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emf" ContentType="image/x-emf"/>
  <Default Extension="wmf" ContentType="image/x-wmf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gif" ContentType="image/gif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48" r:id="rId1"/>
  </p:sldMasterIdLst>
  <p:notesMasterIdLst>
    <p:notesMasterId r:id="rId146"/>
  </p:notesMasterIdLst>
  <p:sldIdLst>
    <p:sldId id="256" r:id="rId2"/>
    <p:sldId id="596" r:id="rId3"/>
    <p:sldId id="599" r:id="rId4"/>
    <p:sldId id="586" r:id="rId5"/>
    <p:sldId id="587" r:id="rId6"/>
    <p:sldId id="588" r:id="rId7"/>
    <p:sldId id="589" r:id="rId8"/>
    <p:sldId id="591" r:id="rId9"/>
    <p:sldId id="592" r:id="rId10"/>
    <p:sldId id="594" r:id="rId11"/>
    <p:sldId id="493" r:id="rId12"/>
    <p:sldId id="602" r:id="rId13"/>
    <p:sldId id="597" r:id="rId14"/>
    <p:sldId id="494" r:id="rId15"/>
    <p:sldId id="497" r:id="rId16"/>
    <p:sldId id="498" r:id="rId17"/>
    <p:sldId id="499" r:id="rId18"/>
    <p:sldId id="500" r:id="rId19"/>
    <p:sldId id="501" r:id="rId20"/>
    <p:sldId id="502" r:id="rId21"/>
    <p:sldId id="503" r:id="rId22"/>
    <p:sldId id="504" r:id="rId23"/>
    <p:sldId id="697" r:id="rId24"/>
    <p:sldId id="603" r:id="rId25"/>
    <p:sldId id="505" r:id="rId26"/>
    <p:sldId id="690" r:id="rId27"/>
    <p:sldId id="692" r:id="rId28"/>
    <p:sldId id="701" r:id="rId29"/>
    <p:sldId id="606" r:id="rId30"/>
    <p:sldId id="700" r:id="rId31"/>
    <p:sldId id="608" r:id="rId32"/>
    <p:sldId id="609" r:id="rId33"/>
    <p:sldId id="703" r:id="rId34"/>
    <p:sldId id="704" r:id="rId35"/>
    <p:sldId id="629" r:id="rId36"/>
    <p:sldId id="630" r:id="rId37"/>
    <p:sldId id="612" r:id="rId38"/>
    <p:sldId id="613" r:id="rId39"/>
    <p:sldId id="614" r:id="rId40"/>
    <p:sldId id="615" r:id="rId41"/>
    <p:sldId id="616" r:id="rId42"/>
    <p:sldId id="617" r:id="rId43"/>
    <p:sldId id="618" r:id="rId44"/>
    <p:sldId id="619" r:id="rId45"/>
    <p:sldId id="620" r:id="rId46"/>
    <p:sldId id="621" r:id="rId47"/>
    <p:sldId id="622" r:id="rId48"/>
    <p:sldId id="623" r:id="rId49"/>
    <p:sldId id="624" r:id="rId50"/>
    <p:sldId id="625" r:id="rId51"/>
    <p:sldId id="626" r:id="rId52"/>
    <p:sldId id="649" r:id="rId53"/>
    <p:sldId id="650" r:id="rId54"/>
    <p:sldId id="651" r:id="rId55"/>
    <p:sldId id="652" r:id="rId56"/>
    <p:sldId id="653" r:id="rId57"/>
    <p:sldId id="654" r:id="rId58"/>
    <p:sldId id="655" r:id="rId59"/>
    <p:sldId id="656" r:id="rId60"/>
    <p:sldId id="657" r:id="rId61"/>
    <p:sldId id="658" r:id="rId62"/>
    <p:sldId id="659" r:id="rId63"/>
    <p:sldId id="660" r:id="rId64"/>
    <p:sldId id="713" r:id="rId65"/>
    <p:sldId id="661" r:id="rId66"/>
    <p:sldId id="662" r:id="rId67"/>
    <p:sldId id="663" r:id="rId68"/>
    <p:sldId id="664" r:id="rId69"/>
    <p:sldId id="665" r:id="rId70"/>
    <p:sldId id="666" r:id="rId71"/>
    <p:sldId id="667" r:id="rId72"/>
    <p:sldId id="668" r:id="rId73"/>
    <p:sldId id="669" r:id="rId74"/>
    <p:sldId id="670" r:id="rId75"/>
    <p:sldId id="671" r:id="rId76"/>
    <p:sldId id="672" r:id="rId77"/>
    <p:sldId id="673" r:id="rId78"/>
    <p:sldId id="674" r:id="rId79"/>
    <p:sldId id="705" r:id="rId80"/>
    <p:sldId id="706" r:id="rId81"/>
    <p:sldId id="707" r:id="rId82"/>
    <p:sldId id="708" r:id="rId83"/>
    <p:sldId id="709" r:id="rId84"/>
    <p:sldId id="710" r:id="rId85"/>
    <p:sldId id="711" r:id="rId86"/>
    <p:sldId id="712" r:id="rId87"/>
    <p:sldId id="676" r:id="rId88"/>
    <p:sldId id="677" r:id="rId89"/>
    <p:sldId id="678" r:id="rId90"/>
    <p:sldId id="681" r:id="rId91"/>
    <p:sldId id="682" r:id="rId92"/>
    <p:sldId id="714" r:id="rId93"/>
    <p:sldId id="683" r:id="rId94"/>
    <p:sldId id="276" r:id="rId95"/>
    <p:sldId id="277" r:id="rId96"/>
    <p:sldId id="280" r:id="rId97"/>
    <p:sldId id="281" r:id="rId98"/>
    <p:sldId id="282" r:id="rId99"/>
    <p:sldId id="283" r:id="rId100"/>
    <p:sldId id="284" r:id="rId101"/>
    <p:sldId id="287" r:id="rId102"/>
    <p:sldId id="288" r:id="rId103"/>
    <p:sldId id="289" r:id="rId104"/>
    <p:sldId id="290" r:id="rId105"/>
    <p:sldId id="291" r:id="rId106"/>
    <p:sldId id="292" r:id="rId107"/>
    <p:sldId id="293" r:id="rId108"/>
    <p:sldId id="294" r:id="rId109"/>
    <p:sldId id="295" r:id="rId110"/>
    <p:sldId id="296" r:id="rId111"/>
    <p:sldId id="297" r:id="rId112"/>
    <p:sldId id="298" r:id="rId113"/>
    <p:sldId id="299" r:id="rId114"/>
    <p:sldId id="300" r:id="rId115"/>
    <p:sldId id="301" r:id="rId116"/>
    <p:sldId id="302" r:id="rId117"/>
    <p:sldId id="303" r:id="rId118"/>
    <p:sldId id="304" r:id="rId119"/>
    <p:sldId id="305" r:id="rId120"/>
    <p:sldId id="306" r:id="rId121"/>
    <p:sldId id="307" r:id="rId122"/>
    <p:sldId id="308" r:id="rId123"/>
    <p:sldId id="309" r:id="rId124"/>
    <p:sldId id="310" r:id="rId125"/>
    <p:sldId id="311" r:id="rId126"/>
    <p:sldId id="312" r:id="rId127"/>
    <p:sldId id="313" r:id="rId128"/>
    <p:sldId id="314" r:id="rId129"/>
    <p:sldId id="315" r:id="rId130"/>
    <p:sldId id="316" r:id="rId131"/>
    <p:sldId id="317" r:id="rId132"/>
    <p:sldId id="318" r:id="rId133"/>
    <p:sldId id="319" r:id="rId134"/>
    <p:sldId id="320" r:id="rId135"/>
    <p:sldId id="321" r:id="rId136"/>
    <p:sldId id="322" r:id="rId137"/>
    <p:sldId id="323" r:id="rId138"/>
    <p:sldId id="326" r:id="rId139"/>
    <p:sldId id="329" r:id="rId140"/>
    <p:sldId id="330" r:id="rId141"/>
    <p:sldId id="331" r:id="rId142"/>
    <p:sldId id="332" r:id="rId143"/>
    <p:sldId id="333" r:id="rId144"/>
    <p:sldId id="601" r:id="rId145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Reviewer" initials="l" lastIdx="4" clrIdx="0">
    <p:extLst>
      <p:ext uri="{19B8F6BF-5375-455C-9EA6-DF929625EA0E}">
        <p15:presenceInfo xmlns:p15="http://schemas.microsoft.com/office/powerpoint/2012/main" userId="Reviewer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C0000"/>
    <a:srgbClr val="009900"/>
    <a:srgbClr val="F96A1B"/>
    <a:srgbClr val="FF6600"/>
    <a:srgbClr val="39B4E1"/>
    <a:srgbClr val="09B7B7"/>
    <a:srgbClr val="A50021"/>
    <a:srgbClr val="CC3399"/>
    <a:srgbClr val="72329E"/>
    <a:srgbClr val="CC99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29201" autoAdjust="0"/>
    <p:restoredTop sz="94660"/>
  </p:normalViewPr>
  <p:slideViewPr>
    <p:cSldViewPr snapToGrid="0">
      <p:cViewPr varScale="1">
        <p:scale>
          <a:sx n="88" d="100"/>
          <a:sy n="88" d="100"/>
        </p:scale>
        <p:origin x="480" y="6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viewProps" Target="viewProps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theme" Target="theme/theme1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tableStyles" Target="tableStyles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commentAuthors" Target="commentAuthor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2_1">
  <dgm:title val=""/>
  <dgm:desc val=""/>
  <dgm:catLst>
    <dgm:cat type="accent2" pri="11100"/>
  </dgm:catLst>
  <dgm:styleLbl name="node0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1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lignNode1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lnNode1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vennNode1">
    <dgm:fillClrLst meth="repeat">
      <a:schemeClr val="lt1">
        <a:alpha val="50000"/>
      </a:schemeClr>
    </dgm:fillClrLst>
    <dgm:linClrLst meth="repeat">
      <a:schemeClr val="accent2">
        <a:shade val="80000"/>
      </a:schemeClr>
    </dgm:linClrLst>
    <dgm:effectClrLst/>
    <dgm:txLinClrLst/>
    <dgm:txFillClrLst/>
    <dgm:txEffectClrLst/>
  </dgm:styleLbl>
  <dgm:styleLbl name="node2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3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node4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2">
        <a:tint val="4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2">
        <a:tint val="4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2">
        <a:tint val="40000"/>
      </a:schemeClr>
    </dgm:fillClrLst>
    <dgm:linClrLst meth="repeat">
      <a:schemeClr val="accent2">
        <a:shade val="80000"/>
      </a:schemeClr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 meth="repeat">
      <a:schemeClr val="dk1"/>
    </dgm:txFillClrLst>
    <dgm:txEffectClrLst/>
  </dgm:styleLbl>
  <dgm:styleLbl name="sibTrans1D1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1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2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3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asst4">
    <dgm:fillClrLst meth="repeat">
      <a:schemeClr val="lt1"/>
    </dgm:fillClrLst>
    <dgm:linClrLst meth="repeat">
      <a:schemeClr val="accent2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parChTrans2D1">
    <dgm:fillClrLst meth="repeat">
      <a:schemeClr val="accent2">
        <a:tint val="60000"/>
      </a:schemeClr>
    </dgm:fillClrLst>
    <dgm:linClrLst meth="repeat">
      <a:schemeClr val="accent2">
        <a:tint val="60000"/>
      </a:schemeClr>
    </dgm:linClrLst>
    <dgm:effectClrLst/>
    <dgm:txLinClrLst/>
    <dgm:txFillClrLst/>
    <dgm:txEffectClrLst/>
  </dgm:styleLbl>
  <dgm:styleLbl name="parChTrans2D2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parChTrans2D3">
    <dgm:fillClrLst meth="repeat">
      <a:schemeClr val="accent2"/>
    </dgm:fillClrLst>
    <dgm:linClrLst meth="repeat">
      <a:schemeClr val="accent2"/>
    </dgm:linClrLst>
    <dgm:effectClrLst/>
    <dgm:txLinClrLst/>
    <dgm:txFillClrLst/>
    <dgm:txEffectClrLst/>
  </dgm:styleLbl>
  <dgm:styleLbl name="parChTrans2D4">
    <dgm:fillClrLst meth="repeat">
      <a:schemeClr val="accent2"/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/>
    </dgm:fillClrLst>
    <dgm:linClrLst meth="repeat">
      <a:schemeClr val="accent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2"/>
    </dgm:fillClrLst>
    <dgm:linClrLst meth="repeat">
      <a:schemeClr val="accent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accent2">
        <a:alpha val="4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lt1">
        <a:alpha val="90000"/>
        <a:tint val="40000"/>
      </a:schemeClr>
    </dgm:fillClrLst>
    <dgm:linClrLst meth="repeat">
      <a:schemeClr val="accent2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lt1">
        <a:alpha val="90000"/>
        <a:tint val="40000"/>
      </a:schemeClr>
    </dgm:fillClrLst>
    <dgm:linClrLst meth="repeat">
      <a:schemeClr val="accent2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lt1">
        <a:alpha val="90000"/>
        <a:tint val="40000"/>
      </a:schemeClr>
    </dgm:fillClrLst>
    <dgm:linClrLst meth="repeat">
      <a:schemeClr val="accent2"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accent2">
        <a:alpha val="90000"/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8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87D5C855-658D-44F9-A52C-A3C80A339367}" type="doc">
      <dgm:prSet loTypeId="urn:microsoft.com/office/officeart/2005/8/layout/hList9" loCatId="list" qsTypeId="urn:microsoft.com/office/officeart/2005/8/quickstyle/simple1" qsCatId="simple" csTypeId="urn:microsoft.com/office/officeart/2005/8/colors/accent2_1" csCatId="accent2" phldr="1"/>
      <dgm:spPr/>
      <dgm:t>
        <a:bodyPr/>
        <a:lstStyle/>
        <a:p>
          <a:endParaRPr lang="en-US"/>
        </a:p>
      </dgm:t>
    </dgm:pt>
    <dgm:pt modelId="{A416B02E-CC17-490D-9959-EA375636D3A6}">
      <dgm:prSet phldrT="[Text]" custT="1"/>
      <dgm:spPr/>
      <dgm:t>
        <a:bodyPr/>
        <a:lstStyle/>
        <a:p>
          <a:pPr algn="ctr"/>
          <a:r>
            <a:rPr lang="fa-IR" sz="1200" b="1" dirty="0" smtClean="0">
              <a:cs typeface="B Nazanin" panose="00000400000000000000" pitchFamily="2" charset="-78"/>
            </a:rPr>
            <a:t>شاخصهای کمی</a:t>
          </a:r>
          <a:endParaRPr lang="en-US" sz="1200" b="1" dirty="0">
            <a:cs typeface="B Nazanin" panose="00000400000000000000" pitchFamily="2" charset="-78"/>
          </a:endParaRPr>
        </a:p>
      </dgm:t>
    </dgm:pt>
    <dgm:pt modelId="{408D341D-5ECA-422F-85EF-41F817578B9A}" type="parTrans" cxnId="{856C4A7F-70DC-4A9B-AE0D-4280F705AC3F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9F4234C1-28E0-4FF7-93A6-0535CA6F8548}" type="sibTrans" cxnId="{856C4A7F-70DC-4A9B-AE0D-4280F705AC3F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6813430E-2D24-42E8-AF90-7BA6F9B65DE8}">
      <dgm:prSet phldrT="[Text]" custT="1"/>
      <dgm:spPr/>
      <dgm:t>
        <a:bodyPr/>
        <a:lstStyle/>
        <a:p>
          <a:pPr algn="ctr"/>
          <a:r>
            <a:rPr lang="fa-IR" sz="1100" b="1" dirty="0" smtClean="0">
              <a:cs typeface="B Nazanin" panose="00000400000000000000" pitchFamily="2" charset="-78"/>
            </a:rPr>
            <a:t>تعداد مقالات علمی منتشر شده در مجلات معتبر</a:t>
          </a:r>
          <a:endParaRPr lang="en-US" sz="1100" b="1" dirty="0">
            <a:cs typeface="B Nazanin" panose="00000400000000000000" pitchFamily="2" charset="-78"/>
          </a:endParaRPr>
        </a:p>
      </dgm:t>
    </dgm:pt>
    <dgm:pt modelId="{DEC699AE-49EC-4834-82F7-FABA0E991B89}" type="parTrans" cxnId="{8CAFD2F9-29F0-48F7-9B78-02D200C49886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5A9738E8-BF00-4B46-A482-A711769F0518}" type="sibTrans" cxnId="{8CAFD2F9-29F0-48F7-9B78-02D200C49886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26A3F8B4-E38B-4939-A3F9-09FFC2932497}">
      <dgm:prSet phldrT="[Text]" custT="1"/>
      <dgm:spPr/>
      <dgm:t>
        <a:bodyPr/>
        <a:lstStyle/>
        <a:p>
          <a:pPr algn="ctr"/>
          <a:r>
            <a:rPr lang="fa-IR" sz="1100" b="1" dirty="0" smtClean="0">
              <a:cs typeface="B Nazanin" panose="00000400000000000000" pitchFamily="2" charset="-78"/>
            </a:rPr>
            <a:t>تعداد نیروی انسانی متخصص</a:t>
          </a:r>
          <a:endParaRPr lang="en-US" sz="1100" b="1" dirty="0">
            <a:cs typeface="B Nazanin" panose="00000400000000000000" pitchFamily="2" charset="-78"/>
          </a:endParaRPr>
        </a:p>
      </dgm:t>
    </dgm:pt>
    <dgm:pt modelId="{F0DA1781-C1F5-4AF7-8888-4317E7273662}" type="parTrans" cxnId="{9C5F3558-D224-4EAC-8C22-12A898112B80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157834CF-B3DA-4ACA-9051-4F57F59121AA}" type="sibTrans" cxnId="{9C5F3558-D224-4EAC-8C22-12A898112B80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6FB99F24-380E-4D42-A45C-8BEB2C961D43}">
      <dgm:prSet phldrT="[Text]" custT="1"/>
      <dgm:spPr/>
      <dgm:t>
        <a:bodyPr/>
        <a:lstStyle/>
        <a:p>
          <a:pPr algn="ctr"/>
          <a:r>
            <a:rPr lang="fa-IR" sz="1200" b="1" dirty="0" smtClean="0">
              <a:cs typeface="B Nazanin" panose="00000400000000000000" pitchFamily="2" charset="-78"/>
            </a:rPr>
            <a:t>شاخصهای کیفی</a:t>
          </a:r>
          <a:endParaRPr lang="en-US" sz="1200" b="1" dirty="0">
            <a:cs typeface="B Nazanin" panose="00000400000000000000" pitchFamily="2" charset="-78"/>
          </a:endParaRPr>
        </a:p>
      </dgm:t>
    </dgm:pt>
    <dgm:pt modelId="{314D35C2-404B-4ABF-AC25-8F2974420499}" type="parTrans" cxnId="{E7457E27-B96C-49D1-A254-8B417E43CBBA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3AC073E7-3486-463E-B754-A9E6212110F5}" type="sibTrans" cxnId="{E7457E27-B96C-49D1-A254-8B417E43CBBA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49B9A2E3-33FF-4013-AA8A-956A4FC9E919}">
      <dgm:prSet phldrT="[Text]" custT="1"/>
      <dgm:spPr/>
      <dgm:t>
        <a:bodyPr/>
        <a:lstStyle/>
        <a:p>
          <a:pPr algn="ctr" rtl="1"/>
          <a:r>
            <a:rPr lang="fa-IR" sz="1100" b="1" dirty="0" smtClean="0">
              <a:cs typeface="B Nazanin" panose="00000400000000000000" pitchFamily="2" charset="-78"/>
            </a:rPr>
            <a:t>ضریب تاثیر(</a:t>
          </a:r>
          <a:r>
            <a:rPr lang="en-US" sz="1100" b="1" dirty="0" smtClean="0">
              <a:cs typeface="B Nazanin" panose="00000400000000000000" pitchFamily="2" charset="-78"/>
            </a:rPr>
            <a:t>IF</a:t>
          </a:r>
          <a:r>
            <a:rPr lang="fa-IR" sz="1100" b="1" dirty="0" smtClean="0">
              <a:cs typeface="B Nazanin" panose="00000400000000000000" pitchFamily="2" charset="-78"/>
            </a:rPr>
            <a:t>)</a:t>
          </a:r>
          <a:endParaRPr lang="en-US" sz="1100" b="1" dirty="0">
            <a:cs typeface="B Nazanin" panose="00000400000000000000" pitchFamily="2" charset="-78"/>
          </a:endParaRPr>
        </a:p>
      </dgm:t>
    </dgm:pt>
    <dgm:pt modelId="{9D5B4C78-5115-4CA7-A7E2-5F9C5CDB77C4}" type="parTrans" cxnId="{26E24466-8B4F-46C8-B6C5-2CBBE5D2B020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DE960ACF-6B47-43E4-9CD0-EB64E70B83B5}" type="sibTrans" cxnId="{26E24466-8B4F-46C8-B6C5-2CBBE5D2B020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BC9455D3-F320-4F10-868B-C563849B8F75}">
      <dgm:prSet phldrT="[Text]" custT="1"/>
      <dgm:spPr/>
      <dgm:t>
        <a:bodyPr/>
        <a:lstStyle/>
        <a:p>
          <a:pPr algn="ctr"/>
          <a:r>
            <a:rPr lang="fa-IR" sz="1100" b="1" dirty="0" smtClean="0">
              <a:cs typeface="B Nazanin" panose="00000400000000000000" pitchFamily="2" charset="-78"/>
            </a:rPr>
            <a:t>تعداد استنادات</a:t>
          </a:r>
          <a:endParaRPr lang="en-US" sz="1100" b="1" dirty="0">
            <a:cs typeface="B Nazanin" panose="00000400000000000000" pitchFamily="2" charset="-78"/>
          </a:endParaRPr>
        </a:p>
      </dgm:t>
    </dgm:pt>
    <dgm:pt modelId="{A68D3C25-A37C-44AF-9EE5-7486634C4A7F}" type="parTrans" cxnId="{8B23DA73-635F-44A0-AB90-1AA47B9A9DAD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7C61991E-A2CB-44A8-B421-5EBE2F496159}" type="sibTrans" cxnId="{8B23DA73-635F-44A0-AB90-1AA47B9A9DAD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F9A9525C-9F2B-48CB-87E0-A53EE57ACECD}">
      <dgm:prSet phldrT="[Text]" custT="1"/>
      <dgm:spPr/>
      <dgm:t>
        <a:bodyPr/>
        <a:lstStyle/>
        <a:p>
          <a:pPr algn="ctr"/>
          <a:r>
            <a:rPr lang="fa-IR" sz="1100" b="1" dirty="0" smtClean="0">
              <a:cs typeface="B Nazanin" panose="00000400000000000000" pitchFamily="2" charset="-78"/>
            </a:rPr>
            <a:t>تعداد مجلات معتبر هر کشور</a:t>
          </a:r>
          <a:endParaRPr lang="en-US" sz="1100" b="1" dirty="0">
            <a:cs typeface="B Nazanin" panose="00000400000000000000" pitchFamily="2" charset="-78"/>
          </a:endParaRPr>
        </a:p>
      </dgm:t>
    </dgm:pt>
    <dgm:pt modelId="{3D0E51B9-4C38-43A9-BDD8-A287932DE72B}" type="parTrans" cxnId="{50981F0D-FC8D-4691-85C4-4DDAA337467F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82383871-8AC7-490A-827D-7EB9597BD773}" type="sibTrans" cxnId="{50981F0D-FC8D-4691-85C4-4DDAA337467F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85339418-7578-4A56-95EA-745B63A64815}">
      <dgm:prSet phldrT="[Text]" custT="1"/>
      <dgm:spPr/>
      <dgm:t>
        <a:bodyPr/>
        <a:lstStyle/>
        <a:p>
          <a:pPr algn="ctr"/>
          <a:r>
            <a:rPr lang="fa-IR" sz="1100" b="1" dirty="0" smtClean="0">
              <a:cs typeface="B Nazanin" panose="00000400000000000000" pitchFamily="2" charset="-78"/>
            </a:rPr>
            <a:t>شاخص  اچ</a:t>
          </a:r>
          <a:endParaRPr lang="en-US" sz="1100" b="1" dirty="0">
            <a:cs typeface="B Nazanin" panose="00000400000000000000" pitchFamily="2" charset="-78"/>
          </a:endParaRPr>
        </a:p>
      </dgm:t>
    </dgm:pt>
    <dgm:pt modelId="{A0DD1C8A-88F3-413D-9004-5B5991A0A2D5}" type="parTrans" cxnId="{863D6E98-6D0C-47BB-BD72-8D04D67F3181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6C31EDF0-761C-4B98-AF4B-6AAD909C53C6}" type="sibTrans" cxnId="{863D6E98-6D0C-47BB-BD72-8D04D67F3181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9A9CB82E-D275-4CFA-87D8-582FA7778605}">
      <dgm:prSet phldrT="[Text]" custT="1"/>
      <dgm:spPr/>
      <dgm:t>
        <a:bodyPr/>
        <a:lstStyle/>
        <a:p>
          <a:pPr algn="ctr"/>
          <a:r>
            <a:rPr lang="fa-IR" sz="1100" b="1" dirty="0" smtClean="0">
              <a:cs typeface="B Nazanin" panose="00000400000000000000" pitchFamily="2" charset="-78"/>
            </a:rPr>
            <a:t>ایگن فاکتور</a:t>
          </a:r>
          <a:endParaRPr lang="en-US" sz="1100" b="1" dirty="0">
            <a:cs typeface="B Nazanin" panose="00000400000000000000" pitchFamily="2" charset="-78"/>
          </a:endParaRPr>
        </a:p>
      </dgm:t>
    </dgm:pt>
    <dgm:pt modelId="{5391415B-F12C-42AA-BF1F-97DDD3DD91B3}" type="parTrans" cxnId="{5DCB00C6-16BC-47E1-A4C4-E366345D6326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0F902E7B-59FD-4FBC-BBDE-B350A0B6B1CB}" type="sibTrans" cxnId="{5DCB00C6-16BC-47E1-A4C4-E366345D6326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D0F9B313-7D32-44F9-A3FF-6AF98EAFDB4C}">
      <dgm:prSet phldrT="[Text]" custT="1"/>
      <dgm:spPr/>
      <dgm:t>
        <a:bodyPr/>
        <a:lstStyle/>
        <a:p>
          <a:pPr algn="ctr"/>
          <a:r>
            <a:rPr lang="fa-IR" sz="1100" b="1" dirty="0" smtClean="0">
              <a:cs typeface="B Nazanin" panose="00000400000000000000" pitchFamily="2" charset="-78"/>
            </a:rPr>
            <a:t>شاخص جی</a:t>
          </a:r>
          <a:endParaRPr lang="en-US" sz="1100" b="1" dirty="0">
            <a:cs typeface="B Nazanin" panose="00000400000000000000" pitchFamily="2" charset="-78"/>
          </a:endParaRPr>
        </a:p>
      </dgm:t>
    </dgm:pt>
    <dgm:pt modelId="{043D013C-FD94-47E0-81BD-40237B04BA71}" type="parTrans" cxnId="{4F9F5637-6FEA-4E75-8BF9-879508040905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B76D0983-BBBA-4EE8-9963-EFC74A0CDCDF}" type="sibTrans" cxnId="{4F9F5637-6FEA-4E75-8BF9-879508040905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DAB5F50E-CAD7-449D-8D59-FD7DE33CBA53}">
      <dgm:prSet phldrT="[Text]" custT="1"/>
      <dgm:spPr/>
      <dgm:t>
        <a:bodyPr/>
        <a:lstStyle/>
        <a:p>
          <a:pPr algn="ctr"/>
          <a:r>
            <a:rPr lang="fa-IR" sz="1100" b="1" dirty="0" smtClean="0">
              <a:cs typeface="B Nazanin" panose="00000400000000000000" pitchFamily="2" charset="-78"/>
            </a:rPr>
            <a:t>شاخص وای</a:t>
          </a:r>
          <a:endParaRPr lang="en-US" sz="1100" b="1" dirty="0">
            <a:cs typeface="B Nazanin" panose="00000400000000000000" pitchFamily="2" charset="-78"/>
          </a:endParaRPr>
        </a:p>
      </dgm:t>
    </dgm:pt>
    <dgm:pt modelId="{DBE281FE-759F-470A-9AE3-4279BA94230B}" type="parTrans" cxnId="{C5E8519B-569F-4B11-9FD4-EE424B201B41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8915149E-B4A6-4047-AA12-73337D7985F3}" type="sibTrans" cxnId="{C5E8519B-569F-4B11-9FD4-EE424B201B41}">
      <dgm:prSet/>
      <dgm:spPr/>
      <dgm:t>
        <a:bodyPr/>
        <a:lstStyle/>
        <a:p>
          <a:pPr algn="ctr"/>
          <a:endParaRPr lang="en-US" sz="3200" b="1">
            <a:cs typeface="B Nazanin" panose="00000400000000000000" pitchFamily="2" charset="-78"/>
          </a:endParaRPr>
        </a:p>
      </dgm:t>
    </dgm:pt>
    <dgm:pt modelId="{B9953DDC-A307-4431-9780-A68E933506EE}" type="pres">
      <dgm:prSet presAssocID="{87D5C855-658D-44F9-A52C-A3C80A339367}" presName="list" presStyleCnt="0">
        <dgm:presLayoutVars>
          <dgm:dir/>
          <dgm:animLvl val="lvl"/>
        </dgm:presLayoutVars>
      </dgm:prSet>
      <dgm:spPr/>
      <dgm:t>
        <a:bodyPr/>
        <a:lstStyle/>
        <a:p>
          <a:endParaRPr lang="en-US"/>
        </a:p>
      </dgm:t>
    </dgm:pt>
    <dgm:pt modelId="{05609AE0-6706-4148-99C1-CDE391436F68}" type="pres">
      <dgm:prSet presAssocID="{A416B02E-CC17-490D-9959-EA375636D3A6}" presName="posSpace" presStyleCnt="0"/>
      <dgm:spPr/>
      <dgm:t>
        <a:bodyPr/>
        <a:lstStyle/>
        <a:p>
          <a:endParaRPr lang="en-US"/>
        </a:p>
      </dgm:t>
    </dgm:pt>
    <dgm:pt modelId="{7809226D-1F50-4EF9-A049-A927E8049B69}" type="pres">
      <dgm:prSet presAssocID="{A416B02E-CC17-490D-9959-EA375636D3A6}" presName="vertFlow" presStyleCnt="0"/>
      <dgm:spPr/>
      <dgm:t>
        <a:bodyPr/>
        <a:lstStyle/>
        <a:p>
          <a:endParaRPr lang="en-US"/>
        </a:p>
      </dgm:t>
    </dgm:pt>
    <dgm:pt modelId="{5C9066D3-A288-4C9E-912C-5F7F42D6B79B}" type="pres">
      <dgm:prSet presAssocID="{A416B02E-CC17-490D-9959-EA375636D3A6}" presName="topSpace" presStyleCnt="0"/>
      <dgm:spPr/>
      <dgm:t>
        <a:bodyPr/>
        <a:lstStyle/>
        <a:p>
          <a:endParaRPr lang="en-US"/>
        </a:p>
      </dgm:t>
    </dgm:pt>
    <dgm:pt modelId="{97BC11CA-6F2D-423F-B8DC-C927A32800D6}" type="pres">
      <dgm:prSet presAssocID="{A416B02E-CC17-490D-9959-EA375636D3A6}" presName="firstComp" presStyleCnt="0"/>
      <dgm:spPr/>
      <dgm:t>
        <a:bodyPr/>
        <a:lstStyle/>
        <a:p>
          <a:endParaRPr lang="en-US"/>
        </a:p>
      </dgm:t>
    </dgm:pt>
    <dgm:pt modelId="{73E99593-A362-4A8F-9D22-5F8C9BBA8E91}" type="pres">
      <dgm:prSet presAssocID="{A416B02E-CC17-490D-9959-EA375636D3A6}" presName="firstChild" presStyleLbl="bgAccFollowNode1" presStyleIdx="0" presStyleCnt="9"/>
      <dgm:spPr/>
      <dgm:t>
        <a:bodyPr/>
        <a:lstStyle/>
        <a:p>
          <a:endParaRPr lang="en-US"/>
        </a:p>
      </dgm:t>
    </dgm:pt>
    <dgm:pt modelId="{384BBF57-8F6B-4373-A323-EE3F90B1500E}" type="pres">
      <dgm:prSet presAssocID="{A416B02E-CC17-490D-9959-EA375636D3A6}" presName="firstChildTx" presStyleLbl="bgAccFollowNode1" presStyleIdx="0" presStyleCnt="9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819D436E-08C1-4ABD-85F6-BA0C6BA3FF07}" type="pres">
      <dgm:prSet presAssocID="{26A3F8B4-E38B-4939-A3F9-09FFC2932497}" presName="comp" presStyleCnt="0"/>
      <dgm:spPr/>
      <dgm:t>
        <a:bodyPr/>
        <a:lstStyle/>
        <a:p>
          <a:endParaRPr lang="en-US"/>
        </a:p>
      </dgm:t>
    </dgm:pt>
    <dgm:pt modelId="{DFC40AE4-B511-4B58-999C-FE076BBDEC14}" type="pres">
      <dgm:prSet presAssocID="{26A3F8B4-E38B-4939-A3F9-09FFC2932497}" presName="child" presStyleLbl="bgAccFollowNode1" presStyleIdx="1" presStyleCnt="9"/>
      <dgm:spPr/>
      <dgm:t>
        <a:bodyPr/>
        <a:lstStyle/>
        <a:p>
          <a:endParaRPr lang="en-US"/>
        </a:p>
      </dgm:t>
    </dgm:pt>
    <dgm:pt modelId="{D8F99821-E206-4F6F-B7FF-23EC324E5700}" type="pres">
      <dgm:prSet presAssocID="{26A3F8B4-E38B-4939-A3F9-09FFC2932497}" presName="childTx" presStyleLbl="bgAccFollowNode1" presStyleIdx="1" presStyleCnt="9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E962194A-5EB1-4027-BB00-89D93E8D87B6}" type="pres">
      <dgm:prSet presAssocID="{F9A9525C-9F2B-48CB-87E0-A53EE57ACECD}" presName="comp" presStyleCnt="0"/>
      <dgm:spPr/>
      <dgm:t>
        <a:bodyPr/>
        <a:lstStyle/>
        <a:p>
          <a:endParaRPr lang="en-US"/>
        </a:p>
      </dgm:t>
    </dgm:pt>
    <dgm:pt modelId="{E5E29422-5766-4931-A3B2-1D936D7F45AC}" type="pres">
      <dgm:prSet presAssocID="{F9A9525C-9F2B-48CB-87E0-A53EE57ACECD}" presName="child" presStyleLbl="bgAccFollowNode1" presStyleIdx="2" presStyleCnt="9"/>
      <dgm:spPr/>
      <dgm:t>
        <a:bodyPr/>
        <a:lstStyle/>
        <a:p>
          <a:endParaRPr lang="en-US"/>
        </a:p>
      </dgm:t>
    </dgm:pt>
    <dgm:pt modelId="{BD75C61A-2B3D-4067-AFB3-FC2F5E796222}" type="pres">
      <dgm:prSet presAssocID="{F9A9525C-9F2B-48CB-87E0-A53EE57ACECD}" presName="childTx" presStyleLbl="bgAccFollowNode1" presStyleIdx="2" presStyleCnt="9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07CD0CEE-A711-4B80-B2A5-04D3CD6EC5CC}" type="pres">
      <dgm:prSet presAssocID="{A416B02E-CC17-490D-9959-EA375636D3A6}" presName="negSpace" presStyleCnt="0"/>
      <dgm:spPr/>
      <dgm:t>
        <a:bodyPr/>
        <a:lstStyle/>
        <a:p>
          <a:endParaRPr lang="en-US"/>
        </a:p>
      </dgm:t>
    </dgm:pt>
    <dgm:pt modelId="{1E19854F-2DD4-4094-A414-A0625CABC8E8}" type="pres">
      <dgm:prSet presAssocID="{A416B02E-CC17-490D-9959-EA375636D3A6}" presName="circle" presStyleLbl="node1" presStyleIdx="0" presStyleCnt="2"/>
      <dgm:spPr/>
      <dgm:t>
        <a:bodyPr/>
        <a:lstStyle/>
        <a:p>
          <a:endParaRPr lang="en-US"/>
        </a:p>
      </dgm:t>
    </dgm:pt>
    <dgm:pt modelId="{3116E22D-9311-4ACD-ABAB-FCB4DC1D34A6}" type="pres">
      <dgm:prSet presAssocID="{9F4234C1-28E0-4FF7-93A6-0535CA6F8548}" presName="transSpace" presStyleCnt="0"/>
      <dgm:spPr/>
      <dgm:t>
        <a:bodyPr/>
        <a:lstStyle/>
        <a:p>
          <a:endParaRPr lang="en-US"/>
        </a:p>
      </dgm:t>
    </dgm:pt>
    <dgm:pt modelId="{8F46C963-C9C7-43AB-9936-D932E075C015}" type="pres">
      <dgm:prSet presAssocID="{6FB99F24-380E-4D42-A45C-8BEB2C961D43}" presName="posSpace" presStyleCnt="0"/>
      <dgm:spPr/>
      <dgm:t>
        <a:bodyPr/>
        <a:lstStyle/>
        <a:p>
          <a:endParaRPr lang="en-US"/>
        </a:p>
      </dgm:t>
    </dgm:pt>
    <dgm:pt modelId="{CAE8048F-38FC-4C8B-8B14-20C7E5D73446}" type="pres">
      <dgm:prSet presAssocID="{6FB99F24-380E-4D42-A45C-8BEB2C961D43}" presName="vertFlow" presStyleCnt="0"/>
      <dgm:spPr/>
      <dgm:t>
        <a:bodyPr/>
        <a:lstStyle/>
        <a:p>
          <a:endParaRPr lang="en-US"/>
        </a:p>
      </dgm:t>
    </dgm:pt>
    <dgm:pt modelId="{3FA7DDE4-922A-463E-B174-B03CD08645DE}" type="pres">
      <dgm:prSet presAssocID="{6FB99F24-380E-4D42-A45C-8BEB2C961D43}" presName="topSpace" presStyleCnt="0"/>
      <dgm:spPr/>
      <dgm:t>
        <a:bodyPr/>
        <a:lstStyle/>
        <a:p>
          <a:endParaRPr lang="en-US"/>
        </a:p>
      </dgm:t>
    </dgm:pt>
    <dgm:pt modelId="{62C21856-DC48-404C-95B5-B0EEDE5DDBA1}" type="pres">
      <dgm:prSet presAssocID="{6FB99F24-380E-4D42-A45C-8BEB2C961D43}" presName="firstComp" presStyleCnt="0"/>
      <dgm:spPr/>
      <dgm:t>
        <a:bodyPr/>
        <a:lstStyle/>
        <a:p>
          <a:endParaRPr lang="en-US"/>
        </a:p>
      </dgm:t>
    </dgm:pt>
    <dgm:pt modelId="{385B724C-F105-4325-82EB-05072F510138}" type="pres">
      <dgm:prSet presAssocID="{6FB99F24-380E-4D42-A45C-8BEB2C961D43}" presName="firstChild" presStyleLbl="bgAccFollowNode1" presStyleIdx="3" presStyleCnt="9"/>
      <dgm:spPr/>
      <dgm:t>
        <a:bodyPr/>
        <a:lstStyle/>
        <a:p>
          <a:endParaRPr lang="en-US"/>
        </a:p>
      </dgm:t>
    </dgm:pt>
    <dgm:pt modelId="{294A2A5B-D24B-46DD-A635-1B49587ECD44}" type="pres">
      <dgm:prSet presAssocID="{6FB99F24-380E-4D42-A45C-8BEB2C961D43}" presName="firstChildTx" presStyleLbl="bgAccFollowNode1" presStyleIdx="3" presStyleCnt="9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ADBAE32B-389A-4B92-9387-604D150ABE8F}" type="pres">
      <dgm:prSet presAssocID="{BC9455D3-F320-4F10-868B-C563849B8F75}" presName="comp" presStyleCnt="0"/>
      <dgm:spPr/>
      <dgm:t>
        <a:bodyPr/>
        <a:lstStyle/>
        <a:p>
          <a:endParaRPr lang="en-US"/>
        </a:p>
      </dgm:t>
    </dgm:pt>
    <dgm:pt modelId="{20F25725-B79C-43F6-94C4-C8FF7E935DD8}" type="pres">
      <dgm:prSet presAssocID="{BC9455D3-F320-4F10-868B-C563849B8F75}" presName="child" presStyleLbl="bgAccFollowNode1" presStyleIdx="4" presStyleCnt="9"/>
      <dgm:spPr/>
      <dgm:t>
        <a:bodyPr/>
        <a:lstStyle/>
        <a:p>
          <a:endParaRPr lang="en-US"/>
        </a:p>
      </dgm:t>
    </dgm:pt>
    <dgm:pt modelId="{9FD4CB63-4BFA-4E2E-BB76-B0CCEF8CE662}" type="pres">
      <dgm:prSet presAssocID="{BC9455D3-F320-4F10-868B-C563849B8F75}" presName="childTx" presStyleLbl="bgAccFollowNode1" presStyleIdx="4" presStyleCnt="9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C1729FC8-526B-470A-8016-0DDB2CB43009}" type="pres">
      <dgm:prSet presAssocID="{85339418-7578-4A56-95EA-745B63A64815}" presName="comp" presStyleCnt="0"/>
      <dgm:spPr/>
      <dgm:t>
        <a:bodyPr/>
        <a:lstStyle/>
        <a:p>
          <a:endParaRPr lang="en-US"/>
        </a:p>
      </dgm:t>
    </dgm:pt>
    <dgm:pt modelId="{3F51231D-5745-4441-A980-62E7F95F6EDF}" type="pres">
      <dgm:prSet presAssocID="{85339418-7578-4A56-95EA-745B63A64815}" presName="child" presStyleLbl="bgAccFollowNode1" presStyleIdx="5" presStyleCnt="9"/>
      <dgm:spPr/>
      <dgm:t>
        <a:bodyPr/>
        <a:lstStyle/>
        <a:p>
          <a:endParaRPr lang="en-US"/>
        </a:p>
      </dgm:t>
    </dgm:pt>
    <dgm:pt modelId="{1D1F2DC4-CF7D-4F70-8D39-08553BEF2B5F}" type="pres">
      <dgm:prSet presAssocID="{85339418-7578-4A56-95EA-745B63A64815}" presName="childTx" presStyleLbl="bgAccFollowNode1" presStyleIdx="5" presStyleCnt="9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CD2DACAA-1924-4452-98F7-31E127764F68}" type="pres">
      <dgm:prSet presAssocID="{9A9CB82E-D275-4CFA-87D8-582FA7778605}" presName="comp" presStyleCnt="0"/>
      <dgm:spPr/>
      <dgm:t>
        <a:bodyPr/>
        <a:lstStyle/>
        <a:p>
          <a:endParaRPr lang="en-US"/>
        </a:p>
      </dgm:t>
    </dgm:pt>
    <dgm:pt modelId="{4299569C-32DD-4C36-9048-AC6580FE5D8D}" type="pres">
      <dgm:prSet presAssocID="{9A9CB82E-D275-4CFA-87D8-582FA7778605}" presName="child" presStyleLbl="bgAccFollowNode1" presStyleIdx="6" presStyleCnt="9"/>
      <dgm:spPr/>
      <dgm:t>
        <a:bodyPr/>
        <a:lstStyle/>
        <a:p>
          <a:endParaRPr lang="en-US"/>
        </a:p>
      </dgm:t>
    </dgm:pt>
    <dgm:pt modelId="{F400ED81-77BA-4777-80C7-3F8B68B594CE}" type="pres">
      <dgm:prSet presAssocID="{9A9CB82E-D275-4CFA-87D8-582FA7778605}" presName="childTx" presStyleLbl="bgAccFollowNode1" presStyleIdx="6" presStyleCnt="9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C8BC2432-4BBA-4E8A-8B37-6382AB431757}" type="pres">
      <dgm:prSet presAssocID="{D0F9B313-7D32-44F9-A3FF-6AF98EAFDB4C}" presName="comp" presStyleCnt="0"/>
      <dgm:spPr/>
      <dgm:t>
        <a:bodyPr/>
        <a:lstStyle/>
        <a:p>
          <a:endParaRPr lang="en-US"/>
        </a:p>
      </dgm:t>
    </dgm:pt>
    <dgm:pt modelId="{7E64407F-408D-490C-A60A-800ED7728C43}" type="pres">
      <dgm:prSet presAssocID="{D0F9B313-7D32-44F9-A3FF-6AF98EAFDB4C}" presName="child" presStyleLbl="bgAccFollowNode1" presStyleIdx="7" presStyleCnt="9"/>
      <dgm:spPr/>
      <dgm:t>
        <a:bodyPr/>
        <a:lstStyle/>
        <a:p>
          <a:endParaRPr lang="en-US"/>
        </a:p>
      </dgm:t>
    </dgm:pt>
    <dgm:pt modelId="{25B57040-DCBE-4E6D-BF7C-1995EE55ED66}" type="pres">
      <dgm:prSet presAssocID="{D0F9B313-7D32-44F9-A3FF-6AF98EAFDB4C}" presName="childTx" presStyleLbl="bgAccFollowNode1" presStyleIdx="7" presStyleCnt="9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3A2E22B7-90CB-4C55-A59B-7156A846F47E}" type="pres">
      <dgm:prSet presAssocID="{DAB5F50E-CAD7-449D-8D59-FD7DE33CBA53}" presName="comp" presStyleCnt="0"/>
      <dgm:spPr/>
      <dgm:t>
        <a:bodyPr/>
        <a:lstStyle/>
        <a:p>
          <a:endParaRPr lang="en-US"/>
        </a:p>
      </dgm:t>
    </dgm:pt>
    <dgm:pt modelId="{932F3770-1E1E-4080-B929-CE1039BA2990}" type="pres">
      <dgm:prSet presAssocID="{DAB5F50E-CAD7-449D-8D59-FD7DE33CBA53}" presName="child" presStyleLbl="bgAccFollowNode1" presStyleIdx="8" presStyleCnt="9"/>
      <dgm:spPr/>
      <dgm:t>
        <a:bodyPr/>
        <a:lstStyle/>
        <a:p>
          <a:endParaRPr lang="en-US"/>
        </a:p>
      </dgm:t>
    </dgm:pt>
    <dgm:pt modelId="{3A6850B2-3BB8-4D40-9A27-766594422048}" type="pres">
      <dgm:prSet presAssocID="{DAB5F50E-CAD7-449D-8D59-FD7DE33CBA53}" presName="childTx" presStyleLbl="bgAccFollowNode1" presStyleIdx="8" presStyleCnt="9">
        <dgm:presLayoutVars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2748B60A-B29A-4632-BB82-E8836B228BA1}" type="pres">
      <dgm:prSet presAssocID="{6FB99F24-380E-4D42-A45C-8BEB2C961D43}" presName="negSpace" presStyleCnt="0"/>
      <dgm:spPr/>
      <dgm:t>
        <a:bodyPr/>
        <a:lstStyle/>
        <a:p>
          <a:endParaRPr lang="en-US"/>
        </a:p>
      </dgm:t>
    </dgm:pt>
    <dgm:pt modelId="{E8371D58-8424-4BAF-AF11-A113EF434D98}" type="pres">
      <dgm:prSet presAssocID="{6FB99F24-380E-4D42-A45C-8BEB2C961D43}" presName="circle" presStyleLbl="node1" presStyleIdx="1" presStyleCnt="2"/>
      <dgm:spPr/>
      <dgm:t>
        <a:bodyPr/>
        <a:lstStyle/>
        <a:p>
          <a:endParaRPr lang="en-US"/>
        </a:p>
      </dgm:t>
    </dgm:pt>
  </dgm:ptLst>
  <dgm:cxnLst>
    <dgm:cxn modelId="{30D505C6-5841-4F38-B97D-C6073702E598}" type="presOf" srcId="{6813430E-2D24-42E8-AF90-7BA6F9B65DE8}" destId="{73E99593-A362-4A8F-9D22-5F8C9BBA8E91}" srcOrd="0" destOrd="0" presId="urn:microsoft.com/office/officeart/2005/8/layout/hList9"/>
    <dgm:cxn modelId="{27FC5F02-039D-49B4-A7C0-221A7B545AEE}" type="presOf" srcId="{F9A9525C-9F2B-48CB-87E0-A53EE57ACECD}" destId="{BD75C61A-2B3D-4067-AFB3-FC2F5E796222}" srcOrd="1" destOrd="0" presId="urn:microsoft.com/office/officeart/2005/8/layout/hList9"/>
    <dgm:cxn modelId="{27322B93-73B9-4BFA-B3F7-A6F04C82B492}" type="presOf" srcId="{49B9A2E3-33FF-4013-AA8A-956A4FC9E919}" destId="{385B724C-F105-4325-82EB-05072F510138}" srcOrd="0" destOrd="0" presId="urn:microsoft.com/office/officeart/2005/8/layout/hList9"/>
    <dgm:cxn modelId="{4F9F5637-6FEA-4E75-8BF9-879508040905}" srcId="{6FB99F24-380E-4D42-A45C-8BEB2C961D43}" destId="{D0F9B313-7D32-44F9-A3FF-6AF98EAFDB4C}" srcOrd="4" destOrd="0" parTransId="{043D013C-FD94-47E0-81BD-40237B04BA71}" sibTransId="{B76D0983-BBBA-4EE8-9963-EFC74A0CDCDF}"/>
    <dgm:cxn modelId="{E1A5C1B1-29A3-4CF8-81A5-F92A9C333B7F}" type="presOf" srcId="{F9A9525C-9F2B-48CB-87E0-A53EE57ACECD}" destId="{E5E29422-5766-4931-A3B2-1D936D7F45AC}" srcOrd="0" destOrd="0" presId="urn:microsoft.com/office/officeart/2005/8/layout/hList9"/>
    <dgm:cxn modelId="{F78AD070-D5F6-4239-B0CD-82EF23C4F875}" type="presOf" srcId="{85339418-7578-4A56-95EA-745B63A64815}" destId="{3F51231D-5745-4441-A980-62E7F95F6EDF}" srcOrd="0" destOrd="0" presId="urn:microsoft.com/office/officeart/2005/8/layout/hList9"/>
    <dgm:cxn modelId="{26E24466-8B4F-46C8-B6C5-2CBBE5D2B020}" srcId="{6FB99F24-380E-4D42-A45C-8BEB2C961D43}" destId="{49B9A2E3-33FF-4013-AA8A-956A4FC9E919}" srcOrd="0" destOrd="0" parTransId="{9D5B4C78-5115-4CA7-A7E2-5F9C5CDB77C4}" sibTransId="{DE960ACF-6B47-43E4-9CD0-EB64E70B83B5}"/>
    <dgm:cxn modelId="{B89B12B1-95C7-487F-8E17-435A527BACBF}" type="presOf" srcId="{A416B02E-CC17-490D-9959-EA375636D3A6}" destId="{1E19854F-2DD4-4094-A414-A0625CABC8E8}" srcOrd="0" destOrd="0" presId="urn:microsoft.com/office/officeart/2005/8/layout/hList9"/>
    <dgm:cxn modelId="{86690C07-72B1-4EC3-88A2-121E335825BA}" type="presOf" srcId="{9A9CB82E-D275-4CFA-87D8-582FA7778605}" destId="{F400ED81-77BA-4777-80C7-3F8B68B594CE}" srcOrd="1" destOrd="0" presId="urn:microsoft.com/office/officeart/2005/8/layout/hList9"/>
    <dgm:cxn modelId="{AD21ADC6-C438-4CC6-9318-6B2310A9A926}" type="presOf" srcId="{26A3F8B4-E38B-4939-A3F9-09FFC2932497}" destId="{DFC40AE4-B511-4B58-999C-FE076BBDEC14}" srcOrd="0" destOrd="0" presId="urn:microsoft.com/office/officeart/2005/8/layout/hList9"/>
    <dgm:cxn modelId="{19A7664A-79AD-4E2F-98EE-BDB35B3B8CDC}" type="presOf" srcId="{BC9455D3-F320-4F10-868B-C563849B8F75}" destId="{20F25725-B79C-43F6-94C4-C8FF7E935DD8}" srcOrd="0" destOrd="0" presId="urn:microsoft.com/office/officeart/2005/8/layout/hList9"/>
    <dgm:cxn modelId="{5DCB00C6-16BC-47E1-A4C4-E366345D6326}" srcId="{6FB99F24-380E-4D42-A45C-8BEB2C961D43}" destId="{9A9CB82E-D275-4CFA-87D8-582FA7778605}" srcOrd="3" destOrd="0" parTransId="{5391415B-F12C-42AA-BF1F-97DDD3DD91B3}" sibTransId="{0F902E7B-59FD-4FBC-BBDE-B350A0B6B1CB}"/>
    <dgm:cxn modelId="{56CF230D-1AFE-42DF-8ECC-BB2E30C48DFE}" type="presOf" srcId="{6FB99F24-380E-4D42-A45C-8BEB2C961D43}" destId="{E8371D58-8424-4BAF-AF11-A113EF434D98}" srcOrd="0" destOrd="0" presId="urn:microsoft.com/office/officeart/2005/8/layout/hList9"/>
    <dgm:cxn modelId="{D0712678-AABA-4412-B0EA-0C4508FC310F}" type="presOf" srcId="{DAB5F50E-CAD7-449D-8D59-FD7DE33CBA53}" destId="{932F3770-1E1E-4080-B929-CE1039BA2990}" srcOrd="0" destOrd="0" presId="urn:microsoft.com/office/officeart/2005/8/layout/hList9"/>
    <dgm:cxn modelId="{19058FE1-17A4-4536-9EFC-17DE9732CDBA}" type="presOf" srcId="{9A9CB82E-D275-4CFA-87D8-582FA7778605}" destId="{4299569C-32DD-4C36-9048-AC6580FE5D8D}" srcOrd="0" destOrd="0" presId="urn:microsoft.com/office/officeart/2005/8/layout/hList9"/>
    <dgm:cxn modelId="{8CAFD2F9-29F0-48F7-9B78-02D200C49886}" srcId="{A416B02E-CC17-490D-9959-EA375636D3A6}" destId="{6813430E-2D24-42E8-AF90-7BA6F9B65DE8}" srcOrd="0" destOrd="0" parTransId="{DEC699AE-49EC-4834-82F7-FABA0E991B89}" sibTransId="{5A9738E8-BF00-4B46-A482-A711769F0518}"/>
    <dgm:cxn modelId="{E7457E27-B96C-49D1-A254-8B417E43CBBA}" srcId="{87D5C855-658D-44F9-A52C-A3C80A339367}" destId="{6FB99F24-380E-4D42-A45C-8BEB2C961D43}" srcOrd="1" destOrd="0" parTransId="{314D35C2-404B-4ABF-AC25-8F2974420499}" sibTransId="{3AC073E7-3486-463E-B754-A9E6212110F5}"/>
    <dgm:cxn modelId="{EE8B53D0-29B5-4401-B037-938E19FA7785}" type="presOf" srcId="{6813430E-2D24-42E8-AF90-7BA6F9B65DE8}" destId="{384BBF57-8F6B-4373-A323-EE3F90B1500E}" srcOrd="1" destOrd="0" presId="urn:microsoft.com/office/officeart/2005/8/layout/hList9"/>
    <dgm:cxn modelId="{5D3178CC-B50C-4A0B-89B3-7078BC7C7D94}" type="presOf" srcId="{87D5C855-658D-44F9-A52C-A3C80A339367}" destId="{B9953DDC-A307-4431-9780-A68E933506EE}" srcOrd="0" destOrd="0" presId="urn:microsoft.com/office/officeart/2005/8/layout/hList9"/>
    <dgm:cxn modelId="{A269341B-D30D-4AB1-A73D-34C4960D08E7}" type="presOf" srcId="{D0F9B313-7D32-44F9-A3FF-6AF98EAFDB4C}" destId="{7E64407F-408D-490C-A60A-800ED7728C43}" srcOrd="0" destOrd="0" presId="urn:microsoft.com/office/officeart/2005/8/layout/hList9"/>
    <dgm:cxn modelId="{8B23DA73-635F-44A0-AB90-1AA47B9A9DAD}" srcId="{6FB99F24-380E-4D42-A45C-8BEB2C961D43}" destId="{BC9455D3-F320-4F10-868B-C563849B8F75}" srcOrd="1" destOrd="0" parTransId="{A68D3C25-A37C-44AF-9EE5-7486634C4A7F}" sibTransId="{7C61991E-A2CB-44A8-B421-5EBE2F496159}"/>
    <dgm:cxn modelId="{C1C1801A-F0FE-4993-9F51-5EE3215C8148}" type="presOf" srcId="{DAB5F50E-CAD7-449D-8D59-FD7DE33CBA53}" destId="{3A6850B2-3BB8-4D40-9A27-766594422048}" srcOrd="1" destOrd="0" presId="urn:microsoft.com/office/officeart/2005/8/layout/hList9"/>
    <dgm:cxn modelId="{59E67A64-CE5F-4BEC-8FBF-8B0F44CA1976}" type="presOf" srcId="{85339418-7578-4A56-95EA-745B63A64815}" destId="{1D1F2DC4-CF7D-4F70-8D39-08553BEF2B5F}" srcOrd="1" destOrd="0" presId="urn:microsoft.com/office/officeart/2005/8/layout/hList9"/>
    <dgm:cxn modelId="{50981F0D-FC8D-4691-85C4-4DDAA337467F}" srcId="{A416B02E-CC17-490D-9959-EA375636D3A6}" destId="{F9A9525C-9F2B-48CB-87E0-A53EE57ACECD}" srcOrd="2" destOrd="0" parTransId="{3D0E51B9-4C38-43A9-BDD8-A287932DE72B}" sibTransId="{82383871-8AC7-490A-827D-7EB9597BD773}"/>
    <dgm:cxn modelId="{9C5F3558-D224-4EAC-8C22-12A898112B80}" srcId="{A416B02E-CC17-490D-9959-EA375636D3A6}" destId="{26A3F8B4-E38B-4939-A3F9-09FFC2932497}" srcOrd="1" destOrd="0" parTransId="{F0DA1781-C1F5-4AF7-8888-4317E7273662}" sibTransId="{157834CF-B3DA-4ACA-9051-4F57F59121AA}"/>
    <dgm:cxn modelId="{863D6E98-6D0C-47BB-BD72-8D04D67F3181}" srcId="{6FB99F24-380E-4D42-A45C-8BEB2C961D43}" destId="{85339418-7578-4A56-95EA-745B63A64815}" srcOrd="2" destOrd="0" parTransId="{A0DD1C8A-88F3-413D-9004-5B5991A0A2D5}" sibTransId="{6C31EDF0-761C-4B98-AF4B-6AAD909C53C6}"/>
    <dgm:cxn modelId="{856C4A7F-70DC-4A9B-AE0D-4280F705AC3F}" srcId="{87D5C855-658D-44F9-A52C-A3C80A339367}" destId="{A416B02E-CC17-490D-9959-EA375636D3A6}" srcOrd="0" destOrd="0" parTransId="{408D341D-5ECA-422F-85EF-41F817578B9A}" sibTransId="{9F4234C1-28E0-4FF7-93A6-0535CA6F8548}"/>
    <dgm:cxn modelId="{E7B183EB-9E7F-4A15-8A0D-6F5C7A41A749}" type="presOf" srcId="{49B9A2E3-33FF-4013-AA8A-956A4FC9E919}" destId="{294A2A5B-D24B-46DD-A635-1B49587ECD44}" srcOrd="1" destOrd="0" presId="urn:microsoft.com/office/officeart/2005/8/layout/hList9"/>
    <dgm:cxn modelId="{5FEDB1D8-090A-4DE6-BAE9-B980C167C644}" type="presOf" srcId="{26A3F8B4-E38B-4939-A3F9-09FFC2932497}" destId="{D8F99821-E206-4F6F-B7FF-23EC324E5700}" srcOrd="1" destOrd="0" presId="urn:microsoft.com/office/officeart/2005/8/layout/hList9"/>
    <dgm:cxn modelId="{C325FC1C-B3B6-49F2-9475-4CA574EFF134}" type="presOf" srcId="{D0F9B313-7D32-44F9-A3FF-6AF98EAFDB4C}" destId="{25B57040-DCBE-4E6D-BF7C-1995EE55ED66}" srcOrd="1" destOrd="0" presId="urn:microsoft.com/office/officeart/2005/8/layout/hList9"/>
    <dgm:cxn modelId="{3A47B34F-9B78-45EE-8DFE-8E780CC63431}" type="presOf" srcId="{BC9455D3-F320-4F10-868B-C563849B8F75}" destId="{9FD4CB63-4BFA-4E2E-BB76-B0CCEF8CE662}" srcOrd="1" destOrd="0" presId="urn:microsoft.com/office/officeart/2005/8/layout/hList9"/>
    <dgm:cxn modelId="{C5E8519B-569F-4B11-9FD4-EE424B201B41}" srcId="{6FB99F24-380E-4D42-A45C-8BEB2C961D43}" destId="{DAB5F50E-CAD7-449D-8D59-FD7DE33CBA53}" srcOrd="5" destOrd="0" parTransId="{DBE281FE-759F-470A-9AE3-4279BA94230B}" sibTransId="{8915149E-B4A6-4047-AA12-73337D7985F3}"/>
    <dgm:cxn modelId="{F755F613-78D8-475C-9384-F4BBE1E669E1}" type="presParOf" srcId="{B9953DDC-A307-4431-9780-A68E933506EE}" destId="{05609AE0-6706-4148-99C1-CDE391436F68}" srcOrd="0" destOrd="0" presId="urn:microsoft.com/office/officeart/2005/8/layout/hList9"/>
    <dgm:cxn modelId="{4AC24C77-FB92-47CE-AC07-2BD085632BF8}" type="presParOf" srcId="{B9953DDC-A307-4431-9780-A68E933506EE}" destId="{7809226D-1F50-4EF9-A049-A927E8049B69}" srcOrd="1" destOrd="0" presId="urn:microsoft.com/office/officeart/2005/8/layout/hList9"/>
    <dgm:cxn modelId="{0E432120-EA43-4573-8452-818AF46D791C}" type="presParOf" srcId="{7809226D-1F50-4EF9-A049-A927E8049B69}" destId="{5C9066D3-A288-4C9E-912C-5F7F42D6B79B}" srcOrd="0" destOrd="0" presId="urn:microsoft.com/office/officeart/2005/8/layout/hList9"/>
    <dgm:cxn modelId="{6D49CE80-8CE4-4504-B888-AFD0EF815D73}" type="presParOf" srcId="{7809226D-1F50-4EF9-A049-A927E8049B69}" destId="{97BC11CA-6F2D-423F-B8DC-C927A32800D6}" srcOrd="1" destOrd="0" presId="urn:microsoft.com/office/officeart/2005/8/layout/hList9"/>
    <dgm:cxn modelId="{2D4AFE76-53A4-4A7B-A9AA-42BF43EA1A9B}" type="presParOf" srcId="{97BC11CA-6F2D-423F-B8DC-C927A32800D6}" destId="{73E99593-A362-4A8F-9D22-5F8C9BBA8E91}" srcOrd="0" destOrd="0" presId="urn:microsoft.com/office/officeart/2005/8/layout/hList9"/>
    <dgm:cxn modelId="{5BB1AEB1-B7BA-49CE-A2B9-24CCB184D832}" type="presParOf" srcId="{97BC11CA-6F2D-423F-B8DC-C927A32800D6}" destId="{384BBF57-8F6B-4373-A323-EE3F90B1500E}" srcOrd="1" destOrd="0" presId="urn:microsoft.com/office/officeart/2005/8/layout/hList9"/>
    <dgm:cxn modelId="{0A7F543D-08A0-49CF-9118-014CB9C71523}" type="presParOf" srcId="{7809226D-1F50-4EF9-A049-A927E8049B69}" destId="{819D436E-08C1-4ABD-85F6-BA0C6BA3FF07}" srcOrd="2" destOrd="0" presId="urn:microsoft.com/office/officeart/2005/8/layout/hList9"/>
    <dgm:cxn modelId="{F8C5B7EA-3E56-45CA-8D52-3073F06A1265}" type="presParOf" srcId="{819D436E-08C1-4ABD-85F6-BA0C6BA3FF07}" destId="{DFC40AE4-B511-4B58-999C-FE076BBDEC14}" srcOrd="0" destOrd="0" presId="urn:microsoft.com/office/officeart/2005/8/layout/hList9"/>
    <dgm:cxn modelId="{0B08733A-7DDF-41E0-B92E-F5E67DF7A830}" type="presParOf" srcId="{819D436E-08C1-4ABD-85F6-BA0C6BA3FF07}" destId="{D8F99821-E206-4F6F-B7FF-23EC324E5700}" srcOrd="1" destOrd="0" presId="urn:microsoft.com/office/officeart/2005/8/layout/hList9"/>
    <dgm:cxn modelId="{56337805-A68F-4D50-9BFB-3EB2E8258DFF}" type="presParOf" srcId="{7809226D-1F50-4EF9-A049-A927E8049B69}" destId="{E962194A-5EB1-4027-BB00-89D93E8D87B6}" srcOrd="3" destOrd="0" presId="urn:microsoft.com/office/officeart/2005/8/layout/hList9"/>
    <dgm:cxn modelId="{7123B1ED-6A40-40EE-8075-E065C669C840}" type="presParOf" srcId="{E962194A-5EB1-4027-BB00-89D93E8D87B6}" destId="{E5E29422-5766-4931-A3B2-1D936D7F45AC}" srcOrd="0" destOrd="0" presId="urn:microsoft.com/office/officeart/2005/8/layout/hList9"/>
    <dgm:cxn modelId="{FD21BD3E-D2E7-4CAB-BEEC-C938786D3F24}" type="presParOf" srcId="{E962194A-5EB1-4027-BB00-89D93E8D87B6}" destId="{BD75C61A-2B3D-4067-AFB3-FC2F5E796222}" srcOrd="1" destOrd="0" presId="urn:microsoft.com/office/officeart/2005/8/layout/hList9"/>
    <dgm:cxn modelId="{AE1D45D9-EBAD-4C15-A907-E3D613EFACFB}" type="presParOf" srcId="{B9953DDC-A307-4431-9780-A68E933506EE}" destId="{07CD0CEE-A711-4B80-B2A5-04D3CD6EC5CC}" srcOrd="2" destOrd="0" presId="urn:microsoft.com/office/officeart/2005/8/layout/hList9"/>
    <dgm:cxn modelId="{9DF651F8-49FD-42F8-BDC0-218C030A63A9}" type="presParOf" srcId="{B9953DDC-A307-4431-9780-A68E933506EE}" destId="{1E19854F-2DD4-4094-A414-A0625CABC8E8}" srcOrd="3" destOrd="0" presId="urn:microsoft.com/office/officeart/2005/8/layout/hList9"/>
    <dgm:cxn modelId="{696D66D5-20C3-4964-9871-EDC7D82DE5E5}" type="presParOf" srcId="{B9953DDC-A307-4431-9780-A68E933506EE}" destId="{3116E22D-9311-4ACD-ABAB-FCB4DC1D34A6}" srcOrd="4" destOrd="0" presId="urn:microsoft.com/office/officeart/2005/8/layout/hList9"/>
    <dgm:cxn modelId="{B03BF105-774D-490E-A0FF-D57678839D54}" type="presParOf" srcId="{B9953DDC-A307-4431-9780-A68E933506EE}" destId="{8F46C963-C9C7-43AB-9936-D932E075C015}" srcOrd="5" destOrd="0" presId="urn:microsoft.com/office/officeart/2005/8/layout/hList9"/>
    <dgm:cxn modelId="{4FA9BB11-7173-43E1-BC1F-D1CF2D949DE8}" type="presParOf" srcId="{B9953DDC-A307-4431-9780-A68E933506EE}" destId="{CAE8048F-38FC-4C8B-8B14-20C7E5D73446}" srcOrd="6" destOrd="0" presId="urn:microsoft.com/office/officeart/2005/8/layout/hList9"/>
    <dgm:cxn modelId="{BF6D36F0-4895-4947-A71A-2C462E419221}" type="presParOf" srcId="{CAE8048F-38FC-4C8B-8B14-20C7E5D73446}" destId="{3FA7DDE4-922A-463E-B174-B03CD08645DE}" srcOrd="0" destOrd="0" presId="urn:microsoft.com/office/officeart/2005/8/layout/hList9"/>
    <dgm:cxn modelId="{2CC6FD76-5CA3-4FE5-808B-CA8207F1C2FA}" type="presParOf" srcId="{CAE8048F-38FC-4C8B-8B14-20C7E5D73446}" destId="{62C21856-DC48-404C-95B5-B0EEDE5DDBA1}" srcOrd="1" destOrd="0" presId="urn:microsoft.com/office/officeart/2005/8/layout/hList9"/>
    <dgm:cxn modelId="{33D4E710-E00C-4363-A4C0-C4CBE675BF72}" type="presParOf" srcId="{62C21856-DC48-404C-95B5-B0EEDE5DDBA1}" destId="{385B724C-F105-4325-82EB-05072F510138}" srcOrd="0" destOrd="0" presId="urn:microsoft.com/office/officeart/2005/8/layout/hList9"/>
    <dgm:cxn modelId="{0B68FC3C-4206-41D2-B7BA-BB6680B3D7F7}" type="presParOf" srcId="{62C21856-DC48-404C-95B5-B0EEDE5DDBA1}" destId="{294A2A5B-D24B-46DD-A635-1B49587ECD44}" srcOrd="1" destOrd="0" presId="urn:microsoft.com/office/officeart/2005/8/layout/hList9"/>
    <dgm:cxn modelId="{AE932A29-F89F-40AA-83A3-BDAD485D9E6A}" type="presParOf" srcId="{CAE8048F-38FC-4C8B-8B14-20C7E5D73446}" destId="{ADBAE32B-389A-4B92-9387-604D150ABE8F}" srcOrd="2" destOrd="0" presId="urn:microsoft.com/office/officeart/2005/8/layout/hList9"/>
    <dgm:cxn modelId="{F2EF8BED-46C5-4738-A624-D3D722E34657}" type="presParOf" srcId="{ADBAE32B-389A-4B92-9387-604D150ABE8F}" destId="{20F25725-B79C-43F6-94C4-C8FF7E935DD8}" srcOrd="0" destOrd="0" presId="urn:microsoft.com/office/officeart/2005/8/layout/hList9"/>
    <dgm:cxn modelId="{D9E7AA36-E5DF-45FC-B636-1D98B00EC85D}" type="presParOf" srcId="{ADBAE32B-389A-4B92-9387-604D150ABE8F}" destId="{9FD4CB63-4BFA-4E2E-BB76-B0CCEF8CE662}" srcOrd="1" destOrd="0" presId="urn:microsoft.com/office/officeart/2005/8/layout/hList9"/>
    <dgm:cxn modelId="{BD7594DD-7916-4F8E-84AD-4C49A60D537C}" type="presParOf" srcId="{CAE8048F-38FC-4C8B-8B14-20C7E5D73446}" destId="{C1729FC8-526B-470A-8016-0DDB2CB43009}" srcOrd="3" destOrd="0" presId="urn:microsoft.com/office/officeart/2005/8/layout/hList9"/>
    <dgm:cxn modelId="{15CDB30E-2944-4F00-9B59-3A8882D0B40A}" type="presParOf" srcId="{C1729FC8-526B-470A-8016-0DDB2CB43009}" destId="{3F51231D-5745-4441-A980-62E7F95F6EDF}" srcOrd="0" destOrd="0" presId="urn:microsoft.com/office/officeart/2005/8/layout/hList9"/>
    <dgm:cxn modelId="{8F27D35C-4266-479C-91FB-6129370B7F03}" type="presParOf" srcId="{C1729FC8-526B-470A-8016-0DDB2CB43009}" destId="{1D1F2DC4-CF7D-4F70-8D39-08553BEF2B5F}" srcOrd="1" destOrd="0" presId="urn:microsoft.com/office/officeart/2005/8/layout/hList9"/>
    <dgm:cxn modelId="{F3F67D0B-0210-45C3-9D42-A4EA17874BA4}" type="presParOf" srcId="{CAE8048F-38FC-4C8B-8B14-20C7E5D73446}" destId="{CD2DACAA-1924-4452-98F7-31E127764F68}" srcOrd="4" destOrd="0" presId="urn:microsoft.com/office/officeart/2005/8/layout/hList9"/>
    <dgm:cxn modelId="{9B1045FE-14D5-4BE6-9BA5-FB720C6CAC1E}" type="presParOf" srcId="{CD2DACAA-1924-4452-98F7-31E127764F68}" destId="{4299569C-32DD-4C36-9048-AC6580FE5D8D}" srcOrd="0" destOrd="0" presId="urn:microsoft.com/office/officeart/2005/8/layout/hList9"/>
    <dgm:cxn modelId="{28EC3F5D-B6A7-4528-AEBE-5A0688BF5AD5}" type="presParOf" srcId="{CD2DACAA-1924-4452-98F7-31E127764F68}" destId="{F400ED81-77BA-4777-80C7-3F8B68B594CE}" srcOrd="1" destOrd="0" presId="urn:microsoft.com/office/officeart/2005/8/layout/hList9"/>
    <dgm:cxn modelId="{B17D19F0-C51B-4842-8D95-606B179B3527}" type="presParOf" srcId="{CAE8048F-38FC-4C8B-8B14-20C7E5D73446}" destId="{C8BC2432-4BBA-4E8A-8B37-6382AB431757}" srcOrd="5" destOrd="0" presId="urn:microsoft.com/office/officeart/2005/8/layout/hList9"/>
    <dgm:cxn modelId="{877849B9-9D1D-454B-9663-AA4916C28C13}" type="presParOf" srcId="{C8BC2432-4BBA-4E8A-8B37-6382AB431757}" destId="{7E64407F-408D-490C-A60A-800ED7728C43}" srcOrd="0" destOrd="0" presId="urn:microsoft.com/office/officeart/2005/8/layout/hList9"/>
    <dgm:cxn modelId="{B9D21935-80DC-457D-8574-180120F73EB0}" type="presParOf" srcId="{C8BC2432-4BBA-4E8A-8B37-6382AB431757}" destId="{25B57040-DCBE-4E6D-BF7C-1995EE55ED66}" srcOrd="1" destOrd="0" presId="urn:microsoft.com/office/officeart/2005/8/layout/hList9"/>
    <dgm:cxn modelId="{B76FA371-5C52-4FD7-A2A4-CCDC9EE44A34}" type="presParOf" srcId="{CAE8048F-38FC-4C8B-8B14-20C7E5D73446}" destId="{3A2E22B7-90CB-4C55-A59B-7156A846F47E}" srcOrd="6" destOrd="0" presId="urn:microsoft.com/office/officeart/2005/8/layout/hList9"/>
    <dgm:cxn modelId="{8D8E0684-5B0A-4BA8-B4D8-36E60F5A4924}" type="presParOf" srcId="{3A2E22B7-90CB-4C55-A59B-7156A846F47E}" destId="{932F3770-1E1E-4080-B929-CE1039BA2990}" srcOrd="0" destOrd="0" presId="urn:microsoft.com/office/officeart/2005/8/layout/hList9"/>
    <dgm:cxn modelId="{429BB274-608C-41BA-9B57-C44F68E16684}" type="presParOf" srcId="{3A2E22B7-90CB-4C55-A59B-7156A846F47E}" destId="{3A6850B2-3BB8-4D40-9A27-766594422048}" srcOrd="1" destOrd="0" presId="urn:microsoft.com/office/officeart/2005/8/layout/hList9"/>
    <dgm:cxn modelId="{04F6AFD9-1770-4217-999E-25239C18E7F7}" type="presParOf" srcId="{B9953DDC-A307-4431-9780-A68E933506EE}" destId="{2748B60A-B29A-4632-BB82-E8836B228BA1}" srcOrd="7" destOrd="0" presId="urn:microsoft.com/office/officeart/2005/8/layout/hList9"/>
    <dgm:cxn modelId="{03E52674-1F80-462D-875C-E43689FEBA3D}" type="presParOf" srcId="{B9953DDC-A307-4431-9780-A68E933506EE}" destId="{E8371D58-8424-4BAF-AF11-A113EF434D98}" srcOrd="8" destOrd="0" presId="urn:microsoft.com/office/officeart/2005/8/layout/hList9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List9">
  <dgm:title val=""/>
  <dgm:desc val=""/>
  <dgm:catLst>
    <dgm:cat type="list" pri="8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</dgm:ptLst>
      <dgm:cxnLst>
        <dgm:cxn modelId="3" srcId="0" destId="1" srcOrd="0" destOrd="0"/>
        <dgm:cxn modelId="4" srcId="0" destId="2" srcOrd="1" destOrd="0"/>
        <dgm:cxn modelId="13" srcId="1" destId="11" srcOrd="0" destOrd="0"/>
        <dgm:cxn modelId="14" srcId="1" destId="12" srcOrd="0" destOrd="0"/>
        <dgm:cxn modelId="23" srcId="2" destId="21" srcOrd="0" destOrd="0"/>
        <dgm:cxn modelId="24" srcId="2" destId="22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1" destId="2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2"/>
        <dgm:pt modelId="21"/>
        <dgm:pt modelId="22"/>
        <dgm:pt modelId="23"/>
        <dgm:pt modelId="24"/>
        <dgm:pt modelId="3"/>
        <dgm:pt modelId="31"/>
        <dgm:pt modelId="32"/>
        <dgm:pt modelId="33"/>
        <dgm:pt modelId="34"/>
      </dgm:ptLst>
      <dgm:cxnLst>
        <dgm:cxn modelId="4" srcId="0" destId="1" srcOrd="0" destOrd="0"/>
        <dgm:cxn modelId="5" srcId="0" destId="2" srcOrd="1" destOrd="0"/>
        <dgm:cxn modelId="6" srcId="0" destId="3" srcOrd="1" destOrd="0"/>
        <dgm:cxn modelId="15" srcId="1" destId="11" srcOrd="0" destOrd="0"/>
        <dgm:cxn modelId="16" srcId="1" destId="12" srcOrd="0" destOrd="0"/>
        <dgm:cxn modelId="17" srcId="1" destId="13" srcOrd="0" destOrd="0"/>
        <dgm:cxn modelId="18" srcId="1" destId="14" srcOrd="0" destOrd="0"/>
        <dgm:cxn modelId="25" srcId="2" destId="21" srcOrd="0" destOrd="0"/>
        <dgm:cxn modelId="26" srcId="2" destId="22" srcOrd="0" destOrd="0"/>
        <dgm:cxn modelId="27" srcId="2" destId="23" srcOrd="0" destOrd="0"/>
        <dgm:cxn modelId="28" srcId="2" destId="24" srcOrd="0" destOrd="0"/>
        <dgm:cxn modelId="35" srcId="3" destId="31" srcOrd="0" destOrd="0"/>
        <dgm:cxn modelId="36" srcId="3" destId="32" srcOrd="0" destOrd="0"/>
        <dgm:cxn modelId="37" srcId="3" destId="33" srcOrd="0" destOrd="0"/>
        <dgm:cxn modelId="38" srcId="3" destId="34" srcOrd="0" destOrd="0"/>
      </dgm:cxnLst>
      <dgm:bg/>
      <dgm:whole/>
    </dgm:dataModel>
  </dgm:clrData>
  <dgm:layoutNode name="list">
    <dgm:varLst>
      <dgm:dir/>
      <dgm:animLvl val="lvl"/>
    </dgm:varLst>
    <dgm:choose name="Name0">
      <dgm:if name="Name1" func="var" arg="dir" op="equ" val="norm">
        <dgm:alg type="lin">
          <dgm:param type="linDir" val="fromL"/>
          <dgm:param type="fallback" val="2D"/>
          <dgm:param type="nodeVertAlign" val="t"/>
        </dgm:alg>
      </dgm:if>
      <dgm:else name="Name2">
        <dgm:alg type="lin">
          <dgm:param type="linDir" val="fromR"/>
          <dgm:param type="fallback" val="2D"/>
          <dgm:param type="nodeVertAlign" val="t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ircle" refType="w" fact="0.5"/>
      <dgm:constr type="w" for="ch" forName="vertFlow" refType="w" fact="0.75"/>
      <dgm:constr type="h" for="des" forName="firstComp" refType="w" refFor="ch" refForName="vertFlow" fact="0.667"/>
      <dgm:constr type="h" for="des" forName="comp" refType="h" refFor="des" refForName="firstComp" op="equ"/>
      <dgm:constr type="h" for="des" forName="topSpace" refType="w" refFor="ch" refForName="circle" op="equ" fact="0.4"/>
      <dgm:constr type="w" for="ch" forName="posSpace" refType="w" fact="0.4"/>
      <dgm:constr type="w" for="ch" forName="negSpace" refType="w" fact="-1.15"/>
      <dgm:constr type="w" for="ch" forName="transSpace" refType="w" fact="0.75"/>
      <dgm:constr type="primFontSz" for="ch" forName="circle" op="equ" val="65"/>
      <dgm:constr type="primFontSz" for="des" forName="firstChildTx" val="65"/>
      <dgm:constr type="primFontSz" for="des" forName="childTx" refType="primFontSz" refFor="des" refForName="firstChildTx" op="equ"/>
    </dgm:constrLst>
    <dgm:ruleLst/>
    <dgm:forEach name="Name3" axis="ch" ptType="node">
      <dgm:layoutNode name="pos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vertFlow">
        <dgm:alg type="lin">
          <dgm:param type="linDir" val="fromT"/>
        </dgm:alg>
        <dgm:shape xmlns:r="http://schemas.openxmlformats.org/officeDocument/2006/relationships" r:blip="">
          <dgm:adjLst/>
        </dgm:shape>
        <dgm:presOf/>
        <dgm:constrLst>
          <dgm:constr type="w" for="ch" forName="firstComp" refType="w"/>
          <dgm:constr type="w" for="ch" forName="comp" refType="w"/>
        </dgm:constrLst>
        <dgm:ruleLst/>
        <dgm:layoutNode name="top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  <dgm:layoutNode name="firstComp">
          <dgm:alg type="composite"/>
          <dgm:shape xmlns:r="http://schemas.openxmlformats.org/officeDocument/2006/relationships" r:blip="">
            <dgm:adjLst/>
          </dgm:shape>
          <dgm:presOf/>
          <dgm:choose name="Name4">
            <dgm:if name="Name5" func="var" arg="dir" op="equ" val="norm">
              <dgm:constrLst>
                <dgm:constr type="l" for="ch" forName="firstChild"/>
                <dgm:constr type="t" for="ch" forName="firstChild"/>
                <dgm:constr type="w" for="ch" forName="firstChild" refType="w"/>
                <dgm:constr type="h" for="ch" forName="firstChild" refType="h"/>
                <dgm:constr type="l" for="ch" forName="firstChildTx" refType="w" fact="0.16"/>
                <dgm:constr type="r" for="ch" forName="firstChildTx" refType="w"/>
                <dgm:constr type="h" for="ch" forName="firstChildTx" refFor="ch" refForName="firstChild" op="equ"/>
              </dgm:constrLst>
            </dgm:if>
            <dgm:else name="Name6">
              <dgm:constrLst>
                <dgm:constr type="l" for="ch" forName="firstChild"/>
                <dgm:constr type="t" for="ch" forName="firstChild"/>
                <dgm:constr type="w" for="ch" forName="firstChild" refType="w"/>
                <dgm:constr type="h" for="ch" forName="firstChild" refType="h"/>
                <dgm:constr type="l" for="ch" forName="firstChildTx"/>
                <dgm:constr type="r" for="ch" forName="firstChildTx" refType="w" fact="0.825"/>
                <dgm:constr type="h" for="ch" forName="firstChildTx" refFor="ch" refForName="firstChild" op="equ"/>
              </dgm:constrLst>
            </dgm:else>
          </dgm:choose>
          <dgm:ruleLst/>
          <dgm:layoutNode name="firstChild" styleLbl="bgAccFollowNode1">
            <dgm:alg type="sp"/>
            <dgm:shape xmlns:r="http://schemas.openxmlformats.org/officeDocument/2006/relationships" type="rect" r:blip="">
              <dgm:adjLst/>
            </dgm:shape>
            <dgm:presOf axis="ch desOrSelf" ptType="node node" cnt="1 0"/>
            <dgm:constrLst/>
            <dgm:ruleLst/>
          </dgm:layoutNode>
          <dgm:layoutNode name="firstChildTx" styleLbl="bgAccFollowNode1">
            <dgm:varLst>
              <dgm:bulletEnabled val="1"/>
            </dgm:varLst>
            <dgm:alg type="tx">
              <dgm:param type="parTxLTRAlign" val="l"/>
            </dgm:alg>
            <dgm:shape xmlns:r="http://schemas.openxmlformats.org/officeDocument/2006/relationships" type="rect" r:blip="" hideGeom="1">
              <dgm:adjLst/>
            </dgm:shape>
            <dgm:presOf axis="ch desOrSelf" ptType="node node" cnt="1 0"/>
            <dgm:choose name="Name7">
              <dgm:if name="Name8" func="var" arg="dir" op="equ" val="norm">
                <dgm:constrLst>
                  <dgm:constr type="primFontSz" val="65"/>
                  <dgm:constr type="lMarg"/>
                </dgm:constrLst>
              </dgm:if>
              <dgm:else name="Name9">
                <dgm:constrLst>
                  <dgm:constr type="primFontSz" val="65"/>
                  <dgm:constr type="rMarg"/>
                </dgm:constrLst>
              </dgm:else>
            </dgm:choose>
            <dgm:ruleLst>
              <dgm:rule type="primFontSz" val="5" fact="NaN" max="NaN"/>
            </dgm:ruleLst>
          </dgm:layoutNode>
        </dgm:layoutNode>
        <dgm:forEach name="Name10" axis="ch" ptType="node" st="2">
          <dgm:layoutNode name="comp">
            <dgm:alg type="composite"/>
            <dgm:shape xmlns:r="http://schemas.openxmlformats.org/officeDocument/2006/relationships" r:blip="">
              <dgm:adjLst/>
            </dgm:shape>
            <dgm:presOf/>
            <dgm:choose name="Name11">
              <dgm:if name="Name12" func="var" arg="dir" op="equ" val="norm">
                <dgm:constrLst>
                  <dgm:constr type="l" for="ch" forName="child"/>
                  <dgm:constr type="t" for="ch" forName="child"/>
                  <dgm:constr type="w" for="ch" forName="child" refType="w"/>
                  <dgm:constr type="h" for="ch" forName="child" refType="h"/>
                  <dgm:constr type="l" for="ch" forName="childTx" refType="w" fact="0.16"/>
                  <dgm:constr type="r" for="ch" forName="childTx" refType="w"/>
                  <dgm:constr type="h" for="ch" forName="childTx" refFor="ch" refForName="child" op="equ"/>
                </dgm:constrLst>
              </dgm:if>
              <dgm:else name="Name13">
                <dgm:constrLst>
                  <dgm:constr type="l" for="ch" forName="child"/>
                  <dgm:constr type="t" for="ch" forName="child"/>
                  <dgm:constr type="w" for="ch" forName="child" refType="w"/>
                  <dgm:constr type="h" for="ch" forName="child" refType="h"/>
                  <dgm:constr type="l" for="ch" forName="childTx"/>
                  <dgm:constr type="r" for="ch" forName="childTx" refType="w" fact="0.825"/>
                  <dgm:constr type="h" for="ch" forName="childTx" refFor="ch" refForName="child" op="equ"/>
                </dgm:constrLst>
              </dgm:else>
            </dgm:choose>
            <dgm:ruleLst/>
            <dgm:layoutNode name="child" styleLbl="bgAccFollowNode1">
              <dgm:alg type="sp"/>
              <dgm:shape xmlns:r="http://schemas.openxmlformats.org/officeDocument/2006/relationships" type="rect" r:blip="">
                <dgm:adjLst/>
              </dgm:shape>
              <dgm:presOf axis="desOrSelf" ptType="node"/>
              <dgm:constrLst/>
              <dgm:ruleLst/>
            </dgm:layoutNode>
            <dgm:layoutNode name="childTx" styleLbl="bgAccFollowNode1">
              <dgm:varLst>
                <dgm:bulletEnabled val="1"/>
              </dgm:varLst>
              <dgm:alg type="tx">
                <dgm:param type="parTxLTRAlign" val="l"/>
              </dgm:alg>
              <dgm:shape xmlns:r="http://schemas.openxmlformats.org/officeDocument/2006/relationships" type="rect" r:blip="" hideGeom="1">
                <dgm:adjLst/>
              </dgm:shape>
              <dgm:presOf axis="desOrSelf" ptType="node"/>
              <dgm:choose name="Name14">
                <dgm:if name="Name15" func="var" arg="dir" op="equ" val="norm">
                  <dgm:constrLst>
                    <dgm:constr type="primFontSz" val="65"/>
                    <dgm:constr type="lMarg"/>
                  </dgm:constrLst>
                </dgm:if>
                <dgm:else name="Name16">
                  <dgm:constrLst>
                    <dgm:constr type="primFontSz" val="65"/>
                    <dgm:constr type="rMarg"/>
                  </dgm:constrLst>
                </dgm:else>
              </dgm:choose>
              <dgm:ruleLst>
                <dgm:rule type="primFontSz" val="5" fact="NaN" max="NaN"/>
              </dgm:ruleLst>
            </dgm:layoutNode>
          </dgm:layoutNode>
        </dgm:forEach>
      </dgm:layoutNode>
      <dgm:layoutNode name="neg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ircle" styleLbl="node1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lMarg"/>
          <dgm:constr type="rMarg"/>
          <dgm:constr type="tMarg"/>
          <dgm:constr type="bMarg"/>
          <dgm:constr type="h" refType="w"/>
        </dgm:constrLst>
        <dgm:ruleLst>
          <dgm:rule type="primFontSz" val="5" fact="NaN" max="NaN"/>
        </dgm:ruleLst>
      </dgm:layoutNode>
      <dgm:forEach name="Name17" axis="followSib" ptType="sibTrans" cnt="1">
        <dgm:layoutNode name="trans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rawings/_rels/vmlDrawing1.vml.rels><?xml version="1.0" encoding="UTF-8" standalone="yes"?>
<Relationships xmlns="http://schemas.openxmlformats.org/package/2006/relationships"><Relationship Id="rId2" Type="http://schemas.openxmlformats.org/officeDocument/2006/relationships/image" Target="../media/image15.wmf"/><Relationship Id="rId1" Type="http://schemas.openxmlformats.org/officeDocument/2006/relationships/image" Target="../media/image14.w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91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6109060-A52C-45BA-91F1-DB175190DD45}" type="datetimeFigureOut">
              <a:rPr lang="en-US"/>
              <a:t>8/28/2016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4783DD1-3170-46D8-9C06-58B7E148DB89}" type="slidenum">
              <a:rPr lang="en-US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09793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2227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dirty="0" smtClean="0"/>
          </a:p>
        </p:txBody>
      </p:sp>
      <p:sp>
        <p:nvSpPr>
          <p:cNvPr id="52228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fld id="{BED014BC-BB37-4D28-9223-47AD617E8433}" type="slidenum">
              <a:rPr lang="en-US" altLang="en-US" smtClean="0"/>
              <a:pPr eaLnBrk="1" hangingPunct="1">
                <a:spcBef>
                  <a:spcPct val="0"/>
                </a:spcBef>
              </a:pPr>
              <a:t>4</a:t>
            </a:fld>
            <a:endParaRPr lang="en-US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85871995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95729639-DB63-43A6-AB70-6BD9DC4C9F3D}" type="slidenum">
              <a:rPr lang="en-US" smtClean="0">
                <a:solidFill>
                  <a:prstClr val="black"/>
                </a:solidFill>
              </a:rPr>
              <a:pPr>
                <a:defRPr/>
              </a:pPr>
              <a:t>84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482112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en-US" altLang="en-US" dirty="0" smtClean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7412" name="Slide Number Placeholder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60688A8E-BDA9-47DB-A523-804DA7A794E3}" type="slidenum">
              <a:rPr lang="en-US" altLang="en-US">
                <a:solidFill>
                  <a:srgbClr val="000000"/>
                </a:solidFill>
                <a:latin typeface="Arial" panose="020B0604020202020204" pitchFamily="34" charset="0"/>
              </a:rPr>
              <a:pPr>
                <a:spcBef>
                  <a:spcPct val="0"/>
                </a:spcBef>
              </a:pPr>
              <a:t>94</a:t>
            </a:fld>
            <a:endParaRPr lang="en-US" altLang="en-US" dirty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9264638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693A756-B20F-4791-8349-540372AC0A9E}" type="slidenum">
              <a:rPr lang="en-GB" smtClean="0"/>
              <a:t>95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9116501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5059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/>
          </a:p>
        </p:txBody>
      </p:sp>
      <p:sp>
        <p:nvSpPr>
          <p:cNvPr id="45060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fld id="{FBFD3DC2-D4A0-4813-9501-3AE6B18019DD}" type="slidenum">
              <a:rPr lang="en-US" altLang="en-US" smtClean="0"/>
              <a:pPr eaLnBrk="1" hangingPunct="1">
                <a:spcBef>
                  <a:spcPct val="0"/>
                </a:spcBef>
              </a:pPr>
              <a:t>97</a:t>
            </a:fld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105460129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46083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/>
          </a:p>
        </p:txBody>
      </p:sp>
      <p:sp>
        <p:nvSpPr>
          <p:cNvPr id="46084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fld id="{E0C91EB4-329E-4249-A961-8369D855FEAD}" type="slidenum">
              <a:rPr lang="en-US" altLang="en-US" smtClean="0"/>
              <a:pPr eaLnBrk="1" hangingPunct="1">
                <a:spcBef>
                  <a:spcPct val="0"/>
                </a:spcBef>
              </a:pPr>
              <a:t>98</a:t>
            </a:fld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383752873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9331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/>
          </a:p>
        </p:txBody>
      </p:sp>
      <p:sp>
        <p:nvSpPr>
          <p:cNvPr id="99332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fld id="{2B9D941E-6DA8-4285-82D4-D45E0BE2183B}" type="slidenum">
              <a:rPr lang="en-US" altLang="en-US" smtClean="0"/>
              <a:pPr eaLnBrk="1" hangingPunct="1">
                <a:spcBef>
                  <a:spcPct val="0"/>
                </a:spcBef>
              </a:pPr>
              <a:t>106</a:t>
            </a:fld>
            <a:endParaRPr lang="en-US" altLang="en-US" smtClean="0"/>
          </a:p>
        </p:txBody>
      </p:sp>
    </p:spTree>
    <p:extLst>
      <p:ext uri="{BB962C8B-B14F-4D97-AF65-F5344CB8AC3E}">
        <p14:creationId xmlns:p14="http://schemas.microsoft.com/office/powerpoint/2010/main" val="310426030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Shape 196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7587" name="Shape 197"/>
          <p:cNvSpPr>
            <a:spLocks noGrp="1"/>
          </p:cNvSpPr>
          <p:nvPr>
            <p:ph type="body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28103067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69422F8-42EC-4986-9E2B-7E69606F2F88}" type="slidenum">
              <a:rPr lang="en-GB" smtClean="0"/>
              <a:t>138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20495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Shape 196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5539" name="Shape 197"/>
          <p:cNvSpPr>
            <a:spLocks noGrp="1"/>
          </p:cNvSpPr>
          <p:nvPr>
            <p:ph type="body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en-US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21125187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31747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fa-IR" smtClean="0"/>
          </a:p>
        </p:txBody>
      </p:sp>
      <p:sp>
        <p:nvSpPr>
          <p:cNvPr id="31748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D2138680-6B60-41FD-A320-76CC4101D67D}" type="slidenum">
              <a:rPr lang="en-US" altLang="fa-IR" smtClean="0"/>
              <a:pPr>
                <a:spcBef>
                  <a:spcPct val="0"/>
                </a:spcBef>
              </a:pPr>
              <a:t>20</a:t>
            </a:fld>
            <a:endParaRPr lang="en-US" altLang="fa-IR" smtClean="0"/>
          </a:p>
        </p:txBody>
      </p:sp>
    </p:spTree>
    <p:extLst>
      <p:ext uri="{BB962C8B-B14F-4D97-AF65-F5344CB8AC3E}">
        <p14:creationId xmlns:p14="http://schemas.microsoft.com/office/powerpoint/2010/main" val="156837029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EAA2F4D3-A113-4B9E-AC83-F6D1F79EC608}" type="slidenum">
              <a:rPr lang="en-US" altLang="fa-IR" smtClean="0"/>
              <a:pPr>
                <a:spcBef>
                  <a:spcPct val="0"/>
                </a:spcBef>
              </a:pPr>
              <a:t>27</a:t>
            </a:fld>
            <a:endParaRPr lang="en-US" altLang="fa-IR" smtClean="0"/>
          </a:p>
        </p:txBody>
      </p:sp>
      <p:sp>
        <p:nvSpPr>
          <p:cNvPr id="39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fa-IR" altLang="fa-IR" smtClean="0"/>
          </a:p>
        </p:txBody>
      </p:sp>
    </p:spTree>
    <p:extLst>
      <p:ext uri="{BB962C8B-B14F-4D97-AF65-F5344CB8AC3E}">
        <p14:creationId xmlns:p14="http://schemas.microsoft.com/office/powerpoint/2010/main" val="28609491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en-CA" dirty="0" smtClean="0"/>
              <a:t>Note:</a:t>
            </a:r>
            <a:r>
              <a:rPr lang="en-CA" baseline="0" dirty="0" smtClean="0"/>
              <a:t> on the category page the node size presents how many journal are in the category. 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95729639-DB63-43A6-AB70-6BD9DC4C9F3D}" type="slidenum">
              <a:rPr lang="en-US" smtClean="0">
                <a:solidFill>
                  <a:prstClr val="black"/>
                </a:solidFill>
              </a:rPr>
              <a:pPr>
                <a:defRPr/>
              </a:pPr>
              <a:t>54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611457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en-CA" dirty="0" smtClean="0"/>
              <a:t>Note:</a:t>
            </a:r>
            <a:r>
              <a:rPr lang="en-CA" baseline="0" dirty="0" smtClean="0"/>
              <a:t> on the category page the node size presents how many journal are in the category. 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95729639-DB63-43A6-AB70-6BD9DC4C9F3D}" type="slidenum">
              <a:rPr lang="en-US" smtClean="0">
                <a:solidFill>
                  <a:prstClr val="black"/>
                </a:solidFill>
              </a:rPr>
              <a:pPr>
                <a:defRPr/>
              </a:pPr>
              <a:t>56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280085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Note that</a:t>
            </a:r>
            <a:r>
              <a:rPr lang="en-US" baseline="0" dirty="0" smtClean="0"/>
              <a:t> download directly from the product is an entitled permission which must be requested by the Account Manager for you.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856771A-A84C-4039-B362-1BE8E94EE061}" type="slidenum">
              <a:rPr lang="en-US" smtClean="0"/>
              <a:pPr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83629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en-CA" dirty="0" smtClean="0"/>
              <a:t>Note that these</a:t>
            </a:r>
            <a:r>
              <a:rPr lang="en-CA" baseline="0" dirty="0" smtClean="0"/>
              <a:t> are the citable items for the current year, they are not used in the calculation of the Impact Factor for this year. (but will be in future years)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95729639-DB63-43A6-AB70-6BD9DC4C9F3D}" type="slidenum">
              <a:rPr lang="en-US" smtClean="0">
                <a:solidFill>
                  <a:prstClr val="black"/>
                </a:solidFill>
              </a:rPr>
              <a:pPr>
                <a:defRPr/>
              </a:pPr>
              <a:t>71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683974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r>
              <a:rPr lang="en-CA" dirty="0" smtClean="0"/>
              <a:t>Market share (the default) is simply the proportion of citations (or citing items) that each journal receives, the ball size adjusts to reflect market share.  </a:t>
            </a:r>
          </a:p>
          <a:p>
            <a:endParaRPr lang="en-CA" dirty="0" smtClean="0"/>
          </a:p>
          <a:p>
            <a:r>
              <a:rPr lang="en-CA" dirty="0" smtClean="0"/>
              <a:t>Changing</a:t>
            </a:r>
            <a:r>
              <a:rPr lang="en-CA" baseline="0" dirty="0" smtClean="0"/>
              <a:t> the drop down menu to Impact factor will change the ball size to reflect the impact factor of the journals. </a:t>
            </a:r>
          </a:p>
          <a:p>
            <a:endParaRPr lang="en-CA" baseline="0" dirty="0" smtClean="0"/>
          </a:p>
          <a:p>
            <a:r>
              <a:rPr lang="en-CA" baseline="0" dirty="0" smtClean="0"/>
              <a:t>Line width is always the number of citations, regardless of what is selected. </a:t>
            </a:r>
          </a:p>
          <a:p>
            <a:endParaRPr lang="en-CA" dirty="0" smtClean="0"/>
          </a:p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95729639-DB63-43A6-AB70-6BD9DC4C9F3D}" type="slidenum">
              <a:rPr lang="en-US" smtClean="0">
                <a:solidFill>
                  <a:prstClr val="black"/>
                </a:solidFill>
              </a:rPr>
              <a:pPr>
                <a:defRPr/>
              </a:pPr>
              <a:t>76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994534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82275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>
              <a:buFontTx/>
              <a:buChar char="•"/>
            </a:pPr>
            <a:endParaRPr lang="en-US" dirty="0" smtClean="0"/>
          </a:p>
        </p:txBody>
      </p:sp>
      <p:sp>
        <p:nvSpPr>
          <p:cNvPr id="182276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>
            <a:miter lim="800000"/>
            <a:headEnd/>
            <a:tailEnd/>
          </a:ln>
        </p:spPr>
        <p:txBody>
          <a:bodyPr/>
          <a:lstStyle/>
          <a:p>
            <a:fld id="{6C04AC09-E784-4EEF-9BC9-D4ED7C0F07D7}" type="slidenum">
              <a:rPr lang="en-US" smtClean="0"/>
              <a:pPr/>
              <a:t>82</a:t>
            </a:fld>
            <a:endParaRPr lang="en-US" smtClean="0"/>
          </a:p>
        </p:txBody>
      </p:sp>
    </p:spTree>
    <p:extLst>
      <p:ext uri="{BB962C8B-B14F-4D97-AF65-F5344CB8AC3E}">
        <p14:creationId xmlns:p14="http://schemas.microsoft.com/office/powerpoint/2010/main" val="304930177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ight Triangle 1"/>
          <p:cNvSpPr/>
          <p:nvPr userDrawn="1"/>
        </p:nvSpPr>
        <p:spPr>
          <a:xfrm>
            <a:off x="0" y="2647950"/>
            <a:ext cx="3571875" cy="421005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 userDrawn="1"/>
        </p:nvSpPr>
        <p:spPr>
          <a:xfrm>
            <a:off x="-2380" y="-925"/>
            <a:ext cx="9146380" cy="6858925"/>
          </a:xfrm>
          <a:custGeom>
            <a:avLst/>
            <a:gdLst>
              <a:gd name="connsiteX0" fmla="*/ 0 w 3350419"/>
              <a:gd name="connsiteY0" fmla="*/ 2081213 h 2083594"/>
              <a:gd name="connsiteX1" fmla="*/ 3031331 w 3350419"/>
              <a:gd name="connsiteY1" fmla="*/ 0 h 2083594"/>
              <a:gd name="connsiteX2" fmla="*/ 3350419 w 3350419"/>
              <a:gd name="connsiteY2" fmla="*/ 80963 h 2083594"/>
              <a:gd name="connsiteX3" fmla="*/ 3350419 w 3350419"/>
              <a:gd name="connsiteY3" fmla="*/ 2083594 h 2083594"/>
              <a:gd name="connsiteX4" fmla="*/ 0 w 3350419"/>
              <a:gd name="connsiteY4" fmla="*/ 2081213 h 2083594"/>
              <a:gd name="connsiteX0" fmla="*/ 0 w 3112294"/>
              <a:gd name="connsiteY0" fmla="*/ 2019301 h 2083594"/>
              <a:gd name="connsiteX1" fmla="*/ 2793206 w 3112294"/>
              <a:gd name="connsiteY1" fmla="*/ 0 h 2083594"/>
              <a:gd name="connsiteX2" fmla="*/ 3112294 w 3112294"/>
              <a:gd name="connsiteY2" fmla="*/ 80963 h 2083594"/>
              <a:gd name="connsiteX3" fmla="*/ 3112294 w 3112294"/>
              <a:gd name="connsiteY3" fmla="*/ 2083594 h 2083594"/>
              <a:gd name="connsiteX4" fmla="*/ 0 w 3112294"/>
              <a:gd name="connsiteY4" fmla="*/ 2019301 h 2083594"/>
              <a:gd name="connsiteX0" fmla="*/ 0 w 3345656"/>
              <a:gd name="connsiteY0" fmla="*/ 2097882 h 2097882"/>
              <a:gd name="connsiteX1" fmla="*/ 3026568 w 3345656"/>
              <a:gd name="connsiteY1" fmla="*/ 0 h 2097882"/>
              <a:gd name="connsiteX2" fmla="*/ 3345656 w 3345656"/>
              <a:gd name="connsiteY2" fmla="*/ 80963 h 2097882"/>
              <a:gd name="connsiteX3" fmla="*/ 3345656 w 3345656"/>
              <a:gd name="connsiteY3" fmla="*/ 2083594 h 2097882"/>
              <a:gd name="connsiteX4" fmla="*/ 0 w 3345656"/>
              <a:gd name="connsiteY4" fmla="*/ 2097882 h 2097882"/>
              <a:gd name="connsiteX0" fmla="*/ 0 w 2800350"/>
              <a:gd name="connsiteY0" fmla="*/ 1935957 h 2083594"/>
              <a:gd name="connsiteX1" fmla="*/ 2481262 w 2800350"/>
              <a:gd name="connsiteY1" fmla="*/ 0 h 2083594"/>
              <a:gd name="connsiteX2" fmla="*/ 2800350 w 2800350"/>
              <a:gd name="connsiteY2" fmla="*/ 80963 h 2083594"/>
              <a:gd name="connsiteX3" fmla="*/ 2800350 w 2800350"/>
              <a:gd name="connsiteY3" fmla="*/ 2083594 h 2083594"/>
              <a:gd name="connsiteX4" fmla="*/ 0 w 2800350"/>
              <a:gd name="connsiteY4" fmla="*/ 1935957 h 2083594"/>
              <a:gd name="connsiteX0" fmla="*/ 0 w 3352800"/>
              <a:gd name="connsiteY0" fmla="*/ 2083594 h 2083594"/>
              <a:gd name="connsiteX1" fmla="*/ 3033712 w 3352800"/>
              <a:gd name="connsiteY1" fmla="*/ 0 h 2083594"/>
              <a:gd name="connsiteX2" fmla="*/ 3352800 w 3352800"/>
              <a:gd name="connsiteY2" fmla="*/ 80963 h 2083594"/>
              <a:gd name="connsiteX3" fmla="*/ 3352800 w 3352800"/>
              <a:gd name="connsiteY3" fmla="*/ 2083594 h 2083594"/>
              <a:gd name="connsiteX4" fmla="*/ 0 w 3352800"/>
              <a:gd name="connsiteY4" fmla="*/ 2083594 h 2083594"/>
              <a:gd name="connsiteX0" fmla="*/ 0 w 3352800"/>
              <a:gd name="connsiteY0" fmla="*/ 2002631 h 2002631"/>
              <a:gd name="connsiteX1" fmla="*/ 3033712 w 3352800"/>
              <a:gd name="connsiteY1" fmla="*/ 157162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2002631 h 2002631"/>
              <a:gd name="connsiteX1" fmla="*/ 2988469 w 3352800"/>
              <a:gd name="connsiteY1" fmla="*/ 59530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2002631 h 2002631"/>
              <a:gd name="connsiteX1" fmla="*/ 2833966 w 3352800"/>
              <a:gd name="connsiteY1" fmla="*/ 425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2002631 h 2002631"/>
              <a:gd name="connsiteX1" fmla="*/ 2845314 w 3352800"/>
              <a:gd name="connsiteY1" fmla="*/ 12246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2002631 h 2002631"/>
              <a:gd name="connsiteX1" fmla="*/ 2834839 w 3352800"/>
              <a:gd name="connsiteY1" fmla="*/ 425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2002631 h 2002631"/>
              <a:gd name="connsiteX1" fmla="*/ 2875865 w 3352800"/>
              <a:gd name="connsiteY1" fmla="*/ 81782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2002901 h 2002901"/>
              <a:gd name="connsiteX1" fmla="*/ 2836585 w 3352800"/>
              <a:gd name="connsiteY1" fmla="*/ 0 h 2002901"/>
              <a:gd name="connsiteX2" fmla="*/ 3352800 w 3352800"/>
              <a:gd name="connsiteY2" fmla="*/ 270 h 2002901"/>
              <a:gd name="connsiteX3" fmla="*/ 3352800 w 3352800"/>
              <a:gd name="connsiteY3" fmla="*/ 2002901 h 2002901"/>
              <a:gd name="connsiteX4" fmla="*/ 0 w 3352800"/>
              <a:gd name="connsiteY4" fmla="*/ 2002901 h 2002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52800" h="2002901">
                <a:moveTo>
                  <a:pt x="0" y="2002901"/>
                </a:moveTo>
                <a:lnTo>
                  <a:pt x="2836585" y="0"/>
                </a:lnTo>
                <a:lnTo>
                  <a:pt x="3352800" y="270"/>
                </a:lnTo>
                <a:lnTo>
                  <a:pt x="3352800" y="2002901"/>
                </a:lnTo>
                <a:lnTo>
                  <a:pt x="0" y="2002901"/>
                </a:lnTo>
                <a:close/>
              </a:path>
            </a:pathLst>
          </a:custGeom>
          <a:solidFill>
            <a:schemeClr val="accent3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itle 1"/>
          <p:cNvSpPr>
            <a:spLocks noGrp="1"/>
          </p:cNvSpPr>
          <p:nvPr>
            <p:ph type="ctrTitle"/>
          </p:nvPr>
        </p:nvSpPr>
        <p:spPr>
          <a:xfrm rot="19140000">
            <a:off x="817112" y="1730403"/>
            <a:ext cx="5648623" cy="1204306"/>
          </a:xfrm>
        </p:spPr>
        <p:txBody>
          <a:bodyPr bIns="9144"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5" name="Subtitle 2"/>
          <p:cNvSpPr>
            <a:spLocks noGrp="1"/>
          </p:cNvSpPr>
          <p:nvPr>
            <p:ph type="subTitle" idx="1"/>
          </p:nvPr>
        </p:nvSpPr>
        <p:spPr>
          <a:xfrm rot="19140000">
            <a:off x="1212277" y="2470925"/>
            <a:ext cx="6511131" cy="329259"/>
          </a:xfrm>
        </p:spPr>
        <p:txBody>
          <a:bodyPr tIns="9144">
            <a:normAutofit/>
          </a:bodyPr>
          <a:lstStyle>
            <a:lvl1pPr marL="0" indent="0" algn="l">
              <a:buNone/>
              <a:defRPr kumimoji="0" lang="en-US" sz="1400" b="0" i="0" u="none" strike="noStrike" kern="1200" cap="all" spc="40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+mj-ea"/>
                <a:cs typeface="Tunga" pitchFamily="2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100000"/>
              <a:buFont typeface="Arial" pitchFamily="34" charset="0"/>
              <a:buNone/>
              <a:tabLst/>
              <a:defRPr/>
            </a:pPr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6" name="Date Placeholder 3"/>
          <p:cNvSpPr>
            <a:spLocks noGrp="1"/>
          </p:cNvSpPr>
          <p:nvPr>
            <p:ph type="dt" sz="half" idx="10"/>
          </p:nvPr>
        </p:nvSpPr>
        <p:spPr>
          <a:xfrm rot="19140000">
            <a:off x="201168" y="5870448"/>
            <a:ext cx="2176272" cy="201168"/>
          </a:xfrm>
        </p:spPr>
        <p:txBody>
          <a:bodyPr/>
          <a:lstStyle/>
          <a:p>
            <a:fld id="{7D0065BE-0657-4A47-90AD-C21C55E16B19}" type="datetime4">
              <a:rPr lang="en-US" smtClean="0"/>
              <a:pPr/>
              <a:t>August 28, 2016</a:t>
            </a:fld>
            <a:endParaRPr lang="en-US"/>
          </a:p>
        </p:txBody>
      </p:sp>
      <p:sp>
        <p:nvSpPr>
          <p:cNvPr id="7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517514" y="6285122"/>
            <a:ext cx="4724400" cy="274320"/>
          </a:xfrm>
        </p:spPr>
        <p:txBody>
          <a:bodyPr/>
          <a:lstStyle/>
          <a:p>
            <a:endParaRPr lang="en-US"/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401038" y="6170822"/>
            <a:ext cx="502920" cy="502920"/>
          </a:xfrm>
        </p:spPr>
        <p:txBody>
          <a:bodyPr/>
          <a:lstStyle/>
          <a:p>
            <a:fld id="{2754ED01-E2A0-4C1E-8E21-014B99041579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3636601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22960" y="1097280"/>
            <a:ext cx="3200400" cy="3712464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700016" y="1097280"/>
            <a:ext cx="3200400" cy="3712464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3A18F4-33C3-445B-924C-31108C51719C}" type="datetime4">
              <a:rPr lang="en-US" smtClean="0"/>
              <a:pPr/>
              <a:t>August 28, 2016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8" name="Title 7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22960" y="1097280"/>
            <a:ext cx="3200400" cy="548640"/>
          </a:xfrm>
        </p:spPr>
        <p:txBody>
          <a:bodyPr anchor="b">
            <a:normAutofit/>
          </a:bodyPr>
          <a:lstStyle>
            <a:lvl1pPr marL="0" indent="0">
              <a:buNone/>
              <a:defRPr lang="en-US" sz="1400" b="0" kern="1200" cap="all" spc="400" baseline="0" dirty="0" smtClean="0">
                <a:solidFill>
                  <a:schemeClr val="tx1"/>
                </a:solidFill>
                <a:latin typeface="+mn-lt"/>
                <a:ea typeface="+mj-ea"/>
                <a:cs typeface="Tunga" pitchFamily="2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19150" y="1701848"/>
            <a:ext cx="3200400" cy="3108960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700016" y="1097280"/>
            <a:ext cx="3200400" cy="548640"/>
          </a:xfrm>
        </p:spPr>
        <p:txBody>
          <a:bodyPr anchor="b">
            <a:normAutofit/>
          </a:bodyPr>
          <a:lstStyle>
            <a:lvl1pPr marL="0" indent="0">
              <a:buNone/>
              <a:defRPr lang="en-US" sz="1400" b="0" kern="1200" cap="all" spc="400" baseline="0" dirty="0" smtClean="0">
                <a:solidFill>
                  <a:schemeClr val="tx1"/>
                </a:solidFill>
                <a:latin typeface="+mn-lt"/>
                <a:ea typeface="+mj-ea"/>
                <a:cs typeface="Tunga" pitchFamily="2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Font typeface="Arial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700016" y="1701848"/>
            <a:ext cx="3200400" cy="3108960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F7543A-E259-478F-9E0D-57BA40E442B7}" type="datetime4">
              <a:rPr lang="en-US" smtClean="0"/>
              <a:pPr/>
              <a:t>August 28, 2016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EFB012D-77A1-44B0-BB26-329BA1EE55C9}" type="datetime4">
              <a:rPr lang="en-US" smtClean="0"/>
              <a:pPr/>
              <a:t>August 28, 2016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4B7499E-3031-413E-B01E-B94970708CAA}" type="datetime4">
              <a:rPr lang="en-US" smtClean="0"/>
              <a:pPr/>
              <a:t>August 28, 2016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ight Triangle 16"/>
          <p:cNvSpPr/>
          <p:nvPr/>
        </p:nvSpPr>
        <p:spPr>
          <a:xfrm>
            <a:off x="0" y="2647950"/>
            <a:ext cx="3571875" cy="421005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ight Triangle 17"/>
          <p:cNvSpPr/>
          <p:nvPr/>
        </p:nvSpPr>
        <p:spPr>
          <a:xfrm rot="5400000">
            <a:off x="433389" y="-433387"/>
            <a:ext cx="6858000" cy="7724778"/>
          </a:xfrm>
          <a:prstGeom prst="rtTriangle">
            <a:avLst/>
          </a:prstGeom>
          <a:solidFill>
            <a:schemeClr val="accent3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US" sz="1800" kern="1200">
              <a:solidFill>
                <a:schemeClr val="lt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9140000">
            <a:off x="784930" y="1576103"/>
            <a:ext cx="5212080" cy="1089427"/>
          </a:xfrm>
        </p:spPr>
        <p:txBody>
          <a:bodyPr bIns="0" anchor="b"/>
          <a:lstStyle>
            <a:lvl1pPr algn="l">
              <a:defRPr kumimoji="0" lang="en-US" sz="2800" b="0" i="0" u="none" strike="noStrike" kern="1200" cap="all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49552" y="2618912"/>
            <a:ext cx="3807779" cy="3324687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 rot="19140000">
            <a:off x="1297954" y="2253385"/>
            <a:ext cx="5794760" cy="623314"/>
          </a:xfrm>
        </p:spPr>
        <p:txBody>
          <a:bodyPr>
            <a:normAutofit/>
          </a:bodyPr>
          <a:lstStyle>
            <a:lvl1pPr marL="0" indent="0">
              <a:buNone/>
              <a:defRPr lang="en-US" sz="1400" b="1" kern="1200" dirty="0" smtClean="0">
                <a:solidFill>
                  <a:srgbClr val="FFFFFF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accent1"/>
              </a:buClr>
              <a:buSzPct val="100000"/>
              <a:buFont typeface="Arial" pitchFamily="34" charset="0"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7EAB0C-2220-4D0E-A0DD-DB7FA0F742F4}" type="datetime4">
              <a:rPr lang="en-US" smtClean="0"/>
              <a:pPr/>
              <a:t>August 28, 2016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ln>
            <a:solidFill>
              <a:schemeClr val="tx2"/>
            </a:solidFill>
          </a:ln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2754ED01-E2A0-4C1E-8E21-014B99041579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4"/>
          </p:nvPr>
        </p:nvSpPr>
        <p:spPr>
          <a:xfrm>
            <a:off x="2028825" y="0"/>
            <a:ext cx="7115175" cy="6858000"/>
          </a:xfrm>
          <a:custGeom>
            <a:avLst/>
            <a:gdLst>
              <a:gd name="connsiteX0" fmla="*/ 0 w 7104888"/>
              <a:gd name="connsiteY0" fmla="*/ 0 h 6858000"/>
              <a:gd name="connsiteX1" fmla="*/ 7104888 w 7104888"/>
              <a:gd name="connsiteY1" fmla="*/ 0 h 6858000"/>
              <a:gd name="connsiteX2" fmla="*/ 7104888 w 7104888"/>
              <a:gd name="connsiteY2" fmla="*/ 6858000 h 6858000"/>
              <a:gd name="connsiteX3" fmla="*/ 0 w 7104888"/>
              <a:gd name="connsiteY3" fmla="*/ 6858000 h 6858000"/>
              <a:gd name="connsiteX4" fmla="*/ 0 w 7104888"/>
              <a:gd name="connsiteY4" fmla="*/ 0 h 6858000"/>
              <a:gd name="connsiteX0" fmla="*/ 0 w 7104888"/>
              <a:gd name="connsiteY0" fmla="*/ 0 h 6858000"/>
              <a:gd name="connsiteX1" fmla="*/ 5695188 w 7104888"/>
              <a:gd name="connsiteY1" fmla="*/ 0 h 6858000"/>
              <a:gd name="connsiteX2" fmla="*/ 7104888 w 7104888"/>
              <a:gd name="connsiteY2" fmla="*/ 0 h 6858000"/>
              <a:gd name="connsiteX3" fmla="*/ 7104888 w 7104888"/>
              <a:gd name="connsiteY3" fmla="*/ 6858000 h 6858000"/>
              <a:gd name="connsiteX4" fmla="*/ 0 w 7104888"/>
              <a:gd name="connsiteY4" fmla="*/ 6858000 h 6858000"/>
              <a:gd name="connsiteX5" fmla="*/ 0 w 7104888"/>
              <a:gd name="connsiteY5" fmla="*/ 0 h 6858000"/>
              <a:gd name="connsiteX0" fmla="*/ 10287 w 7115175"/>
              <a:gd name="connsiteY0" fmla="*/ 0 h 6858000"/>
              <a:gd name="connsiteX1" fmla="*/ 5705475 w 7115175"/>
              <a:gd name="connsiteY1" fmla="*/ 0 h 6858000"/>
              <a:gd name="connsiteX2" fmla="*/ 7115175 w 7115175"/>
              <a:gd name="connsiteY2" fmla="*/ 0 h 6858000"/>
              <a:gd name="connsiteX3" fmla="*/ 7115175 w 7115175"/>
              <a:gd name="connsiteY3" fmla="*/ 6858000 h 6858000"/>
              <a:gd name="connsiteX4" fmla="*/ 10287 w 7115175"/>
              <a:gd name="connsiteY4" fmla="*/ 6858000 h 6858000"/>
              <a:gd name="connsiteX5" fmla="*/ 0 w 7115175"/>
              <a:gd name="connsiteY5" fmla="*/ 5048250 h 6858000"/>
              <a:gd name="connsiteX6" fmla="*/ 10287 w 7115175"/>
              <a:gd name="connsiteY6" fmla="*/ 0 h 6858000"/>
              <a:gd name="connsiteX0" fmla="*/ 10287 w 7115175"/>
              <a:gd name="connsiteY0" fmla="*/ 0 h 6858000"/>
              <a:gd name="connsiteX1" fmla="*/ 5705475 w 7115175"/>
              <a:gd name="connsiteY1" fmla="*/ 0 h 6858000"/>
              <a:gd name="connsiteX2" fmla="*/ 7115175 w 7115175"/>
              <a:gd name="connsiteY2" fmla="*/ 0 h 6858000"/>
              <a:gd name="connsiteX3" fmla="*/ 7115175 w 7115175"/>
              <a:gd name="connsiteY3" fmla="*/ 6858000 h 6858000"/>
              <a:gd name="connsiteX4" fmla="*/ 1533526 w 7115175"/>
              <a:gd name="connsiteY4" fmla="*/ 6848475 h 6858000"/>
              <a:gd name="connsiteX5" fmla="*/ 10287 w 7115175"/>
              <a:gd name="connsiteY5" fmla="*/ 6858000 h 6858000"/>
              <a:gd name="connsiteX6" fmla="*/ 0 w 7115175"/>
              <a:gd name="connsiteY6" fmla="*/ 5048250 h 6858000"/>
              <a:gd name="connsiteX7" fmla="*/ 10287 w 7115175"/>
              <a:gd name="connsiteY7" fmla="*/ 0 h 6858000"/>
              <a:gd name="connsiteX0" fmla="*/ 10287 w 7115175"/>
              <a:gd name="connsiteY0" fmla="*/ 0 h 6858000"/>
              <a:gd name="connsiteX1" fmla="*/ 5705475 w 7115175"/>
              <a:gd name="connsiteY1" fmla="*/ 0 h 6858000"/>
              <a:gd name="connsiteX2" fmla="*/ 7115175 w 7115175"/>
              <a:gd name="connsiteY2" fmla="*/ 0 h 6858000"/>
              <a:gd name="connsiteX3" fmla="*/ 7115175 w 7115175"/>
              <a:gd name="connsiteY3" fmla="*/ 6858000 h 6858000"/>
              <a:gd name="connsiteX4" fmla="*/ 1533526 w 7115175"/>
              <a:gd name="connsiteY4" fmla="*/ 6848475 h 6858000"/>
              <a:gd name="connsiteX5" fmla="*/ 0 w 7115175"/>
              <a:gd name="connsiteY5" fmla="*/ 5048250 h 6858000"/>
              <a:gd name="connsiteX6" fmla="*/ 10287 w 7115175"/>
              <a:gd name="connsiteY6" fmla="*/ 0 h 6858000"/>
              <a:gd name="connsiteX0" fmla="*/ 0 w 7115175"/>
              <a:gd name="connsiteY0" fmla="*/ 5048250 h 6858000"/>
              <a:gd name="connsiteX1" fmla="*/ 5705475 w 7115175"/>
              <a:gd name="connsiteY1" fmla="*/ 0 h 6858000"/>
              <a:gd name="connsiteX2" fmla="*/ 7115175 w 7115175"/>
              <a:gd name="connsiteY2" fmla="*/ 0 h 6858000"/>
              <a:gd name="connsiteX3" fmla="*/ 7115175 w 7115175"/>
              <a:gd name="connsiteY3" fmla="*/ 6858000 h 6858000"/>
              <a:gd name="connsiteX4" fmla="*/ 1533526 w 7115175"/>
              <a:gd name="connsiteY4" fmla="*/ 6848475 h 6858000"/>
              <a:gd name="connsiteX5" fmla="*/ 0 w 7115175"/>
              <a:gd name="connsiteY5" fmla="*/ 504825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115175" h="6858000">
                <a:moveTo>
                  <a:pt x="0" y="5048250"/>
                </a:moveTo>
                <a:lnTo>
                  <a:pt x="5705475" y="0"/>
                </a:lnTo>
                <a:lnTo>
                  <a:pt x="7115175" y="0"/>
                </a:lnTo>
                <a:lnTo>
                  <a:pt x="7115175" y="6858000"/>
                </a:lnTo>
                <a:lnTo>
                  <a:pt x="1533526" y="6848475"/>
                </a:lnTo>
                <a:lnTo>
                  <a:pt x="0" y="5048250"/>
                </a:lnTo>
                <a:close/>
              </a:path>
            </a:pathLst>
          </a:custGeom>
          <a:solidFill>
            <a:schemeClr val="accent3">
              <a:alpha val="80000"/>
            </a:schemeClr>
          </a:solidFill>
        </p:spPr>
        <p:txBody>
          <a:bodyPr rIns="182880" anchor="ctr"/>
          <a:lstStyle>
            <a:lvl1pPr algn="r">
              <a:defRPr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9" name="Right Triangle 8"/>
          <p:cNvSpPr/>
          <p:nvPr/>
        </p:nvSpPr>
        <p:spPr>
          <a:xfrm>
            <a:off x="0" y="2647950"/>
            <a:ext cx="3571875" cy="421005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 9"/>
          <p:cNvSpPr/>
          <p:nvPr/>
        </p:nvSpPr>
        <p:spPr>
          <a:xfrm>
            <a:off x="0" y="5048250"/>
            <a:ext cx="3571875" cy="1809750"/>
          </a:xfrm>
          <a:custGeom>
            <a:avLst/>
            <a:gdLst>
              <a:gd name="connsiteX0" fmla="*/ 0 w 3571875"/>
              <a:gd name="connsiteY0" fmla="*/ 4210050 h 4210050"/>
              <a:gd name="connsiteX1" fmla="*/ 0 w 3571875"/>
              <a:gd name="connsiteY1" fmla="*/ 0 h 4210050"/>
              <a:gd name="connsiteX2" fmla="*/ 3571875 w 3571875"/>
              <a:gd name="connsiteY2" fmla="*/ 4210050 h 4210050"/>
              <a:gd name="connsiteX3" fmla="*/ 0 w 3571875"/>
              <a:gd name="connsiteY3" fmla="*/ 4210050 h 4210050"/>
              <a:gd name="connsiteX0" fmla="*/ 0 w 3571875"/>
              <a:gd name="connsiteY0" fmla="*/ 1809750 h 1809750"/>
              <a:gd name="connsiteX1" fmla="*/ 1895475 w 3571875"/>
              <a:gd name="connsiteY1" fmla="*/ 0 h 1809750"/>
              <a:gd name="connsiteX2" fmla="*/ 3571875 w 3571875"/>
              <a:gd name="connsiteY2" fmla="*/ 1809750 h 1809750"/>
              <a:gd name="connsiteX3" fmla="*/ 0 w 3571875"/>
              <a:gd name="connsiteY3" fmla="*/ 1809750 h 1809750"/>
              <a:gd name="connsiteX0" fmla="*/ 0 w 3571875"/>
              <a:gd name="connsiteY0" fmla="*/ 1809750 h 1809750"/>
              <a:gd name="connsiteX1" fmla="*/ 2038350 w 3571875"/>
              <a:gd name="connsiteY1" fmla="*/ 0 h 1809750"/>
              <a:gd name="connsiteX2" fmla="*/ 3571875 w 3571875"/>
              <a:gd name="connsiteY2" fmla="*/ 1809750 h 1809750"/>
              <a:gd name="connsiteX3" fmla="*/ 0 w 3571875"/>
              <a:gd name="connsiteY3" fmla="*/ 1809750 h 180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71875" h="1809750">
                <a:moveTo>
                  <a:pt x="0" y="1809750"/>
                </a:moveTo>
                <a:lnTo>
                  <a:pt x="2038350" y="0"/>
                </a:lnTo>
                <a:lnTo>
                  <a:pt x="3571875" y="1809750"/>
                </a:lnTo>
                <a:lnTo>
                  <a:pt x="0" y="1809750"/>
                </a:lnTo>
                <a:close/>
              </a:path>
            </a:pathLst>
          </a:custGeom>
          <a:solidFill>
            <a:schemeClr val="accent3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9140000">
            <a:off x="671197" y="1717501"/>
            <a:ext cx="5486400" cy="867444"/>
          </a:xfrm>
        </p:spPr>
        <p:txBody>
          <a:bodyPr anchor="b"/>
          <a:lstStyle>
            <a:lvl1pPr algn="l">
              <a:defRPr sz="2800" b="0"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 rot="19140000">
            <a:off x="1143479" y="2180529"/>
            <a:ext cx="6096545" cy="740664"/>
          </a:xfrm>
        </p:spPr>
        <p:txBody>
          <a:bodyPr/>
          <a:lstStyle>
            <a:lvl1pPr marL="0" indent="0">
              <a:buNone/>
              <a:defRPr sz="1400">
                <a:solidFill>
                  <a:schemeClr val="tx2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3416D63-31BF-4B94-B6C5-E20B2C63F515}" type="datetime4">
              <a:rPr lang="en-US" smtClean="0"/>
              <a:pPr/>
              <a:t>August 28, 2016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6C3AA4-67BE-44F7-809A-3582401494AF}" type="datetime4">
              <a:rPr lang="en-US" smtClean="0"/>
              <a:pPr/>
              <a:t>August 28, 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9"/>
            <a:ext cx="2057400" cy="4678362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9"/>
            <a:ext cx="6019800" cy="4678362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5172EEB-1769-4776-AD69-E7C1260563EB}" type="datetime4">
              <a:rPr lang="en-US" smtClean="0"/>
              <a:pPr/>
              <a:t>August 28, 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/>
          <p:cNvGrpSpPr>
            <a:grpSpLocks/>
          </p:cNvGrpSpPr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5" name="Rectangle 3"/>
            <p:cNvSpPr>
              <a:spLocks noChangeArrowheads="1"/>
            </p:cNvSpPr>
            <p:nvPr/>
          </p:nvSpPr>
          <p:spPr bwMode="hidden">
            <a:xfrm>
              <a:off x="0" y="0"/>
              <a:ext cx="2208" cy="4320"/>
            </a:xfrm>
            <a:prstGeom prst="rect">
              <a:avLst/>
            </a:prstGeom>
            <a:gradFill rotWithShape="0">
              <a:gsLst>
                <a:gs pos="0">
                  <a:schemeClr val="folHlink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algn="ctr" eaLnBrk="1" fontAlgn="base" hangingPunct="1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800" smtClean="0">
                <a:solidFill>
                  <a:srgbClr val="000000"/>
                </a:solidFill>
                <a:latin typeface="Times New Roman" pitchFamily="18" charset="0"/>
              </a:endParaRPr>
            </a:p>
          </p:txBody>
        </p:sp>
        <p:sp>
          <p:nvSpPr>
            <p:cNvPr id="6" name="Rectangle 4"/>
            <p:cNvSpPr>
              <a:spLocks noChangeArrowheads="1"/>
            </p:cNvSpPr>
            <p:nvPr/>
          </p:nvSpPr>
          <p:spPr bwMode="hidden">
            <a:xfrm>
              <a:off x="1081" y="1065"/>
              <a:ext cx="4679" cy="159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fontAlgn="base" hangingPunct="1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altLang="en-US" sz="1800" smtClean="0">
                <a:solidFill>
                  <a:srgbClr val="000000"/>
                </a:solidFill>
                <a:latin typeface="Times New Roman" pitchFamily="18" charset="0"/>
              </a:endParaRPr>
            </a:p>
          </p:txBody>
        </p:sp>
        <p:grpSp>
          <p:nvGrpSpPr>
            <p:cNvPr id="7" name="Group 5"/>
            <p:cNvGrpSpPr>
              <a:grpSpLocks/>
            </p:cNvGrpSpPr>
            <p:nvPr/>
          </p:nvGrpSpPr>
          <p:grpSpPr bwMode="auto">
            <a:xfrm>
              <a:off x="0" y="672"/>
              <a:ext cx="1806" cy="1989"/>
              <a:chOff x="0" y="672"/>
              <a:chExt cx="1806" cy="1989"/>
            </a:xfrm>
          </p:grpSpPr>
          <p:sp>
            <p:nvSpPr>
              <p:cNvPr id="8" name="Rectangle 6"/>
              <p:cNvSpPr>
                <a:spLocks noChangeArrowheads="1"/>
              </p:cNvSpPr>
              <p:nvPr userDrawn="1"/>
            </p:nvSpPr>
            <p:spPr bwMode="auto">
              <a:xfrm>
                <a:off x="361" y="2257"/>
                <a:ext cx="363" cy="404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smtClean="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9" name="Rectangle 7"/>
              <p:cNvSpPr>
                <a:spLocks noChangeArrowheads="1"/>
              </p:cNvSpPr>
              <p:nvPr userDrawn="1"/>
            </p:nvSpPr>
            <p:spPr bwMode="auto">
              <a:xfrm>
                <a:off x="1081" y="1065"/>
                <a:ext cx="362" cy="405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smtClean="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10" name="Rectangle 8"/>
              <p:cNvSpPr>
                <a:spLocks noChangeArrowheads="1"/>
              </p:cNvSpPr>
              <p:nvPr userDrawn="1"/>
            </p:nvSpPr>
            <p:spPr bwMode="auto">
              <a:xfrm>
                <a:off x="1437" y="672"/>
                <a:ext cx="369" cy="400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smtClean="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11" name="Rectangle 9"/>
              <p:cNvSpPr>
                <a:spLocks noChangeArrowheads="1"/>
              </p:cNvSpPr>
              <p:nvPr userDrawn="1"/>
            </p:nvSpPr>
            <p:spPr bwMode="auto">
              <a:xfrm>
                <a:off x="719" y="2257"/>
                <a:ext cx="368" cy="404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smtClean="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12" name="Rectangle 10"/>
              <p:cNvSpPr>
                <a:spLocks noChangeArrowheads="1"/>
              </p:cNvSpPr>
              <p:nvPr userDrawn="1"/>
            </p:nvSpPr>
            <p:spPr bwMode="auto">
              <a:xfrm>
                <a:off x="1437" y="1065"/>
                <a:ext cx="369" cy="405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smtClean="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13" name="Rectangle 11"/>
              <p:cNvSpPr>
                <a:spLocks noChangeArrowheads="1"/>
              </p:cNvSpPr>
              <p:nvPr userDrawn="1"/>
            </p:nvSpPr>
            <p:spPr bwMode="auto">
              <a:xfrm>
                <a:off x="719" y="1464"/>
                <a:ext cx="368" cy="399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smtClean="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14" name="Rectangle 12"/>
              <p:cNvSpPr>
                <a:spLocks noChangeArrowheads="1"/>
              </p:cNvSpPr>
              <p:nvPr userDrawn="1"/>
            </p:nvSpPr>
            <p:spPr bwMode="auto">
              <a:xfrm>
                <a:off x="0" y="1464"/>
                <a:ext cx="367" cy="399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smtClean="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15" name="Rectangle 13"/>
              <p:cNvSpPr>
                <a:spLocks noChangeArrowheads="1"/>
              </p:cNvSpPr>
              <p:nvPr userDrawn="1"/>
            </p:nvSpPr>
            <p:spPr bwMode="auto">
              <a:xfrm>
                <a:off x="1081" y="1464"/>
                <a:ext cx="362" cy="399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smtClean="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16" name="Rectangle 14"/>
              <p:cNvSpPr>
                <a:spLocks noChangeArrowheads="1"/>
              </p:cNvSpPr>
              <p:nvPr userDrawn="1"/>
            </p:nvSpPr>
            <p:spPr bwMode="auto">
              <a:xfrm>
                <a:off x="361" y="1857"/>
                <a:ext cx="363" cy="406"/>
              </a:xfrm>
              <a:prstGeom prst="rect">
                <a:avLst/>
              </a:prstGeom>
              <a:solidFill>
                <a:schemeClr val="fol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smtClean="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  <p:sp>
            <p:nvSpPr>
              <p:cNvPr id="17" name="Rectangle 15"/>
              <p:cNvSpPr>
                <a:spLocks noChangeArrowheads="1"/>
              </p:cNvSpPr>
              <p:nvPr userDrawn="1"/>
            </p:nvSpPr>
            <p:spPr bwMode="auto">
              <a:xfrm>
                <a:off x="719" y="1857"/>
                <a:ext cx="368" cy="40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 eaLnBrk="1" fontAlgn="base" hangingPunct="1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altLang="en-US" sz="1800" smtClean="0">
                  <a:solidFill>
                    <a:srgbClr val="000000"/>
                  </a:solidFill>
                  <a:latin typeface="Times New Roman" pitchFamily="18" charset="0"/>
                </a:endParaRPr>
              </a:p>
            </p:txBody>
          </p:sp>
        </p:grpSp>
      </p:grpSp>
      <p:sp>
        <p:nvSpPr>
          <p:cNvPr id="76819" name="Rectangle 19"/>
          <p:cNvSpPr>
            <a:spLocks noGrp="1" noChangeArrowheads="1"/>
          </p:cNvSpPr>
          <p:nvPr>
            <p:ph type="ctrTitle"/>
          </p:nvPr>
        </p:nvSpPr>
        <p:spPr>
          <a:xfrm>
            <a:off x="2971800" y="1828800"/>
            <a:ext cx="6019800" cy="2209800"/>
          </a:xfrm>
        </p:spPr>
        <p:txBody>
          <a:bodyPr/>
          <a:lstStyle>
            <a:lvl1pPr>
              <a:defRPr sz="3750">
                <a:solidFill>
                  <a:srgbClr val="FFFFFF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76820" name="Rectangle 20"/>
          <p:cNvSpPr>
            <a:spLocks noGrp="1" noChangeArrowheads="1"/>
          </p:cNvSpPr>
          <p:nvPr>
            <p:ph type="subTitle" idx="1"/>
          </p:nvPr>
        </p:nvSpPr>
        <p:spPr>
          <a:xfrm>
            <a:off x="2971800" y="4267200"/>
            <a:ext cx="6019800" cy="1752600"/>
          </a:xfrm>
        </p:spPr>
        <p:txBody>
          <a:bodyPr/>
          <a:lstStyle>
            <a:lvl1pPr marL="0" indent="0">
              <a:buFont typeface="Wingdings" pitchFamily="2" charset="2"/>
              <a:buNone/>
              <a:defRPr sz="2550"/>
            </a:lvl1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8" name="Rectangle 16"/>
          <p:cNvSpPr>
            <a:spLocks noGrp="1" noChangeArrowheads="1"/>
          </p:cNvSpPr>
          <p:nvPr>
            <p:ph type="dt" sz="half" idx="10"/>
          </p:nvPr>
        </p:nvSpPr>
        <p:spPr>
          <a:xfrm>
            <a:off x="457200" y="6248400"/>
            <a:ext cx="2133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9" name="Rectangle 17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0" name="Rectangle 18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7293921-F671-4DCA-8F78-4AD261D67FB5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68563321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mediaAndTx">
  <p:cSld name="Title, Media Clip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457200"/>
            <a:ext cx="8229600" cy="13716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fa-IR"/>
          </a:p>
        </p:txBody>
      </p:sp>
      <p:sp>
        <p:nvSpPr>
          <p:cNvPr id="3" name="Media Placeholder 2"/>
          <p:cNvSpPr>
            <a:spLocks noGrp="1"/>
          </p:cNvSpPr>
          <p:nvPr>
            <p:ph type="media" sz="half" idx="1"/>
          </p:nvPr>
        </p:nvSpPr>
        <p:spPr>
          <a:xfrm>
            <a:off x="457200" y="1981200"/>
            <a:ext cx="4038600" cy="3886200"/>
          </a:xfrm>
        </p:spPr>
        <p:txBody>
          <a:bodyPr/>
          <a:lstStyle/>
          <a:p>
            <a:pPr lvl="0"/>
            <a:endParaRPr lang="fa-IR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981200"/>
            <a:ext cx="4038600" cy="38862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fa-IR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3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13A328C-C6CD-4833-8309-29EF3CA1F1D5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  <p:sp>
        <p:nvSpPr>
          <p:cNvPr id="7" name="Rectangle 16"/>
          <p:cNvSpPr>
            <a:spLocks noGrp="1" noChangeArrowheads="1"/>
          </p:cNvSpPr>
          <p:nvPr>
            <p:ph type="dt" sz="half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2532038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 userDrawn="1"/>
        </p:nvSpPr>
        <p:spPr>
          <a:xfrm>
            <a:off x="0" y="3073654"/>
            <a:ext cx="6310265" cy="217281"/>
          </a:xfrm>
          <a:prstGeom prst="rect">
            <a:avLst/>
          </a:prstGeom>
          <a:solidFill>
            <a:srgbClr val="39B4E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fa-IR"/>
          </a:p>
        </p:txBody>
      </p:sp>
      <p:sp>
        <p:nvSpPr>
          <p:cNvPr id="11" name="Isosceles Triangle 10"/>
          <p:cNvSpPr/>
          <p:nvPr userDrawn="1"/>
        </p:nvSpPr>
        <p:spPr>
          <a:xfrm>
            <a:off x="-1" y="3073654"/>
            <a:ext cx="439093" cy="217281"/>
          </a:xfrm>
          <a:prstGeom prst="triangle">
            <a:avLst>
              <a:gd name="adj" fmla="val 0"/>
            </a:avLst>
          </a:prstGeom>
          <a:solidFill>
            <a:srgbClr val="F96A1B"/>
          </a:solidFill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fa-IR"/>
          </a:p>
        </p:txBody>
      </p:sp>
      <p:sp>
        <p:nvSpPr>
          <p:cNvPr id="18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403418" y="6170822"/>
            <a:ext cx="502920" cy="502920"/>
          </a:xfrm>
        </p:spPr>
        <p:txBody>
          <a:bodyPr/>
          <a:lstStyle/>
          <a:p>
            <a:fld id="{2754ED01-E2A0-4C1E-8E21-014B99041579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Slide Number Placeholder 5"/>
          <p:cNvSpPr txBox="1">
            <a:spLocks/>
          </p:cNvSpPr>
          <p:nvPr userDrawn="1"/>
        </p:nvSpPr>
        <p:spPr>
          <a:xfrm>
            <a:off x="8555818" y="6323222"/>
            <a:ext cx="502920" cy="502920"/>
          </a:xfrm>
          <a:prstGeom prst="ellipse">
            <a:avLst/>
          </a:prstGeom>
          <a:ln w="19050">
            <a:solidFill>
              <a:srgbClr val="FFFFFF"/>
            </a:solidFill>
          </a:ln>
        </p:spPr>
        <p:txBody>
          <a:bodyPr vert="horz" lIns="9144" tIns="9144" rIns="9144" bIns="9144" rtlCol="0" anchor="ctr">
            <a:normAutofit/>
          </a:bodyPr>
          <a:lstStyle>
            <a:defPPr>
              <a:defRPr lang="en-US"/>
            </a:defPPr>
            <a:lvl1pPr marL="0" algn="ctr" defTabSz="914400" rtl="0" eaLnBrk="1" latinLnBrk="0" hangingPunct="1">
              <a:defRPr sz="1650" kern="1200">
                <a:solidFill>
                  <a:srgbClr val="FFFFFF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2754ED01-E2A0-4C1E-8E21-014B99041579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025713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Content Slid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 descr="Additional.jpg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480" b="7964"/>
          <a:stretch/>
        </p:blipFill>
        <p:spPr>
          <a:xfrm>
            <a:off x="0" y="3530600"/>
            <a:ext cx="9144000" cy="2781300"/>
          </a:xfrm>
          <a:prstGeom prst="rect">
            <a:avLst/>
          </a:prstGeom>
        </p:spPr>
      </p:pic>
      <p:pic>
        <p:nvPicPr>
          <p:cNvPr id="13" name="Picture 12" descr="Additional2.jpg"/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4883" t="92772"/>
          <a:stretch/>
        </p:blipFill>
        <p:spPr>
          <a:xfrm>
            <a:off x="7753350" y="6362700"/>
            <a:ext cx="1382291" cy="495672"/>
          </a:xfrm>
          <a:prstGeom prst="rect">
            <a:avLst/>
          </a:prstGeom>
        </p:spPr>
      </p:pic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02C51A5-30FB-4CEB-9C7C-A7D3DCD76AF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Picture Placeholder 15"/>
          <p:cNvSpPr>
            <a:spLocks noGrp="1"/>
          </p:cNvSpPr>
          <p:nvPr>
            <p:ph type="pic" sz="quarter" idx="17" hasCustomPrompt="1"/>
          </p:nvPr>
        </p:nvSpPr>
        <p:spPr>
          <a:xfrm>
            <a:off x="534248" y="6345368"/>
            <a:ext cx="1080000" cy="396000"/>
          </a:xfrm>
        </p:spPr>
        <p:txBody>
          <a:bodyPr>
            <a:noAutofit/>
          </a:bodyPr>
          <a:lstStyle>
            <a:lvl1pPr>
              <a:defRPr sz="1200"/>
            </a:lvl1pPr>
          </a:lstStyle>
          <a:p>
            <a:r>
              <a:rPr lang="en-GB" dirty="0" smtClean="0"/>
              <a:t>Partner logo 1</a:t>
            </a:r>
            <a:endParaRPr lang="en-GB" dirty="0"/>
          </a:p>
        </p:txBody>
      </p:sp>
      <p:sp>
        <p:nvSpPr>
          <p:cNvPr id="10" name="Picture Placeholder 15"/>
          <p:cNvSpPr>
            <a:spLocks noGrp="1"/>
          </p:cNvSpPr>
          <p:nvPr>
            <p:ph type="pic" sz="quarter" idx="18" hasCustomPrompt="1"/>
          </p:nvPr>
        </p:nvSpPr>
        <p:spPr>
          <a:xfrm>
            <a:off x="1835696" y="6345368"/>
            <a:ext cx="1080000" cy="396000"/>
          </a:xfrm>
        </p:spPr>
        <p:txBody>
          <a:bodyPr>
            <a:noAutofit/>
          </a:bodyPr>
          <a:lstStyle>
            <a:lvl1pPr>
              <a:defRPr sz="1200"/>
            </a:lvl1pPr>
          </a:lstStyle>
          <a:p>
            <a:r>
              <a:rPr lang="en-GB" dirty="0" smtClean="0"/>
              <a:t>Partner logo 2</a:t>
            </a:r>
            <a:endParaRPr lang="en-GB" dirty="0"/>
          </a:p>
        </p:txBody>
      </p:sp>
      <p:sp>
        <p:nvSpPr>
          <p:cNvPr id="11" name="Title 1"/>
          <p:cNvSpPr>
            <a:spLocks noGrp="1"/>
          </p:cNvSpPr>
          <p:nvPr>
            <p:ph type="title"/>
          </p:nvPr>
        </p:nvSpPr>
        <p:spPr>
          <a:xfrm>
            <a:off x="539750" y="476792"/>
            <a:ext cx="7992690" cy="404768"/>
          </a:xfrm>
        </p:spPr>
        <p:txBody>
          <a:bodyPr/>
          <a:lstStyle>
            <a:lvl1pPr>
              <a:defRPr>
                <a:solidFill>
                  <a:srgbClr val="032977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GB" dirty="0"/>
          </a:p>
        </p:txBody>
      </p:sp>
      <p:sp>
        <p:nvSpPr>
          <p:cNvPr id="14" name="Content Placeholder 2"/>
          <p:cNvSpPr>
            <a:spLocks noGrp="1"/>
          </p:cNvSpPr>
          <p:nvPr>
            <p:ph idx="1"/>
          </p:nvPr>
        </p:nvSpPr>
        <p:spPr>
          <a:xfrm>
            <a:off x="539750" y="980730"/>
            <a:ext cx="7992690" cy="4533367"/>
          </a:xfrm>
        </p:spPr>
        <p:txBody>
          <a:bodyPr/>
          <a:lstStyle>
            <a:lvl1pPr marL="0" indent="0">
              <a:buNone/>
              <a:defRPr/>
            </a:lvl1pPr>
            <a:lvl2pPr marL="135731" indent="-135731">
              <a:buFont typeface="Arial" panose="020B0604020202020204" pitchFamily="34" charset="0"/>
              <a:buChar char="•"/>
              <a:defRPr/>
            </a:lvl2pPr>
            <a:lvl3pPr marL="271463" indent="-135731">
              <a:defRPr/>
            </a:lvl3pPr>
            <a:lvl4pPr marL="400050" indent="-128588">
              <a:buFont typeface="Arial" panose="020B0604020202020204" pitchFamily="34" charset="0"/>
              <a:buChar char="•"/>
              <a:defRPr/>
            </a:lvl4pPr>
            <a:lvl5pPr marL="536972" indent="-136922"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GB" dirty="0"/>
          </a:p>
        </p:txBody>
      </p:sp>
      <p:sp>
        <p:nvSpPr>
          <p:cNvPr id="16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1187625" y="3933056"/>
            <a:ext cx="2016224" cy="2016224"/>
          </a:xfrm>
          <a:prstGeom prst="ellipse">
            <a:avLst/>
          </a:prstGeom>
        </p:spPr>
        <p:txBody>
          <a:bodyPr/>
          <a:lstStyle/>
          <a:p>
            <a:r>
              <a:rPr lang="en-US" dirty="0" smtClean="0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89354027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Content Slid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 descr="Additional.jpg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480" b="7964"/>
          <a:stretch/>
        </p:blipFill>
        <p:spPr>
          <a:xfrm>
            <a:off x="0" y="3530600"/>
            <a:ext cx="9144000" cy="2781300"/>
          </a:xfrm>
          <a:prstGeom prst="rect">
            <a:avLst/>
          </a:prstGeom>
        </p:spPr>
      </p:pic>
      <p:pic>
        <p:nvPicPr>
          <p:cNvPr id="14" name="Picture 13" descr="Additional2.jpg"/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4883" t="92772"/>
          <a:stretch/>
        </p:blipFill>
        <p:spPr>
          <a:xfrm>
            <a:off x="7753350" y="6362700"/>
            <a:ext cx="1382291" cy="495672"/>
          </a:xfrm>
          <a:prstGeom prst="rect">
            <a:avLst/>
          </a:prstGeom>
        </p:spPr>
      </p:pic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02C51A5-30FB-4CEB-9C7C-A7D3DCD76AF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Picture Placeholder 15"/>
          <p:cNvSpPr>
            <a:spLocks noGrp="1"/>
          </p:cNvSpPr>
          <p:nvPr>
            <p:ph type="pic" sz="quarter" idx="17" hasCustomPrompt="1"/>
          </p:nvPr>
        </p:nvSpPr>
        <p:spPr>
          <a:xfrm>
            <a:off x="534248" y="6345368"/>
            <a:ext cx="1080000" cy="396000"/>
          </a:xfrm>
        </p:spPr>
        <p:txBody>
          <a:bodyPr>
            <a:noAutofit/>
          </a:bodyPr>
          <a:lstStyle>
            <a:lvl1pPr>
              <a:defRPr sz="1200"/>
            </a:lvl1pPr>
          </a:lstStyle>
          <a:p>
            <a:r>
              <a:rPr lang="en-GB" dirty="0" smtClean="0"/>
              <a:t>Partner logo 1</a:t>
            </a:r>
            <a:endParaRPr lang="en-GB" dirty="0"/>
          </a:p>
        </p:txBody>
      </p:sp>
      <p:sp>
        <p:nvSpPr>
          <p:cNvPr id="10" name="Picture Placeholder 15"/>
          <p:cNvSpPr>
            <a:spLocks noGrp="1"/>
          </p:cNvSpPr>
          <p:nvPr>
            <p:ph type="pic" sz="quarter" idx="18" hasCustomPrompt="1"/>
          </p:nvPr>
        </p:nvSpPr>
        <p:spPr>
          <a:xfrm>
            <a:off x="1835696" y="6345368"/>
            <a:ext cx="1080000" cy="396000"/>
          </a:xfrm>
        </p:spPr>
        <p:txBody>
          <a:bodyPr>
            <a:noAutofit/>
          </a:bodyPr>
          <a:lstStyle>
            <a:lvl1pPr>
              <a:defRPr sz="1200"/>
            </a:lvl1pPr>
          </a:lstStyle>
          <a:p>
            <a:r>
              <a:rPr lang="en-GB" dirty="0" smtClean="0"/>
              <a:t>Partner logo 2</a:t>
            </a:r>
            <a:endParaRPr lang="en-GB" dirty="0"/>
          </a:p>
        </p:txBody>
      </p:sp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539750" y="980730"/>
            <a:ext cx="3888234" cy="4317343"/>
          </a:xfrm>
        </p:spPr>
        <p:txBody>
          <a:bodyPr/>
          <a:lstStyle>
            <a:lvl1pPr marL="0" indent="0">
              <a:buNone/>
              <a:defRPr/>
            </a:lvl1pPr>
            <a:lvl2pPr marL="135731" indent="-135731">
              <a:buFont typeface="Arial" panose="020B0604020202020204" pitchFamily="34" charset="0"/>
              <a:buChar char="•"/>
              <a:defRPr/>
            </a:lvl2pPr>
            <a:lvl3pPr marL="271463" indent="-135731">
              <a:defRPr/>
            </a:lvl3pPr>
            <a:lvl4pPr marL="400050" indent="-128588">
              <a:buFont typeface="Arial" panose="020B0604020202020204" pitchFamily="34" charset="0"/>
              <a:buChar char="•"/>
              <a:defRPr/>
            </a:lvl4pPr>
            <a:lvl5pPr marL="536972" indent="-136922"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GB" dirty="0"/>
          </a:p>
        </p:txBody>
      </p:sp>
      <p:sp>
        <p:nvSpPr>
          <p:cNvPr id="13" name="Content Placeholder 2"/>
          <p:cNvSpPr>
            <a:spLocks noGrp="1"/>
          </p:cNvSpPr>
          <p:nvPr>
            <p:ph idx="19"/>
          </p:nvPr>
        </p:nvSpPr>
        <p:spPr>
          <a:xfrm>
            <a:off x="4716016" y="980730"/>
            <a:ext cx="3888432" cy="4317343"/>
          </a:xfrm>
        </p:spPr>
        <p:txBody>
          <a:bodyPr/>
          <a:lstStyle>
            <a:lvl1pPr marL="0" indent="0">
              <a:buNone/>
              <a:defRPr/>
            </a:lvl1pPr>
            <a:lvl2pPr marL="135731" indent="-135731">
              <a:buFont typeface="Arial" panose="020B0604020202020204" pitchFamily="34" charset="0"/>
              <a:buChar char="•"/>
              <a:defRPr/>
            </a:lvl2pPr>
            <a:lvl3pPr marL="271463" indent="-135731">
              <a:defRPr/>
            </a:lvl3pPr>
            <a:lvl4pPr marL="400050" indent="-128588">
              <a:buFont typeface="Arial" panose="020B0604020202020204" pitchFamily="34" charset="0"/>
              <a:buChar char="•"/>
              <a:defRPr/>
            </a:lvl4pPr>
            <a:lvl5pPr marL="536972" indent="-136922"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GB" dirty="0"/>
          </a:p>
        </p:txBody>
      </p:sp>
      <p:sp>
        <p:nvSpPr>
          <p:cNvPr id="19" name="Title 1"/>
          <p:cNvSpPr>
            <a:spLocks noGrp="1"/>
          </p:cNvSpPr>
          <p:nvPr>
            <p:ph type="title"/>
          </p:nvPr>
        </p:nvSpPr>
        <p:spPr>
          <a:xfrm>
            <a:off x="539751" y="476792"/>
            <a:ext cx="8064698" cy="404768"/>
          </a:xfrm>
        </p:spPr>
        <p:txBody>
          <a:bodyPr/>
          <a:lstStyle>
            <a:lvl1pPr>
              <a:defRPr>
                <a:solidFill>
                  <a:srgbClr val="032977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GB" dirty="0"/>
          </a:p>
        </p:txBody>
      </p:sp>
      <p:sp>
        <p:nvSpPr>
          <p:cNvPr id="16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1187625" y="3933056"/>
            <a:ext cx="2016224" cy="2016224"/>
          </a:xfrm>
          <a:prstGeom prst="ellipse">
            <a:avLst/>
          </a:prstGeom>
        </p:spPr>
        <p:txBody>
          <a:bodyPr/>
          <a:lstStyle/>
          <a:p>
            <a:r>
              <a:rPr lang="en-US" dirty="0" smtClean="0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3448608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Content Slid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Additional.jpg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480" b="7964"/>
          <a:stretch/>
        </p:blipFill>
        <p:spPr>
          <a:xfrm>
            <a:off x="0" y="3530600"/>
            <a:ext cx="9144000" cy="2781300"/>
          </a:xfrm>
          <a:prstGeom prst="rect">
            <a:avLst/>
          </a:prstGeom>
        </p:spPr>
      </p:pic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02C51A5-30FB-4CEB-9C7C-A7D3DCD76AF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Picture Placeholder 15"/>
          <p:cNvSpPr>
            <a:spLocks noGrp="1"/>
          </p:cNvSpPr>
          <p:nvPr>
            <p:ph type="pic" sz="quarter" idx="17" hasCustomPrompt="1"/>
          </p:nvPr>
        </p:nvSpPr>
        <p:spPr>
          <a:xfrm>
            <a:off x="534248" y="6345368"/>
            <a:ext cx="1080000" cy="396000"/>
          </a:xfrm>
        </p:spPr>
        <p:txBody>
          <a:bodyPr>
            <a:noAutofit/>
          </a:bodyPr>
          <a:lstStyle>
            <a:lvl1pPr>
              <a:defRPr sz="1200"/>
            </a:lvl1pPr>
          </a:lstStyle>
          <a:p>
            <a:r>
              <a:rPr lang="en-GB" dirty="0" smtClean="0"/>
              <a:t>Partner logo 1</a:t>
            </a:r>
            <a:endParaRPr lang="en-GB" dirty="0"/>
          </a:p>
        </p:txBody>
      </p:sp>
      <p:sp>
        <p:nvSpPr>
          <p:cNvPr id="10" name="Picture Placeholder 15"/>
          <p:cNvSpPr>
            <a:spLocks noGrp="1"/>
          </p:cNvSpPr>
          <p:nvPr>
            <p:ph type="pic" sz="quarter" idx="18" hasCustomPrompt="1"/>
          </p:nvPr>
        </p:nvSpPr>
        <p:spPr>
          <a:xfrm>
            <a:off x="1835696" y="6345368"/>
            <a:ext cx="1080000" cy="396000"/>
          </a:xfrm>
        </p:spPr>
        <p:txBody>
          <a:bodyPr>
            <a:noAutofit/>
          </a:bodyPr>
          <a:lstStyle>
            <a:lvl1pPr>
              <a:defRPr sz="1200"/>
            </a:lvl1pPr>
          </a:lstStyle>
          <a:p>
            <a:r>
              <a:rPr lang="en-GB" dirty="0" smtClean="0"/>
              <a:t>Partner logo 2</a:t>
            </a:r>
            <a:endParaRPr lang="en-GB" dirty="0"/>
          </a:p>
        </p:txBody>
      </p:sp>
      <p:sp>
        <p:nvSpPr>
          <p:cNvPr id="15" name="Title 1"/>
          <p:cNvSpPr>
            <a:spLocks noGrp="1"/>
          </p:cNvSpPr>
          <p:nvPr>
            <p:ph type="title"/>
          </p:nvPr>
        </p:nvSpPr>
        <p:spPr>
          <a:xfrm>
            <a:off x="539750" y="476792"/>
            <a:ext cx="7992690" cy="404768"/>
          </a:xfrm>
        </p:spPr>
        <p:txBody>
          <a:bodyPr/>
          <a:lstStyle>
            <a:lvl1pPr>
              <a:defRPr>
                <a:solidFill>
                  <a:srgbClr val="032977"/>
                </a:solidFill>
              </a:defRPr>
            </a:lvl1pPr>
          </a:lstStyle>
          <a:p>
            <a:r>
              <a:rPr lang="en-US" dirty="0" smtClean="0"/>
              <a:t>Click to edit Master title style</a:t>
            </a:r>
            <a:endParaRPr lang="en-GB" dirty="0"/>
          </a:p>
        </p:txBody>
      </p:sp>
      <p:sp>
        <p:nvSpPr>
          <p:cNvPr id="17" name="Content Placeholder 2"/>
          <p:cNvSpPr>
            <a:spLocks noGrp="1"/>
          </p:cNvSpPr>
          <p:nvPr>
            <p:ph idx="1"/>
          </p:nvPr>
        </p:nvSpPr>
        <p:spPr>
          <a:xfrm>
            <a:off x="539750" y="1556794"/>
            <a:ext cx="7992690" cy="3957303"/>
          </a:xfrm>
        </p:spPr>
        <p:txBody>
          <a:bodyPr/>
          <a:lstStyle>
            <a:lvl1pPr marL="0" indent="0">
              <a:buNone/>
              <a:defRPr/>
            </a:lvl1pPr>
            <a:lvl2pPr marL="135731" indent="-135731">
              <a:buFont typeface="Arial" panose="020B0604020202020204" pitchFamily="34" charset="0"/>
              <a:buChar char="•"/>
              <a:defRPr/>
            </a:lvl2pPr>
            <a:lvl3pPr marL="271463" indent="-135731">
              <a:defRPr/>
            </a:lvl3pPr>
            <a:lvl4pPr marL="400050" indent="-128588">
              <a:buFont typeface="Arial" panose="020B0604020202020204" pitchFamily="34" charset="0"/>
              <a:buChar char="•"/>
              <a:defRPr/>
            </a:lvl4pPr>
            <a:lvl5pPr marL="536972" indent="-136922"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en-US" dirty="0" smtClean="0"/>
              <a:t>Click to edit Master text styles</a:t>
            </a:r>
          </a:p>
          <a:p>
            <a:pPr lvl="1"/>
            <a:r>
              <a:rPr lang="en-US" dirty="0" smtClean="0"/>
              <a:t>Second level</a:t>
            </a:r>
          </a:p>
          <a:p>
            <a:pPr lvl="2"/>
            <a:r>
              <a:rPr lang="en-US" dirty="0" smtClean="0"/>
              <a:t>Third level</a:t>
            </a:r>
          </a:p>
          <a:p>
            <a:pPr lvl="3"/>
            <a:r>
              <a:rPr lang="en-US" dirty="0" smtClean="0"/>
              <a:t>Fourth level</a:t>
            </a:r>
          </a:p>
          <a:p>
            <a:pPr lvl="4"/>
            <a:r>
              <a:rPr lang="en-US" dirty="0" smtClean="0"/>
              <a:t>Fifth level</a:t>
            </a:r>
            <a:endParaRPr lang="en-GB" dirty="0"/>
          </a:p>
        </p:txBody>
      </p:sp>
      <p:sp>
        <p:nvSpPr>
          <p:cNvPr id="18" name="Text Placeholder 8"/>
          <p:cNvSpPr>
            <a:spLocks noGrp="1"/>
          </p:cNvSpPr>
          <p:nvPr>
            <p:ph type="body" sz="quarter" idx="13" hasCustomPrompt="1"/>
          </p:nvPr>
        </p:nvSpPr>
        <p:spPr>
          <a:xfrm>
            <a:off x="539750" y="944792"/>
            <a:ext cx="7992690" cy="395288"/>
          </a:xfrm>
        </p:spPr>
        <p:txBody>
          <a:bodyPr/>
          <a:lstStyle>
            <a:lvl1pPr marL="0" indent="0">
              <a:buNone/>
              <a:defRPr>
                <a:solidFill>
                  <a:srgbClr val="648FD8"/>
                </a:solidFill>
              </a:defRPr>
            </a:lvl1pPr>
            <a:lvl2pPr marL="0" indent="0">
              <a:buNone/>
              <a:defRPr/>
            </a:lvl2pPr>
            <a:lvl3pPr marL="0" indent="0">
              <a:buNone/>
              <a:defRPr/>
            </a:lvl3pPr>
            <a:lvl4pPr marL="0" indent="0">
              <a:buNone/>
              <a:defRPr/>
            </a:lvl4pPr>
            <a:lvl5pPr marL="0" indent="0">
              <a:buNone/>
              <a:defRPr/>
            </a:lvl5pPr>
          </a:lstStyle>
          <a:p>
            <a:pPr lvl="0"/>
            <a:r>
              <a:rPr lang="en-US" dirty="0" smtClean="0"/>
              <a:t>Click to edit sub title</a:t>
            </a:r>
          </a:p>
        </p:txBody>
      </p:sp>
      <p:sp>
        <p:nvSpPr>
          <p:cNvPr id="16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1187625" y="3933056"/>
            <a:ext cx="2016224" cy="2016224"/>
          </a:xfrm>
          <a:prstGeom prst="ellipse">
            <a:avLst/>
          </a:prstGeom>
        </p:spPr>
        <p:txBody>
          <a:bodyPr/>
          <a:lstStyle/>
          <a:p>
            <a:r>
              <a:rPr lang="en-US" dirty="0" smtClean="0"/>
              <a:t>Click icon to add picture</a:t>
            </a:r>
            <a:endParaRPr lang="en-GB" dirty="0"/>
          </a:p>
        </p:txBody>
      </p:sp>
      <p:pic>
        <p:nvPicPr>
          <p:cNvPr id="11" name="Picture 10" descr="Additional2.jpg"/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4883" t="92772"/>
          <a:stretch/>
        </p:blipFill>
        <p:spPr>
          <a:xfrm>
            <a:off x="7753350" y="6362700"/>
            <a:ext cx="1382291" cy="4956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566754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Map with table and fac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itle"/>
          <p:cNvSpPr>
            <a:spLocks noGrp="1"/>
          </p:cNvSpPr>
          <p:nvPr>
            <p:ph type="title"/>
          </p:nvPr>
        </p:nvSpPr>
        <p:spPr>
          <a:xfrm>
            <a:off x="228600" y="381000"/>
            <a:ext cx="8686800" cy="691350"/>
          </a:xfrm>
        </p:spPr>
        <p:txBody>
          <a:bodyPr lIns="0" tIns="0" rIns="0" bIns="0">
            <a:normAutofit/>
          </a:bodyPr>
          <a:lstStyle>
            <a:lvl1pPr>
              <a:defRPr sz="1350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22" name="Slide Number Placeholder 2"/>
          <p:cNvSpPr>
            <a:spLocks noGrp="1"/>
          </p:cNvSpPr>
          <p:nvPr>
            <p:ph type="sldNum" sz="quarter" idx="12"/>
          </p:nvPr>
        </p:nvSpPr>
        <p:spPr>
          <a:xfrm>
            <a:off x="8548008" y="60334"/>
            <a:ext cx="457200" cy="327933"/>
          </a:xfrm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fld id="{FCADCB76-81E2-42D3-8EC2-6C52E0F8FC0C}" type="slidenum">
              <a:rPr lang="en-US" smtClean="0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Sources"/>
          <p:cNvSpPr>
            <a:spLocks noGrp="1"/>
          </p:cNvSpPr>
          <p:nvPr>
            <p:ph type="body" sz="quarter" idx="13" hasCustomPrompt="1"/>
          </p:nvPr>
        </p:nvSpPr>
        <p:spPr>
          <a:xfrm>
            <a:off x="6294438" y="6318250"/>
            <a:ext cx="2620962" cy="427038"/>
          </a:xfrm>
        </p:spPr>
        <p:txBody>
          <a:bodyPr lIns="0" tIns="0" rIns="0" bIns="0">
            <a:normAutofit/>
          </a:bodyPr>
          <a:lstStyle>
            <a:lvl1pPr marL="0" indent="0">
              <a:buNone/>
              <a:defRPr sz="600" baseline="0">
                <a:solidFill>
                  <a:schemeClr val="tx1">
                    <a:lumMod val="75000"/>
                  </a:schemeClr>
                </a:solidFill>
              </a:defRPr>
            </a:lvl1pPr>
          </a:lstStyle>
          <a:p>
            <a:pPr lvl="0"/>
            <a:r>
              <a:rPr lang="en-GB" sz="750" b="1" dirty="0" smtClean="0"/>
              <a:t>Source: </a:t>
            </a:r>
            <a:endParaRPr lang="en-US" dirty="0"/>
          </a:p>
        </p:txBody>
      </p:sp>
      <p:sp>
        <p:nvSpPr>
          <p:cNvPr id="4" name="Question"/>
          <p:cNvSpPr>
            <a:spLocks noGrp="1"/>
          </p:cNvSpPr>
          <p:nvPr>
            <p:ph type="body" sz="quarter" idx="19" hasCustomPrompt="1"/>
          </p:nvPr>
        </p:nvSpPr>
        <p:spPr>
          <a:xfrm>
            <a:off x="231775" y="1214440"/>
            <a:ext cx="8686800" cy="477837"/>
          </a:xfrm>
        </p:spPr>
        <p:txBody>
          <a:bodyPr>
            <a:normAutofit/>
          </a:bodyPr>
          <a:lstStyle>
            <a:lvl1pPr marL="0" indent="0" algn="ctr">
              <a:buNone/>
              <a:defRPr sz="1050"/>
            </a:lvl1pPr>
          </a:lstStyle>
          <a:p>
            <a:pPr lvl="0"/>
            <a:r>
              <a:rPr lang="en-US" dirty="0" smtClean="0"/>
              <a:t>Question</a:t>
            </a:r>
            <a:endParaRPr lang="en-US" dirty="0"/>
          </a:p>
        </p:txBody>
      </p:sp>
      <p:sp>
        <p:nvSpPr>
          <p:cNvPr id="5" name="Map"/>
          <p:cNvSpPr>
            <a:spLocks noGrp="1"/>
          </p:cNvSpPr>
          <p:nvPr>
            <p:ph type="pic" sz="quarter" idx="15" hasCustomPrompt="1"/>
          </p:nvPr>
        </p:nvSpPr>
        <p:spPr>
          <a:xfrm>
            <a:off x="847724" y="1709740"/>
            <a:ext cx="6170613" cy="4084637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en-US" dirty="0" smtClean="0"/>
              <a:t>Map</a:t>
            </a:r>
            <a:endParaRPr lang="en-US" dirty="0"/>
          </a:p>
        </p:txBody>
      </p:sp>
      <p:sp>
        <p:nvSpPr>
          <p:cNvPr id="9" name="MapFacet"/>
          <p:cNvSpPr>
            <a:spLocks noGrp="1"/>
          </p:cNvSpPr>
          <p:nvPr>
            <p:ph type="pic" sz="quarter" idx="18" hasCustomPrompt="1"/>
          </p:nvPr>
        </p:nvSpPr>
        <p:spPr>
          <a:xfrm>
            <a:off x="1" y="1709740"/>
            <a:ext cx="1552575" cy="4084637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en-US" dirty="0" smtClean="0"/>
              <a:t>Map</a:t>
            </a:r>
            <a:endParaRPr lang="en-US" dirty="0"/>
          </a:p>
        </p:txBody>
      </p:sp>
      <p:sp>
        <p:nvSpPr>
          <p:cNvPr id="12" name="paragraph"/>
          <p:cNvSpPr>
            <a:spLocks noGrp="1"/>
          </p:cNvSpPr>
          <p:nvPr>
            <p:ph type="body" sz="quarter" idx="20" hasCustomPrompt="1"/>
          </p:nvPr>
        </p:nvSpPr>
        <p:spPr>
          <a:xfrm>
            <a:off x="190833" y="5827383"/>
            <a:ext cx="5855126" cy="921437"/>
          </a:xfrm>
        </p:spPr>
        <p:txBody>
          <a:bodyPr>
            <a:normAutofit/>
          </a:bodyPr>
          <a:lstStyle>
            <a:lvl1pPr marL="0" indent="0" algn="l">
              <a:buNone/>
              <a:defRPr sz="900" b="0"/>
            </a:lvl1pPr>
          </a:lstStyle>
          <a:p>
            <a:pPr lvl="0"/>
            <a:r>
              <a:rPr lang="en-US" dirty="0" smtClean="0"/>
              <a:t>Question</a:t>
            </a:r>
            <a:endParaRPr lang="en-US" dirty="0"/>
          </a:p>
        </p:txBody>
      </p:sp>
      <p:sp>
        <p:nvSpPr>
          <p:cNvPr id="18" name="Top Countries"/>
          <p:cNvSpPr>
            <a:spLocks noGrp="1"/>
          </p:cNvSpPr>
          <p:nvPr>
            <p:ph type="tbl" sz="quarter" idx="16" hasCustomPrompt="1"/>
          </p:nvPr>
        </p:nvSpPr>
        <p:spPr>
          <a:xfrm>
            <a:off x="7086600" y="1935165"/>
            <a:ext cx="1752600" cy="3551237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en-US" dirty="0" smtClean="0"/>
              <a:t>Table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7680024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5.jp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99592" y="1484784"/>
            <a:ext cx="4320480" cy="864096"/>
          </a:xfrm>
        </p:spPr>
        <p:txBody>
          <a:bodyPr>
            <a:normAutofit/>
          </a:bodyPr>
          <a:lstStyle>
            <a:lvl1pPr>
              <a:defRPr sz="2800"/>
            </a:lvl1pPr>
          </a:lstStyle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idx="1"/>
          </p:nvPr>
        </p:nvSpPr>
        <p:spPr>
          <a:xfrm>
            <a:off x="899592" y="2420888"/>
            <a:ext cx="4320480" cy="4104456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dirty="0" smtClean="0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1436721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le - white (graphs) - stand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https://incites.qa.thomsonreuters.com/images/8fc20d3c.background.png"/>
          <p:cNvPicPr>
            <a:picLocks noChangeAspect="1" noChangeArrowheads="1"/>
          </p:cNvPicPr>
          <p:nvPr userDrawn="1"/>
        </p:nvPicPr>
        <p:blipFill>
          <a:blip r:embed="rId2" cstate="print"/>
          <a:srcRect b="56786"/>
          <a:stretch>
            <a:fillRect/>
          </a:stretch>
        </p:blipFill>
        <p:spPr bwMode="auto">
          <a:xfrm>
            <a:off x="0" y="-18178"/>
            <a:ext cx="9144000" cy="6915138"/>
          </a:xfrm>
          <a:prstGeom prst="rect">
            <a:avLst/>
          </a:prstGeom>
          <a:noFill/>
        </p:spPr>
      </p:pic>
      <p:sp>
        <p:nvSpPr>
          <p:cNvPr id="5" name="Rectangle 4"/>
          <p:cNvSpPr>
            <a:spLocks noGrp="1" noChangeArrowheads="1"/>
          </p:cNvSpPr>
          <p:nvPr>
            <p:ph type="ftr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sldNum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A191831-B690-48CC-9A59-818B8D7FEB0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sp>
        <p:nvSpPr>
          <p:cNvPr id="11" name="Content Placeholder 3"/>
          <p:cNvSpPr>
            <a:spLocks noGrp="1" noChangeAspect="1"/>
          </p:cNvSpPr>
          <p:nvPr>
            <p:ph sz="half" idx="17"/>
          </p:nvPr>
        </p:nvSpPr>
        <p:spPr>
          <a:xfrm>
            <a:off x="969819" y="1589809"/>
            <a:ext cx="4384964" cy="4389120"/>
          </a:xfrm>
          <a:solidFill>
            <a:schemeClr val="bg1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lIns="91216" tIns="547296" rIns="91216" bIns="91216"/>
          <a:lstStyle>
            <a:lvl1pPr marL="0">
              <a:buNone/>
              <a:defRPr/>
            </a:lvl1pPr>
          </a:lstStyle>
          <a:p>
            <a:r>
              <a:rPr lang="en-CA" i="1" dirty="0" smtClean="0"/>
              <a:t>Insert a mock up of the visualization or analysis here  </a:t>
            </a:r>
            <a:endParaRPr lang="en-GB" i="1" dirty="0"/>
          </a:p>
        </p:txBody>
      </p:sp>
      <p:sp>
        <p:nvSpPr>
          <p:cNvPr id="9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852056" y="1683326"/>
            <a:ext cx="4281054" cy="353292"/>
          </a:xfrm>
          <a:solidFill>
            <a:srgbClr val="505050"/>
          </a:solidFill>
        </p:spPr>
        <p:txBody>
          <a:bodyPr lIns="273648" tIns="0" anchor="ctr"/>
          <a:lstStyle>
            <a:lvl1pPr>
              <a:buNone/>
              <a:defRPr sz="2000" baseline="0">
                <a:solidFill>
                  <a:schemeClr val="bg1"/>
                </a:solidFill>
              </a:defRPr>
            </a:lvl1pPr>
            <a:lvl2pPr>
              <a:defRPr sz="2400">
                <a:solidFill>
                  <a:schemeClr val="bg1"/>
                </a:solidFill>
              </a:defRPr>
            </a:lvl2pPr>
            <a:lvl3pPr>
              <a:defRPr sz="2000">
                <a:solidFill>
                  <a:schemeClr val="bg1"/>
                </a:solidFill>
              </a:defRPr>
            </a:lvl3pPr>
            <a:lvl4pPr>
              <a:defRPr sz="1800">
                <a:solidFill>
                  <a:schemeClr val="bg1"/>
                </a:solidFill>
              </a:defRPr>
            </a:lvl4pPr>
            <a:lvl5pPr>
              <a:defRPr sz="18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 smtClean="0"/>
              <a:t>Insert title </a:t>
            </a:r>
            <a:endParaRPr lang="en-US" dirty="0"/>
          </a:p>
        </p:txBody>
      </p:sp>
      <p:pic>
        <p:nvPicPr>
          <p:cNvPr id="2" name="Picture 3"/>
          <p:cNvPicPr>
            <a:picLocks noChangeAspect="1" noChangeArrowheads="1"/>
          </p:cNvPicPr>
          <p:nvPr userDrawn="1"/>
        </p:nvPicPr>
        <p:blipFill>
          <a:blip r:embed="rId3"/>
          <a:srcRect/>
          <a:stretch>
            <a:fillRect/>
          </a:stretch>
        </p:blipFill>
        <p:spPr bwMode="auto">
          <a:xfrm>
            <a:off x="-4884" y="-21266"/>
            <a:ext cx="9148884" cy="9388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val="55382389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 userDrawn="1"/>
        </p:nvSpPr>
        <p:spPr>
          <a:xfrm>
            <a:off x="0" y="5895009"/>
            <a:ext cx="9144000" cy="962991"/>
          </a:xfrm>
          <a:prstGeom prst="rect">
            <a:avLst/>
          </a:prstGeom>
          <a:solidFill>
            <a:srgbClr val="39B4E1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fa-IR"/>
          </a:p>
        </p:txBody>
      </p:sp>
      <p:sp>
        <p:nvSpPr>
          <p:cNvPr id="11" name="Isosceles Triangle 10"/>
          <p:cNvSpPr/>
          <p:nvPr userDrawn="1"/>
        </p:nvSpPr>
        <p:spPr>
          <a:xfrm rot="5400000">
            <a:off x="185529" y="5709478"/>
            <a:ext cx="962991" cy="1334053"/>
          </a:xfrm>
          <a:prstGeom prst="triangle">
            <a:avLst>
              <a:gd name="adj" fmla="val 0"/>
            </a:avLst>
          </a:prstGeom>
          <a:solidFill>
            <a:srgbClr val="F96A1B"/>
          </a:solidFill>
          <a:ln>
            <a:solidFill>
              <a:srgbClr val="FF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1" anchor="ctr"/>
          <a:lstStyle/>
          <a:p>
            <a:pPr algn="ctr"/>
            <a:endParaRPr lang="fa-IR"/>
          </a:p>
        </p:txBody>
      </p:sp>
      <p:sp>
        <p:nvSpPr>
          <p:cNvPr id="18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403418" y="6170822"/>
            <a:ext cx="502920" cy="502920"/>
          </a:xfrm>
        </p:spPr>
        <p:txBody>
          <a:bodyPr/>
          <a:lstStyle/>
          <a:p>
            <a:fld id="{2754ED01-E2A0-4C1E-8E21-014B99041579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403418" y="6170822"/>
            <a:ext cx="502920" cy="502920"/>
          </a:xfrm>
        </p:spPr>
        <p:txBody>
          <a:bodyPr/>
          <a:lstStyle/>
          <a:p>
            <a:fld id="{2754ED01-E2A0-4C1E-8E21-014B99041579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833864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a-IR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B1B13E-D5AF-485E-81A1-82A140076526}" type="datetime4">
              <a:rPr lang="en-US" smtClean="0"/>
              <a:pPr/>
              <a:t>August 28, 2016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863191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1851769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7BB8AF-C16A-4836-A92D-61834B5F0BA5}" type="datetime4">
              <a:rPr lang="en-US" smtClean="0"/>
              <a:pPr/>
              <a:t>August 28, 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fa-IR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B1B13E-D5AF-485E-81A1-82A140076526}" type="datetime4">
              <a:rPr lang="en-US" smtClean="0"/>
              <a:pPr/>
              <a:t>August 28, 2016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6316017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>
            <a:off x="-2380" y="-925"/>
            <a:ext cx="9146380" cy="6858925"/>
          </a:xfrm>
          <a:custGeom>
            <a:avLst/>
            <a:gdLst>
              <a:gd name="connsiteX0" fmla="*/ 0 w 3350419"/>
              <a:gd name="connsiteY0" fmla="*/ 2081213 h 2083594"/>
              <a:gd name="connsiteX1" fmla="*/ 3031331 w 3350419"/>
              <a:gd name="connsiteY1" fmla="*/ 0 h 2083594"/>
              <a:gd name="connsiteX2" fmla="*/ 3350419 w 3350419"/>
              <a:gd name="connsiteY2" fmla="*/ 80963 h 2083594"/>
              <a:gd name="connsiteX3" fmla="*/ 3350419 w 3350419"/>
              <a:gd name="connsiteY3" fmla="*/ 2083594 h 2083594"/>
              <a:gd name="connsiteX4" fmla="*/ 0 w 3350419"/>
              <a:gd name="connsiteY4" fmla="*/ 2081213 h 2083594"/>
              <a:gd name="connsiteX0" fmla="*/ 0 w 3112294"/>
              <a:gd name="connsiteY0" fmla="*/ 2019301 h 2083594"/>
              <a:gd name="connsiteX1" fmla="*/ 2793206 w 3112294"/>
              <a:gd name="connsiteY1" fmla="*/ 0 h 2083594"/>
              <a:gd name="connsiteX2" fmla="*/ 3112294 w 3112294"/>
              <a:gd name="connsiteY2" fmla="*/ 80963 h 2083594"/>
              <a:gd name="connsiteX3" fmla="*/ 3112294 w 3112294"/>
              <a:gd name="connsiteY3" fmla="*/ 2083594 h 2083594"/>
              <a:gd name="connsiteX4" fmla="*/ 0 w 3112294"/>
              <a:gd name="connsiteY4" fmla="*/ 2019301 h 2083594"/>
              <a:gd name="connsiteX0" fmla="*/ 0 w 3345656"/>
              <a:gd name="connsiteY0" fmla="*/ 2097882 h 2097882"/>
              <a:gd name="connsiteX1" fmla="*/ 3026568 w 3345656"/>
              <a:gd name="connsiteY1" fmla="*/ 0 h 2097882"/>
              <a:gd name="connsiteX2" fmla="*/ 3345656 w 3345656"/>
              <a:gd name="connsiteY2" fmla="*/ 80963 h 2097882"/>
              <a:gd name="connsiteX3" fmla="*/ 3345656 w 3345656"/>
              <a:gd name="connsiteY3" fmla="*/ 2083594 h 2097882"/>
              <a:gd name="connsiteX4" fmla="*/ 0 w 3345656"/>
              <a:gd name="connsiteY4" fmla="*/ 2097882 h 2097882"/>
              <a:gd name="connsiteX0" fmla="*/ 0 w 2800350"/>
              <a:gd name="connsiteY0" fmla="*/ 1935957 h 2083594"/>
              <a:gd name="connsiteX1" fmla="*/ 2481262 w 2800350"/>
              <a:gd name="connsiteY1" fmla="*/ 0 h 2083594"/>
              <a:gd name="connsiteX2" fmla="*/ 2800350 w 2800350"/>
              <a:gd name="connsiteY2" fmla="*/ 80963 h 2083594"/>
              <a:gd name="connsiteX3" fmla="*/ 2800350 w 2800350"/>
              <a:gd name="connsiteY3" fmla="*/ 2083594 h 2083594"/>
              <a:gd name="connsiteX4" fmla="*/ 0 w 2800350"/>
              <a:gd name="connsiteY4" fmla="*/ 1935957 h 2083594"/>
              <a:gd name="connsiteX0" fmla="*/ 0 w 3352800"/>
              <a:gd name="connsiteY0" fmla="*/ 2083594 h 2083594"/>
              <a:gd name="connsiteX1" fmla="*/ 3033712 w 3352800"/>
              <a:gd name="connsiteY1" fmla="*/ 0 h 2083594"/>
              <a:gd name="connsiteX2" fmla="*/ 3352800 w 3352800"/>
              <a:gd name="connsiteY2" fmla="*/ 80963 h 2083594"/>
              <a:gd name="connsiteX3" fmla="*/ 3352800 w 3352800"/>
              <a:gd name="connsiteY3" fmla="*/ 2083594 h 2083594"/>
              <a:gd name="connsiteX4" fmla="*/ 0 w 3352800"/>
              <a:gd name="connsiteY4" fmla="*/ 2083594 h 2083594"/>
              <a:gd name="connsiteX0" fmla="*/ 0 w 3352800"/>
              <a:gd name="connsiteY0" fmla="*/ 2002631 h 2002631"/>
              <a:gd name="connsiteX1" fmla="*/ 3033712 w 3352800"/>
              <a:gd name="connsiteY1" fmla="*/ 157162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2002631 h 2002631"/>
              <a:gd name="connsiteX1" fmla="*/ 2988469 w 3352800"/>
              <a:gd name="connsiteY1" fmla="*/ 59530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2002631 h 2002631"/>
              <a:gd name="connsiteX1" fmla="*/ 2833966 w 3352800"/>
              <a:gd name="connsiteY1" fmla="*/ 425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2002631 h 2002631"/>
              <a:gd name="connsiteX1" fmla="*/ 2845314 w 3352800"/>
              <a:gd name="connsiteY1" fmla="*/ 12246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2002631 h 2002631"/>
              <a:gd name="connsiteX1" fmla="*/ 2834839 w 3352800"/>
              <a:gd name="connsiteY1" fmla="*/ 425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2002631 h 2002631"/>
              <a:gd name="connsiteX1" fmla="*/ 2875865 w 3352800"/>
              <a:gd name="connsiteY1" fmla="*/ 81782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2002901 h 2002901"/>
              <a:gd name="connsiteX1" fmla="*/ 2836585 w 3352800"/>
              <a:gd name="connsiteY1" fmla="*/ 0 h 2002901"/>
              <a:gd name="connsiteX2" fmla="*/ 3352800 w 3352800"/>
              <a:gd name="connsiteY2" fmla="*/ 270 h 2002901"/>
              <a:gd name="connsiteX3" fmla="*/ 3352800 w 3352800"/>
              <a:gd name="connsiteY3" fmla="*/ 2002901 h 2002901"/>
              <a:gd name="connsiteX4" fmla="*/ 0 w 3352800"/>
              <a:gd name="connsiteY4" fmla="*/ 2002901 h 2002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52800" h="2002901">
                <a:moveTo>
                  <a:pt x="0" y="2002901"/>
                </a:moveTo>
                <a:lnTo>
                  <a:pt x="2836585" y="0"/>
                </a:lnTo>
                <a:lnTo>
                  <a:pt x="3352800" y="270"/>
                </a:lnTo>
                <a:lnTo>
                  <a:pt x="3352800" y="2002901"/>
                </a:lnTo>
                <a:lnTo>
                  <a:pt x="0" y="200290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ight Triangle 6"/>
          <p:cNvSpPr/>
          <p:nvPr/>
        </p:nvSpPr>
        <p:spPr>
          <a:xfrm>
            <a:off x="0" y="2647950"/>
            <a:ext cx="3571875" cy="4210050"/>
          </a:xfrm>
          <a:prstGeom prst="rtTriangle">
            <a:avLst/>
          </a:prstGeom>
          <a:solidFill>
            <a:schemeClr val="accent3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19140000">
            <a:off x="819399" y="1726737"/>
            <a:ext cx="5650992" cy="1207509"/>
          </a:xfrm>
        </p:spPr>
        <p:txBody>
          <a:bodyPr bIns="9144" anchor="b"/>
          <a:lstStyle>
            <a:lvl1pPr algn="l">
              <a:defRPr kumimoji="0" lang="en-US" sz="3200" b="0" i="0" u="none" strike="noStrike" kern="1200" cap="all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 rot="19140000">
            <a:off x="1216152" y="2468304"/>
            <a:ext cx="6510528" cy="329184"/>
          </a:xfrm>
        </p:spPr>
        <p:txBody>
          <a:bodyPr anchor="t">
            <a:normAutofit/>
          </a:bodyPr>
          <a:lstStyle>
            <a:lvl1pPr marL="0" indent="0">
              <a:buNone/>
              <a:defRPr kumimoji="0" lang="en-US" sz="1400" b="0" i="0" u="none" strike="noStrike" kern="1200" cap="all" spc="40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+mj-ea"/>
                <a:cs typeface="Tunga" pitchFamily="2"/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ct val="100000"/>
              <a:buFont typeface="Arial" pitchFamily="34" charset="0"/>
              <a:buNone/>
              <a:tabLst/>
              <a:defRPr/>
            </a:pPr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47D2193-4505-4A75-99BB-880C6989A757}" type="datetime4">
              <a:rPr lang="en-US" smtClean="0"/>
              <a:pPr/>
              <a:t>August 28, 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/>
          <p:nvPr/>
        </p:nvSpPr>
        <p:spPr>
          <a:xfrm>
            <a:off x="-2382" y="5050633"/>
            <a:ext cx="3574257" cy="1807368"/>
          </a:xfrm>
          <a:custGeom>
            <a:avLst/>
            <a:gdLst>
              <a:gd name="connsiteX0" fmla="*/ 0 w 3571875"/>
              <a:gd name="connsiteY0" fmla="*/ 4210050 h 4210050"/>
              <a:gd name="connsiteX1" fmla="*/ 0 w 3571875"/>
              <a:gd name="connsiteY1" fmla="*/ 0 h 4210050"/>
              <a:gd name="connsiteX2" fmla="*/ 3571875 w 3571875"/>
              <a:gd name="connsiteY2" fmla="*/ 4210050 h 4210050"/>
              <a:gd name="connsiteX3" fmla="*/ 0 w 3571875"/>
              <a:gd name="connsiteY3" fmla="*/ 4210050 h 4210050"/>
              <a:gd name="connsiteX0" fmla="*/ 0 w 3571875"/>
              <a:gd name="connsiteY0" fmla="*/ 4210050 h 4210050"/>
              <a:gd name="connsiteX1" fmla="*/ 0 w 3571875"/>
              <a:gd name="connsiteY1" fmla="*/ 0 h 4210050"/>
              <a:gd name="connsiteX2" fmla="*/ 2028825 w 3571875"/>
              <a:gd name="connsiteY2" fmla="*/ 2388394 h 4210050"/>
              <a:gd name="connsiteX3" fmla="*/ 3571875 w 3571875"/>
              <a:gd name="connsiteY3" fmla="*/ 4210050 h 4210050"/>
              <a:gd name="connsiteX4" fmla="*/ 0 w 3571875"/>
              <a:gd name="connsiteY4" fmla="*/ 4210050 h 4210050"/>
              <a:gd name="connsiteX0" fmla="*/ 0 w 3571875"/>
              <a:gd name="connsiteY0" fmla="*/ 4210050 h 4210050"/>
              <a:gd name="connsiteX1" fmla="*/ 0 w 3571875"/>
              <a:gd name="connsiteY1" fmla="*/ 0 h 4210050"/>
              <a:gd name="connsiteX2" fmla="*/ 2028825 w 3571875"/>
              <a:gd name="connsiteY2" fmla="*/ 2205038 h 4210050"/>
              <a:gd name="connsiteX3" fmla="*/ 3571875 w 3571875"/>
              <a:gd name="connsiteY3" fmla="*/ 4210050 h 4210050"/>
              <a:gd name="connsiteX4" fmla="*/ 0 w 3571875"/>
              <a:gd name="connsiteY4" fmla="*/ 4210050 h 4210050"/>
              <a:gd name="connsiteX0" fmla="*/ 0 w 3571875"/>
              <a:gd name="connsiteY0" fmla="*/ 4210050 h 4210050"/>
              <a:gd name="connsiteX1" fmla="*/ 0 w 3571875"/>
              <a:gd name="connsiteY1" fmla="*/ 0 h 4210050"/>
              <a:gd name="connsiteX2" fmla="*/ 2028825 w 3571875"/>
              <a:gd name="connsiteY2" fmla="*/ 2393157 h 4210050"/>
              <a:gd name="connsiteX3" fmla="*/ 3571875 w 3571875"/>
              <a:gd name="connsiteY3" fmla="*/ 4210050 h 4210050"/>
              <a:gd name="connsiteX4" fmla="*/ 0 w 3571875"/>
              <a:gd name="connsiteY4" fmla="*/ 4210050 h 4210050"/>
              <a:gd name="connsiteX0" fmla="*/ 0 w 3571875"/>
              <a:gd name="connsiteY0" fmla="*/ 4210050 h 4210050"/>
              <a:gd name="connsiteX1" fmla="*/ 0 w 3571875"/>
              <a:gd name="connsiteY1" fmla="*/ 0 h 4210050"/>
              <a:gd name="connsiteX2" fmla="*/ 2028825 w 3571875"/>
              <a:gd name="connsiteY2" fmla="*/ 2393157 h 4210050"/>
              <a:gd name="connsiteX3" fmla="*/ 3571875 w 3571875"/>
              <a:gd name="connsiteY3" fmla="*/ 4210050 h 4210050"/>
              <a:gd name="connsiteX4" fmla="*/ 0 w 3571875"/>
              <a:gd name="connsiteY4" fmla="*/ 4210050 h 4210050"/>
              <a:gd name="connsiteX0" fmla="*/ 0 w 3571875"/>
              <a:gd name="connsiteY0" fmla="*/ 4210050 h 4210050"/>
              <a:gd name="connsiteX1" fmla="*/ 0 w 3571875"/>
              <a:gd name="connsiteY1" fmla="*/ 0 h 4210050"/>
              <a:gd name="connsiteX2" fmla="*/ 2028825 w 3571875"/>
              <a:gd name="connsiteY2" fmla="*/ 2281238 h 4210050"/>
              <a:gd name="connsiteX3" fmla="*/ 3571875 w 3571875"/>
              <a:gd name="connsiteY3" fmla="*/ 4210050 h 4210050"/>
              <a:gd name="connsiteX4" fmla="*/ 0 w 3571875"/>
              <a:gd name="connsiteY4" fmla="*/ 4210050 h 4210050"/>
              <a:gd name="connsiteX0" fmla="*/ 0 w 3571875"/>
              <a:gd name="connsiteY0" fmla="*/ 4210050 h 4210050"/>
              <a:gd name="connsiteX1" fmla="*/ 0 w 3571875"/>
              <a:gd name="connsiteY1" fmla="*/ 0 h 4210050"/>
              <a:gd name="connsiteX2" fmla="*/ 2028825 w 3571875"/>
              <a:gd name="connsiteY2" fmla="*/ 2393157 h 4210050"/>
              <a:gd name="connsiteX3" fmla="*/ 3571875 w 3571875"/>
              <a:gd name="connsiteY3" fmla="*/ 4210050 h 4210050"/>
              <a:gd name="connsiteX4" fmla="*/ 0 w 3571875"/>
              <a:gd name="connsiteY4" fmla="*/ 4210050 h 4210050"/>
              <a:gd name="connsiteX0" fmla="*/ 0 w 3571875"/>
              <a:gd name="connsiteY0" fmla="*/ 4210050 h 4210050"/>
              <a:gd name="connsiteX1" fmla="*/ 0 w 3571875"/>
              <a:gd name="connsiteY1" fmla="*/ 0 h 4210050"/>
              <a:gd name="connsiteX2" fmla="*/ 2028825 w 3571875"/>
              <a:gd name="connsiteY2" fmla="*/ 2393157 h 4210050"/>
              <a:gd name="connsiteX3" fmla="*/ 3571875 w 3571875"/>
              <a:gd name="connsiteY3" fmla="*/ 4210050 h 4210050"/>
              <a:gd name="connsiteX4" fmla="*/ 0 w 3571875"/>
              <a:gd name="connsiteY4" fmla="*/ 4210050 h 4210050"/>
              <a:gd name="connsiteX0" fmla="*/ 0 w 3571875"/>
              <a:gd name="connsiteY0" fmla="*/ 4210050 h 4210050"/>
              <a:gd name="connsiteX1" fmla="*/ 0 w 3571875"/>
              <a:gd name="connsiteY1" fmla="*/ 0 h 4210050"/>
              <a:gd name="connsiteX2" fmla="*/ 2076450 w 3571875"/>
              <a:gd name="connsiteY2" fmla="*/ 2274094 h 4210050"/>
              <a:gd name="connsiteX3" fmla="*/ 3571875 w 3571875"/>
              <a:gd name="connsiteY3" fmla="*/ 4210050 h 4210050"/>
              <a:gd name="connsiteX4" fmla="*/ 0 w 3571875"/>
              <a:gd name="connsiteY4" fmla="*/ 4210050 h 4210050"/>
              <a:gd name="connsiteX0" fmla="*/ 0 w 3571875"/>
              <a:gd name="connsiteY0" fmla="*/ 4210050 h 4210050"/>
              <a:gd name="connsiteX1" fmla="*/ 0 w 3571875"/>
              <a:gd name="connsiteY1" fmla="*/ 0 h 4210050"/>
              <a:gd name="connsiteX2" fmla="*/ 2245519 w 3571875"/>
              <a:gd name="connsiteY2" fmla="*/ 2405063 h 4210050"/>
              <a:gd name="connsiteX3" fmla="*/ 3571875 w 3571875"/>
              <a:gd name="connsiteY3" fmla="*/ 4210050 h 4210050"/>
              <a:gd name="connsiteX4" fmla="*/ 0 w 3571875"/>
              <a:gd name="connsiteY4" fmla="*/ 4210050 h 4210050"/>
              <a:gd name="connsiteX0" fmla="*/ 0 w 3571875"/>
              <a:gd name="connsiteY0" fmla="*/ 4210050 h 4210050"/>
              <a:gd name="connsiteX1" fmla="*/ 0 w 3571875"/>
              <a:gd name="connsiteY1" fmla="*/ 0 h 4210050"/>
              <a:gd name="connsiteX2" fmla="*/ 2038350 w 3571875"/>
              <a:gd name="connsiteY2" fmla="*/ 2405063 h 4210050"/>
              <a:gd name="connsiteX3" fmla="*/ 3571875 w 3571875"/>
              <a:gd name="connsiteY3" fmla="*/ 4210050 h 4210050"/>
              <a:gd name="connsiteX4" fmla="*/ 0 w 3571875"/>
              <a:gd name="connsiteY4" fmla="*/ 4210050 h 4210050"/>
              <a:gd name="connsiteX0" fmla="*/ 0 w 3571875"/>
              <a:gd name="connsiteY0" fmla="*/ 2433637 h 2433637"/>
              <a:gd name="connsiteX1" fmla="*/ 257175 w 3571875"/>
              <a:gd name="connsiteY1" fmla="*/ 0 h 2433637"/>
              <a:gd name="connsiteX2" fmla="*/ 2038350 w 3571875"/>
              <a:gd name="connsiteY2" fmla="*/ 628650 h 2433637"/>
              <a:gd name="connsiteX3" fmla="*/ 3571875 w 3571875"/>
              <a:gd name="connsiteY3" fmla="*/ 2433637 h 2433637"/>
              <a:gd name="connsiteX4" fmla="*/ 0 w 3571875"/>
              <a:gd name="connsiteY4" fmla="*/ 2433637 h 2433637"/>
              <a:gd name="connsiteX0" fmla="*/ 2382 w 3574257"/>
              <a:gd name="connsiteY0" fmla="*/ 1807368 h 1807368"/>
              <a:gd name="connsiteX1" fmla="*/ 0 w 3574257"/>
              <a:gd name="connsiteY1" fmla="*/ 0 h 1807368"/>
              <a:gd name="connsiteX2" fmla="*/ 2040732 w 3574257"/>
              <a:gd name="connsiteY2" fmla="*/ 2381 h 1807368"/>
              <a:gd name="connsiteX3" fmla="*/ 3574257 w 3574257"/>
              <a:gd name="connsiteY3" fmla="*/ 1807368 h 1807368"/>
              <a:gd name="connsiteX4" fmla="*/ 2382 w 3574257"/>
              <a:gd name="connsiteY4" fmla="*/ 1807368 h 1807368"/>
              <a:gd name="connsiteX0" fmla="*/ 2382 w 3574257"/>
              <a:gd name="connsiteY0" fmla="*/ 1807368 h 1807368"/>
              <a:gd name="connsiteX1" fmla="*/ 0 w 3574257"/>
              <a:gd name="connsiteY1" fmla="*/ 0 h 1807368"/>
              <a:gd name="connsiteX2" fmla="*/ 1924051 w 3574257"/>
              <a:gd name="connsiteY2" fmla="*/ 307181 h 1807368"/>
              <a:gd name="connsiteX3" fmla="*/ 3574257 w 3574257"/>
              <a:gd name="connsiteY3" fmla="*/ 1807368 h 1807368"/>
              <a:gd name="connsiteX4" fmla="*/ 2382 w 3574257"/>
              <a:gd name="connsiteY4" fmla="*/ 1807368 h 1807368"/>
              <a:gd name="connsiteX0" fmla="*/ 2382 w 3574257"/>
              <a:gd name="connsiteY0" fmla="*/ 1809749 h 1809749"/>
              <a:gd name="connsiteX1" fmla="*/ 0 w 3574257"/>
              <a:gd name="connsiteY1" fmla="*/ 2381 h 1809749"/>
              <a:gd name="connsiteX2" fmla="*/ 2038351 w 3574257"/>
              <a:gd name="connsiteY2" fmla="*/ 0 h 1809749"/>
              <a:gd name="connsiteX3" fmla="*/ 3574257 w 3574257"/>
              <a:gd name="connsiteY3" fmla="*/ 1809749 h 1809749"/>
              <a:gd name="connsiteX4" fmla="*/ 2382 w 3574257"/>
              <a:gd name="connsiteY4" fmla="*/ 1809749 h 1809749"/>
              <a:gd name="connsiteX0" fmla="*/ 2382 w 3574257"/>
              <a:gd name="connsiteY0" fmla="*/ 1807368 h 1807368"/>
              <a:gd name="connsiteX1" fmla="*/ 0 w 3574257"/>
              <a:gd name="connsiteY1" fmla="*/ 0 h 1807368"/>
              <a:gd name="connsiteX2" fmla="*/ 1640682 w 3574257"/>
              <a:gd name="connsiteY2" fmla="*/ 450057 h 1807368"/>
              <a:gd name="connsiteX3" fmla="*/ 3574257 w 3574257"/>
              <a:gd name="connsiteY3" fmla="*/ 1807368 h 1807368"/>
              <a:gd name="connsiteX4" fmla="*/ 2382 w 3574257"/>
              <a:gd name="connsiteY4" fmla="*/ 1807368 h 1807368"/>
              <a:gd name="connsiteX0" fmla="*/ 2382 w 3574257"/>
              <a:gd name="connsiteY0" fmla="*/ 1809749 h 1809749"/>
              <a:gd name="connsiteX1" fmla="*/ 0 w 3574257"/>
              <a:gd name="connsiteY1" fmla="*/ 2381 h 1809749"/>
              <a:gd name="connsiteX2" fmla="*/ 2038351 w 3574257"/>
              <a:gd name="connsiteY2" fmla="*/ 0 h 1809749"/>
              <a:gd name="connsiteX3" fmla="*/ 3574257 w 3574257"/>
              <a:gd name="connsiteY3" fmla="*/ 1809749 h 1809749"/>
              <a:gd name="connsiteX4" fmla="*/ 2382 w 3574257"/>
              <a:gd name="connsiteY4" fmla="*/ 1809749 h 1809749"/>
              <a:gd name="connsiteX0" fmla="*/ 2382 w 3574257"/>
              <a:gd name="connsiteY0" fmla="*/ 1807368 h 1807368"/>
              <a:gd name="connsiteX1" fmla="*/ 0 w 3574257"/>
              <a:gd name="connsiteY1" fmla="*/ 0 h 1807368"/>
              <a:gd name="connsiteX2" fmla="*/ 1657351 w 3574257"/>
              <a:gd name="connsiteY2" fmla="*/ 230982 h 1807368"/>
              <a:gd name="connsiteX3" fmla="*/ 3574257 w 3574257"/>
              <a:gd name="connsiteY3" fmla="*/ 1807368 h 1807368"/>
              <a:gd name="connsiteX4" fmla="*/ 2382 w 3574257"/>
              <a:gd name="connsiteY4" fmla="*/ 1807368 h 1807368"/>
              <a:gd name="connsiteX0" fmla="*/ 2382 w 3574257"/>
              <a:gd name="connsiteY0" fmla="*/ 1807368 h 1807368"/>
              <a:gd name="connsiteX1" fmla="*/ 0 w 3574257"/>
              <a:gd name="connsiteY1" fmla="*/ 0 h 1807368"/>
              <a:gd name="connsiteX2" fmla="*/ 2040732 w 3574257"/>
              <a:gd name="connsiteY2" fmla="*/ 2382 h 1807368"/>
              <a:gd name="connsiteX3" fmla="*/ 3574257 w 3574257"/>
              <a:gd name="connsiteY3" fmla="*/ 1807368 h 1807368"/>
              <a:gd name="connsiteX4" fmla="*/ 2382 w 3574257"/>
              <a:gd name="connsiteY4" fmla="*/ 1807368 h 1807368"/>
              <a:gd name="connsiteX0" fmla="*/ 2382 w 3574257"/>
              <a:gd name="connsiteY0" fmla="*/ 1807368 h 1807368"/>
              <a:gd name="connsiteX1" fmla="*/ 0 w 3574257"/>
              <a:gd name="connsiteY1" fmla="*/ 0 h 1807368"/>
              <a:gd name="connsiteX2" fmla="*/ 1774032 w 3574257"/>
              <a:gd name="connsiteY2" fmla="*/ 161925 h 1807368"/>
              <a:gd name="connsiteX3" fmla="*/ 3574257 w 3574257"/>
              <a:gd name="connsiteY3" fmla="*/ 1807368 h 1807368"/>
              <a:gd name="connsiteX4" fmla="*/ 2382 w 3574257"/>
              <a:gd name="connsiteY4" fmla="*/ 1807368 h 1807368"/>
              <a:gd name="connsiteX0" fmla="*/ 2382 w 3574257"/>
              <a:gd name="connsiteY0" fmla="*/ 1807368 h 1807368"/>
              <a:gd name="connsiteX1" fmla="*/ 0 w 3574257"/>
              <a:gd name="connsiteY1" fmla="*/ 0 h 1807368"/>
              <a:gd name="connsiteX2" fmla="*/ 1969294 w 3574257"/>
              <a:gd name="connsiteY2" fmla="*/ 21432 h 1807368"/>
              <a:gd name="connsiteX3" fmla="*/ 3574257 w 3574257"/>
              <a:gd name="connsiteY3" fmla="*/ 1807368 h 1807368"/>
              <a:gd name="connsiteX4" fmla="*/ 2382 w 3574257"/>
              <a:gd name="connsiteY4" fmla="*/ 1807368 h 1807368"/>
              <a:gd name="connsiteX0" fmla="*/ 2382 w 3574257"/>
              <a:gd name="connsiteY0" fmla="*/ 1807368 h 1807368"/>
              <a:gd name="connsiteX1" fmla="*/ 0 w 3574257"/>
              <a:gd name="connsiteY1" fmla="*/ 0 h 1807368"/>
              <a:gd name="connsiteX2" fmla="*/ 1819275 w 3574257"/>
              <a:gd name="connsiteY2" fmla="*/ 200026 h 1807368"/>
              <a:gd name="connsiteX3" fmla="*/ 3574257 w 3574257"/>
              <a:gd name="connsiteY3" fmla="*/ 1807368 h 1807368"/>
              <a:gd name="connsiteX4" fmla="*/ 2382 w 3574257"/>
              <a:gd name="connsiteY4" fmla="*/ 1807368 h 1807368"/>
              <a:gd name="connsiteX0" fmla="*/ 2382 w 3574257"/>
              <a:gd name="connsiteY0" fmla="*/ 1807368 h 1807368"/>
              <a:gd name="connsiteX1" fmla="*/ 0 w 3574257"/>
              <a:gd name="connsiteY1" fmla="*/ 0 h 1807368"/>
              <a:gd name="connsiteX2" fmla="*/ 2045494 w 3574257"/>
              <a:gd name="connsiteY2" fmla="*/ 1 h 1807368"/>
              <a:gd name="connsiteX3" fmla="*/ 3574257 w 3574257"/>
              <a:gd name="connsiteY3" fmla="*/ 1807368 h 1807368"/>
              <a:gd name="connsiteX4" fmla="*/ 2382 w 3574257"/>
              <a:gd name="connsiteY4" fmla="*/ 1807368 h 1807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74257" h="1807368">
                <a:moveTo>
                  <a:pt x="2382" y="1807368"/>
                </a:moveTo>
                <a:lnTo>
                  <a:pt x="0" y="0"/>
                </a:lnTo>
                <a:lnTo>
                  <a:pt x="2045494" y="1"/>
                </a:lnTo>
                <a:lnTo>
                  <a:pt x="3574257" y="1807368"/>
                </a:lnTo>
                <a:lnTo>
                  <a:pt x="2382" y="180736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Freeform 7"/>
          <p:cNvSpPr/>
          <p:nvPr/>
        </p:nvSpPr>
        <p:spPr>
          <a:xfrm>
            <a:off x="-2380" y="5051292"/>
            <a:ext cx="9146380" cy="1806709"/>
          </a:xfrm>
          <a:custGeom>
            <a:avLst/>
            <a:gdLst>
              <a:gd name="connsiteX0" fmla="*/ 0 w 3350419"/>
              <a:gd name="connsiteY0" fmla="*/ 2081213 h 2083594"/>
              <a:gd name="connsiteX1" fmla="*/ 3031331 w 3350419"/>
              <a:gd name="connsiteY1" fmla="*/ 0 h 2083594"/>
              <a:gd name="connsiteX2" fmla="*/ 3350419 w 3350419"/>
              <a:gd name="connsiteY2" fmla="*/ 80963 h 2083594"/>
              <a:gd name="connsiteX3" fmla="*/ 3350419 w 3350419"/>
              <a:gd name="connsiteY3" fmla="*/ 2083594 h 2083594"/>
              <a:gd name="connsiteX4" fmla="*/ 0 w 3350419"/>
              <a:gd name="connsiteY4" fmla="*/ 2081213 h 2083594"/>
              <a:gd name="connsiteX0" fmla="*/ 0 w 3112294"/>
              <a:gd name="connsiteY0" fmla="*/ 2019301 h 2083594"/>
              <a:gd name="connsiteX1" fmla="*/ 2793206 w 3112294"/>
              <a:gd name="connsiteY1" fmla="*/ 0 h 2083594"/>
              <a:gd name="connsiteX2" fmla="*/ 3112294 w 3112294"/>
              <a:gd name="connsiteY2" fmla="*/ 80963 h 2083594"/>
              <a:gd name="connsiteX3" fmla="*/ 3112294 w 3112294"/>
              <a:gd name="connsiteY3" fmla="*/ 2083594 h 2083594"/>
              <a:gd name="connsiteX4" fmla="*/ 0 w 3112294"/>
              <a:gd name="connsiteY4" fmla="*/ 2019301 h 2083594"/>
              <a:gd name="connsiteX0" fmla="*/ 0 w 3345656"/>
              <a:gd name="connsiteY0" fmla="*/ 2097882 h 2097882"/>
              <a:gd name="connsiteX1" fmla="*/ 3026568 w 3345656"/>
              <a:gd name="connsiteY1" fmla="*/ 0 h 2097882"/>
              <a:gd name="connsiteX2" fmla="*/ 3345656 w 3345656"/>
              <a:gd name="connsiteY2" fmla="*/ 80963 h 2097882"/>
              <a:gd name="connsiteX3" fmla="*/ 3345656 w 3345656"/>
              <a:gd name="connsiteY3" fmla="*/ 2083594 h 2097882"/>
              <a:gd name="connsiteX4" fmla="*/ 0 w 3345656"/>
              <a:gd name="connsiteY4" fmla="*/ 2097882 h 2097882"/>
              <a:gd name="connsiteX0" fmla="*/ 0 w 2800350"/>
              <a:gd name="connsiteY0" fmla="*/ 1935957 h 2083594"/>
              <a:gd name="connsiteX1" fmla="*/ 2481262 w 2800350"/>
              <a:gd name="connsiteY1" fmla="*/ 0 h 2083594"/>
              <a:gd name="connsiteX2" fmla="*/ 2800350 w 2800350"/>
              <a:gd name="connsiteY2" fmla="*/ 80963 h 2083594"/>
              <a:gd name="connsiteX3" fmla="*/ 2800350 w 2800350"/>
              <a:gd name="connsiteY3" fmla="*/ 2083594 h 2083594"/>
              <a:gd name="connsiteX4" fmla="*/ 0 w 2800350"/>
              <a:gd name="connsiteY4" fmla="*/ 1935957 h 2083594"/>
              <a:gd name="connsiteX0" fmla="*/ 0 w 3352800"/>
              <a:gd name="connsiteY0" fmla="*/ 2083594 h 2083594"/>
              <a:gd name="connsiteX1" fmla="*/ 3033712 w 3352800"/>
              <a:gd name="connsiteY1" fmla="*/ 0 h 2083594"/>
              <a:gd name="connsiteX2" fmla="*/ 3352800 w 3352800"/>
              <a:gd name="connsiteY2" fmla="*/ 80963 h 2083594"/>
              <a:gd name="connsiteX3" fmla="*/ 3352800 w 3352800"/>
              <a:gd name="connsiteY3" fmla="*/ 2083594 h 2083594"/>
              <a:gd name="connsiteX4" fmla="*/ 0 w 3352800"/>
              <a:gd name="connsiteY4" fmla="*/ 2083594 h 2083594"/>
              <a:gd name="connsiteX0" fmla="*/ 0 w 3352800"/>
              <a:gd name="connsiteY0" fmla="*/ 2002631 h 2002631"/>
              <a:gd name="connsiteX1" fmla="*/ 3033712 w 3352800"/>
              <a:gd name="connsiteY1" fmla="*/ 157162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2002631 h 2002631"/>
              <a:gd name="connsiteX1" fmla="*/ 2988469 w 3352800"/>
              <a:gd name="connsiteY1" fmla="*/ 59530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2002631 h 2002631"/>
              <a:gd name="connsiteX1" fmla="*/ 2833966 w 3352800"/>
              <a:gd name="connsiteY1" fmla="*/ 425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2002631 h 2002631"/>
              <a:gd name="connsiteX1" fmla="*/ 2845314 w 3352800"/>
              <a:gd name="connsiteY1" fmla="*/ 12246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2002631 h 2002631"/>
              <a:gd name="connsiteX1" fmla="*/ 2834839 w 3352800"/>
              <a:gd name="connsiteY1" fmla="*/ 425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2002631 h 2002631"/>
              <a:gd name="connsiteX1" fmla="*/ 2875865 w 3352800"/>
              <a:gd name="connsiteY1" fmla="*/ 81782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2002901 h 2002901"/>
              <a:gd name="connsiteX1" fmla="*/ 2836585 w 3352800"/>
              <a:gd name="connsiteY1" fmla="*/ 0 h 2002901"/>
              <a:gd name="connsiteX2" fmla="*/ 3352800 w 3352800"/>
              <a:gd name="connsiteY2" fmla="*/ 270 h 2002901"/>
              <a:gd name="connsiteX3" fmla="*/ 3352800 w 3352800"/>
              <a:gd name="connsiteY3" fmla="*/ 2002901 h 2002901"/>
              <a:gd name="connsiteX4" fmla="*/ 0 w 3352800"/>
              <a:gd name="connsiteY4" fmla="*/ 2002901 h 2002901"/>
              <a:gd name="connsiteX0" fmla="*/ 0 w 3352800"/>
              <a:gd name="connsiteY0" fmla="*/ 2002631 h 2002631"/>
              <a:gd name="connsiteX1" fmla="*/ 754045 w 3352800"/>
              <a:gd name="connsiteY1" fmla="*/ 1468326 h 2002631"/>
              <a:gd name="connsiteX2" fmla="*/ 3352800 w 3352800"/>
              <a:gd name="connsiteY2" fmla="*/ 0 h 2002631"/>
              <a:gd name="connsiteX3" fmla="*/ 3352800 w 3352800"/>
              <a:gd name="connsiteY3" fmla="*/ 2002631 h 2002631"/>
              <a:gd name="connsiteX4" fmla="*/ 0 w 3352800"/>
              <a:gd name="connsiteY4" fmla="*/ 2002631 h 2002631"/>
              <a:gd name="connsiteX0" fmla="*/ 0 w 3352800"/>
              <a:gd name="connsiteY0" fmla="*/ 534305 h 534305"/>
              <a:gd name="connsiteX1" fmla="*/ 754045 w 3352800"/>
              <a:gd name="connsiteY1" fmla="*/ 0 h 534305"/>
              <a:gd name="connsiteX2" fmla="*/ 3352800 w 3352800"/>
              <a:gd name="connsiteY2" fmla="*/ 7687 h 534305"/>
              <a:gd name="connsiteX3" fmla="*/ 3352800 w 3352800"/>
              <a:gd name="connsiteY3" fmla="*/ 534305 h 534305"/>
              <a:gd name="connsiteX4" fmla="*/ 0 w 3352800"/>
              <a:gd name="connsiteY4" fmla="*/ 534305 h 534305"/>
              <a:gd name="connsiteX0" fmla="*/ 0 w 3352800"/>
              <a:gd name="connsiteY0" fmla="*/ 534305 h 534305"/>
              <a:gd name="connsiteX1" fmla="*/ 754045 w 3352800"/>
              <a:gd name="connsiteY1" fmla="*/ 0 h 534305"/>
              <a:gd name="connsiteX2" fmla="*/ 3352800 w 3352800"/>
              <a:gd name="connsiteY2" fmla="*/ 7687 h 534305"/>
              <a:gd name="connsiteX3" fmla="*/ 3352800 w 3352800"/>
              <a:gd name="connsiteY3" fmla="*/ 534305 h 534305"/>
              <a:gd name="connsiteX4" fmla="*/ 0 w 3352800"/>
              <a:gd name="connsiteY4" fmla="*/ 534305 h 534305"/>
              <a:gd name="connsiteX0" fmla="*/ 0 w 3352800"/>
              <a:gd name="connsiteY0" fmla="*/ 526618 h 526618"/>
              <a:gd name="connsiteX1" fmla="*/ 980611 w 3352800"/>
              <a:gd name="connsiteY1" fmla="*/ 93681 h 526618"/>
              <a:gd name="connsiteX2" fmla="*/ 3352800 w 3352800"/>
              <a:gd name="connsiteY2" fmla="*/ 0 h 526618"/>
              <a:gd name="connsiteX3" fmla="*/ 3352800 w 3352800"/>
              <a:gd name="connsiteY3" fmla="*/ 526618 h 526618"/>
              <a:gd name="connsiteX4" fmla="*/ 0 w 3352800"/>
              <a:gd name="connsiteY4" fmla="*/ 526618 h 526618"/>
              <a:gd name="connsiteX0" fmla="*/ 0 w 3352800"/>
              <a:gd name="connsiteY0" fmla="*/ 526888 h 526888"/>
              <a:gd name="connsiteX1" fmla="*/ 744735 w 3352800"/>
              <a:gd name="connsiteY1" fmla="*/ 0 h 526888"/>
              <a:gd name="connsiteX2" fmla="*/ 3352800 w 3352800"/>
              <a:gd name="connsiteY2" fmla="*/ 270 h 526888"/>
              <a:gd name="connsiteX3" fmla="*/ 3352800 w 3352800"/>
              <a:gd name="connsiteY3" fmla="*/ 526888 h 526888"/>
              <a:gd name="connsiteX4" fmla="*/ 0 w 3352800"/>
              <a:gd name="connsiteY4" fmla="*/ 526888 h 526888"/>
              <a:gd name="connsiteX0" fmla="*/ 0 w 3352800"/>
              <a:gd name="connsiteY0" fmla="*/ 526618 h 526618"/>
              <a:gd name="connsiteX1" fmla="*/ 811948 w 3352800"/>
              <a:gd name="connsiteY1" fmla="*/ 60921 h 526618"/>
              <a:gd name="connsiteX2" fmla="*/ 3352800 w 3352800"/>
              <a:gd name="connsiteY2" fmla="*/ 0 h 526618"/>
              <a:gd name="connsiteX3" fmla="*/ 3352800 w 3352800"/>
              <a:gd name="connsiteY3" fmla="*/ 526618 h 526618"/>
              <a:gd name="connsiteX4" fmla="*/ 0 w 3352800"/>
              <a:gd name="connsiteY4" fmla="*/ 526618 h 526618"/>
              <a:gd name="connsiteX0" fmla="*/ 0 w 3352800"/>
              <a:gd name="connsiteY0" fmla="*/ 527584 h 527584"/>
              <a:gd name="connsiteX1" fmla="*/ 751718 w 3352800"/>
              <a:gd name="connsiteY1" fmla="*/ 0 h 527584"/>
              <a:gd name="connsiteX2" fmla="*/ 3352800 w 3352800"/>
              <a:gd name="connsiteY2" fmla="*/ 966 h 527584"/>
              <a:gd name="connsiteX3" fmla="*/ 3352800 w 3352800"/>
              <a:gd name="connsiteY3" fmla="*/ 527584 h 527584"/>
              <a:gd name="connsiteX4" fmla="*/ 0 w 3352800"/>
              <a:gd name="connsiteY4" fmla="*/ 527584 h 527584"/>
              <a:gd name="connsiteX0" fmla="*/ 0 w 3352800"/>
              <a:gd name="connsiteY0" fmla="*/ 527584 h 527584"/>
              <a:gd name="connsiteX1" fmla="*/ 751718 w 3352800"/>
              <a:gd name="connsiteY1" fmla="*/ 0 h 527584"/>
              <a:gd name="connsiteX2" fmla="*/ 3241069 w 3352800"/>
              <a:gd name="connsiteY2" fmla="*/ 94144 h 527584"/>
              <a:gd name="connsiteX3" fmla="*/ 3352800 w 3352800"/>
              <a:gd name="connsiteY3" fmla="*/ 527584 h 527584"/>
              <a:gd name="connsiteX4" fmla="*/ 0 w 3352800"/>
              <a:gd name="connsiteY4" fmla="*/ 527584 h 527584"/>
              <a:gd name="connsiteX0" fmla="*/ 0 w 3352800"/>
              <a:gd name="connsiteY0" fmla="*/ 527584 h 527584"/>
              <a:gd name="connsiteX1" fmla="*/ 751718 w 3352800"/>
              <a:gd name="connsiteY1" fmla="*/ 0 h 527584"/>
              <a:gd name="connsiteX2" fmla="*/ 3352800 w 3352800"/>
              <a:gd name="connsiteY2" fmla="*/ 271 h 527584"/>
              <a:gd name="connsiteX3" fmla="*/ 3352800 w 3352800"/>
              <a:gd name="connsiteY3" fmla="*/ 527584 h 527584"/>
              <a:gd name="connsiteX4" fmla="*/ 0 w 3352800"/>
              <a:gd name="connsiteY4" fmla="*/ 527584 h 527584"/>
              <a:gd name="connsiteX0" fmla="*/ 0 w 3352800"/>
              <a:gd name="connsiteY0" fmla="*/ 527313 h 527313"/>
              <a:gd name="connsiteX1" fmla="*/ 900984 w 3352800"/>
              <a:gd name="connsiteY1" fmla="*/ 97774 h 527313"/>
              <a:gd name="connsiteX2" fmla="*/ 3352800 w 3352800"/>
              <a:gd name="connsiteY2" fmla="*/ 0 h 527313"/>
              <a:gd name="connsiteX3" fmla="*/ 3352800 w 3352800"/>
              <a:gd name="connsiteY3" fmla="*/ 527313 h 527313"/>
              <a:gd name="connsiteX4" fmla="*/ 0 w 3352800"/>
              <a:gd name="connsiteY4" fmla="*/ 527313 h 527313"/>
              <a:gd name="connsiteX0" fmla="*/ 0 w 3352800"/>
              <a:gd name="connsiteY0" fmla="*/ 527584 h 527584"/>
              <a:gd name="connsiteX1" fmla="*/ 748227 w 3352800"/>
              <a:gd name="connsiteY1" fmla="*/ 0 h 527584"/>
              <a:gd name="connsiteX2" fmla="*/ 3352800 w 3352800"/>
              <a:gd name="connsiteY2" fmla="*/ 271 h 527584"/>
              <a:gd name="connsiteX3" fmla="*/ 3352800 w 3352800"/>
              <a:gd name="connsiteY3" fmla="*/ 527584 h 527584"/>
              <a:gd name="connsiteX4" fmla="*/ 0 w 3352800"/>
              <a:gd name="connsiteY4" fmla="*/ 527584 h 527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52800" h="527584">
                <a:moveTo>
                  <a:pt x="0" y="527584"/>
                </a:moveTo>
                <a:lnTo>
                  <a:pt x="748227" y="0"/>
                </a:lnTo>
                <a:lnTo>
                  <a:pt x="3352800" y="271"/>
                </a:lnTo>
                <a:lnTo>
                  <a:pt x="3352800" y="527584"/>
                </a:lnTo>
                <a:lnTo>
                  <a:pt x="0" y="527584"/>
                </a:lnTo>
                <a:close/>
              </a:path>
            </a:pathLst>
          </a:custGeom>
          <a:solidFill>
            <a:schemeClr val="accent3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22960" y="365760"/>
            <a:ext cx="7520940" cy="54864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22960" y="1100628"/>
            <a:ext cx="7520940" cy="357984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 rot="19140000">
            <a:off x="201168" y="5870448"/>
            <a:ext cx="2176272" cy="20116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rgbClr val="FFFFFF"/>
                </a:solidFill>
              </a:defRPr>
            </a:lvl1pPr>
          </a:lstStyle>
          <a:p>
            <a:fld id="{62B1B13E-D5AF-485E-81A1-82A140076526}" type="datetime4">
              <a:rPr lang="en-US" smtClean="0"/>
              <a:pPr/>
              <a:t>August 28, 2016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517514" y="6285122"/>
            <a:ext cx="4724400" cy="27432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 cap="all" spc="200" baseline="0">
                <a:solidFill>
                  <a:srgbClr val="FFFFFF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401038" y="6170822"/>
            <a:ext cx="502920" cy="502920"/>
          </a:xfrm>
          <a:prstGeom prst="ellipse">
            <a:avLst/>
          </a:prstGeom>
          <a:ln w="19050">
            <a:solidFill>
              <a:srgbClr val="FFFFFF"/>
            </a:solidFill>
          </a:ln>
        </p:spPr>
        <p:txBody>
          <a:bodyPr vert="horz" lIns="9144" tIns="9144" rIns="9144" bIns="9144" rtlCol="0" anchor="ctr">
            <a:normAutofit/>
          </a:bodyPr>
          <a:lstStyle>
            <a:lvl1pPr algn="ctr">
              <a:defRPr sz="1650">
                <a:solidFill>
                  <a:srgbClr val="FFFFFF"/>
                </a:solidFill>
              </a:defRPr>
            </a:lvl1pPr>
          </a:lstStyle>
          <a:p>
            <a:fld id="{2754ED01-E2A0-4C1E-8E21-014B99041579}" type="slidenum">
              <a:rPr lang="en-US" smtClean="0"/>
              <a:pPr/>
              <a:t>‹#›</a:t>
            </a:fld>
            <a:endParaRPr 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49" r:id="rId3"/>
    <p:sldLayoutId id="2147483665" r:id="rId4"/>
    <p:sldLayoutId id="2147483664" r:id="rId5"/>
    <p:sldLayoutId id="2147483661" r:id="rId6"/>
    <p:sldLayoutId id="2147483650" r:id="rId7"/>
    <p:sldLayoutId id="2147483660" r:id="rId8"/>
    <p:sldLayoutId id="2147483651" r:id="rId9"/>
    <p:sldLayoutId id="2147483652" r:id="rId10"/>
    <p:sldLayoutId id="2147483653" r:id="rId11"/>
    <p:sldLayoutId id="2147483654" r:id="rId12"/>
    <p:sldLayoutId id="2147483655" r:id="rId13"/>
    <p:sldLayoutId id="2147483656" r:id="rId14"/>
    <p:sldLayoutId id="2147483657" r:id="rId15"/>
    <p:sldLayoutId id="2147483658" r:id="rId16"/>
    <p:sldLayoutId id="2147483659" r:id="rId17"/>
    <p:sldLayoutId id="2147483666" r:id="rId18"/>
    <p:sldLayoutId id="2147483667" r:id="rId19"/>
    <p:sldLayoutId id="2147483668" r:id="rId20"/>
    <p:sldLayoutId id="2147483669" r:id="rId21"/>
    <p:sldLayoutId id="2147483671" r:id="rId22"/>
    <p:sldLayoutId id="2147483672" r:id="rId23"/>
    <p:sldLayoutId id="2147483673" r:id="rId24"/>
    <p:sldLayoutId id="2147483674" r:id="rId25"/>
  </p:sldLayoutIdLst>
  <p:hf hdr="0" ftr="0" dt="0"/>
  <p:txStyles>
    <p:titleStyle>
      <a:lvl1pPr algn="l" defTabSz="914400" rtl="0" eaLnBrk="1" latinLnBrk="0" hangingPunct="1">
        <a:spcBef>
          <a:spcPct val="0"/>
        </a:spcBef>
        <a:buNone/>
        <a:defRPr sz="2800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ts val="800"/>
        </a:spcBef>
        <a:buFont typeface="Arial" pitchFamily="34" charset="0"/>
        <a:buNone/>
        <a:defRPr sz="1600" b="1" kern="1200">
          <a:solidFill>
            <a:schemeClr val="tx1"/>
          </a:solidFill>
          <a:latin typeface="+mn-lt"/>
          <a:ea typeface="+mn-ea"/>
          <a:cs typeface="+mn-cs"/>
        </a:defRPr>
      </a:lvl1pPr>
      <a:lvl2pPr marL="173736" indent="-173736" algn="l" defTabSz="914400" rtl="0" eaLnBrk="1" latinLnBrk="0" hangingPunct="1">
        <a:spcBef>
          <a:spcPts val="300"/>
        </a:spcBef>
        <a:buClr>
          <a:schemeClr val="accent2"/>
        </a:buClr>
        <a:buFont typeface="Wingdings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402336" indent="-164592" algn="l" defTabSz="914400" rtl="0" eaLnBrk="1" latinLnBrk="0" hangingPunct="1">
        <a:spcBef>
          <a:spcPts val="300"/>
        </a:spcBef>
        <a:buClr>
          <a:schemeClr val="accent2"/>
        </a:buClr>
        <a:buFont typeface="Wingdings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630936" indent="-164592" algn="l" defTabSz="914400" rtl="0" eaLnBrk="1" latinLnBrk="0" hangingPunct="1">
        <a:spcBef>
          <a:spcPts val="300"/>
        </a:spcBef>
        <a:buClr>
          <a:schemeClr val="accent2"/>
        </a:buClr>
        <a:buFont typeface="Wingdings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859536" indent="-173736" algn="l" defTabSz="914400" rtl="0" eaLnBrk="1" latinLnBrk="0" hangingPunct="1">
        <a:spcBef>
          <a:spcPts val="300"/>
        </a:spcBef>
        <a:buClr>
          <a:schemeClr val="accent2"/>
        </a:buClr>
        <a:buFont typeface="Wingdings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1097280" indent="-173736" algn="l" defTabSz="914400" rtl="0" eaLnBrk="1" latinLnBrk="0" hangingPunct="1">
        <a:spcBef>
          <a:spcPts val="300"/>
        </a:spcBef>
        <a:buClr>
          <a:schemeClr val="accent2"/>
        </a:buClr>
        <a:buFont typeface="Wingdings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1353312" indent="-164592" algn="l" defTabSz="914400" rtl="0" eaLnBrk="1" latinLnBrk="0" hangingPunct="1">
        <a:spcBef>
          <a:spcPts val="300"/>
        </a:spcBef>
        <a:buClr>
          <a:schemeClr val="accent2"/>
        </a:buClr>
        <a:buFont typeface="Wingdings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1581912" indent="-164592" algn="l" defTabSz="914400" rtl="0" eaLnBrk="1" latinLnBrk="0" hangingPunct="1">
        <a:spcBef>
          <a:spcPts val="300"/>
        </a:spcBef>
        <a:buClr>
          <a:schemeClr val="accent2"/>
        </a:buClr>
        <a:buFont typeface="Wingdings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1792224" indent="-164592" algn="l" defTabSz="914400" rtl="0" eaLnBrk="1" latinLnBrk="0" hangingPunct="1">
        <a:spcBef>
          <a:spcPts val="300"/>
        </a:spcBef>
        <a:buClr>
          <a:schemeClr val="accent2"/>
        </a:buClr>
        <a:buFont typeface="Wingdings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2.png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4.png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3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5.png"/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.pn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png"/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8.png"/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0.jpeg"/><Relationship Id="rId1" Type="http://schemas.openxmlformats.org/officeDocument/2006/relationships/slideLayout" Target="../slideLayouts/slideLayout14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emf"/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png"/><Relationship Id="rId2" Type="http://schemas.openxmlformats.org/officeDocument/2006/relationships/hyperlink" Target="http://en.wikipedia.org/wiki/File:Sna_large.png" TargetMode="External"/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hyperlink" Target="http://www.academia.edu/" TargetMode="External"/><Relationship Id="rId1" Type="http://schemas.openxmlformats.org/officeDocument/2006/relationships/slideLayout" Target="../slideLayouts/slideLayout11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image" Target="../media/image102.png"/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jpg"/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6.jpg"/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11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110.png"/><Relationship Id="rId1" Type="http://schemas.openxmlformats.org/officeDocument/2006/relationships/slideLayout" Target="../slideLayouts/slideLayout19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2.png"/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jp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116.png"/><Relationship Id="rId5" Type="http://schemas.openxmlformats.org/officeDocument/2006/relationships/image" Target="../media/image115.png"/><Relationship Id="rId4" Type="http://schemas.openxmlformats.org/officeDocument/2006/relationships/image" Target="../media/image114.png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1.xml"/><Relationship Id="rId5" Type="http://schemas.openxmlformats.org/officeDocument/2006/relationships/image" Target="../media/image122.png"/><Relationship Id="rId4" Type="http://schemas.openxmlformats.org/officeDocument/2006/relationships/image" Target="../media/image121.jpg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8.png"/><Relationship Id="rId3" Type="http://schemas.openxmlformats.org/officeDocument/2006/relationships/image" Target="../media/image123.gif"/><Relationship Id="rId7" Type="http://schemas.openxmlformats.org/officeDocument/2006/relationships/image" Target="../media/image127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126.png"/><Relationship Id="rId11" Type="http://schemas.openxmlformats.org/officeDocument/2006/relationships/image" Target="../media/image131.png"/><Relationship Id="rId5" Type="http://schemas.openxmlformats.org/officeDocument/2006/relationships/image" Target="../media/image125.png"/><Relationship Id="rId10" Type="http://schemas.openxmlformats.org/officeDocument/2006/relationships/image" Target="../media/image130.png"/><Relationship Id="rId4" Type="http://schemas.openxmlformats.org/officeDocument/2006/relationships/image" Target="../media/image124.png"/><Relationship Id="rId9" Type="http://schemas.openxmlformats.org/officeDocument/2006/relationships/image" Target="../media/image129.png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2.png"/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3.jpg"/><Relationship Id="rId1" Type="http://schemas.openxmlformats.org/officeDocument/2006/relationships/slideLayout" Target="../slideLayouts/slideLayout24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oleObject" Target="../embeddings/oleObject1.bin"/><Relationship Id="rId7" Type="http://schemas.openxmlformats.org/officeDocument/2006/relationships/image" Target="../media/image16.png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15.w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14.wmf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emf"/><Relationship Id="rId1" Type="http://schemas.openxmlformats.org/officeDocument/2006/relationships/slideLayout" Target="../slideLayouts/slideLayout1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1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emf"/><Relationship Id="rId1" Type="http://schemas.openxmlformats.org/officeDocument/2006/relationships/slideLayout" Target="../slideLayouts/slideLayout13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3.xml"/><Relationship Id="rId6" Type="http://schemas.openxmlformats.org/officeDocument/2006/relationships/image" Target="http://www.studioesseci.net/allegati/eventi/48/hawkingmedia.jpg" TargetMode="External"/><Relationship Id="rId5" Type="http://schemas.openxmlformats.org/officeDocument/2006/relationships/image" Target="../media/image22.jpeg"/><Relationship Id="rId4" Type="http://schemas.openxmlformats.org/officeDocument/2006/relationships/image" Target="http://www.mazalien.nl/weblog/wp-content/2006/10/edward_witten.jpg" TargetMode="Externa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emf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emf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emf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emf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emf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emf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emf"/><Relationship Id="rId1" Type="http://schemas.openxmlformats.org/officeDocument/2006/relationships/slideLayout" Target="../slideLayouts/slideLayout5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emf"/><Relationship Id="rId1" Type="http://schemas.openxmlformats.org/officeDocument/2006/relationships/slideLayout" Target="../slideLayouts/slideLayout5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emf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emf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emf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emf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emf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emf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emf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emf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emf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emf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emf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emf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emf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emf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emf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5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5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25.xml"/><Relationship Id="rId5" Type="http://schemas.openxmlformats.org/officeDocument/2006/relationships/image" Target="../media/image52.png"/><Relationship Id="rId4" Type="http://schemas.openxmlformats.org/officeDocument/2006/relationships/image" Target="../media/image51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5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5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5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5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2" Type="http://schemas.openxmlformats.org/officeDocument/2006/relationships/image" Target="../media/image10.emf"/><Relationship Id="rId1" Type="http://schemas.openxmlformats.org/officeDocument/2006/relationships/slideLayout" Target="../slideLayouts/slideLayout10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5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5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5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5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5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5.xml"/><Relationship Id="rId4" Type="http://schemas.openxmlformats.org/officeDocument/2006/relationships/image" Target="../media/image61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5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25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25.xml"/><Relationship Id="rId4" Type="http://schemas.openxmlformats.org/officeDocument/2006/relationships/image" Target="../media/image64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4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5.xml"/><Relationship Id="rId6" Type="http://schemas.openxmlformats.org/officeDocument/2006/relationships/image" Target="../media/image68.png"/><Relationship Id="rId5" Type="http://schemas.openxmlformats.org/officeDocument/2006/relationships/image" Target="../media/image67.png"/><Relationship Id="rId4" Type="http://schemas.openxmlformats.org/officeDocument/2006/relationships/image" Target="../media/image66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5.xml"/><Relationship Id="rId5" Type="http://schemas.openxmlformats.org/officeDocument/2006/relationships/image" Target="../media/image71.png"/><Relationship Id="rId4" Type="http://schemas.openxmlformats.org/officeDocument/2006/relationships/image" Target="../media/image70.png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25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25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25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25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5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5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25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82.png"/><Relationship Id="rId4" Type="http://schemas.openxmlformats.org/officeDocument/2006/relationships/image" Target="../media/image81.png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.png"/><Relationship Id="rId1" Type="http://schemas.openxmlformats.org/officeDocument/2006/relationships/slideLayout" Target="../slideLayouts/slideLayout13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1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image" Target="../media/image86.png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89.png"/><Relationship Id="rId4" Type="http://schemas.openxmlformats.org/officeDocument/2006/relationships/image" Target="../media/image88.png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8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.vml"/><Relationship Id="rId4" Type="http://schemas.openxmlformats.org/officeDocument/2006/relationships/image" Target="../media/image91.emf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8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 rot="19140000">
            <a:off x="975141" y="2548455"/>
            <a:ext cx="6058862" cy="682355"/>
          </a:xfrm>
        </p:spPr>
        <p:txBody>
          <a:bodyPr/>
          <a:lstStyle/>
          <a:p>
            <a:pPr algn="ctr" rtl="1"/>
            <a:r>
              <a:rPr lang="fa-IR" altLang="fa-IR" sz="3600" b="1" dirty="0" smtClean="0">
                <a:solidFill>
                  <a:srgbClr val="C00000"/>
                </a:solidFill>
                <a:cs typeface="B Titr" panose="00000700000000000000" pitchFamily="2" charset="-78"/>
              </a:rPr>
              <a:t>کاربرد علم‌سنجي در مرجعیت علمی</a:t>
            </a:r>
            <a:br>
              <a:rPr lang="fa-IR" altLang="fa-IR" sz="3600" b="1" dirty="0" smtClean="0">
                <a:solidFill>
                  <a:srgbClr val="C00000"/>
                </a:solidFill>
                <a:cs typeface="B Titr" panose="00000700000000000000" pitchFamily="2" charset="-78"/>
              </a:rPr>
            </a:br>
            <a:r>
              <a:rPr lang="fa-IR" altLang="fa-IR" sz="3600" b="1" dirty="0" smtClean="0">
                <a:solidFill>
                  <a:srgbClr val="C00000"/>
                </a:solidFill>
                <a:cs typeface="B Titr" panose="00000700000000000000" pitchFamily="2" charset="-78"/>
              </a:rPr>
              <a:t>با تاکید بر پایگاه استنادی</a:t>
            </a:r>
            <a:r>
              <a:rPr lang="en-US" altLang="fa-IR" sz="3600" b="1" dirty="0" smtClean="0">
                <a:solidFill>
                  <a:srgbClr val="C00000"/>
                </a:solidFill>
                <a:cs typeface="B Titr" panose="00000700000000000000" pitchFamily="2" charset="-78"/>
              </a:rPr>
              <a:t>WOS</a:t>
            </a:r>
            <a:endParaRPr lang="en-US" sz="3600" dirty="0">
              <a:solidFill>
                <a:srgbClr val="C00000"/>
              </a:solidFill>
              <a:cs typeface="B Titr" panose="00000700000000000000" pitchFamily="2" charset="-78"/>
            </a:endParaRPr>
          </a:p>
        </p:txBody>
      </p:sp>
      <p:sp>
        <p:nvSpPr>
          <p:cNvPr id="6" name="TextBox 5"/>
          <p:cNvSpPr txBox="1"/>
          <p:nvPr/>
        </p:nvSpPr>
        <p:spPr>
          <a:xfrm rot="19256350">
            <a:off x="3858756" y="3130410"/>
            <a:ext cx="1885453" cy="584775"/>
          </a:xfrm>
          <a:prstGeom prst="rect">
            <a:avLst/>
          </a:prstGeom>
          <a:noFill/>
        </p:spPr>
        <p:txBody>
          <a:bodyPr wrap="none" rtlCol="1">
            <a:spAutoFit/>
          </a:bodyPr>
          <a:lstStyle/>
          <a:p>
            <a:pPr algn="ctr" rtl="1"/>
            <a:r>
              <a:rPr lang="fa-IR" sz="1600" dirty="0" smtClean="0">
                <a:cs typeface="B Titr" panose="00000700000000000000" pitchFamily="2" charset="-78"/>
              </a:rPr>
              <a:t>نعمتی انارکی</a:t>
            </a:r>
          </a:p>
          <a:p>
            <a:pPr algn="ctr" rtl="1"/>
            <a:r>
              <a:rPr lang="fa-IR" sz="1600" dirty="0" smtClean="0">
                <a:cs typeface="B Titr" panose="00000700000000000000" pitchFamily="2" charset="-78"/>
              </a:rPr>
              <a:t>9-10 شهریورماه 1395</a:t>
            </a:r>
            <a:endParaRPr lang="fa-IR" sz="1600" dirty="0">
              <a:cs typeface="B Titr" panose="00000700000000000000" pitchFamily="2" charset="-78"/>
            </a:endParaRPr>
          </a:p>
        </p:txBody>
      </p:sp>
      <p:pic>
        <p:nvPicPr>
          <p:cNvPr id="9" name="Picture 8" descr="Screen Clipping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9213604">
            <a:off x="334108" y="812314"/>
            <a:ext cx="4030357" cy="17536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11128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3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6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972259" y="1263333"/>
            <a:ext cx="7222342" cy="3098167"/>
          </a:xfrm>
        </p:spPr>
        <p:txBody>
          <a:bodyPr>
            <a:noAutofit/>
          </a:bodyPr>
          <a:lstStyle/>
          <a:p>
            <a:pPr algn="just" rtl="1"/>
            <a:r>
              <a:rPr lang="ar-SA" sz="2000" dirty="0">
                <a:solidFill>
                  <a:srgbClr val="00B050"/>
                </a:solidFill>
                <a:cs typeface="B Nazanin" panose="00000400000000000000" pitchFamily="2" charset="-78"/>
              </a:rPr>
              <a:t>مجلات علمی </a:t>
            </a:r>
            <a:r>
              <a:rPr lang="ar-SA" sz="2000" dirty="0" smtClean="0">
                <a:cs typeface="B Nazanin" panose="00000400000000000000" pitchFamily="2" charset="-78"/>
              </a:rPr>
              <a:t>در</a:t>
            </a:r>
            <a:r>
              <a:rPr lang="fa-IR" sz="2000" dirty="0" smtClean="0">
                <a:cs typeface="B Nazanin" panose="00000400000000000000" pitchFamily="2" charset="-78"/>
              </a:rPr>
              <a:t> </a:t>
            </a:r>
            <a:r>
              <a:rPr lang="ar-SA" sz="2000" dirty="0" smtClean="0">
                <a:cs typeface="B Nazanin" panose="00000400000000000000" pitchFamily="2" charset="-78"/>
              </a:rPr>
              <a:t>تعیین </a:t>
            </a:r>
            <a:r>
              <a:rPr lang="ar-SA" sz="2000" dirty="0">
                <a:cs typeface="B Nazanin" panose="00000400000000000000" pitchFamily="2" charset="-78"/>
              </a:rPr>
              <a:t>مسیر توسعه علمی نقش کلیدی را ایفا می کنند. </a:t>
            </a:r>
            <a:endParaRPr lang="en-US" sz="2000" dirty="0" smtClean="0">
              <a:cs typeface="B Nazanin" panose="00000400000000000000" pitchFamily="2" charset="-78"/>
            </a:endParaRPr>
          </a:p>
          <a:p>
            <a:pPr algn="just" rtl="1"/>
            <a:endParaRPr lang="en-US" sz="2000" dirty="0">
              <a:cs typeface="B Nazanin" panose="00000400000000000000" pitchFamily="2" charset="-78"/>
            </a:endParaRPr>
          </a:p>
          <a:p>
            <a:pPr algn="just" rtl="1"/>
            <a:r>
              <a:rPr lang="ar-SA" sz="2000" dirty="0">
                <a:cs typeface="B Nazanin" panose="00000400000000000000" pitchFamily="2" charset="-78"/>
              </a:rPr>
              <a:t>گزنی اظهار داشت: </a:t>
            </a:r>
            <a:r>
              <a:rPr lang="fa-IR" sz="2000" dirty="0" smtClean="0">
                <a:cs typeface="B Nazanin" panose="00000400000000000000" pitchFamily="2" charset="-78"/>
              </a:rPr>
              <a:t>«</a:t>
            </a:r>
            <a:r>
              <a:rPr lang="ar-SA" sz="2000" dirty="0" smtClean="0">
                <a:solidFill>
                  <a:srgbClr val="C00000"/>
                </a:solidFill>
                <a:cs typeface="B Nazanin" panose="00000400000000000000" pitchFamily="2" charset="-78"/>
              </a:rPr>
              <a:t>ایفای </a:t>
            </a:r>
            <a:r>
              <a:rPr lang="ar-SA" sz="2000" dirty="0">
                <a:solidFill>
                  <a:srgbClr val="C00000"/>
                </a:solidFill>
                <a:cs typeface="B Nazanin" panose="00000400000000000000" pitchFamily="2" charset="-78"/>
              </a:rPr>
              <a:t>نقش در </a:t>
            </a:r>
            <a:r>
              <a:rPr lang="ar-SA" sz="2000" dirty="0" smtClean="0">
                <a:solidFill>
                  <a:srgbClr val="C00000"/>
                </a:solidFill>
                <a:cs typeface="B Nazanin" panose="00000400000000000000" pitchFamily="2" charset="-78"/>
              </a:rPr>
              <a:t>جبهه</a:t>
            </a:r>
            <a:r>
              <a:rPr lang="fa-IR" sz="2000" dirty="0" smtClean="0">
                <a:solidFill>
                  <a:srgbClr val="C00000"/>
                </a:solidFill>
                <a:cs typeface="B Nazanin" panose="00000400000000000000" pitchFamily="2" charset="-78"/>
              </a:rPr>
              <a:t>‌</a:t>
            </a:r>
            <a:r>
              <a:rPr lang="ar-SA" sz="2000" dirty="0" smtClean="0">
                <a:solidFill>
                  <a:srgbClr val="C00000"/>
                </a:solidFill>
                <a:cs typeface="B Nazanin" panose="00000400000000000000" pitchFamily="2" charset="-78"/>
              </a:rPr>
              <a:t>های </a:t>
            </a:r>
            <a:r>
              <a:rPr lang="ar-SA" sz="2000" dirty="0">
                <a:solidFill>
                  <a:srgbClr val="C00000"/>
                </a:solidFill>
                <a:cs typeface="B Nazanin" panose="00000400000000000000" pitchFamily="2" charset="-78"/>
              </a:rPr>
              <a:t>تحقیق از دیگر شاخص های مرجعیت علمی </a:t>
            </a:r>
            <a:r>
              <a:rPr lang="ar-SA" sz="2000" dirty="0">
                <a:cs typeface="B Nazanin" panose="00000400000000000000" pitchFamily="2" charset="-78"/>
              </a:rPr>
              <a:t>است. </a:t>
            </a:r>
            <a:endParaRPr lang="fa-IR" sz="2000" dirty="0" smtClean="0">
              <a:cs typeface="B Nazanin" panose="00000400000000000000" pitchFamily="2" charset="-78"/>
            </a:endParaRPr>
          </a:p>
          <a:p>
            <a:pPr algn="just" rtl="1"/>
            <a:r>
              <a:rPr lang="ar-SA" sz="2000" dirty="0" smtClean="0">
                <a:cs typeface="B Nazanin" panose="00000400000000000000" pitchFamily="2" charset="-78"/>
              </a:rPr>
              <a:t>جبهه </a:t>
            </a:r>
            <a:r>
              <a:rPr lang="ar-SA" sz="2000" dirty="0">
                <a:cs typeface="B Nazanin" panose="00000400000000000000" pitchFamily="2" charset="-78"/>
              </a:rPr>
              <a:t>های تحقیق به </a:t>
            </a:r>
            <a:r>
              <a:rPr lang="ar-SA" sz="2000" dirty="0">
                <a:solidFill>
                  <a:srgbClr val="C00000"/>
                </a:solidFill>
                <a:cs typeface="B Nazanin" panose="00000400000000000000" pitchFamily="2" charset="-78"/>
              </a:rPr>
              <a:t>حوزه های داغ علمی </a:t>
            </a:r>
            <a:r>
              <a:rPr lang="ar-SA" sz="2000" dirty="0">
                <a:cs typeface="B Nazanin" panose="00000400000000000000" pitchFamily="2" charset="-78"/>
              </a:rPr>
              <a:t>اشاره دارند که بحث روز دانشمندان در دنیای علم را تشکیل داده و تعداد استنادهای بالایی را دریافت کرده و </a:t>
            </a:r>
            <a:r>
              <a:rPr lang="ar-SA" sz="2000" dirty="0" smtClean="0">
                <a:cs typeface="B Nazanin" panose="00000400000000000000" pitchFamily="2" charset="-78"/>
              </a:rPr>
              <a:t>می</a:t>
            </a:r>
            <a:r>
              <a:rPr lang="fa-IR" sz="2000" dirty="0" smtClean="0">
                <a:cs typeface="B Nazanin" panose="00000400000000000000" pitchFamily="2" charset="-78"/>
              </a:rPr>
              <a:t>‌</a:t>
            </a:r>
            <a:r>
              <a:rPr lang="ar-SA" sz="2000" dirty="0" smtClean="0">
                <a:cs typeface="B Nazanin" panose="00000400000000000000" pitchFamily="2" charset="-78"/>
              </a:rPr>
              <a:t>کنن</a:t>
            </a:r>
            <a:r>
              <a:rPr lang="fa-IR" sz="2000" dirty="0" smtClean="0">
                <a:cs typeface="B Nazanin" panose="00000400000000000000" pitchFamily="2" charset="-78"/>
              </a:rPr>
              <a:t>د»</a:t>
            </a:r>
          </a:p>
          <a:p>
            <a:pPr algn="just" rtl="1"/>
            <a:r>
              <a:rPr lang="ar-SA" sz="2000" dirty="0" smtClean="0">
                <a:cs typeface="B Nazanin" panose="00000400000000000000" pitchFamily="2" charset="-78"/>
              </a:rPr>
              <a:t>ایفای </a:t>
            </a:r>
            <a:r>
              <a:rPr lang="ar-SA" sz="2000" dirty="0">
                <a:cs typeface="B Nazanin" panose="00000400000000000000" pitchFamily="2" charset="-78"/>
              </a:rPr>
              <a:t>نقش فعال در </a:t>
            </a:r>
            <a:r>
              <a:rPr lang="ar-SA" sz="2000" dirty="0" smtClean="0">
                <a:cs typeface="B Nazanin" panose="00000400000000000000" pitchFamily="2" charset="-78"/>
              </a:rPr>
              <a:t>جبهه</a:t>
            </a:r>
            <a:r>
              <a:rPr lang="fa-IR" sz="2000" dirty="0" smtClean="0">
                <a:cs typeface="B Nazanin" panose="00000400000000000000" pitchFamily="2" charset="-78"/>
              </a:rPr>
              <a:t>‌</a:t>
            </a:r>
            <a:r>
              <a:rPr lang="ar-SA" sz="2000" dirty="0" smtClean="0">
                <a:cs typeface="B Nazanin" panose="00000400000000000000" pitchFamily="2" charset="-78"/>
              </a:rPr>
              <a:t>های </a:t>
            </a:r>
            <a:r>
              <a:rPr lang="ar-SA" sz="2000" dirty="0">
                <a:cs typeface="B Nazanin" panose="00000400000000000000" pitchFamily="2" charset="-78"/>
              </a:rPr>
              <a:t>تحقیق نیازمند داشتن یک </a:t>
            </a:r>
            <a:r>
              <a:rPr lang="ar-SA" sz="2000" dirty="0">
                <a:solidFill>
                  <a:srgbClr val="00B050"/>
                </a:solidFill>
                <a:cs typeface="B Nazanin" panose="00000400000000000000" pitchFamily="2" charset="-78"/>
              </a:rPr>
              <a:t>تصویر روشن از مسیر توسعه علم در سطح بین المللی </a:t>
            </a:r>
            <a:r>
              <a:rPr lang="ar-SA" sz="2000" dirty="0">
                <a:cs typeface="B Nazanin" panose="00000400000000000000" pitchFamily="2" charset="-78"/>
              </a:rPr>
              <a:t>است. شرکت در جبهه های تحقیق به معنی </a:t>
            </a:r>
            <a:r>
              <a:rPr lang="ar-SA" sz="2000" dirty="0">
                <a:solidFill>
                  <a:srgbClr val="C00000"/>
                </a:solidFill>
                <a:cs typeface="B Nazanin" panose="00000400000000000000" pitchFamily="2" charset="-78"/>
              </a:rPr>
              <a:t>حرکت از حاشیه علم به سمت هسته</a:t>
            </a:r>
            <a:r>
              <a:rPr lang="ar-SA" sz="2000" dirty="0">
                <a:cs typeface="B Nazanin" panose="00000400000000000000" pitchFamily="2" charset="-78"/>
              </a:rPr>
              <a:t> آن است. </a:t>
            </a:r>
            <a:endParaRPr lang="en-US" sz="2000" dirty="0">
              <a:cs typeface="B Nazanin" panose="00000400000000000000" pitchFamily="2" charset="-78"/>
            </a:endParaRPr>
          </a:p>
          <a:p>
            <a:pPr algn="just" rtl="1"/>
            <a:endParaRPr lang="en-US" sz="2000" dirty="0">
              <a:cs typeface="B Nazanin" panose="00000400000000000000" pitchFamily="2" charset="-78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10</a:t>
            </a:fld>
            <a:endParaRPr lang="en-US"/>
          </a:p>
        </p:txBody>
      </p:sp>
      <p:sp>
        <p:nvSpPr>
          <p:cNvPr id="5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fa-IR" dirty="0" smtClean="0">
                <a:cs typeface="B Titr" panose="00000700000000000000" pitchFamily="2" charset="-78"/>
              </a:rPr>
              <a:t>آشنایی با شاخص های علم سنجی</a:t>
            </a:r>
            <a:endParaRPr lang="en-US" dirty="0">
              <a:cs typeface="B Titr" panose="00000700000000000000" pitchFamily="2" charset="-78"/>
            </a:endParaRPr>
          </a:p>
        </p:txBody>
      </p:sp>
      <p:sp>
        <p:nvSpPr>
          <p:cNvPr id="6" name="Cloud 5"/>
          <p:cNvSpPr/>
          <p:nvPr/>
        </p:nvSpPr>
        <p:spPr>
          <a:xfrm>
            <a:off x="259789" y="311627"/>
            <a:ext cx="1424940" cy="777240"/>
          </a:xfrm>
          <a:prstGeom prst="cloud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 smtClean="0"/>
              <a:t>JCR</a:t>
            </a:r>
          </a:p>
          <a:p>
            <a:pPr algn="ctr"/>
            <a:r>
              <a:rPr lang="en-US" dirty="0" smtClean="0"/>
              <a:t>ESI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14292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 smtClean="0">
                <a:solidFill>
                  <a:srgbClr val="FF0000"/>
                </a:solidFill>
              </a:rPr>
              <a:t>1- Preparing</a:t>
            </a:r>
            <a:r>
              <a:rPr lang="en-US" b="1" dirty="0" smtClean="0"/>
              <a:t> Your Article</a:t>
            </a:r>
            <a:endParaRPr lang="en-US" b="1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68630" y="1543960"/>
            <a:ext cx="8229600" cy="2914650"/>
          </a:xfrm>
        </p:spPr>
        <p:txBody>
          <a:bodyPr>
            <a:normAutofit/>
          </a:bodyPr>
          <a:lstStyle/>
          <a:p>
            <a:r>
              <a:rPr lang="en-US" sz="1800" dirty="0" smtClean="0"/>
              <a:t>Spend </a:t>
            </a:r>
            <a:r>
              <a:rPr lang="en-US" sz="1800" dirty="0"/>
              <a:t>time on </a:t>
            </a:r>
            <a:r>
              <a:rPr lang="en-US" sz="1800" dirty="0">
                <a:solidFill>
                  <a:srgbClr val="FF0000"/>
                </a:solidFill>
              </a:rPr>
              <a:t>abstract and introduction &amp; conclusion </a:t>
            </a:r>
          </a:p>
          <a:p>
            <a:r>
              <a:rPr lang="en-US" sz="1800" dirty="0" smtClean="0">
                <a:solidFill>
                  <a:srgbClr val="FF0000"/>
                </a:solidFill>
              </a:rPr>
              <a:t>Sharing</a:t>
            </a:r>
            <a:r>
              <a:rPr lang="en-US" sz="1800" dirty="0" smtClean="0"/>
              <a:t> </a:t>
            </a:r>
            <a:r>
              <a:rPr lang="en-US" sz="1800" dirty="0"/>
              <a:t>research data </a:t>
            </a:r>
          </a:p>
          <a:p>
            <a:r>
              <a:rPr lang="en-US" sz="1800" dirty="0" smtClean="0"/>
              <a:t>Use </a:t>
            </a:r>
            <a:r>
              <a:rPr lang="en-US" sz="1800" dirty="0">
                <a:solidFill>
                  <a:srgbClr val="FF0000"/>
                </a:solidFill>
              </a:rPr>
              <a:t>easy to understand </a:t>
            </a:r>
            <a:r>
              <a:rPr lang="en-US" sz="1800" dirty="0"/>
              <a:t>charts and </a:t>
            </a:r>
            <a:r>
              <a:rPr lang="en-US" sz="1800" dirty="0">
                <a:solidFill>
                  <a:srgbClr val="FF0000"/>
                </a:solidFill>
              </a:rPr>
              <a:t>professional</a:t>
            </a:r>
            <a:r>
              <a:rPr lang="en-US" sz="1800" dirty="0"/>
              <a:t> illustrations </a:t>
            </a:r>
          </a:p>
          <a:p>
            <a:r>
              <a:rPr lang="en-US" sz="1800" dirty="0" smtClean="0"/>
              <a:t>Use </a:t>
            </a:r>
            <a:r>
              <a:rPr lang="en-US" sz="1800" dirty="0">
                <a:solidFill>
                  <a:srgbClr val="FF0000"/>
                </a:solidFill>
              </a:rPr>
              <a:t>clear and correct </a:t>
            </a:r>
            <a:r>
              <a:rPr lang="en-US" sz="1800" dirty="0"/>
              <a:t>manuscript </a:t>
            </a:r>
            <a:r>
              <a:rPr lang="en-US" sz="1800" dirty="0">
                <a:solidFill>
                  <a:srgbClr val="FF0000"/>
                </a:solidFill>
              </a:rPr>
              <a:t>language </a:t>
            </a:r>
            <a:endParaRPr lang="en-US" sz="1800" dirty="0" smtClean="0">
              <a:solidFill>
                <a:srgbClr val="FF0000"/>
              </a:solidFill>
            </a:endParaRPr>
          </a:p>
          <a:p>
            <a:r>
              <a:rPr lang="en-GB" altLang="en-US" sz="1800" dirty="0" smtClean="0">
                <a:solidFill>
                  <a:srgbClr val="FF0000"/>
                </a:solidFill>
              </a:rPr>
              <a:t>Brevity</a:t>
            </a:r>
            <a:r>
              <a:rPr lang="en-GB" altLang="en-US" sz="1800" dirty="0" smtClean="0"/>
              <a:t> in paper, </a:t>
            </a:r>
            <a:r>
              <a:rPr lang="en-GB" altLang="en-US" sz="1800" dirty="0" smtClean="0">
                <a:solidFill>
                  <a:srgbClr val="FF0000"/>
                </a:solidFill>
              </a:rPr>
              <a:t>Conciseness</a:t>
            </a:r>
            <a:r>
              <a:rPr lang="en-GB" altLang="en-US" sz="1800" dirty="0" smtClean="0"/>
              <a:t> &amp; </a:t>
            </a:r>
            <a:r>
              <a:rPr lang="en-GB" altLang="en-US" sz="1800" dirty="0" smtClean="0">
                <a:solidFill>
                  <a:srgbClr val="FF0000"/>
                </a:solidFill>
              </a:rPr>
              <a:t>Precision</a:t>
            </a:r>
            <a:r>
              <a:rPr lang="en-GB" altLang="en-US" sz="1800" dirty="0" smtClean="0"/>
              <a:t> in title</a:t>
            </a:r>
            <a:endParaRPr lang="en-US" sz="1800" dirty="0">
              <a:solidFill>
                <a:srgbClr val="FF0000"/>
              </a:solidFill>
            </a:endParaRPr>
          </a:p>
          <a:p>
            <a:r>
              <a:rPr lang="en-US" sz="1800" dirty="0" smtClean="0"/>
              <a:t>Chooses the </a:t>
            </a:r>
            <a:r>
              <a:rPr lang="en-US" sz="1800" dirty="0" smtClean="0">
                <a:solidFill>
                  <a:srgbClr val="FF0000"/>
                </a:solidFill>
              </a:rPr>
              <a:t>right Journal</a:t>
            </a:r>
            <a:endParaRPr lang="en-US" sz="18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940229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 smtClean="0">
                <a:solidFill>
                  <a:srgbClr val="FF0000"/>
                </a:solidFill>
              </a:rPr>
              <a:t>Enrich</a:t>
            </a:r>
            <a:r>
              <a:rPr lang="en-US" b="1" dirty="0" smtClean="0"/>
              <a:t> Your Article 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72271" y="1627225"/>
            <a:ext cx="8736904" cy="2914650"/>
          </a:xfrm>
        </p:spPr>
        <p:txBody>
          <a:bodyPr>
            <a:normAutofit/>
          </a:bodyPr>
          <a:lstStyle/>
          <a:p>
            <a:pPr marL="0" indent="0"/>
            <a:r>
              <a:rPr lang="en-US" sz="1800" b="1" dirty="0">
                <a:solidFill>
                  <a:srgbClr val="FF0000"/>
                </a:solidFill>
              </a:rPr>
              <a:t>Enrich</a:t>
            </a:r>
            <a:r>
              <a:rPr lang="en-US" sz="1800" dirty="0"/>
              <a:t> Your Article to present your </a:t>
            </a:r>
            <a:r>
              <a:rPr lang="en-US" sz="1800" dirty="0" smtClean="0"/>
              <a:t>research in the </a:t>
            </a:r>
            <a:r>
              <a:rPr lang="en-US" sz="1800" dirty="0" smtClean="0">
                <a:solidFill>
                  <a:srgbClr val="FF0000"/>
                </a:solidFill>
              </a:rPr>
              <a:t>best</a:t>
            </a:r>
            <a:r>
              <a:rPr lang="en-US" sz="1800" dirty="0" smtClean="0"/>
              <a:t> </a:t>
            </a:r>
            <a:r>
              <a:rPr lang="en-US" sz="1800" dirty="0" smtClean="0">
                <a:solidFill>
                  <a:srgbClr val="FF0000"/>
                </a:solidFill>
              </a:rPr>
              <a:t>possible</a:t>
            </a:r>
            <a:r>
              <a:rPr lang="en-US" sz="1800" dirty="0" smtClean="0"/>
              <a:t> way</a:t>
            </a:r>
          </a:p>
          <a:p>
            <a:pPr marL="0" indent="0"/>
            <a:endParaRPr lang="en-US" sz="1800" dirty="0">
              <a:solidFill>
                <a:srgbClr val="FF0000"/>
              </a:solidFill>
            </a:endParaRPr>
          </a:p>
          <a:p>
            <a:r>
              <a:rPr lang="en-US" sz="1800" dirty="0" smtClean="0">
                <a:solidFill>
                  <a:srgbClr val="FF0000"/>
                </a:solidFill>
              </a:rPr>
              <a:t>S</a:t>
            </a:r>
            <a:r>
              <a:rPr lang="en-US" sz="1800" dirty="0" smtClean="0"/>
              <a:t>earch </a:t>
            </a:r>
            <a:r>
              <a:rPr lang="en-US" sz="1800" dirty="0" smtClean="0">
                <a:solidFill>
                  <a:srgbClr val="FF0000"/>
                </a:solidFill>
              </a:rPr>
              <a:t>E</a:t>
            </a:r>
            <a:r>
              <a:rPr lang="en-US" sz="1800" dirty="0" smtClean="0"/>
              <a:t>ngine </a:t>
            </a:r>
            <a:r>
              <a:rPr lang="en-US" sz="1800" dirty="0" smtClean="0">
                <a:solidFill>
                  <a:srgbClr val="FF0000"/>
                </a:solidFill>
              </a:rPr>
              <a:t>O</a:t>
            </a:r>
            <a:r>
              <a:rPr lang="en-US" sz="1800" dirty="0" smtClean="0"/>
              <a:t>ptimization (keywords, Captions, Highlights)</a:t>
            </a:r>
          </a:p>
          <a:p>
            <a:r>
              <a:rPr lang="en-US" sz="1800" dirty="0" smtClean="0"/>
              <a:t>Using </a:t>
            </a:r>
            <a:r>
              <a:rPr lang="en-US" sz="1800" dirty="0">
                <a:solidFill>
                  <a:srgbClr val="FF0000"/>
                </a:solidFill>
              </a:rPr>
              <a:t>Multimedia</a:t>
            </a:r>
            <a:r>
              <a:rPr lang="en-US" sz="1800" dirty="0"/>
              <a:t> (Editorial Podcasts, </a:t>
            </a:r>
            <a:r>
              <a:rPr lang="en-US" sz="1800" dirty="0" err="1" smtClean="0"/>
              <a:t>AudioSlides</a:t>
            </a:r>
            <a:r>
              <a:rPr lang="en-US" sz="1800" dirty="0" smtClean="0"/>
              <a:t>)</a:t>
            </a:r>
          </a:p>
          <a:p>
            <a:r>
              <a:rPr lang="en-US" sz="1800" dirty="0">
                <a:solidFill>
                  <a:srgbClr val="FF0000"/>
                </a:solidFill>
              </a:rPr>
              <a:t>Graphical</a:t>
            </a:r>
            <a:r>
              <a:rPr lang="en-US" sz="1800" dirty="0"/>
              <a:t> Abstract</a:t>
            </a:r>
          </a:p>
          <a:p>
            <a:endParaRPr lang="en-US" sz="18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85083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 smtClean="0">
                <a:solidFill>
                  <a:srgbClr val="FF0000"/>
                </a:solidFill>
              </a:rPr>
              <a:t>Highlights</a:t>
            </a:r>
            <a:r>
              <a:rPr lang="en-US" b="1" dirty="0" smtClean="0"/>
              <a:t> Gynecologic Oncology Journal Example</a:t>
            </a:r>
            <a:endParaRPr lang="en-US" dirty="0"/>
          </a:p>
        </p:txBody>
      </p:sp>
      <p:pic>
        <p:nvPicPr>
          <p:cNvPr id="4" name="Content Placeholder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0039" y="2443019"/>
            <a:ext cx="7962998" cy="3207978"/>
          </a:xfrm>
        </p:spPr>
      </p:pic>
    </p:spTree>
    <p:extLst>
      <p:ext uri="{BB962C8B-B14F-4D97-AF65-F5344CB8AC3E}">
        <p14:creationId xmlns:p14="http://schemas.microsoft.com/office/powerpoint/2010/main" val="22241678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>
                <a:solidFill>
                  <a:srgbClr val="FF0000"/>
                </a:solidFill>
              </a:rPr>
              <a:t>Graphical Abstract</a:t>
            </a:r>
            <a:br>
              <a:rPr lang="en-US" b="1" dirty="0">
                <a:solidFill>
                  <a:srgbClr val="FF0000"/>
                </a:solidFill>
              </a:rPr>
            </a:br>
            <a:r>
              <a:rPr lang="en-US" b="1" dirty="0" smtClean="0"/>
              <a:t>Gynecologic Oncology Journal Example</a:t>
            </a:r>
            <a:endParaRPr lang="en-US" dirty="0"/>
          </a:p>
        </p:txBody>
      </p:sp>
      <p:pic>
        <p:nvPicPr>
          <p:cNvPr id="5" name="Content Placeholder 4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2194" y="2324361"/>
            <a:ext cx="7976215" cy="3509706"/>
          </a:xfrm>
        </p:spPr>
      </p:pic>
    </p:spTree>
    <p:extLst>
      <p:ext uri="{BB962C8B-B14F-4D97-AF65-F5344CB8AC3E}">
        <p14:creationId xmlns:p14="http://schemas.microsoft.com/office/powerpoint/2010/main" val="41439379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>
                <a:solidFill>
                  <a:srgbClr val="FF0000"/>
                </a:solidFill>
              </a:rPr>
              <a:t>Graphical Abstract</a:t>
            </a:r>
            <a:br>
              <a:rPr lang="en-US" b="1" dirty="0">
                <a:solidFill>
                  <a:srgbClr val="FF0000"/>
                </a:solidFill>
              </a:rPr>
            </a:br>
            <a:r>
              <a:rPr lang="en-US" b="1" dirty="0" smtClean="0"/>
              <a:t>Gynecologic Oncology Journal Example</a:t>
            </a:r>
            <a:endParaRPr lang="en-US" dirty="0"/>
          </a:p>
        </p:txBody>
      </p:sp>
      <p:pic>
        <p:nvPicPr>
          <p:cNvPr id="4" name="Content Placeholder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8527" y="2355210"/>
            <a:ext cx="7841698" cy="3523216"/>
          </a:xfrm>
        </p:spPr>
      </p:pic>
    </p:spTree>
    <p:extLst>
      <p:ext uri="{BB962C8B-B14F-4D97-AF65-F5344CB8AC3E}">
        <p14:creationId xmlns:p14="http://schemas.microsoft.com/office/powerpoint/2010/main" val="7575088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 smtClean="0">
                <a:solidFill>
                  <a:srgbClr val="FF0000"/>
                </a:solidFill>
              </a:rPr>
              <a:t>Business Plan for </a:t>
            </a:r>
            <a:r>
              <a:rPr lang="en-US" b="1" dirty="0" smtClean="0"/>
              <a:t>Your Article</a:t>
            </a:r>
            <a:endParaRPr lang="en-US" b="1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dirty="0"/>
          </a:p>
          <a:p>
            <a:pPr marL="385763" indent="-385763">
              <a:buFont typeface="+mj-lt"/>
              <a:buAutoNum type="arabicPeriod"/>
            </a:pPr>
            <a:r>
              <a:rPr lang="en-US" dirty="0" smtClean="0">
                <a:solidFill>
                  <a:srgbClr val="FF0000"/>
                </a:solidFill>
              </a:rPr>
              <a:t>Preparing </a:t>
            </a:r>
            <a:r>
              <a:rPr lang="en-US" dirty="0" smtClean="0"/>
              <a:t>your article</a:t>
            </a:r>
          </a:p>
          <a:p>
            <a:pPr marL="385763" indent="-385763">
              <a:buFont typeface="+mj-lt"/>
              <a:buAutoNum type="arabicPeriod"/>
            </a:pPr>
            <a:r>
              <a:rPr lang="en-US" b="1" dirty="0" smtClean="0">
                <a:solidFill>
                  <a:srgbClr val="FF0000"/>
                </a:solidFill>
              </a:rPr>
              <a:t>Publishing</a:t>
            </a:r>
            <a:r>
              <a:rPr lang="en-US" b="1" dirty="0" smtClean="0"/>
              <a:t> </a:t>
            </a:r>
            <a:r>
              <a:rPr lang="en-US" b="1" dirty="0"/>
              <a:t>your article</a:t>
            </a:r>
          </a:p>
          <a:p>
            <a:pPr marL="385763" indent="-385763">
              <a:buFont typeface="+mj-lt"/>
              <a:buAutoNum type="arabicPeriod"/>
            </a:pPr>
            <a:r>
              <a:rPr lang="en-US" dirty="0" smtClean="0">
                <a:solidFill>
                  <a:srgbClr val="FF0000"/>
                </a:solidFill>
              </a:rPr>
              <a:t>Promoting</a:t>
            </a:r>
            <a:r>
              <a:rPr lang="en-US" dirty="0" smtClean="0"/>
              <a:t> </a:t>
            </a:r>
            <a:r>
              <a:rPr lang="en-US" dirty="0"/>
              <a:t>your published </a:t>
            </a:r>
            <a:r>
              <a:rPr lang="en-US" dirty="0" smtClean="0"/>
              <a:t>article</a:t>
            </a:r>
          </a:p>
          <a:p>
            <a:pPr marL="385763" indent="-385763">
              <a:buFont typeface="+mj-lt"/>
              <a:buAutoNum type="arabicPeriod"/>
            </a:pPr>
            <a:r>
              <a:rPr lang="en-US" dirty="0" smtClean="0">
                <a:solidFill>
                  <a:srgbClr val="FF0000"/>
                </a:solidFill>
              </a:rPr>
              <a:t>Monitoring</a:t>
            </a:r>
            <a:r>
              <a:rPr lang="en-US" dirty="0" smtClean="0"/>
              <a:t> </a:t>
            </a:r>
            <a:r>
              <a:rPr lang="en-US" dirty="0"/>
              <a:t>your article </a:t>
            </a:r>
          </a:p>
        </p:txBody>
      </p:sp>
    </p:spTree>
    <p:extLst>
      <p:ext uri="{BB962C8B-B14F-4D97-AF65-F5344CB8AC3E}">
        <p14:creationId xmlns:p14="http://schemas.microsoft.com/office/powerpoint/2010/main" val="2811642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2000" fill="hold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428625" y="510114"/>
            <a:ext cx="8229600" cy="857250"/>
          </a:xfrm>
        </p:spPr>
        <p:txBody>
          <a:bodyPr/>
          <a:lstStyle/>
          <a:p>
            <a:pPr algn="ctr" eaLnBrk="1" hangingPunct="1"/>
            <a:r>
              <a:rPr lang="en-GB" altLang="en-US" sz="3000" b="1" dirty="0"/>
              <a:t>Considerations in </a:t>
            </a:r>
            <a:r>
              <a:rPr lang="en-GB" altLang="en-US" sz="3000" b="1" dirty="0">
                <a:solidFill>
                  <a:srgbClr val="FF0000"/>
                </a:solidFill>
              </a:rPr>
              <a:t>Selecting a Journal</a:t>
            </a:r>
          </a:p>
        </p:txBody>
      </p:sp>
      <p:sp>
        <p:nvSpPr>
          <p:cNvPr id="44035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428625" y="1573343"/>
            <a:ext cx="8001000" cy="3394472"/>
          </a:xfrm>
        </p:spPr>
        <p:txBody>
          <a:bodyPr/>
          <a:lstStyle/>
          <a:p>
            <a:pPr marL="385763" indent="-385763">
              <a:lnSpc>
                <a:spcPct val="90000"/>
              </a:lnSpc>
              <a:buFont typeface="Times New Roman" pitchFamily="18" charset="0"/>
              <a:buAutoNum type="arabicPeriod"/>
            </a:pPr>
            <a:r>
              <a:rPr lang="en-GB" altLang="en-US" dirty="0" smtClean="0"/>
              <a:t>National or international audience? </a:t>
            </a:r>
          </a:p>
          <a:p>
            <a:pPr marL="385763" indent="-385763">
              <a:lnSpc>
                <a:spcPct val="90000"/>
              </a:lnSpc>
              <a:buFont typeface="Times New Roman" pitchFamily="18" charset="0"/>
              <a:buAutoNum type="arabicPeriod"/>
            </a:pPr>
            <a:r>
              <a:rPr lang="en-GB" altLang="en-US" dirty="0" smtClean="0"/>
              <a:t>Language?</a:t>
            </a:r>
          </a:p>
          <a:p>
            <a:pPr marL="385763" indent="-385763">
              <a:lnSpc>
                <a:spcPct val="90000"/>
              </a:lnSpc>
              <a:buFont typeface="Times New Roman" pitchFamily="18" charset="0"/>
              <a:buAutoNum type="arabicPeriod"/>
            </a:pPr>
            <a:r>
              <a:rPr lang="en-GB" altLang="en-US" dirty="0" smtClean="0"/>
              <a:t>Databases indexes Journal?</a:t>
            </a:r>
          </a:p>
          <a:p>
            <a:pPr marL="385763" indent="-385763">
              <a:lnSpc>
                <a:spcPct val="90000"/>
              </a:lnSpc>
              <a:buFont typeface="Times New Roman" pitchFamily="18" charset="0"/>
              <a:buAutoNum type="arabicPeriod"/>
            </a:pPr>
            <a:r>
              <a:rPr lang="en-GB" altLang="en-US" dirty="0" smtClean="0"/>
              <a:t>Multidisciplinary or specialty journals?</a:t>
            </a:r>
          </a:p>
          <a:p>
            <a:pPr marL="385763" indent="-385763">
              <a:lnSpc>
                <a:spcPct val="90000"/>
              </a:lnSpc>
              <a:buFont typeface="Times New Roman" pitchFamily="18" charset="0"/>
              <a:buAutoNum type="arabicPeriod"/>
            </a:pPr>
            <a:r>
              <a:rPr lang="en-GB" altLang="en-US" dirty="0" smtClean="0"/>
              <a:t>The journal’s content area/scope?</a:t>
            </a:r>
          </a:p>
          <a:p>
            <a:pPr marL="385763" indent="-385763">
              <a:lnSpc>
                <a:spcPct val="90000"/>
              </a:lnSpc>
              <a:buFont typeface="Times New Roman" pitchFamily="18" charset="0"/>
              <a:buAutoNum type="arabicPeriod"/>
            </a:pPr>
            <a:r>
              <a:rPr lang="en-GB" altLang="en-US" dirty="0" smtClean="0"/>
              <a:t>Chances of acceptance?</a:t>
            </a:r>
          </a:p>
          <a:p>
            <a:pPr marL="385763" indent="-385763">
              <a:lnSpc>
                <a:spcPct val="90000"/>
              </a:lnSpc>
              <a:buFont typeface="Times New Roman" pitchFamily="18" charset="0"/>
              <a:buAutoNum type="arabicPeriod"/>
            </a:pPr>
            <a:r>
              <a:rPr lang="en-GB" altLang="en-US" dirty="0" smtClean="0"/>
              <a:t>What about the impact factor?</a:t>
            </a:r>
          </a:p>
          <a:p>
            <a:pPr marL="385763" indent="-385763">
              <a:lnSpc>
                <a:spcPct val="90000"/>
              </a:lnSpc>
              <a:buFont typeface="Times New Roman" pitchFamily="18" charset="0"/>
              <a:buAutoNum type="arabicPeriod"/>
            </a:pPr>
            <a:r>
              <a:rPr lang="en-GB" altLang="en-US" dirty="0" smtClean="0"/>
              <a:t>Practical matters (time to publication, etc.)</a:t>
            </a:r>
          </a:p>
        </p:txBody>
      </p:sp>
    </p:spTree>
    <p:extLst>
      <p:ext uri="{BB962C8B-B14F-4D97-AF65-F5344CB8AC3E}">
        <p14:creationId xmlns:p14="http://schemas.microsoft.com/office/powerpoint/2010/main" val="13549520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hape 917"/>
          <p:cNvSpPr/>
          <p:nvPr/>
        </p:nvSpPr>
        <p:spPr>
          <a:xfrm>
            <a:off x="405310" y="3210894"/>
            <a:ext cx="1520567" cy="80306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31890" tIns="31890" rIns="31890" bIns="31890" anchor="ctr">
            <a:spAutoFit/>
          </a:bodyPr>
          <a:lstStyle/>
          <a:p>
            <a:pPr defTabSz="366731">
              <a:defRPr sz="3200" spc="0">
                <a:solidFill>
                  <a:srgbClr val="6E7070"/>
                </a:solidFill>
                <a:latin typeface="Helvetica Neue Thin"/>
                <a:ea typeface="Helvetica Neue Thin"/>
                <a:cs typeface="Helvetica Neue Thin"/>
                <a:sym typeface="Helvetica Neue Thin"/>
              </a:defRPr>
            </a:pPr>
            <a:r>
              <a:rPr lang="en-US" sz="2400" dirty="0">
                <a:solidFill>
                  <a:srgbClr val="434445"/>
                </a:solidFill>
              </a:rPr>
              <a:t>Different</a:t>
            </a:r>
            <a:r>
              <a:rPr lang="en-US" sz="2400" dirty="0"/>
              <a:t> </a:t>
            </a:r>
            <a:r>
              <a:rPr lang="en-US" sz="2400" dirty="0">
                <a:solidFill>
                  <a:srgbClr val="CE2994"/>
                </a:solidFill>
              </a:rPr>
              <a:t>Audiences</a:t>
            </a:r>
            <a:r>
              <a:rPr lang="en-US" sz="2400" dirty="0">
                <a:solidFill>
                  <a:srgbClr val="08B226"/>
                </a:solidFill>
              </a:rPr>
              <a:t> </a:t>
            </a:r>
          </a:p>
        </p:txBody>
      </p:sp>
      <p:sp>
        <p:nvSpPr>
          <p:cNvPr id="4" name="Shape 918"/>
          <p:cNvSpPr/>
          <p:nvPr/>
        </p:nvSpPr>
        <p:spPr>
          <a:xfrm>
            <a:off x="405311" y="5104798"/>
            <a:ext cx="1623906" cy="80306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31890" tIns="31890" rIns="31890" bIns="31890" anchor="ctr">
            <a:spAutoFit/>
          </a:bodyPr>
          <a:lstStyle/>
          <a:p>
            <a:pPr defTabSz="366731">
              <a:defRPr sz="3200" spc="0">
                <a:solidFill>
                  <a:srgbClr val="6E7070"/>
                </a:solidFill>
                <a:latin typeface="Helvetica Neue Thin"/>
                <a:ea typeface="Helvetica Neue Thin"/>
                <a:cs typeface="Helvetica Neue Thin"/>
                <a:sym typeface="Helvetica Neue Thin"/>
              </a:defRPr>
            </a:pPr>
            <a:r>
              <a:rPr lang="en-US" sz="2400" dirty="0">
                <a:solidFill>
                  <a:srgbClr val="434445"/>
                </a:solidFill>
              </a:rPr>
              <a:t>Different</a:t>
            </a:r>
            <a:r>
              <a:rPr lang="en-US" sz="2400" dirty="0"/>
              <a:t> </a:t>
            </a:r>
            <a:r>
              <a:rPr lang="en-US" sz="2400" dirty="0">
                <a:solidFill>
                  <a:srgbClr val="CE2994"/>
                </a:solidFill>
              </a:rPr>
              <a:t>Functions</a:t>
            </a:r>
          </a:p>
        </p:txBody>
      </p:sp>
      <p:sp>
        <p:nvSpPr>
          <p:cNvPr id="5" name="Shape 919"/>
          <p:cNvSpPr/>
          <p:nvPr/>
        </p:nvSpPr>
        <p:spPr>
          <a:xfrm>
            <a:off x="405310" y="4162544"/>
            <a:ext cx="1315220" cy="80306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31890" tIns="31890" rIns="31890" bIns="31890" anchor="ctr">
            <a:spAutoFit/>
          </a:bodyPr>
          <a:lstStyle/>
          <a:p>
            <a:pPr defTabSz="366731">
              <a:defRPr sz="3200" spc="0">
                <a:solidFill>
                  <a:srgbClr val="6E7070"/>
                </a:solidFill>
                <a:latin typeface="Helvetica Neue Thin"/>
                <a:ea typeface="Helvetica Neue Thin"/>
                <a:cs typeface="Helvetica Neue Thin"/>
                <a:sym typeface="Helvetica Neue Thin"/>
              </a:defRPr>
            </a:pPr>
            <a:r>
              <a:rPr lang="en-US" sz="2400" dirty="0">
                <a:solidFill>
                  <a:srgbClr val="434445"/>
                </a:solidFill>
              </a:rPr>
              <a:t>Different</a:t>
            </a:r>
            <a:r>
              <a:rPr lang="en-US" sz="2400" dirty="0"/>
              <a:t> </a:t>
            </a:r>
            <a:r>
              <a:rPr lang="en-US" sz="2400" dirty="0">
                <a:solidFill>
                  <a:srgbClr val="CE2994"/>
                </a:solidFill>
              </a:rPr>
              <a:t>Papers</a:t>
            </a:r>
            <a:r>
              <a:rPr lang="en-US" sz="2400" dirty="0">
                <a:solidFill>
                  <a:srgbClr val="08B226"/>
                </a:solidFill>
              </a:rPr>
              <a:t> </a:t>
            </a:r>
          </a:p>
        </p:txBody>
      </p:sp>
      <p:sp>
        <p:nvSpPr>
          <p:cNvPr id="6" name="Shape 1007"/>
          <p:cNvSpPr/>
          <p:nvPr/>
        </p:nvSpPr>
        <p:spPr>
          <a:xfrm>
            <a:off x="405310" y="2306217"/>
            <a:ext cx="1315220" cy="80306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31890" tIns="31890" rIns="31890" bIns="31890" anchor="ctr">
            <a:spAutoFit/>
          </a:bodyPr>
          <a:lstStyle/>
          <a:p>
            <a:pPr defTabSz="366731">
              <a:defRPr sz="3200" spc="0">
                <a:solidFill>
                  <a:srgbClr val="6E7070"/>
                </a:solidFill>
                <a:latin typeface="Helvetica Neue Thin"/>
                <a:ea typeface="Helvetica Neue Thin"/>
                <a:cs typeface="Helvetica Neue Thin"/>
                <a:sym typeface="Helvetica Neue Thin"/>
              </a:defRPr>
            </a:pPr>
            <a:r>
              <a:rPr lang="en-US" sz="2400" dirty="0">
                <a:solidFill>
                  <a:srgbClr val="434445"/>
                </a:solidFill>
              </a:rPr>
              <a:t>Different</a:t>
            </a:r>
            <a:r>
              <a:rPr lang="en-US" sz="2400" dirty="0"/>
              <a:t> </a:t>
            </a:r>
            <a:r>
              <a:rPr lang="en-US" sz="2400" dirty="0">
                <a:solidFill>
                  <a:srgbClr val="CE2994"/>
                </a:solidFill>
              </a:rPr>
              <a:t>Journals</a:t>
            </a:r>
            <a:r>
              <a:rPr lang="en-US" sz="2400" dirty="0">
                <a:solidFill>
                  <a:srgbClr val="08B226"/>
                </a:solidFill>
              </a:rPr>
              <a:t> </a:t>
            </a:r>
          </a:p>
        </p:txBody>
      </p:sp>
      <p:sp>
        <p:nvSpPr>
          <p:cNvPr id="8" name="Shape 913"/>
          <p:cNvSpPr/>
          <p:nvPr/>
        </p:nvSpPr>
        <p:spPr>
          <a:xfrm>
            <a:off x="1339488" y="2127062"/>
            <a:ext cx="908018" cy="27215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31890" tIns="31890" rIns="31890" bIns="31890" anchor="ctr">
            <a:spAutoFit/>
          </a:bodyPr>
          <a:lstStyle>
            <a:lvl1pPr algn="l">
              <a:defRPr i="1">
                <a:latin typeface="Helvetica Neue Thin"/>
                <a:ea typeface="Helvetica Neue Thin"/>
                <a:cs typeface="Helvetica Neue Thin"/>
                <a:sym typeface="Helvetica Neue Thin"/>
              </a:defRPr>
            </a:lvl1pPr>
          </a:lstStyle>
          <a:p>
            <a:pPr algn="ctr"/>
            <a:r>
              <a:rPr lang="en-US" sz="1350" dirty="0"/>
              <a:t>Impact</a:t>
            </a:r>
          </a:p>
        </p:txBody>
      </p:sp>
      <p:sp>
        <p:nvSpPr>
          <p:cNvPr id="9" name="Shape 914"/>
          <p:cNvSpPr/>
          <p:nvPr/>
        </p:nvSpPr>
        <p:spPr>
          <a:xfrm>
            <a:off x="8098642" y="5612217"/>
            <a:ext cx="908018" cy="27215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lIns="31890" tIns="31890" rIns="31890" bIns="31890" anchor="ctr">
            <a:spAutoFit/>
          </a:bodyPr>
          <a:lstStyle>
            <a:lvl1pPr algn="l">
              <a:defRPr i="1">
                <a:latin typeface="Helvetica Neue Thin"/>
                <a:ea typeface="Helvetica Neue Thin"/>
                <a:cs typeface="Helvetica Neue Thin"/>
                <a:sym typeface="Helvetica Neue Thin"/>
              </a:defRPr>
            </a:lvl1pPr>
          </a:lstStyle>
          <a:p>
            <a:r>
              <a:rPr lang="en-US" sz="1350" dirty="0"/>
              <a:t>Breadth</a:t>
            </a:r>
            <a:endParaRPr sz="1350" dirty="0"/>
          </a:p>
        </p:txBody>
      </p:sp>
      <p:sp>
        <p:nvSpPr>
          <p:cNvPr id="10" name="Shape 915"/>
          <p:cNvSpPr/>
          <p:nvPr/>
        </p:nvSpPr>
        <p:spPr>
          <a:xfrm flipV="1">
            <a:off x="2196255" y="2190815"/>
            <a:ext cx="1" cy="3396587"/>
          </a:xfrm>
          <a:prstGeom prst="line">
            <a:avLst/>
          </a:prstGeom>
          <a:ln w="25400">
            <a:solidFill>
              <a:srgbClr val="000000"/>
            </a:solidFill>
            <a:custDash>
              <a:ds d="200000" sp="200000"/>
            </a:custDash>
            <a:miter lim="400000"/>
            <a:tailEnd type="triangle"/>
          </a:ln>
        </p:spPr>
        <p:txBody>
          <a:bodyPr lIns="31890" tIns="31890" rIns="31890" bIns="31890" anchor="ctr"/>
          <a:lstStyle/>
          <a:p>
            <a:pPr defTabSz="366731">
              <a:defRPr sz="2400">
                <a:latin typeface="+mn-lt"/>
                <a:ea typeface="+mn-ea"/>
                <a:cs typeface="+mn-cs"/>
                <a:sym typeface="Helvetica Light"/>
              </a:defRPr>
            </a:pPr>
            <a:endParaRPr/>
          </a:p>
        </p:txBody>
      </p:sp>
      <p:sp>
        <p:nvSpPr>
          <p:cNvPr id="11" name="Shape 916"/>
          <p:cNvSpPr/>
          <p:nvPr/>
        </p:nvSpPr>
        <p:spPr>
          <a:xfrm>
            <a:off x="2183100" y="5619982"/>
            <a:ext cx="6174226" cy="1"/>
          </a:xfrm>
          <a:prstGeom prst="line">
            <a:avLst/>
          </a:prstGeom>
          <a:ln w="25400">
            <a:solidFill>
              <a:srgbClr val="000000"/>
            </a:solidFill>
            <a:custDash>
              <a:ds d="200000" sp="200000"/>
            </a:custDash>
            <a:miter lim="400000"/>
            <a:tailEnd type="triangle"/>
          </a:ln>
        </p:spPr>
        <p:txBody>
          <a:bodyPr lIns="31890" tIns="31890" rIns="31890" bIns="31890" anchor="ctr"/>
          <a:lstStyle/>
          <a:p>
            <a:pPr defTabSz="366731">
              <a:defRPr sz="2400">
                <a:latin typeface="+mn-lt"/>
                <a:ea typeface="+mn-ea"/>
                <a:cs typeface="+mn-cs"/>
                <a:sym typeface="Helvetica Light"/>
              </a:defRPr>
            </a:pPr>
            <a:endParaRPr/>
          </a:p>
        </p:txBody>
      </p:sp>
      <p:grpSp>
        <p:nvGrpSpPr>
          <p:cNvPr id="12" name="Group 996"/>
          <p:cNvGrpSpPr/>
          <p:nvPr/>
        </p:nvGrpSpPr>
        <p:grpSpPr>
          <a:xfrm>
            <a:off x="2361560" y="2081592"/>
            <a:ext cx="5996642" cy="3481257"/>
            <a:chOff x="0" y="0"/>
            <a:chExt cx="8528555" cy="6601494"/>
          </a:xfrm>
        </p:grpSpPr>
        <p:sp>
          <p:nvSpPr>
            <p:cNvPr id="13" name="Shape 920"/>
            <p:cNvSpPr/>
            <p:nvPr/>
          </p:nvSpPr>
          <p:spPr>
            <a:xfrm>
              <a:off x="828651" y="1792544"/>
              <a:ext cx="309422" cy="309422"/>
            </a:xfrm>
            <a:prstGeom prst="ellipse">
              <a:avLst/>
            </a:prstGeom>
            <a:solidFill>
              <a:srgbClr val="FF8900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4" name="Shape 921"/>
            <p:cNvSpPr/>
            <p:nvPr/>
          </p:nvSpPr>
          <p:spPr>
            <a:xfrm>
              <a:off x="560513" y="6215956"/>
              <a:ext cx="167909" cy="167909"/>
            </a:xfrm>
            <a:prstGeom prst="ellipse">
              <a:avLst/>
            </a:prstGeom>
            <a:solidFill>
              <a:srgbClr val="FF8900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5" name="Shape 922"/>
            <p:cNvSpPr/>
            <p:nvPr/>
          </p:nvSpPr>
          <p:spPr>
            <a:xfrm>
              <a:off x="2324562" y="2102585"/>
              <a:ext cx="352568" cy="352567"/>
            </a:xfrm>
            <a:prstGeom prst="ellipse">
              <a:avLst/>
            </a:prstGeom>
            <a:solidFill>
              <a:srgbClr val="6E7070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6" name="Shape 923"/>
            <p:cNvSpPr/>
            <p:nvPr/>
          </p:nvSpPr>
          <p:spPr>
            <a:xfrm>
              <a:off x="2685212" y="3852749"/>
              <a:ext cx="309422" cy="309422"/>
            </a:xfrm>
            <a:prstGeom prst="ellipse">
              <a:avLst/>
            </a:prstGeom>
            <a:solidFill>
              <a:srgbClr val="40E724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7" name="Shape 924"/>
            <p:cNvSpPr/>
            <p:nvPr/>
          </p:nvSpPr>
          <p:spPr>
            <a:xfrm>
              <a:off x="2149481" y="4558135"/>
              <a:ext cx="216141" cy="216142"/>
            </a:xfrm>
            <a:prstGeom prst="ellipse">
              <a:avLst/>
            </a:prstGeom>
            <a:solidFill>
              <a:srgbClr val="CE2994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8" name="Shape 925"/>
            <p:cNvSpPr/>
            <p:nvPr/>
          </p:nvSpPr>
          <p:spPr>
            <a:xfrm>
              <a:off x="3499818" y="4706920"/>
              <a:ext cx="309423" cy="309422"/>
            </a:xfrm>
            <a:prstGeom prst="ellipse">
              <a:avLst/>
            </a:prstGeom>
            <a:gradFill flip="none" rotWithShape="1">
              <a:gsLst>
                <a:gs pos="0">
                  <a:srgbClr val="942192"/>
                </a:gs>
                <a:gs pos="100000">
                  <a:srgbClr val="CE2994"/>
                </a:gs>
              </a:gsLst>
              <a:lin ang="0" scaled="0"/>
            </a:gra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19" name="Shape 926"/>
            <p:cNvSpPr/>
            <p:nvPr/>
          </p:nvSpPr>
          <p:spPr>
            <a:xfrm>
              <a:off x="5087861" y="1104673"/>
              <a:ext cx="794465" cy="792963"/>
            </a:xfrm>
            <a:prstGeom prst="ellipse">
              <a:avLst/>
            </a:prstGeom>
            <a:gradFill flip="none" rotWithShape="1">
              <a:gsLst>
                <a:gs pos="0">
                  <a:srgbClr val="FFEF00"/>
                </a:gs>
                <a:gs pos="100000">
                  <a:srgbClr val="FF8900"/>
                </a:gs>
              </a:gsLst>
              <a:lin ang="0" scaled="0"/>
            </a:gra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0" name="Shape 927"/>
            <p:cNvSpPr/>
            <p:nvPr/>
          </p:nvSpPr>
          <p:spPr>
            <a:xfrm>
              <a:off x="625679" y="5693057"/>
              <a:ext cx="143472" cy="143472"/>
            </a:xfrm>
            <a:prstGeom prst="ellipse">
              <a:avLst/>
            </a:prstGeom>
            <a:solidFill>
              <a:srgbClr val="FFEF00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1" name="Shape 928"/>
            <p:cNvSpPr/>
            <p:nvPr/>
          </p:nvSpPr>
          <p:spPr>
            <a:xfrm>
              <a:off x="4615957" y="2430472"/>
              <a:ext cx="408375" cy="408376"/>
            </a:xfrm>
            <a:prstGeom prst="ellipse">
              <a:avLst/>
            </a:prstGeom>
            <a:gradFill flip="none" rotWithShape="1">
              <a:gsLst>
                <a:gs pos="0">
                  <a:srgbClr val="F533B2"/>
                </a:gs>
                <a:gs pos="100000">
                  <a:srgbClr val="FFEF00"/>
                </a:gs>
              </a:gsLst>
              <a:lin ang="0" scaled="0"/>
            </a:gra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2" name="Shape 929"/>
            <p:cNvSpPr/>
            <p:nvPr/>
          </p:nvSpPr>
          <p:spPr>
            <a:xfrm>
              <a:off x="1878606" y="5400999"/>
              <a:ext cx="121921" cy="121921"/>
            </a:xfrm>
            <a:prstGeom prst="ellipse">
              <a:avLst/>
            </a:prstGeom>
            <a:solidFill>
              <a:srgbClr val="FF2A64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3" name="Shape 930"/>
            <p:cNvSpPr/>
            <p:nvPr/>
          </p:nvSpPr>
          <p:spPr>
            <a:xfrm>
              <a:off x="811478" y="5157251"/>
              <a:ext cx="167909" cy="167909"/>
            </a:xfrm>
            <a:prstGeom prst="ellipse">
              <a:avLst/>
            </a:prstGeom>
            <a:solidFill>
              <a:srgbClr val="6E7070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4" name="Shape 931"/>
            <p:cNvSpPr/>
            <p:nvPr/>
          </p:nvSpPr>
          <p:spPr>
            <a:xfrm>
              <a:off x="269709" y="5901642"/>
              <a:ext cx="143473" cy="143472"/>
            </a:xfrm>
            <a:prstGeom prst="ellipse">
              <a:avLst/>
            </a:prstGeom>
            <a:solidFill>
              <a:srgbClr val="C3C2C2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5" name="Shape 932"/>
            <p:cNvSpPr/>
            <p:nvPr/>
          </p:nvSpPr>
          <p:spPr>
            <a:xfrm>
              <a:off x="3590305" y="4260869"/>
              <a:ext cx="199971" cy="199971"/>
            </a:xfrm>
            <a:prstGeom prst="ellipse">
              <a:avLst/>
            </a:prstGeom>
            <a:gradFill flip="none" rotWithShape="1">
              <a:gsLst>
                <a:gs pos="0">
                  <a:srgbClr val="C29867"/>
                </a:gs>
                <a:gs pos="100000">
                  <a:srgbClr val="DBAC76"/>
                </a:gs>
              </a:gsLst>
              <a:lin ang="0" scaled="0"/>
            </a:gra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6" name="Shape 933"/>
            <p:cNvSpPr/>
            <p:nvPr/>
          </p:nvSpPr>
          <p:spPr>
            <a:xfrm>
              <a:off x="669965" y="5791893"/>
              <a:ext cx="155089" cy="155089"/>
            </a:xfrm>
            <a:prstGeom prst="ellipse">
              <a:avLst/>
            </a:prstGeom>
            <a:solidFill>
              <a:srgbClr val="FF8900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7" name="Shape 934"/>
            <p:cNvSpPr/>
            <p:nvPr/>
          </p:nvSpPr>
          <p:spPr>
            <a:xfrm>
              <a:off x="2188159" y="3899893"/>
              <a:ext cx="309422" cy="309422"/>
            </a:xfrm>
            <a:prstGeom prst="ellipse">
              <a:avLst/>
            </a:prstGeom>
            <a:solidFill>
              <a:srgbClr val="CE2994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8" name="Shape 935"/>
            <p:cNvSpPr/>
            <p:nvPr/>
          </p:nvSpPr>
          <p:spPr>
            <a:xfrm>
              <a:off x="1424781" y="5693057"/>
              <a:ext cx="143472" cy="143472"/>
            </a:xfrm>
            <a:prstGeom prst="ellipse">
              <a:avLst/>
            </a:prstGeom>
            <a:solidFill>
              <a:srgbClr val="4BACC6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29" name="Shape 936"/>
            <p:cNvSpPr/>
            <p:nvPr/>
          </p:nvSpPr>
          <p:spPr>
            <a:xfrm>
              <a:off x="2090780" y="4313463"/>
              <a:ext cx="155089" cy="155089"/>
            </a:xfrm>
            <a:prstGeom prst="ellipse">
              <a:avLst/>
            </a:prstGeom>
            <a:solidFill>
              <a:srgbClr val="FF8900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30" name="Shape 937"/>
            <p:cNvSpPr/>
            <p:nvPr/>
          </p:nvSpPr>
          <p:spPr>
            <a:xfrm>
              <a:off x="1853497" y="1729392"/>
              <a:ext cx="249415" cy="249415"/>
            </a:xfrm>
            <a:prstGeom prst="ellipse">
              <a:avLst/>
            </a:prstGeom>
            <a:solidFill>
              <a:srgbClr val="F533B2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31" name="Shape 938"/>
            <p:cNvSpPr/>
            <p:nvPr/>
          </p:nvSpPr>
          <p:spPr>
            <a:xfrm>
              <a:off x="208103" y="1081974"/>
              <a:ext cx="199970" cy="199970"/>
            </a:xfrm>
            <a:prstGeom prst="ellipse">
              <a:avLst/>
            </a:prstGeom>
            <a:solidFill>
              <a:srgbClr val="65B9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32" name="Shape 939"/>
            <p:cNvSpPr/>
            <p:nvPr/>
          </p:nvSpPr>
          <p:spPr>
            <a:xfrm>
              <a:off x="1833946" y="3920961"/>
              <a:ext cx="166581" cy="166580"/>
            </a:xfrm>
            <a:prstGeom prst="ellipse">
              <a:avLst/>
            </a:prstGeom>
            <a:solidFill>
              <a:srgbClr val="439F97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33" name="Shape 940"/>
            <p:cNvSpPr/>
            <p:nvPr/>
          </p:nvSpPr>
          <p:spPr>
            <a:xfrm>
              <a:off x="1691105" y="5791893"/>
              <a:ext cx="121921" cy="121921"/>
            </a:xfrm>
            <a:prstGeom prst="ellipse">
              <a:avLst/>
            </a:prstGeom>
            <a:solidFill>
              <a:srgbClr val="40E724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34" name="Shape 941"/>
            <p:cNvSpPr/>
            <p:nvPr/>
          </p:nvSpPr>
          <p:spPr>
            <a:xfrm>
              <a:off x="3199273" y="3223400"/>
              <a:ext cx="408376" cy="408375"/>
            </a:xfrm>
            <a:prstGeom prst="ellipse">
              <a:avLst/>
            </a:prstGeom>
            <a:solidFill>
              <a:srgbClr val="08B226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35" name="Shape 942"/>
            <p:cNvSpPr/>
            <p:nvPr/>
          </p:nvSpPr>
          <p:spPr>
            <a:xfrm>
              <a:off x="1772987" y="4660980"/>
              <a:ext cx="166580" cy="166580"/>
            </a:xfrm>
            <a:prstGeom prst="ellipse">
              <a:avLst/>
            </a:prstGeom>
            <a:solidFill>
              <a:srgbClr val="58C8BE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36" name="Shape 943"/>
            <p:cNvSpPr/>
            <p:nvPr/>
          </p:nvSpPr>
          <p:spPr>
            <a:xfrm>
              <a:off x="215696" y="6215956"/>
              <a:ext cx="143473" cy="143472"/>
            </a:xfrm>
            <a:prstGeom prst="ellipse">
              <a:avLst/>
            </a:prstGeom>
            <a:solidFill>
              <a:srgbClr val="4BACC6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37" name="Shape 944"/>
            <p:cNvSpPr/>
            <p:nvPr/>
          </p:nvSpPr>
          <p:spPr>
            <a:xfrm>
              <a:off x="7073324" y="0"/>
              <a:ext cx="1455232" cy="1455231"/>
            </a:xfrm>
            <a:prstGeom prst="ellipse">
              <a:avLst/>
            </a:prstGeom>
            <a:gradFill flip="none" rotWithShape="1">
              <a:gsLst>
                <a:gs pos="0">
                  <a:srgbClr val="FF2A64"/>
                </a:gs>
                <a:gs pos="52569">
                  <a:srgbClr val="FFEF00"/>
                </a:gs>
                <a:gs pos="100000">
                  <a:srgbClr val="53BFE5"/>
                </a:gs>
              </a:gsLst>
              <a:lin ang="0" scaled="0"/>
            </a:gra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38" name="Shape 945"/>
            <p:cNvSpPr/>
            <p:nvPr/>
          </p:nvSpPr>
          <p:spPr>
            <a:xfrm>
              <a:off x="5646486" y="2580550"/>
              <a:ext cx="418152" cy="408375"/>
            </a:xfrm>
            <a:prstGeom prst="ellipse">
              <a:avLst/>
            </a:prstGeom>
            <a:gradFill flip="none" rotWithShape="1">
              <a:gsLst>
                <a:gs pos="32133">
                  <a:srgbClr val="FF2A64"/>
                </a:gs>
                <a:gs pos="100000">
                  <a:srgbClr val="FFEF00"/>
                </a:gs>
                <a:gs pos="100000">
                  <a:srgbClr val="53BFE5"/>
                </a:gs>
              </a:gsLst>
              <a:lin ang="0" scaled="0"/>
            </a:gra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39" name="Shape 946"/>
            <p:cNvSpPr/>
            <p:nvPr/>
          </p:nvSpPr>
          <p:spPr>
            <a:xfrm>
              <a:off x="6875061" y="220234"/>
              <a:ext cx="1455232" cy="1455231"/>
            </a:xfrm>
            <a:prstGeom prst="ellipse">
              <a:avLst/>
            </a:prstGeom>
            <a:gradFill flip="none" rotWithShape="1">
              <a:gsLst>
                <a:gs pos="0">
                  <a:srgbClr val="FF2A64"/>
                </a:gs>
                <a:gs pos="52569">
                  <a:srgbClr val="FFEF00"/>
                </a:gs>
                <a:gs pos="100000">
                  <a:srgbClr val="53BFE5"/>
                </a:gs>
              </a:gsLst>
              <a:lin ang="0" scaled="0"/>
            </a:gra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40" name="Shape 947"/>
            <p:cNvSpPr/>
            <p:nvPr/>
          </p:nvSpPr>
          <p:spPr>
            <a:xfrm>
              <a:off x="902968" y="5298950"/>
              <a:ext cx="143472" cy="143472"/>
            </a:xfrm>
            <a:prstGeom prst="ellipse">
              <a:avLst/>
            </a:prstGeom>
            <a:solidFill>
              <a:srgbClr val="DBAC76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41" name="Shape 948"/>
            <p:cNvSpPr/>
            <p:nvPr/>
          </p:nvSpPr>
          <p:spPr>
            <a:xfrm>
              <a:off x="1346485" y="4963248"/>
              <a:ext cx="143472" cy="143472"/>
            </a:xfrm>
            <a:prstGeom prst="ellipse">
              <a:avLst/>
            </a:prstGeom>
            <a:solidFill>
              <a:srgbClr val="FFEF00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42" name="Shape 949"/>
            <p:cNvSpPr/>
            <p:nvPr/>
          </p:nvSpPr>
          <p:spPr>
            <a:xfrm>
              <a:off x="1180535" y="6006996"/>
              <a:ext cx="143472" cy="143473"/>
            </a:xfrm>
            <a:prstGeom prst="ellipse">
              <a:avLst/>
            </a:prstGeom>
            <a:solidFill>
              <a:srgbClr val="C3C2C2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43" name="Shape 950"/>
            <p:cNvSpPr/>
            <p:nvPr/>
          </p:nvSpPr>
          <p:spPr>
            <a:xfrm>
              <a:off x="3094263" y="206298"/>
              <a:ext cx="926557" cy="938458"/>
            </a:xfrm>
            <a:prstGeom prst="ellipse">
              <a:avLst/>
            </a:prstGeom>
            <a:gradFill flip="none" rotWithShape="1">
              <a:gsLst>
                <a:gs pos="0">
                  <a:srgbClr val="FF2A64"/>
                </a:gs>
                <a:gs pos="100000">
                  <a:srgbClr val="942192"/>
                </a:gs>
              </a:gsLst>
              <a:lin ang="0" scaled="0"/>
            </a:gra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44" name="Shape 951"/>
            <p:cNvSpPr/>
            <p:nvPr/>
          </p:nvSpPr>
          <p:spPr>
            <a:xfrm>
              <a:off x="842735" y="4716853"/>
              <a:ext cx="167909" cy="167909"/>
            </a:xfrm>
            <a:prstGeom prst="ellipse">
              <a:avLst/>
            </a:prstGeom>
            <a:solidFill>
              <a:srgbClr val="40E724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45" name="Shape 952"/>
            <p:cNvSpPr/>
            <p:nvPr/>
          </p:nvSpPr>
          <p:spPr>
            <a:xfrm>
              <a:off x="2201675" y="5566623"/>
              <a:ext cx="216142" cy="216141"/>
            </a:xfrm>
            <a:prstGeom prst="ellipse">
              <a:avLst/>
            </a:prstGeom>
            <a:solidFill>
              <a:srgbClr val="C29867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46" name="Shape 953"/>
            <p:cNvSpPr/>
            <p:nvPr/>
          </p:nvSpPr>
          <p:spPr>
            <a:xfrm>
              <a:off x="902750" y="4114948"/>
              <a:ext cx="216141" cy="216141"/>
            </a:xfrm>
            <a:prstGeom prst="ellipse">
              <a:avLst/>
            </a:prstGeom>
            <a:solidFill>
              <a:srgbClr val="942192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47" name="Shape 954"/>
            <p:cNvSpPr/>
            <p:nvPr/>
          </p:nvSpPr>
          <p:spPr>
            <a:xfrm>
              <a:off x="134077" y="5152538"/>
              <a:ext cx="306711" cy="309422"/>
            </a:xfrm>
            <a:prstGeom prst="ellipse">
              <a:avLst/>
            </a:prstGeom>
            <a:solidFill>
              <a:srgbClr val="FF2A64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48" name="Shape 955"/>
            <p:cNvSpPr/>
            <p:nvPr/>
          </p:nvSpPr>
          <p:spPr>
            <a:xfrm>
              <a:off x="1194015" y="2863369"/>
              <a:ext cx="309422" cy="309422"/>
            </a:xfrm>
            <a:prstGeom prst="ellipse">
              <a:avLst/>
            </a:prstGeom>
            <a:solidFill>
              <a:srgbClr val="DBAC76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49" name="Shape 956"/>
            <p:cNvSpPr/>
            <p:nvPr/>
          </p:nvSpPr>
          <p:spPr>
            <a:xfrm>
              <a:off x="1264888" y="4420520"/>
              <a:ext cx="167909" cy="167909"/>
            </a:xfrm>
            <a:prstGeom prst="ellipse">
              <a:avLst/>
            </a:prstGeom>
            <a:solidFill>
              <a:srgbClr val="FF8900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50" name="Shape 957"/>
            <p:cNvSpPr/>
            <p:nvPr/>
          </p:nvSpPr>
          <p:spPr>
            <a:xfrm>
              <a:off x="559436" y="6006996"/>
              <a:ext cx="143472" cy="143473"/>
            </a:xfrm>
            <a:prstGeom prst="ellipse">
              <a:avLst/>
            </a:prstGeom>
            <a:solidFill>
              <a:srgbClr val="439F97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51" name="Shape 958"/>
            <p:cNvSpPr/>
            <p:nvPr/>
          </p:nvSpPr>
          <p:spPr>
            <a:xfrm>
              <a:off x="287428" y="5493008"/>
              <a:ext cx="167909" cy="167909"/>
            </a:xfrm>
            <a:prstGeom prst="ellipse">
              <a:avLst/>
            </a:prstGeom>
            <a:solidFill>
              <a:srgbClr val="40E724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52" name="Shape 959"/>
            <p:cNvSpPr/>
            <p:nvPr/>
          </p:nvSpPr>
          <p:spPr>
            <a:xfrm>
              <a:off x="1476759" y="5303715"/>
              <a:ext cx="167909" cy="167909"/>
            </a:xfrm>
            <a:prstGeom prst="ellipse">
              <a:avLst/>
            </a:prstGeom>
            <a:solidFill>
              <a:srgbClr val="58C8BE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53" name="Shape 960"/>
            <p:cNvSpPr/>
            <p:nvPr/>
          </p:nvSpPr>
          <p:spPr>
            <a:xfrm>
              <a:off x="1716455" y="4970058"/>
              <a:ext cx="216141" cy="216141"/>
            </a:xfrm>
            <a:prstGeom prst="ellipse">
              <a:avLst/>
            </a:prstGeom>
            <a:solidFill>
              <a:srgbClr val="C29867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54" name="Shape 961"/>
            <p:cNvSpPr/>
            <p:nvPr/>
          </p:nvSpPr>
          <p:spPr>
            <a:xfrm>
              <a:off x="1445580" y="5812921"/>
              <a:ext cx="121921" cy="121921"/>
            </a:xfrm>
            <a:prstGeom prst="ellipse">
              <a:avLst/>
            </a:prstGeom>
            <a:solidFill>
              <a:srgbClr val="FF2A64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55" name="Shape 962"/>
            <p:cNvSpPr/>
            <p:nvPr/>
          </p:nvSpPr>
          <p:spPr>
            <a:xfrm>
              <a:off x="1258079" y="6203816"/>
              <a:ext cx="121921" cy="121921"/>
            </a:xfrm>
            <a:prstGeom prst="ellipse">
              <a:avLst/>
            </a:prstGeom>
            <a:solidFill>
              <a:srgbClr val="40E724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56" name="Shape 963"/>
            <p:cNvSpPr/>
            <p:nvPr/>
          </p:nvSpPr>
          <p:spPr>
            <a:xfrm>
              <a:off x="1348725" y="5117165"/>
              <a:ext cx="166581" cy="166581"/>
            </a:xfrm>
            <a:prstGeom prst="ellipse">
              <a:avLst/>
            </a:prstGeom>
            <a:solidFill>
              <a:srgbClr val="F1BE82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57" name="Shape 964"/>
            <p:cNvSpPr/>
            <p:nvPr/>
          </p:nvSpPr>
          <p:spPr>
            <a:xfrm>
              <a:off x="866633" y="5809467"/>
              <a:ext cx="216142" cy="216141"/>
            </a:xfrm>
            <a:prstGeom prst="ellipse">
              <a:avLst/>
            </a:prstGeom>
            <a:solidFill>
              <a:srgbClr val="FF8900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58" name="Shape 965"/>
            <p:cNvSpPr/>
            <p:nvPr/>
          </p:nvSpPr>
          <p:spPr>
            <a:xfrm>
              <a:off x="1556417" y="5482484"/>
              <a:ext cx="143473" cy="143472"/>
            </a:xfrm>
            <a:prstGeom prst="ellipse">
              <a:avLst/>
            </a:prstGeom>
            <a:solidFill>
              <a:srgbClr val="439F97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59" name="Shape 966"/>
            <p:cNvSpPr/>
            <p:nvPr/>
          </p:nvSpPr>
          <p:spPr>
            <a:xfrm>
              <a:off x="2367126" y="5133135"/>
              <a:ext cx="216142" cy="216141"/>
            </a:xfrm>
            <a:prstGeom prst="ellipse">
              <a:avLst/>
            </a:prstGeom>
            <a:solidFill>
              <a:srgbClr val="942192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60" name="Shape 967"/>
            <p:cNvSpPr/>
            <p:nvPr/>
          </p:nvSpPr>
          <p:spPr>
            <a:xfrm>
              <a:off x="708990" y="5493260"/>
              <a:ext cx="121921" cy="121921"/>
            </a:xfrm>
            <a:prstGeom prst="ellipse">
              <a:avLst/>
            </a:prstGeom>
            <a:solidFill>
              <a:srgbClr val="FF2A64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61" name="Shape 968"/>
            <p:cNvSpPr/>
            <p:nvPr/>
          </p:nvSpPr>
          <p:spPr>
            <a:xfrm>
              <a:off x="1567500" y="5929668"/>
              <a:ext cx="121921" cy="121921"/>
            </a:xfrm>
            <a:prstGeom prst="ellipse">
              <a:avLst/>
            </a:prstGeom>
            <a:solidFill>
              <a:srgbClr val="40E724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62" name="Shape 969"/>
            <p:cNvSpPr/>
            <p:nvPr/>
          </p:nvSpPr>
          <p:spPr>
            <a:xfrm>
              <a:off x="1960946" y="4740315"/>
              <a:ext cx="166581" cy="166580"/>
            </a:xfrm>
            <a:prstGeom prst="ellipse">
              <a:avLst/>
            </a:prstGeom>
            <a:solidFill>
              <a:srgbClr val="65B9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63" name="Shape 970"/>
            <p:cNvSpPr/>
            <p:nvPr/>
          </p:nvSpPr>
          <p:spPr>
            <a:xfrm>
              <a:off x="2403481" y="4373753"/>
              <a:ext cx="216141" cy="216141"/>
            </a:xfrm>
            <a:prstGeom prst="ellipse">
              <a:avLst/>
            </a:prstGeom>
            <a:solidFill>
              <a:srgbClr val="08B226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64" name="Shape 971"/>
            <p:cNvSpPr/>
            <p:nvPr/>
          </p:nvSpPr>
          <p:spPr>
            <a:xfrm>
              <a:off x="2116443" y="5197561"/>
              <a:ext cx="143472" cy="143473"/>
            </a:xfrm>
            <a:prstGeom prst="ellipse">
              <a:avLst/>
            </a:prstGeom>
            <a:solidFill>
              <a:srgbClr val="439F97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65" name="Shape 972"/>
            <p:cNvSpPr/>
            <p:nvPr/>
          </p:nvSpPr>
          <p:spPr>
            <a:xfrm>
              <a:off x="2511551" y="4753561"/>
              <a:ext cx="216141" cy="216141"/>
            </a:xfrm>
            <a:prstGeom prst="ellipse">
              <a:avLst/>
            </a:prstGeom>
            <a:solidFill>
              <a:srgbClr val="6E7070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66" name="Shape 973"/>
            <p:cNvSpPr/>
            <p:nvPr/>
          </p:nvSpPr>
          <p:spPr>
            <a:xfrm>
              <a:off x="461976" y="5740733"/>
              <a:ext cx="121921" cy="121921"/>
            </a:xfrm>
            <a:prstGeom prst="ellipse">
              <a:avLst/>
            </a:prstGeom>
            <a:solidFill>
              <a:srgbClr val="FF2A64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67" name="Shape 974"/>
            <p:cNvSpPr/>
            <p:nvPr/>
          </p:nvSpPr>
          <p:spPr>
            <a:xfrm>
              <a:off x="0" y="6479574"/>
              <a:ext cx="121920" cy="121921"/>
            </a:xfrm>
            <a:prstGeom prst="ellipse">
              <a:avLst/>
            </a:prstGeom>
            <a:solidFill>
              <a:srgbClr val="40E724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68" name="Shape 975"/>
            <p:cNvSpPr/>
            <p:nvPr/>
          </p:nvSpPr>
          <p:spPr>
            <a:xfrm>
              <a:off x="1723892" y="5186007"/>
              <a:ext cx="166580" cy="166580"/>
            </a:xfrm>
            <a:prstGeom prst="ellipse">
              <a:avLst/>
            </a:prstGeom>
            <a:solidFill>
              <a:srgbClr val="58C8BE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69" name="Shape 976"/>
            <p:cNvSpPr/>
            <p:nvPr/>
          </p:nvSpPr>
          <p:spPr>
            <a:xfrm>
              <a:off x="1036135" y="4958507"/>
              <a:ext cx="216141" cy="216141"/>
            </a:xfrm>
            <a:prstGeom prst="ellipse">
              <a:avLst/>
            </a:prstGeom>
            <a:solidFill>
              <a:srgbClr val="C29867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70" name="Shape 977"/>
            <p:cNvSpPr/>
            <p:nvPr/>
          </p:nvSpPr>
          <p:spPr>
            <a:xfrm>
              <a:off x="1208141" y="5293599"/>
              <a:ext cx="143473" cy="143472"/>
            </a:xfrm>
            <a:prstGeom prst="ellipse">
              <a:avLst/>
            </a:prstGeom>
            <a:solidFill>
              <a:srgbClr val="439F97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71" name="Shape 978"/>
            <p:cNvSpPr/>
            <p:nvPr/>
          </p:nvSpPr>
          <p:spPr>
            <a:xfrm>
              <a:off x="1210969" y="4627286"/>
              <a:ext cx="216141" cy="216141"/>
            </a:xfrm>
            <a:prstGeom prst="ellipse">
              <a:avLst/>
            </a:prstGeom>
            <a:solidFill>
              <a:srgbClr val="65B9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72" name="Shape 979"/>
            <p:cNvSpPr/>
            <p:nvPr/>
          </p:nvSpPr>
          <p:spPr>
            <a:xfrm>
              <a:off x="1983276" y="5730506"/>
              <a:ext cx="121921" cy="121921"/>
            </a:xfrm>
            <a:prstGeom prst="ellipse">
              <a:avLst/>
            </a:prstGeom>
            <a:solidFill>
              <a:srgbClr val="FF2A64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73" name="Shape 980"/>
            <p:cNvSpPr/>
            <p:nvPr/>
          </p:nvSpPr>
          <p:spPr>
            <a:xfrm>
              <a:off x="1567193" y="6137416"/>
              <a:ext cx="121921" cy="121921"/>
            </a:xfrm>
            <a:prstGeom prst="ellipse">
              <a:avLst/>
            </a:prstGeom>
            <a:solidFill>
              <a:srgbClr val="40E724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74" name="Shape 981"/>
            <p:cNvSpPr/>
            <p:nvPr/>
          </p:nvSpPr>
          <p:spPr>
            <a:xfrm>
              <a:off x="2214946" y="4994315"/>
              <a:ext cx="166581" cy="166580"/>
            </a:xfrm>
            <a:prstGeom prst="ellipse">
              <a:avLst/>
            </a:prstGeom>
            <a:solidFill>
              <a:srgbClr val="58C8BE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75" name="Shape 982"/>
            <p:cNvSpPr/>
            <p:nvPr/>
          </p:nvSpPr>
          <p:spPr>
            <a:xfrm>
              <a:off x="902968" y="5495435"/>
              <a:ext cx="216141" cy="216142"/>
            </a:xfrm>
            <a:prstGeom prst="ellipse">
              <a:avLst/>
            </a:prstGeom>
            <a:solidFill>
              <a:srgbClr val="C29867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76" name="Shape 983"/>
            <p:cNvSpPr/>
            <p:nvPr/>
          </p:nvSpPr>
          <p:spPr>
            <a:xfrm>
              <a:off x="2370443" y="5451561"/>
              <a:ext cx="143472" cy="143473"/>
            </a:xfrm>
            <a:prstGeom prst="ellipse">
              <a:avLst/>
            </a:prstGeom>
            <a:solidFill>
              <a:srgbClr val="439F97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77" name="Shape 984"/>
            <p:cNvSpPr/>
            <p:nvPr/>
          </p:nvSpPr>
          <p:spPr>
            <a:xfrm>
              <a:off x="2657481" y="5066135"/>
              <a:ext cx="216141" cy="216142"/>
            </a:xfrm>
            <a:prstGeom prst="ellipse">
              <a:avLst/>
            </a:prstGeom>
            <a:solidFill>
              <a:srgbClr val="FFD100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78" name="Shape 985"/>
            <p:cNvSpPr/>
            <p:nvPr/>
          </p:nvSpPr>
          <p:spPr>
            <a:xfrm>
              <a:off x="590348" y="5461958"/>
              <a:ext cx="121921" cy="121921"/>
            </a:xfrm>
            <a:prstGeom prst="ellipse">
              <a:avLst/>
            </a:prstGeom>
            <a:solidFill>
              <a:srgbClr val="FF2A64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79" name="Shape 986"/>
            <p:cNvSpPr/>
            <p:nvPr/>
          </p:nvSpPr>
          <p:spPr>
            <a:xfrm>
              <a:off x="808623" y="6137416"/>
              <a:ext cx="121921" cy="121921"/>
            </a:xfrm>
            <a:prstGeom prst="ellipse">
              <a:avLst/>
            </a:prstGeom>
            <a:solidFill>
              <a:srgbClr val="40E724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80" name="Shape 987"/>
            <p:cNvSpPr/>
            <p:nvPr/>
          </p:nvSpPr>
          <p:spPr>
            <a:xfrm>
              <a:off x="1518062" y="4791927"/>
              <a:ext cx="166581" cy="166581"/>
            </a:xfrm>
            <a:prstGeom prst="ellipse">
              <a:avLst/>
            </a:prstGeom>
            <a:solidFill>
              <a:srgbClr val="58C8BE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81" name="Shape 988"/>
            <p:cNvSpPr/>
            <p:nvPr/>
          </p:nvSpPr>
          <p:spPr>
            <a:xfrm>
              <a:off x="1144200" y="5565139"/>
              <a:ext cx="216142" cy="216141"/>
            </a:xfrm>
            <a:prstGeom prst="ellipse">
              <a:avLst/>
            </a:prstGeom>
            <a:solidFill>
              <a:srgbClr val="65B9FF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82" name="Shape 989"/>
            <p:cNvSpPr/>
            <p:nvPr/>
          </p:nvSpPr>
          <p:spPr>
            <a:xfrm>
              <a:off x="0" y="5729957"/>
              <a:ext cx="143472" cy="143472"/>
            </a:xfrm>
            <a:prstGeom prst="ellipse">
              <a:avLst/>
            </a:prstGeom>
            <a:solidFill>
              <a:srgbClr val="439F97"/>
            </a:soli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83" name="Shape 990"/>
            <p:cNvSpPr/>
            <p:nvPr/>
          </p:nvSpPr>
          <p:spPr>
            <a:xfrm>
              <a:off x="5197244" y="4700044"/>
              <a:ext cx="440323" cy="440323"/>
            </a:xfrm>
            <a:prstGeom prst="ellipse">
              <a:avLst/>
            </a:prstGeom>
            <a:gradFill flip="none" rotWithShape="1">
              <a:gsLst>
                <a:gs pos="0">
                  <a:srgbClr val="40E724"/>
                </a:gs>
                <a:gs pos="100000">
                  <a:srgbClr val="53BFE5"/>
                </a:gs>
              </a:gsLst>
              <a:lin ang="0" scaled="0"/>
            </a:gra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84" name="Shape 991"/>
            <p:cNvSpPr/>
            <p:nvPr/>
          </p:nvSpPr>
          <p:spPr>
            <a:xfrm>
              <a:off x="6981064" y="3414008"/>
              <a:ext cx="876308" cy="876308"/>
            </a:xfrm>
            <a:prstGeom prst="ellipse">
              <a:avLst/>
            </a:prstGeom>
            <a:gradFill flip="none" rotWithShape="1">
              <a:gsLst>
                <a:gs pos="0">
                  <a:srgbClr val="FF2A64"/>
                </a:gs>
                <a:gs pos="52569">
                  <a:srgbClr val="FFEF00"/>
                </a:gs>
                <a:gs pos="100000">
                  <a:srgbClr val="53BFE5"/>
                </a:gs>
              </a:gsLst>
              <a:lin ang="0" scaled="0"/>
            </a:gra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85" name="Shape 992"/>
            <p:cNvSpPr/>
            <p:nvPr/>
          </p:nvSpPr>
          <p:spPr>
            <a:xfrm>
              <a:off x="4880287" y="3320187"/>
              <a:ext cx="309422" cy="309422"/>
            </a:xfrm>
            <a:prstGeom prst="ellipse">
              <a:avLst/>
            </a:prstGeom>
            <a:gradFill flip="none" rotWithShape="1">
              <a:gsLst>
                <a:gs pos="0">
                  <a:srgbClr val="FF2A64"/>
                </a:gs>
                <a:gs pos="100000">
                  <a:srgbClr val="53BFE5"/>
                </a:gs>
              </a:gsLst>
              <a:lin ang="0" scaled="0"/>
            </a:gra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86" name="Shape 993"/>
            <p:cNvSpPr/>
            <p:nvPr/>
          </p:nvSpPr>
          <p:spPr>
            <a:xfrm>
              <a:off x="5594058" y="3575799"/>
              <a:ext cx="523008" cy="469901"/>
            </a:xfrm>
            <a:prstGeom prst="ellipse">
              <a:avLst/>
            </a:prstGeom>
            <a:gradFill flip="none" rotWithShape="1">
              <a:gsLst>
                <a:gs pos="0">
                  <a:srgbClr val="FF2A64"/>
                </a:gs>
                <a:gs pos="0">
                  <a:srgbClr val="FF8D32"/>
                </a:gs>
                <a:gs pos="0">
                  <a:srgbClr val="FFEF00"/>
                </a:gs>
                <a:gs pos="79409">
                  <a:srgbClr val="53BFE5"/>
                </a:gs>
              </a:gsLst>
              <a:lin ang="0" scaled="0"/>
            </a:gra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87" name="Shape 994"/>
            <p:cNvSpPr/>
            <p:nvPr/>
          </p:nvSpPr>
          <p:spPr>
            <a:xfrm>
              <a:off x="6168039" y="4758619"/>
              <a:ext cx="300452" cy="323174"/>
            </a:xfrm>
            <a:prstGeom prst="ellipse">
              <a:avLst/>
            </a:prstGeom>
            <a:gradFill flip="none" rotWithShape="1">
              <a:gsLst>
                <a:gs pos="0">
                  <a:srgbClr val="FF2A64"/>
                </a:gs>
                <a:gs pos="0">
                  <a:srgbClr val="FF8D32"/>
                </a:gs>
                <a:gs pos="0">
                  <a:srgbClr val="FFEF00"/>
                </a:gs>
                <a:gs pos="79409">
                  <a:srgbClr val="53BFE5"/>
                </a:gs>
              </a:gsLst>
              <a:lin ang="0" scaled="0"/>
            </a:gra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  <p:sp>
          <p:nvSpPr>
            <p:cNvPr id="88" name="Shape 995"/>
            <p:cNvSpPr/>
            <p:nvPr/>
          </p:nvSpPr>
          <p:spPr>
            <a:xfrm>
              <a:off x="6201916" y="3502238"/>
              <a:ext cx="469901" cy="469901"/>
            </a:xfrm>
            <a:prstGeom prst="ellipse">
              <a:avLst/>
            </a:prstGeom>
            <a:gradFill flip="none" rotWithShape="1">
              <a:gsLst>
                <a:gs pos="0">
                  <a:srgbClr val="FF2A64"/>
                </a:gs>
                <a:gs pos="0">
                  <a:srgbClr val="FF8D32"/>
                </a:gs>
                <a:gs pos="0">
                  <a:srgbClr val="FFEF00"/>
                </a:gs>
                <a:gs pos="79409">
                  <a:srgbClr val="53BFE5"/>
                </a:gs>
              </a:gsLst>
              <a:lin ang="0" scaled="0"/>
            </a:gradFill>
            <a:ln w="12700" cap="flat">
              <a:noFill/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defTabSz="366731">
                <a:defRPr sz="2400">
                  <a:solidFill>
                    <a:srgbClr val="FFFFFF"/>
                  </a:solidFill>
                  <a:latin typeface="+mn-lt"/>
                  <a:ea typeface="+mn-ea"/>
                  <a:cs typeface="+mn-cs"/>
                  <a:sym typeface="Helvetica Light"/>
                </a:defRPr>
              </a:pPr>
              <a:endParaRPr/>
            </a:p>
          </p:txBody>
        </p:sp>
      </p:grpSp>
      <p:grpSp>
        <p:nvGrpSpPr>
          <p:cNvPr id="89" name="Group 1006"/>
          <p:cNvGrpSpPr/>
          <p:nvPr/>
        </p:nvGrpSpPr>
        <p:grpSpPr>
          <a:xfrm>
            <a:off x="2481622" y="1947578"/>
            <a:ext cx="6630628" cy="3704407"/>
            <a:chOff x="0" y="-82630"/>
            <a:chExt cx="9430227" cy="7024653"/>
          </a:xfrm>
        </p:grpSpPr>
        <p:sp>
          <p:nvSpPr>
            <p:cNvPr id="90" name="Shape 997"/>
            <p:cNvSpPr/>
            <p:nvPr/>
          </p:nvSpPr>
          <p:spPr>
            <a:xfrm>
              <a:off x="7241593" y="1806424"/>
              <a:ext cx="2188634" cy="53986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none" lIns="38100" tIns="38100" rIns="38100" bIns="38100" numCol="1" anchor="ctr">
              <a:spAutoFit/>
            </a:bodyPr>
            <a:lstStyle>
              <a:lvl1pPr algn="l">
                <a:defRPr sz="1800" i="1">
                  <a:latin typeface="Helvetica Neue Light"/>
                  <a:ea typeface="Helvetica Neue Light"/>
                  <a:cs typeface="Helvetica Neue Light"/>
                  <a:sym typeface="Helvetica Neue Light"/>
                </a:defRPr>
              </a:lvl1pPr>
            </a:lstStyle>
            <a:p>
              <a:r>
                <a:rPr sz="1350"/>
                <a:t>eg. science, nature</a:t>
              </a:r>
            </a:p>
          </p:txBody>
        </p:sp>
        <p:sp>
          <p:nvSpPr>
            <p:cNvPr id="91" name="Shape 998"/>
            <p:cNvSpPr/>
            <p:nvPr/>
          </p:nvSpPr>
          <p:spPr>
            <a:xfrm>
              <a:off x="7728968" y="3753733"/>
              <a:ext cx="1190070" cy="53986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none" lIns="38100" tIns="38100" rIns="38100" bIns="38100" numCol="1" anchor="ctr">
              <a:spAutoFit/>
            </a:bodyPr>
            <a:lstStyle>
              <a:lvl1pPr algn="l">
                <a:defRPr sz="1800" i="1">
                  <a:latin typeface="Helvetica Neue Light"/>
                  <a:ea typeface="Helvetica Neue Light"/>
                  <a:cs typeface="Helvetica Neue Light"/>
                  <a:sym typeface="Helvetica Neue Light"/>
                </a:defRPr>
              </a:lvl1pPr>
            </a:lstStyle>
            <a:p>
              <a:r>
                <a:rPr sz="1350"/>
                <a:t>eg. PNAS</a:t>
              </a:r>
            </a:p>
          </p:txBody>
        </p:sp>
        <p:sp>
          <p:nvSpPr>
            <p:cNvPr id="92" name="Shape 999"/>
            <p:cNvSpPr/>
            <p:nvPr/>
          </p:nvSpPr>
          <p:spPr>
            <a:xfrm>
              <a:off x="4586876" y="4169226"/>
              <a:ext cx="2612681" cy="53986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none" lIns="38100" tIns="38100" rIns="38100" bIns="38100" numCol="1" anchor="ctr">
              <a:spAutoFit/>
            </a:bodyPr>
            <a:lstStyle>
              <a:lvl1pPr algn="l">
                <a:defRPr sz="1800" i="1">
                  <a:latin typeface="Helvetica Neue Light"/>
                  <a:ea typeface="Helvetica Neue Light"/>
                  <a:cs typeface="Helvetica Neue Light"/>
                  <a:sym typeface="Helvetica Neue Light"/>
                </a:defRPr>
              </a:lvl1pPr>
            </a:lstStyle>
            <a:p>
              <a:r>
                <a:rPr sz="1350" dirty="0" err="1"/>
                <a:t>eg</a:t>
              </a:r>
              <a:r>
                <a:rPr sz="1350" dirty="0"/>
                <a:t>. </a:t>
              </a:r>
              <a:r>
                <a:rPr sz="1350" dirty="0" err="1"/>
                <a:t>PloS</a:t>
              </a:r>
              <a:r>
                <a:rPr sz="1350" dirty="0"/>
                <a:t> </a:t>
              </a:r>
              <a:r>
                <a:rPr sz="1350" dirty="0" err="1"/>
                <a:t>Biol</a:t>
              </a:r>
              <a:r>
                <a:rPr sz="1350" dirty="0"/>
                <a:t>, </a:t>
              </a:r>
              <a:r>
                <a:rPr sz="1350" dirty="0" err="1"/>
                <a:t>Curr</a:t>
              </a:r>
              <a:r>
                <a:rPr sz="1350" dirty="0"/>
                <a:t> </a:t>
              </a:r>
              <a:r>
                <a:rPr sz="1350" dirty="0" err="1"/>
                <a:t>Biol</a:t>
              </a:r>
              <a:endParaRPr sz="1350" dirty="0"/>
            </a:p>
          </p:txBody>
        </p:sp>
        <p:sp>
          <p:nvSpPr>
            <p:cNvPr id="93" name="Shape 1000"/>
            <p:cNvSpPr/>
            <p:nvPr/>
          </p:nvSpPr>
          <p:spPr>
            <a:xfrm>
              <a:off x="3019957" y="-82630"/>
              <a:ext cx="1983450" cy="53986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none" lIns="38100" tIns="38100" rIns="38100" bIns="38100" numCol="1" anchor="ctr">
              <a:spAutoFit/>
            </a:bodyPr>
            <a:lstStyle>
              <a:lvl1pPr algn="l">
                <a:defRPr sz="1800" i="1">
                  <a:latin typeface="Helvetica Neue Light"/>
                  <a:ea typeface="Helvetica Neue Light"/>
                  <a:cs typeface="Helvetica Neue Light"/>
                  <a:sym typeface="Helvetica Neue Light"/>
                </a:defRPr>
              </a:lvl1pPr>
            </a:lstStyle>
            <a:p>
              <a:r>
                <a:rPr sz="1350"/>
                <a:t>eg. NEJM, lancet</a:t>
              </a:r>
            </a:p>
          </p:txBody>
        </p:sp>
        <p:sp>
          <p:nvSpPr>
            <p:cNvPr id="94" name="Shape 1001"/>
            <p:cNvSpPr/>
            <p:nvPr/>
          </p:nvSpPr>
          <p:spPr>
            <a:xfrm>
              <a:off x="5005080" y="1848825"/>
              <a:ext cx="943848" cy="53986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none" lIns="38100" tIns="38100" rIns="38100" bIns="38100" numCol="1" anchor="ctr">
              <a:spAutoFit/>
            </a:bodyPr>
            <a:lstStyle>
              <a:lvl1pPr algn="l">
                <a:defRPr sz="1800" i="1">
                  <a:latin typeface="Helvetica Neue Light"/>
                  <a:ea typeface="Helvetica Neue Light"/>
                  <a:cs typeface="Helvetica Neue Light"/>
                  <a:sym typeface="Helvetica Neue Light"/>
                </a:defRPr>
              </a:lvl1pPr>
            </a:lstStyle>
            <a:p>
              <a:r>
                <a:rPr sz="1350"/>
                <a:t>eg. Cell</a:t>
              </a:r>
            </a:p>
          </p:txBody>
        </p:sp>
        <p:sp>
          <p:nvSpPr>
            <p:cNvPr id="95" name="Shape 1002"/>
            <p:cNvSpPr/>
            <p:nvPr/>
          </p:nvSpPr>
          <p:spPr>
            <a:xfrm>
              <a:off x="2820706" y="3638760"/>
              <a:ext cx="1477328" cy="53986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none" lIns="38100" tIns="38100" rIns="38100" bIns="38100" numCol="1" anchor="ctr">
              <a:spAutoFit/>
            </a:bodyPr>
            <a:lstStyle>
              <a:lvl1pPr algn="l">
                <a:defRPr sz="1800" i="1">
                  <a:latin typeface="Helvetica Neue Light"/>
                  <a:ea typeface="Helvetica Neue Light"/>
                  <a:cs typeface="Helvetica Neue Light"/>
                  <a:sym typeface="Helvetica Neue Light"/>
                </a:defRPr>
              </a:lvl1pPr>
            </a:lstStyle>
            <a:p>
              <a:r>
                <a:rPr sz="1350"/>
                <a:t>eg. Ecol Lett</a:t>
              </a:r>
            </a:p>
          </p:txBody>
        </p:sp>
        <p:sp>
          <p:nvSpPr>
            <p:cNvPr id="96" name="Shape 1003"/>
            <p:cNvSpPr/>
            <p:nvPr/>
          </p:nvSpPr>
          <p:spPr>
            <a:xfrm>
              <a:off x="240849" y="1119946"/>
              <a:ext cx="2626360" cy="53986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none" lIns="38100" tIns="38100" rIns="38100" bIns="38100" numCol="1" anchor="ctr">
              <a:spAutoFit/>
            </a:bodyPr>
            <a:lstStyle>
              <a:lvl1pPr algn="l">
                <a:defRPr sz="1800" i="1">
                  <a:latin typeface="Helvetica Neue Light"/>
                  <a:ea typeface="Helvetica Neue Light"/>
                  <a:cs typeface="Helvetica Neue Light"/>
                  <a:sym typeface="Helvetica Neue Light"/>
                </a:defRPr>
              </a:lvl1pPr>
            </a:lstStyle>
            <a:p>
              <a:r>
                <a:rPr sz="1350"/>
                <a:t>eg. nature nanotechnol</a:t>
              </a:r>
            </a:p>
          </p:txBody>
        </p:sp>
        <p:sp>
          <p:nvSpPr>
            <p:cNvPr id="97" name="Shape 1004"/>
            <p:cNvSpPr/>
            <p:nvPr/>
          </p:nvSpPr>
          <p:spPr>
            <a:xfrm>
              <a:off x="0" y="6402161"/>
              <a:ext cx="3994256" cy="53986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none" lIns="38100" tIns="38100" rIns="38100" bIns="38100" numCol="1" anchor="ctr">
              <a:spAutoFit/>
            </a:bodyPr>
            <a:lstStyle>
              <a:lvl1pPr algn="l">
                <a:defRPr sz="1800" i="1">
                  <a:latin typeface="Helvetica Neue Light"/>
                  <a:ea typeface="Helvetica Neue Light"/>
                  <a:cs typeface="Helvetica Neue Light"/>
                  <a:sym typeface="Helvetica Neue Light"/>
                </a:defRPr>
              </a:lvl1pPr>
            </a:lstStyle>
            <a:p>
              <a:r>
                <a:rPr sz="1350" dirty="0" err="1"/>
                <a:t>eg</a:t>
              </a:r>
              <a:r>
                <a:rPr sz="1350" dirty="0"/>
                <a:t>. Journal of Fungal Neuroscience</a:t>
              </a:r>
            </a:p>
          </p:txBody>
        </p:sp>
        <p:sp>
          <p:nvSpPr>
            <p:cNvPr id="98" name="Shape 1005"/>
            <p:cNvSpPr/>
            <p:nvPr/>
          </p:nvSpPr>
          <p:spPr>
            <a:xfrm>
              <a:off x="3397245" y="4486909"/>
              <a:ext cx="1532043" cy="539862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none" lIns="38100" tIns="38100" rIns="38100" bIns="38100" numCol="1" anchor="ctr">
              <a:spAutoFit/>
            </a:bodyPr>
            <a:lstStyle>
              <a:lvl1pPr algn="l">
                <a:defRPr sz="1800" i="1">
                  <a:latin typeface="Helvetica Neue Light"/>
                  <a:ea typeface="Helvetica Neue Light"/>
                  <a:cs typeface="Helvetica Neue Light"/>
                  <a:sym typeface="Helvetica Neue Light"/>
                </a:defRPr>
              </a:lvl1pPr>
            </a:lstStyle>
            <a:p>
              <a:r>
                <a:rPr sz="1350"/>
                <a:t>eg. Evolution</a:t>
              </a:r>
            </a:p>
          </p:txBody>
        </p:sp>
      </p:grpSp>
      <p:sp>
        <p:nvSpPr>
          <p:cNvPr id="99" name="Title 1"/>
          <p:cNvSpPr txBox="1">
            <a:spLocks/>
          </p:cNvSpPr>
          <p:nvPr/>
        </p:nvSpPr>
        <p:spPr>
          <a:xfrm>
            <a:off x="405310" y="561811"/>
            <a:ext cx="8229600" cy="722102"/>
          </a:xfrm>
          <a:prstGeom prst="rect">
            <a:avLst/>
          </a:prstGeom>
        </p:spPr>
        <p:txBody>
          <a:bodyPr/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ctr"/>
            <a:r>
              <a:rPr lang="en-US" sz="3300" b="1" kern="0" dirty="0"/>
              <a:t>The Journal </a:t>
            </a:r>
            <a:r>
              <a:rPr lang="en-US" sz="3300" b="1" kern="0" dirty="0">
                <a:solidFill>
                  <a:srgbClr val="FF0000"/>
                </a:solidFill>
              </a:rPr>
              <a:t>Spectrum</a:t>
            </a:r>
          </a:p>
        </p:txBody>
      </p:sp>
    </p:spTree>
    <p:extLst>
      <p:ext uri="{BB962C8B-B14F-4D97-AF65-F5344CB8AC3E}">
        <p14:creationId xmlns:p14="http://schemas.microsoft.com/office/powerpoint/2010/main" val="26561686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fill="hold" grpId="0" nodeType="click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4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fill="hold" grpId="0" nodeType="click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1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4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fill="hold" grpId="0" nodeType="click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6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4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fill="hold" grpId="0" nodeType="click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1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4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fill="hold" grpId="0" nodeType="click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6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fill="hold" grpId="0" nodeType="click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31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 advAuto="0"/>
      <p:bldP spid="4" grpId="0" animBg="1" advAuto="0"/>
      <p:bldP spid="5" grpId="0" animBg="1" advAuto="0"/>
      <p:bldP spid="6" grpId="0" animBg="1" advAuto="0"/>
      <p:bldP spid="12" grpId="0" animBg="1" advAuto="0"/>
      <p:bldP spid="89" grpId="0" animBg="1" advAuto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7334" y="505490"/>
            <a:ext cx="8229600" cy="831415"/>
          </a:xfrm>
        </p:spPr>
        <p:txBody>
          <a:bodyPr/>
          <a:lstStyle/>
          <a:p>
            <a:pPr algn="ctr"/>
            <a:r>
              <a:rPr lang="en-US" b="1" dirty="0">
                <a:solidFill>
                  <a:srgbClr val="FF0000"/>
                </a:solidFill>
              </a:rPr>
              <a:t>Elsevier</a:t>
            </a:r>
            <a:r>
              <a:rPr lang="en-US" b="1" dirty="0"/>
              <a:t> Journal Finder</a:t>
            </a:r>
            <a:br>
              <a:rPr lang="en-US" b="1" dirty="0"/>
            </a:br>
            <a:r>
              <a:rPr lang="en-US" sz="2100" dirty="0"/>
              <a:t>http://journalfinder.elsevier.com</a:t>
            </a:r>
            <a:endParaRPr lang="en-US" dirty="0"/>
          </a:p>
        </p:txBody>
      </p:sp>
      <p:pic>
        <p:nvPicPr>
          <p:cNvPr id="4" name="Content Placeholder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15857" y="1711678"/>
            <a:ext cx="5952553" cy="3664928"/>
          </a:xfrm>
        </p:spPr>
      </p:pic>
    </p:spTree>
    <p:extLst>
      <p:ext uri="{BB962C8B-B14F-4D97-AF65-F5344CB8AC3E}">
        <p14:creationId xmlns:p14="http://schemas.microsoft.com/office/powerpoint/2010/main" val="17266382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7581" y="555108"/>
            <a:ext cx="8229600" cy="624736"/>
          </a:xfrm>
        </p:spPr>
        <p:txBody>
          <a:bodyPr/>
          <a:lstStyle/>
          <a:p>
            <a:pPr algn="ctr"/>
            <a:r>
              <a:rPr lang="en-US" b="1" dirty="0" smtClean="0">
                <a:solidFill>
                  <a:srgbClr val="FF0000"/>
                </a:solidFill>
              </a:rPr>
              <a:t>Springer</a:t>
            </a:r>
            <a:r>
              <a:rPr lang="en-US" b="1" dirty="0" smtClean="0"/>
              <a:t> </a:t>
            </a:r>
            <a:r>
              <a:rPr lang="en-US" b="1" dirty="0"/>
              <a:t>Journal </a:t>
            </a:r>
            <a:r>
              <a:rPr lang="en-US" b="1" dirty="0" smtClean="0"/>
              <a:t>Selector</a:t>
            </a:r>
            <a:br>
              <a:rPr lang="en-US" b="1" dirty="0" smtClean="0"/>
            </a:br>
            <a:r>
              <a:rPr lang="en-US" sz="1200" b="1" dirty="0"/>
              <a:t>http://www.springer.com/gp/authors-editors/journal-author/journal-author-helpdesk/preparation/1276</a:t>
            </a:r>
            <a:endParaRPr lang="en-US" dirty="0"/>
          </a:p>
        </p:txBody>
      </p:sp>
      <p:pic>
        <p:nvPicPr>
          <p:cNvPr id="4" name="Content Placeholder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6281" y="1480239"/>
            <a:ext cx="6172200" cy="4785501"/>
          </a:xfrm>
        </p:spPr>
      </p:pic>
    </p:spTree>
    <p:extLst>
      <p:ext uri="{BB962C8B-B14F-4D97-AF65-F5344CB8AC3E}">
        <p14:creationId xmlns:p14="http://schemas.microsoft.com/office/powerpoint/2010/main" val="18802606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Text Box 2"/>
          <p:cNvSpPr txBox="1">
            <a:spLocks noChangeArrowheads="1"/>
          </p:cNvSpPr>
          <p:nvPr/>
        </p:nvSpPr>
        <p:spPr bwMode="auto">
          <a:xfrm>
            <a:off x="1609725" y="2695575"/>
            <a:ext cx="1905000" cy="501650"/>
          </a:xfrm>
          <a:prstGeom prst="rect">
            <a:avLst/>
          </a:prstGeom>
          <a:solidFill>
            <a:srgbClr val="FFCC00"/>
          </a:solidFill>
          <a:ln w="44450">
            <a:solidFill>
              <a:schemeClr val="bg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ctr" rtl="0" ea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GB" altLang="fa-IR" sz="1800" b="1">
                <a:solidFill>
                  <a:srgbClr val="000000"/>
                </a:solidFill>
                <a:latin typeface="Arial Narrow" panose="020B0606020202030204" pitchFamily="34" charset="0"/>
              </a:rPr>
              <a:t>International</a:t>
            </a:r>
          </a:p>
        </p:txBody>
      </p:sp>
      <p:sp>
        <p:nvSpPr>
          <p:cNvPr id="21507" name="Text Box 3"/>
          <p:cNvSpPr txBox="1">
            <a:spLocks noChangeArrowheads="1"/>
          </p:cNvSpPr>
          <p:nvPr/>
        </p:nvSpPr>
        <p:spPr bwMode="auto">
          <a:xfrm>
            <a:off x="1152525" y="3305175"/>
            <a:ext cx="2667000" cy="501650"/>
          </a:xfrm>
          <a:prstGeom prst="rect">
            <a:avLst/>
          </a:prstGeom>
          <a:solidFill>
            <a:srgbClr val="FFCC00"/>
          </a:solidFill>
          <a:ln w="44450">
            <a:solidFill>
              <a:schemeClr val="bg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ctr" rtl="0" ea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GB" altLang="fa-IR" sz="1800" b="1">
                <a:solidFill>
                  <a:srgbClr val="000000"/>
                </a:solidFill>
                <a:latin typeface="Arial Narrow" panose="020B0606020202030204" pitchFamily="34" charset="0"/>
              </a:rPr>
              <a:t>National</a:t>
            </a:r>
          </a:p>
        </p:txBody>
      </p:sp>
      <p:sp>
        <p:nvSpPr>
          <p:cNvPr id="21508" name="Text Box 4"/>
          <p:cNvSpPr txBox="1">
            <a:spLocks noChangeArrowheads="1"/>
          </p:cNvSpPr>
          <p:nvPr/>
        </p:nvSpPr>
        <p:spPr bwMode="auto">
          <a:xfrm>
            <a:off x="923925" y="3952875"/>
            <a:ext cx="3200400" cy="501650"/>
          </a:xfrm>
          <a:prstGeom prst="rect">
            <a:avLst/>
          </a:prstGeom>
          <a:solidFill>
            <a:srgbClr val="FFCC00"/>
          </a:solidFill>
          <a:ln w="44450">
            <a:solidFill>
              <a:schemeClr val="bg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ctr" rtl="0" ea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GB" altLang="fa-IR" sz="1800" b="1">
                <a:solidFill>
                  <a:srgbClr val="000000"/>
                </a:solidFill>
                <a:latin typeface="Arial Narrow" panose="020B0606020202030204" pitchFamily="34" charset="0"/>
              </a:rPr>
              <a:t>Institutional</a:t>
            </a:r>
          </a:p>
        </p:txBody>
      </p:sp>
      <p:sp>
        <p:nvSpPr>
          <p:cNvPr id="21509" name="Text Box 5"/>
          <p:cNvSpPr txBox="1">
            <a:spLocks noChangeArrowheads="1"/>
          </p:cNvSpPr>
          <p:nvPr/>
        </p:nvSpPr>
        <p:spPr bwMode="auto">
          <a:xfrm>
            <a:off x="676275" y="4600575"/>
            <a:ext cx="3676650" cy="501650"/>
          </a:xfrm>
          <a:prstGeom prst="rect">
            <a:avLst/>
          </a:prstGeom>
          <a:solidFill>
            <a:srgbClr val="FFCC00"/>
          </a:solidFill>
          <a:ln w="44450">
            <a:solidFill>
              <a:schemeClr val="bg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ctr" rtl="0" ea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GB" altLang="fa-IR" sz="1800" b="1">
                <a:solidFill>
                  <a:srgbClr val="000000"/>
                </a:solidFill>
                <a:latin typeface="Arial Narrow" panose="020B0606020202030204" pitchFamily="34" charset="0"/>
              </a:rPr>
              <a:t>Faculty</a:t>
            </a:r>
          </a:p>
        </p:txBody>
      </p:sp>
      <p:sp>
        <p:nvSpPr>
          <p:cNvPr id="21510" name="Text Box 6"/>
          <p:cNvSpPr txBox="1">
            <a:spLocks noChangeArrowheads="1"/>
          </p:cNvSpPr>
          <p:nvPr/>
        </p:nvSpPr>
        <p:spPr bwMode="auto">
          <a:xfrm>
            <a:off x="466725" y="5210175"/>
            <a:ext cx="4267200" cy="501650"/>
          </a:xfrm>
          <a:prstGeom prst="rect">
            <a:avLst/>
          </a:prstGeom>
          <a:solidFill>
            <a:srgbClr val="FFCC00"/>
          </a:solidFill>
          <a:ln w="44450">
            <a:solidFill>
              <a:schemeClr val="bg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ctr" rtl="0" ea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GB" altLang="fa-IR" sz="1800" b="1">
                <a:solidFill>
                  <a:srgbClr val="000000"/>
                </a:solidFill>
                <a:latin typeface="Arial Narrow" panose="020B0606020202030204" pitchFamily="34" charset="0"/>
              </a:rPr>
              <a:t>Researchers</a:t>
            </a:r>
          </a:p>
        </p:txBody>
      </p:sp>
      <p:sp>
        <p:nvSpPr>
          <p:cNvPr id="71687" name="Rectangle 7"/>
          <p:cNvSpPr>
            <a:spLocks noChangeArrowheads="1"/>
          </p:cNvSpPr>
          <p:nvPr/>
        </p:nvSpPr>
        <p:spPr bwMode="auto">
          <a:xfrm>
            <a:off x="5894388" y="2822575"/>
            <a:ext cx="3097212" cy="2592388"/>
          </a:xfrm>
          <a:prstGeom prst="rect">
            <a:avLst/>
          </a:prstGeom>
          <a:solidFill>
            <a:schemeClr val="bg1"/>
          </a:solidFill>
          <a:ln w="38100">
            <a:solidFill>
              <a:srgbClr val="FF0000"/>
            </a:solidFill>
            <a:miter lim="800000"/>
            <a:headEnd/>
            <a:tailEnd/>
          </a:ln>
        </p:spPr>
        <p:txBody>
          <a:bodyPr lIns="0" tIns="0" rIns="0" bIns="0"/>
          <a:lstStyle>
            <a:lvl1pPr marL="193675" indent="-193675"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l" rtl="0" ea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392E7A"/>
              </a:buClr>
              <a:buSzPct val="90000"/>
              <a:buFont typeface="Times" panose="02020603050405020304" pitchFamily="18" charset="0"/>
              <a:buChar char="•"/>
            </a:pPr>
            <a:r>
              <a:rPr lang="en-GB" altLang="fa-IR" sz="1800" b="1">
                <a:solidFill>
                  <a:schemeClr val="tx1"/>
                </a:solidFill>
                <a:latin typeface="Arial Narrow" panose="020B0606020202030204" pitchFamily="34" charset="0"/>
              </a:rPr>
              <a:t>Grant Allocations</a:t>
            </a:r>
          </a:p>
          <a:p>
            <a:pPr algn="l" rtl="0" ea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392E7A"/>
              </a:buClr>
              <a:buSzPct val="90000"/>
              <a:buFont typeface="Times" panose="02020603050405020304" pitchFamily="18" charset="0"/>
              <a:buChar char="•"/>
            </a:pPr>
            <a:r>
              <a:rPr lang="en-GB" altLang="fa-IR" sz="1800" b="1">
                <a:solidFill>
                  <a:schemeClr val="tx1"/>
                </a:solidFill>
                <a:latin typeface="Arial Narrow" panose="020B0606020202030204" pitchFamily="34" charset="0"/>
              </a:rPr>
              <a:t>Policy Decisions</a:t>
            </a:r>
          </a:p>
          <a:p>
            <a:pPr algn="l" rtl="0" ea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392E7A"/>
              </a:buClr>
              <a:buSzPct val="90000"/>
              <a:buFont typeface="Times" panose="02020603050405020304" pitchFamily="18" charset="0"/>
              <a:buChar char="•"/>
            </a:pPr>
            <a:r>
              <a:rPr lang="en-GB" altLang="fa-IR" sz="1800" b="1">
                <a:solidFill>
                  <a:schemeClr val="tx1"/>
                </a:solidFill>
                <a:latin typeface="Arial Narrow" panose="020B0606020202030204" pitchFamily="34" charset="0"/>
              </a:rPr>
              <a:t>Benchmarking</a:t>
            </a:r>
          </a:p>
          <a:p>
            <a:pPr algn="l" rtl="0" ea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392E7A"/>
              </a:buClr>
              <a:buSzPct val="90000"/>
              <a:buFont typeface="Times" panose="02020603050405020304" pitchFamily="18" charset="0"/>
              <a:buChar char="•"/>
            </a:pPr>
            <a:r>
              <a:rPr lang="en-GB" altLang="fa-IR" sz="1800" b="1">
                <a:solidFill>
                  <a:schemeClr val="tx1"/>
                </a:solidFill>
                <a:latin typeface="Arial Narrow" panose="020B0606020202030204" pitchFamily="34" charset="0"/>
              </a:rPr>
              <a:t>Promotion</a:t>
            </a:r>
          </a:p>
          <a:p>
            <a:pPr algn="l" rtl="0" ea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392E7A"/>
              </a:buClr>
              <a:buSzPct val="90000"/>
              <a:buFont typeface="Times" panose="02020603050405020304" pitchFamily="18" charset="0"/>
              <a:buChar char="•"/>
            </a:pPr>
            <a:r>
              <a:rPr lang="en-GB" altLang="fa-IR" sz="1800" b="1">
                <a:solidFill>
                  <a:schemeClr val="tx1"/>
                </a:solidFill>
                <a:latin typeface="Arial Narrow" panose="020B0606020202030204" pitchFamily="34" charset="0"/>
              </a:rPr>
              <a:t>Collection management</a:t>
            </a:r>
          </a:p>
          <a:p>
            <a:pPr algn="l" rtl="0" ea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392E7A"/>
              </a:buClr>
              <a:buSzPct val="90000"/>
              <a:buFont typeface="Times" panose="02020603050405020304" pitchFamily="18" charset="0"/>
              <a:buChar char="•"/>
            </a:pPr>
            <a:r>
              <a:rPr lang="en-GB" altLang="fa-IR" sz="1800" b="1">
                <a:solidFill>
                  <a:schemeClr val="tx1"/>
                </a:solidFill>
                <a:latin typeface="Arial Narrow" panose="020B0606020202030204" pitchFamily="34" charset="0"/>
              </a:rPr>
              <a:t>Funding allocations</a:t>
            </a:r>
          </a:p>
          <a:p>
            <a:pPr algn="l" rtl="0" ea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392E7A"/>
              </a:buClr>
              <a:buSzPct val="90000"/>
              <a:buFont typeface="Times" panose="02020603050405020304" pitchFamily="18" charset="0"/>
              <a:buChar char="•"/>
            </a:pPr>
            <a:r>
              <a:rPr lang="en-GB" altLang="fa-IR" sz="1800" b="1">
                <a:solidFill>
                  <a:schemeClr val="tx1"/>
                </a:solidFill>
                <a:latin typeface="Arial Narrow" panose="020B0606020202030204" pitchFamily="34" charset="0"/>
              </a:rPr>
              <a:t>Research</a:t>
            </a:r>
          </a:p>
        </p:txBody>
      </p:sp>
      <p:sp>
        <p:nvSpPr>
          <p:cNvPr id="19464" name="Rectangle 8"/>
          <p:cNvSpPr>
            <a:spLocks noGrp="1" noChangeArrowheads="1"/>
          </p:cNvSpPr>
          <p:nvPr>
            <p:ph type="title"/>
          </p:nvPr>
        </p:nvSpPr>
        <p:spPr>
          <a:xfrm>
            <a:off x="0" y="457200"/>
            <a:ext cx="9144000" cy="1143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en-GB" altLang="fa-IR" sz="40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 </a:t>
            </a:r>
            <a:r>
              <a:rPr lang="en-GB" altLang="fa-IR" sz="360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Why do we evaluate scientific output?</a:t>
            </a:r>
          </a:p>
        </p:txBody>
      </p:sp>
      <p:sp>
        <p:nvSpPr>
          <p:cNvPr id="71689" name="Rectangle 9"/>
          <p:cNvSpPr>
            <a:spLocks noChangeArrowheads="1"/>
          </p:cNvSpPr>
          <p:nvPr/>
        </p:nvSpPr>
        <p:spPr bwMode="auto">
          <a:xfrm>
            <a:off x="277813" y="2347913"/>
            <a:ext cx="4679950" cy="3671887"/>
          </a:xfrm>
          <a:prstGeom prst="rect">
            <a:avLst/>
          </a:prstGeom>
          <a:noFill/>
          <a:ln w="5080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l" rtl="0" ea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lang="fa-IR" altLang="fa-IR" sz="1800">
              <a:solidFill>
                <a:schemeClr val="tx1"/>
              </a:solidFill>
              <a:latin typeface="Arial" panose="020B0604020202020204" pitchFamily="34" charset="0"/>
            </a:endParaRPr>
          </a:p>
        </p:txBody>
      </p:sp>
      <p:sp>
        <p:nvSpPr>
          <p:cNvPr id="71690" name="AutoShape 10"/>
          <p:cNvSpPr>
            <a:spLocks noChangeArrowheads="1"/>
          </p:cNvSpPr>
          <p:nvPr/>
        </p:nvSpPr>
        <p:spPr bwMode="auto">
          <a:xfrm>
            <a:off x="4991100" y="3929063"/>
            <a:ext cx="865188" cy="503237"/>
          </a:xfrm>
          <a:prstGeom prst="leftRightArrow">
            <a:avLst>
              <a:gd name="adj1" fmla="val 50000"/>
              <a:gd name="adj2" fmla="val 34385"/>
            </a:avLst>
          </a:prstGeom>
          <a:solidFill>
            <a:srgbClr val="FF0000"/>
          </a:solidFill>
          <a:ln w="44450">
            <a:solidFill>
              <a:schemeClr val="bg1"/>
            </a:solidFill>
            <a:miter lim="800000"/>
            <a:headEnd/>
            <a:tailEnd/>
          </a:ln>
        </p:spPr>
        <p:txBody>
          <a:bodyPr wrap="none" anchor="ctr"/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l" rtl="0" ea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lang="fa-IR" altLang="fa-IR" sz="1800">
              <a:solidFill>
                <a:schemeClr val="tx1"/>
              </a:solidFill>
              <a:latin typeface="Arial" panose="020B0604020202020204" pitchFamily="34" charset="0"/>
            </a:endParaRPr>
          </a:p>
        </p:txBody>
      </p:sp>
      <p:sp>
        <p:nvSpPr>
          <p:cNvPr id="71691" name="Rectangle 11"/>
          <p:cNvSpPr>
            <a:spLocks noChangeArrowheads="1"/>
          </p:cNvSpPr>
          <p:nvPr/>
        </p:nvSpPr>
        <p:spPr bwMode="auto">
          <a:xfrm>
            <a:off x="669925" y="4579938"/>
            <a:ext cx="3708400" cy="541337"/>
          </a:xfrm>
          <a:prstGeom prst="rect">
            <a:avLst/>
          </a:prstGeom>
          <a:noFill/>
          <a:ln w="5080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l" rtl="0" ea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lang="fa-IR" altLang="fa-IR" sz="1800">
              <a:solidFill>
                <a:schemeClr val="tx1"/>
              </a:solidFill>
              <a:latin typeface="Arial" panose="020B0604020202020204" pitchFamily="34" charset="0"/>
            </a:endParaRPr>
          </a:p>
        </p:txBody>
      </p:sp>
      <p:sp>
        <p:nvSpPr>
          <p:cNvPr id="71692" name="AutoShape 12"/>
          <p:cNvSpPr>
            <a:spLocks noChangeArrowheads="1"/>
          </p:cNvSpPr>
          <p:nvPr/>
        </p:nvSpPr>
        <p:spPr bwMode="auto">
          <a:xfrm>
            <a:off x="1141413" y="4075113"/>
            <a:ext cx="504825" cy="576262"/>
          </a:xfrm>
          <a:prstGeom prst="upArrow">
            <a:avLst>
              <a:gd name="adj1" fmla="val 50000"/>
              <a:gd name="adj2" fmla="val 28538"/>
            </a:avLst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444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 anchor="ctr"/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l" rtl="0" ea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lang="fa-IR" altLang="fa-IR" sz="1800">
              <a:solidFill>
                <a:schemeClr val="tx1"/>
              </a:solidFill>
              <a:latin typeface="Arial" panose="020B0604020202020204" pitchFamily="34" charset="0"/>
            </a:endParaRPr>
          </a:p>
        </p:txBody>
      </p:sp>
      <p:sp>
        <p:nvSpPr>
          <p:cNvPr id="71693" name="AutoShape 13"/>
          <p:cNvSpPr>
            <a:spLocks noChangeArrowheads="1"/>
          </p:cNvSpPr>
          <p:nvPr/>
        </p:nvSpPr>
        <p:spPr bwMode="auto">
          <a:xfrm flipV="1">
            <a:off x="3517900" y="5011738"/>
            <a:ext cx="504825" cy="504825"/>
          </a:xfrm>
          <a:prstGeom prst="upArrow">
            <a:avLst>
              <a:gd name="adj1" fmla="val 50000"/>
              <a:gd name="adj2" fmla="val 25000"/>
            </a:avLst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444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eaVert" wrap="none" anchor="ctr"/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l" rtl="0" ea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lang="fa-IR" altLang="fa-IR" sz="1800">
              <a:solidFill>
                <a:schemeClr val="tx1"/>
              </a:solidFill>
              <a:latin typeface="Arial" panose="020B0604020202020204" pitchFamily="34" charset="0"/>
            </a:endParaRPr>
          </a:p>
        </p:txBody>
      </p:sp>
      <p:sp>
        <p:nvSpPr>
          <p:cNvPr id="71694" name="Text Box 14"/>
          <p:cNvSpPr txBox="1">
            <a:spLocks noChangeArrowheads="1"/>
          </p:cNvSpPr>
          <p:nvPr/>
        </p:nvSpPr>
        <p:spPr bwMode="auto">
          <a:xfrm>
            <a:off x="854075" y="4651375"/>
            <a:ext cx="1081088" cy="396875"/>
          </a:xfrm>
          <a:prstGeom prst="rect">
            <a:avLst/>
          </a:prstGeom>
          <a:solidFill>
            <a:srgbClr val="FFCC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ctr" rtl="0" ea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GB" altLang="fa-IR" sz="1000">
                <a:solidFill>
                  <a:srgbClr val="FF0000"/>
                </a:solidFill>
                <a:latin typeface="Arial Black" panose="020B0A04020102020204" pitchFamily="34" charset="0"/>
                <a:ea typeface="ヒラギノ角ゴ Pro W3"/>
                <a:cs typeface="ヒラギノ角ゴ Pro W3"/>
              </a:rPr>
              <a:t>SPLIT IN NEEDS</a:t>
            </a:r>
          </a:p>
        </p:txBody>
      </p:sp>
      <p:sp>
        <p:nvSpPr>
          <p:cNvPr id="71695" name="Text Box 15"/>
          <p:cNvSpPr txBox="1">
            <a:spLocks noChangeArrowheads="1"/>
          </p:cNvSpPr>
          <p:nvPr/>
        </p:nvSpPr>
        <p:spPr bwMode="auto">
          <a:xfrm>
            <a:off x="3252788" y="4618038"/>
            <a:ext cx="10810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ctr" rtl="0" ea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GB" altLang="fa-IR" sz="1000">
                <a:solidFill>
                  <a:srgbClr val="FF0000"/>
                </a:solidFill>
                <a:latin typeface="Arial Black" panose="020B0A04020102020204" pitchFamily="34" charset="0"/>
                <a:ea typeface="ヒラギノ角ゴ Pro W3"/>
                <a:cs typeface="ヒラギノ角ゴ Pro W3"/>
              </a:rPr>
              <a:t>SPLIT IN NEEDS</a:t>
            </a:r>
          </a:p>
        </p:txBody>
      </p:sp>
    </p:spTree>
    <p:extLst>
      <p:ext uri="{BB962C8B-B14F-4D97-AF65-F5344CB8AC3E}">
        <p14:creationId xmlns:p14="http://schemas.microsoft.com/office/powerpoint/2010/main" val="6880455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16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16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716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1000"/>
                                        <p:tgtEl>
                                          <p:spTgt spid="71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716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1000"/>
                                        <p:tgtEl>
                                          <p:spTgt spid="71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1000"/>
                                        <p:tgtEl>
                                          <p:spTgt spid="71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1000"/>
                                        <p:tgtEl>
                                          <p:spTgt spid="71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0" fill="hold"/>
                                        <p:tgtEl>
                                          <p:spTgt spid="716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0" fill="hold"/>
                                        <p:tgtEl>
                                          <p:spTgt spid="716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0" fill="hold"/>
                                        <p:tgtEl>
                                          <p:spTgt spid="716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1000" fill="hold"/>
                                        <p:tgtEl>
                                          <p:spTgt spid="716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687" grpId="0" animBg="1"/>
      <p:bldP spid="71689" grpId="0" animBg="1"/>
      <p:bldP spid="71690" grpId="0" animBg="1"/>
      <p:bldP spid="71691" grpId="0" animBg="1"/>
      <p:bldP spid="71692" grpId="0" animBg="1"/>
      <p:bldP spid="71693" grpId="0" animBg="1"/>
      <p:bldP spid="71694" grpId="0" animBg="1"/>
      <p:bldP spid="71695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1200151"/>
            <a:ext cx="8229600" cy="728075"/>
          </a:xfrm>
        </p:spPr>
        <p:txBody>
          <a:bodyPr/>
          <a:lstStyle/>
          <a:p>
            <a:pPr algn="ctr"/>
            <a:r>
              <a:rPr lang="en-US" b="1" dirty="0" err="1">
                <a:solidFill>
                  <a:srgbClr val="FF0000"/>
                </a:solidFill>
              </a:rPr>
              <a:t>Edanz</a:t>
            </a:r>
            <a:r>
              <a:rPr lang="en-US" b="1" dirty="0">
                <a:solidFill>
                  <a:srgbClr val="FF0000"/>
                </a:solidFill>
              </a:rPr>
              <a:t> </a:t>
            </a:r>
            <a:r>
              <a:rPr lang="en-US" b="1" dirty="0"/>
              <a:t>Journal Selector</a:t>
            </a:r>
            <a:br>
              <a:rPr lang="en-US" b="1" dirty="0"/>
            </a:br>
            <a:r>
              <a:rPr lang="en-US" sz="1800" dirty="0"/>
              <a:t>https://www.edanzediting.com/journal-selector</a:t>
            </a:r>
            <a:endParaRPr lang="en-US" dirty="0"/>
          </a:p>
        </p:txBody>
      </p:sp>
      <p:pic>
        <p:nvPicPr>
          <p:cNvPr id="4" name="Content Placeholder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0371" y="2091178"/>
            <a:ext cx="7019459" cy="3909572"/>
          </a:xfrm>
        </p:spPr>
      </p:pic>
    </p:spTree>
    <p:extLst>
      <p:ext uri="{BB962C8B-B14F-4D97-AF65-F5344CB8AC3E}">
        <p14:creationId xmlns:p14="http://schemas.microsoft.com/office/powerpoint/2010/main" val="8838202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 smtClean="0"/>
              <a:t>Journal </a:t>
            </a:r>
            <a:r>
              <a:rPr lang="en-US" b="1" dirty="0" smtClean="0">
                <a:solidFill>
                  <a:srgbClr val="FF0000"/>
                </a:solidFill>
              </a:rPr>
              <a:t>Guide</a:t>
            </a:r>
            <a:r>
              <a:rPr lang="en-US" b="1" dirty="0"/>
              <a:t/>
            </a:r>
            <a:br>
              <a:rPr lang="en-US" b="1" dirty="0"/>
            </a:br>
            <a:r>
              <a:rPr lang="en-US" sz="2100" dirty="0"/>
              <a:t>https://www.journalguide.com/</a:t>
            </a:r>
          </a:p>
        </p:txBody>
      </p:sp>
      <p:pic>
        <p:nvPicPr>
          <p:cNvPr id="6" name="Content Placeholder 5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64921" y="2371333"/>
            <a:ext cx="7162165" cy="3707018"/>
          </a:xfrm>
        </p:spPr>
      </p:pic>
    </p:spTree>
    <p:extLst>
      <p:ext uri="{BB962C8B-B14F-4D97-AF65-F5344CB8AC3E}">
        <p14:creationId xmlns:p14="http://schemas.microsoft.com/office/powerpoint/2010/main" val="5031677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 smtClean="0">
                <a:solidFill>
                  <a:srgbClr val="FF0000"/>
                </a:solidFill>
              </a:rPr>
              <a:t>Business Plan for </a:t>
            </a:r>
            <a:r>
              <a:rPr lang="en-US" b="1" dirty="0" smtClean="0"/>
              <a:t>Your Article</a:t>
            </a:r>
            <a:endParaRPr lang="en-US" b="1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dirty="0"/>
          </a:p>
          <a:p>
            <a:pPr marL="385763" indent="-385763">
              <a:buFont typeface="+mj-lt"/>
              <a:buAutoNum type="arabicPeriod"/>
            </a:pPr>
            <a:r>
              <a:rPr lang="en-US" dirty="0" smtClean="0">
                <a:solidFill>
                  <a:srgbClr val="FF0000"/>
                </a:solidFill>
              </a:rPr>
              <a:t>Preparing </a:t>
            </a:r>
            <a:r>
              <a:rPr lang="en-US" dirty="0" smtClean="0"/>
              <a:t>your article</a:t>
            </a:r>
          </a:p>
          <a:p>
            <a:pPr marL="385763" indent="-385763">
              <a:buFont typeface="+mj-lt"/>
              <a:buAutoNum type="arabicPeriod"/>
            </a:pPr>
            <a:r>
              <a:rPr lang="en-US" dirty="0" smtClean="0">
                <a:solidFill>
                  <a:srgbClr val="FF0000"/>
                </a:solidFill>
              </a:rPr>
              <a:t>Publishing</a:t>
            </a:r>
            <a:r>
              <a:rPr lang="en-US" dirty="0" smtClean="0"/>
              <a:t> </a:t>
            </a:r>
            <a:r>
              <a:rPr lang="en-US" dirty="0"/>
              <a:t>your article</a:t>
            </a:r>
          </a:p>
          <a:p>
            <a:pPr marL="385763" indent="-385763">
              <a:buFont typeface="+mj-lt"/>
              <a:buAutoNum type="arabicPeriod"/>
            </a:pPr>
            <a:r>
              <a:rPr lang="en-US" dirty="0" smtClean="0">
                <a:solidFill>
                  <a:srgbClr val="FF0000"/>
                </a:solidFill>
              </a:rPr>
              <a:t>Promoting</a:t>
            </a:r>
            <a:r>
              <a:rPr lang="en-US" dirty="0" smtClean="0"/>
              <a:t> </a:t>
            </a:r>
            <a:r>
              <a:rPr lang="en-US" dirty="0"/>
              <a:t>your published </a:t>
            </a:r>
            <a:r>
              <a:rPr lang="en-US" dirty="0" smtClean="0"/>
              <a:t>article</a:t>
            </a:r>
          </a:p>
          <a:p>
            <a:pPr marL="385763" indent="-385763">
              <a:buFont typeface="+mj-lt"/>
              <a:buAutoNum type="arabicPeriod"/>
            </a:pPr>
            <a:r>
              <a:rPr lang="en-US" dirty="0" smtClean="0">
                <a:solidFill>
                  <a:srgbClr val="FF0000"/>
                </a:solidFill>
              </a:rPr>
              <a:t>Monitoring</a:t>
            </a:r>
            <a:r>
              <a:rPr lang="en-US" dirty="0" smtClean="0"/>
              <a:t> </a:t>
            </a:r>
            <a:r>
              <a:rPr lang="en-US" dirty="0"/>
              <a:t>your article </a:t>
            </a:r>
          </a:p>
        </p:txBody>
      </p:sp>
    </p:spTree>
    <p:extLst>
      <p:ext uri="{BB962C8B-B14F-4D97-AF65-F5344CB8AC3E}">
        <p14:creationId xmlns:p14="http://schemas.microsoft.com/office/powerpoint/2010/main" val="16914544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 smtClean="0">
                <a:solidFill>
                  <a:srgbClr val="FF0000"/>
                </a:solidFill>
              </a:rPr>
              <a:t>3- Promoting</a:t>
            </a:r>
            <a:r>
              <a:rPr lang="en-US" b="1" dirty="0" smtClean="0"/>
              <a:t> </a:t>
            </a:r>
            <a:r>
              <a:rPr lang="en-US" b="1" dirty="0"/>
              <a:t>your </a:t>
            </a:r>
            <a:r>
              <a:rPr lang="en-US" b="1" dirty="0" smtClean="0"/>
              <a:t>article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385763" indent="-385763">
              <a:buFont typeface="+mj-lt"/>
              <a:buAutoNum type="arabicPeriod"/>
            </a:pPr>
            <a:r>
              <a:rPr lang="en-US" dirty="0" smtClean="0"/>
              <a:t>Conferences</a:t>
            </a:r>
          </a:p>
          <a:p>
            <a:pPr marL="385763" indent="-385763">
              <a:buFont typeface="+mj-lt"/>
              <a:buAutoNum type="arabicPeriod"/>
            </a:pPr>
            <a:r>
              <a:rPr lang="en-US" dirty="0">
                <a:solidFill>
                  <a:srgbClr val="FF0000"/>
                </a:solidFill>
              </a:rPr>
              <a:t>Media</a:t>
            </a:r>
            <a:r>
              <a:rPr lang="en-US" dirty="0"/>
              <a:t> </a:t>
            </a:r>
            <a:r>
              <a:rPr lang="en-US" dirty="0" smtClean="0"/>
              <a:t>relations</a:t>
            </a:r>
          </a:p>
          <a:p>
            <a:pPr marL="385763" indent="-385763">
              <a:buFont typeface="+mj-lt"/>
              <a:buAutoNum type="arabicPeriod"/>
            </a:pPr>
            <a:r>
              <a:rPr lang="en-US" dirty="0" smtClean="0"/>
              <a:t>Shared </a:t>
            </a:r>
            <a:r>
              <a:rPr lang="en-US" dirty="0">
                <a:solidFill>
                  <a:srgbClr val="FF0000"/>
                </a:solidFill>
              </a:rPr>
              <a:t>links</a:t>
            </a:r>
            <a:r>
              <a:rPr lang="en-US" dirty="0"/>
              <a:t> to your </a:t>
            </a:r>
            <a:r>
              <a:rPr lang="en-US" dirty="0" smtClean="0"/>
              <a:t>article</a:t>
            </a:r>
          </a:p>
          <a:p>
            <a:pPr marL="385763" indent="-385763">
              <a:buFont typeface="+mj-lt"/>
              <a:buAutoNum type="arabicPeriod"/>
            </a:pPr>
            <a:r>
              <a:rPr lang="en-US" dirty="0"/>
              <a:t>Online </a:t>
            </a:r>
            <a:r>
              <a:rPr lang="en-US" dirty="0" smtClean="0">
                <a:solidFill>
                  <a:srgbClr val="FF0000"/>
                </a:solidFill>
              </a:rPr>
              <a:t>CV</a:t>
            </a:r>
          </a:p>
          <a:p>
            <a:pPr marL="385763" indent="-385763">
              <a:buFont typeface="+mj-lt"/>
              <a:buAutoNum type="arabicPeriod"/>
            </a:pPr>
            <a:r>
              <a:rPr lang="en-US" dirty="0"/>
              <a:t>Social </a:t>
            </a:r>
            <a:r>
              <a:rPr lang="en-US" dirty="0" smtClean="0">
                <a:solidFill>
                  <a:srgbClr val="FF0000"/>
                </a:solidFill>
              </a:rPr>
              <a:t>Networks</a:t>
            </a:r>
            <a:endParaRPr lang="en-US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84028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/>
              <a:t>1. Conferences 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dirty="0"/>
          </a:p>
          <a:p>
            <a:r>
              <a:rPr lang="en-US" dirty="0" smtClean="0"/>
              <a:t>Prepare </a:t>
            </a:r>
            <a:r>
              <a:rPr lang="en-US" dirty="0"/>
              <a:t>to network </a:t>
            </a:r>
          </a:p>
          <a:p>
            <a:r>
              <a:rPr lang="en-US" dirty="0" smtClean="0"/>
              <a:t>Also </a:t>
            </a:r>
            <a:r>
              <a:rPr lang="en-US" dirty="0"/>
              <a:t>connect online </a:t>
            </a:r>
          </a:p>
          <a:p>
            <a:r>
              <a:rPr lang="en-US" dirty="0" smtClean="0"/>
              <a:t>Online </a:t>
            </a:r>
            <a:r>
              <a:rPr lang="en-US" dirty="0"/>
              <a:t>poster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73614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/>
              <a:t>2. Media relations 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dirty="0"/>
          </a:p>
          <a:p>
            <a:r>
              <a:rPr lang="en-US" dirty="0" smtClean="0"/>
              <a:t>Research </a:t>
            </a:r>
            <a:r>
              <a:rPr lang="en-US" dirty="0"/>
              <a:t>statement </a:t>
            </a:r>
          </a:p>
          <a:p>
            <a:r>
              <a:rPr lang="en-US" dirty="0" smtClean="0"/>
              <a:t>Your </a:t>
            </a:r>
            <a:r>
              <a:rPr lang="en-US" dirty="0"/>
              <a:t>institution’s communication’s channels </a:t>
            </a:r>
            <a:endParaRPr lang="en-US" dirty="0" smtClean="0"/>
          </a:p>
          <a:p>
            <a:r>
              <a:rPr lang="en-US" dirty="0" smtClean="0"/>
              <a:t>Contact </a:t>
            </a:r>
            <a:r>
              <a:rPr lang="en-US" dirty="0"/>
              <a:t>your editor or you can send an email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544604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2960" y="2495108"/>
            <a:ext cx="7651389" cy="4082901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/>
              <a:t>3. Share links to your </a:t>
            </a:r>
            <a:r>
              <a:rPr lang="en-US" b="1" dirty="0" smtClean="0"/>
              <a:t>article</a:t>
            </a:r>
            <a:endParaRPr lang="en-US" b="1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37037" y="1297567"/>
            <a:ext cx="8229600" cy="2914650"/>
          </a:xfrm>
        </p:spPr>
        <p:txBody>
          <a:bodyPr/>
          <a:lstStyle/>
          <a:p>
            <a:r>
              <a:rPr lang="en-US" dirty="0" smtClean="0"/>
              <a:t>Customized </a:t>
            </a:r>
            <a:r>
              <a:rPr lang="en-US" dirty="0"/>
              <a:t>short link with free access</a:t>
            </a:r>
          </a:p>
          <a:p>
            <a:r>
              <a:rPr lang="en-US" dirty="0" smtClean="0"/>
              <a:t>Link </a:t>
            </a:r>
            <a:r>
              <a:rPr lang="en-US" dirty="0"/>
              <a:t>from university </a:t>
            </a:r>
            <a:r>
              <a:rPr lang="en-US" dirty="0" smtClean="0"/>
              <a:t>website</a:t>
            </a:r>
            <a:r>
              <a:rPr lang="en-US" dirty="0"/>
              <a:t> </a:t>
            </a:r>
            <a:r>
              <a:rPr lang="en-US" dirty="0" smtClean="0"/>
              <a:t>&amp; Emails </a:t>
            </a:r>
            <a:r>
              <a:rPr lang="en-US" dirty="0"/>
              <a:t>to boost SEO</a:t>
            </a:r>
          </a:p>
        </p:txBody>
      </p:sp>
    </p:spTree>
    <p:extLst>
      <p:ext uri="{BB962C8B-B14F-4D97-AF65-F5344CB8AC3E}">
        <p14:creationId xmlns:p14="http://schemas.microsoft.com/office/powerpoint/2010/main" val="16879016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306889" y="1409917"/>
            <a:ext cx="3432131" cy="645787"/>
          </a:xfrm>
        </p:spPr>
        <p:txBody>
          <a:bodyPr anchor="ctr"/>
          <a:lstStyle/>
          <a:p>
            <a:pPr algn="ctr"/>
            <a:r>
              <a:rPr lang="en-US" sz="3300" dirty="0"/>
              <a:t>Social Networks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half" idx="2"/>
          </p:nvPr>
        </p:nvSpPr>
        <p:spPr>
          <a:xfrm>
            <a:off x="457201" y="2285217"/>
            <a:ext cx="3008313" cy="3166656"/>
          </a:xfrm>
        </p:spPr>
        <p:txBody>
          <a:bodyPr/>
          <a:lstStyle/>
          <a:p>
            <a:r>
              <a:rPr lang="en-US" sz="2550" dirty="0">
                <a:solidFill>
                  <a:srgbClr val="FF0000"/>
                </a:solidFill>
              </a:rPr>
              <a:t>Maximize</a:t>
            </a:r>
            <a:r>
              <a:rPr lang="en-US" sz="2550" dirty="0"/>
              <a:t> your </a:t>
            </a:r>
            <a:r>
              <a:rPr lang="en-US" sz="2550" dirty="0">
                <a:solidFill>
                  <a:srgbClr val="FF0000"/>
                </a:solidFill>
              </a:rPr>
              <a:t>research impact </a:t>
            </a:r>
            <a:r>
              <a:rPr lang="en-US" sz="2550" dirty="0"/>
              <a:t>of your</a:t>
            </a:r>
            <a:r>
              <a:rPr lang="en-US" sz="2550" dirty="0">
                <a:solidFill>
                  <a:srgbClr val="FF0000"/>
                </a:solidFill>
              </a:rPr>
              <a:t> published papers </a:t>
            </a:r>
            <a:r>
              <a:rPr lang="en-US" sz="2550" dirty="0"/>
              <a:t>through </a:t>
            </a:r>
            <a:r>
              <a:rPr lang="en-US" sz="2550" dirty="0">
                <a:solidFill>
                  <a:srgbClr val="FF0000"/>
                </a:solidFill>
              </a:rPr>
              <a:t>Social Networks</a:t>
            </a:r>
          </a:p>
          <a:p>
            <a:endParaRPr lang="en-US" sz="2550" dirty="0"/>
          </a:p>
        </p:txBody>
      </p:sp>
      <p:pic>
        <p:nvPicPr>
          <p:cNvPr id="4" name="Picture 2" descr="http://www.blogherald.com/wp-content/uploads/2015/05/01_original1392806271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4291707" y="1195432"/>
            <a:ext cx="4553255" cy="47379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2197956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Title 1"/>
          <p:cNvSpPr>
            <a:spLocks noGrp="1"/>
          </p:cNvSpPr>
          <p:nvPr>
            <p:ph type="ctrTitle"/>
          </p:nvPr>
        </p:nvSpPr>
        <p:spPr>
          <a:xfrm>
            <a:off x="1064041" y="2303860"/>
            <a:ext cx="7407275" cy="1660922"/>
          </a:xfrm>
        </p:spPr>
        <p:txBody>
          <a:bodyPr/>
          <a:lstStyle/>
          <a:p>
            <a:pPr algn="r" rtl="1" eaLnBrk="1" hangingPunct="1">
              <a:lnSpc>
                <a:spcPct val="150000"/>
              </a:lnSpc>
            </a:pPr>
            <a:r>
              <a:rPr lang="en-US" altLang="en-US" sz="3600" b="1" dirty="0">
                <a:solidFill>
                  <a:schemeClr val="bg1"/>
                </a:solidFill>
                <a:latin typeface="Calibri" pitchFamily="34" charset="0"/>
                <a:cs typeface="B Mitra" pitchFamily="2" charset="-78"/>
              </a:rPr>
              <a:t>Academic Social Networks</a:t>
            </a:r>
            <a:endParaRPr lang="fa-IR" altLang="en-US" dirty="0" smtClean="0">
              <a:solidFill>
                <a:schemeClr val="bg1"/>
              </a:solidFill>
              <a:latin typeface="Calibri" pitchFamily="34" charset="0"/>
              <a:cs typeface="B Mitra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8354200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 rtl="1"/>
            <a:r>
              <a:rPr lang="en-US" altLang="en-US" b="1" smtClean="0">
                <a:cs typeface="Mitra" pitchFamily="2" charset="-78"/>
              </a:rPr>
              <a:t>What is a </a:t>
            </a:r>
            <a:r>
              <a:rPr lang="en-US" altLang="en-US" b="1" smtClean="0">
                <a:solidFill>
                  <a:srgbClr val="FF0000"/>
                </a:solidFill>
                <a:cs typeface="Mitra" pitchFamily="2" charset="-78"/>
              </a:rPr>
              <a:t>Social Network</a:t>
            </a:r>
            <a:r>
              <a:rPr lang="en-US" altLang="en-US" b="1" smtClean="0">
                <a:cs typeface="Mitra" pitchFamily="2" charset="-78"/>
              </a:rPr>
              <a:t>?</a:t>
            </a:r>
          </a:p>
        </p:txBody>
      </p:sp>
      <p:sp>
        <p:nvSpPr>
          <p:cNvPr id="67587" name="Content Placeholder 2"/>
          <p:cNvSpPr>
            <a:spLocks noGrp="1"/>
          </p:cNvSpPr>
          <p:nvPr>
            <p:ph idx="1"/>
          </p:nvPr>
        </p:nvSpPr>
        <p:spPr>
          <a:xfrm>
            <a:off x="407581" y="1606735"/>
            <a:ext cx="8229600" cy="2914650"/>
          </a:xfrm>
        </p:spPr>
        <p:txBody>
          <a:bodyPr>
            <a:normAutofit/>
          </a:bodyPr>
          <a:lstStyle/>
          <a:p>
            <a:r>
              <a:rPr lang="en-US" altLang="en-US" sz="2000" dirty="0" smtClean="0"/>
              <a:t>A social network is a social structure </a:t>
            </a:r>
            <a:r>
              <a:rPr lang="en-US" altLang="en-US" sz="2000" dirty="0" smtClean="0">
                <a:solidFill>
                  <a:srgbClr val="FF0000"/>
                </a:solidFill>
              </a:rPr>
              <a:t>made up of individuals</a:t>
            </a:r>
            <a:r>
              <a:rPr lang="en-US" altLang="en-US" sz="2000" dirty="0" smtClean="0"/>
              <a:t> which are connected by </a:t>
            </a:r>
            <a:r>
              <a:rPr lang="en-US" altLang="en-US" sz="2000" dirty="0" smtClean="0">
                <a:solidFill>
                  <a:srgbClr val="FF0000"/>
                </a:solidFill>
              </a:rPr>
              <a:t>one or more specific types of interdependency</a:t>
            </a:r>
            <a:r>
              <a:rPr lang="en-US" altLang="en-US" sz="2000" dirty="0" smtClean="0"/>
              <a:t>, such as </a:t>
            </a:r>
            <a:r>
              <a:rPr lang="en-US" altLang="en-US" sz="2000" dirty="0" smtClean="0">
                <a:solidFill>
                  <a:srgbClr val="FF0000"/>
                </a:solidFill>
              </a:rPr>
              <a:t>friendship</a:t>
            </a:r>
            <a:r>
              <a:rPr lang="en-US" altLang="en-US" sz="2000" dirty="0" smtClean="0"/>
              <a:t>, </a:t>
            </a:r>
            <a:r>
              <a:rPr lang="en-US" altLang="en-US" sz="2000" dirty="0" smtClean="0">
                <a:solidFill>
                  <a:srgbClr val="FF0000"/>
                </a:solidFill>
              </a:rPr>
              <a:t>common</a:t>
            </a:r>
            <a:r>
              <a:rPr lang="en-US" altLang="en-US" sz="2000" dirty="0" smtClean="0"/>
              <a:t> </a:t>
            </a:r>
            <a:r>
              <a:rPr lang="en-US" altLang="en-US" sz="2000" dirty="0" smtClean="0">
                <a:solidFill>
                  <a:srgbClr val="FF0000"/>
                </a:solidFill>
              </a:rPr>
              <a:t>interest</a:t>
            </a:r>
            <a:r>
              <a:rPr lang="en-US" altLang="en-US" sz="2000" dirty="0" smtClean="0"/>
              <a:t>, </a:t>
            </a:r>
            <a:r>
              <a:rPr lang="en-US" altLang="en-US" sz="2000" dirty="0" smtClean="0">
                <a:solidFill>
                  <a:srgbClr val="FF0000"/>
                </a:solidFill>
              </a:rPr>
              <a:t>relationships</a:t>
            </a:r>
            <a:r>
              <a:rPr lang="en-US" altLang="en-US" sz="2000" dirty="0" smtClean="0"/>
              <a:t> of </a:t>
            </a:r>
            <a:r>
              <a:rPr lang="en-US" altLang="en-US" sz="2000" dirty="0" smtClean="0">
                <a:solidFill>
                  <a:srgbClr val="FF0000"/>
                </a:solidFill>
              </a:rPr>
              <a:t>beliefs</a:t>
            </a:r>
            <a:r>
              <a:rPr lang="en-US" altLang="en-US" sz="2000" dirty="0" smtClean="0"/>
              <a:t>, </a:t>
            </a:r>
            <a:r>
              <a:rPr lang="en-US" altLang="en-US" sz="2000" dirty="0" smtClean="0">
                <a:solidFill>
                  <a:srgbClr val="FF0000"/>
                </a:solidFill>
              </a:rPr>
              <a:t>knowledge</a:t>
            </a:r>
            <a:r>
              <a:rPr lang="en-US" altLang="en-US" sz="2000" dirty="0" smtClean="0"/>
              <a:t> or </a:t>
            </a:r>
            <a:r>
              <a:rPr lang="en-US" altLang="en-US" sz="2000" dirty="0" smtClean="0">
                <a:solidFill>
                  <a:srgbClr val="FF0000"/>
                </a:solidFill>
              </a:rPr>
              <a:t>prestige</a:t>
            </a:r>
            <a:r>
              <a:rPr lang="en-US" altLang="en-US" sz="2000" dirty="0" smtClean="0"/>
              <a:t>.</a:t>
            </a:r>
          </a:p>
          <a:p>
            <a:endParaRPr lang="en-US" altLang="en-US" sz="2000" dirty="0" smtClean="0"/>
          </a:p>
        </p:txBody>
      </p:sp>
    </p:spTree>
    <p:extLst>
      <p:ext uri="{BB962C8B-B14F-4D97-AF65-F5344CB8AC3E}">
        <p14:creationId xmlns:p14="http://schemas.microsoft.com/office/powerpoint/2010/main" val="38491829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12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46760" y="495300"/>
            <a:ext cx="7429500" cy="45070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69581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altLang="en-US" b="1" smtClean="0"/>
              <a:t>Social Network Analysis</a:t>
            </a:r>
          </a:p>
        </p:txBody>
      </p:sp>
      <p:pic>
        <p:nvPicPr>
          <p:cNvPr id="68611" name="Picture 3" descr="http://upload.wikimedia.org/wikipedia/commons/thumb/0/05/Sna_large.png/300px-Sna_large.png">
            <a:hlinkClick r:id="rId2"/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86137" y="1377581"/>
            <a:ext cx="4071937" cy="3590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881842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Title 1"/>
          <p:cNvSpPr>
            <a:spLocks noGrp="1"/>
          </p:cNvSpPr>
          <p:nvPr>
            <p:ph type="title"/>
          </p:nvPr>
        </p:nvSpPr>
        <p:spPr>
          <a:xfrm>
            <a:off x="353860" y="1288697"/>
            <a:ext cx="8229600" cy="857250"/>
          </a:xfrm>
        </p:spPr>
        <p:txBody>
          <a:bodyPr/>
          <a:lstStyle/>
          <a:p>
            <a:pPr algn="ctr"/>
            <a:r>
              <a:rPr lang="en-US" altLang="en-US" b="1" dirty="0" smtClean="0">
                <a:cs typeface="Mitra" pitchFamily="2" charset="-78"/>
              </a:rPr>
              <a:t>Examples of </a:t>
            </a:r>
            <a:r>
              <a:rPr lang="en-US" altLang="en-US" b="1" dirty="0" smtClean="0">
                <a:solidFill>
                  <a:srgbClr val="FF0000"/>
                </a:solidFill>
                <a:cs typeface="Mitra" pitchFamily="2" charset="-78"/>
              </a:rPr>
              <a:t>Social</a:t>
            </a:r>
            <a:r>
              <a:rPr lang="en-US" altLang="en-US" b="1" dirty="0" smtClean="0">
                <a:cs typeface="Mitra" pitchFamily="2" charset="-78"/>
              </a:rPr>
              <a:t> </a:t>
            </a:r>
            <a:r>
              <a:rPr lang="en-US" altLang="en-US" b="1" dirty="0" smtClean="0"/>
              <a:t>Networks</a:t>
            </a:r>
          </a:p>
        </p:txBody>
      </p:sp>
      <p:sp>
        <p:nvSpPr>
          <p:cNvPr id="2" name="Text Placeholder 1"/>
          <p:cNvSpPr>
            <a:spLocks noGrp="1"/>
          </p:cNvSpPr>
          <p:nvPr>
            <p:ph type="body" idx="1"/>
          </p:nvPr>
        </p:nvSpPr>
        <p:spPr>
          <a:xfrm>
            <a:off x="438411" y="2450126"/>
            <a:ext cx="4040188" cy="479822"/>
          </a:xfrm>
        </p:spPr>
        <p:txBody>
          <a:bodyPr anchor="ctr">
            <a:normAutofit fontScale="70000" lnSpcReduction="20000"/>
          </a:bodyPr>
          <a:lstStyle/>
          <a:p>
            <a:pPr algn="ctr"/>
            <a:r>
              <a:rPr lang="en-US" altLang="en-US" sz="2100" dirty="0">
                <a:solidFill>
                  <a:srgbClr val="FF0000"/>
                </a:solidFill>
                <a:cs typeface="Mitra" pitchFamily="2" charset="-78"/>
              </a:rPr>
              <a:t>Scientific</a:t>
            </a:r>
            <a:r>
              <a:rPr lang="en-US" altLang="en-US" sz="2100" dirty="0">
                <a:cs typeface="Mitra" pitchFamily="2" charset="-78"/>
              </a:rPr>
              <a:t> Social </a:t>
            </a:r>
            <a:r>
              <a:rPr lang="en-US" altLang="en-US" sz="2100" dirty="0"/>
              <a:t>Networks</a:t>
            </a:r>
            <a:endParaRPr lang="en-US" sz="2100" dirty="0"/>
          </a:p>
        </p:txBody>
      </p:sp>
      <p:sp>
        <p:nvSpPr>
          <p:cNvPr id="69635" name="Content Placeholder 2"/>
          <p:cNvSpPr>
            <a:spLocks noGrp="1"/>
          </p:cNvSpPr>
          <p:nvPr>
            <p:ph sz="half" idx="2"/>
          </p:nvPr>
        </p:nvSpPr>
        <p:spPr>
          <a:xfrm>
            <a:off x="457200" y="3083751"/>
            <a:ext cx="4040188" cy="2556011"/>
          </a:xfrm>
        </p:spPr>
        <p:txBody>
          <a:bodyPr/>
          <a:lstStyle/>
          <a:p>
            <a:r>
              <a:rPr lang="en-US" altLang="en-US" sz="2100" dirty="0">
                <a:hlinkClick r:id=""/>
              </a:rPr>
              <a:t>http://www.researchgate.net/</a:t>
            </a:r>
          </a:p>
          <a:p>
            <a:r>
              <a:rPr lang="en-US" altLang="en-US" sz="2100" dirty="0">
                <a:hlinkClick r:id=""/>
              </a:rPr>
              <a:t>http://www.mendeley.com/</a:t>
            </a:r>
          </a:p>
          <a:p>
            <a:r>
              <a:rPr lang="en-US" altLang="en-US" sz="2100" dirty="0">
                <a:hlinkClick r:id="rId2"/>
              </a:rPr>
              <a:t>http://www.academia.edu/</a:t>
            </a:r>
            <a:endParaRPr lang="en-US" altLang="en-US" sz="2100" dirty="0"/>
          </a:p>
          <a:p>
            <a:pPr>
              <a:buFont typeface="Wingdings" pitchFamily="2" charset="2"/>
              <a:buNone/>
            </a:pPr>
            <a:endParaRPr lang="en-US" altLang="en-US" sz="2100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3"/>
          </p:nvPr>
        </p:nvSpPr>
        <p:spPr>
          <a:xfrm>
            <a:off x="4616843" y="2478310"/>
            <a:ext cx="4041775" cy="479822"/>
          </a:xfrm>
        </p:spPr>
        <p:txBody>
          <a:bodyPr anchor="ctr">
            <a:normAutofit fontScale="77500" lnSpcReduction="20000"/>
          </a:bodyPr>
          <a:lstStyle/>
          <a:p>
            <a:pPr algn="ctr"/>
            <a:r>
              <a:rPr lang="en-US" sz="2100" dirty="0">
                <a:solidFill>
                  <a:srgbClr val="FF0000"/>
                </a:solidFill>
              </a:rPr>
              <a:t>General</a:t>
            </a:r>
            <a:r>
              <a:rPr lang="en-US" sz="2100" dirty="0"/>
              <a:t> Social Networks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4"/>
          </p:nvPr>
        </p:nvSpPr>
        <p:spPr>
          <a:xfrm>
            <a:off x="4645026" y="3093145"/>
            <a:ext cx="4041775" cy="2546617"/>
          </a:xfrm>
        </p:spPr>
        <p:txBody>
          <a:bodyPr/>
          <a:lstStyle/>
          <a:p>
            <a:r>
              <a:rPr lang="en-US" altLang="en-US" sz="2100" dirty="0">
                <a:hlinkClick r:id=""/>
              </a:rPr>
              <a:t>http://www.facebook.com</a:t>
            </a:r>
          </a:p>
          <a:p>
            <a:r>
              <a:rPr lang="en-US" altLang="en-US" sz="2100" dirty="0">
                <a:hlinkClick r:id=""/>
              </a:rPr>
              <a:t>http://www.twitter.com</a:t>
            </a:r>
          </a:p>
          <a:p>
            <a:r>
              <a:rPr lang="en-US" altLang="en-US" sz="2100" dirty="0">
                <a:hlinkClick r:id=""/>
              </a:rPr>
              <a:t>http://www.linkedin.com</a:t>
            </a:r>
          </a:p>
          <a:p>
            <a:endParaRPr lang="en-US" sz="2100" dirty="0"/>
          </a:p>
        </p:txBody>
      </p:sp>
    </p:spTree>
    <p:extLst>
      <p:ext uri="{BB962C8B-B14F-4D97-AF65-F5344CB8AC3E}">
        <p14:creationId xmlns:p14="http://schemas.microsoft.com/office/powerpoint/2010/main" val="31916829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sz="3600" b="1" dirty="0"/>
              <a:t>Social Media: </a:t>
            </a:r>
            <a:r>
              <a:rPr lang="en-US" sz="3600" b="1" dirty="0">
                <a:solidFill>
                  <a:srgbClr val="FF0000"/>
                </a:solidFill>
              </a:rPr>
              <a:t>Twitter </a:t>
            </a:r>
            <a:endParaRPr lang="en-US" sz="3600" dirty="0">
              <a:solidFill>
                <a:srgbClr val="FF0000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3567" y="2521646"/>
            <a:ext cx="3995803" cy="2914650"/>
          </a:xfrm>
        </p:spPr>
        <p:txBody>
          <a:bodyPr/>
          <a:lstStyle/>
          <a:p>
            <a:r>
              <a:rPr lang="en-US" dirty="0" smtClean="0"/>
              <a:t>Tweet of 140 Character</a:t>
            </a:r>
          </a:p>
          <a:p>
            <a:r>
              <a:rPr lang="en-US" dirty="0" smtClean="0"/>
              <a:t>Follow </a:t>
            </a:r>
            <a:r>
              <a:rPr lang="en-US" dirty="0"/>
              <a:t>other researchers </a:t>
            </a:r>
          </a:p>
          <a:p>
            <a:r>
              <a:rPr lang="en-US" dirty="0" smtClean="0"/>
              <a:t>Post </a:t>
            </a:r>
            <a:r>
              <a:rPr lang="en-US" dirty="0"/>
              <a:t>regularly and respond promptly </a:t>
            </a:r>
          </a:p>
          <a:p>
            <a:r>
              <a:rPr lang="en-US" dirty="0" err="1" smtClean="0"/>
              <a:t>Retweet</a:t>
            </a:r>
            <a:r>
              <a:rPr lang="en-US" dirty="0" smtClean="0"/>
              <a:t> </a:t>
            </a:r>
            <a:endParaRPr lang="en-US" dirty="0"/>
          </a:p>
          <a:p>
            <a:r>
              <a:rPr lang="en-US" dirty="0" smtClean="0"/>
              <a:t>Use images</a:t>
            </a:r>
            <a:endParaRPr lang="en-US" dirty="0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01692" y="2805506"/>
            <a:ext cx="3343931" cy="1825962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92014" y="1072805"/>
            <a:ext cx="1607344" cy="16073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01323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/>
              <a:t>Social media: </a:t>
            </a:r>
            <a:r>
              <a:rPr lang="en-US" b="1" dirty="0">
                <a:solidFill>
                  <a:srgbClr val="FF0000"/>
                </a:solidFill>
              </a:rPr>
              <a:t>Facebook 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2343150"/>
            <a:ext cx="4033381" cy="2914650"/>
          </a:xfrm>
        </p:spPr>
        <p:txBody>
          <a:bodyPr/>
          <a:lstStyle/>
          <a:p>
            <a:r>
              <a:rPr lang="en-US" dirty="0" smtClean="0"/>
              <a:t>Create </a:t>
            </a:r>
            <a:r>
              <a:rPr lang="en-US" dirty="0"/>
              <a:t>a ‘fan’ page </a:t>
            </a:r>
          </a:p>
          <a:p>
            <a:r>
              <a:rPr lang="en-US" dirty="0" smtClean="0"/>
              <a:t>Invite </a:t>
            </a:r>
            <a:r>
              <a:rPr lang="en-US" dirty="0"/>
              <a:t>fellow researchers </a:t>
            </a:r>
          </a:p>
          <a:p>
            <a:r>
              <a:rPr lang="en-US" dirty="0" smtClean="0"/>
              <a:t>Share </a:t>
            </a:r>
            <a:r>
              <a:rPr lang="en-US" dirty="0"/>
              <a:t>images, videos, </a:t>
            </a:r>
            <a:r>
              <a:rPr lang="en-US" dirty="0" err="1"/>
              <a:t>AudioSlides</a:t>
            </a:r>
            <a:r>
              <a:rPr lang="en-US" dirty="0"/>
              <a:t> </a:t>
            </a:r>
          </a:p>
          <a:p>
            <a:r>
              <a:rPr lang="en-US" dirty="0" smtClean="0"/>
              <a:t>Link </a:t>
            </a:r>
            <a:r>
              <a:rPr lang="en-US" dirty="0"/>
              <a:t>to your articles </a:t>
            </a:r>
          </a:p>
          <a:p>
            <a:r>
              <a:rPr lang="en-US" dirty="0" smtClean="0"/>
              <a:t>Discuss </a:t>
            </a:r>
            <a:r>
              <a:rPr lang="en-US" dirty="0"/>
              <a:t>and ask for feedback </a:t>
            </a:r>
          </a:p>
          <a:p>
            <a:endParaRPr lang="en-US" dirty="0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60592" y="2270341"/>
            <a:ext cx="1361081" cy="1361081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71416" y="3886593"/>
            <a:ext cx="3139433" cy="17651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83466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Title 1"/>
          <p:cNvSpPr>
            <a:spLocks noGrp="1"/>
          </p:cNvSpPr>
          <p:nvPr>
            <p:ph type="title"/>
          </p:nvPr>
        </p:nvSpPr>
        <p:spPr>
          <a:xfrm>
            <a:off x="370008" y="517508"/>
            <a:ext cx="8229600" cy="1028700"/>
          </a:xfrm>
        </p:spPr>
        <p:txBody>
          <a:bodyPr/>
          <a:lstStyle/>
          <a:p>
            <a:pPr algn="ctr"/>
            <a:r>
              <a:rPr lang="en-US" altLang="en-US" b="1" dirty="0" err="1" smtClean="0"/>
              <a:t>Linkedin</a:t>
            </a:r>
            <a:r>
              <a:rPr lang="en-US" altLang="en-US" b="1" dirty="0" smtClean="0">
                <a:solidFill>
                  <a:srgbClr val="FF0000"/>
                </a:solidFill>
              </a:rPr>
              <a:t/>
            </a:r>
            <a:br>
              <a:rPr lang="en-US" altLang="en-US" b="1" dirty="0" smtClean="0">
                <a:solidFill>
                  <a:srgbClr val="FF0000"/>
                </a:solidFill>
              </a:rPr>
            </a:br>
            <a:r>
              <a:rPr lang="en-US" altLang="en-US" b="1" dirty="0" smtClean="0">
                <a:solidFill>
                  <a:srgbClr val="FF0000"/>
                </a:solidFill>
              </a:rPr>
              <a:t>www.linkedin.com</a:t>
            </a:r>
          </a:p>
        </p:txBody>
      </p:sp>
      <p:sp>
        <p:nvSpPr>
          <p:cNvPr id="2" name="Content Placeholder 1"/>
          <p:cNvSpPr>
            <a:spLocks noGrp="1"/>
          </p:cNvSpPr>
          <p:nvPr>
            <p:ph idx="1"/>
          </p:nvPr>
        </p:nvSpPr>
        <p:spPr>
          <a:xfrm>
            <a:off x="497910" y="2410134"/>
            <a:ext cx="4321480" cy="3313478"/>
          </a:xfrm>
        </p:spPr>
        <p:txBody>
          <a:bodyPr/>
          <a:lstStyle/>
          <a:p>
            <a:r>
              <a:rPr lang="en-US" sz="1800" dirty="0"/>
              <a:t>Used professionally by 65 percent of the </a:t>
            </a:r>
            <a:r>
              <a:rPr lang="en-US" sz="1800" dirty="0" smtClean="0"/>
              <a:t>researchers</a:t>
            </a:r>
          </a:p>
          <a:p>
            <a:r>
              <a:rPr lang="en-US" sz="1800" dirty="0" smtClean="0"/>
              <a:t>Your </a:t>
            </a:r>
            <a:r>
              <a:rPr lang="en-US" sz="1800" dirty="0"/>
              <a:t>Profile is the key to promote your research</a:t>
            </a:r>
          </a:p>
          <a:p>
            <a:r>
              <a:rPr lang="en-US" sz="1800" dirty="0"/>
              <a:t>First, expand your connections with a complete, concise and compelling profile</a:t>
            </a:r>
          </a:p>
          <a:p>
            <a:r>
              <a:rPr lang="en-US" sz="1800" dirty="0"/>
              <a:t>Add papers, videos, images, presentations that showcase your achievements</a:t>
            </a:r>
          </a:p>
          <a:p>
            <a:endParaRPr lang="en-US" sz="1800" dirty="0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01225" y="2457107"/>
            <a:ext cx="3498383" cy="29095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923164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Title 1"/>
          <p:cNvSpPr>
            <a:spLocks noGrp="1"/>
          </p:cNvSpPr>
          <p:nvPr>
            <p:ph type="title"/>
          </p:nvPr>
        </p:nvSpPr>
        <p:spPr>
          <a:xfrm>
            <a:off x="457200" y="1307486"/>
            <a:ext cx="8229600" cy="857250"/>
          </a:xfrm>
        </p:spPr>
        <p:txBody>
          <a:bodyPr/>
          <a:lstStyle/>
          <a:p>
            <a:pPr algn="ctr"/>
            <a:r>
              <a:rPr lang="en-US" altLang="en-US" b="1" dirty="0" err="1" smtClean="0"/>
              <a:t>Researchgate</a:t>
            </a:r>
            <a:r>
              <a:rPr lang="en-US" altLang="en-US" b="1" dirty="0" smtClean="0"/>
              <a:t/>
            </a:r>
            <a:br>
              <a:rPr lang="en-US" altLang="en-US" b="1" dirty="0" smtClean="0"/>
            </a:br>
            <a:r>
              <a:rPr lang="en-US" altLang="en-US" b="1" dirty="0" smtClean="0">
                <a:solidFill>
                  <a:srgbClr val="FF0000"/>
                </a:solidFill>
              </a:rPr>
              <a:t>www.researchgate.net</a:t>
            </a:r>
          </a:p>
        </p:txBody>
      </p:sp>
      <p:pic>
        <p:nvPicPr>
          <p:cNvPr id="70659" name="Content Placeholder 3" descr="rgate.gif"/>
          <p:cNvPicPr>
            <a:picLocks noGrp="1" noChangeAspect="1"/>
          </p:cNvPicPr>
          <p:nvPr>
            <p:ph sz="half" idx="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03524" y="2642209"/>
            <a:ext cx="4039791" cy="2892779"/>
          </a:xfrm>
        </p:spPr>
      </p:pic>
      <p:sp>
        <p:nvSpPr>
          <p:cNvPr id="4" name="Content Placeholder 3"/>
          <p:cNvSpPr>
            <a:spLocks noGrp="1"/>
          </p:cNvSpPr>
          <p:nvPr>
            <p:ph sz="quarter" idx="4"/>
          </p:nvPr>
        </p:nvSpPr>
        <p:spPr>
          <a:xfrm>
            <a:off x="520832" y="2535379"/>
            <a:ext cx="4041775" cy="2963466"/>
          </a:xfrm>
        </p:spPr>
        <p:txBody>
          <a:bodyPr>
            <a:normAutofit lnSpcReduction="10000"/>
          </a:bodyPr>
          <a:lstStyle/>
          <a:p>
            <a:r>
              <a:rPr lang="en-US" sz="2100" dirty="0"/>
              <a:t>Create a profile in </a:t>
            </a:r>
            <a:r>
              <a:rPr lang="en-US" sz="2100" dirty="0">
                <a:solidFill>
                  <a:srgbClr val="FF0000"/>
                </a:solidFill>
              </a:rPr>
              <a:t>ResearchGATE.net</a:t>
            </a:r>
          </a:p>
          <a:p>
            <a:r>
              <a:rPr lang="en-US" sz="2100" dirty="0"/>
              <a:t>Social network for scientists (esp. biological and health) with over 8m members </a:t>
            </a:r>
          </a:p>
          <a:p>
            <a:r>
              <a:rPr lang="en-US" sz="2100" dirty="0"/>
              <a:t>Emphasis on sharing papers, asking and answering questions, finding collaborators</a:t>
            </a:r>
          </a:p>
        </p:txBody>
      </p:sp>
      <p:pic>
        <p:nvPicPr>
          <p:cNvPr id="7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67394" y="1047647"/>
            <a:ext cx="2027579" cy="11815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42847175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Title 1"/>
          <p:cNvSpPr>
            <a:spLocks noGrp="1"/>
          </p:cNvSpPr>
          <p:nvPr>
            <p:ph type="title"/>
          </p:nvPr>
        </p:nvSpPr>
        <p:spPr>
          <a:xfrm>
            <a:off x="457200" y="1125141"/>
            <a:ext cx="8229600" cy="1028700"/>
          </a:xfrm>
        </p:spPr>
        <p:txBody>
          <a:bodyPr/>
          <a:lstStyle/>
          <a:p>
            <a:pPr algn="ctr"/>
            <a:r>
              <a:rPr lang="en-US" altLang="en-US" b="1" dirty="0" err="1" smtClean="0"/>
              <a:t>Mendeley</a:t>
            </a:r>
            <a:r>
              <a:rPr lang="en-US" altLang="en-US" b="1" dirty="0" smtClean="0">
                <a:solidFill>
                  <a:srgbClr val="FF0000"/>
                </a:solidFill>
              </a:rPr>
              <a:t/>
            </a:r>
            <a:br>
              <a:rPr lang="en-US" altLang="en-US" b="1" dirty="0" smtClean="0">
                <a:solidFill>
                  <a:srgbClr val="FF0000"/>
                </a:solidFill>
              </a:rPr>
            </a:br>
            <a:r>
              <a:rPr lang="en-US" altLang="en-US" b="1" dirty="0" smtClean="0">
                <a:solidFill>
                  <a:srgbClr val="FF0000"/>
                </a:solidFill>
              </a:rPr>
              <a:t>www.mendeley.com</a:t>
            </a:r>
          </a:p>
        </p:txBody>
      </p:sp>
      <p:pic>
        <p:nvPicPr>
          <p:cNvPr id="71683" name="Content Placeholder 3" descr="Mendeley.gif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301626" y="2122886"/>
            <a:ext cx="8413750" cy="3877865"/>
          </a:xfrm>
        </p:spPr>
      </p:pic>
    </p:spTree>
    <p:extLst>
      <p:ext uri="{BB962C8B-B14F-4D97-AF65-F5344CB8AC3E}">
        <p14:creationId xmlns:p14="http://schemas.microsoft.com/office/powerpoint/2010/main" val="7594895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altLang="en-US" b="1" dirty="0" smtClean="0"/>
              <a:t>Academia</a:t>
            </a:r>
            <a:r>
              <a:rPr lang="en-US" altLang="en-US" b="1" dirty="0" smtClean="0">
                <a:solidFill>
                  <a:srgbClr val="FF0000"/>
                </a:solidFill>
              </a:rPr>
              <a:t/>
            </a:r>
            <a:br>
              <a:rPr lang="en-US" altLang="en-US" b="1" dirty="0" smtClean="0">
                <a:solidFill>
                  <a:srgbClr val="FF0000"/>
                </a:solidFill>
              </a:rPr>
            </a:br>
            <a:r>
              <a:rPr lang="en-US" altLang="en-US" b="1" dirty="0" smtClean="0">
                <a:solidFill>
                  <a:srgbClr val="FF0000"/>
                </a:solidFill>
              </a:rPr>
              <a:t>www.academia.edu</a:t>
            </a:r>
          </a:p>
        </p:txBody>
      </p:sp>
      <p:pic>
        <p:nvPicPr>
          <p:cNvPr id="72707" name="Content Placeholder 3" descr="academia.gif"/>
          <p:cNvPicPr>
            <a:picLocks noGrp="1" noChangeAspect="1"/>
          </p:cNvPicPr>
          <p:nvPr>
            <p:ph type="media"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07313" y="2416742"/>
            <a:ext cx="4038600" cy="3156558"/>
          </a:xfrm>
        </p:spPr>
      </p:pic>
      <p:sp>
        <p:nvSpPr>
          <p:cNvPr id="6" name="Text Placeholder 5"/>
          <p:cNvSpPr>
            <a:spLocks noGrp="1"/>
          </p:cNvSpPr>
          <p:nvPr>
            <p:ph type="body" sz="half" idx="2"/>
          </p:nvPr>
        </p:nvSpPr>
        <p:spPr>
          <a:xfrm>
            <a:off x="364299" y="2407347"/>
            <a:ext cx="4182649" cy="3156558"/>
          </a:xfrm>
        </p:spPr>
        <p:txBody>
          <a:bodyPr/>
          <a:lstStyle/>
          <a:p>
            <a:r>
              <a:rPr lang="en-US" dirty="0"/>
              <a:t>Create a profile </a:t>
            </a:r>
            <a:r>
              <a:rPr lang="en-US" dirty="0" smtClean="0"/>
              <a:t>in Academia.edu </a:t>
            </a:r>
            <a:endParaRPr lang="en-US" dirty="0"/>
          </a:p>
          <a:p>
            <a:r>
              <a:rPr lang="en-US" dirty="0" smtClean="0"/>
              <a:t>7.9m </a:t>
            </a:r>
            <a:r>
              <a:rPr lang="en-US" dirty="0"/>
              <a:t>papers uploaded)</a:t>
            </a:r>
          </a:p>
          <a:p>
            <a:r>
              <a:rPr lang="en-US" dirty="0"/>
              <a:t>Provides </a:t>
            </a:r>
            <a:r>
              <a:rPr lang="en-US" dirty="0">
                <a:solidFill>
                  <a:srgbClr val="FF0000"/>
                </a:solidFill>
              </a:rPr>
              <a:t>analytics</a:t>
            </a:r>
            <a:r>
              <a:rPr lang="en-US" dirty="0"/>
              <a:t> on visitors to your papers, country they came from, keywords </a:t>
            </a:r>
            <a:r>
              <a:rPr lang="en-US" dirty="0" smtClean="0"/>
              <a:t>used</a:t>
            </a:r>
            <a:endParaRPr lang="en-US" dirty="0"/>
          </a:p>
        </p:txBody>
      </p:sp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927" y="1276830"/>
            <a:ext cx="1228986" cy="9217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8915309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347598" y="1284701"/>
            <a:ext cx="6435247" cy="1028700"/>
          </a:xfrm>
        </p:spPr>
        <p:txBody>
          <a:bodyPr/>
          <a:lstStyle/>
          <a:p>
            <a:pPr algn="ctr"/>
            <a:r>
              <a:rPr lang="en-US" b="1" dirty="0" err="1" smtClean="0"/>
              <a:t>Altmetrics</a:t>
            </a:r>
            <a:r>
              <a:rPr lang="en-US" b="1" dirty="0" smtClean="0"/>
              <a:t> (</a:t>
            </a:r>
            <a:r>
              <a:rPr lang="en-US" b="1" dirty="0" smtClean="0">
                <a:solidFill>
                  <a:srgbClr val="FF0000"/>
                </a:solidFill>
              </a:rPr>
              <a:t>Alt</a:t>
            </a:r>
            <a:r>
              <a:rPr lang="en-US" b="1" dirty="0" smtClean="0"/>
              <a:t>ernative </a:t>
            </a:r>
            <a:r>
              <a:rPr lang="en-US" b="1" dirty="0" smtClean="0">
                <a:solidFill>
                  <a:srgbClr val="FF0000"/>
                </a:solidFill>
              </a:rPr>
              <a:t>Metrics</a:t>
            </a:r>
            <a:r>
              <a:rPr lang="en-US" b="1" dirty="0" smtClean="0"/>
              <a:t>)</a:t>
            </a:r>
            <a:br>
              <a:rPr lang="en-US" b="1" dirty="0" smtClean="0"/>
            </a:br>
            <a:r>
              <a:rPr lang="en-US" b="1" dirty="0" smtClean="0">
                <a:solidFill>
                  <a:srgbClr val="FF0000"/>
                </a:solidFill>
              </a:rPr>
              <a:t>A</a:t>
            </a:r>
            <a:r>
              <a:rPr lang="en-US" b="1" dirty="0" smtClean="0"/>
              <a:t>rticle </a:t>
            </a:r>
            <a:r>
              <a:rPr lang="en-US" b="1" dirty="0" smtClean="0">
                <a:solidFill>
                  <a:srgbClr val="FF0000"/>
                </a:solidFill>
              </a:rPr>
              <a:t>L</a:t>
            </a:r>
            <a:r>
              <a:rPr lang="en-US" b="1" dirty="0" smtClean="0"/>
              <a:t>evel </a:t>
            </a:r>
            <a:r>
              <a:rPr lang="en-US" b="1" dirty="0" smtClean="0">
                <a:solidFill>
                  <a:srgbClr val="FF0000"/>
                </a:solidFill>
              </a:rPr>
              <a:t>Metrics</a:t>
            </a: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6" name="Content Placeholder 5"/>
          <p:cNvSpPr>
            <a:spLocks noGrp="1"/>
          </p:cNvSpPr>
          <p:nvPr>
            <p:ph idx="1"/>
          </p:nvPr>
        </p:nvSpPr>
        <p:spPr>
          <a:xfrm>
            <a:off x="457200" y="2502856"/>
            <a:ext cx="6302376" cy="3079838"/>
          </a:xfrm>
        </p:spPr>
        <p:txBody>
          <a:bodyPr/>
          <a:lstStyle/>
          <a:p>
            <a:r>
              <a:rPr lang="en-US" sz="2700" dirty="0"/>
              <a:t>Scores article </a:t>
            </a:r>
            <a:r>
              <a:rPr lang="en-US" sz="2700" dirty="0">
                <a:solidFill>
                  <a:srgbClr val="FF0000"/>
                </a:solidFill>
              </a:rPr>
              <a:t>social impact </a:t>
            </a:r>
            <a:r>
              <a:rPr lang="en-US" sz="2700" dirty="0"/>
              <a:t>&amp; Monitors “mentions” in </a:t>
            </a:r>
            <a:r>
              <a:rPr lang="en-US" sz="2700" dirty="0">
                <a:solidFill>
                  <a:srgbClr val="FF0000"/>
                </a:solidFill>
              </a:rPr>
              <a:t>society</a:t>
            </a:r>
            <a:r>
              <a:rPr lang="en-US" sz="2700" dirty="0"/>
              <a:t/>
            </a:r>
            <a:br>
              <a:rPr lang="en-US" sz="2700" dirty="0"/>
            </a:br>
            <a:endParaRPr lang="en-US" sz="2700" dirty="0"/>
          </a:p>
          <a:p>
            <a:pPr lvl="1"/>
            <a:r>
              <a:rPr lang="en-US" sz="2400" dirty="0"/>
              <a:t>Conventional Media</a:t>
            </a:r>
          </a:p>
          <a:p>
            <a:pPr lvl="1"/>
            <a:r>
              <a:rPr lang="en-US" sz="2400" dirty="0"/>
              <a:t>Social Media</a:t>
            </a:r>
          </a:p>
          <a:p>
            <a:pPr lvl="1"/>
            <a:r>
              <a:rPr lang="en-US" sz="2400" dirty="0"/>
              <a:t>Reference Managers</a:t>
            </a:r>
          </a:p>
          <a:p>
            <a:pPr lvl="1"/>
            <a:r>
              <a:rPr lang="en-US" sz="2400" dirty="0"/>
              <a:t>Post-pub &amp; Peer-review Sites</a:t>
            </a:r>
          </a:p>
          <a:p>
            <a:endParaRPr lang="en-US" sz="2700" dirty="0"/>
          </a:p>
        </p:txBody>
      </p:sp>
      <p:pic>
        <p:nvPicPr>
          <p:cNvPr id="7" name="Picture 6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7347" y="1307012"/>
            <a:ext cx="2373313" cy="454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690025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1275306"/>
            <a:ext cx="8229600" cy="1028700"/>
          </a:xfrm>
        </p:spPr>
        <p:txBody>
          <a:bodyPr/>
          <a:lstStyle/>
          <a:p>
            <a:pPr algn="ctr"/>
            <a:r>
              <a:rPr lang="en-US" b="1" dirty="0" err="1"/>
              <a:t>Altmetric</a:t>
            </a:r>
            <a:r>
              <a:rPr lang="en-US" b="1" dirty="0"/>
              <a:t> (</a:t>
            </a:r>
            <a:r>
              <a:rPr lang="en-US" b="1" dirty="0">
                <a:solidFill>
                  <a:srgbClr val="FF0000"/>
                </a:solidFill>
              </a:rPr>
              <a:t>Alt</a:t>
            </a:r>
            <a:r>
              <a:rPr lang="en-US" b="1" dirty="0"/>
              <a:t>ernative </a:t>
            </a:r>
            <a:r>
              <a:rPr lang="en-US" b="1" dirty="0">
                <a:solidFill>
                  <a:srgbClr val="FF0000"/>
                </a:solidFill>
              </a:rPr>
              <a:t>Metrics</a:t>
            </a:r>
            <a:r>
              <a:rPr lang="en-US" b="1" dirty="0"/>
              <a:t>)</a:t>
            </a:r>
            <a:br>
              <a:rPr lang="en-US" b="1" dirty="0"/>
            </a:br>
            <a:r>
              <a:rPr lang="en-US" b="1" dirty="0">
                <a:solidFill>
                  <a:srgbClr val="FF0000"/>
                </a:solidFill>
              </a:rPr>
              <a:t>A</a:t>
            </a:r>
            <a:r>
              <a:rPr lang="en-US" b="1" dirty="0"/>
              <a:t>rticle </a:t>
            </a:r>
            <a:r>
              <a:rPr lang="en-US" b="1" dirty="0">
                <a:solidFill>
                  <a:srgbClr val="FF0000"/>
                </a:solidFill>
              </a:rPr>
              <a:t>L</a:t>
            </a:r>
            <a:r>
              <a:rPr lang="en-US" b="1" dirty="0"/>
              <a:t>evel </a:t>
            </a:r>
            <a:r>
              <a:rPr lang="en-US" b="1" dirty="0">
                <a:solidFill>
                  <a:srgbClr val="FF0000"/>
                </a:solidFill>
              </a:rPr>
              <a:t>Metrics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2343150"/>
            <a:ext cx="8229600" cy="3267728"/>
          </a:xfrm>
        </p:spPr>
        <p:txBody>
          <a:bodyPr/>
          <a:lstStyle/>
          <a:p>
            <a:endParaRPr lang="en-US" dirty="0"/>
          </a:p>
          <a:p>
            <a:r>
              <a:rPr lang="en-US" dirty="0"/>
              <a:t>Evaluate your publication </a:t>
            </a:r>
            <a:r>
              <a:rPr lang="en-US" dirty="0">
                <a:solidFill>
                  <a:srgbClr val="FF0000"/>
                </a:solidFill>
              </a:rPr>
              <a:t>S</a:t>
            </a:r>
            <a:r>
              <a:rPr lang="en-US" dirty="0" smtClean="0">
                <a:solidFill>
                  <a:srgbClr val="FF0000"/>
                </a:solidFill>
              </a:rPr>
              <a:t>ocial Impact</a:t>
            </a:r>
          </a:p>
          <a:p>
            <a:r>
              <a:rPr lang="en-US" dirty="0" smtClean="0"/>
              <a:t>Benchmark </a:t>
            </a:r>
            <a:r>
              <a:rPr lang="en-US" dirty="0"/>
              <a:t>your article </a:t>
            </a:r>
            <a:r>
              <a:rPr lang="en-US" dirty="0" smtClean="0"/>
              <a:t>effect against </a:t>
            </a:r>
            <a:r>
              <a:rPr lang="en-US" dirty="0"/>
              <a:t>others</a:t>
            </a:r>
          </a:p>
          <a:p>
            <a:r>
              <a:rPr lang="en-US" dirty="0" smtClean="0"/>
              <a:t>Connect </a:t>
            </a:r>
            <a:r>
              <a:rPr lang="en-US" dirty="0"/>
              <a:t>to discussion on your article</a:t>
            </a:r>
          </a:p>
          <a:p>
            <a:r>
              <a:rPr lang="en-US" dirty="0" smtClean="0"/>
              <a:t>Shows decisions made based on your papers</a:t>
            </a:r>
            <a:endParaRPr lang="en-US" dirty="0"/>
          </a:p>
          <a:p>
            <a:r>
              <a:rPr lang="en-US" dirty="0" smtClean="0"/>
              <a:t>Communicate </a:t>
            </a:r>
            <a:r>
              <a:rPr lang="en-US" dirty="0"/>
              <a:t>impact to </a:t>
            </a:r>
            <a:r>
              <a:rPr lang="en-US" dirty="0" smtClean="0"/>
              <a:t>people, colleagues </a:t>
            </a:r>
            <a:r>
              <a:rPr lang="en-US" dirty="0"/>
              <a:t>etc.</a:t>
            </a:r>
          </a:p>
          <a:p>
            <a:r>
              <a:rPr lang="en-US" dirty="0" smtClean="0"/>
              <a:t>Increasingly</a:t>
            </a:r>
            <a:r>
              <a:rPr lang="en-US" dirty="0"/>
              <a:t>....demonstrate societal impact to funders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594344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fa-IR" dirty="0" smtClean="0">
                <a:cs typeface="B Titr" panose="00000700000000000000" pitchFamily="2" charset="-78"/>
              </a:rPr>
              <a:t>آشنایی با شاخص های علم سنجی و رصد آنها</a:t>
            </a:r>
            <a:endParaRPr lang="en-US" dirty="0">
              <a:cs typeface="B Titr" panose="00000700000000000000" pitchFamily="2" charset="-78"/>
            </a:endParaRPr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49004362"/>
              </p:ext>
            </p:extLst>
          </p:nvPr>
        </p:nvGraphicFramePr>
        <p:xfrm>
          <a:off x="205741" y="1100137"/>
          <a:ext cx="8138160" cy="493206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>
                <a:cs typeface="B Titr" panose="00000700000000000000" pitchFamily="2" charset="-78"/>
              </a:rPr>
              <a:pPr/>
              <a:t>13</a:t>
            </a:fld>
            <a:endParaRPr lang="en-US">
              <a:cs typeface="B Titr" panose="000007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148560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 smtClean="0"/>
              <a:t>Papers Different </a:t>
            </a:r>
            <a:r>
              <a:rPr lang="en-US" b="1" dirty="0" smtClean="0">
                <a:solidFill>
                  <a:srgbClr val="FF0000"/>
                </a:solidFill>
              </a:rPr>
              <a:t>Impact Measures</a:t>
            </a:r>
            <a:endParaRPr lang="en-US" b="1" dirty="0">
              <a:solidFill>
                <a:srgbClr val="FF0000"/>
              </a:solidFill>
            </a:endParaRPr>
          </a:p>
        </p:txBody>
      </p:sp>
      <p:graphicFrame>
        <p:nvGraphicFramePr>
          <p:cNvPr id="4" name="Content Placeholder 3"/>
          <p:cNvGraphicFramePr>
            <a:graphicFrameLocks noGrp="1"/>
          </p:cNvGraphicFramePr>
          <p:nvPr>
            <p:ph idx="1"/>
            <p:extLst/>
          </p:nvPr>
        </p:nvGraphicFramePr>
        <p:xfrm>
          <a:off x="457200" y="2343150"/>
          <a:ext cx="8054236" cy="29718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588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16074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546761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8620">
                <a:tc>
                  <a:txBody>
                    <a:bodyPr/>
                    <a:lstStyle/>
                    <a:p>
                      <a:pPr algn="ctr" rtl="0"/>
                      <a:endParaRPr lang="en-US" sz="2100" dirty="0"/>
                    </a:p>
                  </a:txBody>
                  <a:tcPr marL="68580" marR="68580" marT="34290" marB="34290" anchor="ctr"/>
                </a:tc>
                <a:tc>
                  <a:txBody>
                    <a:bodyPr/>
                    <a:lstStyle/>
                    <a:p>
                      <a:pPr algn="ctr" rtl="0"/>
                      <a:r>
                        <a:rPr lang="en-US" sz="2100" dirty="0" smtClean="0">
                          <a:solidFill>
                            <a:srgbClr val="FF0000"/>
                          </a:solidFill>
                        </a:rPr>
                        <a:t>Index</a:t>
                      </a:r>
                      <a:endParaRPr lang="en-US" sz="2100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marT="34290" marB="34290" anchor="ctr"/>
                </a:tc>
                <a:tc>
                  <a:txBody>
                    <a:bodyPr/>
                    <a:lstStyle/>
                    <a:p>
                      <a:pPr algn="ctr" rtl="0"/>
                      <a:r>
                        <a:rPr lang="en-US" sz="2100" dirty="0" smtClean="0">
                          <a:solidFill>
                            <a:srgbClr val="FF0000"/>
                          </a:solidFill>
                        </a:rPr>
                        <a:t>Measuring Systems</a:t>
                      </a:r>
                      <a:endParaRPr lang="en-US" sz="2100" dirty="0">
                        <a:solidFill>
                          <a:srgbClr val="FF0000"/>
                        </a:solidFill>
                      </a:endParaRPr>
                    </a:p>
                  </a:txBody>
                  <a:tcPr marL="68580" marR="68580" marT="34290" marB="34290" anchor="ctr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708660">
                <a:tc>
                  <a:txBody>
                    <a:bodyPr/>
                    <a:lstStyle/>
                    <a:p>
                      <a:pPr algn="ctr" rtl="0"/>
                      <a:r>
                        <a:rPr lang="en-US" sz="2100" dirty="0" smtClean="0"/>
                        <a:t>1</a:t>
                      </a:r>
                      <a:endParaRPr lang="en-US" sz="2100" dirty="0"/>
                    </a:p>
                  </a:txBody>
                  <a:tcPr marL="68580" marR="68580" marT="34290" marB="34290" anchor="ctr"/>
                </a:tc>
                <a:tc>
                  <a:txBody>
                    <a:bodyPr/>
                    <a:lstStyle/>
                    <a:p>
                      <a:pPr algn="l" rtl="0"/>
                      <a:r>
                        <a:rPr lang="en-US" sz="2100" dirty="0" smtClean="0">
                          <a:latin typeface="Helvetica" panose="020B0604020202020204" pitchFamily="34" charset="0"/>
                          <a:cs typeface="Helvetica" panose="020B0604020202020204" pitchFamily="34" charset="0"/>
                        </a:rPr>
                        <a:t>View</a:t>
                      </a:r>
                      <a:endParaRPr lang="en-US" sz="2100" dirty="0">
                        <a:latin typeface="Helvetica" panose="020B0604020202020204" pitchFamily="34" charset="0"/>
                        <a:cs typeface="Helvetica" panose="020B0604020202020204" pitchFamily="34" charset="0"/>
                      </a:endParaRPr>
                    </a:p>
                  </a:txBody>
                  <a:tcPr marL="68580" marR="68580" marT="34290" marB="34290" anchor="ctr"/>
                </a:tc>
                <a:tc>
                  <a:txBody>
                    <a:bodyPr/>
                    <a:lstStyle/>
                    <a:p>
                      <a:pPr algn="l" rtl="0"/>
                      <a:r>
                        <a:rPr lang="en-US" sz="2100" dirty="0" smtClean="0"/>
                        <a:t>Academia, </a:t>
                      </a:r>
                      <a:r>
                        <a:rPr lang="en-US" sz="2100" dirty="0" err="1" smtClean="0"/>
                        <a:t>ResearchGate</a:t>
                      </a:r>
                      <a:r>
                        <a:rPr lang="en-US" sz="2100" dirty="0" smtClean="0"/>
                        <a:t>,</a:t>
                      </a:r>
                      <a:r>
                        <a:rPr lang="en-US" sz="2100" baseline="0" dirty="0" smtClean="0"/>
                        <a:t> </a:t>
                      </a:r>
                      <a:r>
                        <a:rPr lang="en-US" sz="2100" baseline="0" dirty="0" err="1" smtClean="0"/>
                        <a:t>PloS</a:t>
                      </a:r>
                      <a:r>
                        <a:rPr lang="en-US" sz="2100" baseline="0" dirty="0" smtClean="0"/>
                        <a:t>, Different Publishers</a:t>
                      </a:r>
                      <a:endParaRPr lang="en-US" sz="2100" dirty="0"/>
                    </a:p>
                  </a:txBody>
                  <a:tcPr marL="68580" marR="68580" marT="34290" marB="34290" anchor="ctr"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708660">
                <a:tc>
                  <a:txBody>
                    <a:bodyPr/>
                    <a:lstStyle/>
                    <a:p>
                      <a:pPr algn="ctr" rtl="0"/>
                      <a:r>
                        <a:rPr lang="en-US" sz="2100" dirty="0" smtClean="0"/>
                        <a:t>2</a:t>
                      </a:r>
                      <a:endParaRPr lang="en-US" sz="2100" dirty="0"/>
                    </a:p>
                  </a:txBody>
                  <a:tcPr marL="68580" marR="68580" marT="34290" marB="34290" anchor="ctr"/>
                </a:tc>
                <a:tc>
                  <a:txBody>
                    <a:bodyPr/>
                    <a:lstStyle/>
                    <a:p>
                      <a:pPr algn="l" rtl="0"/>
                      <a:r>
                        <a:rPr lang="en-US" sz="2100" dirty="0" smtClean="0">
                          <a:latin typeface="Helvetica" panose="020B0604020202020204" pitchFamily="34" charset="0"/>
                          <a:cs typeface="Helvetica" panose="020B0604020202020204" pitchFamily="34" charset="0"/>
                        </a:rPr>
                        <a:t>Downloaded/</a:t>
                      </a:r>
                      <a:br>
                        <a:rPr lang="en-US" sz="2100" dirty="0" smtClean="0">
                          <a:latin typeface="Helvetica" panose="020B0604020202020204" pitchFamily="34" charset="0"/>
                          <a:cs typeface="Helvetica" panose="020B0604020202020204" pitchFamily="34" charset="0"/>
                        </a:rPr>
                      </a:br>
                      <a:r>
                        <a:rPr lang="en-US" sz="2100" dirty="0" smtClean="0">
                          <a:latin typeface="Helvetica" panose="020B0604020202020204" pitchFamily="34" charset="0"/>
                          <a:cs typeface="Helvetica" panose="020B0604020202020204" pitchFamily="34" charset="0"/>
                        </a:rPr>
                        <a:t>Saved</a:t>
                      </a:r>
                      <a:endParaRPr lang="en-US" sz="2100" dirty="0">
                        <a:latin typeface="Helvetica" panose="020B0604020202020204" pitchFamily="34" charset="0"/>
                        <a:cs typeface="Helvetica" panose="020B0604020202020204" pitchFamily="34" charset="0"/>
                      </a:endParaRPr>
                    </a:p>
                  </a:txBody>
                  <a:tcPr marL="68580" marR="68580" marT="34290" marB="34290" anchor="ctr"/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100" dirty="0" err="1" smtClean="0"/>
                        <a:t>CiteULike</a:t>
                      </a:r>
                      <a:r>
                        <a:rPr lang="en-US" sz="2100" dirty="0" smtClean="0"/>
                        <a:t>, </a:t>
                      </a:r>
                      <a:r>
                        <a:rPr lang="en-US" sz="2100" dirty="0" err="1" smtClean="0"/>
                        <a:t>Mendeley</a:t>
                      </a:r>
                      <a:r>
                        <a:rPr lang="en-US" sz="2100" dirty="0" smtClean="0"/>
                        <a:t>, </a:t>
                      </a:r>
                      <a:r>
                        <a:rPr lang="en-US" sz="2100" baseline="0" dirty="0" smtClean="0"/>
                        <a:t>Different Publishers, </a:t>
                      </a:r>
                      <a:r>
                        <a:rPr lang="en-US" sz="2100" baseline="0" dirty="0" err="1" smtClean="0"/>
                        <a:t>PloS</a:t>
                      </a:r>
                      <a:endParaRPr lang="en-US" sz="2100" dirty="0" smtClean="0"/>
                    </a:p>
                  </a:txBody>
                  <a:tcPr marL="68580" marR="68580" marT="34290" marB="34290" anchor="ctr"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88620">
                <a:tc>
                  <a:txBody>
                    <a:bodyPr/>
                    <a:lstStyle/>
                    <a:p>
                      <a:pPr algn="ctr" rtl="0"/>
                      <a:r>
                        <a:rPr lang="en-US" sz="2100" dirty="0" smtClean="0"/>
                        <a:t>3</a:t>
                      </a:r>
                      <a:endParaRPr lang="en-US" sz="2100" dirty="0"/>
                    </a:p>
                  </a:txBody>
                  <a:tcPr marL="68580" marR="68580" marT="34290" marB="34290" anchor="ctr"/>
                </a:tc>
                <a:tc>
                  <a:txBody>
                    <a:bodyPr/>
                    <a:lstStyle/>
                    <a:p>
                      <a:pPr algn="l" rtl="0"/>
                      <a:r>
                        <a:rPr lang="en-US" sz="2100" dirty="0" smtClean="0">
                          <a:latin typeface="Helvetica" panose="020B0604020202020204" pitchFamily="34" charset="0"/>
                          <a:cs typeface="Helvetica" panose="020B0604020202020204" pitchFamily="34" charset="0"/>
                        </a:rPr>
                        <a:t>Discussed</a:t>
                      </a:r>
                      <a:endParaRPr lang="en-US" sz="2100" dirty="0">
                        <a:latin typeface="Helvetica" panose="020B0604020202020204" pitchFamily="34" charset="0"/>
                        <a:cs typeface="Helvetica" panose="020B0604020202020204" pitchFamily="34" charset="0"/>
                      </a:endParaRPr>
                    </a:p>
                  </a:txBody>
                  <a:tcPr marL="68580" marR="68580" marT="34290" marB="34290" anchor="ctr"/>
                </a:tc>
                <a:tc>
                  <a:txBody>
                    <a:bodyPr/>
                    <a:lstStyle/>
                    <a:p>
                      <a:pPr algn="l" rtl="0"/>
                      <a:r>
                        <a:rPr lang="en-US" sz="2100" dirty="0" smtClean="0"/>
                        <a:t>Wikipedia, Facebook, Blogs, </a:t>
                      </a:r>
                      <a:r>
                        <a:rPr lang="en-US" sz="2100" dirty="0" err="1" smtClean="0"/>
                        <a:t>ScienceSeeker</a:t>
                      </a:r>
                      <a:r>
                        <a:rPr lang="en-US" sz="2100" dirty="0" smtClean="0"/>
                        <a:t>, </a:t>
                      </a:r>
                      <a:endParaRPr lang="en-US" sz="2100" dirty="0"/>
                    </a:p>
                  </a:txBody>
                  <a:tcPr marL="68580" marR="68580" marT="34290" marB="34290" anchor="ctr"/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88620">
                <a:tc>
                  <a:txBody>
                    <a:bodyPr/>
                    <a:lstStyle/>
                    <a:p>
                      <a:pPr algn="ctr" rtl="0"/>
                      <a:r>
                        <a:rPr lang="en-US" sz="2100" dirty="0" smtClean="0"/>
                        <a:t>4</a:t>
                      </a:r>
                      <a:endParaRPr lang="en-US" sz="2100" dirty="0"/>
                    </a:p>
                  </a:txBody>
                  <a:tcPr marL="68580" marR="68580" marT="34290" marB="34290" anchor="ctr"/>
                </a:tc>
                <a:tc>
                  <a:txBody>
                    <a:bodyPr/>
                    <a:lstStyle/>
                    <a:p>
                      <a:pPr algn="l" rtl="0"/>
                      <a:r>
                        <a:rPr lang="en-US" sz="2100" dirty="0" smtClean="0">
                          <a:latin typeface="Helvetica" panose="020B0604020202020204" pitchFamily="34" charset="0"/>
                          <a:cs typeface="Helvetica" panose="020B0604020202020204" pitchFamily="34" charset="0"/>
                        </a:rPr>
                        <a:t>Recommended</a:t>
                      </a:r>
                      <a:endParaRPr lang="en-US" sz="2100" dirty="0">
                        <a:latin typeface="Helvetica" panose="020B0604020202020204" pitchFamily="34" charset="0"/>
                        <a:cs typeface="Helvetica" panose="020B0604020202020204" pitchFamily="34" charset="0"/>
                      </a:endParaRPr>
                    </a:p>
                  </a:txBody>
                  <a:tcPr marL="68580" marR="68580" marT="34290" marB="34290" anchor="ctr"/>
                </a:tc>
                <a:tc>
                  <a:txBody>
                    <a:bodyPr/>
                    <a:lstStyle/>
                    <a:p>
                      <a:pPr algn="l" rtl="0"/>
                      <a:r>
                        <a:rPr lang="en-US" sz="2100" dirty="0" smtClean="0"/>
                        <a:t>F1000 Prime</a:t>
                      </a:r>
                      <a:endParaRPr lang="en-US" sz="2100" dirty="0"/>
                    </a:p>
                  </a:txBody>
                  <a:tcPr marL="68580" marR="68580" marT="34290" marB="34290" anchor="ctr"/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88620">
                <a:tc>
                  <a:txBody>
                    <a:bodyPr/>
                    <a:lstStyle/>
                    <a:p>
                      <a:pPr algn="ctr" rtl="0"/>
                      <a:r>
                        <a:rPr lang="en-US" sz="2100" dirty="0" smtClean="0"/>
                        <a:t>5</a:t>
                      </a:r>
                      <a:endParaRPr lang="en-US" sz="2100" dirty="0"/>
                    </a:p>
                  </a:txBody>
                  <a:tcPr marL="68580" marR="68580" marT="34290" marB="34290" anchor="ctr"/>
                </a:tc>
                <a:tc>
                  <a:txBody>
                    <a:bodyPr/>
                    <a:lstStyle/>
                    <a:p>
                      <a:pPr algn="l" rtl="0"/>
                      <a:r>
                        <a:rPr lang="en-US" sz="2100" dirty="0" smtClean="0">
                          <a:latin typeface="Helvetica" panose="020B0604020202020204" pitchFamily="34" charset="0"/>
                          <a:cs typeface="Helvetica" panose="020B0604020202020204" pitchFamily="34" charset="0"/>
                        </a:rPr>
                        <a:t>Cited</a:t>
                      </a:r>
                      <a:endParaRPr lang="en-US" sz="2100" dirty="0">
                        <a:latin typeface="Helvetica" panose="020B0604020202020204" pitchFamily="34" charset="0"/>
                        <a:cs typeface="Helvetica" panose="020B0604020202020204" pitchFamily="34" charset="0"/>
                      </a:endParaRPr>
                    </a:p>
                  </a:txBody>
                  <a:tcPr marL="68580" marR="68580" marT="34290" marB="34290" anchor="ctr"/>
                </a:tc>
                <a:tc>
                  <a:txBody>
                    <a:bodyPr/>
                    <a:lstStyle/>
                    <a:p>
                      <a:pPr algn="l" rtl="0"/>
                      <a:r>
                        <a:rPr lang="en-US" sz="2100" dirty="0" smtClean="0"/>
                        <a:t>Web of </a:t>
                      </a:r>
                      <a:r>
                        <a:rPr lang="en-US" sz="2100" dirty="0" err="1" smtClean="0"/>
                        <a:t>Scicnec</a:t>
                      </a:r>
                      <a:r>
                        <a:rPr lang="en-US" sz="2100" dirty="0" smtClean="0"/>
                        <a:t>, Scopus, </a:t>
                      </a:r>
                      <a:r>
                        <a:rPr lang="en-US" sz="2100" dirty="0" err="1" smtClean="0"/>
                        <a:t>CorssRef</a:t>
                      </a:r>
                      <a:endParaRPr lang="en-US" sz="2100" dirty="0"/>
                    </a:p>
                  </a:txBody>
                  <a:tcPr marL="68580" marR="68580" marT="34290" marB="34290" anchor="ctr"/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409187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1275306"/>
            <a:ext cx="8229600" cy="1028700"/>
          </a:xfrm>
        </p:spPr>
        <p:txBody>
          <a:bodyPr/>
          <a:lstStyle/>
          <a:p>
            <a:pPr algn="ctr"/>
            <a:r>
              <a:rPr lang="en-US" b="1" dirty="0" err="1"/>
              <a:t>Altmetric</a:t>
            </a:r>
            <a:r>
              <a:rPr lang="en-US" b="1" dirty="0"/>
              <a:t> (</a:t>
            </a:r>
            <a:r>
              <a:rPr lang="en-US" b="1" dirty="0">
                <a:solidFill>
                  <a:srgbClr val="FF0000"/>
                </a:solidFill>
              </a:rPr>
              <a:t>Alt</a:t>
            </a:r>
            <a:r>
              <a:rPr lang="en-US" b="1" dirty="0"/>
              <a:t>ernative </a:t>
            </a:r>
            <a:r>
              <a:rPr lang="en-US" b="1" dirty="0">
                <a:solidFill>
                  <a:srgbClr val="FF0000"/>
                </a:solidFill>
              </a:rPr>
              <a:t>Metrics</a:t>
            </a:r>
            <a:r>
              <a:rPr lang="en-US" b="1" dirty="0"/>
              <a:t>)</a:t>
            </a:r>
            <a:br>
              <a:rPr lang="en-US" b="1" dirty="0"/>
            </a:br>
            <a:r>
              <a:rPr lang="en-US" b="1" dirty="0">
                <a:solidFill>
                  <a:srgbClr val="FF0000"/>
                </a:solidFill>
              </a:rPr>
              <a:t>A</a:t>
            </a:r>
            <a:r>
              <a:rPr lang="en-US" b="1" dirty="0"/>
              <a:t>rticle </a:t>
            </a:r>
            <a:r>
              <a:rPr lang="en-US" b="1" dirty="0">
                <a:solidFill>
                  <a:srgbClr val="FF0000"/>
                </a:solidFill>
              </a:rPr>
              <a:t>L</a:t>
            </a:r>
            <a:r>
              <a:rPr lang="en-US" b="1" dirty="0"/>
              <a:t>evel </a:t>
            </a:r>
            <a:r>
              <a:rPr lang="en-US" b="1" dirty="0" smtClean="0">
                <a:solidFill>
                  <a:srgbClr val="FF0000"/>
                </a:solidFill>
              </a:rPr>
              <a:t>Metrics Benefits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2343150"/>
            <a:ext cx="8229600" cy="3267728"/>
          </a:xfrm>
        </p:spPr>
        <p:txBody>
          <a:bodyPr/>
          <a:lstStyle/>
          <a:p>
            <a:endParaRPr lang="en-US" dirty="0"/>
          </a:p>
          <a:p>
            <a:r>
              <a:rPr lang="en-US" dirty="0" smtClean="0"/>
              <a:t>Wide Used Resourced, NOT limited to indexed Journals</a:t>
            </a:r>
          </a:p>
          <a:p>
            <a:r>
              <a:rPr lang="en-US" dirty="0" smtClean="0"/>
              <a:t>Goof for Young Researchers</a:t>
            </a:r>
            <a:endParaRPr lang="en-US" dirty="0"/>
          </a:p>
          <a:p>
            <a:r>
              <a:rPr lang="en-US" dirty="0" smtClean="0"/>
              <a:t>Shows immediate impact, No more time needed</a:t>
            </a:r>
          </a:p>
          <a:p>
            <a:r>
              <a:rPr lang="en-US" dirty="0" smtClean="0"/>
              <a:t>Free, No Subscription required </a:t>
            </a:r>
            <a:endParaRPr lang="en-US" dirty="0"/>
          </a:p>
          <a:p>
            <a:r>
              <a:rPr lang="en-US" dirty="0" smtClean="0"/>
              <a:t>Article </a:t>
            </a:r>
            <a:r>
              <a:rPr lang="en-US" dirty="0"/>
              <a:t>L</a:t>
            </a:r>
            <a:r>
              <a:rPr lang="en-US" dirty="0" smtClean="0"/>
              <a:t>evel Metrics instead of Journal Level Metrics</a:t>
            </a:r>
            <a:endParaRPr lang="en-US" dirty="0"/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44441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3810996" y="1383860"/>
            <a:ext cx="5333005" cy="4662815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</p:spPr>
        <p:txBody>
          <a:bodyPr wrap="square" rtlCol="0">
            <a:spAutoFit/>
          </a:bodyPr>
          <a:lstStyle/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s-ES_tradnl" sz="1350" dirty="0" err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2771" name="Shape 194"/>
          <p:cNvSpPr>
            <a:spLocks noChangeArrowheads="1"/>
          </p:cNvSpPr>
          <p:nvPr/>
        </p:nvSpPr>
        <p:spPr bwMode="auto">
          <a:xfrm>
            <a:off x="1093788" y="1027510"/>
            <a:ext cx="74295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400000"/>
                <a:headEnd/>
                <a:tailEnd/>
              </a14:hiddenLine>
            </a:ext>
          </a:extLst>
        </p:spPr>
        <p:txBody>
          <a:bodyPr lIns="34289" rIns="34289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ctr" eaLnBrk="1" hangingPunct="1"/>
            <a:endParaRPr lang="en-GB" altLang="en-US" sz="2400" b="1">
              <a:solidFill>
                <a:srgbClr val="FFFFFF"/>
              </a:solidFill>
              <a:sym typeface="Arial" pitchFamily="34" charset="0"/>
            </a:endParaRPr>
          </a:p>
          <a:p>
            <a:pPr algn="ctr" eaLnBrk="1" hangingPunct="1"/>
            <a:endParaRPr lang="en-GB" altLang="en-US" sz="2400" b="1">
              <a:solidFill>
                <a:srgbClr val="FFFFFF"/>
              </a:solidFill>
              <a:sym typeface="Arial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87561" y="4535023"/>
            <a:ext cx="2122487" cy="784622"/>
          </a:xfrm>
          <a:prstGeom prst="rect">
            <a:avLst/>
          </a:prstGeom>
          <a:solidFill>
            <a:schemeClr val="bg1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15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rPr>
              <a:t>Non-Scholarly Citation</a:t>
            </a:r>
            <a:endParaRPr lang="en-US" sz="1500" b="1" dirty="0">
              <a:solidFill>
                <a:schemeClr val="tx1">
                  <a:lumMod val="50000"/>
                  <a:lumOff val="50000"/>
                </a:schemeClr>
              </a:solidFill>
              <a:latin typeface="+mj-lt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6758933" y="3751592"/>
            <a:ext cx="2122488" cy="784622"/>
          </a:xfrm>
          <a:prstGeom prst="rect">
            <a:avLst/>
          </a:prstGeom>
          <a:solidFill>
            <a:schemeClr val="bg1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sz="1500" b="1" dirty="0">
              <a:solidFill>
                <a:schemeClr val="tx1">
                  <a:lumMod val="50000"/>
                  <a:lumOff val="50000"/>
                </a:schemeClr>
              </a:solidFill>
              <a:latin typeface="+mj-lt"/>
            </a:endParaRPr>
          </a:p>
          <a:p>
            <a:pPr algn="ctr">
              <a:defRPr/>
            </a:pPr>
            <a:r>
              <a:rPr lang="en-GB" sz="15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rPr>
              <a:t>News </a:t>
            </a:r>
          </a:p>
          <a:p>
            <a:pPr algn="ctr">
              <a:defRPr/>
            </a:pPr>
            <a:r>
              <a:rPr lang="en-GB" sz="15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rPr>
              <a:t>Coverage</a:t>
            </a:r>
          </a:p>
          <a:p>
            <a:pPr algn="ctr">
              <a:defRPr/>
            </a:pPr>
            <a:endParaRPr lang="en-US" sz="1500" b="1" dirty="0">
              <a:solidFill>
                <a:schemeClr val="tx1">
                  <a:lumMod val="50000"/>
                  <a:lumOff val="50000"/>
                </a:schemeClr>
              </a:solidFill>
              <a:latin typeface="+mj-lt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4685974" y="3751592"/>
            <a:ext cx="2072960" cy="784622"/>
          </a:xfrm>
          <a:prstGeom prst="rect">
            <a:avLst/>
          </a:prstGeom>
          <a:solidFill>
            <a:schemeClr val="bg1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15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rPr>
              <a:t>Blog </a:t>
            </a:r>
          </a:p>
          <a:p>
            <a:pPr algn="ctr">
              <a:defRPr/>
            </a:pPr>
            <a:r>
              <a:rPr lang="en-GB" sz="15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rPr>
              <a:t>Coverage</a:t>
            </a:r>
            <a:endParaRPr lang="en-US" sz="1500" b="1" dirty="0">
              <a:solidFill>
                <a:schemeClr val="tx1">
                  <a:lumMod val="50000"/>
                  <a:lumOff val="50000"/>
                </a:schemeClr>
              </a:solidFill>
              <a:latin typeface="+mj-lt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6765538" y="4541464"/>
            <a:ext cx="2122488" cy="783431"/>
          </a:xfrm>
          <a:prstGeom prst="rect">
            <a:avLst/>
          </a:prstGeom>
          <a:solidFill>
            <a:schemeClr val="bg1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15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rPr>
              <a:t>Community Input</a:t>
            </a:r>
            <a:endParaRPr lang="en-US" sz="1500" b="1" dirty="0">
              <a:solidFill>
                <a:schemeClr val="tx1">
                  <a:lumMod val="50000"/>
                  <a:lumOff val="50000"/>
                </a:schemeClr>
              </a:solidFill>
              <a:latin typeface="+mj-lt"/>
            </a:endParaRPr>
          </a:p>
        </p:txBody>
      </p:sp>
      <p:sp>
        <p:nvSpPr>
          <p:cNvPr id="3" name="AutoShape 2" descr="Image result for logo delicious"/>
          <p:cNvSpPr>
            <a:spLocks noChangeAspect="1" noChangeArrowheads="1"/>
          </p:cNvSpPr>
          <p:nvPr/>
        </p:nvSpPr>
        <p:spPr bwMode="auto">
          <a:xfrm>
            <a:off x="155575" y="748903"/>
            <a:ext cx="304800" cy="2286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en-GB" sz="1350"/>
          </a:p>
        </p:txBody>
      </p:sp>
      <p:pic>
        <p:nvPicPr>
          <p:cNvPr id="14" name="Picture Placeholder 13"/>
          <p:cNvPicPr>
            <a:picLocks noGrp="1" noChangeAspect="1"/>
          </p:cNvPicPr>
          <p:nvPr>
            <p:ph type="pic" sz="quarter" idx="14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727" r="16727"/>
          <a:stretch>
            <a:fillRect/>
          </a:stretch>
        </p:blipFill>
        <p:spPr/>
      </p:pic>
      <p:sp>
        <p:nvSpPr>
          <p:cNvPr id="6" name="Rectangle 5"/>
          <p:cNvSpPr/>
          <p:nvPr/>
        </p:nvSpPr>
        <p:spPr>
          <a:xfrm>
            <a:off x="7122975" y="1745924"/>
            <a:ext cx="1407617" cy="752178"/>
          </a:xfrm>
          <a:prstGeom prst="rect">
            <a:avLst/>
          </a:prstGeom>
          <a:solidFill>
            <a:schemeClr val="bg1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15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rPr>
              <a:t>Academic</a:t>
            </a:r>
            <a:br>
              <a:rPr lang="en-GB" sz="15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rPr>
            </a:br>
            <a:r>
              <a:rPr lang="en-US" sz="15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rPr>
              <a:t>C</a:t>
            </a:r>
            <a:r>
              <a:rPr lang="en-GB" sz="1500" b="1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rPr>
              <a:t>itation</a:t>
            </a:r>
            <a:endParaRPr lang="en-US" sz="1500" b="1" dirty="0">
              <a:solidFill>
                <a:schemeClr val="tx1">
                  <a:lumMod val="50000"/>
                  <a:lumOff val="50000"/>
                </a:schemeClr>
              </a:solidFill>
              <a:latin typeface="+mj-lt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4932040" y="1728364"/>
            <a:ext cx="1529713" cy="769739"/>
          </a:xfrm>
          <a:prstGeom prst="rect">
            <a:avLst/>
          </a:prstGeom>
          <a:solidFill>
            <a:schemeClr val="bg1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15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rPr>
              <a:t>Article Usage (Downloads)</a:t>
            </a:r>
            <a:endParaRPr lang="en-US" sz="1500" b="1" dirty="0">
              <a:solidFill>
                <a:schemeClr val="tx1">
                  <a:lumMod val="50000"/>
                  <a:lumOff val="50000"/>
                </a:schemeClr>
              </a:solidFill>
              <a:latin typeface="+mj-lt"/>
            </a:endParaRPr>
          </a:p>
        </p:txBody>
      </p:sp>
      <p:sp>
        <p:nvSpPr>
          <p:cNvPr id="11" name="AutoShape 2" descr="Image result for impact story"/>
          <p:cNvSpPr>
            <a:spLocks noChangeAspect="1" noChangeArrowheads="1"/>
          </p:cNvSpPr>
          <p:nvPr/>
        </p:nvSpPr>
        <p:spPr bwMode="auto">
          <a:xfrm>
            <a:off x="307975" y="863204"/>
            <a:ext cx="304800" cy="2286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es-ES_tradnl" sz="1350"/>
          </a:p>
        </p:txBody>
      </p:sp>
      <p:pic>
        <p:nvPicPr>
          <p:cNvPr id="5123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6128" y="1683671"/>
            <a:ext cx="2039158" cy="339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4" name="Picture 4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8460" y="2126029"/>
            <a:ext cx="1595438" cy="5357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Down Arrow 11"/>
          <p:cNvSpPr/>
          <p:nvPr/>
        </p:nvSpPr>
        <p:spPr>
          <a:xfrm>
            <a:off x="6567731" y="2708337"/>
            <a:ext cx="484632" cy="733806"/>
          </a:xfrm>
          <a:prstGeom prst="downArrow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 sz="1350"/>
          </a:p>
        </p:txBody>
      </p:sp>
      <p:pic>
        <p:nvPicPr>
          <p:cNvPr id="5125" name="Picture 5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8035" y="2816729"/>
            <a:ext cx="1939479" cy="5170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21684857"/>
      </p:ext>
    </p:extLst>
  </p:cSld>
  <p:clrMapOvr>
    <a:masterClrMapping/>
  </p:clrMapOvr>
  <p:transition spd="slow">
    <p:push dir="u"/>
  </p:transition>
  <p:timing>
    <p:tnLst>
      <p:par>
        <p:cTn id="1" dur="indefinite" restart="never" fill="hold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Content Placeholder 6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5936" y="2098893"/>
            <a:ext cx="6629594" cy="2914650"/>
          </a:xfrm>
        </p:spPr>
      </p:pic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 smtClean="0">
                <a:solidFill>
                  <a:srgbClr val="FF0000"/>
                </a:solidFill>
              </a:rPr>
              <a:t>Scopus</a:t>
            </a:r>
            <a:r>
              <a:rPr lang="en-US" b="1" dirty="0" smtClean="0"/>
              <a:t> </a:t>
            </a:r>
            <a:r>
              <a:rPr lang="en-US" b="1" dirty="0" err="1" smtClean="0"/>
              <a:t>Altmetric</a:t>
            </a:r>
            <a:r>
              <a:rPr lang="en-US" b="1" dirty="0" smtClean="0"/>
              <a:t> </a:t>
            </a:r>
            <a:r>
              <a:rPr lang="en-US" b="1" dirty="0"/>
              <a:t>(</a:t>
            </a:r>
            <a:r>
              <a:rPr lang="en-US" b="1" dirty="0">
                <a:solidFill>
                  <a:srgbClr val="FF0000"/>
                </a:solidFill>
              </a:rPr>
              <a:t>Alt</a:t>
            </a:r>
            <a:r>
              <a:rPr lang="en-US" b="1" dirty="0"/>
              <a:t>ernative </a:t>
            </a:r>
            <a:r>
              <a:rPr lang="en-US" b="1" dirty="0">
                <a:solidFill>
                  <a:srgbClr val="FF0000"/>
                </a:solidFill>
              </a:rPr>
              <a:t>Metrics</a:t>
            </a:r>
            <a:r>
              <a:rPr lang="en-US" b="1" dirty="0"/>
              <a:t>)</a:t>
            </a:r>
            <a:br>
              <a:rPr lang="en-US" b="1" dirty="0"/>
            </a:br>
            <a:r>
              <a:rPr lang="en-US" b="1" dirty="0"/>
              <a:t>Article Level Metrics</a:t>
            </a:r>
            <a:endParaRPr lang="en-US" dirty="0"/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30886" y="3124819"/>
            <a:ext cx="2457143" cy="2600000"/>
          </a:xfrm>
          <a:prstGeom prst="rect">
            <a:avLst/>
          </a:prstGeom>
          <a:ln w="50800">
            <a:solidFill>
              <a:srgbClr val="FF0000"/>
            </a:solidFill>
          </a:ln>
        </p:spPr>
      </p:pic>
    </p:spTree>
    <p:extLst>
      <p:ext uri="{BB962C8B-B14F-4D97-AF65-F5344CB8AC3E}">
        <p14:creationId xmlns:p14="http://schemas.microsoft.com/office/powerpoint/2010/main" val="3757079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 smtClean="0">
                <a:solidFill>
                  <a:srgbClr val="FF0000"/>
                </a:solidFill>
              </a:rPr>
              <a:t>Business Plan for </a:t>
            </a:r>
            <a:r>
              <a:rPr lang="en-US" b="1" dirty="0" smtClean="0"/>
              <a:t>Your Article</a:t>
            </a:r>
            <a:endParaRPr lang="en-US" b="1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dirty="0"/>
          </a:p>
          <a:p>
            <a:pPr marL="385763" indent="-385763">
              <a:buFont typeface="+mj-lt"/>
              <a:buAutoNum type="arabicPeriod"/>
            </a:pPr>
            <a:r>
              <a:rPr lang="en-US" dirty="0" smtClean="0">
                <a:solidFill>
                  <a:srgbClr val="FF0000"/>
                </a:solidFill>
              </a:rPr>
              <a:t>Preparing </a:t>
            </a:r>
            <a:r>
              <a:rPr lang="en-US" dirty="0" smtClean="0"/>
              <a:t>your article</a:t>
            </a:r>
          </a:p>
          <a:p>
            <a:pPr marL="385763" indent="-385763">
              <a:buFont typeface="+mj-lt"/>
              <a:buAutoNum type="arabicPeriod"/>
            </a:pPr>
            <a:r>
              <a:rPr lang="en-US" dirty="0" smtClean="0">
                <a:solidFill>
                  <a:srgbClr val="FF0000"/>
                </a:solidFill>
              </a:rPr>
              <a:t>Publishing</a:t>
            </a:r>
            <a:r>
              <a:rPr lang="en-US" dirty="0" smtClean="0"/>
              <a:t> </a:t>
            </a:r>
            <a:r>
              <a:rPr lang="en-US" dirty="0"/>
              <a:t>your article</a:t>
            </a:r>
          </a:p>
          <a:p>
            <a:pPr marL="385763" indent="-385763">
              <a:buFont typeface="+mj-lt"/>
              <a:buAutoNum type="arabicPeriod"/>
            </a:pPr>
            <a:r>
              <a:rPr lang="en-US" dirty="0" smtClean="0">
                <a:solidFill>
                  <a:srgbClr val="FF0000"/>
                </a:solidFill>
              </a:rPr>
              <a:t>Promoting</a:t>
            </a:r>
            <a:r>
              <a:rPr lang="en-US" dirty="0" smtClean="0"/>
              <a:t> </a:t>
            </a:r>
            <a:r>
              <a:rPr lang="en-US" dirty="0"/>
              <a:t>your published </a:t>
            </a:r>
            <a:r>
              <a:rPr lang="en-US" dirty="0" smtClean="0"/>
              <a:t>article</a:t>
            </a:r>
          </a:p>
          <a:p>
            <a:pPr marL="385763" indent="-385763">
              <a:buFont typeface="+mj-lt"/>
              <a:buAutoNum type="arabicPeriod"/>
            </a:pPr>
            <a:r>
              <a:rPr lang="en-US" dirty="0" smtClean="0">
                <a:solidFill>
                  <a:srgbClr val="FF0000"/>
                </a:solidFill>
              </a:rPr>
              <a:t>Monitoring</a:t>
            </a:r>
            <a:r>
              <a:rPr lang="en-US" dirty="0" smtClean="0"/>
              <a:t> </a:t>
            </a:r>
            <a:r>
              <a:rPr lang="en-US" dirty="0"/>
              <a:t>your article </a:t>
            </a:r>
          </a:p>
        </p:txBody>
      </p:sp>
    </p:spTree>
    <p:extLst>
      <p:ext uri="{BB962C8B-B14F-4D97-AF65-F5344CB8AC3E}">
        <p14:creationId xmlns:p14="http://schemas.microsoft.com/office/powerpoint/2010/main" val="31166447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>
                <a:solidFill>
                  <a:srgbClr val="FF0000"/>
                </a:solidFill>
              </a:rPr>
              <a:t>Monitoring </a:t>
            </a:r>
            <a:r>
              <a:rPr lang="en-US" b="1" dirty="0"/>
              <a:t>your article 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2390123"/>
            <a:ext cx="8229600" cy="2914650"/>
          </a:xfrm>
        </p:spPr>
        <p:txBody>
          <a:bodyPr/>
          <a:lstStyle/>
          <a:p>
            <a:pPr marL="385763" indent="-385763">
              <a:buFont typeface="+mj-lt"/>
              <a:buAutoNum type="arabicPeriod"/>
            </a:pPr>
            <a:r>
              <a:rPr lang="en-US" dirty="0" smtClean="0"/>
              <a:t>Publishers Research </a:t>
            </a:r>
            <a:r>
              <a:rPr lang="en-US" dirty="0"/>
              <a:t>Dashboard</a:t>
            </a:r>
            <a:endParaRPr lang="en-US" dirty="0" smtClean="0"/>
          </a:p>
          <a:p>
            <a:pPr marL="385763" indent="-385763">
              <a:buFont typeface="+mj-lt"/>
              <a:buAutoNum type="arabicPeriod"/>
            </a:pPr>
            <a:r>
              <a:rPr lang="en-US" dirty="0" err="1" smtClean="0"/>
              <a:t>Altmetrics</a:t>
            </a:r>
            <a:r>
              <a:rPr lang="en-US" dirty="0" smtClean="0"/>
              <a:t> Indices</a:t>
            </a:r>
          </a:p>
          <a:p>
            <a:pPr marL="385763" indent="-385763">
              <a:buFont typeface="+mj-lt"/>
              <a:buAutoNum type="arabicPeriod"/>
            </a:pPr>
            <a:r>
              <a:rPr lang="en-US" dirty="0" smtClean="0"/>
              <a:t>Social Networks Tools</a:t>
            </a:r>
          </a:p>
          <a:p>
            <a:pPr marL="385763" indent="-385763">
              <a:buFont typeface="+mj-lt"/>
              <a:buAutoNum type="arabicPeriod"/>
            </a:pPr>
            <a:r>
              <a:rPr lang="en-US" dirty="0" err="1" smtClean="0"/>
              <a:t>Scientometric</a:t>
            </a:r>
            <a:r>
              <a:rPr lang="en-US" dirty="0" smtClean="0"/>
              <a:t> Tools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10522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 smtClean="0"/>
              <a:t>Research </a:t>
            </a:r>
            <a:r>
              <a:rPr lang="en-US" b="1" dirty="0">
                <a:solidFill>
                  <a:srgbClr val="FF0000"/>
                </a:solidFill>
              </a:rPr>
              <a:t>Dashboard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Early </a:t>
            </a:r>
            <a:r>
              <a:rPr lang="en-US" dirty="0"/>
              <a:t>feedback on downloads, shares and citations </a:t>
            </a:r>
          </a:p>
          <a:p>
            <a:r>
              <a:rPr lang="en-US" dirty="0" smtClean="0"/>
              <a:t>Data </a:t>
            </a:r>
            <a:r>
              <a:rPr lang="en-US" dirty="0"/>
              <a:t>about the geographic locations and research disciplines of your readers </a:t>
            </a:r>
          </a:p>
          <a:p>
            <a:r>
              <a:rPr lang="en-US" dirty="0" smtClean="0"/>
              <a:t>Search </a:t>
            </a:r>
            <a:r>
              <a:rPr lang="en-US" dirty="0"/>
              <a:t>terms used in </a:t>
            </a:r>
            <a:r>
              <a:rPr lang="en-US" dirty="0" err="1"/>
              <a:t>ScienceDirect</a:t>
            </a:r>
            <a:r>
              <a:rPr lang="en-US" dirty="0"/>
              <a:t> to find your publications </a:t>
            </a:r>
          </a:p>
          <a:p>
            <a:r>
              <a:rPr lang="en-US" dirty="0" smtClean="0"/>
              <a:t>A </a:t>
            </a:r>
            <a:r>
              <a:rPr lang="en-US" dirty="0"/>
              <a:t>comparison of the performance of your article with other people’s articles </a:t>
            </a:r>
          </a:p>
        </p:txBody>
      </p:sp>
    </p:spTree>
    <p:extLst>
      <p:ext uri="{BB962C8B-B14F-4D97-AF65-F5344CB8AC3E}">
        <p14:creationId xmlns:p14="http://schemas.microsoft.com/office/powerpoint/2010/main" val="23241379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 err="1"/>
              <a:t>Mendeley</a:t>
            </a:r>
            <a:r>
              <a:rPr lang="en-US" b="1" dirty="0"/>
              <a:t> </a:t>
            </a:r>
            <a:r>
              <a:rPr lang="en-US" b="1" dirty="0" smtClean="0">
                <a:solidFill>
                  <a:srgbClr val="FF0000"/>
                </a:solidFill>
              </a:rPr>
              <a:t>Stats</a:t>
            </a:r>
            <a:endParaRPr lang="en-US" b="1" dirty="0">
              <a:solidFill>
                <a:srgbClr val="FF0000"/>
              </a:solidFill>
            </a:endParaRPr>
          </a:p>
        </p:txBody>
      </p:sp>
      <p:pic>
        <p:nvPicPr>
          <p:cNvPr id="4" name="Content Placeholder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4901" y="2343150"/>
            <a:ext cx="7384400" cy="3534324"/>
          </a:xfrm>
        </p:spPr>
      </p:pic>
    </p:spTree>
    <p:extLst>
      <p:ext uri="{BB962C8B-B14F-4D97-AF65-F5344CB8AC3E}">
        <p14:creationId xmlns:p14="http://schemas.microsoft.com/office/powerpoint/2010/main" val="37894016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Picture 1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7988" y="854869"/>
            <a:ext cx="1116012" cy="20085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Slide Number Placeholder 4"/>
          <p:cNvSpPr>
            <a:spLocks noGrp="1"/>
          </p:cNvSpPr>
          <p:nvPr>
            <p:ph type="sldNum" sz="quarter" idx="10"/>
          </p:nvPr>
        </p:nvSpPr>
        <p:spPr/>
        <p:txBody>
          <a:bodyPr>
            <a:normAutofit fontScale="92500"/>
          </a:bodyPr>
          <a:lstStyle/>
          <a:p>
            <a:fld id="{702C51A5-30FB-4CEB-9C7C-A7D3DCD76AFF}" type="slidenum">
              <a:rPr lang="en-GB" smtClean="0"/>
              <a:pPr/>
              <a:t>138</a:t>
            </a:fld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211961" y="829758"/>
            <a:ext cx="4932040" cy="655026"/>
          </a:xfrm>
          <a:solidFill>
            <a:schemeClr val="tx1">
              <a:lumMod val="65000"/>
              <a:lumOff val="35000"/>
            </a:schemeClr>
          </a:solidFill>
        </p:spPr>
        <p:txBody>
          <a:bodyPr>
            <a:noAutofit/>
          </a:bodyPr>
          <a:lstStyle/>
          <a:p>
            <a:pPr algn="ctr"/>
            <a:r>
              <a:rPr lang="en-GB" sz="2400" dirty="0">
                <a:solidFill>
                  <a:schemeClr val="bg1"/>
                </a:solidFill>
              </a:rPr>
              <a:t>  </a:t>
            </a:r>
            <a:r>
              <a:rPr lang="en-GB" sz="2100" dirty="0">
                <a:solidFill>
                  <a:schemeClr val="bg1"/>
                </a:solidFill>
              </a:rPr>
              <a:t>Promoting your article by </a:t>
            </a:r>
            <a:r>
              <a:rPr lang="en-GB" sz="2100" dirty="0" err="1">
                <a:solidFill>
                  <a:schemeClr val="bg1"/>
                </a:solidFill>
              </a:rPr>
              <a:t>Slideshare</a:t>
            </a:r>
            <a:r>
              <a:rPr lang="en-GB" sz="2100" dirty="0">
                <a:solidFill>
                  <a:schemeClr val="bg1"/>
                </a:solidFill>
              </a:rPr>
              <a:t> presentation</a:t>
            </a:r>
            <a:r>
              <a:rPr lang="en-GB" sz="2400" dirty="0">
                <a:solidFill>
                  <a:schemeClr val="bg1"/>
                </a:solidFill>
              </a:rPr>
              <a:t/>
            </a:r>
            <a:br>
              <a:rPr lang="en-GB" sz="2400" dirty="0">
                <a:solidFill>
                  <a:schemeClr val="bg1"/>
                </a:solidFill>
              </a:rPr>
            </a:br>
            <a:endParaRPr lang="en-US" sz="2100" dirty="0">
              <a:solidFill>
                <a:schemeClr val="bg1"/>
              </a:solidFill>
              <a:latin typeface="+mn-lt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4211961" y="1484785"/>
            <a:ext cx="4932040" cy="4489691"/>
          </a:xfrm>
          <a:prstGeom prst="rect">
            <a:avLst/>
          </a:prstGeom>
          <a:solidFill>
            <a:srgbClr val="0099FF"/>
          </a:solidFill>
        </p:spPr>
        <p:txBody>
          <a:bodyPr wrap="square" rtlCol="0">
            <a:spAutoFit/>
          </a:bodyPr>
          <a:lstStyle/>
          <a:p>
            <a:pPr marL="214313" indent="-214313">
              <a:buFont typeface="Arial" panose="020B0604020202020204" pitchFamily="34" charset="0"/>
              <a:buChar char="•"/>
            </a:pP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Slideshare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has 60m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visitors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monthly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,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content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ranks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high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in Google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search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results</a:t>
            </a:r>
            <a:endParaRPr lang="es-ES_tradnl" sz="2025" b="1" dirty="0">
              <a:solidFill>
                <a:schemeClr val="bg1"/>
              </a:solidFill>
              <a:cs typeface="Arial" panose="020B0604020202020204" pitchFamily="34" charset="0"/>
            </a:endParaRPr>
          </a:p>
          <a:p>
            <a:pPr marL="214313" indent="-214313">
              <a:buFont typeface="Arial" panose="020B0604020202020204" pitchFamily="34" charset="0"/>
              <a:buChar char="•"/>
            </a:pP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One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of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the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more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overlooked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social media,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but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good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return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on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investment</a:t>
            </a:r>
            <a:endParaRPr lang="es-ES_tradnl" sz="2025" b="1" dirty="0">
              <a:solidFill>
                <a:schemeClr val="bg1"/>
              </a:solidFill>
              <a:cs typeface="Arial" panose="020B0604020202020204" pitchFamily="34" charset="0"/>
            </a:endParaRPr>
          </a:p>
          <a:p>
            <a:pPr marL="214313" indent="-214313">
              <a:buFont typeface="Arial" panose="020B0604020202020204" pitchFamily="34" charset="0"/>
              <a:buChar char="•"/>
            </a:pP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Promote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your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work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through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eye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-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catching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,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compelling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presentations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(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e.g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. in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ppt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, video)</a:t>
            </a:r>
          </a:p>
          <a:p>
            <a:pPr marL="214313" indent="-214313">
              <a:buFont typeface="Arial" panose="020B0604020202020204" pitchFamily="34" charset="0"/>
              <a:buChar char="•"/>
            </a:pP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Slideshare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allows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up to 20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keywords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or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tags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to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help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discovery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of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your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 </a:t>
            </a:r>
            <a:r>
              <a:rPr lang="es-ES_tradnl" sz="2025" b="1" dirty="0" err="1">
                <a:solidFill>
                  <a:schemeClr val="bg1"/>
                </a:solidFill>
                <a:cs typeface="Arial" panose="020B0604020202020204" pitchFamily="34" charset="0"/>
              </a:rPr>
              <a:t>work</a:t>
            </a:r>
            <a:r>
              <a:rPr lang="es-ES_tradnl" sz="2025" b="1" dirty="0">
                <a:solidFill>
                  <a:schemeClr val="bg1"/>
                </a:solidFill>
                <a:cs typeface="Arial" panose="020B0604020202020204" pitchFamily="34" charset="0"/>
              </a:rPr>
              <a:t>.</a:t>
            </a:r>
          </a:p>
          <a:p>
            <a:endParaRPr lang="es-ES_tradnl" sz="2025" b="1" dirty="0">
              <a:solidFill>
                <a:schemeClr val="bg1"/>
              </a:solidFill>
              <a:cs typeface="Arial" panose="020B0604020202020204" pitchFamily="34" charset="0"/>
            </a:endParaRPr>
          </a:p>
          <a:p>
            <a:endParaRPr lang="en-GB" sz="2100" b="1" dirty="0">
              <a:solidFill>
                <a:schemeClr val="bg1"/>
              </a:solidFill>
              <a:cs typeface="Arial" panose="020B0604020202020204" pitchFamily="34" charset="0"/>
            </a:endParaRPr>
          </a:p>
          <a:p>
            <a:endParaRPr lang="es-ES_tradnl" sz="2100" b="1" dirty="0">
              <a:solidFill>
                <a:schemeClr val="bg1"/>
              </a:solidFill>
              <a:cs typeface="Arial" panose="020B0604020202020204" pitchFamily="34" charset="0"/>
            </a:endParaRPr>
          </a:p>
          <a:p>
            <a:endParaRPr lang="es-ES_tradnl" sz="2100" b="1" dirty="0">
              <a:solidFill>
                <a:schemeClr val="bg1"/>
              </a:solidFill>
              <a:cs typeface="Arial" panose="020B0604020202020204" pitchFamily="34" charset="0"/>
            </a:endParaRPr>
          </a:p>
        </p:txBody>
      </p:sp>
      <p:pic>
        <p:nvPicPr>
          <p:cNvPr id="4" name="Picture Placeholder 3"/>
          <p:cNvPicPr>
            <a:picLocks noGrp="1" noChangeAspect="1"/>
          </p:cNvPicPr>
          <p:nvPr>
            <p:ph type="pic" sz="quarter" idx="14"/>
          </p:nvPr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87" r="487"/>
          <a:stretch>
            <a:fillRect/>
          </a:stretch>
        </p:blipFill>
        <p:spPr/>
      </p:pic>
      <p:pic>
        <p:nvPicPr>
          <p:cNvPr id="11" name="Picture 10"/>
          <p:cNvPicPr/>
          <p:nvPr/>
        </p:nvPicPr>
        <p:blipFill>
          <a:blip r:embed="rId5"/>
          <a:stretch>
            <a:fillRect/>
          </a:stretch>
        </p:blipFill>
        <p:spPr>
          <a:xfrm>
            <a:off x="426557" y="1132961"/>
            <a:ext cx="3353355" cy="2305263"/>
          </a:xfrm>
          <a:prstGeom prst="rect">
            <a:avLst/>
          </a:prstGeom>
          <a:effectLst>
            <a:glow rad="228600">
              <a:schemeClr val="bg2">
                <a:lumMod val="90000"/>
                <a:alpha val="40000"/>
              </a:schemeClr>
            </a:glow>
          </a:effectLst>
        </p:spPr>
      </p:pic>
    </p:spTree>
    <p:extLst>
      <p:ext uri="{BB962C8B-B14F-4D97-AF65-F5344CB8AC3E}">
        <p14:creationId xmlns:p14="http://schemas.microsoft.com/office/powerpoint/2010/main" val="967274607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1"/>
          <p:cNvSpPr txBox="1">
            <a:spLocks/>
          </p:cNvSpPr>
          <p:nvPr/>
        </p:nvSpPr>
        <p:spPr bwMode="auto">
          <a:xfrm>
            <a:off x="3837659" y="857251"/>
            <a:ext cx="5306949" cy="6655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ctr" eaLnBrk="1" hangingPunct="1">
              <a:defRPr/>
            </a:pPr>
            <a:r>
              <a:rPr lang="en-GB" altLang="en-US" sz="1500" b="1" dirty="0">
                <a:solidFill>
                  <a:srgbClr val="FFFFFF"/>
                </a:solidFill>
              </a:rPr>
              <a:t>Anchor your online profile with a unique, persistent ID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3837659" y="1410627"/>
            <a:ext cx="5486869" cy="3647152"/>
          </a:xfrm>
          <a:prstGeom prst="rect">
            <a:avLst/>
          </a:prstGeom>
          <a:solidFill>
            <a:srgbClr val="347A6E"/>
          </a:solidFill>
        </p:spPr>
        <p:txBody>
          <a:bodyPr wrap="square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  <a:defRPr/>
            </a:pPr>
            <a:endParaRPr lang="en-GB" sz="2100" b="1" dirty="0">
              <a:solidFill>
                <a:schemeClr val="bg1"/>
              </a:solidFill>
            </a:endParaRPr>
          </a:p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GB" sz="2100" b="1" dirty="0">
                <a:solidFill>
                  <a:schemeClr val="bg1"/>
                </a:solidFill>
              </a:rPr>
              <a:t>Register for your ORCID author identifier (orcid.org)</a:t>
            </a:r>
          </a:p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GB" sz="2100" b="1" dirty="0">
                <a:solidFill>
                  <a:schemeClr val="bg1"/>
                </a:solidFill>
              </a:rPr>
              <a:t>A unique, persistent ID throughout your career linking you to your work</a:t>
            </a:r>
          </a:p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GB" sz="2100" b="1" dirty="0">
                <a:solidFill>
                  <a:schemeClr val="bg1"/>
                </a:solidFill>
              </a:rPr>
              <a:t>Makes your work clear to funders and institutions, no matter how your name is expressed</a:t>
            </a:r>
          </a:p>
          <a:p>
            <a:pPr marL="342900" indent="-342900">
              <a:buFont typeface="Arial" panose="020B0604020202020204" pitchFamily="34" charset="0"/>
              <a:buChar char="•"/>
              <a:defRPr/>
            </a:pPr>
            <a:r>
              <a:rPr lang="en-GB" sz="2100" b="1" dirty="0">
                <a:solidFill>
                  <a:schemeClr val="bg1"/>
                </a:solidFill>
              </a:rPr>
              <a:t>Reduces time spent entering publications on/from other profiles </a:t>
            </a:r>
          </a:p>
          <a:p>
            <a:pPr>
              <a:defRPr/>
            </a:pPr>
            <a:endParaRPr lang="en-GB" sz="2100" b="1" dirty="0">
              <a:solidFill>
                <a:schemeClr val="bg1"/>
              </a:solidFill>
            </a:endParaRPr>
          </a:p>
        </p:txBody>
      </p:sp>
      <p:pic>
        <p:nvPicPr>
          <p:cNvPr id="23" name="Picture Placeholder 22"/>
          <p:cNvPicPr>
            <a:picLocks noGrp="1" noChangeAspect="1"/>
          </p:cNvPicPr>
          <p:nvPr>
            <p:ph type="pic" sz="quarter" idx="14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115935" y="3753037"/>
            <a:ext cx="2113941" cy="1585456"/>
          </a:xfrm>
        </p:spPr>
      </p:pic>
      <p:pic>
        <p:nvPicPr>
          <p:cNvPr id="5124" name="Picture 4" descr="https://apps.crossref.org/home/img/crossref-logo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96714" y="1243111"/>
            <a:ext cx="671962" cy="2894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6" name="Picture 6" descr="http://www.cienciaesaudecoletiva.com.br/ingles/imagens/bt_scholarone.pn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37" y="1265905"/>
            <a:ext cx="857609" cy="2894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8" name="Picture 8" descr="https://databl.files.wordpress.com/2012/11/datacite_wordpress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5922" y="1254652"/>
            <a:ext cx="416983" cy="3119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25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04099" y="2091022"/>
            <a:ext cx="1720626" cy="394037"/>
          </a:xfrm>
          <a:prstGeom prst="rect">
            <a:avLst/>
          </a:prstGeom>
        </p:spPr>
      </p:pic>
      <p:sp>
        <p:nvSpPr>
          <p:cNvPr id="27" name="Down Arrow 26"/>
          <p:cNvSpPr/>
          <p:nvPr/>
        </p:nvSpPr>
        <p:spPr>
          <a:xfrm>
            <a:off x="479659" y="1638128"/>
            <a:ext cx="484632" cy="452894"/>
          </a:xfrm>
          <a:prstGeom prst="downArrow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350"/>
          </a:p>
        </p:txBody>
      </p:sp>
      <p:pic>
        <p:nvPicPr>
          <p:cNvPr id="30" name="Picture 29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654033" y="1672401"/>
            <a:ext cx="481626" cy="452667"/>
          </a:xfrm>
          <a:prstGeom prst="rect">
            <a:avLst/>
          </a:prstGeom>
        </p:spPr>
      </p:pic>
      <p:pic>
        <p:nvPicPr>
          <p:cNvPr id="31" name="Picture 30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863671" y="1675599"/>
            <a:ext cx="481626" cy="452667"/>
          </a:xfrm>
          <a:prstGeom prst="rect">
            <a:avLst/>
          </a:prstGeom>
        </p:spPr>
      </p:pic>
      <p:sp>
        <p:nvSpPr>
          <p:cNvPr id="30720" name="AutoShape 16" descr="Image result for academia edu"/>
          <p:cNvSpPr>
            <a:spLocks noChangeAspect="1" noChangeArrowheads="1"/>
          </p:cNvSpPr>
          <p:nvPr/>
        </p:nvSpPr>
        <p:spPr bwMode="auto">
          <a:xfrm>
            <a:off x="155575" y="748903"/>
            <a:ext cx="304800" cy="2286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en-GB" sz="1350"/>
          </a:p>
        </p:txBody>
      </p:sp>
      <p:sp>
        <p:nvSpPr>
          <p:cNvPr id="30721" name="AutoShape 18" descr="Image result for academia edu"/>
          <p:cNvSpPr>
            <a:spLocks noChangeAspect="1" noChangeArrowheads="1"/>
          </p:cNvSpPr>
          <p:nvPr/>
        </p:nvSpPr>
        <p:spPr bwMode="auto">
          <a:xfrm>
            <a:off x="307975" y="863204"/>
            <a:ext cx="304800" cy="2286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en-GB" sz="1350"/>
          </a:p>
        </p:txBody>
      </p:sp>
      <p:pic>
        <p:nvPicPr>
          <p:cNvPr id="30727" name="Picture 30726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342" y="2668693"/>
            <a:ext cx="1157758" cy="868319"/>
          </a:xfrm>
          <a:prstGeom prst="rect">
            <a:avLst/>
          </a:prstGeom>
        </p:spPr>
      </p:pic>
      <p:pic>
        <p:nvPicPr>
          <p:cNvPr id="5140" name="Picture 20" descr="http://www.brasil.diplo.de/contentblob/3397216/Galeriebild_gross/1873213/170112_researchgate_bild.png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07364" y="2710756"/>
            <a:ext cx="1149830" cy="6642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42" name="Picture 22" descr="http://law.bepress.com/assets/md5images/8a9963419a198e4362361526e5b21057.png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89119" y="2757765"/>
            <a:ext cx="1030731" cy="6172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40558578"/>
      </p:ext>
    </p:extLst>
  </p:cSld>
  <p:clrMapOvr>
    <a:masterClrMapping/>
  </p:clrMapOvr>
  <p:transition spd="slow">
    <p:push dir="u"/>
  </p:transition>
  <p:timing>
    <p:tnLst>
      <p:par>
        <p:cTn id="1" dur="indefinite" restart="never" fill="hold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/>
          <p:cNvSpPr>
            <a:spLocks noGrp="1" noChangeArrowheads="1"/>
          </p:cNvSpPr>
          <p:nvPr>
            <p:ph type="title"/>
          </p:nvPr>
        </p:nvSpPr>
        <p:spPr>
          <a:xfrm>
            <a:off x="1763713" y="260350"/>
            <a:ext cx="6554787" cy="1524000"/>
          </a:xfrm>
        </p:spPr>
        <p:txBody>
          <a:bodyPr/>
          <a:lstStyle/>
          <a:p>
            <a:pPr algn="ctr" eaLnBrk="1" fontAlgn="auto" hangingPunct="1">
              <a:spcAft>
                <a:spcPts val="0"/>
              </a:spcAft>
              <a:defRPr/>
            </a:pPr>
            <a:r>
              <a:rPr lang="en-US" altLang="fa-IR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Citation Databases</a:t>
            </a:r>
          </a:p>
        </p:txBody>
      </p:sp>
      <p:sp>
        <p:nvSpPr>
          <p:cNvPr id="22531" name="Rectangle 3"/>
          <p:cNvSpPr>
            <a:spLocks noGrp="1" noChangeArrowheads="1"/>
          </p:cNvSpPr>
          <p:nvPr>
            <p:ph idx="1"/>
          </p:nvPr>
        </p:nvSpPr>
        <p:spPr>
          <a:xfrm>
            <a:off x="611188" y="2060575"/>
            <a:ext cx="7561262" cy="2802048"/>
          </a:xfrm>
        </p:spPr>
        <p:txBody>
          <a:bodyPr/>
          <a:lstStyle/>
          <a:p>
            <a:pPr algn="l" rtl="0" eaLnBrk="1" hangingPunct="1"/>
            <a:r>
              <a:rPr lang="en-US" altLang="fa-IR" sz="3600" dirty="0" smtClean="0"/>
              <a:t>Web of Science (WOS)</a:t>
            </a:r>
          </a:p>
          <a:p>
            <a:pPr algn="l" rtl="0" eaLnBrk="1" hangingPunct="1"/>
            <a:r>
              <a:rPr lang="en-GB" altLang="fa-IR" sz="3600" dirty="0" smtClean="0"/>
              <a:t>Scopus</a:t>
            </a:r>
          </a:p>
          <a:p>
            <a:pPr algn="l" rtl="0" eaLnBrk="1" hangingPunct="1"/>
            <a:r>
              <a:rPr lang="en-GB" altLang="fa-IR" sz="3600" dirty="0" smtClean="0"/>
              <a:t>Google Scholar</a:t>
            </a:r>
          </a:p>
          <a:p>
            <a:pPr algn="l" rtl="0" eaLnBrk="1" hangingPunct="1"/>
            <a:r>
              <a:rPr lang="en-GB" altLang="fa-IR" sz="3600" dirty="0" smtClean="0"/>
              <a:t>ISC (Islamic Science Citation)</a:t>
            </a:r>
          </a:p>
        </p:txBody>
      </p:sp>
    </p:spTree>
    <p:extLst>
      <p:ext uri="{BB962C8B-B14F-4D97-AF65-F5344CB8AC3E}">
        <p14:creationId xmlns:p14="http://schemas.microsoft.com/office/powerpoint/2010/main" val="2995841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41127" y="1200150"/>
            <a:ext cx="8686800" cy="1028700"/>
          </a:xfrm>
        </p:spPr>
        <p:txBody>
          <a:bodyPr/>
          <a:lstStyle/>
          <a:p>
            <a:pPr algn="ctr"/>
            <a:r>
              <a:rPr lang="en-US" b="1" dirty="0"/>
              <a:t>Make </a:t>
            </a:r>
            <a:r>
              <a:rPr lang="en-US" b="1" dirty="0" smtClean="0"/>
              <a:t>your </a:t>
            </a:r>
            <a:r>
              <a:rPr lang="en-US" b="1" dirty="0"/>
              <a:t>research gets read and </a:t>
            </a:r>
            <a:r>
              <a:rPr lang="en-US" b="1" dirty="0" smtClean="0"/>
              <a:t>applied</a:t>
            </a:r>
            <a:r>
              <a:rPr lang="en-US" dirty="0"/>
              <a:t/>
            </a:r>
            <a:br>
              <a:rPr lang="en-US" dirty="0"/>
            </a:br>
            <a:r>
              <a:rPr lang="en-US" dirty="0">
                <a:solidFill>
                  <a:srgbClr val="FF0000"/>
                </a:solidFill>
              </a:rPr>
              <a:t>growkudos.com</a:t>
            </a:r>
          </a:p>
        </p:txBody>
      </p:sp>
      <p:pic>
        <p:nvPicPr>
          <p:cNvPr id="4" name="Content Placeholder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32008" y="2225719"/>
            <a:ext cx="6434713" cy="3775031"/>
          </a:xfrm>
        </p:spPr>
      </p:pic>
    </p:spTree>
    <p:extLst>
      <p:ext uri="{BB962C8B-B14F-4D97-AF65-F5344CB8AC3E}">
        <p14:creationId xmlns:p14="http://schemas.microsoft.com/office/powerpoint/2010/main" val="34987113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 smtClean="0"/>
              <a:t>Countries </a:t>
            </a:r>
            <a:r>
              <a:rPr lang="en-US" b="1" dirty="0" smtClean="0">
                <a:solidFill>
                  <a:srgbClr val="FF0000"/>
                </a:solidFill>
              </a:rPr>
              <a:t>Views</a:t>
            </a:r>
            <a:r>
              <a:rPr lang="en-US" b="1" dirty="0" smtClean="0"/>
              <a:t> &amp; </a:t>
            </a:r>
            <a:r>
              <a:rPr lang="en-US" b="1" dirty="0" smtClean="0">
                <a:solidFill>
                  <a:srgbClr val="FF0000"/>
                </a:solidFill>
              </a:rPr>
              <a:t>Citation</a:t>
            </a:r>
            <a:r>
              <a:rPr lang="en-US" b="1" dirty="0" smtClean="0"/>
              <a:t> Figures</a:t>
            </a:r>
            <a:br>
              <a:rPr lang="en-US" b="1" dirty="0" smtClean="0"/>
            </a:br>
            <a:r>
              <a:rPr lang="en-US" sz="2400" b="1" dirty="0">
                <a:solidFill>
                  <a:srgbClr val="FF0000"/>
                </a:solidFill>
              </a:rPr>
              <a:t>Scopus, 2000-2014</a:t>
            </a:r>
            <a:endParaRPr lang="en-US" b="1" dirty="0">
              <a:solidFill>
                <a:srgbClr val="FF0000"/>
              </a:solidFill>
            </a:endParaRPr>
          </a:p>
        </p:txBody>
      </p:sp>
      <p:graphicFrame>
        <p:nvGraphicFramePr>
          <p:cNvPr id="4" name="Content Placeholder 3"/>
          <p:cNvGraphicFramePr>
            <a:graphicFrameLocks noGrp="1"/>
          </p:cNvGraphicFramePr>
          <p:nvPr>
            <p:ph idx="1"/>
            <p:extLst/>
          </p:nvPr>
        </p:nvGraphicFramePr>
        <p:xfrm>
          <a:off x="457200" y="2343150"/>
          <a:ext cx="8229600" cy="3337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740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0574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05740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205740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</a:tblGrid>
              <a:tr h="278130"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500" u="none" strike="noStrike" dirty="0">
                          <a:solidFill>
                            <a:srgbClr val="FF0000"/>
                          </a:solidFill>
                          <a:effectLst/>
                        </a:rPr>
                        <a:t>Name</a:t>
                      </a:r>
                      <a:endParaRPr lang="en-US" sz="1500" b="0" i="0" u="none" strike="noStrike" dirty="0">
                        <a:solidFill>
                          <a:srgbClr val="FF0000"/>
                        </a:solidFill>
                        <a:effectLst/>
                        <a:latin typeface="Arial"/>
                      </a:endParaRPr>
                    </a:p>
                  </a:txBody>
                  <a:tcPr marL="6794" marR="6794" marT="6794" marB="0" anchor="ctr"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500" u="none" strike="noStrike" dirty="0" smtClean="0">
                          <a:solidFill>
                            <a:srgbClr val="FF0000"/>
                          </a:solidFill>
                          <a:effectLst/>
                        </a:rPr>
                        <a:t>Papers</a:t>
                      </a:r>
                      <a:endParaRPr lang="en-US" sz="1500" b="0" i="0" u="none" strike="noStrike" dirty="0">
                        <a:solidFill>
                          <a:srgbClr val="FF0000"/>
                        </a:solidFill>
                        <a:effectLst/>
                        <a:latin typeface="Arial"/>
                      </a:endParaRPr>
                    </a:p>
                  </a:txBody>
                  <a:tcPr marL="6794" marR="6794" marT="6794" marB="0" anchor="ctr"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500" u="none" strike="noStrike" dirty="0">
                          <a:solidFill>
                            <a:srgbClr val="FF0000"/>
                          </a:solidFill>
                          <a:effectLst/>
                        </a:rPr>
                        <a:t>Views Count</a:t>
                      </a:r>
                      <a:endParaRPr lang="en-US" sz="1500" b="0" i="0" u="none" strike="noStrike" dirty="0">
                        <a:solidFill>
                          <a:srgbClr val="FF0000"/>
                        </a:solidFill>
                        <a:effectLst/>
                        <a:latin typeface="Arial"/>
                      </a:endParaRPr>
                    </a:p>
                  </a:txBody>
                  <a:tcPr marL="6794" marR="6794" marT="6794" marB="0" anchor="ctr"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500" u="none" strike="noStrike" dirty="0">
                          <a:solidFill>
                            <a:srgbClr val="FF0000"/>
                          </a:solidFill>
                          <a:effectLst/>
                        </a:rPr>
                        <a:t>Citation Count</a:t>
                      </a:r>
                      <a:endParaRPr lang="en-US" sz="1500" b="0" i="0" u="none" strike="noStrike" dirty="0">
                        <a:solidFill>
                          <a:srgbClr val="FF0000"/>
                        </a:solidFill>
                        <a:effectLst/>
                        <a:latin typeface="Arial"/>
                      </a:endParaRPr>
                    </a:p>
                  </a:txBody>
                  <a:tcPr marL="6794" marR="6794" marT="6794" marB="0" anchor="ctr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500" u="none" strike="noStrike" dirty="0">
                          <a:effectLst/>
                        </a:rPr>
                        <a:t>World</a:t>
                      </a:r>
                      <a:endParaRPr lang="en-US" sz="1500" b="0" i="0" u="none" strike="noStrike" dirty="0">
                        <a:effectLst/>
                        <a:latin typeface="Arial"/>
                      </a:endParaRPr>
                    </a:p>
                  </a:txBody>
                  <a:tcPr marL="6794" marR="6794" marT="679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33,450,137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>
                          <a:effectLst/>
                          <a:latin typeface="Arial"/>
                        </a:rPr>
                        <a:t>387,056,674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378,966,468</a:t>
                      </a:r>
                    </a:p>
                  </a:txBody>
                  <a:tcPr marL="7144" marR="7144" marT="7144" marB="0" anchor="ctr"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500" u="none" strike="noStrike" dirty="0">
                          <a:effectLst/>
                        </a:rPr>
                        <a:t>Middle East</a:t>
                      </a:r>
                      <a:endParaRPr lang="en-US" sz="1500" b="0" i="0" u="none" strike="noStrike" dirty="0">
                        <a:effectLst/>
                        <a:latin typeface="Arial"/>
                      </a:endParaRPr>
                    </a:p>
                  </a:txBody>
                  <a:tcPr marL="6794" marR="6794" marT="679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1,245,933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>
                          <a:effectLst/>
                          <a:latin typeface="Arial"/>
                        </a:rPr>
                        <a:t>18,601,380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11,517,232</a:t>
                      </a:r>
                    </a:p>
                  </a:txBody>
                  <a:tcPr marL="7144" marR="7144" marT="7144" marB="0" anchor="ctr"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500" u="none" strike="noStrike" dirty="0">
                          <a:effectLst/>
                        </a:rPr>
                        <a:t>Sweden</a:t>
                      </a:r>
                      <a:endParaRPr lang="en-US" sz="1500" b="0" i="0" u="none" strike="noStrike" dirty="0">
                        <a:effectLst/>
                        <a:latin typeface="Arial"/>
                      </a:endParaRPr>
                    </a:p>
                  </a:txBody>
                  <a:tcPr marL="6794" marR="6794" marT="679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434,401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7,370,855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8,716,903</a:t>
                      </a:r>
                    </a:p>
                  </a:txBody>
                  <a:tcPr marL="7144" marR="7144" marT="7144" marB="0" anchor="ctr"/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500" u="none" strike="noStrike">
                          <a:effectLst/>
                        </a:rPr>
                        <a:t>Netherlands</a:t>
                      </a:r>
                      <a:endParaRPr lang="en-US" sz="1500" b="0" i="0" u="none" strike="noStrike">
                        <a:effectLst/>
                        <a:latin typeface="Arial"/>
                      </a:endParaRPr>
                    </a:p>
                  </a:txBody>
                  <a:tcPr marL="6794" marR="6794" marT="679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658,968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11,667,250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13,799,323</a:t>
                      </a:r>
                    </a:p>
                  </a:txBody>
                  <a:tcPr marL="7144" marR="7144" marT="7144" marB="0" anchor="ctr"/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500" u="none" strike="noStrike">
                          <a:effectLst/>
                        </a:rPr>
                        <a:t>Norway</a:t>
                      </a:r>
                      <a:endParaRPr lang="en-US" sz="1500" b="0" i="0" u="none" strike="noStrike">
                        <a:effectLst/>
                        <a:latin typeface="Arial"/>
                      </a:endParaRPr>
                    </a:p>
                  </a:txBody>
                  <a:tcPr marL="6794" marR="6794" marT="679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200,049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>
                          <a:effectLst/>
                          <a:latin typeface="Arial"/>
                        </a:rPr>
                        <a:t>3,427,152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3,364,176</a:t>
                      </a:r>
                    </a:p>
                  </a:txBody>
                  <a:tcPr marL="7144" marR="7144" marT="7144" marB="0" anchor="ctr"/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500" u="none" strike="noStrike" dirty="0">
                          <a:effectLst/>
                        </a:rPr>
                        <a:t>South Korea</a:t>
                      </a:r>
                      <a:endParaRPr lang="en-US" sz="1500" b="0" i="0" u="none" strike="noStrike" dirty="0">
                        <a:effectLst/>
                        <a:latin typeface="Arial"/>
                      </a:endParaRPr>
                    </a:p>
                  </a:txBody>
                  <a:tcPr marL="6794" marR="6794" marT="679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783,748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>
                          <a:effectLst/>
                          <a:latin typeface="Arial"/>
                        </a:rPr>
                        <a:t>11,527,965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8,000,188</a:t>
                      </a:r>
                    </a:p>
                  </a:txBody>
                  <a:tcPr marL="7144" marR="7144" marT="7144" marB="0" anchor="ctr"/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500" u="none" strike="noStrike" dirty="0">
                          <a:effectLst/>
                        </a:rPr>
                        <a:t>Israel</a:t>
                      </a:r>
                      <a:endParaRPr lang="en-US" sz="1500" b="0" i="0" u="none" strike="noStrike" dirty="0">
                        <a:effectLst/>
                        <a:latin typeface="Arial"/>
                      </a:endParaRPr>
                    </a:p>
                  </a:txBody>
                  <a:tcPr marL="6794" marR="6794" marT="679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256,735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3,244,419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4,666,799</a:t>
                      </a:r>
                    </a:p>
                  </a:txBody>
                  <a:tcPr marL="7144" marR="7144" marT="7144" marB="0" anchor="ctr"/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500" u="none" strike="noStrike" dirty="0">
                          <a:effectLst/>
                        </a:rPr>
                        <a:t>Saudi Arabia</a:t>
                      </a:r>
                      <a:endParaRPr lang="en-US" sz="1500" b="0" i="0" u="none" strike="noStrike" dirty="0">
                        <a:effectLst/>
                        <a:latin typeface="Arial"/>
                      </a:endParaRPr>
                    </a:p>
                  </a:txBody>
                  <a:tcPr marL="6794" marR="6794" marT="679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102,929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>
                          <a:effectLst/>
                          <a:latin typeface="Arial"/>
                        </a:rPr>
                        <a:t>1,978,594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708,943</a:t>
                      </a:r>
                    </a:p>
                  </a:txBody>
                  <a:tcPr marL="7144" marR="7144" marT="7144" marB="0" anchor="ctr"/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500" u="none" strike="noStrike">
                          <a:effectLst/>
                        </a:rPr>
                        <a:t>Singapore</a:t>
                      </a:r>
                      <a:endParaRPr lang="en-US" sz="1500" b="0" i="0" u="none" strike="noStrike">
                        <a:effectLst/>
                        <a:latin typeface="Arial"/>
                      </a:endParaRPr>
                    </a:p>
                  </a:txBody>
                  <a:tcPr marL="6794" marR="6794" marT="679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202,396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>
                          <a:effectLst/>
                          <a:latin typeface="Arial"/>
                        </a:rPr>
                        <a:t>3,598,773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2,983,390</a:t>
                      </a:r>
                    </a:p>
                  </a:txBody>
                  <a:tcPr marL="7144" marR="7144" marT="7144" marB="0" anchor="ctr"/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500" u="none" strike="noStrike" dirty="0">
                          <a:effectLst/>
                        </a:rPr>
                        <a:t>Turkey</a:t>
                      </a:r>
                      <a:endParaRPr lang="en-US" sz="1500" b="0" i="0" u="none" strike="noStrike" dirty="0">
                        <a:effectLst/>
                        <a:latin typeface="Arial"/>
                      </a:endParaRPr>
                    </a:p>
                  </a:txBody>
                  <a:tcPr marL="6794" marR="6794" marT="679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411,578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4,836,879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500" b="0" i="0" u="none" strike="noStrike" dirty="0">
                          <a:effectLst/>
                          <a:latin typeface="Arial"/>
                        </a:rPr>
                        <a:t>3,302,499</a:t>
                      </a:r>
                    </a:p>
                  </a:txBody>
                  <a:tcPr marL="7144" marR="7144" marT="7144" marB="0" anchor="ctr"/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78130"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500" u="none" strike="noStrike" dirty="0">
                          <a:effectLst/>
                        </a:rPr>
                        <a:t>Iran</a:t>
                      </a:r>
                      <a:endParaRPr lang="en-US" sz="1500" b="0" i="0" u="none" strike="noStrike" dirty="0">
                        <a:effectLst/>
                        <a:latin typeface="Arial"/>
                      </a:endParaRPr>
                    </a:p>
                  </a:txBody>
                  <a:tcPr marL="6794" marR="6794" marT="679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effectLst/>
                          <a:latin typeface="Arial"/>
                        </a:rPr>
                        <a:t>333,778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effectLst/>
                          <a:latin typeface="Arial"/>
                        </a:rPr>
                        <a:t>7,007,552</a:t>
                      </a:r>
                    </a:p>
                  </a:txBody>
                  <a:tcPr marL="7144" marR="7144" marT="7144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400" b="0" i="0" u="none" strike="noStrike" dirty="0">
                          <a:effectLst/>
                          <a:latin typeface="Arial"/>
                        </a:rPr>
                        <a:t>2,020,564</a:t>
                      </a:r>
                    </a:p>
                  </a:txBody>
                  <a:tcPr marL="7144" marR="7144" marT="7144" marB="0" anchor="ctr"/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73220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2" name="Title 1"/>
          <p:cNvSpPr>
            <a:spLocks noGrp="1"/>
          </p:cNvSpPr>
          <p:nvPr>
            <p:ph type="title"/>
          </p:nvPr>
        </p:nvSpPr>
        <p:spPr>
          <a:xfrm>
            <a:off x="228600" y="1302706"/>
            <a:ext cx="8686800" cy="518513"/>
          </a:xfrm>
        </p:spPr>
        <p:txBody>
          <a:bodyPr>
            <a:noAutofit/>
          </a:bodyPr>
          <a:lstStyle/>
          <a:p>
            <a:pPr algn="ctr"/>
            <a:r>
              <a:rPr lang="en-US" sz="3000" b="1" dirty="0">
                <a:solidFill>
                  <a:srgbClr val="FF0000"/>
                </a:solidFill>
              </a:rPr>
              <a:t>Who</a:t>
            </a:r>
            <a:r>
              <a:rPr lang="en-US" sz="3000" b="1" dirty="0"/>
              <a:t> in the World is </a:t>
            </a:r>
            <a:r>
              <a:rPr lang="en-US" sz="3000" b="1" u="sng" dirty="0">
                <a:solidFill>
                  <a:srgbClr val="FF0000"/>
                </a:solidFill>
              </a:rPr>
              <a:t>Downloading</a:t>
            </a:r>
            <a:r>
              <a:rPr lang="en-US" sz="3000" b="1" dirty="0">
                <a:solidFill>
                  <a:srgbClr val="FF0000"/>
                </a:solidFill>
              </a:rPr>
              <a:t> our published papers</a:t>
            </a:r>
            <a:r>
              <a:rPr lang="en-US" sz="3000" b="1" dirty="0"/>
              <a:t> in </a:t>
            </a:r>
            <a:r>
              <a:rPr lang="en-US" sz="3000" b="1" dirty="0">
                <a:solidFill>
                  <a:srgbClr val="FF0000"/>
                </a:solidFill>
              </a:rPr>
              <a:t>Elsevier</a:t>
            </a:r>
            <a:r>
              <a:rPr lang="en-US" sz="3000" b="1" dirty="0"/>
              <a:t> </a:t>
            </a:r>
            <a:r>
              <a:rPr lang="en-US" sz="3000" b="1" dirty="0" err="1"/>
              <a:t>ScienceDirect</a:t>
            </a:r>
            <a:r>
              <a:rPr lang="en-US" sz="3000" b="1" dirty="0"/>
              <a:t> Journals?</a:t>
            </a:r>
            <a:endParaRPr sz="3000" b="1" dirty="0"/>
          </a:p>
        </p:txBody>
      </p:sp>
      <p:sp>
        <p:nvSpPr>
          <p:cNvPr id="2" name="Title Texts2"/>
          <p:cNvSpPr>
            <a:spLocks noGrp="1"/>
          </p:cNvSpPr>
          <p:nvPr>
            <p:ph idx="4294967295"/>
          </p:nvPr>
        </p:nvSpPr>
        <p:spPr>
          <a:xfrm>
            <a:off x="7515616" y="5539570"/>
            <a:ext cx="1399784" cy="320279"/>
          </a:xfrm>
        </p:spPr>
        <p:txBody>
          <a:bodyPr>
            <a:normAutofit fontScale="77500" lnSpcReduction="20000"/>
          </a:bodyPr>
          <a:lstStyle>
            <a:lvl1pPr marL="0" indent="0">
              <a:buNone/>
              <a:defRPr sz="800" baseline="0">
                <a:solidFill>
                  <a:schemeClr val="tx1">
                    <a:lumMod val="75000"/>
                  </a:schemeClr>
                </a:solidFill>
              </a:defRPr>
            </a:lvl1pPr>
          </a:lstStyle>
          <a:p>
            <a:r>
              <a:rPr dirty="0"/>
              <a:t>Source: Elsevier Web Analytics Department, </a:t>
            </a:r>
            <a:r>
              <a:rPr dirty="0" err="1"/>
              <a:t>ScienceDirect</a:t>
            </a:r>
            <a:r>
              <a:rPr dirty="0"/>
              <a:t> Usage Data 2010–2014</a:t>
            </a:r>
          </a:p>
        </p:txBody>
      </p:sp>
      <p:sp>
        <p:nvSpPr>
          <p:cNvPr id="3" name="Title Texts3"/>
          <p:cNvSpPr>
            <a:spLocks noGrp="1"/>
          </p:cNvSpPr>
          <p:nvPr>
            <p:ph idx="4294967295"/>
          </p:nvPr>
        </p:nvSpPr>
        <p:spPr>
          <a:xfrm>
            <a:off x="-190978" y="1937620"/>
            <a:ext cx="8686800" cy="216074"/>
          </a:xfrm>
        </p:spPr>
        <p:txBody>
          <a:bodyPr>
            <a:normAutofit fontScale="70000" lnSpcReduction="20000"/>
          </a:bodyPr>
          <a:lstStyle>
            <a:lvl1pPr marL="0" indent="0" algn="ctr">
              <a:buNone/>
              <a:defRPr sz="1400"/>
            </a:lvl1pPr>
          </a:lstStyle>
          <a:p>
            <a:r>
              <a:rPr dirty="0"/>
              <a:t>Where in the world have the articles authored by </a:t>
            </a:r>
            <a:r>
              <a:rPr dirty="0" err="1"/>
              <a:t>Consortuim</a:t>
            </a:r>
            <a:r>
              <a:rPr dirty="0"/>
              <a:t> Iran Health affiliated researchers been downloaded?</a:t>
            </a:r>
          </a:p>
        </p:txBody>
      </p:sp>
      <p:grpSp>
        <p:nvGrpSpPr>
          <p:cNvPr id="4" name="Groupe 4"/>
          <p:cNvGrpSpPr/>
          <p:nvPr/>
        </p:nvGrpSpPr>
        <p:grpSpPr>
          <a:xfrm>
            <a:off x="934133" y="2347462"/>
            <a:ext cx="6103701" cy="2800048"/>
            <a:chOff x="934132" y="2024526"/>
            <a:chExt cx="6103701" cy="3733397"/>
          </a:xfrm>
        </p:grpSpPr>
        <p:sp>
          <p:nvSpPr>
            <p:cNvPr id="1683" name="Polygon form 7"/>
            <p:cNvSpPr/>
            <p:nvPr/>
          </p:nvSpPr>
          <p:spPr>
            <a:xfrm>
              <a:off x="5066073" y="3090986"/>
              <a:ext cx="240271" cy="231034"/>
            </a:xfrm>
            <a:custGeom>
              <a:avLst/>
              <a:gdLst/>
              <a:ahLst/>
              <a:cxnLst/>
              <a:rect l="0" t="0" r="0" b="0"/>
              <a:pathLst>
                <a:path w="240271" h="231034">
                  <a:moveTo>
                    <a:pt x="1272" y="76368"/>
                  </a:moveTo>
                  <a:lnTo>
                    <a:pt x="21826" y="85025"/>
                  </a:lnTo>
                  <a:lnTo>
                    <a:pt x="34606" y="81270"/>
                  </a:lnTo>
                  <a:lnTo>
                    <a:pt x="35641" y="70019"/>
                  </a:lnTo>
                  <a:lnTo>
                    <a:pt x="48871" y="65799"/>
                  </a:lnTo>
                  <a:lnTo>
                    <a:pt x="57068" y="57959"/>
                  </a:lnTo>
                  <a:lnTo>
                    <a:pt x="55543" y="38201"/>
                  </a:lnTo>
                  <a:lnTo>
                    <a:pt x="69272" y="32871"/>
                  </a:lnTo>
                  <a:lnTo>
                    <a:pt x="69699" y="24027"/>
                  </a:lnTo>
                  <a:lnTo>
                    <a:pt x="79849" y="30254"/>
                  </a:lnTo>
                  <a:lnTo>
                    <a:pt x="85404" y="30801"/>
                  </a:lnTo>
                  <a:lnTo>
                    <a:pt x="95341" y="30565"/>
                  </a:lnTo>
                  <a:lnTo>
                    <a:pt x="110165" y="35206"/>
                  </a:lnTo>
                  <a:lnTo>
                    <a:pt x="116424" y="37979"/>
                  </a:lnTo>
                  <a:lnTo>
                    <a:pt x="127077" y="29552"/>
                  </a:lnTo>
                  <a:lnTo>
                    <a:pt x="134395" y="34052"/>
                  </a:lnTo>
                  <a:lnTo>
                    <a:pt x="136912" y="22554"/>
                  </a:lnTo>
                  <a:lnTo>
                    <a:pt x="147644" y="22613"/>
                  </a:lnTo>
                  <a:lnTo>
                    <a:pt x="149319" y="18882"/>
                  </a:lnTo>
                  <a:lnTo>
                    <a:pt x="148278" y="8886"/>
                  </a:lnTo>
                  <a:lnTo>
                    <a:pt x="153317" y="0"/>
                  </a:lnTo>
                  <a:lnTo>
                    <a:pt x="164530" y="5168"/>
                  </a:lnTo>
                  <a:lnTo>
                    <a:pt x="164861" y="12771"/>
                  </a:lnTo>
                  <a:lnTo>
                    <a:pt x="170550" y="13703"/>
                  </a:lnTo>
                  <a:lnTo>
                    <a:pt x="174990" y="34453"/>
                  </a:lnTo>
                  <a:lnTo>
                    <a:pt x="184363" y="42213"/>
                  </a:lnTo>
                  <a:lnTo>
                    <a:pt x="189048" y="36768"/>
                  </a:lnTo>
                  <a:lnTo>
                    <a:pt x="196208" y="33976"/>
                  </a:lnTo>
                  <a:lnTo>
                    <a:pt x="203953" y="22454"/>
                  </a:lnTo>
                  <a:lnTo>
                    <a:pt x="216686" y="23718"/>
                  </a:lnTo>
                  <a:lnTo>
                    <a:pt x="234940" y="22920"/>
                  </a:lnTo>
                  <a:lnTo>
                    <a:pt x="240271" y="29853"/>
                  </a:lnTo>
                  <a:lnTo>
                    <a:pt x="230799" y="33093"/>
                  </a:lnTo>
                  <a:lnTo>
                    <a:pt x="223152" y="38055"/>
                  </a:lnTo>
                  <a:lnTo>
                    <a:pt x="203615" y="41826"/>
                  </a:lnTo>
                  <a:lnTo>
                    <a:pt x="186014" y="47834"/>
                  </a:lnTo>
                  <a:lnTo>
                    <a:pt x="178651" y="59008"/>
                  </a:lnTo>
                  <a:lnTo>
                    <a:pt x="185801" y="69274"/>
                  </a:lnTo>
                  <a:lnTo>
                    <a:pt x="191241" y="81449"/>
                  </a:lnTo>
                  <a:lnTo>
                    <a:pt x="185104" y="92174"/>
                  </a:lnTo>
                  <a:lnTo>
                    <a:pt x="188391" y="101619"/>
                  </a:lnTo>
                  <a:lnTo>
                    <a:pt x="185769" y="110698"/>
                  </a:lnTo>
                  <a:lnTo>
                    <a:pt x="168374" y="110604"/>
                  </a:lnTo>
                  <a:lnTo>
                    <a:pt x="179675" y="126642"/>
                  </a:lnTo>
                  <a:lnTo>
                    <a:pt x="169694" y="133325"/>
                  </a:lnTo>
                  <a:lnTo>
                    <a:pt x="165638" y="148501"/>
                  </a:lnTo>
                  <a:lnTo>
                    <a:pt x="170217" y="163278"/>
                  </a:lnTo>
                  <a:lnTo>
                    <a:pt x="164705" y="170475"/>
                  </a:lnTo>
                  <a:lnTo>
                    <a:pt x="157396" y="168421"/>
                  </a:lnTo>
                  <a:lnTo>
                    <a:pt x="144149" y="172132"/>
                  </a:lnTo>
                  <a:lnTo>
                    <a:pt x="143727" y="179100"/>
                  </a:lnTo>
                  <a:lnTo>
                    <a:pt x="130057" y="179529"/>
                  </a:lnTo>
                  <a:lnTo>
                    <a:pt x="122914" y="193825"/>
                  </a:lnTo>
                  <a:lnTo>
                    <a:pt x="126797" y="214820"/>
                  </a:lnTo>
                  <a:lnTo>
                    <a:pt x="104896" y="225835"/>
                  </a:lnTo>
                  <a:lnTo>
                    <a:pt x="91558" y="224074"/>
                  </a:lnTo>
                  <a:lnTo>
                    <a:pt x="88901" y="229588"/>
                  </a:lnTo>
                  <a:lnTo>
                    <a:pt x="77195" y="226789"/>
                  </a:lnTo>
                  <a:lnTo>
                    <a:pt x="59383" y="231034"/>
                  </a:lnTo>
                  <a:lnTo>
                    <a:pt x="25894" y="219401"/>
                  </a:lnTo>
                  <a:lnTo>
                    <a:pt x="38215" y="196621"/>
                  </a:lnTo>
                  <a:lnTo>
                    <a:pt x="33456" y="180854"/>
                  </a:lnTo>
                  <a:lnTo>
                    <a:pt x="18689" y="177149"/>
                  </a:lnTo>
                  <a:lnTo>
                    <a:pt x="14004" y="161610"/>
                  </a:lnTo>
                  <a:lnTo>
                    <a:pt x="3850" y="142212"/>
                  </a:lnTo>
                  <a:lnTo>
                    <a:pt x="8708" y="128528"/>
                  </a:lnTo>
                  <a:lnTo>
                    <a:pt x="0" y="125167"/>
                  </a:lnTo>
                  <a:lnTo>
                    <a:pt x="999" y="107161"/>
                  </a:lnTo>
                  <a:lnTo>
                    <a:pt x="1272" y="7636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84" name="Polygon form 8"/>
            <p:cNvSpPr/>
            <p:nvPr/>
          </p:nvSpPr>
          <p:spPr>
            <a:xfrm>
              <a:off x="4186056" y="4187738"/>
              <a:ext cx="245144" cy="292158"/>
            </a:xfrm>
            <a:custGeom>
              <a:avLst/>
              <a:gdLst/>
              <a:ahLst/>
              <a:cxnLst/>
              <a:rect l="0" t="0" r="0" b="0"/>
              <a:pathLst>
                <a:path w="245144" h="292158">
                  <a:moveTo>
                    <a:pt x="95813" y="398"/>
                  </a:moveTo>
                  <a:lnTo>
                    <a:pt x="100482" y="18414"/>
                  </a:lnTo>
                  <a:lnTo>
                    <a:pt x="105960" y="32915"/>
                  </a:lnTo>
                  <a:lnTo>
                    <a:pt x="110381" y="40740"/>
                  </a:lnTo>
                  <a:lnTo>
                    <a:pt x="117739" y="53393"/>
                  </a:lnTo>
                  <a:lnTo>
                    <a:pt x="130769" y="51467"/>
                  </a:lnTo>
                  <a:lnTo>
                    <a:pt x="137307" y="48081"/>
                  </a:lnTo>
                  <a:lnTo>
                    <a:pt x="148121" y="51521"/>
                  </a:lnTo>
                  <a:lnTo>
                    <a:pt x="151160" y="45481"/>
                  </a:lnTo>
                  <a:lnTo>
                    <a:pt x="156302" y="31401"/>
                  </a:lnTo>
                  <a:lnTo>
                    <a:pt x="168520" y="30483"/>
                  </a:lnTo>
                  <a:lnTo>
                    <a:pt x="169641" y="26295"/>
                  </a:lnTo>
                  <a:lnTo>
                    <a:pt x="179684" y="26226"/>
                  </a:lnTo>
                  <a:lnTo>
                    <a:pt x="177841" y="34937"/>
                  </a:lnTo>
                  <a:lnTo>
                    <a:pt x="201717" y="34783"/>
                  </a:lnTo>
                  <a:lnTo>
                    <a:pt x="201821" y="50008"/>
                  </a:lnTo>
                  <a:lnTo>
                    <a:pt x="205637" y="59355"/>
                  </a:lnTo>
                  <a:lnTo>
                    <a:pt x="202461" y="73932"/>
                  </a:lnTo>
                  <a:lnTo>
                    <a:pt x="203597" y="88817"/>
                  </a:lnTo>
                  <a:lnTo>
                    <a:pt x="209946" y="97818"/>
                  </a:lnTo>
                  <a:lnTo>
                    <a:pt x="208213" y="126610"/>
                  </a:lnTo>
                  <a:lnTo>
                    <a:pt x="213118" y="124409"/>
                  </a:lnTo>
                  <a:lnTo>
                    <a:pt x="221615" y="125036"/>
                  </a:lnTo>
                  <a:lnTo>
                    <a:pt x="233845" y="121459"/>
                  </a:lnTo>
                  <a:lnTo>
                    <a:pt x="242731" y="122923"/>
                  </a:lnTo>
                  <a:lnTo>
                    <a:pt x="244597" y="130448"/>
                  </a:lnTo>
                  <a:lnTo>
                    <a:pt x="242039" y="142179"/>
                  </a:lnTo>
                  <a:lnTo>
                    <a:pt x="245144" y="153549"/>
                  </a:lnTo>
                  <a:lnTo>
                    <a:pt x="241956" y="162604"/>
                  </a:lnTo>
                  <a:lnTo>
                    <a:pt x="243359" y="170969"/>
                  </a:lnTo>
                  <a:lnTo>
                    <a:pt x="202696" y="170475"/>
                  </a:lnTo>
                  <a:lnTo>
                    <a:pt x="199291" y="247453"/>
                  </a:lnTo>
                  <a:lnTo>
                    <a:pt x="211633" y="267323"/>
                  </a:lnTo>
                  <a:lnTo>
                    <a:pt x="223661" y="282517"/>
                  </a:lnTo>
                  <a:lnTo>
                    <a:pt x="187700" y="292158"/>
                  </a:lnTo>
                  <a:lnTo>
                    <a:pt x="140998" y="288474"/>
                  </a:lnTo>
                  <a:lnTo>
                    <a:pt x="127975" y="276823"/>
                  </a:lnTo>
                  <a:lnTo>
                    <a:pt x="49434" y="277524"/>
                  </a:lnTo>
                  <a:lnTo>
                    <a:pt x="46463" y="279210"/>
                  </a:lnTo>
                  <a:lnTo>
                    <a:pt x="35179" y="268247"/>
                  </a:lnTo>
                  <a:lnTo>
                    <a:pt x="22629" y="267483"/>
                  </a:lnTo>
                  <a:lnTo>
                    <a:pt x="10936" y="271557"/>
                  </a:lnTo>
                  <a:lnTo>
                    <a:pt x="1514" y="276120"/>
                  </a:lnTo>
                  <a:lnTo>
                    <a:pt x="0" y="260934"/>
                  </a:lnTo>
                  <a:lnTo>
                    <a:pt x="3102" y="239712"/>
                  </a:lnTo>
                  <a:lnTo>
                    <a:pt x="10229" y="217626"/>
                  </a:lnTo>
                  <a:lnTo>
                    <a:pt x="11432" y="207266"/>
                  </a:lnTo>
                  <a:lnTo>
                    <a:pt x="18144" y="185517"/>
                  </a:lnTo>
                  <a:lnTo>
                    <a:pt x="22968" y="175633"/>
                  </a:lnTo>
                  <a:lnTo>
                    <a:pt x="34461" y="159862"/>
                  </a:lnTo>
                  <a:lnTo>
                    <a:pt x="40916" y="149131"/>
                  </a:lnTo>
                  <a:lnTo>
                    <a:pt x="43263" y="131245"/>
                  </a:lnTo>
                  <a:lnTo>
                    <a:pt x="42449" y="117554"/>
                  </a:lnTo>
                  <a:lnTo>
                    <a:pt x="36712" y="108906"/>
                  </a:lnTo>
                  <a:lnTo>
                    <a:pt x="31687" y="94244"/>
                  </a:lnTo>
                  <a:lnTo>
                    <a:pt x="27047" y="79746"/>
                  </a:lnTo>
                  <a:lnTo>
                    <a:pt x="28161" y="74729"/>
                  </a:lnTo>
                  <a:lnTo>
                    <a:pt x="34312" y="65165"/>
                  </a:lnTo>
                  <a:lnTo>
                    <a:pt x="28599" y="41824"/>
                  </a:lnTo>
                  <a:lnTo>
                    <a:pt x="24723" y="25652"/>
                  </a:lnTo>
                  <a:lnTo>
                    <a:pt x="14989" y="10362"/>
                  </a:lnTo>
                  <a:lnTo>
                    <a:pt x="16898" y="5671"/>
                  </a:lnTo>
                  <a:lnTo>
                    <a:pt x="25053" y="2435"/>
                  </a:lnTo>
                  <a:lnTo>
                    <a:pt x="30755" y="2893"/>
                  </a:lnTo>
                  <a:lnTo>
                    <a:pt x="37687" y="0"/>
                  </a:lnTo>
                  <a:lnTo>
                    <a:pt x="95813" y="39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85" name="Polygon form 9"/>
            <p:cNvSpPr/>
            <p:nvPr/>
          </p:nvSpPr>
          <p:spPr>
            <a:xfrm>
              <a:off x="4195102" y="4153279"/>
              <a:ext cx="21338" cy="32637"/>
            </a:xfrm>
            <a:custGeom>
              <a:avLst/>
              <a:gdLst/>
              <a:ahLst/>
              <a:cxnLst/>
              <a:rect l="0" t="0" r="0" b="0"/>
              <a:pathLst>
                <a:path w="21338" h="32637">
                  <a:moveTo>
                    <a:pt x="10177" y="30092"/>
                  </a:moveTo>
                  <a:lnTo>
                    <a:pt x="5148" y="32637"/>
                  </a:lnTo>
                  <a:lnTo>
                    <a:pt x="0" y="14475"/>
                  </a:lnTo>
                  <a:lnTo>
                    <a:pt x="8019" y="4057"/>
                  </a:lnTo>
                  <a:lnTo>
                    <a:pt x="13999" y="0"/>
                  </a:lnTo>
                  <a:lnTo>
                    <a:pt x="21338" y="8292"/>
                  </a:lnTo>
                  <a:lnTo>
                    <a:pt x="14132" y="13360"/>
                  </a:lnTo>
                  <a:lnTo>
                    <a:pt x="10867" y="19565"/>
                  </a:lnTo>
                  <a:lnTo>
                    <a:pt x="10177" y="3009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86" name="Polygon form 10"/>
            <p:cNvSpPr/>
            <p:nvPr/>
          </p:nvSpPr>
          <p:spPr>
            <a:xfrm>
              <a:off x="4749206" y="3024408"/>
              <a:ext cx="100030" cy="86155"/>
            </a:xfrm>
            <a:custGeom>
              <a:avLst/>
              <a:gdLst/>
              <a:ahLst/>
              <a:cxnLst/>
              <a:rect l="0" t="0" r="0" b="0"/>
              <a:pathLst>
                <a:path w="100030" h="86155">
                  <a:moveTo>
                    <a:pt x="42061" y="15070"/>
                  </a:moveTo>
                  <a:lnTo>
                    <a:pt x="50142" y="16497"/>
                  </a:lnTo>
                  <a:lnTo>
                    <a:pt x="51789" y="10222"/>
                  </a:lnTo>
                  <a:lnTo>
                    <a:pt x="60011" y="103"/>
                  </a:lnTo>
                  <a:lnTo>
                    <a:pt x="72030" y="12620"/>
                  </a:lnTo>
                  <a:lnTo>
                    <a:pt x="84755" y="29597"/>
                  </a:lnTo>
                  <a:lnTo>
                    <a:pt x="93168" y="30480"/>
                  </a:lnTo>
                  <a:lnTo>
                    <a:pt x="100030" y="36871"/>
                  </a:lnTo>
                  <a:lnTo>
                    <a:pt x="86006" y="39280"/>
                  </a:lnTo>
                  <a:lnTo>
                    <a:pt x="87021" y="58273"/>
                  </a:lnTo>
                  <a:lnTo>
                    <a:pt x="85786" y="66890"/>
                  </a:lnTo>
                  <a:lnTo>
                    <a:pt x="80483" y="72771"/>
                  </a:lnTo>
                  <a:lnTo>
                    <a:pt x="83435" y="84813"/>
                  </a:lnTo>
                  <a:lnTo>
                    <a:pt x="79261" y="86155"/>
                  </a:lnTo>
                  <a:lnTo>
                    <a:pt x="65607" y="73731"/>
                  </a:lnTo>
                  <a:lnTo>
                    <a:pt x="69232" y="61515"/>
                  </a:lnTo>
                  <a:lnTo>
                    <a:pt x="62534" y="54529"/>
                  </a:lnTo>
                  <a:lnTo>
                    <a:pt x="56292" y="56519"/>
                  </a:lnTo>
                  <a:lnTo>
                    <a:pt x="39047" y="75058"/>
                  </a:lnTo>
                  <a:lnTo>
                    <a:pt x="35304" y="58204"/>
                  </a:lnTo>
                  <a:lnTo>
                    <a:pt x="26584" y="54444"/>
                  </a:lnTo>
                  <a:lnTo>
                    <a:pt x="17784" y="48043"/>
                  </a:lnTo>
                  <a:lnTo>
                    <a:pt x="21190" y="40163"/>
                  </a:lnTo>
                  <a:lnTo>
                    <a:pt x="10152" y="32093"/>
                  </a:lnTo>
                  <a:lnTo>
                    <a:pt x="12441" y="25899"/>
                  </a:lnTo>
                  <a:lnTo>
                    <a:pt x="4919" y="21885"/>
                  </a:lnTo>
                  <a:lnTo>
                    <a:pt x="0" y="15605"/>
                  </a:lnTo>
                  <a:lnTo>
                    <a:pt x="3462" y="11516"/>
                  </a:lnTo>
                  <a:lnTo>
                    <a:pt x="17918" y="18127"/>
                  </a:lnTo>
                  <a:lnTo>
                    <a:pt x="27639" y="19296"/>
                  </a:lnTo>
                  <a:lnTo>
                    <a:pt x="29419" y="16377"/>
                  </a:lnTo>
                  <a:lnTo>
                    <a:pt x="18050" y="3483"/>
                  </a:lnTo>
                  <a:lnTo>
                    <a:pt x="21851" y="0"/>
                  </a:lnTo>
                  <a:lnTo>
                    <a:pt x="26914" y="669"/>
                  </a:lnTo>
                  <a:lnTo>
                    <a:pt x="42061" y="15070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87" name="Polygon form 11"/>
            <p:cNvSpPr/>
            <p:nvPr/>
          </p:nvSpPr>
          <p:spPr>
            <a:xfrm>
              <a:off x="4753504" y="3076636"/>
              <a:ext cx="28469" cy="23722"/>
            </a:xfrm>
            <a:custGeom>
              <a:avLst/>
              <a:gdLst/>
              <a:ahLst/>
              <a:cxnLst/>
              <a:rect l="0" t="0" r="0" b="0"/>
              <a:pathLst>
                <a:path w="28469" h="23722">
                  <a:moveTo>
                    <a:pt x="3540" y="0"/>
                  </a:moveTo>
                  <a:lnTo>
                    <a:pt x="10040" y="6375"/>
                  </a:lnTo>
                  <a:lnTo>
                    <a:pt x="17831" y="6104"/>
                  </a:lnTo>
                  <a:lnTo>
                    <a:pt x="18489" y="9857"/>
                  </a:lnTo>
                  <a:lnTo>
                    <a:pt x="28469" y="23722"/>
                  </a:lnTo>
                  <a:lnTo>
                    <a:pt x="15682" y="20824"/>
                  </a:lnTo>
                  <a:lnTo>
                    <a:pt x="4579" y="9847"/>
                  </a:lnTo>
                  <a:lnTo>
                    <a:pt x="0" y="757"/>
                  </a:lnTo>
                  <a:lnTo>
                    <a:pt x="3540" y="0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88" name="Polygon form 12"/>
            <p:cNvSpPr/>
            <p:nvPr/>
          </p:nvSpPr>
          <p:spPr>
            <a:xfrm>
              <a:off x="4405647" y="2872429"/>
              <a:ext cx="63756" cy="71760"/>
            </a:xfrm>
            <a:custGeom>
              <a:avLst/>
              <a:gdLst/>
              <a:ahLst/>
              <a:cxnLst/>
              <a:rect l="0" t="0" r="0" b="0"/>
              <a:pathLst>
                <a:path w="63756" h="71760">
                  <a:moveTo>
                    <a:pt x="0" y="6241"/>
                  </a:moveTo>
                  <a:lnTo>
                    <a:pt x="3462" y="2603"/>
                  </a:lnTo>
                  <a:lnTo>
                    <a:pt x="14187" y="0"/>
                  </a:lnTo>
                  <a:lnTo>
                    <a:pt x="27623" y="7286"/>
                  </a:lnTo>
                  <a:lnTo>
                    <a:pt x="34632" y="8052"/>
                  </a:lnTo>
                  <a:lnTo>
                    <a:pt x="43199" y="14401"/>
                  </a:lnTo>
                  <a:lnTo>
                    <a:pt x="43271" y="22615"/>
                  </a:lnTo>
                  <a:lnTo>
                    <a:pt x="50002" y="26444"/>
                  </a:lnTo>
                  <a:lnTo>
                    <a:pt x="54008" y="36500"/>
                  </a:lnTo>
                  <a:lnTo>
                    <a:pt x="60855" y="42524"/>
                  </a:lnTo>
                  <a:lnTo>
                    <a:pt x="60223" y="46152"/>
                  </a:lnTo>
                  <a:lnTo>
                    <a:pt x="63756" y="48538"/>
                  </a:lnTo>
                  <a:lnTo>
                    <a:pt x="59555" y="50418"/>
                  </a:lnTo>
                  <a:lnTo>
                    <a:pt x="49472" y="49911"/>
                  </a:lnTo>
                  <a:lnTo>
                    <a:pt x="47299" y="46598"/>
                  </a:lnTo>
                  <a:lnTo>
                    <a:pt x="44052" y="48597"/>
                  </a:lnTo>
                  <a:lnTo>
                    <a:pt x="45897" y="52902"/>
                  </a:lnTo>
                  <a:lnTo>
                    <a:pt x="42396" y="60701"/>
                  </a:lnTo>
                  <a:lnTo>
                    <a:pt x="40633" y="69052"/>
                  </a:lnTo>
                  <a:lnTo>
                    <a:pt x="36723" y="71760"/>
                  </a:lnTo>
                  <a:lnTo>
                    <a:pt x="32095" y="60787"/>
                  </a:lnTo>
                  <a:lnTo>
                    <a:pt x="32392" y="50433"/>
                  </a:lnTo>
                  <a:lnTo>
                    <a:pt x="30297" y="39835"/>
                  </a:lnTo>
                  <a:lnTo>
                    <a:pt x="18473" y="25651"/>
                  </a:lnTo>
                  <a:lnTo>
                    <a:pt x="11660" y="15565"/>
                  </a:lnTo>
                  <a:lnTo>
                    <a:pt x="5433" y="8499"/>
                  </a:lnTo>
                  <a:lnTo>
                    <a:pt x="0" y="624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89" name="Polygon form 13"/>
            <p:cNvSpPr/>
            <p:nvPr/>
          </p:nvSpPr>
          <p:spPr>
            <a:xfrm>
              <a:off x="4787595" y="4341079"/>
              <a:ext cx="154350" cy="330411"/>
            </a:xfrm>
            <a:custGeom>
              <a:avLst/>
              <a:gdLst/>
              <a:ahLst/>
              <a:cxnLst/>
              <a:rect l="0" t="0" r="0" b="0"/>
              <a:pathLst>
                <a:path w="154350" h="330411">
                  <a:moveTo>
                    <a:pt x="141003" y="10580"/>
                  </a:moveTo>
                  <a:lnTo>
                    <a:pt x="145510" y="21054"/>
                  </a:lnTo>
                  <a:lnTo>
                    <a:pt x="149236" y="37285"/>
                  </a:lnTo>
                  <a:lnTo>
                    <a:pt x="150207" y="66793"/>
                  </a:lnTo>
                  <a:lnTo>
                    <a:pt x="154350" y="78312"/>
                  </a:lnTo>
                  <a:lnTo>
                    <a:pt x="151470" y="90036"/>
                  </a:lnTo>
                  <a:lnTo>
                    <a:pt x="147443" y="97198"/>
                  </a:lnTo>
                  <a:lnTo>
                    <a:pt x="142016" y="82763"/>
                  </a:lnTo>
                  <a:lnTo>
                    <a:pt x="137784" y="89964"/>
                  </a:lnTo>
                  <a:lnTo>
                    <a:pt x="139980" y="108152"/>
                  </a:lnTo>
                  <a:lnTo>
                    <a:pt x="137367" y="118511"/>
                  </a:lnTo>
                  <a:lnTo>
                    <a:pt x="131530" y="124093"/>
                  </a:lnTo>
                  <a:lnTo>
                    <a:pt x="128446" y="144809"/>
                  </a:lnTo>
                  <a:lnTo>
                    <a:pt x="118145" y="173222"/>
                  </a:lnTo>
                  <a:lnTo>
                    <a:pt x="105272" y="206782"/>
                  </a:lnTo>
                  <a:lnTo>
                    <a:pt x="88451" y="252899"/>
                  </a:lnTo>
                  <a:lnTo>
                    <a:pt x="77240" y="286741"/>
                  </a:lnTo>
                  <a:lnTo>
                    <a:pt x="65247" y="314902"/>
                  </a:lnTo>
                  <a:lnTo>
                    <a:pt x="49156" y="320397"/>
                  </a:lnTo>
                  <a:lnTo>
                    <a:pt x="31402" y="330411"/>
                  </a:lnTo>
                  <a:lnTo>
                    <a:pt x="21277" y="323986"/>
                  </a:lnTo>
                  <a:lnTo>
                    <a:pt x="7291" y="314998"/>
                  </a:lnTo>
                  <a:lnTo>
                    <a:pt x="3529" y="302045"/>
                  </a:lnTo>
                  <a:lnTo>
                    <a:pt x="4654" y="280412"/>
                  </a:lnTo>
                  <a:lnTo>
                    <a:pt x="0" y="260871"/>
                  </a:lnTo>
                  <a:lnTo>
                    <a:pt x="32" y="243304"/>
                  </a:lnTo>
                  <a:lnTo>
                    <a:pt x="5181" y="225778"/>
                  </a:lnTo>
                  <a:lnTo>
                    <a:pt x="14406" y="221685"/>
                  </a:lnTo>
                  <a:lnTo>
                    <a:pt x="15237" y="213568"/>
                  </a:lnTo>
                  <a:lnTo>
                    <a:pt x="26148" y="195206"/>
                  </a:lnTo>
                  <a:lnTo>
                    <a:pt x="29298" y="179689"/>
                  </a:lnTo>
                  <a:lnTo>
                    <a:pt x="25852" y="168075"/>
                  </a:lnTo>
                  <a:lnTo>
                    <a:pt x="23512" y="152640"/>
                  </a:lnTo>
                  <a:lnTo>
                    <a:pt x="23801" y="130136"/>
                  </a:lnTo>
                  <a:lnTo>
                    <a:pt x="31633" y="116565"/>
                  </a:lnTo>
                  <a:lnTo>
                    <a:pt x="35407" y="101113"/>
                  </a:lnTo>
                  <a:lnTo>
                    <a:pt x="45142" y="100325"/>
                  </a:lnTo>
                  <a:lnTo>
                    <a:pt x="56342" y="95444"/>
                  </a:lnTo>
                  <a:lnTo>
                    <a:pt x="63860" y="91108"/>
                  </a:lnTo>
                  <a:lnTo>
                    <a:pt x="72413" y="90879"/>
                  </a:lnTo>
                  <a:lnTo>
                    <a:pt x="84524" y="77079"/>
                  </a:lnTo>
                  <a:lnTo>
                    <a:pt x="101626" y="62200"/>
                  </a:lnTo>
                  <a:lnTo>
                    <a:pt x="108341" y="49958"/>
                  </a:lnTo>
                  <a:lnTo>
                    <a:pt x="106406" y="39474"/>
                  </a:lnTo>
                  <a:lnTo>
                    <a:pt x="114486" y="42503"/>
                  </a:lnTo>
                  <a:lnTo>
                    <a:pt x="126382" y="25608"/>
                  </a:lnTo>
                  <a:lnTo>
                    <a:pt x="127691" y="10890"/>
                  </a:lnTo>
                  <a:lnTo>
                    <a:pt x="134842" y="0"/>
                  </a:lnTo>
                  <a:lnTo>
                    <a:pt x="141003" y="1058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0" name="Polygon form 14"/>
            <p:cNvSpPr/>
            <p:nvPr/>
          </p:nvSpPr>
          <p:spPr>
            <a:xfrm>
              <a:off x="1814918" y="3190361"/>
              <a:ext cx="484315" cy="484942"/>
            </a:xfrm>
            <a:custGeom>
              <a:avLst/>
              <a:gdLst/>
              <a:ahLst/>
              <a:cxnLst/>
              <a:rect l="0" t="0" r="0" b="0"/>
              <a:pathLst>
                <a:path w="484315" h="484942">
                  <a:moveTo>
                    <a:pt x="316498" y="193502"/>
                  </a:moveTo>
                  <a:lnTo>
                    <a:pt x="303268" y="215482"/>
                  </a:lnTo>
                  <a:lnTo>
                    <a:pt x="295227" y="233647"/>
                  </a:lnTo>
                  <a:lnTo>
                    <a:pt x="285354" y="267704"/>
                  </a:lnTo>
                  <a:lnTo>
                    <a:pt x="280556" y="280076"/>
                  </a:lnTo>
                  <a:lnTo>
                    <a:pt x="280590" y="294115"/>
                  </a:lnTo>
                  <a:lnTo>
                    <a:pt x="283647" y="306776"/>
                  </a:lnTo>
                  <a:lnTo>
                    <a:pt x="283096" y="326698"/>
                  </a:lnTo>
                  <a:lnTo>
                    <a:pt x="291756" y="346140"/>
                  </a:lnTo>
                  <a:lnTo>
                    <a:pt x="293272" y="360845"/>
                  </a:lnTo>
                  <a:lnTo>
                    <a:pt x="298301" y="373651"/>
                  </a:lnTo>
                  <a:lnTo>
                    <a:pt x="317371" y="381073"/>
                  </a:lnTo>
                  <a:lnTo>
                    <a:pt x="323331" y="391978"/>
                  </a:lnTo>
                  <a:lnTo>
                    <a:pt x="341476" y="385388"/>
                  </a:lnTo>
                  <a:lnTo>
                    <a:pt x="356583" y="383274"/>
                  </a:lnTo>
                  <a:lnTo>
                    <a:pt x="371786" y="379153"/>
                  </a:lnTo>
                  <a:lnTo>
                    <a:pt x="384658" y="375174"/>
                  </a:lnTo>
                  <a:lnTo>
                    <a:pt x="398762" y="365207"/>
                  </a:lnTo>
                  <a:lnTo>
                    <a:pt x="406117" y="350574"/>
                  </a:lnTo>
                  <a:lnTo>
                    <a:pt x="411851" y="329356"/>
                  </a:lnTo>
                  <a:lnTo>
                    <a:pt x="416634" y="322068"/>
                  </a:lnTo>
                  <a:lnTo>
                    <a:pt x="430872" y="315881"/>
                  </a:lnTo>
                  <a:lnTo>
                    <a:pt x="452181" y="310701"/>
                  </a:lnTo>
                  <a:lnTo>
                    <a:pt x="468847" y="312143"/>
                  </a:lnTo>
                  <a:lnTo>
                    <a:pt x="480812" y="310389"/>
                  </a:lnTo>
                  <a:lnTo>
                    <a:pt x="484315" y="315883"/>
                  </a:lnTo>
                  <a:lnTo>
                    <a:pt x="481300" y="328003"/>
                  </a:lnTo>
                  <a:lnTo>
                    <a:pt x="468185" y="342672"/>
                  </a:lnTo>
                  <a:lnTo>
                    <a:pt x="460784" y="357901"/>
                  </a:lnTo>
                  <a:lnTo>
                    <a:pt x="463512" y="362404"/>
                  </a:lnTo>
                  <a:lnTo>
                    <a:pt x="458686" y="373234"/>
                  </a:lnTo>
                  <a:lnTo>
                    <a:pt x="450449" y="392810"/>
                  </a:lnTo>
                  <a:lnTo>
                    <a:pt x="446694" y="386178"/>
                  </a:lnTo>
                  <a:lnTo>
                    <a:pt x="442599" y="386483"/>
                  </a:lnTo>
                  <a:lnTo>
                    <a:pt x="438891" y="386710"/>
                  </a:lnTo>
                  <a:lnTo>
                    <a:pt x="429389" y="401784"/>
                  </a:lnTo>
                  <a:lnTo>
                    <a:pt x="426405" y="398690"/>
                  </a:lnTo>
                  <a:lnTo>
                    <a:pt x="423878" y="399789"/>
                  </a:lnTo>
                  <a:lnTo>
                    <a:pt x="423398" y="403519"/>
                  </a:lnTo>
                  <a:lnTo>
                    <a:pt x="405650" y="402734"/>
                  </a:lnTo>
                  <a:lnTo>
                    <a:pt x="387681" y="402260"/>
                  </a:lnTo>
                  <a:lnTo>
                    <a:pt x="385244" y="416543"/>
                  </a:lnTo>
                  <a:lnTo>
                    <a:pt x="376530" y="416361"/>
                  </a:lnTo>
                  <a:lnTo>
                    <a:pt x="382303" y="425033"/>
                  </a:lnTo>
                  <a:lnTo>
                    <a:pt x="388488" y="431091"/>
                  </a:lnTo>
                  <a:lnTo>
                    <a:pt x="389753" y="436648"/>
                  </a:lnTo>
                  <a:lnTo>
                    <a:pt x="392639" y="438271"/>
                  </a:lnTo>
                  <a:lnTo>
                    <a:pt x="390798" y="446899"/>
                  </a:lnTo>
                  <a:lnTo>
                    <a:pt x="365974" y="446324"/>
                  </a:lnTo>
                  <a:lnTo>
                    <a:pt x="353494" y="466809"/>
                  </a:lnTo>
                  <a:lnTo>
                    <a:pt x="355541" y="471632"/>
                  </a:lnTo>
                  <a:lnTo>
                    <a:pt x="352421" y="477541"/>
                  </a:lnTo>
                  <a:lnTo>
                    <a:pt x="350882" y="484942"/>
                  </a:lnTo>
                  <a:lnTo>
                    <a:pt x="333022" y="456978"/>
                  </a:lnTo>
                  <a:lnTo>
                    <a:pt x="324346" y="448438"/>
                  </a:lnTo>
                  <a:lnTo>
                    <a:pt x="309640" y="441356"/>
                  </a:lnTo>
                  <a:lnTo>
                    <a:pt x="298547" y="442909"/>
                  </a:lnTo>
                  <a:lnTo>
                    <a:pt x="281465" y="452085"/>
                  </a:lnTo>
                  <a:lnTo>
                    <a:pt x="271312" y="454336"/>
                  </a:lnTo>
                  <a:lnTo>
                    <a:pt x="258759" y="447212"/>
                  </a:lnTo>
                  <a:lnTo>
                    <a:pt x="245094" y="441926"/>
                  </a:lnTo>
                  <a:lnTo>
                    <a:pt x="229075" y="429637"/>
                  </a:lnTo>
                  <a:lnTo>
                    <a:pt x="215255" y="425602"/>
                  </a:lnTo>
                  <a:lnTo>
                    <a:pt x="195620" y="412981"/>
                  </a:lnTo>
                  <a:lnTo>
                    <a:pt x="181852" y="400171"/>
                  </a:lnTo>
                  <a:lnTo>
                    <a:pt x="178337" y="393142"/>
                  </a:lnTo>
                  <a:lnTo>
                    <a:pt x="167898" y="391240"/>
                  </a:lnTo>
                  <a:lnTo>
                    <a:pt x="149915" y="382406"/>
                  </a:lnTo>
                  <a:lnTo>
                    <a:pt x="144365" y="370364"/>
                  </a:lnTo>
                  <a:lnTo>
                    <a:pt x="126957" y="354968"/>
                  </a:lnTo>
                  <a:lnTo>
                    <a:pt x="121027" y="338332"/>
                  </a:lnTo>
                  <a:lnTo>
                    <a:pt x="119386" y="325581"/>
                  </a:lnTo>
                  <a:lnTo>
                    <a:pt x="126318" y="323323"/>
                  </a:lnTo>
                  <a:lnTo>
                    <a:pt x="126095" y="315892"/>
                  </a:lnTo>
                  <a:lnTo>
                    <a:pt x="132055" y="309391"/>
                  </a:lnTo>
                  <a:lnTo>
                    <a:pt x="134305" y="300488"/>
                  </a:lnTo>
                  <a:lnTo>
                    <a:pt x="130777" y="288652"/>
                  </a:lnTo>
                  <a:lnTo>
                    <a:pt x="131661" y="278332"/>
                  </a:lnTo>
                  <a:lnTo>
                    <a:pt x="128698" y="265057"/>
                  </a:lnTo>
                  <a:lnTo>
                    <a:pt x="119026" y="238696"/>
                  </a:lnTo>
                  <a:lnTo>
                    <a:pt x="105895" y="217661"/>
                  </a:lnTo>
                  <a:lnTo>
                    <a:pt x="101537" y="201147"/>
                  </a:lnTo>
                  <a:lnTo>
                    <a:pt x="88748" y="189794"/>
                  </a:lnTo>
                  <a:lnTo>
                    <a:pt x="87272" y="183319"/>
                  </a:lnTo>
                  <a:lnTo>
                    <a:pt x="95086" y="167559"/>
                  </a:lnTo>
                  <a:lnTo>
                    <a:pt x="87578" y="161034"/>
                  </a:lnTo>
                  <a:lnTo>
                    <a:pt x="80763" y="147910"/>
                  </a:lnTo>
                  <a:lnTo>
                    <a:pt x="82193" y="129687"/>
                  </a:lnTo>
                  <a:lnTo>
                    <a:pt x="73037" y="127011"/>
                  </a:lnTo>
                  <a:lnTo>
                    <a:pt x="67110" y="112815"/>
                  </a:lnTo>
                  <a:lnTo>
                    <a:pt x="63008" y="99770"/>
                  </a:lnTo>
                  <a:lnTo>
                    <a:pt x="65124" y="91682"/>
                  </a:lnTo>
                  <a:lnTo>
                    <a:pt x="62540" y="71662"/>
                  </a:lnTo>
                  <a:lnTo>
                    <a:pt x="63658" y="51564"/>
                  </a:lnTo>
                  <a:lnTo>
                    <a:pt x="67782" y="41720"/>
                  </a:lnTo>
                  <a:lnTo>
                    <a:pt x="58840" y="30654"/>
                  </a:lnTo>
                  <a:lnTo>
                    <a:pt x="52404" y="31360"/>
                  </a:lnTo>
                  <a:lnTo>
                    <a:pt x="45047" y="23573"/>
                  </a:lnTo>
                  <a:lnTo>
                    <a:pt x="37943" y="33807"/>
                  </a:lnTo>
                  <a:lnTo>
                    <a:pt x="35985" y="46353"/>
                  </a:lnTo>
                  <a:lnTo>
                    <a:pt x="30191" y="65803"/>
                  </a:lnTo>
                  <a:lnTo>
                    <a:pt x="32345" y="76833"/>
                  </a:lnTo>
                  <a:lnTo>
                    <a:pt x="39220" y="95452"/>
                  </a:lnTo>
                  <a:lnTo>
                    <a:pt x="40013" y="101710"/>
                  </a:lnTo>
                  <a:lnTo>
                    <a:pt x="42121" y="103724"/>
                  </a:lnTo>
                  <a:lnTo>
                    <a:pt x="41357" y="112729"/>
                  </a:lnTo>
                  <a:lnTo>
                    <a:pt x="44733" y="112571"/>
                  </a:lnTo>
                  <a:lnTo>
                    <a:pt x="42575" y="129427"/>
                  </a:lnTo>
                  <a:lnTo>
                    <a:pt x="45893" y="136323"/>
                  </a:lnTo>
                  <a:lnTo>
                    <a:pt x="46713" y="145690"/>
                  </a:lnTo>
                  <a:lnTo>
                    <a:pt x="53941" y="159490"/>
                  </a:lnTo>
                  <a:lnTo>
                    <a:pt x="52375" y="183846"/>
                  </a:lnTo>
                  <a:lnTo>
                    <a:pt x="54368" y="195457"/>
                  </a:lnTo>
                  <a:lnTo>
                    <a:pt x="55855" y="207837"/>
                  </a:lnTo>
                  <a:lnTo>
                    <a:pt x="52824" y="221520"/>
                  </a:lnTo>
                  <a:lnTo>
                    <a:pt x="61585" y="222836"/>
                  </a:lnTo>
                  <a:lnTo>
                    <a:pt x="65698" y="234953"/>
                  </a:lnTo>
                  <a:lnTo>
                    <a:pt x="69245" y="246825"/>
                  </a:lnTo>
                  <a:lnTo>
                    <a:pt x="67504" y="251430"/>
                  </a:lnTo>
                  <a:lnTo>
                    <a:pt x="56981" y="260546"/>
                  </a:lnTo>
                  <a:lnTo>
                    <a:pt x="53682" y="260262"/>
                  </a:lnTo>
                  <a:lnTo>
                    <a:pt x="53099" y="244294"/>
                  </a:lnTo>
                  <a:lnTo>
                    <a:pt x="45066" y="228934"/>
                  </a:lnTo>
                  <a:lnTo>
                    <a:pt x="35288" y="215727"/>
                  </a:lnTo>
                  <a:lnTo>
                    <a:pt x="27735" y="208647"/>
                  </a:lnTo>
                  <a:lnTo>
                    <a:pt x="34201" y="189748"/>
                  </a:lnTo>
                  <a:lnTo>
                    <a:pt x="35836" y="175582"/>
                  </a:lnTo>
                  <a:lnTo>
                    <a:pt x="29615" y="167070"/>
                  </a:lnTo>
                  <a:lnTo>
                    <a:pt x="20743" y="154798"/>
                  </a:lnTo>
                  <a:lnTo>
                    <a:pt x="17194" y="157984"/>
                  </a:lnTo>
                  <a:lnTo>
                    <a:pt x="14809" y="150970"/>
                  </a:lnTo>
                  <a:lnTo>
                    <a:pt x="5589" y="144031"/>
                  </a:lnTo>
                  <a:lnTo>
                    <a:pt x="0" y="128346"/>
                  </a:lnTo>
                  <a:lnTo>
                    <a:pt x="2026" y="126477"/>
                  </a:lnTo>
                  <a:lnTo>
                    <a:pt x="9057" y="128409"/>
                  </a:lnTo>
                  <a:lnTo>
                    <a:pt x="19266" y="119176"/>
                  </a:lnTo>
                  <a:lnTo>
                    <a:pt x="24123" y="107571"/>
                  </a:lnTo>
                  <a:lnTo>
                    <a:pt x="16874" y="88264"/>
                  </a:lnTo>
                  <a:lnTo>
                    <a:pt x="8916" y="80420"/>
                  </a:lnTo>
                  <a:lnTo>
                    <a:pt x="8446" y="63862"/>
                  </a:lnTo>
                  <a:lnTo>
                    <a:pt x="8442" y="46497"/>
                  </a:lnTo>
                  <a:lnTo>
                    <a:pt x="8517" y="25320"/>
                  </a:lnTo>
                  <a:lnTo>
                    <a:pt x="11016" y="1644"/>
                  </a:lnTo>
                  <a:lnTo>
                    <a:pt x="32067" y="1147"/>
                  </a:lnTo>
                  <a:lnTo>
                    <a:pt x="55831" y="0"/>
                  </a:lnTo>
                  <a:lnTo>
                    <a:pt x="52060" y="4895"/>
                  </a:lnTo>
                  <a:lnTo>
                    <a:pt x="73873" y="19260"/>
                  </a:lnTo>
                  <a:lnTo>
                    <a:pt x="107645" y="40069"/>
                  </a:lnTo>
                  <a:lnTo>
                    <a:pt x="143515" y="42211"/>
                  </a:lnTo>
                  <a:lnTo>
                    <a:pt x="157807" y="43115"/>
                  </a:lnTo>
                  <a:lnTo>
                    <a:pt x="161834" y="32589"/>
                  </a:lnTo>
                  <a:lnTo>
                    <a:pt x="192990" y="34576"/>
                  </a:lnTo>
                  <a:lnTo>
                    <a:pt x="196201" y="44014"/>
                  </a:lnTo>
                  <a:lnTo>
                    <a:pt x="202486" y="52630"/>
                  </a:lnTo>
                  <a:lnTo>
                    <a:pt x="209219" y="64477"/>
                  </a:lnTo>
                  <a:lnTo>
                    <a:pt x="210563" y="78134"/>
                  </a:lnTo>
                  <a:lnTo>
                    <a:pt x="210278" y="92404"/>
                  </a:lnTo>
                  <a:lnTo>
                    <a:pt x="217123" y="100635"/>
                  </a:lnTo>
                  <a:lnTo>
                    <a:pt x="229779" y="109122"/>
                  </a:lnTo>
                  <a:lnTo>
                    <a:pt x="247962" y="89657"/>
                  </a:lnTo>
                  <a:lnTo>
                    <a:pt x="263044" y="89997"/>
                  </a:lnTo>
                  <a:lnTo>
                    <a:pt x="272592" y="100827"/>
                  </a:lnTo>
                  <a:lnTo>
                    <a:pt x="276217" y="118708"/>
                  </a:lnTo>
                  <a:lnTo>
                    <a:pt x="277940" y="133932"/>
                  </a:lnTo>
                  <a:lnTo>
                    <a:pt x="284435" y="148969"/>
                  </a:lnTo>
                  <a:lnTo>
                    <a:pt x="283267" y="166965"/>
                  </a:lnTo>
                  <a:lnTo>
                    <a:pt x="285035" y="179167"/>
                  </a:lnTo>
                  <a:lnTo>
                    <a:pt x="297332" y="187731"/>
                  </a:lnTo>
                  <a:lnTo>
                    <a:pt x="309019" y="193932"/>
                  </a:lnTo>
                  <a:lnTo>
                    <a:pt x="316498" y="19350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1" name="Polygon form 15"/>
            <p:cNvSpPr/>
            <p:nvPr/>
          </p:nvSpPr>
          <p:spPr>
            <a:xfrm>
              <a:off x="4319274" y="3022421"/>
              <a:ext cx="44070" cy="36021"/>
            </a:xfrm>
            <a:custGeom>
              <a:avLst/>
              <a:gdLst/>
              <a:ahLst/>
              <a:cxnLst/>
              <a:rect l="0" t="0" r="0" b="0"/>
              <a:pathLst>
                <a:path w="44070" h="36021">
                  <a:moveTo>
                    <a:pt x="1455" y="11652"/>
                  </a:moveTo>
                  <a:lnTo>
                    <a:pt x="3697" y="11824"/>
                  </a:lnTo>
                  <a:lnTo>
                    <a:pt x="4009" y="6867"/>
                  </a:lnTo>
                  <a:lnTo>
                    <a:pt x="13955" y="2988"/>
                  </a:lnTo>
                  <a:lnTo>
                    <a:pt x="17770" y="2007"/>
                  </a:lnTo>
                  <a:lnTo>
                    <a:pt x="23565" y="514"/>
                  </a:lnTo>
                  <a:lnTo>
                    <a:pt x="31604" y="0"/>
                  </a:lnTo>
                  <a:lnTo>
                    <a:pt x="41156" y="7631"/>
                  </a:lnTo>
                  <a:lnTo>
                    <a:pt x="44070" y="23595"/>
                  </a:lnTo>
                  <a:lnTo>
                    <a:pt x="40809" y="24444"/>
                  </a:lnTo>
                  <a:lnTo>
                    <a:pt x="38352" y="28697"/>
                  </a:lnTo>
                  <a:lnTo>
                    <a:pt x="28786" y="28359"/>
                  </a:lnTo>
                  <a:lnTo>
                    <a:pt x="22603" y="33731"/>
                  </a:lnTo>
                  <a:lnTo>
                    <a:pt x="11297" y="36021"/>
                  </a:lnTo>
                  <a:lnTo>
                    <a:pt x="3453" y="30231"/>
                  </a:lnTo>
                  <a:lnTo>
                    <a:pt x="0" y="19901"/>
                  </a:lnTo>
                  <a:lnTo>
                    <a:pt x="1455" y="11652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2" name="Polygon form 16"/>
            <p:cNvSpPr/>
            <p:nvPr/>
          </p:nvSpPr>
          <p:spPr>
            <a:xfrm>
              <a:off x="3723199" y="3443527"/>
              <a:ext cx="319865" cy="358957"/>
            </a:xfrm>
            <a:custGeom>
              <a:avLst/>
              <a:gdLst/>
              <a:ahLst/>
              <a:cxnLst/>
              <a:rect l="0" t="0" r="0" b="0"/>
              <a:pathLst>
                <a:path w="319865" h="358957">
                  <a:moveTo>
                    <a:pt x="0" y="249634"/>
                  </a:moveTo>
                  <a:lnTo>
                    <a:pt x="6633" y="245251"/>
                  </a:lnTo>
                  <a:lnTo>
                    <a:pt x="10164" y="231037"/>
                  </a:lnTo>
                  <a:lnTo>
                    <a:pt x="16339" y="230497"/>
                  </a:lnTo>
                  <a:lnTo>
                    <a:pt x="29807" y="237256"/>
                  </a:lnTo>
                  <a:lnTo>
                    <a:pt x="40856" y="232510"/>
                  </a:lnTo>
                  <a:lnTo>
                    <a:pt x="48351" y="234130"/>
                  </a:lnTo>
                  <a:lnTo>
                    <a:pt x="51350" y="228768"/>
                  </a:lnTo>
                  <a:lnTo>
                    <a:pt x="129378" y="228543"/>
                  </a:lnTo>
                  <a:lnTo>
                    <a:pt x="133850" y="211654"/>
                  </a:lnTo>
                  <a:lnTo>
                    <a:pt x="130513" y="208676"/>
                  </a:lnTo>
                  <a:lnTo>
                    <a:pt x="122328" y="104527"/>
                  </a:lnTo>
                  <a:lnTo>
                    <a:pt x="114644" y="371"/>
                  </a:lnTo>
                  <a:lnTo>
                    <a:pt x="143679" y="0"/>
                  </a:lnTo>
                  <a:lnTo>
                    <a:pt x="207458" y="52717"/>
                  </a:lnTo>
                  <a:lnTo>
                    <a:pt x="272096" y="105350"/>
                  </a:lnTo>
                  <a:lnTo>
                    <a:pt x="276714" y="116652"/>
                  </a:lnTo>
                  <a:lnTo>
                    <a:pt x="288731" y="123543"/>
                  </a:lnTo>
                  <a:lnTo>
                    <a:pt x="297672" y="127459"/>
                  </a:lnTo>
                  <a:lnTo>
                    <a:pt x="297990" y="142808"/>
                  </a:lnTo>
                  <a:lnTo>
                    <a:pt x="319371" y="140422"/>
                  </a:lnTo>
                  <a:lnTo>
                    <a:pt x="319865" y="195987"/>
                  </a:lnTo>
                  <a:lnTo>
                    <a:pt x="309364" y="212113"/>
                  </a:lnTo>
                  <a:lnTo>
                    <a:pt x="307798" y="226980"/>
                  </a:lnTo>
                  <a:lnTo>
                    <a:pt x="290545" y="230820"/>
                  </a:lnTo>
                  <a:lnTo>
                    <a:pt x="264012" y="232907"/>
                  </a:lnTo>
                  <a:lnTo>
                    <a:pt x="256833" y="241482"/>
                  </a:lnTo>
                  <a:lnTo>
                    <a:pt x="244359" y="242432"/>
                  </a:lnTo>
                  <a:lnTo>
                    <a:pt x="231877" y="242543"/>
                  </a:lnTo>
                  <a:lnTo>
                    <a:pt x="227022" y="237914"/>
                  </a:lnTo>
                  <a:lnTo>
                    <a:pt x="216304" y="241346"/>
                  </a:lnTo>
                  <a:lnTo>
                    <a:pt x="198080" y="251347"/>
                  </a:lnTo>
                  <a:lnTo>
                    <a:pt x="194339" y="258886"/>
                  </a:lnTo>
                  <a:lnTo>
                    <a:pt x="179170" y="269692"/>
                  </a:lnTo>
                  <a:lnTo>
                    <a:pt x="176490" y="275888"/>
                  </a:lnTo>
                  <a:lnTo>
                    <a:pt x="168287" y="280794"/>
                  </a:lnTo>
                  <a:lnTo>
                    <a:pt x="158864" y="277534"/>
                  </a:lnTo>
                  <a:lnTo>
                    <a:pt x="153481" y="283418"/>
                  </a:lnTo>
                  <a:lnTo>
                    <a:pt x="150519" y="299961"/>
                  </a:lnTo>
                  <a:lnTo>
                    <a:pt x="134874" y="319944"/>
                  </a:lnTo>
                  <a:lnTo>
                    <a:pt x="135276" y="328117"/>
                  </a:lnTo>
                  <a:lnTo>
                    <a:pt x="129871" y="338340"/>
                  </a:lnTo>
                  <a:lnTo>
                    <a:pt x="131087" y="352348"/>
                  </a:lnTo>
                  <a:lnTo>
                    <a:pt x="122974" y="355916"/>
                  </a:lnTo>
                  <a:lnTo>
                    <a:pt x="118375" y="358957"/>
                  </a:lnTo>
                  <a:lnTo>
                    <a:pt x="115407" y="348634"/>
                  </a:lnTo>
                  <a:lnTo>
                    <a:pt x="109727" y="351349"/>
                  </a:lnTo>
                  <a:lnTo>
                    <a:pt x="106348" y="350875"/>
                  </a:lnTo>
                  <a:lnTo>
                    <a:pt x="102689" y="357913"/>
                  </a:lnTo>
                  <a:lnTo>
                    <a:pt x="87543" y="357696"/>
                  </a:lnTo>
                  <a:lnTo>
                    <a:pt x="82143" y="354066"/>
                  </a:lnTo>
                  <a:lnTo>
                    <a:pt x="79568" y="356255"/>
                  </a:lnTo>
                  <a:lnTo>
                    <a:pt x="73639" y="349290"/>
                  </a:lnTo>
                  <a:lnTo>
                    <a:pt x="74743" y="342105"/>
                  </a:lnTo>
                  <a:lnTo>
                    <a:pt x="72320" y="339286"/>
                  </a:lnTo>
                  <a:lnTo>
                    <a:pt x="68124" y="341654"/>
                  </a:lnTo>
                  <a:lnTo>
                    <a:pt x="68964" y="333803"/>
                  </a:lnTo>
                  <a:lnTo>
                    <a:pt x="73039" y="327596"/>
                  </a:lnTo>
                  <a:lnTo>
                    <a:pt x="65120" y="317473"/>
                  </a:lnTo>
                  <a:lnTo>
                    <a:pt x="62861" y="310813"/>
                  </a:lnTo>
                  <a:lnTo>
                    <a:pt x="58574" y="305503"/>
                  </a:lnTo>
                  <a:lnTo>
                    <a:pt x="54668" y="304863"/>
                  </a:lnTo>
                  <a:lnTo>
                    <a:pt x="49929" y="308235"/>
                  </a:lnTo>
                  <a:lnTo>
                    <a:pt x="43571" y="311452"/>
                  </a:lnTo>
                  <a:lnTo>
                    <a:pt x="38141" y="316665"/>
                  </a:lnTo>
                  <a:lnTo>
                    <a:pt x="29791" y="314721"/>
                  </a:lnTo>
                  <a:lnTo>
                    <a:pt x="24441" y="308580"/>
                  </a:lnTo>
                  <a:lnTo>
                    <a:pt x="21211" y="307768"/>
                  </a:lnTo>
                  <a:lnTo>
                    <a:pt x="16061" y="310975"/>
                  </a:lnTo>
                  <a:lnTo>
                    <a:pt x="12958" y="310996"/>
                  </a:lnTo>
                  <a:lnTo>
                    <a:pt x="11956" y="302153"/>
                  </a:lnTo>
                  <a:lnTo>
                    <a:pt x="12967" y="294634"/>
                  </a:lnTo>
                  <a:lnTo>
                    <a:pt x="11439" y="285294"/>
                  </a:lnTo>
                  <a:lnTo>
                    <a:pt x="4240" y="278495"/>
                  </a:lnTo>
                  <a:lnTo>
                    <a:pt x="626" y="264658"/>
                  </a:lnTo>
                  <a:lnTo>
                    <a:pt x="0" y="24963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3" name="Polygon form 17"/>
            <p:cNvSpPr/>
            <p:nvPr/>
          </p:nvSpPr>
          <p:spPr>
            <a:xfrm>
              <a:off x="5724987" y="3320614"/>
              <a:ext cx="182007" cy="469866"/>
            </a:xfrm>
            <a:custGeom>
              <a:avLst/>
              <a:gdLst/>
              <a:ahLst/>
              <a:cxnLst/>
              <a:rect l="0" t="0" r="0" b="0"/>
              <a:pathLst>
                <a:path w="182007" h="469866">
                  <a:moveTo>
                    <a:pt x="144837" y="206263"/>
                  </a:moveTo>
                  <a:lnTo>
                    <a:pt x="136064" y="217763"/>
                  </a:lnTo>
                  <a:lnTo>
                    <a:pt x="122823" y="219390"/>
                  </a:lnTo>
                  <a:lnTo>
                    <a:pt x="119663" y="247325"/>
                  </a:lnTo>
                  <a:lnTo>
                    <a:pt x="112472" y="252236"/>
                  </a:lnTo>
                  <a:lnTo>
                    <a:pt x="125970" y="274373"/>
                  </a:lnTo>
                  <a:lnTo>
                    <a:pt x="141561" y="292685"/>
                  </a:lnTo>
                  <a:lnTo>
                    <a:pt x="152405" y="309363"/>
                  </a:lnTo>
                  <a:lnTo>
                    <a:pt x="149027" y="331856"/>
                  </a:lnTo>
                  <a:lnTo>
                    <a:pt x="143098" y="336777"/>
                  </a:lnTo>
                  <a:lnTo>
                    <a:pt x="149728" y="349515"/>
                  </a:lnTo>
                  <a:lnTo>
                    <a:pt x="165720" y="369570"/>
                  </a:lnTo>
                  <a:lnTo>
                    <a:pt x="169991" y="383853"/>
                  </a:lnTo>
                  <a:lnTo>
                    <a:pt x="171329" y="395796"/>
                  </a:lnTo>
                  <a:lnTo>
                    <a:pt x="182007" y="419069"/>
                  </a:lnTo>
                  <a:lnTo>
                    <a:pt x="174176" y="443268"/>
                  </a:lnTo>
                  <a:lnTo>
                    <a:pt x="167591" y="469866"/>
                  </a:lnTo>
                  <a:lnTo>
                    <a:pt x="163652" y="450825"/>
                  </a:lnTo>
                  <a:lnTo>
                    <a:pt x="167379" y="431020"/>
                  </a:lnTo>
                  <a:lnTo>
                    <a:pt x="158951" y="415961"/>
                  </a:lnTo>
                  <a:lnTo>
                    <a:pt x="156851" y="387955"/>
                  </a:lnTo>
                  <a:lnTo>
                    <a:pt x="147098" y="374853"/>
                  </a:lnTo>
                  <a:lnTo>
                    <a:pt x="136220" y="344334"/>
                  </a:lnTo>
                  <a:lnTo>
                    <a:pt x="127515" y="312078"/>
                  </a:lnTo>
                  <a:lnTo>
                    <a:pt x="115536" y="291135"/>
                  </a:lnTo>
                  <a:lnTo>
                    <a:pt x="105040" y="304331"/>
                  </a:lnTo>
                  <a:lnTo>
                    <a:pt x="86075" y="323159"/>
                  </a:lnTo>
                  <a:lnTo>
                    <a:pt x="74865" y="321181"/>
                  </a:lnTo>
                  <a:lnTo>
                    <a:pt x="61931" y="315529"/>
                  </a:lnTo>
                  <a:lnTo>
                    <a:pt x="63296" y="283753"/>
                  </a:lnTo>
                  <a:lnTo>
                    <a:pt x="55022" y="260024"/>
                  </a:lnTo>
                  <a:lnTo>
                    <a:pt x="34469" y="231169"/>
                  </a:lnTo>
                  <a:lnTo>
                    <a:pt x="35016" y="221929"/>
                  </a:lnTo>
                  <a:lnTo>
                    <a:pt x="23193" y="219044"/>
                  </a:lnTo>
                  <a:lnTo>
                    <a:pt x="5491" y="198796"/>
                  </a:lnTo>
                  <a:lnTo>
                    <a:pt x="0" y="178437"/>
                  </a:lnTo>
                  <a:lnTo>
                    <a:pt x="7448" y="182041"/>
                  </a:lnTo>
                  <a:lnTo>
                    <a:pt x="3922" y="163842"/>
                  </a:lnTo>
                  <a:lnTo>
                    <a:pt x="11946" y="157482"/>
                  </a:lnTo>
                  <a:lnTo>
                    <a:pt x="7522" y="146791"/>
                  </a:lnTo>
                  <a:lnTo>
                    <a:pt x="9819" y="137995"/>
                  </a:lnTo>
                  <a:lnTo>
                    <a:pt x="4350" y="111744"/>
                  </a:lnTo>
                  <a:lnTo>
                    <a:pt x="20453" y="116924"/>
                  </a:lnTo>
                  <a:lnTo>
                    <a:pt x="23674" y="95677"/>
                  </a:lnTo>
                  <a:lnTo>
                    <a:pt x="21479" y="83287"/>
                  </a:lnTo>
                  <a:lnTo>
                    <a:pt x="26209" y="61584"/>
                  </a:lnTo>
                  <a:lnTo>
                    <a:pt x="21716" y="47115"/>
                  </a:lnTo>
                  <a:lnTo>
                    <a:pt x="40847" y="28497"/>
                  </a:lnTo>
                  <a:lnTo>
                    <a:pt x="55402" y="32452"/>
                  </a:lnTo>
                  <a:lnTo>
                    <a:pt x="49370" y="16926"/>
                  </a:lnTo>
                  <a:lnTo>
                    <a:pt x="54479" y="11959"/>
                  </a:lnTo>
                  <a:lnTo>
                    <a:pt x="50225" y="2422"/>
                  </a:lnTo>
                  <a:lnTo>
                    <a:pt x="60434" y="0"/>
                  </a:lnTo>
                  <a:lnTo>
                    <a:pt x="71077" y="14624"/>
                  </a:lnTo>
                  <a:lnTo>
                    <a:pt x="80937" y="20277"/>
                  </a:lnTo>
                  <a:lnTo>
                    <a:pt x="87148" y="39691"/>
                  </a:lnTo>
                  <a:lnTo>
                    <a:pt x="92322" y="60697"/>
                  </a:lnTo>
                  <a:lnTo>
                    <a:pt x="80407" y="82739"/>
                  </a:lnTo>
                  <a:lnTo>
                    <a:pt x="85966" y="113015"/>
                  </a:lnTo>
                  <a:lnTo>
                    <a:pt x="104727" y="107940"/>
                  </a:lnTo>
                  <a:lnTo>
                    <a:pt x="115128" y="131217"/>
                  </a:lnTo>
                  <a:lnTo>
                    <a:pt x="128291" y="135660"/>
                  </a:lnTo>
                  <a:lnTo>
                    <a:pt x="127917" y="157099"/>
                  </a:lnTo>
                  <a:lnTo>
                    <a:pt x="144240" y="166128"/>
                  </a:lnTo>
                  <a:lnTo>
                    <a:pt x="153551" y="170509"/>
                  </a:lnTo>
                  <a:lnTo>
                    <a:pt x="165692" y="162495"/>
                  </a:lnTo>
                  <a:lnTo>
                    <a:pt x="168761" y="173059"/>
                  </a:lnTo>
                  <a:lnTo>
                    <a:pt x="156419" y="190352"/>
                  </a:lnTo>
                  <a:lnTo>
                    <a:pt x="154458" y="199936"/>
                  </a:lnTo>
                  <a:lnTo>
                    <a:pt x="144837" y="2062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4" name="Polygon form 18"/>
            <p:cNvSpPr/>
            <p:nvPr/>
          </p:nvSpPr>
          <p:spPr>
            <a:xfrm>
              <a:off x="4282003" y="2994074"/>
              <a:ext cx="31962" cy="39729"/>
            </a:xfrm>
            <a:custGeom>
              <a:avLst/>
              <a:gdLst/>
              <a:ahLst/>
              <a:cxnLst/>
              <a:rect l="0" t="0" r="0" b="0"/>
              <a:pathLst>
                <a:path w="31962" h="39729">
                  <a:moveTo>
                    <a:pt x="23505" y="24600"/>
                  </a:moveTo>
                  <a:lnTo>
                    <a:pt x="21978" y="20069"/>
                  </a:lnTo>
                  <a:lnTo>
                    <a:pt x="15504" y="32058"/>
                  </a:lnTo>
                  <a:lnTo>
                    <a:pt x="17365" y="39729"/>
                  </a:lnTo>
                  <a:lnTo>
                    <a:pt x="13539" y="37902"/>
                  </a:lnTo>
                  <a:lnTo>
                    <a:pt x="7951" y="30075"/>
                  </a:lnTo>
                  <a:lnTo>
                    <a:pt x="0" y="25369"/>
                  </a:lnTo>
                  <a:lnTo>
                    <a:pt x="1561" y="21241"/>
                  </a:lnTo>
                  <a:lnTo>
                    <a:pt x="2937" y="7926"/>
                  </a:lnTo>
                  <a:lnTo>
                    <a:pt x="8067" y="2245"/>
                  </a:lnTo>
                  <a:lnTo>
                    <a:pt x="11099" y="0"/>
                  </a:lnTo>
                  <a:lnTo>
                    <a:pt x="16078" y="4086"/>
                  </a:lnTo>
                  <a:lnTo>
                    <a:pt x="18922" y="7399"/>
                  </a:lnTo>
                  <a:lnTo>
                    <a:pt x="24865" y="9930"/>
                  </a:lnTo>
                  <a:lnTo>
                    <a:pt x="31962" y="14857"/>
                  </a:lnTo>
                  <a:lnTo>
                    <a:pt x="30731" y="16947"/>
                  </a:lnTo>
                  <a:lnTo>
                    <a:pt x="27992" y="22402"/>
                  </a:lnTo>
                  <a:lnTo>
                    <a:pt x="23505" y="24600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5" name="Polygon form 19"/>
            <p:cNvSpPr/>
            <p:nvPr/>
          </p:nvSpPr>
          <p:spPr>
            <a:xfrm>
              <a:off x="5399558" y="2729002"/>
              <a:ext cx="543889" cy="249504"/>
            </a:xfrm>
            <a:custGeom>
              <a:avLst/>
              <a:gdLst/>
              <a:ahLst/>
              <a:cxnLst/>
              <a:rect l="0" t="0" r="0" b="0"/>
              <a:pathLst>
                <a:path w="543889" h="249504">
                  <a:moveTo>
                    <a:pt x="0" y="80545"/>
                  </a:moveTo>
                  <a:lnTo>
                    <a:pt x="14664" y="75118"/>
                  </a:lnTo>
                  <a:lnTo>
                    <a:pt x="33894" y="51890"/>
                  </a:lnTo>
                  <a:lnTo>
                    <a:pt x="51564" y="38618"/>
                  </a:lnTo>
                  <a:lnTo>
                    <a:pt x="69318" y="45050"/>
                  </a:lnTo>
                  <a:lnTo>
                    <a:pt x="85881" y="44137"/>
                  </a:lnTo>
                  <a:lnTo>
                    <a:pt x="102734" y="54714"/>
                  </a:lnTo>
                  <a:lnTo>
                    <a:pt x="118925" y="54350"/>
                  </a:lnTo>
                  <a:lnTo>
                    <a:pt x="145137" y="58669"/>
                  </a:lnTo>
                  <a:lnTo>
                    <a:pt x="150571" y="40409"/>
                  </a:lnTo>
                  <a:lnTo>
                    <a:pt x="135823" y="26575"/>
                  </a:lnTo>
                  <a:lnTo>
                    <a:pt x="136640" y="0"/>
                  </a:lnTo>
                  <a:lnTo>
                    <a:pt x="159999" y="8583"/>
                  </a:lnTo>
                  <a:lnTo>
                    <a:pt x="175712" y="10228"/>
                  </a:lnTo>
                  <a:lnTo>
                    <a:pt x="197678" y="14904"/>
                  </a:lnTo>
                  <a:lnTo>
                    <a:pt x="211897" y="32928"/>
                  </a:lnTo>
                  <a:lnTo>
                    <a:pt x="240262" y="41264"/>
                  </a:lnTo>
                  <a:lnTo>
                    <a:pt x="252128" y="35422"/>
                  </a:lnTo>
                  <a:lnTo>
                    <a:pt x="269697" y="30450"/>
                  </a:lnTo>
                  <a:lnTo>
                    <a:pt x="287231" y="32243"/>
                  </a:lnTo>
                  <a:lnTo>
                    <a:pt x="309894" y="42597"/>
                  </a:lnTo>
                  <a:lnTo>
                    <a:pt x="327288" y="54248"/>
                  </a:lnTo>
                  <a:lnTo>
                    <a:pt x="341560" y="52637"/>
                  </a:lnTo>
                  <a:lnTo>
                    <a:pt x="363718" y="54771"/>
                  </a:lnTo>
                  <a:lnTo>
                    <a:pt x="374033" y="47308"/>
                  </a:lnTo>
                  <a:lnTo>
                    <a:pt x="391705" y="41245"/>
                  </a:lnTo>
                  <a:lnTo>
                    <a:pt x="402506" y="21708"/>
                  </a:lnTo>
                  <a:lnTo>
                    <a:pt x="413493" y="23417"/>
                  </a:lnTo>
                  <a:lnTo>
                    <a:pt x="427166" y="30806"/>
                  </a:lnTo>
                  <a:lnTo>
                    <a:pt x="444011" y="26868"/>
                  </a:lnTo>
                  <a:lnTo>
                    <a:pt x="449294" y="46157"/>
                  </a:lnTo>
                  <a:lnTo>
                    <a:pt x="454829" y="71878"/>
                  </a:lnTo>
                  <a:lnTo>
                    <a:pt x="465487" y="81566"/>
                  </a:lnTo>
                  <a:lnTo>
                    <a:pt x="472285" y="77541"/>
                  </a:lnTo>
                  <a:lnTo>
                    <a:pt x="490252" y="79820"/>
                  </a:lnTo>
                  <a:lnTo>
                    <a:pt x="496133" y="69471"/>
                  </a:lnTo>
                  <a:lnTo>
                    <a:pt x="513956" y="76069"/>
                  </a:lnTo>
                  <a:lnTo>
                    <a:pt x="539746" y="91894"/>
                  </a:lnTo>
                  <a:lnTo>
                    <a:pt x="543889" y="100887"/>
                  </a:lnTo>
                  <a:lnTo>
                    <a:pt x="529626" y="99372"/>
                  </a:lnTo>
                  <a:lnTo>
                    <a:pt x="508874" y="104994"/>
                  </a:lnTo>
                  <a:lnTo>
                    <a:pt x="502274" y="113166"/>
                  </a:lnTo>
                  <a:lnTo>
                    <a:pt x="500967" y="130730"/>
                  </a:lnTo>
                  <a:lnTo>
                    <a:pt x="482463" y="142712"/>
                  </a:lnTo>
                  <a:lnTo>
                    <a:pt x="474333" y="157432"/>
                  </a:lnTo>
                  <a:lnTo>
                    <a:pt x="454726" y="153921"/>
                  </a:lnTo>
                  <a:lnTo>
                    <a:pt x="444304" y="152506"/>
                  </a:lnTo>
                  <a:lnTo>
                    <a:pt x="445129" y="169315"/>
                  </a:lnTo>
                  <a:lnTo>
                    <a:pt x="455826" y="178421"/>
                  </a:lnTo>
                  <a:lnTo>
                    <a:pt x="463161" y="186415"/>
                  </a:lnTo>
                  <a:lnTo>
                    <a:pt x="456408" y="195823"/>
                  </a:lnTo>
                  <a:lnTo>
                    <a:pt x="451976" y="210228"/>
                  </a:lnTo>
                  <a:lnTo>
                    <a:pt x="437379" y="220667"/>
                  </a:lnTo>
                  <a:lnTo>
                    <a:pt x="412983" y="223691"/>
                  </a:lnTo>
                  <a:lnTo>
                    <a:pt x="390560" y="234551"/>
                  </a:lnTo>
                  <a:lnTo>
                    <a:pt x="377837" y="249504"/>
                  </a:lnTo>
                  <a:lnTo>
                    <a:pt x="366525" y="242322"/>
                  </a:lnTo>
                  <a:lnTo>
                    <a:pt x="346237" y="243918"/>
                  </a:lnTo>
                  <a:lnTo>
                    <a:pt x="313963" y="230688"/>
                  </a:lnTo>
                  <a:lnTo>
                    <a:pt x="295626" y="228237"/>
                  </a:lnTo>
                  <a:lnTo>
                    <a:pt x="275046" y="233360"/>
                  </a:lnTo>
                  <a:lnTo>
                    <a:pt x="237782" y="230323"/>
                  </a:lnTo>
                  <a:lnTo>
                    <a:pt x="219565" y="232225"/>
                  </a:lnTo>
                  <a:lnTo>
                    <a:pt x="202802" y="218210"/>
                  </a:lnTo>
                  <a:lnTo>
                    <a:pt x="184313" y="195948"/>
                  </a:lnTo>
                  <a:lnTo>
                    <a:pt x="172743" y="193942"/>
                  </a:lnTo>
                  <a:lnTo>
                    <a:pt x="145344" y="179990"/>
                  </a:lnTo>
                  <a:lnTo>
                    <a:pt x="121455" y="178120"/>
                  </a:lnTo>
                  <a:lnTo>
                    <a:pt x="99837" y="175274"/>
                  </a:lnTo>
                  <a:lnTo>
                    <a:pt x="88854" y="165013"/>
                  </a:lnTo>
                  <a:lnTo>
                    <a:pt x="81267" y="135856"/>
                  </a:lnTo>
                  <a:lnTo>
                    <a:pt x="60291" y="116896"/>
                  </a:lnTo>
                  <a:lnTo>
                    <a:pt x="32685" y="109327"/>
                  </a:lnTo>
                  <a:lnTo>
                    <a:pt x="12724" y="97300"/>
                  </a:lnTo>
                  <a:lnTo>
                    <a:pt x="0" y="80545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6" name="Polygon form 20"/>
            <p:cNvSpPr/>
            <p:nvPr/>
          </p:nvSpPr>
          <p:spPr>
            <a:xfrm>
              <a:off x="4547832" y="4297581"/>
              <a:ext cx="206369" cy="397845"/>
            </a:xfrm>
            <a:custGeom>
              <a:avLst/>
              <a:gdLst/>
              <a:ahLst/>
              <a:cxnLst/>
              <a:rect l="0" t="0" r="0" b="0"/>
              <a:pathLst>
                <a:path w="206369" h="397845">
                  <a:moveTo>
                    <a:pt x="88978" y="28543"/>
                  </a:moveTo>
                  <a:lnTo>
                    <a:pt x="103786" y="26671"/>
                  </a:lnTo>
                  <a:lnTo>
                    <a:pt x="127010" y="33678"/>
                  </a:lnTo>
                  <a:lnTo>
                    <a:pt x="132253" y="30638"/>
                  </a:lnTo>
                  <a:lnTo>
                    <a:pt x="145904" y="30104"/>
                  </a:lnTo>
                  <a:lnTo>
                    <a:pt x="153201" y="22851"/>
                  </a:lnTo>
                  <a:lnTo>
                    <a:pt x="164929" y="23331"/>
                  </a:lnTo>
                  <a:lnTo>
                    <a:pt x="186762" y="14021"/>
                  </a:lnTo>
                  <a:lnTo>
                    <a:pt x="202965" y="0"/>
                  </a:lnTo>
                  <a:lnTo>
                    <a:pt x="205659" y="10948"/>
                  </a:lnTo>
                  <a:lnTo>
                    <a:pt x="203717" y="35222"/>
                  </a:lnTo>
                  <a:lnTo>
                    <a:pt x="205046" y="56624"/>
                  </a:lnTo>
                  <a:lnTo>
                    <a:pt x="203668" y="94713"/>
                  </a:lnTo>
                  <a:lnTo>
                    <a:pt x="206369" y="106681"/>
                  </a:lnTo>
                  <a:lnTo>
                    <a:pt x="199472" y="124034"/>
                  </a:lnTo>
                  <a:lnTo>
                    <a:pt x="190829" y="140876"/>
                  </a:lnTo>
                  <a:lnTo>
                    <a:pt x="177463" y="155850"/>
                  </a:lnTo>
                  <a:lnTo>
                    <a:pt x="159122" y="164919"/>
                  </a:lnTo>
                  <a:lnTo>
                    <a:pt x="136502" y="176500"/>
                  </a:lnTo>
                  <a:lnTo>
                    <a:pt x="112871" y="202370"/>
                  </a:lnTo>
                  <a:lnTo>
                    <a:pt x="105138" y="206729"/>
                  </a:lnTo>
                  <a:lnTo>
                    <a:pt x="90466" y="223852"/>
                  </a:lnTo>
                  <a:lnTo>
                    <a:pt x="82135" y="229383"/>
                  </a:lnTo>
                  <a:lnTo>
                    <a:pt x="79254" y="246686"/>
                  </a:lnTo>
                  <a:lnTo>
                    <a:pt x="86958" y="265187"/>
                  </a:lnTo>
                  <a:lnTo>
                    <a:pt x="89609" y="279480"/>
                  </a:lnTo>
                  <a:lnTo>
                    <a:pt x="89258" y="286751"/>
                  </a:lnTo>
                  <a:lnTo>
                    <a:pt x="92734" y="285578"/>
                  </a:lnTo>
                  <a:lnTo>
                    <a:pt x="90196" y="309398"/>
                  </a:lnTo>
                  <a:lnTo>
                    <a:pt x="86135" y="320644"/>
                  </a:lnTo>
                  <a:lnTo>
                    <a:pt x="90255" y="324861"/>
                  </a:lnTo>
                  <a:lnTo>
                    <a:pt x="86531" y="334930"/>
                  </a:lnTo>
                  <a:lnTo>
                    <a:pt x="77823" y="343463"/>
                  </a:lnTo>
                  <a:lnTo>
                    <a:pt x="61449" y="351460"/>
                  </a:lnTo>
                  <a:lnTo>
                    <a:pt x="37519" y="364297"/>
                  </a:lnTo>
                  <a:lnTo>
                    <a:pt x="28441" y="373160"/>
                  </a:lnTo>
                  <a:lnTo>
                    <a:pt x="29153" y="383401"/>
                  </a:lnTo>
                  <a:lnTo>
                    <a:pt x="33827" y="385098"/>
                  </a:lnTo>
                  <a:lnTo>
                    <a:pt x="31043" y="397845"/>
                  </a:lnTo>
                  <a:lnTo>
                    <a:pt x="16784" y="397450"/>
                  </a:lnTo>
                  <a:lnTo>
                    <a:pt x="16121" y="386707"/>
                  </a:lnTo>
                  <a:lnTo>
                    <a:pt x="14276" y="375794"/>
                  </a:lnTo>
                  <a:lnTo>
                    <a:pt x="13407" y="367066"/>
                  </a:lnTo>
                  <a:lnTo>
                    <a:pt x="19028" y="340065"/>
                  </a:lnTo>
                  <a:lnTo>
                    <a:pt x="15456" y="322773"/>
                  </a:lnTo>
                  <a:lnTo>
                    <a:pt x="8888" y="288531"/>
                  </a:lnTo>
                  <a:lnTo>
                    <a:pt x="31024" y="261211"/>
                  </a:lnTo>
                  <a:lnTo>
                    <a:pt x="37305" y="243762"/>
                  </a:lnTo>
                  <a:lnTo>
                    <a:pt x="40359" y="241583"/>
                  </a:lnTo>
                  <a:lnTo>
                    <a:pt x="43501" y="227316"/>
                  </a:lnTo>
                  <a:lnTo>
                    <a:pt x="40883" y="220095"/>
                  </a:lnTo>
                  <a:lnTo>
                    <a:pt x="42877" y="201964"/>
                  </a:lnTo>
                  <a:lnTo>
                    <a:pt x="47686" y="185175"/>
                  </a:lnTo>
                  <a:lnTo>
                    <a:pt x="49451" y="154447"/>
                  </a:lnTo>
                  <a:lnTo>
                    <a:pt x="39812" y="146560"/>
                  </a:lnTo>
                  <a:lnTo>
                    <a:pt x="30668" y="144721"/>
                  </a:lnTo>
                  <a:lnTo>
                    <a:pt x="26803" y="138682"/>
                  </a:lnTo>
                  <a:lnTo>
                    <a:pt x="18069" y="133490"/>
                  </a:lnTo>
                  <a:lnTo>
                    <a:pt x="1844" y="133848"/>
                  </a:lnTo>
                  <a:lnTo>
                    <a:pt x="1030" y="124790"/>
                  </a:lnTo>
                  <a:lnTo>
                    <a:pt x="0" y="107513"/>
                  </a:lnTo>
                  <a:lnTo>
                    <a:pt x="60046" y="87931"/>
                  </a:lnTo>
                  <a:lnTo>
                    <a:pt x="70692" y="99673"/>
                  </a:lnTo>
                  <a:lnTo>
                    <a:pt x="76163" y="97482"/>
                  </a:lnTo>
                  <a:lnTo>
                    <a:pt x="83537" y="103691"/>
                  </a:lnTo>
                  <a:lnTo>
                    <a:pt x="84155" y="113436"/>
                  </a:lnTo>
                  <a:lnTo>
                    <a:pt x="79454" y="124699"/>
                  </a:lnTo>
                  <a:lnTo>
                    <a:pt x="79931" y="141837"/>
                  </a:lnTo>
                  <a:lnTo>
                    <a:pt x="91700" y="156961"/>
                  </a:lnTo>
                  <a:lnTo>
                    <a:pt x="98627" y="140152"/>
                  </a:lnTo>
                  <a:lnTo>
                    <a:pt x="107331" y="135109"/>
                  </a:lnTo>
                  <a:lnTo>
                    <a:pt x="107432" y="103836"/>
                  </a:lnTo>
                  <a:lnTo>
                    <a:pt x="100186" y="86191"/>
                  </a:lnTo>
                  <a:lnTo>
                    <a:pt x="93538" y="78301"/>
                  </a:lnTo>
                  <a:lnTo>
                    <a:pt x="86749" y="78604"/>
                  </a:lnTo>
                  <a:lnTo>
                    <a:pt x="82725" y="46977"/>
                  </a:lnTo>
                  <a:lnTo>
                    <a:pt x="88978" y="2854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7" name="Polygon form 21"/>
            <p:cNvSpPr/>
            <p:nvPr/>
          </p:nvSpPr>
          <p:spPr>
            <a:xfrm>
              <a:off x="3632735" y="3384909"/>
              <a:ext cx="234143" cy="308252"/>
            </a:xfrm>
            <a:custGeom>
              <a:avLst/>
              <a:gdLst/>
              <a:ahLst/>
              <a:cxnLst/>
              <a:rect l="0" t="0" r="0" b="0"/>
              <a:pathLst>
                <a:path w="234143" h="308252">
                  <a:moveTo>
                    <a:pt x="90464" y="308252"/>
                  </a:moveTo>
                  <a:lnTo>
                    <a:pt x="77937" y="291629"/>
                  </a:lnTo>
                  <a:lnTo>
                    <a:pt x="66551" y="273825"/>
                  </a:lnTo>
                  <a:lnTo>
                    <a:pt x="53809" y="267383"/>
                  </a:lnTo>
                  <a:lnTo>
                    <a:pt x="44708" y="260249"/>
                  </a:lnTo>
                  <a:lnTo>
                    <a:pt x="33869" y="260473"/>
                  </a:lnTo>
                  <a:lnTo>
                    <a:pt x="24264" y="265701"/>
                  </a:lnTo>
                  <a:lnTo>
                    <a:pt x="14674" y="263576"/>
                  </a:lnTo>
                  <a:lnTo>
                    <a:pt x="7816" y="271296"/>
                  </a:lnTo>
                  <a:lnTo>
                    <a:pt x="6498" y="258268"/>
                  </a:lnTo>
                  <a:lnTo>
                    <a:pt x="12250" y="246378"/>
                  </a:lnTo>
                  <a:lnTo>
                    <a:pt x="15323" y="223640"/>
                  </a:lnTo>
                  <a:lnTo>
                    <a:pt x="13930" y="199753"/>
                  </a:lnTo>
                  <a:lnTo>
                    <a:pt x="11994" y="187731"/>
                  </a:lnTo>
                  <a:lnTo>
                    <a:pt x="14319" y="175692"/>
                  </a:lnTo>
                  <a:lnTo>
                    <a:pt x="9745" y="164181"/>
                  </a:lnTo>
                  <a:lnTo>
                    <a:pt x="0" y="153691"/>
                  </a:lnTo>
                  <a:lnTo>
                    <a:pt x="4486" y="145654"/>
                  </a:lnTo>
                  <a:lnTo>
                    <a:pt x="79572" y="146173"/>
                  </a:lnTo>
                  <a:lnTo>
                    <a:pt x="76980" y="111285"/>
                  </a:lnTo>
                  <a:lnTo>
                    <a:pt x="82032" y="98904"/>
                  </a:lnTo>
                  <a:lnTo>
                    <a:pt x="99960" y="96816"/>
                  </a:lnTo>
                  <a:lnTo>
                    <a:pt x="101245" y="35038"/>
                  </a:lnTo>
                  <a:lnTo>
                    <a:pt x="163259" y="36555"/>
                  </a:lnTo>
                  <a:lnTo>
                    <a:pt x="164198" y="0"/>
                  </a:lnTo>
                  <a:lnTo>
                    <a:pt x="234143" y="58618"/>
                  </a:lnTo>
                  <a:lnTo>
                    <a:pt x="205108" y="58988"/>
                  </a:lnTo>
                  <a:lnTo>
                    <a:pt x="212792" y="163145"/>
                  </a:lnTo>
                  <a:lnTo>
                    <a:pt x="220977" y="267294"/>
                  </a:lnTo>
                  <a:lnTo>
                    <a:pt x="224313" y="270272"/>
                  </a:lnTo>
                  <a:lnTo>
                    <a:pt x="219841" y="287160"/>
                  </a:lnTo>
                  <a:lnTo>
                    <a:pt x="141814" y="287386"/>
                  </a:lnTo>
                  <a:lnTo>
                    <a:pt x="138815" y="292747"/>
                  </a:lnTo>
                  <a:lnTo>
                    <a:pt x="131319" y="291127"/>
                  </a:lnTo>
                  <a:lnTo>
                    <a:pt x="120271" y="295874"/>
                  </a:lnTo>
                  <a:lnTo>
                    <a:pt x="106802" y="289115"/>
                  </a:lnTo>
                  <a:lnTo>
                    <a:pt x="100628" y="289654"/>
                  </a:lnTo>
                  <a:lnTo>
                    <a:pt x="97097" y="303869"/>
                  </a:lnTo>
                  <a:lnTo>
                    <a:pt x="90464" y="30825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8" name="Polygon form 22"/>
            <p:cNvSpPr/>
            <p:nvPr/>
          </p:nvSpPr>
          <p:spPr>
            <a:xfrm>
              <a:off x="4532954" y="4103087"/>
              <a:ext cx="33959" cy="52175"/>
            </a:xfrm>
            <a:custGeom>
              <a:avLst/>
              <a:gdLst/>
              <a:ahLst/>
              <a:cxnLst/>
              <a:rect l="0" t="0" r="0" b="0"/>
              <a:pathLst>
                <a:path w="33959" h="52175">
                  <a:moveTo>
                    <a:pt x="5775" y="52175"/>
                  </a:moveTo>
                  <a:lnTo>
                    <a:pt x="4861" y="22918"/>
                  </a:lnTo>
                  <a:lnTo>
                    <a:pt x="0" y="11883"/>
                  </a:lnTo>
                  <a:lnTo>
                    <a:pt x="11965" y="13806"/>
                  </a:lnTo>
                  <a:lnTo>
                    <a:pt x="18117" y="0"/>
                  </a:lnTo>
                  <a:lnTo>
                    <a:pt x="28591" y="1598"/>
                  </a:lnTo>
                  <a:lnTo>
                    <a:pt x="29657" y="11155"/>
                  </a:lnTo>
                  <a:lnTo>
                    <a:pt x="33856" y="16662"/>
                  </a:lnTo>
                  <a:lnTo>
                    <a:pt x="33959" y="24551"/>
                  </a:lnTo>
                  <a:lnTo>
                    <a:pt x="29038" y="29621"/>
                  </a:lnTo>
                  <a:lnTo>
                    <a:pt x="21212" y="42263"/>
                  </a:lnTo>
                  <a:lnTo>
                    <a:pt x="13943" y="51038"/>
                  </a:lnTo>
                  <a:lnTo>
                    <a:pt x="5775" y="5217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9" name="Polygon form 23"/>
            <p:cNvSpPr/>
            <p:nvPr/>
          </p:nvSpPr>
          <p:spPr>
            <a:xfrm>
              <a:off x="4597920" y="4270308"/>
              <a:ext cx="57344" cy="184233"/>
            </a:xfrm>
            <a:custGeom>
              <a:avLst/>
              <a:gdLst/>
              <a:ahLst/>
              <a:cxnLst/>
              <a:rect l="0" t="0" r="0" b="0"/>
              <a:pathLst>
                <a:path w="57344" h="184233">
                  <a:moveTo>
                    <a:pt x="38890" y="55816"/>
                  </a:moveTo>
                  <a:lnTo>
                    <a:pt x="32637" y="74249"/>
                  </a:lnTo>
                  <a:lnTo>
                    <a:pt x="36661" y="105877"/>
                  </a:lnTo>
                  <a:lnTo>
                    <a:pt x="43450" y="105573"/>
                  </a:lnTo>
                  <a:lnTo>
                    <a:pt x="50098" y="113463"/>
                  </a:lnTo>
                  <a:lnTo>
                    <a:pt x="57344" y="131109"/>
                  </a:lnTo>
                  <a:lnTo>
                    <a:pt x="57243" y="162382"/>
                  </a:lnTo>
                  <a:lnTo>
                    <a:pt x="48539" y="167425"/>
                  </a:lnTo>
                  <a:lnTo>
                    <a:pt x="41612" y="184233"/>
                  </a:lnTo>
                  <a:lnTo>
                    <a:pt x="29843" y="169109"/>
                  </a:lnTo>
                  <a:lnTo>
                    <a:pt x="29366" y="151971"/>
                  </a:lnTo>
                  <a:lnTo>
                    <a:pt x="34067" y="140709"/>
                  </a:lnTo>
                  <a:lnTo>
                    <a:pt x="33449" y="130963"/>
                  </a:lnTo>
                  <a:lnTo>
                    <a:pt x="26075" y="124755"/>
                  </a:lnTo>
                  <a:lnTo>
                    <a:pt x="20604" y="126945"/>
                  </a:lnTo>
                  <a:lnTo>
                    <a:pt x="9958" y="115203"/>
                  </a:lnTo>
                  <a:lnTo>
                    <a:pt x="0" y="108840"/>
                  </a:lnTo>
                  <a:lnTo>
                    <a:pt x="6934" y="86321"/>
                  </a:lnTo>
                  <a:lnTo>
                    <a:pt x="13444" y="77908"/>
                  </a:lnTo>
                  <a:lnTo>
                    <a:pt x="10511" y="57759"/>
                  </a:lnTo>
                  <a:lnTo>
                    <a:pt x="15198" y="38092"/>
                  </a:lnTo>
                  <a:lnTo>
                    <a:pt x="18777" y="31528"/>
                  </a:lnTo>
                  <a:lnTo>
                    <a:pt x="14501" y="10881"/>
                  </a:lnTo>
                  <a:lnTo>
                    <a:pt x="5583" y="0"/>
                  </a:lnTo>
                  <a:lnTo>
                    <a:pt x="24684" y="4626"/>
                  </a:lnTo>
                  <a:lnTo>
                    <a:pt x="28408" y="11365"/>
                  </a:lnTo>
                  <a:lnTo>
                    <a:pt x="34669" y="22732"/>
                  </a:lnTo>
                  <a:lnTo>
                    <a:pt x="38890" y="5581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0" name="Polygon form 24"/>
            <p:cNvSpPr/>
            <p:nvPr/>
          </p:nvSpPr>
          <p:spPr>
            <a:xfrm>
              <a:off x="6124515" y="3862509"/>
              <a:ext cx="183529" cy="163328"/>
            </a:xfrm>
            <a:custGeom>
              <a:avLst/>
              <a:gdLst/>
              <a:ahLst/>
              <a:cxnLst/>
              <a:rect l="0" t="0" r="0" b="0"/>
              <a:pathLst>
                <a:path w="183529" h="163328">
                  <a:moveTo>
                    <a:pt x="173995" y="64582"/>
                  </a:moveTo>
                  <a:lnTo>
                    <a:pt x="159982" y="73775"/>
                  </a:lnTo>
                  <a:lnTo>
                    <a:pt x="142661" y="69476"/>
                  </a:lnTo>
                  <a:lnTo>
                    <a:pt x="120004" y="69690"/>
                  </a:lnTo>
                  <a:lnTo>
                    <a:pt x="114571" y="99816"/>
                  </a:lnTo>
                  <a:lnTo>
                    <a:pt x="107317" y="109057"/>
                  </a:lnTo>
                  <a:lnTo>
                    <a:pt x="98163" y="145832"/>
                  </a:lnTo>
                  <a:lnTo>
                    <a:pt x="82158" y="151502"/>
                  </a:lnTo>
                  <a:lnTo>
                    <a:pt x="63363" y="144177"/>
                  </a:lnTo>
                  <a:lnTo>
                    <a:pt x="53939" y="146514"/>
                  </a:lnTo>
                  <a:lnTo>
                    <a:pt x="42621" y="159835"/>
                  </a:lnTo>
                  <a:lnTo>
                    <a:pt x="29998" y="157969"/>
                  </a:lnTo>
                  <a:lnTo>
                    <a:pt x="17320" y="163328"/>
                  </a:lnTo>
                  <a:lnTo>
                    <a:pt x="3638" y="148553"/>
                  </a:lnTo>
                  <a:lnTo>
                    <a:pt x="0" y="131064"/>
                  </a:lnTo>
                  <a:lnTo>
                    <a:pt x="14657" y="139985"/>
                  </a:lnTo>
                  <a:lnTo>
                    <a:pt x="29805" y="135026"/>
                  </a:lnTo>
                  <a:lnTo>
                    <a:pt x="33174" y="112783"/>
                  </a:lnTo>
                  <a:lnTo>
                    <a:pt x="41430" y="107780"/>
                  </a:lnTo>
                  <a:lnTo>
                    <a:pt x="64869" y="101931"/>
                  </a:lnTo>
                  <a:lnTo>
                    <a:pt x="78128" y="80988"/>
                  </a:lnTo>
                  <a:lnTo>
                    <a:pt x="86949" y="64229"/>
                  </a:lnTo>
                  <a:lnTo>
                    <a:pt x="96643" y="77812"/>
                  </a:lnTo>
                  <a:lnTo>
                    <a:pt x="100319" y="68782"/>
                  </a:lnTo>
                  <a:lnTo>
                    <a:pt x="109781" y="69525"/>
                  </a:lnTo>
                  <a:lnTo>
                    <a:pt x="109959" y="52643"/>
                  </a:lnTo>
                  <a:lnTo>
                    <a:pt x="110007" y="39623"/>
                  </a:lnTo>
                  <a:lnTo>
                    <a:pt x="123833" y="21040"/>
                  </a:lnTo>
                  <a:lnTo>
                    <a:pt x="132056" y="215"/>
                  </a:lnTo>
                  <a:lnTo>
                    <a:pt x="139997" y="0"/>
                  </a:lnTo>
                  <a:lnTo>
                    <a:pt x="151227" y="13243"/>
                  </a:lnTo>
                  <a:lnTo>
                    <a:pt x="153032" y="24753"/>
                  </a:lnTo>
                  <a:lnTo>
                    <a:pt x="166541" y="31969"/>
                  </a:lnTo>
                  <a:lnTo>
                    <a:pt x="183529" y="39744"/>
                  </a:lnTo>
                  <a:lnTo>
                    <a:pt x="182824" y="50175"/>
                  </a:lnTo>
                  <a:lnTo>
                    <a:pt x="169695" y="51651"/>
                  </a:lnTo>
                  <a:lnTo>
                    <a:pt x="173995" y="6458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1" name="Polygon form 25"/>
            <p:cNvSpPr/>
            <p:nvPr/>
          </p:nvSpPr>
          <p:spPr>
            <a:xfrm>
              <a:off x="5930352" y="3874685"/>
              <a:ext cx="87493" cy="139616"/>
            </a:xfrm>
            <a:custGeom>
              <a:avLst/>
              <a:gdLst/>
              <a:ahLst/>
              <a:cxnLst/>
              <a:rect l="0" t="0" r="0" b="0"/>
              <a:pathLst>
                <a:path w="87493" h="139616">
                  <a:moveTo>
                    <a:pt x="19924" y="11109"/>
                  </a:moveTo>
                  <a:lnTo>
                    <a:pt x="22319" y="24353"/>
                  </a:lnTo>
                  <a:lnTo>
                    <a:pt x="35121" y="21125"/>
                  </a:lnTo>
                  <a:lnTo>
                    <a:pt x="40863" y="10428"/>
                  </a:lnTo>
                  <a:lnTo>
                    <a:pt x="45550" y="12791"/>
                  </a:lnTo>
                  <a:lnTo>
                    <a:pt x="58166" y="28287"/>
                  </a:lnTo>
                  <a:lnTo>
                    <a:pt x="67414" y="45550"/>
                  </a:lnTo>
                  <a:lnTo>
                    <a:pt x="69410" y="62995"/>
                  </a:lnTo>
                  <a:lnTo>
                    <a:pt x="67823" y="74803"/>
                  </a:lnTo>
                  <a:lnTo>
                    <a:pt x="70089" y="83703"/>
                  </a:lnTo>
                  <a:lnTo>
                    <a:pt x="72050" y="99040"/>
                  </a:lnTo>
                  <a:lnTo>
                    <a:pt x="79207" y="106152"/>
                  </a:lnTo>
                  <a:lnTo>
                    <a:pt x="87493" y="129072"/>
                  </a:lnTo>
                  <a:lnTo>
                    <a:pt x="87258" y="137851"/>
                  </a:lnTo>
                  <a:lnTo>
                    <a:pt x="73285" y="139616"/>
                  </a:lnTo>
                  <a:lnTo>
                    <a:pt x="54278" y="120476"/>
                  </a:lnTo>
                  <a:lnTo>
                    <a:pt x="30412" y="100045"/>
                  </a:lnTo>
                  <a:lnTo>
                    <a:pt x="27676" y="86889"/>
                  </a:lnTo>
                  <a:lnTo>
                    <a:pt x="15610" y="69689"/>
                  </a:lnTo>
                  <a:lnTo>
                    <a:pt x="11898" y="48331"/>
                  </a:lnTo>
                  <a:lnTo>
                    <a:pt x="4039" y="34329"/>
                  </a:lnTo>
                  <a:lnTo>
                    <a:pt x="5064" y="15524"/>
                  </a:lnTo>
                  <a:lnTo>
                    <a:pt x="0" y="4641"/>
                  </a:lnTo>
                  <a:lnTo>
                    <a:pt x="3099" y="0"/>
                  </a:lnTo>
                  <a:lnTo>
                    <a:pt x="19924" y="1110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2" name="Polygon form 26"/>
            <p:cNvSpPr/>
            <p:nvPr/>
          </p:nvSpPr>
          <p:spPr>
            <a:xfrm>
              <a:off x="4187570" y="4455220"/>
              <a:ext cx="258178" cy="292998"/>
            </a:xfrm>
            <a:custGeom>
              <a:avLst/>
              <a:gdLst/>
              <a:ahLst/>
              <a:cxnLst/>
              <a:rect l="0" t="0" r="0" b="0"/>
              <a:pathLst>
                <a:path w="258178" h="292998">
                  <a:moveTo>
                    <a:pt x="78688" y="281368"/>
                  </a:moveTo>
                  <a:lnTo>
                    <a:pt x="65622" y="263024"/>
                  </a:lnTo>
                  <a:lnTo>
                    <a:pt x="59049" y="245337"/>
                  </a:lnTo>
                  <a:lnTo>
                    <a:pt x="55875" y="221797"/>
                  </a:lnTo>
                  <a:lnTo>
                    <a:pt x="51912" y="204272"/>
                  </a:lnTo>
                  <a:lnTo>
                    <a:pt x="46942" y="167046"/>
                  </a:lnTo>
                  <a:lnTo>
                    <a:pt x="47520" y="138149"/>
                  </a:lnTo>
                  <a:lnTo>
                    <a:pt x="45511" y="124964"/>
                  </a:lnTo>
                  <a:lnTo>
                    <a:pt x="38380" y="114974"/>
                  </a:lnTo>
                  <a:lnTo>
                    <a:pt x="29080" y="94978"/>
                  </a:lnTo>
                  <a:lnTo>
                    <a:pt x="19766" y="65967"/>
                  </a:lnTo>
                  <a:lnTo>
                    <a:pt x="15943" y="50791"/>
                  </a:lnTo>
                  <a:lnTo>
                    <a:pt x="779" y="27166"/>
                  </a:lnTo>
                  <a:lnTo>
                    <a:pt x="0" y="8638"/>
                  </a:lnTo>
                  <a:lnTo>
                    <a:pt x="9422" y="4075"/>
                  </a:lnTo>
                  <a:lnTo>
                    <a:pt x="21114" y="0"/>
                  </a:lnTo>
                  <a:lnTo>
                    <a:pt x="33665" y="765"/>
                  </a:lnTo>
                  <a:lnTo>
                    <a:pt x="44949" y="11727"/>
                  </a:lnTo>
                  <a:lnTo>
                    <a:pt x="47920" y="10041"/>
                  </a:lnTo>
                  <a:lnTo>
                    <a:pt x="126460" y="9341"/>
                  </a:lnTo>
                  <a:lnTo>
                    <a:pt x="139483" y="20991"/>
                  </a:lnTo>
                  <a:lnTo>
                    <a:pt x="186186" y="24676"/>
                  </a:lnTo>
                  <a:lnTo>
                    <a:pt x="222146" y="15034"/>
                  </a:lnTo>
                  <a:lnTo>
                    <a:pt x="238233" y="9635"/>
                  </a:lnTo>
                  <a:lnTo>
                    <a:pt x="250730" y="11111"/>
                  </a:lnTo>
                  <a:lnTo>
                    <a:pt x="258124" y="16621"/>
                  </a:lnTo>
                  <a:lnTo>
                    <a:pt x="258178" y="18631"/>
                  </a:lnTo>
                  <a:lnTo>
                    <a:pt x="247024" y="24011"/>
                  </a:lnTo>
                  <a:lnTo>
                    <a:pt x="241156" y="24025"/>
                  </a:lnTo>
                  <a:lnTo>
                    <a:pt x="228393" y="33428"/>
                  </a:lnTo>
                  <a:lnTo>
                    <a:pt x="221440" y="23403"/>
                  </a:lnTo>
                  <a:lnTo>
                    <a:pt x="191278" y="31687"/>
                  </a:lnTo>
                  <a:lnTo>
                    <a:pt x="176860" y="32400"/>
                  </a:lnTo>
                  <a:lnTo>
                    <a:pt x="172563" y="118544"/>
                  </a:lnTo>
                  <a:lnTo>
                    <a:pt x="153654" y="119257"/>
                  </a:lnTo>
                  <a:lnTo>
                    <a:pt x="150257" y="189819"/>
                  </a:lnTo>
                  <a:lnTo>
                    <a:pt x="145287" y="279101"/>
                  </a:lnTo>
                  <a:lnTo>
                    <a:pt x="127866" y="291317"/>
                  </a:lnTo>
                  <a:lnTo>
                    <a:pt x="117729" y="292998"/>
                  </a:lnTo>
                  <a:lnTo>
                    <a:pt x="106232" y="288335"/>
                  </a:lnTo>
                  <a:lnTo>
                    <a:pt x="97938" y="286509"/>
                  </a:lnTo>
                  <a:lnTo>
                    <a:pt x="95320" y="276155"/>
                  </a:lnTo>
                  <a:lnTo>
                    <a:pt x="88252" y="269486"/>
                  </a:lnTo>
                  <a:lnTo>
                    <a:pt x="78688" y="281368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3" name="Polygon form 27"/>
            <p:cNvSpPr/>
            <p:nvPr/>
          </p:nvSpPr>
          <p:spPr>
            <a:xfrm>
              <a:off x="3966020" y="3479377"/>
              <a:ext cx="300001" cy="285415"/>
            </a:xfrm>
            <a:custGeom>
              <a:avLst/>
              <a:gdLst/>
              <a:ahLst/>
              <a:cxnLst/>
              <a:rect l="0" t="0" r="0" b="0"/>
              <a:pathLst>
                <a:path w="300001" h="285415">
                  <a:moveTo>
                    <a:pt x="36394" y="278675"/>
                  </a:moveTo>
                  <a:lnTo>
                    <a:pt x="36792" y="262152"/>
                  </a:lnTo>
                  <a:lnTo>
                    <a:pt x="14249" y="256688"/>
                  </a:lnTo>
                  <a:lnTo>
                    <a:pt x="13626" y="245014"/>
                  </a:lnTo>
                  <a:lnTo>
                    <a:pt x="2623" y="229262"/>
                  </a:lnTo>
                  <a:lnTo>
                    <a:pt x="0" y="218274"/>
                  </a:lnTo>
                  <a:lnTo>
                    <a:pt x="1537" y="206581"/>
                  </a:lnTo>
                  <a:lnTo>
                    <a:pt x="14012" y="205632"/>
                  </a:lnTo>
                  <a:lnTo>
                    <a:pt x="21191" y="197057"/>
                  </a:lnTo>
                  <a:lnTo>
                    <a:pt x="47724" y="194970"/>
                  </a:lnTo>
                  <a:lnTo>
                    <a:pt x="64977" y="191130"/>
                  </a:lnTo>
                  <a:lnTo>
                    <a:pt x="66543" y="176263"/>
                  </a:lnTo>
                  <a:lnTo>
                    <a:pt x="77044" y="160137"/>
                  </a:lnTo>
                  <a:lnTo>
                    <a:pt x="76550" y="104572"/>
                  </a:lnTo>
                  <a:lnTo>
                    <a:pt x="103627" y="93772"/>
                  </a:lnTo>
                  <a:lnTo>
                    <a:pt x="158544" y="46242"/>
                  </a:lnTo>
                  <a:lnTo>
                    <a:pt x="222923" y="0"/>
                  </a:lnTo>
                  <a:lnTo>
                    <a:pt x="253408" y="10273"/>
                  </a:lnTo>
                  <a:lnTo>
                    <a:pt x="264583" y="23484"/>
                  </a:lnTo>
                  <a:lnTo>
                    <a:pt x="277789" y="14439"/>
                  </a:lnTo>
                  <a:lnTo>
                    <a:pt x="283776" y="51962"/>
                  </a:lnTo>
                  <a:lnTo>
                    <a:pt x="291164" y="58208"/>
                  </a:lnTo>
                  <a:lnTo>
                    <a:pt x="291730" y="65889"/>
                  </a:lnTo>
                  <a:lnTo>
                    <a:pt x="300001" y="74131"/>
                  </a:lnTo>
                  <a:lnTo>
                    <a:pt x="296160" y="84550"/>
                  </a:lnTo>
                  <a:lnTo>
                    <a:pt x="290210" y="133605"/>
                  </a:lnTo>
                  <a:lnTo>
                    <a:pt x="290042" y="165030"/>
                  </a:lnTo>
                  <a:lnTo>
                    <a:pt x="265827" y="187897"/>
                  </a:lnTo>
                  <a:lnTo>
                    <a:pt x="258098" y="219737"/>
                  </a:lnTo>
                  <a:lnTo>
                    <a:pt x="266391" y="228659"/>
                  </a:lnTo>
                  <a:lnTo>
                    <a:pt x="266651" y="244196"/>
                  </a:lnTo>
                  <a:lnTo>
                    <a:pt x="279181" y="244715"/>
                  </a:lnTo>
                  <a:lnTo>
                    <a:pt x="277450" y="256098"/>
                  </a:lnTo>
                  <a:lnTo>
                    <a:pt x="271962" y="257500"/>
                  </a:lnTo>
                  <a:lnTo>
                    <a:pt x="271474" y="265191"/>
                  </a:lnTo>
                  <a:lnTo>
                    <a:pt x="267848" y="265735"/>
                  </a:lnTo>
                  <a:lnTo>
                    <a:pt x="254151" y="239330"/>
                  </a:lnTo>
                  <a:lnTo>
                    <a:pt x="249553" y="238382"/>
                  </a:lnTo>
                  <a:lnTo>
                    <a:pt x="234522" y="251920"/>
                  </a:lnTo>
                  <a:lnTo>
                    <a:pt x="219290" y="244911"/>
                  </a:lnTo>
                  <a:lnTo>
                    <a:pt x="208762" y="243527"/>
                  </a:lnTo>
                  <a:lnTo>
                    <a:pt x="203179" y="246929"/>
                  </a:lnTo>
                  <a:lnTo>
                    <a:pt x="191723" y="246222"/>
                  </a:lnTo>
                  <a:lnTo>
                    <a:pt x="180337" y="256531"/>
                  </a:lnTo>
                  <a:lnTo>
                    <a:pt x="170380" y="257139"/>
                  </a:lnTo>
                  <a:lnTo>
                    <a:pt x="146603" y="244705"/>
                  </a:lnTo>
                  <a:lnTo>
                    <a:pt x="137410" y="250644"/>
                  </a:lnTo>
                  <a:lnTo>
                    <a:pt x="127440" y="250247"/>
                  </a:lnTo>
                  <a:lnTo>
                    <a:pt x="120036" y="241143"/>
                  </a:lnTo>
                  <a:lnTo>
                    <a:pt x="100404" y="232164"/>
                  </a:lnTo>
                  <a:lnTo>
                    <a:pt x="79460" y="235043"/>
                  </a:lnTo>
                  <a:lnTo>
                    <a:pt x="74410" y="240266"/>
                  </a:lnTo>
                  <a:lnTo>
                    <a:pt x="71739" y="254143"/>
                  </a:lnTo>
                  <a:lnTo>
                    <a:pt x="66187" y="263875"/>
                  </a:lnTo>
                  <a:lnTo>
                    <a:pt x="64925" y="285415"/>
                  </a:lnTo>
                  <a:lnTo>
                    <a:pt x="49951" y="271540"/>
                  </a:lnTo>
                  <a:lnTo>
                    <a:pt x="42940" y="271606"/>
                  </a:lnTo>
                  <a:lnTo>
                    <a:pt x="36394" y="27867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4" name="Polygon form 28"/>
            <p:cNvSpPr/>
            <p:nvPr/>
          </p:nvSpPr>
          <p:spPr>
            <a:xfrm>
              <a:off x="4013267" y="3711540"/>
              <a:ext cx="232141" cy="232236"/>
            </a:xfrm>
            <a:custGeom>
              <a:avLst/>
              <a:gdLst/>
              <a:ahLst/>
              <a:cxnLst/>
              <a:rect l="0" t="0" r="0" b="0"/>
              <a:pathLst>
                <a:path w="232141" h="232236">
                  <a:moveTo>
                    <a:pt x="114560" y="219394"/>
                  </a:moveTo>
                  <a:lnTo>
                    <a:pt x="94124" y="228090"/>
                  </a:lnTo>
                  <a:lnTo>
                    <a:pt x="86637" y="226825"/>
                  </a:lnTo>
                  <a:lnTo>
                    <a:pt x="79072" y="232236"/>
                  </a:lnTo>
                  <a:lnTo>
                    <a:pt x="63297" y="231716"/>
                  </a:lnTo>
                  <a:lnTo>
                    <a:pt x="52703" y="216627"/>
                  </a:lnTo>
                  <a:lnTo>
                    <a:pt x="46166" y="199165"/>
                  </a:lnTo>
                  <a:lnTo>
                    <a:pt x="32176" y="183274"/>
                  </a:lnTo>
                  <a:lnTo>
                    <a:pt x="17379" y="183578"/>
                  </a:lnTo>
                  <a:lnTo>
                    <a:pt x="0" y="183571"/>
                  </a:lnTo>
                  <a:lnTo>
                    <a:pt x="1053" y="144682"/>
                  </a:lnTo>
                  <a:lnTo>
                    <a:pt x="521" y="129336"/>
                  </a:lnTo>
                  <a:lnTo>
                    <a:pt x="4186" y="114117"/>
                  </a:lnTo>
                  <a:lnTo>
                    <a:pt x="10213" y="106719"/>
                  </a:lnTo>
                  <a:lnTo>
                    <a:pt x="19681" y="91778"/>
                  </a:lnTo>
                  <a:lnTo>
                    <a:pt x="17590" y="85290"/>
                  </a:lnTo>
                  <a:lnTo>
                    <a:pt x="21414" y="75576"/>
                  </a:lnTo>
                  <a:lnTo>
                    <a:pt x="16949" y="61267"/>
                  </a:lnTo>
                  <a:lnTo>
                    <a:pt x="17678" y="53251"/>
                  </a:lnTo>
                  <a:lnTo>
                    <a:pt x="18939" y="31712"/>
                  </a:lnTo>
                  <a:lnTo>
                    <a:pt x="24492" y="21980"/>
                  </a:lnTo>
                  <a:lnTo>
                    <a:pt x="27163" y="8102"/>
                  </a:lnTo>
                  <a:lnTo>
                    <a:pt x="32213" y="2880"/>
                  </a:lnTo>
                  <a:lnTo>
                    <a:pt x="53157" y="0"/>
                  </a:lnTo>
                  <a:lnTo>
                    <a:pt x="72789" y="8979"/>
                  </a:lnTo>
                  <a:lnTo>
                    <a:pt x="80193" y="18083"/>
                  </a:lnTo>
                  <a:lnTo>
                    <a:pt x="90163" y="18480"/>
                  </a:lnTo>
                  <a:lnTo>
                    <a:pt x="99356" y="12542"/>
                  </a:lnTo>
                  <a:lnTo>
                    <a:pt x="123133" y="24976"/>
                  </a:lnTo>
                  <a:lnTo>
                    <a:pt x="133090" y="24367"/>
                  </a:lnTo>
                  <a:lnTo>
                    <a:pt x="144476" y="14058"/>
                  </a:lnTo>
                  <a:lnTo>
                    <a:pt x="155931" y="14766"/>
                  </a:lnTo>
                  <a:lnTo>
                    <a:pt x="161515" y="11364"/>
                  </a:lnTo>
                  <a:lnTo>
                    <a:pt x="172043" y="12748"/>
                  </a:lnTo>
                  <a:lnTo>
                    <a:pt x="187275" y="19756"/>
                  </a:lnTo>
                  <a:lnTo>
                    <a:pt x="202306" y="6219"/>
                  </a:lnTo>
                  <a:lnTo>
                    <a:pt x="206903" y="7167"/>
                  </a:lnTo>
                  <a:lnTo>
                    <a:pt x="220600" y="33571"/>
                  </a:lnTo>
                  <a:lnTo>
                    <a:pt x="224226" y="33028"/>
                  </a:lnTo>
                  <a:lnTo>
                    <a:pt x="232141" y="42627"/>
                  </a:lnTo>
                  <a:lnTo>
                    <a:pt x="230086" y="46996"/>
                  </a:lnTo>
                  <a:lnTo>
                    <a:pt x="229192" y="55027"/>
                  </a:lnTo>
                  <a:lnTo>
                    <a:pt x="212990" y="73757"/>
                  </a:lnTo>
                  <a:lnTo>
                    <a:pt x="208031" y="89182"/>
                  </a:lnTo>
                  <a:lnTo>
                    <a:pt x="205431" y="101740"/>
                  </a:lnTo>
                  <a:lnTo>
                    <a:pt x="201335" y="107130"/>
                  </a:lnTo>
                  <a:lnTo>
                    <a:pt x="197573" y="124041"/>
                  </a:lnTo>
                  <a:lnTo>
                    <a:pt x="187171" y="134006"/>
                  </a:lnTo>
                  <a:lnTo>
                    <a:pt x="184246" y="146229"/>
                  </a:lnTo>
                  <a:lnTo>
                    <a:pt x="179918" y="155960"/>
                  </a:lnTo>
                  <a:lnTo>
                    <a:pt x="178164" y="165999"/>
                  </a:lnTo>
                  <a:lnTo>
                    <a:pt x="164705" y="174151"/>
                  </a:lnTo>
                  <a:lnTo>
                    <a:pt x="153580" y="164243"/>
                  </a:lnTo>
                  <a:lnTo>
                    <a:pt x="146123" y="164652"/>
                  </a:lnTo>
                  <a:lnTo>
                    <a:pt x="134494" y="178792"/>
                  </a:lnTo>
                  <a:lnTo>
                    <a:pt x="128794" y="179014"/>
                  </a:lnTo>
                  <a:lnTo>
                    <a:pt x="119553" y="202310"/>
                  </a:lnTo>
                  <a:lnTo>
                    <a:pt x="114560" y="21939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5" name="Polygon form 29"/>
            <p:cNvSpPr/>
            <p:nvPr/>
          </p:nvSpPr>
          <p:spPr>
            <a:xfrm>
              <a:off x="2249049" y="3667125"/>
              <a:ext cx="94510" cy="108009"/>
            </a:xfrm>
            <a:custGeom>
              <a:avLst/>
              <a:gdLst/>
              <a:ahLst/>
              <a:cxnLst/>
              <a:rect l="0" t="0" r="0" b="0"/>
              <a:pathLst>
                <a:path w="94510" h="108009">
                  <a:moveTo>
                    <a:pt x="33127" y="98294"/>
                  </a:moveTo>
                  <a:lnTo>
                    <a:pt x="27174" y="90213"/>
                  </a:lnTo>
                  <a:lnTo>
                    <a:pt x="19120" y="79844"/>
                  </a:lnTo>
                  <a:lnTo>
                    <a:pt x="15755" y="71235"/>
                  </a:lnTo>
                  <a:lnTo>
                    <a:pt x="8428" y="63123"/>
                  </a:lnTo>
                  <a:lnTo>
                    <a:pt x="0" y="51493"/>
                  </a:lnTo>
                  <a:lnTo>
                    <a:pt x="2632" y="47621"/>
                  </a:lnTo>
                  <a:lnTo>
                    <a:pt x="5391" y="51497"/>
                  </a:lnTo>
                  <a:lnTo>
                    <a:pt x="7080" y="49738"/>
                  </a:lnTo>
                  <a:lnTo>
                    <a:pt x="13260" y="48819"/>
                  </a:lnTo>
                  <a:lnTo>
                    <a:pt x="16394" y="43088"/>
                  </a:lnTo>
                  <a:lnTo>
                    <a:pt x="19278" y="42922"/>
                  </a:lnTo>
                  <a:lnTo>
                    <a:pt x="20401" y="30474"/>
                  </a:lnTo>
                  <a:lnTo>
                    <a:pt x="25034" y="29972"/>
                  </a:lnTo>
                  <a:lnTo>
                    <a:pt x="29068" y="30238"/>
                  </a:lnTo>
                  <a:lnTo>
                    <a:pt x="34117" y="23582"/>
                  </a:lnTo>
                  <a:lnTo>
                    <a:pt x="39207" y="28811"/>
                  </a:lnTo>
                  <a:lnTo>
                    <a:pt x="41596" y="25720"/>
                  </a:lnTo>
                  <a:lnTo>
                    <a:pt x="45558" y="22792"/>
                  </a:lnTo>
                  <a:lnTo>
                    <a:pt x="53229" y="15984"/>
                  </a:lnTo>
                  <a:lnTo>
                    <a:pt x="54226" y="10795"/>
                  </a:lnTo>
                  <a:lnTo>
                    <a:pt x="56060" y="11054"/>
                  </a:lnTo>
                  <a:lnTo>
                    <a:pt x="59343" y="5079"/>
                  </a:lnTo>
                  <a:lnTo>
                    <a:pt x="61468" y="4390"/>
                  </a:lnTo>
                  <a:lnTo>
                    <a:pt x="64268" y="8317"/>
                  </a:lnTo>
                  <a:lnTo>
                    <a:pt x="68007" y="9541"/>
                  </a:lnTo>
                  <a:lnTo>
                    <a:pt x="72715" y="6428"/>
                  </a:lnTo>
                  <a:lnTo>
                    <a:pt x="77620" y="6518"/>
                  </a:lnTo>
                  <a:lnTo>
                    <a:pt x="84788" y="3372"/>
                  </a:lnTo>
                  <a:lnTo>
                    <a:pt x="87928" y="0"/>
                  </a:lnTo>
                  <a:lnTo>
                    <a:pt x="94510" y="660"/>
                  </a:lnTo>
                  <a:lnTo>
                    <a:pt x="92524" y="3041"/>
                  </a:lnTo>
                  <a:lnTo>
                    <a:pt x="90807" y="8642"/>
                  </a:lnTo>
                  <a:lnTo>
                    <a:pt x="91618" y="17901"/>
                  </a:lnTo>
                  <a:lnTo>
                    <a:pt x="86077" y="26390"/>
                  </a:lnTo>
                  <a:lnTo>
                    <a:pt x="82763" y="36489"/>
                  </a:lnTo>
                  <a:lnTo>
                    <a:pt x="80830" y="47584"/>
                  </a:lnTo>
                  <a:lnTo>
                    <a:pt x="81135" y="54102"/>
                  </a:lnTo>
                  <a:lnTo>
                    <a:pt x="80367" y="65462"/>
                  </a:lnTo>
                  <a:lnTo>
                    <a:pt x="77117" y="67885"/>
                  </a:lnTo>
                  <a:lnTo>
                    <a:pt x="74145" y="78640"/>
                  </a:lnTo>
                  <a:lnTo>
                    <a:pt x="74799" y="85325"/>
                  </a:lnTo>
                  <a:lnTo>
                    <a:pt x="70149" y="91708"/>
                  </a:lnTo>
                  <a:lnTo>
                    <a:pt x="70384" y="98543"/>
                  </a:lnTo>
                  <a:lnTo>
                    <a:pt x="72981" y="102736"/>
                  </a:lnTo>
                  <a:lnTo>
                    <a:pt x="67788" y="108009"/>
                  </a:lnTo>
                  <a:lnTo>
                    <a:pt x="62174" y="106236"/>
                  </a:lnTo>
                  <a:lnTo>
                    <a:pt x="59432" y="100988"/>
                  </a:lnTo>
                  <a:lnTo>
                    <a:pt x="53437" y="98779"/>
                  </a:lnTo>
                  <a:lnTo>
                    <a:pt x="48618" y="101998"/>
                  </a:lnTo>
                  <a:lnTo>
                    <a:pt x="36400" y="95091"/>
                  </a:lnTo>
                  <a:lnTo>
                    <a:pt x="33127" y="9829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6" name="Polygon form 30"/>
            <p:cNvSpPr/>
            <p:nvPr/>
          </p:nvSpPr>
          <p:spPr>
            <a:xfrm>
              <a:off x="4014375" y="2754988"/>
              <a:ext cx="59814" cy="65293"/>
            </a:xfrm>
            <a:custGeom>
              <a:avLst/>
              <a:gdLst/>
              <a:ahLst/>
              <a:cxnLst/>
              <a:rect l="0" t="0" r="0" b="0"/>
              <a:pathLst>
                <a:path w="59814" h="65293">
                  <a:moveTo>
                    <a:pt x="43136" y="0"/>
                  </a:moveTo>
                  <a:lnTo>
                    <a:pt x="56467" y="616"/>
                  </a:lnTo>
                  <a:lnTo>
                    <a:pt x="59814" y="8758"/>
                  </a:lnTo>
                  <a:lnTo>
                    <a:pt x="56724" y="30868"/>
                  </a:lnTo>
                  <a:lnTo>
                    <a:pt x="52975" y="39970"/>
                  </a:lnTo>
                  <a:lnTo>
                    <a:pt x="43213" y="40025"/>
                  </a:lnTo>
                  <a:lnTo>
                    <a:pt x="46852" y="65293"/>
                  </a:lnTo>
                  <a:lnTo>
                    <a:pt x="37656" y="59697"/>
                  </a:lnTo>
                  <a:lnTo>
                    <a:pt x="26990" y="49176"/>
                  </a:lnTo>
                  <a:lnTo>
                    <a:pt x="11995" y="54239"/>
                  </a:lnTo>
                  <a:lnTo>
                    <a:pt x="0" y="52377"/>
                  </a:lnTo>
                  <a:lnTo>
                    <a:pt x="8263" y="45726"/>
                  </a:lnTo>
                  <a:lnTo>
                    <a:pt x="21523" y="10188"/>
                  </a:lnTo>
                  <a:lnTo>
                    <a:pt x="43136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7" name="Polygon form 31"/>
            <p:cNvSpPr/>
            <p:nvPr/>
          </p:nvSpPr>
          <p:spPr>
            <a:xfrm>
              <a:off x="4033261" y="2324707"/>
              <a:ext cx="334539" cy="319991"/>
            </a:xfrm>
            <a:custGeom>
              <a:avLst/>
              <a:gdLst/>
              <a:ahLst/>
              <a:cxnLst/>
              <a:rect l="0" t="0" r="0" b="0"/>
              <a:pathLst>
                <a:path w="334539" h="319991">
                  <a:moveTo>
                    <a:pt x="286330" y="0"/>
                  </a:moveTo>
                  <a:lnTo>
                    <a:pt x="331033" y="16595"/>
                  </a:lnTo>
                  <a:lnTo>
                    <a:pt x="316219" y="23436"/>
                  </a:lnTo>
                  <a:lnTo>
                    <a:pt x="334539" y="38163"/>
                  </a:lnTo>
                  <a:lnTo>
                    <a:pt x="314844" y="48356"/>
                  </a:lnTo>
                  <a:lnTo>
                    <a:pt x="304790" y="50825"/>
                  </a:lnTo>
                  <a:lnTo>
                    <a:pt x="306049" y="33831"/>
                  </a:lnTo>
                  <a:lnTo>
                    <a:pt x="286990" y="24663"/>
                  </a:lnTo>
                  <a:lnTo>
                    <a:pt x="268814" y="33255"/>
                  </a:lnTo>
                  <a:lnTo>
                    <a:pt x="266428" y="51024"/>
                  </a:lnTo>
                  <a:lnTo>
                    <a:pt x="256163" y="61933"/>
                  </a:lnTo>
                  <a:lnTo>
                    <a:pt x="240723" y="56401"/>
                  </a:lnTo>
                  <a:lnTo>
                    <a:pt x="223688" y="57920"/>
                  </a:lnTo>
                  <a:lnTo>
                    <a:pt x="206611" y="45456"/>
                  </a:lnTo>
                  <a:lnTo>
                    <a:pt x="199892" y="51953"/>
                  </a:lnTo>
                  <a:lnTo>
                    <a:pt x="191883" y="53080"/>
                  </a:lnTo>
                  <a:lnTo>
                    <a:pt x="192679" y="68957"/>
                  </a:lnTo>
                  <a:lnTo>
                    <a:pt x="166935" y="65490"/>
                  </a:lnTo>
                  <a:lnTo>
                    <a:pt x="165453" y="78957"/>
                  </a:lnTo>
                  <a:lnTo>
                    <a:pt x="152545" y="79059"/>
                  </a:lnTo>
                  <a:lnTo>
                    <a:pt x="146017" y="96326"/>
                  </a:lnTo>
                  <a:lnTo>
                    <a:pt x="135784" y="123224"/>
                  </a:lnTo>
                  <a:lnTo>
                    <a:pt x="118061" y="157397"/>
                  </a:lnTo>
                  <a:lnTo>
                    <a:pt x="124098" y="165576"/>
                  </a:lnTo>
                  <a:lnTo>
                    <a:pt x="120194" y="175188"/>
                  </a:lnTo>
                  <a:lnTo>
                    <a:pt x="106044" y="174927"/>
                  </a:lnTo>
                  <a:lnTo>
                    <a:pt x="98898" y="197639"/>
                  </a:lnTo>
                  <a:lnTo>
                    <a:pt x="102685" y="229658"/>
                  </a:lnTo>
                  <a:lnTo>
                    <a:pt x="113185" y="241787"/>
                  </a:lnTo>
                  <a:lnTo>
                    <a:pt x="110846" y="270192"/>
                  </a:lnTo>
                  <a:lnTo>
                    <a:pt x="99765" y="286847"/>
                  </a:lnTo>
                  <a:lnTo>
                    <a:pt x="94202" y="300807"/>
                  </a:lnTo>
                  <a:lnTo>
                    <a:pt x="82960" y="286091"/>
                  </a:lnTo>
                  <a:lnTo>
                    <a:pt x="54865" y="314212"/>
                  </a:lnTo>
                  <a:lnTo>
                    <a:pt x="34804" y="319991"/>
                  </a:lnTo>
                  <a:lnTo>
                    <a:pt x="13177" y="307812"/>
                  </a:lnTo>
                  <a:lnTo>
                    <a:pt x="6774" y="281901"/>
                  </a:lnTo>
                  <a:lnTo>
                    <a:pt x="0" y="226249"/>
                  </a:lnTo>
                  <a:lnTo>
                    <a:pt x="12773" y="210667"/>
                  </a:lnTo>
                  <a:lnTo>
                    <a:pt x="49742" y="190191"/>
                  </a:lnTo>
                  <a:lnTo>
                    <a:pt x="76014" y="165079"/>
                  </a:lnTo>
                  <a:lnTo>
                    <a:pt x="98577" y="131229"/>
                  </a:lnTo>
                  <a:lnTo>
                    <a:pt x="126188" y="84310"/>
                  </a:lnTo>
                  <a:lnTo>
                    <a:pt x="146205" y="65885"/>
                  </a:lnTo>
                  <a:lnTo>
                    <a:pt x="177717" y="35141"/>
                  </a:lnTo>
                  <a:lnTo>
                    <a:pt x="204321" y="24130"/>
                  </a:lnTo>
                  <a:lnTo>
                    <a:pt x="225870" y="25020"/>
                  </a:lnTo>
                  <a:lnTo>
                    <a:pt x="241156" y="4714"/>
                  </a:lnTo>
                  <a:lnTo>
                    <a:pt x="264665" y="5295"/>
                  </a:lnTo>
                  <a:lnTo>
                    <a:pt x="286330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8" name="Polygon form 32"/>
            <p:cNvSpPr/>
            <p:nvPr/>
          </p:nvSpPr>
          <p:spPr>
            <a:xfrm>
              <a:off x="4072410" y="2113936"/>
              <a:ext cx="122893" cy="79070"/>
            </a:xfrm>
            <a:custGeom>
              <a:avLst/>
              <a:gdLst/>
              <a:ahLst/>
              <a:cxnLst/>
              <a:rect l="0" t="0" r="0" b="0"/>
              <a:pathLst>
                <a:path w="122893" h="79070">
                  <a:moveTo>
                    <a:pt x="83483" y="8238"/>
                  </a:moveTo>
                  <a:lnTo>
                    <a:pt x="122893" y="25674"/>
                  </a:lnTo>
                  <a:lnTo>
                    <a:pt x="97429" y="35516"/>
                  </a:lnTo>
                  <a:lnTo>
                    <a:pt x="94792" y="53293"/>
                  </a:lnTo>
                  <a:lnTo>
                    <a:pt x="85820" y="57960"/>
                  </a:lnTo>
                  <a:lnTo>
                    <a:pt x="84021" y="77964"/>
                  </a:lnTo>
                  <a:lnTo>
                    <a:pt x="70384" y="79070"/>
                  </a:lnTo>
                  <a:lnTo>
                    <a:pt x="43648" y="64651"/>
                  </a:lnTo>
                  <a:lnTo>
                    <a:pt x="52589" y="55990"/>
                  </a:lnTo>
                  <a:lnTo>
                    <a:pt x="34805" y="49191"/>
                  </a:lnTo>
                  <a:lnTo>
                    <a:pt x="10645" y="29034"/>
                  </a:lnTo>
                  <a:lnTo>
                    <a:pt x="0" y="10227"/>
                  </a:lnTo>
                  <a:lnTo>
                    <a:pt x="28002" y="1374"/>
                  </a:lnTo>
                  <a:lnTo>
                    <a:pt x="35097" y="9751"/>
                  </a:lnTo>
                  <a:lnTo>
                    <a:pt x="50312" y="9269"/>
                  </a:lnTo>
                  <a:lnTo>
                    <a:pt x="52976" y="1003"/>
                  </a:lnTo>
                  <a:lnTo>
                    <a:pt x="68417" y="0"/>
                  </a:lnTo>
                  <a:lnTo>
                    <a:pt x="83483" y="823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9" name="Polygon form 33"/>
            <p:cNvSpPr/>
            <p:nvPr/>
          </p:nvSpPr>
          <p:spPr>
            <a:xfrm>
              <a:off x="4143589" y="2098570"/>
              <a:ext cx="107560" cy="30141"/>
            </a:xfrm>
            <a:custGeom>
              <a:avLst/>
              <a:gdLst/>
              <a:ahLst/>
              <a:cxnLst/>
              <a:rect l="0" t="0" r="0" b="0"/>
              <a:pathLst>
                <a:path w="107560" h="30141">
                  <a:moveTo>
                    <a:pt x="84451" y="5578"/>
                  </a:moveTo>
                  <a:lnTo>
                    <a:pt x="107560" y="13625"/>
                  </a:lnTo>
                  <a:lnTo>
                    <a:pt x="95559" y="26801"/>
                  </a:lnTo>
                  <a:lnTo>
                    <a:pt x="65162" y="30141"/>
                  </a:lnTo>
                  <a:lnTo>
                    <a:pt x="32524" y="26596"/>
                  </a:lnTo>
                  <a:lnTo>
                    <a:pt x="29169" y="20002"/>
                  </a:lnTo>
                  <a:lnTo>
                    <a:pt x="13785" y="19775"/>
                  </a:lnTo>
                  <a:lnTo>
                    <a:pt x="0" y="8876"/>
                  </a:lnTo>
                  <a:lnTo>
                    <a:pt x="31002" y="1771"/>
                  </a:lnTo>
                  <a:lnTo>
                    <a:pt x="47591" y="7337"/>
                  </a:lnTo>
                  <a:lnTo>
                    <a:pt x="56384" y="0"/>
                  </a:lnTo>
                  <a:lnTo>
                    <a:pt x="84451" y="557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0" name="Polygon form 34"/>
            <p:cNvSpPr/>
            <p:nvPr/>
          </p:nvSpPr>
          <p:spPr>
            <a:xfrm>
              <a:off x="4191096" y="2151416"/>
              <a:ext cx="45784" cy="24321"/>
            </a:xfrm>
            <a:custGeom>
              <a:avLst/>
              <a:gdLst/>
              <a:ahLst/>
              <a:cxnLst/>
              <a:rect l="0" t="0" r="0" b="0"/>
              <a:pathLst>
                <a:path w="45784" h="24321">
                  <a:moveTo>
                    <a:pt x="45784" y="14079"/>
                  </a:moveTo>
                  <a:lnTo>
                    <a:pt x="23183" y="24321"/>
                  </a:lnTo>
                  <a:lnTo>
                    <a:pt x="2092" y="19055"/>
                  </a:lnTo>
                  <a:lnTo>
                    <a:pt x="8429" y="12740"/>
                  </a:lnTo>
                  <a:lnTo>
                    <a:pt x="0" y="5163"/>
                  </a:lnTo>
                  <a:lnTo>
                    <a:pt x="21751" y="0"/>
                  </a:lnTo>
                  <a:lnTo>
                    <a:pt x="28356" y="8939"/>
                  </a:lnTo>
                  <a:lnTo>
                    <a:pt x="45784" y="1407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1" name="Polygon form 35"/>
            <p:cNvSpPr/>
            <p:nvPr/>
          </p:nvSpPr>
          <p:spPr>
            <a:xfrm>
              <a:off x="5453198" y="3282119"/>
              <a:ext cx="162978" cy="96339"/>
            </a:xfrm>
            <a:custGeom>
              <a:avLst/>
              <a:gdLst/>
              <a:ahLst/>
              <a:cxnLst/>
              <a:rect l="0" t="0" r="0" b="0"/>
              <a:pathLst>
                <a:path w="162978" h="96339">
                  <a:moveTo>
                    <a:pt x="154611" y="58502"/>
                  </a:moveTo>
                  <a:lnTo>
                    <a:pt x="156027" y="69383"/>
                  </a:lnTo>
                  <a:lnTo>
                    <a:pt x="162596" y="85250"/>
                  </a:lnTo>
                  <a:lnTo>
                    <a:pt x="162978" y="95289"/>
                  </a:lnTo>
                  <a:lnTo>
                    <a:pt x="147546" y="96339"/>
                  </a:lnTo>
                  <a:lnTo>
                    <a:pt x="123658" y="91386"/>
                  </a:lnTo>
                  <a:lnTo>
                    <a:pt x="108665" y="89571"/>
                  </a:lnTo>
                  <a:lnTo>
                    <a:pt x="94776" y="77250"/>
                  </a:lnTo>
                  <a:lnTo>
                    <a:pt x="68475" y="75016"/>
                  </a:lnTo>
                  <a:lnTo>
                    <a:pt x="40790" y="61947"/>
                  </a:lnTo>
                  <a:lnTo>
                    <a:pt x="20277" y="50388"/>
                  </a:lnTo>
                  <a:lnTo>
                    <a:pt x="0" y="41659"/>
                  </a:lnTo>
                  <a:lnTo>
                    <a:pt x="1257" y="18065"/>
                  </a:lnTo>
                  <a:lnTo>
                    <a:pt x="9969" y="6281"/>
                  </a:lnTo>
                  <a:lnTo>
                    <a:pt x="15988" y="0"/>
                  </a:lnTo>
                  <a:lnTo>
                    <a:pt x="32762" y="7041"/>
                  </a:lnTo>
                  <a:lnTo>
                    <a:pt x="55676" y="22517"/>
                  </a:lnTo>
                  <a:lnTo>
                    <a:pt x="66981" y="25665"/>
                  </a:lnTo>
                  <a:lnTo>
                    <a:pt x="76347" y="37412"/>
                  </a:lnTo>
                  <a:lnTo>
                    <a:pt x="92000" y="41740"/>
                  </a:lnTo>
                  <a:lnTo>
                    <a:pt x="109901" y="52107"/>
                  </a:lnTo>
                  <a:lnTo>
                    <a:pt x="132360" y="56972"/>
                  </a:lnTo>
                  <a:lnTo>
                    <a:pt x="154611" y="58502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2" name="Polygon form 36"/>
            <p:cNvSpPr/>
            <p:nvPr/>
          </p:nvSpPr>
          <p:spPr>
            <a:xfrm>
              <a:off x="4001362" y="2804164"/>
              <a:ext cx="59865" cy="46893"/>
            </a:xfrm>
            <a:custGeom>
              <a:avLst/>
              <a:gdLst/>
              <a:ahLst/>
              <a:cxnLst/>
              <a:rect l="0" t="0" r="0" b="0"/>
              <a:pathLst>
                <a:path w="59865" h="46893">
                  <a:moveTo>
                    <a:pt x="13012" y="3200"/>
                  </a:moveTo>
                  <a:lnTo>
                    <a:pt x="25008" y="5062"/>
                  </a:lnTo>
                  <a:lnTo>
                    <a:pt x="40003" y="0"/>
                  </a:lnTo>
                  <a:lnTo>
                    <a:pt x="50668" y="10520"/>
                  </a:lnTo>
                  <a:lnTo>
                    <a:pt x="59865" y="16117"/>
                  </a:lnTo>
                  <a:lnTo>
                    <a:pt x="58566" y="32426"/>
                  </a:lnTo>
                  <a:lnTo>
                    <a:pt x="54297" y="33354"/>
                  </a:lnTo>
                  <a:lnTo>
                    <a:pt x="52942" y="46893"/>
                  </a:lnTo>
                  <a:lnTo>
                    <a:pt x="38146" y="35948"/>
                  </a:lnTo>
                  <a:lnTo>
                    <a:pt x="29718" y="37854"/>
                  </a:lnTo>
                  <a:lnTo>
                    <a:pt x="17956" y="26512"/>
                  </a:lnTo>
                  <a:lnTo>
                    <a:pt x="10130" y="16848"/>
                  </a:lnTo>
                  <a:lnTo>
                    <a:pt x="2499" y="16466"/>
                  </a:lnTo>
                  <a:lnTo>
                    <a:pt x="0" y="7987"/>
                  </a:lnTo>
                  <a:lnTo>
                    <a:pt x="13012" y="320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3" name="Polygon form 37"/>
            <p:cNvSpPr/>
            <p:nvPr/>
          </p:nvSpPr>
          <p:spPr>
            <a:xfrm>
              <a:off x="6660509" y="5218836"/>
              <a:ext cx="233459" cy="148617"/>
            </a:xfrm>
            <a:custGeom>
              <a:avLst/>
              <a:gdLst/>
              <a:ahLst/>
              <a:cxnLst/>
              <a:rect l="0" t="0" r="0" b="0"/>
              <a:pathLst>
                <a:path w="233459" h="148617">
                  <a:moveTo>
                    <a:pt x="219665" y="11797"/>
                  </a:moveTo>
                  <a:lnTo>
                    <a:pt x="213326" y="23260"/>
                  </a:lnTo>
                  <a:lnTo>
                    <a:pt x="233459" y="14615"/>
                  </a:lnTo>
                  <a:lnTo>
                    <a:pt x="227724" y="26514"/>
                  </a:lnTo>
                  <a:lnTo>
                    <a:pt x="217655" y="37527"/>
                  </a:lnTo>
                  <a:lnTo>
                    <a:pt x="201024" y="48553"/>
                  </a:lnTo>
                  <a:lnTo>
                    <a:pt x="173587" y="65830"/>
                  </a:lnTo>
                  <a:lnTo>
                    <a:pt x="156339" y="74783"/>
                  </a:lnTo>
                  <a:lnTo>
                    <a:pt x="149776" y="88197"/>
                  </a:lnTo>
                  <a:lnTo>
                    <a:pt x="138403" y="86352"/>
                  </a:lnTo>
                  <a:lnTo>
                    <a:pt x="116828" y="93634"/>
                  </a:lnTo>
                  <a:lnTo>
                    <a:pt x="96769" y="109604"/>
                  </a:lnTo>
                  <a:lnTo>
                    <a:pt x="63335" y="133693"/>
                  </a:lnTo>
                  <a:lnTo>
                    <a:pt x="41023" y="142803"/>
                  </a:lnTo>
                  <a:lnTo>
                    <a:pt x="26815" y="148617"/>
                  </a:lnTo>
                  <a:lnTo>
                    <a:pt x="14477" y="145589"/>
                  </a:lnTo>
                  <a:lnTo>
                    <a:pt x="13626" y="135558"/>
                  </a:lnTo>
                  <a:lnTo>
                    <a:pt x="0" y="130892"/>
                  </a:lnTo>
                  <a:lnTo>
                    <a:pt x="6627" y="121186"/>
                  </a:lnTo>
                  <a:lnTo>
                    <a:pt x="32358" y="103822"/>
                  </a:lnTo>
                  <a:lnTo>
                    <a:pt x="74302" y="82013"/>
                  </a:lnTo>
                  <a:lnTo>
                    <a:pt x="88190" y="78930"/>
                  </a:lnTo>
                  <a:lnTo>
                    <a:pt x="107770" y="71105"/>
                  </a:lnTo>
                  <a:lnTo>
                    <a:pt x="132820" y="59946"/>
                  </a:lnTo>
                  <a:lnTo>
                    <a:pt x="153996" y="48160"/>
                  </a:lnTo>
                  <a:lnTo>
                    <a:pt x="178191" y="29996"/>
                  </a:lnTo>
                  <a:lnTo>
                    <a:pt x="189759" y="24433"/>
                  </a:lnTo>
                  <a:lnTo>
                    <a:pt x="205012" y="10219"/>
                  </a:lnTo>
                  <a:lnTo>
                    <a:pt x="226238" y="0"/>
                  </a:lnTo>
                  <a:lnTo>
                    <a:pt x="219665" y="1179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4" name="Polygon form 38"/>
            <p:cNvSpPr/>
            <p:nvPr/>
          </p:nvSpPr>
          <p:spPr>
            <a:xfrm>
              <a:off x="6894677" y="5056853"/>
              <a:ext cx="143156" cy="200189"/>
            </a:xfrm>
            <a:custGeom>
              <a:avLst/>
              <a:gdLst/>
              <a:ahLst/>
              <a:cxnLst/>
              <a:rect l="0" t="0" r="0" b="0"/>
              <a:pathLst>
                <a:path w="143156" h="200189">
                  <a:moveTo>
                    <a:pt x="116435" y="50839"/>
                  </a:moveTo>
                  <a:lnTo>
                    <a:pt x="105001" y="81352"/>
                  </a:lnTo>
                  <a:lnTo>
                    <a:pt x="120224" y="62916"/>
                  </a:lnTo>
                  <a:lnTo>
                    <a:pt x="121351" y="71556"/>
                  </a:lnTo>
                  <a:lnTo>
                    <a:pt x="106973" y="92426"/>
                  </a:lnTo>
                  <a:lnTo>
                    <a:pt x="112049" y="103467"/>
                  </a:lnTo>
                  <a:lnTo>
                    <a:pt x="120586" y="107536"/>
                  </a:lnTo>
                  <a:lnTo>
                    <a:pt x="138022" y="98874"/>
                  </a:lnTo>
                  <a:lnTo>
                    <a:pt x="143156" y="103446"/>
                  </a:lnTo>
                  <a:lnTo>
                    <a:pt x="118989" y="126642"/>
                  </a:lnTo>
                  <a:lnTo>
                    <a:pt x="100745" y="141384"/>
                  </a:lnTo>
                  <a:lnTo>
                    <a:pt x="89735" y="138638"/>
                  </a:lnTo>
                  <a:lnTo>
                    <a:pt x="78603" y="145977"/>
                  </a:lnTo>
                  <a:lnTo>
                    <a:pt x="69855" y="157682"/>
                  </a:lnTo>
                  <a:lnTo>
                    <a:pt x="63248" y="162194"/>
                  </a:lnTo>
                  <a:lnTo>
                    <a:pt x="44784" y="175358"/>
                  </a:lnTo>
                  <a:lnTo>
                    <a:pt x="20992" y="191956"/>
                  </a:lnTo>
                  <a:lnTo>
                    <a:pt x="0" y="200189"/>
                  </a:lnTo>
                  <a:lnTo>
                    <a:pt x="3813" y="192831"/>
                  </a:lnTo>
                  <a:lnTo>
                    <a:pt x="1122" y="187872"/>
                  </a:lnTo>
                  <a:lnTo>
                    <a:pt x="29221" y="167863"/>
                  </a:lnTo>
                  <a:lnTo>
                    <a:pt x="37220" y="152385"/>
                  </a:lnTo>
                  <a:lnTo>
                    <a:pt x="30203" y="138767"/>
                  </a:lnTo>
                  <a:lnTo>
                    <a:pt x="38880" y="129214"/>
                  </a:lnTo>
                  <a:lnTo>
                    <a:pt x="57807" y="121914"/>
                  </a:lnTo>
                  <a:lnTo>
                    <a:pt x="77695" y="101766"/>
                  </a:lnTo>
                  <a:lnTo>
                    <a:pt x="91281" y="84235"/>
                  </a:lnTo>
                  <a:lnTo>
                    <a:pt x="99523" y="65022"/>
                  </a:lnTo>
                  <a:lnTo>
                    <a:pt x="103733" y="60319"/>
                  </a:lnTo>
                  <a:lnTo>
                    <a:pt x="104983" y="47826"/>
                  </a:lnTo>
                  <a:lnTo>
                    <a:pt x="110888" y="21640"/>
                  </a:lnTo>
                  <a:lnTo>
                    <a:pt x="118531" y="1187"/>
                  </a:lnTo>
                  <a:lnTo>
                    <a:pt x="126106" y="0"/>
                  </a:lnTo>
                  <a:lnTo>
                    <a:pt x="123594" y="16639"/>
                  </a:lnTo>
                  <a:lnTo>
                    <a:pt x="130694" y="25793"/>
                  </a:lnTo>
                  <a:lnTo>
                    <a:pt x="116435" y="5083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5" name="Polygon form 39"/>
            <p:cNvSpPr/>
            <p:nvPr/>
          </p:nvSpPr>
          <p:spPr>
            <a:xfrm>
              <a:off x="4962999" y="3433006"/>
              <a:ext cx="139731" cy="204208"/>
            </a:xfrm>
            <a:custGeom>
              <a:avLst/>
              <a:gdLst/>
              <a:ahLst/>
              <a:cxnLst/>
              <a:rect l="0" t="0" r="0" b="0"/>
              <a:pathLst>
                <a:path w="139731" h="204208">
                  <a:moveTo>
                    <a:pt x="125669" y="92636"/>
                  </a:moveTo>
                  <a:lnTo>
                    <a:pt x="120675" y="109635"/>
                  </a:lnTo>
                  <a:lnTo>
                    <a:pt x="111817" y="108513"/>
                  </a:lnTo>
                  <a:lnTo>
                    <a:pt x="108554" y="114455"/>
                  </a:lnTo>
                  <a:lnTo>
                    <a:pt x="106976" y="126982"/>
                  </a:lnTo>
                  <a:lnTo>
                    <a:pt x="111263" y="143381"/>
                  </a:lnTo>
                  <a:lnTo>
                    <a:pt x="109794" y="146436"/>
                  </a:lnTo>
                  <a:lnTo>
                    <a:pt x="100926" y="146513"/>
                  </a:lnTo>
                  <a:lnTo>
                    <a:pt x="89918" y="155912"/>
                  </a:lnTo>
                  <a:lnTo>
                    <a:pt x="89333" y="167920"/>
                  </a:lnTo>
                  <a:lnTo>
                    <a:pt x="85467" y="173181"/>
                  </a:lnTo>
                  <a:lnTo>
                    <a:pt x="73436" y="173179"/>
                  </a:lnTo>
                  <a:lnTo>
                    <a:pt x="66508" y="179487"/>
                  </a:lnTo>
                  <a:lnTo>
                    <a:pt x="67598" y="189409"/>
                  </a:lnTo>
                  <a:lnTo>
                    <a:pt x="58903" y="196373"/>
                  </a:lnTo>
                  <a:lnTo>
                    <a:pt x="48003" y="194218"/>
                  </a:lnTo>
                  <a:lnTo>
                    <a:pt x="35840" y="202690"/>
                  </a:lnTo>
                  <a:lnTo>
                    <a:pt x="27021" y="204208"/>
                  </a:lnTo>
                  <a:lnTo>
                    <a:pt x="19102" y="187161"/>
                  </a:lnTo>
                  <a:lnTo>
                    <a:pt x="0" y="146932"/>
                  </a:lnTo>
                  <a:lnTo>
                    <a:pt x="55020" y="121428"/>
                  </a:lnTo>
                  <a:lnTo>
                    <a:pt x="61812" y="72087"/>
                  </a:lnTo>
                  <a:lnTo>
                    <a:pt x="50815" y="54877"/>
                  </a:lnTo>
                  <a:lnTo>
                    <a:pt x="50000" y="44987"/>
                  </a:lnTo>
                  <a:lnTo>
                    <a:pt x="54159" y="34715"/>
                  </a:lnTo>
                  <a:lnTo>
                    <a:pt x="52823" y="24685"/>
                  </a:lnTo>
                  <a:lnTo>
                    <a:pt x="60721" y="19666"/>
                  </a:lnTo>
                  <a:lnTo>
                    <a:pt x="56880" y="16327"/>
                  </a:lnTo>
                  <a:lnTo>
                    <a:pt x="56121" y="314"/>
                  </a:lnTo>
                  <a:lnTo>
                    <a:pt x="65755" y="0"/>
                  </a:lnTo>
                  <a:lnTo>
                    <a:pt x="76696" y="16577"/>
                  </a:lnTo>
                  <a:lnTo>
                    <a:pt x="88568" y="25258"/>
                  </a:lnTo>
                  <a:lnTo>
                    <a:pt x="102944" y="28157"/>
                  </a:lnTo>
                  <a:lnTo>
                    <a:pt x="114835" y="32385"/>
                  </a:lnTo>
                  <a:lnTo>
                    <a:pt x="125444" y="46292"/>
                  </a:lnTo>
                  <a:lnTo>
                    <a:pt x="131737" y="54350"/>
                  </a:lnTo>
                  <a:lnTo>
                    <a:pt x="138994" y="57317"/>
                  </a:lnTo>
                  <a:lnTo>
                    <a:pt x="139731" y="62809"/>
                  </a:lnTo>
                  <a:lnTo>
                    <a:pt x="134811" y="77628"/>
                  </a:lnTo>
                  <a:lnTo>
                    <a:pt x="132687" y="84599"/>
                  </a:lnTo>
                  <a:lnTo>
                    <a:pt x="125669" y="9263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6" name="Polygon form 40"/>
            <p:cNvSpPr/>
            <p:nvPr/>
          </p:nvSpPr>
          <p:spPr>
            <a:xfrm>
              <a:off x="5018408" y="3396922"/>
              <a:ext cx="6833" cy="16760"/>
            </a:xfrm>
            <a:custGeom>
              <a:avLst/>
              <a:gdLst/>
              <a:ahLst/>
              <a:cxnLst/>
              <a:rect l="0" t="0" r="0" b="0"/>
              <a:pathLst>
                <a:path w="6833" h="16760">
                  <a:moveTo>
                    <a:pt x="6638" y="12252"/>
                  </a:moveTo>
                  <a:lnTo>
                    <a:pt x="4866" y="16760"/>
                  </a:lnTo>
                  <a:lnTo>
                    <a:pt x="0" y="8482"/>
                  </a:lnTo>
                  <a:lnTo>
                    <a:pt x="4174" y="0"/>
                  </a:lnTo>
                  <a:lnTo>
                    <a:pt x="6833" y="2074"/>
                  </a:lnTo>
                  <a:lnTo>
                    <a:pt x="6638" y="1225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7" name="Polygon form 41"/>
            <p:cNvSpPr/>
            <p:nvPr/>
          </p:nvSpPr>
          <p:spPr>
            <a:xfrm>
              <a:off x="5091967" y="3120838"/>
              <a:ext cx="274402" cy="337014"/>
            </a:xfrm>
            <a:custGeom>
              <a:avLst/>
              <a:gdLst/>
              <a:ahLst/>
              <a:cxnLst/>
              <a:rect l="0" t="0" r="0" b="0"/>
              <a:pathLst>
                <a:path w="274402" h="337014">
                  <a:moveTo>
                    <a:pt x="214377" y="0"/>
                  </a:moveTo>
                  <a:lnTo>
                    <a:pt x="231008" y="10903"/>
                  </a:lnTo>
                  <a:lnTo>
                    <a:pt x="242024" y="29644"/>
                  </a:lnTo>
                  <a:lnTo>
                    <a:pt x="274402" y="38301"/>
                  </a:lnTo>
                  <a:lnTo>
                    <a:pt x="263276" y="59885"/>
                  </a:lnTo>
                  <a:lnTo>
                    <a:pt x="244298" y="64444"/>
                  </a:lnTo>
                  <a:lnTo>
                    <a:pt x="215314" y="59590"/>
                  </a:lnTo>
                  <a:lnTo>
                    <a:pt x="209459" y="70617"/>
                  </a:lnTo>
                  <a:lnTo>
                    <a:pt x="221763" y="92008"/>
                  </a:lnTo>
                  <a:lnTo>
                    <a:pt x="232531" y="108486"/>
                  </a:lnTo>
                  <a:lnTo>
                    <a:pt x="250441" y="120115"/>
                  </a:lnTo>
                  <a:lnTo>
                    <a:pt x="238599" y="135063"/>
                  </a:lnTo>
                  <a:lnTo>
                    <a:pt x="243332" y="152708"/>
                  </a:lnTo>
                  <a:lnTo>
                    <a:pt x="231524" y="178239"/>
                  </a:lnTo>
                  <a:lnTo>
                    <a:pt x="225766" y="203799"/>
                  </a:lnTo>
                  <a:lnTo>
                    <a:pt x="212063" y="230440"/>
                  </a:lnTo>
                  <a:lnTo>
                    <a:pt x="190047" y="229275"/>
                  </a:lnTo>
                  <a:lnTo>
                    <a:pt x="174813" y="255874"/>
                  </a:lnTo>
                  <a:lnTo>
                    <a:pt x="189276" y="266609"/>
                  </a:lnTo>
                  <a:lnTo>
                    <a:pt x="195135" y="285605"/>
                  </a:lnTo>
                  <a:lnTo>
                    <a:pt x="208104" y="297855"/>
                  </a:lnTo>
                  <a:lnTo>
                    <a:pt x="215825" y="319033"/>
                  </a:lnTo>
                  <a:lnTo>
                    <a:pt x="174239" y="320151"/>
                  </a:lnTo>
                  <a:lnTo>
                    <a:pt x="164518" y="337014"/>
                  </a:lnTo>
                  <a:lnTo>
                    <a:pt x="149569" y="331129"/>
                  </a:lnTo>
                  <a:lnTo>
                    <a:pt x="140852" y="313506"/>
                  </a:lnTo>
                  <a:lnTo>
                    <a:pt x="122949" y="295089"/>
                  </a:lnTo>
                  <a:lnTo>
                    <a:pt x="89056" y="300682"/>
                  </a:lnTo>
                  <a:lnTo>
                    <a:pt x="58506" y="301951"/>
                  </a:lnTo>
                  <a:lnTo>
                    <a:pt x="32512" y="306084"/>
                  </a:lnTo>
                  <a:lnTo>
                    <a:pt x="34813" y="277298"/>
                  </a:lnTo>
                  <a:lnTo>
                    <a:pt x="59639" y="263842"/>
                  </a:lnTo>
                  <a:lnTo>
                    <a:pt x="56031" y="252541"/>
                  </a:lnTo>
                  <a:lnTo>
                    <a:pt x="46354" y="248806"/>
                  </a:lnTo>
                  <a:lnTo>
                    <a:pt x="41810" y="227140"/>
                  </a:lnTo>
                  <a:lnTo>
                    <a:pt x="21973" y="216837"/>
                  </a:lnTo>
                  <a:lnTo>
                    <a:pt x="11668" y="202205"/>
                  </a:lnTo>
                  <a:lnTo>
                    <a:pt x="0" y="189548"/>
                  </a:lnTo>
                  <a:lnTo>
                    <a:pt x="33489" y="201182"/>
                  </a:lnTo>
                  <a:lnTo>
                    <a:pt x="51301" y="196936"/>
                  </a:lnTo>
                  <a:lnTo>
                    <a:pt x="63007" y="199736"/>
                  </a:lnTo>
                  <a:lnTo>
                    <a:pt x="65664" y="194222"/>
                  </a:lnTo>
                  <a:lnTo>
                    <a:pt x="79002" y="195983"/>
                  </a:lnTo>
                  <a:lnTo>
                    <a:pt x="100903" y="184968"/>
                  </a:lnTo>
                  <a:lnTo>
                    <a:pt x="97020" y="163972"/>
                  </a:lnTo>
                  <a:lnTo>
                    <a:pt x="104163" y="149677"/>
                  </a:lnTo>
                  <a:lnTo>
                    <a:pt x="117833" y="149247"/>
                  </a:lnTo>
                  <a:lnTo>
                    <a:pt x="118255" y="142279"/>
                  </a:lnTo>
                  <a:lnTo>
                    <a:pt x="131502" y="138568"/>
                  </a:lnTo>
                  <a:lnTo>
                    <a:pt x="138811" y="140623"/>
                  </a:lnTo>
                  <a:lnTo>
                    <a:pt x="144324" y="133426"/>
                  </a:lnTo>
                  <a:lnTo>
                    <a:pt x="139744" y="118648"/>
                  </a:lnTo>
                  <a:lnTo>
                    <a:pt x="143800" y="103473"/>
                  </a:lnTo>
                  <a:lnTo>
                    <a:pt x="153781" y="96790"/>
                  </a:lnTo>
                  <a:lnTo>
                    <a:pt x="142480" y="80752"/>
                  </a:lnTo>
                  <a:lnTo>
                    <a:pt x="159875" y="80846"/>
                  </a:lnTo>
                  <a:lnTo>
                    <a:pt x="162497" y="71767"/>
                  </a:lnTo>
                  <a:lnTo>
                    <a:pt x="159210" y="62322"/>
                  </a:lnTo>
                  <a:lnTo>
                    <a:pt x="165347" y="51597"/>
                  </a:lnTo>
                  <a:lnTo>
                    <a:pt x="159907" y="39421"/>
                  </a:lnTo>
                  <a:lnTo>
                    <a:pt x="152757" y="29155"/>
                  </a:lnTo>
                  <a:lnTo>
                    <a:pt x="160120" y="17981"/>
                  </a:lnTo>
                  <a:lnTo>
                    <a:pt x="177721" y="11974"/>
                  </a:lnTo>
                  <a:lnTo>
                    <a:pt x="197259" y="8203"/>
                  </a:lnTo>
                  <a:lnTo>
                    <a:pt x="204905" y="3240"/>
                  </a:lnTo>
                  <a:lnTo>
                    <a:pt x="214377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8" name="Polygon form 42"/>
            <p:cNvSpPr/>
            <p:nvPr/>
          </p:nvSpPr>
          <p:spPr>
            <a:xfrm>
              <a:off x="2329824" y="3804446"/>
              <a:ext cx="111931" cy="60338"/>
            </a:xfrm>
            <a:custGeom>
              <a:avLst/>
              <a:gdLst/>
              <a:ahLst/>
              <a:cxnLst/>
              <a:rect l="0" t="0" r="0" b="0"/>
              <a:pathLst>
                <a:path w="111931" h="60338">
                  <a:moveTo>
                    <a:pt x="98277" y="60338"/>
                  </a:moveTo>
                  <a:lnTo>
                    <a:pt x="92157" y="53033"/>
                  </a:lnTo>
                  <a:lnTo>
                    <a:pt x="88808" y="39439"/>
                  </a:lnTo>
                  <a:lnTo>
                    <a:pt x="94110" y="32788"/>
                  </a:lnTo>
                  <a:lnTo>
                    <a:pt x="89251" y="31012"/>
                  </a:lnTo>
                  <a:lnTo>
                    <a:pt x="86168" y="22675"/>
                  </a:lnTo>
                  <a:lnTo>
                    <a:pt x="76901" y="15576"/>
                  </a:lnTo>
                  <a:lnTo>
                    <a:pt x="68196" y="17071"/>
                  </a:lnTo>
                  <a:lnTo>
                    <a:pt x="63581" y="25765"/>
                  </a:lnTo>
                  <a:lnTo>
                    <a:pt x="55204" y="31988"/>
                  </a:lnTo>
                  <a:lnTo>
                    <a:pt x="50858" y="32816"/>
                  </a:lnTo>
                  <a:lnTo>
                    <a:pt x="48573" y="38029"/>
                  </a:lnTo>
                  <a:lnTo>
                    <a:pt x="57051" y="51783"/>
                  </a:lnTo>
                  <a:lnTo>
                    <a:pt x="51484" y="54941"/>
                  </a:lnTo>
                  <a:lnTo>
                    <a:pt x="48413" y="58639"/>
                  </a:lnTo>
                  <a:lnTo>
                    <a:pt x="39187" y="59830"/>
                  </a:lnTo>
                  <a:lnTo>
                    <a:pt x="36740" y="44756"/>
                  </a:lnTo>
                  <a:lnTo>
                    <a:pt x="33902" y="49009"/>
                  </a:lnTo>
                  <a:lnTo>
                    <a:pt x="27517" y="47459"/>
                  </a:lnTo>
                  <a:lnTo>
                    <a:pt x="24236" y="37280"/>
                  </a:lnTo>
                  <a:lnTo>
                    <a:pt x="16297" y="35512"/>
                  </a:lnTo>
                  <a:lnTo>
                    <a:pt x="11410" y="32503"/>
                  </a:lnTo>
                  <a:lnTo>
                    <a:pt x="2980" y="32440"/>
                  </a:lnTo>
                  <a:lnTo>
                    <a:pt x="1986" y="37907"/>
                  </a:lnTo>
                  <a:lnTo>
                    <a:pt x="0" y="34066"/>
                  </a:lnTo>
                  <a:lnTo>
                    <a:pt x="1395" y="29072"/>
                  </a:lnTo>
                  <a:lnTo>
                    <a:pt x="3410" y="23978"/>
                  </a:lnTo>
                  <a:lnTo>
                    <a:pt x="2992" y="19404"/>
                  </a:lnTo>
                  <a:lnTo>
                    <a:pt x="6154" y="16455"/>
                  </a:lnTo>
                  <a:lnTo>
                    <a:pt x="2367" y="12654"/>
                  </a:lnTo>
                  <a:lnTo>
                    <a:pt x="3072" y="2502"/>
                  </a:lnTo>
                  <a:lnTo>
                    <a:pt x="10838" y="354"/>
                  </a:lnTo>
                  <a:lnTo>
                    <a:pt x="17147" y="9490"/>
                  </a:lnTo>
                  <a:lnTo>
                    <a:pt x="16328" y="14823"/>
                  </a:lnTo>
                  <a:lnTo>
                    <a:pt x="24069" y="16057"/>
                  </a:lnTo>
                  <a:lnTo>
                    <a:pt x="26079" y="14032"/>
                  </a:lnTo>
                  <a:lnTo>
                    <a:pt x="31002" y="20289"/>
                  </a:lnTo>
                  <a:lnTo>
                    <a:pt x="40793" y="18590"/>
                  </a:lnTo>
                  <a:lnTo>
                    <a:pt x="49621" y="12341"/>
                  </a:lnTo>
                  <a:lnTo>
                    <a:pt x="61925" y="7423"/>
                  </a:lnTo>
                  <a:lnTo>
                    <a:pt x="69209" y="0"/>
                  </a:lnTo>
                  <a:lnTo>
                    <a:pt x="79916" y="1617"/>
                  </a:lnTo>
                  <a:lnTo>
                    <a:pt x="78991" y="4077"/>
                  </a:lnTo>
                  <a:lnTo>
                    <a:pt x="89858" y="5074"/>
                  </a:lnTo>
                  <a:lnTo>
                    <a:pt x="98254" y="9519"/>
                  </a:lnTo>
                  <a:lnTo>
                    <a:pt x="104100" y="17145"/>
                  </a:lnTo>
                  <a:lnTo>
                    <a:pt x="110988" y="24161"/>
                  </a:lnTo>
                  <a:lnTo>
                    <a:pt x="108351" y="27800"/>
                  </a:lnTo>
                  <a:lnTo>
                    <a:pt x="111931" y="42619"/>
                  </a:lnTo>
                  <a:lnTo>
                    <a:pt x="107758" y="50033"/>
                  </a:lnTo>
                  <a:lnTo>
                    <a:pt x="101535" y="48168"/>
                  </a:lnTo>
                  <a:lnTo>
                    <a:pt x="98277" y="60338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9" name="Polygon form 43"/>
            <p:cNvSpPr/>
            <p:nvPr/>
          </p:nvSpPr>
          <p:spPr>
            <a:xfrm>
              <a:off x="2355518" y="4047539"/>
              <a:ext cx="267677" cy="455313"/>
            </a:xfrm>
            <a:custGeom>
              <a:avLst/>
              <a:gdLst/>
              <a:ahLst/>
              <a:cxnLst/>
              <a:rect l="0" t="0" r="0" b="0"/>
              <a:pathLst>
                <a:path w="267677" h="455313">
                  <a:moveTo>
                    <a:pt x="258798" y="435918"/>
                  </a:moveTo>
                  <a:lnTo>
                    <a:pt x="255289" y="448759"/>
                  </a:lnTo>
                  <a:lnTo>
                    <a:pt x="246233" y="455313"/>
                  </a:lnTo>
                  <a:lnTo>
                    <a:pt x="224991" y="441457"/>
                  </a:lnTo>
                  <a:lnTo>
                    <a:pt x="221973" y="431286"/>
                  </a:lnTo>
                  <a:lnTo>
                    <a:pt x="180447" y="407074"/>
                  </a:lnTo>
                  <a:lnTo>
                    <a:pt x="142335" y="380478"/>
                  </a:lnTo>
                  <a:lnTo>
                    <a:pt x="125534" y="365364"/>
                  </a:lnTo>
                  <a:lnTo>
                    <a:pt x="115131" y="344853"/>
                  </a:lnTo>
                  <a:lnTo>
                    <a:pt x="117540" y="337586"/>
                  </a:lnTo>
                  <a:lnTo>
                    <a:pt x="97633" y="305017"/>
                  </a:lnTo>
                  <a:lnTo>
                    <a:pt x="74118" y="259065"/>
                  </a:lnTo>
                  <a:lnTo>
                    <a:pt x="51744" y="209323"/>
                  </a:lnTo>
                  <a:lnTo>
                    <a:pt x="42939" y="197964"/>
                  </a:lnTo>
                  <a:lnTo>
                    <a:pt x="35591" y="179516"/>
                  </a:lnTo>
                  <a:lnTo>
                    <a:pt x="19366" y="163245"/>
                  </a:lnTo>
                  <a:lnTo>
                    <a:pt x="4798" y="153179"/>
                  </a:lnTo>
                  <a:lnTo>
                    <a:pt x="10607" y="141887"/>
                  </a:lnTo>
                  <a:lnTo>
                    <a:pt x="0" y="117934"/>
                  </a:lnTo>
                  <a:lnTo>
                    <a:pt x="5480" y="100252"/>
                  </a:lnTo>
                  <a:lnTo>
                    <a:pt x="20701" y="84268"/>
                  </a:lnTo>
                  <a:lnTo>
                    <a:pt x="23356" y="94733"/>
                  </a:lnTo>
                  <a:lnTo>
                    <a:pt x="17928" y="100757"/>
                  </a:lnTo>
                  <a:lnTo>
                    <a:pt x="18790" y="109977"/>
                  </a:lnTo>
                  <a:lnTo>
                    <a:pt x="26864" y="107924"/>
                  </a:lnTo>
                  <a:lnTo>
                    <a:pt x="34926" y="110594"/>
                  </a:lnTo>
                  <a:lnTo>
                    <a:pt x="43692" y="123235"/>
                  </a:lnTo>
                  <a:lnTo>
                    <a:pt x="54430" y="112826"/>
                  </a:lnTo>
                  <a:lnTo>
                    <a:pt x="57577" y="95858"/>
                  </a:lnTo>
                  <a:lnTo>
                    <a:pt x="69052" y="73954"/>
                  </a:lnTo>
                  <a:lnTo>
                    <a:pt x="92554" y="63973"/>
                  </a:lnTo>
                  <a:lnTo>
                    <a:pt x="113640" y="37677"/>
                  </a:lnTo>
                  <a:lnTo>
                    <a:pt x="119626" y="21387"/>
                  </a:lnTo>
                  <a:lnTo>
                    <a:pt x="116793" y="2375"/>
                  </a:lnTo>
                  <a:lnTo>
                    <a:pt x="122054" y="0"/>
                  </a:lnTo>
                  <a:lnTo>
                    <a:pt x="135210" y="11847"/>
                  </a:lnTo>
                  <a:lnTo>
                    <a:pt x="141580" y="23647"/>
                  </a:lnTo>
                  <a:lnTo>
                    <a:pt x="150773" y="30076"/>
                  </a:lnTo>
                  <a:lnTo>
                    <a:pt x="162756" y="56250"/>
                  </a:lnTo>
                  <a:lnTo>
                    <a:pt x="177505" y="59335"/>
                  </a:lnTo>
                  <a:lnTo>
                    <a:pt x="188265" y="52705"/>
                  </a:lnTo>
                  <a:lnTo>
                    <a:pt x="195464" y="57001"/>
                  </a:lnTo>
                  <a:lnTo>
                    <a:pt x="207271" y="54825"/>
                  </a:lnTo>
                  <a:lnTo>
                    <a:pt x="222593" y="66449"/>
                  </a:lnTo>
                  <a:lnTo>
                    <a:pt x="210468" y="91854"/>
                  </a:lnTo>
                  <a:lnTo>
                    <a:pt x="216374" y="92419"/>
                  </a:lnTo>
                  <a:lnTo>
                    <a:pt x="226629" y="105613"/>
                  </a:lnTo>
                  <a:lnTo>
                    <a:pt x="208827" y="104534"/>
                  </a:lnTo>
                  <a:lnTo>
                    <a:pt x="206303" y="108295"/>
                  </a:lnTo>
                  <a:lnTo>
                    <a:pt x="190307" y="113181"/>
                  </a:lnTo>
                  <a:lnTo>
                    <a:pt x="168402" y="130304"/>
                  </a:lnTo>
                  <a:lnTo>
                    <a:pt x="167458" y="141968"/>
                  </a:lnTo>
                  <a:lnTo>
                    <a:pt x="162823" y="150694"/>
                  </a:lnTo>
                  <a:lnTo>
                    <a:pt x="165438" y="164184"/>
                  </a:lnTo>
                  <a:lnTo>
                    <a:pt x="153918" y="171496"/>
                  </a:lnTo>
                  <a:lnTo>
                    <a:pt x="154516" y="182050"/>
                  </a:lnTo>
                  <a:lnTo>
                    <a:pt x="149590" y="186668"/>
                  </a:lnTo>
                  <a:lnTo>
                    <a:pt x="159144" y="209087"/>
                  </a:lnTo>
                  <a:lnTo>
                    <a:pt x="171063" y="224160"/>
                  </a:lnTo>
                  <a:lnTo>
                    <a:pt x="167672" y="234927"/>
                  </a:lnTo>
                  <a:lnTo>
                    <a:pt x="180791" y="236220"/>
                  </a:lnTo>
                  <a:lnTo>
                    <a:pt x="189184" y="249436"/>
                  </a:lnTo>
                  <a:lnTo>
                    <a:pt x="206525" y="249868"/>
                  </a:lnTo>
                  <a:lnTo>
                    <a:pt x="221552" y="234999"/>
                  </a:lnTo>
                  <a:lnTo>
                    <a:pt x="223086" y="272837"/>
                  </a:lnTo>
                  <a:lnTo>
                    <a:pt x="232219" y="275578"/>
                  </a:lnTo>
                  <a:lnTo>
                    <a:pt x="242913" y="271149"/>
                  </a:lnTo>
                  <a:lnTo>
                    <a:pt x="263192" y="310931"/>
                  </a:lnTo>
                  <a:lnTo>
                    <a:pt x="259764" y="319402"/>
                  </a:lnTo>
                  <a:lnTo>
                    <a:pt x="260468" y="336883"/>
                  </a:lnTo>
                  <a:lnTo>
                    <a:pt x="262217" y="358031"/>
                  </a:lnTo>
                  <a:lnTo>
                    <a:pt x="255942" y="370572"/>
                  </a:lnTo>
                  <a:lnTo>
                    <a:pt x="260430" y="379722"/>
                  </a:lnTo>
                  <a:lnTo>
                    <a:pt x="256916" y="388154"/>
                  </a:lnTo>
                  <a:lnTo>
                    <a:pt x="267677" y="408875"/>
                  </a:lnTo>
                  <a:lnTo>
                    <a:pt x="258798" y="43591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0" name="Polygon form 44"/>
            <p:cNvSpPr/>
            <p:nvPr/>
          </p:nvSpPr>
          <p:spPr>
            <a:xfrm>
              <a:off x="6280720" y="3553378"/>
              <a:ext cx="100585" cy="156689"/>
            </a:xfrm>
            <a:custGeom>
              <a:avLst/>
              <a:gdLst/>
              <a:ahLst/>
              <a:cxnLst/>
              <a:rect l="0" t="0" r="0" b="0"/>
              <a:pathLst>
                <a:path w="100585" h="156689">
                  <a:moveTo>
                    <a:pt x="14532" y="141"/>
                  </a:moveTo>
                  <a:lnTo>
                    <a:pt x="28142" y="7162"/>
                  </a:lnTo>
                  <a:lnTo>
                    <a:pt x="32334" y="0"/>
                  </a:lnTo>
                  <a:lnTo>
                    <a:pt x="35725" y="6649"/>
                  </a:lnTo>
                  <a:lnTo>
                    <a:pt x="35267" y="17772"/>
                  </a:lnTo>
                  <a:lnTo>
                    <a:pt x="46244" y="36491"/>
                  </a:lnTo>
                  <a:lnTo>
                    <a:pt x="46111" y="58754"/>
                  </a:lnTo>
                  <a:lnTo>
                    <a:pt x="36658" y="68001"/>
                  </a:lnTo>
                  <a:lnTo>
                    <a:pt x="38023" y="89506"/>
                  </a:lnTo>
                  <a:lnTo>
                    <a:pt x="46473" y="110495"/>
                  </a:lnTo>
                  <a:lnTo>
                    <a:pt x="57282" y="113060"/>
                  </a:lnTo>
                  <a:lnTo>
                    <a:pt x="65237" y="109607"/>
                  </a:lnTo>
                  <a:lnTo>
                    <a:pt x="92200" y="123520"/>
                  </a:lnTo>
                  <a:lnTo>
                    <a:pt x="93008" y="138110"/>
                  </a:lnTo>
                  <a:lnTo>
                    <a:pt x="100474" y="144313"/>
                  </a:lnTo>
                  <a:lnTo>
                    <a:pt x="100585" y="156689"/>
                  </a:lnTo>
                  <a:lnTo>
                    <a:pt x="83194" y="144080"/>
                  </a:lnTo>
                  <a:lnTo>
                    <a:pt x="73534" y="130316"/>
                  </a:lnTo>
                  <a:lnTo>
                    <a:pt x="70295" y="140262"/>
                  </a:lnTo>
                  <a:lnTo>
                    <a:pt x="55090" y="124745"/>
                  </a:lnTo>
                  <a:lnTo>
                    <a:pt x="38206" y="129269"/>
                  </a:lnTo>
                  <a:lnTo>
                    <a:pt x="27503" y="123730"/>
                  </a:lnTo>
                  <a:lnTo>
                    <a:pt x="26461" y="112732"/>
                  </a:lnTo>
                  <a:lnTo>
                    <a:pt x="31226" y="105772"/>
                  </a:lnTo>
                  <a:lnTo>
                    <a:pt x="24276" y="99845"/>
                  </a:lnTo>
                  <a:lnTo>
                    <a:pt x="23607" y="109489"/>
                  </a:lnTo>
                  <a:lnTo>
                    <a:pt x="11140" y="94606"/>
                  </a:lnTo>
                  <a:lnTo>
                    <a:pt x="5969" y="83185"/>
                  </a:lnTo>
                  <a:lnTo>
                    <a:pt x="0" y="57893"/>
                  </a:lnTo>
                  <a:lnTo>
                    <a:pt x="9592" y="66293"/>
                  </a:lnTo>
                  <a:lnTo>
                    <a:pt x="2444" y="24844"/>
                  </a:lnTo>
                  <a:lnTo>
                    <a:pt x="2975" y="633"/>
                  </a:lnTo>
                  <a:lnTo>
                    <a:pt x="14532" y="14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1" name="Polygon form 45"/>
            <p:cNvSpPr/>
            <p:nvPr/>
          </p:nvSpPr>
          <p:spPr>
            <a:xfrm>
              <a:off x="6357978" y="3783657"/>
              <a:ext cx="90683" cy="112280"/>
            </a:xfrm>
            <a:custGeom>
              <a:avLst/>
              <a:gdLst/>
              <a:ahLst/>
              <a:cxnLst/>
              <a:rect l="0" t="0" r="0" b="0"/>
              <a:pathLst>
                <a:path w="90683" h="112280">
                  <a:moveTo>
                    <a:pt x="83989" y="35706"/>
                  </a:moveTo>
                  <a:lnTo>
                    <a:pt x="87973" y="53542"/>
                  </a:lnTo>
                  <a:lnTo>
                    <a:pt x="90683" y="68623"/>
                  </a:lnTo>
                  <a:lnTo>
                    <a:pt x="86271" y="93382"/>
                  </a:lnTo>
                  <a:lnTo>
                    <a:pt x="76542" y="66080"/>
                  </a:lnTo>
                  <a:lnTo>
                    <a:pt x="68670" y="79885"/>
                  </a:lnTo>
                  <a:lnTo>
                    <a:pt x="76681" y="99591"/>
                  </a:lnTo>
                  <a:lnTo>
                    <a:pt x="72042" y="112280"/>
                  </a:lnTo>
                  <a:lnTo>
                    <a:pt x="47654" y="97046"/>
                  </a:lnTo>
                  <a:lnTo>
                    <a:pt x="40425" y="77732"/>
                  </a:lnTo>
                  <a:lnTo>
                    <a:pt x="45191" y="64876"/>
                  </a:lnTo>
                  <a:lnTo>
                    <a:pt x="31464" y="52447"/>
                  </a:lnTo>
                  <a:lnTo>
                    <a:pt x="26433" y="63667"/>
                  </a:lnTo>
                  <a:lnTo>
                    <a:pt x="17093" y="62810"/>
                  </a:lnTo>
                  <a:lnTo>
                    <a:pt x="3980" y="77984"/>
                  </a:lnTo>
                  <a:lnTo>
                    <a:pt x="0" y="70225"/>
                  </a:lnTo>
                  <a:lnTo>
                    <a:pt x="5435" y="47571"/>
                  </a:lnTo>
                  <a:lnTo>
                    <a:pt x="16972" y="39801"/>
                  </a:lnTo>
                  <a:lnTo>
                    <a:pt x="26513" y="29494"/>
                  </a:lnTo>
                  <a:lnTo>
                    <a:pt x="34818" y="41462"/>
                  </a:lnTo>
                  <a:lnTo>
                    <a:pt x="48891" y="33803"/>
                  </a:lnTo>
                  <a:lnTo>
                    <a:pt x="50669" y="21765"/>
                  </a:lnTo>
                  <a:lnTo>
                    <a:pt x="64419" y="20730"/>
                  </a:lnTo>
                  <a:lnTo>
                    <a:pt x="60602" y="0"/>
                  </a:lnTo>
                  <a:lnTo>
                    <a:pt x="78118" y="12342"/>
                  </a:lnTo>
                  <a:lnTo>
                    <a:pt x="81444" y="25844"/>
                  </a:lnTo>
                  <a:lnTo>
                    <a:pt x="83989" y="3570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2" name="Polygon form 46"/>
            <p:cNvSpPr/>
            <p:nvPr/>
          </p:nvSpPr>
          <p:spPr>
            <a:xfrm>
              <a:off x="6384888" y="3709372"/>
              <a:ext cx="36028" cy="64555"/>
            </a:xfrm>
            <a:custGeom>
              <a:avLst/>
              <a:gdLst/>
              <a:ahLst/>
              <a:cxnLst/>
              <a:rect l="0" t="0" r="0" b="0"/>
              <a:pathLst>
                <a:path w="36028" h="64555">
                  <a:moveTo>
                    <a:pt x="25797" y="9818"/>
                  </a:moveTo>
                  <a:lnTo>
                    <a:pt x="36028" y="39589"/>
                  </a:lnTo>
                  <a:lnTo>
                    <a:pt x="19904" y="32913"/>
                  </a:lnTo>
                  <a:lnTo>
                    <a:pt x="21676" y="41893"/>
                  </a:lnTo>
                  <a:lnTo>
                    <a:pt x="28857" y="58302"/>
                  </a:lnTo>
                  <a:lnTo>
                    <a:pt x="20406" y="64555"/>
                  </a:lnTo>
                  <a:lnTo>
                    <a:pt x="16908" y="45735"/>
                  </a:lnTo>
                  <a:lnTo>
                    <a:pt x="10831" y="44509"/>
                  </a:lnTo>
                  <a:lnTo>
                    <a:pt x="5323" y="28397"/>
                  </a:lnTo>
                  <a:lnTo>
                    <a:pt x="17118" y="30194"/>
                  </a:lnTo>
                  <a:lnTo>
                    <a:pt x="15262" y="20065"/>
                  </a:lnTo>
                  <a:lnTo>
                    <a:pt x="0" y="14"/>
                  </a:lnTo>
                  <a:lnTo>
                    <a:pt x="18756" y="0"/>
                  </a:lnTo>
                  <a:lnTo>
                    <a:pt x="25797" y="981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3" name="Polygon form 47"/>
            <p:cNvSpPr/>
            <p:nvPr/>
          </p:nvSpPr>
          <p:spPr>
            <a:xfrm>
              <a:off x="6359462" y="3744920"/>
              <a:ext cx="29294" cy="59644"/>
            </a:xfrm>
            <a:custGeom>
              <a:avLst/>
              <a:gdLst/>
              <a:ahLst/>
              <a:cxnLst/>
              <a:rect l="0" t="0" r="0" b="0"/>
              <a:pathLst>
                <a:path w="29294" h="59644">
                  <a:moveTo>
                    <a:pt x="29294" y="25568"/>
                  </a:moveTo>
                  <a:lnTo>
                    <a:pt x="23472" y="34541"/>
                  </a:lnTo>
                  <a:lnTo>
                    <a:pt x="19529" y="51586"/>
                  </a:lnTo>
                  <a:lnTo>
                    <a:pt x="14353" y="59644"/>
                  </a:lnTo>
                  <a:lnTo>
                    <a:pt x="0" y="41469"/>
                  </a:lnTo>
                  <a:lnTo>
                    <a:pt x="3093" y="34225"/>
                  </a:lnTo>
                  <a:lnTo>
                    <a:pt x="6988" y="26622"/>
                  </a:lnTo>
                  <a:lnTo>
                    <a:pt x="6802" y="9993"/>
                  </a:lnTo>
                  <a:lnTo>
                    <a:pt x="17328" y="8127"/>
                  </a:lnTo>
                  <a:lnTo>
                    <a:pt x="16745" y="26202"/>
                  </a:lnTo>
                  <a:lnTo>
                    <a:pt x="27452" y="0"/>
                  </a:lnTo>
                  <a:lnTo>
                    <a:pt x="29294" y="2556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4" name="Polygon form 48"/>
            <p:cNvSpPr/>
            <p:nvPr/>
          </p:nvSpPr>
          <p:spPr>
            <a:xfrm>
              <a:off x="6261711" y="3743772"/>
              <a:ext cx="42204" cy="80618"/>
            </a:xfrm>
            <a:custGeom>
              <a:avLst/>
              <a:gdLst/>
              <a:ahLst/>
              <a:cxnLst/>
              <a:rect l="0" t="0" r="0" b="0"/>
              <a:pathLst>
                <a:path w="42204" h="80618">
                  <a:moveTo>
                    <a:pt x="23237" y="54939"/>
                  </a:moveTo>
                  <a:lnTo>
                    <a:pt x="0" y="80618"/>
                  </a:lnTo>
                  <a:lnTo>
                    <a:pt x="7563" y="61908"/>
                  </a:lnTo>
                  <a:lnTo>
                    <a:pt x="19748" y="45234"/>
                  </a:lnTo>
                  <a:lnTo>
                    <a:pt x="29125" y="26614"/>
                  </a:lnTo>
                  <a:lnTo>
                    <a:pt x="35655" y="0"/>
                  </a:lnTo>
                  <a:lnTo>
                    <a:pt x="42204" y="21545"/>
                  </a:lnTo>
                  <a:lnTo>
                    <a:pt x="31245" y="36477"/>
                  </a:lnTo>
                  <a:lnTo>
                    <a:pt x="23237" y="5493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5" name="Polygon form 49"/>
            <p:cNvSpPr/>
            <p:nvPr/>
          </p:nvSpPr>
          <p:spPr>
            <a:xfrm>
              <a:off x="6341456" y="3728582"/>
              <a:ext cx="26682" cy="38585"/>
            </a:xfrm>
            <a:custGeom>
              <a:avLst/>
              <a:gdLst/>
              <a:ahLst/>
              <a:cxnLst/>
              <a:rect l="0" t="0" r="0" b="0"/>
              <a:pathLst>
                <a:path w="26682" h="38585">
                  <a:moveTo>
                    <a:pt x="0" y="0"/>
                  </a:moveTo>
                  <a:lnTo>
                    <a:pt x="12973" y="7905"/>
                  </a:lnTo>
                  <a:lnTo>
                    <a:pt x="25362" y="7505"/>
                  </a:lnTo>
                  <a:lnTo>
                    <a:pt x="26682" y="18666"/>
                  </a:lnTo>
                  <a:lnTo>
                    <a:pt x="19308" y="30248"/>
                  </a:lnTo>
                  <a:lnTo>
                    <a:pt x="8037" y="38585"/>
                  </a:lnTo>
                  <a:lnTo>
                    <a:pt x="5599" y="26219"/>
                  </a:lnTo>
                  <a:lnTo>
                    <a:pt x="4973" y="125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6" name="Polygon form 50"/>
            <p:cNvSpPr/>
            <p:nvPr/>
          </p:nvSpPr>
          <p:spPr>
            <a:xfrm>
              <a:off x="6304165" y="3687682"/>
              <a:ext cx="25193" cy="32910"/>
            </a:xfrm>
            <a:custGeom>
              <a:avLst/>
              <a:gdLst/>
              <a:ahLst/>
              <a:cxnLst/>
              <a:rect l="0" t="0" r="0" b="0"/>
              <a:pathLst>
                <a:path w="25193" h="32910">
                  <a:moveTo>
                    <a:pt x="25193" y="9777"/>
                  </a:moveTo>
                  <a:lnTo>
                    <a:pt x="23872" y="32910"/>
                  </a:lnTo>
                  <a:lnTo>
                    <a:pt x="13374" y="19906"/>
                  </a:lnTo>
                  <a:lnTo>
                    <a:pt x="0" y="0"/>
                  </a:lnTo>
                  <a:lnTo>
                    <a:pt x="16783" y="428"/>
                  </a:lnTo>
                  <a:lnTo>
                    <a:pt x="25193" y="977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7" name="Polygon form 51"/>
            <p:cNvSpPr/>
            <p:nvPr/>
          </p:nvSpPr>
          <p:spPr>
            <a:xfrm>
              <a:off x="6726380" y="4118403"/>
              <a:ext cx="185349" cy="229741"/>
            </a:xfrm>
            <a:custGeom>
              <a:avLst/>
              <a:gdLst/>
              <a:ahLst/>
              <a:cxnLst/>
              <a:rect l="0" t="0" r="0" b="0"/>
              <a:pathLst>
                <a:path w="185349" h="229741">
                  <a:moveTo>
                    <a:pt x="126955" y="135955"/>
                  </a:moveTo>
                  <a:lnTo>
                    <a:pt x="142089" y="154898"/>
                  </a:lnTo>
                  <a:lnTo>
                    <a:pt x="150521" y="185178"/>
                  </a:lnTo>
                  <a:lnTo>
                    <a:pt x="161851" y="184599"/>
                  </a:lnTo>
                  <a:lnTo>
                    <a:pt x="159115" y="197079"/>
                  </a:lnTo>
                  <a:lnTo>
                    <a:pt x="173401" y="202393"/>
                  </a:lnTo>
                  <a:lnTo>
                    <a:pt x="166674" y="207518"/>
                  </a:lnTo>
                  <a:lnTo>
                    <a:pt x="185349" y="220164"/>
                  </a:lnTo>
                  <a:lnTo>
                    <a:pt x="181736" y="228260"/>
                  </a:lnTo>
                  <a:lnTo>
                    <a:pt x="168499" y="229741"/>
                  </a:lnTo>
                  <a:lnTo>
                    <a:pt x="165011" y="222242"/>
                  </a:lnTo>
                  <a:lnTo>
                    <a:pt x="148832" y="218461"/>
                  </a:lnTo>
                  <a:lnTo>
                    <a:pt x="129876" y="213522"/>
                  </a:lnTo>
                  <a:lnTo>
                    <a:pt x="117622" y="195079"/>
                  </a:lnTo>
                  <a:lnTo>
                    <a:pt x="108877" y="179292"/>
                  </a:lnTo>
                  <a:lnTo>
                    <a:pt x="102133" y="154447"/>
                  </a:lnTo>
                  <a:lnTo>
                    <a:pt x="78140" y="141523"/>
                  </a:lnTo>
                  <a:lnTo>
                    <a:pt x="60545" y="149063"/>
                  </a:lnTo>
                  <a:lnTo>
                    <a:pt x="47394" y="157952"/>
                  </a:lnTo>
                  <a:lnTo>
                    <a:pt x="47063" y="178572"/>
                  </a:lnTo>
                  <a:lnTo>
                    <a:pt x="30317" y="187679"/>
                  </a:lnTo>
                  <a:lnTo>
                    <a:pt x="20052" y="182705"/>
                  </a:lnTo>
                  <a:lnTo>
                    <a:pt x="0" y="180955"/>
                  </a:lnTo>
                  <a:lnTo>
                    <a:pt x="10261" y="90551"/>
                  </a:lnTo>
                  <a:lnTo>
                    <a:pt x="15911" y="0"/>
                  </a:lnTo>
                  <a:lnTo>
                    <a:pt x="49238" y="19515"/>
                  </a:lnTo>
                  <a:lnTo>
                    <a:pt x="84764" y="35946"/>
                  </a:lnTo>
                  <a:lnTo>
                    <a:pt x="97386" y="50498"/>
                  </a:lnTo>
                  <a:lnTo>
                    <a:pt x="107286" y="64784"/>
                  </a:lnTo>
                  <a:lnTo>
                    <a:pt x="108886" y="81385"/>
                  </a:lnTo>
                  <a:lnTo>
                    <a:pt x="139992" y="99427"/>
                  </a:lnTo>
                  <a:lnTo>
                    <a:pt x="143195" y="114486"/>
                  </a:lnTo>
                  <a:lnTo>
                    <a:pt x="124797" y="117101"/>
                  </a:lnTo>
                  <a:lnTo>
                    <a:pt x="126955" y="13595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8" name="Polygon form 52"/>
            <p:cNvSpPr/>
            <p:nvPr/>
          </p:nvSpPr>
          <p:spPr>
            <a:xfrm>
              <a:off x="6880487" y="4164566"/>
              <a:ext cx="82549" cy="61000"/>
            </a:xfrm>
            <a:custGeom>
              <a:avLst/>
              <a:gdLst/>
              <a:ahLst/>
              <a:cxnLst/>
              <a:rect l="0" t="0" r="0" b="0"/>
              <a:pathLst>
                <a:path w="82549" h="61000">
                  <a:moveTo>
                    <a:pt x="72756" y="37857"/>
                  </a:moveTo>
                  <a:lnTo>
                    <a:pt x="62239" y="39990"/>
                  </a:lnTo>
                  <a:lnTo>
                    <a:pt x="58363" y="47907"/>
                  </a:lnTo>
                  <a:lnTo>
                    <a:pt x="46916" y="54583"/>
                  </a:lnTo>
                  <a:lnTo>
                    <a:pt x="36138" y="61000"/>
                  </a:lnTo>
                  <a:lnTo>
                    <a:pt x="25709" y="60728"/>
                  </a:lnTo>
                  <a:lnTo>
                    <a:pt x="10452" y="52154"/>
                  </a:lnTo>
                  <a:lnTo>
                    <a:pt x="0" y="44040"/>
                  </a:lnTo>
                  <a:lnTo>
                    <a:pt x="2442" y="35333"/>
                  </a:lnTo>
                  <a:lnTo>
                    <a:pt x="19693" y="39804"/>
                  </a:lnTo>
                  <a:lnTo>
                    <a:pt x="30658" y="37800"/>
                  </a:lnTo>
                  <a:lnTo>
                    <a:pt x="34827" y="24260"/>
                  </a:lnTo>
                  <a:lnTo>
                    <a:pt x="37710" y="23608"/>
                  </a:lnTo>
                  <a:lnTo>
                    <a:pt x="38283" y="38710"/>
                  </a:lnTo>
                  <a:lnTo>
                    <a:pt x="49704" y="36763"/>
                  </a:lnTo>
                  <a:lnTo>
                    <a:pt x="56127" y="27141"/>
                  </a:lnTo>
                  <a:lnTo>
                    <a:pt x="67965" y="17187"/>
                  </a:lnTo>
                  <a:lnTo>
                    <a:pt x="67076" y="362"/>
                  </a:lnTo>
                  <a:lnTo>
                    <a:pt x="78912" y="0"/>
                  </a:lnTo>
                  <a:lnTo>
                    <a:pt x="82549" y="4748"/>
                  </a:lnTo>
                  <a:lnTo>
                    <a:pt x="80907" y="20573"/>
                  </a:lnTo>
                  <a:lnTo>
                    <a:pt x="72756" y="3785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9" name="Polygon form 53"/>
            <p:cNvSpPr/>
            <p:nvPr/>
          </p:nvSpPr>
          <p:spPr>
            <a:xfrm>
              <a:off x="6932685" y="4117287"/>
              <a:ext cx="45723" cy="65140"/>
            </a:xfrm>
            <a:custGeom>
              <a:avLst/>
              <a:gdLst/>
              <a:ahLst/>
              <a:cxnLst/>
              <a:rect l="0" t="0" r="0" b="0"/>
              <a:pathLst>
                <a:path w="45723" h="65140">
                  <a:moveTo>
                    <a:pt x="45723" y="57629"/>
                  </a:moveTo>
                  <a:lnTo>
                    <a:pt x="38958" y="65140"/>
                  </a:lnTo>
                  <a:lnTo>
                    <a:pt x="36543" y="48211"/>
                  </a:lnTo>
                  <a:lnTo>
                    <a:pt x="32716" y="37107"/>
                  </a:lnTo>
                  <a:lnTo>
                    <a:pt x="24374" y="27634"/>
                  </a:lnTo>
                  <a:lnTo>
                    <a:pt x="13832" y="15337"/>
                  </a:lnTo>
                  <a:lnTo>
                    <a:pt x="0" y="6819"/>
                  </a:lnTo>
                  <a:lnTo>
                    <a:pt x="5786" y="0"/>
                  </a:lnTo>
                  <a:lnTo>
                    <a:pt x="16079" y="8077"/>
                  </a:lnTo>
                  <a:lnTo>
                    <a:pt x="22475" y="14421"/>
                  </a:lnTo>
                  <a:lnTo>
                    <a:pt x="30390" y="21366"/>
                  </a:lnTo>
                  <a:lnTo>
                    <a:pt x="37564" y="33463"/>
                  </a:lnTo>
                  <a:lnTo>
                    <a:pt x="44448" y="42719"/>
                  </a:lnTo>
                  <a:lnTo>
                    <a:pt x="45723" y="5762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0" name="Polygon form 54"/>
            <p:cNvSpPr/>
            <p:nvPr/>
          </p:nvSpPr>
          <p:spPr>
            <a:xfrm>
              <a:off x="7003915" y="4190994"/>
              <a:ext cx="25453" cy="54355"/>
            </a:xfrm>
            <a:custGeom>
              <a:avLst/>
              <a:gdLst/>
              <a:ahLst/>
              <a:cxnLst/>
              <a:rect l="0" t="0" r="0" b="0"/>
              <a:pathLst>
                <a:path w="25453" h="54355">
                  <a:moveTo>
                    <a:pt x="21755" y="51626"/>
                  </a:moveTo>
                  <a:lnTo>
                    <a:pt x="15914" y="54355"/>
                  </a:lnTo>
                  <a:lnTo>
                    <a:pt x="8726" y="43103"/>
                  </a:lnTo>
                  <a:lnTo>
                    <a:pt x="2118" y="24668"/>
                  </a:lnTo>
                  <a:lnTo>
                    <a:pt x="0" y="2722"/>
                  </a:lnTo>
                  <a:lnTo>
                    <a:pt x="2969" y="0"/>
                  </a:lnTo>
                  <a:lnTo>
                    <a:pt x="4307" y="8584"/>
                  </a:lnTo>
                  <a:lnTo>
                    <a:pt x="9641" y="15221"/>
                  </a:lnTo>
                  <a:lnTo>
                    <a:pt x="17281" y="33652"/>
                  </a:lnTo>
                  <a:lnTo>
                    <a:pt x="25453" y="43642"/>
                  </a:lnTo>
                  <a:lnTo>
                    <a:pt x="21755" y="5162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1" name="Polygon form 55"/>
            <p:cNvSpPr/>
            <p:nvPr/>
          </p:nvSpPr>
          <p:spPr>
            <a:xfrm>
              <a:off x="4185740" y="2720978"/>
              <a:ext cx="168594" cy="139327"/>
            </a:xfrm>
            <a:custGeom>
              <a:avLst/>
              <a:gdLst/>
              <a:ahLst/>
              <a:cxnLst/>
              <a:rect l="0" t="0" r="0" b="0"/>
              <a:pathLst>
                <a:path w="168594" h="139327">
                  <a:moveTo>
                    <a:pt x="20085" y="90876"/>
                  </a:moveTo>
                  <a:lnTo>
                    <a:pt x="12068" y="75541"/>
                  </a:lnTo>
                  <a:lnTo>
                    <a:pt x="12610" y="67208"/>
                  </a:lnTo>
                  <a:lnTo>
                    <a:pt x="7484" y="54344"/>
                  </a:lnTo>
                  <a:lnTo>
                    <a:pt x="896" y="45806"/>
                  </a:lnTo>
                  <a:lnTo>
                    <a:pt x="4813" y="39318"/>
                  </a:lnTo>
                  <a:lnTo>
                    <a:pt x="0" y="27081"/>
                  </a:lnTo>
                  <a:lnTo>
                    <a:pt x="10250" y="19875"/>
                  </a:lnTo>
                  <a:lnTo>
                    <a:pt x="33933" y="8423"/>
                  </a:lnTo>
                  <a:lnTo>
                    <a:pt x="52965" y="0"/>
                  </a:lnTo>
                  <a:lnTo>
                    <a:pt x="69197" y="3857"/>
                  </a:lnTo>
                  <a:lnTo>
                    <a:pt x="71083" y="9725"/>
                  </a:lnTo>
                  <a:lnTo>
                    <a:pt x="86397" y="9805"/>
                  </a:lnTo>
                  <a:lnTo>
                    <a:pt x="106264" y="12243"/>
                  </a:lnTo>
                  <a:lnTo>
                    <a:pt x="135359" y="11395"/>
                  </a:lnTo>
                  <a:lnTo>
                    <a:pt x="143862" y="13833"/>
                  </a:lnTo>
                  <a:lnTo>
                    <a:pt x="148761" y="21200"/>
                  </a:lnTo>
                  <a:lnTo>
                    <a:pt x="151007" y="31864"/>
                  </a:lnTo>
                  <a:lnTo>
                    <a:pt x="156778" y="40965"/>
                  </a:lnTo>
                  <a:lnTo>
                    <a:pt x="158078" y="50589"/>
                  </a:lnTo>
                  <a:lnTo>
                    <a:pt x="149120" y="55686"/>
                  </a:lnTo>
                  <a:lnTo>
                    <a:pt x="155666" y="66784"/>
                  </a:lnTo>
                  <a:lnTo>
                    <a:pt x="157472" y="77525"/>
                  </a:lnTo>
                  <a:lnTo>
                    <a:pt x="168594" y="98460"/>
                  </a:lnTo>
                  <a:lnTo>
                    <a:pt x="167770" y="105264"/>
                  </a:lnTo>
                  <a:lnTo>
                    <a:pt x="160004" y="108214"/>
                  </a:lnTo>
                  <a:lnTo>
                    <a:pt x="147641" y="128545"/>
                  </a:lnTo>
                  <a:lnTo>
                    <a:pt x="153284" y="139327"/>
                  </a:lnTo>
                  <a:lnTo>
                    <a:pt x="149483" y="137976"/>
                  </a:lnTo>
                  <a:lnTo>
                    <a:pt x="132594" y="128944"/>
                  </a:lnTo>
                  <a:lnTo>
                    <a:pt x="121079" y="132537"/>
                  </a:lnTo>
                  <a:lnTo>
                    <a:pt x="112973" y="130174"/>
                  </a:lnTo>
                  <a:lnTo>
                    <a:pt x="103762" y="135488"/>
                  </a:lnTo>
                  <a:lnTo>
                    <a:pt x="94474" y="127048"/>
                  </a:lnTo>
                  <a:lnTo>
                    <a:pt x="88019" y="130418"/>
                  </a:lnTo>
                  <a:lnTo>
                    <a:pt x="86931" y="128973"/>
                  </a:lnTo>
                  <a:lnTo>
                    <a:pt x="78083" y="117189"/>
                  </a:lnTo>
                  <a:lnTo>
                    <a:pt x="65679" y="115889"/>
                  </a:lnTo>
                  <a:lnTo>
                    <a:pt x="63360" y="108352"/>
                  </a:lnTo>
                  <a:lnTo>
                    <a:pt x="51826" y="105793"/>
                  </a:lnTo>
                  <a:lnTo>
                    <a:pt x="49969" y="112056"/>
                  </a:lnTo>
                  <a:lnTo>
                    <a:pt x="40566" y="107169"/>
                  </a:lnTo>
                  <a:lnTo>
                    <a:pt x="40972" y="100517"/>
                  </a:lnTo>
                  <a:lnTo>
                    <a:pt x="28526" y="98559"/>
                  </a:lnTo>
                  <a:lnTo>
                    <a:pt x="20085" y="9087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2" name="Polygon form 56"/>
            <p:cNvSpPr/>
            <p:nvPr/>
          </p:nvSpPr>
          <p:spPr>
            <a:xfrm>
              <a:off x="2661898" y="3586417"/>
              <a:ext cx="31593" cy="14192"/>
            </a:xfrm>
            <a:custGeom>
              <a:avLst/>
              <a:gdLst/>
              <a:ahLst/>
              <a:cxnLst/>
              <a:rect l="0" t="0" r="0" b="0"/>
              <a:pathLst>
                <a:path w="31593" h="14192">
                  <a:moveTo>
                    <a:pt x="19172" y="469"/>
                  </a:moveTo>
                  <a:lnTo>
                    <a:pt x="28739" y="2850"/>
                  </a:lnTo>
                  <a:lnTo>
                    <a:pt x="31593" y="7836"/>
                  </a:lnTo>
                  <a:lnTo>
                    <a:pt x="25877" y="13978"/>
                  </a:lnTo>
                  <a:lnTo>
                    <a:pt x="11377" y="13544"/>
                  </a:lnTo>
                  <a:lnTo>
                    <a:pt x="0" y="14192"/>
                  </a:lnTo>
                  <a:lnTo>
                    <a:pt x="233" y="3565"/>
                  </a:lnTo>
                  <a:lnTo>
                    <a:pt x="3433" y="0"/>
                  </a:lnTo>
                  <a:lnTo>
                    <a:pt x="19172" y="46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3" name="Polygon form 57"/>
            <p:cNvSpPr/>
            <p:nvPr/>
          </p:nvSpPr>
          <p:spPr>
            <a:xfrm>
              <a:off x="6123175" y="2905058"/>
              <a:ext cx="88772" cy="143299"/>
            </a:xfrm>
            <a:custGeom>
              <a:avLst/>
              <a:gdLst/>
              <a:ahLst/>
              <a:cxnLst/>
              <a:rect l="0" t="0" r="0" b="0"/>
              <a:pathLst>
                <a:path w="88772" h="143299">
                  <a:moveTo>
                    <a:pt x="66228" y="13786"/>
                  </a:moveTo>
                  <a:lnTo>
                    <a:pt x="71383" y="17971"/>
                  </a:lnTo>
                  <a:lnTo>
                    <a:pt x="64247" y="17128"/>
                  </a:lnTo>
                  <a:lnTo>
                    <a:pt x="62754" y="26483"/>
                  </a:lnTo>
                  <a:lnTo>
                    <a:pt x="63401" y="35643"/>
                  </a:lnTo>
                  <a:lnTo>
                    <a:pt x="75475" y="53838"/>
                  </a:lnTo>
                  <a:lnTo>
                    <a:pt x="70454" y="60362"/>
                  </a:lnTo>
                  <a:lnTo>
                    <a:pt x="70278" y="65160"/>
                  </a:lnTo>
                  <a:lnTo>
                    <a:pt x="68623" y="73339"/>
                  </a:lnTo>
                  <a:lnTo>
                    <a:pt x="60110" y="78662"/>
                  </a:lnTo>
                  <a:lnTo>
                    <a:pt x="56967" y="86241"/>
                  </a:lnTo>
                  <a:lnTo>
                    <a:pt x="62922" y="97343"/>
                  </a:lnTo>
                  <a:lnTo>
                    <a:pt x="62613" y="100359"/>
                  </a:lnTo>
                  <a:lnTo>
                    <a:pt x="71675" y="103851"/>
                  </a:lnTo>
                  <a:lnTo>
                    <a:pt x="87643" y="114133"/>
                  </a:lnTo>
                  <a:lnTo>
                    <a:pt x="88772" y="120569"/>
                  </a:lnTo>
                  <a:lnTo>
                    <a:pt x="82567" y="122962"/>
                  </a:lnTo>
                  <a:lnTo>
                    <a:pt x="71360" y="125363"/>
                  </a:lnTo>
                  <a:lnTo>
                    <a:pt x="71227" y="137563"/>
                  </a:lnTo>
                  <a:lnTo>
                    <a:pt x="63164" y="137371"/>
                  </a:lnTo>
                  <a:lnTo>
                    <a:pt x="63383" y="139796"/>
                  </a:lnTo>
                  <a:lnTo>
                    <a:pt x="52474" y="135700"/>
                  </a:lnTo>
                  <a:lnTo>
                    <a:pt x="53068" y="140705"/>
                  </a:lnTo>
                  <a:lnTo>
                    <a:pt x="49253" y="143299"/>
                  </a:lnTo>
                  <a:lnTo>
                    <a:pt x="46028" y="138536"/>
                  </a:lnTo>
                  <a:lnTo>
                    <a:pt x="40356" y="136604"/>
                  </a:lnTo>
                  <a:lnTo>
                    <a:pt x="33569" y="132951"/>
                  </a:lnTo>
                  <a:lnTo>
                    <a:pt x="31983" y="121265"/>
                  </a:lnTo>
                  <a:lnTo>
                    <a:pt x="34286" y="117888"/>
                  </a:lnTo>
                  <a:lnTo>
                    <a:pt x="30170" y="113366"/>
                  </a:lnTo>
                  <a:lnTo>
                    <a:pt x="26621" y="99196"/>
                  </a:lnTo>
                  <a:lnTo>
                    <a:pt x="23138" y="95138"/>
                  </a:lnTo>
                  <a:lnTo>
                    <a:pt x="11794" y="93312"/>
                  </a:lnTo>
                  <a:lnTo>
                    <a:pt x="0" y="87255"/>
                  </a:lnTo>
                  <a:lnTo>
                    <a:pt x="4036" y="69629"/>
                  </a:lnTo>
                  <a:lnTo>
                    <a:pt x="14075" y="54155"/>
                  </a:lnTo>
                  <a:lnTo>
                    <a:pt x="14312" y="35016"/>
                  </a:lnTo>
                  <a:lnTo>
                    <a:pt x="27000" y="42149"/>
                  </a:lnTo>
                  <a:lnTo>
                    <a:pt x="41721" y="41589"/>
                  </a:lnTo>
                  <a:lnTo>
                    <a:pt x="30786" y="28485"/>
                  </a:lnTo>
                  <a:lnTo>
                    <a:pt x="48871" y="14880"/>
                  </a:lnTo>
                  <a:lnTo>
                    <a:pt x="46013" y="0"/>
                  </a:lnTo>
                  <a:lnTo>
                    <a:pt x="66228" y="1378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4" name="Polygon form 58"/>
            <p:cNvSpPr/>
            <p:nvPr/>
          </p:nvSpPr>
          <p:spPr>
            <a:xfrm>
              <a:off x="3975402" y="3750917"/>
              <a:ext cx="59279" cy="147012"/>
            </a:xfrm>
            <a:custGeom>
              <a:avLst/>
              <a:gdLst/>
              <a:ahLst/>
              <a:cxnLst/>
              <a:rect l="0" t="0" r="0" b="0"/>
              <a:pathLst>
                <a:path w="59279" h="147012">
                  <a:moveTo>
                    <a:pt x="37865" y="144194"/>
                  </a:moveTo>
                  <a:lnTo>
                    <a:pt x="21593" y="147012"/>
                  </a:lnTo>
                  <a:lnTo>
                    <a:pt x="16724" y="130370"/>
                  </a:lnTo>
                  <a:lnTo>
                    <a:pt x="17546" y="74966"/>
                  </a:lnTo>
                  <a:lnTo>
                    <a:pt x="13583" y="69997"/>
                  </a:lnTo>
                  <a:lnTo>
                    <a:pt x="12821" y="58157"/>
                  </a:lnTo>
                  <a:lnTo>
                    <a:pt x="5997" y="49710"/>
                  </a:lnTo>
                  <a:lnTo>
                    <a:pt x="0" y="42589"/>
                  </a:lnTo>
                  <a:lnTo>
                    <a:pt x="2482" y="29887"/>
                  </a:lnTo>
                  <a:lnTo>
                    <a:pt x="9216" y="27155"/>
                  </a:lnTo>
                  <a:lnTo>
                    <a:pt x="13189" y="16607"/>
                  </a:lnTo>
                  <a:lnTo>
                    <a:pt x="22753" y="14350"/>
                  </a:lnTo>
                  <a:lnTo>
                    <a:pt x="27012" y="7135"/>
                  </a:lnTo>
                  <a:lnTo>
                    <a:pt x="33558" y="66"/>
                  </a:lnTo>
                  <a:lnTo>
                    <a:pt x="40569" y="0"/>
                  </a:lnTo>
                  <a:lnTo>
                    <a:pt x="55543" y="13875"/>
                  </a:lnTo>
                  <a:lnTo>
                    <a:pt x="54814" y="21891"/>
                  </a:lnTo>
                  <a:lnTo>
                    <a:pt x="59279" y="36199"/>
                  </a:lnTo>
                  <a:lnTo>
                    <a:pt x="55455" y="45914"/>
                  </a:lnTo>
                  <a:lnTo>
                    <a:pt x="57546" y="52402"/>
                  </a:lnTo>
                  <a:lnTo>
                    <a:pt x="48078" y="67343"/>
                  </a:lnTo>
                  <a:lnTo>
                    <a:pt x="42051" y="74741"/>
                  </a:lnTo>
                  <a:lnTo>
                    <a:pt x="38386" y="89960"/>
                  </a:lnTo>
                  <a:lnTo>
                    <a:pt x="38918" y="105306"/>
                  </a:lnTo>
                  <a:lnTo>
                    <a:pt x="37865" y="14419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5" name="Polygon form 59"/>
            <p:cNvSpPr/>
            <p:nvPr/>
          </p:nvSpPr>
          <p:spPr>
            <a:xfrm>
              <a:off x="3790275" y="3025751"/>
              <a:ext cx="57752" cy="131354"/>
            </a:xfrm>
            <a:custGeom>
              <a:avLst/>
              <a:gdLst/>
              <a:ahLst/>
              <a:cxnLst/>
              <a:rect l="0" t="0" r="0" b="0"/>
              <a:pathLst>
                <a:path w="57752" h="131354">
                  <a:moveTo>
                    <a:pt x="11778" y="9577"/>
                  </a:moveTo>
                  <a:lnTo>
                    <a:pt x="18376" y="3480"/>
                  </a:lnTo>
                  <a:lnTo>
                    <a:pt x="25643" y="0"/>
                  </a:lnTo>
                  <a:lnTo>
                    <a:pt x="29586" y="11836"/>
                  </a:lnTo>
                  <a:lnTo>
                    <a:pt x="39934" y="11856"/>
                  </a:lnTo>
                  <a:lnTo>
                    <a:pt x="43035" y="8823"/>
                  </a:lnTo>
                  <a:lnTo>
                    <a:pt x="53209" y="9711"/>
                  </a:lnTo>
                  <a:lnTo>
                    <a:pt x="57752" y="21832"/>
                  </a:lnTo>
                  <a:lnTo>
                    <a:pt x="49435" y="28331"/>
                  </a:lnTo>
                  <a:lnTo>
                    <a:pt x="48635" y="47156"/>
                  </a:lnTo>
                  <a:lnTo>
                    <a:pt x="45656" y="50675"/>
                  </a:lnTo>
                  <a:lnTo>
                    <a:pt x="44595" y="62076"/>
                  </a:lnTo>
                  <a:lnTo>
                    <a:pt x="36866" y="64029"/>
                  </a:lnTo>
                  <a:lnTo>
                    <a:pt x="43539" y="78525"/>
                  </a:lnTo>
                  <a:lnTo>
                    <a:pt x="38132" y="94357"/>
                  </a:lnTo>
                  <a:lnTo>
                    <a:pt x="44089" y="101556"/>
                  </a:lnTo>
                  <a:lnTo>
                    <a:pt x="41439" y="108106"/>
                  </a:lnTo>
                  <a:lnTo>
                    <a:pt x="34516" y="117127"/>
                  </a:lnTo>
                  <a:lnTo>
                    <a:pt x="35775" y="125123"/>
                  </a:lnTo>
                  <a:lnTo>
                    <a:pt x="28344" y="131354"/>
                  </a:lnTo>
                  <a:lnTo>
                    <a:pt x="18953" y="127918"/>
                  </a:lnTo>
                  <a:lnTo>
                    <a:pt x="9562" y="130530"/>
                  </a:lnTo>
                  <a:lnTo>
                    <a:pt x="12978" y="111660"/>
                  </a:lnTo>
                  <a:lnTo>
                    <a:pt x="11830" y="96813"/>
                  </a:lnTo>
                  <a:lnTo>
                    <a:pt x="3912" y="94545"/>
                  </a:lnTo>
                  <a:lnTo>
                    <a:pt x="0" y="85377"/>
                  </a:lnTo>
                  <a:lnTo>
                    <a:pt x="2051" y="69587"/>
                  </a:lnTo>
                  <a:lnTo>
                    <a:pt x="9478" y="60866"/>
                  </a:lnTo>
                  <a:lnTo>
                    <a:pt x="11116" y="51118"/>
                  </a:lnTo>
                  <a:lnTo>
                    <a:pt x="15369" y="36627"/>
                  </a:lnTo>
                  <a:lnTo>
                    <a:pt x="15379" y="26401"/>
                  </a:lnTo>
                  <a:lnTo>
                    <a:pt x="12215" y="17716"/>
                  </a:lnTo>
                  <a:lnTo>
                    <a:pt x="11778" y="957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6" name="Polygon form 60"/>
            <p:cNvSpPr/>
            <p:nvPr/>
          </p:nvSpPr>
          <p:spPr>
            <a:xfrm>
              <a:off x="2762713" y="4523405"/>
              <a:ext cx="167573" cy="200214"/>
            </a:xfrm>
            <a:custGeom>
              <a:avLst/>
              <a:gdLst/>
              <a:ahLst/>
              <a:cxnLst/>
              <a:rect l="0" t="0" r="0" b="0"/>
              <a:pathLst>
                <a:path w="167573" h="200214">
                  <a:moveTo>
                    <a:pt x="0" y="72707"/>
                  </a:moveTo>
                  <a:lnTo>
                    <a:pt x="3320" y="43004"/>
                  </a:lnTo>
                  <a:lnTo>
                    <a:pt x="2000" y="29725"/>
                  </a:lnTo>
                  <a:lnTo>
                    <a:pt x="8369" y="7827"/>
                  </a:lnTo>
                  <a:lnTo>
                    <a:pt x="40969" y="0"/>
                  </a:lnTo>
                  <a:lnTo>
                    <a:pt x="58864" y="11"/>
                  </a:lnTo>
                  <a:lnTo>
                    <a:pt x="78278" y="12264"/>
                  </a:lnTo>
                  <a:lnTo>
                    <a:pt x="79530" y="19842"/>
                  </a:lnTo>
                  <a:lnTo>
                    <a:pt x="86897" y="33408"/>
                  </a:lnTo>
                  <a:lnTo>
                    <a:pt x="89964" y="66813"/>
                  </a:lnTo>
                  <a:lnTo>
                    <a:pt x="110726" y="71114"/>
                  </a:lnTo>
                  <a:lnTo>
                    <a:pt x="117876" y="66144"/>
                  </a:lnTo>
                  <a:lnTo>
                    <a:pt x="131625" y="72529"/>
                  </a:lnTo>
                  <a:lnTo>
                    <a:pt x="136158" y="79788"/>
                  </a:lnTo>
                  <a:lnTo>
                    <a:pt x="140962" y="102241"/>
                  </a:lnTo>
                  <a:lnTo>
                    <a:pt x="144489" y="111638"/>
                  </a:lnTo>
                  <a:lnTo>
                    <a:pt x="151710" y="112575"/>
                  </a:lnTo>
                  <a:lnTo>
                    <a:pt x="158277" y="108458"/>
                  </a:lnTo>
                  <a:lnTo>
                    <a:pt x="165712" y="112763"/>
                  </a:lnTo>
                  <a:lnTo>
                    <a:pt x="167573" y="126242"/>
                  </a:lnTo>
                  <a:lnTo>
                    <a:pt x="167077" y="140794"/>
                  </a:lnTo>
                  <a:lnTo>
                    <a:pt x="165444" y="155021"/>
                  </a:lnTo>
                  <a:lnTo>
                    <a:pt x="165641" y="176722"/>
                  </a:lnTo>
                  <a:lnTo>
                    <a:pt x="151600" y="195907"/>
                  </a:lnTo>
                  <a:lnTo>
                    <a:pt x="137443" y="200214"/>
                  </a:lnTo>
                  <a:lnTo>
                    <a:pt x="115809" y="197002"/>
                  </a:lnTo>
                  <a:lnTo>
                    <a:pt x="95806" y="190804"/>
                  </a:lnTo>
                  <a:lnTo>
                    <a:pt x="108246" y="153015"/>
                  </a:lnTo>
                  <a:lnTo>
                    <a:pt x="103862" y="142241"/>
                  </a:lnTo>
                  <a:lnTo>
                    <a:pt x="82934" y="133096"/>
                  </a:lnTo>
                  <a:lnTo>
                    <a:pt x="57036" y="115476"/>
                  </a:lnTo>
                  <a:lnTo>
                    <a:pt x="40971" y="112100"/>
                  </a:lnTo>
                  <a:lnTo>
                    <a:pt x="0" y="7270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7" name="Polygon form 61"/>
            <p:cNvSpPr/>
            <p:nvPr/>
          </p:nvSpPr>
          <p:spPr>
            <a:xfrm>
              <a:off x="4605762" y="3255622"/>
              <a:ext cx="10760" cy="28689"/>
            </a:xfrm>
            <a:custGeom>
              <a:avLst/>
              <a:gdLst/>
              <a:ahLst/>
              <a:cxnLst/>
              <a:rect l="0" t="0" r="0" b="0"/>
              <a:pathLst>
                <a:path w="10760" h="28689">
                  <a:moveTo>
                    <a:pt x="8965" y="3243"/>
                  </a:moveTo>
                  <a:lnTo>
                    <a:pt x="10760" y="18081"/>
                  </a:lnTo>
                  <a:lnTo>
                    <a:pt x="8885" y="25249"/>
                  </a:lnTo>
                  <a:lnTo>
                    <a:pt x="591" y="28689"/>
                  </a:lnTo>
                  <a:lnTo>
                    <a:pt x="640" y="22286"/>
                  </a:lnTo>
                  <a:lnTo>
                    <a:pt x="4954" y="18867"/>
                  </a:lnTo>
                  <a:lnTo>
                    <a:pt x="0" y="16224"/>
                  </a:lnTo>
                  <a:lnTo>
                    <a:pt x="1907" y="0"/>
                  </a:lnTo>
                  <a:lnTo>
                    <a:pt x="8965" y="3243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8" name="Polygon form 62"/>
            <p:cNvSpPr/>
            <p:nvPr/>
          </p:nvSpPr>
          <p:spPr>
            <a:xfrm>
              <a:off x="4920059" y="3405983"/>
              <a:ext cx="17182" cy="38191"/>
            </a:xfrm>
            <a:custGeom>
              <a:avLst/>
              <a:gdLst/>
              <a:ahLst/>
              <a:cxnLst/>
              <a:rect l="0" t="0" r="0" b="0"/>
              <a:pathLst>
                <a:path w="17182" h="38191">
                  <a:moveTo>
                    <a:pt x="3640" y="33452"/>
                  </a:moveTo>
                  <a:lnTo>
                    <a:pt x="0" y="15678"/>
                  </a:lnTo>
                  <a:lnTo>
                    <a:pt x="3309" y="2741"/>
                  </a:lnTo>
                  <a:lnTo>
                    <a:pt x="8082" y="0"/>
                  </a:lnTo>
                  <a:lnTo>
                    <a:pt x="14862" y="7547"/>
                  </a:lnTo>
                  <a:lnTo>
                    <a:pt x="17182" y="21866"/>
                  </a:lnTo>
                  <a:lnTo>
                    <a:pt x="15021" y="36347"/>
                  </a:lnTo>
                  <a:lnTo>
                    <a:pt x="10004" y="38191"/>
                  </a:lnTo>
                  <a:lnTo>
                    <a:pt x="3640" y="3345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9" name="Polygon form 63"/>
            <p:cNvSpPr/>
            <p:nvPr/>
          </p:nvSpPr>
          <p:spPr>
            <a:xfrm>
              <a:off x="4304120" y="2878669"/>
              <a:ext cx="163616" cy="109838"/>
            </a:xfrm>
            <a:custGeom>
              <a:avLst/>
              <a:gdLst/>
              <a:ahLst/>
              <a:cxnLst/>
              <a:rect l="0" t="0" r="0" b="0"/>
              <a:pathLst>
                <a:path w="163616" h="109838">
                  <a:moveTo>
                    <a:pt x="37235" y="9308"/>
                  </a:moveTo>
                  <a:lnTo>
                    <a:pt x="43823" y="4020"/>
                  </a:lnTo>
                  <a:lnTo>
                    <a:pt x="54515" y="6525"/>
                  </a:lnTo>
                  <a:lnTo>
                    <a:pt x="65257" y="6434"/>
                  </a:lnTo>
                  <a:lnTo>
                    <a:pt x="73815" y="12202"/>
                  </a:lnTo>
                  <a:lnTo>
                    <a:pt x="79038" y="8394"/>
                  </a:lnTo>
                  <a:lnTo>
                    <a:pt x="91074" y="5851"/>
                  </a:lnTo>
                  <a:lnTo>
                    <a:pt x="94482" y="127"/>
                  </a:lnTo>
                  <a:lnTo>
                    <a:pt x="101527" y="0"/>
                  </a:lnTo>
                  <a:lnTo>
                    <a:pt x="106960" y="2259"/>
                  </a:lnTo>
                  <a:lnTo>
                    <a:pt x="113187" y="9324"/>
                  </a:lnTo>
                  <a:lnTo>
                    <a:pt x="120000" y="19411"/>
                  </a:lnTo>
                  <a:lnTo>
                    <a:pt x="131824" y="33594"/>
                  </a:lnTo>
                  <a:lnTo>
                    <a:pt x="133919" y="44192"/>
                  </a:lnTo>
                  <a:lnTo>
                    <a:pt x="133623" y="54547"/>
                  </a:lnTo>
                  <a:lnTo>
                    <a:pt x="138250" y="65519"/>
                  </a:lnTo>
                  <a:lnTo>
                    <a:pt x="146498" y="69828"/>
                  </a:lnTo>
                  <a:lnTo>
                    <a:pt x="153943" y="65782"/>
                  </a:lnTo>
                  <a:lnTo>
                    <a:pt x="162291" y="69779"/>
                  </a:lnTo>
                  <a:lnTo>
                    <a:pt x="163616" y="76007"/>
                  </a:lnTo>
                  <a:lnTo>
                    <a:pt x="156084" y="81373"/>
                  </a:lnTo>
                  <a:lnTo>
                    <a:pt x="150558" y="79209"/>
                  </a:lnTo>
                  <a:lnTo>
                    <a:pt x="149859" y="108471"/>
                  </a:lnTo>
                  <a:lnTo>
                    <a:pt x="139370" y="106119"/>
                  </a:lnTo>
                  <a:lnTo>
                    <a:pt x="125657" y="97556"/>
                  </a:lnTo>
                  <a:lnTo>
                    <a:pt x="106115" y="103530"/>
                  </a:lnTo>
                  <a:lnTo>
                    <a:pt x="98331" y="109838"/>
                  </a:lnTo>
                  <a:lnTo>
                    <a:pt x="72822" y="108976"/>
                  </a:lnTo>
                  <a:lnTo>
                    <a:pt x="59130" y="105412"/>
                  </a:lnTo>
                  <a:lnTo>
                    <a:pt x="52643" y="107281"/>
                  </a:lnTo>
                  <a:lnTo>
                    <a:pt x="46583" y="97422"/>
                  </a:lnTo>
                  <a:lnTo>
                    <a:pt x="42967" y="93258"/>
                  </a:lnTo>
                  <a:lnTo>
                    <a:pt x="46495" y="89121"/>
                  </a:lnTo>
                  <a:lnTo>
                    <a:pt x="41925" y="86176"/>
                  </a:lnTo>
                  <a:lnTo>
                    <a:pt x="37131" y="91669"/>
                  </a:lnTo>
                  <a:lnTo>
                    <a:pt x="26364" y="84795"/>
                  </a:lnTo>
                  <a:lnTo>
                    <a:pt x="23951" y="74857"/>
                  </a:lnTo>
                  <a:lnTo>
                    <a:pt x="12936" y="69323"/>
                  </a:lnTo>
                  <a:lnTo>
                    <a:pt x="10213" y="61665"/>
                  </a:lnTo>
                  <a:lnTo>
                    <a:pt x="0" y="52304"/>
                  </a:lnTo>
                  <a:lnTo>
                    <a:pt x="13126" y="47559"/>
                  </a:lnTo>
                  <a:lnTo>
                    <a:pt x="21534" y="31033"/>
                  </a:lnTo>
                  <a:lnTo>
                    <a:pt x="27601" y="14534"/>
                  </a:lnTo>
                  <a:lnTo>
                    <a:pt x="37235" y="930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0" name="Polygon form 64"/>
            <p:cNvSpPr/>
            <p:nvPr/>
          </p:nvSpPr>
          <p:spPr>
            <a:xfrm>
              <a:off x="4338051" y="2128317"/>
              <a:ext cx="2066174" cy="912588"/>
            </a:xfrm>
            <a:custGeom>
              <a:avLst/>
              <a:gdLst/>
              <a:ahLst/>
              <a:cxnLst/>
              <a:rect l="0" t="0" r="0" b="0"/>
              <a:pathLst>
                <a:path w="2066174" h="912588">
                  <a:moveTo>
                    <a:pt x="806528" y="13421"/>
                  </a:moveTo>
                  <a:lnTo>
                    <a:pt x="821804" y="23867"/>
                  </a:lnTo>
                  <a:lnTo>
                    <a:pt x="825158" y="17788"/>
                  </a:lnTo>
                  <a:lnTo>
                    <a:pt x="855748" y="15426"/>
                  </a:lnTo>
                  <a:lnTo>
                    <a:pt x="891827" y="23749"/>
                  </a:lnTo>
                  <a:lnTo>
                    <a:pt x="910029" y="30983"/>
                  </a:lnTo>
                  <a:lnTo>
                    <a:pt x="921045" y="42384"/>
                  </a:lnTo>
                  <a:lnTo>
                    <a:pt x="917015" y="49884"/>
                  </a:lnTo>
                  <a:lnTo>
                    <a:pt x="902964" y="64609"/>
                  </a:lnTo>
                  <a:lnTo>
                    <a:pt x="902203" y="71862"/>
                  </a:lnTo>
                  <a:lnTo>
                    <a:pt x="919159" y="73642"/>
                  </a:lnTo>
                  <a:lnTo>
                    <a:pt x="941565" y="77590"/>
                  </a:lnTo>
                  <a:lnTo>
                    <a:pt x="946560" y="72506"/>
                  </a:lnTo>
                  <a:lnTo>
                    <a:pt x="968361" y="85943"/>
                  </a:lnTo>
                  <a:lnTo>
                    <a:pt x="966570" y="79796"/>
                  </a:lnTo>
                  <a:lnTo>
                    <a:pt x="979862" y="74609"/>
                  </a:lnTo>
                  <a:lnTo>
                    <a:pt x="1018769" y="74584"/>
                  </a:lnTo>
                  <a:lnTo>
                    <a:pt x="1033713" y="84398"/>
                  </a:lnTo>
                  <a:lnTo>
                    <a:pt x="1082835" y="82640"/>
                  </a:lnTo>
                  <a:lnTo>
                    <a:pt x="1062691" y="66250"/>
                  </a:lnTo>
                  <a:lnTo>
                    <a:pt x="1089992" y="67453"/>
                  </a:lnTo>
                  <a:lnTo>
                    <a:pt x="1106699" y="65409"/>
                  </a:lnTo>
                  <a:lnTo>
                    <a:pt x="1138525" y="74553"/>
                  </a:lnTo>
                  <a:lnTo>
                    <a:pt x="1161349" y="87534"/>
                  </a:lnTo>
                  <a:lnTo>
                    <a:pt x="1166629" y="97225"/>
                  </a:lnTo>
                  <a:lnTo>
                    <a:pt x="1202004" y="112387"/>
                  </a:lnTo>
                  <a:lnTo>
                    <a:pt x="1230418" y="118924"/>
                  </a:lnTo>
                  <a:lnTo>
                    <a:pt x="1211442" y="95227"/>
                  </a:lnTo>
                  <a:lnTo>
                    <a:pt x="1241418" y="102557"/>
                  </a:lnTo>
                  <a:lnTo>
                    <a:pt x="1251928" y="94498"/>
                  </a:lnTo>
                  <a:lnTo>
                    <a:pt x="1281428" y="98229"/>
                  </a:lnTo>
                  <a:lnTo>
                    <a:pt x="1281030" y="91298"/>
                  </a:lnTo>
                  <a:lnTo>
                    <a:pt x="1302400" y="91874"/>
                  </a:lnTo>
                  <a:lnTo>
                    <a:pt x="1267275" y="73611"/>
                  </a:lnTo>
                  <a:lnTo>
                    <a:pt x="1267897" y="62853"/>
                  </a:lnTo>
                  <a:lnTo>
                    <a:pt x="1379724" y="63065"/>
                  </a:lnTo>
                  <a:lnTo>
                    <a:pt x="1407029" y="73739"/>
                  </a:lnTo>
                  <a:lnTo>
                    <a:pt x="1457726" y="85053"/>
                  </a:lnTo>
                  <a:lnTo>
                    <a:pt x="1492296" y="74662"/>
                  </a:lnTo>
                  <a:lnTo>
                    <a:pt x="1517449" y="74629"/>
                  </a:lnTo>
                  <a:lnTo>
                    <a:pt x="1539238" y="81432"/>
                  </a:lnTo>
                  <a:lnTo>
                    <a:pt x="1561845" y="96261"/>
                  </a:lnTo>
                  <a:lnTo>
                    <a:pt x="1583504" y="99794"/>
                  </a:lnTo>
                  <a:lnTo>
                    <a:pt x="1590218" y="93300"/>
                  </a:lnTo>
                  <a:lnTo>
                    <a:pt x="1606969" y="89589"/>
                  </a:lnTo>
                  <a:lnTo>
                    <a:pt x="1632122" y="90028"/>
                  </a:lnTo>
                  <a:lnTo>
                    <a:pt x="1646955" y="84353"/>
                  </a:lnTo>
                  <a:lnTo>
                    <a:pt x="1693944" y="98519"/>
                  </a:lnTo>
                  <a:lnTo>
                    <a:pt x="1695175" y="89855"/>
                  </a:lnTo>
                  <a:lnTo>
                    <a:pt x="1665607" y="78945"/>
                  </a:lnTo>
                  <a:lnTo>
                    <a:pt x="1654690" y="69532"/>
                  </a:lnTo>
                  <a:lnTo>
                    <a:pt x="1694577" y="68935"/>
                  </a:lnTo>
                  <a:lnTo>
                    <a:pt x="1711989" y="63845"/>
                  </a:lnTo>
                  <a:lnTo>
                    <a:pt x="1755446" y="67274"/>
                  </a:lnTo>
                  <a:lnTo>
                    <a:pt x="1783793" y="72704"/>
                  </a:lnTo>
                  <a:lnTo>
                    <a:pt x="1922702" y="150281"/>
                  </a:lnTo>
                  <a:lnTo>
                    <a:pt x="1922816" y="150406"/>
                  </a:lnTo>
                  <a:lnTo>
                    <a:pt x="1925089" y="162255"/>
                  </a:lnTo>
                  <a:lnTo>
                    <a:pt x="1909627" y="163762"/>
                  </a:lnTo>
                  <a:lnTo>
                    <a:pt x="1936695" y="172527"/>
                  </a:lnTo>
                  <a:lnTo>
                    <a:pt x="1970517" y="188049"/>
                  </a:lnTo>
                  <a:lnTo>
                    <a:pt x="1984293" y="192502"/>
                  </a:lnTo>
                  <a:lnTo>
                    <a:pt x="1999380" y="200808"/>
                  </a:lnTo>
                  <a:lnTo>
                    <a:pt x="2005588" y="206971"/>
                  </a:lnTo>
                  <a:lnTo>
                    <a:pt x="1979014" y="206975"/>
                  </a:lnTo>
                  <a:lnTo>
                    <a:pt x="1974210" y="229675"/>
                  </a:lnTo>
                  <a:lnTo>
                    <a:pt x="1968433" y="234317"/>
                  </a:lnTo>
                  <a:lnTo>
                    <a:pt x="1974247" y="253157"/>
                  </a:lnTo>
                  <a:lnTo>
                    <a:pt x="1977474" y="270055"/>
                  </a:lnTo>
                  <a:lnTo>
                    <a:pt x="1987478" y="280933"/>
                  </a:lnTo>
                  <a:lnTo>
                    <a:pt x="1949942" y="269185"/>
                  </a:lnTo>
                  <a:lnTo>
                    <a:pt x="1944303" y="292723"/>
                  </a:lnTo>
                  <a:lnTo>
                    <a:pt x="1927847" y="285555"/>
                  </a:lnTo>
                  <a:lnTo>
                    <a:pt x="1929613" y="297344"/>
                  </a:lnTo>
                  <a:lnTo>
                    <a:pt x="1909973" y="297412"/>
                  </a:lnTo>
                  <a:lnTo>
                    <a:pt x="1925628" y="312898"/>
                  </a:lnTo>
                  <a:lnTo>
                    <a:pt x="1939483" y="337603"/>
                  </a:lnTo>
                  <a:lnTo>
                    <a:pt x="1951518" y="346731"/>
                  </a:lnTo>
                  <a:lnTo>
                    <a:pt x="1971740" y="349136"/>
                  </a:lnTo>
                  <a:lnTo>
                    <a:pt x="2011544" y="382965"/>
                  </a:lnTo>
                  <a:lnTo>
                    <a:pt x="2001057" y="386079"/>
                  </a:lnTo>
                  <a:lnTo>
                    <a:pt x="2018912" y="406615"/>
                  </a:lnTo>
                  <a:lnTo>
                    <a:pt x="2036020" y="415692"/>
                  </a:lnTo>
                  <a:lnTo>
                    <a:pt x="2027545" y="431989"/>
                  </a:lnTo>
                  <a:lnTo>
                    <a:pt x="2053444" y="459946"/>
                  </a:lnTo>
                  <a:lnTo>
                    <a:pt x="2040177" y="469390"/>
                  </a:lnTo>
                  <a:lnTo>
                    <a:pt x="2062315" y="494535"/>
                  </a:lnTo>
                  <a:lnTo>
                    <a:pt x="2066174" y="520579"/>
                  </a:lnTo>
                  <a:lnTo>
                    <a:pt x="2043962" y="504746"/>
                  </a:lnTo>
                  <a:lnTo>
                    <a:pt x="2001298" y="470643"/>
                  </a:lnTo>
                  <a:lnTo>
                    <a:pt x="1936277" y="419213"/>
                  </a:lnTo>
                  <a:lnTo>
                    <a:pt x="1905390" y="385686"/>
                  </a:lnTo>
                  <a:lnTo>
                    <a:pt x="1899727" y="369936"/>
                  </a:lnTo>
                  <a:lnTo>
                    <a:pt x="1887512" y="359048"/>
                  </a:lnTo>
                  <a:lnTo>
                    <a:pt x="1900428" y="350370"/>
                  </a:lnTo>
                  <a:lnTo>
                    <a:pt x="1886237" y="317653"/>
                  </a:lnTo>
                  <a:lnTo>
                    <a:pt x="1876497" y="290671"/>
                  </a:lnTo>
                  <a:lnTo>
                    <a:pt x="1873373" y="268912"/>
                  </a:lnTo>
                  <a:lnTo>
                    <a:pt x="1839379" y="236339"/>
                  </a:lnTo>
                  <a:lnTo>
                    <a:pt x="1828433" y="240859"/>
                  </a:lnTo>
                  <a:lnTo>
                    <a:pt x="1846708" y="260171"/>
                  </a:lnTo>
                  <a:lnTo>
                    <a:pt x="1850143" y="290137"/>
                  </a:lnTo>
                  <a:lnTo>
                    <a:pt x="1804409" y="264679"/>
                  </a:lnTo>
                  <a:lnTo>
                    <a:pt x="1784420" y="277774"/>
                  </a:lnTo>
                  <a:lnTo>
                    <a:pt x="1802297" y="320811"/>
                  </a:lnTo>
                  <a:lnTo>
                    <a:pt x="1829416" y="332947"/>
                  </a:lnTo>
                  <a:lnTo>
                    <a:pt x="1809191" y="343779"/>
                  </a:lnTo>
                  <a:lnTo>
                    <a:pt x="1792804" y="349469"/>
                  </a:lnTo>
                  <a:lnTo>
                    <a:pt x="1774118" y="332764"/>
                  </a:lnTo>
                  <a:lnTo>
                    <a:pt x="1750843" y="332572"/>
                  </a:lnTo>
                  <a:lnTo>
                    <a:pt x="1748610" y="346405"/>
                  </a:lnTo>
                  <a:lnTo>
                    <a:pt x="1705738" y="348732"/>
                  </a:lnTo>
                  <a:lnTo>
                    <a:pt x="1671614" y="362150"/>
                  </a:lnTo>
                  <a:lnTo>
                    <a:pt x="1677415" y="414093"/>
                  </a:lnTo>
                  <a:lnTo>
                    <a:pt x="1679800" y="477522"/>
                  </a:lnTo>
                  <a:lnTo>
                    <a:pt x="1704437" y="477489"/>
                  </a:lnTo>
                  <a:lnTo>
                    <a:pt x="1725292" y="491541"/>
                  </a:lnTo>
                  <a:lnTo>
                    <a:pt x="1743799" y="494964"/>
                  </a:lnTo>
                  <a:lnTo>
                    <a:pt x="1741404" y="481699"/>
                  </a:lnTo>
                  <a:lnTo>
                    <a:pt x="1758029" y="481054"/>
                  </a:lnTo>
                  <a:lnTo>
                    <a:pt x="1803164" y="504559"/>
                  </a:lnTo>
                  <a:lnTo>
                    <a:pt x="1822840" y="525057"/>
                  </a:lnTo>
                  <a:lnTo>
                    <a:pt x="1833830" y="550954"/>
                  </a:lnTo>
                  <a:lnTo>
                    <a:pt x="1858395" y="580343"/>
                  </a:lnTo>
                  <a:lnTo>
                    <a:pt x="1885289" y="620686"/>
                  </a:lnTo>
                  <a:lnTo>
                    <a:pt x="1891862" y="659692"/>
                  </a:lnTo>
                  <a:lnTo>
                    <a:pt x="1900295" y="677637"/>
                  </a:lnTo>
                  <a:lnTo>
                    <a:pt x="1901548" y="709514"/>
                  </a:lnTo>
                  <a:lnTo>
                    <a:pt x="1901639" y="741200"/>
                  </a:lnTo>
                  <a:lnTo>
                    <a:pt x="1901942" y="757358"/>
                  </a:lnTo>
                  <a:lnTo>
                    <a:pt x="1890911" y="774706"/>
                  </a:lnTo>
                  <a:lnTo>
                    <a:pt x="1881033" y="776198"/>
                  </a:lnTo>
                  <a:lnTo>
                    <a:pt x="1862662" y="765052"/>
                  </a:lnTo>
                  <a:lnTo>
                    <a:pt x="1853507" y="786002"/>
                  </a:lnTo>
                  <a:lnTo>
                    <a:pt x="1856507" y="794713"/>
                  </a:lnTo>
                  <a:lnTo>
                    <a:pt x="1851352" y="790528"/>
                  </a:lnTo>
                  <a:lnTo>
                    <a:pt x="1842795" y="777680"/>
                  </a:lnTo>
                  <a:lnTo>
                    <a:pt x="1850546" y="776079"/>
                  </a:lnTo>
                  <a:lnTo>
                    <a:pt x="1832652" y="745999"/>
                  </a:lnTo>
                  <a:lnTo>
                    <a:pt x="1813522" y="724953"/>
                  </a:lnTo>
                  <a:lnTo>
                    <a:pt x="1820706" y="714515"/>
                  </a:lnTo>
                  <a:lnTo>
                    <a:pt x="1842870" y="716696"/>
                  </a:lnTo>
                  <a:lnTo>
                    <a:pt x="1835526" y="691060"/>
                  </a:lnTo>
                  <a:lnTo>
                    <a:pt x="1820197" y="663083"/>
                  </a:lnTo>
                  <a:lnTo>
                    <a:pt x="1819099" y="653240"/>
                  </a:lnTo>
                  <a:lnTo>
                    <a:pt x="1809496" y="629919"/>
                  </a:lnTo>
                  <a:lnTo>
                    <a:pt x="1790363" y="640390"/>
                  </a:lnTo>
                  <a:lnTo>
                    <a:pt x="1784779" y="651809"/>
                  </a:lnTo>
                  <a:lnTo>
                    <a:pt x="1761622" y="654620"/>
                  </a:lnTo>
                  <a:lnTo>
                    <a:pt x="1737733" y="632121"/>
                  </a:lnTo>
                  <a:lnTo>
                    <a:pt x="1706342" y="616776"/>
                  </a:lnTo>
                  <a:lnTo>
                    <a:pt x="1674142" y="612073"/>
                  </a:lnTo>
                  <a:lnTo>
                    <a:pt x="1649924" y="588721"/>
                  </a:lnTo>
                  <a:lnTo>
                    <a:pt x="1632898" y="574342"/>
                  </a:lnTo>
                  <a:lnTo>
                    <a:pt x="1619004" y="564521"/>
                  </a:lnTo>
                  <a:lnTo>
                    <a:pt x="1590152" y="541114"/>
                  </a:lnTo>
                  <a:lnTo>
                    <a:pt x="1570130" y="533738"/>
                  </a:lnTo>
                  <a:lnTo>
                    <a:pt x="1542593" y="529132"/>
                  </a:lnTo>
                  <a:lnTo>
                    <a:pt x="1523903" y="532051"/>
                  </a:lnTo>
                  <a:lnTo>
                    <a:pt x="1509289" y="538508"/>
                  </a:lnTo>
                  <a:lnTo>
                    <a:pt x="1506610" y="551942"/>
                  </a:lnTo>
                  <a:lnTo>
                    <a:pt x="1519141" y="556796"/>
                  </a:lnTo>
                  <a:lnTo>
                    <a:pt x="1529629" y="570196"/>
                  </a:lnTo>
                  <a:lnTo>
                    <a:pt x="1527282" y="578930"/>
                  </a:lnTo>
                  <a:lnTo>
                    <a:pt x="1532911" y="606324"/>
                  </a:lnTo>
                  <a:lnTo>
                    <a:pt x="1540844" y="617086"/>
                  </a:lnTo>
                  <a:lnTo>
                    <a:pt x="1530354" y="634889"/>
                  </a:lnTo>
                  <a:lnTo>
                    <a:pt x="1505519" y="627553"/>
                  </a:lnTo>
                  <a:lnTo>
                    <a:pt x="1488673" y="631491"/>
                  </a:lnTo>
                  <a:lnTo>
                    <a:pt x="1475001" y="624102"/>
                  </a:lnTo>
                  <a:lnTo>
                    <a:pt x="1464013" y="622393"/>
                  </a:lnTo>
                  <a:lnTo>
                    <a:pt x="1453213" y="641930"/>
                  </a:lnTo>
                  <a:lnTo>
                    <a:pt x="1435540" y="647994"/>
                  </a:lnTo>
                  <a:lnTo>
                    <a:pt x="1425225" y="655456"/>
                  </a:lnTo>
                  <a:lnTo>
                    <a:pt x="1403067" y="653323"/>
                  </a:lnTo>
                  <a:lnTo>
                    <a:pt x="1388795" y="654934"/>
                  </a:lnTo>
                  <a:lnTo>
                    <a:pt x="1371401" y="643282"/>
                  </a:lnTo>
                  <a:lnTo>
                    <a:pt x="1348739" y="632929"/>
                  </a:lnTo>
                  <a:lnTo>
                    <a:pt x="1331205" y="631135"/>
                  </a:lnTo>
                  <a:lnTo>
                    <a:pt x="1313636" y="636107"/>
                  </a:lnTo>
                  <a:lnTo>
                    <a:pt x="1301770" y="641950"/>
                  </a:lnTo>
                  <a:lnTo>
                    <a:pt x="1273404" y="633613"/>
                  </a:lnTo>
                  <a:lnTo>
                    <a:pt x="1259186" y="615589"/>
                  </a:lnTo>
                  <a:lnTo>
                    <a:pt x="1237219" y="610913"/>
                  </a:lnTo>
                  <a:lnTo>
                    <a:pt x="1221507" y="609268"/>
                  </a:lnTo>
                  <a:lnTo>
                    <a:pt x="1198147" y="600685"/>
                  </a:lnTo>
                  <a:lnTo>
                    <a:pt x="1197331" y="627260"/>
                  </a:lnTo>
                  <a:lnTo>
                    <a:pt x="1212078" y="641095"/>
                  </a:lnTo>
                  <a:lnTo>
                    <a:pt x="1206645" y="659354"/>
                  </a:lnTo>
                  <a:lnTo>
                    <a:pt x="1180432" y="655036"/>
                  </a:lnTo>
                  <a:lnTo>
                    <a:pt x="1164242" y="655399"/>
                  </a:lnTo>
                  <a:lnTo>
                    <a:pt x="1147388" y="644822"/>
                  </a:lnTo>
                  <a:lnTo>
                    <a:pt x="1130826" y="645735"/>
                  </a:lnTo>
                  <a:lnTo>
                    <a:pt x="1113071" y="639303"/>
                  </a:lnTo>
                  <a:lnTo>
                    <a:pt x="1095401" y="652575"/>
                  </a:lnTo>
                  <a:lnTo>
                    <a:pt x="1076171" y="675803"/>
                  </a:lnTo>
                  <a:lnTo>
                    <a:pt x="1061507" y="681230"/>
                  </a:lnTo>
                  <a:lnTo>
                    <a:pt x="1056262" y="683677"/>
                  </a:lnTo>
                  <a:lnTo>
                    <a:pt x="1040309" y="669340"/>
                  </a:lnTo>
                  <a:lnTo>
                    <a:pt x="1021430" y="674026"/>
                  </a:lnTo>
                  <a:lnTo>
                    <a:pt x="1009525" y="664143"/>
                  </a:lnTo>
                  <a:lnTo>
                    <a:pt x="996079" y="660172"/>
                  </a:lnTo>
                  <a:lnTo>
                    <a:pt x="981470" y="646623"/>
                  </a:lnTo>
                  <a:lnTo>
                    <a:pt x="970579" y="642838"/>
                  </a:lnTo>
                  <a:lnTo>
                    <a:pt x="950955" y="650609"/>
                  </a:lnTo>
                  <a:lnTo>
                    <a:pt x="922410" y="638030"/>
                  </a:lnTo>
                  <a:lnTo>
                    <a:pt x="920087" y="651303"/>
                  </a:lnTo>
                  <a:lnTo>
                    <a:pt x="855381" y="591928"/>
                  </a:lnTo>
                  <a:lnTo>
                    <a:pt x="826544" y="574490"/>
                  </a:lnTo>
                  <a:lnTo>
                    <a:pt x="828424" y="566553"/>
                  </a:lnTo>
                  <a:lnTo>
                    <a:pt x="800798" y="591791"/>
                  </a:lnTo>
                  <a:lnTo>
                    <a:pt x="786555" y="594071"/>
                  </a:lnTo>
                  <a:lnTo>
                    <a:pt x="781699" y="580789"/>
                  </a:lnTo>
                  <a:lnTo>
                    <a:pt x="758049" y="573731"/>
                  </a:lnTo>
                  <a:lnTo>
                    <a:pt x="744636" y="580563"/>
                  </a:lnTo>
                  <a:lnTo>
                    <a:pt x="728319" y="555804"/>
                  </a:lnTo>
                  <a:lnTo>
                    <a:pt x="698461" y="552190"/>
                  </a:lnTo>
                  <a:lnTo>
                    <a:pt x="689167" y="562985"/>
                  </a:lnTo>
                  <a:lnTo>
                    <a:pt x="654461" y="574011"/>
                  </a:lnTo>
                  <a:lnTo>
                    <a:pt x="649404" y="580381"/>
                  </a:lnTo>
                  <a:lnTo>
                    <a:pt x="594593" y="591761"/>
                  </a:lnTo>
                  <a:lnTo>
                    <a:pt x="590605" y="600362"/>
                  </a:lnTo>
                  <a:lnTo>
                    <a:pt x="608267" y="616380"/>
                  </a:lnTo>
                  <a:lnTo>
                    <a:pt x="595483" y="623405"/>
                  </a:lnTo>
                  <a:lnTo>
                    <a:pt x="600899" y="629858"/>
                  </a:lnTo>
                  <a:lnTo>
                    <a:pt x="589963" y="642374"/>
                  </a:lnTo>
                  <a:lnTo>
                    <a:pt x="621896" y="657815"/>
                  </a:lnTo>
                  <a:lnTo>
                    <a:pt x="622027" y="669487"/>
                  </a:lnTo>
                  <a:lnTo>
                    <a:pt x="599047" y="669494"/>
                  </a:lnTo>
                  <a:lnTo>
                    <a:pt x="596872" y="676903"/>
                  </a:lnTo>
                  <a:lnTo>
                    <a:pt x="571927" y="665274"/>
                  </a:lnTo>
                  <a:lnTo>
                    <a:pt x="546579" y="666886"/>
                  </a:lnTo>
                  <a:lnTo>
                    <a:pt x="532815" y="677840"/>
                  </a:lnTo>
                  <a:lnTo>
                    <a:pt x="510537" y="668842"/>
                  </a:lnTo>
                  <a:lnTo>
                    <a:pt x="469786" y="653526"/>
                  </a:lnTo>
                  <a:lnTo>
                    <a:pt x="444902" y="655141"/>
                  </a:lnTo>
                  <a:lnTo>
                    <a:pt x="419252" y="682720"/>
                  </a:lnTo>
                  <a:lnTo>
                    <a:pt x="422161" y="700477"/>
                  </a:lnTo>
                  <a:lnTo>
                    <a:pt x="401527" y="687037"/>
                  </a:lnTo>
                  <a:lnTo>
                    <a:pt x="395620" y="714093"/>
                  </a:lnTo>
                  <a:lnTo>
                    <a:pt x="401719" y="718867"/>
                  </a:lnTo>
                  <a:lnTo>
                    <a:pt x="396938" y="737550"/>
                  </a:lnTo>
                  <a:lnTo>
                    <a:pt x="415222" y="753511"/>
                  </a:lnTo>
                  <a:lnTo>
                    <a:pt x="427399" y="752412"/>
                  </a:lnTo>
                  <a:lnTo>
                    <a:pt x="442226" y="768246"/>
                  </a:lnTo>
                  <a:lnTo>
                    <a:pt x="443725" y="780786"/>
                  </a:lnTo>
                  <a:lnTo>
                    <a:pt x="453260" y="784416"/>
                  </a:lnTo>
                  <a:lnTo>
                    <a:pt x="449219" y="799068"/>
                  </a:lnTo>
                  <a:lnTo>
                    <a:pt x="433816" y="803614"/>
                  </a:lnTo>
                  <a:lnTo>
                    <a:pt x="422890" y="829208"/>
                  </a:lnTo>
                  <a:lnTo>
                    <a:pt x="443775" y="851755"/>
                  </a:lnTo>
                  <a:lnTo>
                    <a:pt x="445819" y="868167"/>
                  </a:lnTo>
                  <a:lnTo>
                    <a:pt x="471167" y="896194"/>
                  </a:lnTo>
                  <a:lnTo>
                    <a:pt x="462945" y="906313"/>
                  </a:lnTo>
                  <a:lnTo>
                    <a:pt x="461297" y="912588"/>
                  </a:lnTo>
                  <a:lnTo>
                    <a:pt x="453217" y="911161"/>
                  </a:lnTo>
                  <a:lnTo>
                    <a:pt x="438069" y="896760"/>
                  </a:lnTo>
                  <a:lnTo>
                    <a:pt x="433006" y="896091"/>
                  </a:lnTo>
                  <a:lnTo>
                    <a:pt x="420884" y="890785"/>
                  </a:lnTo>
                  <a:lnTo>
                    <a:pt x="413453" y="880977"/>
                  </a:lnTo>
                  <a:lnTo>
                    <a:pt x="396235" y="876371"/>
                  </a:lnTo>
                  <a:lnTo>
                    <a:pt x="386533" y="880484"/>
                  </a:lnTo>
                  <a:lnTo>
                    <a:pt x="382568" y="876059"/>
                  </a:lnTo>
                  <a:lnTo>
                    <a:pt x="356666" y="865089"/>
                  </a:lnTo>
                  <a:lnTo>
                    <a:pt x="330497" y="861858"/>
                  </a:lnTo>
                  <a:lnTo>
                    <a:pt x="315126" y="858101"/>
                  </a:lnTo>
                  <a:lnTo>
                    <a:pt x="313576" y="861019"/>
                  </a:lnTo>
                  <a:lnTo>
                    <a:pt x="287746" y="841112"/>
                  </a:lnTo>
                  <a:lnTo>
                    <a:pt x="266493" y="832473"/>
                  </a:lnTo>
                  <a:lnTo>
                    <a:pt x="249113" y="818616"/>
                  </a:lnTo>
                  <a:lnTo>
                    <a:pt x="260776" y="814436"/>
                  </a:lnTo>
                  <a:lnTo>
                    <a:pt x="270926" y="793823"/>
                  </a:lnTo>
                  <a:lnTo>
                    <a:pt x="259598" y="784492"/>
                  </a:lnTo>
                  <a:lnTo>
                    <a:pt x="282398" y="773947"/>
                  </a:lnTo>
                  <a:lnTo>
                    <a:pt x="280857" y="768668"/>
                  </a:lnTo>
                  <a:lnTo>
                    <a:pt x="266598" y="772977"/>
                  </a:lnTo>
                  <a:lnTo>
                    <a:pt x="264940" y="762212"/>
                  </a:lnTo>
                  <a:lnTo>
                    <a:pt x="272156" y="755220"/>
                  </a:lnTo>
                  <a:lnTo>
                    <a:pt x="287925" y="752996"/>
                  </a:lnTo>
                  <a:lnTo>
                    <a:pt x="288802" y="744851"/>
                  </a:lnTo>
                  <a:lnTo>
                    <a:pt x="282225" y="731612"/>
                  </a:lnTo>
                  <a:lnTo>
                    <a:pt x="286127" y="718750"/>
                  </a:lnTo>
                  <a:lnTo>
                    <a:pt x="284335" y="711652"/>
                  </a:lnTo>
                  <a:lnTo>
                    <a:pt x="258375" y="704478"/>
                  </a:lnTo>
                  <a:lnTo>
                    <a:pt x="248844" y="705008"/>
                  </a:lnTo>
                  <a:lnTo>
                    <a:pt x="236299" y="693965"/>
                  </a:lnTo>
                  <a:lnTo>
                    <a:pt x="224556" y="698135"/>
                  </a:lnTo>
                  <a:lnTo>
                    <a:pt x="202029" y="690186"/>
                  </a:lnTo>
                  <a:lnTo>
                    <a:pt x="201413" y="685421"/>
                  </a:lnTo>
                  <a:lnTo>
                    <a:pt x="193476" y="675093"/>
                  </a:lnTo>
                  <a:lnTo>
                    <a:pt x="180286" y="674256"/>
                  </a:lnTo>
                  <a:lnTo>
                    <a:pt x="177435" y="666790"/>
                  </a:lnTo>
                  <a:lnTo>
                    <a:pt x="180486" y="661795"/>
                  </a:lnTo>
                  <a:lnTo>
                    <a:pt x="167396" y="648382"/>
                  </a:lnTo>
                  <a:lnTo>
                    <a:pt x="151168" y="651133"/>
                  </a:lnTo>
                  <a:lnTo>
                    <a:pt x="146039" y="650040"/>
                  </a:lnTo>
                  <a:lnTo>
                    <a:pt x="143028" y="655632"/>
                  </a:lnTo>
                  <a:lnTo>
                    <a:pt x="136816" y="654800"/>
                  </a:lnTo>
                  <a:lnTo>
                    <a:pt x="129911" y="639429"/>
                  </a:lnTo>
                  <a:lnTo>
                    <a:pt x="124616" y="631503"/>
                  </a:lnTo>
                  <a:lnTo>
                    <a:pt x="127258" y="629174"/>
                  </a:lnTo>
                  <a:lnTo>
                    <a:pt x="140315" y="629699"/>
                  </a:lnTo>
                  <a:lnTo>
                    <a:pt x="145473" y="624265"/>
                  </a:lnTo>
                  <a:lnTo>
                    <a:pt x="139591" y="617941"/>
                  </a:lnTo>
                  <a:lnTo>
                    <a:pt x="128028" y="613956"/>
                  </a:lnTo>
                  <a:lnTo>
                    <a:pt x="128119" y="609572"/>
                  </a:lnTo>
                  <a:lnTo>
                    <a:pt x="120801" y="605325"/>
                  </a:lnTo>
                  <a:lnTo>
                    <a:pt x="107804" y="589760"/>
                  </a:lnTo>
                  <a:lnTo>
                    <a:pt x="109887" y="583169"/>
                  </a:lnTo>
                  <a:lnTo>
                    <a:pt x="106096" y="571878"/>
                  </a:lnTo>
                  <a:lnTo>
                    <a:pt x="89709" y="566486"/>
                  </a:lnTo>
                  <a:lnTo>
                    <a:pt x="82082" y="569555"/>
                  </a:lnTo>
                  <a:lnTo>
                    <a:pt x="78724" y="563616"/>
                  </a:lnTo>
                  <a:lnTo>
                    <a:pt x="61215" y="557934"/>
                  </a:lnTo>
                  <a:lnTo>
                    <a:pt x="53599" y="543806"/>
                  </a:lnTo>
                  <a:lnTo>
                    <a:pt x="50108" y="532137"/>
                  </a:lnTo>
                  <a:lnTo>
                    <a:pt x="41683" y="526745"/>
                  </a:lnTo>
                  <a:lnTo>
                    <a:pt x="46808" y="518947"/>
                  </a:lnTo>
                  <a:lnTo>
                    <a:pt x="38030" y="496556"/>
                  </a:lnTo>
                  <a:lnTo>
                    <a:pt x="46045" y="482423"/>
                  </a:lnTo>
                  <a:lnTo>
                    <a:pt x="42951" y="478266"/>
                  </a:lnTo>
                  <a:lnTo>
                    <a:pt x="57215" y="464551"/>
                  </a:lnTo>
                  <a:lnTo>
                    <a:pt x="39297" y="453453"/>
                  </a:lnTo>
                  <a:lnTo>
                    <a:pt x="64152" y="421947"/>
                  </a:lnTo>
                  <a:lnTo>
                    <a:pt x="74426" y="407694"/>
                  </a:lnTo>
                  <a:lnTo>
                    <a:pt x="76920" y="395275"/>
                  </a:lnTo>
                  <a:lnTo>
                    <a:pt x="51839" y="379320"/>
                  </a:lnTo>
                  <a:lnTo>
                    <a:pt x="53927" y="363489"/>
                  </a:lnTo>
                  <a:lnTo>
                    <a:pt x="37014" y="345894"/>
                  </a:lnTo>
                  <a:lnTo>
                    <a:pt x="41389" y="325035"/>
                  </a:lnTo>
                  <a:lnTo>
                    <a:pt x="18756" y="298049"/>
                  </a:lnTo>
                  <a:lnTo>
                    <a:pt x="26714" y="279614"/>
                  </a:lnTo>
                  <a:lnTo>
                    <a:pt x="2237" y="264092"/>
                  </a:lnTo>
                  <a:lnTo>
                    <a:pt x="0" y="247215"/>
                  </a:lnTo>
                  <a:lnTo>
                    <a:pt x="10053" y="244746"/>
                  </a:lnTo>
                  <a:lnTo>
                    <a:pt x="29749" y="234553"/>
                  </a:lnTo>
                  <a:lnTo>
                    <a:pt x="40811" y="225852"/>
                  </a:lnTo>
                  <a:lnTo>
                    <a:pt x="66428" y="239777"/>
                  </a:lnTo>
                  <a:lnTo>
                    <a:pt x="104033" y="244440"/>
                  </a:lnTo>
                  <a:lnTo>
                    <a:pt x="162953" y="269952"/>
                  </a:lnTo>
                  <a:lnTo>
                    <a:pt x="177152" y="280992"/>
                  </a:lnTo>
                  <a:lnTo>
                    <a:pt x="183562" y="296915"/>
                  </a:lnTo>
                  <a:lnTo>
                    <a:pt x="172726" y="310031"/>
                  </a:lnTo>
                  <a:lnTo>
                    <a:pt x="152455" y="317165"/>
                  </a:lnTo>
                  <a:lnTo>
                    <a:pt x="86041" y="300754"/>
                  </a:lnTo>
                  <a:lnTo>
                    <a:pt x="76900" y="304087"/>
                  </a:lnTo>
                  <a:lnTo>
                    <a:pt x="104158" y="321053"/>
                  </a:lnTo>
                  <a:lnTo>
                    <a:pt x="108202" y="332177"/>
                  </a:lnTo>
                  <a:lnTo>
                    <a:pt x="115983" y="356716"/>
                  </a:lnTo>
                  <a:lnTo>
                    <a:pt x="136159" y="363510"/>
                  </a:lnTo>
                  <a:lnTo>
                    <a:pt x="148985" y="369415"/>
                  </a:lnTo>
                  <a:lnTo>
                    <a:pt x="147405" y="357702"/>
                  </a:lnTo>
                  <a:lnTo>
                    <a:pt x="135942" y="347633"/>
                  </a:lnTo>
                  <a:lnTo>
                    <a:pt x="142117" y="338258"/>
                  </a:lnTo>
                  <a:lnTo>
                    <a:pt x="180409" y="352128"/>
                  </a:lnTo>
                  <a:lnTo>
                    <a:pt x="190302" y="345881"/>
                  </a:lnTo>
                  <a:lnTo>
                    <a:pt x="175285" y="328611"/>
                  </a:lnTo>
                  <a:lnTo>
                    <a:pt x="199298" y="304017"/>
                  </a:lnTo>
                  <a:lnTo>
                    <a:pt x="212327" y="304950"/>
                  </a:lnTo>
                  <a:lnTo>
                    <a:pt x="228056" y="312861"/>
                  </a:lnTo>
                  <a:lnTo>
                    <a:pt x="229919" y="296099"/>
                  </a:lnTo>
                  <a:lnTo>
                    <a:pt x="213401" y="282240"/>
                  </a:lnTo>
                  <a:lnTo>
                    <a:pt x="214563" y="267683"/>
                  </a:lnTo>
                  <a:lnTo>
                    <a:pt x="199234" y="253199"/>
                  </a:lnTo>
                  <a:lnTo>
                    <a:pt x="239050" y="259482"/>
                  </a:lnTo>
                  <a:lnTo>
                    <a:pt x="251971" y="272574"/>
                  </a:lnTo>
                  <a:lnTo>
                    <a:pt x="236274" y="276184"/>
                  </a:lnTo>
                  <a:lnTo>
                    <a:pt x="241502" y="289497"/>
                  </a:lnTo>
                  <a:lnTo>
                    <a:pt x="255269" y="297281"/>
                  </a:lnTo>
                  <a:lnTo>
                    <a:pt x="274045" y="291262"/>
                  </a:lnTo>
                  <a:lnTo>
                    <a:pt x="271125" y="275878"/>
                  </a:lnTo>
                  <a:lnTo>
                    <a:pt x="294027" y="263349"/>
                  </a:lnTo>
                  <a:lnTo>
                    <a:pt x="330451" y="240869"/>
                  </a:lnTo>
                  <a:lnTo>
                    <a:pt x="340800" y="241592"/>
                  </a:lnTo>
                  <a:lnTo>
                    <a:pt x="334738" y="256632"/>
                  </a:lnTo>
                  <a:lnTo>
                    <a:pt x="352181" y="258368"/>
                  </a:lnTo>
                  <a:lnTo>
                    <a:pt x="357667" y="249795"/>
                  </a:lnTo>
                  <a:lnTo>
                    <a:pt x="381774" y="247966"/>
                  </a:lnTo>
                  <a:lnTo>
                    <a:pt x="396015" y="237165"/>
                  </a:lnTo>
                  <a:lnTo>
                    <a:pt x="418233" y="250717"/>
                  </a:lnTo>
                  <a:lnTo>
                    <a:pt x="424609" y="234244"/>
                  </a:lnTo>
                  <a:lnTo>
                    <a:pt x="403783" y="221209"/>
                  </a:lnTo>
                  <a:lnTo>
                    <a:pt x="406170" y="213054"/>
                  </a:lnTo>
                  <a:lnTo>
                    <a:pt x="447682" y="218231"/>
                  </a:lnTo>
                  <a:lnTo>
                    <a:pt x="469552" y="224650"/>
                  </a:lnTo>
                  <a:lnTo>
                    <a:pt x="532001" y="248966"/>
                  </a:lnTo>
                  <a:lnTo>
                    <a:pt x="533158" y="236097"/>
                  </a:lnTo>
                  <a:lnTo>
                    <a:pt x="512578" y="224397"/>
                  </a:lnTo>
                  <a:lnTo>
                    <a:pt x="509161" y="219417"/>
                  </a:lnTo>
                  <a:lnTo>
                    <a:pt x="492472" y="217991"/>
                  </a:lnTo>
                  <a:lnTo>
                    <a:pt x="489875" y="206575"/>
                  </a:lnTo>
                  <a:lnTo>
                    <a:pt x="471943" y="188589"/>
                  </a:lnTo>
                  <a:lnTo>
                    <a:pt x="466924" y="181082"/>
                  </a:lnTo>
                  <a:lnTo>
                    <a:pt x="476039" y="158539"/>
                  </a:lnTo>
                  <a:lnTo>
                    <a:pt x="469917" y="136822"/>
                  </a:lnTo>
                  <a:lnTo>
                    <a:pt x="475667" y="131721"/>
                  </a:lnTo>
                  <a:lnTo>
                    <a:pt x="511357" y="136002"/>
                  </a:lnTo>
                  <a:lnTo>
                    <a:pt x="522909" y="148810"/>
                  </a:lnTo>
                  <a:lnTo>
                    <a:pt x="524417" y="168452"/>
                  </a:lnTo>
                  <a:lnTo>
                    <a:pt x="537055" y="175441"/>
                  </a:lnTo>
                  <a:lnTo>
                    <a:pt x="552024" y="191559"/>
                  </a:lnTo>
                  <a:lnTo>
                    <a:pt x="570332" y="223898"/>
                  </a:lnTo>
                  <a:lnTo>
                    <a:pt x="593729" y="237419"/>
                  </a:lnTo>
                  <a:lnTo>
                    <a:pt x="598297" y="253493"/>
                  </a:lnTo>
                  <a:lnTo>
                    <a:pt x="593333" y="288674"/>
                  </a:lnTo>
                  <a:lnTo>
                    <a:pt x="610597" y="291206"/>
                  </a:lnTo>
                  <a:lnTo>
                    <a:pt x="610658" y="282354"/>
                  </a:lnTo>
                  <a:lnTo>
                    <a:pt x="621363" y="275353"/>
                  </a:lnTo>
                  <a:lnTo>
                    <a:pt x="617444" y="263451"/>
                  </a:lnTo>
                  <a:lnTo>
                    <a:pt x="621429" y="251496"/>
                  </a:lnTo>
                  <a:lnTo>
                    <a:pt x="605196" y="238610"/>
                  </a:lnTo>
                  <a:lnTo>
                    <a:pt x="600871" y="222713"/>
                  </a:lnTo>
                  <a:lnTo>
                    <a:pt x="585747" y="221678"/>
                  </a:lnTo>
                  <a:lnTo>
                    <a:pt x="574067" y="208819"/>
                  </a:lnTo>
                  <a:lnTo>
                    <a:pt x="568076" y="184670"/>
                  </a:lnTo>
                  <a:lnTo>
                    <a:pt x="539071" y="166619"/>
                  </a:lnTo>
                  <a:lnTo>
                    <a:pt x="549668" y="149547"/>
                  </a:lnTo>
                  <a:lnTo>
                    <a:pt x="535006" y="133187"/>
                  </a:lnTo>
                  <a:lnTo>
                    <a:pt x="540525" y="132290"/>
                  </a:lnTo>
                  <a:lnTo>
                    <a:pt x="556147" y="144771"/>
                  </a:lnTo>
                  <a:lnTo>
                    <a:pt x="567495" y="167539"/>
                  </a:lnTo>
                  <a:lnTo>
                    <a:pt x="583543" y="170952"/>
                  </a:lnTo>
                  <a:lnTo>
                    <a:pt x="565961" y="154520"/>
                  </a:lnTo>
                  <a:lnTo>
                    <a:pt x="579300" y="144082"/>
                  </a:lnTo>
                  <a:lnTo>
                    <a:pt x="603057" y="141209"/>
                  </a:lnTo>
                  <a:lnTo>
                    <a:pt x="635255" y="152882"/>
                  </a:lnTo>
                  <a:lnTo>
                    <a:pt x="609700" y="134364"/>
                  </a:lnTo>
                  <a:lnTo>
                    <a:pt x="589138" y="109886"/>
                  </a:lnTo>
                  <a:lnTo>
                    <a:pt x="605433" y="103893"/>
                  </a:lnTo>
                  <a:lnTo>
                    <a:pt x="633878" y="102984"/>
                  </a:lnTo>
                  <a:lnTo>
                    <a:pt x="656074" y="98222"/>
                  </a:lnTo>
                  <a:lnTo>
                    <a:pt x="636473" y="86975"/>
                  </a:lnTo>
                  <a:lnTo>
                    <a:pt x="636242" y="71136"/>
                  </a:lnTo>
                  <a:lnTo>
                    <a:pt x="648450" y="69602"/>
                  </a:lnTo>
                  <a:lnTo>
                    <a:pt x="659521" y="56860"/>
                  </a:lnTo>
                  <a:lnTo>
                    <a:pt x="685484" y="51741"/>
                  </a:lnTo>
                  <a:lnTo>
                    <a:pt x="683097" y="45348"/>
                  </a:lnTo>
                  <a:lnTo>
                    <a:pt x="709333" y="41141"/>
                  </a:lnTo>
                  <a:lnTo>
                    <a:pt x="723228" y="45448"/>
                  </a:lnTo>
                  <a:lnTo>
                    <a:pt x="734989" y="31808"/>
                  </a:lnTo>
                  <a:lnTo>
                    <a:pt x="754863" y="30625"/>
                  </a:lnTo>
                  <a:lnTo>
                    <a:pt x="747455" y="20928"/>
                  </a:lnTo>
                  <a:lnTo>
                    <a:pt x="747131" y="10840"/>
                  </a:lnTo>
                  <a:lnTo>
                    <a:pt x="761345" y="0"/>
                  </a:lnTo>
                  <a:lnTo>
                    <a:pt x="787102" y="5571"/>
                  </a:lnTo>
                  <a:lnTo>
                    <a:pt x="779227" y="12056"/>
                  </a:lnTo>
                  <a:lnTo>
                    <a:pt x="806528" y="1342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1" name="Polygon form 65"/>
            <p:cNvSpPr/>
            <p:nvPr/>
          </p:nvSpPr>
          <p:spPr>
            <a:xfrm>
              <a:off x="4603992" y="2170554"/>
              <a:ext cx="140223" cy="154535"/>
            </a:xfrm>
            <a:custGeom>
              <a:avLst/>
              <a:gdLst/>
              <a:ahLst/>
              <a:cxnLst/>
              <a:rect l="0" t="0" r="0" b="0"/>
              <a:pathLst>
                <a:path w="140223" h="154535">
                  <a:moveTo>
                    <a:pt x="91138" y="152100"/>
                  </a:moveTo>
                  <a:lnTo>
                    <a:pt x="84812" y="154535"/>
                  </a:lnTo>
                  <a:lnTo>
                    <a:pt x="42169" y="153357"/>
                  </a:lnTo>
                  <a:lnTo>
                    <a:pt x="33649" y="142965"/>
                  </a:lnTo>
                  <a:lnTo>
                    <a:pt x="7988" y="137583"/>
                  </a:lnTo>
                  <a:lnTo>
                    <a:pt x="0" y="124835"/>
                  </a:lnTo>
                  <a:lnTo>
                    <a:pt x="10083" y="119207"/>
                  </a:lnTo>
                  <a:lnTo>
                    <a:pt x="3220" y="106298"/>
                  </a:lnTo>
                  <a:lnTo>
                    <a:pt x="16692" y="85080"/>
                  </a:lnTo>
                  <a:lnTo>
                    <a:pt x="4206" y="82667"/>
                  </a:lnTo>
                  <a:lnTo>
                    <a:pt x="21280" y="60714"/>
                  </a:lnTo>
                  <a:lnTo>
                    <a:pt x="12157" y="50160"/>
                  </a:lnTo>
                  <a:lnTo>
                    <a:pt x="30773" y="36601"/>
                  </a:lnTo>
                  <a:lnTo>
                    <a:pt x="59025" y="19828"/>
                  </a:lnTo>
                  <a:lnTo>
                    <a:pt x="93485" y="13665"/>
                  </a:lnTo>
                  <a:lnTo>
                    <a:pt x="106624" y="4103"/>
                  </a:lnTo>
                  <a:lnTo>
                    <a:pt x="125961" y="0"/>
                  </a:lnTo>
                  <a:lnTo>
                    <a:pt x="140223" y="8736"/>
                  </a:lnTo>
                  <a:lnTo>
                    <a:pt x="137902" y="16337"/>
                  </a:lnTo>
                  <a:lnTo>
                    <a:pt x="105953" y="29919"/>
                  </a:lnTo>
                  <a:lnTo>
                    <a:pt x="78302" y="42781"/>
                  </a:lnTo>
                  <a:lnTo>
                    <a:pt x="55695" y="66836"/>
                  </a:lnTo>
                  <a:lnTo>
                    <a:pt x="51050" y="90653"/>
                  </a:lnTo>
                  <a:lnTo>
                    <a:pt x="44358" y="114250"/>
                  </a:lnTo>
                  <a:lnTo>
                    <a:pt x="57133" y="133800"/>
                  </a:lnTo>
                  <a:lnTo>
                    <a:pt x="91138" y="15210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2" name="Polygon form 66"/>
            <p:cNvSpPr/>
            <p:nvPr/>
          </p:nvSpPr>
          <p:spPr>
            <a:xfrm>
              <a:off x="1659765" y="2201021"/>
              <a:ext cx="146305" cy="108524"/>
            </a:xfrm>
            <a:custGeom>
              <a:avLst/>
              <a:gdLst/>
              <a:ahLst/>
              <a:cxnLst/>
              <a:rect l="0" t="0" r="0" b="0"/>
              <a:pathLst>
                <a:path w="146305" h="108524">
                  <a:moveTo>
                    <a:pt x="103914" y="56566"/>
                  </a:moveTo>
                  <a:lnTo>
                    <a:pt x="102151" y="62986"/>
                  </a:lnTo>
                  <a:lnTo>
                    <a:pt x="124520" y="48001"/>
                  </a:lnTo>
                  <a:lnTo>
                    <a:pt x="146305" y="56648"/>
                  </a:lnTo>
                  <a:lnTo>
                    <a:pt x="134921" y="79704"/>
                  </a:lnTo>
                  <a:lnTo>
                    <a:pt x="110401" y="86511"/>
                  </a:lnTo>
                  <a:lnTo>
                    <a:pt x="90242" y="85076"/>
                  </a:lnTo>
                  <a:lnTo>
                    <a:pt x="57651" y="105114"/>
                  </a:lnTo>
                  <a:lnTo>
                    <a:pt x="46655" y="108524"/>
                  </a:lnTo>
                  <a:lnTo>
                    <a:pt x="37974" y="105783"/>
                  </a:lnTo>
                  <a:lnTo>
                    <a:pt x="41754" y="96876"/>
                  </a:lnTo>
                  <a:lnTo>
                    <a:pt x="38052" y="87908"/>
                  </a:lnTo>
                  <a:lnTo>
                    <a:pt x="50448" y="78605"/>
                  </a:lnTo>
                  <a:lnTo>
                    <a:pt x="45898" y="73036"/>
                  </a:lnTo>
                  <a:lnTo>
                    <a:pt x="30231" y="73082"/>
                  </a:lnTo>
                  <a:lnTo>
                    <a:pt x="36891" y="64862"/>
                  </a:lnTo>
                  <a:lnTo>
                    <a:pt x="51798" y="57959"/>
                  </a:lnTo>
                  <a:lnTo>
                    <a:pt x="31965" y="59994"/>
                  </a:lnTo>
                  <a:lnTo>
                    <a:pt x="20149" y="70377"/>
                  </a:lnTo>
                  <a:lnTo>
                    <a:pt x="0" y="77577"/>
                  </a:lnTo>
                  <a:lnTo>
                    <a:pt x="138910" y="0"/>
                  </a:lnTo>
                  <a:lnTo>
                    <a:pt x="135018" y="19558"/>
                  </a:lnTo>
                  <a:lnTo>
                    <a:pt x="125935" y="44408"/>
                  </a:lnTo>
                  <a:lnTo>
                    <a:pt x="103914" y="5656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3" name="Polygon form 67"/>
            <p:cNvSpPr/>
            <p:nvPr/>
          </p:nvSpPr>
          <p:spPr>
            <a:xfrm>
              <a:off x="6126979" y="2599533"/>
              <a:ext cx="195139" cy="207112"/>
            </a:xfrm>
            <a:custGeom>
              <a:avLst/>
              <a:gdLst/>
              <a:ahLst/>
              <a:cxnLst/>
              <a:rect l="0" t="0" r="0" b="0"/>
              <a:pathLst>
                <a:path w="195139" h="207112">
                  <a:moveTo>
                    <a:pt x="99379" y="85398"/>
                  </a:moveTo>
                  <a:lnTo>
                    <a:pt x="152746" y="126779"/>
                  </a:lnTo>
                  <a:lnTo>
                    <a:pt x="124037" y="121774"/>
                  </a:lnTo>
                  <a:lnTo>
                    <a:pt x="145557" y="158828"/>
                  </a:lnTo>
                  <a:lnTo>
                    <a:pt x="181309" y="182319"/>
                  </a:lnTo>
                  <a:lnTo>
                    <a:pt x="195139" y="199873"/>
                  </a:lnTo>
                  <a:lnTo>
                    <a:pt x="171458" y="186365"/>
                  </a:lnTo>
                  <a:lnTo>
                    <a:pt x="177127" y="207112"/>
                  </a:lnTo>
                  <a:lnTo>
                    <a:pt x="157468" y="186485"/>
                  </a:lnTo>
                  <a:lnTo>
                    <a:pt x="139208" y="161978"/>
                  </a:lnTo>
                  <a:lnTo>
                    <a:pt x="114983" y="135472"/>
                  </a:lnTo>
                  <a:lnTo>
                    <a:pt x="102283" y="116349"/>
                  </a:lnTo>
                  <a:lnTo>
                    <a:pt x="73855" y="83477"/>
                  </a:lnTo>
                  <a:lnTo>
                    <a:pt x="43727" y="60756"/>
                  </a:lnTo>
                  <a:lnTo>
                    <a:pt x="14084" y="27532"/>
                  </a:lnTo>
                  <a:lnTo>
                    <a:pt x="16253" y="14560"/>
                  </a:lnTo>
                  <a:lnTo>
                    <a:pt x="0" y="4277"/>
                  </a:lnTo>
                  <a:lnTo>
                    <a:pt x="2796" y="0"/>
                  </a:lnTo>
                  <a:lnTo>
                    <a:pt x="21829" y="15303"/>
                  </a:lnTo>
                  <a:lnTo>
                    <a:pt x="48908" y="37786"/>
                  </a:lnTo>
                  <a:lnTo>
                    <a:pt x="70937" y="61677"/>
                  </a:lnTo>
                  <a:lnTo>
                    <a:pt x="99379" y="8539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4" name="Polygon form 68"/>
            <p:cNvSpPr/>
            <p:nvPr/>
          </p:nvSpPr>
          <p:spPr>
            <a:xfrm>
              <a:off x="4902839" y="2057542"/>
              <a:ext cx="122379" cy="52868"/>
            </a:xfrm>
            <a:custGeom>
              <a:avLst/>
              <a:gdLst/>
              <a:ahLst/>
              <a:cxnLst/>
              <a:rect l="0" t="0" r="0" b="0"/>
              <a:pathLst>
                <a:path w="122379" h="52868">
                  <a:moveTo>
                    <a:pt x="122379" y="48580"/>
                  </a:moveTo>
                  <a:lnTo>
                    <a:pt x="103348" y="52868"/>
                  </a:lnTo>
                  <a:lnTo>
                    <a:pt x="68255" y="48521"/>
                  </a:lnTo>
                  <a:lnTo>
                    <a:pt x="42554" y="41272"/>
                  </a:lnTo>
                  <a:lnTo>
                    <a:pt x="18125" y="26054"/>
                  </a:lnTo>
                  <a:lnTo>
                    <a:pt x="0" y="22556"/>
                  </a:lnTo>
                  <a:lnTo>
                    <a:pt x="9322" y="6133"/>
                  </a:lnTo>
                  <a:lnTo>
                    <a:pt x="24740" y="0"/>
                  </a:lnTo>
                  <a:lnTo>
                    <a:pt x="55964" y="9677"/>
                  </a:lnTo>
                  <a:lnTo>
                    <a:pt x="102586" y="28986"/>
                  </a:lnTo>
                  <a:lnTo>
                    <a:pt x="122379" y="4858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5" name="Polygon form 69"/>
            <p:cNvSpPr/>
            <p:nvPr/>
          </p:nvSpPr>
          <p:spPr>
            <a:xfrm>
              <a:off x="5481768" y="2124589"/>
              <a:ext cx="101709" cy="32664"/>
            </a:xfrm>
            <a:custGeom>
              <a:avLst/>
              <a:gdLst/>
              <a:ahLst/>
              <a:cxnLst/>
              <a:rect l="0" t="0" r="0" b="0"/>
              <a:pathLst>
                <a:path w="101709" h="32664">
                  <a:moveTo>
                    <a:pt x="85767" y="6057"/>
                  </a:moveTo>
                  <a:lnTo>
                    <a:pt x="101709" y="21694"/>
                  </a:lnTo>
                  <a:lnTo>
                    <a:pt x="64552" y="25822"/>
                  </a:lnTo>
                  <a:lnTo>
                    <a:pt x="55321" y="32664"/>
                  </a:lnTo>
                  <a:lnTo>
                    <a:pt x="15747" y="21950"/>
                  </a:lnTo>
                  <a:lnTo>
                    <a:pt x="0" y="7485"/>
                  </a:lnTo>
                  <a:lnTo>
                    <a:pt x="7079" y="2213"/>
                  </a:lnTo>
                  <a:lnTo>
                    <a:pt x="34053" y="0"/>
                  </a:lnTo>
                  <a:lnTo>
                    <a:pt x="85767" y="605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6" name="Polygon form 70"/>
            <p:cNvSpPr/>
            <p:nvPr/>
          </p:nvSpPr>
          <p:spPr>
            <a:xfrm>
              <a:off x="5029766" y="2094527"/>
              <a:ext cx="61636" cy="32846"/>
            </a:xfrm>
            <a:custGeom>
              <a:avLst/>
              <a:gdLst/>
              <a:ahLst/>
              <a:cxnLst/>
              <a:rect l="0" t="0" r="0" b="0"/>
              <a:pathLst>
                <a:path w="61636" h="32846">
                  <a:moveTo>
                    <a:pt x="61636" y="20083"/>
                  </a:moveTo>
                  <a:lnTo>
                    <a:pt x="13679" y="32846"/>
                  </a:lnTo>
                  <a:lnTo>
                    <a:pt x="0" y="3008"/>
                  </a:lnTo>
                  <a:lnTo>
                    <a:pt x="5362" y="0"/>
                  </a:lnTo>
                  <a:lnTo>
                    <a:pt x="14478" y="857"/>
                  </a:lnTo>
                  <a:lnTo>
                    <a:pt x="54247" y="11133"/>
                  </a:lnTo>
                  <a:lnTo>
                    <a:pt x="61636" y="2008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7" name="Polygon form 71"/>
            <p:cNvSpPr/>
            <p:nvPr/>
          </p:nvSpPr>
          <p:spPr>
            <a:xfrm>
              <a:off x="4272137" y="2711940"/>
              <a:ext cx="48962" cy="21281"/>
            </a:xfrm>
            <a:custGeom>
              <a:avLst/>
              <a:gdLst/>
              <a:ahLst/>
              <a:cxnLst/>
              <a:rect l="0" t="0" r="0" b="0"/>
              <a:pathLst>
                <a:path w="48962" h="21281">
                  <a:moveTo>
                    <a:pt x="48962" y="20432"/>
                  </a:moveTo>
                  <a:lnTo>
                    <a:pt x="19867" y="21281"/>
                  </a:lnTo>
                  <a:lnTo>
                    <a:pt x="0" y="18843"/>
                  </a:lnTo>
                  <a:lnTo>
                    <a:pt x="2272" y="8170"/>
                  </a:lnTo>
                  <a:lnTo>
                    <a:pt x="22971" y="0"/>
                  </a:lnTo>
                  <a:lnTo>
                    <a:pt x="40033" y="3950"/>
                  </a:lnTo>
                  <a:lnTo>
                    <a:pt x="47546" y="7659"/>
                  </a:lnTo>
                  <a:lnTo>
                    <a:pt x="46814" y="14296"/>
                  </a:lnTo>
                  <a:lnTo>
                    <a:pt x="48962" y="2043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8" name="Polygon form 72"/>
            <p:cNvSpPr/>
            <p:nvPr/>
          </p:nvSpPr>
          <p:spPr>
            <a:xfrm>
              <a:off x="4428392" y="2085893"/>
              <a:ext cx="67321" cy="22150"/>
            </a:xfrm>
            <a:custGeom>
              <a:avLst/>
              <a:gdLst/>
              <a:ahLst/>
              <a:cxnLst/>
              <a:rect l="0" t="0" r="0" b="0"/>
              <a:pathLst>
                <a:path w="67321" h="22150">
                  <a:moveTo>
                    <a:pt x="65422" y="8347"/>
                  </a:moveTo>
                  <a:lnTo>
                    <a:pt x="53329" y="11891"/>
                  </a:lnTo>
                  <a:lnTo>
                    <a:pt x="45006" y="13971"/>
                  </a:lnTo>
                  <a:lnTo>
                    <a:pt x="45670" y="17874"/>
                  </a:lnTo>
                  <a:lnTo>
                    <a:pt x="35564" y="22150"/>
                  </a:lnTo>
                  <a:lnTo>
                    <a:pt x="21322" y="16917"/>
                  </a:lnTo>
                  <a:lnTo>
                    <a:pt x="23360" y="9386"/>
                  </a:lnTo>
                  <a:lnTo>
                    <a:pt x="0" y="9349"/>
                  </a:lnTo>
                  <a:lnTo>
                    <a:pt x="17890" y="4469"/>
                  </a:lnTo>
                  <a:lnTo>
                    <a:pt x="33334" y="3714"/>
                  </a:lnTo>
                  <a:lnTo>
                    <a:pt x="38905" y="9980"/>
                  </a:lnTo>
                  <a:lnTo>
                    <a:pt x="41712" y="4171"/>
                  </a:lnTo>
                  <a:lnTo>
                    <a:pt x="49180" y="0"/>
                  </a:lnTo>
                  <a:lnTo>
                    <a:pt x="67321" y="4645"/>
                  </a:lnTo>
                  <a:lnTo>
                    <a:pt x="65422" y="834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9" name="Polygon form 73"/>
            <p:cNvSpPr/>
            <p:nvPr/>
          </p:nvSpPr>
          <p:spPr>
            <a:xfrm>
              <a:off x="5581891" y="2130347"/>
              <a:ext cx="57043" cy="11975"/>
            </a:xfrm>
            <a:custGeom>
              <a:avLst/>
              <a:gdLst/>
              <a:ahLst/>
              <a:cxnLst/>
              <a:rect l="0" t="0" r="0" b="0"/>
              <a:pathLst>
                <a:path w="57043" h="11975">
                  <a:moveTo>
                    <a:pt x="55266" y="2403"/>
                  </a:moveTo>
                  <a:lnTo>
                    <a:pt x="57043" y="11606"/>
                  </a:lnTo>
                  <a:lnTo>
                    <a:pt x="38714" y="11975"/>
                  </a:lnTo>
                  <a:lnTo>
                    <a:pt x="8074" y="6643"/>
                  </a:lnTo>
                  <a:lnTo>
                    <a:pt x="0" y="0"/>
                  </a:lnTo>
                  <a:lnTo>
                    <a:pt x="22755" y="582"/>
                  </a:lnTo>
                  <a:lnTo>
                    <a:pt x="55266" y="240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0" name="Polygon form 74"/>
            <p:cNvSpPr/>
            <p:nvPr/>
          </p:nvSpPr>
          <p:spPr>
            <a:xfrm>
              <a:off x="5581606" y="2168479"/>
              <a:ext cx="45151" cy="13698"/>
            </a:xfrm>
            <a:custGeom>
              <a:avLst/>
              <a:gdLst/>
              <a:ahLst/>
              <a:cxnLst/>
              <a:rect l="0" t="0" r="0" b="0"/>
              <a:pathLst>
                <a:path w="45151" h="13698">
                  <a:moveTo>
                    <a:pt x="45151" y="10960"/>
                  </a:moveTo>
                  <a:lnTo>
                    <a:pt x="30030" y="13189"/>
                  </a:lnTo>
                  <a:lnTo>
                    <a:pt x="5803" y="13698"/>
                  </a:lnTo>
                  <a:lnTo>
                    <a:pt x="2418" y="12851"/>
                  </a:lnTo>
                  <a:lnTo>
                    <a:pt x="0" y="3533"/>
                  </a:lnTo>
                  <a:lnTo>
                    <a:pt x="9731" y="0"/>
                  </a:lnTo>
                  <a:lnTo>
                    <a:pt x="35806" y="5810"/>
                  </a:lnTo>
                  <a:lnTo>
                    <a:pt x="45151" y="1096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1" name="Polygon form 75"/>
            <p:cNvSpPr/>
            <p:nvPr/>
          </p:nvSpPr>
          <p:spPr>
            <a:xfrm>
              <a:off x="1865166" y="2153366"/>
              <a:ext cx="37423" cy="14267"/>
            </a:xfrm>
            <a:custGeom>
              <a:avLst/>
              <a:gdLst/>
              <a:ahLst/>
              <a:cxnLst/>
              <a:rect l="0" t="0" r="0" b="0"/>
              <a:pathLst>
                <a:path w="37423" h="14267">
                  <a:moveTo>
                    <a:pt x="13937" y="14267"/>
                  </a:moveTo>
                  <a:lnTo>
                    <a:pt x="0" y="12949"/>
                  </a:lnTo>
                  <a:lnTo>
                    <a:pt x="24515" y="525"/>
                  </a:lnTo>
                  <a:lnTo>
                    <a:pt x="27161" y="0"/>
                  </a:lnTo>
                  <a:lnTo>
                    <a:pt x="34639" y="1568"/>
                  </a:lnTo>
                  <a:lnTo>
                    <a:pt x="37423" y="9402"/>
                  </a:lnTo>
                  <a:lnTo>
                    <a:pt x="31787" y="11757"/>
                  </a:lnTo>
                  <a:lnTo>
                    <a:pt x="13937" y="1426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2" name="Polygon form 76"/>
            <p:cNvSpPr/>
            <p:nvPr/>
          </p:nvSpPr>
          <p:spPr>
            <a:xfrm>
              <a:off x="6030837" y="2153891"/>
              <a:ext cx="24515" cy="15408"/>
            </a:xfrm>
            <a:custGeom>
              <a:avLst/>
              <a:gdLst/>
              <a:ahLst/>
              <a:cxnLst/>
              <a:rect l="0" t="0" r="0" b="0"/>
              <a:pathLst>
                <a:path w="24515" h="15408">
                  <a:moveTo>
                    <a:pt x="24515" y="12424"/>
                  </a:moveTo>
                  <a:lnTo>
                    <a:pt x="16460" y="15408"/>
                  </a:lnTo>
                  <a:lnTo>
                    <a:pt x="3525" y="9910"/>
                  </a:lnTo>
                  <a:lnTo>
                    <a:pt x="0" y="0"/>
                  </a:lnTo>
                  <a:lnTo>
                    <a:pt x="24515" y="1242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3" name="Polygon form 77"/>
            <p:cNvSpPr/>
            <p:nvPr/>
          </p:nvSpPr>
          <p:spPr>
            <a:xfrm>
              <a:off x="4532954" y="4073642"/>
              <a:ext cx="35540" cy="43251"/>
            </a:xfrm>
            <a:custGeom>
              <a:avLst/>
              <a:gdLst/>
              <a:ahLst/>
              <a:cxnLst/>
              <a:rect l="0" t="0" r="0" b="0"/>
              <a:pathLst>
                <a:path w="35540" h="43251">
                  <a:moveTo>
                    <a:pt x="27763" y="0"/>
                  </a:moveTo>
                  <a:lnTo>
                    <a:pt x="35540" y="13699"/>
                  </a:lnTo>
                  <a:lnTo>
                    <a:pt x="34309" y="27977"/>
                  </a:lnTo>
                  <a:lnTo>
                    <a:pt x="28591" y="31043"/>
                  </a:lnTo>
                  <a:lnTo>
                    <a:pt x="18117" y="29445"/>
                  </a:lnTo>
                  <a:lnTo>
                    <a:pt x="11965" y="43251"/>
                  </a:lnTo>
                  <a:lnTo>
                    <a:pt x="0" y="41329"/>
                  </a:lnTo>
                  <a:lnTo>
                    <a:pt x="1927" y="28063"/>
                  </a:lnTo>
                  <a:lnTo>
                    <a:pt x="4650" y="26195"/>
                  </a:lnTo>
                  <a:lnTo>
                    <a:pt x="5464" y="11762"/>
                  </a:lnTo>
                  <a:lnTo>
                    <a:pt x="11171" y="5004"/>
                  </a:lnTo>
                  <a:lnTo>
                    <a:pt x="15938" y="7482"/>
                  </a:lnTo>
                  <a:lnTo>
                    <a:pt x="27763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4" name="Polygon form 78"/>
            <p:cNvSpPr/>
            <p:nvPr/>
          </p:nvSpPr>
          <p:spPr>
            <a:xfrm>
              <a:off x="3632735" y="3378609"/>
              <a:ext cx="164709" cy="159991"/>
            </a:xfrm>
            <a:custGeom>
              <a:avLst/>
              <a:gdLst/>
              <a:ahLst/>
              <a:cxnLst/>
              <a:rect l="0" t="0" r="0" b="0"/>
              <a:pathLst>
                <a:path w="164709" h="159991">
                  <a:moveTo>
                    <a:pt x="161953" y="12931"/>
                  </a:moveTo>
                  <a:lnTo>
                    <a:pt x="161849" y="0"/>
                  </a:lnTo>
                  <a:lnTo>
                    <a:pt x="164709" y="11"/>
                  </a:lnTo>
                  <a:lnTo>
                    <a:pt x="164677" y="1626"/>
                  </a:lnTo>
                  <a:lnTo>
                    <a:pt x="164198" y="6300"/>
                  </a:lnTo>
                  <a:lnTo>
                    <a:pt x="163259" y="42855"/>
                  </a:lnTo>
                  <a:lnTo>
                    <a:pt x="101245" y="41339"/>
                  </a:lnTo>
                  <a:lnTo>
                    <a:pt x="99960" y="103117"/>
                  </a:lnTo>
                  <a:lnTo>
                    <a:pt x="82032" y="105205"/>
                  </a:lnTo>
                  <a:lnTo>
                    <a:pt x="76980" y="117585"/>
                  </a:lnTo>
                  <a:lnTo>
                    <a:pt x="79572" y="152473"/>
                  </a:lnTo>
                  <a:lnTo>
                    <a:pt x="4486" y="151954"/>
                  </a:lnTo>
                  <a:lnTo>
                    <a:pt x="0" y="159991"/>
                  </a:lnTo>
                  <a:lnTo>
                    <a:pt x="1207" y="149785"/>
                  </a:lnTo>
                  <a:lnTo>
                    <a:pt x="1540" y="149825"/>
                  </a:lnTo>
                  <a:lnTo>
                    <a:pt x="44773" y="148123"/>
                  </a:lnTo>
                  <a:lnTo>
                    <a:pt x="47362" y="139431"/>
                  </a:lnTo>
                  <a:lnTo>
                    <a:pt x="55559" y="128619"/>
                  </a:lnTo>
                  <a:lnTo>
                    <a:pt x="62976" y="95303"/>
                  </a:lnTo>
                  <a:lnTo>
                    <a:pt x="90269" y="69375"/>
                  </a:lnTo>
                  <a:lnTo>
                    <a:pt x="100163" y="38979"/>
                  </a:lnTo>
                  <a:lnTo>
                    <a:pt x="106125" y="37239"/>
                  </a:lnTo>
                  <a:lnTo>
                    <a:pt x="112871" y="18454"/>
                  </a:lnTo>
                  <a:lnTo>
                    <a:pt x="128798" y="15933"/>
                  </a:lnTo>
                  <a:lnTo>
                    <a:pt x="135522" y="19097"/>
                  </a:lnTo>
                  <a:lnTo>
                    <a:pt x="144078" y="19132"/>
                  </a:lnTo>
                  <a:lnTo>
                    <a:pt x="150296" y="13665"/>
                  </a:lnTo>
                  <a:lnTo>
                    <a:pt x="161953" y="1293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5" name="Polygon form 79"/>
            <p:cNvSpPr/>
            <p:nvPr/>
          </p:nvSpPr>
          <p:spPr>
            <a:xfrm>
              <a:off x="4609607" y="3263267"/>
              <a:ext cx="415204" cy="383908"/>
            </a:xfrm>
            <a:custGeom>
              <a:avLst/>
              <a:gdLst/>
              <a:ahLst/>
              <a:cxnLst/>
              <a:rect l="0" t="0" r="0" b="0"/>
              <a:pathLst>
                <a:path w="415204" h="383908">
                  <a:moveTo>
                    <a:pt x="180822" y="383908"/>
                  </a:moveTo>
                  <a:lnTo>
                    <a:pt x="177546" y="373529"/>
                  </a:lnTo>
                  <a:lnTo>
                    <a:pt x="171158" y="366252"/>
                  </a:lnTo>
                  <a:lnTo>
                    <a:pt x="168930" y="356543"/>
                  </a:lnTo>
                  <a:lnTo>
                    <a:pt x="158272" y="347926"/>
                  </a:lnTo>
                  <a:lnTo>
                    <a:pt x="146377" y="327615"/>
                  </a:lnTo>
                  <a:lnTo>
                    <a:pt x="139329" y="307831"/>
                  </a:lnTo>
                  <a:lnTo>
                    <a:pt x="124626" y="291241"/>
                  </a:lnTo>
                  <a:lnTo>
                    <a:pt x="115722" y="287352"/>
                  </a:lnTo>
                  <a:lnTo>
                    <a:pt x="101037" y="264321"/>
                  </a:lnTo>
                  <a:lnTo>
                    <a:pt x="97334" y="247440"/>
                  </a:lnTo>
                  <a:lnTo>
                    <a:pt x="96841" y="233006"/>
                  </a:lnTo>
                  <a:lnTo>
                    <a:pt x="83389" y="206189"/>
                  </a:lnTo>
                  <a:lnTo>
                    <a:pt x="73572" y="196827"/>
                  </a:lnTo>
                  <a:lnTo>
                    <a:pt x="62835" y="191946"/>
                  </a:lnTo>
                  <a:lnTo>
                    <a:pt x="55264" y="178109"/>
                  </a:lnTo>
                  <a:lnTo>
                    <a:pt x="55765" y="172600"/>
                  </a:lnTo>
                  <a:lnTo>
                    <a:pt x="49270" y="160078"/>
                  </a:lnTo>
                  <a:lnTo>
                    <a:pt x="43216" y="154735"/>
                  </a:lnTo>
                  <a:lnTo>
                    <a:pt x="34042" y="136773"/>
                  </a:lnTo>
                  <a:lnTo>
                    <a:pt x="20596" y="117362"/>
                  </a:lnTo>
                  <a:lnTo>
                    <a:pt x="9311" y="100833"/>
                  </a:lnTo>
                  <a:lnTo>
                    <a:pt x="0" y="101092"/>
                  </a:lnTo>
                  <a:lnTo>
                    <a:pt x="1526" y="87725"/>
                  </a:lnTo>
                  <a:lnTo>
                    <a:pt x="1457" y="79216"/>
                  </a:lnTo>
                  <a:lnTo>
                    <a:pt x="2725" y="69494"/>
                  </a:lnTo>
                  <a:lnTo>
                    <a:pt x="23886" y="73020"/>
                  </a:lnTo>
                  <a:lnTo>
                    <a:pt x="31096" y="65414"/>
                  </a:lnTo>
                  <a:lnTo>
                    <a:pt x="34541" y="56595"/>
                  </a:lnTo>
                  <a:lnTo>
                    <a:pt x="48322" y="52987"/>
                  </a:lnTo>
                  <a:lnTo>
                    <a:pt x="50397" y="44798"/>
                  </a:lnTo>
                  <a:lnTo>
                    <a:pt x="56024" y="40563"/>
                  </a:lnTo>
                  <a:lnTo>
                    <a:pt x="34595" y="16612"/>
                  </a:lnTo>
                  <a:lnTo>
                    <a:pt x="69933" y="3732"/>
                  </a:lnTo>
                  <a:lnTo>
                    <a:pt x="72949" y="0"/>
                  </a:lnTo>
                  <a:lnTo>
                    <a:pt x="96007" y="6147"/>
                  </a:lnTo>
                  <a:lnTo>
                    <a:pt x="125831" y="22612"/>
                  </a:lnTo>
                  <a:lnTo>
                    <a:pt x="184903" y="70502"/>
                  </a:lnTo>
                  <a:lnTo>
                    <a:pt x="219793" y="71722"/>
                  </a:lnTo>
                  <a:lnTo>
                    <a:pt x="236727" y="73718"/>
                  </a:lnTo>
                  <a:lnTo>
                    <a:pt x="243056" y="85243"/>
                  </a:lnTo>
                  <a:lnTo>
                    <a:pt x="256159" y="84322"/>
                  </a:lnTo>
                  <a:lnTo>
                    <a:pt x="266522" y="105219"/>
                  </a:lnTo>
                  <a:lnTo>
                    <a:pt x="276534" y="110600"/>
                  </a:lnTo>
                  <a:lnTo>
                    <a:pt x="280968" y="119111"/>
                  </a:lnTo>
                  <a:lnTo>
                    <a:pt x="295217" y="129110"/>
                  </a:lnTo>
                  <a:lnTo>
                    <a:pt x="297770" y="139173"/>
                  </a:lnTo>
                  <a:lnTo>
                    <a:pt x="297018" y="147354"/>
                  </a:lnTo>
                  <a:lnTo>
                    <a:pt x="300524" y="155518"/>
                  </a:lnTo>
                  <a:lnTo>
                    <a:pt x="306877" y="162260"/>
                  </a:lnTo>
                  <a:lnTo>
                    <a:pt x="310468" y="170229"/>
                  </a:lnTo>
                  <a:lnTo>
                    <a:pt x="314093" y="176168"/>
                  </a:lnTo>
                  <a:lnTo>
                    <a:pt x="320456" y="180907"/>
                  </a:lnTo>
                  <a:lnTo>
                    <a:pt x="325473" y="179063"/>
                  </a:lnTo>
                  <a:lnTo>
                    <a:pt x="330307" y="188336"/>
                  </a:lnTo>
                  <a:lnTo>
                    <a:pt x="331771" y="193983"/>
                  </a:lnTo>
                  <a:lnTo>
                    <a:pt x="342220" y="218644"/>
                  </a:lnTo>
                  <a:lnTo>
                    <a:pt x="401045" y="229880"/>
                  </a:lnTo>
                  <a:lnTo>
                    <a:pt x="404207" y="224615"/>
                  </a:lnTo>
                  <a:lnTo>
                    <a:pt x="415204" y="241825"/>
                  </a:lnTo>
                  <a:lnTo>
                    <a:pt x="408411" y="291166"/>
                  </a:lnTo>
                  <a:lnTo>
                    <a:pt x="353391" y="316670"/>
                  </a:lnTo>
                  <a:lnTo>
                    <a:pt x="298758" y="326909"/>
                  </a:lnTo>
                  <a:lnTo>
                    <a:pt x="281774" y="338175"/>
                  </a:lnTo>
                  <a:lnTo>
                    <a:pt x="270169" y="364038"/>
                  </a:lnTo>
                  <a:lnTo>
                    <a:pt x="261474" y="368230"/>
                  </a:lnTo>
                  <a:lnTo>
                    <a:pt x="255958" y="360145"/>
                  </a:lnTo>
                  <a:lnTo>
                    <a:pt x="248642" y="361463"/>
                  </a:lnTo>
                  <a:lnTo>
                    <a:pt x="229737" y="359257"/>
                  </a:lnTo>
                  <a:lnTo>
                    <a:pt x="225991" y="356860"/>
                  </a:lnTo>
                  <a:lnTo>
                    <a:pt x="203713" y="357698"/>
                  </a:lnTo>
                  <a:lnTo>
                    <a:pt x="198642" y="359967"/>
                  </a:lnTo>
                  <a:lnTo>
                    <a:pt x="190197" y="353720"/>
                  </a:lnTo>
                  <a:lnTo>
                    <a:pt x="186000" y="365771"/>
                  </a:lnTo>
                  <a:lnTo>
                    <a:pt x="188762" y="376031"/>
                  </a:lnTo>
                  <a:lnTo>
                    <a:pt x="180822" y="38390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6" name="Polygon form 80"/>
            <p:cNvSpPr/>
            <p:nvPr/>
          </p:nvSpPr>
          <p:spPr>
            <a:xfrm>
              <a:off x="4389024" y="3510930"/>
              <a:ext cx="313925" cy="326480"/>
            </a:xfrm>
            <a:custGeom>
              <a:avLst/>
              <a:gdLst/>
              <a:ahLst/>
              <a:cxnLst/>
              <a:rect l="0" t="0" r="0" b="0"/>
              <a:pathLst>
                <a:path w="313925" h="326480">
                  <a:moveTo>
                    <a:pt x="237933" y="305182"/>
                  </a:moveTo>
                  <a:lnTo>
                    <a:pt x="235200" y="304715"/>
                  </a:lnTo>
                  <a:lnTo>
                    <a:pt x="235129" y="292617"/>
                  </a:lnTo>
                  <a:lnTo>
                    <a:pt x="232480" y="284288"/>
                  </a:lnTo>
                  <a:lnTo>
                    <a:pt x="222039" y="274752"/>
                  </a:lnTo>
                  <a:lnTo>
                    <a:pt x="219026" y="257253"/>
                  </a:lnTo>
                  <a:lnTo>
                    <a:pt x="220658" y="239309"/>
                  </a:lnTo>
                  <a:lnTo>
                    <a:pt x="211526" y="237699"/>
                  </a:lnTo>
                  <a:lnTo>
                    <a:pt x="210404" y="243127"/>
                  </a:lnTo>
                  <a:lnTo>
                    <a:pt x="198702" y="244449"/>
                  </a:lnTo>
                  <a:lnTo>
                    <a:pt x="203681" y="251507"/>
                  </a:lnTo>
                  <a:lnTo>
                    <a:pt x="205912" y="266086"/>
                  </a:lnTo>
                  <a:lnTo>
                    <a:pt x="195622" y="279483"/>
                  </a:lnTo>
                  <a:lnTo>
                    <a:pt x="186435" y="297035"/>
                  </a:lnTo>
                  <a:lnTo>
                    <a:pt x="176408" y="299583"/>
                  </a:lnTo>
                  <a:lnTo>
                    <a:pt x="159467" y="285500"/>
                  </a:lnTo>
                  <a:lnTo>
                    <a:pt x="152216" y="290532"/>
                  </a:lnTo>
                  <a:lnTo>
                    <a:pt x="150408" y="297621"/>
                  </a:lnTo>
                  <a:lnTo>
                    <a:pt x="140435" y="302246"/>
                  </a:lnTo>
                  <a:lnTo>
                    <a:pt x="139902" y="307245"/>
                  </a:lnTo>
                  <a:lnTo>
                    <a:pt x="120356" y="307327"/>
                  </a:lnTo>
                  <a:lnTo>
                    <a:pt x="117525" y="302344"/>
                  </a:lnTo>
                  <a:lnTo>
                    <a:pt x="103352" y="301570"/>
                  </a:lnTo>
                  <a:lnTo>
                    <a:pt x="96386" y="305759"/>
                  </a:lnTo>
                  <a:lnTo>
                    <a:pt x="90941" y="303701"/>
                  </a:lnTo>
                  <a:lnTo>
                    <a:pt x="80463" y="289600"/>
                  </a:lnTo>
                  <a:lnTo>
                    <a:pt x="76916" y="282960"/>
                  </a:lnTo>
                  <a:lnTo>
                    <a:pt x="62868" y="286345"/>
                  </a:lnTo>
                  <a:lnTo>
                    <a:pt x="57768" y="297591"/>
                  </a:lnTo>
                  <a:lnTo>
                    <a:pt x="53222" y="319227"/>
                  </a:lnTo>
                  <a:lnTo>
                    <a:pt x="46578" y="323822"/>
                  </a:lnTo>
                  <a:lnTo>
                    <a:pt x="40601" y="326480"/>
                  </a:lnTo>
                  <a:lnTo>
                    <a:pt x="38982" y="325358"/>
                  </a:lnTo>
                  <a:lnTo>
                    <a:pt x="32022" y="318409"/>
                  </a:lnTo>
                  <a:lnTo>
                    <a:pt x="30596" y="310890"/>
                  </a:lnTo>
                  <a:lnTo>
                    <a:pt x="33557" y="300805"/>
                  </a:lnTo>
                  <a:lnTo>
                    <a:pt x="33264" y="290927"/>
                  </a:lnTo>
                  <a:lnTo>
                    <a:pt x="21582" y="275837"/>
                  </a:lnTo>
                  <a:lnTo>
                    <a:pt x="19095" y="265488"/>
                  </a:lnTo>
                  <a:lnTo>
                    <a:pt x="19177" y="259625"/>
                  </a:lnTo>
                  <a:lnTo>
                    <a:pt x="11791" y="252522"/>
                  </a:lnTo>
                  <a:lnTo>
                    <a:pt x="11187" y="238466"/>
                  </a:lnTo>
                  <a:lnTo>
                    <a:pt x="6823" y="229147"/>
                  </a:lnTo>
                  <a:lnTo>
                    <a:pt x="0" y="230578"/>
                  </a:lnTo>
                  <a:lnTo>
                    <a:pt x="1713" y="221682"/>
                  </a:lnTo>
                  <a:lnTo>
                    <a:pt x="6469" y="211573"/>
                  </a:lnTo>
                  <a:lnTo>
                    <a:pt x="3948" y="201562"/>
                  </a:lnTo>
                  <a:lnTo>
                    <a:pt x="10121" y="194109"/>
                  </a:lnTo>
                  <a:lnTo>
                    <a:pt x="5872" y="188476"/>
                  </a:lnTo>
                  <a:lnTo>
                    <a:pt x="10518" y="173508"/>
                  </a:lnTo>
                  <a:lnTo>
                    <a:pt x="18760" y="155639"/>
                  </a:lnTo>
                  <a:lnTo>
                    <a:pt x="35583" y="157234"/>
                  </a:lnTo>
                  <a:lnTo>
                    <a:pt x="30472" y="61156"/>
                  </a:lnTo>
                  <a:lnTo>
                    <a:pt x="30214" y="51000"/>
                  </a:lnTo>
                  <a:lnTo>
                    <a:pt x="52334" y="50759"/>
                  </a:lnTo>
                  <a:lnTo>
                    <a:pt x="49703" y="2413"/>
                  </a:lnTo>
                  <a:lnTo>
                    <a:pt x="126604" y="1702"/>
                  </a:lnTo>
                  <a:lnTo>
                    <a:pt x="200810" y="913"/>
                  </a:lnTo>
                  <a:lnTo>
                    <a:pt x="276646" y="0"/>
                  </a:lnTo>
                  <a:lnTo>
                    <a:pt x="284797" y="23776"/>
                  </a:lnTo>
                  <a:lnTo>
                    <a:pt x="280947" y="28238"/>
                  </a:lnTo>
                  <a:lnTo>
                    <a:pt x="285694" y="53236"/>
                  </a:lnTo>
                  <a:lnTo>
                    <a:pt x="294922" y="82190"/>
                  </a:lnTo>
                  <a:lnTo>
                    <a:pt x="302708" y="88099"/>
                  </a:lnTo>
                  <a:lnTo>
                    <a:pt x="313925" y="96975"/>
                  </a:lnTo>
                  <a:lnTo>
                    <a:pt x="305109" y="110967"/>
                  </a:lnTo>
                  <a:lnTo>
                    <a:pt x="291123" y="115113"/>
                  </a:lnTo>
                  <a:lnTo>
                    <a:pt x="285512" y="122631"/>
                  </a:lnTo>
                  <a:lnTo>
                    <a:pt x="284621" y="138814"/>
                  </a:lnTo>
                  <a:lnTo>
                    <a:pt x="278346" y="174622"/>
                  </a:lnTo>
                  <a:lnTo>
                    <a:pt x="280949" y="184341"/>
                  </a:lnTo>
                  <a:lnTo>
                    <a:pt x="278937" y="205251"/>
                  </a:lnTo>
                  <a:lnTo>
                    <a:pt x="272160" y="229263"/>
                  </a:lnTo>
                  <a:lnTo>
                    <a:pt x="260912" y="241390"/>
                  </a:lnTo>
                  <a:lnTo>
                    <a:pt x="253302" y="260013"/>
                  </a:lnTo>
                  <a:lnTo>
                    <a:pt x="251728" y="269961"/>
                  </a:lnTo>
                  <a:lnTo>
                    <a:pt x="242706" y="276822"/>
                  </a:lnTo>
                  <a:lnTo>
                    <a:pt x="237802" y="302284"/>
                  </a:lnTo>
                  <a:lnTo>
                    <a:pt x="237933" y="30518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7" name="Polygon form 81"/>
            <p:cNvSpPr/>
            <p:nvPr/>
          </p:nvSpPr>
          <p:spPr>
            <a:xfrm>
              <a:off x="3853070" y="3681441"/>
              <a:ext cx="149741" cy="132785"/>
            </a:xfrm>
            <a:custGeom>
              <a:avLst/>
              <a:gdLst/>
              <a:ahLst/>
              <a:cxnLst/>
              <a:rect l="0" t="0" r="0" b="0"/>
              <a:pathLst>
                <a:path w="149741" h="132785">
                  <a:moveTo>
                    <a:pt x="51694" y="132038"/>
                  </a:moveTo>
                  <a:lnTo>
                    <a:pt x="38283" y="125810"/>
                  </a:lnTo>
                  <a:lnTo>
                    <a:pt x="29086" y="126721"/>
                  </a:lnTo>
                  <a:lnTo>
                    <a:pt x="22196" y="132785"/>
                  </a:lnTo>
                  <a:lnTo>
                    <a:pt x="13395" y="127684"/>
                  </a:lnTo>
                  <a:lnTo>
                    <a:pt x="10006" y="119702"/>
                  </a:lnTo>
                  <a:lnTo>
                    <a:pt x="1215" y="114434"/>
                  </a:lnTo>
                  <a:lnTo>
                    <a:pt x="0" y="100426"/>
                  </a:lnTo>
                  <a:lnTo>
                    <a:pt x="5404" y="90203"/>
                  </a:lnTo>
                  <a:lnTo>
                    <a:pt x="5002" y="82030"/>
                  </a:lnTo>
                  <a:lnTo>
                    <a:pt x="20648" y="62047"/>
                  </a:lnTo>
                  <a:lnTo>
                    <a:pt x="23610" y="45504"/>
                  </a:lnTo>
                  <a:lnTo>
                    <a:pt x="28993" y="39620"/>
                  </a:lnTo>
                  <a:lnTo>
                    <a:pt x="38416" y="42880"/>
                  </a:lnTo>
                  <a:lnTo>
                    <a:pt x="46618" y="37974"/>
                  </a:lnTo>
                  <a:lnTo>
                    <a:pt x="49298" y="31778"/>
                  </a:lnTo>
                  <a:lnTo>
                    <a:pt x="64467" y="20972"/>
                  </a:lnTo>
                  <a:lnTo>
                    <a:pt x="68208" y="13433"/>
                  </a:lnTo>
                  <a:lnTo>
                    <a:pt x="86432" y="3432"/>
                  </a:lnTo>
                  <a:lnTo>
                    <a:pt x="97151" y="0"/>
                  </a:lnTo>
                  <a:lnTo>
                    <a:pt x="102006" y="4629"/>
                  </a:lnTo>
                  <a:lnTo>
                    <a:pt x="114487" y="4518"/>
                  </a:lnTo>
                  <a:lnTo>
                    <a:pt x="112950" y="16210"/>
                  </a:lnTo>
                  <a:lnTo>
                    <a:pt x="115573" y="27198"/>
                  </a:lnTo>
                  <a:lnTo>
                    <a:pt x="126576" y="42950"/>
                  </a:lnTo>
                  <a:lnTo>
                    <a:pt x="127198" y="54624"/>
                  </a:lnTo>
                  <a:lnTo>
                    <a:pt x="149741" y="60088"/>
                  </a:lnTo>
                  <a:lnTo>
                    <a:pt x="149344" y="76611"/>
                  </a:lnTo>
                  <a:lnTo>
                    <a:pt x="145085" y="83826"/>
                  </a:lnTo>
                  <a:lnTo>
                    <a:pt x="135521" y="86083"/>
                  </a:lnTo>
                  <a:lnTo>
                    <a:pt x="131548" y="96631"/>
                  </a:lnTo>
                  <a:lnTo>
                    <a:pt x="124814" y="99363"/>
                  </a:lnTo>
                  <a:lnTo>
                    <a:pt x="107656" y="98849"/>
                  </a:lnTo>
                  <a:lnTo>
                    <a:pt x="98595" y="96927"/>
                  </a:lnTo>
                  <a:lnTo>
                    <a:pt x="92267" y="100820"/>
                  </a:lnTo>
                  <a:lnTo>
                    <a:pt x="83613" y="99060"/>
                  </a:lnTo>
                  <a:lnTo>
                    <a:pt x="49576" y="100185"/>
                  </a:lnTo>
                  <a:lnTo>
                    <a:pt x="49072" y="113873"/>
                  </a:lnTo>
                  <a:lnTo>
                    <a:pt x="51694" y="13203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8" name="Polygon form 82"/>
            <p:cNvSpPr/>
            <p:nvPr/>
          </p:nvSpPr>
          <p:spPr>
            <a:xfrm>
              <a:off x="4429625" y="3748629"/>
              <a:ext cx="226128" cy="212308"/>
            </a:xfrm>
            <a:custGeom>
              <a:avLst/>
              <a:gdLst/>
              <a:ahLst/>
              <a:cxnLst/>
              <a:rect l="0" t="0" r="0" b="0"/>
              <a:pathLst>
                <a:path w="226128" h="212308">
                  <a:moveTo>
                    <a:pt x="197332" y="67483"/>
                  </a:moveTo>
                  <a:lnTo>
                    <a:pt x="198157" y="86429"/>
                  </a:lnTo>
                  <a:lnTo>
                    <a:pt x="195440" y="93863"/>
                  </a:lnTo>
                  <a:lnTo>
                    <a:pt x="185028" y="94507"/>
                  </a:lnTo>
                  <a:lnTo>
                    <a:pt x="178710" y="108371"/>
                  </a:lnTo>
                  <a:lnTo>
                    <a:pt x="190832" y="110062"/>
                  </a:lnTo>
                  <a:lnTo>
                    <a:pt x="201107" y="121865"/>
                  </a:lnTo>
                  <a:lnTo>
                    <a:pt x="204793" y="131570"/>
                  </a:lnTo>
                  <a:lnTo>
                    <a:pt x="213916" y="137173"/>
                  </a:lnTo>
                  <a:lnTo>
                    <a:pt x="226128" y="163591"/>
                  </a:lnTo>
                  <a:lnTo>
                    <a:pt x="213066" y="179648"/>
                  </a:lnTo>
                  <a:lnTo>
                    <a:pt x="201169" y="194194"/>
                  </a:lnTo>
                  <a:lnTo>
                    <a:pt x="189195" y="205395"/>
                  </a:lnTo>
                  <a:lnTo>
                    <a:pt x="175318" y="205366"/>
                  </a:lnTo>
                  <a:lnTo>
                    <a:pt x="159510" y="211079"/>
                  </a:lnTo>
                  <a:lnTo>
                    <a:pt x="146903" y="205673"/>
                  </a:lnTo>
                  <a:lnTo>
                    <a:pt x="138859" y="212308"/>
                  </a:lnTo>
                  <a:lnTo>
                    <a:pt x="121304" y="196214"/>
                  </a:lnTo>
                  <a:lnTo>
                    <a:pt x="116483" y="185861"/>
                  </a:lnTo>
                  <a:lnTo>
                    <a:pt x="105572" y="191016"/>
                  </a:lnTo>
                  <a:lnTo>
                    <a:pt x="96435" y="189438"/>
                  </a:lnTo>
                  <a:lnTo>
                    <a:pt x="91208" y="193520"/>
                  </a:lnTo>
                  <a:lnTo>
                    <a:pt x="82318" y="190597"/>
                  </a:lnTo>
                  <a:lnTo>
                    <a:pt x="70106" y="170610"/>
                  </a:lnTo>
                  <a:lnTo>
                    <a:pt x="66822" y="162934"/>
                  </a:lnTo>
                  <a:lnTo>
                    <a:pt x="51945" y="153378"/>
                  </a:lnTo>
                  <a:lnTo>
                    <a:pt x="46729" y="138856"/>
                  </a:lnTo>
                  <a:lnTo>
                    <a:pt x="38338" y="128395"/>
                  </a:lnTo>
                  <a:lnTo>
                    <a:pt x="24868" y="115819"/>
                  </a:lnTo>
                  <a:lnTo>
                    <a:pt x="24533" y="107947"/>
                  </a:lnTo>
                  <a:lnTo>
                    <a:pt x="13568" y="98195"/>
                  </a:lnTo>
                  <a:lnTo>
                    <a:pt x="0" y="88782"/>
                  </a:lnTo>
                  <a:lnTo>
                    <a:pt x="5977" y="86124"/>
                  </a:lnTo>
                  <a:lnTo>
                    <a:pt x="12622" y="81528"/>
                  </a:lnTo>
                  <a:lnTo>
                    <a:pt x="17167" y="59893"/>
                  </a:lnTo>
                  <a:lnTo>
                    <a:pt x="22267" y="48646"/>
                  </a:lnTo>
                  <a:lnTo>
                    <a:pt x="36315" y="45261"/>
                  </a:lnTo>
                  <a:lnTo>
                    <a:pt x="39862" y="51901"/>
                  </a:lnTo>
                  <a:lnTo>
                    <a:pt x="50340" y="66002"/>
                  </a:lnTo>
                  <a:lnTo>
                    <a:pt x="55785" y="68060"/>
                  </a:lnTo>
                  <a:lnTo>
                    <a:pt x="62751" y="63872"/>
                  </a:lnTo>
                  <a:lnTo>
                    <a:pt x="76924" y="64645"/>
                  </a:lnTo>
                  <a:lnTo>
                    <a:pt x="79755" y="69628"/>
                  </a:lnTo>
                  <a:lnTo>
                    <a:pt x="99301" y="69546"/>
                  </a:lnTo>
                  <a:lnTo>
                    <a:pt x="99834" y="64547"/>
                  </a:lnTo>
                  <a:lnTo>
                    <a:pt x="109807" y="59922"/>
                  </a:lnTo>
                  <a:lnTo>
                    <a:pt x="111615" y="52834"/>
                  </a:lnTo>
                  <a:lnTo>
                    <a:pt x="118866" y="47801"/>
                  </a:lnTo>
                  <a:lnTo>
                    <a:pt x="135807" y="61884"/>
                  </a:lnTo>
                  <a:lnTo>
                    <a:pt x="145834" y="59336"/>
                  </a:lnTo>
                  <a:lnTo>
                    <a:pt x="155021" y="41784"/>
                  </a:lnTo>
                  <a:lnTo>
                    <a:pt x="165311" y="28387"/>
                  </a:lnTo>
                  <a:lnTo>
                    <a:pt x="163080" y="13808"/>
                  </a:lnTo>
                  <a:lnTo>
                    <a:pt x="158101" y="6750"/>
                  </a:lnTo>
                  <a:lnTo>
                    <a:pt x="169803" y="5428"/>
                  </a:lnTo>
                  <a:lnTo>
                    <a:pt x="170925" y="0"/>
                  </a:lnTo>
                  <a:lnTo>
                    <a:pt x="180057" y="1610"/>
                  </a:lnTo>
                  <a:lnTo>
                    <a:pt x="178426" y="19554"/>
                  </a:lnTo>
                  <a:lnTo>
                    <a:pt x="181438" y="37054"/>
                  </a:lnTo>
                  <a:lnTo>
                    <a:pt x="191879" y="46589"/>
                  </a:lnTo>
                  <a:lnTo>
                    <a:pt x="194529" y="54919"/>
                  </a:lnTo>
                  <a:lnTo>
                    <a:pt x="194600" y="67017"/>
                  </a:lnTo>
                  <a:lnTo>
                    <a:pt x="197332" y="6748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9" name="Polygon form 83"/>
            <p:cNvSpPr/>
            <p:nvPr/>
          </p:nvSpPr>
          <p:spPr>
            <a:xfrm>
              <a:off x="3617040" y="3645158"/>
              <a:ext cx="119125" cy="103155"/>
            </a:xfrm>
            <a:custGeom>
              <a:avLst/>
              <a:gdLst/>
              <a:ahLst/>
              <a:cxnLst/>
              <a:rect l="0" t="0" r="0" b="0"/>
              <a:pathLst>
                <a:path w="119125" h="103155">
                  <a:moveTo>
                    <a:pt x="17080" y="72407"/>
                  </a:moveTo>
                  <a:lnTo>
                    <a:pt x="9495" y="53563"/>
                  </a:lnTo>
                  <a:lnTo>
                    <a:pt x="0" y="44920"/>
                  </a:lnTo>
                  <a:lnTo>
                    <a:pt x="8685" y="40364"/>
                  </a:lnTo>
                  <a:lnTo>
                    <a:pt x="18559" y="23436"/>
                  </a:lnTo>
                  <a:lnTo>
                    <a:pt x="23511" y="11047"/>
                  </a:lnTo>
                  <a:lnTo>
                    <a:pt x="30369" y="3327"/>
                  </a:lnTo>
                  <a:lnTo>
                    <a:pt x="39959" y="5452"/>
                  </a:lnTo>
                  <a:lnTo>
                    <a:pt x="49564" y="224"/>
                  </a:lnTo>
                  <a:lnTo>
                    <a:pt x="60403" y="0"/>
                  </a:lnTo>
                  <a:lnTo>
                    <a:pt x="69503" y="7134"/>
                  </a:lnTo>
                  <a:lnTo>
                    <a:pt x="82246" y="13577"/>
                  </a:lnTo>
                  <a:lnTo>
                    <a:pt x="93632" y="31380"/>
                  </a:lnTo>
                  <a:lnTo>
                    <a:pt x="106158" y="48003"/>
                  </a:lnTo>
                  <a:lnTo>
                    <a:pt x="106785" y="63027"/>
                  </a:lnTo>
                  <a:lnTo>
                    <a:pt x="110398" y="76863"/>
                  </a:lnTo>
                  <a:lnTo>
                    <a:pt x="117598" y="83662"/>
                  </a:lnTo>
                  <a:lnTo>
                    <a:pt x="119125" y="93002"/>
                  </a:lnTo>
                  <a:lnTo>
                    <a:pt x="118114" y="100522"/>
                  </a:lnTo>
                  <a:lnTo>
                    <a:pt x="115272" y="101877"/>
                  </a:lnTo>
                  <a:lnTo>
                    <a:pt x="104641" y="99944"/>
                  </a:lnTo>
                  <a:lnTo>
                    <a:pt x="103132" y="102626"/>
                  </a:lnTo>
                  <a:lnTo>
                    <a:pt x="98813" y="103155"/>
                  </a:lnTo>
                  <a:lnTo>
                    <a:pt x="84858" y="97233"/>
                  </a:lnTo>
                  <a:lnTo>
                    <a:pt x="75428" y="96959"/>
                  </a:lnTo>
                  <a:lnTo>
                    <a:pt x="39329" y="95842"/>
                  </a:lnTo>
                  <a:lnTo>
                    <a:pt x="34034" y="98546"/>
                  </a:lnTo>
                  <a:lnTo>
                    <a:pt x="27577" y="97748"/>
                  </a:lnTo>
                  <a:lnTo>
                    <a:pt x="17139" y="101652"/>
                  </a:lnTo>
                  <a:lnTo>
                    <a:pt x="14339" y="83117"/>
                  </a:lnTo>
                  <a:lnTo>
                    <a:pt x="32102" y="83687"/>
                  </a:lnTo>
                  <a:lnTo>
                    <a:pt x="36866" y="80318"/>
                  </a:lnTo>
                  <a:lnTo>
                    <a:pt x="40369" y="80131"/>
                  </a:lnTo>
                  <a:lnTo>
                    <a:pt x="47721" y="74574"/>
                  </a:lnTo>
                  <a:lnTo>
                    <a:pt x="55989" y="79705"/>
                  </a:lnTo>
                  <a:lnTo>
                    <a:pt x="64463" y="80156"/>
                  </a:lnTo>
                  <a:lnTo>
                    <a:pt x="73014" y="74759"/>
                  </a:lnTo>
                  <a:lnTo>
                    <a:pt x="69209" y="67767"/>
                  </a:lnTo>
                  <a:lnTo>
                    <a:pt x="62695" y="71815"/>
                  </a:lnTo>
                  <a:lnTo>
                    <a:pt x="56643" y="71683"/>
                  </a:lnTo>
                  <a:lnTo>
                    <a:pt x="49068" y="65713"/>
                  </a:lnTo>
                  <a:lnTo>
                    <a:pt x="42876" y="66082"/>
                  </a:lnTo>
                  <a:lnTo>
                    <a:pt x="38346" y="71788"/>
                  </a:lnTo>
                  <a:lnTo>
                    <a:pt x="17080" y="7240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0" name="Polygon form 84"/>
            <p:cNvSpPr/>
            <p:nvPr/>
          </p:nvSpPr>
          <p:spPr>
            <a:xfrm>
              <a:off x="3700048" y="3803514"/>
              <a:ext cx="59145" cy="78752"/>
            </a:xfrm>
            <a:custGeom>
              <a:avLst/>
              <a:gdLst/>
              <a:ahLst/>
              <a:cxnLst/>
              <a:rect l="0" t="0" r="0" b="0"/>
              <a:pathLst>
                <a:path w="59145" h="78752">
                  <a:moveTo>
                    <a:pt x="35044" y="78752"/>
                  </a:moveTo>
                  <a:lnTo>
                    <a:pt x="29755" y="76954"/>
                  </a:lnTo>
                  <a:lnTo>
                    <a:pt x="15672" y="67209"/>
                  </a:lnTo>
                  <a:lnTo>
                    <a:pt x="5550" y="54257"/>
                  </a:lnTo>
                  <a:lnTo>
                    <a:pt x="2203" y="45429"/>
                  </a:lnTo>
                  <a:lnTo>
                    <a:pt x="0" y="27575"/>
                  </a:lnTo>
                  <a:lnTo>
                    <a:pt x="10627" y="16977"/>
                  </a:lnTo>
                  <a:lnTo>
                    <a:pt x="12971" y="10281"/>
                  </a:lnTo>
                  <a:lnTo>
                    <a:pt x="16387" y="5080"/>
                  </a:lnTo>
                  <a:lnTo>
                    <a:pt x="21801" y="4541"/>
                  </a:lnTo>
                  <a:lnTo>
                    <a:pt x="26429" y="0"/>
                  </a:lnTo>
                  <a:lnTo>
                    <a:pt x="42119" y="55"/>
                  </a:lnTo>
                  <a:lnTo>
                    <a:pt x="47484" y="8698"/>
                  </a:lnTo>
                  <a:lnTo>
                    <a:pt x="51634" y="18852"/>
                  </a:lnTo>
                  <a:lnTo>
                    <a:pt x="50929" y="25870"/>
                  </a:lnTo>
                  <a:lnTo>
                    <a:pt x="54021" y="32191"/>
                  </a:lnTo>
                  <a:lnTo>
                    <a:pt x="53721" y="41042"/>
                  </a:lnTo>
                  <a:lnTo>
                    <a:pt x="59145" y="39665"/>
                  </a:lnTo>
                  <a:lnTo>
                    <a:pt x="49896" y="50921"/>
                  </a:lnTo>
                  <a:lnTo>
                    <a:pt x="40912" y="64013"/>
                  </a:lnTo>
                  <a:lnTo>
                    <a:pt x="39809" y="71034"/>
                  </a:lnTo>
                  <a:lnTo>
                    <a:pt x="35044" y="7875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1" name="Polygon form 85"/>
            <p:cNvSpPr/>
            <p:nvPr/>
          </p:nvSpPr>
          <p:spPr>
            <a:xfrm>
              <a:off x="2204429" y="3679533"/>
              <a:ext cx="46286" cy="32935"/>
            </a:xfrm>
            <a:custGeom>
              <a:avLst/>
              <a:gdLst/>
              <a:ahLst/>
              <a:cxnLst/>
              <a:rect l="0" t="0" r="0" b="0"/>
              <a:pathLst>
                <a:path w="46286" h="32935">
                  <a:moveTo>
                    <a:pt x="43656" y="27016"/>
                  </a:moveTo>
                  <a:lnTo>
                    <a:pt x="40762" y="32935"/>
                  </a:lnTo>
                  <a:lnTo>
                    <a:pt x="29531" y="32324"/>
                  </a:lnTo>
                  <a:lnTo>
                    <a:pt x="22824" y="29749"/>
                  </a:lnTo>
                  <a:lnTo>
                    <a:pt x="15410" y="24536"/>
                  </a:lnTo>
                  <a:lnTo>
                    <a:pt x="4801" y="22727"/>
                  </a:lnTo>
                  <a:lnTo>
                    <a:pt x="0" y="17154"/>
                  </a:lnTo>
                  <a:lnTo>
                    <a:pt x="1090" y="13445"/>
                  </a:lnTo>
                  <a:lnTo>
                    <a:pt x="8602" y="7191"/>
                  </a:lnTo>
                  <a:lnTo>
                    <a:pt x="12626" y="4468"/>
                  </a:lnTo>
                  <a:lnTo>
                    <a:pt x="11999" y="1457"/>
                  </a:lnTo>
                  <a:lnTo>
                    <a:pt x="16755" y="0"/>
                  </a:lnTo>
                  <a:lnTo>
                    <a:pt x="22190" y="2264"/>
                  </a:lnTo>
                  <a:lnTo>
                    <a:pt x="25697" y="7417"/>
                  </a:lnTo>
                  <a:lnTo>
                    <a:pt x="31027" y="11612"/>
                  </a:lnTo>
                  <a:lnTo>
                    <a:pt x="31307" y="15041"/>
                  </a:lnTo>
                  <a:lnTo>
                    <a:pt x="40226" y="12208"/>
                  </a:lnTo>
                  <a:lnTo>
                    <a:pt x="43993" y="14102"/>
                  </a:lnTo>
                  <a:lnTo>
                    <a:pt x="46286" y="16900"/>
                  </a:lnTo>
                  <a:lnTo>
                    <a:pt x="43656" y="2701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2" name="Polygon form 86"/>
            <p:cNvSpPr/>
            <p:nvPr/>
          </p:nvSpPr>
          <p:spPr>
            <a:xfrm>
              <a:off x="4794467" y="3766309"/>
              <a:ext cx="126387" cy="84142"/>
            </a:xfrm>
            <a:custGeom>
              <a:avLst/>
              <a:gdLst/>
              <a:ahLst/>
              <a:cxnLst/>
              <a:rect l="0" t="0" r="0" b="0"/>
              <a:pathLst>
                <a:path w="126387" h="84142">
                  <a:moveTo>
                    <a:pt x="126387" y="48267"/>
                  </a:moveTo>
                  <a:lnTo>
                    <a:pt x="118214" y="63370"/>
                  </a:lnTo>
                  <a:lnTo>
                    <a:pt x="105365" y="83891"/>
                  </a:lnTo>
                  <a:lnTo>
                    <a:pt x="88837" y="84142"/>
                  </a:lnTo>
                  <a:lnTo>
                    <a:pt x="23450" y="55542"/>
                  </a:lnTo>
                  <a:lnTo>
                    <a:pt x="15593" y="46878"/>
                  </a:lnTo>
                  <a:lnTo>
                    <a:pt x="7848" y="35176"/>
                  </a:lnTo>
                  <a:lnTo>
                    <a:pt x="0" y="21791"/>
                  </a:lnTo>
                  <a:lnTo>
                    <a:pt x="3865" y="13115"/>
                  </a:lnTo>
                  <a:lnTo>
                    <a:pt x="10433" y="0"/>
                  </a:lnTo>
                  <a:lnTo>
                    <a:pt x="17029" y="4449"/>
                  </a:lnTo>
                  <a:lnTo>
                    <a:pt x="21368" y="14514"/>
                  </a:lnTo>
                  <a:lnTo>
                    <a:pt x="30699" y="24669"/>
                  </a:lnTo>
                  <a:lnTo>
                    <a:pt x="40432" y="24678"/>
                  </a:lnTo>
                  <a:lnTo>
                    <a:pt x="58598" y="18286"/>
                  </a:lnTo>
                  <a:lnTo>
                    <a:pt x="79773" y="15219"/>
                  </a:lnTo>
                  <a:lnTo>
                    <a:pt x="96607" y="7477"/>
                  </a:lnTo>
                  <a:lnTo>
                    <a:pt x="106228" y="5782"/>
                  </a:lnTo>
                  <a:lnTo>
                    <a:pt x="112969" y="1256"/>
                  </a:lnTo>
                  <a:lnTo>
                    <a:pt x="124063" y="296"/>
                  </a:lnTo>
                  <a:lnTo>
                    <a:pt x="123965" y="698"/>
                  </a:lnTo>
                  <a:lnTo>
                    <a:pt x="124465" y="10785"/>
                  </a:lnTo>
                  <a:lnTo>
                    <a:pt x="125764" y="35490"/>
                  </a:lnTo>
                  <a:lnTo>
                    <a:pt x="126387" y="4826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3" name="Polygon form 87"/>
            <p:cNvSpPr/>
            <p:nvPr/>
          </p:nvSpPr>
          <p:spPr>
            <a:xfrm>
              <a:off x="4768874" y="3751159"/>
              <a:ext cx="191921" cy="336008"/>
            </a:xfrm>
            <a:custGeom>
              <a:avLst/>
              <a:gdLst/>
              <a:ahLst/>
              <a:cxnLst/>
              <a:rect l="0" t="0" r="0" b="0"/>
              <a:pathLst>
                <a:path w="191921" h="336008">
                  <a:moveTo>
                    <a:pt x="164686" y="11185"/>
                  </a:moveTo>
                  <a:lnTo>
                    <a:pt x="174909" y="8621"/>
                  </a:lnTo>
                  <a:lnTo>
                    <a:pt x="183645" y="141"/>
                  </a:lnTo>
                  <a:lnTo>
                    <a:pt x="191053" y="0"/>
                  </a:lnTo>
                  <a:lnTo>
                    <a:pt x="191921" y="6775"/>
                  </a:lnTo>
                  <a:lnTo>
                    <a:pt x="190976" y="21054"/>
                  </a:lnTo>
                  <a:lnTo>
                    <a:pt x="191789" y="33941"/>
                  </a:lnTo>
                  <a:lnTo>
                    <a:pt x="188138" y="42833"/>
                  </a:lnTo>
                  <a:lnTo>
                    <a:pt x="183958" y="69379"/>
                  </a:lnTo>
                  <a:lnTo>
                    <a:pt x="175725" y="96827"/>
                  </a:lnTo>
                  <a:lnTo>
                    <a:pt x="164757" y="128197"/>
                  </a:lnTo>
                  <a:lnTo>
                    <a:pt x="148956" y="164179"/>
                  </a:lnTo>
                  <a:lnTo>
                    <a:pt x="132775" y="191658"/>
                  </a:lnTo>
                  <a:lnTo>
                    <a:pt x="110149" y="225100"/>
                  </a:lnTo>
                  <a:lnTo>
                    <a:pt x="90630" y="244933"/>
                  </a:lnTo>
                  <a:lnTo>
                    <a:pt x="61278" y="269231"/>
                  </a:lnTo>
                  <a:lnTo>
                    <a:pt x="42932" y="287814"/>
                  </a:lnTo>
                  <a:lnTo>
                    <a:pt x="21288" y="317375"/>
                  </a:lnTo>
                  <a:lnTo>
                    <a:pt x="16670" y="330236"/>
                  </a:lnTo>
                  <a:lnTo>
                    <a:pt x="12174" y="336008"/>
                  </a:lnTo>
                  <a:lnTo>
                    <a:pt x="594" y="315878"/>
                  </a:lnTo>
                  <a:lnTo>
                    <a:pt x="0" y="227047"/>
                  </a:lnTo>
                  <a:lnTo>
                    <a:pt x="16849" y="199341"/>
                  </a:lnTo>
                  <a:lnTo>
                    <a:pt x="22108" y="191636"/>
                  </a:lnTo>
                  <a:lnTo>
                    <a:pt x="34740" y="191149"/>
                  </a:lnTo>
                  <a:lnTo>
                    <a:pt x="51958" y="173882"/>
                  </a:lnTo>
                  <a:lnTo>
                    <a:pt x="77609" y="172715"/>
                  </a:lnTo>
                  <a:lnTo>
                    <a:pt x="130958" y="99041"/>
                  </a:lnTo>
                  <a:lnTo>
                    <a:pt x="143808" y="78520"/>
                  </a:lnTo>
                  <a:lnTo>
                    <a:pt x="151980" y="63418"/>
                  </a:lnTo>
                  <a:lnTo>
                    <a:pt x="151357" y="50640"/>
                  </a:lnTo>
                  <a:lnTo>
                    <a:pt x="150058" y="25936"/>
                  </a:lnTo>
                  <a:lnTo>
                    <a:pt x="149558" y="15848"/>
                  </a:lnTo>
                  <a:lnTo>
                    <a:pt x="149657" y="15446"/>
                  </a:lnTo>
                  <a:lnTo>
                    <a:pt x="155882" y="14907"/>
                  </a:lnTo>
                  <a:lnTo>
                    <a:pt x="164686" y="1118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4" name="Polygon form 88"/>
            <p:cNvSpPr/>
            <p:nvPr/>
          </p:nvSpPr>
          <p:spPr>
            <a:xfrm>
              <a:off x="4281007" y="2930048"/>
              <a:ext cx="78099" cy="94380"/>
            </a:xfrm>
            <a:custGeom>
              <a:avLst/>
              <a:gdLst/>
              <a:ahLst/>
              <a:cxnLst/>
              <a:rect l="0" t="0" r="0" b="0"/>
              <a:pathLst>
                <a:path w="78099" h="94380">
                  <a:moveTo>
                    <a:pt x="36048" y="17945"/>
                  </a:moveTo>
                  <a:lnTo>
                    <a:pt x="47063" y="23479"/>
                  </a:lnTo>
                  <a:lnTo>
                    <a:pt x="49476" y="33417"/>
                  </a:lnTo>
                  <a:lnTo>
                    <a:pt x="60243" y="40290"/>
                  </a:lnTo>
                  <a:lnTo>
                    <a:pt x="65037" y="34798"/>
                  </a:lnTo>
                  <a:lnTo>
                    <a:pt x="69607" y="37743"/>
                  </a:lnTo>
                  <a:lnTo>
                    <a:pt x="66079" y="41879"/>
                  </a:lnTo>
                  <a:lnTo>
                    <a:pt x="69695" y="46044"/>
                  </a:lnTo>
                  <a:lnTo>
                    <a:pt x="66048" y="51587"/>
                  </a:lnTo>
                  <a:lnTo>
                    <a:pt x="68555" y="60389"/>
                  </a:lnTo>
                  <a:lnTo>
                    <a:pt x="78099" y="70695"/>
                  </a:lnTo>
                  <a:lnTo>
                    <a:pt x="72301" y="78345"/>
                  </a:lnTo>
                  <a:lnTo>
                    <a:pt x="70190" y="86076"/>
                  </a:lnTo>
                  <a:lnTo>
                    <a:pt x="72380" y="88923"/>
                  </a:lnTo>
                  <a:lnTo>
                    <a:pt x="69870" y="92373"/>
                  </a:lnTo>
                  <a:lnTo>
                    <a:pt x="61831" y="92887"/>
                  </a:lnTo>
                  <a:lnTo>
                    <a:pt x="56036" y="94380"/>
                  </a:lnTo>
                  <a:lnTo>
                    <a:pt x="55274" y="92575"/>
                  </a:lnTo>
                  <a:lnTo>
                    <a:pt x="57069" y="89673"/>
                  </a:lnTo>
                  <a:lnTo>
                    <a:pt x="58424" y="83763"/>
                  </a:lnTo>
                  <a:lnTo>
                    <a:pt x="55967" y="83931"/>
                  </a:lnTo>
                  <a:lnTo>
                    <a:pt x="52135" y="79499"/>
                  </a:lnTo>
                  <a:lnTo>
                    <a:pt x="49163" y="78401"/>
                  </a:lnTo>
                  <a:lnTo>
                    <a:pt x="46507" y="74588"/>
                  </a:lnTo>
                  <a:lnTo>
                    <a:pt x="43115" y="73128"/>
                  </a:lnTo>
                  <a:lnTo>
                    <a:pt x="40314" y="69753"/>
                  </a:lnTo>
                  <a:lnTo>
                    <a:pt x="37336" y="71131"/>
                  </a:lnTo>
                  <a:lnTo>
                    <a:pt x="35717" y="79182"/>
                  </a:lnTo>
                  <a:lnTo>
                    <a:pt x="31727" y="80974"/>
                  </a:lnTo>
                  <a:lnTo>
                    <a:pt x="32958" y="78884"/>
                  </a:lnTo>
                  <a:lnTo>
                    <a:pt x="25861" y="73956"/>
                  </a:lnTo>
                  <a:lnTo>
                    <a:pt x="19918" y="71426"/>
                  </a:lnTo>
                  <a:lnTo>
                    <a:pt x="17074" y="68113"/>
                  </a:lnTo>
                  <a:lnTo>
                    <a:pt x="12095" y="64027"/>
                  </a:lnTo>
                  <a:lnTo>
                    <a:pt x="16070" y="62907"/>
                  </a:lnTo>
                  <a:lnTo>
                    <a:pt x="17516" y="51515"/>
                  </a:lnTo>
                  <a:lnTo>
                    <a:pt x="8334" y="42332"/>
                  </a:lnTo>
                  <a:lnTo>
                    <a:pt x="11624" y="31654"/>
                  </a:lnTo>
                  <a:lnTo>
                    <a:pt x="5414" y="31800"/>
                  </a:lnTo>
                  <a:lnTo>
                    <a:pt x="11135" y="22629"/>
                  </a:lnTo>
                  <a:lnTo>
                    <a:pt x="5041" y="15817"/>
                  </a:lnTo>
                  <a:lnTo>
                    <a:pt x="0" y="6516"/>
                  </a:lnTo>
                  <a:lnTo>
                    <a:pt x="12401" y="0"/>
                  </a:lnTo>
                  <a:lnTo>
                    <a:pt x="23112" y="926"/>
                  </a:lnTo>
                  <a:lnTo>
                    <a:pt x="33326" y="10287"/>
                  </a:lnTo>
                  <a:lnTo>
                    <a:pt x="36048" y="1794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5" name="Polygon form 89"/>
            <p:cNvSpPr/>
            <p:nvPr/>
          </p:nvSpPr>
          <p:spPr>
            <a:xfrm>
              <a:off x="2815608" y="3897889"/>
              <a:ext cx="81719" cy="103470"/>
            </a:xfrm>
            <a:custGeom>
              <a:avLst/>
              <a:gdLst/>
              <a:ahLst/>
              <a:cxnLst/>
              <a:rect l="0" t="0" r="0" b="0"/>
              <a:pathLst>
                <a:path w="81719" h="103470">
                  <a:moveTo>
                    <a:pt x="19083" y="1054"/>
                  </a:moveTo>
                  <a:lnTo>
                    <a:pt x="42511" y="6114"/>
                  </a:lnTo>
                  <a:lnTo>
                    <a:pt x="44778" y="1689"/>
                  </a:lnTo>
                  <a:lnTo>
                    <a:pt x="60761" y="0"/>
                  </a:lnTo>
                  <a:lnTo>
                    <a:pt x="81719" y="6719"/>
                  </a:lnTo>
                  <a:lnTo>
                    <a:pt x="70834" y="27807"/>
                  </a:lnTo>
                  <a:lnTo>
                    <a:pt x="71964" y="44634"/>
                  </a:lnTo>
                  <a:lnTo>
                    <a:pt x="79389" y="59229"/>
                  </a:lnTo>
                  <a:lnTo>
                    <a:pt x="75741" y="69796"/>
                  </a:lnTo>
                  <a:lnTo>
                    <a:pt x="73820" y="81036"/>
                  </a:lnTo>
                  <a:lnTo>
                    <a:pt x="68641" y="91366"/>
                  </a:lnTo>
                  <a:lnTo>
                    <a:pt x="57408" y="86129"/>
                  </a:lnTo>
                  <a:lnTo>
                    <a:pt x="48056" y="88624"/>
                  </a:lnTo>
                  <a:lnTo>
                    <a:pt x="40123" y="86419"/>
                  </a:lnTo>
                  <a:lnTo>
                    <a:pt x="38052" y="93543"/>
                  </a:lnTo>
                  <a:lnTo>
                    <a:pt x="41303" y="98444"/>
                  </a:lnTo>
                  <a:lnTo>
                    <a:pt x="39469" y="103470"/>
                  </a:lnTo>
                  <a:lnTo>
                    <a:pt x="28760" y="101437"/>
                  </a:lnTo>
                  <a:lnTo>
                    <a:pt x="17001" y="79994"/>
                  </a:lnTo>
                  <a:lnTo>
                    <a:pt x="14660" y="66077"/>
                  </a:lnTo>
                  <a:lnTo>
                    <a:pt x="8346" y="66028"/>
                  </a:lnTo>
                  <a:lnTo>
                    <a:pt x="0" y="48096"/>
                  </a:lnTo>
                  <a:lnTo>
                    <a:pt x="3965" y="35393"/>
                  </a:lnTo>
                  <a:lnTo>
                    <a:pt x="3062" y="29575"/>
                  </a:lnTo>
                  <a:lnTo>
                    <a:pt x="15214" y="23200"/>
                  </a:lnTo>
                  <a:lnTo>
                    <a:pt x="19083" y="105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6" name="Polygon form 90"/>
            <p:cNvSpPr/>
            <p:nvPr/>
          </p:nvSpPr>
          <p:spPr>
            <a:xfrm>
              <a:off x="4242313" y="2848026"/>
              <a:ext cx="92911" cy="44090"/>
            </a:xfrm>
            <a:custGeom>
              <a:avLst/>
              <a:gdLst/>
              <a:ahLst/>
              <a:cxnLst/>
              <a:rect l="0" t="0" r="0" b="0"/>
              <a:pathLst>
                <a:path w="92911" h="44090">
                  <a:moveTo>
                    <a:pt x="30359" y="1924"/>
                  </a:moveTo>
                  <a:lnTo>
                    <a:pt x="31447" y="3369"/>
                  </a:lnTo>
                  <a:lnTo>
                    <a:pt x="37901" y="0"/>
                  </a:lnTo>
                  <a:lnTo>
                    <a:pt x="47189" y="8440"/>
                  </a:lnTo>
                  <a:lnTo>
                    <a:pt x="56401" y="3125"/>
                  </a:lnTo>
                  <a:lnTo>
                    <a:pt x="64506" y="5489"/>
                  </a:lnTo>
                  <a:lnTo>
                    <a:pt x="76021" y="1895"/>
                  </a:lnTo>
                  <a:lnTo>
                    <a:pt x="92911" y="10928"/>
                  </a:lnTo>
                  <a:lnTo>
                    <a:pt x="89082" y="17288"/>
                  </a:lnTo>
                  <a:lnTo>
                    <a:pt x="87012" y="27073"/>
                  </a:lnTo>
                  <a:lnTo>
                    <a:pt x="83745" y="29599"/>
                  </a:lnTo>
                  <a:lnTo>
                    <a:pt x="65025" y="22530"/>
                  </a:lnTo>
                  <a:lnTo>
                    <a:pt x="59729" y="24082"/>
                  </a:lnTo>
                  <a:lnTo>
                    <a:pt x="56445" y="29819"/>
                  </a:lnTo>
                  <a:lnTo>
                    <a:pt x="48924" y="32944"/>
                  </a:lnTo>
                  <a:lnTo>
                    <a:pt x="46951" y="31426"/>
                  </a:lnTo>
                  <a:lnTo>
                    <a:pt x="39200" y="35284"/>
                  </a:lnTo>
                  <a:lnTo>
                    <a:pt x="32622" y="36087"/>
                  </a:lnTo>
                  <a:lnTo>
                    <a:pt x="31762" y="40953"/>
                  </a:lnTo>
                  <a:lnTo>
                    <a:pt x="17970" y="44090"/>
                  </a:lnTo>
                  <a:lnTo>
                    <a:pt x="11535" y="41534"/>
                  </a:lnTo>
                  <a:lnTo>
                    <a:pt x="2435" y="35456"/>
                  </a:lnTo>
                  <a:lnTo>
                    <a:pt x="0" y="27111"/>
                  </a:lnTo>
                  <a:lnTo>
                    <a:pt x="1057" y="24031"/>
                  </a:lnTo>
                  <a:lnTo>
                    <a:pt x="2922" y="18692"/>
                  </a:lnTo>
                  <a:lnTo>
                    <a:pt x="10337" y="19011"/>
                  </a:lnTo>
                  <a:lnTo>
                    <a:pt x="15777" y="16443"/>
                  </a:lnTo>
                  <a:lnTo>
                    <a:pt x="16005" y="14192"/>
                  </a:lnTo>
                  <a:lnTo>
                    <a:pt x="19073" y="13005"/>
                  </a:lnTo>
                  <a:lnTo>
                    <a:pt x="19608" y="7498"/>
                  </a:lnTo>
                  <a:lnTo>
                    <a:pt x="23307" y="6399"/>
                  </a:lnTo>
                  <a:lnTo>
                    <a:pt x="25426" y="2020"/>
                  </a:lnTo>
                  <a:lnTo>
                    <a:pt x="30359" y="192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7" name="Polygon form 91"/>
            <p:cNvSpPr/>
            <p:nvPr/>
          </p:nvSpPr>
          <p:spPr>
            <a:xfrm>
              <a:off x="5622997" y="3376221"/>
              <a:ext cx="109438" cy="143189"/>
            </a:xfrm>
            <a:custGeom>
              <a:avLst/>
              <a:gdLst/>
              <a:ahLst/>
              <a:cxnLst/>
              <a:rect l="0" t="0" r="0" b="0"/>
              <a:pathLst>
                <a:path w="109438" h="143189">
                  <a:moveTo>
                    <a:pt x="105912" y="108235"/>
                  </a:moveTo>
                  <a:lnTo>
                    <a:pt x="109438" y="126434"/>
                  </a:lnTo>
                  <a:lnTo>
                    <a:pt x="101990" y="122829"/>
                  </a:lnTo>
                  <a:lnTo>
                    <a:pt x="107481" y="143189"/>
                  </a:lnTo>
                  <a:lnTo>
                    <a:pt x="99311" y="130158"/>
                  </a:lnTo>
                  <a:lnTo>
                    <a:pt x="95487" y="117288"/>
                  </a:lnTo>
                  <a:lnTo>
                    <a:pt x="89241" y="105224"/>
                  </a:lnTo>
                  <a:lnTo>
                    <a:pt x="78076" y="90781"/>
                  </a:lnTo>
                  <a:lnTo>
                    <a:pt x="60425" y="90413"/>
                  </a:lnTo>
                  <a:lnTo>
                    <a:pt x="64432" y="100771"/>
                  </a:lnTo>
                  <a:lnTo>
                    <a:pt x="61488" y="115053"/>
                  </a:lnTo>
                  <a:lnTo>
                    <a:pt x="52328" y="110211"/>
                  </a:lnTo>
                  <a:lnTo>
                    <a:pt x="50537" y="114907"/>
                  </a:lnTo>
                  <a:lnTo>
                    <a:pt x="44582" y="112339"/>
                  </a:lnTo>
                  <a:lnTo>
                    <a:pt x="36763" y="110333"/>
                  </a:lnTo>
                  <a:lnTo>
                    <a:pt x="29369" y="89653"/>
                  </a:lnTo>
                  <a:lnTo>
                    <a:pt x="18630" y="70926"/>
                  </a:lnTo>
                  <a:lnTo>
                    <a:pt x="18382" y="55618"/>
                  </a:lnTo>
                  <a:lnTo>
                    <a:pt x="5241" y="49307"/>
                  </a:lnTo>
                  <a:lnTo>
                    <a:pt x="7266" y="39970"/>
                  </a:lnTo>
                  <a:lnTo>
                    <a:pt x="16754" y="30127"/>
                  </a:lnTo>
                  <a:lnTo>
                    <a:pt x="0" y="17337"/>
                  </a:lnTo>
                  <a:lnTo>
                    <a:pt x="2354" y="0"/>
                  </a:lnTo>
                  <a:lnTo>
                    <a:pt x="19872" y="10270"/>
                  </a:lnTo>
                  <a:lnTo>
                    <a:pt x="29101" y="11146"/>
                  </a:lnTo>
                  <a:lnTo>
                    <a:pt x="35100" y="28606"/>
                  </a:lnTo>
                  <a:lnTo>
                    <a:pt x="53778" y="31346"/>
                  </a:lnTo>
                  <a:lnTo>
                    <a:pt x="71063" y="30263"/>
                  </a:lnTo>
                  <a:lnTo>
                    <a:pt x="82942" y="34134"/>
                  </a:lnTo>
                  <a:lnTo>
                    <a:pt x="79497" y="55883"/>
                  </a:lnTo>
                  <a:lnTo>
                    <a:pt x="71426" y="57675"/>
                  </a:lnTo>
                  <a:lnTo>
                    <a:pt x="68966" y="72287"/>
                  </a:lnTo>
                  <a:lnTo>
                    <a:pt x="82295" y="85004"/>
                  </a:lnTo>
                  <a:lnTo>
                    <a:pt x="81666" y="68716"/>
                  </a:lnTo>
                  <a:lnTo>
                    <a:pt x="86853" y="68434"/>
                  </a:lnTo>
                  <a:lnTo>
                    <a:pt x="105912" y="108235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8" name="Polygon form 92"/>
            <p:cNvSpPr/>
            <p:nvPr/>
          </p:nvSpPr>
          <p:spPr>
            <a:xfrm>
              <a:off x="4193463" y="2914315"/>
              <a:ext cx="47768" cy="33955"/>
            </a:xfrm>
            <a:custGeom>
              <a:avLst/>
              <a:gdLst/>
              <a:ahLst/>
              <a:cxnLst/>
              <a:rect l="0" t="0" r="0" b="0"/>
              <a:pathLst>
                <a:path w="47768" h="33955">
                  <a:moveTo>
                    <a:pt x="999" y="8695"/>
                  </a:moveTo>
                  <a:lnTo>
                    <a:pt x="15144" y="10431"/>
                  </a:lnTo>
                  <a:lnTo>
                    <a:pt x="23273" y="4868"/>
                  </a:lnTo>
                  <a:lnTo>
                    <a:pt x="38031" y="4110"/>
                  </a:lnTo>
                  <a:lnTo>
                    <a:pt x="40914" y="0"/>
                  </a:lnTo>
                  <a:lnTo>
                    <a:pt x="43780" y="235"/>
                  </a:lnTo>
                  <a:lnTo>
                    <a:pt x="47768" y="8347"/>
                  </a:lnTo>
                  <a:lnTo>
                    <a:pt x="34797" y="14908"/>
                  </a:lnTo>
                  <a:lnTo>
                    <a:pt x="33929" y="24676"/>
                  </a:lnTo>
                  <a:lnTo>
                    <a:pt x="28201" y="27209"/>
                  </a:lnTo>
                  <a:lnTo>
                    <a:pt x="28788" y="33955"/>
                  </a:lnTo>
                  <a:lnTo>
                    <a:pt x="22049" y="33554"/>
                  </a:lnTo>
                  <a:lnTo>
                    <a:pt x="15948" y="29671"/>
                  </a:lnTo>
                  <a:lnTo>
                    <a:pt x="13120" y="33775"/>
                  </a:lnTo>
                  <a:lnTo>
                    <a:pt x="1158" y="33062"/>
                  </a:lnTo>
                  <a:lnTo>
                    <a:pt x="4805" y="30838"/>
                  </a:lnTo>
                  <a:lnTo>
                    <a:pt x="0" y="20600"/>
                  </a:lnTo>
                  <a:lnTo>
                    <a:pt x="999" y="869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9" name="Polygon form 93"/>
            <p:cNvSpPr/>
            <p:nvPr/>
          </p:nvSpPr>
          <p:spPr>
            <a:xfrm>
              <a:off x="4127463" y="2376660"/>
              <a:ext cx="163722" cy="332874"/>
            </a:xfrm>
            <a:custGeom>
              <a:avLst/>
              <a:gdLst/>
              <a:ahLst/>
              <a:cxnLst/>
              <a:rect l="0" t="0" r="0" b="0"/>
              <a:pathLst>
                <a:path w="163722" h="332874">
                  <a:moveTo>
                    <a:pt x="141201" y="81090"/>
                  </a:moveTo>
                  <a:lnTo>
                    <a:pt x="130626" y="98141"/>
                  </a:lnTo>
                  <a:lnTo>
                    <a:pt x="135320" y="112859"/>
                  </a:lnTo>
                  <a:lnTo>
                    <a:pt x="115843" y="132619"/>
                  </a:lnTo>
                  <a:lnTo>
                    <a:pt x="91094" y="153782"/>
                  </a:lnTo>
                  <a:lnTo>
                    <a:pt x="84923" y="187888"/>
                  </a:lnTo>
                  <a:lnTo>
                    <a:pt x="97608" y="204729"/>
                  </a:lnTo>
                  <a:lnTo>
                    <a:pt x="113603" y="217894"/>
                  </a:lnTo>
                  <a:lnTo>
                    <a:pt x="103335" y="245305"/>
                  </a:lnTo>
                  <a:lnTo>
                    <a:pt x="88270" y="251166"/>
                  </a:lnTo>
                  <a:lnTo>
                    <a:pt x="87027" y="291736"/>
                  </a:lnTo>
                  <a:lnTo>
                    <a:pt x="80633" y="314447"/>
                  </a:lnTo>
                  <a:lnTo>
                    <a:pt x="61492" y="312341"/>
                  </a:lnTo>
                  <a:lnTo>
                    <a:pt x="54427" y="331574"/>
                  </a:lnTo>
                  <a:lnTo>
                    <a:pt x="36334" y="332874"/>
                  </a:lnTo>
                  <a:lnTo>
                    <a:pt x="29467" y="310117"/>
                  </a:lnTo>
                  <a:lnTo>
                    <a:pt x="14284" y="282867"/>
                  </a:lnTo>
                  <a:lnTo>
                    <a:pt x="0" y="248854"/>
                  </a:lnTo>
                  <a:lnTo>
                    <a:pt x="5564" y="234894"/>
                  </a:lnTo>
                  <a:lnTo>
                    <a:pt x="16644" y="218239"/>
                  </a:lnTo>
                  <a:lnTo>
                    <a:pt x="18983" y="189834"/>
                  </a:lnTo>
                  <a:lnTo>
                    <a:pt x="8484" y="177705"/>
                  </a:lnTo>
                  <a:lnTo>
                    <a:pt x="4697" y="145686"/>
                  </a:lnTo>
                  <a:lnTo>
                    <a:pt x="11842" y="122974"/>
                  </a:lnTo>
                  <a:lnTo>
                    <a:pt x="25993" y="123235"/>
                  </a:lnTo>
                  <a:lnTo>
                    <a:pt x="29896" y="113623"/>
                  </a:lnTo>
                  <a:lnTo>
                    <a:pt x="23859" y="105445"/>
                  </a:lnTo>
                  <a:lnTo>
                    <a:pt x="41582" y="71271"/>
                  </a:lnTo>
                  <a:lnTo>
                    <a:pt x="51815" y="44373"/>
                  </a:lnTo>
                  <a:lnTo>
                    <a:pt x="58343" y="27107"/>
                  </a:lnTo>
                  <a:lnTo>
                    <a:pt x="71252" y="27005"/>
                  </a:lnTo>
                  <a:lnTo>
                    <a:pt x="72733" y="13537"/>
                  </a:lnTo>
                  <a:lnTo>
                    <a:pt x="98477" y="17004"/>
                  </a:lnTo>
                  <a:lnTo>
                    <a:pt x="97682" y="1127"/>
                  </a:lnTo>
                  <a:lnTo>
                    <a:pt x="105690" y="0"/>
                  </a:lnTo>
                  <a:lnTo>
                    <a:pt x="125519" y="11473"/>
                  </a:lnTo>
                  <a:lnTo>
                    <a:pt x="149565" y="27470"/>
                  </a:lnTo>
                  <a:lnTo>
                    <a:pt x="157249" y="64537"/>
                  </a:lnTo>
                  <a:lnTo>
                    <a:pt x="163722" y="73815"/>
                  </a:lnTo>
                  <a:lnTo>
                    <a:pt x="141201" y="8109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0" name="Polygon form 94"/>
            <p:cNvSpPr/>
            <p:nvPr/>
          </p:nvSpPr>
          <p:spPr>
            <a:xfrm>
              <a:off x="4538506" y="4668813"/>
              <a:ext cx="26110" cy="39408"/>
            </a:xfrm>
            <a:custGeom>
              <a:avLst/>
              <a:gdLst/>
              <a:ahLst/>
              <a:cxnLst/>
              <a:rect l="0" t="0" r="0" b="0"/>
              <a:pathLst>
                <a:path w="26110" h="39408">
                  <a:moveTo>
                    <a:pt x="26110" y="26217"/>
                  </a:moveTo>
                  <a:lnTo>
                    <a:pt x="21305" y="36937"/>
                  </a:lnTo>
                  <a:lnTo>
                    <a:pt x="10070" y="39408"/>
                  </a:lnTo>
                  <a:lnTo>
                    <a:pt x="0" y="26120"/>
                  </a:lnTo>
                  <a:lnTo>
                    <a:pt x="541" y="17736"/>
                  </a:lnTo>
                  <a:lnTo>
                    <a:pt x="6462" y="8698"/>
                  </a:lnTo>
                  <a:lnTo>
                    <a:pt x="8839" y="1660"/>
                  </a:lnTo>
                  <a:lnTo>
                    <a:pt x="14447" y="0"/>
                  </a:lnTo>
                  <a:lnTo>
                    <a:pt x="23603" y="4562"/>
                  </a:lnTo>
                  <a:lnTo>
                    <a:pt x="25447" y="15475"/>
                  </a:lnTo>
                  <a:lnTo>
                    <a:pt x="26110" y="26217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1" name="Polygon form 95"/>
            <p:cNvSpPr/>
            <p:nvPr/>
          </p:nvSpPr>
          <p:spPr>
            <a:xfrm>
              <a:off x="4611795" y="3138851"/>
              <a:ext cx="109278" cy="121552"/>
            </a:xfrm>
            <a:custGeom>
              <a:avLst/>
              <a:gdLst/>
              <a:ahLst/>
              <a:cxnLst/>
              <a:rect l="0" t="0" r="0" b="0"/>
              <a:pathLst>
                <a:path w="109278" h="121552">
                  <a:moveTo>
                    <a:pt x="59332" y="94983"/>
                  </a:moveTo>
                  <a:lnTo>
                    <a:pt x="26860" y="121552"/>
                  </a:lnTo>
                  <a:lnTo>
                    <a:pt x="5186" y="112309"/>
                  </a:lnTo>
                  <a:lnTo>
                    <a:pt x="4814" y="112149"/>
                  </a:lnTo>
                  <a:lnTo>
                    <a:pt x="6840" y="108413"/>
                  </a:lnTo>
                  <a:lnTo>
                    <a:pt x="5303" y="98487"/>
                  </a:lnTo>
                  <a:lnTo>
                    <a:pt x="8074" y="85119"/>
                  </a:lnTo>
                  <a:lnTo>
                    <a:pt x="16808" y="75785"/>
                  </a:lnTo>
                  <a:lnTo>
                    <a:pt x="12549" y="66327"/>
                  </a:lnTo>
                  <a:lnTo>
                    <a:pt x="4205" y="65248"/>
                  </a:lnTo>
                  <a:lnTo>
                    <a:pt x="0" y="46722"/>
                  </a:lnTo>
                  <a:lnTo>
                    <a:pt x="3049" y="36652"/>
                  </a:lnTo>
                  <a:lnTo>
                    <a:pt x="7138" y="31241"/>
                  </a:lnTo>
                  <a:lnTo>
                    <a:pt x="11212" y="25829"/>
                  </a:lnTo>
                  <a:lnTo>
                    <a:pt x="10226" y="12278"/>
                  </a:lnTo>
                  <a:lnTo>
                    <a:pt x="16800" y="16873"/>
                  </a:lnTo>
                  <a:lnTo>
                    <a:pt x="35579" y="9704"/>
                  </a:lnTo>
                  <a:lnTo>
                    <a:pt x="45837" y="14065"/>
                  </a:lnTo>
                  <a:lnTo>
                    <a:pt x="60610" y="13663"/>
                  </a:lnTo>
                  <a:lnTo>
                    <a:pt x="79805" y="4081"/>
                  </a:lnTo>
                  <a:lnTo>
                    <a:pt x="89533" y="4266"/>
                  </a:lnTo>
                  <a:lnTo>
                    <a:pt x="109278" y="0"/>
                  </a:lnTo>
                  <a:lnTo>
                    <a:pt x="102634" y="15382"/>
                  </a:lnTo>
                  <a:lnTo>
                    <a:pt x="93774" y="21614"/>
                  </a:lnTo>
                  <a:lnTo>
                    <a:pt x="98323" y="39323"/>
                  </a:lnTo>
                  <a:lnTo>
                    <a:pt x="96035" y="68853"/>
                  </a:lnTo>
                  <a:lnTo>
                    <a:pt x="59332" y="9498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2" name="Polygon form 96"/>
            <p:cNvSpPr/>
            <p:nvPr/>
          </p:nvSpPr>
          <p:spPr>
            <a:xfrm>
              <a:off x="4224117" y="3480503"/>
              <a:ext cx="200489" cy="386291"/>
            </a:xfrm>
            <a:custGeom>
              <a:avLst/>
              <a:gdLst/>
              <a:ahLst/>
              <a:cxnLst/>
              <a:rect l="0" t="0" r="0" b="0"/>
              <a:pathLst>
                <a:path w="200489" h="386291">
                  <a:moveTo>
                    <a:pt x="19352" y="254972"/>
                  </a:moveTo>
                  <a:lnTo>
                    <a:pt x="21083" y="243588"/>
                  </a:lnTo>
                  <a:lnTo>
                    <a:pt x="8554" y="243069"/>
                  </a:lnTo>
                  <a:lnTo>
                    <a:pt x="8293" y="227533"/>
                  </a:lnTo>
                  <a:lnTo>
                    <a:pt x="0" y="218611"/>
                  </a:lnTo>
                  <a:lnTo>
                    <a:pt x="7728" y="186770"/>
                  </a:lnTo>
                  <a:lnTo>
                    <a:pt x="31944" y="163903"/>
                  </a:lnTo>
                  <a:lnTo>
                    <a:pt x="32112" y="132479"/>
                  </a:lnTo>
                  <a:lnTo>
                    <a:pt x="38062" y="83424"/>
                  </a:lnTo>
                  <a:lnTo>
                    <a:pt x="41904" y="73004"/>
                  </a:lnTo>
                  <a:lnTo>
                    <a:pt x="33632" y="64763"/>
                  </a:lnTo>
                  <a:lnTo>
                    <a:pt x="33066" y="57082"/>
                  </a:lnTo>
                  <a:lnTo>
                    <a:pt x="25678" y="50835"/>
                  </a:lnTo>
                  <a:lnTo>
                    <a:pt x="19692" y="13313"/>
                  </a:lnTo>
                  <a:lnTo>
                    <a:pt x="38460" y="0"/>
                  </a:lnTo>
                  <a:lnTo>
                    <a:pt x="116605" y="45800"/>
                  </a:lnTo>
                  <a:lnTo>
                    <a:pt x="195378" y="91583"/>
                  </a:lnTo>
                  <a:lnTo>
                    <a:pt x="200489" y="187661"/>
                  </a:lnTo>
                  <a:lnTo>
                    <a:pt x="183667" y="186066"/>
                  </a:lnTo>
                  <a:lnTo>
                    <a:pt x="175425" y="203935"/>
                  </a:lnTo>
                  <a:lnTo>
                    <a:pt x="170779" y="218903"/>
                  </a:lnTo>
                  <a:lnTo>
                    <a:pt x="175027" y="224536"/>
                  </a:lnTo>
                  <a:lnTo>
                    <a:pt x="168854" y="231989"/>
                  </a:lnTo>
                  <a:lnTo>
                    <a:pt x="171375" y="242000"/>
                  </a:lnTo>
                  <a:lnTo>
                    <a:pt x="166620" y="252109"/>
                  </a:lnTo>
                  <a:lnTo>
                    <a:pt x="164906" y="261004"/>
                  </a:lnTo>
                  <a:lnTo>
                    <a:pt x="171730" y="259574"/>
                  </a:lnTo>
                  <a:lnTo>
                    <a:pt x="176094" y="268892"/>
                  </a:lnTo>
                  <a:lnTo>
                    <a:pt x="176698" y="282948"/>
                  </a:lnTo>
                  <a:lnTo>
                    <a:pt x="184083" y="290052"/>
                  </a:lnTo>
                  <a:lnTo>
                    <a:pt x="184001" y="295915"/>
                  </a:lnTo>
                  <a:lnTo>
                    <a:pt x="171706" y="300090"/>
                  </a:lnTo>
                  <a:lnTo>
                    <a:pt x="162002" y="309922"/>
                  </a:lnTo>
                  <a:lnTo>
                    <a:pt x="148398" y="336365"/>
                  </a:lnTo>
                  <a:lnTo>
                    <a:pt x="130135" y="347626"/>
                  </a:lnTo>
                  <a:lnTo>
                    <a:pt x="111142" y="346175"/>
                  </a:lnTo>
                  <a:lnTo>
                    <a:pt x="105642" y="348413"/>
                  </a:lnTo>
                  <a:lnTo>
                    <a:pt x="107732" y="356919"/>
                  </a:lnTo>
                  <a:lnTo>
                    <a:pt x="97620" y="365396"/>
                  </a:lnTo>
                  <a:lnTo>
                    <a:pt x="89413" y="374853"/>
                  </a:lnTo>
                  <a:lnTo>
                    <a:pt x="64778" y="384151"/>
                  </a:lnTo>
                  <a:lnTo>
                    <a:pt x="59794" y="378688"/>
                  </a:lnTo>
                  <a:lnTo>
                    <a:pt x="56531" y="378223"/>
                  </a:lnTo>
                  <a:lnTo>
                    <a:pt x="52983" y="384445"/>
                  </a:lnTo>
                  <a:lnTo>
                    <a:pt x="36741" y="386291"/>
                  </a:lnTo>
                  <a:lnTo>
                    <a:pt x="39744" y="379741"/>
                  </a:lnTo>
                  <a:lnTo>
                    <a:pt x="33338" y="363099"/>
                  </a:lnTo>
                  <a:lnTo>
                    <a:pt x="30438" y="353104"/>
                  </a:lnTo>
                  <a:lnTo>
                    <a:pt x="21828" y="349020"/>
                  </a:lnTo>
                  <a:lnTo>
                    <a:pt x="10049" y="334946"/>
                  </a:lnTo>
                  <a:lnTo>
                    <a:pt x="14152" y="323540"/>
                  </a:lnTo>
                  <a:lnTo>
                    <a:pt x="23128" y="325946"/>
                  </a:lnTo>
                  <a:lnTo>
                    <a:pt x="28638" y="324213"/>
                  </a:lnTo>
                  <a:lnTo>
                    <a:pt x="39598" y="324424"/>
                  </a:lnTo>
                  <a:lnTo>
                    <a:pt x="28571" y="302490"/>
                  </a:lnTo>
                  <a:lnTo>
                    <a:pt x="29013" y="286442"/>
                  </a:lnTo>
                  <a:lnTo>
                    <a:pt x="27415" y="270418"/>
                  </a:lnTo>
                  <a:lnTo>
                    <a:pt x="19352" y="25497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3" name="Polygon form 97"/>
            <p:cNvSpPr/>
            <p:nvPr/>
          </p:nvSpPr>
          <p:spPr>
            <a:xfrm>
              <a:off x="3959283" y="3780290"/>
              <a:ext cx="37711" cy="122788"/>
            </a:xfrm>
            <a:custGeom>
              <a:avLst/>
              <a:gdLst/>
              <a:ahLst/>
              <a:cxnLst/>
              <a:rect l="0" t="0" r="0" b="0"/>
              <a:pathLst>
                <a:path w="37711" h="122788">
                  <a:moveTo>
                    <a:pt x="37711" y="117639"/>
                  </a:moveTo>
                  <a:lnTo>
                    <a:pt x="21858" y="122788"/>
                  </a:lnTo>
                  <a:lnTo>
                    <a:pt x="17457" y="114317"/>
                  </a:lnTo>
                  <a:lnTo>
                    <a:pt x="12202" y="99013"/>
                  </a:lnTo>
                  <a:lnTo>
                    <a:pt x="10635" y="87014"/>
                  </a:lnTo>
                  <a:lnTo>
                    <a:pt x="14972" y="65285"/>
                  </a:lnTo>
                  <a:lnTo>
                    <a:pt x="10038" y="56486"/>
                  </a:lnTo>
                  <a:lnTo>
                    <a:pt x="8159" y="37481"/>
                  </a:lnTo>
                  <a:lnTo>
                    <a:pt x="8185" y="19962"/>
                  </a:lnTo>
                  <a:lnTo>
                    <a:pt x="0" y="7521"/>
                  </a:lnTo>
                  <a:lnTo>
                    <a:pt x="1442" y="0"/>
                  </a:lnTo>
                  <a:lnTo>
                    <a:pt x="18601" y="514"/>
                  </a:lnTo>
                  <a:lnTo>
                    <a:pt x="16119" y="13216"/>
                  </a:lnTo>
                  <a:lnTo>
                    <a:pt x="22116" y="20337"/>
                  </a:lnTo>
                  <a:lnTo>
                    <a:pt x="28939" y="28784"/>
                  </a:lnTo>
                  <a:lnTo>
                    <a:pt x="29701" y="40624"/>
                  </a:lnTo>
                  <a:lnTo>
                    <a:pt x="33664" y="45593"/>
                  </a:lnTo>
                  <a:lnTo>
                    <a:pt x="32843" y="100997"/>
                  </a:lnTo>
                  <a:lnTo>
                    <a:pt x="37711" y="11763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4" name="Polygon form 98"/>
            <p:cNvSpPr/>
            <p:nvPr/>
          </p:nvSpPr>
          <p:spPr>
            <a:xfrm>
              <a:off x="5837459" y="3520550"/>
              <a:ext cx="174667" cy="378489"/>
            </a:xfrm>
            <a:custGeom>
              <a:avLst/>
              <a:gdLst/>
              <a:ahLst/>
              <a:cxnLst/>
              <a:rect l="0" t="0" r="0" b="0"/>
              <a:pathLst>
                <a:path w="174667" h="378489">
                  <a:moveTo>
                    <a:pt x="126998" y="210234"/>
                  </a:moveTo>
                  <a:lnTo>
                    <a:pt x="107908" y="198801"/>
                  </a:lnTo>
                  <a:lnTo>
                    <a:pt x="91319" y="199679"/>
                  </a:lnTo>
                  <a:lnTo>
                    <a:pt x="91340" y="179377"/>
                  </a:lnTo>
                  <a:lnTo>
                    <a:pt x="74242" y="179957"/>
                  </a:lnTo>
                  <a:lnTo>
                    <a:pt x="76578" y="208288"/>
                  </a:lnTo>
                  <a:lnTo>
                    <a:pt x="70656" y="246096"/>
                  </a:lnTo>
                  <a:lnTo>
                    <a:pt x="66789" y="268942"/>
                  </a:lnTo>
                  <a:lnTo>
                    <a:pt x="70014" y="287542"/>
                  </a:lnTo>
                  <a:lnTo>
                    <a:pt x="82860" y="288133"/>
                  </a:lnTo>
                  <a:lnTo>
                    <a:pt x="93004" y="311523"/>
                  </a:lnTo>
                  <a:lnTo>
                    <a:pt x="98399" y="333791"/>
                  </a:lnTo>
                  <a:lnTo>
                    <a:pt x="110495" y="348423"/>
                  </a:lnTo>
                  <a:lnTo>
                    <a:pt x="122625" y="351272"/>
                  </a:lnTo>
                  <a:lnTo>
                    <a:pt x="133756" y="364563"/>
                  </a:lnTo>
                  <a:lnTo>
                    <a:pt x="128014" y="375260"/>
                  </a:lnTo>
                  <a:lnTo>
                    <a:pt x="115212" y="378489"/>
                  </a:lnTo>
                  <a:lnTo>
                    <a:pt x="112818" y="365244"/>
                  </a:lnTo>
                  <a:lnTo>
                    <a:pt x="95993" y="354135"/>
                  </a:lnTo>
                  <a:lnTo>
                    <a:pt x="92893" y="358776"/>
                  </a:lnTo>
                  <a:lnTo>
                    <a:pt x="84427" y="348981"/>
                  </a:lnTo>
                  <a:lnTo>
                    <a:pt x="80109" y="336265"/>
                  </a:lnTo>
                  <a:lnTo>
                    <a:pt x="68505" y="321876"/>
                  </a:lnTo>
                  <a:lnTo>
                    <a:pt x="57956" y="309815"/>
                  </a:lnTo>
                  <a:lnTo>
                    <a:pt x="56007" y="324978"/>
                  </a:lnTo>
                  <a:lnTo>
                    <a:pt x="51085" y="310751"/>
                  </a:lnTo>
                  <a:lnTo>
                    <a:pt x="51781" y="294680"/>
                  </a:lnTo>
                  <a:lnTo>
                    <a:pt x="55119" y="269930"/>
                  </a:lnTo>
                  <a:lnTo>
                    <a:pt x="61704" y="243332"/>
                  </a:lnTo>
                  <a:lnTo>
                    <a:pt x="69535" y="219133"/>
                  </a:lnTo>
                  <a:lnTo>
                    <a:pt x="58857" y="195860"/>
                  </a:lnTo>
                  <a:lnTo>
                    <a:pt x="57519" y="183917"/>
                  </a:lnTo>
                  <a:lnTo>
                    <a:pt x="53248" y="169634"/>
                  </a:lnTo>
                  <a:lnTo>
                    <a:pt x="37256" y="149579"/>
                  </a:lnTo>
                  <a:lnTo>
                    <a:pt x="30626" y="136841"/>
                  </a:lnTo>
                  <a:lnTo>
                    <a:pt x="36555" y="131920"/>
                  </a:lnTo>
                  <a:lnTo>
                    <a:pt x="39933" y="109427"/>
                  </a:lnTo>
                  <a:lnTo>
                    <a:pt x="29089" y="92749"/>
                  </a:lnTo>
                  <a:lnTo>
                    <a:pt x="13498" y="74437"/>
                  </a:lnTo>
                  <a:lnTo>
                    <a:pt x="0" y="52300"/>
                  </a:lnTo>
                  <a:lnTo>
                    <a:pt x="7191" y="47389"/>
                  </a:lnTo>
                  <a:lnTo>
                    <a:pt x="10351" y="19454"/>
                  </a:lnTo>
                  <a:lnTo>
                    <a:pt x="23592" y="17827"/>
                  </a:lnTo>
                  <a:lnTo>
                    <a:pt x="32365" y="6327"/>
                  </a:lnTo>
                  <a:lnTo>
                    <a:pt x="41986" y="0"/>
                  </a:lnTo>
                  <a:lnTo>
                    <a:pt x="51963" y="7595"/>
                  </a:lnTo>
                  <a:lnTo>
                    <a:pt x="56357" y="22956"/>
                  </a:lnTo>
                  <a:lnTo>
                    <a:pt x="69513" y="23660"/>
                  </a:lnTo>
                  <a:lnTo>
                    <a:pt x="70368" y="50871"/>
                  </a:lnTo>
                  <a:lnTo>
                    <a:pt x="75302" y="73877"/>
                  </a:lnTo>
                  <a:lnTo>
                    <a:pt x="92569" y="57862"/>
                  </a:lnTo>
                  <a:lnTo>
                    <a:pt x="99212" y="62200"/>
                  </a:lnTo>
                  <a:lnTo>
                    <a:pt x="110306" y="61068"/>
                  </a:lnTo>
                  <a:lnTo>
                    <a:pt x="112370" y="51975"/>
                  </a:lnTo>
                  <a:lnTo>
                    <a:pt x="127228" y="53230"/>
                  </a:lnTo>
                  <a:lnTo>
                    <a:pt x="146016" y="73668"/>
                  </a:lnTo>
                  <a:lnTo>
                    <a:pt x="152075" y="99120"/>
                  </a:lnTo>
                  <a:lnTo>
                    <a:pt x="171773" y="121161"/>
                  </a:lnTo>
                  <a:lnTo>
                    <a:pt x="174667" y="143099"/>
                  </a:lnTo>
                  <a:lnTo>
                    <a:pt x="170270" y="154952"/>
                  </a:lnTo>
                  <a:lnTo>
                    <a:pt x="151501" y="151754"/>
                  </a:lnTo>
                  <a:lnTo>
                    <a:pt x="127214" y="157389"/>
                  </a:lnTo>
                  <a:lnTo>
                    <a:pt x="118030" y="179175"/>
                  </a:lnTo>
                  <a:lnTo>
                    <a:pt x="126998" y="210234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5" name="Polygon form 99"/>
            <p:cNvSpPr/>
            <p:nvPr/>
          </p:nvSpPr>
          <p:spPr>
            <a:xfrm>
              <a:off x="5155503" y="3030342"/>
              <a:ext cx="145510" cy="102857"/>
            </a:xfrm>
            <a:custGeom>
              <a:avLst/>
              <a:gdLst/>
              <a:ahLst/>
              <a:cxnLst/>
              <a:rect l="0" t="0" r="0" b="0"/>
              <a:pathLst>
                <a:path w="145510" h="102857">
                  <a:moveTo>
                    <a:pt x="54186" y="17287"/>
                  </a:moveTo>
                  <a:lnTo>
                    <a:pt x="50194" y="25158"/>
                  </a:lnTo>
                  <a:lnTo>
                    <a:pt x="29946" y="21908"/>
                  </a:lnTo>
                  <a:lnTo>
                    <a:pt x="32624" y="36131"/>
                  </a:lnTo>
                  <a:lnTo>
                    <a:pt x="50998" y="33378"/>
                  </a:lnTo>
                  <a:lnTo>
                    <a:pt x="75082" y="40372"/>
                  </a:lnTo>
                  <a:lnTo>
                    <a:pt x="106956" y="35097"/>
                  </a:lnTo>
                  <a:lnTo>
                    <a:pt x="118641" y="57665"/>
                  </a:lnTo>
                  <a:lnTo>
                    <a:pt x="123632" y="54915"/>
                  </a:lnTo>
                  <a:lnTo>
                    <a:pt x="136078" y="60021"/>
                  </a:lnTo>
                  <a:lnTo>
                    <a:pt x="138488" y="69632"/>
                  </a:lnTo>
                  <a:lnTo>
                    <a:pt x="145510" y="83563"/>
                  </a:lnTo>
                  <a:lnTo>
                    <a:pt x="127256" y="84362"/>
                  </a:lnTo>
                  <a:lnTo>
                    <a:pt x="114522" y="83097"/>
                  </a:lnTo>
                  <a:lnTo>
                    <a:pt x="106778" y="94620"/>
                  </a:lnTo>
                  <a:lnTo>
                    <a:pt x="99618" y="97412"/>
                  </a:lnTo>
                  <a:lnTo>
                    <a:pt x="94933" y="102857"/>
                  </a:lnTo>
                  <a:lnTo>
                    <a:pt x="85559" y="95097"/>
                  </a:lnTo>
                  <a:lnTo>
                    <a:pt x="81120" y="74347"/>
                  </a:lnTo>
                  <a:lnTo>
                    <a:pt x="75430" y="73415"/>
                  </a:lnTo>
                  <a:lnTo>
                    <a:pt x="75099" y="65812"/>
                  </a:lnTo>
                  <a:lnTo>
                    <a:pt x="63886" y="60644"/>
                  </a:lnTo>
                  <a:lnTo>
                    <a:pt x="58848" y="69530"/>
                  </a:lnTo>
                  <a:lnTo>
                    <a:pt x="59889" y="79526"/>
                  </a:lnTo>
                  <a:lnTo>
                    <a:pt x="58214" y="83257"/>
                  </a:lnTo>
                  <a:lnTo>
                    <a:pt x="47482" y="83198"/>
                  </a:lnTo>
                  <a:lnTo>
                    <a:pt x="44964" y="94696"/>
                  </a:lnTo>
                  <a:lnTo>
                    <a:pt x="37647" y="90196"/>
                  </a:lnTo>
                  <a:lnTo>
                    <a:pt x="26994" y="98623"/>
                  </a:lnTo>
                  <a:lnTo>
                    <a:pt x="20735" y="95850"/>
                  </a:lnTo>
                  <a:lnTo>
                    <a:pt x="23694" y="70576"/>
                  </a:lnTo>
                  <a:lnTo>
                    <a:pt x="14596" y="52459"/>
                  </a:lnTo>
                  <a:lnTo>
                    <a:pt x="0" y="47155"/>
                  </a:lnTo>
                  <a:lnTo>
                    <a:pt x="1374" y="36161"/>
                  </a:lnTo>
                  <a:lnTo>
                    <a:pt x="16329" y="36680"/>
                  </a:lnTo>
                  <a:lnTo>
                    <a:pt x="20524" y="22754"/>
                  </a:lnTo>
                  <a:lnTo>
                    <a:pt x="21177" y="6768"/>
                  </a:lnTo>
                  <a:lnTo>
                    <a:pt x="42544" y="0"/>
                  </a:lnTo>
                  <a:lnTo>
                    <a:pt x="42560" y="11545"/>
                  </a:lnTo>
                  <a:lnTo>
                    <a:pt x="47204" y="18253"/>
                  </a:lnTo>
                  <a:lnTo>
                    <a:pt x="54186" y="1728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6" name="Polygon form 100"/>
            <p:cNvSpPr/>
            <p:nvPr/>
          </p:nvSpPr>
          <p:spPr>
            <a:xfrm>
              <a:off x="4877415" y="2995459"/>
              <a:ext cx="274062" cy="180551"/>
            </a:xfrm>
            <a:custGeom>
              <a:avLst/>
              <a:gdLst/>
              <a:ahLst/>
              <a:cxnLst/>
              <a:rect l="0" t="0" r="0" b="0"/>
              <a:pathLst>
                <a:path w="274062" h="180551">
                  <a:moveTo>
                    <a:pt x="189930" y="171895"/>
                  </a:moveTo>
                  <a:lnTo>
                    <a:pt x="183408" y="151333"/>
                  </a:lnTo>
                  <a:lnTo>
                    <a:pt x="169864" y="150929"/>
                  </a:lnTo>
                  <a:lnTo>
                    <a:pt x="144247" y="129975"/>
                  </a:lnTo>
                  <a:lnTo>
                    <a:pt x="129391" y="127799"/>
                  </a:lnTo>
                  <a:lnTo>
                    <a:pt x="106784" y="116090"/>
                  </a:lnTo>
                  <a:lnTo>
                    <a:pt x="93633" y="114271"/>
                  </a:lnTo>
                  <a:lnTo>
                    <a:pt x="86905" y="119084"/>
                  </a:lnTo>
                  <a:lnTo>
                    <a:pt x="74861" y="118773"/>
                  </a:lnTo>
                  <a:lnTo>
                    <a:pt x="65366" y="133143"/>
                  </a:lnTo>
                  <a:lnTo>
                    <a:pt x="50731" y="138367"/>
                  </a:lnTo>
                  <a:lnTo>
                    <a:pt x="43615" y="121217"/>
                  </a:lnTo>
                  <a:lnTo>
                    <a:pt x="40429" y="95622"/>
                  </a:lnTo>
                  <a:lnTo>
                    <a:pt x="24771" y="87821"/>
                  </a:lnTo>
                  <a:lnTo>
                    <a:pt x="25429" y="70985"/>
                  </a:lnTo>
                  <a:lnTo>
                    <a:pt x="13442" y="69949"/>
                  </a:lnTo>
                  <a:lnTo>
                    <a:pt x="12492" y="49288"/>
                  </a:lnTo>
                  <a:lnTo>
                    <a:pt x="30398" y="54711"/>
                  </a:lnTo>
                  <a:lnTo>
                    <a:pt x="43838" y="46384"/>
                  </a:lnTo>
                  <a:lnTo>
                    <a:pt x="27537" y="32204"/>
                  </a:lnTo>
                  <a:lnTo>
                    <a:pt x="19096" y="18450"/>
                  </a:lnTo>
                  <a:lnTo>
                    <a:pt x="6686" y="25144"/>
                  </a:lnTo>
                  <a:lnTo>
                    <a:pt x="9232" y="43044"/>
                  </a:lnTo>
                  <a:lnTo>
                    <a:pt x="0" y="27453"/>
                  </a:lnTo>
                  <a:lnTo>
                    <a:pt x="5679" y="19093"/>
                  </a:lnTo>
                  <a:lnTo>
                    <a:pt x="24050" y="13340"/>
                  </a:lnTo>
                  <a:lnTo>
                    <a:pt x="37476" y="19745"/>
                  </a:lnTo>
                  <a:lnTo>
                    <a:pt x="54472" y="38415"/>
                  </a:lnTo>
                  <a:lnTo>
                    <a:pt x="63092" y="36906"/>
                  </a:lnTo>
                  <a:lnTo>
                    <a:pt x="82620" y="35856"/>
                  </a:lnTo>
                  <a:lnTo>
                    <a:pt x="76551" y="23680"/>
                  </a:lnTo>
                  <a:lnTo>
                    <a:pt x="89087" y="14725"/>
                  </a:lnTo>
                  <a:lnTo>
                    <a:pt x="99721" y="0"/>
                  </a:lnTo>
                  <a:lnTo>
                    <a:pt x="126540" y="11973"/>
                  </a:lnTo>
                  <a:lnTo>
                    <a:pt x="133811" y="31375"/>
                  </a:lnTo>
                  <a:lnTo>
                    <a:pt x="141831" y="36115"/>
                  </a:lnTo>
                  <a:lnTo>
                    <a:pt x="160289" y="34246"/>
                  </a:lnTo>
                  <a:lnTo>
                    <a:pt x="167362" y="38446"/>
                  </a:lnTo>
                  <a:lnTo>
                    <a:pt x="182949" y="63307"/>
                  </a:lnTo>
                  <a:lnTo>
                    <a:pt x="207647" y="79409"/>
                  </a:lnTo>
                  <a:lnTo>
                    <a:pt x="222283" y="90481"/>
                  </a:lnTo>
                  <a:lnTo>
                    <a:pt x="244017" y="101743"/>
                  </a:lnTo>
                  <a:lnTo>
                    <a:pt x="270423" y="111289"/>
                  </a:lnTo>
                  <a:lnTo>
                    <a:pt x="274062" y="126327"/>
                  </a:lnTo>
                  <a:lnTo>
                    <a:pt x="268506" y="125780"/>
                  </a:lnTo>
                  <a:lnTo>
                    <a:pt x="258356" y="119553"/>
                  </a:lnTo>
                  <a:lnTo>
                    <a:pt x="257930" y="128397"/>
                  </a:lnTo>
                  <a:lnTo>
                    <a:pt x="244201" y="133727"/>
                  </a:lnTo>
                  <a:lnTo>
                    <a:pt x="245725" y="153485"/>
                  </a:lnTo>
                  <a:lnTo>
                    <a:pt x="237528" y="161326"/>
                  </a:lnTo>
                  <a:lnTo>
                    <a:pt x="224298" y="165546"/>
                  </a:lnTo>
                  <a:lnTo>
                    <a:pt x="223264" y="176797"/>
                  </a:lnTo>
                  <a:lnTo>
                    <a:pt x="210483" y="180551"/>
                  </a:lnTo>
                  <a:lnTo>
                    <a:pt x="189930" y="17189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7" name="Polygon form 101"/>
            <p:cNvSpPr/>
            <p:nvPr/>
          </p:nvSpPr>
          <p:spPr>
            <a:xfrm>
              <a:off x="6412863" y="4269297"/>
              <a:ext cx="47955" cy="29252"/>
            </a:xfrm>
            <a:custGeom>
              <a:avLst/>
              <a:gdLst/>
              <a:ahLst/>
              <a:cxnLst/>
              <a:rect l="0" t="0" r="0" b="0"/>
              <a:pathLst>
                <a:path w="47955" h="29252">
                  <a:moveTo>
                    <a:pt x="0" y="15773"/>
                  </a:moveTo>
                  <a:lnTo>
                    <a:pt x="3058" y="9496"/>
                  </a:lnTo>
                  <a:lnTo>
                    <a:pt x="20629" y="3835"/>
                  </a:lnTo>
                  <a:lnTo>
                    <a:pt x="34406" y="3228"/>
                  </a:lnTo>
                  <a:lnTo>
                    <a:pt x="40919" y="0"/>
                  </a:lnTo>
                  <a:lnTo>
                    <a:pt x="47955" y="3505"/>
                  </a:lnTo>
                  <a:lnTo>
                    <a:pt x="39882" y="10641"/>
                  </a:lnTo>
                  <a:lnTo>
                    <a:pt x="18036" y="21938"/>
                  </a:lnTo>
                  <a:lnTo>
                    <a:pt x="676" y="29252"/>
                  </a:lnTo>
                  <a:lnTo>
                    <a:pt x="1337" y="21110"/>
                  </a:lnTo>
                  <a:lnTo>
                    <a:pt x="0" y="1577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8" name="Polygon form 102"/>
            <p:cNvSpPr/>
            <p:nvPr/>
          </p:nvSpPr>
          <p:spPr>
            <a:xfrm>
              <a:off x="4347056" y="2976091"/>
              <a:ext cx="106923" cy="71840"/>
            </a:xfrm>
            <a:custGeom>
              <a:avLst/>
              <a:gdLst/>
              <a:ahLst/>
              <a:cxnLst/>
              <a:rect l="0" t="0" r="0" b="0"/>
              <a:pathLst>
                <a:path w="106923" h="71840">
                  <a:moveTo>
                    <a:pt x="3647" y="0"/>
                  </a:moveTo>
                  <a:lnTo>
                    <a:pt x="9707" y="9859"/>
                  </a:lnTo>
                  <a:lnTo>
                    <a:pt x="16194" y="7990"/>
                  </a:lnTo>
                  <a:lnTo>
                    <a:pt x="29886" y="11554"/>
                  </a:lnTo>
                  <a:lnTo>
                    <a:pt x="55395" y="12416"/>
                  </a:lnTo>
                  <a:lnTo>
                    <a:pt x="63179" y="6108"/>
                  </a:lnTo>
                  <a:lnTo>
                    <a:pt x="82720" y="134"/>
                  </a:lnTo>
                  <a:lnTo>
                    <a:pt x="96434" y="8697"/>
                  </a:lnTo>
                  <a:lnTo>
                    <a:pt x="106923" y="11049"/>
                  </a:lnTo>
                  <a:lnTo>
                    <a:pt x="99317" y="21232"/>
                  </a:lnTo>
                  <a:lnTo>
                    <a:pt x="95260" y="38641"/>
                  </a:lnTo>
                  <a:lnTo>
                    <a:pt x="102668" y="52340"/>
                  </a:lnTo>
                  <a:lnTo>
                    <a:pt x="87234" y="49357"/>
                  </a:lnTo>
                  <a:lnTo>
                    <a:pt x="70382" y="57261"/>
                  </a:lnTo>
                  <a:lnTo>
                    <a:pt x="71623" y="69305"/>
                  </a:lnTo>
                  <a:lnTo>
                    <a:pt x="55944" y="71840"/>
                  </a:lnTo>
                  <a:lnTo>
                    <a:pt x="42643" y="63584"/>
                  </a:lnTo>
                  <a:lnTo>
                    <a:pt x="29338" y="70436"/>
                  </a:lnTo>
                  <a:lnTo>
                    <a:pt x="16288" y="69924"/>
                  </a:lnTo>
                  <a:lnTo>
                    <a:pt x="13374" y="53961"/>
                  </a:lnTo>
                  <a:lnTo>
                    <a:pt x="3822" y="46329"/>
                  </a:lnTo>
                  <a:lnTo>
                    <a:pt x="6332" y="42879"/>
                  </a:lnTo>
                  <a:lnTo>
                    <a:pt x="4142" y="40032"/>
                  </a:lnTo>
                  <a:lnTo>
                    <a:pt x="6253" y="32302"/>
                  </a:lnTo>
                  <a:lnTo>
                    <a:pt x="12051" y="24651"/>
                  </a:lnTo>
                  <a:lnTo>
                    <a:pt x="2507" y="14345"/>
                  </a:lnTo>
                  <a:lnTo>
                    <a:pt x="0" y="5543"/>
                  </a:lnTo>
                  <a:lnTo>
                    <a:pt x="3647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9" name="Polygon form 103"/>
            <p:cNvSpPr/>
            <p:nvPr/>
          </p:nvSpPr>
          <p:spPr>
            <a:xfrm>
              <a:off x="2745351" y="3777022"/>
              <a:ext cx="21926" cy="21849"/>
            </a:xfrm>
            <a:custGeom>
              <a:avLst/>
              <a:gdLst/>
              <a:ahLst/>
              <a:cxnLst/>
              <a:rect l="0" t="0" r="0" b="0"/>
              <a:pathLst>
                <a:path w="21926" h="21849">
                  <a:moveTo>
                    <a:pt x="6394" y="3088"/>
                  </a:moveTo>
                  <a:lnTo>
                    <a:pt x="17873" y="0"/>
                  </a:lnTo>
                  <a:lnTo>
                    <a:pt x="21926" y="909"/>
                  </a:lnTo>
                  <a:lnTo>
                    <a:pt x="19926" y="19299"/>
                  </a:lnTo>
                  <a:lnTo>
                    <a:pt x="3385" y="21849"/>
                  </a:lnTo>
                  <a:lnTo>
                    <a:pt x="0" y="19588"/>
                  </a:lnTo>
                  <a:lnTo>
                    <a:pt x="6128" y="12852"/>
                  </a:lnTo>
                  <a:lnTo>
                    <a:pt x="6394" y="3088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0" name="Polygon form 104"/>
            <p:cNvSpPr/>
            <p:nvPr/>
          </p:nvSpPr>
          <p:spPr>
            <a:xfrm>
              <a:off x="4097818" y="3144612"/>
              <a:ext cx="73416" cy="169963"/>
            </a:xfrm>
            <a:custGeom>
              <a:avLst/>
              <a:gdLst/>
              <a:ahLst/>
              <a:cxnLst/>
              <a:rect l="0" t="0" r="0" b="0"/>
              <a:pathLst>
                <a:path w="73416" h="169963">
                  <a:moveTo>
                    <a:pt x="38747" y="169963"/>
                  </a:moveTo>
                  <a:lnTo>
                    <a:pt x="29522" y="126674"/>
                  </a:lnTo>
                  <a:lnTo>
                    <a:pt x="17867" y="116983"/>
                  </a:lnTo>
                  <a:lnTo>
                    <a:pt x="17537" y="111143"/>
                  </a:lnTo>
                  <a:lnTo>
                    <a:pt x="2108" y="96826"/>
                  </a:lnTo>
                  <a:lnTo>
                    <a:pt x="0" y="78656"/>
                  </a:lnTo>
                  <a:lnTo>
                    <a:pt x="10868" y="65151"/>
                  </a:lnTo>
                  <a:lnTo>
                    <a:pt x="14534" y="45230"/>
                  </a:lnTo>
                  <a:lnTo>
                    <a:pt x="10926" y="22239"/>
                  </a:lnTo>
                  <a:lnTo>
                    <a:pt x="14185" y="9837"/>
                  </a:lnTo>
                  <a:lnTo>
                    <a:pt x="33436" y="0"/>
                  </a:lnTo>
                  <a:lnTo>
                    <a:pt x="46139" y="2826"/>
                  </a:lnTo>
                  <a:lnTo>
                    <a:pt x="46106" y="15040"/>
                  </a:lnTo>
                  <a:lnTo>
                    <a:pt x="61016" y="6067"/>
                  </a:lnTo>
                  <a:lnTo>
                    <a:pt x="62502" y="10696"/>
                  </a:lnTo>
                  <a:lnTo>
                    <a:pt x="53985" y="22576"/>
                  </a:lnTo>
                  <a:lnTo>
                    <a:pt x="54323" y="33741"/>
                  </a:lnTo>
                  <a:lnTo>
                    <a:pt x="60845" y="39702"/>
                  </a:lnTo>
                  <a:lnTo>
                    <a:pt x="59310" y="60605"/>
                  </a:lnTo>
                  <a:lnTo>
                    <a:pt x="47776" y="72804"/>
                  </a:lnTo>
                  <a:lnTo>
                    <a:pt x="51740" y="85940"/>
                  </a:lnTo>
                  <a:lnTo>
                    <a:pt x="61223" y="86300"/>
                  </a:lnTo>
                  <a:lnTo>
                    <a:pt x="66285" y="97749"/>
                  </a:lnTo>
                  <a:lnTo>
                    <a:pt x="73416" y="101483"/>
                  </a:lnTo>
                  <a:lnTo>
                    <a:pt x="73115" y="120030"/>
                  </a:lnTo>
                  <a:lnTo>
                    <a:pt x="64393" y="127008"/>
                  </a:lnTo>
                  <a:lnTo>
                    <a:pt x="58991" y="134772"/>
                  </a:lnTo>
                  <a:lnTo>
                    <a:pt x="46613" y="144135"/>
                  </a:lnTo>
                  <a:lnTo>
                    <a:pt x="48913" y="154124"/>
                  </a:lnTo>
                  <a:lnTo>
                    <a:pt x="47638" y="164329"/>
                  </a:lnTo>
                  <a:lnTo>
                    <a:pt x="38747" y="16996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1" name="Polygon form 105"/>
            <p:cNvSpPr/>
            <p:nvPr/>
          </p:nvSpPr>
          <p:spPr>
            <a:xfrm>
              <a:off x="4425013" y="3025141"/>
              <a:ext cx="339699" cy="150362"/>
            </a:xfrm>
            <a:custGeom>
              <a:avLst/>
              <a:gdLst/>
              <a:ahLst/>
              <a:cxnLst/>
              <a:rect l="0" t="0" r="0" b="0"/>
              <a:pathLst>
                <a:path w="339699" h="150362">
                  <a:moveTo>
                    <a:pt x="182926" y="16385"/>
                  </a:moveTo>
                  <a:lnTo>
                    <a:pt x="209640" y="25169"/>
                  </a:lnTo>
                  <a:lnTo>
                    <a:pt x="229394" y="20935"/>
                  </a:lnTo>
                  <a:lnTo>
                    <a:pt x="244856" y="22720"/>
                  </a:lnTo>
                  <a:lnTo>
                    <a:pt x="263145" y="9525"/>
                  </a:lnTo>
                  <a:lnTo>
                    <a:pt x="281509" y="7876"/>
                  </a:lnTo>
                  <a:lnTo>
                    <a:pt x="300664" y="19337"/>
                  </a:lnTo>
                  <a:lnTo>
                    <a:pt x="305316" y="27802"/>
                  </a:lnTo>
                  <a:lnTo>
                    <a:pt x="305919" y="39665"/>
                  </a:lnTo>
                  <a:lnTo>
                    <a:pt x="320170" y="45348"/>
                  </a:lnTo>
                  <a:lnTo>
                    <a:pt x="328491" y="52252"/>
                  </a:lnTo>
                  <a:lnTo>
                    <a:pt x="317734" y="59501"/>
                  </a:lnTo>
                  <a:lnTo>
                    <a:pt x="328495" y="87223"/>
                  </a:lnTo>
                  <a:lnTo>
                    <a:pt x="326394" y="94842"/>
                  </a:lnTo>
                  <a:lnTo>
                    <a:pt x="339699" y="114067"/>
                  </a:lnTo>
                  <a:lnTo>
                    <a:pt x="331850" y="118394"/>
                  </a:lnTo>
                  <a:lnTo>
                    <a:pt x="324461" y="112361"/>
                  </a:lnTo>
                  <a:lnTo>
                    <a:pt x="303098" y="109746"/>
                  </a:lnTo>
                  <a:lnTo>
                    <a:pt x="296060" y="113710"/>
                  </a:lnTo>
                  <a:lnTo>
                    <a:pt x="276315" y="117976"/>
                  </a:lnTo>
                  <a:lnTo>
                    <a:pt x="266587" y="117791"/>
                  </a:lnTo>
                  <a:lnTo>
                    <a:pt x="247393" y="127372"/>
                  </a:lnTo>
                  <a:lnTo>
                    <a:pt x="232620" y="127775"/>
                  </a:lnTo>
                  <a:lnTo>
                    <a:pt x="222361" y="123414"/>
                  </a:lnTo>
                  <a:lnTo>
                    <a:pt x="203583" y="130583"/>
                  </a:lnTo>
                  <a:lnTo>
                    <a:pt x="197008" y="125988"/>
                  </a:lnTo>
                  <a:lnTo>
                    <a:pt x="197994" y="139539"/>
                  </a:lnTo>
                  <a:lnTo>
                    <a:pt x="193920" y="144951"/>
                  </a:lnTo>
                  <a:lnTo>
                    <a:pt x="189831" y="150362"/>
                  </a:lnTo>
                  <a:lnTo>
                    <a:pt x="181659" y="139496"/>
                  </a:lnTo>
                  <a:lnTo>
                    <a:pt x="187190" y="130250"/>
                  </a:lnTo>
                  <a:lnTo>
                    <a:pt x="176509" y="132536"/>
                  </a:lnTo>
                  <a:lnTo>
                    <a:pt x="160687" y="127254"/>
                  </a:lnTo>
                  <a:lnTo>
                    <a:pt x="150192" y="141444"/>
                  </a:lnTo>
                  <a:lnTo>
                    <a:pt x="123158" y="144672"/>
                  </a:lnTo>
                  <a:lnTo>
                    <a:pt x="106927" y="131930"/>
                  </a:lnTo>
                  <a:lnTo>
                    <a:pt x="87420" y="131455"/>
                  </a:lnTo>
                  <a:lnTo>
                    <a:pt x="84470" y="141572"/>
                  </a:lnTo>
                  <a:lnTo>
                    <a:pt x="72331" y="144651"/>
                  </a:lnTo>
                  <a:lnTo>
                    <a:pt x="53415" y="132043"/>
                  </a:lnTo>
                  <a:lnTo>
                    <a:pt x="33801" y="132788"/>
                  </a:lnTo>
                  <a:lnTo>
                    <a:pt x="20520" y="108888"/>
                  </a:lnTo>
                  <a:lnTo>
                    <a:pt x="5981" y="95668"/>
                  </a:lnTo>
                  <a:lnTo>
                    <a:pt x="12562" y="76724"/>
                  </a:lnTo>
                  <a:lnTo>
                    <a:pt x="0" y="65343"/>
                  </a:lnTo>
                  <a:lnTo>
                    <a:pt x="16924" y="41897"/>
                  </a:lnTo>
                  <a:lnTo>
                    <a:pt x="43946" y="40466"/>
                  </a:lnTo>
                  <a:lnTo>
                    <a:pt x="48947" y="21947"/>
                  </a:lnTo>
                  <a:lnTo>
                    <a:pt x="82812" y="24525"/>
                  </a:lnTo>
                  <a:lnTo>
                    <a:pt x="101593" y="8408"/>
                  </a:lnTo>
                  <a:lnTo>
                    <a:pt x="120889" y="1142"/>
                  </a:lnTo>
                  <a:lnTo>
                    <a:pt x="149638" y="0"/>
                  </a:lnTo>
                  <a:lnTo>
                    <a:pt x="182926" y="16385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2" name="Polygon form 106"/>
            <p:cNvSpPr/>
            <p:nvPr/>
          </p:nvSpPr>
          <p:spPr>
            <a:xfrm>
              <a:off x="4417437" y="3025448"/>
              <a:ext cx="51858" cy="48336"/>
            </a:xfrm>
            <a:custGeom>
              <a:avLst/>
              <a:gdLst/>
              <a:ahLst/>
              <a:cxnLst/>
              <a:rect l="0" t="0" r="0" b="0"/>
              <a:pathLst>
                <a:path w="51858" h="48336">
                  <a:moveTo>
                    <a:pt x="22167" y="35071"/>
                  </a:moveTo>
                  <a:lnTo>
                    <a:pt x="8995" y="48336"/>
                  </a:lnTo>
                  <a:lnTo>
                    <a:pt x="2145" y="37161"/>
                  </a:lnTo>
                  <a:lnTo>
                    <a:pt x="1807" y="32167"/>
                  </a:lnTo>
                  <a:lnTo>
                    <a:pt x="5668" y="29388"/>
                  </a:lnTo>
                  <a:lnTo>
                    <a:pt x="9293" y="14166"/>
                  </a:lnTo>
                  <a:lnTo>
                    <a:pt x="0" y="7904"/>
                  </a:lnTo>
                  <a:lnTo>
                    <a:pt x="16853" y="0"/>
                  </a:lnTo>
                  <a:lnTo>
                    <a:pt x="32286" y="2983"/>
                  </a:lnTo>
                  <a:lnTo>
                    <a:pt x="35559" y="12245"/>
                  </a:lnTo>
                  <a:lnTo>
                    <a:pt x="51858" y="19786"/>
                  </a:lnTo>
                  <a:lnTo>
                    <a:pt x="49437" y="25769"/>
                  </a:lnTo>
                  <a:lnTo>
                    <a:pt x="28754" y="27466"/>
                  </a:lnTo>
                  <a:lnTo>
                    <a:pt x="22167" y="35071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3" name="Polygon form 107"/>
            <p:cNvSpPr/>
            <p:nvPr/>
          </p:nvSpPr>
          <p:spPr>
            <a:xfrm>
              <a:off x="6235203" y="3374564"/>
              <a:ext cx="26203" cy="88083"/>
            </a:xfrm>
            <a:custGeom>
              <a:avLst/>
              <a:gdLst/>
              <a:ahLst/>
              <a:cxnLst/>
              <a:rect l="0" t="0" r="0" b="0"/>
              <a:pathLst>
                <a:path w="26203" h="88083">
                  <a:moveTo>
                    <a:pt x="24102" y="23313"/>
                  </a:moveTo>
                  <a:lnTo>
                    <a:pt x="26203" y="66078"/>
                  </a:lnTo>
                  <a:lnTo>
                    <a:pt x="24592" y="88083"/>
                  </a:lnTo>
                  <a:lnTo>
                    <a:pt x="8105" y="66436"/>
                  </a:lnTo>
                  <a:lnTo>
                    <a:pt x="0" y="47106"/>
                  </a:lnTo>
                  <a:lnTo>
                    <a:pt x="2730" y="20730"/>
                  </a:lnTo>
                  <a:lnTo>
                    <a:pt x="10944" y="0"/>
                  </a:lnTo>
                  <a:lnTo>
                    <a:pt x="22042" y="7288"/>
                  </a:lnTo>
                  <a:lnTo>
                    <a:pt x="24102" y="23313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4" name="Polygon form 108"/>
            <p:cNvSpPr/>
            <p:nvPr/>
          </p:nvSpPr>
          <p:spPr>
            <a:xfrm>
              <a:off x="4538728" y="4069194"/>
              <a:ext cx="212069" cy="262065"/>
            </a:xfrm>
            <a:custGeom>
              <a:avLst/>
              <a:gdLst/>
              <a:ahLst/>
              <a:cxnLst/>
              <a:rect l="0" t="0" r="0" b="0"/>
              <a:pathLst>
                <a:path w="212069" h="262065">
                  <a:moveTo>
                    <a:pt x="90789" y="0"/>
                  </a:moveTo>
                  <a:lnTo>
                    <a:pt x="94114" y="2671"/>
                  </a:lnTo>
                  <a:lnTo>
                    <a:pt x="165295" y="52307"/>
                  </a:lnTo>
                  <a:lnTo>
                    <a:pt x="166456" y="66433"/>
                  </a:lnTo>
                  <a:lnTo>
                    <a:pt x="194358" y="90850"/>
                  </a:lnTo>
                  <a:lnTo>
                    <a:pt x="184628" y="120834"/>
                  </a:lnTo>
                  <a:lnTo>
                    <a:pt x="185455" y="134641"/>
                  </a:lnTo>
                  <a:lnTo>
                    <a:pt x="197821" y="143568"/>
                  </a:lnTo>
                  <a:lnTo>
                    <a:pt x="198233" y="149905"/>
                  </a:lnTo>
                  <a:lnTo>
                    <a:pt x="192379" y="164592"/>
                  </a:lnTo>
                  <a:lnTo>
                    <a:pt x="193273" y="172000"/>
                  </a:lnTo>
                  <a:lnTo>
                    <a:pt x="191600" y="183630"/>
                  </a:lnTo>
                  <a:lnTo>
                    <a:pt x="197917" y="198938"/>
                  </a:lnTo>
                  <a:lnTo>
                    <a:pt x="205098" y="223011"/>
                  </a:lnTo>
                  <a:lnTo>
                    <a:pt x="212069" y="228387"/>
                  </a:lnTo>
                  <a:lnTo>
                    <a:pt x="195865" y="242408"/>
                  </a:lnTo>
                  <a:lnTo>
                    <a:pt x="174033" y="251718"/>
                  </a:lnTo>
                  <a:lnTo>
                    <a:pt x="162305" y="251238"/>
                  </a:lnTo>
                  <a:lnTo>
                    <a:pt x="155008" y="258491"/>
                  </a:lnTo>
                  <a:lnTo>
                    <a:pt x="141357" y="259025"/>
                  </a:lnTo>
                  <a:lnTo>
                    <a:pt x="136114" y="262065"/>
                  </a:lnTo>
                  <a:lnTo>
                    <a:pt x="112890" y="255058"/>
                  </a:lnTo>
                  <a:lnTo>
                    <a:pt x="98082" y="256930"/>
                  </a:lnTo>
                  <a:lnTo>
                    <a:pt x="93860" y="223847"/>
                  </a:lnTo>
                  <a:lnTo>
                    <a:pt x="87600" y="212479"/>
                  </a:lnTo>
                  <a:lnTo>
                    <a:pt x="83876" y="205740"/>
                  </a:lnTo>
                  <a:lnTo>
                    <a:pt x="64775" y="201115"/>
                  </a:lnTo>
                  <a:lnTo>
                    <a:pt x="53851" y="193772"/>
                  </a:lnTo>
                  <a:lnTo>
                    <a:pt x="41485" y="189630"/>
                  </a:lnTo>
                  <a:lnTo>
                    <a:pt x="33768" y="185531"/>
                  </a:lnTo>
                  <a:lnTo>
                    <a:pt x="25724" y="179319"/>
                  </a:lnTo>
                  <a:lnTo>
                    <a:pt x="15839" y="148705"/>
                  </a:lnTo>
                  <a:lnTo>
                    <a:pt x="4705" y="135083"/>
                  </a:lnTo>
                  <a:lnTo>
                    <a:pt x="1030" y="121002"/>
                  </a:lnTo>
                  <a:lnTo>
                    <a:pt x="3215" y="108393"/>
                  </a:lnTo>
                  <a:lnTo>
                    <a:pt x="0" y="86068"/>
                  </a:lnTo>
                  <a:lnTo>
                    <a:pt x="8168" y="84931"/>
                  </a:lnTo>
                  <a:lnTo>
                    <a:pt x="15437" y="76156"/>
                  </a:lnTo>
                  <a:lnTo>
                    <a:pt x="23263" y="63514"/>
                  </a:lnTo>
                  <a:lnTo>
                    <a:pt x="28184" y="58444"/>
                  </a:lnTo>
                  <a:lnTo>
                    <a:pt x="28081" y="50556"/>
                  </a:lnTo>
                  <a:lnTo>
                    <a:pt x="23883" y="45048"/>
                  </a:lnTo>
                  <a:lnTo>
                    <a:pt x="22816" y="35491"/>
                  </a:lnTo>
                  <a:lnTo>
                    <a:pt x="28534" y="32425"/>
                  </a:lnTo>
                  <a:lnTo>
                    <a:pt x="29765" y="18147"/>
                  </a:lnTo>
                  <a:lnTo>
                    <a:pt x="21989" y="4448"/>
                  </a:lnTo>
                  <a:lnTo>
                    <a:pt x="28922" y="1537"/>
                  </a:lnTo>
                  <a:lnTo>
                    <a:pt x="50562" y="1859"/>
                  </a:lnTo>
                  <a:lnTo>
                    <a:pt x="90789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5" name="Polygon form 109"/>
            <p:cNvSpPr/>
            <p:nvPr/>
          </p:nvSpPr>
          <p:spPr>
            <a:xfrm>
              <a:off x="4544124" y="3942823"/>
              <a:ext cx="107626" cy="138301"/>
            </a:xfrm>
            <a:custGeom>
              <a:avLst/>
              <a:gdLst/>
              <a:ahLst/>
              <a:cxnLst/>
              <a:rect l="0" t="0" r="0" b="0"/>
              <a:pathLst>
                <a:path w="107626" h="138301">
                  <a:moveTo>
                    <a:pt x="45166" y="128230"/>
                  </a:moveTo>
                  <a:lnTo>
                    <a:pt x="23526" y="127908"/>
                  </a:lnTo>
                  <a:lnTo>
                    <a:pt x="16593" y="130819"/>
                  </a:lnTo>
                  <a:lnTo>
                    <a:pt x="4767" y="138301"/>
                  </a:lnTo>
                  <a:lnTo>
                    <a:pt x="0" y="135823"/>
                  </a:lnTo>
                  <a:lnTo>
                    <a:pt x="218" y="117534"/>
                  </a:lnTo>
                  <a:lnTo>
                    <a:pt x="4803" y="108265"/>
                  </a:lnTo>
                  <a:lnTo>
                    <a:pt x="5902" y="88791"/>
                  </a:lnTo>
                  <a:lnTo>
                    <a:pt x="10026" y="77508"/>
                  </a:lnTo>
                  <a:lnTo>
                    <a:pt x="17522" y="64849"/>
                  </a:lnTo>
                  <a:lnTo>
                    <a:pt x="25070" y="58397"/>
                  </a:lnTo>
                  <a:lnTo>
                    <a:pt x="31359" y="49772"/>
                  </a:lnTo>
                  <a:lnTo>
                    <a:pt x="23425" y="46494"/>
                  </a:lnTo>
                  <a:lnTo>
                    <a:pt x="24359" y="18114"/>
                  </a:lnTo>
                  <a:lnTo>
                    <a:pt x="32403" y="11479"/>
                  </a:lnTo>
                  <a:lnTo>
                    <a:pt x="45010" y="16886"/>
                  </a:lnTo>
                  <a:lnTo>
                    <a:pt x="60818" y="11172"/>
                  </a:lnTo>
                  <a:lnTo>
                    <a:pt x="74696" y="11201"/>
                  </a:lnTo>
                  <a:lnTo>
                    <a:pt x="86669" y="0"/>
                  </a:lnTo>
                  <a:lnTo>
                    <a:pt x="96250" y="16855"/>
                  </a:lnTo>
                  <a:lnTo>
                    <a:pt x="98699" y="29050"/>
                  </a:lnTo>
                  <a:lnTo>
                    <a:pt x="107626" y="56945"/>
                  </a:lnTo>
                  <a:lnTo>
                    <a:pt x="100540" y="74673"/>
                  </a:lnTo>
                  <a:lnTo>
                    <a:pt x="90874" y="90767"/>
                  </a:lnTo>
                  <a:lnTo>
                    <a:pt x="85230" y="100616"/>
                  </a:lnTo>
                  <a:lnTo>
                    <a:pt x="85393" y="126371"/>
                  </a:lnTo>
                  <a:lnTo>
                    <a:pt x="45166" y="128230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6" name="Polygon form 110"/>
            <p:cNvSpPr/>
            <p:nvPr/>
          </p:nvSpPr>
          <p:spPr>
            <a:xfrm>
              <a:off x="4329324" y="2776699"/>
              <a:ext cx="297529" cy="192741"/>
            </a:xfrm>
            <a:custGeom>
              <a:avLst/>
              <a:gdLst/>
              <a:ahLst/>
              <a:cxnLst/>
              <a:rect l="0" t="0" r="0" b="0"/>
              <a:pathLst>
                <a:path w="297529" h="192741">
                  <a:moveTo>
                    <a:pt x="145542" y="6418"/>
                  </a:moveTo>
                  <a:lnTo>
                    <a:pt x="151754" y="7249"/>
                  </a:lnTo>
                  <a:lnTo>
                    <a:pt x="154766" y="1658"/>
                  </a:lnTo>
                  <a:lnTo>
                    <a:pt x="159894" y="2751"/>
                  </a:lnTo>
                  <a:lnTo>
                    <a:pt x="176123" y="0"/>
                  </a:lnTo>
                  <a:lnTo>
                    <a:pt x="189212" y="13413"/>
                  </a:lnTo>
                  <a:lnTo>
                    <a:pt x="186162" y="18408"/>
                  </a:lnTo>
                  <a:lnTo>
                    <a:pt x="189013" y="25874"/>
                  </a:lnTo>
                  <a:lnTo>
                    <a:pt x="202203" y="26711"/>
                  </a:lnTo>
                  <a:lnTo>
                    <a:pt x="210140" y="37039"/>
                  </a:lnTo>
                  <a:lnTo>
                    <a:pt x="210755" y="41804"/>
                  </a:lnTo>
                  <a:lnTo>
                    <a:pt x="233282" y="49753"/>
                  </a:lnTo>
                  <a:lnTo>
                    <a:pt x="245025" y="45583"/>
                  </a:lnTo>
                  <a:lnTo>
                    <a:pt x="257570" y="56626"/>
                  </a:lnTo>
                  <a:lnTo>
                    <a:pt x="267102" y="56096"/>
                  </a:lnTo>
                  <a:lnTo>
                    <a:pt x="293062" y="63270"/>
                  </a:lnTo>
                  <a:lnTo>
                    <a:pt x="294853" y="70368"/>
                  </a:lnTo>
                  <a:lnTo>
                    <a:pt x="290952" y="83230"/>
                  </a:lnTo>
                  <a:lnTo>
                    <a:pt x="297529" y="96469"/>
                  </a:lnTo>
                  <a:lnTo>
                    <a:pt x="296651" y="104614"/>
                  </a:lnTo>
                  <a:lnTo>
                    <a:pt x="280883" y="106839"/>
                  </a:lnTo>
                  <a:lnTo>
                    <a:pt x="273666" y="113830"/>
                  </a:lnTo>
                  <a:lnTo>
                    <a:pt x="275324" y="124595"/>
                  </a:lnTo>
                  <a:lnTo>
                    <a:pt x="262301" y="126885"/>
                  </a:lnTo>
                  <a:lnTo>
                    <a:pt x="252633" y="135004"/>
                  </a:lnTo>
                  <a:lnTo>
                    <a:pt x="237096" y="136677"/>
                  </a:lnTo>
                  <a:lnTo>
                    <a:pt x="224210" y="146051"/>
                  </a:lnTo>
                  <a:lnTo>
                    <a:pt x="227904" y="161078"/>
                  </a:lnTo>
                  <a:lnTo>
                    <a:pt x="237267" y="166717"/>
                  </a:lnTo>
                  <a:lnTo>
                    <a:pt x="254355" y="164841"/>
                  </a:lnTo>
                  <a:lnTo>
                    <a:pt x="252617" y="173560"/>
                  </a:lnTo>
                  <a:lnTo>
                    <a:pt x="234688" y="178203"/>
                  </a:lnTo>
                  <a:lnTo>
                    <a:pt x="213852" y="192741"/>
                  </a:lnTo>
                  <a:lnTo>
                    <a:pt x="203503" y="188031"/>
                  </a:lnTo>
                  <a:lnTo>
                    <a:pt x="205382" y="176577"/>
                  </a:lnTo>
                  <a:lnTo>
                    <a:pt x="185567" y="169909"/>
                  </a:lnTo>
                  <a:lnTo>
                    <a:pt x="187812" y="165205"/>
                  </a:lnTo>
                  <a:lnTo>
                    <a:pt x="202727" y="156798"/>
                  </a:lnTo>
                  <a:lnTo>
                    <a:pt x="196865" y="151370"/>
                  </a:lnTo>
                  <a:lnTo>
                    <a:pt x="169519" y="145843"/>
                  </a:lnTo>
                  <a:lnTo>
                    <a:pt x="166869" y="136851"/>
                  </a:lnTo>
                  <a:lnTo>
                    <a:pt x="151711" y="140165"/>
                  </a:lnTo>
                  <a:lnTo>
                    <a:pt x="147533" y="153611"/>
                  </a:lnTo>
                  <a:lnTo>
                    <a:pt x="137086" y="171750"/>
                  </a:lnTo>
                  <a:lnTo>
                    <a:pt x="128738" y="167753"/>
                  </a:lnTo>
                  <a:lnTo>
                    <a:pt x="121293" y="171799"/>
                  </a:lnTo>
                  <a:lnTo>
                    <a:pt x="113045" y="167490"/>
                  </a:lnTo>
                  <a:lnTo>
                    <a:pt x="116955" y="164782"/>
                  </a:lnTo>
                  <a:lnTo>
                    <a:pt x="118718" y="156431"/>
                  </a:lnTo>
                  <a:lnTo>
                    <a:pt x="122219" y="148632"/>
                  </a:lnTo>
                  <a:lnTo>
                    <a:pt x="120374" y="144327"/>
                  </a:lnTo>
                  <a:lnTo>
                    <a:pt x="123621" y="142329"/>
                  </a:lnTo>
                  <a:lnTo>
                    <a:pt x="125794" y="145641"/>
                  </a:lnTo>
                  <a:lnTo>
                    <a:pt x="135877" y="146148"/>
                  </a:lnTo>
                  <a:lnTo>
                    <a:pt x="140079" y="144268"/>
                  </a:lnTo>
                  <a:lnTo>
                    <a:pt x="136545" y="141882"/>
                  </a:lnTo>
                  <a:lnTo>
                    <a:pt x="137177" y="138254"/>
                  </a:lnTo>
                  <a:lnTo>
                    <a:pt x="130330" y="132230"/>
                  </a:lnTo>
                  <a:lnTo>
                    <a:pt x="126324" y="122174"/>
                  </a:lnTo>
                  <a:lnTo>
                    <a:pt x="119593" y="118345"/>
                  </a:lnTo>
                  <a:lnTo>
                    <a:pt x="119521" y="110131"/>
                  </a:lnTo>
                  <a:lnTo>
                    <a:pt x="110954" y="103782"/>
                  </a:lnTo>
                  <a:lnTo>
                    <a:pt x="103945" y="103016"/>
                  </a:lnTo>
                  <a:lnTo>
                    <a:pt x="90510" y="95730"/>
                  </a:lnTo>
                  <a:lnTo>
                    <a:pt x="79784" y="98333"/>
                  </a:lnTo>
                  <a:lnTo>
                    <a:pt x="76322" y="101971"/>
                  </a:lnTo>
                  <a:lnTo>
                    <a:pt x="69277" y="102098"/>
                  </a:lnTo>
                  <a:lnTo>
                    <a:pt x="65869" y="107822"/>
                  </a:lnTo>
                  <a:lnTo>
                    <a:pt x="53833" y="110364"/>
                  </a:lnTo>
                  <a:lnTo>
                    <a:pt x="48610" y="114173"/>
                  </a:lnTo>
                  <a:lnTo>
                    <a:pt x="40052" y="108405"/>
                  </a:lnTo>
                  <a:lnTo>
                    <a:pt x="29310" y="108496"/>
                  </a:lnTo>
                  <a:lnTo>
                    <a:pt x="18618" y="105991"/>
                  </a:lnTo>
                  <a:lnTo>
                    <a:pt x="12030" y="111279"/>
                  </a:lnTo>
                  <a:lnTo>
                    <a:pt x="10072" y="104824"/>
                  </a:lnTo>
                  <a:lnTo>
                    <a:pt x="0" y="98401"/>
                  </a:lnTo>
                  <a:lnTo>
                    <a:pt x="2070" y="88615"/>
                  </a:lnTo>
                  <a:lnTo>
                    <a:pt x="5899" y="82255"/>
                  </a:lnTo>
                  <a:lnTo>
                    <a:pt x="9699" y="83606"/>
                  </a:lnTo>
                  <a:lnTo>
                    <a:pt x="4057" y="72824"/>
                  </a:lnTo>
                  <a:lnTo>
                    <a:pt x="16419" y="52493"/>
                  </a:lnTo>
                  <a:lnTo>
                    <a:pt x="24186" y="49543"/>
                  </a:lnTo>
                  <a:lnTo>
                    <a:pt x="25010" y="42739"/>
                  </a:lnTo>
                  <a:lnTo>
                    <a:pt x="13888" y="21804"/>
                  </a:lnTo>
                  <a:lnTo>
                    <a:pt x="21520" y="20727"/>
                  </a:lnTo>
                  <a:lnTo>
                    <a:pt x="29470" y="14024"/>
                  </a:lnTo>
                  <a:lnTo>
                    <a:pt x="41937" y="13256"/>
                  </a:lnTo>
                  <a:lnTo>
                    <a:pt x="58587" y="14833"/>
                  </a:lnTo>
                  <a:lnTo>
                    <a:pt x="77606" y="20267"/>
                  </a:lnTo>
                  <a:lnTo>
                    <a:pt x="90466" y="20488"/>
                  </a:lnTo>
                  <a:lnTo>
                    <a:pt x="97155" y="23849"/>
                  </a:lnTo>
                  <a:lnTo>
                    <a:pt x="102533" y="19509"/>
                  </a:lnTo>
                  <a:lnTo>
                    <a:pt x="107756" y="25064"/>
                  </a:lnTo>
                  <a:lnTo>
                    <a:pt x="122216" y="23584"/>
                  </a:lnTo>
                  <a:lnTo>
                    <a:pt x="129094" y="25773"/>
                  </a:lnTo>
                  <a:lnTo>
                    <a:pt x="127945" y="13593"/>
                  </a:lnTo>
                  <a:lnTo>
                    <a:pt x="131955" y="8176"/>
                  </a:lnTo>
                  <a:lnTo>
                    <a:pt x="145542" y="6418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7" name="Polygon form 111"/>
            <p:cNvSpPr/>
            <p:nvPr/>
          </p:nvSpPr>
          <p:spPr>
            <a:xfrm>
              <a:off x="2889559" y="4786652"/>
              <a:ext cx="95428" cy="117443"/>
            </a:xfrm>
            <a:custGeom>
              <a:avLst/>
              <a:gdLst/>
              <a:ahLst/>
              <a:cxnLst/>
              <a:rect l="0" t="0" r="0" b="0"/>
              <a:pathLst>
                <a:path w="95428" h="117443">
                  <a:moveTo>
                    <a:pt x="900" y="2947"/>
                  </a:moveTo>
                  <a:lnTo>
                    <a:pt x="12423" y="0"/>
                  </a:lnTo>
                  <a:lnTo>
                    <a:pt x="34431" y="18436"/>
                  </a:lnTo>
                  <a:lnTo>
                    <a:pt x="41155" y="17532"/>
                  </a:lnTo>
                  <a:lnTo>
                    <a:pt x="62988" y="32691"/>
                  </a:lnTo>
                  <a:lnTo>
                    <a:pt x="79892" y="45815"/>
                  </a:lnTo>
                  <a:lnTo>
                    <a:pt x="93577" y="62156"/>
                  </a:lnTo>
                  <a:lnTo>
                    <a:pt x="87716" y="73974"/>
                  </a:lnTo>
                  <a:lnTo>
                    <a:pt x="95428" y="87670"/>
                  </a:lnTo>
                  <a:lnTo>
                    <a:pt x="90590" y="103251"/>
                  </a:lnTo>
                  <a:lnTo>
                    <a:pt x="72909" y="117443"/>
                  </a:lnTo>
                  <a:lnTo>
                    <a:pt x="58543" y="112963"/>
                  </a:lnTo>
                  <a:lnTo>
                    <a:pt x="49308" y="115887"/>
                  </a:lnTo>
                  <a:lnTo>
                    <a:pt x="30353" y="105906"/>
                  </a:lnTo>
                  <a:lnTo>
                    <a:pt x="18240" y="107080"/>
                  </a:lnTo>
                  <a:lnTo>
                    <a:pt x="4288" y="93888"/>
                  </a:lnTo>
                  <a:lnTo>
                    <a:pt x="2348" y="78014"/>
                  </a:lnTo>
                  <a:lnTo>
                    <a:pt x="5169" y="72438"/>
                  </a:lnTo>
                  <a:lnTo>
                    <a:pt x="26" y="48037"/>
                  </a:lnTo>
                  <a:lnTo>
                    <a:pt x="0" y="22697"/>
                  </a:lnTo>
                  <a:lnTo>
                    <a:pt x="900" y="294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8" name="Polygon form 112"/>
            <p:cNvSpPr/>
            <p:nvPr/>
          </p:nvSpPr>
          <p:spPr>
            <a:xfrm>
              <a:off x="1788347" y="2767532"/>
              <a:ext cx="1033957" cy="648549"/>
            </a:xfrm>
            <a:custGeom>
              <a:avLst/>
              <a:gdLst/>
              <a:ahLst/>
              <a:cxnLst/>
              <a:rect l="0" t="0" r="0" b="0"/>
              <a:pathLst>
                <a:path w="1033957" h="648549">
                  <a:moveTo>
                    <a:pt x="621427" y="31440"/>
                  </a:move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9" name="Polygon form 113"/>
            <p:cNvSpPr/>
            <p:nvPr/>
          </p:nvSpPr>
          <p:spPr>
            <a:xfrm>
              <a:off x="1500187" y="2197180"/>
              <a:ext cx="715796" cy="415526"/>
            </a:xfrm>
            <a:custGeom>
              <a:avLst/>
              <a:gdLst/>
              <a:ahLst/>
              <a:cxnLst/>
              <a:rect l="0" t="0" r="0" b="0"/>
              <a:pathLst>
                <a:path w="715796" h="415526">
                  <a:moveTo>
                    <a:pt x="613125" y="6640"/>
                  </a:move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0" name="Polygon form 114"/>
            <p:cNvSpPr/>
            <p:nvPr/>
          </p:nvSpPr>
          <p:spPr>
            <a:xfrm>
              <a:off x="1700379" y="2492211"/>
              <a:ext cx="49399" cy="26884"/>
            </a:xfrm>
            <a:custGeom>
              <a:avLst/>
              <a:gdLst/>
              <a:ahLst/>
              <a:cxnLst/>
              <a:rect l="0" t="0" r="0" b="0"/>
              <a:pathLst>
                <a:path w="49399" h="26884">
                  <a:moveTo>
                    <a:pt x="22836" y="20244"/>
                  </a:move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1" name="Polygon form 115"/>
            <p:cNvSpPr/>
            <p:nvPr/>
          </p:nvSpPr>
          <p:spPr>
            <a:xfrm>
              <a:off x="974091" y="3466346"/>
              <a:ext cx="25537" cy="38312"/>
            </a:xfrm>
            <a:custGeom>
              <a:avLst/>
              <a:gdLst/>
              <a:ahLst/>
              <a:cxnLst/>
              <a:rect l="0" t="0" r="0" b="0"/>
              <a:pathLst>
                <a:path w="25537" h="38312">
                  <a:moveTo>
                    <a:pt x="7639" y="33793"/>
                  </a:move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2" name="Polygon form 116"/>
            <p:cNvSpPr/>
            <p:nvPr/>
          </p:nvSpPr>
          <p:spPr>
            <a:xfrm>
              <a:off x="1690556" y="2322112"/>
              <a:ext cx="29903" cy="22011"/>
            </a:xfrm>
            <a:custGeom>
              <a:avLst/>
              <a:gdLst/>
              <a:ahLst/>
              <a:cxnLst/>
              <a:rect l="0" t="0" r="0" b="0"/>
              <a:pathLst>
                <a:path w="29903" h="22011">
                  <a:moveTo>
                    <a:pt x="13216" y="0"/>
                  </a:move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3" name="Polygon form 117"/>
            <p:cNvSpPr/>
            <p:nvPr/>
          </p:nvSpPr>
          <p:spPr>
            <a:xfrm>
              <a:off x="1636432" y="2407436"/>
              <a:ext cx="24130" cy="14604"/>
            </a:xfrm>
            <a:custGeom>
              <a:avLst/>
              <a:gdLst/>
              <a:ahLst/>
              <a:cxnLst/>
              <a:rect l="0" t="0" r="0" b="0"/>
              <a:pathLst>
                <a:path w="24130" h="14604">
                  <a:moveTo>
                    <a:pt x="13646" y="12598"/>
                  </a:move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4" name="Polygon form 118"/>
            <p:cNvSpPr/>
            <p:nvPr/>
          </p:nvSpPr>
          <p:spPr>
            <a:xfrm>
              <a:off x="978092" y="3444269"/>
              <a:ext cx="12063" cy="12679"/>
            </a:xfrm>
            <a:custGeom>
              <a:avLst/>
              <a:gdLst/>
              <a:ahLst/>
              <a:cxnLst/>
              <a:rect l="0" t="0" r="0" b="0"/>
              <a:pathLst>
                <a:path w="12063" h="12679">
                  <a:moveTo>
                    <a:pt x="9250" y="11160"/>
                  </a:move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5" name="Polygon form 119"/>
            <p:cNvSpPr/>
            <p:nvPr/>
          </p:nvSpPr>
          <p:spPr>
            <a:xfrm>
              <a:off x="956403" y="3422264"/>
              <a:ext cx="8991" cy="13244"/>
            </a:xfrm>
            <a:custGeom>
              <a:avLst/>
              <a:gdLst/>
              <a:ahLst/>
              <a:cxnLst/>
              <a:rect l="0" t="0" r="0" b="0"/>
              <a:pathLst>
                <a:path w="8991" h="13244">
                  <a:moveTo>
                    <a:pt x="8991" y="11701"/>
                  </a:move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6" name="Polygon form 120"/>
            <p:cNvSpPr/>
            <p:nvPr/>
          </p:nvSpPr>
          <p:spPr>
            <a:xfrm>
              <a:off x="934132" y="3405104"/>
              <a:ext cx="9732" cy="10185"/>
            </a:xfrm>
            <a:custGeom>
              <a:avLst/>
              <a:gdLst/>
              <a:ahLst/>
              <a:cxnLst/>
              <a:rect l="0" t="0" r="0" b="0"/>
              <a:pathLst>
                <a:path w="9732" h="10185">
                  <a:moveTo>
                    <a:pt x="7421" y="7582"/>
                  </a:move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7" name="Polygon form 121"/>
            <p:cNvSpPr/>
            <p:nvPr/>
          </p:nvSpPr>
          <p:spPr>
            <a:xfrm>
              <a:off x="969022" y="3437473"/>
              <a:ext cx="11366" cy="4947"/>
            </a:xfrm>
            <a:custGeom>
              <a:avLst/>
              <a:gdLst/>
              <a:ahLst/>
              <a:cxnLst/>
              <a:rect l="0" t="0" r="0" b="0"/>
              <a:pathLst>
                <a:path w="11366" h="4947">
                  <a:moveTo>
                    <a:pt x="11366" y="1952"/>
                  </a:move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8" name="Polygon form 122"/>
            <p:cNvSpPr/>
            <p:nvPr/>
          </p:nvSpPr>
          <p:spPr>
            <a:xfrm>
              <a:off x="4915717" y="2926489"/>
              <a:ext cx="324432" cy="199703"/>
            </a:xfrm>
            <a:custGeom>
              <a:avLst/>
              <a:gdLst/>
              <a:ahLst/>
              <a:cxnLst/>
              <a:rect l="0" t="0" r="0" b="0"/>
              <a:pathLst>
                <a:path w="324432" h="199703">
                  <a:moveTo>
                    <a:pt x="235760" y="195297"/>
                  </a:moveTo>
                  <a:lnTo>
                    <a:pt x="232121" y="180259"/>
                  </a:lnTo>
                  <a:lnTo>
                    <a:pt x="205715" y="170713"/>
                  </a:lnTo>
                  <a:lnTo>
                    <a:pt x="183981" y="159451"/>
                  </a:lnTo>
                  <a:lnTo>
                    <a:pt x="169345" y="148379"/>
                  </a:lnTo>
                  <a:lnTo>
                    <a:pt x="144648" y="132277"/>
                  </a:lnTo>
                  <a:lnTo>
                    <a:pt x="129061" y="107416"/>
                  </a:lnTo>
                  <a:lnTo>
                    <a:pt x="121987" y="103216"/>
                  </a:lnTo>
                  <a:lnTo>
                    <a:pt x="103529" y="105085"/>
                  </a:lnTo>
                  <a:lnTo>
                    <a:pt x="95509" y="100345"/>
                  </a:lnTo>
                  <a:lnTo>
                    <a:pt x="88238" y="80944"/>
                  </a:lnTo>
                  <a:lnTo>
                    <a:pt x="61419" y="68970"/>
                  </a:lnTo>
                  <a:lnTo>
                    <a:pt x="50785" y="83695"/>
                  </a:lnTo>
                  <a:lnTo>
                    <a:pt x="38249" y="92650"/>
                  </a:lnTo>
                  <a:lnTo>
                    <a:pt x="44318" y="104826"/>
                  </a:lnTo>
                  <a:lnTo>
                    <a:pt x="24790" y="105876"/>
                  </a:lnTo>
                  <a:lnTo>
                    <a:pt x="0" y="16115"/>
                  </a:lnTo>
                  <a:lnTo>
                    <a:pt x="39302" y="0"/>
                  </a:lnTo>
                  <a:lnTo>
                    <a:pt x="43084" y="1982"/>
                  </a:lnTo>
                  <a:lnTo>
                    <a:pt x="74521" y="18325"/>
                  </a:lnTo>
                  <a:lnTo>
                    <a:pt x="91189" y="26956"/>
                  </a:lnTo>
                  <a:lnTo>
                    <a:pt x="114099" y="48247"/>
                  </a:lnTo>
                  <a:lnTo>
                    <a:pt x="133024" y="43837"/>
                  </a:lnTo>
                  <a:lnTo>
                    <a:pt x="161648" y="40646"/>
                  </a:lnTo>
                  <a:lnTo>
                    <a:pt x="187747" y="57573"/>
                  </a:lnTo>
                  <a:lnTo>
                    <a:pt x="194143" y="82155"/>
                  </a:lnTo>
                  <a:lnTo>
                    <a:pt x="202591" y="81955"/>
                  </a:lnTo>
                  <a:lnTo>
                    <a:pt x="212277" y="101850"/>
                  </a:lnTo>
                  <a:lnTo>
                    <a:pt x="234550" y="101668"/>
                  </a:lnTo>
                  <a:lnTo>
                    <a:pt x="242891" y="113062"/>
                  </a:lnTo>
                  <a:lnTo>
                    <a:pt x="249314" y="112617"/>
                  </a:lnTo>
                  <a:lnTo>
                    <a:pt x="251391" y="94735"/>
                  </a:lnTo>
                  <a:lnTo>
                    <a:pt x="268576" y="76591"/>
                  </a:lnTo>
                  <a:lnTo>
                    <a:pt x="276910" y="71590"/>
                  </a:lnTo>
                  <a:lnTo>
                    <a:pt x="282814" y="73757"/>
                  </a:lnTo>
                  <a:lnTo>
                    <a:pt x="273625" y="90324"/>
                  </a:lnTo>
                  <a:lnTo>
                    <a:pt x="289372" y="98955"/>
                  </a:lnTo>
                  <a:lnTo>
                    <a:pt x="299662" y="92252"/>
                  </a:lnTo>
                  <a:lnTo>
                    <a:pt x="324432" y="104197"/>
                  </a:lnTo>
                  <a:lnTo>
                    <a:pt x="307976" y="122944"/>
                  </a:lnTo>
                  <a:lnTo>
                    <a:pt x="293972" y="121140"/>
                  </a:lnTo>
                  <a:lnTo>
                    <a:pt x="286990" y="122106"/>
                  </a:lnTo>
                  <a:lnTo>
                    <a:pt x="282346" y="115398"/>
                  </a:lnTo>
                  <a:lnTo>
                    <a:pt x="282330" y="103853"/>
                  </a:lnTo>
                  <a:lnTo>
                    <a:pt x="260963" y="110620"/>
                  </a:lnTo>
                  <a:lnTo>
                    <a:pt x="260310" y="126607"/>
                  </a:lnTo>
                  <a:lnTo>
                    <a:pt x="256115" y="140533"/>
                  </a:lnTo>
                  <a:lnTo>
                    <a:pt x="241160" y="140013"/>
                  </a:lnTo>
                  <a:lnTo>
                    <a:pt x="239786" y="151008"/>
                  </a:lnTo>
                  <a:lnTo>
                    <a:pt x="254382" y="156312"/>
                  </a:lnTo>
                  <a:lnTo>
                    <a:pt x="263480" y="174429"/>
                  </a:lnTo>
                  <a:lnTo>
                    <a:pt x="260521" y="199703"/>
                  </a:lnTo>
                  <a:lnTo>
                    <a:pt x="245697" y="195061"/>
                  </a:lnTo>
                  <a:lnTo>
                    <a:pt x="235760" y="19529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9" name="Polygon form 123"/>
            <p:cNvSpPr/>
            <p:nvPr/>
          </p:nvSpPr>
          <p:spPr>
            <a:xfrm>
              <a:off x="2474833" y="3414428"/>
              <a:ext cx="15179" cy="37677"/>
            </a:xfrm>
            <a:custGeom>
              <a:avLst/>
              <a:gdLst/>
              <a:ahLst/>
              <a:cxnLst/>
              <a:rect l="0" t="0" r="0" b="0"/>
              <a:pathLst>
                <a:path w="15179" h="37677">
                  <a:moveTo>
                    <a:pt x="12407" y="36582"/>
                  </a:moveTo>
                  <a:lnTo>
                    <a:pt x="7525" y="37677"/>
                  </a:lnTo>
                  <a:lnTo>
                    <a:pt x="5588" y="23149"/>
                  </a:lnTo>
                  <a:lnTo>
                    <a:pt x="0" y="15696"/>
                  </a:lnTo>
                  <a:lnTo>
                    <a:pt x="7389" y="0"/>
                  </a:lnTo>
                  <a:lnTo>
                    <a:pt x="12834" y="1194"/>
                  </a:lnTo>
                  <a:lnTo>
                    <a:pt x="15179" y="22107"/>
                  </a:lnTo>
                  <a:lnTo>
                    <a:pt x="12407" y="3658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0" name="Polygon form 124"/>
            <p:cNvSpPr/>
            <p:nvPr/>
          </p:nvSpPr>
          <p:spPr>
            <a:xfrm>
              <a:off x="2475280" y="3372843"/>
              <a:ext cx="22148" cy="10951"/>
            </a:xfrm>
            <a:custGeom>
              <a:avLst/>
              <a:gdLst/>
              <a:ahLst/>
              <a:cxnLst/>
              <a:rect l="0" t="0" r="0" b="0"/>
              <a:pathLst>
                <a:path w="22148" h="10951">
                  <a:moveTo>
                    <a:pt x="21267" y="7684"/>
                  </a:moveTo>
                  <a:lnTo>
                    <a:pt x="0" y="10951"/>
                  </a:lnTo>
                  <a:lnTo>
                    <a:pt x="768" y="1678"/>
                  </a:lnTo>
                  <a:lnTo>
                    <a:pt x="9994" y="0"/>
                  </a:lnTo>
                  <a:lnTo>
                    <a:pt x="22148" y="1188"/>
                  </a:lnTo>
                  <a:lnTo>
                    <a:pt x="21267" y="768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1" name="Polygon form 125"/>
            <p:cNvSpPr/>
            <p:nvPr/>
          </p:nvSpPr>
          <p:spPr>
            <a:xfrm>
              <a:off x="2499061" y="3369089"/>
              <a:ext cx="12871" cy="29313"/>
            </a:xfrm>
            <a:custGeom>
              <a:avLst/>
              <a:gdLst/>
              <a:ahLst/>
              <a:cxnLst/>
              <a:rect l="0" t="0" r="0" b="0"/>
              <a:pathLst>
                <a:path w="12871" h="29313">
                  <a:moveTo>
                    <a:pt x="12871" y="11724"/>
                  </a:moveTo>
                  <a:lnTo>
                    <a:pt x="5812" y="29313"/>
                  </a:lnTo>
                  <a:lnTo>
                    <a:pt x="3050" y="26003"/>
                  </a:lnTo>
                  <a:lnTo>
                    <a:pt x="6186" y="12997"/>
                  </a:lnTo>
                  <a:lnTo>
                    <a:pt x="0" y="2861"/>
                  </a:lnTo>
                  <a:lnTo>
                    <a:pt x="606" y="0"/>
                  </a:lnTo>
                  <a:lnTo>
                    <a:pt x="12871" y="1172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2" name="Polygon form 126"/>
            <p:cNvSpPr/>
            <p:nvPr/>
          </p:nvSpPr>
          <p:spPr>
            <a:xfrm>
              <a:off x="2521105" y="3743303"/>
              <a:ext cx="264783" cy="284819"/>
            </a:xfrm>
            <a:custGeom>
              <a:avLst/>
              <a:gdLst/>
              <a:ahLst/>
              <a:cxnLst/>
              <a:rect l="0" t="0" r="0" b="0"/>
              <a:pathLst>
                <a:path w="264783" h="284819">
                  <a:moveTo>
                    <a:pt x="43797" y="9221"/>
                  </a:moveTo>
                  <a:lnTo>
                    <a:pt x="42731" y="15100"/>
                  </a:lnTo>
                  <a:lnTo>
                    <a:pt x="31004" y="17848"/>
                  </a:lnTo>
                  <a:lnTo>
                    <a:pt x="36438" y="29246"/>
                  </a:lnTo>
                  <a:lnTo>
                    <a:pt x="35159" y="42276"/>
                  </a:lnTo>
                  <a:lnTo>
                    <a:pt x="25417" y="56649"/>
                  </a:lnTo>
                  <a:lnTo>
                    <a:pt x="31440" y="76517"/>
                  </a:lnTo>
                  <a:lnTo>
                    <a:pt x="40008" y="74992"/>
                  </a:lnTo>
                  <a:lnTo>
                    <a:pt x="45678" y="57033"/>
                  </a:lnTo>
                  <a:lnTo>
                    <a:pt x="40253" y="48191"/>
                  </a:lnTo>
                  <a:lnTo>
                    <a:pt x="40747" y="29315"/>
                  </a:lnTo>
                  <a:lnTo>
                    <a:pt x="65942" y="19519"/>
                  </a:lnTo>
                  <a:lnTo>
                    <a:pt x="64229" y="7752"/>
                  </a:lnTo>
                  <a:lnTo>
                    <a:pt x="71766" y="0"/>
                  </a:lnTo>
                  <a:lnTo>
                    <a:pt x="77281" y="17577"/>
                  </a:lnTo>
                  <a:lnTo>
                    <a:pt x="90962" y="18163"/>
                  </a:lnTo>
                  <a:lnTo>
                    <a:pt x="102571" y="32185"/>
                  </a:lnTo>
                  <a:lnTo>
                    <a:pt x="102712" y="40420"/>
                  </a:lnTo>
                  <a:lnTo>
                    <a:pt x="120280" y="40849"/>
                  </a:lnTo>
                  <a:lnTo>
                    <a:pt x="141389" y="38548"/>
                  </a:lnTo>
                  <a:lnTo>
                    <a:pt x="151814" y="49782"/>
                  </a:lnTo>
                  <a:lnTo>
                    <a:pt x="166592" y="53010"/>
                  </a:lnTo>
                  <a:lnTo>
                    <a:pt x="178115" y="45394"/>
                  </a:lnTo>
                  <a:lnTo>
                    <a:pt x="178776" y="39161"/>
                  </a:lnTo>
                  <a:lnTo>
                    <a:pt x="203139" y="37943"/>
                  </a:lnTo>
                  <a:lnTo>
                    <a:pt x="226630" y="37859"/>
                  </a:lnTo>
                  <a:lnTo>
                    <a:pt x="209499" y="44980"/>
                  </a:lnTo>
                  <a:lnTo>
                    <a:pt x="215424" y="56724"/>
                  </a:lnTo>
                  <a:lnTo>
                    <a:pt x="230985" y="58741"/>
                  </a:lnTo>
                  <a:lnTo>
                    <a:pt x="245115" y="71033"/>
                  </a:lnTo>
                  <a:lnTo>
                    <a:pt x="247128" y="90847"/>
                  </a:lnTo>
                  <a:lnTo>
                    <a:pt x="257393" y="90377"/>
                  </a:lnTo>
                  <a:lnTo>
                    <a:pt x="264783" y="96260"/>
                  </a:lnTo>
                  <a:lnTo>
                    <a:pt x="248486" y="110637"/>
                  </a:lnTo>
                  <a:lnTo>
                    <a:pt x="246340" y="119628"/>
                  </a:lnTo>
                  <a:lnTo>
                    <a:pt x="252660" y="128841"/>
                  </a:lnTo>
                  <a:lnTo>
                    <a:pt x="247573" y="133433"/>
                  </a:lnTo>
                  <a:lnTo>
                    <a:pt x="235296" y="137315"/>
                  </a:lnTo>
                  <a:lnTo>
                    <a:pt x="235222" y="148728"/>
                  </a:lnTo>
                  <a:lnTo>
                    <a:pt x="229626" y="155497"/>
                  </a:lnTo>
                  <a:lnTo>
                    <a:pt x="242298" y="174322"/>
                  </a:lnTo>
                  <a:lnTo>
                    <a:pt x="244686" y="181306"/>
                  </a:lnTo>
                  <a:lnTo>
                    <a:pt x="237198" y="190700"/>
                  </a:lnTo>
                  <a:lnTo>
                    <a:pt x="214891" y="199856"/>
                  </a:lnTo>
                  <a:lnTo>
                    <a:pt x="200611" y="203635"/>
                  </a:lnTo>
                  <a:lnTo>
                    <a:pt x="194770" y="209463"/>
                  </a:lnTo>
                  <a:lnTo>
                    <a:pt x="179248" y="203209"/>
                  </a:lnTo>
                  <a:lnTo>
                    <a:pt x="164736" y="199974"/>
                  </a:lnTo>
                  <a:lnTo>
                    <a:pt x="160979" y="202239"/>
                  </a:lnTo>
                  <a:lnTo>
                    <a:pt x="169636" y="208702"/>
                  </a:lnTo>
                  <a:lnTo>
                    <a:pt x="168458" y="225313"/>
                  </a:lnTo>
                  <a:lnTo>
                    <a:pt x="170906" y="240927"/>
                  </a:lnTo>
                  <a:lnTo>
                    <a:pt x="187588" y="243100"/>
                  </a:lnTo>
                  <a:lnTo>
                    <a:pt x="188577" y="248306"/>
                  </a:lnTo>
                  <a:lnTo>
                    <a:pt x="174384" y="255323"/>
                  </a:lnTo>
                  <a:lnTo>
                    <a:pt x="171972" y="265812"/>
                  </a:lnTo>
                  <a:lnTo>
                    <a:pt x="163808" y="269867"/>
                  </a:lnTo>
                  <a:lnTo>
                    <a:pt x="149081" y="275637"/>
                  </a:lnTo>
                  <a:lnTo>
                    <a:pt x="145212" y="283224"/>
                  </a:lnTo>
                  <a:lnTo>
                    <a:pt x="129855" y="284819"/>
                  </a:lnTo>
                  <a:lnTo>
                    <a:pt x="119077" y="271674"/>
                  </a:lnTo>
                  <a:lnTo>
                    <a:pt x="113358" y="246890"/>
                  </a:lnTo>
                  <a:lnTo>
                    <a:pt x="108260" y="238188"/>
                  </a:lnTo>
                  <a:lnTo>
                    <a:pt x="101205" y="232689"/>
                  </a:lnTo>
                  <a:lnTo>
                    <a:pt x="111467" y="220353"/>
                  </a:lnTo>
                  <a:lnTo>
                    <a:pt x="110922" y="214788"/>
                  </a:lnTo>
                  <a:lnTo>
                    <a:pt x="105506" y="207381"/>
                  </a:lnTo>
                  <a:lnTo>
                    <a:pt x="102022" y="190849"/>
                  </a:lnTo>
                  <a:lnTo>
                    <a:pt x="104173" y="173033"/>
                  </a:lnTo>
                  <a:lnTo>
                    <a:pt x="108884" y="164718"/>
                  </a:lnTo>
                  <a:lnTo>
                    <a:pt x="112975" y="151361"/>
                  </a:lnTo>
                  <a:lnTo>
                    <a:pt x="106197" y="147042"/>
                  </a:lnTo>
                  <a:lnTo>
                    <a:pt x="94852" y="149797"/>
                  </a:lnTo>
                  <a:lnTo>
                    <a:pt x="80731" y="148364"/>
                  </a:lnTo>
                  <a:lnTo>
                    <a:pt x="72657" y="150968"/>
                  </a:lnTo>
                  <a:lnTo>
                    <a:pt x="59817" y="129440"/>
                  </a:lnTo>
                  <a:lnTo>
                    <a:pt x="48552" y="126171"/>
                  </a:lnTo>
                  <a:lnTo>
                    <a:pt x="23133" y="128352"/>
                  </a:lnTo>
                  <a:lnTo>
                    <a:pt x="18915" y="119610"/>
                  </a:lnTo>
                  <a:lnTo>
                    <a:pt x="14191" y="117486"/>
                  </a:lnTo>
                  <a:lnTo>
                    <a:pt x="13794" y="112271"/>
                  </a:lnTo>
                  <a:lnTo>
                    <a:pt x="16672" y="103057"/>
                  </a:lnTo>
                  <a:lnTo>
                    <a:pt x="15741" y="92996"/>
                  </a:lnTo>
                  <a:lnTo>
                    <a:pt x="11761" y="87460"/>
                  </a:lnTo>
                  <a:lnTo>
                    <a:pt x="10013" y="75959"/>
                  </a:lnTo>
                  <a:lnTo>
                    <a:pt x="0" y="74172"/>
                  </a:lnTo>
                  <a:lnTo>
                    <a:pt x="6489" y="59638"/>
                  </a:lnTo>
                  <a:lnTo>
                    <a:pt x="10251" y="41860"/>
                  </a:lnTo>
                  <a:lnTo>
                    <a:pt x="16689" y="32663"/>
                  </a:lnTo>
                  <a:lnTo>
                    <a:pt x="24854" y="25615"/>
                  </a:lnTo>
                  <a:lnTo>
                    <a:pt x="30878" y="13219"/>
                  </a:lnTo>
                  <a:lnTo>
                    <a:pt x="43797" y="922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3" name="Polygon form 127"/>
            <p:cNvSpPr/>
            <p:nvPr/>
          </p:nvSpPr>
          <p:spPr>
            <a:xfrm>
              <a:off x="5906145" y="3441146"/>
              <a:ext cx="189086" cy="381484"/>
            </a:xfrm>
            <a:custGeom>
              <a:avLst/>
              <a:gdLst/>
              <a:ahLst/>
              <a:cxnLst/>
              <a:rect l="0" t="0" r="0" b="0"/>
              <a:pathLst>
                <a:path w="189086" h="381484">
                  <a:moveTo>
                    <a:pt x="117040" y="44059"/>
                  </a:moveTo>
                  <a:lnTo>
                    <a:pt x="97163" y="67245"/>
                  </a:lnTo>
                  <a:lnTo>
                    <a:pt x="86974" y="92277"/>
                  </a:lnTo>
                  <a:lnTo>
                    <a:pt x="86749" y="110351"/>
                  </a:lnTo>
                  <a:lnTo>
                    <a:pt x="107161" y="137045"/>
                  </a:lnTo>
                  <a:lnTo>
                    <a:pt x="131889" y="170250"/>
                  </a:lnTo>
                  <a:lnTo>
                    <a:pt x="152424" y="185690"/>
                  </a:lnTo>
                  <a:lnTo>
                    <a:pt x="167979" y="206180"/>
                  </a:lnTo>
                  <a:lnTo>
                    <a:pt x="184967" y="254096"/>
                  </a:lnTo>
                  <a:lnTo>
                    <a:pt x="189086" y="300030"/>
                  </a:lnTo>
                  <a:lnTo>
                    <a:pt x="175081" y="317584"/>
                  </a:lnTo>
                  <a:lnTo>
                    <a:pt x="154771" y="334843"/>
                  </a:lnTo>
                  <a:lnTo>
                    <a:pt x="141268" y="356850"/>
                  </a:lnTo>
                  <a:lnTo>
                    <a:pt x="119307" y="381484"/>
                  </a:lnTo>
                  <a:lnTo>
                    <a:pt x="110529" y="364970"/>
                  </a:lnTo>
                  <a:lnTo>
                    <a:pt x="114148" y="347291"/>
                  </a:lnTo>
                  <a:lnTo>
                    <a:pt x="97959" y="332857"/>
                  </a:lnTo>
                  <a:lnTo>
                    <a:pt x="113628" y="322058"/>
                  </a:lnTo>
                  <a:lnTo>
                    <a:pt x="133902" y="319726"/>
                  </a:lnTo>
                  <a:lnTo>
                    <a:pt x="123322" y="304192"/>
                  </a:lnTo>
                  <a:lnTo>
                    <a:pt x="153357" y="283403"/>
                  </a:lnTo>
                  <a:lnTo>
                    <a:pt x="151105" y="252184"/>
                  </a:lnTo>
                  <a:lnTo>
                    <a:pt x="143835" y="234984"/>
                  </a:lnTo>
                  <a:lnTo>
                    <a:pt x="142949" y="208917"/>
                  </a:lnTo>
                  <a:lnTo>
                    <a:pt x="134792" y="190741"/>
                  </a:lnTo>
                  <a:lnTo>
                    <a:pt x="116832" y="173190"/>
                  </a:lnTo>
                  <a:lnTo>
                    <a:pt x="100267" y="150806"/>
                  </a:lnTo>
                  <a:lnTo>
                    <a:pt x="78061" y="120855"/>
                  </a:lnTo>
                  <a:lnTo>
                    <a:pt x="51859" y="106288"/>
                  </a:lnTo>
                  <a:lnTo>
                    <a:pt x="55318" y="96822"/>
                  </a:lnTo>
                  <a:lnTo>
                    <a:pt x="66003" y="89600"/>
                  </a:lnTo>
                  <a:lnTo>
                    <a:pt x="53471" y="67435"/>
                  </a:lnTo>
                  <a:lnTo>
                    <a:pt x="30029" y="68177"/>
                  </a:lnTo>
                  <a:lnTo>
                    <a:pt x="16005" y="45193"/>
                  </a:lnTo>
                  <a:lnTo>
                    <a:pt x="0" y="25410"/>
                  </a:lnTo>
                  <a:lnTo>
                    <a:pt x="8562" y="18720"/>
                  </a:lnTo>
                  <a:lnTo>
                    <a:pt x="23638" y="18194"/>
                  </a:lnTo>
                  <a:lnTo>
                    <a:pt x="41211" y="14421"/>
                  </a:lnTo>
                  <a:lnTo>
                    <a:pt x="53655" y="0"/>
                  </a:lnTo>
                  <a:lnTo>
                    <a:pt x="65286" y="9231"/>
                  </a:lnTo>
                  <a:lnTo>
                    <a:pt x="83742" y="13144"/>
                  </a:lnTo>
                  <a:lnTo>
                    <a:pt x="84630" y="28123"/>
                  </a:lnTo>
                  <a:lnTo>
                    <a:pt x="96300" y="38200"/>
                  </a:lnTo>
                  <a:lnTo>
                    <a:pt x="117040" y="4405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4" name="Polygon form 128"/>
            <p:cNvSpPr/>
            <p:nvPr/>
          </p:nvSpPr>
          <p:spPr>
            <a:xfrm>
              <a:off x="4788968" y="3579937"/>
              <a:ext cx="201052" cy="158768"/>
            </a:xfrm>
            <a:custGeom>
              <a:avLst/>
              <a:gdLst/>
              <a:ahLst/>
              <a:cxnLst/>
              <a:rect l="0" t="0" r="0" b="0"/>
              <a:pathLst>
                <a:path w="201052" h="158768">
                  <a:moveTo>
                    <a:pt x="201052" y="57276"/>
                  </a:moveTo>
                  <a:lnTo>
                    <a:pt x="187632" y="64064"/>
                  </a:lnTo>
                  <a:lnTo>
                    <a:pt x="184835" y="75004"/>
                  </a:lnTo>
                  <a:lnTo>
                    <a:pt x="185091" y="83373"/>
                  </a:lnTo>
                  <a:lnTo>
                    <a:pt x="166602" y="93972"/>
                  </a:lnTo>
                  <a:lnTo>
                    <a:pt x="136421" y="105778"/>
                  </a:lnTo>
                  <a:lnTo>
                    <a:pt x="120249" y="123250"/>
                  </a:lnTo>
                  <a:lnTo>
                    <a:pt x="111766" y="124692"/>
                  </a:lnTo>
                  <a:lnTo>
                    <a:pt x="105820" y="123309"/>
                  </a:lnTo>
                  <a:lnTo>
                    <a:pt x="95117" y="133581"/>
                  </a:lnTo>
                  <a:lnTo>
                    <a:pt x="82996" y="138416"/>
                  </a:lnTo>
                  <a:lnTo>
                    <a:pt x="66701" y="139848"/>
                  </a:lnTo>
                  <a:lnTo>
                    <a:pt x="61862" y="141285"/>
                  </a:lnTo>
                  <a:lnTo>
                    <a:pt x="57994" y="147777"/>
                  </a:lnTo>
                  <a:lnTo>
                    <a:pt x="52986" y="149608"/>
                  </a:lnTo>
                  <a:lnTo>
                    <a:pt x="50333" y="155849"/>
                  </a:lnTo>
                  <a:lnTo>
                    <a:pt x="40635" y="155398"/>
                  </a:lnTo>
                  <a:lnTo>
                    <a:pt x="34586" y="158768"/>
                  </a:lnTo>
                  <a:lnTo>
                    <a:pt x="20995" y="157646"/>
                  </a:lnTo>
                  <a:lnTo>
                    <a:pt x="15095" y="143436"/>
                  </a:lnTo>
                  <a:lnTo>
                    <a:pt x="14850" y="130092"/>
                  </a:lnTo>
                  <a:lnTo>
                    <a:pt x="11218" y="122923"/>
                  </a:lnTo>
                  <a:lnTo>
                    <a:pt x="6253" y="104917"/>
                  </a:lnTo>
                  <a:lnTo>
                    <a:pt x="0" y="94946"/>
                  </a:lnTo>
                  <a:lnTo>
                    <a:pt x="3811" y="93720"/>
                  </a:lnTo>
                  <a:lnTo>
                    <a:pt x="1056" y="82596"/>
                  </a:lnTo>
                  <a:lnTo>
                    <a:pt x="3081" y="77867"/>
                  </a:lnTo>
                  <a:lnTo>
                    <a:pt x="1462" y="67238"/>
                  </a:lnTo>
                  <a:lnTo>
                    <a:pt x="9402" y="59361"/>
                  </a:lnTo>
                  <a:lnTo>
                    <a:pt x="6640" y="49101"/>
                  </a:lnTo>
                  <a:lnTo>
                    <a:pt x="10837" y="37050"/>
                  </a:lnTo>
                  <a:lnTo>
                    <a:pt x="19281" y="43297"/>
                  </a:lnTo>
                  <a:lnTo>
                    <a:pt x="24352" y="41027"/>
                  </a:lnTo>
                  <a:lnTo>
                    <a:pt x="46631" y="40189"/>
                  </a:lnTo>
                  <a:lnTo>
                    <a:pt x="50377" y="42587"/>
                  </a:lnTo>
                  <a:lnTo>
                    <a:pt x="69282" y="44792"/>
                  </a:lnTo>
                  <a:lnTo>
                    <a:pt x="76597" y="43475"/>
                  </a:lnTo>
                  <a:lnTo>
                    <a:pt x="82114" y="51560"/>
                  </a:lnTo>
                  <a:lnTo>
                    <a:pt x="90809" y="47368"/>
                  </a:lnTo>
                  <a:lnTo>
                    <a:pt x="102414" y="21505"/>
                  </a:lnTo>
                  <a:lnTo>
                    <a:pt x="119398" y="10239"/>
                  </a:lnTo>
                  <a:lnTo>
                    <a:pt x="174031" y="0"/>
                  </a:lnTo>
                  <a:lnTo>
                    <a:pt x="193133" y="40229"/>
                  </a:lnTo>
                  <a:lnTo>
                    <a:pt x="201052" y="5727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5" name="Polygon form 129"/>
            <p:cNvSpPr/>
            <p:nvPr/>
          </p:nvSpPr>
          <p:spPr>
            <a:xfrm>
              <a:off x="4266259" y="4581874"/>
              <a:ext cx="312616" cy="306062"/>
            </a:xfrm>
            <a:custGeom>
              <a:avLst/>
              <a:gdLst/>
              <a:ahLst/>
              <a:cxnLst/>
              <a:rect l="0" t="0" r="0" b="0"/>
              <a:pathLst>
                <a:path w="312616" h="306062">
                  <a:moveTo>
                    <a:pt x="282305" y="174206"/>
                  </a:moveTo>
                  <a:lnTo>
                    <a:pt x="278321" y="177659"/>
                  </a:lnTo>
                  <a:lnTo>
                    <a:pt x="269232" y="189860"/>
                  </a:lnTo>
                  <a:lnTo>
                    <a:pt x="262827" y="202238"/>
                  </a:lnTo>
                  <a:lnTo>
                    <a:pt x="250603" y="219448"/>
                  </a:lnTo>
                  <a:lnTo>
                    <a:pt x="227265" y="244141"/>
                  </a:lnTo>
                  <a:lnTo>
                    <a:pt x="212851" y="258483"/>
                  </a:lnTo>
                  <a:lnTo>
                    <a:pt x="197918" y="269303"/>
                  </a:lnTo>
                  <a:lnTo>
                    <a:pt x="177876" y="278430"/>
                  </a:lnTo>
                  <a:lnTo>
                    <a:pt x="168431" y="279565"/>
                  </a:lnTo>
                  <a:lnTo>
                    <a:pt x="165446" y="286250"/>
                  </a:lnTo>
                  <a:lnTo>
                    <a:pt x="154668" y="282528"/>
                  </a:lnTo>
                  <a:lnTo>
                    <a:pt x="145206" y="287016"/>
                  </a:lnTo>
                  <a:lnTo>
                    <a:pt x="125804" y="282108"/>
                  </a:lnTo>
                  <a:lnTo>
                    <a:pt x="114480" y="284924"/>
                  </a:lnTo>
                  <a:lnTo>
                    <a:pt x="107016" y="283570"/>
                  </a:lnTo>
                  <a:lnTo>
                    <a:pt x="87412" y="292898"/>
                  </a:lnTo>
                  <a:lnTo>
                    <a:pt x="71540" y="296554"/>
                  </a:lnTo>
                  <a:lnTo>
                    <a:pt x="59595" y="305568"/>
                  </a:lnTo>
                  <a:lnTo>
                    <a:pt x="51273" y="306062"/>
                  </a:lnTo>
                  <a:lnTo>
                    <a:pt x="44183" y="297367"/>
                  </a:lnTo>
                  <a:lnTo>
                    <a:pt x="38051" y="296864"/>
                  </a:lnTo>
                  <a:lnTo>
                    <a:pt x="30923" y="286001"/>
                  </a:lnTo>
                  <a:lnTo>
                    <a:pt x="29836" y="289343"/>
                  </a:lnTo>
                  <a:lnTo>
                    <a:pt x="27838" y="282827"/>
                  </a:lnTo>
                  <a:lnTo>
                    <a:pt x="28865" y="268662"/>
                  </a:lnTo>
                  <a:lnTo>
                    <a:pt x="23923" y="252417"/>
                  </a:lnTo>
                  <a:lnTo>
                    <a:pt x="30138" y="248070"/>
                  </a:lnTo>
                  <a:lnTo>
                    <a:pt x="30805" y="229521"/>
                  </a:lnTo>
                  <a:lnTo>
                    <a:pt x="20018" y="206806"/>
                  </a:lnTo>
                  <a:lnTo>
                    <a:pt x="11813" y="186266"/>
                  </a:lnTo>
                  <a:lnTo>
                    <a:pt x="11788" y="186201"/>
                  </a:lnTo>
                  <a:lnTo>
                    <a:pt x="0" y="154714"/>
                  </a:lnTo>
                  <a:lnTo>
                    <a:pt x="9564" y="142832"/>
                  </a:lnTo>
                  <a:lnTo>
                    <a:pt x="16631" y="149501"/>
                  </a:lnTo>
                  <a:lnTo>
                    <a:pt x="19249" y="159855"/>
                  </a:lnTo>
                  <a:lnTo>
                    <a:pt x="27544" y="161681"/>
                  </a:lnTo>
                  <a:lnTo>
                    <a:pt x="39040" y="166344"/>
                  </a:lnTo>
                  <a:lnTo>
                    <a:pt x="49178" y="164663"/>
                  </a:lnTo>
                  <a:lnTo>
                    <a:pt x="66598" y="152447"/>
                  </a:lnTo>
                  <a:lnTo>
                    <a:pt x="71568" y="63165"/>
                  </a:lnTo>
                  <a:lnTo>
                    <a:pt x="76500" y="66835"/>
                  </a:lnTo>
                  <a:lnTo>
                    <a:pt x="86477" y="89898"/>
                  </a:lnTo>
                  <a:lnTo>
                    <a:pt x="83902" y="104616"/>
                  </a:lnTo>
                  <a:lnTo>
                    <a:pt x="87615" y="113141"/>
                  </a:lnTo>
                  <a:lnTo>
                    <a:pt x="101256" y="110792"/>
                  </a:lnTo>
                  <a:lnTo>
                    <a:pt x="111340" y="100083"/>
                  </a:lnTo>
                  <a:lnTo>
                    <a:pt x="120726" y="92888"/>
                  </a:lnTo>
                  <a:lnTo>
                    <a:pt x="126061" y="81343"/>
                  </a:lnTo>
                  <a:lnTo>
                    <a:pt x="135638" y="75819"/>
                  </a:lnTo>
                  <a:lnTo>
                    <a:pt x="143434" y="78831"/>
                  </a:lnTo>
                  <a:lnTo>
                    <a:pt x="152038" y="85694"/>
                  </a:lnTo>
                  <a:lnTo>
                    <a:pt x="167347" y="87041"/>
                  </a:lnTo>
                  <a:lnTo>
                    <a:pt x="179824" y="81526"/>
                  </a:lnTo>
                  <a:lnTo>
                    <a:pt x="182253" y="73993"/>
                  </a:lnTo>
                  <a:lnTo>
                    <a:pt x="186366" y="62442"/>
                  </a:lnTo>
                  <a:lnTo>
                    <a:pt x="196819" y="60607"/>
                  </a:lnTo>
                  <a:lnTo>
                    <a:pt x="203145" y="51568"/>
                  </a:lnTo>
                  <a:lnTo>
                    <a:pt x="210562" y="35492"/>
                  </a:lnTo>
                  <a:lnTo>
                    <a:pt x="228878" y="17576"/>
                  </a:lnTo>
                  <a:lnTo>
                    <a:pt x="257103" y="0"/>
                  </a:lnTo>
                  <a:lnTo>
                    <a:pt x="264865" y="344"/>
                  </a:lnTo>
                  <a:lnTo>
                    <a:pt x="273829" y="4547"/>
                  </a:lnTo>
                  <a:lnTo>
                    <a:pt x="280475" y="1704"/>
                  </a:lnTo>
                  <a:lnTo>
                    <a:pt x="290462" y="4237"/>
                  </a:lnTo>
                  <a:lnTo>
                    <a:pt x="297030" y="38479"/>
                  </a:lnTo>
                  <a:lnTo>
                    <a:pt x="300601" y="55772"/>
                  </a:lnTo>
                  <a:lnTo>
                    <a:pt x="294980" y="82772"/>
                  </a:lnTo>
                  <a:lnTo>
                    <a:pt x="295850" y="91501"/>
                  </a:lnTo>
                  <a:lnTo>
                    <a:pt x="286694" y="86939"/>
                  </a:lnTo>
                  <a:lnTo>
                    <a:pt x="281086" y="88599"/>
                  </a:lnTo>
                  <a:lnTo>
                    <a:pt x="278709" y="95637"/>
                  </a:lnTo>
                  <a:lnTo>
                    <a:pt x="272788" y="104674"/>
                  </a:lnTo>
                  <a:lnTo>
                    <a:pt x="272247" y="113059"/>
                  </a:lnTo>
                  <a:lnTo>
                    <a:pt x="282317" y="126346"/>
                  </a:lnTo>
                  <a:lnTo>
                    <a:pt x="293552" y="123875"/>
                  </a:lnTo>
                  <a:lnTo>
                    <a:pt x="298357" y="113156"/>
                  </a:lnTo>
                  <a:lnTo>
                    <a:pt x="312616" y="113552"/>
                  </a:lnTo>
                  <a:lnTo>
                    <a:pt x="306274" y="131146"/>
                  </a:lnTo>
                  <a:lnTo>
                    <a:pt x="302136" y="151267"/>
                  </a:lnTo>
                  <a:lnTo>
                    <a:pt x="296234" y="162144"/>
                  </a:lnTo>
                  <a:lnTo>
                    <a:pt x="282305" y="17420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6" name="Polygon form 130"/>
            <p:cNvSpPr/>
            <p:nvPr/>
          </p:nvSpPr>
          <p:spPr>
            <a:xfrm>
              <a:off x="4462981" y="4740553"/>
              <a:ext cx="44640" cy="48189"/>
            </a:xfrm>
            <a:custGeom>
              <a:avLst/>
              <a:gdLst/>
              <a:ahLst/>
              <a:cxnLst/>
              <a:rect l="0" t="0" r="0" b="0"/>
              <a:pathLst>
                <a:path w="44640" h="48189">
                  <a:moveTo>
                    <a:pt x="38821" y="7568"/>
                  </a:moveTo>
                  <a:lnTo>
                    <a:pt x="31317" y="0"/>
                  </a:lnTo>
                  <a:lnTo>
                    <a:pt x="22159" y="4831"/>
                  </a:lnTo>
                  <a:lnTo>
                    <a:pt x="11238" y="14179"/>
                  </a:lnTo>
                  <a:lnTo>
                    <a:pt x="0" y="29388"/>
                  </a:lnTo>
                  <a:lnTo>
                    <a:pt x="12301" y="48189"/>
                  </a:lnTo>
                  <a:lnTo>
                    <a:pt x="19155" y="45870"/>
                  </a:lnTo>
                  <a:lnTo>
                    <a:pt x="23269" y="38177"/>
                  </a:lnTo>
                  <a:lnTo>
                    <a:pt x="33969" y="34532"/>
                  </a:lnTo>
                  <a:lnTo>
                    <a:pt x="37854" y="26671"/>
                  </a:lnTo>
                  <a:lnTo>
                    <a:pt x="44640" y="14964"/>
                  </a:lnTo>
                  <a:lnTo>
                    <a:pt x="38821" y="756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7" name="Polygon form 131"/>
            <p:cNvSpPr/>
            <p:nvPr/>
          </p:nvSpPr>
          <p:spPr>
            <a:xfrm>
              <a:off x="4385347" y="4246013"/>
              <a:ext cx="231350" cy="235316"/>
            </a:xfrm>
            <a:custGeom>
              <a:avLst/>
              <a:gdLst/>
              <a:ahLst/>
              <a:cxnLst/>
              <a:rect l="0" t="0" r="0" b="0"/>
              <a:pathLst>
                <a:path w="231350" h="235316">
                  <a:moveTo>
                    <a:pt x="218156" y="24295"/>
                  </a:moveTo>
                  <a:lnTo>
                    <a:pt x="227074" y="35177"/>
                  </a:lnTo>
                  <a:lnTo>
                    <a:pt x="231350" y="55823"/>
                  </a:lnTo>
                  <a:lnTo>
                    <a:pt x="227771" y="62387"/>
                  </a:lnTo>
                  <a:lnTo>
                    <a:pt x="223084" y="82054"/>
                  </a:lnTo>
                  <a:lnTo>
                    <a:pt x="226017" y="102203"/>
                  </a:lnTo>
                  <a:lnTo>
                    <a:pt x="219507" y="110617"/>
                  </a:lnTo>
                  <a:lnTo>
                    <a:pt x="212573" y="133135"/>
                  </a:lnTo>
                  <a:lnTo>
                    <a:pt x="222531" y="139499"/>
                  </a:lnTo>
                  <a:lnTo>
                    <a:pt x="162485" y="159081"/>
                  </a:lnTo>
                  <a:lnTo>
                    <a:pt x="163515" y="176357"/>
                  </a:lnTo>
                  <a:lnTo>
                    <a:pt x="148636" y="179570"/>
                  </a:lnTo>
                  <a:lnTo>
                    <a:pt x="137116" y="189149"/>
                  </a:lnTo>
                  <a:lnTo>
                    <a:pt x="134351" y="197538"/>
                  </a:lnTo>
                  <a:lnTo>
                    <a:pt x="127314" y="199393"/>
                  </a:lnTo>
                  <a:lnTo>
                    <a:pt x="109486" y="219201"/>
                  </a:lnTo>
                  <a:lnTo>
                    <a:pt x="97992" y="234803"/>
                  </a:lnTo>
                  <a:lnTo>
                    <a:pt x="91435" y="235316"/>
                  </a:lnTo>
                  <a:lnTo>
                    <a:pt x="85290" y="232479"/>
                  </a:lnTo>
                  <a:lnTo>
                    <a:pt x="63796" y="229672"/>
                  </a:lnTo>
                  <a:lnTo>
                    <a:pt x="60401" y="227838"/>
                  </a:lnTo>
                  <a:lnTo>
                    <a:pt x="60347" y="225828"/>
                  </a:lnTo>
                  <a:lnTo>
                    <a:pt x="52953" y="220318"/>
                  </a:lnTo>
                  <a:lnTo>
                    <a:pt x="40456" y="218842"/>
                  </a:lnTo>
                  <a:lnTo>
                    <a:pt x="24370" y="224241"/>
                  </a:lnTo>
                  <a:lnTo>
                    <a:pt x="12342" y="209048"/>
                  </a:lnTo>
                  <a:lnTo>
                    <a:pt x="0" y="189178"/>
                  </a:lnTo>
                  <a:lnTo>
                    <a:pt x="3405" y="112200"/>
                  </a:lnTo>
                  <a:lnTo>
                    <a:pt x="44068" y="112693"/>
                  </a:lnTo>
                  <a:lnTo>
                    <a:pt x="42665" y="104328"/>
                  </a:lnTo>
                  <a:lnTo>
                    <a:pt x="45853" y="95274"/>
                  </a:lnTo>
                  <a:lnTo>
                    <a:pt x="42748" y="83904"/>
                  </a:lnTo>
                  <a:lnTo>
                    <a:pt x="45306" y="72172"/>
                  </a:lnTo>
                  <a:lnTo>
                    <a:pt x="43440" y="64647"/>
                  </a:lnTo>
                  <a:lnTo>
                    <a:pt x="50181" y="65284"/>
                  </a:lnTo>
                  <a:lnTo>
                    <a:pt x="51097" y="72815"/>
                  </a:lnTo>
                  <a:lnTo>
                    <a:pt x="60291" y="72270"/>
                  </a:lnTo>
                  <a:lnTo>
                    <a:pt x="72660" y="74559"/>
                  </a:lnTo>
                  <a:lnTo>
                    <a:pt x="78868" y="85587"/>
                  </a:lnTo>
                  <a:lnTo>
                    <a:pt x="94428" y="89042"/>
                  </a:lnTo>
                  <a:lnTo>
                    <a:pt x="106638" y="81451"/>
                  </a:lnTo>
                  <a:lnTo>
                    <a:pt x="110606" y="94173"/>
                  </a:lnTo>
                  <a:lnTo>
                    <a:pt x="125473" y="97639"/>
                  </a:lnTo>
                  <a:lnTo>
                    <a:pt x="132300" y="108010"/>
                  </a:lnTo>
                  <a:lnTo>
                    <a:pt x="139811" y="121401"/>
                  </a:lnTo>
                  <a:lnTo>
                    <a:pt x="154742" y="121692"/>
                  </a:lnTo>
                  <a:lnTo>
                    <a:pt x="154120" y="95528"/>
                  </a:lnTo>
                  <a:lnTo>
                    <a:pt x="148590" y="99908"/>
                  </a:lnTo>
                  <a:lnTo>
                    <a:pt x="135260" y="90395"/>
                  </a:lnTo>
                  <a:lnTo>
                    <a:pt x="130125" y="86054"/>
                  </a:lnTo>
                  <a:lnTo>
                    <a:pt x="133349" y="61730"/>
                  </a:lnTo>
                  <a:lnTo>
                    <a:pt x="137688" y="33038"/>
                  </a:lnTo>
                  <a:lnTo>
                    <a:pt x="133588" y="22326"/>
                  </a:lnTo>
                  <a:lnTo>
                    <a:pt x="139586" y="6870"/>
                  </a:lnTo>
                  <a:lnTo>
                    <a:pt x="144925" y="3992"/>
                  </a:lnTo>
                  <a:lnTo>
                    <a:pt x="171427" y="0"/>
                  </a:lnTo>
                  <a:lnTo>
                    <a:pt x="179106" y="2500"/>
                  </a:lnTo>
                  <a:lnTo>
                    <a:pt x="187149" y="8712"/>
                  </a:lnTo>
                  <a:lnTo>
                    <a:pt x="194867" y="12811"/>
                  </a:lnTo>
                  <a:lnTo>
                    <a:pt x="207232" y="16953"/>
                  </a:lnTo>
                  <a:lnTo>
                    <a:pt x="218156" y="2429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8" name="Polygon form 132"/>
            <p:cNvSpPr/>
            <p:nvPr/>
          </p:nvSpPr>
          <p:spPr>
            <a:xfrm>
              <a:off x="4449143" y="4422370"/>
              <a:ext cx="148139" cy="164051"/>
            </a:xfrm>
            <a:custGeom>
              <a:avLst/>
              <a:gdLst/>
              <a:ahLst/>
              <a:cxnLst/>
              <a:rect l="0" t="0" r="0" b="0"/>
              <a:pathLst>
                <a:path w="148139" h="164051">
                  <a:moveTo>
                    <a:pt x="107577" y="163741"/>
                  </a:moveTo>
                  <a:lnTo>
                    <a:pt x="97590" y="161208"/>
                  </a:lnTo>
                  <a:lnTo>
                    <a:pt x="90944" y="164051"/>
                  </a:lnTo>
                  <a:lnTo>
                    <a:pt x="81980" y="159848"/>
                  </a:lnTo>
                  <a:lnTo>
                    <a:pt x="74219" y="159504"/>
                  </a:lnTo>
                  <a:lnTo>
                    <a:pt x="62744" y="148430"/>
                  </a:lnTo>
                  <a:lnTo>
                    <a:pt x="48170" y="144570"/>
                  </a:lnTo>
                  <a:lnTo>
                    <a:pt x="43471" y="129151"/>
                  </a:lnTo>
                  <a:lnTo>
                    <a:pt x="43931" y="120604"/>
                  </a:lnTo>
                  <a:lnTo>
                    <a:pt x="35855" y="117927"/>
                  </a:lnTo>
                  <a:lnTo>
                    <a:pt x="15536" y="91139"/>
                  </a:lnTo>
                  <a:lnTo>
                    <a:pt x="10188" y="77077"/>
                  </a:lnTo>
                  <a:lnTo>
                    <a:pt x="6518" y="72728"/>
                  </a:lnTo>
                  <a:lnTo>
                    <a:pt x="0" y="53314"/>
                  </a:lnTo>
                  <a:lnTo>
                    <a:pt x="21494" y="56121"/>
                  </a:lnTo>
                  <a:lnTo>
                    <a:pt x="27639" y="58958"/>
                  </a:lnTo>
                  <a:lnTo>
                    <a:pt x="34196" y="58445"/>
                  </a:lnTo>
                  <a:lnTo>
                    <a:pt x="45690" y="42844"/>
                  </a:lnTo>
                  <a:lnTo>
                    <a:pt x="63518" y="23036"/>
                  </a:lnTo>
                  <a:lnTo>
                    <a:pt x="70555" y="21180"/>
                  </a:lnTo>
                  <a:lnTo>
                    <a:pt x="73320" y="12792"/>
                  </a:lnTo>
                  <a:lnTo>
                    <a:pt x="84840" y="3213"/>
                  </a:lnTo>
                  <a:lnTo>
                    <a:pt x="99719" y="0"/>
                  </a:lnTo>
                  <a:lnTo>
                    <a:pt x="100533" y="9059"/>
                  </a:lnTo>
                  <a:lnTo>
                    <a:pt x="116758" y="8700"/>
                  </a:lnTo>
                  <a:lnTo>
                    <a:pt x="125492" y="13892"/>
                  </a:lnTo>
                  <a:lnTo>
                    <a:pt x="129357" y="19931"/>
                  </a:lnTo>
                  <a:lnTo>
                    <a:pt x="138501" y="21771"/>
                  </a:lnTo>
                  <a:lnTo>
                    <a:pt x="148139" y="29657"/>
                  </a:lnTo>
                  <a:lnTo>
                    <a:pt x="146375" y="60385"/>
                  </a:lnTo>
                  <a:lnTo>
                    <a:pt x="141566" y="77174"/>
                  </a:lnTo>
                  <a:lnTo>
                    <a:pt x="139572" y="95305"/>
                  </a:lnTo>
                  <a:lnTo>
                    <a:pt x="142190" y="102526"/>
                  </a:lnTo>
                  <a:lnTo>
                    <a:pt x="139048" y="116793"/>
                  </a:lnTo>
                  <a:lnTo>
                    <a:pt x="135994" y="118972"/>
                  </a:lnTo>
                  <a:lnTo>
                    <a:pt x="129713" y="136421"/>
                  </a:lnTo>
                  <a:lnTo>
                    <a:pt x="107577" y="163741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9" name="Polygon form 133"/>
            <p:cNvSpPr/>
            <p:nvPr/>
          </p:nvSpPr>
          <p:spPr>
            <a:xfrm>
              <a:off x="4230670" y="2953237"/>
              <a:ext cx="67853" cy="62079"/>
            </a:xfrm>
            <a:custGeom>
              <a:avLst/>
              <a:gdLst/>
              <a:ahLst/>
              <a:cxnLst/>
              <a:rect l="0" t="0" r="0" b="0"/>
              <a:pathLst>
                <a:path w="67853" h="62079">
                  <a:moveTo>
                    <a:pt x="55752" y="8610"/>
                  </a:moveTo>
                  <a:lnTo>
                    <a:pt x="61961" y="8464"/>
                  </a:lnTo>
                  <a:lnTo>
                    <a:pt x="58671" y="19143"/>
                  </a:lnTo>
                  <a:lnTo>
                    <a:pt x="67853" y="28326"/>
                  </a:lnTo>
                  <a:lnTo>
                    <a:pt x="66408" y="39718"/>
                  </a:lnTo>
                  <a:lnTo>
                    <a:pt x="62433" y="40837"/>
                  </a:lnTo>
                  <a:lnTo>
                    <a:pt x="59400" y="43082"/>
                  </a:lnTo>
                  <a:lnTo>
                    <a:pt x="54271" y="48763"/>
                  </a:lnTo>
                  <a:lnTo>
                    <a:pt x="52894" y="62079"/>
                  </a:lnTo>
                  <a:lnTo>
                    <a:pt x="36727" y="53114"/>
                  </a:lnTo>
                  <a:lnTo>
                    <a:pt x="29341" y="43099"/>
                  </a:lnTo>
                  <a:lnTo>
                    <a:pt x="22305" y="37827"/>
                  </a:lnTo>
                  <a:lnTo>
                    <a:pt x="13638" y="28894"/>
                  </a:lnTo>
                  <a:lnTo>
                    <a:pt x="9305" y="21452"/>
                  </a:lnTo>
                  <a:lnTo>
                    <a:pt x="0" y="10253"/>
                  </a:lnTo>
                  <a:lnTo>
                    <a:pt x="2794" y="195"/>
                  </a:lnTo>
                  <a:lnTo>
                    <a:pt x="9384" y="5674"/>
                  </a:lnTo>
                  <a:lnTo>
                    <a:pt x="12685" y="624"/>
                  </a:lnTo>
                  <a:lnTo>
                    <a:pt x="20632" y="0"/>
                  </a:lnTo>
                  <a:lnTo>
                    <a:pt x="35694" y="3839"/>
                  </a:lnTo>
                  <a:lnTo>
                    <a:pt x="47502" y="3361"/>
                  </a:lnTo>
                  <a:lnTo>
                    <a:pt x="55752" y="861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0" name="Polygon form 134"/>
            <p:cNvSpPr/>
            <p:nvPr/>
          </p:nvSpPr>
          <p:spPr>
            <a:xfrm>
              <a:off x="4334501" y="2686251"/>
              <a:ext cx="149022" cy="116221"/>
            </a:xfrm>
            <a:custGeom>
              <a:avLst/>
              <a:gdLst/>
              <a:ahLst/>
              <a:cxnLst/>
              <a:rect l="0" t="0" r="0" b="0"/>
              <a:pathLst>
                <a:path w="149022" h="116221">
                  <a:moveTo>
                    <a:pt x="0" y="55927"/>
                  </a:moveTo>
                  <a:lnTo>
                    <a:pt x="15396" y="55810"/>
                  </a:lnTo>
                  <a:lnTo>
                    <a:pt x="31204" y="46389"/>
                  </a:lnTo>
                  <a:lnTo>
                    <a:pt x="32660" y="32693"/>
                  </a:lnTo>
                  <a:lnTo>
                    <a:pt x="44259" y="24705"/>
                  </a:lnTo>
                  <a:lnTo>
                    <a:pt x="40937" y="13927"/>
                  </a:lnTo>
                  <a:lnTo>
                    <a:pt x="49726" y="9670"/>
                  </a:lnTo>
                  <a:lnTo>
                    <a:pt x="64765" y="0"/>
                  </a:lnTo>
                  <a:lnTo>
                    <a:pt x="82274" y="5682"/>
                  </a:lnTo>
                  <a:lnTo>
                    <a:pt x="85631" y="11621"/>
                  </a:lnTo>
                  <a:lnTo>
                    <a:pt x="93259" y="8552"/>
                  </a:lnTo>
                  <a:lnTo>
                    <a:pt x="109646" y="13944"/>
                  </a:lnTo>
                  <a:lnTo>
                    <a:pt x="113436" y="25235"/>
                  </a:lnTo>
                  <a:lnTo>
                    <a:pt x="111353" y="31826"/>
                  </a:lnTo>
                  <a:lnTo>
                    <a:pt x="124351" y="47391"/>
                  </a:lnTo>
                  <a:lnTo>
                    <a:pt x="131669" y="51638"/>
                  </a:lnTo>
                  <a:lnTo>
                    <a:pt x="131577" y="56022"/>
                  </a:lnTo>
                  <a:lnTo>
                    <a:pt x="143141" y="60007"/>
                  </a:lnTo>
                  <a:lnTo>
                    <a:pt x="149022" y="66331"/>
                  </a:lnTo>
                  <a:lnTo>
                    <a:pt x="143865" y="71765"/>
                  </a:lnTo>
                  <a:lnTo>
                    <a:pt x="130808" y="71240"/>
                  </a:lnTo>
                  <a:lnTo>
                    <a:pt x="128165" y="73569"/>
                  </a:lnTo>
                  <a:lnTo>
                    <a:pt x="133461" y="81495"/>
                  </a:lnTo>
                  <a:lnTo>
                    <a:pt x="140366" y="96866"/>
                  </a:lnTo>
                  <a:lnTo>
                    <a:pt x="126778" y="98624"/>
                  </a:lnTo>
                  <a:lnTo>
                    <a:pt x="122769" y="104041"/>
                  </a:lnTo>
                  <a:lnTo>
                    <a:pt x="123918" y="116221"/>
                  </a:lnTo>
                  <a:lnTo>
                    <a:pt x="117039" y="114032"/>
                  </a:lnTo>
                  <a:lnTo>
                    <a:pt x="102579" y="115512"/>
                  </a:lnTo>
                  <a:lnTo>
                    <a:pt x="97356" y="109957"/>
                  </a:lnTo>
                  <a:lnTo>
                    <a:pt x="91979" y="114297"/>
                  </a:lnTo>
                  <a:lnTo>
                    <a:pt x="85290" y="110936"/>
                  </a:lnTo>
                  <a:lnTo>
                    <a:pt x="72429" y="110715"/>
                  </a:lnTo>
                  <a:lnTo>
                    <a:pt x="53411" y="105281"/>
                  </a:lnTo>
                  <a:lnTo>
                    <a:pt x="36760" y="103704"/>
                  </a:lnTo>
                  <a:lnTo>
                    <a:pt x="24293" y="104472"/>
                  </a:lnTo>
                  <a:lnTo>
                    <a:pt x="16344" y="111175"/>
                  </a:lnTo>
                  <a:lnTo>
                    <a:pt x="8711" y="112252"/>
                  </a:lnTo>
                  <a:lnTo>
                    <a:pt x="6905" y="101511"/>
                  </a:lnTo>
                  <a:lnTo>
                    <a:pt x="360" y="90413"/>
                  </a:lnTo>
                  <a:lnTo>
                    <a:pt x="9317" y="85316"/>
                  </a:lnTo>
                  <a:lnTo>
                    <a:pt x="8017" y="75692"/>
                  </a:lnTo>
                  <a:lnTo>
                    <a:pt x="2246" y="66591"/>
                  </a:lnTo>
                  <a:lnTo>
                    <a:pt x="0" y="5592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1" name="Polygon form 135"/>
            <p:cNvSpPr/>
            <p:nvPr/>
          </p:nvSpPr>
          <p:spPr>
            <a:xfrm>
              <a:off x="4297508" y="3014143"/>
              <a:ext cx="33302" cy="73909"/>
            </a:xfrm>
            <a:custGeom>
              <a:avLst/>
              <a:gdLst/>
              <a:ahLst/>
              <a:cxnLst/>
              <a:rect l="0" t="0" r="0" b="0"/>
              <a:pathLst>
                <a:path w="33302" h="73909">
                  <a:moveTo>
                    <a:pt x="23221" y="19929"/>
                  </a:moveTo>
                  <a:lnTo>
                    <a:pt x="21766" y="28179"/>
                  </a:lnTo>
                  <a:lnTo>
                    <a:pt x="25219" y="38508"/>
                  </a:lnTo>
                  <a:lnTo>
                    <a:pt x="33063" y="44298"/>
                  </a:lnTo>
                  <a:lnTo>
                    <a:pt x="33302" y="50650"/>
                  </a:lnTo>
                  <a:lnTo>
                    <a:pt x="27893" y="54226"/>
                  </a:lnTo>
                  <a:lnTo>
                    <a:pt x="27544" y="62091"/>
                  </a:lnTo>
                  <a:lnTo>
                    <a:pt x="20346" y="73909"/>
                  </a:lnTo>
                  <a:lnTo>
                    <a:pt x="17186" y="72254"/>
                  </a:lnTo>
                  <a:lnTo>
                    <a:pt x="16372" y="66943"/>
                  </a:lnTo>
                  <a:lnTo>
                    <a:pt x="5880" y="58947"/>
                  </a:lnTo>
                  <a:lnTo>
                    <a:pt x="3361" y="47456"/>
                  </a:lnTo>
                  <a:lnTo>
                    <a:pt x="3416" y="30957"/>
                  </a:lnTo>
                  <a:lnTo>
                    <a:pt x="5144" y="23430"/>
                  </a:lnTo>
                  <a:lnTo>
                    <a:pt x="1860" y="19660"/>
                  </a:lnTo>
                  <a:lnTo>
                    <a:pt x="0" y="11989"/>
                  </a:lnTo>
                  <a:lnTo>
                    <a:pt x="6474" y="0"/>
                  </a:lnTo>
                  <a:lnTo>
                    <a:pt x="8001" y="4531"/>
                  </a:lnTo>
                  <a:lnTo>
                    <a:pt x="12488" y="2333"/>
                  </a:lnTo>
                  <a:lnTo>
                    <a:pt x="16810" y="8768"/>
                  </a:lnTo>
                  <a:lnTo>
                    <a:pt x="21216" y="11188"/>
                  </a:lnTo>
                  <a:lnTo>
                    <a:pt x="23221" y="1992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2" name="Polygon form 136"/>
            <p:cNvSpPr/>
            <p:nvPr/>
          </p:nvSpPr>
          <p:spPr>
            <a:xfrm>
              <a:off x="2228901" y="3576845"/>
              <a:ext cx="31668" cy="65797"/>
            </a:xfrm>
            <a:custGeom>
              <a:avLst/>
              <a:gdLst/>
              <a:ahLst/>
              <a:cxnLst/>
              <a:rect l="0" t="0" r="0" b="0"/>
              <a:pathLst>
                <a:path w="31668" h="65797">
                  <a:moveTo>
                    <a:pt x="9415" y="17035"/>
                  </a:moveTo>
                  <a:lnTo>
                    <a:pt x="9895" y="13306"/>
                  </a:lnTo>
                  <a:lnTo>
                    <a:pt x="12421" y="12207"/>
                  </a:lnTo>
                  <a:lnTo>
                    <a:pt x="15406" y="15300"/>
                  </a:lnTo>
                  <a:lnTo>
                    <a:pt x="24907" y="227"/>
                  </a:lnTo>
                  <a:lnTo>
                    <a:pt x="28616" y="0"/>
                  </a:lnTo>
                  <a:lnTo>
                    <a:pt x="28046" y="3712"/>
                  </a:lnTo>
                  <a:lnTo>
                    <a:pt x="31668" y="3932"/>
                  </a:lnTo>
                  <a:lnTo>
                    <a:pt x="30176" y="10800"/>
                  </a:lnTo>
                  <a:lnTo>
                    <a:pt x="25232" y="21651"/>
                  </a:lnTo>
                  <a:lnTo>
                    <a:pt x="26274" y="25610"/>
                  </a:lnTo>
                  <a:lnTo>
                    <a:pt x="22788" y="34606"/>
                  </a:lnTo>
                  <a:lnTo>
                    <a:pt x="23619" y="37058"/>
                  </a:lnTo>
                  <a:lnTo>
                    <a:pt x="19374" y="49786"/>
                  </a:lnTo>
                  <a:lnTo>
                    <a:pt x="14547" y="56404"/>
                  </a:lnTo>
                  <a:lnTo>
                    <a:pt x="10934" y="57121"/>
                  </a:lnTo>
                  <a:lnTo>
                    <a:pt x="5776" y="65797"/>
                  </a:lnTo>
                  <a:lnTo>
                    <a:pt x="0" y="65660"/>
                  </a:lnTo>
                  <a:lnTo>
                    <a:pt x="5959" y="37105"/>
                  </a:lnTo>
                  <a:lnTo>
                    <a:pt x="9415" y="1703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3" name="Polygon form 137"/>
            <p:cNvSpPr/>
            <p:nvPr/>
          </p:nvSpPr>
          <p:spPr>
            <a:xfrm>
              <a:off x="2598431" y="4288183"/>
              <a:ext cx="250958" cy="325729"/>
            </a:xfrm>
            <a:custGeom>
              <a:avLst/>
              <a:gdLst/>
              <a:ahLst/>
              <a:cxnLst/>
              <a:rect l="0" t="0" r="0" b="0"/>
              <a:pathLst>
                <a:path w="250958" h="325729">
                  <a:moveTo>
                    <a:pt x="160434" y="302719"/>
                  </a:moveTo>
                  <a:lnTo>
                    <a:pt x="138542" y="302199"/>
                  </a:lnTo>
                  <a:lnTo>
                    <a:pt x="134120" y="322238"/>
                  </a:lnTo>
                  <a:lnTo>
                    <a:pt x="120202" y="304668"/>
                  </a:lnTo>
                  <a:lnTo>
                    <a:pt x="94344" y="299242"/>
                  </a:lnTo>
                  <a:lnTo>
                    <a:pt x="81981" y="321988"/>
                  </a:lnTo>
                  <a:lnTo>
                    <a:pt x="68820" y="325729"/>
                  </a:lnTo>
                  <a:lnTo>
                    <a:pt x="55925" y="291777"/>
                  </a:lnTo>
                  <a:lnTo>
                    <a:pt x="41457" y="264222"/>
                  </a:lnTo>
                  <a:lnTo>
                    <a:pt x="44056" y="240091"/>
                  </a:lnTo>
                  <a:lnTo>
                    <a:pt x="32520" y="229812"/>
                  </a:lnTo>
                  <a:lnTo>
                    <a:pt x="27537" y="211962"/>
                  </a:lnTo>
                  <a:lnTo>
                    <a:pt x="15885" y="195274"/>
                  </a:lnTo>
                  <a:lnTo>
                    <a:pt x="24764" y="168230"/>
                  </a:lnTo>
                  <a:lnTo>
                    <a:pt x="14003" y="147509"/>
                  </a:lnTo>
                  <a:lnTo>
                    <a:pt x="17517" y="139078"/>
                  </a:lnTo>
                  <a:lnTo>
                    <a:pt x="13030" y="129928"/>
                  </a:lnTo>
                  <a:lnTo>
                    <a:pt x="19304" y="117386"/>
                  </a:lnTo>
                  <a:lnTo>
                    <a:pt x="17555" y="96239"/>
                  </a:lnTo>
                  <a:lnTo>
                    <a:pt x="16851" y="78757"/>
                  </a:lnTo>
                  <a:lnTo>
                    <a:pt x="20279" y="70286"/>
                  </a:lnTo>
                  <a:lnTo>
                    <a:pt x="0" y="30505"/>
                  </a:lnTo>
                  <a:lnTo>
                    <a:pt x="14717" y="32423"/>
                  </a:lnTo>
                  <a:lnTo>
                    <a:pt x="24750" y="31751"/>
                  </a:lnTo>
                  <a:lnTo>
                    <a:pt x="28538" y="24183"/>
                  </a:lnTo>
                  <a:lnTo>
                    <a:pt x="44921" y="13915"/>
                  </a:lnTo>
                  <a:lnTo>
                    <a:pt x="54591" y="4479"/>
                  </a:lnTo>
                  <a:lnTo>
                    <a:pt x="79961" y="0"/>
                  </a:lnTo>
                  <a:lnTo>
                    <a:pt x="79153" y="18600"/>
                  </a:lnTo>
                  <a:lnTo>
                    <a:pt x="82252" y="28099"/>
                  </a:lnTo>
                  <a:lnTo>
                    <a:pt x="81945" y="44732"/>
                  </a:lnTo>
                  <a:lnTo>
                    <a:pt x="104958" y="66641"/>
                  </a:lnTo>
                  <a:lnTo>
                    <a:pt x="127159" y="70434"/>
                  </a:lnTo>
                  <a:lnTo>
                    <a:pt x="135611" y="79570"/>
                  </a:lnTo>
                  <a:lnTo>
                    <a:pt x="149211" y="84288"/>
                  </a:lnTo>
                  <a:lnTo>
                    <a:pt x="157895" y="91352"/>
                  </a:lnTo>
                  <a:lnTo>
                    <a:pt x="170135" y="90941"/>
                  </a:lnTo>
                  <a:lnTo>
                    <a:pt x="182082" y="98106"/>
                  </a:lnTo>
                  <a:lnTo>
                    <a:pt x="184200" y="112357"/>
                  </a:lnTo>
                  <a:lnTo>
                    <a:pt x="188646" y="119505"/>
                  </a:lnTo>
                  <a:lnTo>
                    <a:pt x="189892" y="130137"/>
                  </a:lnTo>
                  <a:lnTo>
                    <a:pt x="184261" y="130634"/>
                  </a:lnTo>
                  <a:lnTo>
                    <a:pt x="194550" y="159235"/>
                  </a:lnTo>
                  <a:lnTo>
                    <a:pt x="231803" y="159665"/>
                  </a:lnTo>
                  <a:lnTo>
                    <a:pt x="230391" y="173930"/>
                  </a:lnTo>
                  <a:lnTo>
                    <a:pt x="233473" y="183612"/>
                  </a:lnTo>
                  <a:lnTo>
                    <a:pt x="244758" y="190347"/>
                  </a:lnTo>
                  <a:lnTo>
                    <a:pt x="250958" y="205568"/>
                  </a:lnTo>
                  <a:lnTo>
                    <a:pt x="249696" y="225004"/>
                  </a:lnTo>
                  <a:lnTo>
                    <a:pt x="245673" y="235878"/>
                  </a:lnTo>
                  <a:lnTo>
                    <a:pt x="249192" y="249865"/>
                  </a:lnTo>
                  <a:lnTo>
                    <a:pt x="243812" y="255064"/>
                  </a:lnTo>
                  <a:lnTo>
                    <a:pt x="242560" y="247486"/>
                  </a:lnTo>
                  <a:lnTo>
                    <a:pt x="223146" y="235233"/>
                  </a:lnTo>
                  <a:lnTo>
                    <a:pt x="205251" y="235222"/>
                  </a:lnTo>
                  <a:lnTo>
                    <a:pt x="172651" y="243049"/>
                  </a:lnTo>
                  <a:lnTo>
                    <a:pt x="166282" y="264947"/>
                  </a:lnTo>
                  <a:lnTo>
                    <a:pt x="167602" y="278226"/>
                  </a:lnTo>
                  <a:lnTo>
                    <a:pt x="164282" y="307929"/>
                  </a:lnTo>
                  <a:lnTo>
                    <a:pt x="160434" y="30271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4" name="Polygon form 138"/>
            <p:cNvSpPr/>
            <p:nvPr/>
          </p:nvSpPr>
          <p:spPr>
            <a:xfrm>
              <a:off x="2505108" y="3916587"/>
              <a:ext cx="771868" cy="957735"/>
            </a:xfrm>
            <a:custGeom>
              <a:avLst/>
              <a:gdLst/>
              <a:ahLst/>
              <a:cxnLst/>
              <a:rect l="0" t="0" r="0" b="0"/>
              <a:pathLst>
                <a:path w="771868" h="957735">
                  <a:moveTo>
                    <a:pt x="385352" y="873012"/>
                  </a:moveTo>
                  <a:lnTo>
                    <a:pt x="404104" y="838916"/>
                  </a:lnTo>
                  <a:lnTo>
                    <a:pt x="421151" y="814588"/>
                  </a:lnTo>
                  <a:lnTo>
                    <a:pt x="432105" y="804307"/>
                  </a:lnTo>
                  <a:lnTo>
                    <a:pt x="445782" y="790432"/>
                  </a:lnTo>
                  <a:lnTo>
                    <a:pt x="443224" y="770864"/>
                  </a:lnTo>
                  <a:lnTo>
                    <a:pt x="431694" y="756934"/>
                  </a:lnTo>
                  <a:lnTo>
                    <a:pt x="423049" y="761840"/>
                  </a:lnTo>
                  <a:lnTo>
                    <a:pt x="424682" y="747612"/>
                  </a:lnTo>
                  <a:lnTo>
                    <a:pt x="425179" y="733060"/>
                  </a:lnTo>
                  <a:lnTo>
                    <a:pt x="423318" y="719582"/>
                  </a:lnTo>
                  <a:lnTo>
                    <a:pt x="415882" y="715276"/>
                  </a:lnTo>
                  <a:lnTo>
                    <a:pt x="409316" y="719393"/>
                  </a:lnTo>
                  <a:lnTo>
                    <a:pt x="402094" y="718456"/>
                  </a:lnTo>
                  <a:lnTo>
                    <a:pt x="398567" y="709059"/>
                  </a:lnTo>
                  <a:lnTo>
                    <a:pt x="393764" y="686606"/>
                  </a:lnTo>
                  <a:lnTo>
                    <a:pt x="389231" y="679347"/>
                  </a:lnTo>
                  <a:lnTo>
                    <a:pt x="375482" y="672962"/>
                  </a:lnTo>
                  <a:lnTo>
                    <a:pt x="368332" y="677932"/>
                  </a:lnTo>
                  <a:lnTo>
                    <a:pt x="347570" y="673631"/>
                  </a:lnTo>
                  <a:lnTo>
                    <a:pt x="344503" y="640226"/>
                  </a:lnTo>
                  <a:lnTo>
                    <a:pt x="337135" y="626660"/>
                  </a:lnTo>
                  <a:lnTo>
                    <a:pt x="342515" y="621462"/>
                  </a:lnTo>
                  <a:lnTo>
                    <a:pt x="338997" y="607475"/>
                  </a:lnTo>
                  <a:lnTo>
                    <a:pt x="343020" y="596600"/>
                  </a:lnTo>
                  <a:lnTo>
                    <a:pt x="344282" y="577164"/>
                  </a:lnTo>
                  <a:lnTo>
                    <a:pt x="338081" y="561944"/>
                  </a:lnTo>
                  <a:lnTo>
                    <a:pt x="326797" y="555208"/>
                  </a:lnTo>
                  <a:lnTo>
                    <a:pt x="323714" y="545527"/>
                  </a:lnTo>
                  <a:lnTo>
                    <a:pt x="325127" y="531261"/>
                  </a:lnTo>
                  <a:lnTo>
                    <a:pt x="287873" y="530832"/>
                  </a:lnTo>
                  <a:lnTo>
                    <a:pt x="277585" y="502231"/>
                  </a:lnTo>
                  <a:lnTo>
                    <a:pt x="283215" y="501734"/>
                  </a:lnTo>
                  <a:lnTo>
                    <a:pt x="281969" y="491101"/>
                  </a:lnTo>
                  <a:lnTo>
                    <a:pt x="277524" y="483953"/>
                  </a:lnTo>
                  <a:lnTo>
                    <a:pt x="275405" y="469702"/>
                  </a:lnTo>
                  <a:lnTo>
                    <a:pt x="263458" y="462538"/>
                  </a:lnTo>
                  <a:lnTo>
                    <a:pt x="251218" y="462948"/>
                  </a:lnTo>
                  <a:lnTo>
                    <a:pt x="242534" y="455884"/>
                  </a:lnTo>
                  <a:lnTo>
                    <a:pt x="228934" y="451166"/>
                  </a:lnTo>
                  <a:lnTo>
                    <a:pt x="220482" y="442030"/>
                  </a:lnTo>
                  <a:lnTo>
                    <a:pt x="198281" y="438237"/>
                  </a:lnTo>
                  <a:lnTo>
                    <a:pt x="175268" y="416328"/>
                  </a:lnTo>
                  <a:lnTo>
                    <a:pt x="175575" y="399695"/>
                  </a:lnTo>
                  <a:lnTo>
                    <a:pt x="172476" y="390196"/>
                  </a:lnTo>
                  <a:lnTo>
                    <a:pt x="173285" y="371596"/>
                  </a:lnTo>
                  <a:lnTo>
                    <a:pt x="147915" y="376075"/>
                  </a:lnTo>
                  <a:lnTo>
                    <a:pt x="138244" y="385511"/>
                  </a:lnTo>
                  <a:lnTo>
                    <a:pt x="121861" y="395779"/>
                  </a:lnTo>
                  <a:lnTo>
                    <a:pt x="118073" y="403348"/>
                  </a:lnTo>
                  <a:lnTo>
                    <a:pt x="108040" y="404019"/>
                  </a:lnTo>
                  <a:lnTo>
                    <a:pt x="93323" y="402101"/>
                  </a:lnTo>
                  <a:lnTo>
                    <a:pt x="82629" y="406530"/>
                  </a:lnTo>
                  <a:lnTo>
                    <a:pt x="73497" y="403789"/>
                  </a:lnTo>
                  <a:lnTo>
                    <a:pt x="71963" y="365951"/>
                  </a:lnTo>
                  <a:lnTo>
                    <a:pt x="56936" y="380820"/>
                  </a:lnTo>
                  <a:lnTo>
                    <a:pt x="39595" y="380388"/>
                  </a:lnTo>
                  <a:lnTo>
                    <a:pt x="31202" y="367172"/>
                  </a:lnTo>
                  <a:lnTo>
                    <a:pt x="18082" y="365878"/>
                  </a:lnTo>
                  <a:lnTo>
                    <a:pt x="21474" y="355112"/>
                  </a:lnTo>
                  <a:lnTo>
                    <a:pt x="9554" y="340039"/>
                  </a:lnTo>
                  <a:lnTo>
                    <a:pt x="0" y="317620"/>
                  </a:lnTo>
                  <a:lnTo>
                    <a:pt x="4926" y="313002"/>
                  </a:lnTo>
                  <a:lnTo>
                    <a:pt x="4328" y="302448"/>
                  </a:lnTo>
                  <a:lnTo>
                    <a:pt x="15848" y="295136"/>
                  </a:lnTo>
                  <a:lnTo>
                    <a:pt x="13233" y="281646"/>
                  </a:lnTo>
                  <a:lnTo>
                    <a:pt x="17868" y="272920"/>
                  </a:lnTo>
                  <a:lnTo>
                    <a:pt x="18812" y="261256"/>
                  </a:lnTo>
                  <a:lnTo>
                    <a:pt x="40717" y="244132"/>
                  </a:lnTo>
                  <a:lnTo>
                    <a:pt x="56713" y="239247"/>
                  </a:lnTo>
                  <a:lnTo>
                    <a:pt x="59237" y="235486"/>
                  </a:lnTo>
                  <a:lnTo>
                    <a:pt x="77039" y="236565"/>
                  </a:lnTo>
                  <a:lnTo>
                    <a:pt x="84465" y="168264"/>
                  </a:lnTo>
                  <a:lnTo>
                    <a:pt x="84828" y="157467"/>
                  </a:lnTo>
                  <a:lnTo>
                    <a:pt x="81651" y="143214"/>
                  </a:lnTo>
                  <a:lnTo>
                    <a:pt x="72870" y="134132"/>
                  </a:lnTo>
                  <a:lnTo>
                    <a:pt x="72994" y="116034"/>
                  </a:lnTo>
                  <a:lnTo>
                    <a:pt x="84130" y="111940"/>
                  </a:lnTo>
                  <a:lnTo>
                    <a:pt x="88065" y="114519"/>
                  </a:lnTo>
                  <a:lnTo>
                    <a:pt x="88786" y="104986"/>
                  </a:lnTo>
                  <a:lnTo>
                    <a:pt x="77239" y="102398"/>
                  </a:lnTo>
                  <a:lnTo>
                    <a:pt x="77153" y="86814"/>
                  </a:lnTo>
                  <a:lnTo>
                    <a:pt x="115602" y="87447"/>
                  </a:lnTo>
                  <a:lnTo>
                    <a:pt x="122241" y="78893"/>
                  </a:lnTo>
                  <a:lnTo>
                    <a:pt x="127621" y="86786"/>
                  </a:lnTo>
                  <a:lnTo>
                    <a:pt x="131324" y="101446"/>
                  </a:lnTo>
                  <a:lnTo>
                    <a:pt x="135074" y="98390"/>
                  </a:lnTo>
                  <a:lnTo>
                    <a:pt x="145853" y="111535"/>
                  </a:lnTo>
                  <a:lnTo>
                    <a:pt x="161209" y="109940"/>
                  </a:lnTo>
                  <a:lnTo>
                    <a:pt x="165078" y="102353"/>
                  </a:lnTo>
                  <a:lnTo>
                    <a:pt x="179805" y="96584"/>
                  </a:lnTo>
                  <a:lnTo>
                    <a:pt x="187970" y="92528"/>
                  </a:lnTo>
                  <a:lnTo>
                    <a:pt x="190382" y="82039"/>
                  </a:lnTo>
                  <a:lnTo>
                    <a:pt x="204574" y="75022"/>
                  </a:lnTo>
                  <a:lnTo>
                    <a:pt x="203586" y="69816"/>
                  </a:lnTo>
                  <a:lnTo>
                    <a:pt x="186904" y="67643"/>
                  </a:lnTo>
                  <a:lnTo>
                    <a:pt x="184456" y="52029"/>
                  </a:lnTo>
                  <a:lnTo>
                    <a:pt x="185634" y="35418"/>
                  </a:lnTo>
                  <a:lnTo>
                    <a:pt x="176976" y="28955"/>
                  </a:lnTo>
                  <a:lnTo>
                    <a:pt x="180734" y="26690"/>
                  </a:lnTo>
                  <a:lnTo>
                    <a:pt x="195246" y="29925"/>
                  </a:lnTo>
                  <a:lnTo>
                    <a:pt x="210768" y="36179"/>
                  </a:lnTo>
                  <a:lnTo>
                    <a:pt x="216608" y="30351"/>
                  </a:lnTo>
                  <a:lnTo>
                    <a:pt x="230889" y="26573"/>
                  </a:lnTo>
                  <a:lnTo>
                    <a:pt x="253196" y="17416"/>
                  </a:lnTo>
                  <a:lnTo>
                    <a:pt x="260684" y="8022"/>
                  </a:lnTo>
                  <a:lnTo>
                    <a:pt x="258295" y="1038"/>
                  </a:lnTo>
                  <a:lnTo>
                    <a:pt x="268575" y="0"/>
                  </a:lnTo>
                  <a:lnTo>
                    <a:pt x="272980" y="5713"/>
                  </a:lnTo>
                  <a:lnTo>
                    <a:pt x="270095" y="16542"/>
                  </a:lnTo>
                  <a:lnTo>
                    <a:pt x="276764" y="20312"/>
                  </a:lnTo>
                  <a:lnTo>
                    <a:pt x="280991" y="31802"/>
                  </a:lnTo>
                  <a:lnTo>
                    <a:pt x="275319" y="40478"/>
                  </a:lnTo>
                  <a:lnTo>
                    <a:pt x="271768" y="61486"/>
                  </a:lnTo>
                  <a:lnTo>
                    <a:pt x="276626" y="73981"/>
                  </a:lnTo>
                  <a:lnTo>
                    <a:pt x="277915" y="85408"/>
                  </a:lnTo>
                  <a:lnTo>
                    <a:pt x="289948" y="97006"/>
                  </a:lnTo>
                  <a:lnTo>
                    <a:pt x="299627" y="98242"/>
                  </a:lnTo>
                  <a:lnTo>
                    <a:pt x="301849" y="93414"/>
                  </a:lnTo>
                  <a:lnTo>
                    <a:pt x="308096" y="92357"/>
                  </a:lnTo>
                  <a:lnTo>
                    <a:pt x="317068" y="88046"/>
                  </a:lnTo>
                  <a:lnTo>
                    <a:pt x="323555" y="81503"/>
                  </a:lnTo>
                  <a:lnTo>
                    <a:pt x="334448" y="83612"/>
                  </a:lnTo>
                  <a:lnTo>
                    <a:pt x="339260" y="82739"/>
                  </a:lnTo>
                  <a:lnTo>
                    <a:pt x="349969" y="84773"/>
                  </a:lnTo>
                  <a:lnTo>
                    <a:pt x="351803" y="79746"/>
                  </a:lnTo>
                  <a:lnTo>
                    <a:pt x="348552" y="74846"/>
                  </a:lnTo>
                  <a:lnTo>
                    <a:pt x="350623" y="67721"/>
                  </a:lnTo>
                  <a:lnTo>
                    <a:pt x="358556" y="69926"/>
                  </a:lnTo>
                  <a:lnTo>
                    <a:pt x="367908" y="67432"/>
                  </a:lnTo>
                  <a:lnTo>
                    <a:pt x="379141" y="72668"/>
                  </a:lnTo>
                  <a:lnTo>
                    <a:pt x="387697" y="77757"/>
                  </a:lnTo>
                  <a:lnTo>
                    <a:pt x="393888" y="71104"/>
                  </a:lnTo>
                  <a:lnTo>
                    <a:pt x="398289" y="72141"/>
                  </a:lnTo>
                  <a:lnTo>
                    <a:pt x="400897" y="79063"/>
                  </a:lnTo>
                  <a:lnTo>
                    <a:pt x="410366" y="77325"/>
                  </a:lnTo>
                  <a:lnTo>
                    <a:pt x="418046" y="68011"/>
                  </a:lnTo>
                  <a:lnTo>
                    <a:pt x="424384" y="49944"/>
                  </a:lnTo>
                  <a:lnTo>
                    <a:pt x="436494" y="27517"/>
                  </a:lnTo>
                  <a:lnTo>
                    <a:pt x="443236" y="26381"/>
                  </a:lnTo>
                  <a:lnTo>
                    <a:pt x="447835" y="39966"/>
                  </a:lnTo>
                  <a:lnTo>
                    <a:pt x="458281" y="82886"/>
                  </a:lnTo>
                  <a:lnTo>
                    <a:pt x="468798" y="86950"/>
                  </a:lnTo>
                  <a:lnTo>
                    <a:pt x="469210" y="103873"/>
                  </a:lnTo>
                  <a:lnTo>
                    <a:pt x="454296" y="124051"/>
                  </a:lnTo>
                  <a:lnTo>
                    <a:pt x="460433" y="131443"/>
                  </a:lnTo>
                  <a:lnTo>
                    <a:pt x="495332" y="135288"/>
                  </a:lnTo>
                  <a:lnTo>
                    <a:pt x="496134" y="159838"/>
                  </a:lnTo>
                  <a:lnTo>
                    <a:pt x="511055" y="143759"/>
                  </a:lnTo>
                  <a:lnTo>
                    <a:pt x="535928" y="152540"/>
                  </a:lnTo>
                  <a:lnTo>
                    <a:pt x="568799" y="167442"/>
                  </a:lnTo>
                  <a:lnTo>
                    <a:pt x="578553" y="181748"/>
                  </a:lnTo>
                  <a:lnTo>
                    <a:pt x="575466" y="195279"/>
                  </a:lnTo>
                  <a:lnTo>
                    <a:pt x="598325" y="187710"/>
                  </a:lnTo>
                  <a:lnTo>
                    <a:pt x="636874" y="200548"/>
                  </a:lnTo>
                  <a:lnTo>
                    <a:pt x="666340" y="199543"/>
                  </a:lnTo>
                  <a:lnTo>
                    <a:pt x="695768" y="219645"/>
                  </a:lnTo>
                  <a:lnTo>
                    <a:pt x="721399" y="246855"/>
                  </a:lnTo>
                  <a:lnTo>
                    <a:pt x="736713" y="253830"/>
                  </a:lnTo>
                  <a:lnTo>
                    <a:pt x="753584" y="254756"/>
                  </a:lnTo>
                  <a:lnTo>
                    <a:pt x="760872" y="262405"/>
                  </a:lnTo>
                  <a:lnTo>
                    <a:pt x="768232" y="293339"/>
                  </a:lnTo>
                  <a:lnTo>
                    <a:pt x="771868" y="308034"/>
                  </a:lnTo>
                  <a:lnTo>
                    <a:pt x="765214" y="348258"/>
                  </a:lnTo>
                  <a:lnTo>
                    <a:pt x="755763" y="364184"/>
                  </a:lnTo>
                  <a:lnTo>
                    <a:pt x="729435" y="398193"/>
                  </a:lnTo>
                  <a:lnTo>
                    <a:pt x="718193" y="425787"/>
                  </a:lnTo>
                  <a:lnTo>
                    <a:pt x="704770" y="446998"/>
                  </a:lnTo>
                  <a:lnTo>
                    <a:pt x="699914" y="447513"/>
                  </a:lnTo>
                  <a:lnTo>
                    <a:pt x="695424" y="465470"/>
                  </a:lnTo>
                  <a:lnTo>
                    <a:pt x="699500" y="511075"/>
                  </a:lnTo>
                  <a:lnTo>
                    <a:pt x="696579" y="548653"/>
                  </a:lnTo>
                  <a:lnTo>
                    <a:pt x="695666" y="564727"/>
                  </a:lnTo>
                  <a:lnTo>
                    <a:pt x="690265" y="574401"/>
                  </a:lnTo>
                  <a:lnTo>
                    <a:pt x="689381" y="606988"/>
                  </a:lnTo>
                  <a:lnTo>
                    <a:pt x="672598" y="639026"/>
                  </a:lnTo>
                  <a:lnTo>
                    <a:pt x="671636" y="664223"/>
                  </a:lnTo>
                  <a:lnTo>
                    <a:pt x="657182" y="675002"/>
                  </a:lnTo>
                  <a:lnTo>
                    <a:pt x="654165" y="689670"/>
                  </a:lnTo>
                  <a:lnTo>
                    <a:pt x="633460" y="689932"/>
                  </a:lnTo>
                  <a:lnTo>
                    <a:pt x="604506" y="699784"/>
                  </a:lnTo>
                  <a:lnTo>
                    <a:pt x="592322" y="710862"/>
                  </a:lnTo>
                  <a:lnTo>
                    <a:pt x="571880" y="718363"/>
                  </a:lnTo>
                  <a:lnTo>
                    <a:pt x="551932" y="738213"/>
                  </a:lnTo>
                  <a:lnTo>
                    <a:pt x="539055" y="762748"/>
                  </a:lnTo>
                  <a:lnTo>
                    <a:pt x="538767" y="781041"/>
                  </a:lnTo>
                  <a:lnTo>
                    <a:pt x="543749" y="794463"/>
                  </a:lnTo>
                  <a:lnTo>
                    <a:pt x="543760" y="819205"/>
                  </a:lnTo>
                  <a:lnTo>
                    <a:pt x="541275" y="831213"/>
                  </a:lnTo>
                  <a:lnTo>
                    <a:pt x="530293" y="844946"/>
                  </a:lnTo>
                  <a:lnTo>
                    <a:pt x="516645" y="888421"/>
                  </a:lnTo>
                  <a:lnTo>
                    <a:pt x="503774" y="908208"/>
                  </a:lnTo>
                  <a:lnTo>
                    <a:pt x="493325" y="919961"/>
                  </a:lnTo>
                  <a:lnTo>
                    <a:pt x="489266" y="943427"/>
                  </a:lnTo>
                  <a:lnTo>
                    <a:pt x="479880" y="957735"/>
                  </a:lnTo>
                  <a:lnTo>
                    <a:pt x="472167" y="944039"/>
                  </a:lnTo>
                  <a:lnTo>
                    <a:pt x="478029" y="932221"/>
                  </a:lnTo>
                  <a:lnTo>
                    <a:pt x="464344" y="915880"/>
                  </a:lnTo>
                  <a:lnTo>
                    <a:pt x="447440" y="902757"/>
                  </a:lnTo>
                  <a:lnTo>
                    <a:pt x="425606" y="887597"/>
                  </a:lnTo>
                  <a:lnTo>
                    <a:pt x="418883" y="888501"/>
                  </a:lnTo>
                  <a:lnTo>
                    <a:pt x="396875" y="870065"/>
                  </a:lnTo>
                  <a:lnTo>
                    <a:pt x="385352" y="873012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5" name="Polygon form 139"/>
            <p:cNvSpPr/>
            <p:nvPr/>
          </p:nvSpPr>
          <p:spPr>
            <a:xfrm>
              <a:off x="6211465" y="3902132"/>
              <a:ext cx="23058" cy="38189"/>
            </a:xfrm>
            <a:custGeom>
              <a:avLst/>
              <a:gdLst/>
              <a:ahLst/>
              <a:cxnLst/>
              <a:rect l="0" t="0" r="0" b="0"/>
              <a:pathLst>
                <a:path w="23058" h="38189">
                  <a:moveTo>
                    <a:pt x="0" y="24606"/>
                  </a:moveTo>
                  <a:lnTo>
                    <a:pt x="7229" y="14656"/>
                  </a:lnTo>
                  <a:lnTo>
                    <a:pt x="23058" y="0"/>
                  </a:lnTo>
                  <a:lnTo>
                    <a:pt x="23010" y="13020"/>
                  </a:lnTo>
                  <a:lnTo>
                    <a:pt x="22832" y="29902"/>
                  </a:lnTo>
                  <a:lnTo>
                    <a:pt x="13370" y="29159"/>
                  </a:lnTo>
                  <a:lnTo>
                    <a:pt x="9694" y="38189"/>
                  </a:lnTo>
                  <a:lnTo>
                    <a:pt x="0" y="2460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6" name="Polygon form 140"/>
            <p:cNvSpPr/>
            <p:nvPr/>
          </p:nvSpPr>
          <p:spPr>
            <a:xfrm>
              <a:off x="5624508" y="3328528"/>
              <a:ext cx="62900" cy="39907"/>
            </a:xfrm>
            <a:custGeom>
              <a:avLst/>
              <a:gdLst/>
              <a:ahLst/>
              <a:cxnLst/>
              <a:rect l="0" t="0" r="0" b="0"/>
              <a:pathLst>
                <a:path w="62900" h="39907">
                  <a:moveTo>
                    <a:pt x="50255" y="11813"/>
                  </a:moveTo>
                  <a:lnTo>
                    <a:pt x="60010" y="19520"/>
                  </a:lnTo>
                  <a:lnTo>
                    <a:pt x="62900" y="35076"/>
                  </a:lnTo>
                  <a:lnTo>
                    <a:pt x="47924" y="36485"/>
                  </a:lnTo>
                  <a:lnTo>
                    <a:pt x="31775" y="35472"/>
                  </a:lnTo>
                  <a:lnTo>
                    <a:pt x="21101" y="39907"/>
                  </a:lnTo>
                  <a:lnTo>
                    <a:pt x="1713" y="31071"/>
                  </a:lnTo>
                  <a:lnTo>
                    <a:pt x="0" y="26049"/>
                  </a:lnTo>
                  <a:lnTo>
                    <a:pt x="7277" y="6824"/>
                  </a:lnTo>
                  <a:lnTo>
                    <a:pt x="15516" y="0"/>
                  </a:lnTo>
                  <a:lnTo>
                    <a:pt x="30337" y="5232"/>
                  </a:lnTo>
                  <a:lnTo>
                    <a:pt x="40278" y="5404"/>
                  </a:lnTo>
                  <a:lnTo>
                    <a:pt x="50255" y="1181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7" name="Polygon form 141"/>
            <p:cNvSpPr/>
            <p:nvPr/>
          </p:nvSpPr>
          <p:spPr>
            <a:xfrm>
              <a:off x="4337827" y="4473851"/>
              <a:ext cx="185535" cy="221164"/>
            </a:xfrm>
            <a:custGeom>
              <a:avLst/>
              <a:gdLst/>
              <a:ahLst/>
              <a:cxnLst/>
              <a:rect l="0" t="0" r="0" b="0"/>
              <a:pathLst>
                <a:path w="185535" h="221164">
                  <a:moveTo>
                    <a:pt x="117834" y="21247"/>
                  </a:moveTo>
                  <a:lnTo>
                    <a:pt x="121504" y="25596"/>
                  </a:lnTo>
                  <a:lnTo>
                    <a:pt x="126852" y="39658"/>
                  </a:lnTo>
                  <a:lnTo>
                    <a:pt x="147171" y="66446"/>
                  </a:lnTo>
                  <a:lnTo>
                    <a:pt x="155247" y="69123"/>
                  </a:lnTo>
                  <a:lnTo>
                    <a:pt x="154787" y="77671"/>
                  </a:lnTo>
                  <a:lnTo>
                    <a:pt x="159486" y="93089"/>
                  </a:lnTo>
                  <a:lnTo>
                    <a:pt x="174060" y="96949"/>
                  </a:lnTo>
                  <a:lnTo>
                    <a:pt x="185535" y="108023"/>
                  </a:lnTo>
                  <a:lnTo>
                    <a:pt x="157310" y="125599"/>
                  </a:lnTo>
                  <a:lnTo>
                    <a:pt x="138993" y="143515"/>
                  </a:lnTo>
                  <a:lnTo>
                    <a:pt x="131576" y="159591"/>
                  </a:lnTo>
                  <a:lnTo>
                    <a:pt x="125251" y="168630"/>
                  </a:lnTo>
                  <a:lnTo>
                    <a:pt x="114797" y="170465"/>
                  </a:lnTo>
                  <a:lnTo>
                    <a:pt x="110685" y="182016"/>
                  </a:lnTo>
                  <a:lnTo>
                    <a:pt x="108255" y="189549"/>
                  </a:lnTo>
                  <a:lnTo>
                    <a:pt x="95779" y="195064"/>
                  </a:lnTo>
                  <a:lnTo>
                    <a:pt x="80469" y="193717"/>
                  </a:lnTo>
                  <a:lnTo>
                    <a:pt x="71866" y="186854"/>
                  </a:lnTo>
                  <a:lnTo>
                    <a:pt x="64069" y="183842"/>
                  </a:lnTo>
                  <a:lnTo>
                    <a:pt x="54492" y="189366"/>
                  </a:lnTo>
                  <a:lnTo>
                    <a:pt x="49157" y="200911"/>
                  </a:lnTo>
                  <a:lnTo>
                    <a:pt x="39772" y="208106"/>
                  </a:lnTo>
                  <a:lnTo>
                    <a:pt x="29687" y="218815"/>
                  </a:lnTo>
                  <a:lnTo>
                    <a:pt x="16047" y="221164"/>
                  </a:lnTo>
                  <a:lnTo>
                    <a:pt x="12334" y="212639"/>
                  </a:lnTo>
                  <a:lnTo>
                    <a:pt x="14909" y="197921"/>
                  </a:lnTo>
                  <a:lnTo>
                    <a:pt x="4932" y="174858"/>
                  </a:lnTo>
                  <a:lnTo>
                    <a:pt x="0" y="171188"/>
                  </a:lnTo>
                  <a:lnTo>
                    <a:pt x="3397" y="100626"/>
                  </a:lnTo>
                  <a:lnTo>
                    <a:pt x="22306" y="99913"/>
                  </a:lnTo>
                  <a:lnTo>
                    <a:pt x="26603" y="13769"/>
                  </a:lnTo>
                  <a:lnTo>
                    <a:pt x="41021" y="13056"/>
                  </a:lnTo>
                  <a:lnTo>
                    <a:pt x="71183" y="4772"/>
                  </a:lnTo>
                  <a:lnTo>
                    <a:pt x="78136" y="14797"/>
                  </a:lnTo>
                  <a:lnTo>
                    <a:pt x="90899" y="5394"/>
                  </a:lnTo>
                  <a:lnTo>
                    <a:pt x="96768" y="5380"/>
                  </a:lnTo>
                  <a:lnTo>
                    <a:pt x="107921" y="0"/>
                  </a:lnTo>
                  <a:lnTo>
                    <a:pt x="111316" y="1834"/>
                  </a:lnTo>
                  <a:lnTo>
                    <a:pt x="117834" y="2124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8" name="Polygon form 142"/>
            <p:cNvSpPr/>
            <p:nvPr/>
          </p:nvSpPr>
          <p:spPr>
            <a:xfrm>
              <a:off x="4245176" y="3776418"/>
              <a:ext cx="254554" cy="214894"/>
            </a:xfrm>
            <a:custGeom>
              <a:avLst/>
              <a:gdLst/>
              <a:ahLst/>
              <a:cxnLst/>
              <a:rect l="0" t="0" r="0" b="0"/>
              <a:pathLst>
                <a:path w="254554" h="214894">
                  <a:moveTo>
                    <a:pt x="15682" y="90376"/>
                  </a:moveTo>
                  <a:lnTo>
                    <a:pt x="31925" y="88530"/>
                  </a:lnTo>
                  <a:lnTo>
                    <a:pt x="35472" y="82308"/>
                  </a:lnTo>
                  <a:lnTo>
                    <a:pt x="38736" y="82773"/>
                  </a:lnTo>
                  <a:lnTo>
                    <a:pt x="43720" y="88236"/>
                  </a:lnTo>
                  <a:lnTo>
                    <a:pt x="68354" y="78937"/>
                  </a:lnTo>
                  <a:lnTo>
                    <a:pt x="76561" y="69481"/>
                  </a:lnTo>
                  <a:lnTo>
                    <a:pt x="86673" y="61004"/>
                  </a:lnTo>
                  <a:lnTo>
                    <a:pt x="84584" y="52498"/>
                  </a:lnTo>
                  <a:lnTo>
                    <a:pt x="90084" y="50260"/>
                  </a:lnTo>
                  <a:lnTo>
                    <a:pt x="109076" y="51710"/>
                  </a:lnTo>
                  <a:lnTo>
                    <a:pt x="127339" y="40450"/>
                  </a:lnTo>
                  <a:lnTo>
                    <a:pt x="140943" y="14007"/>
                  </a:lnTo>
                  <a:lnTo>
                    <a:pt x="150648" y="4175"/>
                  </a:lnTo>
                  <a:lnTo>
                    <a:pt x="162943" y="0"/>
                  </a:lnTo>
                  <a:lnTo>
                    <a:pt x="165430" y="10348"/>
                  </a:lnTo>
                  <a:lnTo>
                    <a:pt x="177112" y="25439"/>
                  </a:lnTo>
                  <a:lnTo>
                    <a:pt x="177405" y="35316"/>
                  </a:lnTo>
                  <a:lnTo>
                    <a:pt x="174444" y="45401"/>
                  </a:lnTo>
                  <a:lnTo>
                    <a:pt x="175870" y="52920"/>
                  </a:lnTo>
                  <a:lnTo>
                    <a:pt x="182830" y="59869"/>
                  </a:lnTo>
                  <a:lnTo>
                    <a:pt x="198017" y="70405"/>
                  </a:lnTo>
                  <a:lnTo>
                    <a:pt x="208982" y="80158"/>
                  </a:lnTo>
                  <a:lnTo>
                    <a:pt x="209317" y="88029"/>
                  </a:lnTo>
                  <a:lnTo>
                    <a:pt x="222786" y="100605"/>
                  </a:lnTo>
                  <a:lnTo>
                    <a:pt x="231178" y="111066"/>
                  </a:lnTo>
                  <a:lnTo>
                    <a:pt x="236394" y="125589"/>
                  </a:lnTo>
                  <a:lnTo>
                    <a:pt x="251270" y="135144"/>
                  </a:lnTo>
                  <a:lnTo>
                    <a:pt x="254554" y="142820"/>
                  </a:lnTo>
                  <a:lnTo>
                    <a:pt x="248085" y="145406"/>
                  </a:lnTo>
                  <a:lnTo>
                    <a:pt x="235438" y="144876"/>
                  </a:lnTo>
                  <a:lnTo>
                    <a:pt x="220577" y="142358"/>
                  </a:lnTo>
                  <a:lnTo>
                    <a:pt x="213281" y="144449"/>
                  </a:lnTo>
                  <a:lnTo>
                    <a:pt x="210402" y="150344"/>
                  </a:lnTo>
                  <a:lnTo>
                    <a:pt x="204028" y="151083"/>
                  </a:lnTo>
                  <a:lnTo>
                    <a:pt x="196188" y="145975"/>
                  </a:lnTo>
                  <a:lnTo>
                    <a:pt x="174386" y="158099"/>
                  </a:lnTo>
                  <a:lnTo>
                    <a:pt x="165375" y="155683"/>
                  </a:lnTo>
                  <a:lnTo>
                    <a:pt x="162687" y="157553"/>
                  </a:lnTo>
                  <a:lnTo>
                    <a:pt x="156937" y="172177"/>
                  </a:lnTo>
                  <a:lnTo>
                    <a:pt x="142182" y="167475"/>
                  </a:lnTo>
                  <a:lnTo>
                    <a:pt x="127736" y="165114"/>
                  </a:lnTo>
                  <a:lnTo>
                    <a:pt x="115094" y="156209"/>
                  </a:lnTo>
                  <a:lnTo>
                    <a:pt x="98792" y="148014"/>
                  </a:lnTo>
                  <a:lnTo>
                    <a:pt x="88311" y="155816"/>
                  </a:lnTo>
                  <a:lnTo>
                    <a:pt x="80740" y="168102"/>
                  </a:lnTo>
                  <a:lnTo>
                    <a:pt x="79088" y="184965"/>
                  </a:lnTo>
                  <a:lnTo>
                    <a:pt x="66393" y="183628"/>
                  </a:lnTo>
                  <a:lnTo>
                    <a:pt x="53016" y="179581"/>
                  </a:lnTo>
                  <a:lnTo>
                    <a:pt x="41335" y="192399"/>
                  </a:lnTo>
                  <a:lnTo>
                    <a:pt x="31093" y="214894"/>
                  </a:lnTo>
                  <a:lnTo>
                    <a:pt x="28985" y="207894"/>
                  </a:lnTo>
                  <a:lnTo>
                    <a:pt x="28054" y="196873"/>
                  </a:lnTo>
                  <a:lnTo>
                    <a:pt x="18992" y="189106"/>
                  </a:lnTo>
                  <a:lnTo>
                    <a:pt x="11641" y="176644"/>
                  </a:lnTo>
                  <a:lnTo>
                    <a:pt x="9906" y="167972"/>
                  </a:lnTo>
                  <a:lnTo>
                    <a:pt x="504" y="155366"/>
                  </a:lnTo>
                  <a:lnTo>
                    <a:pt x="2040" y="148166"/>
                  </a:lnTo>
                  <a:lnTo>
                    <a:pt x="0" y="137995"/>
                  </a:lnTo>
                  <a:lnTo>
                    <a:pt x="1358" y="119267"/>
                  </a:lnTo>
                  <a:lnTo>
                    <a:pt x="6043" y="114874"/>
                  </a:lnTo>
                  <a:lnTo>
                    <a:pt x="15682" y="90376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9" name="Polygon form 143"/>
            <p:cNvSpPr/>
            <p:nvPr/>
          </p:nvSpPr>
          <p:spPr>
            <a:xfrm>
              <a:off x="1932096" y="2255829"/>
              <a:ext cx="1138377" cy="746440"/>
            </a:xfrm>
            <a:custGeom>
              <a:avLst/>
              <a:gdLst/>
              <a:ahLst/>
              <a:cxnLst/>
              <a:rect l="0" t="0" r="0" b="0"/>
              <a:pathLst>
                <a:path w="1138377" h="746440">
                  <a:moveTo>
                    <a:pt x="863762" y="69138"/>
                  </a:moveTo>
                  <a:lnTo>
                    <a:pt x="844356" y="92791"/>
                  </a:lnTo>
                  <a:lnTo>
                    <a:pt x="875624" y="75978"/>
                  </a:lnTo>
                  <a:lnTo>
                    <a:pt x="878555" y="92078"/>
                  </a:lnTo>
                  <a:lnTo>
                    <a:pt x="861326" y="109026"/>
                  </a:lnTo>
                  <a:lnTo>
                    <a:pt x="861566" y="125730"/>
                  </a:lnTo>
                  <a:lnTo>
                    <a:pt x="887641" y="109904"/>
                  </a:lnTo>
                  <a:lnTo>
                    <a:pt x="912156" y="90507"/>
                  </a:lnTo>
                  <a:lnTo>
                    <a:pt x="932599" y="65071"/>
                  </a:lnTo>
                  <a:lnTo>
                    <a:pt x="948701" y="68159"/>
                  </a:lnTo>
                  <a:lnTo>
                    <a:pt x="964361" y="72920"/>
                  </a:lnTo>
                  <a:lnTo>
                    <a:pt x="972488" y="85687"/>
                  </a:lnTo>
                  <a:lnTo>
                    <a:pt x="964816" y="97330"/>
                  </a:lnTo>
                  <a:lnTo>
                    <a:pt x="946390" y="109113"/>
                  </a:lnTo>
                  <a:lnTo>
                    <a:pt x="946442" y="122301"/>
                  </a:lnTo>
                  <a:lnTo>
                    <a:pt x="936777" y="133591"/>
                  </a:lnTo>
                  <a:lnTo>
                    <a:pt x="899806" y="148135"/>
                  </a:lnTo>
                  <a:lnTo>
                    <a:pt x="879098" y="150388"/>
                  </a:lnTo>
                  <a:lnTo>
                    <a:pt x="870774" y="142297"/>
                  </a:lnTo>
                  <a:lnTo>
                    <a:pt x="858316" y="153768"/>
                  </a:lnTo>
                  <a:lnTo>
                    <a:pt x="831331" y="172581"/>
                  </a:lnTo>
                  <a:lnTo>
                    <a:pt x="820070" y="182562"/>
                  </a:lnTo>
                  <a:lnTo>
                    <a:pt x="793188" y="197262"/>
                  </a:lnTo>
                  <a:lnTo>
                    <a:pt x="772911" y="197267"/>
                  </a:lnTo>
                  <a:lnTo>
                    <a:pt x="755084" y="206349"/>
                  </a:lnTo>
                  <a:lnTo>
                    <a:pt x="743110" y="221607"/>
                  </a:lnTo>
                  <a:lnTo>
                    <a:pt x="725204" y="223245"/>
                  </a:lnTo>
                  <a:lnTo>
                    <a:pt x="694666" y="240981"/>
                  </a:lnTo>
                  <a:lnTo>
                    <a:pt x="660559" y="266371"/>
                  </a:lnTo>
                  <a:lnTo>
                    <a:pt x="641875" y="284630"/>
                  </a:lnTo>
                  <a:lnTo>
                    <a:pt x="621860" y="312227"/>
                  </a:lnTo>
                  <a:lnTo>
                    <a:pt x="640102" y="317988"/>
                  </a:lnTo>
                  <a:lnTo>
                    <a:pt x="631717" y="340926"/>
                  </a:lnTo>
                  <a:lnTo>
                    <a:pt x="626741" y="359676"/>
                  </a:lnTo>
                  <a:lnTo>
                    <a:pt x="650190" y="356597"/>
                  </a:lnTo>
                  <a:lnTo>
                    <a:pt x="670951" y="369158"/>
                  </a:lnTo>
                  <a:lnTo>
                    <a:pt x="680163" y="379442"/>
                  </a:lnTo>
                  <a:lnTo>
                    <a:pt x="684031" y="391626"/>
                  </a:lnTo>
                  <a:lnTo>
                    <a:pt x="698875" y="399664"/>
                  </a:lnTo>
                  <a:lnTo>
                    <a:pt x="708995" y="410992"/>
                  </a:lnTo>
                  <a:lnTo>
                    <a:pt x="733104" y="414177"/>
                  </a:lnTo>
                  <a:lnTo>
                    <a:pt x="748264" y="417666"/>
                  </a:lnTo>
                  <a:lnTo>
                    <a:pt x="734566" y="438415"/>
                  </a:lnTo>
                  <a:lnTo>
                    <a:pt x="726598" y="463072"/>
                  </a:lnTo>
                  <a:lnTo>
                    <a:pt x="724077" y="490967"/>
                  </a:lnTo>
                  <a:lnTo>
                    <a:pt x="736202" y="515560"/>
                  </a:lnTo>
                  <a:lnTo>
                    <a:pt x="752120" y="508432"/>
                  </a:lnTo>
                  <a:lnTo>
                    <a:pt x="772598" y="484025"/>
                  </a:lnTo>
                  <a:lnTo>
                    <a:pt x="783482" y="445253"/>
                  </a:lnTo>
                  <a:lnTo>
                    <a:pt x="779216" y="431814"/>
                  </a:lnTo>
                  <a:lnTo>
                    <a:pt x="809412" y="422113"/>
                  </a:lnTo>
                  <a:lnTo>
                    <a:pt x="835247" y="406324"/>
                  </a:lnTo>
                  <a:lnTo>
                    <a:pt x="852239" y="390074"/>
                  </a:lnTo>
                  <a:lnTo>
                    <a:pt x="859417" y="373906"/>
                  </a:lnTo>
                  <a:lnTo>
                    <a:pt x="860279" y="352824"/>
                  </a:lnTo>
                  <a:lnTo>
                    <a:pt x="852455" y="333569"/>
                  </a:lnTo>
                  <a:lnTo>
                    <a:pt x="883656" y="309624"/>
                  </a:lnTo>
                  <a:lnTo>
                    <a:pt x="889805" y="287557"/>
                  </a:lnTo>
                  <a:lnTo>
                    <a:pt x="907125" y="249997"/>
                  </a:lnTo>
                  <a:lnTo>
                    <a:pt x="920114" y="245167"/>
                  </a:lnTo>
                  <a:lnTo>
                    <a:pt x="940161" y="253259"/>
                  </a:lnTo>
                  <a:lnTo>
                    <a:pt x="953200" y="256528"/>
                  </a:lnTo>
                  <a:lnTo>
                    <a:pt x="968367" y="251021"/>
                  </a:lnTo>
                  <a:lnTo>
                    <a:pt x="976856" y="259937"/>
                  </a:lnTo>
                  <a:lnTo>
                    <a:pt x="986621" y="274875"/>
                  </a:lnTo>
                  <a:lnTo>
                    <a:pt x="985942" y="284422"/>
                  </a:lnTo>
                  <a:lnTo>
                    <a:pt x="1010436" y="287788"/>
                  </a:lnTo>
                  <a:lnTo>
                    <a:pt x="999649" y="307880"/>
                  </a:lnTo>
                  <a:lnTo>
                    <a:pt x="989281" y="338485"/>
                  </a:lnTo>
                  <a:lnTo>
                    <a:pt x="1000865" y="343025"/>
                  </a:lnTo>
                  <a:lnTo>
                    <a:pt x="1004792" y="357798"/>
                  </a:lnTo>
                  <a:lnTo>
                    <a:pt x="1032487" y="345663"/>
                  </a:lnTo>
                  <a:lnTo>
                    <a:pt x="1058984" y="319949"/>
                  </a:lnTo>
                  <a:lnTo>
                    <a:pt x="1073875" y="309328"/>
                  </a:lnTo>
                  <a:lnTo>
                    <a:pt x="1075253" y="331380"/>
                  </a:lnTo>
                  <a:lnTo>
                    <a:pt x="1080815" y="363067"/>
                  </a:lnTo>
                  <a:lnTo>
                    <a:pt x="1085123" y="392808"/>
                  </a:lnTo>
                  <a:lnTo>
                    <a:pt x="1072753" y="407637"/>
                  </a:lnTo>
                  <a:lnTo>
                    <a:pt x="1087554" y="422257"/>
                  </a:lnTo>
                  <a:lnTo>
                    <a:pt x="1095966" y="436723"/>
                  </a:lnTo>
                  <a:lnTo>
                    <a:pt x="1118243" y="444136"/>
                  </a:lnTo>
                  <a:lnTo>
                    <a:pt x="1125350" y="452301"/>
                  </a:lnTo>
                  <a:lnTo>
                    <a:pt x="1124136" y="473030"/>
                  </a:lnTo>
                  <a:lnTo>
                    <a:pt x="1135226" y="476788"/>
                  </a:lnTo>
                  <a:lnTo>
                    <a:pt x="1138377" y="486186"/>
                  </a:lnTo>
                  <a:lnTo>
                    <a:pt x="1130275" y="513421"/>
                  </a:lnTo>
                  <a:lnTo>
                    <a:pt x="1115619" y="522019"/>
                  </a:lnTo>
                  <a:lnTo>
                    <a:pt x="1101247" y="530016"/>
                  </a:lnTo>
                  <a:lnTo>
                    <a:pt x="1071832" y="537447"/>
                  </a:lnTo>
                  <a:lnTo>
                    <a:pt x="1044638" y="556443"/>
                  </a:lnTo>
                  <a:lnTo>
                    <a:pt x="1015886" y="559112"/>
                  </a:lnTo>
                  <a:lnTo>
                    <a:pt x="983159" y="552343"/>
                  </a:lnTo>
                  <a:lnTo>
                    <a:pt x="959015" y="550965"/>
                  </a:lnTo>
                  <a:lnTo>
                    <a:pt x="941676" y="551799"/>
                  </a:lnTo>
                  <a:lnTo>
                    <a:pt x="921458" y="568532"/>
                  </a:lnTo>
                  <a:lnTo>
                    <a:pt x="896615" y="578236"/>
                  </a:lnTo>
                  <a:lnTo>
                    <a:pt x="860672" y="609221"/>
                  </a:lnTo>
                  <a:lnTo>
                    <a:pt x="833133" y="630732"/>
                  </a:lnTo>
                  <a:lnTo>
                    <a:pt x="848699" y="627458"/>
                  </a:lnTo>
                  <a:lnTo>
                    <a:pt x="887199" y="596814"/>
                  </a:lnTo>
                  <a:lnTo>
                    <a:pt x="929086" y="578297"/>
                  </a:lnTo>
                  <a:lnTo>
                    <a:pt x="954341" y="577090"/>
                  </a:lnTo>
                  <a:lnTo>
                    <a:pt x="964473" y="589709"/>
                  </a:lnTo>
                  <a:lnTo>
                    <a:pt x="943147" y="605293"/>
                  </a:lnTo>
                  <a:lnTo>
                    <a:pt x="939171" y="631777"/>
                  </a:lnTo>
                  <a:lnTo>
                    <a:pt x="938333" y="650408"/>
                  </a:lnTo>
                  <a:lnTo>
                    <a:pt x="956045" y="663571"/>
                  </a:lnTo>
                  <a:lnTo>
                    <a:pt x="984910" y="661277"/>
                  </a:lnTo>
                  <a:lnTo>
                    <a:pt x="1010419" y="634654"/>
                  </a:lnTo>
                  <a:lnTo>
                    <a:pt x="1005952" y="652349"/>
                  </a:lnTo>
                  <a:lnTo>
                    <a:pt x="1014020" y="661628"/>
                  </a:lnTo>
                  <a:lnTo>
                    <a:pt x="988261" y="676690"/>
                  </a:lnTo>
                  <a:lnTo>
                    <a:pt x="946295" y="689563"/>
                  </a:lnTo>
                  <a:lnTo>
                    <a:pt x="926352" y="698685"/>
                  </a:lnTo>
                  <a:lnTo>
                    <a:pt x="901745" y="715418"/>
                  </a:lnTo>
                  <a:lnTo>
                    <a:pt x="889384" y="713038"/>
                  </a:lnTo>
                  <a:lnTo>
                    <a:pt x="895489" y="692337"/>
                  </a:lnTo>
                  <a:lnTo>
                    <a:pt x="931437" y="673511"/>
                  </a:lnTo>
                  <a:lnTo>
                    <a:pt x="904245" y="673062"/>
                  </a:lnTo>
                  <a:lnTo>
                    <a:pt x="884545" y="675149"/>
                  </a:lnTo>
                  <a:lnTo>
                    <a:pt x="878342" y="660825"/>
                  </a:lnTo>
                  <a:lnTo>
                    <a:pt x="890208" y="627578"/>
                  </a:lnTo>
                  <a:lnTo>
                    <a:pt x="885435" y="620180"/>
                  </a:lnTo>
                  <a:lnTo>
                    <a:pt x="872831" y="623757"/>
                  </a:lnTo>
                  <a:lnTo>
                    <a:pt x="869731" y="617072"/>
                  </a:lnTo>
                  <a:lnTo>
                    <a:pt x="850257" y="634822"/>
                  </a:lnTo>
                  <a:lnTo>
                    <a:pt x="838184" y="653549"/>
                  </a:lnTo>
                  <a:lnTo>
                    <a:pt x="828200" y="664358"/>
                  </a:lnTo>
                  <a:lnTo>
                    <a:pt x="819709" y="667776"/>
                  </a:lnTo>
                  <a:lnTo>
                    <a:pt x="813895" y="668729"/>
                  </a:lnTo>
                  <a:lnTo>
                    <a:pt x="810018" y="674675"/>
                  </a:lnTo>
                  <a:lnTo>
                    <a:pt x="779081" y="673086"/>
                  </a:lnTo>
                  <a:lnTo>
                    <a:pt x="753547" y="671893"/>
                  </a:lnTo>
                  <a:lnTo>
                    <a:pt x="744262" y="675988"/>
                  </a:lnTo>
                  <a:lnTo>
                    <a:pt x="719765" y="692665"/>
                  </a:lnTo>
                  <a:lnTo>
                    <a:pt x="716931" y="694459"/>
                  </a:lnTo>
                  <a:lnTo>
                    <a:pt x="707904" y="703722"/>
                  </a:lnTo>
                  <a:lnTo>
                    <a:pt x="692384" y="702865"/>
                  </a:lnTo>
                  <a:lnTo>
                    <a:pt x="675742" y="702039"/>
                  </a:lnTo>
                  <a:lnTo>
                    <a:pt x="666600" y="705509"/>
                  </a:lnTo>
                  <a:lnTo>
                    <a:pt x="667471" y="710486"/>
                  </a:lnTo>
                  <a:lnTo>
                    <a:pt x="666124" y="718065"/>
                  </a:lnTo>
                  <a:lnTo>
                    <a:pt x="664845" y="720539"/>
                  </a:lnTo>
                  <a:lnTo>
                    <a:pt x="637919" y="731532"/>
                  </a:lnTo>
                  <a:lnTo>
                    <a:pt x="618871" y="734412"/>
                  </a:lnTo>
                  <a:lnTo>
                    <a:pt x="593961" y="746440"/>
                  </a:lnTo>
                  <a:lnTo>
                    <a:pt x="589672" y="746195"/>
                  </a:lnTo>
                  <a:lnTo>
                    <a:pt x="585377" y="741972"/>
                  </a:lnTo>
                  <a:lnTo>
                    <a:pt x="584842" y="738339"/>
                  </a:lnTo>
                  <a:lnTo>
                    <a:pt x="586228" y="735789"/>
                  </a:lnTo>
                  <a:lnTo>
                    <a:pt x="593378" y="727381"/>
                  </a:lnTo>
                  <a:lnTo>
                    <a:pt x="606744" y="714303"/>
                  </a:lnTo>
                  <a:lnTo>
                    <a:pt x="617534" y="700050"/>
                  </a:lnTo>
                  <a:lnTo>
                    <a:pt x="622926" y="678493"/>
                  </a:lnTo>
                  <a:lnTo>
                    <a:pt x="628747" y="655997"/>
                  </a:lnTo>
                  <a:lnTo>
                    <a:pt x="616448" y="643410"/>
                  </a:lnTo>
                  <a:lnTo>
                    <a:pt x="620396" y="639178"/>
                  </a:lnTo>
                  <a:lnTo>
                    <a:pt x="619295" y="636028"/>
                  </a:lnTo>
                  <a:lnTo>
                    <a:pt x="614766" y="635742"/>
                  </a:lnTo>
                  <a:lnTo>
                    <a:pt x="613178" y="631645"/>
                  </a:lnTo>
                  <a:lnTo>
                    <a:pt x="614945" y="625787"/>
                  </a:lnTo>
                  <a:lnTo>
                    <a:pt x="610610" y="628118"/>
                  </a:lnTo>
                  <a:lnTo>
                    <a:pt x="606540" y="627079"/>
                  </a:lnTo>
                  <a:lnTo>
                    <a:pt x="608639" y="624715"/>
                  </a:lnTo>
                  <a:lnTo>
                    <a:pt x="605865" y="622053"/>
                  </a:lnTo>
                  <a:lnTo>
                    <a:pt x="607213" y="615506"/>
                  </a:lnTo>
                  <a:lnTo>
                    <a:pt x="598148" y="606831"/>
                  </a:lnTo>
                  <a:lnTo>
                    <a:pt x="588800" y="597793"/>
                  </a:lnTo>
                  <a:lnTo>
                    <a:pt x="577485" y="587248"/>
                  </a:lnTo>
                  <a:lnTo>
                    <a:pt x="566686" y="577316"/>
                  </a:lnTo>
                  <a:lnTo>
                    <a:pt x="548827" y="583231"/>
                  </a:lnTo>
                  <a:lnTo>
                    <a:pt x="543431" y="583097"/>
                  </a:lnTo>
                  <a:lnTo>
                    <a:pt x="526830" y="575310"/>
                  </a:lnTo>
                  <a:lnTo>
                    <a:pt x="512183" y="577546"/>
                  </a:lnTo>
                  <a:lnTo>
                    <a:pt x="500542" y="568803"/>
                  </a:lnTo>
                  <a:lnTo>
                    <a:pt x="486264" y="563676"/>
                  </a:lnTo>
                  <a:lnTo>
                    <a:pt x="475919" y="561322"/>
                  </a:lnTo>
                  <a:lnTo>
                    <a:pt x="473192" y="556796"/>
                  </a:lnTo>
                  <a:lnTo>
                    <a:pt x="477677" y="543143"/>
                  </a:lnTo>
                  <a:lnTo>
                    <a:pt x="472254" y="542842"/>
                  </a:lnTo>
                  <a:lnTo>
                    <a:pt x="467060" y="552240"/>
                  </a:lnTo>
                  <a:lnTo>
                    <a:pt x="434227" y="549630"/>
                  </a:lnTo>
                  <a:lnTo>
                    <a:pt x="380100" y="545213"/>
                  </a:lnTo>
                  <a:lnTo>
                    <a:pt x="326571" y="540626"/>
                  </a:lnTo>
                  <a:lnTo>
                    <a:pt x="279489" y="536409"/>
                  </a:lnTo>
                  <a:lnTo>
                    <a:pt x="232624" y="532048"/>
                  </a:lnTo>
                  <a:lnTo>
                    <a:pt x="186738" y="527611"/>
                  </a:lnTo>
                  <a:lnTo>
                    <a:pt x="139538" y="522867"/>
                  </a:lnTo>
                  <a:lnTo>
                    <a:pt x="124364" y="521303"/>
                  </a:lnTo>
                  <a:lnTo>
                    <a:pt x="78686" y="516473"/>
                  </a:lnTo>
                  <a:lnTo>
                    <a:pt x="35204" y="511703"/>
                  </a:lnTo>
                  <a:lnTo>
                    <a:pt x="33200" y="511412"/>
                  </a:lnTo>
                  <a:lnTo>
                    <a:pt x="21712" y="483922"/>
                  </a:lnTo>
                  <a:lnTo>
                    <a:pt x="19069" y="472077"/>
                  </a:lnTo>
                  <a:lnTo>
                    <a:pt x="0" y="458722"/>
                  </a:lnTo>
                  <a:lnTo>
                    <a:pt x="9074" y="436115"/>
                  </a:lnTo>
                  <a:lnTo>
                    <a:pt x="23339" y="421445"/>
                  </a:lnTo>
                  <a:lnTo>
                    <a:pt x="13385" y="408797"/>
                  </a:lnTo>
                  <a:lnTo>
                    <a:pt x="27418" y="388982"/>
                  </a:lnTo>
                  <a:lnTo>
                    <a:pt x="25464" y="369281"/>
                  </a:lnTo>
                  <a:lnTo>
                    <a:pt x="36147" y="356877"/>
                  </a:lnTo>
                  <a:lnTo>
                    <a:pt x="54265" y="346349"/>
                  </a:lnTo>
                  <a:lnTo>
                    <a:pt x="67523" y="331241"/>
                  </a:lnTo>
                  <a:lnTo>
                    <a:pt x="58199" y="313006"/>
                  </a:lnTo>
                  <a:lnTo>
                    <a:pt x="70201" y="284162"/>
                  </a:lnTo>
                  <a:lnTo>
                    <a:pt x="78494" y="266161"/>
                  </a:lnTo>
                  <a:lnTo>
                    <a:pt x="77041" y="253930"/>
                  </a:lnTo>
                  <a:lnTo>
                    <a:pt x="78005" y="243142"/>
                  </a:lnTo>
                  <a:lnTo>
                    <a:pt x="83621" y="230148"/>
                  </a:lnTo>
                  <a:lnTo>
                    <a:pt x="62778" y="235798"/>
                  </a:lnTo>
                  <a:lnTo>
                    <a:pt x="36563" y="246957"/>
                  </a:lnTo>
                  <a:lnTo>
                    <a:pt x="41225" y="230017"/>
                  </a:lnTo>
                  <a:lnTo>
                    <a:pt x="43217" y="218574"/>
                  </a:lnTo>
                  <a:lnTo>
                    <a:pt x="37851" y="210346"/>
                  </a:lnTo>
                  <a:lnTo>
                    <a:pt x="26187" y="207781"/>
                  </a:lnTo>
                  <a:lnTo>
                    <a:pt x="178138" y="79975"/>
                  </a:lnTo>
                  <a:lnTo>
                    <a:pt x="283887" y="0"/>
                  </a:lnTo>
                  <a:lnTo>
                    <a:pt x="297180" y="8014"/>
                  </a:lnTo>
                  <a:lnTo>
                    <a:pt x="300782" y="20748"/>
                  </a:lnTo>
                  <a:lnTo>
                    <a:pt x="309761" y="24343"/>
                  </a:lnTo>
                  <a:lnTo>
                    <a:pt x="331186" y="16705"/>
                  </a:lnTo>
                  <a:lnTo>
                    <a:pt x="353316" y="11805"/>
                  </a:lnTo>
                  <a:lnTo>
                    <a:pt x="366403" y="16638"/>
                  </a:lnTo>
                  <a:lnTo>
                    <a:pt x="395128" y="9336"/>
                  </a:lnTo>
                  <a:lnTo>
                    <a:pt x="420101" y="6283"/>
                  </a:lnTo>
                  <a:lnTo>
                    <a:pt x="416532" y="16237"/>
                  </a:lnTo>
                  <a:lnTo>
                    <a:pt x="431169" y="12216"/>
                  </a:lnTo>
                  <a:lnTo>
                    <a:pt x="446355" y="2315"/>
                  </a:lnTo>
                  <a:lnTo>
                    <a:pt x="451163" y="5577"/>
                  </a:lnTo>
                  <a:lnTo>
                    <a:pt x="446405" y="27475"/>
                  </a:lnTo>
                  <a:lnTo>
                    <a:pt x="479222" y="14465"/>
                  </a:lnTo>
                  <a:lnTo>
                    <a:pt x="461009" y="31289"/>
                  </a:lnTo>
                  <a:lnTo>
                    <a:pt x="479276" y="29364"/>
                  </a:lnTo>
                  <a:lnTo>
                    <a:pt x="491085" y="23454"/>
                  </a:lnTo>
                  <a:lnTo>
                    <a:pt x="503422" y="26348"/>
                  </a:lnTo>
                  <a:lnTo>
                    <a:pt x="510403" y="37672"/>
                  </a:lnTo>
                  <a:lnTo>
                    <a:pt x="528557" y="48931"/>
                  </a:lnTo>
                  <a:lnTo>
                    <a:pt x="540592" y="54535"/>
                  </a:lnTo>
                  <a:lnTo>
                    <a:pt x="553673" y="54368"/>
                  </a:lnTo>
                  <a:lnTo>
                    <a:pt x="557665" y="67511"/>
                  </a:lnTo>
                  <a:lnTo>
                    <a:pt x="529194" y="76849"/>
                  </a:lnTo>
                  <a:lnTo>
                    <a:pt x="545940" y="84086"/>
                  </a:lnTo>
                  <a:lnTo>
                    <a:pt x="581299" y="84912"/>
                  </a:lnTo>
                  <a:lnTo>
                    <a:pt x="595566" y="82022"/>
                  </a:lnTo>
                  <a:lnTo>
                    <a:pt x="595204" y="97019"/>
                  </a:lnTo>
                  <a:lnTo>
                    <a:pt x="619653" y="86848"/>
                  </a:lnTo>
                  <a:lnTo>
                    <a:pt x="616692" y="75933"/>
                  </a:lnTo>
                  <a:lnTo>
                    <a:pt x="632137" y="68961"/>
                  </a:lnTo>
                  <a:lnTo>
                    <a:pt x="647815" y="69392"/>
                  </a:lnTo>
                  <a:lnTo>
                    <a:pt x="659663" y="68079"/>
                  </a:lnTo>
                  <a:lnTo>
                    <a:pt x="664184" y="74473"/>
                  </a:lnTo>
                  <a:lnTo>
                    <a:pt x="664703" y="88070"/>
                  </a:lnTo>
                  <a:lnTo>
                    <a:pt x="680088" y="87570"/>
                  </a:lnTo>
                  <a:lnTo>
                    <a:pt x="692436" y="99986"/>
                  </a:lnTo>
                  <a:lnTo>
                    <a:pt x="714944" y="98132"/>
                  </a:lnTo>
                  <a:lnTo>
                    <a:pt x="732575" y="100344"/>
                  </a:lnTo>
                  <a:lnTo>
                    <a:pt x="743736" y="85891"/>
                  </a:lnTo>
                  <a:lnTo>
                    <a:pt x="758221" y="82860"/>
                  </a:lnTo>
                  <a:lnTo>
                    <a:pt x="770564" y="92368"/>
                  </a:lnTo>
                  <a:lnTo>
                    <a:pt x="751915" y="114223"/>
                  </a:lnTo>
                  <a:lnTo>
                    <a:pt x="775465" y="96486"/>
                  </a:lnTo>
                  <a:lnTo>
                    <a:pt x="784959" y="97977"/>
                  </a:lnTo>
                  <a:lnTo>
                    <a:pt x="810232" y="75263"/>
                  </a:lnTo>
                  <a:lnTo>
                    <a:pt x="809454" y="59968"/>
                  </a:lnTo>
                  <a:lnTo>
                    <a:pt x="803586" y="49495"/>
                  </a:lnTo>
                  <a:lnTo>
                    <a:pt x="827438" y="24367"/>
                  </a:lnTo>
                  <a:lnTo>
                    <a:pt x="856479" y="9039"/>
                  </a:lnTo>
                  <a:lnTo>
                    <a:pt x="868567" y="13967"/>
                  </a:lnTo>
                  <a:lnTo>
                    <a:pt x="871474" y="25017"/>
                  </a:lnTo>
                  <a:lnTo>
                    <a:pt x="865317" y="52192"/>
                  </a:lnTo>
                  <a:lnTo>
                    <a:pt x="844942" y="62612"/>
                  </a:lnTo>
                  <a:lnTo>
                    <a:pt x="863762" y="69138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0" name="Polygon form 144"/>
            <p:cNvSpPr/>
            <p:nvPr/>
          </p:nvSpPr>
          <p:spPr>
            <a:xfrm>
              <a:off x="2832696" y="2230394"/>
              <a:ext cx="288821" cy="295279"/>
            </a:xfrm>
            <a:custGeom>
              <a:avLst/>
              <a:gdLst/>
              <a:ahLst/>
              <a:cxnLst/>
              <a:rect l="0" t="0" r="0" b="0"/>
              <a:pathLst>
                <a:path w="288821" h="295279">
                  <a:moveTo>
                    <a:pt x="81337" y="14156"/>
                  </a:moveTo>
                  <a:lnTo>
                    <a:pt x="78458" y="29109"/>
                  </a:lnTo>
                  <a:lnTo>
                    <a:pt x="104674" y="11405"/>
                  </a:lnTo>
                  <a:lnTo>
                    <a:pt x="141721" y="4036"/>
                  </a:lnTo>
                  <a:lnTo>
                    <a:pt x="142612" y="29209"/>
                  </a:lnTo>
                  <a:lnTo>
                    <a:pt x="129072" y="44213"/>
                  </a:lnTo>
                  <a:lnTo>
                    <a:pt x="157747" y="39093"/>
                  </a:lnTo>
                  <a:lnTo>
                    <a:pt x="175918" y="30631"/>
                  </a:lnTo>
                  <a:lnTo>
                    <a:pt x="193594" y="44075"/>
                  </a:lnTo>
                  <a:lnTo>
                    <a:pt x="202223" y="56219"/>
                  </a:lnTo>
                  <a:lnTo>
                    <a:pt x="196675" y="66496"/>
                  </a:lnTo>
                  <a:lnTo>
                    <a:pt x="222899" y="62622"/>
                  </a:lnTo>
                  <a:lnTo>
                    <a:pt x="225652" y="78304"/>
                  </a:lnTo>
                  <a:lnTo>
                    <a:pt x="249521" y="89357"/>
                  </a:lnTo>
                  <a:lnTo>
                    <a:pt x="254464" y="99472"/>
                  </a:lnTo>
                  <a:lnTo>
                    <a:pt x="253011" y="122221"/>
                  </a:lnTo>
                  <a:lnTo>
                    <a:pt x="222930" y="131840"/>
                  </a:lnTo>
                  <a:lnTo>
                    <a:pt x="244152" y="149046"/>
                  </a:lnTo>
                  <a:lnTo>
                    <a:pt x="261850" y="155419"/>
                  </a:lnTo>
                  <a:lnTo>
                    <a:pt x="268781" y="178270"/>
                  </a:lnTo>
                  <a:lnTo>
                    <a:pt x="288821" y="180975"/>
                  </a:lnTo>
                  <a:lnTo>
                    <a:pt x="275982" y="197447"/>
                  </a:lnTo>
                  <a:lnTo>
                    <a:pt x="237901" y="223809"/>
                  </a:lnTo>
                  <a:lnTo>
                    <a:pt x="226553" y="212700"/>
                  </a:lnTo>
                  <a:lnTo>
                    <a:pt x="217951" y="188631"/>
                  </a:lnTo>
                  <a:lnTo>
                    <a:pt x="199041" y="190594"/>
                  </a:lnTo>
                  <a:lnTo>
                    <a:pt x="189651" y="204092"/>
                  </a:lnTo>
                  <a:lnTo>
                    <a:pt x="196176" y="218744"/>
                  </a:lnTo>
                  <a:lnTo>
                    <a:pt x="208764" y="230761"/>
                  </a:lnTo>
                  <a:lnTo>
                    <a:pt x="211072" y="237411"/>
                  </a:lnTo>
                  <a:lnTo>
                    <a:pt x="207902" y="261529"/>
                  </a:lnTo>
                  <a:lnTo>
                    <a:pt x="194420" y="278428"/>
                  </a:lnTo>
                  <a:lnTo>
                    <a:pt x="180022" y="270952"/>
                  </a:lnTo>
                  <a:lnTo>
                    <a:pt x="155287" y="249812"/>
                  </a:lnTo>
                  <a:lnTo>
                    <a:pt x="163952" y="271525"/>
                  </a:lnTo>
                  <a:lnTo>
                    <a:pt x="171146" y="286798"/>
                  </a:lnTo>
                  <a:lnTo>
                    <a:pt x="169229" y="295279"/>
                  </a:lnTo>
                  <a:lnTo>
                    <a:pt x="135847" y="283499"/>
                  </a:lnTo>
                  <a:lnTo>
                    <a:pt x="113302" y="267816"/>
                  </a:lnTo>
                  <a:lnTo>
                    <a:pt x="103003" y="255158"/>
                  </a:lnTo>
                  <a:lnTo>
                    <a:pt x="111642" y="248747"/>
                  </a:lnTo>
                  <a:lnTo>
                    <a:pt x="98272" y="235222"/>
                  </a:lnTo>
                  <a:lnTo>
                    <a:pt x="85378" y="222417"/>
                  </a:lnTo>
                  <a:lnTo>
                    <a:pt x="81429" y="229309"/>
                  </a:lnTo>
                  <a:lnTo>
                    <a:pt x="39855" y="230444"/>
                  </a:lnTo>
                  <a:lnTo>
                    <a:pt x="33555" y="221517"/>
                  </a:lnTo>
                  <a:lnTo>
                    <a:pt x="53544" y="204715"/>
                  </a:lnTo>
                  <a:lnTo>
                    <a:pt x="78923" y="206007"/>
                  </a:lnTo>
                  <a:lnTo>
                    <a:pt x="108344" y="204806"/>
                  </a:lnTo>
                  <a:lnTo>
                    <a:pt x="109076" y="196064"/>
                  </a:lnTo>
                  <a:lnTo>
                    <a:pt x="121020" y="184569"/>
                  </a:lnTo>
                  <a:lnTo>
                    <a:pt x="152340" y="162655"/>
                  </a:lnTo>
                  <a:lnTo>
                    <a:pt x="155321" y="151992"/>
                  </a:lnTo>
                  <a:lnTo>
                    <a:pt x="155480" y="143602"/>
                  </a:lnTo>
                  <a:lnTo>
                    <a:pt x="143288" y="130917"/>
                  </a:lnTo>
                  <a:lnTo>
                    <a:pt x="122944" y="121227"/>
                  </a:lnTo>
                  <a:lnTo>
                    <a:pt x="135088" y="115839"/>
                  </a:lnTo>
                  <a:lnTo>
                    <a:pt x="131908" y="100398"/>
                  </a:lnTo>
                  <a:lnTo>
                    <a:pt x="121886" y="98325"/>
                  </a:lnTo>
                  <a:lnTo>
                    <a:pt x="117826" y="89715"/>
                  </a:lnTo>
                  <a:lnTo>
                    <a:pt x="106216" y="96137"/>
                  </a:lnTo>
                  <a:lnTo>
                    <a:pt x="81551" y="97553"/>
                  </a:lnTo>
                  <a:lnTo>
                    <a:pt x="40620" y="89080"/>
                  </a:lnTo>
                  <a:lnTo>
                    <a:pt x="20150" y="80327"/>
                  </a:lnTo>
                  <a:lnTo>
                    <a:pt x="3299" y="75320"/>
                  </a:lnTo>
                  <a:lnTo>
                    <a:pt x="0" y="66441"/>
                  </a:lnTo>
                  <a:lnTo>
                    <a:pt x="21328" y="56931"/>
                  </a:lnTo>
                  <a:lnTo>
                    <a:pt x="4468" y="55507"/>
                  </a:lnTo>
                  <a:lnTo>
                    <a:pt x="20743" y="32030"/>
                  </a:lnTo>
                  <a:lnTo>
                    <a:pt x="47604" y="12315"/>
                  </a:lnTo>
                  <a:lnTo>
                    <a:pt x="67622" y="3902"/>
                  </a:lnTo>
                  <a:lnTo>
                    <a:pt x="102446" y="0"/>
                  </a:lnTo>
                  <a:lnTo>
                    <a:pt x="81337" y="14156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1" name="Polygon form 145"/>
            <p:cNvSpPr/>
            <p:nvPr/>
          </p:nvSpPr>
          <p:spPr>
            <a:xfrm>
              <a:off x="2949030" y="2024526"/>
              <a:ext cx="402364" cy="155695"/>
            </a:xfrm>
            <a:custGeom>
              <a:avLst/>
              <a:gdLst/>
              <a:ahLst/>
              <a:cxnLst/>
              <a:rect l="0" t="0" r="0" b="0"/>
              <a:pathLst>
                <a:path w="402364" h="155695">
                  <a:moveTo>
                    <a:pt x="347149" y="4579"/>
                  </a:moveTo>
                  <a:lnTo>
                    <a:pt x="371143" y="7278"/>
                  </a:lnTo>
                  <a:lnTo>
                    <a:pt x="389405" y="10923"/>
                  </a:lnTo>
                  <a:lnTo>
                    <a:pt x="402364" y="17757"/>
                  </a:lnTo>
                  <a:lnTo>
                    <a:pt x="397431" y="23877"/>
                  </a:lnTo>
                  <a:lnTo>
                    <a:pt x="366136" y="32961"/>
                  </a:lnTo>
                  <a:lnTo>
                    <a:pt x="338751" y="36665"/>
                  </a:lnTo>
                  <a:lnTo>
                    <a:pt x="325798" y="41415"/>
                  </a:lnTo>
                  <a:lnTo>
                    <a:pt x="347482" y="42173"/>
                  </a:lnTo>
                  <a:lnTo>
                    <a:pt x="313189" y="55080"/>
                  </a:lnTo>
                  <a:lnTo>
                    <a:pt x="291659" y="60828"/>
                  </a:lnTo>
                  <a:lnTo>
                    <a:pt x="259323" y="78665"/>
                  </a:lnTo>
                  <a:lnTo>
                    <a:pt x="235016" y="81404"/>
                  </a:lnTo>
                  <a:lnTo>
                    <a:pt x="224607" y="85716"/>
                  </a:lnTo>
                  <a:lnTo>
                    <a:pt x="191260" y="86514"/>
                  </a:lnTo>
                  <a:lnTo>
                    <a:pt x="203108" y="90116"/>
                  </a:lnTo>
                  <a:lnTo>
                    <a:pt x="192497" y="93790"/>
                  </a:lnTo>
                  <a:lnTo>
                    <a:pt x="191759" y="105475"/>
                  </a:lnTo>
                  <a:lnTo>
                    <a:pt x="175227" y="112731"/>
                  </a:lnTo>
                  <a:lnTo>
                    <a:pt x="153401" y="118243"/>
                  </a:lnTo>
                  <a:lnTo>
                    <a:pt x="140808" y="126850"/>
                  </a:lnTo>
                  <a:lnTo>
                    <a:pt x="120009" y="132753"/>
                  </a:lnTo>
                  <a:lnTo>
                    <a:pt x="117136" y="137992"/>
                  </a:lnTo>
                  <a:lnTo>
                    <a:pt x="136403" y="138224"/>
                  </a:lnTo>
                  <a:lnTo>
                    <a:pt x="132027" y="143809"/>
                  </a:lnTo>
                  <a:lnTo>
                    <a:pt x="91326" y="155695"/>
                  </a:lnTo>
                  <a:lnTo>
                    <a:pt x="68117" y="147589"/>
                  </a:lnTo>
                  <a:lnTo>
                    <a:pt x="32985" y="148977"/>
                  </a:lnTo>
                  <a:lnTo>
                    <a:pt x="19333" y="145146"/>
                  </a:lnTo>
                  <a:lnTo>
                    <a:pt x="0" y="142548"/>
                  </a:lnTo>
                  <a:lnTo>
                    <a:pt x="8946" y="131703"/>
                  </a:lnTo>
                  <a:lnTo>
                    <a:pt x="33513" y="127981"/>
                  </a:lnTo>
                  <a:lnTo>
                    <a:pt x="43759" y="111482"/>
                  </a:lnTo>
                  <a:lnTo>
                    <a:pt x="51670" y="110332"/>
                  </a:lnTo>
                  <a:lnTo>
                    <a:pt x="70781" y="121833"/>
                  </a:lnTo>
                  <a:lnTo>
                    <a:pt x="69874" y="106523"/>
                  </a:lnTo>
                  <a:lnTo>
                    <a:pt x="57090" y="101157"/>
                  </a:lnTo>
                  <a:lnTo>
                    <a:pt x="73867" y="93067"/>
                  </a:lnTo>
                  <a:lnTo>
                    <a:pt x="97260" y="88877"/>
                  </a:lnTo>
                  <a:lnTo>
                    <a:pt x="107623" y="81271"/>
                  </a:lnTo>
                  <a:lnTo>
                    <a:pt x="101742" y="71721"/>
                  </a:lnTo>
                  <a:lnTo>
                    <a:pt x="108834" y="60051"/>
                  </a:lnTo>
                  <a:lnTo>
                    <a:pt x="135230" y="62564"/>
                  </a:lnTo>
                  <a:lnTo>
                    <a:pt x="140839" y="65423"/>
                  </a:lnTo>
                  <a:lnTo>
                    <a:pt x="164214" y="58145"/>
                  </a:lnTo>
                  <a:lnTo>
                    <a:pt x="144237" y="54354"/>
                  </a:lnTo>
                  <a:lnTo>
                    <a:pt x="108109" y="53818"/>
                  </a:lnTo>
                  <a:lnTo>
                    <a:pt x="98391" y="45350"/>
                  </a:lnTo>
                  <a:lnTo>
                    <a:pt x="99619" y="36037"/>
                  </a:lnTo>
                  <a:lnTo>
                    <a:pt x="95226" y="29015"/>
                  </a:lnTo>
                  <a:lnTo>
                    <a:pt x="101242" y="21488"/>
                  </a:lnTo>
                  <a:lnTo>
                    <a:pt x="119938" y="18108"/>
                  </a:lnTo>
                  <a:lnTo>
                    <a:pt x="131817" y="17983"/>
                  </a:lnTo>
                  <a:lnTo>
                    <a:pt x="154241" y="15396"/>
                  </a:lnTo>
                  <a:lnTo>
                    <a:pt x="176690" y="7917"/>
                  </a:lnTo>
                  <a:lnTo>
                    <a:pt x="187228" y="9622"/>
                  </a:lnTo>
                  <a:lnTo>
                    <a:pt x="191255" y="16278"/>
                  </a:lnTo>
                  <a:lnTo>
                    <a:pt x="210398" y="4701"/>
                  </a:lnTo>
                  <a:lnTo>
                    <a:pt x="226338" y="1721"/>
                  </a:lnTo>
                  <a:lnTo>
                    <a:pt x="245580" y="0"/>
                  </a:lnTo>
                  <a:lnTo>
                    <a:pt x="275187" y="269"/>
                  </a:lnTo>
                  <a:lnTo>
                    <a:pt x="277963" y="2885"/>
                  </a:lnTo>
                  <a:lnTo>
                    <a:pt x="308624" y="172"/>
                  </a:lnTo>
                  <a:lnTo>
                    <a:pt x="327831" y="2380"/>
                  </a:lnTo>
                  <a:lnTo>
                    <a:pt x="347149" y="4579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2" name="Polygon form 146"/>
            <p:cNvSpPr/>
            <p:nvPr/>
          </p:nvSpPr>
          <p:spPr>
            <a:xfrm>
              <a:off x="2481958" y="2212864"/>
              <a:ext cx="206351" cy="116478"/>
            </a:xfrm>
            <a:custGeom>
              <a:avLst/>
              <a:gdLst/>
              <a:ahLst/>
              <a:cxnLst/>
              <a:rect l="0" t="0" r="0" b="0"/>
              <a:pathLst>
                <a:path w="206351" h="116478">
                  <a:moveTo>
                    <a:pt x="119766" y="5352"/>
                  </a:moveTo>
                  <a:lnTo>
                    <a:pt x="102436" y="15035"/>
                  </a:lnTo>
                  <a:lnTo>
                    <a:pt x="134603" y="10907"/>
                  </a:lnTo>
                  <a:lnTo>
                    <a:pt x="137618" y="23566"/>
                  </a:lnTo>
                  <a:lnTo>
                    <a:pt x="162668" y="13542"/>
                  </a:lnTo>
                  <a:lnTo>
                    <a:pt x="164923" y="21774"/>
                  </a:lnTo>
                  <a:lnTo>
                    <a:pt x="150807" y="44499"/>
                  </a:lnTo>
                  <a:lnTo>
                    <a:pt x="166285" y="35820"/>
                  </a:lnTo>
                  <a:lnTo>
                    <a:pt x="182716" y="12344"/>
                  </a:lnTo>
                  <a:lnTo>
                    <a:pt x="196017" y="10037"/>
                  </a:lnTo>
                  <a:lnTo>
                    <a:pt x="203272" y="14619"/>
                  </a:lnTo>
                  <a:lnTo>
                    <a:pt x="206351" y="24756"/>
                  </a:lnTo>
                  <a:lnTo>
                    <a:pt x="191009" y="47190"/>
                  </a:lnTo>
                  <a:lnTo>
                    <a:pt x="178603" y="63376"/>
                  </a:lnTo>
                  <a:lnTo>
                    <a:pt x="187261" y="76404"/>
                  </a:lnTo>
                  <a:lnTo>
                    <a:pt x="198376" y="89127"/>
                  </a:lnTo>
                  <a:lnTo>
                    <a:pt x="187680" y="99021"/>
                  </a:lnTo>
                  <a:lnTo>
                    <a:pt x="166252" y="99011"/>
                  </a:lnTo>
                  <a:lnTo>
                    <a:pt x="165677" y="108491"/>
                  </a:lnTo>
                  <a:lnTo>
                    <a:pt x="153783" y="116478"/>
                  </a:lnTo>
                  <a:lnTo>
                    <a:pt x="135241" y="110796"/>
                  </a:lnTo>
                  <a:lnTo>
                    <a:pt x="120475" y="102642"/>
                  </a:lnTo>
                  <a:lnTo>
                    <a:pt x="105211" y="102640"/>
                  </a:lnTo>
                  <a:lnTo>
                    <a:pt x="75115" y="108050"/>
                  </a:lnTo>
                  <a:lnTo>
                    <a:pt x="41383" y="108287"/>
                  </a:lnTo>
                  <a:lnTo>
                    <a:pt x="17970" y="108153"/>
                  </a:lnTo>
                  <a:lnTo>
                    <a:pt x="22642" y="96846"/>
                  </a:lnTo>
                  <a:lnTo>
                    <a:pt x="13092" y="88993"/>
                  </a:lnTo>
                  <a:lnTo>
                    <a:pt x="0" y="90347"/>
                  </a:lnTo>
                  <a:lnTo>
                    <a:pt x="5044" y="71129"/>
                  </a:lnTo>
                  <a:lnTo>
                    <a:pt x="15334" y="69613"/>
                  </a:lnTo>
                  <a:lnTo>
                    <a:pt x="37298" y="67762"/>
                  </a:lnTo>
                  <a:lnTo>
                    <a:pt x="52487" y="70509"/>
                  </a:lnTo>
                  <a:lnTo>
                    <a:pt x="71763" y="68223"/>
                  </a:lnTo>
                  <a:lnTo>
                    <a:pt x="55118" y="60669"/>
                  </a:lnTo>
                  <a:lnTo>
                    <a:pt x="28696" y="59790"/>
                  </a:lnTo>
                  <a:lnTo>
                    <a:pt x="13022" y="57562"/>
                  </a:lnTo>
                  <a:lnTo>
                    <a:pt x="16317" y="48775"/>
                  </a:lnTo>
                  <a:lnTo>
                    <a:pt x="52558" y="42833"/>
                  </a:lnTo>
                  <a:lnTo>
                    <a:pt x="34833" y="41255"/>
                  </a:lnTo>
                  <a:lnTo>
                    <a:pt x="22007" y="33328"/>
                  </a:lnTo>
                  <a:lnTo>
                    <a:pt x="50633" y="18008"/>
                  </a:lnTo>
                  <a:lnTo>
                    <a:pt x="68579" y="10173"/>
                  </a:lnTo>
                  <a:lnTo>
                    <a:pt x="113500" y="0"/>
                  </a:lnTo>
                  <a:lnTo>
                    <a:pt x="119766" y="5352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3" name="Polygon form 147"/>
            <p:cNvSpPr/>
            <p:nvPr/>
          </p:nvSpPr>
          <p:spPr>
            <a:xfrm>
              <a:off x="2967727" y="2781577"/>
              <a:ext cx="110403" cy="123152"/>
            </a:xfrm>
            <a:custGeom>
              <a:avLst/>
              <a:gdLst/>
              <a:ahLst/>
              <a:cxnLst/>
              <a:rect l="0" t="0" r="0" b="0"/>
              <a:pathLst>
                <a:path w="110403" h="123152">
                  <a:moveTo>
                    <a:pt x="75697" y="22711"/>
                  </a:moveTo>
                  <a:lnTo>
                    <a:pt x="58064" y="43456"/>
                  </a:lnTo>
                  <a:lnTo>
                    <a:pt x="71325" y="35717"/>
                  </a:lnTo>
                  <a:lnTo>
                    <a:pt x="80582" y="41370"/>
                  </a:lnTo>
                  <a:lnTo>
                    <a:pt x="72186" y="49586"/>
                  </a:lnTo>
                  <a:lnTo>
                    <a:pt x="84610" y="56832"/>
                  </a:lnTo>
                  <a:lnTo>
                    <a:pt x="93979" y="51231"/>
                  </a:lnTo>
                  <a:lnTo>
                    <a:pt x="108030" y="59342"/>
                  </a:lnTo>
                  <a:lnTo>
                    <a:pt x="97643" y="76902"/>
                  </a:lnTo>
                  <a:lnTo>
                    <a:pt x="110403" y="73206"/>
                  </a:lnTo>
                  <a:lnTo>
                    <a:pt x="108755" y="86159"/>
                  </a:lnTo>
                  <a:lnTo>
                    <a:pt x="109592" y="101438"/>
                  </a:lnTo>
                  <a:lnTo>
                    <a:pt x="96562" y="122535"/>
                  </a:lnTo>
                  <a:lnTo>
                    <a:pt x="88734" y="123152"/>
                  </a:lnTo>
                  <a:lnTo>
                    <a:pt x="79032" y="118146"/>
                  </a:lnTo>
                  <a:lnTo>
                    <a:pt x="88379" y="98422"/>
                  </a:lnTo>
                  <a:lnTo>
                    <a:pt x="84655" y="95157"/>
                  </a:lnTo>
                  <a:lnTo>
                    <a:pt x="59165" y="115454"/>
                  </a:lnTo>
                  <a:lnTo>
                    <a:pt x="49453" y="114213"/>
                  </a:lnTo>
                  <a:lnTo>
                    <a:pt x="64604" y="103272"/>
                  </a:lnTo>
                  <a:lnTo>
                    <a:pt x="50435" y="96728"/>
                  </a:lnTo>
                  <a:lnTo>
                    <a:pt x="32166" y="97443"/>
                  </a:lnTo>
                  <a:lnTo>
                    <a:pt x="225" y="95336"/>
                  </a:lnTo>
                  <a:lnTo>
                    <a:pt x="0" y="88030"/>
                  </a:lnTo>
                  <a:lnTo>
                    <a:pt x="13043" y="79924"/>
                  </a:lnTo>
                  <a:lnTo>
                    <a:pt x="8026" y="73014"/>
                  </a:lnTo>
                  <a:lnTo>
                    <a:pt x="26589" y="58992"/>
                  </a:lnTo>
                  <a:lnTo>
                    <a:pt x="56166" y="21098"/>
                  </a:lnTo>
                  <a:lnTo>
                    <a:pt x="70770" y="7744"/>
                  </a:lnTo>
                  <a:lnTo>
                    <a:pt x="87481" y="0"/>
                  </a:lnTo>
                  <a:lnTo>
                    <a:pt x="94567" y="1379"/>
                  </a:lnTo>
                  <a:lnTo>
                    <a:pt x="89303" y="7814"/>
                  </a:lnTo>
                  <a:lnTo>
                    <a:pt x="75697" y="22711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4" name="Polygon form 148"/>
            <p:cNvSpPr/>
            <p:nvPr/>
          </p:nvSpPr>
          <p:spPr>
            <a:xfrm>
              <a:off x="2440241" y="2180804"/>
              <a:ext cx="155832" cy="75034"/>
            </a:xfrm>
            <a:custGeom>
              <a:avLst/>
              <a:gdLst/>
              <a:ahLst/>
              <a:cxnLst/>
              <a:rect l="0" t="0" r="0" b="0"/>
              <a:pathLst>
                <a:path w="155832" h="75034">
                  <a:moveTo>
                    <a:pt x="47417" y="67891"/>
                  </a:moveTo>
                  <a:lnTo>
                    <a:pt x="5498" y="75034"/>
                  </a:lnTo>
                  <a:lnTo>
                    <a:pt x="11180" y="64814"/>
                  </a:lnTo>
                  <a:lnTo>
                    <a:pt x="0" y="50413"/>
                  </a:lnTo>
                  <a:lnTo>
                    <a:pt x="16166" y="41865"/>
                  </a:lnTo>
                  <a:lnTo>
                    <a:pt x="43545" y="27100"/>
                  </a:lnTo>
                  <a:lnTo>
                    <a:pt x="70793" y="14130"/>
                  </a:lnTo>
                  <a:lnTo>
                    <a:pt x="77439" y="0"/>
                  </a:lnTo>
                  <a:lnTo>
                    <a:pt x="117185" y="540"/>
                  </a:lnTo>
                  <a:lnTo>
                    <a:pt x="126637" y="6564"/>
                  </a:lnTo>
                  <a:lnTo>
                    <a:pt x="152314" y="10586"/>
                  </a:lnTo>
                  <a:lnTo>
                    <a:pt x="155121" y="17901"/>
                  </a:lnTo>
                  <a:lnTo>
                    <a:pt x="155832" y="28209"/>
                  </a:lnTo>
                  <a:lnTo>
                    <a:pt x="135660" y="32271"/>
                  </a:lnTo>
                  <a:lnTo>
                    <a:pt x="90636" y="44671"/>
                  </a:lnTo>
                  <a:lnTo>
                    <a:pt x="58746" y="58378"/>
                  </a:lnTo>
                  <a:lnTo>
                    <a:pt x="47417" y="67891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5" name="Polygon form 149"/>
            <p:cNvSpPr/>
            <p:nvPr/>
          </p:nvSpPr>
          <p:spPr>
            <a:xfrm>
              <a:off x="2873656" y="2146137"/>
              <a:ext cx="156266" cy="72726"/>
            </a:xfrm>
            <a:custGeom>
              <a:avLst/>
              <a:gdLst/>
              <a:ahLst/>
              <a:cxnLst/>
              <a:rect l="0" t="0" r="0" b="0"/>
              <a:pathLst>
                <a:path w="156266" h="72726">
                  <a:moveTo>
                    <a:pt x="33725" y="3011"/>
                  </a:moveTo>
                  <a:lnTo>
                    <a:pt x="38247" y="11010"/>
                  </a:lnTo>
                  <a:lnTo>
                    <a:pt x="59299" y="12477"/>
                  </a:lnTo>
                  <a:lnTo>
                    <a:pt x="61396" y="20491"/>
                  </a:lnTo>
                  <a:lnTo>
                    <a:pt x="50829" y="28730"/>
                  </a:lnTo>
                  <a:lnTo>
                    <a:pt x="58486" y="34712"/>
                  </a:lnTo>
                  <a:lnTo>
                    <a:pt x="60433" y="40562"/>
                  </a:lnTo>
                  <a:lnTo>
                    <a:pt x="74355" y="42611"/>
                  </a:lnTo>
                  <a:lnTo>
                    <a:pt x="88748" y="45636"/>
                  </a:lnTo>
                  <a:lnTo>
                    <a:pt x="110687" y="41926"/>
                  </a:lnTo>
                  <a:lnTo>
                    <a:pt x="134870" y="41493"/>
                  </a:lnTo>
                  <a:lnTo>
                    <a:pt x="151503" y="44268"/>
                  </a:lnTo>
                  <a:lnTo>
                    <a:pt x="156266" y="53654"/>
                  </a:lnTo>
                  <a:lnTo>
                    <a:pt x="151022" y="63292"/>
                  </a:lnTo>
                  <a:lnTo>
                    <a:pt x="138994" y="68927"/>
                  </a:lnTo>
                  <a:lnTo>
                    <a:pt x="118015" y="72726"/>
                  </a:lnTo>
                  <a:lnTo>
                    <a:pt x="105820" y="68962"/>
                  </a:lnTo>
                  <a:lnTo>
                    <a:pt x="70360" y="70214"/>
                  </a:lnTo>
                  <a:lnTo>
                    <a:pt x="46835" y="68947"/>
                  </a:lnTo>
                  <a:lnTo>
                    <a:pt x="31214" y="64816"/>
                  </a:lnTo>
                  <a:lnTo>
                    <a:pt x="8355" y="55313"/>
                  </a:lnTo>
                  <a:lnTo>
                    <a:pt x="16363" y="42689"/>
                  </a:lnTo>
                  <a:lnTo>
                    <a:pt x="25833" y="31483"/>
                  </a:lnTo>
                  <a:lnTo>
                    <a:pt x="24627" y="20929"/>
                  </a:lnTo>
                  <a:lnTo>
                    <a:pt x="5219" y="16547"/>
                  </a:lnTo>
                  <a:lnTo>
                    <a:pt x="0" y="8755"/>
                  </a:lnTo>
                  <a:lnTo>
                    <a:pt x="13473" y="0"/>
                  </a:lnTo>
                  <a:lnTo>
                    <a:pt x="33725" y="3011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6" name="Polygon form 150"/>
            <p:cNvSpPr/>
            <p:nvPr/>
          </p:nvSpPr>
          <p:spPr>
            <a:xfrm>
              <a:off x="2952947" y="2059184"/>
              <a:ext cx="97695" cy="68041"/>
            </a:xfrm>
            <a:custGeom>
              <a:avLst/>
              <a:gdLst/>
              <a:ahLst/>
              <a:cxnLst/>
              <a:rect l="0" t="0" r="0" b="0"/>
              <a:pathLst>
                <a:path w="97695" h="68041">
                  <a:moveTo>
                    <a:pt x="90971" y="38447"/>
                  </a:moveTo>
                  <a:lnTo>
                    <a:pt x="96179" y="46364"/>
                  </a:lnTo>
                  <a:lnTo>
                    <a:pt x="75682" y="52136"/>
                  </a:lnTo>
                  <a:lnTo>
                    <a:pt x="40173" y="67660"/>
                  </a:lnTo>
                  <a:lnTo>
                    <a:pt x="20211" y="68041"/>
                  </a:lnTo>
                  <a:lnTo>
                    <a:pt x="1652" y="63758"/>
                  </a:lnTo>
                  <a:lnTo>
                    <a:pt x="0" y="54026"/>
                  </a:lnTo>
                  <a:lnTo>
                    <a:pt x="8595" y="46073"/>
                  </a:lnTo>
                  <a:lnTo>
                    <a:pt x="22787" y="40757"/>
                  </a:lnTo>
                  <a:lnTo>
                    <a:pt x="4196" y="39710"/>
                  </a:lnTo>
                  <a:lnTo>
                    <a:pt x="1093" y="31727"/>
                  </a:lnTo>
                  <a:lnTo>
                    <a:pt x="5765" y="21489"/>
                  </a:lnTo>
                  <a:lnTo>
                    <a:pt x="23393" y="12302"/>
                  </a:lnTo>
                  <a:lnTo>
                    <a:pt x="37567" y="6125"/>
                  </a:lnTo>
                  <a:lnTo>
                    <a:pt x="49215" y="5213"/>
                  </a:lnTo>
                  <a:lnTo>
                    <a:pt x="50536" y="0"/>
                  </a:lnTo>
                  <a:lnTo>
                    <a:pt x="74233" y="214"/>
                  </a:lnTo>
                  <a:lnTo>
                    <a:pt x="74089" y="12580"/>
                  </a:lnTo>
                  <a:lnTo>
                    <a:pt x="85717" y="18249"/>
                  </a:lnTo>
                  <a:lnTo>
                    <a:pt x="97695" y="23370"/>
                  </a:lnTo>
                  <a:lnTo>
                    <a:pt x="90971" y="38447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7" name="Polygon form 151"/>
            <p:cNvSpPr/>
            <p:nvPr/>
          </p:nvSpPr>
          <p:spPr>
            <a:xfrm>
              <a:off x="2618478" y="2143298"/>
              <a:ext cx="143745" cy="48797"/>
            </a:xfrm>
            <a:custGeom>
              <a:avLst/>
              <a:gdLst/>
              <a:ahLst/>
              <a:cxnLst/>
              <a:rect l="0" t="0" r="0" b="0"/>
              <a:pathLst>
                <a:path w="143745" h="48797">
                  <a:moveTo>
                    <a:pt x="125004" y="14027"/>
                  </a:moveTo>
                  <a:lnTo>
                    <a:pt x="120171" y="22114"/>
                  </a:lnTo>
                  <a:lnTo>
                    <a:pt x="133751" y="19305"/>
                  </a:lnTo>
                  <a:lnTo>
                    <a:pt x="143745" y="21210"/>
                  </a:lnTo>
                  <a:lnTo>
                    <a:pt x="133579" y="32068"/>
                  </a:lnTo>
                  <a:lnTo>
                    <a:pt x="115463" y="41873"/>
                  </a:lnTo>
                  <a:lnTo>
                    <a:pt x="75220" y="41947"/>
                  </a:lnTo>
                  <a:lnTo>
                    <a:pt x="37196" y="48797"/>
                  </a:lnTo>
                  <a:lnTo>
                    <a:pt x="20283" y="47696"/>
                  </a:lnTo>
                  <a:lnTo>
                    <a:pt x="27321" y="40511"/>
                  </a:lnTo>
                  <a:lnTo>
                    <a:pt x="60785" y="33071"/>
                  </a:lnTo>
                  <a:lnTo>
                    <a:pt x="9915" y="31013"/>
                  </a:lnTo>
                  <a:lnTo>
                    <a:pt x="0" y="25728"/>
                  </a:lnTo>
                  <a:lnTo>
                    <a:pt x="40397" y="6330"/>
                  </a:lnTo>
                  <a:lnTo>
                    <a:pt x="57594" y="1305"/>
                  </a:lnTo>
                  <a:lnTo>
                    <a:pt x="77733" y="11211"/>
                  </a:lnTo>
                  <a:lnTo>
                    <a:pt x="81046" y="25676"/>
                  </a:lnTo>
                  <a:lnTo>
                    <a:pt x="97615" y="29015"/>
                  </a:lnTo>
                  <a:lnTo>
                    <a:pt x="106980" y="6993"/>
                  </a:lnTo>
                  <a:lnTo>
                    <a:pt x="125867" y="0"/>
                  </a:lnTo>
                  <a:lnTo>
                    <a:pt x="133587" y="3424"/>
                  </a:lnTo>
                  <a:lnTo>
                    <a:pt x="125004" y="14027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8" name="Polygon form 152"/>
            <p:cNvSpPr/>
            <p:nvPr/>
          </p:nvSpPr>
          <p:spPr>
            <a:xfrm>
              <a:off x="2732950" y="2417236"/>
              <a:ext cx="99520" cy="63726"/>
            </a:xfrm>
            <a:custGeom>
              <a:avLst/>
              <a:gdLst/>
              <a:ahLst/>
              <a:cxnLst/>
              <a:rect l="0" t="0" r="0" b="0"/>
              <a:pathLst>
                <a:path w="99520" h="63726">
                  <a:moveTo>
                    <a:pt x="62596" y="2647"/>
                  </a:moveTo>
                  <a:lnTo>
                    <a:pt x="57725" y="13178"/>
                  </a:lnTo>
                  <a:lnTo>
                    <a:pt x="67044" y="10064"/>
                  </a:lnTo>
                  <a:lnTo>
                    <a:pt x="70446" y="16821"/>
                  </a:lnTo>
                  <a:lnTo>
                    <a:pt x="79500" y="26001"/>
                  </a:lnTo>
                  <a:lnTo>
                    <a:pt x="89930" y="34491"/>
                  </a:lnTo>
                  <a:lnTo>
                    <a:pt x="83714" y="45826"/>
                  </a:lnTo>
                  <a:lnTo>
                    <a:pt x="94886" y="44706"/>
                  </a:lnTo>
                  <a:lnTo>
                    <a:pt x="99520" y="53254"/>
                  </a:lnTo>
                  <a:lnTo>
                    <a:pt x="82633" y="59845"/>
                  </a:lnTo>
                  <a:lnTo>
                    <a:pt x="65135" y="52597"/>
                  </a:lnTo>
                  <a:lnTo>
                    <a:pt x="64606" y="41383"/>
                  </a:lnTo>
                  <a:lnTo>
                    <a:pt x="42749" y="52960"/>
                  </a:lnTo>
                  <a:lnTo>
                    <a:pt x="15143" y="63726"/>
                  </a:lnTo>
                  <a:lnTo>
                    <a:pt x="19897" y="49531"/>
                  </a:lnTo>
                  <a:lnTo>
                    <a:pt x="0" y="50365"/>
                  </a:lnTo>
                  <a:lnTo>
                    <a:pt x="19856" y="39608"/>
                  </a:lnTo>
                  <a:lnTo>
                    <a:pt x="34600" y="21188"/>
                  </a:lnTo>
                  <a:lnTo>
                    <a:pt x="54478" y="0"/>
                  </a:lnTo>
                  <a:lnTo>
                    <a:pt x="62596" y="2647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9" name="Polygon form 153"/>
            <p:cNvSpPr/>
            <p:nvPr/>
          </p:nvSpPr>
          <p:spPr>
            <a:xfrm>
              <a:off x="2717442" y="2216574"/>
              <a:ext cx="85823" cy="59843"/>
            </a:xfrm>
            <a:custGeom>
              <a:avLst/>
              <a:gdLst/>
              <a:ahLst/>
              <a:cxnLst/>
              <a:rect l="0" t="0" r="0" b="0"/>
              <a:pathLst>
                <a:path w="85823" h="59843">
                  <a:moveTo>
                    <a:pt x="54410" y="0"/>
                  </a:moveTo>
                  <a:lnTo>
                    <a:pt x="62994" y="5843"/>
                  </a:lnTo>
                  <a:lnTo>
                    <a:pt x="85823" y="4687"/>
                  </a:lnTo>
                  <a:lnTo>
                    <a:pt x="82376" y="11444"/>
                  </a:lnTo>
                  <a:lnTo>
                    <a:pt x="61292" y="21338"/>
                  </a:lnTo>
                  <a:lnTo>
                    <a:pt x="69267" y="32511"/>
                  </a:lnTo>
                  <a:lnTo>
                    <a:pt x="48016" y="52719"/>
                  </a:lnTo>
                  <a:lnTo>
                    <a:pt x="20599" y="59843"/>
                  </a:lnTo>
                  <a:lnTo>
                    <a:pt x="11116" y="56955"/>
                  </a:lnTo>
                  <a:lnTo>
                    <a:pt x="11357" y="47606"/>
                  </a:lnTo>
                  <a:lnTo>
                    <a:pt x="0" y="27693"/>
                  </a:lnTo>
                  <a:lnTo>
                    <a:pt x="7499" y="20552"/>
                  </a:lnTo>
                  <a:lnTo>
                    <a:pt x="27864" y="25391"/>
                  </a:lnTo>
                  <a:lnTo>
                    <a:pt x="30165" y="9651"/>
                  </a:lnTo>
                  <a:lnTo>
                    <a:pt x="54410" y="0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0" name="Polygon form 154"/>
            <p:cNvSpPr/>
            <p:nvPr/>
          </p:nvSpPr>
          <p:spPr>
            <a:xfrm>
              <a:off x="2789199" y="2215458"/>
              <a:ext cx="93655" cy="47954"/>
            </a:xfrm>
            <a:custGeom>
              <a:avLst/>
              <a:gdLst/>
              <a:ahLst/>
              <a:cxnLst/>
              <a:rect l="0" t="0" r="0" b="0"/>
              <a:pathLst>
                <a:path w="93655" h="47954">
                  <a:moveTo>
                    <a:pt x="40470" y="31989"/>
                  </a:moveTo>
                  <a:lnTo>
                    <a:pt x="12501" y="47954"/>
                  </a:lnTo>
                  <a:lnTo>
                    <a:pt x="0" y="46005"/>
                  </a:lnTo>
                  <a:lnTo>
                    <a:pt x="11472" y="25520"/>
                  </a:lnTo>
                  <a:lnTo>
                    <a:pt x="22367" y="14323"/>
                  </a:lnTo>
                  <a:lnTo>
                    <a:pt x="37473" y="5237"/>
                  </a:lnTo>
                  <a:lnTo>
                    <a:pt x="54504" y="0"/>
                  </a:lnTo>
                  <a:lnTo>
                    <a:pt x="77155" y="2624"/>
                  </a:lnTo>
                  <a:lnTo>
                    <a:pt x="93655" y="9787"/>
                  </a:lnTo>
                  <a:lnTo>
                    <a:pt x="58221" y="28672"/>
                  </a:lnTo>
                  <a:lnTo>
                    <a:pt x="40470" y="31989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1" name="Polygon form 155"/>
            <p:cNvSpPr/>
            <p:nvPr/>
          </p:nvSpPr>
          <p:spPr>
            <a:xfrm>
              <a:off x="1906766" y="2714353"/>
              <a:ext cx="45142" cy="66686"/>
            </a:xfrm>
            <a:custGeom>
              <a:avLst/>
              <a:gdLst/>
              <a:ahLst/>
              <a:cxnLst/>
              <a:rect l="0" t="0" r="0" b="0"/>
              <a:pathLst>
                <a:path w="45142" h="66686">
                  <a:moveTo>
                    <a:pt x="41569" y="64115"/>
                  </a:moveTo>
                  <a:lnTo>
                    <a:pt x="31383" y="66686"/>
                  </a:lnTo>
                  <a:lnTo>
                    <a:pt x="14454" y="52619"/>
                  </a:lnTo>
                  <a:lnTo>
                    <a:pt x="16400" y="43343"/>
                  </a:lnTo>
                  <a:lnTo>
                    <a:pt x="9368" y="33142"/>
                  </a:lnTo>
                  <a:lnTo>
                    <a:pt x="12011" y="25817"/>
                  </a:lnTo>
                  <a:lnTo>
                    <a:pt x="0" y="19549"/>
                  </a:lnTo>
                  <a:lnTo>
                    <a:pt x="4725" y="5510"/>
                  </a:lnTo>
                  <a:lnTo>
                    <a:pt x="10495" y="0"/>
                  </a:lnTo>
                  <a:lnTo>
                    <a:pt x="21867" y="7230"/>
                  </a:lnTo>
                  <a:lnTo>
                    <a:pt x="28114" y="12041"/>
                  </a:lnTo>
                  <a:lnTo>
                    <a:pt x="40161" y="16302"/>
                  </a:lnTo>
                  <a:lnTo>
                    <a:pt x="38807" y="25362"/>
                  </a:lnTo>
                  <a:lnTo>
                    <a:pt x="37490" y="37891"/>
                  </a:lnTo>
                  <a:lnTo>
                    <a:pt x="45142" y="49784"/>
                  </a:lnTo>
                  <a:lnTo>
                    <a:pt x="41569" y="64115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2" name="Polygon form 156"/>
            <p:cNvSpPr/>
            <p:nvPr/>
          </p:nvSpPr>
          <p:spPr>
            <a:xfrm>
              <a:off x="2788400" y="2154456"/>
              <a:ext cx="69947" cy="39178"/>
            </a:xfrm>
            <a:custGeom>
              <a:avLst/>
              <a:gdLst/>
              <a:ahLst/>
              <a:cxnLst/>
              <a:rect l="0" t="0" r="0" b="0"/>
              <a:pathLst>
                <a:path w="69947" h="39178">
                  <a:moveTo>
                    <a:pt x="69947" y="0"/>
                  </a:moveTo>
                  <a:lnTo>
                    <a:pt x="67300" y="10863"/>
                  </a:lnTo>
                  <a:lnTo>
                    <a:pt x="55848" y="22257"/>
                  </a:lnTo>
                  <a:lnTo>
                    <a:pt x="33961" y="38381"/>
                  </a:lnTo>
                  <a:lnTo>
                    <a:pt x="13582" y="39178"/>
                  </a:lnTo>
                  <a:lnTo>
                    <a:pt x="5561" y="34653"/>
                  </a:lnTo>
                  <a:lnTo>
                    <a:pt x="19434" y="21777"/>
                  </a:lnTo>
                  <a:lnTo>
                    <a:pt x="0" y="22005"/>
                  </a:lnTo>
                  <a:lnTo>
                    <a:pt x="17853" y="4986"/>
                  </a:lnTo>
                  <a:lnTo>
                    <a:pt x="28492" y="6603"/>
                  </a:lnTo>
                  <a:lnTo>
                    <a:pt x="52540" y="393"/>
                  </a:lnTo>
                  <a:lnTo>
                    <a:pt x="66058" y="2832"/>
                  </a:lnTo>
                  <a:lnTo>
                    <a:pt x="69947" y="0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3" name="Polygon form 157"/>
            <p:cNvSpPr/>
            <p:nvPr/>
          </p:nvSpPr>
          <p:spPr>
            <a:xfrm>
              <a:off x="2590016" y="2119237"/>
              <a:ext cx="109655" cy="31482"/>
            </a:xfrm>
            <a:custGeom>
              <a:avLst/>
              <a:gdLst/>
              <a:ahLst/>
              <a:cxnLst/>
              <a:rect l="0" t="0" r="0" b="0"/>
              <a:pathLst>
                <a:path w="109655" h="31482">
                  <a:moveTo>
                    <a:pt x="109655" y="0"/>
                  </a:moveTo>
                  <a:lnTo>
                    <a:pt x="87294" y="16047"/>
                  </a:lnTo>
                  <a:lnTo>
                    <a:pt x="70016" y="22635"/>
                  </a:lnTo>
                  <a:lnTo>
                    <a:pt x="59143" y="22753"/>
                  </a:lnTo>
                  <a:lnTo>
                    <a:pt x="28388" y="29911"/>
                  </a:lnTo>
                  <a:lnTo>
                    <a:pt x="7758" y="31482"/>
                  </a:lnTo>
                  <a:lnTo>
                    <a:pt x="0" y="25537"/>
                  </a:lnTo>
                  <a:lnTo>
                    <a:pt x="0" y="25537"/>
                  </a:lnTo>
                  <a:lnTo>
                    <a:pt x="38197" y="11649"/>
                  </a:lnTo>
                  <a:lnTo>
                    <a:pt x="76925" y="116"/>
                  </a:lnTo>
                  <a:lnTo>
                    <a:pt x="91871" y="1828"/>
                  </a:lnTo>
                  <a:lnTo>
                    <a:pt x="109655" y="0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4" name="Polygon form 158"/>
            <p:cNvSpPr/>
            <p:nvPr/>
          </p:nvSpPr>
          <p:spPr>
            <a:xfrm>
              <a:off x="2829968" y="2093005"/>
              <a:ext cx="54425" cy="34483"/>
            </a:xfrm>
            <a:custGeom>
              <a:avLst/>
              <a:gdLst/>
              <a:ahLst/>
              <a:cxnLst/>
              <a:rect l="0" t="0" r="0" b="0"/>
              <a:pathLst>
                <a:path w="54425" h="34483">
                  <a:moveTo>
                    <a:pt x="50509" y="25099"/>
                  </a:moveTo>
                  <a:lnTo>
                    <a:pt x="44384" y="34483"/>
                  </a:lnTo>
                  <a:lnTo>
                    <a:pt x="30329" y="30789"/>
                  </a:lnTo>
                  <a:lnTo>
                    <a:pt x="21583" y="22487"/>
                  </a:lnTo>
                  <a:lnTo>
                    <a:pt x="0" y="19948"/>
                  </a:lnTo>
                  <a:lnTo>
                    <a:pt x="17276" y="14319"/>
                  </a:lnTo>
                  <a:lnTo>
                    <a:pt x="11331" y="8234"/>
                  </a:lnTo>
                  <a:lnTo>
                    <a:pt x="20502" y="0"/>
                  </a:lnTo>
                  <a:lnTo>
                    <a:pt x="36484" y="4361"/>
                  </a:lnTo>
                  <a:lnTo>
                    <a:pt x="54425" y="14211"/>
                  </a:lnTo>
                  <a:lnTo>
                    <a:pt x="50509" y="25099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5" name="Polygon form 159"/>
            <p:cNvSpPr/>
            <p:nvPr/>
          </p:nvSpPr>
          <p:spPr>
            <a:xfrm>
              <a:off x="2983312" y="2235759"/>
              <a:ext cx="48932" cy="24691"/>
            </a:xfrm>
            <a:custGeom>
              <a:avLst/>
              <a:gdLst/>
              <a:ahLst/>
              <a:cxnLst/>
              <a:rect l="0" t="0" r="0" b="0"/>
              <a:pathLst>
                <a:path w="48932" h="24691">
                  <a:moveTo>
                    <a:pt x="48932" y="18220"/>
                  </a:moveTo>
                  <a:lnTo>
                    <a:pt x="45216" y="24691"/>
                  </a:lnTo>
                  <a:lnTo>
                    <a:pt x="33171" y="23206"/>
                  </a:lnTo>
                  <a:lnTo>
                    <a:pt x="20849" y="21887"/>
                  </a:lnTo>
                  <a:lnTo>
                    <a:pt x="5572" y="24138"/>
                  </a:lnTo>
                  <a:lnTo>
                    <a:pt x="3249" y="22507"/>
                  </a:lnTo>
                  <a:lnTo>
                    <a:pt x="0" y="9409"/>
                  </a:lnTo>
                  <a:lnTo>
                    <a:pt x="7116" y="1158"/>
                  </a:lnTo>
                  <a:lnTo>
                    <a:pt x="13894" y="0"/>
                  </a:lnTo>
                  <a:lnTo>
                    <a:pt x="38434" y="4225"/>
                  </a:lnTo>
                  <a:lnTo>
                    <a:pt x="48932" y="18220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6" name="Polygon form 160"/>
            <p:cNvSpPr/>
            <p:nvPr/>
          </p:nvSpPr>
          <p:spPr>
            <a:xfrm>
              <a:off x="2681303" y="2302256"/>
              <a:ext cx="44956" cy="33854"/>
            </a:xfrm>
            <a:custGeom>
              <a:avLst/>
              <a:gdLst/>
              <a:ahLst/>
              <a:cxnLst/>
              <a:rect l="0" t="0" r="0" b="0"/>
              <a:pathLst>
                <a:path w="44956" h="33854">
                  <a:moveTo>
                    <a:pt x="44457" y="26455"/>
                  </a:moveTo>
                  <a:lnTo>
                    <a:pt x="29815" y="33854"/>
                  </a:lnTo>
                  <a:lnTo>
                    <a:pt x="19432" y="25434"/>
                  </a:lnTo>
                  <a:lnTo>
                    <a:pt x="7259" y="27052"/>
                  </a:lnTo>
                  <a:lnTo>
                    <a:pt x="0" y="15266"/>
                  </a:lnTo>
                  <a:lnTo>
                    <a:pt x="17100" y="9145"/>
                  </a:lnTo>
                  <a:lnTo>
                    <a:pt x="34551" y="0"/>
                  </a:lnTo>
                  <a:lnTo>
                    <a:pt x="41403" y="7601"/>
                  </a:lnTo>
                  <a:lnTo>
                    <a:pt x="44956" y="12356"/>
                  </a:lnTo>
                  <a:lnTo>
                    <a:pt x="44727" y="17028"/>
                  </a:lnTo>
                  <a:lnTo>
                    <a:pt x="44457" y="26455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7" name="Polygon form 161"/>
            <p:cNvSpPr/>
            <p:nvPr/>
          </p:nvSpPr>
          <p:spPr>
            <a:xfrm>
              <a:off x="2925741" y="2366707"/>
              <a:ext cx="38339" cy="27005"/>
            </a:xfrm>
            <a:custGeom>
              <a:avLst/>
              <a:gdLst/>
              <a:ahLst/>
              <a:cxnLst/>
              <a:rect l="0" t="0" r="0" b="0"/>
              <a:pathLst>
                <a:path w="38339" h="27005">
                  <a:moveTo>
                    <a:pt x="15362" y="26809"/>
                  </a:moveTo>
                  <a:lnTo>
                    <a:pt x="0" y="27005"/>
                  </a:lnTo>
                  <a:lnTo>
                    <a:pt x="4423" y="15271"/>
                  </a:lnTo>
                  <a:lnTo>
                    <a:pt x="18729" y="2470"/>
                  </a:lnTo>
                  <a:lnTo>
                    <a:pt x="32637" y="0"/>
                  </a:lnTo>
                  <a:lnTo>
                    <a:pt x="38339" y="7172"/>
                  </a:lnTo>
                  <a:lnTo>
                    <a:pt x="31898" y="17263"/>
                  </a:lnTo>
                  <a:lnTo>
                    <a:pt x="28331" y="20411"/>
                  </a:lnTo>
                  <a:lnTo>
                    <a:pt x="15362" y="26809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8" name="Polygon form 162"/>
            <p:cNvSpPr/>
            <p:nvPr/>
          </p:nvSpPr>
          <p:spPr>
            <a:xfrm>
              <a:off x="1898400" y="2622967"/>
              <a:ext cx="38179" cy="51830"/>
            </a:xfrm>
            <a:custGeom>
              <a:avLst/>
              <a:gdLst/>
              <a:ahLst/>
              <a:cxnLst/>
              <a:rect l="0" t="0" r="0" b="0"/>
              <a:pathLst>
                <a:path w="38179" h="51830">
                  <a:moveTo>
                    <a:pt x="19139" y="0"/>
                  </a:moveTo>
                  <a:lnTo>
                    <a:pt x="22941" y="4011"/>
                  </a:lnTo>
                  <a:lnTo>
                    <a:pt x="38179" y="3885"/>
                  </a:lnTo>
                  <a:lnTo>
                    <a:pt x="9888" y="30708"/>
                  </a:lnTo>
                  <a:lnTo>
                    <a:pt x="5727" y="51830"/>
                  </a:lnTo>
                  <a:lnTo>
                    <a:pt x="0" y="51039"/>
                  </a:lnTo>
                  <a:lnTo>
                    <a:pt x="796" y="38812"/>
                  </a:lnTo>
                  <a:lnTo>
                    <a:pt x="5172" y="26976"/>
                  </a:lnTo>
                  <a:lnTo>
                    <a:pt x="4607" y="18501"/>
                  </a:lnTo>
                  <a:lnTo>
                    <a:pt x="11413" y="7556"/>
                  </a:lnTo>
                  <a:lnTo>
                    <a:pt x="19139" y="0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9" name="Polygon form 163"/>
            <p:cNvSpPr/>
            <p:nvPr/>
          </p:nvSpPr>
          <p:spPr>
            <a:xfrm>
              <a:off x="2835416" y="2181267"/>
              <a:ext cx="39373" cy="24211"/>
            </a:xfrm>
            <a:custGeom>
              <a:avLst/>
              <a:gdLst/>
              <a:ahLst/>
              <a:cxnLst/>
              <a:rect l="0" t="0" r="0" b="0"/>
              <a:pathLst>
                <a:path w="39373" h="24211">
                  <a:moveTo>
                    <a:pt x="36488" y="15976"/>
                  </a:moveTo>
                  <a:lnTo>
                    <a:pt x="22053" y="24211"/>
                  </a:lnTo>
                  <a:lnTo>
                    <a:pt x="7580" y="21268"/>
                  </a:lnTo>
                  <a:lnTo>
                    <a:pt x="0" y="14369"/>
                  </a:lnTo>
                  <a:lnTo>
                    <a:pt x="15912" y="4790"/>
                  </a:lnTo>
                  <a:lnTo>
                    <a:pt x="37578" y="0"/>
                  </a:lnTo>
                  <a:lnTo>
                    <a:pt x="39373" y="8573"/>
                  </a:lnTo>
                  <a:lnTo>
                    <a:pt x="36488" y="15976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0" name="Polygon form 164"/>
            <p:cNvSpPr/>
            <p:nvPr/>
          </p:nvSpPr>
          <p:spPr>
            <a:xfrm>
              <a:off x="2894469" y="2107263"/>
              <a:ext cx="34270" cy="23280"/>
            </a:xfrm>
            <a:custGeom>
              <a:avLst/>
              <a:gdLst/>
              <a:ahLst/>
              <a:cxnLst/>
              <a:rect l="0" t="0" r="0" b="0"/>
              <a:pathLst>
                <a:path w="34270" h="23280">
                  <a:moveTo>
                    <a:pt x="23031" y="19857"/>
                  </a:moveTo>
                  <a:lnTo>
                    <a:pt x="2893" y="23280"/>
                  </a:lnTo>
                  <a:lnTo>
                    <a:pt x="0" y="17577"/>
                  </a:lnTo>
                  <a:lnTo>
                    <a:pt x="4606" y="9065"/>
                  </a:lnTo>
                  <a:lnTo>
                    <a:pt x="13808" y="0"/>
                  </a:lnTo>
                  <a:lnTo>
                    <a:pt x="25946" y="1796"/>
                  </a:lnTo>
                  <a:lnTo>
                    <a:pt x="30279" y="3655"/>
                  </a:lnTo>
                  <a:lnTo>
                    <a:pt x="34270" y="12118"/>
                  </a:lnTo>
                  <a:lnTo>
                    <a:pt x="23031" y="19857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1" name="Polygon form 165"/>
            <p:cNvSpPr/>
            <p:nvPr/>
          </p:nvSpPr>
          <p:spPr>
            <a:xfrm>
              <a:off x="2728773" y="2112840"/>
              <a:ext cx="44076" cy="15100"/>
            </a:xfrm>
            <a:custGeom>
              <a:avLst/>
              <a:gdLst/>
              <a:ahLst/>
              <a:cxnLst/>
              <a:rect l="0" t="0" r="0" b="0"/>
              <a:pathLst>
                <a:path w="44076" h="15100">
                  <a:moveTo>
                    <a:pt x="32854" y="10603"/>
                  </a:moveTo>
                  <a:lnTo>
                    <a:pt x="6354" y="15100"/>
                  </a:lnTo>
                  <a:lnTo>
                    <a:pt x="0" y="6944"/>
                  </a:lnTo>
                  <a:lnTo>
                    <a:pt x="16705" y="914"/>
                  </a:lnTo>
                  <a:lnTo>
                    <a:pt x="34054" y="0"/>
                  </a:lnTo>
                  <a:lnTo>
                    <a:pt x="44076" y="4511"/>
                  </a:lnTo>
                  <a:lnTo>
                    <a:pt x="32854" y="10603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2" name="Polygon form 166"/>
            <p:cNvSpPr/>
            <p:nvPr/>
          </p:nvSpPr>
          <p:spPr>
            <a:xfrm>
              <a:off x="2900889" y="2816028"/>
              <a:ext cx="38510" cy="22592"/>
            </a:xfrm>
            <a:custGeom>
              <a:avLst/>
              <a:gdLst/>
              <a:ahLst/>
              <a:cxnLst/>
              <a:rect l="0" t="0" r="0" b="0"/>
              <a:pathLst>
                <a:path w="38510" h="22592">
                  <a:moveTo>
                    <a:pt x="37438" y="22528"/>
                  </a:moveTo>
                  <a:lnTo>
                    <a:pt x="29335" y="22592"/>
                  </a:lnTo>
                  <a:lnTo>
                    <a:pt x="10909" y="13974"/>
                  </a:lnTo>
                  <a:lnTo>
                    <a:pt x="0" y="1768"/>
                  </a:lnTo>
                  <a:lnTo>
                    <a:pt x="6354" y="0"/>
                  </a:lnTo>
                  <a:lnTo>
                    <a:pt x="25457" y="7120"/>
                  </a:lnTo>
                  <a:lnTo>
                    <a:pt x="38510" y="18050"/>
                  </a:lnTo>
                  <a:lnTo>
                    <a:pt x="37438" y="22528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3" name="Polygon form 167"/>
            <p:cNvSpPr/>
            <p:nvPr/>
          </p:nvSpPr>
          <p:spPr>
            <a:xfrm>
              <a:off x="2875793" y="2887170"/>
              <a:ext cx="37372" cy="26873"/>
            </a:xfrm>
            <a:custGeom>
              <a:avLst/>
              <a:gdLst/>
              <a:ahLst/>
              <a:cxnLst/>
              <a:rect l="0" t="0" r="0" b="0"/>
              <a:pathLst>
                <a:path w="37372" h="26873">
                  <a:moveTo>
                    <a:pt x="10664" y="12103"/>
                  </a:moveTo>
                  <a:lnTo>
                    <a:pt x="21673" y="15922"/>
                  </a:lnTo>
                  <a:lnTo>
                    <a:pt x="37372" y="15955"/>
                  </a:lnTo>
                  <a:lnTo>
                    <a:pt x="25903" y="25563"/>
                  </a:lnTo>
                  <a:lnTo>
                    <a:pt x="19181" y="26873"/>
                  </a:lnTo>
                  <a:lnTo>
                    <a:pt x="1399" y="15567"/>
                  </a:lnTo>
                  <a:lnTo>
                    <a:pt x="0" y="7219"/>
                  </a:lnTo>
                  <a:lnTo>
                    <a:pt x="8841" y="0"/>
                  </a:lnTo>
                  <a:lnTo>
                    <a:pt x="10664" y="12103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4" name="Polygon form 168"/>
            <p:cNvSpPr/>
            <p:nvPr/>
          </p:nvSpPr>
          <p:spPr>
            <a:xfrm>
              <a:off x="2758490" y="2486597"/>
              <a:ext cx="37235" cy="18104"/>
            </a:xfrm>
            <a:custGeom>
              <a:avLst/>
              <a:gdLst/>
              <a:ahLst/>
              <a:cxnLst/>
              <a:rect l="0" t="0" r="0" b="0"/>
              <a:pathLst>
                <a:path w="37235" h="18104">
                  <a:moveTo>
                    <a:pt x="33995" y="6197"/>
                  </a:moveTo>
                  <a:lnTo>
                    <a:pt x="9428" y="18104"/>
                  </a:lnTo>
                  <a:lnTo>
                    <a:pt x="0" y="16826"/>
                  </a:lnTo>
                  <a:lnTo>
                    <a:pt x="1150" y="10177"/>
                  </a:lnTo>
                  <a:lnTo>
                    <a:pt x="18523" y="0"/>
                  </a:lnTo>
                  <a:lnTo>
                    <a:pt x="37235" y="1619"/>
                  </a:lnTo>
                  <a:lnTo>
                    <a:pt x="33995" y="6197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5" name="Polygon form 169"/>
            <p:cNvSpPr/>
            <p:nvPr/>
          </p:nvSpPr>
          <p:spPr>
            <a:xfrm>
              <a:off x="2689738" y="2215806"/>
              <a:ext cx="26159" cy="19892"/>
            </a:xfrm>
            <a:custGeom>
              <a:avLst/>
              <a:gdLst/>
              <a:ahLst/>
              <a:cxnLst/>
              <a:rect l="0" t="0" r="0" b="0"/>
              <a:pathLst>
                <a:path w="26159" h="19892">
                  <a:moveTo>
                    <a:pt x="26159" y="6126"/>
                  </a:moveTo>
                  <a:lnTo>
                    <a:pt x="865" y="19892"/>
                  </a:lnTo>
                  <a:lnTo>
                    <a:pt x="0" y="2744"/>
                  </a:lnTo>
                  <a:lnTo>
                    <a:pt x="7114" y="0"/>
                  </a:lnTo>
                  <a:lnTo>
                    <a:pt x="22896" y="479"/>
                  </a:lnTo>
                  <a:lnTo>
                    <a:pt x="26159" y="6126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6" name="Polygon form 170"/>
            <p:cNvSpPr/>
            <p:nvPr/>
          </p:nvSpPr>
          <p:spPr>
            <a:xfrm>
              <a:off x="2802708" y="2502482"/>
              <a:ext cx="18049" cy="18180"/>
            </a:xfrm>
            <a:custGeom>
              <a:avLst/>
              <a:gdLst/>
              <a:ahLst/>
              <a:cxnLst/>
              <a:rect l="0" t="0" r="0" b="0"/>
              <a:pathLst>
                <a:path w="18049" h="18180">
                  <a:moveTo>
                    <a:pt x="18049" y="6050"/>
                  </a:moveTo>
                  <a:lnTo>
                    <a:pt x="4961" y="18180"/>
                  </a:lnTo>
                  <a:lnTo>
                    <a:pt x="0" y="15716"/>
                  </a:lnTo>
                  <a:lnTo>
                    <a:pt x="695" y="8352"/>
                  </a:lnTo>
                  <a:lnTo>
                    <a:pt x="2361" y="6755"/>
                  </a:lnTo>
                  <a:lnTo>
                    <a:pt x="12141" y="0"/>
                  </a:lnTo>
                  <a:lnTo>
                    <a:pt x="17503" y="923"/>
                  </a:lnTo>
                  <a:lnTo>
                    <a:pt x="18049" y="6050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7" name="Polygon form 171"/>
            <p:cNvSpPr/>
            <p:nvPr/>
          </p:nvSpPr>
          <p:spPr>
            <a:xfrm>
              <a:off x="2756915" y="2097930"/>
              <a:ext cx="33834" cy="9854"/>
            </a:xfrm>
            <a:custGeom>
              <a:avLst/>
              <a:gdLst/>
              <a:ahLst/>
              <a:cxnLst/>
              <a:rect l="0" t="0" r="0" b="0"/>
              <a:pathLst>
                <a:path w="33834" h="9854">
                  <a:moveTo>
                    <a:pt x="33834" y="6717"/>
                  </a:moveTo>
                  <a:lnTo>
                    <a:pt x="16510" y="9854"/>
                  </a:lnTo>
                  <a:lnTo>
                    <a:pt x="0" y="8454"/>
                  </a:lnTo>
                  <a:lnTo>
                    <a:pt x="4016" y="5464"/>
                  </a:lnTo>
                  <a:lnTo>
                    <a:pt x="22250" y="0"/>
                  </a:lnTo>
                  <a:lnTo>
                    <a:pt x="26324" y="1391"/>
                  </a:lnTo>
                  <a:lnTo>
                    <a:pt x="33834" y="6717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8" name="Polygon form 172"/>
            <p:cNvSpPr/>
            <p:nvPr/>
          </p:nvSpPr>
          <p:spPr>
            <a:xfrm>
              <a:off x="2902294" y="2131554"/>
              <a:ext cx="27402" cy="9182"/>
            </a:xfrm>
            <a:custGeom>
              <a:avLst/>
              <a:gdLst/>
              <a:ahLst/>
              <a:cxnLst/>
              <a:rect l="0" t="0" r="0" b="0"/>
              <a:pathLst>
                <a:path w="27402" h="9182">
                  <a:moveTo>
                    <a:pt x="23556" y="8890"/>
                  </a:moveTo>
                  <a:lnTo>
                    <a:pt x="18129" y="9182"/>
                  </a:lnTo>
                  <a:lnTo>
                    <a:pt x="0" y="6353"/>
                  </a:lnTo>
                  <a:lnTo>
                    <a:pt x="3741" y="0"/>
                  </a:lnTo>
                  <a:lnTo>
                    <a:pt x="24318" y="1825"/>
                  </a:lnTo>
                  <a:lnTo>
                    <a:pt x="27402" y="6449"/>
                  </a:lnTo>
                  <a:lnTo>
                    <a:pt x="23556" y="8890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9" name="Polygon form 173"/>
            <p:cNvSpPr/>
            <p:nvPr/>
          </p:nvSpPr>
          <p:spPr>
            <a:xfrm>
              <a:off x="4062530" y="2891803"/>
              <a:ext cx="74386" cy="49669"/>
            </a:xfrm>
            <a:custGeom>
              <a:avLst/>
              <a:gdLst/>
              <a:ahLst/>
              <a:cxnLst/>
              <a:rect l="0" t="0" r="0" b="0"/>
              <a:pathLst>
                <a:path w="74386" h="49669">
                  <a:moveTo>
                    <a:pt x="59265" y="7265"/>
                  </a:moveTo>
                  <a:lnTo>
                    <a:pt x="60135" y="11543"/>
                  </a:lnTo>
                  <a:lnTo>
                    <a:pt x="57853" y="17466"/>
                  </a:lnTo>
                  <a:lnTo>
                    <a:pt x="65722" y="21809"/>
                  </a:lnTo>
                  <a:lnTo>
                    <a:pt x="74386" y="22405"/>
                  </a:lnTo>
                  <a:lnTo>
                    <a:pt x="73578" y="32307"/>
                  </a:lnTo>
                  <a:lnTo>
                    <a:pt x="66314" y="36429"/>
                  </a:lnTo>
                  <a:lnTo>
                    <a:pt x="53602" y="33486"/>
                  </a:lnTo>
                  <a:lnTo>
                    <a:pt x="50375" y="43239"/>
                  </a:lnTo>
                  <a:lnTo>
                    <a:pt x="42301" y="44054"/>
                  </a:lnTo>
                  <a:lnTo>
                    <a:pt x="39187" y="40246"/>
                  </a:lnTo>
                  <a:lnTo>
                    <a:pt x="29977" y="48481"/>
                  </a:lnTo>
                  <a:lnTo>
                    <a:pt x="21799" y="49669"/>
                  </a:lnTo>
                  <a:lnTo>
                    <a:pt x="14281" y="44536"/>
                  </a:lnTo>
                  <a:lnTo>
                    <a:pt x="8078" y="33982"/>
                  </a:lnTo>
                  <a:lnTo>
                    <a:pt x="90" y="37796"/>
                  </a:lnTo>
                  <a:lnTo>
                    <a:pt x="0" y="26871"/>
                  </a:lnTo>
                  <a:lnTo>
                    <a:pt x="11905" y="13260"/>
                  </a:lnTo>
                  <a:lnTo>
                    <a:pt x="11144" y="7132"/>
                  </a:lnTo>
                  <a:lnTo>
                    <a:pt x="18899" y="9315"/>
                  </a:lnTo>
                  <a:lnTo>
                    <a:pt x="23360" y="5171"/>
                  </a:lnTo>
                  <a:lnTo>
                    <a:pt x="37676" y="5262"/>
                  </a:lnTo>
                  <a:lnTo>
                    <a:pt x="40891" y="0"/>
                  </a:lnTo>
                  <a:lnTo>
                    <a:pt x="59265" y="726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0" name="Polygon form 174"/>
            <p:cNvSpPr/>
            <p:nvPr/>
          </p:nvSpPr>
          <p:spPr>
            <a:xfrm>
              <a:off x="2601751" y="4483457"/>
              <a:ext cx="257495" cy="893408"/>
            </a:xfrm>
            <a:custGeom>
              <a:avLst/>
              <a:gdLst/>
              <a:ahLst/>
              <a:cxnLst/>
              <a:rect l="0" t="0" r="0" b="0"/>
              <a:pathLst>
                <a:path w="257495" h="893408">
                  <a:moveTo>
                    <a:pt x="52604" y="96503"/>
                  </a:moveTo>
                  <a:lnTo>
                    <a:pt x="65499" y="130456"/>
                  </a:lnTo>
                  <a:lnTo>
                    <a:pt x="78660" y="126714"/>
                  </a:lnTo>
                  <a:lnTo>
                    <a:pt x="81970" y="132851"/>
                  </a:lnTo>
                  <a:lnTo>
                    <a:pt x="79752" y="158721"/>
                  </a:lnTo>
                  <a:lnTo>
                    <a:pt x="61291" y="171489"/>
                  </a:lnTo>
                  <a:lnTo>
                    <a:pt x="69479" y="212701"/>
                  </a:lnTo>
                  <a:lnTo>
                    <a:pt x="67092" y="220780"/>
                  </a:lnTo>
                  <a:lnTo>
                    <a:pt x="74584" y="230313"/>
                  </a:lnTo>
                  <a:lnTo>
                    <a:pt x="64461" y="246097"/>
                  </a:lnTo>
                  <a:lnTo>
                    <a:pt x="57076" y="269682"/>
                  </a:lnTo>
                  <a:lnTo>
                    <a:pt x="55310" y="292372"/>
                  </a:lnTo>
                  <a:lnTo>
                    <a:pt x="62424" y="316245"/>
                  </a:lnTo>
                  <a:lnTo>
                    <a:pt x="57034" y="342064"/>
                  </a:lnTo>
                  <a:lnTo>
                    <a:pt x="75876" y="384361"/>
                  </a:lnTo>
                  <a:lnTo>
                    <a:pt x="81724" y="388686"/>
                  </a:lnTo>
                  <a:lnTo>
                    <a:pt x="87473" y="411362"/>
                  </a:lnTo>
                  <a:lnTo>
                    <a:pt x="83560" y="435826"/>
                  </a:lnTo>
                  <a:lnTo>
                    <a:pt x="89602" y="456386"/>
                  </a:lnTo>
                  <a:lnTo>
                    <a:pt x="80622" y="473034"/>
                  </a:lnTo>
                  <a:lnTo>
                    <a:pt x="87230" y="495645"/>
                  </a:lnTo>
                  <a:lnTo>
                    <a:pt x="99732" y="519417"/>
                  </a:lnTo>
                  <a:lnTo>
                    <a:pt x="91923" y="528813"/>
                  </a:lnTo>
                  <a:lnTo>
                    <a:pt x="94076" y="550952"/>
                  </a:lnTo>
                  <a:lnTo>
                    <a:pt x="98073" y="576296"/>
                  </a:lnTo>
                  <a:lnTo>
                    <a:pt x="110907" y="606064"/>
                  </a:lnTo>
                  <a:lnTo>
                    <a:pt x="105700" y="611391"/>
                  </a:lnTo>
                  <a:lnTo>
                    <a:pt x="119456" y="639464"/>
                  </a:lnTo>
                  <a:lnTo>
                    <a:pt x="130377" y="648360"/>
                  </a:lnTo>
                  <a:lnTo>
                    <a:pt x="128439" y="658909"/>
                  </a:lnTo>
                  <a:lnTo>
                    <a:pt x="138022" y="663414"/>
                  </a:lnTo>
                  <a:lnTo>
                    <a:pt x="143127" y="672535"/>
                  </a:lnTo>
                  <a:lnTo>
                    <a:pt x="137465" y="677542"/>
                  </a:lnTo>
                  <a:lnTo>
                    <a:pt x="144522" y="691797"/>
                  </a:lnTo>
                  <a:lnTo>
                    <a:pt x="150620" y="724447"/>
                  </a:lnTo>
                  <a:lnTo>
                    <a:pt x="150001" y="745740"/>
                  </a:lnTo>
                  <a:lnTo>
                    <a:pt x="156804" y="757962"/>
                  </a:lnTo>
                  <a:lnTo>
                    <a:pt x="157880" y="773700"/>
                  </a:lnTo>
                  <a:lnTo>
                    <a:pt x="149863" y="785106"/>
                  </a:lnTo>
                  <a:lnTo>
                    <a:pt x="162162" y="810817"/>
                  </a:lnTo>
                  <a:lnTo>
                    <a:pt x="171571" y="819306"/>
                  </a:lnTo>
                  <a:lnTo>
                    <a:pt x="181537" y="817133"/>
                  </a:lnTo>
                  <a:lnTo>
                    <a:pt x="189019" y="835336"/>
                  </a:lnTo>
                  <a:lnTo>
                    <a:pt x="201723" y="849104"/>
                  </a:lnTo>
                  <a:lnTo>
                    <a:pt x="241268" y="850194"/>
                  </a:lnTo>
                  <a:lnTo>
                    <a:pt x="257495" y="853187"/>
                  </a:lnTo>
                  <a:lnTo>
                    <a:pt x="243382" y="853777"/>
                  </a:lnTo>
                  <a:lnTo>
                    <a:pt x="238338" y="860161"/>
                  </a:lnTo>
                  <a:lnTo>
                    <a:pt x="227972" y="869713"/>
                  </a:lnTo>
                  <a:lnTo>
                    <a:pt x="235495" y="892465"/>
                  </a:lnTo>
                  <a:lnTo>
                    <a:pt x="229182" y="893408"/>
                  </a:lnTo>
                  <a:lnTo>
                    <a:pt x="208102" y="886573"/>
                  </a:lnTo>
                  <a:lnTo>
                    <a:pt x="182569" y="870773"/>
                  </a:lnTo>
                  <a:lnTo>
                    <a:pt x="182569" y="870773"/>
                  </a:lnTo>
                  <a:lnTo>
                    <a:pt x="156738" y="858073"/>
                  </a:lnTo>
                  <a:lnTo>
                    <a:pt x="144804" y="843005"/>
                  </a:lnTo>
                  <a:lnTo>
                    <a:pt x="142907" y="828507"/>
                  </a:lnTo>
                  <a:lnTo>
                    <a:pt x="127732" y="812822"/>
                  </a:lnTo>
                  <a:lnTo>
                    <a:pt x="107739" y="771446"/>
                  </a:lnTo>
                  <a:lnTo>
                    <a:pt x="104893" y="747590"/>
                  </a:lnTo>
                  <a:lnTo>
                    <a:pt x="114644" y="727757"/>
                  </a:lnTo>
                  <a:lnTo>
                    <a:pt x="86735" y="722033"/>
                  </a:lnTo>
                  <a:lnTo>
                    <a:pt x="93998" y="699555"/>
                  </a:lnTo>
                  <a:lnTo>
                    <a:pt x="84308" y="658596"/>
                  </a:lnTo>
                  <a:lnTo>
                    <a:pt x="106227" y="666230"/>
                  </a:lnTo>
                  <a:lnTo>
                    <a:pt x="97034" y="615023"/>
                  </a:lnTo>
                  <a:lnTo>
                    <a:pt x="83285" y="609076"/>
                  </a:lnTo>
                  <a:lnTo>
                    <a:pt x="88739" y="639957"/>
                  </a:lnTo>
                  <a:lnTo>
                    <a:pt x="76781" y="637059"/>
                  </a:lnTo>
                  <a:lnTo>
                    <a:pt x="69751" y="601697"/>
                  </a:lnTo>
                  <a:lnTo>
                    <a:pt x="60351" y="555887"/>
                  </a:lnTo>
                  <a:lnTo>
                    <a:pt x="62951" y="538696"/>
                  </a:lnTo>
                  <a:lnTo>
                    <a:pt x="50351" y="514914"/>
                  </a:lnTo>
                  <a:lnTo>
                    <a:pt x="40416" y="487226"/>
                  </a:lnTo>
                  <a:lnTo>
                    <a:pt x="47646" y="486090"/>
                  </a:lnTo>
                  <a:lnTo>
                    <a:pt x="47036" y="445799"/>
                  </a:lnTo>
                  <a:lnTo>
                    <a:pt x="48694" y="405812"/>
                  </a:lnTo>
                  <a:lnTo>
                    <a:pt x="46893" y="368714"/>
                  </a:lnTo>
                  <a:lnTo>
                    <a:pt x="33618" y="331844"/>
                  </a:lnTo>
                  <a:lnTo>
                    <a:pt x="34319" y="311242"/>
                  </a:lnTo>
                  <a:lnTo>
                    <a:pt x="25198" y="280779"/>
                  </a:lnTo>
                  <a:lnTo>
                    <a:pt x="29559" y="250184"/>
                  </a:lnTo>
                  <a:lnTo>
                    <a:pt x="23280" y="202161"/>
                  </a:lnTo>
                  <a:lnTo>
                    <a:pt x="19821" y="150499"/>
                  </a:lnTo>
                  <a:lnTo>
                    <a:pt x="16497" y="94884"/>
                  </a:lnTo>
                  <a:lnTo>
                    <a:pt x="8922" y="54289"/>
                  </a:lnTo>
                  <a:lnTo>
                    <a:pt x="0" y="19395"/>
                  </a:lnTo>
                  <a:lnTo>
                    <a:pt x="9055" y="12841"/>
                  </a:lnTo>
                  <a:lnTo>
                    <a:pt x="12564" y="0"/>
                  </a:lnTo>
                  <a:lnTo>
                    <a:pt x="24217" y="16688"/>
                  </a:lnTo>
                  <a:lnTo>
                    <a:pt x="29200" y="34538"/>
                  </a:lnTo>
                  <a:lnTo>
                    <a:pt x="40735" y="44817"/>
                  </a:lnTo>
                  <a:lnTo>
                    <a:pt x="38136" y="68948"/>
                  </a:lnTo>
                  <a:lnTo>
                    <a:pt x="52604" y="9650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1" name="Polygon form 175"/>
            <p:cNvSpPr/>
            <p:nvPr/>
          </p:nvSpPr>
          <p:spPr>
            <a:xfrm>
              <a:off x="2769351" y="5342618"/>
              <a:ext cx="141765" cy="73761"/>
            </a:xfrm>
            <a:custGeom>
              <a:avLst/>
              <a:gdLst/>
              <a:ahLst/>
              <a:cxnLst/>
              <a:rect l="0" t="0" r="0" b="0"/>
              <a:pathLst>
                <a:path w="141765" h="73761">
                  <a:moveTo>
                    <a:pt x="92337" y="2242"/>
                  </a:moveTo>
                  <a:lnTo>
                    <a:pt x="115733" y="56258"/>
                  </a:lnTo>
                  <a:lnTo>
                    <a:pt x="132210" y="55351"/>
                  </a:lnTo>
                  <a:lnTo>
                    <a:pt x="141765" y="55487"/>
                  </a:lnTo>
                  <a:lnTo>
                    <a:pt x="140944" y="65533"/>
                  </a:lnTo>
                  <a:lnTo>
                    <a:pt x="131163" y="73761"/>
                  </a:lnTo>
                  <a:lnTo>
                    <a:pt x="123320" y="73417"/>
                  </a:lnTo>
                  <a:lnTo>
                    <a:pt x="113398" y="71979"/>
                  </a:lnTo>
                  <a:lnTo>
                    <a:pt x="98994" y="65361"/>
                  </a:lnTo>
                  <a:lnTo>
                    <a:pt x="81353" y="62803"/>
                  </a:lnTo>
                  <a:lnTo>
                    <a:pt x="55783" y="50449"/>
                  </a:lnTo>
                  <a:lnTo>
                    <a:pt x="33985" y="38393"/>
                  </a:lnTo>
                  <a:lnTo>
                    <a:pt x="0" y="12574"/>
                  </a:lnTo>
                  <a:lnTo>
                    <a:pt x="15210" y="16882"/>
                  </a:lnTo>
                  <a:lnTo>
                    <a:pt x="44458" y="31750"/>
                  </a:lnTo>
                  <a:lnTo>
                    <a:pt x="68954" y="39226"/>
                  </a:lnTo>
                  <a:lnTo>
                    <a:pt x="71982" y="27673"/>
                  </a:lnTo>
                  <a:lnTo>
                    <a:pt x="69757" y="10813"/>
                  </a:lnTo>
                  <a:lnTo>
                    <a:pt x="79929" y="0"/>
                  </a:lnTo>
                  <a:lnTo>
                    <a:pt x="92337" y="224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2" name="Polygon form 176"/>
            <p:cNvSpPr/>
            <p:nvPr/>
          </p:nvSpPr>
          <p:spPr>
            <a:xfrm>
              <a:off x="4939914" y="3405404"/>
              <a:ext cx="88840" cy="87742"/>
            </a:xfrm>
            <a:custGeom>
              <a:avLst/>
              <a:gdLst/>
              <a:ahLst/>
              <a:cxnLst/>
              <a:rect l="0" t="0" r="0" b="0"/>
              <a:pathLst>
                <a:path w="88840" h="87742">
                  <a:moveTo>
                    <a:pt x="0" y="46199"/>
                  </a:moveTo>
                  <a:lnTo>
                    <a:pt x="3215" y="44942"/>
                  </a:lnTo>
                  <a:lnTo>
                    <a:pt x="4798" y="51642"/>
                  </a:lnTo>
                  <a:lnTo>
                    <a:pt x="19129" y="47483"/>
                  </a:lnTo>
                  <a:lnTo>
                    <a:pt x="34890" y="47799"/>
                  </a:lnTo>
                  <a:lnTo>
                    <a:pt x="46438" y="48285"/>
                  </a:lnTo>
                  <a:lnTo>
                    <a:pt x="57087" y="31431"/>
                  </a:lnTo>
                  <a:lnTo>
                    <a:pt x="68883" y="15392"/>
                  </a:lnTo>
                  <a:lnTo>
                    <a:pt x="78494" y="0"/>
                  </a:lnTo>
                  <a:lnTo>
                    <a:pt x="83360" y="8278"/>
                  </a:lnTo>
                  <a:lnTo>
                    <a:pt x="88840" y="27601"/>
                  </a:lnTo>
                  <a:lnTo>
                    <a:pt x="79206" y="27915"/>
                  </a:lnTo>
                  <a:lnTo>
                    <a:pt x="79965" y="43928"/>
                  </a:lnTo>
                  <a:lnTo>
                    <a:pt x="83806" y="47268"/>
                  </a:lnTo>
                  <a:lnTo>
                    <a:pt x="75907" y="52286"/>
                  </a:lnTo>
                  <a:lnTo>
                    <a:pt x="77244" y="62316"/>
                  </a:lnTo>
                  <a:lnTo>
                    <a:pt x="73085" y="72588"/>
                  </a:lnTo>
                  <a:lnTo>
                    <a:pt x="73900" y="82478"/>
                  </a:lnTo>
                  <a:lnTo>
                    <a:pt x="70739" y="87742"/>
                  </a:lnTo>
                  <a:lnTo>
                    <a:pt x="11913" y="76507"/>
                  </a:lnTo>
                  <a:lnTo>
                    <a:pt x="1465" y="51846"/>
                  </a:lnTo>
                  <a:lnTo>
                    <a:pt x="0" y="4619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3" name="Polygon form 177"/>
            <p:cNvSpPr/>
            <p:nvPr/>
          </p:nvSpPr>
          <p:spPr>
            <a:xfrm>
              <a:off x="5261330" y="2657448"/>
              <a:ext cx="960565" cy="859116"/>
            </a:xfrm>
            <a:custGeom>
              <a:avLst/>
              <a:gdLst/>
              <a:ahLst/>
              <a:cxnLst/>
              <a:rect l="0" t="0" r="0" b="0"/>
              <a:pathLst>
                <a:path w="960565" h="859116">
                  <a:moveTo>
                    <a:pt x="750863" y="82941"/>
                  </a:moveTo>
                  <a:lnTo>
                    <a:pt x="783063" y="87644"/>
                  </a:lnTo>
                  <a:lnTo>
                    <a:pt x="814453" y="102989"/>
                  </a:lnTo>
                  <a:lnTo>
                    <a:pt x="838343" y="125488"/>
                  </a:lnTo>
                  <a:lnTo>
                    <a:pt x="861499" y="122677"/>
                  </a:lnTo>
                  <a:lnTo>
                    <a:pt x="867083" y="111258"/>
                  </a:lnTo>
                  <a:lnTo>
                    <a:pt x="886217" y="100788"/>
                  </a:lnTo>
                  <a:lnTo>
                    <a:pt x="895819" y="124108"/>
                  </a:lnTo>
                  <a:lnTo>
                    <a:pt x="896918" y="133952"/>
                  </a:lnTo>
                  <a:lnTo>
                    <a:pt x="912247" y="161928"/>
                  </a:lnTo>
                  <a:lnTo>
                    <a:pt x="919591" y="187565"/>
                  </a:lnTo>
                  <a:lnTo>
                    <a:pt x="897426" y="185384"/>
                  </a:lnTo>
                  <a:lnTo>
                    <a:pt x="890243" y="195821"/>
                  </a:lnTo>
                  <a:lnTo>
                    <a:pt x="909372" y="216868"/>
                  </a:lnTo>
                  <a:lnTo>
                    <a:pt x="927267" y="246947"/>
                  </a:lnTo>
                  <a:lnTo>
                    <a:pt x="919515" y="248549"/>
                  </a:lnTo>
                  <a:lnTo>
                    <a:pt x="928073" y="261396"/>
                  </a:lnTo>
                  <a:lnTo>
                    <a:pt x="907858" y="247610"/>
                  </a:lnTo>
                  <a:lnTo>
                    <a:pt x="910716" y="262490"/>
                  </a:lnTo>
                  <a:lnTo>
                    <a:pt x="892631" y="276096"/>
                  </a:lnTo>
                  <a:lnTo>
                    <a:pt x="903566" y="289200"/>
                  </a:lnTo>
                  <a:lnTo>
                    <a:pt x="888845" y="289760"/>
                  </a:lnTo>
                  <a:lnTo>
                    <a:pt x="876157" y="282627"/>
                  </a:lnTo>
                  <a:lnTo>
                    <a:pt x="875920" y="301765"/>
                  </a:lnTo>
                  <a:lnTo>
                    <a:pt x="865881" y="317240"/>
                  </a:lnTo>
                  <a:lnTo>
                    <a:pt x="861845" y="334865"/>
                  </a:lnTo>
                  <a:lnTo>
                    <a:pt x="842689" y="344497"/>
                  </a:lnTo>
                  <a:lnTo>
                    <a:pt x="836956" y="357541"/>
                  </a:lnTo>
                  <a:lnTo>
                    <a:pt x="822599" y="366155"/>
                  </a:lnTo>
                  <a:lnTo>
                    <a:pt x="825109" y="353551"/>
                  </a:lnTo>
                  <a:lnTo>
                    <a:pt x="816111" y="343988"/>
                  </a:lnTo>
                  <a:lnTo>
                    <a:pt x="819709" y="325690"/>
                  </a:lnTo>
                  <a:lnTo>
                    <a:pt x="803302" y="313261"/>
                  </a:lnTo>
                  <a:lnTo>
                    <a:pt x="793933" y="323570"/>
                  </a:lnTo>
                  <a:lnTo>
                    <a:pt x="784907" y="342929"/>
                  </a:lnTo>
                  <a:lnTo>
                    <a:pt x="783443" y="360237"/>
                  </a:lnTo>
                  <a:lnTo>
                    <a:pt x="767530" y="362928"/>
                  </a:lnTo>
                  <a:lnTo>
                    <a:pt x="765122" y="375519"/>
                  </a:lnTo>
                  <a:lnTo>
                    <a:pt x="782985" y="391917"/>
                  </a:lnTo>
                  <a:lnTo>
                    <a:pt x="799101" y="394887"/>
                  </a:lnTo>
                  <a:lnTo>
                    <a:pt x="805529" y="406270"/>
                  </a:lnTo>
                  <a:lnTo>
                    <a:pt x="822879" y="412553"/>
                  </a:lnTo>
                  <a:lnTo>
                    <a:pt x="832630" y="392664"/>
                  </a:lnTo>
                  <a:lnTo>
                    <a:pt x="852976" y="401254"/>
                  </a:lnTo>
                  <a:lnTo>
                    <a:pt x="864372" y="400949"/>
                  </a:lnTo>
                  <a:lnTo>
                    <a:pt x="874139" y="414103"/>
                  </a:lnTo>
                  <a:lnTo>
                    <a:pt x="853500" y="423381"/>
                  </a:lnTo>
                  <a:lnTo>
                    <a:pt x="852383" y="437891"/>
                  </a:lnTo>
                  <a:lnTo>
                    <a:pt x="841844" y="452151"/>
                  </a:lnTo>
                  <a:lnTo>
                    <a:pt x="841483" y="470821"/>
                  </a:lnTo>
                  <a:lnTo>
                    <a:pt x="866931" y="483408"/>
                  </a:lnTo>
                  <a:lnTo>
                    <a:pt x="885520" y="508170"/>
                  </a:lnTo>
                  <a:lnTo>
                    <a:pt x="906911" y="530974"/>
                  </a:lnTo>
                  <a:lnTo>
                    <a:pt x="927718" y="549915"/>
                  </a:lnTo>
                  <a:lnTo>
                    <a:pt x="935705" y="569193"/>
                  </a:lnTo>
                  <a:lnTo>
                    <a:pt x="927440" y="577113"/>
                  </a:lnTo>
                  <a:lnTo>
                    <a:pt x="937474" y="590641"/>
                  </a:lnTo>
                  <a:lnTo>
                    <a:pt x="951379" y="597937"/>
                  </a:lnTo>
                  <a:lnTo>
                    <a:pt x="957129" y="619333"/>
                  </a:lnTo>
                  <a:lnTo>
                    <a:pt x="960565" y="640306"/>
                  </a:lnTo>
                  <a:lnTo>
                    <a:pt x="951282" y="643342"/>
                  </a:lnTo>
                  <a:lnTo>
                    <a:pt x="948407" y="672449"/>
                  </a:lnTo>
                  <a:lnTo>
                    <a:pt x="945534" y="707638"/>
                  </a:lnTo>
                  <a:lnTo>
                    <a:pt x="938639" y="739829"/>
                  </a:lnTo>
                  <a:lnTo>
                    <a:pt x="920541" y="765372"/>
                  </a:lnTo>
                  <a:lnTo>
                    <a:pt x="901008" y="788722"/>
                  </a:lnTo>
                  <a:lnTo>
                    <a:pt x="880698" y="792801"/>
                  </a:lnTo>
                  <a:lnTo>
                    <a:pt x="872450" y="804948"/>
                  </a:lnTo>
                  <a:lnTo>
                    <a:pt x="863585" y="796824"/>
                  </a:lnTo>
                  <a:lnTo>
                    <a:pt x="856509" y="810276"/>
                  </a:lnTo>
                  <a:lnTo>
                    <a:pt x="833611" y="824548"/>
                  </a:lnTo>
                  <a:lnTo>
                    <a:pt x="814637" y="829451"/>
                  </a:lnTo>
                  <a:lnTo>
                    <a:pt x="815041" y="857143"/>
                  </a:lnTo>
                  <a:lnTo>
                    <a:pt x="804878" y="859116"/>
                  </a:lnTo>
                  <a:lnTo>
                    <a:pt x="795273" y="840517"/>
                  </a:lnTo>
                  <a:lnTo>
                    <a:pt x="797224" y="830295"/>
                  </a:lnTo>
                  <a:lnTo>
                    <a:pt x="769724" y="823150"/>
                  </a:lnTo>
                  <a:lnTo>
                    <a:pt x="761855" y="827757"/>
                  </a:lnTo>
                  <a:lnTo>
                    <a:pt x="741115" y="821898"/>
                  </a:lnTo>
                  <a:lnTo>
                    <a:pt x="729444" y="811821"/>
                  </a:lnTo>
                  <a:lnTo>
                    <a:pt x="728557" y="796842"/>
                  </a:lnTo>
                  <a:lnTo>
                    <a:pt x="710100" y="792929"/>
                  </a:lnTo>
                  <a:lnTo>
                    <a:pt x="698469" y="783698"/>
                  </a:lnTo>
                  <a:lnTo>
                    <a:pt x="686025" y="798119"/>
                  </a:lnTo>
                  <a:lnTo>
                    <a:pt x="668453" y="801892"/>
                  </a:lnTo>
                  <a:lnTo>
                    <a:pt x="653376" y="802418"/>
                  </a:lnTo>
                  <a:lnTo>
                    <a:pt x="644814" y="809108"/>
                  </a:lnTo>
                  <a:lnTo>
                    <a:pt x="635946" y="813277"/>
                  </a:lnTo>
                  <a:lnTo>
                    <a:pt x="645809" y="842472"/>
                  </a:lnTo>
                  <a:lnTo>
                    <a:pt x="635527" y="842176"/>
                  </a:lnTo>
                  <a:lnTo>
                    <a:pt x="632418" y="836225"/>
                  </a:lnTo>
                  <a:lnTo>
                    <a:pt x="629349" y="825660"/>
                  </a:lnTo>
                  <a:lnTo>
                    <a:pt x="617207" y="833674"/>
                  </a:lnTo>
                  <a:lnTo>
                    <a:pt x="607897" y="829293"/>
                  </a:lnTo>
                  <a:lnTo>
                    <a:pt x="591573" y="820265"/>
                  </a:lnTo>
                  <a:lnTo>
                    <a:pt x="591947" y="798825"/>
                  </a:lnTo>
                  <a:lnTo>
                    <a:pt x="578785" y="794383"/>
                  </a:lnTo>
                  <a:lnTo>
                    <a:pt x="568384" y="771106"/>
                  </a:lnTo>
                  <a:lnTo>
                    <a:pt x="549623" y="776181"/>
                  </a:lnTo>
                  <a:lnTo>
                    <a:pt x="544064" y="745905"/>
                  </a:lnTo>
                  <a:lnTo>
                    <a:pt x="555979" y="723863"/>
                  </a:lnTo>
                  <a:lnTo>
                    <a:pt x="550805" y="702857"/>
                  </a:lnTo>
                  <a:lnTo>
                    <a:pt x="544593" y="683443"/>
                  </a:lnTo>
                  <a:lnTo>
                    <a:pt x="534734" y="677790"/>
                  </a:lnTo>
                  <a:lnTo>
                    <a:pt x="524090" y="663166"/>
                  </a:lnTo>
                  <a:lnTo>
                    <a:pt x="513882" y="665588"/>
                  </a:lnTo>
                  <a:lnTo>
                    <a:pt x="492880" y="662786"/>
                  </a:lnTo>
                  <a:lnTo>
                    <a:pt x="495899" y="651852"/>
                  </a:lnTo>
                  <a:lnTo>
                    <a:pt x="482471" y="636562"/>
                  </a:lnTo>
                  <a:lnTo>
                    <a:pt x="472641" y="647859"/>
                  </a:lnTo>
                  <a:lnTo>
                    <a:pt x="455362" y="642417"/>
                  </a:lnTo>
                  <a:lnTo>
                    <a:pt x="438928" y="659513"/>
                  </a:lnTo>
                  <a:lnTo>
                    <a:pt x="427480" y="679058"/>
                  </a:lnTo>
                  <a:lnTo>
                    <a:pt x="413432" y="682892"/>
                  </a:lnTo>
                  <a:lnTo>
                    <a:pt x="403456" y="676484"/>
                  </a:lnTo>
                  <a:lnTo>
                    <a:pt x="393515" y="676311"/>
                  </a:lnTo>
                  <a:lnTo>
                    <a:pt x="378693" y="671079"/>
                  </a:lnTo>
                  <a:lnTo>
                    <a:pt x="370455" y="677903"/>
                  </a:lnTo>
                  <a:lnTo>
                    <a:pt x="363178" y="697129"/>
                  </a:lnTo>
                  <a:lnTo>
                    <a:pt x="356358" y="677400"/>
                  </a:lnTo>
                  <a:lnTo>
                    <a:pt x="346479" y="683173"/>
                  </a:lnTo>
                  <a:lnTo>
                    <a:pt x="324228" y="681643"/>
                  </a:lnTo>
                  <a:lnTo>
                    <a:pt x="301769" y="676778"/>
                  </a:lnTo>
                  <a:lnTo>
                    <a:pt x="283868" y="666411"/>
                  </a:lnTo>
                  <a:lnTo>
                    <a:pt x="268215" y="662083"/>
                  </a:lnTo>
                  <a:lnTo>
                    <a:pt x="258849" y="650336"/>
                  </a:lnTo>
                  <a:lnTo>
                    <a:pt x="247543" y="647188"/>
                  </a:lnTo>
                  <a:lnTo>
                    <a:pt x="224630" y="631712"/>
                  </a:lnTo>
                  <a:lnTo>
                    <a:pt x="207855" y="624671"/>
                  </a:lnTo>
                  <a:lnTo>
                    <a:pt x="201836" y="630953"/>
                  </a:lnTo>
                  <a:lnTo>
                    <a:pt x="171716" y="614609"/>
                  </a:lnTo>
                  <a:lnTo>
                    <a:pt x="149533" y="599620"/>
                  </a:lnTo>
                  <a:lnTo>
                    <a:pt x="136935" y="572466"/>
                  </a:lnTo>
                  <a:lnTo>
                    <a:pt x="150899" y="575238"/>
                  </a:lnTo>
                  <a:lnTo>
                    <a:pt x="147916" y="562534"/>
                  </a:lnTo>
                  <a:lnTo>
                    <a:pt x="137083" y="550152"/>
                  </a:lnTo>
                  <a:lnTo>
                    <a:pt x="133000" y="529840"/>
                  </a:lnTo>
                  <a:lnTo>
                    <a:pt x="105038" y="501691"/>
                  </a:lnTo>
                  <a:lnTo>
                    <a:pt x="72661" y="493035"/>
                  </a:lnTo>
                  <a:lnTo>
                    <a:pt x="61644" y="474294"/>
                  </a:lnTo>
                  <a:lnTo>
                    <a:pt x="45013" y="463390"/>
                  </a:lnTo>
                  <a:lnTo>
                    <a:pt x="39683" y="456457"/>
                  </a:lnTo>
                  <a:lnTo>
                    <a:pt x="32660" y="442526"/>
                  </a:lnTo>
                  <a:lnTo>
                    <a:pt x="30251" y="432915"/>
                  </a:lnTo>
                  <a:lnTo>
                    <a:pt x="17804" y="427809"/>
                  </a:lnTo>
                  <a:lnTo>
                    <a:pt x="12814" y="430559"/>
                  </a:lnTo>
                  <a:lnTo>
                    <a:pt x="1129" y="407991"/>
                  </a:lnTo>
                  <a:lnTo>
                    <a:pt x="4276" y="402126"/>
                  </a:lnTo>
                  <a:lnTo>
                    <a:pt x="0" y="396486"/>
                  </a:lnTo>
                  <a:lnTo>
                    <a:pt x="12742" y="384059"/>
                  </a:lnTo>
                  <a:lnTo>
                    <a:pt x="23090" y="378652"/>
                  </a:lnTo>
                  <a:lnTo>
                    <a:pt x="42554" y="381028"/>
                  </a:lnTo>
                  <a:lnTo>
                    <a:pt x="43612" y="364980"/>
                  </a:lnTo>
                  <a:lnTo>
                    <a:pt x="64667" y="360899"/>
                  </a:lnTo>
                  <a:lnTo>
                    <a:pt x="67249" y="350802"/>
                  </a:lnTo>
                  <a:lnTo>
                    <a:pt x="89258" y="335997"/>
                  </a:lnTo>
                  <a:lnTo>
                    <a:pt x="89539" y="330300"/>
                  </a:lnTo>
                  <a:lnTo>
                    <a:pt x="82784" y="316353"/>
                  </a:lnTo>
                  <a:lnTo>
                    <a:pt x="91912" y="309290"/>
                  </a:lnTo>
                  <a:lnTo>
                    <a:pt x="59674" y="267505"/>
                  </a:lnTo>
                  <a:lnTo>
                    <a:pt x="88625" y="255738"/>
                  </a:lnTo>
                  <a:lnTo>
                    <a:pt x="94804" y="249758"/>
                  </a:lnTo>
                  <a:lnTo>
                    <a:pt x="87373" y="205148"/>
                  </a:lnTo>
                  <a:lnTo>
                    <a:pt x="123460" y="211108"/>
                  </a:lnTo>
                  <a:lnTo>
                    <a:pt x="127392" y="199438"/>
                  </a:lnTo>
                  <a:lnTo>
                    <a:pt x="116520" y="174854"/>
                  </a:lnTo>
                  <a:lnTo>
                    <a:pt x="128797" y="171659"/>
                  </a:lnTo>
                  <a:lnTo>
                    <a:pt x="132983" y="154545"/>
                  </a:lnTo>
                  <a:lnTo>
                    <a:pt x="138228" y="152099"/>
                  </a:lnTo>
                  <a:lnTo>
                    <a:pt x="150952" y="168853"/>
                  </a:lnTo>
                  <a:lnTo>
                    <a:pt x="170912" y="180881"/>
                  </a:lnTo>
                  <a:lnTo>
                    <a:pt x="198519" y="188449"/>
                  </a:lnTo>
                  <a:lnTo>
                    <a:pt x="219495" y="207409"/>
                  </a:lnTo>
                  <a:lnTo>
                    <a:pt x="227082" y="236566"/>
                  </a:lnTo>
                  <a:lnTo>
                    <a:pt x="238065" y="246828"/>
                  </a:lnTo>
                  <a:lnTo>
                    <a:pt x="259683" y="249674"/>
                  </a:lnTo>
                  <a:lnTo>
                    <a:pt x="283572" y="251544"/>
                  </a:lnTo>
                  <a:lnTo>
                    <a:pt x="310970" y="265496"/>
                  </a:lnTo>
                  <a:lnTo>
                    <a:pt x="322541" y="267501"/>
                  </a:lnTo>
                  <a:lnTo>
                    <a:pt x="341030" y="289764"/>
                  </a:lnTo>
                  <a:lnTo>
                    <a:pt x="357793" y="303779"/>
                  </a:lnTo>
                  <a:lnTo>
                    <a:pt x="376010" y="301876"/>
                  </a:lnTo>
                  <a:lnTo>
                    <a:pt x="413274" y="304914"/>
                  </a:lnTo>
                  <a:lnTo>
                    <a:pt x="433854" y="299791"/>
                  </a:lnTo>
                  <a:lnTo>
                    <a:pt x="452191" y="302242"/>
                  </a:lnTo>
                  <a:lnTo>
                    <a:pt x="484465" y="315472"/>
                  </a:lnTo>
                  <a:lnTo>
                    <a:pt x="504753" y="313876"/>
                  </a:lnTo>
                  <a:lnTo>
                    <a:pt x="516065" y="321057"/>
                  </a:lnTo>
                  <a:lnTo>
                    <a:pt x="528788" y="306105"/>
                  </a:lnTo>
                  <a:lnTo>
                    <a:pt x="551210" y="295244"/>
                  </a:lnTo>
                  <a:lnTo>
                    <a:pt x="575607" y="292220"/>
                  </a:lnTo>
                  <a:lnTo>
                    <a:pt x="590204" y="281782"/>
                  </a:lnTo>
                  <a:lnTo>
                    <a:pt x="594636" y="267377"/>
                  </a:lnTo>
                  <a:lnTo>
                    <a:pt x="601389" y="257969"/>
                  </a:lnTo>
                  <a:lnTo>
                    <a:pt x="594054" y="249974"/>
                  </a:lnTo>
                  <a:lnTo>
                    <a:pt x="583357" y="240868"/>
                  </a:lnTo>
                  <a:lnTo>
                    <a:pt x="582532" y="224060"/>
                  </a:lnTo>
                  <a:lnTo>
                    <a:pt x="592954" y="225475"/>
                  </a:lnTo>
                  <a:lnTo>
                    <a:pt x="612561" y="228986"/>
                  </a:lnTo>
                  <a:lnTo>
                    <a:pt x="620691" y="214266"/>
                  </a:lnTo>
                  <a:lnTo>
                    <a:pt x="639195" y="202284"/>
                  </a:lnTo>
                  <a:lnTo>
                    <a:pt x="640502" y="184720"/>
                  </a:lnTo>
                  <a:lnTo>
                    <a:pt x="647102" y="176547"/>
                  </a:lnTo>
                  <a:lnTo>
                    <a:pt x="667854" y="170926"/>
                  </a:lnTo>
                  <a:lnTo>
                    <a:pt x="682117" y="172441"/>
                  </a:lnTo>
                  <a:lnTo>
                    <a:pt x="677974" y="163448"/>
                  </a:lnTo>
                  <a:lnTo>
                    <a:pt x="652184" y="147622"/>
                  </a:lnTo>
                  <a:lnTo>
                    <a:pt x="634361" y="141025"/>
                  </a:lnTo>
                  <a:lnTo>
                    <a:pt x="628480" y="151374"/>
                  </a:lnTo>
                  <a:lnTo>
                    <a:pt x="610513" y="149095"/>
                  </a:lnTo>
                  <a:lnTo>
                    <a:pt x="603715" y="153119"/>
                  </a:lnTo>
                  <a:lnTo>
                    <a:pt x="593057" y="143432"/>
                  </a:lnTo>
                  <a:lnTo>
                    <a:pt x="587521" y="117711"/>
                  </a:lnTo>
                  <a:lnTo>
                    <a:pt x="582239" y="98422"/>
                  </a:lnTo>
                  <a:lnTo>
                    <a:pt x="607075" y="105758"/>
                  </a:lnTo>
                  <a:lnTo>
                    <a:pt x="617565" y="87954"/>
                  </a:lnTo>
                  <a:lnTo>
                    <a:pt x="609632" y="77193"/>
                  </a:lnTo>
                  <a:lnTo>
                    <a:pt x="604002" y="49799"/>
                  </a:lnTo>
                  <a:lnTo>
                    <a:pt x="606349" y="41065"/>
                  </a:lnTo>
                  <a:lnTo>
                    <a:pt x="595861" y="27664"/>
                  </a:lnTo>
                  <a:lnTo>
                    <a:pt x="583331" y="22811"/>
                  </a:lnTo>
                  <a:lnTo>
                    <a:pt x="586010" y="9377"/>
                  </a:lnTo>
                  <a:lnTo>
                    <a:pt x="600624" y="2919"/>
                  </a:lnTo>
                  <a:lnTo>
                    <a:pt x="619314" y="0"/>
                  </a:lnTo>
                  <a:lnTo>
                    <a:pt x="646850" y="4607"/>
                  </a:lnTo>
                  <a:lnTo>
                    <a:pt x="666873" y="11983"/>
                  </a:lnTo>
                  <a:lnTo>
                    <a:pt x="695725" y="35389"/>
                  </a:lnTo>
                  <a:lnTo>
                    <a:pt x="709619" y="45210"/>
                  </a:lnTo>
                  <a:lnTo>
                    <a:pt x="726644" y="59590"/>
                  </a:lnTo>
                  <a:lnTo>
                    <a:pt x="750863" y="82941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4" name="Polygon form 178"/>
            <p:cNvSpPr/>
            <p:nvPr/>
          </p:nvSpPr>
          <p:spPr>
            <a:xfrm>
              <a:off x="6047712" y="3521004"/>
              <a:ext cx="43458" cy="49992"/>
            </a:xfrm>
            <a:custGeom>
              <a:avLst/>
              <a:gdLst/>
              <a:ahLst/>
              <a:cxnLst/>
              <a:rect l="0" t="0" r="0" b="0"/>
              <a:pathLst>
                <a:path w="43458" h="49992">
                  <a:moveTo>
                    <a:pt x="36747" y="36858"/>
                  </a:moveTo>
                  <a:lnTo>
                    <a:pt x="22954" y="49992"/>
                  </a:lnTo>
                  <a:lnTo>
                    <a:pt x="5516" y="42549"/>
                  </a:lnTo>
                  <a:lnTo>
                    <a:pt x="0" y="20269"/>
                  </a:lnTo>
                  <a:lnTo>
                    <a:pt x="6681" y="8141"/>
                  </a:lnTo>
                  <a:lnTo>
                    <a:pt x="25748" y="0"/>
                  </a:lnTo>
                  <a:lnTo>
                    <a:pt x="36831" y="149"/>
                  </a:lnTo>
                  <a:lnTo>
                    <a:pt x="43458" y="9884"/>
                  </a:lnTo>
                  <a:lnTo>
                    <a:pt x="37760" y="21670"/>
                  </a:lnTo>
                  <a:lnTo>
                    <a:pt x="36747" y="36858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5" name="Polygon form 179"/>
            <p:cNvSpPr/>
            <p:nvPr/>
          </p:nvSpPr>
          <p:spPr>
            <a:xfrm>
              <a:off x="3790870" y="3792161"/>
              <a:ext cx="119021" cy="149251"/>
            </a:xfrm>
            <a:custGeom>
              <a:avLst/>
              <a:gdLst/>
              <a:ahLst/>
              <a:cxnLst/>
              <a:rect l="0" t="0" r="0" b="0"/>
              <a:pathLst>
                <a:path w="119021" h="149251">
                  <a:moveTo>
                    <a:pt x="113093" y="133452"/>
                  </a:moveTo>
                  <a:lnTo>
                    <a:pt x="104125" y="133696"/>
                  </a:lnTo>
                  <a:lnTo>
                    <a:pt x="90382" y="128975"/>
                  </a:lnTo>
                  <a:lnTo>
                    <a:pt x="77747" y="129249"/>
                  </a:lnTo>
                  <a:lnTo>
                    <a:pt x="54388" y="133451"/>
                  </a:lnTo>
                  <a:lnTo>
                    <a:pt x="40681" y="140409"/>
                  </a:lnTo>
                  <a:lnTo>
                    <a:pt x="21130" y="149251"/>
                  </a:lnTo>
                  <a:lnTo>
                    <a:pt x="17322" y="148615"/>
                  </a:lnTo>
                  <a:lnTo>
                    <a:pt x="18910" y="128740"/>
                  </a:lnTo>
                  <a:lnTo>
                    <a:pt x="20808" y="125720"/>
                  </a:lnTo>
                  <a:lnTo>
                    <a:pt x="20248" y="116211"/>
                  </a:lnTo>
                  <a:lnTo>
                    <a:pt x="11953" y="106097"/>
                  </a:lnTo>
                  <a:lnTo>
                    <a:pt x="5705" y="104479"/>
                  </a:lnTo>
                  <a:lnTo>
                    <a:pt x="0" y="97848"/>
                  </a:lnTo>
                  <a:lnTo>
                    <a:pt x="4342" y="87130"/>
                  </a:lnTo>
                  <a:lnTo>
                    <a:pt x="2446" y="75461"/>
                  </a:lnTo>
                  <a:lnTo>
                    <a:pt x="3400" y="68443"/>
                  </a:lnTo>
                  <a:lnTo>
                    <a:pt x="6519" y="68419"/>
                  </a:lnTo>
                  <a:lnTo>
                    <a:pt x="7747" y="57894"/>
                  </a:lnTo>
                  <a:lnTo>
                    <a:pt x="6261" y="53231"/>
                  </a:lnTo>
                  <a:lnTo>
                    <a:pt x="8163" y="49878"/>
                  </a:lnTo>
                  <a:lnTo>
                    <a:pt x="15482" y="46984"/>
                  </a:lnTo>
                  <a:lnTo>
                    <a:pt x="10770" y="27659"/>
                  </a:lnTo>
                  <a:lnTo>
                    <a:pt x="6326" y="17679"/>
                  </a:lnTo>
                  <a:lnTo>
                    <a:pt x="7970" y="9487"/>
                  </a:lnTo>
                  <a:lnTo>
                    <a:pt x="11896" y="7622"/>
                  </a:lnTo>
                  <a:lnTo>
                    <a:pt x="14471" y="5432"/>
                  </a:lnTo>
                  <a:lnTo>
                    <a:pt x="19871" y="9063"/>
                  </a:lnTo>
                  <a:lnTo>
                    <a:pt x="35017" y="9279"/>
                  </a:lnTo>
                  <a:lnTo>
                    <a:pt x="38676" y="2241"/>
                  </a:lnTo>
                  <a:lnTo>
                    <a:pt x="42055" y="2715"/>
                  </a:lnTo>
                  <a:lnTo>
                    <a:pt x="47735" y="0"/>
                  </a:lnTo>
                  <a:lnTo>
                    <a:pt x="50704" y="10323"/>
                  </a:lnTo>
                  <a:lnTo>
                    <a:pt x="55303" y="7283"/>
                  </a:lnTo>
                  <a:lnTo>
                    <a:pt x="63415" y="3714"/>
                  </a:lnTo>
                  <a:lnTo>
                    <a:pt x="72206" y="8982"/>
                  </a:lnTo>
                  <a:lnTo>
                    <a:pt x="75595" y="16964"/>
                  </a:lnTo>
                  <a:lnTo>
                    <a:pt x="84396" y="22065"/>
                  </a:lnTo>
                  <a:lnTo>
                    <a:pt x="91286" y="16001"/>
                  </a:lnTo>
                  <a:lnTo>
                    <a:pt x="100483" y="15090"/>
                  </a:lnTo>
                  <a:lnTo>
                    <a:pt x="113894" y="21318"/>
                  </a:lnTo>
                  <a:lnTo>
                    <a:pt x="119021" y="55646"/>
                  </a:lnTo>
                  <a:lnTo>
                    <a:pt x="110689" y="75907"/>
                  </a:lnTo>
                  <a:lnTo>
                    <a:pt x="105497" y="103149"/>
                  </a:lnTo>
                  <a:lnTo>
                    <a:pt x="114003" y="123933"/>
                  </a:lnTo>
                  <a:lnTo>
                    <a:pt x="113093" y="13345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6" name="Polygon form 180"/>
            <p:cNvSpPr/>
            <p:nvPr/>
          </p:nvSpPr>
          <p:spPr>
            <a:xfrm>
              <a:off x="4127627" y="3735475"/>
              <a:ext cx="148642" cy="268886"/>
            </a:xfrm>
            <a:custGeom>
              <a:avLst/>
              <a:gdLst/>
              <a:ahLst/>
              <a:cxnLst/>
              <a:rect l="0" t="0" r="0" b="0"/>
              <a:pathLst>
                <a:path w="148642" h="268886">
                  <a:moveTo>
                    <a:pt x="90680" y="255880"/>
                  </a:moveTo>
                  <a:lnTo>
                    <a:pt x="88220" y="254565"/>
                  </a:lnTo>
                  <a:lnTo>
                    <a:pt x="76547" y="257681"/>
                  </a:lnTo>
                  <a:lnTo>
                    <a:pt x="64545" y="254451"/>
                  </a:lnTo>
                  <a:lnTo>
                    <a:pt x="55171" y="256042"/>
                  </a:lnTo>
                  <a:lnTo>
                    <a:pt x="23055" y="255503"/>
                  </a:lnTo>
                  <a:lnTo>
                    <a:pt x="25886" y="236443"/>
                  </a:lnTo>
                  <a:lnTo>
                    <a:pt x="18124" y="220489"/>
                  </a:lnTo>
                  <a:lnTo>
                    <a:pt x="9110" y="216400"/>
                  </a:lnTo>
                  <a:lnTo>
                    <a:pt x="5063" y="205587"/>
                  </a:lnTo>
                  <a:lnTo>
                    <a:pt x="0" y="202129"/>
                  </a:lnTo>
                  <a:lnTo>
                    <a:pt x="199" y="195459"/>
                  </a:lnTo>
                  <a:lnTo>
                    <a:pt x="5193" y="178375"/>
                  </a:lnTo>
                  <a:lnTo>
                    <a:pt x="14434" y="155080"/>
                  </a:lnTo>
                  <a:lnTo>
                    <a:pt x="20134" y="154857"/>
                  </a:lnTo>
                  <a:lnTo>
                    <a:pt x="31762" y="140717"/>
                  </a:lnTo>
                  <a:lnTo>
                    <a:pt x="39220" y="140308"/>
                  </a:lnTo>
                  <a:lnTo>
                    <a:pt x="50345" y="150216"/>
                  </a:lnTo>
                  <a:lnTo>
                    <a:pt x="63803" y="142064"/>
                  </a:lnTo>
                  <a:lnTo>
                    <a:pt x="65557" y="132026"/>
                  </a:lnTo>
                  <a:lnTo>
                    <a:pt x="69886" y="122294"/>
                  </a:lnTo>
                  <a:lnTo>
                    <a:pt x="72810" y="110071"/>
                  </a:lnTo>
                  <a:lnTo>
                    <a:pt x="83212" y="100107"/>
                  </a:lnTo>
                  <a:lnTo>
                    <a:pt x="86975" y="83195"/>
                  </a:lnTo>
                  <a:lnTo>
                    <a:pt x="91070" y="77805"/>
                  </a:lnTo>
                  <a:lnTo>
                    <a:pt x="93670" y="65247"/>
                  </a:lnTo>
                  <a:lnTo>
                    <a:pt x="98630" y="49823"/>
                  </a:lnTo>
                  <a:lnTo>
                    <a:pt x="114831" y="31093"/>
                  </a:lnTo>
                  <a:lnTo>
                    <a:pt x="115726" y="23061"/>
                  </a:lnTo>
                  <a:lnTo>
                    <a:pt x="117780" y="18693"/>
                  </a:lnTo>
                  <a:lnTo>
                    <a:pt x="109866" y="9093"/>
                  </a:lnTo>
                  <a:lnTo>
                    <a:pt x="110354" y="1401"/>
                  </a:lnTo>
                  <a:lnTo>
                    <a:pt x="115843" y="0"/>
                  </a:lnTo>
                  <a:lnTo>
                    <a:pt x="123906" y="15446"/>
                  </a:lnTo>
                  <a:lnTo>
                    <a:pt x="125503" y="31470"/>
                  </a:lnTo>
                  <a:lnTo>
                    <a:pt x="125061" y="47519"/>
                  </a:lnTo>
                  <a:lnTo>
                    <a:pt x="136088" y="69452"/>
                  </a:lnTo>
                  <a:lnTo>
                    <a:pt x="125128" y="69242"/>
                  </a:lnTo>
                  <a:lnTo>
                    <a:pt x="119618" y="70974"/>
                  </a:lnTo>
                  <a:lnTo>
                    <a:pt x="110642" y="68568"/>
                  </a:lnTo>
                  <a:lnTo>
                    <a:pt x="106539" y="79975"/>
                  </a:lnTo>
                  <a:lnTo>
                    <a:pt x="118318" y="94048"/>
                  </a:lnTo>
                  <a:lnTo>
                    <a:pt x="126928" y="98132"/>
                  </a:lnTo>
                  <a:lnTo>
                    <a:pt x="129828" y="108127"/>
                  </a:lnTo>
                  <a:lnTo>
                    <a:pt x="136234" y="124769"/>
                  </a:lnTo>
                  <a:lnTo>
                    <a:pt x="133231" y="131319"/>
                  </a:lnTo>
                  <a:lnTo>
                    <a:pt x="123592" y="155818"/>
                  </a:lnTo>
                  <a:lnTo>
                    <a:pt x="118907" y="160210"/>
                  </a:lnTo>
                  <a:lnTo>
                    <a:pt x="117549" y="178938"/>
                  </a:lnTo>
                  <a:lnTo>
                    <a:pt x="119589" y="189109"/>
                  </a:lnTo>
                  <a:lnTo>
                    <a:pt x="118053" y="196310"/>
                  </a:lnTo>
                  <a:lnTo>
                    <a:pt x="127455" y="208915"/>
                  </a:lnTo>
                  <a:lnTo>
                    <a:pt x="129189" y="217587"/>
                  </a:lnTo>
                  <a:lnTo>
                    <a:pt x="136541" y="230049"/>
                  </a:lnTo>
                  <a:lnTo>
                    <a:pt x="145603" y="237816"/>
                  </a:lnTo>
                  <a:lnTo>
                    <a:pt x="146533" y="248838"/>
                  </a:lnTo>
                  <a:lnTo>
                    <a:pt x="148642" y="255838"/>
                  </a:lnTo>
                  <a:lnTo>
                    <a:pt x="147265" y="268886"/>
                  </a:lnTo>
                  <a:lnTo>
                    <a:pt x="131566" y="263182"/>
                  </a:lnTo>
                  <a:lnTo>
                    <a:pt x="115589" y="256816"/>
                  </a:lnTo>
                  <a:lnTo>
                    <a:pt x="90680" y="25588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7" name="Polygon form 181"/>
            <p:cNvSpPr/>
            <p:nvPr/>
          </p:nvSpPr>
          <p:spPr>
            <a:xfrm>
              <a:off x="4200250" y="3918777"/>
              <a:ext cx="375233" cy="448929"/>
            </a:xfrm>
            <a:custGeom>
              <a:avLst/>
              <a:gdLst/>
              <a:ahLst/>
              <a:cxnLst/>
              <a:rect l="0" t="0" r="0" b="0"/>
              <a:pathLst>
                <a:path w="375233" h="448929">
                  <a:moveTo>
                    <a:pt x="368233" y="42160"/>
                  </a:moveTo>
                  <a:lnTo>
                    <a:pt x="367300" y="70541"/>
                  </a:lnTo>
                  <a:lnTo>
                    <a:pt x="375233" y="73819"/>
                  </a:lnTo>
                  <a:lnTo>
                    <a:pt x="368944" y="82443"/>
                  </a:lnTo>
                  <a:lnTo>
                    <a:pt x="361396" y="88895"/>
                  </a:lnTo>
                  <a:lnTo>
                    <a:pt x="353900" y="101555"/>
                  </a:lnTo>
                  <a:lnTo>
                    <a:pt x="349776" y="112837"/>
                  </a:lnTo>
                  <a:lnTo>
                    <a:pt x="348677" y="132312"/>
                  </a:lnTo>
                  <a:lnTo>
                    <a:pt x="344092" y="141580"/>
                  </a:lnTo>
                  <a:lnTo>
                    <a:pt x="343874" y="159870"/>
                  </a:lnTo>
                  <a:lnTo>
                    <a:pt x="338168" y="166627"/>
                  </a:lnTo>
                  <a:lnTo>
                    <a:pt x="337354" y="181061"/>
                  </a:lnTo>
                  <a:lnTo>
                    <a:pt x="334631" y="182928"/>
                  </a:lnTo>
                  <a:lnTo>
                    <a:pt x="332703" y="196194"/>
                  </a:lnTo>
                  <a:lnTo>
                    <a:pt x="337564" y="207229"/>
                  </a:lnTo>
                  <a:lnTo>
                    <a:pt x="338478" y="236486"/>
                  </a:lnTo>
                  <a:lnTo>
                    <a:pt x="341693" y="258810"/>
                  </a:lnTo>
                  <a:lnTo>
                    <a:pt x="339508" y="271419"/>
                  </a:lnTo>
                  <a:lnTo>
                    <a:pt x="343183" y="285500"/>
                  </a:lnTo>
                  <a:lnTo>
                    <a:pt x="354316" y="299122"/>
                  </a:lnTo>
                  <a:lnTo>
                    <a:pt x="364202" y="329736"/>
                  </a:lnTo>
                  <a:lnTo>
                    <a:pt x="356524" y="327236"/>
                  </a:lnTo>
                  <a:lnTo>
                    <a:pt x="330022" y="331228"/>
                  </a:lnTo>
                  <a:lnTo>
                    <a:pt x="324682" y="334106"/>
                  </a:lnTo>
                  <a:lnTo>
                    <a:pt x="318684" y="349563"/>
                  </a:lnTo>
                  <a:lnTo>
                    <a:pt x="322785" y="360275"/>
                  </a:lnTo>
                  <a:lnTo>
                    <a:pt x="318446" y="388966"/>
                  </a:lnTo>
                  <a:lnTo>
                    <a:pt x="315221" y="413290"/>
                  </a:lnTo>
                  <a:lnTo>
                    <a:pt x="320357" y="417632"/>
                  </a:lnTo>
                  <a:lnTo>
                    <a:pt x="333687" y="427145"/>
                  </a:lnTo>
                  <a:lnTo>
                    <a:pt x="339216" y="422765"/>
                  </a:lnTo>
                  <a:lnTo>
                    <a:pt x="339838" y="448929"/>
                  </a:lnTo>
                  <a:lnTo>
                    <a:pt x="324907" y="448637"/>
                  </a:lnTo>
                  <a:lnTo>
                    <a:pt x="317397" y="435246"/>
                  </a:lnTo>
                  <a:lnTo>
                    <a:pt x="310570" y="424876"/>
                  </a:lnTo>
                  <a:lnTo>
                    <a:pt x="295703" y="421409"/>
                  </a:lnTo>
                  <a:lnTo>
                    <a:pt x="291734" y="408688"/>
                  </a:lnTo>
                  <a:lnTo>
                    <a:pt x="279525" y="416278"/>
                  </a:lnTo>
                  <a:lnTo>
                    <a:pt x="263965" y="412823"/>
                  </a:lnTo>
                  <a:lnTo>
                    <a:pt x="257756" y="401796"/>
                  </a:lnTo>
                  <a:lnTo>
                    <a:pt x="245388" y="399507"/>
                  </a:lnTo>
                  <a:lnTo>
                    <a:pt x="236194" y="400052"/>
                  </a:lnTo>
                  <a:lnTo>
                    <a:pt x="235278" y="392521"/>
                  </a:lnTo>
                  <a:lnTo>
                    <a:pt x="228536" y="391884"/>
                  </a:lnTo>
                  <a:lnTo>
                    <a:pt x="219651" y="390420"/>
                  </a:lnTo>
                  <a:lnTo>
                    <a:pt x="207421" y="393997"/>
                  </a:lnTo>
                  <a:lnTo>
                    <a:pt x="198923" y="393370"/>
                  </a:lnTo>
                  <a:lnTo>
                    <a:pt x="194019" y="395571"/>
                  </a:lnTo>
                  <a:lnTo>
                    <a:pt x="195752" y="366779"/>
                  </a:lnTo>
                  <a:lnTo>
                    <a:pt x="189402" y="357778"/>
                  </a:lnTo>
                  <a:lnTo>
                    <a:pt x="188267" y="342893"/>
                  </a:lnTo>
                  <a:lnTo>
                    <a:pt x="191442" y="328316"/>
                  </a:lnTo>
                  <a:lnTo>
                    <a:pt x="187627" y="318969"/>
                  </a:lnTo>
                  <a:lnTo>
                    <a:pt x="187522" y="303744"/>
                  </a:lnTo>
                  <a:lnTo>
                    <a:pt x="163646" y="303898"/>
                  </a:lnTo>
                  <a:lnTo>
                    <a:pt x="165490" y="295187"/>
                  </a:lnTo>
                  <a:lnTo>
                    <a:pt x="155447" y="295256"/>
                  </a:lnTo>
                  <a:lnTo>
                    <a:pt x="154326" y="299444"/>
                  </a:lnTo>
                  <a:lnTo>
                    <a:pt x="142108" y="300362"/>
                  </a:lnTo>
                  <a:lnTo>
                    <a:pt x="136966" y="314443"/>
                  </a:lnTo>
                  <a:lnTo>
                    <a:pt x="133926" y="320482"/>
                  </a:lnTo>
                  <a:lnTo>
                    <a:pt x="123113" y="317042"/>
                  </a:lnTo>
                  <a:lnTo>
                    <a:pt x="116574" y="320428"/>
                  </a:lnTo>
                  <a:lnTo>
                    <a:pt x="103545" y="322354"/>
                  </a:lnTo>
                  <a:lnTo>
                    <a:pt x="96187" y="309701"/>
                  </a:lnTo>
                  <a:lnTo>
                    <a:pt x="91766" y="301877"/>
                  </a:lnTo>
                  <a:lnTo>
                    <a:pt x="86288" y="287375"/>
                  </a:lnTo>
                  <a:lnTo>
                    <a:pt x="81619" y="269360"/>
                  </a:lnTo>
                  <a:lnTo>
                    <a:pt x="23493" y="268961"/>
                  </a:lnTo>
                  <a:lnTo>
                    <a:pt x="16561" y="271854"/>
                  </a:lnTo>
                  <a:lnTo>
                    <a:pt x="10858" y="271396"/>
                  </a:lnTo>
                  <a:lnTo>
                    <a:pt x="2704" y="274632"/>
                  </a:lnTo>
                  <a:lnTo>
                    <a:pt x="0" y="267139"/>
                  </a:lnTo>
                  <a:lnTo>
                    <a:pt x="5029" y="264594"/>
                  </a:lnTo>
                  <a:lnTo>
                    <a:pt x="5719" y="254068"/>
                  </a:lnTo>
                  <a:lnTo>
                    <a:pt x="8984" y="247863"/>
                  </a:lnTo>
                  <a:lnTo>
                    <a:pt x="16190" y="242794"/>
                  </a:lnTo>
                  <a:lnTo>
                    <a:pt x="21353" y="245259"/>
                  </a:lnTo>
                  <a:lnTo>
                    <a:pt x="28154" y="236020"/>
                  </a:lnTo>
                  <a:lnTo>
                    <a:pt x="38892" y="236269"/>
                  </a:lnTo>
                  <a:lnTo>
                    <a:pt x="40110" y="243108"/>
                  </a:lnTo>
                  <a:lnTo>
                    <a:pt x="47443" y="247395"/>
                  </a:lnTo>
                  <a:lnTo>
                    <a:pt x="59149" y="232267"/>
                  </a:lnTo>
                  <a:lnTo>
                    <a:pt x="70713" y="220480"/>
                  </a:lnTo>
                  <a:lnTo>
                    <a:pt x="75745" y="212752"/>
                  </a:lnTo>
                  <a:lnTo>
                    <a:pt x="75185" y="192871"/>
                  </a:lnTo>
                  <a:lnTo>
                    <a:pt x="83842" y="169401"/>
                  </a:lnTo>
                  <a:lnTo>
                    <a:pt x="92917" y="156956"/>
                  </a:lnTo>
                  <a:lnTo>
                    <a:pt x="105934" y="145310"/>
                  </a:lnTo>
                  <a:lnTo>
                    <a:pt x="108211" y="137599"/>
                  </a:lnTo>
                  <a:lnTo>
                    <a:pt x="108706" y="128734"/>
                  </a:lnTo>
                  <a:lnTo>
                    <a:pt x="111922" y="120346"/>
                  </a:lnTo>
                  <a:lnTo>
                    <a:pt x="110875" y="106647"/>
                  </a:lnTo>
                  <a:lnTo>
                    <a:pt x="113285" y="85224"/>
                  </a:lnTo>
                  <a:lnTo>
                    <a:pt x="117085" y="70140"/>
                  </a:lnTo>
                  <a:lnTo>
                    <a:pt x="122932" y="57209"/>
                  </a:lnTo>
                  <a:lnTo>
                    <a:pt x="124014" y="42607"/>
                  </a:lnTo>
                  <a:lnTo>
                    <a:pt x="125665" y="25744"/>
                  </a:lnTo>
                  <a:lnTo>
                    <a:pt x="133237" y="13458"/>
                  </a:lnTo>
                  <a:lnTo>
                    <a:pt x="143718" y="5656"/>
                  </a:lnTo>
                  <a:lnTo>
                    <a:pt x="160019" y="13851"/>
                  </a:lnTo>
                  <a:lnTo>
                    <a:pt x="172661" y="22756"/>
                  </a:lnTo>
                  <a:lnTo>
                    <a:pt x="187108" y="25117"/>
                  </a:lnTo>
                  <a:lnTo>
                    <a:pt x="201862" y="29819"/>
                  </a:lnTo>
                  <a:lnTo>
                    <a:pt x="207613" y="15195"/>
                  </a:lnTo>
                  <a:lnTo>
                    <a:pt x="210300" y="13325"/>
                  </a:lnTo>
                  <a:lnTo>
                    <a:pt x="219311" y="15741"/>
                  </a:lnTo>
                  <a:lnTo>
                    <a:pt x="241114" y="3617"/>
                  </a:lnTo>
                  <a:lnTo>
                    <a:pt x="248954" y="8725"/>
                  </a:lnTo>
                  <a:lnTo>
                    <a:pt x="255327" y="7986"/>
                  </a:lnTo>
                  <a:lnTo>
                    <a:pt x="258206" y="2091"/>
                  </a:lnTo>
                  <a:lnTo>
                    <a:pt x="265502" y="0"/>
                  </a:lnTo>
                  <a:lnTo>
                    <a:pt x="280364" y="2518"/>
                  </a:lnTo>
                  <a:lnTo>
                    <a:pt x="293010" y="3048"/>
                  </a:lnTo>
                  <a:lnTo>
                    <a:pt x="299480" y="462"/>
                  </a:lnTo>
                  <a:lnTo>
                    <a:pt x="311692" y="20450"/>
                  </a:lnTo>
                  <a:lnTo>
                    <a:pt x="320583" y="23373"/>
                  </a:lnTo>
                  <a:lnTo>
                    <a:pt x="325809" y="19290"/>
                  </a:lnTo>
                  <a:lnTo>
                    <a:pt x="334946" y="20868"/>
                  </a:lnTo>
                  <a:lnTo>
                    <a:pt x="345857" y="15714"/>
                  </a:lnTo>
                  <a:lnTo>
                    <a:pt x="350678" y="26066"/>
                  </a:lnTo>
                  <a:lnTo>
                    <a:pt x="368233" y="4216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8" name="Polygon form 182"/>
            <p:cNvSpPr/>
            <p:nvPr/>
          </p:nvSpPr>
          <p:spPr>
            <a:xfrm>
              <a:off x="4179047" y="3955999"/>
              <a:ext cx="145217" cy="211755"/>
            </a:xfrm>
            <a:custGeom>
              <a:avLst/>
              <a:gdLst/>
              <a:ahLst/>
              <a:cxnLst/>
              <a:rect l="0" t="0" r="0" b="0"/>
              <a:pathLst>
                <a:path w="145217" h="211755">
                  <a:moveTo>
                    <a:pt x="37393" y="205572"/>
                  </a:moveTo>
                  <a:lnTo>
                    <a:pt x="30055" y="197280"/>
                  </a:lnTo>
                  <a:lnTo>
                    <a:pt x="24074" y="201336"/>
                  </a:lnTo>
                  <a:lnTo>
                    <a:pt x="16056" y="211755"/>
                  </a:lnTo>
                  <a:lnTo>
                    <a:pt x="0" y="186169"/>
                  </a:lnTo>
                  <a:lnTo>
                    <a:pt x="15075" y="172852"/>
                  </a:lnTo>
                  <a:lnTo>
                    <a:pt x="7694" y="156882"/>
                  </a:lnTo>
                  <a:lnTo>
                    <a:pt x="14479" y="150814"/>
                  </a:lnTo>
                  <a:lnTo>
                    <a:pt x="27803" y="147863"/>
                  </a:lnTo>
                  <a:lnTo>
                    <a:pt x="29404" y="137161"/>
                  </a:lnTo>
                  <a:lnTo>
                    <a:pt x="39916" y="148763"/>
                  </a:lnTo>
                  <a:lnTo>
                    <a:pt x="57333" y="149788"/>
                  </a:lnTo>
                  <a:lnTo>
                    <a:pt x="63424" y="138377"/>
                  </a:lnTo>
                  <a:lnTo>
                    <a:pt x="65955" y="122318"/>
                  </a:lnTo>
                  <a:lnTo>
                    <a:pt x="63829" y="103457"/>
                  </a:lnTo>
                  <a:lnTo>
                    <a:pt x="54495" y="89172"/>
                  </a:lnTo>
                  <a:lnTo>
                    <a:pt x="63016" y="61195"/>
                  </a:lnTo>
                  <a:lnTo>
                    <a:pt x="58080" y="56396"/>
                  </a:lnTo>
                  <a:lnTo>
                    <a:pt x="43398" y="58368"/>
                  </a:lnTo>
                  <a:lnTo>
                    <a:pt x="37854" y="45891"/>
                  </a:lnTo>
                  <a:lnTo>
                    <a:pt x="39261" y="35356"/>
                  </a:lnTo>
                  <a:lnTo>
                    <a:pt x="64169" y="36292"/>
                  </a:lnTo>
                  <a:lnTo>
                    <a:pt x="80146" y="42658"/>
                  </a:lnTo>
                  <a:lnTo>
                    <a:pt x="95845" y="48362"/>
                  </a:lnTo>
                  <a:lnTo>
                    <a:pt x="97222" y="35313"/>
                  </a:lnTo>
                  <a:lnTo>
                    <a:pt x="107464" y="12818"/>
                  </a:lnTo>
                  <a:lnTo>
                    <a:pt x="119145" y="0"/>
                  </a:lnTo>
                  <a:lnTo>
                    <a:pt x="132522" y="4047"/>
                  </a:lnTo>
                  <a:lnTo>
                    <a:pt x="145217" y="5384"/>
                  </a:lnTo>
                  <a:lnTo>
                    <a:pt x="144136" y="19986"/>
                  </a:lnTo>
                  <a:lnTo>
                    <a:pt x="138289" y="32918"/>
                  </a:lnTo>
                  <a:lnTo>
                    <a:pt x="134488" y="48002"/>
                  </a:lnTo>
                  <a:lnTo>
                    <a:pt x="132078" y="69424"/>
                  </a:lnTo>
                  <a:lnTo>
                    <a:pt x="133126" y="83124"/>
                  </a:lnTo>
                  <a:lnTo>
                    <a:pt x="129910" y="91512"/>
                  </a:lnTo>
                  <a:lnTo>
                    <a:pt x="129414" y="100377"/>
                  </a:lnTo>
                  <a:lnTo>
                    <a:pt x="127138" y="108087"/>
                  </a:lnTo>
                  <a:lnTo>
                    <a:pt x="114121" y="119733"/>
                  </a:lnTo>
                  <a:lnTo>
                    <a:pt x="105045" y="132178"/>
                  </a:lnTo>
                  <a:lnTo>
                    <a:pt x="96389" y="155648"/>
                  </a:lnTo>
                  <a:lnTo>
                    <a:pt x="96948" y="175529"/>
                  </a:lnTo>
                  <a:lnTo>
                    <a:pt x="91917" y="183257"/>
                  </a:lnTo>
                  <a:lnTo>
                    <a:pt x="80353" y="195045"/>
                  </a:lnTo>
                  <a:lnTo>
                    <a:pt x="68646" y="210173"/>
                  </a:lnTo>
                  <a:lnTo>
                    <a:pt x="61313" y="205885"/>
                  </a:lnTo>
                  <a:lnTo>
                    <a:pt x="60096" y="199046"/>
                  </a:lnTo>
                  <a:lnTo>
                    <a:pt x="49358" y="198797"/>
                  </a:lnTo>
                  <a:lnTo>
                    <a:pt x="42556" y="208037"/>
                  </a:lnTo>
                  <a:lnTo>
                    <a:pt x="37393" y="20557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9" name="Polygon form 183"/>
            <p:cNvSpPr/>
            <p:nvPr/>
          </p:nvSpPr>
          <p:spPr>
            <a:xfrm>
              <a:off x="2401187" y="3735935"/>
              <a:ext cx="238995" cy="417216"/>
            </a:xfrm>
            <a:custGeom>
              <a:avLst/>
              <a:gdLst/>
              <a:ahLst/>
              <a:cxnLst/>
              <a:rect l="0" t="0" r="0" b="0"/>
              <a:pathLst>
                <a:path w="238995" h="417216">
                  <a:moveTo>
                    <a:pt x="71124" y="313978"/>
                  </a:moveTo>
                  <a:lnTo>
                    <a:pt x="62669" y="308047"/>
                  </a:lnTo>
                  <a:lnTo>
                    <a:pt x="52995" y="299744"/>
                  </a:lnTo>
                  <a:lnTo>
                    <a:pt x="47377" y="303730"/>
                  </a:lnTo>
                  <a:lnTo>
                    <a:pt x="30634" y="300242"/>
                  </a:lnTo>
                  <a:lnTo>
                    <a:pt x="25878" y="289442"/>
                  </a:lnTo>
                  <a:lnTo>
                    <a:pt x="22194" y="289839"/>
                  </a:lnTo>
                  <a:lnTo>
                    <a:pt x="2579" y="275467"/>
                  </a:lnTo>
                  <a:lnTo>
                    <a:pt x="0" y="267659"/>
                  </a:lnTo>
                  <a:lnTo>
                    <a:pt x="7391" y="265791"/>
                  </a:lnTo>
                  <a:lnTo>
                    <a:pt x="6724" y="253202"/>
                  </a:lnTo>
                  <a:lnTo>
                    <a:pt x="11534" y="244119"/>
                  </a:lnTo>
                  <a:lnTo>
                    <a:pt x="21358" y="242470"/>
                  </a:lnTo>
                  <a:lnTo>
                    <a:pt x="30049" y="226731"/>
                  </a:lnTo>
                  <a:lnTo>
                    <a:pt x="37978" y="213606"/>
                  </a:lnTo>
                  <a:lnTo>
                    <a:pt x="30900" y="207598"/>
                  </a:lnTo>
                  <a:lnTo>
                    <a:pt x="35133" y="193059"/>
                  </a:lnTo>
                  <a:lnTo>
                    <a:pt x="31636" y="170079"/>
                  </a:lnTo>
                  <a:lnTo>
                    <a:pt x="36161" y="163526"/>
                  </a:lnTo>
                  <a:lnTo>
                    <a:pt x="34126" y="142286"/>
                  </a:lnTo>
                  <a:lnTo>
                    <a:pt x="26914" y="128849"/>
                  </a:lnTo>
                  <a:lnTo>
                    <a:pt x="30172" y="116679"/>
                  </a:lnTo>
                  <a:lnTo>
                    <a:pt x="36395" y="118544"/>
                  </a:lnTo>
                  <a:lnTo>
                    <a:pt x="40568" y="111130"/>
                  </a:lnTo>
                  <a:lnTo>
                    <a:pt x="36989" y="96311"/>
                  </a:lnTo>
                  <a:lnTo>
                    <a:pt x="39626" y="92672"/>
                  </a:lnTo>
                  <a:lnTo>
                    <a:pt x="49713" y="93585"/>
                  </a:lnTo>
                  <a:lnTo>
                    <a:pt x="65688" y="76274"/>
                  </a:lnTo>
                  <a:lnTo>
                    <a:pt x="73962" y="73709"/>
                  </a:lnTo>
                  <a:lnTo>
                    <a:pt x="74783" y="65434"/>
                  </a:lnTo>
                  <a:lnTo>
                    <a:pt x="80092" y="44341"/>
                  </a:lnTo>
                  <a:lnTo>
                    <a:pt x="92303" y="32893"/>
                  </a:lnTo>
                  <a:lnTo>
                    <a:pt x="104671" y="32593"/>
                  </a:lnTo>
                  <a:lnTo>
                    <a:pt x="106679" y="27408"/>
                  </a:lnTo>
                  <a:lnTo>
                    <a:pt x="121800" y="29709"/>
                  </a:lnTo>
                  <a:lnTo>
                    <a:pt x="138286" y="17330"/>
                  </a:lnTo>
                  <a:lnTo>
                    <a:pt x="146398" y="11866"/>
                  </a:lnTo>
                  <a:lnTo>
                    <a:pt x="156950" y="0"/>
                  </a:lnTo>
                  <a:lnTo>
                    <a:pt x="163724" y="1630"/>
                  </a:lnTo>
                  <a:lnTo>
                    <a:pt x="168251" y="8258"/>
                  </a:lnTo>
                  <a:lnTo>
                    <a:pt x="163715" y="16589"/>
                  </a:lnTo>
                  <a:lnTo>
                    <a:pt x="150796" y="20587"/>
                  </a:lnTo>
                  <a:lnTo>
                    <a:pt x="144773" y="32982"/>
                  </a:lnTo>
                  <a:lnTo>
                    <a:pt x="136607" y="40031"/>
                  </a:lnTo>
                  <a:lnTo>
                    <a:pt x="130170" y="49228"/>
                  </a:lnTo>
                  <a:lnTo>
                    <a:pt x="126407" y="67006"/>
                  </a:lnTo>
                  <a:lnTo>
                    <a:pt x="119918" y="81540"/>
                  </a:lnTo>
                  <a:lnTo>
                    <a:pt x="129931" y="83327"/>
                  </a:lnTo>
                  <a:lnTo>
                    <a:pt x="131680" y="94828"/>
                  </a:lnTo>
                  <a:lnTo>
                    <a:pt x="135659" y="100364"/>
                  </a:lnTo>
                  <a:lnTo>
                    <a:pt x="136590" y="110425"/>
                  </a:lnTo>
                  <a:lnTo>
                    <a:pt x="133713" y="119639"/>
                  </a:lnTo>
                  <a:lnTo>
                    <a:pt x="134109" y="124854"/>
                  </a:lnTo>
                  <a:lnTo>
                    <a:pt x="138834" y="126977"/>
                  </a:lnTo>
                  <a:lnTo>
                    <a:pt x="143051" y="135720"/>
                  </a:lnTo>
                  <a:lnTo>
                    <a:pt x="168471" y="133539"/>
                  </a:lnTo>
                  <a:lnTo>
                    <a:pt x="179735" y="136808"/>
                  </a:lnTo>
                  <a:lnTo>
                    <a:pt x="192575" y="158336"/>
                  </a:lnTo>
                  <a:lnTo>
                    <a:pt x="200649" y="155732"/>
                  </a:lnTo>
                  <a:lnTo>
                    <a:pt x="214771" y="157165"/>
                  </a:lnTo>
                  <a:lnTo>
                    <a:pt x="226115" y="154410"/>
                  </a:lnTo>
                  <a:lnTo>
                    <a:pt x="232893" y="158728"/>
                  </a:lnTo>
                  <a:lnTo>
                    <a:pt x="228802" y="172085"/>
                  </a:lnTo>
                  <a:lnTo>
                    <a:pt x="224091" y="180401"/>
                  </a:lnTo>
                  <a:lnTo>
                    <a:pt x="221940" y="198217"/>
                  </a:lnTo>
                  <a:lnTo>
                    <a:pt x="225424" y="214749"/>
                  </a:lnTo>
                  <a:lnTo>
                    <a:pt x="230840" y="222156"/>
                  </a:lnTo>
                  <a:lnTo>
                    <a:pt x="231385" y="227721"/>
                  </a:lnTo>
                  <a:lnTo>
                    <a:pt x="221123" y="240057"/>
                  </a:lnTo>
                  <a:lnTo>
                    <a:pt x="228178" y="245556"/>
                  </a:lnTo>
                  <a:lnTo>
                    <a:pt x="233277" y="254258"/>
                  </a:lnTo>
                  <a:lnTo>
                    <a:pt x="238995" y="279042"/>
                  </a:lnTo>
                  <a:lnTo>
                    <a:pt x="235244" y="282098"/>
                  </a:lnTo>
                  <a:lnTo>
                    <a:pt x="231541" y="267437"/>
                  </a:lnTo>
                  <a:lnTo>
                    <a:pt x="226162" y="259545"/>
                  </a:lnTo>
                  <a:lnTo>
                    <a:pt x="219522" y="268098"/>
                  </a:lnTo>
                  <a:lnTo>
                    <a:pt x="181073" y="267466"/>
                  </a:lnTo>
                  <a:lnTo>
                    <a:pt x="181160" y="283049"/>
                  </a:lnTo>
                  <a:lnTo>
                    <a:pt x="192707" y="285638"/>
                  </a:lnTo>
                  <a:lnTo>
                    <a:pt x="191985" y="295171"/>
                  </a:lnTo>
                  <a:lnTo>
                    <a:pt x="188050" y="292591"/>
                  </a:lnTo>
                  <a:lnTo>
                    <a:pt x="176915" y="296686"/>
                  </a:lnTo>
                  <a:lnTo>
                    <a:pt x="176791" y="314784"/>
                  </a:lnTo>
                  <a:lnTo>
                    <a:pt x="185572" y="323866"/>
                  </a:lnTo>
                  <a:lnTo>
                    <a:pt x="188748" y="338119"/>
                  </a:lnTo>
                  <a:lnTo>
                    <a:pt x="188386" y="348916"/>
                  </a:lnTo>
                  <a:lnTo>
                    <a:pt x="180960" y="417216"/>
                  </a:lnTo>
                  <a:lnTo>
                    <a:pt x="170705" y="404022"/>
                  </a:lnTo>
                  <a:lnTo>
                    <a:pt x="164799" y="403458"/>
                  </a:lnTo>
                  <a:lnTo>
                    <a:pt x="176924" y="378052"/>
                  </a:lnTo>
                  <a:lnTo>
                    <a:pt x="161602" y="366429"/>
                  </a:lnTo>
                  <a:lnTo>
                    <a:pt x="149795" y="368605"/>
                  </a:lnTo>
                  <a:lnTo>
                    <a:pt x="142596" y="364308"/>
                  </a:lnTo>
                  <a:lnTo>
                    <a:pt x="131836" y="370938"/>
                  </a:lnTo>
                  <a:lnTo>
                    <a:pt x="117087" y="367853"/>
                  </a:lnTo>
                  <a:lnTo>
                    <a:pt x="105104" y="341680"/>
                  </a:lnTo>
                  <a:lnTo>
                    <a:pt x="95911" y="335251"/>
                  </a:lnTo>
                  <a:lnTo>
                    <a:pt x="89540" y="323451"/>
                  </a:lnTo>
                  <a:lnTo>
                    <a:pt x="76385" y="311604"/>
                  </a:lnTo>
                  <a:lnTo>
                    <a:pt x="71124" y="31397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0" name="Polygon form 184"/>
            <p:cNvSpPr/>
            <p:nvPr/>
          </p:nvSpPr>
          <p:spPr>
            <a:xfrm>
              <a:off x="2277211" y="3762216"/>
              <a:ext cx="63452" cy="76296"/>
            </a:xfrm>
            <a:custGeom>
              <a:avLst/>
              <a:gdLst/>
              <a:ahLst/>
              <a:cxnLst/>
              <a:rect l="0" t="0" r="0" b="0"/>
              <a:pathLst>
                <a:path w="63452" h="76296">
                  <a:moveTo>
                    <a:pt x="52613" y="76296"/>
                  </a:moveTo>
                  <a:lnTo>
                    <a:pt x="42365" y="70567"/>
                  </a:lnTo>
                  <a:lnTo>
                    <a:pt x="38776" y="65219"/>
                  </a:lnTo>
                  <a:lnTo>
                    <a:pt x="41372" y="60865"/>
                  </a:lnTo>
                  <a:lnTo>
                    <a:pt x="41096" y="55279"/>
                  </a:lnTo>
                  <a:lnTo>
                    <a:pt x="36144" y="49162"/>
                  </a:lnTo>
                  <a:lnTo>
                    <a:pt x="28840" y="44092"/>
                  </a:lnTo>
                  <a:lnTo>
                    <a:pt x="22366" y="40758"/>
                  </a:lnTo>
                  <a:lnTo>
                    <a:pt x="21719" y="33348"/>
                  </a:lnTo>
                  <a:lnTo>
                    <a:pt x="16983" y="28757"/>
                  </a:lnTo>
                  <a:lnTo>
                    <a:pt x="17591" y="36123"/>
                  </a:lnTo>
                  <a:lnTo>
                    <a:pt x="13159" y="42106"/>
                  </a:lnTo>
                  <a:lnTo>
                    <a:pt x="9289" y="35025"/>
                  </a:lnTo>
                  <a:lnTo>
                    <a:pt x="3216" y="32432"/>
                  </a:lnTo>
                  <a:lnTo>
                    <a:pt x="999" y="27293"/>
                  </a:lnTo>
                  <a:lnTo>
                    <a:pt x="1825" y="19594"/>
                  </a:lnTo>
                  <a:lnTo>
                    <a:pt x="5176" y="11670"/>
                  </a:lnTo>
                  <a:lnTo>
                    <a:pt x="0" y="8014"/>
                  </a:lnTo>
                  <a:lnTo>
                    <a:pt x="4966" y="3204"/>
                  </a:lnTo>
                  <a:lnTo>
                    <a:pt x="8238" y="0"/>
                  </a:lnTo>
                  <a:lnTo>
                    <a:pt x="20456" y="6907"/>
                  </a:lnTo>
                  <a:lnTo>
                    <a:pt x="25276" y="3689"/>
                  </a:lnTo>
                  <a:lnTo>
                    <a:pt x="31271" y="5897"/>
                  </a:lnTo>
                  <a:lnTo>
                    <a:pt x="34012" y="11145"/>
                  </a:lnTo>
                  <a:lnTo>
                    <a:pt x="39627" y="12918"/>
                  </a:lnTo>
                  <a:lnTo>
                    <a:pt x="44820" y="7645"/>
                  </a:lnTo>
                  <a:lnTo>
                    <a:pt x="48495" y="21430"/>
                  </a:lnTo>
                  <a:lnTo>
                    <a:pt x="55164" y="31693"/>
                  </a:lnTo>
                  <a:lnTo>
                    <a:pt x="63452" y="42585"/>
                  </a:lnTo>
                  <a:lnTo>
                    <a:pt x="55685" y="44732"/>
                  </a:lnTo>
                  <a:lnTo>
                    <a:pt x="54980" y="54884"/>
                  </a:lnTo>
                  <a:lnTo>
                    <a:pt x="58768" y="58685"/>
                  </a:lnTo>
                  <a:lnTo>
                    <a:pt x="55605" y="61634"/>
                  </a:lnTo>
                  <a:lnTo>
                    <a:pt x="56024" y="66208"/>
                  </a:lnTo>
                  <a:lnTo>
                    <a:pt x="54008" y="71302"/>
                  </a:lnTo>
                  <a:lnTo>
                    <a:pt x="52613" y="7629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1" name="Polygon form 185"/>
            <p:cNvSpPr/>
            <p:nvPr/>
          </p:nvSpPr>
          <p:spPr>
            <a:xfrm>
              <a:off x="2336988" y="3462404"/>
              <a:ext cx="198774" cy="86581"/>
            </a:xfrm>
            <a:custGeom>
              <a:avLst/>
              <a:gdLst/>
              <a:ahLst/>
              <a:cxnLst/>
              <a:rect l="0" t="0" r="0" b="0"/>
              <a:pathLst>
                <a:path w="198774" h="86581">
                  <a:moveTo>
                    <a:pt x="57857" y="0"/>
                  </a:moveTo>
                  <a:lnTo>
                    <a:pt x="73847" y="2323"/>
                  </a:lnTo>
                  <a:lnTo>
                    <a:pt x="88670" y="3086"/>
                  </a:lnTo>
                  <a:lnTo>
                    <a:pt x="104804" y="12171"/>
                  </a:lnTo>
                  <a:lnTo>
                    <a:pt x="110612" y="21558"/>
                  </a:lnTo>
                  <a:lnTo>
                    <a:pt x="128881" y="19273"/>
                  </a:lnTo>
                  <a:lnTo>
                    <a:pt x="134518" y="25343"/>
                  </a:lnTo>
                  <a:lnTo>
                    <a:pt x="147837" y="41277"/>
                  </a:lnTo>
                  <a:lnTo>
                    <a:pt x="157743" y="52867"/>
                  </a:lnTo>
                  <a:lnTo>
                    <a:pt x="164082" y="52698"/>
                  </a:lnTo>
                  <a:lnTo>
                    <a:pt x="174603" y="58095"/>
                  </a:lnTo>
                  <a:lnTo>
                    <a:pt x="172040" y="65078"/>
                  </a:lnTo>
                  <a:lnTo>
                    <a:pt x="185960" y="66479"/>
                  </a:lnTo>
                  <a:lnTo>
                    <a:pt x="198774" y="77052"/>
                  </a:lnTo>
                  <a:lnTo>
                    <a:pt x="195581" y="82830"/>
                  </a:lnTo>
                  <a:lnTo>
                    <a:pt x="182344" y="85671"/>
                  </a:lnTo>
                  <a:lnTo>
                    <a:pt x="169250" y="86581"/>
                  </a:lnTo>
                  <a:lnTo>
                    <a:pt x="156366" y="84266"/>
                  </a:lnTo>
                  <a:lnTo>
                    <a:pt x="128542" y="85979"/>
                  </a:lnTo>
                  <a:lnTo>
                    <a:pt x="143671" y="72383"/>
                  </a:lnTo>
                  <a:lnTo>
                    <a:pt x="136970" y="65683"/>
                  </a:lnTo>
                  <a:lnTo>
                    <a:pt x="124938" y="63673"/>
                  </a:lnTo>
                  <a:lnTo>
                    <a:pt x="119590" y="56271"/>
                  </a:lnTo>
                  <a:lnTo>
                    <a:pt x="117599" y="41904"/>
                  </a:lnTo>
                  <a:lnTo>
                    <a:pt x="106659" y="42563"/>
                  </a:lnTo>
                  <a:lnTo>
                    <a:pt x="90139" y="35324"/>
                  </a:lnTo>
                  <a:lnTo>
                    <a:pt x="85415" y="29900"/>
                  </a:lnTo>
                  <a:lnTo>
                    <a:pt x="61385" y="25250"/>
                  </a:lnTo>
                  <a:lnTo>
                    <a:pt x="55707" y="20151"/>
                  </a:lnTo>
                  <a:lnTo>
                    <a:pt x="64053" y="14116"/>
                  </a:lnTo>
                  <a:lnTo>
                    <a:pt x="45707" y="12232"/>
                  </a:lnTo>
                  <a:lnTo>
                    <a:pt x="29481" y="24829"/>
                  </a:lnTo>
                  <a:lnTo>
                    <a:pt x="21542" y="24926"/>
                  </a:lnTo>
                  <a:lnTo>
                    <a:pt x="17611" y="30967"/>
                  </a:lnTo>
                  <a:lnTo>
                    <a:pt x="7663" y="33412"/>
                  </a:lnTo>
                  <a:lnTo>
                    <a:pt x="0" y="30766"/>
                  </a:lnTo>
                  <a:lnTo>
                    <a:pt x="11573" y="23327"/>
                  </a:lnTo>
                  <a:lnTo>
                    <a:pt x="17510" y="14398"/>
                  </a:lnTo>
                  <a:lnTo>
                    <a:pt x="27214" y="9098"/>
                  </a:lnTo>
                  <a:lnTo>
                    <a:pt x="37886" y="4528"/>
                  </a:lnTo>
                  <a:lnTo>
                    <a:pt x="52711" y="2602"/>
                  </a:lnTo>
                  <a:lnTo>
                    <a:pt x="57857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2" name="Polygon form 186"/>
            <p:cNvSpPr/>
            <p:nvPr/>
          </p:nvSpPr>
          <p:spPr>
            <a:xfrm>
              <a:off x="4555129" y="3179691"/>
              <a:ext cx="31768" cy="16641"/>
            </a:xfrm>
            <a:custGeom>
              <a:avLst/>
              <a:gdLst/>
              <a:ahLst/>
              <a:cxnLst/>
              <a:rect l="0" t="0" r="0" b="0"/>
              <a:pathLst>
                <a:path w="31768" h="16641">
                  <a:moveTo>
                    <a:pt x="0" y="13496"/>
                  </a:moveTo>
                  <a:lnTo>
                    <a:pt x="1266" y="13340"/>
                  </a:lnTo>
                  <a:lnTo>
                    <a:pt x="3158" y="7448"/>
                  </a:lnTo>
                  <a:lnTo>
                    <a:pt x="16250" y="7540"/>
                  </a:lnTo>
                  <a:lnTo>
                    <a:pt x="31768" y="0"/>
                  </a:lnTo>
                  <a:lnTo>
                    <a:pt x="20879" y="10552"/>
                  </a:lnTo>
                  <a:lnTo>
                    <a:pt x="22782" y="15067"/>
                  </a:lnTo>
                  <a:lnTo>
                    <a:pt x="20728" y="14252"/>
                  </a:lnTo>
                  <a:lnTo>
                    <a:pt x="17494" y="16151"/>
                  </a:lnTo>
                  <a:lnTo>
                    <a:pt x="14713" y="15695"/>
                  </a:lnTo>
                  <a:lnTo>
                    <a:pt x="13925" y="16641"/>
                  </a:lnTo>
                  <a:lnTo>
                    <a:pt x="13256" y="14197"/>
                  </a:lnTo>
                  <a:lnTo>
                    <a:pt x="11760" y="12735"/>
                  </a:lnTo>
                  <a:lnTo>
                    <a:pt x="8230" y="12546"/>
                  </a:lnTo>
                  <a:lnTo>
                    <a:pt x="3564" y="14700"/>
                  </a:lnTo>
                  <a:lnTo>
                    <a:pt x="0" y="1349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3" name="Polygon form 187"/>
            <p:cNvSpPr/>
            <p:nvPr/>
          </p:nvSpPr>
          <p:spPr>
            <a:xfrm>
              <a:off x="4546617" y="3192237"/>
              <a:ext cx="32110" cy="14641"/>
            </a:xfrm>
            <a:custGeom>
              <a:avLst/>
              <a:gdLst/>
              <a:ahLst/>
              <a:cxnLst/>
              <a:rect l="0" t="0" r="0" b="0"/>
              <a:pathLst>
                <a:path w="32110" h="14641">
                  <a:moveTo>
                    <a:pt x="31294" y="2521"/>
                  </a:moveTo>
                  <a:lnTo>
                    <a:pt x="32110" y="4461"/>
                  </a:lnTo>
                  <a:lnTo>
                    <a:pt x="14710" y="14641"/>
                  </a:lnTo>
                  <a:lnTo>
                    <a:pt x="5424" y="11650"/>
                  </a:lnTo>
                  <a:lnTo>
                    <a:pt x="0" y="1993"/>
                  </a:lnTo>
                  <a:lnTo>
                    <a:pt x="8512" y="950"/>
                  </a:lnTo>
                  <a:lnTo>
                    <a:pt x="12076" y="2155"/>
                  </a:lnTo>
                  <a:lnTo>
                    <a:pt x="16742" y="0"/>
                  </a:lnTo>
                  <a:lnTo>
                    <a:pt x="20272" y="190"/>
                  </a:lnTo>
                  <a:lnTo>
                    <a:pt x="21767" y="1652"/>
                  </a:lnTo>
                  <a:lnTo>
                    <a:pt x="22437" y="4095"/>
                  </a:lnTo>
                  <a:lnTo>
                    <a:pt x="23225" y="3149"/>
                  </a:lnTo>
                  <a:lnTo>
                    <a:pt x="26006" y="3605"/>
                  </a:lnTo>
                  <a:lnTo>
                    <a:pt x="29240" y="1706"/>
                  </a:lnTo>
                  <a:lnTo>
                    <a:pt x="31294" y="252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4" name="Polygon form 188"/>
            <p:cNvSpPr/>
            <p:nvPr/>
          </p:nvSpPr>
          <p:spPr>
            <a:xfrm>
              <a:off x="2657061" y="4587426"/>
              <a:ext cx="293829" cy="750080"/>
            </a:xfrm>
            <a:custGeom>
              <a:avLst/>
              <a:gdLst/>
              <a:ahLst/>
              <a:cxnLst/>
              <a:rect l="0" t="0" r="0" b="0"/>
              <a:pathLst>
                <a:path w="293829" h="750080">
                  <a:moveTo>
                    <a:pt x="61572" y="5425"/>
                  </a:moveTo>
                  <a:lnTo>
                    <a:pt x="75490" y="22996"/>
                  </a:lnTo>
                  <a:lnTo>
                    <a:pt x="79912" y="2957"/>
                  </a:lnTo>
                  <a:lnTo>
                    <a:pt x="101804" y="3477"/>
                  </a:lnTo>
                  <a:lnTo>
                    <a:pt x="105652" y="8686"/>
                  </a:lnTo>
                  <a:lnTo>
                    <a:pt x="146623" y="48079"/>
                  </a:lnTo>
                  <a:lnTo>
                    <a:pt x="162688" y="51456"/>
                  </a:lnTo>
                  <a:lnTo>
                    <a:pt x="188587" y="69076"/>
                  </a:lnTo>
                  <a:lnTo>
                    <a:pt x="209514" y="78220"/>
                  </a:lnTo>
                  <a:lnTo>
                    <a:pt x="213898" y="88994"/>
                  </a:lnTo>
                  <a:lnTo>
                    <a:pt x="201458" y="126783"/>
                  </a:lnTo>
                  <a:lnTo>
                    <a:pt x="221461" y="132981"/>
                  </a:lnTo>
                  <a:lnTo>
                    <a:pt x="243096" y="136193"/>
                  </a:lnTo>
                  <a:lnTo>
                    <a:pt x="257252" y="131886"/>
                  </a:lnTo>
                  <a:lnTo>
                    <a:pt x="271293" y="112701"/>
                  </a:lnTo>
                  <a:lnTo>
                    <a:pt x="271096" y="91001"/>
                  </a:lnTo>
                  <a:lnTo>
                    <a:pt x="279741" y="86095"/>
                  </a:lnTo>
                  <a:lnTo>
                    <a:pt x="291270" y="100025"/>
                  </a:lnTo>
                  <a:lnTo>
                    <a:pt x="293829" y="119593"/>
                  </a:lnTo>
                  <a:lnTo>
                    <a:pt x="280152" y="133468"/>
                  </a:lnTo>
                  <a:lnTo>
                    <a:pt x="269198" y="143750"/>
                  </a:lnTo>
                  <a:lnTo>
                    <a:pt x="252150" y="168077"/>
                  </a:lnTo>
                  <a:lnTo>
                    <a:pt x="233399" y="202174"/>
                  </a:lnTo>
                  <a:lnTo>
                    <a:pt x="232498" y="221924"/>
                  </a:lnTo>
                  <a:lnTo>
                    <a:pt x="232524" y="247264"/>
                  </a:lnTo>
                  <a:lnTo>
                    <a:pt x="237668" y="271664"/>
                  </a:lnTo>
                  <a:lnTo>
                    <a:pt x="234847" y="277240"/>
                  </a:lnTo>
                  <a:lnTo>
                    <a:pt x="236786" y="293115"/>
                  </a:lnTo>
                  <a:lnTo>
                    <a:pt x="238305" y="305938"/>
                  </a:lnTo>
                  <a:lnTo>
                    <a:pt x="265819" y="326163"/>
                  </a:lnTo>
                  <a:lnTo>
                    <a:pt x="267096" y="343104"/>
                  </a:lnTo>
                  <a:lnTo>
                    <a:pt x="280695" y="353390"/>
                  </a:lnTo>
                  <a:lnTo>
                    <a:pt x="282488" y="365358"/>
                  </a:lnTo>
                  <a:lnTo>
                    <a:pt x="272737" y="397274"/>
                  </a:lnTo>
                  <a:lnTo>
                    <a:pt x="249730" y="411316"/>
                  </a:lnTo>
                  <a:lnTo>
                    <a:pt x="215655" y="417719"/>
                  </a:lnTo>
                  <a:lnTo>
                    <a:pt x="195644" y="415995"/>
                  </a:lnTo>
                  <a:lnTo>
                    <a:pt x="203249" y="430445"/>
                  </a:lnTo>
                  <a:lnTo>
                    <a:pt x="204658" y="448894"/>
                  </a:lnTo>
                  <a:lnTo>
                    <a:pt x="211304" y="461095"/>
                  </a:lnTo>
                  <a:lnTo>
                    <a:pt x="203297" y="470118"/>
                  </a:lnTo>
                  <a:lnTo>
                    <a:pt x="186480" y="474226"/>
                  </a:lnTo>
                  <a:lnTo>
                    <a:pt x="167183" y="466019"/>
                  </a:lnTo>
                  <a:lnTo>
                    <a:pt x="162366" y="472704"/>
                  </a:lnTo>
                  <a:lnTo>
                    <a:pt x="172075" y="496905"/>
                  </a:lnTo>
                  <a:lnTo>
                    <a:pt x="185932" y="503761"/>
                  </a:lnTo>
                  <a:lnTo>
                    <a:pt x="193044" y="495652"/>
                  </a:lnTo>
                  <a:lnTo>
                    <a:pt x="201972" y="508125"/>
                  </a:lnTo>
                  <a:lnTo>
                    <a:pt x="188480" y="516389"/>
                  </a:lnTo>
                  <a:lnTo>
                    <a:pt x="179500" y="532184"/>
                  </a:lnTo>
                  <a:lnTo>
                    <a:pt x="184908" y="556858"/>
                  </a:lnTo>
                  <a:lnTo>
                    <a:pt x="185221" y="570106"/>
                  </a:lnTo>
                  <a:lnTo>
                    <a:pt x="169329" y="570920"/>
                  </a:lnTo>
                  <a:lnTo>
                    <a:pt x="160431" y="584048"/>
                  </a:lnTo>
                  <a:lnTo>
                    <a:pt x="162046" y="602571"/>
                  </a:lnTo>
                  <a:lnTo>
                    <a:pt x="184727" y="619615"/>
                  </a:lnTo>
                  <a:lnTo>
                    <a:pt x="202307" y="623770"/>
                  </a:lnTo>
                  <a:lnTo>
                    <a:pt x="204436" y="645883"/>
                  </a:lnTo>
                  <a:lnTo>
                    <a:pt x="190144" y="660572"/>
                  </a:lnTo>
                  <a:lnTo>
                    <a:pt x="190466" y="689615"/>
                  </a:lnTo>
                  <a:lnTo>
                    <a:pt x="179528" y="699975"/>
                  </a:lnTo>
                  <a:lnTo>
                    <a:pt x="177523" y="711700"/>
                  </a:lnTo>
                  <a:lnTo>
                    <a:pt x="192999" y="736621"/>
                  </a:lnTo>
                  <a:lnTo>
                    <a:pt x="209349" y="750080"/>
                  </a:lnTo>
                  <a:lnTo>
                    <a:pt x="202186" y="749218"/>
                  </a:lnTo>
                  <a:lnTo>
                    <a:pt x="185958" y="746225"/>
                  </a:lnTo>
                  <a:lnTo>
                    <a:pt x="146413" y="745135"/>
                  </a:lnTo>
                  <a:lnTo>
                    <a:pt x="133710" y="731367"/>
                  </a:lnTo>
                  <a:lnTo>
                    <a:pt x="126227" y="713164"/>
                  </a:lnTo>
                  <a:lnTo>
                    <a:pt x="116261" y="715337"/>
                  </a:lnTo>
                  <a:lnTo>
                    <a:pt x="106853" y="706848"/>
                  </a:lnTo>
                  <a:lnTo>
                    <a:pt x="94554" y="681137"/>
                  </a:lnTo>
                  <a:lnTo>
                    <a:pt x="102570" y="669731"/>
                  </a:lnTo>
                  <a:lnTo>
                    <a:pt x="101495" y="653993"/>
                  </a:lnTo>
                  <a:lnTo>
                    <a:pt x="94692" y="641772"/>
                  </a:lnTo>
                  <a:lnTo>
                    <a:pt x="95310" y="620478"/>
                  </a:lnTo>
                  <a:lnTo>
                    <a:pt x="89212" y="587828"/>
                  </a:lnTo>
                  <a:lnTo>
                    <a:pt x="82155" y="573573"/>
                  </a:lnTo>
                  <a:lnTo>
                    <a:pt x="87818" y="568567"/>
                  </a:lnTo>
                  <a:lnTo>
                    <a:pt x="82712" y="559445"/>
                  </a:lnTo>
                  <a:lnTo>
                    <a:pt x="73130" y="554941"/>
                  </a:lnTo>
                  <a:lnTo>
                    <a:pt x="75067" y="544392"/>
                  </a:lnTo>
                  <a:lnTo>
                    <a:pt x="64147" y="535495"/>
                  </a:lnTo>
                  <a:lnTo>
                    <a:pt x="50390" y="507423"/>
                  </a:lnTo>
                  <a:lnTo>
                    <a:pt x="55598" y="502096"/>
                  </a:lnTo>
                  <a:lnTo>
                    <a:pt x="42764" y="472327"/>
                  </a:lnTo>
                  <a:lnTo>
                    <a:pt x="38767" y="446983"/>
                  </a:lnTo>
                  <a:lnTo>
                    <a:pt x="36613" y="424844"/>
                  </a:lnTo>
                  <a:lnTo>
                    <a:pt x="44423" y="415448"/>
                  </a:lnTo>
                  <a:lnTo>
                    <a:pt x="31921" y="391676"/>
                  </a:lnTo>
                  <a:lnTo>
                    <a:pt x="25313" y="369065"/>
                  </a:lnTo>
                  <a:lnTo>
                    <a:pt x="34293" y="352418"/>
                  </a:lnTo>
                  <a:lnTo>
                    <a:pt x="28250" y="331857"/>
                  </a:lnTo>
                  <a:lnTo>
                    <a:pt x="32163" y="307393"/>
                  </a:lnTo>
                  <a:lnTo>
                    <a:pt x="26414" y="284718"/>
                  </a:lnTo>
                  <a:lnTo>
                    <a:pt x="20566" y="280392"/>
                  </a:lnTo>
                  <a:lnTo>
                    <a:pt x="1724" y="238095"/>
                  </a:lnTo>
                  <a:lnTo>
                    <a:pt x="7114" y="212277"/>
                  </a:lnTo>
                  <a:lnTo>
                    <a:pt x="0" y="188404"/>
                  </a:lnTo>
                  <a:lnTo>
                    <a:pt x="1767" y="165713"/>
                  </a:lnTo>
                  <a:lnTo>
                    <a:pt x="9151" y="142128"/>
                  </a:lnTo>
                  <a:lnTo>
                    <a:pt x="19275" y="126344"/>
                  </a:lnTo>
                  <a:lnTo>
                    <a:pt x="11782" y="116811"/>
                  </a:lnTo>
                  <a:lnTo>
                    <a:pt x="14169" y="108733"/>
                  </a:lnTo>
                  <a:lnTo>
                    <a:pt x="5981" y="67520"/>
                  </a:lnTo>
                  <a:lnTo>
                    <a:pt x="24443" y="54753"/>
                  </a:lnTo>
                  <a:lnTo>
                    <a:pt x="26661" y="28882"/>
                  </a:lnTo>
                  <a:lnTo>
                    <a:pt x="23351" y="22746"/>
                  </a:lnTo>
                  <a:lnTo>
                    <a:pt x="35714" y="0"/>
                  </a:lnTo>
                  <a:lnTo>
                    <a:pt x="61572" y="542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5" name="Polygon form 189"/>
            <p:cNvSpPr/>
            <p:nvPr/>
          </p:nvSpPr>
          <p:spPr>
            <a:xfrm>
              <a:off x="2861688" y="5344861"/>
              <a:ext cx="76852" cy="61345"/>
            </a:xfrm>
            <a:custGeom>
              <a:avLst/>
              <a:gdLst/>
              <a:ahLst/>
              <a:cxnLst/>
              <a:rect l="0" t="0" r="0" b="0"/>
              <a:pathLst>
                <a:path w="76852" h="61345">
                  <a:moveTo>
                    <a:pt x="75025" y="59350"/>
                  </a:moveTo>
                  <a:lnTo>
                    <a:pt x="60961" y="61345"/>
                  </a:lnTo>
                  <a:lnTo>
                    <a:pt x="49428" y="53245"/>
                  </a:lnTo>
                  <a:lnTo>
                    <a:pt x="39873" y="53108"/>
                  </a:lnTo>
                  <a:lnTo>
                    <a:pt x="23396" y="54016"/>
                  </a:lnTo>
                  <a:lnTo>
                    <a:pt x="0" y="0"/>
                  </a:lnTo>
                  <a:lnTo>
                    <a:pt x="10773" y="10896"/>
                  </a:lnTo>
                  <a:lnTo>
                    <a:pt x="26305" y="28615"/>
                  </a:lnTo>
                  <a:lnTo>
                    <a:pt x="52660" y="42022"/>
                  </a:lnTo>
                  <a:lnTo>
                    <a:pt x="76852" y="46905"/>
                  </a:lnTo>
                  <a:lnTo>
                    <a:pt x="75025" y="5935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6" name="Polygon form 190"/>
            <p:cNvSpPr/>
            <p:nvPr/>
          </p:nvSpPr>
          <p:spPr>
            <a:xfrm>
              <a:off x="4161868" y="2811722"/>
              <a:ext cx="110803" cy="61821"/>
            </a:xfrm>
            <a:custGeom>
              <a:avLst/>
              <a:gdLst/>
              <a:ahLst/>
              <a:cxnLst/>
              <a:rect l="0" t="0" r="0" b="0"/>
              <a:pathLst>
                <a:path w="110803" h="61821">
                  <a:moveTo>
                    <a:pt x="81502" y="60334"/>
                  </a:moveTo>
                  <a:lnTo>
                    <a:pt x="73400" y="55867"/>
                  </a:lnTo>
                  <a:lnTo>
                    <a:pt x="65689" y="57210"/>
                  </a:lnTo>
                  <a:lnTo>
                    <a:pt x="52135" y="49987"/>
                  </a:lnTo>
                  <a:lnTo>
                    <a:pt x="46433" y="51852"/>
                  </a:lnTo>
                  <a:lnTo>
                    <a:pt x="37851" y="61821"/>
                  </a:lnTo>
                  <a:lnTo>
                    <a:pt x="24872" y="54176"/>
                  </a:lnTo>
                  <a:lnTo>
                    <a:pt x="14724" y="43890"/>
                  </a:lnTo>
                  <a:lnTo>
                    <a:pt x="5851" y="38167"/>
                  </a:lnTo>
                  <a:lnTo>
                    <a:pt x="3388" y="28006"/>
                  </a:lnTo>
                  <a:lnTo>
                    <a:pt x="0" y="20860"/>
                  </a:lnTo>
                  <a:lnTo>
                    <a:pt x="11575" y="15497"/>
                  </a:lnTo>
                  <a:lnTo>
                    <a:pt x="17215" y="9427"/>
                  </a:lnTo>
                  <a:lnTo>
                    <a:pt x="28610" y="4636"/>
                  </a:lnTo>
                  <a:lnTo>
                    <a:pt x="32333" y="0"/>
                  </a:lnTo>
                  <a:lnTo>
                    <a:pt x="36877" y="2728"/>
                  </a:lnTo>
                  <a:lnTo>
                    <a:pt x="43956" y="131"/>
                  </a:lnTo>
                  <a:lnTo>
                    <a:pt x="52398" y="7814"/>
                  </a:lnTo>
                  <a:lnTo>
                    <a:pt x="64844" y="9773"/>
                  </a:lnTo>
                  <a:lnTo>
                    <a:pt x="64438" y="16425"/>
                  </a:lnTo>
                  <a:lnTo>
                    <a:pt x="73841" y="21311"/>
                  </a:lnTo>
                  <a:lnTo>
                    <a:pt x="75698" y="15049"/>
                  </a:lnTo>
                  <a:lnTo>
                    <a:pt x="87232" y="17607"/>
                  </a:lnTo>
                  <a:lnTo>
                    <a:pt x="89551" y="25145"/>
                  </a:lnTo>
                  <a:lnTo>
                    <a:pt x="101955" y="26444"/>
                  </a:lnTo>
                  <a:lnTo>
                    <a:pt x="110803" y="38228"/>
                  </a:lnTo>
                  <a:lnTo>
                    <a:pt x="105870" y="38323"/>
                  </a:lnTo>
                  <a:lnTo>
                    <a:pt x="103751" y="42703"/>
                  </a:lnTo>
                  <a:lnTo>
                    <a:pt x="100052" y="43802"/>
                  </a:lnTo>
                  <a:lnTo>
                    <a:pt x="99517" y="49308"/>
                  </a:lnTo>
                  <a:lnTo>
                    <a:pt x="96449" y="50495"/>
                  </a:lnTo>
                  <a:lnTo>
                    <a:pt x="96222" y="52746"/>
                  </a:lnTo>
                  <a:lnTo>
                    <a:pt x="90782" y="55315"/>
                  </a:lnTo>
                  <a:lnTo>
                    <a:pt x="83367" y="54996"/>
                  </a:lnTo>
                  <a:lnTo>
                    <a:pt x="81502" y="6033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7" name="Polygon form 191"/>
            <p:cNvSpPr/>
            <p:nvPr/>
          </p:nvSpPr>
          <p:spPr>
            <a:xfrm>
              <a:off x="4057588" y="2719087"/>
              <a:ext cx="148237" cy="185258"/>
            </a:xfrm>
            <a:custGeom>
              <a:avLst/>
              <a:gdLst/>
              <a:ahLst/>
              <a:cxnLst/>
              <a:rect l="0" t="0" r="0" b="0"/>
              <a:pathLst>
                <a:path w="148237" h="185258">
                  <a:moveTo>
                    <a:pt x="59301" y="0"/>
                  </a:moveTo>
                  <a:lnTo>
                    <a:pt x="60168" y="9321"/>
                  </a:lnTo>
                  <a:lnTo>
                    <a:pt x="76562" y="14816"/>
                  </a:lnTo>
                  <a:lnTo>
                    <a:pt x="76979" y="23380"/>
                  </a:lnTo>
                  <a:lnTo>
                    <a:pt x="92834" y="18709"/>
                  </a:lnTo>
                  <a:lnTo>
                    <a:pt x="101251" y="12018"/>
                  </a:lnTo>
                  <a:lnTo>
                    <a:pt x="119965" y="21366"/>
                  </a:lnTo>
                  <a:lnTo>
                    <a:pt x="128153" y="28971"/>
                  </a:lnTo>
                  <a:lnTo>
                    <a:pt x="132966" y="41209"/>
                  </a:lnTo>
                  <a:lnTo>
                    <a:pt x="129049" y="47697"/>
                  </a:lnTo>
                  <a:lnTo>
                    <a:pt x="135637" y="56234"/>
                  </a:lnTo>
                  <a:lnTo>
                    <a:pt x="140762" y="69098"/>
                  </a:lnTo>
                  <a:lnTo>
                    <a:pt x="140220" y="77431"/>
                  </a:lnTo>
                  <a:lnTo>
                    <a:pt x="148237" y="92767"/>
                  </a:lnTo>
                  <a:lnTo>
                    <a:pt x="141157" y="95363"/>
                  </a:lnTo>
                  <a:lnTo>
                    <a:pt x="136614" y="92635"/>
                  </a:lnTo>
                  <a:lnTo>
                    <a:pt x="132890" y="97271"/>
                  </a:lnTo>
                  <a:lnTo>
                    <a:pt x="121496" y="102062"/>
                  </a:lnTo>
                  <a:lnTo>
                    <a:pt x="115855" y="108132"/>
                  </a:lnTo>
                  <a:lnTo>
                    <a:pt x="104281" y="113495"/>
                  </a:lnTo>
                  <a:lnTo>
                    <a:pt x="107668" y="120642"/>
                  </a:lnTo>
                  <a:lnTo>
                    <a:pt x="110132" y="130802"/>
                  </a:lnTo>
                  <a:lnTo>
                    <a:pt x="119004" y="136525"/>
                  </a:lnTo>
                  <a:lnTo>
                    <a:pt x="129153" y="146811"/>
                  </a:lnTo>
                  <a:lnTo>
                    <a:pt x="124089" y="157993"/>
                  </a:lnTo>
                  <a:lnTo>
                    <a:pt x="118300" y="161112"/>
                  </a:lnTo>
                  <a:lnTo>
                    <a:pt x="121773" y="176814"/>
                  </a:lnTo>
                  <a:lnTo>
                    <a:pt x="120488" y="180930"/>
                  </a:lnTo>
                  <a:lnTo>
                    <a:pt x="114905" y="176035"/>
                  </a:lnTo>
                  <a:lnTo>
                    <a:pt x="106799" y="175363"/>
                  </a:lnTo>
                  <a:lnTo>
                    <a:pt x="95047" y="179788"/>
                  </a:lnTo>
                  <a:lnTo>
                    <a:pt x="80146" y="178872"/>
                  </a:lnTo>
                  <a:lnTo>
                    <a:pt x="78101" y="185258"/>
                  </a:lnTo>
                  <a:lnTo>
                    <a:pt x="69218" y="178616"/>
                  </a:lnTo>
                  <a:lnTo>
                    <a:pt x="64207" y="179981"/>
                  </a:lnTo>
                  <a:lnTo>
                    <a:pt x="45833" y="172716"/>
                  </a:lnTo>
                  <a:lnTo>
                    <a:pt x="42618" y="177978"/>
                  </a:lnTo>
                  <a:lnTo>
                    <a:pt x="28303" y="177887"/>
                  </a:lnTo>
                  <a:lnTo>
                    <a:pt x="29736" y="160686"/>
                  </a:lnTo>
                  <a:lnTo>
                    <a:pt x="37462" y="144119"/>
                  </a:lnTo>
                  <a:lnTo>
                    <a:pt x="13319" y="139800"/>
                  </a:lnTo>
                  <a:lnTo>
                    <a:pt x="5260" y="133518"/>
                  </a:lnTo>
                  <a:lnTo>
                    <a:pt x="5826" y="122937"/>
                  </a:lnTo>
                  <a:lnTo>
                    <a:pt x="2340" y="117503"/>
                  </a:lnTo>
                  <a:lnTo>
                    <a:pt x="3639" y="101194"/>
                  </a:lnTo>
                  <a:lnTo>
                    <a:pt x="0" y="75925"/>
                  </a:lnTo>
                  <a:lnTo>
                    <a:pt x="9762" y="75870"/>
                  </a:lnTo>
                  <a:lnTo>
                    <a:pt x="13511" y="66769"/>
                  </a:lnTo>
                  <a:lnTo>
                    <a:pt x="16601" y="44658"/>
                  </a:lnTo>
                  <a:lnTo>
                    <a:pt x="13254" y="36517"/>
                  </a:lnTo>
                  <a:lnTo>
                    <a:pt x="16157" y="31392"/>
                  </a:lnTo>
                  <a:lnTo>
                    <a:pt x="29448" y="30004"/>
                  </a:lnTo>
                  <a:lnTo>
                    <a:pt x="32677" y="35306"/>
                  </a:lnTo>
                  <a:lnTo>
                    <a:pt x="42895" y="23343"/>
                  </a:lnTo>
                  <a:lnTo>
                    <a:pt x="38768" y="14323"/>
                  </a:lnTo>
                  <a:lnTo>
                    <a:pt x="37302" y="647"/>
                  </a:lnTo>
                  <a:lnTo>
                    <a:pt x="49421" y="3747"/>
                  </a:lnTo>
                  <a:lnTo>
                    <a:pt x="59301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8" name="Polygon form 192"/>
            <p:cNvSpPr/>
            <p:nvPr/>
          </p:nvSpPr>
          <p:spPr>
            <a:xfrm>
              <a:off x="4775663" y="3736119"/>
              <a:ext cx="31411" cy="43305"/>
            </a:xfrm>
            <a:custGeom>
              <a:avLst/>
              <a:gdLst/>
              <a:ahLst/>
              <a:cxnLst/>
              <a:rect l="0" t="0" r="0" b="0"/>
              <a:pathLst>
                <a:path w="31411" h="43305">
                  <a:moveTo>
                    <a:pt x="26367" y="0"/>
                  </a:moveTo>
                  <a:lnTo>
                    <a:pt x="31411" y="7512"/>
                  </a:lnTo>
                  <a:lnTo>
                    <a:pt x="31346" y="17651"/>
                  </a:lnTo>
                  <a:lnTo>
                    <a:pt x="20494" y="23581"/>
                  </a:lnTo>
                  <a:lnTo>
                    <a:pt x="29238" y="30191"/>
                  </a:lnTo>
                  <a:lnTo>
                    <a:pt x="22670" y="43305"/>
                  </a:lnTo>
                  <a:lnTo>
                    <a:pt x="18114" y="38989"/>
                  </a:lnTo>
                  <a:lnTo>
                    <a:pt x="13482" y="40755"/>
                  </a:lnTo>
                  <a:lnTo>
                    <a:pt x="2524" y="40428"/>
                  </a:lnTo>
                  <a:lnTo>
                    <a:pt x="1855" y="33012"/>
                  </a:lnTo>
                  <a:lnTo>
                    <a:pt x="0" y="26291"/>
                  </a:lnTo>
                  <a:lnTo>
                    <a:pt x="6032" y="14806"/>
                  </a:lnTo>
                  <a:lnTo>
                    <a:pt x="12326" y="3963"/>
                  </a:lnTo>
                  <a:lnTo>
                    <a:pt x="20806" y="6010"/>
                  </a:lnTo>
                  <a:lnTo>
                    <a:pt x="26367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9" name="Polygon form 193"/>
            <p:cNvSpPr/>
            <p:nvPr/>
          </p:nvSpPr>
          <p:spPr>
            <a:xfrm>
              <a:off x="4086006" y="2652738"/>
              <a:ext cx="43991" cy="70096"/>
            </a:xfrm>
            <a:custGeom>
              <a:avLst/>
              <a:gdLst/>
              <a:ahLst/>
              <a:cxnLst/>
              <a:rect l="0" t="0" r="0" b="0"/>
              <a:pathLst>
                <a:path w="43991" h="70096">
                  <a:moveTo>
                    <a:pt x="43991" y="30628"/>
                  </a:moveTo>
                  <a:lnTo>
                    <a:pt x="40829" y="39760"/>
                  </a:lnTo>
                  <a:lnTo>
                    <a:pt x="36003" y="37178"/>
                  </a:lnTo>
                  <a:lnTo>
                    <a:pt x="25866" y="54635"/>
                  </a:lnTo>
                  <a:lnTo>
                    <a:pt x="30883" y="66349"/>
                  </a:lnTo>
                  <a:lnTo>
                    <a:pt x="21003" y="70096"/>
                  </a:lnTo>
                  <a:lnTo>
                    <a:pt x="8884" y="66996"/>
                  </a:lnTo>
                  <a:lnTo>
                    <a:pt x="1779" y="53648"/>
                  </a:lnTo>
                  <a:lnTo>
                    <a:pt x="0" y="28989"/>
                  </a:lnTo>
                  <a:lnTo>
                    <a:pt x="2233" y="22460"/>
                  </a:lnTo>
                  <a:lnTo>
                    <a:pt x="6265" y="15193"/>
                  </a:lnTo>
                  <a:lnTo>
                    <a:pt x="19780" y="13600"/>
                  </a:lnTo>
                  <a:lnTo>
                    <a:pt x="24761" y="6904"/>
                  </a:lnTo>
                  <a:lnTo>
                    <a:pt x="36654" y="0"/>
                  </a:lnTo>
                  <a:lnTo>
                    <a:pt x="37017" y="12411"/>
                  </a:lnTo>
                  <a:lnTo>
                    <a:pt x="32988" y="20305"/>
                  </a:lnTo>
                  <a:lnTo>
                    <a:pt x="35311" y="27046"/>
                  </a:lnTo>
                  <a:lnTo>
                    <a:pt x="43991" y="3062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0" name="Polygon form 194"/>
            <p:cNvSpPr/>
            <p:nvPr/>
          </p:nvSpPr>
          <p:spPr>
            <a:xfrm>
              <a:off x="4131036" y="2691536"/>
              <a:ext cx="28295" cy="31679"/>
            </a:xfrm>
            <a:custGeom>
              <a:avLst/>
              <a:gdLst/>
              <a:ahLst/>
              <a:cxnLst/>
              <a:rect l="0" t="0" r="0" b="0"/>
              <a:pathLst>
                <a:path w="28295" h="31679">
                  <a:moveTo>
                    <a:pt x="28295" y="12048"/>
                  </a:moveTo>
                  <a:lnTo>
                    <a:pt x="20402" y="31679"/>
                  </a:lnTo>
                  <a:lnTo>
                    <a:pt x="2901" y="18199"/>
                  </a:lnTo>
                  <a:lnTo>
                    <a:pt x="0" y="8203"/>
                  </a:lnTo>
                  <a:lnTo>
                    <a:pt x="22319" y="0"/>
                  </a:lnTo>
                  <a:lnTo>
                    <a:pt x="28295" y="1204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1" name="Polygon form 195"/>
            <p:cNvSpPr/>
            <p:nvPr/>
          </p:nvSpPr>
          <p:spPr>
            <a:xfrm>
              <a:off x="2572403" y="3550632"/>
              <a:ext cx="69791" cy="56934"/>
            </a:xfrm>
            <a:custGeom>
              <a:avLst/>
              <a:gdLst/>
              <a:ahLst/>
              <a:cxnLst/>
              <a:rect l="0" t="0" r="0" b="0"/>
              <a:pathLst>
                <a:path w="69791" h="56934">
                  <a:moveTo>
                    <a:pt x="8424" y="4180"/>
                  </a:moveTo>
                  <a:lnTo>
                    <a:pt x="11455" y="0"/>
                  </a:lnTo>
                  <a:lnTo>
                    <a:pt x="26405" y="472"/>
                  </a:lnTo>
                  <a:lnTo>
                    <a:pt x="36830" y="7131"/>
                  </a:lnTo>
                  <a:lnTo>
                    <a:pt x="41978" y="6624"/>
                  </a:lnTo>
                  <a:lnTo>
                    <a:pt x="44205" y="15510"/>
                  </a:lnTo>
                  <a:lnTo>
                    <a:pt x="54785" y="15252"/>
                  </a:lnTo>
                  <a:lnTo>
                    <a:pt x="53135" y="22633"/>
                  </a:lnTo>
                  <a:lnTo>
                    <a:pt x="61566" y="23718"/>
                  </a:lnTo>
                  <a:lnTo>
                    <a:pt x="69791" y="33022"/>
                  </a:lnTo>
                  <a:lnTo>
                    <a:pt x="61303" y="42968"/>
                  </a:lnTo>
                  <a:lnTo>
                    <a:pt x="52855" y="37377"/>
                  </a:lnTo>
                  <a:lnTo>
                    <a:pt x="43876" y="38228"/>
                  </a:lnTo>
                  <a:lnTo>
                    <a:pt x="37700" y="36910"/>
                  </a:lnTo>
                  <a:lnTo>
                    <a:pt x="33617" y="41365"/>
                  </a:lnTo>
                  <a:lnTo>
                    <a:pt x="26015" y="42737"/>
                  </a:lnTo>
                  <a:lnTo>
                    <a:pt x="23902" y="36644"/>
                  </a:lnTo>
                  <a:lnTo>
                    <a:pt x="17047" y="40073"/>
                  </a:lnTo>
                  <a:lnTo>
                    <a:pt x="7047" y="56934"/>
                  </a:lnTo>
                  <a:lnTo>
                    <a:pt x="2606" y="52873"/>
                  </a:lnTo>
                  <a:lnTo>
                    <a:pt x="2592" y="45701"/>
                  </a:lnTo>
                  <a:lnTo>
                    <a:pt x="3914" y="38952"/>
                  </a:lnTo>
                  <a:lnTo>
                    <a:pt x="0" y="31372"/>
                  </a:lnTo>
                  <a:lnTo>
                    <a:pt x="5282" y="27287"/>
                  </a:lnTo>
                  <a:lnTo>
                    <a:pt x="8118" y="17761"/>
                  </a:lnTo>
                  <a:lnTo>
                    <a:pt x="8424" y="418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2" name="Polygon form 196"/>
            <p:cNvSpPr/>
            <p:nvPr/>
          </p:nvSpPr>
          <p:spPr>
            <a:xfrm>
              <a:off x="3796933" y="3150385"/>
              <a:ext cx="392010" cy="435949"/>
            </a:xfrm>
            <a:custGeom>
              <a:avLst/>
              <a:gdLst/>
              <a:ahLst/>
              <a:cxnLst/>
              <a:rect l="0" t="0" r="0" b="0"/>
              <a:pathLst>
                <a:path w="392010" h="435949">
                  <a:moveTo>
                    <a:pt x="392010" y="328991"/>
                  </a:moveTo>
                  <a:lnTo>
                    <a:pt x="327631" y="375233"/>
                  </a:lnTo>
                  <a:lnTo>
                    <a:pt x="272714" y="422764"/>
                  </a:lnTo>
                  <a:lnTo>
                    <a:pt x="245637" y="433564"/>
                  </a:lnTo>
                  <a:lnTo>
                    <a:pt x="224256" y="435949"/>
                  </a:lnTo>
                  <a:lnTo>
                    <a:pt x="223938" y="420600"/>
                  </a:lnTo>
                  <a:lnTo>
                    <a:pt x="214997" y="416684"/>
                  </a:lnTo>
                  <a:lnTo>
                    <a:pt x="202980" y="409793"/>
                  </a:lnTo>
                  <a:lnTo>
                    <a:pt x="198362" y="398491"/>
                  </a:lnTo>
                  <a:lnTo>
                    <a:pt x="133723" y="345858"/>
                  </a:lnTo>
                  <a:lnTo>
                    <a:pt x="69945" y="293141"/>
                  </a:lnTo>
                  <a:lnTo>
                    <a:pt x="0" y="234524"/>
                  </a:lnTo>
                  <a:lnTo>
                    <a:pt x="479" y="229849"/>
                  </a:lnTo>
                  <a:lnTo>
                    <a:pt x="511" y="228234"/>
                  </a:lnTo>
                  <a:lnTo>
                    <a:pt x="1086" y="199638"/>
                  </a:lnTo>
                  <a:lnTo>
                    <a:pt x="31676" y="181936"/>
                  </a:lnTo>
                  <a:lnTo>
                    <a:pt x="50368" y="178312"/>
                  </a:lnTo>
                  <a:lnTo>
                    <a:pt x="65730" y="171867"/>
                  </a:lnTo>
                  <a:lnTo>
                    <a:pt x="73038" y="159802"/>
                  </a:lnTo>
                  <a:lnTo>
                    <a:pt x="94875" y="150297"/>
                  </a:lnTo>
                  <a:lnTo>
                    <a:pt x="95886" y="132437"/>
                  </a:lnTo>
                  <a:lnTo>
                    <a:pt x="106604" y="130351"/>
                  </a:lnTo>
                  <a:lnTo>
                    <a:pt x="115044" y="121439"/>
                  </a:lnTo>
                  <a:lnTo>
                    <a:pt x="139211" y="117396"/>
                  </a:lnTo>
                  <a:lnTo>
                    <a:pt x="142628" y="108023"/>
                  </a:lnTo>
                  <a:lnTo>
                    <a:pt x="137803" y="102894"/>
                  </a:lnTo>
                  <a:lnTo>
                    <a:pt x="131608" y="77420"/>
                  </a:lnTo>
                  <a:lnTo>
                    <a:pt x="130615" y="62747"/>
                  </a:lnTo>
                  <a:lnTo>
                    <a:pt x="123863" y="47288"/>
                  </a:lnTo>
                  <a:lnTo>
                    <a:pt x="141406" y="34121"/>
                  </a:lnTo>
                  <a:lnTo>
                    <a:pt x="161017" y="29935"/>
                  </a:lnTo>
                  <a:lnTo>
                    <a:pt x="172438" y="19980"/>
                  </a:lnTo>
                  <a:lnTo>
                    <a:pt x="189809" y="12628"/>
                  </a:lnTo>
                  <a:lnTo>
                    <a:pt x="220352" y="8288"/>
                  </a:lnTo>
                  <a:lnTo>
                    <a:pt x="250147" y="6265"/>
                  </a:lnTo>
                  <a:lnTo>
                    <a:pt x="259315" y="9823"/>
                  </a:lnTo>
                  <a:lnTo>
                    <a:pt x="276068" y="259"/>
                  </a:lnTo>
                  <a:lnTo>
                    <a:pt x="295300" y="0"/>
                  </a:lnTo>
                  <a:lnTo>
                    <a:pt x="302794" y="5584"/>
                  </a:lnTo>
                  <a:lnTo>
                    <a:pt x="315071" y="4063"/>
                  </a:lnTo>
                  <a:lnTo>
                    <a:pt x="311812" y="16465"/>
                  </a:lnTo>
                  <a:lnTo>
                    <a:pt x="315419" y="39457"/>
                  </a:lnTo>
                  <a:lnTo>
                    <a:pt x="311753" y="59377"/>
                  </a:lnTo>
                  <a:lnTo>
                    <a:pt x="300886" y="72882"/>
                  </a:lnTo>
                  <a:lnTo>
                    <a:pt x="302994" y="91052"/>
                  </a:lnTo>
                  <a:lnTo>
                    <a:pt x="318423" y="105369"/>
                  </a:lnTo>
                  <a:lnTo>
                    <a:pt x="318753" y="111210"/>
                  </a:lnTo>
                  <a:lnTo>
                    <a:pt x="330408" y="120901"/>
                  </a:lnTo>
                  <a:lnTo>
                    <a:pt x="339633" y="164190"/>
                  </a:lnTo>
                  <a:lnTo>
                    <a:pt x="346305" y="185473"/>
                  </a:lnTo>
                  <a:lnTo>
                    <a:pt x="347659" y="196683"/>
                  </a:lnTo>
                  <a:lnTo>
                    <a:pt x="344939" y="216388"/>
                  </a:lnTo>
                  <a:lnTo>
                    <a:pt x="346608" y="227386"/>
                  </a:lnTo>
                  <a:lnTo>
                    <a:pt x="344586" y="240605"/>
                  </a:lnTo>
                  <a:lnTo>
                    <a:pt x="346642" y="255774"/>
                  </a:lnTo>
                  <a:lnTo>
                    <a:pt x="339414" y="265889"/>
                  </a:lnTo>
                  <a:lnTo>
                    <a:pt x="351053" y="283438"/>
                  </a:lnTo>
                  <a:lnTo>
                    <a:pt x="352034" y="293778"/>
                  </a:lnTo>
                  <a:lnTo>
                    <a:pt x="359135" y="307212"/>
                  </a:lnTo>
                  <a:lnTo>
                    <a:pt x="367897" y="302755"/>
                  </a:lnTo>
                  <a:lnTo>
                    <a:pt x="383215" y="313908"/>
                  </a:lnTo>
                  <a:lnTo>
                    <a:pt x="392010" y="32899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3" name="Polygon form 197"/>
            <p:cNvSpPr/>
            <p:nvPr/>
          </p:nvSpPr>
          <p:spPr>
            <a:xfrm>
              <a:off x="2362403" y="4011402"/>
              <a:ext cx="112741" cy="159371"/>
            </a:xfrm>
            <a:custGeom>
              <a:avLst/>
              <a:gdLst/>
              <a:ahLst/>
              <a:cxnLst/>
              <a:rect l="0" t="0" r="0" b="0"/>
              <a:pathLst>
                <a:path w="112741" h="159371">
                  <a:moveTo>
                    <a:pt x="13816" y="120405"/>
                  </a:moveTo>
                  <a:lnTo>
                    <a:pt x="23841" y="101556"/>
                  </a:lnTo>
                  <a:lnTo>
                    <a:pt x="19350" y="90584"/>
                  </a:lnTo>
                  <a:lnTo>
                    <a:pt x="12048" y="102296"/>
                  </a:lnTo>
                  <a:lnTo>
                    <a:pt x="0" y="91303"/>
                  </a:lnTo>
                  <a:lnTo>
                    <a:pt x="3879" y="84191"/>
                  </a:lnTo>
                  <a:lnTo>
                    <a:pt x="255" y="61340"/>
                  </a:lnTo>
                  <a:lnTo>
                    <a:pt x="7139" y="57533"/>
                  </a:lnTo>
                  <a:lnTo>
                    <a:pt x="10694" y="41846"/>
                  </a:lnTo>
                  <a:lnTo>
                    <a:pt x="18169" y="25637"/>
                  </a:lnTo>
                  <a:lnTo>
                    <a:pt x="16841" y="15367"/>
                  </a:lnTo>
                  <a:lnTo>
                    <a:pt x="27695" y="9984"/>
                  </a:lnTo>
                  <a:lnTo>
                    <a:pt x="41363" y="0"/>
                  </a:lnTo>
                  <a:lnTo>
                    <a:pt x="60978" y="14372"/>
                  </a:lnTo>
                  <a:lnTo>
                    <a:pt x="64661" y="13975"/>
                  </a:lnTo>
                  <a:lnTo>
                    <a:pt x="69418" y="24775"/>
                  </a:lnTo>
                  <a:lnTo>
                    <a:pt x="86161" y="28263"/>
                  </a:lnTo>
                  <a:lnTo>
                    <a:pt x="91779" y="24277"/>
                  </a:lnTo>
                  <a:lnTo>
                    <a:pt x="101453" y="32580"/>
                  </a:lnTo>
                  <a:lnTo>
                    <a:pt x="109908" y="38511"/>
                  </a:lnTo>
                  <a:lnTo>
                    <a:pt x="112741" y="57523"/>
                  </a:lnTo>
                  <a:lnTo>
                    <a:pt x="106754" y="73814"/>
                  </a:lnTo>
                  <a:lnTo>
                    <a:pt x="85669" y="100109"/>
                  </a:lnTo>
                  <a:lnTo>
                    <a:pt x="62167" y="110091"/>
                  </a:lnTo>
                  <a:lnTo>
                    <a:pt x="50692" y="131994"/>
                  </a:lnTo>
                  <a:lnTo>
                    <a:pt x="47545" y="148963"/>
                  </a:lnTo>
                  <a:lnTo>
                    <a:pt x="36806" y="159371"/>
                  </a:lnTo>
                  <a:lnTo>
                    <a:pt x="28041" y="146731"/>
                  </a:lnTo>
                  <a:lnTo>
                    <a:pt x="19979" y="144060"/>
                  </a:lnTo>
                  <a:lnTo>
                    <a:pt x="11905" y="146114"/>
                  </a:lnTo>
                  <a:lnTo>
                    <a:pt x="11043" y="136894"/>
                  </a:lnTo>
                  <a:lnTo>
                    <a:pt x="16470" y="130870"/>
                  </a:lnTo>
                  <a:lnTo>
                    <a:pt x="13816" y="12040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4" name="Polygon form 198"/>
            <p:cNvSpPr/>
            <p:nvPr/>
          </p:nvSpPr>
          <p:spPr>
            <a:xfrm>
              <a:off x="4419767" y="3280571"/>
              <a:ext cx="245903" cy="232772"/>
            </a:xfrm>
            <a:custGeom>
              <a:avLst/>
              <a:gdLst/>
              <a:ahLst/>
              <a:cxnLst/>
              <a:rect l="0" t="0" r="0" b="0"/>
              <a:pathLst>
                <a:path w="245903" h="232772">
                  <a:moveTo>
                    <a:pt x="191560" y="48687"/>
                  </a:moveTo>
                  <a:lnTo>
                    <a:pt x="187378" y="58523"/>
                  </a:lnTo>
                  <a:lnTo>
                    <a:pt x="185278" y="76919"/>
                  </a:lnTo>
                  <a:lnTo>
                    <a:pt x="181466" y="89631"/>
                  </a:lnTo>
                  <a:lnTo>
                    <a:pt x="177515" y="93933"/>
                  </a:lnTo>
                  <a:lnTo>
                    <a:pt x="170494" y="86195"/>
                  </a:lnTo>
                  <a:lnTo>
                    <a:pt x="160972" y="75491"/>
                  </a:lnTo>
                  <a:lnTo>
                    <a:pt x="144158" y="40922"/>
                  </a:lnTo>
                  <a:lnTo>
                    <a:pt x="142471" y="43149"/>
                  </a:lnTo>
                  <a:lnTo>
                    <a:pt x="152766" y="68625"/>
                  </a:lnTo>
                  <a:lnTo>
                    <a:pt x="166653" y="92846"/>
                  </a:lnTo>
                  <a:lnTo>
                    <a:pt x="184476" y="130444"/>
                  </a:lnTo>
                  <a:lnTo>
                    <a:pt x="192676" y="143545"/>
                  </a:lnTo>
                  <a:lnTo>
                    <a:pt x="200012" y="157175"/>
                  </a:lnTo>
                  <a:lnTo>
                    <a:pt x="219461" y="183832"/>
                  </a:lnTo>
                  <a:lnTo>
                    <a:pt x="216059" y="188117"/>
                  </a:lnTo>
                  <a:lnTo>
                    <a:pt x="218043" y="203897"/>
                  </a:lnTo>
                  <a:lnTo>
                    <a:pt x="242127" y="225423"/>
                  </a:lnTo>
                  <a:lnTo>
                    <a:pt x="245903" y="230359"/>
                  </a:lnTo>
                  <a:lnTo>
                    <a:pt x="170066" y="231272"/>
                  </a:lnTo>
                  <a:lnTo>
                    <a:pt x="95860" y="232061"/>
                  </a:lnTo>
                  <a:lnTo>
                    <a:pt x="18960" y="232772"/>
                  </a:lnTo>
                  <a:lnTo>
                    <a:pt x="13424" y="143632"/>
                  </a:lnTo>
                  <a:lnTo>
                    <a:pt x="7219" y="57567"/>
                  </a:lnTo>
                  <a:lnTo>
                    <a:pt x="117" y="38139"/>
                  </a:lnTo>
                  <a:lnTo>
                    <a:pt x="3709" y="23144"/>
                  </a:lnTo>
                  <a:lnTo>
                    <a:pt x="0" y="12830"/>
                  </a:lnTo>
                  <a:lnTo>
                    <a:pt x="5730" y="1139"/>
                  </a:lnTo>
                  <a:lnTo>
                    <a:pt x="30271" y="432"/>
                  </a:lnTo>
                  <a:lnTo>
                    <a:pt x="48629" y="6601"/>
                  </a:lnTo>
                  <a:lnTo>
                    <a:pt x="67658" y="13510"/>
                  </a:lnTo>
                  <a:lnTo>
                    <a:pt x="76587" y="17164"/>
                  </a:lnTo>
                  <a:lnTo>
                    <a:pt x="90097" y="9291"/>
                  </a:lnTo>
                  <a:lnTo>
                    <a:pt x="97015" y="2239"/>
                  </a:lnTo>
                  <a:lnTo>
                    <a:pt x="113096" y="0"/>
                  </a:lnTo>
                  <a:lnTo>
                    <a:pt x="126547" y="2860"/>
                  </a:lnTo>
                  <a:lnTo>
                    <a:pt x="132851" y="14806"/>
                  </a:lnTo>
                  <a:lnTo>
                    <a:pt x="136305" y="6819"/>
                  </a:lnTo>
                  <a:lnTo>
                    <a:pt x="151743" y="12316"/>
                  </a:lnTo>
                  <a:lnTo>
                    <a:pt x="166317" y="13458"/>
                  </a:lnTo>
                  <a:lnTo>
                    <a:pt x="174730" y="7198"/>
                  </a:lnTo>
                  <a:lnTo>
                    <a:pt x="191560" y="4868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5" name="Polygon form 199"/>
            <p:cNvSpPr/>
            <p:nvPr/>
          </p:nvSpPr>
          <p:spPr>
            <a:xfrm>
              <a:off x="4667369" y="3607905"/>
              <a:ext cx="134660" cy="134224"/>
            </a:xfrm>
            <a:custGeom>
              <a:avLst/>
              <a:gdLst/>
              <a:ahLst/>
              <a:cxnLst/>
              <a:rect l="0" t="0" r="0" b="0"/>
              <a:pathLst>
                <a:path w="134660" h="134224">
                  <a:moveTo>
                    <a:pt x="120620" y="132177"/>
                  </a:moveTo>
                  <a:lnTo>
                    <a:pt x="113508" y="124342"/>
                  </a:lnTo>
                  <a:lnTo>
                    <a:pt x="104674" y="110117"/>
                  </a:lnTo>
                  <a:lnTo>
                    <a:pt x="95573" y="102363"/>
                  </a:lnTo>
                  <a:lnTo>
                    <a:pt x="90038" y="93993"/>
                  </a:lnTo>
                  <a:lnTo>
                    <a:pt x="72503" y="84380"/>
                  </a:lnTo>
                  <a:lnTo>
                    <a:pt x="59137" y="84210"/>
                  </a:lnTo>
                  <a:lnTo>
                    <a:pt x="54141" y="79162"/>
                  </a:lnTo>
                  <a:lnTo>
                    <a:pt x="43060" y="84990"/>
                  </a:lnTo>
                  <a:lnTo>
                    <a:pt x="30608" y="74047"/>
                  </a:lnTo>
                  <a:lnTo>
                    <a:pt x="25558" y="92260"/>
                  </a:lnTo>
                  <a:lnTo>
                    <a:pt x="2603" y="87366"/>
                  </a:lnTo>
                  <a:lnTo>
                    <a:pt x="0" y="77647"/>
                  </a:lnTo>
                  <a:lnTo>
                    <a:pt x="6274" y="41839"/>
                  </a:lnTo>
                  <a:lnTo>
                    <a:pt x="7166" y="25656"/>
                  </a:lnTo>
                  <a:lnTo>
                    <a:pt x="12777" y="18138"/>
                  </a:lnTo>
                  <a:lnTo>
                    <a:pt x="26763" y="13993"/>
                  </a:lnTo>
                  <a:lnTo>
                    <a:pt x="35579" y="0"/>
                  </a:lnTo>
                  <a:lnTo>
                    <a:pt x="48776" y="28057"/>
                  </a:lnTo>
                  <a:lnTo>
                    <a:pt x="55598" y="50349"/>
                  </a:lnTo>
                  <a:lnTo>
                    <a:pt x="67005" y="62106"/>
                  </a:lnTo>
                  <a:lnTo>
                    <a:pt x="94994" y="84864"/>
                  </a:lnTo>
                  <a:lnTo>
                    <a:pt x="106662" y="98659"/>
                  </a:lnTo>
                  <a:lnTo>
                    <a:pt x="118058" y="112634"/>
                  </a:lnTo>
                  <a:lnTo>
                    <a:pt x="124644" y="120960"/>
                  </a:lnTo>
                  <a:lnTo>
                    <a:pt x="134660" y="128214"/>
                  </a:lnTo>
                  <a:lnTo>
                    <a:pt x="129100" y="134224"/>
                  </a:lnTo>
                  <a:lnTo>
                    <a:pt x="120620" y="13217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6" name="Polygon form 200"/>
            <p:cNvSpPr/>
            <p:nvPr/>
          </p:nvSpPr>
          <p:spPr>
            <a:xfrm>
              <a:off x="3796994" y="2990358"/>
              <a:ext cx="216489" cy="188418"/>
            </a:xfrm>
            <a:custGeom>
              <a:avLst/>
              <a:gdLst/>
              <a:ahLst/>
              <a:cxnLst/>
              <a:rect l="0" t="0" r="0" b="0"/>
              <a:pathLst>
                <a:path w="216489" h="188418">
                  <a:moveTo>
                    <a:pt x="5060" y="44970"/>
                  </a:moveTo>
                  <a:lnTo>
                    <a:pt x="6656" y="27789"/>
                  </a:lnTo>
                  <a:lnTo>
                    <a:pt x="0" y="17279"/>
                  </a:lnTo>
                  <a:lnTo>
                    <a:pt x="25249" y="0"/>
                  </a:lnTo>
                  <a:lnTo>
                    <a:pt x="46274" y="4454"/>
                  </a:lnTo>
                  <a:lnTo>
                    <a:pt x="69531" y="4392"/>
                  </a:lnTo>
                  <a:lnTo>
                    <a:pt x="87874" y="8570"/>
                  </a:lnTo>
                  <a:lnTo>
                    <a:pt x="102292" y="7340"/>
                  </a:lnTo>
                  <a:lnTo>
                    <a:pt x="130299" y="8187"/>
                  </a:lnTo>
                  <a:lnTo>
                    <a:pt x="137143" y="17574"/>
                  </a:lnTo>
                  <a:lnTo>
                    <a:pt x="169159" y="28550"/>
                  </a:lnTo>
                  <a:lnTo>
                    <a:pt x="175480" y="23332"/>
                  </a:lnTo>
                  <a:lnTo>
                    <a:pt x="195162" y="34229"/>
                  </a:lnTo>
                  <a:lnTo>
                    <a:pt x="215359" y="31072"/>
                  </a:lnTo>
                  <a:lnTo>
                    <a:pt x="216489" y="45084"/>
                  </a:lnTo>
                  <a:lnTo>
                    <a:pt x="200048" y="61178"/>
                  </a:lnTo>
                  <a:lnTo>
                    <a:pt x="177536" y="66297"/>
                  </a:lnTo>
                  <a:lnTo>
                    <a:pt x="175992" y="74413"/>
                  </a:lnTo>
                  <a:lnTo>
                    <a:pt x="165154" y="87790"/>
                  </a:lnTo>
                  <a:lnTo>
                    <a:pt x="158308" y="107426"/>
                  </a:lnTo>
                  <a:lnTo>
                    <a:pt x="165251" y="121212"/>
                  </a:lnTo>
                  <a:lnTo>
                    <a:pt x="154909" y="131974"/>
                  </a:lnTo>
                  <a:lnTo>
                    <a:pt x="150996" y="147654"/>
                  </a:lnTo>
                  <a:lnTo>
                    <a:pt x="137413" y="152454"/>
                  </a:lnTo>
                  <a:lnTo>
                    <a:pt x="124528" y="170991"/>
                  </a:lnTo>
                  <a:lnTo>
                    <a:pt x="101616" y="171324"/>
                  </a:lnTo>
                  <a:lnTo>
                    <a:pt x="84423" y="170830"/>
                  </a:lnTo>
                  <a:lnTo>
                    <a:pt x="72954" y="179321"/>
                  </a:lnTo>
                  <a:lnTo>
                    <a:pt x="65859" y="188418"/>
                  </a:lnTo>
                  <a:lnTo>
                    <a:pt x="57041" y="186389"/>
                  </a:lnTo>
                  <a:lnTo>
                    <a:pt x="50535" y="178215"/>
                  </a:lnTo>
                  <a:lnTo>
                    <a:pt x="45767" y="164318"/>
                  </a:lnTo>
                  <a:lnTo>
                    <a:pt x="29057" y="160515"/>
                  </a:lnTo>
                  <a:lnTo>
                    <a:pt x="27797" y="152519"/>
                  </a:lnTo>
                  <a:lnTo>
                    <a:pt x="34720" y="143499"/>
                  </a:lnTo>
                  <a:lnTo>
                    <a:pt x="37370" y="136949"/>
                  </a:lnTo>
                  <a:lnTo>
                    <a:pt x="31414" y="129750"/>
                  </a:lnTo>
                  <a:lnTo>
                    <a:pt x="36820" y="113917"/>
                  </a:lnTo>
                  <a:lnTo>
                    <a:pt x="30147" y="99422"/>
                  </a:lnTo>
                  <a:lnTo>
                    <a:pt x="37877" y="97468"/>
                  </a:lnTo>
                  <a:lnTo>
                    <a:pt x="38937" y="86067"/>
                  </a:lnTo>
                  <a:lnTo>
                    <a:pt x="41916" y="82548"/>
                  </a:lnTo>
                  <a:lnTo>
                    <a:pt x="42716" y="63724"/>
                  </a:lnTo>
                  <a:lnTo>
                    <a:pt x="51033" y="57225"/>
                  </a:lnTo>
                  <a:lnTo>
                    <a:pt x="46491" y="45103"/>
                  </a:lnTo>
                  <a:lnTo>
                    <a:pt x="36316" y="44216"/>
                  </a:lnTo>
                  <a:lnTo>
                    <a:pt x="33216" y="47249"/>
                  </a:lnTo>
                  <a:lnTo>
                    <a:pt x="22867" y="47228"/>
                  </a:lnTo>
                  <a:lnTo>
                    <a:pt x="18925" y="35393"/>
                  </a:lnTo>
                  <a:lnTo>
                    <a:pt x="11657" y="38873"/>
                  </a:lnTo>
                  <a:lnTo>
                    <a:pt x="5060" y="4497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7" name="Polygon form 201"/>
            <p:cNvSpPr/>
            <p:nvPr/>
          </p:nvSpPr>
          <p:spPr>
            <a:xfrm>
              <a:off x="4725677" y="3040013"/>
              <a:ext cx="62576" cy="60346"/>
            </a:xfrm>
            <a:custGeom>
              <a:avLst/>
              <a:gdLst/>
              <a:ahLst/>
              <a:cxnLst/>
              <a:rect l="0" t="0" r="0" b="0"/>
              <a:pathLst>
                <a:path w="62576" h="60346">
                  <a:moveTo>
                    <a:pt x="0" y="4466"/>
                  </a:moveTo>
                  <a:lnTo>
                    <a:pt x="23529" y="0"/>
                  </a:lnTo>
                  <a:lnTo>
                    <a:pt x="28448" y="6280"/>
                  </a:lnTo>
                  <a:lnTo>
                    <a:pt x="35970" y="10294"/>
                  </a:lnTo>
                  <a:lnTo>
                    <a:pt x="33682" y="16487"/>
                  </a:lnTo>
                  <a:lnTo>
                    <a:pt x="44719" y="24558"/>
                  </a:lnTo>
                  <a:lnTo>
                    <a:pt x="41314" y="32438"/>
                  </a:lnTo>
                  <a:lnTo>
                    <a:pt x="50114" y="38838"/>
                  </a:lnTo>
                  <a:lnTo>
                    <a:pt x="58833" y="42599"/>
                  </a:lnTo>
                  <a:lnTo>
                    <a:pt x="62576" y="59452"/>
                  </a:lnTo>
                  <a:lnTo>
                    <a:pt x="56296" y="60346"/>
                  </a:lnTo>
                  <a:lnTo>
                    <a:pt x="46316" y="46481"/>
                  </a:lnTo>
                  <a:lnTo>
                    <a:pt x="45658" y="42728"/>
                  </a:lnTo>
                  <a:lnTo>
                    <a:pt x="37867" y="42999"/>
                  </a:lnTo>
                  <a:lnTo>
                    <a:pt x="31367" y="36624"/>
                  </a:lnTo>
                  <a:lnTo>
                    <a:pt x="27827" y="37380"/>
                  </a:lnTo>
                  <a:lnTo>
                    <a:pt x="19505" y="30476"/>
                  </a:lnTo>
                  <a:lnTo>
                    <a:pt x="5255" y="24793"/>
                  </a:lnTo>
                  <a:lnTo>
                    <a:pt x="4651" y="12930"/>
                  </a:lnTo>
                  <a:lnTo>
                    <a:pt x="0" y="4466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8" name="Polygon form 202"/>
            <p:cNvSpPr/>
            <p:nvPr/>
          </p:nvSpPr>
          <p:spPr>
            <a:xfrm>
              <a:off x="4312534" y="2604000"/>
              <a:ext cx="72325" cy="51286"/>
            </a:xfrm>
            <a:custGeom>
              <a:avLst/>
              <a:gdLst/>
              <a:ahLst/>
              <a:cxnLst/>
              <a:rect l="0" t="0" r="0" b="0"/>
              <a:pathLst>
                <a:path w="72325" h="51286">
                  <a:moveTo>
                    <a:pt x="20309" y="44303"/>
                  </a:moveTo>
                  <a:lnTo>
                    <a:pt x="19698" y="30040"/>
                  </a:lnTo>
                  <a:lnTo>
                    <a:pt x="14617" y="33188"/>
                  </a:lnTo>
                  <a:lnTo>
                    <a:pt x="3574" y="24800"/>
                  </a:lnTo>
                  <a:lnTo>
                    <a:pt x="0" y="10971"/>
                  </a:lnTo>
                  <a:lnTo>
                    <a:pt x="17871" y="3886"/>
                  </a:lnTo>
                  <a:lnTo>
                    <a:pt x="36131" y="0"/>
                  </a:lnTo>
                  <a:lnTo>
                    <a:pt x="53135" y="3638"/>
                  </a:lnTo>
                  <a:lnTo>
                    <a:pt x="68468" y="2582"/>
                  </a:lnTo>
                  <a:lnTo>
                    <a:pt x="71562" y="6739"/>
                  </a:lnTo>
                  <a:lnTo>
                    <a:pt x="63547" y="20872"/>
                  </a:lnTo>
                  <a:lnTo>
                    <a:pt x="72325" y="43264"/>
                  </a:lnTo>
                  <a:lnTo>
                    <a:pt x="67200" y="51061"/>
                  </a:lnTo>
                  <a:lnTo>
                    <a:pt x="54551" y="51286"/>
                  </a:lnTo>
                  <a:lnTo>
                    <a:pt x="39797" y="42607"/>
                  </a:lnTo>
                  <a:lnTo>
                    <a:pt x="32596" y="39785"/>
                  </a:lnTo>
                  <a:lnTo>
                    <a:pt x="20309" y="4430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9" name="Polygon form 203"/>
            <p:cNvSpPr/>
            <p:nvPr/>
          </p:nvSpPr>
          <p:spPr>
            <a:xfrm>
              <a:off x="4608334" y="3681951"/>
              <a:ext cx="291498" cy="280770"/>
            </a:xfrm>
            <a:custGeom>
              <a:avLst/>
              <a:gdLst/>
              <a:ahLst/>
              <a:cxnLst/>
              <a:rect l="0" t="0" r="0" b="0"/>
              <a:pathLst>
                <a:path w="291498" h="280770">
                  <a:moveTo>
                    <a:pt x="89643" y="0"/>
                  </a:moveTo>
                  <a:lnTo>
                    <a:pt x="102095" y="10943"/>
                  </a:lnTo>
                  <a:lnTo>
                    <a:pt x="113176" y="5115"/>
                  </a:lnTo>
                  <a:lnTo>
                    <a:pt x="118172" y="10164"/>
                  </a:lnTo>
                  <a:lnTo>
                    <a:pt x="131538" y="10333"/>
                  </a:lnTo>
                  <a:lnTo>
                    <a:pt x="149073" y="19946"/>
                  </a:lnTo>
                  <a:lnTo>
                    <a:pt x="154609" y="28316"/>
                  </a:lnTo>
                  <a:lnTo>
                    <a:pt x="163709" y="36070"/>
                  </a:lnTo>
                  <a:lnTo>
                    <a:pt x="172544" y="50295"/>
                  </a:lnTo>
                  <a:lnTo>
                    <a:pt x="179655" y="58130"/>
                  </a:lnTo>
                  <a:lnTo>
                    <a:pt x="173361" y="68973"/>
                  </a:lnTo>
                  <a:lnTo>
                    <a:pt x="167328" y="80458"/>
                  </a:lnTo>
                  <a:lnTo>
                    <a:pt x="169183" y="87179"/>
                  </a:lnTo>
                  <a:lnTo>
                    <a:pt x="169853" y="94595"/>
                  </a:lnTo>
                  <a:lnTo>
                    <a:pt x="180811" y="94922"/>
                  </a:lnTo>
                  <a:lnTo>
                    <a:pt x="185442" y="93157"/>
                  </a:lnTo>
                  <a:lnTo>
                    <a:pt x="189998" y="97473"/>
                  </a:lnTo>
                  <a:lnTo>
                    <a:pt x="186133" y="106148"/>
                  </a:lnTo>
                  <a:lnTo>
                    <a:pt x="193981" y="119534"/>
                  </a:lnTo>
                  <a:lnTo>
                    <a:pt x="201726" y="131236"/>
                  </a:lnTo>
                  <a:lnTo>
                    <a:pt x="209583" y="139899"/>
                  </a:lnTo>
                  <a:lnTo>
                    <a:pt x="274970" y="168499"/>
                  </a:lnTo>
                  <a:lnTo>
                    <a:pt x="291498" y="168249"/>
                  </a:lnTo>
                  <a:lnTo>
                    <a:pt x="238148" y="241922"/>
                  </a:lnTo>
                  <a:lnTo>
                    <a:pt x="212497" y="243090"/>
                  </a:lnTo>
                  <a:lnTo>
                    <a:pt x="195279" y="260356"/>
                  </a:lnTo>
                  <a:lnTo>
                    <a:pt x="182647" y="260843"/>
                  </a:lnTo>
                  <a:lnTo>
                    <a:pt x="177388" y="268549"/>
                  </a:lnTo>
                  <a:lnTo>
                    <a:pt x="163913" y="268579"/>
                  </a:lnTo>
                  <a:lnTo>
                    <a:pt x="155818" y="260360"/>
                  </a:lnTo>
                  <a:lnTo>
                    <a:pt x="137974" y="270602"/>
                  </a:lnTo>
                  <a:lnTo>
                    <a:pt x="132294" y="280770"/>
                  </a:lnTo>
                  <a:lnTo>
                    <a:pt x="119112" y="278882"/>
                  </a:lnTo>
                  <a:lnTo>
                    <a:pt x="114706" y="276083"/>
                  </a:lnTo>
                  <a:lnTo>
                    <a:pt x="110097" y="276764"/>
                  </a:lnTo>
                  <a:lnTo>
                    <a:pt x="103860" y="276532"/>
                  </a:lnTo>
                  <a:lnTo>
                    <a:pt x="78579" y="255920"/>
                  </a:lnTo>
                  <a:lnTo>
                    <a:pt x="64856" y="255955"/>
                  </a:lnTo>
                  <a:lnTo>
                    <a:pt x="57986" y="247968"/>
                  </a:lnTo>
                  <a:lnTo>
                    <a:pt x="57733" y="234317"/>
                  </a:lnTo>
                  <a:lnTo>
                    <a:pt x="47418" y="230268"/>
                  </a:lnTo>
                  <a:lnTo>
                    <a:pt x="35206" y="203850"/>
                  </a:lnTo>
                  <a:lnTo>
                    <a:pt x="26084" y="198248"/>
                  </a:lnTo>
                  <a:lnTo>
                    <a:pt x="22397" y="188543"/>
                  </a:lnTo>
                  <a:lnTo>
                    <a:pt x="12122" y="176740"/>
                  </a:lnTo>
                  <a:lnTo>
                    <a:pt x="0" y="175049"/>
                  </a:lnTo>
                  <a:lnTo>
                    <a:pt x="6318" y="161184"/>
                  </a:lnTo>
                  <a:lnTo>
                    <a:pt x="16730" y="160541"/>
                  </a:lnTo>
                  <a:lnTo>
                    <a:pt x="19448" y="153106"/>
                  </a:lnTo>
                  <a:lnTo>
                    <a:pt x="18492" y="131262"/>
                  </a:lnTo>
                  <a:lnTo>
                    <a:pt x="23395" y="105801"/>
                  </a:lnTo>
                  <a:lnTo>
                    <a:pt x="32418" y="98940"/>
                  </a:lnTo>
                  <a:lnTo>
                    <a:pt x="33992" y="88992"/>
                  </a:lnTo>
                  <a:lnTo>
                    <a:pt x="41602" y="70369"/>
                  </a:lnTo>
                  <a:lnTo>
                    <a:pt x="52849" y="58242"/>
                  </a:lnTo>
                  <a:lnTo>
                    <a:pt x="59626" y="34229"/>
                  </a:lnTo>
                  <a:lnTo>
                    <a:pt x="61638" y="13320"/>
                  </a:lnTo>
                  <a:lnTo>
                    <a:pt x="84593" y="18214"/>
                  </a:lnTo>
                  <a:lnTo>
                    <a:pt x="89643" y="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0" name="Polygon form 204"/>
            <p:cNvSpPr/>
            <p:nvPr/>
          </p:nvSpPr>
          <p:spPr>
            <a:xfrm>
              <a:off x="4233153" y="2349370"/>
              <a:ext cx="181818" cy="249839"/>
            </a:xfrm>
            <a:custGeom>
              <a:avLst/>
              <a:gdLst/>
              <a:ahLst/>
              <a:cxnLst/>
              <a:rect l="0" t="0" r="0" b="0"/>
              <a:pathLst>
                <a:path w="181818" h="249839">
                  <a:moveTo>
                    <a:pt x="104898" y="26162"/>
                  </a:moveTo>
                  <a:lnTo>
                    <a:pt x="107135" y="43038"/>
                  </a:lnTo>
                  <a:lnTo>
                    <a:pt x="131612" y="58560"/>
                  </a:lnTo>
                  <a:lnTo>
                    <a:pt x="123654" y="76996"/>
                  </a:lnTo>
                  <a:lnTo>
                    <a:pt x="146287" y="103982"/>
                  </a:lnTo>
                  <a:lnTo>
                    <a:pt x="141912" y="124841"/>
                  </a:lnTo>
                  <a:lnTo>
                    <a:pt x="158825" y="142436"/>
                  </a:lnTo>
                  <a:lnTo>
                    <a:pt x="156736" y="158266"/>
                  </a:lnTo>
                  <a:lnTo>
                    <a:pt x="181818" y="174221"/>
                  </a:lnTo>
                  <a:lnTo>
                    <a:pt x="179324" y="186641"/>
                  </a:lnTo>
                  <a:lnTo>
                    <a:pt x="169050" y="200894"/>
                  </a:lnTo>
                  <a:lnTo>
                    <a:pt x="144195" y="232400"/>
                  </a:lnTo>
                  <a:lnTo>
                    <a:pt x="117678" y="234912"/>
                  </a:lnTo>
                  <a:lnTo>
                    <a:pt x="93148" y="244288"/>
                  </a:lnTo>
                  <a:lnTo>
                    <a:pt x="69726" y="249839"/>
                  </a:lnTo>
                  <a:lnTo>
                    <a:pt x="58967" y="236843"/>
                  </a:lnTo>
                  <a:lnTo>
                    <a:pt x="43354" y="229183"/>
                  </a:lnTo>
                  <a:lnTo>
                    <a:pt x="42884" y="205375"/>
                  </a:lnTo>
                  <a:lnTo>
                    <a:pt x="32341" y="183755"/>
                  </a:lnTo>
                  <a:lnTo>
                    <a:pt x="36929" y="169599"/>
                  </a:lnTo>
                  <a:lnTo>
                    <a:pt x="47313" y="154229"/>
                  </a:lnTo>
                  <a:lnTo>
                    <a:pt x="74766" y="127473"/>
                  </a:lnTo>
                  <a:lnTo>
                    <a:pt x="83098" y="122244"/>
                  </a:lnTo>
                  <a:lnTo>
                    <a:pt x="79568" y="112091"/>
                  </a:lnTo>
                  <a:lnTo>
                    <a:pt x="58032" y="101105"/>
                  </a:lnTo>
                  <a:lnTo>
                    <a:pt x="51558" y="91827"/>
                  </a:lnTo>
                  <a:lnTo>
                    <a:pt x="43875" y="54760"/>
                  </a:lnTo>
                  <a:lnTo>
                    <a:pt x="19828" y="38763"/>
                  </a:lnTo>
                  <a:lnTo>
                    <a:pt x="0" y="27290"/>
                  </a:lnTo>
                  <a:lnTo>
                    <a:pt x="6719" y="20793"/>
                  </a:lnTo>
                  <a:lnTo>
                    <a:pt x="23796" y="33257"/>
                  </a:lnTo>
                  <a:lnTo>
                    <a:pt x="40831" y="31738"/>
                  </a:lnTo>
                  <a:lnTo>
                    <a:pt x="56271" y="37269"/>
                  </a:lnTo>
                  <a:lnTo>
                    <a:pt x="66536" y="26361"/>
                  </a:lnTo>
                  <a:lnTo>
                    <a:pt x="68921" y="8592"/>
                  </a:lnTo>
                  <a:lnTo>
                    <a:pt x="87098" y="0"/>
                  </a:lnTo>
                  <a:lnTo>
                    <a:pt x="106157" y="9168"/>
                  </a:lnTo>
                  <a:lnTo>
                    <a:pt x="104898" y="2616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1" name="Polygon form 205"/>
            <p:cNvSpPr/>
            <p:nvPr/>
          </p:nvSpPr>
          <p:spPr>
            <a:xfrm>
              <a:off x="2971892" y="5299640"/>
              <a:ext cx="52540" cy="30656"/>
            </a:xfrm>
            <a:custGeom>
              <a:avLst/>
              <a:gdLst/>
              <a:ahLst/>
              <a:cxnLst/>
              <a:rect l="0" t="0" r="0" b="0"/>
              <a:pathLst>
                <a:path w="52540" h="30656">
                  <a:moveTo>
                    <a:pt x="0" y="20137"/>
                  </a:moveTo>
                  <a:lnTo>
                    <a:pt x="13937" y="4697"/>
                  </a:lnTo>
                  <a:lnTo>
                    <a:pt x="29698" y="10128"/>
                  </a:lnTo>
                  <a:lnTo>
                    <a:pt x="35950" y="0"/>
                  </a:lnTo>
                  <a:lnTo>
                    <a:pt x="52540" y="10327"/>
                  </a:lnTo>
                  <a:lnTo>
                    <a:pt x="50675" y="19018"/>
                  </a:lnTo>
                  <a:lnTo>
                    <a:pt x="31736" y="27265"/>
                  </a:lnTo>
                  <a:lnTo>
                    <a:pt x="21525" y="19122"/>
                  </a:lnTo>
                  <a:lnTo>
                    <a:pt x="11962" y="30656"/>
                  </a:lnTo>
                  <a:lnTo>
                    <a:pt x="0" y="2013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2" name="Polygon form 206"/>
            <p:cNvSpPr/>
            <p:nvPr/>
          </p:nvSpPr>
          <p:spPr>
            <a:xfrm>
              <a:off x="3883624" y="2812151"/>
              <a:ext cx="211426" cy="212436"/>
            </a:xfrm>
            <a:custGeom>
              <a:avLst/>
              <a:gdLst/>
              <a:ahLst/>
              <a:cxnLst/>
              <a:rect l="0" t="0" r="0" b="0"/>
              <a:pathLst>
                <a:path w="211426" h="212436">
                  <a:moveTo>
                    <a:pt x="135694" y="18525"/>
                  </a:moveTo>
                  <a:lnTo>
                    <a:pt x="147456" y="29867"/>
                  </a:lnTo>
                  <a:lnTo>
                    <a:pt x="155884" y="27961"/>
                  </a:lnTo>
                  <a:lnTo>
                    <a:pt x="170680" y="38906"/>
                  </a:lnTo>
                  <a:lnTo>
                    <a:pt x="174456" y="40985"/>
                  </a:lnTo>
                  <a:lnTo>
                    <a:pt x="179224" y="40454"/>
                  </a:lnTo>
                  <a:lnTo>
                    <a:pt x="187283" y="46736"/>
                  </a:lnTo>
                  <a:lnTo>
                    <a:pt x="211426" y="51054"/>
                  </a:lnTo>
                  <a:lnTo>
                    <a:pt x="203699" y="67622"/>
                  </a:lnTo>
                  <a:lnTo>
                    <a:pt x="202266" y="84823"/>
                  </a:lnTo>
                  <a:lnTo>
                    <a:pt x="197805" y="88967"/>
                  </a:lnTo>
                  <a:lnTo>
                    <a:pt x="190050" y="86783"/>
                  </a:lnTo>
                  <a:lnTo>
                    <a:pt x="190812" y="92911"/>
                  </a:lnTo>
                  <a:lnTo>
                    <a:pt x="178906" y="106523"/>
                  </a:lnTo>
                  <a:lnTo>
                    <a:pt x="178997" y="117448"/>
                  </a:lnTo>
                  <a:lnTo>
                    <a:pt x="186984" y="113633"/>
                  </a:lnTo>
                  <a:lnTo>
                    <a:pt x="193187" y="124187"/>
                  </a:lnTo>
                  <a:lnTo>
                    <a:pt x="192721" y="131008"/>
                  </a:lnTo>
                  <a:lnTo>
                    <a:pt x="198068" y="140044"/>
                  </a:lnTo>
                  <a:lnTo>
                    <a:pt x="192384" y="147420"/>
                  </a:lnTo>
                  <a:lnTo>
                    <a:pt x="197447" y="166069"/>
                  </a:lnTo>
                  <a:lnTo>
                    <a:pt x="206903" y="169086"/>
                  </a:lnTo>
                  <a:lnTo>
                    <a:pt x="205306" y="179568"/>
                  </a:lnTo>
                  <a:lnTo>
                    <a:pt x="190055" y="193269"/>
                  </a:lnTo>
                  <a:lnTo>
                    <a:pt x="155655" y="186858"/>
                  </a:lnTo>
                  <a:lnTo>
                    <a:pt x="130514" y="194747"/>
                  </a:lnTo>
                  <a:lnTo>
                    <a:pt x="128729" y="209278"/>
                  </a:lnTo>
                  <a:lnTo>
                    <a:pt x="108532" y="212436"/>
                  </a:lnTo>
                  <a:lnTo>
                    <a:pt x="88850" y="201539"/>
                  </a:lnTo>
                  <a:lnTo>
                    <a:pt x="82529" y="206757"/>
                  </a:lnTo>
                  <a:lnTo>
                    <a:pt x="50513" y="195781"/>
                  </a:lnTo>
                  <a:lnTo>
                    <a:pt x="43669" y="186394"/>
                  </a:lnTo>
                  <a:lnTo>
                    <a:pt x="52732" y="171934"/>
                  </a:lnTo>
                  <a:lnTo>
                    <a:pt x="56306" y="123873"/>
                  </a:lnTo>
                  <a:lnTo>
                    <a:pt x="39026" y="98536"/>
                  </a:lnTo>
                  <a:lnTo>
                    <a:pt x="26755" y="86308"/>
                  </a:lnTo>
                  <a:lnTo>
                    <a:pt x="1253" y="76962"/>
                  </a:lnTo>
                  <a:lnTo>
                    <a:pt x="0" y="59365"/>
                  </a:lnTo>
                  <a:lnTo>
                    <a:pt x="21730" y="54177"/>
                  </a:lnTo>
                  <a:lnTo>
                    <a:pt x="49650" y="60431"/>
                  </a:lnTo>
                  <a:lnTo>
                    <a:pt x="44652" y="33118"/>
                  </a:lnTo>
                  <a:lnTo>
                    <a:pt x="60210" y="43483"/>
                  </a:lnTo>
                  <a:lnTo>
                    <a:pt x="98717" y="24666"/>
                  </a:lnTo>
                  <a:lnTo>
                    <a:pt x="103483" y="4892"/>
                  </a:lnTo>
                  <a:lnTo>
                    <a:pt x="117738" y="0"/>
                  </a:lnTo>
                  <a:lnTo>
                    <a:pt x="120237" y="8479"/>
                  </a:lnTo>
                  <a:lnTo>
                    <a:pt x="127868" y="8861"/>
                  </a:lnTo>
                  <a:lnTo>
                    <a:pt x="135694" y="18525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3" name="Polygon form 207"/>
            <p:cNvSpPr/>
            <p:nvPr/>
          </p:nvSpPr>
          <p:spPr>
            <a:xfrm>
              <a:off x="2884249" y="3904608"/>
              <a:ext cx="57353" cy="91042"/>
            </a:xfrm>
            <a:custGeom>
              <a:avLst/>
              <a:gdLst/>
              <a:ahLst/>
              <a:cxnLst/>
              <a:rect l="0" t="0" r="0" b="0"/>
              <a:pathLst>
                <a:path w="57353" h="91042">
                  <a:moveTo>
                    <a:pt x="38904" y="79989"/>
                  </a:moveTo>
                  <a:lnTo>
                    <a:pt x="31225" y="89304"/>
                  </a:lnTo>
                  <a:lnTo>
                    <a:pt x="21755" y="91042"/>
                  </a:lnTo>
                  <a:lnTo>
                    <a:pt x="19147" y="84120"/>
                  </a:lnTo>
                  <a:lnTo>
                    <a:pt x="14747" y="83083"/>
                  </a:lnTo>
                  <a:lnTo>
                    <a:pt x="8555" y="89736"/>
                  </a:lnTo>
                  <a:lnTo>
                    <a:pt x="0" y="84647"/>
                  </a:lnTo>
                  <a:lnTo>
                    <a:pt x="5151" y="74161"/>
                  </a:lnTo>
                  <a:lnTo>
                    <a:pt x="7051" y="62969"/>
                  </a:lnTo>
                  <a:lnTo>
                    <a:pt x="10659" y="52448"/>
                  </a:lnTo>
                  <a:lnTo>
                    <a:pt x="3323" y="37916"/>
                  </a:lnTo>
                  <a:lnTo>
                    <a:pt x="2193" y="21088"/>
                  </a:lnTo>
                  <a:lnTo>
                    <a:pt x="13078" y="0"/>
                  </a:lnTo>
                  <a:lnTo>
                    <a:pt x="19681" y="2737"/>
                  </a:lnTo>
                  <a:lnTo>
                    <a:pt x="34011" y="8621"/>
                  </a:lnTo>
                  <a:lnTo>
                    <a:pt x="54322" y="29433"/>
                  </a:lnTo>
                  <a:lnTo>
                    <a:pt x="57353" y="39496"/>
                  </a:lnTo>
                  <a:lnTo>
                    <a:pt x="45243" y="61923"/>
                  </a:lnTo>
                  <a:lnTo>
                    <a:pt x="38904" y="79989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4" name="Polygon form 208"/>
            <p:cNvSpPr/>
            <p:nvPr/>
          </p:nvSpPr>
          <p:spPr>
            <a:xfrm>
              <a:off x="4109518" y="3008038"/>
              <a:ext cx="17853" cy="39349"/>
            </a:xfrm>
            <a:custGeom>
              <a:avLst/>
              <a:gdLst/>
              <a:ahLst/>
              <a:cxnLst/>
              <a:rect l="0" t="0" r="0" b="0"/>
              <a:pathLst>
                <a:path w="17853" h="39349">
                  <a:moveTo>
                    <a:pt x="17853" y="20675"/>
                  </a:moveTo>
                  <a:lnTo>
                    <a:pt x="12866" y="39349"/>
                  </a:lnTo>
                  <a:lnTo>
                    <a:pt x="4697" y="34480"/>
                  </a:lnTo>
                  <a:lnTo>
                    <a:pt x="0" y="18265"/>
                  </a:lnTo>
                  <a:lnTo>
                    <a:pt x="3160" y="9279"/>
                  </a:lnTo>
                  <a:lnTo>
                    <a:pt x="13974" y="0"/>
                  </a:lnTo>
                  <a:lnTo>
                    <a:pt x="17853" y="20675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5" name="Polygon form 209"/>
            <p:cNvSpPr/>
            <p:nvPr/>
          </p:nvSpPr>
          <p:spPr>
            <a:xfrm>
              <a:off x="4133928" y="3989926"/>
              <a:ext cx="111074" cy="152242"/>
            </a:xfrm>
            <a:custGeom>
              <a:avLst/>
              <a:gdLst/>
              <a:ahLst/>
              <a:cxnLst/>
              <a:rect l="0" t="0" r="0" b="0"/>
              <a:pathLst>
                <a:path w="111074" h="152242">
                  <a:moveTo>
                    <a:pt x="45119" y="152242"/>
                  </a:moveTo>
                  <a:lnTo>
                    <a:pt x="24939" y="127863"/>
                  </a:lnTo>
                  <a:lnTo>
                    <a:pt x="11948" y="107939"/>
                  </a:lnTo>
                  <a:lnTo>
                    <a:pt x="0" y="83003"/>
                  </a:lnTo>
                  <a:lnTo>
                    <a:pt x="640" y="74984"/>
                  </a:lnTo>
                  <a:lnTo>
                    <a:pt x="4955" y="67268"/>
                  </a:lnTo>
                  <a:lnTo>
                    <a:pt x="9752" y="49696"/>
                  </a:lnTo>
                  <a:lnTo>
                    <a:pt x="13719" y="31798"/>
                  </a:lnTo>
                  <a:lnTo>
                    <a:pt x="20378" y="30403"/>
                  </a:lnTo>
                  <a:lnTo>
                    <a:pt x="49096" y="30645"/>
                  </a:lnTo>
                  <a:lnTo>
                    <a:pt x="48870" y="1590"/>
                  </a:lnTo>
                  <a:lnTo>
                    <a:pt x="58244" y="0"/>
                  </a:lnTo>
                  <a:lnTo>
                    <a:pt x="70246" y="3229"/>
                  </a:lnTo>
                  <a:lnTo>
                    <a:pt x="81919" y="114"/>
                  </a:lnTo>
                  <a:lnTo>
                    <a:pt x="84380" y="1429"/>
                  </a:lnTo>
                  <a:lnTo>
                    <a:pt x="82973" y="11964"/>
                  </a:lnTo>
                  <a:lnTo>
                    <a:pt x="88517" y="24441"/>
                  </a:lnTo>
                  <a:lnTo>
                    <a:pt x="103200" y="22469"/>
                  </a:lnTo>
                  <a:lnTo>
                    <a:pt x="108135" y="27268"/>
                  </a:lnTo>
                  <a:lnTo>
                    <a:pt x="99614" y="55244"/>
                  </a:lnTo>
                  <a:lnTo>
                    <a:pt x="108948" y="69530"/>
                  </a:lnTo>
                  <a:lnTo>
                    <a:pt x="111074" y="88390"/>
                  </a:lnTo>
                  <a:lnTo>
                    <a:pt x="108543" y="104450"/>
                  </a:lnTo>
                  <a:lnTo>
                    <a:pt x="102452" y="115861"/>
                  </a:lnTo>
                  <a:lnTo>
                    <a:pt x="85035" y="114836"/>
                  </a:lnTo>
                  <a:lnTo>
                    <a:pt x="74523" y="103234"/>
                  </a:lnTo>
                  <a:lnTo>
                    <a:pt x="72922" y="113935"/>
                  </a:lnTo>
                  <a:lnTo>
                    <a:pt x="59598" y="116887"/>
                  </a:lnTo>
                  <a:lnTo>
                    <a:pt x="52813" y="122955"/>
                  </a:lnTo>
                  <a:lnTo>
                    <a:pt x="60194" y="138925"/>
                  </a:lnTo>
                  <a:lnTo>
                    <a:pt x="45119" y="15224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6" name="Polygon form 210"/>
            <p:cNvSpPr/>
            <p:nvPr/>
          </p:nvSpPr>
          <p:spPr>
            <a:xfrm>
              <a:off x="3864903" y="2631528"/>
              <a:ext cx="122471" cy="209170"/>
            </a:xfrm>
            <a:custGeom>
              <a:avLst/>
              <a:gdLst/>
              <a:ahLst/>
              <a:cxnLst/>
              <a:rect l="0" t="0" r="0" b="0"/>
              <a:pathLst>
                <a:path w="122471" h="209170">
                  <a:moveTo>
                    <a:pt x="49671" y="0"/>
                  </a:moveTo>
                  <a:lnTo>
                    <a:pt x="32694" y="26056"/>
                  </a:lnTo>
                  <a:lnTo>
                    <a:pt x="48433" y="22795"/>
                  </a:lnTo>
                  <a:lnTo>
                    <a:pt x="65261" y="22954"/>
                  </a:lnTo>
                  <a:lnTo>
                    <a:pt x="60963" y="42604"/>
                  </a:lnTo>
                  <a:lnTo>
                    <a:pt x="46591" y="64195"/>
                  </a:lnTo>
                  <a:lnTo>
                    <a:pt x="62737" y="65767"/>
                  </a:lnTo>
                  <a:lnTo>
                    <a:pt x="63945" y="68304"/>
                  </a:lnTo>
                  <a:lnTo>
                    <a:pt x="77691" y="96785"/>
                  </a:lnTo>
                  <a:lnTo>
                    <a:pt x="88525" y="100666"/>
                  </a:lnTo>
                  <a:lnTo>
                    <a:pt x="98323" y="128154"/>
                  </a:lnTo>
                  <a:lnTo>
                    <a:pt x="102922" y="137682"/>
                  </a:lnTo>
                  <a:lnTo>
                    <a:pt x="122471" y="142261"/>
                  </a:lnTo>
                  <a:lnTo>
                    <a:pt x="120656" y="157692"/>
                  </a:lnTo>
                  <a:lnTo>
                    <a:pt x="112438" y="164774"/>
                  </a:lnTo>
                  <a:lnTo>
                    <a:pt x="119037" y="177248"/>
                  </a:lnTo>
                  <a:lnTo>
                    <a:pt x="104385" y="189893"/>
                  </a:lnTo>
                  <a:lnTo>
                    <a:pt x="82437" y="189668"/>
                  </a:lnTo>
                  <a:lnTo>
                    <a:pt x="54414" y="196268"/>
                  </a:lnTo>
                  <a:lnTo>
                    <a:pt x="46828" y="191504"/>
                  </a:lnTo>
                  <a:lnTo>
                    <a:pt x="35741" y="202781"/>
                  </a:lnTo>
                  <a:lnTo>
                    <a:pt x="20568" y="199998"/>
                  </a:lnTo>
                  <a:lnTo>
                    <a:pt x="8728" y="209170"/>
                  </a:lnTo>
                  <a:lnTo>
                    <a:pt x="108" y="204318"/>
                  </a:lnTo>
                  <a:lnTo>
                    <a:pt x="24916" y="179066"/>
                  </a:lnTo>
                  <a:lnTo>
                    <a:pt x="39649" y="173896"/>
                  </a:lnTo>
                  <a:lnTo>
                    <a:pt x="39521" y="173876"/>
                  </a:lnTo>
                  <a:lnTo>
                    <a:pt x="14165" y="169778"/>
                  </a:lnTo>
                  <a:lnTo>
                    <a:pt x="9856" y="160160"/>
                  </a:lnTo>
                  <a:lnTo>
                    <a:pt x="27005" y="152742"/>
                  </a:lnTo>
                  <a:lnTo>
                    <a:pt x="18513" y="139718"/>
                  </a:lnTo>
                  <a:lnTo>
                    <a:pt x="22015" y="123927"/>
                  </a:lnTo>
                  <a:lnTo>
                    <a:pt x="45771" y="126178"/>
                  </a:lnTo>
                  <a:lnTo>
                    <a:pt x="45799" y="126180"/>
                  </a:lnTo>
                  <a:lnTo>
                    <a:pt x="48412" y="112180"/>
                  </a:lnTo>
                  <a:lnTo>
                    <a:pt x="38073" y="97294"/>
                  </a:lnTo>
                  <a:lnTo>
                    <a:pt x="37839" y="96954"/>
                  </a:lnTo>
                  <a:lnTo>
                    <a:pt x="18732" y="92647"/>
                  </a:lnTo>
                  <a:lnTo>
                    <a:pt x="15173" y="86104"/>
                  </a:lnTo>
                  <a:lnTo>
                    <a:pt x="21232" y="75345"/>
                  </a:lnTo>
                  <a:lnTo>
                    <a:pt x="16284" y="68679"/>
                  </a:lnTo>
                  <a:lnTo>
                    <a:pt x="7440" y="80051"/>
                  </a:lnTo>
                  <a:lnTo>
                    <a:pt x="7370" y="56795"/>
                  </a:lnTo>
                  <a:lnTo>
                    <a:pt x="0" y="44455"/>
                  </a:lnTo>
                  <a:lnTo>
                    <a:pt x="6600" y="19541"/>
                  </a:lnTo>
                  <a:lnTo>
                    <a:pt x="19187" y="23"/>
                  </a:lnTo>
                  <a:lnTo>
                    <a:pt x="31270" y="1978"/>
                  </a:lnTo>
                  <a:lnTo>
                    <a:pt x="49671" y="0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7" name="Polygon form 211"/>
            <p:cNvSpPr/>
            <p:nvPr/>
          </p:nvSpPr>
          <p:spPr>
            <a:xfrm>
              <a:off x="3839651" y="2714830"/>
              <a:ext cx="30845" cy="31532"/>
            </a:xfrm>
            <a:custGeom>
              <a:avLst/>
              <a:gdLst/>
              <a:ahLst/>
              <a:cxnLst/>
              <a:rect l="0" t="0" r="0" b="0"/>
              <a:pathLst>
                <a:path w="30845" h="31532">
                  <a:moveTo>
                    <a:pt x="30845" y="14996"/>
                  </a:moveTo>
                  <a:lnTo>
                    <a:pt x="21707" y="31532"/>
                  </a:lnTo>
                  <a:lnTo>
                    <a:pt x="9863" y="26499"/>
                  </a:lnTo>
                  <a:lnTo>
                    <a:pt x="0" y="26776"/>
                  </a:lnTo>
                  <a:lnTo>
                    <a:pt x="3880" y="13867"/>
                  </a:lnTo>
                  <a:lnTo>
                    <a:pt x="1236" y="922"/>
                  </a:lnTo>
                  <a:lnTo>
                    <a:pt x="14493" y="0"/>
                  </a:lnTo>
                  <a:lnTo>
                    <a:pt x="30845" y="14996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8" name="Polygon form 212"/>
            <p:cNvSpPr/>
            <p:nvPr/>
          </p:nvSpPr>
          <p:spPr>
            <a:xfrm>
              <a:off x="4651627" y="2986418"/>
              <a:ext cx="126999" cy="58061"/>
            </a:xfrm>
            <a:custGeom>
              <a:avLst/>
              <a:gdLst/>
              <a:ahLst/>
              <a:cxnLst/>
              <a:rect l="0" t="0" r="0" b="0"/>
              <a:pathLst>
                <a:path w="126999" h="58061">
                  <a:moveTo>
                    <a:pt x="36530" y="48248"/>
                  </a:moveTo>
                  <a:lnTo>
                    <a:pt x="37146" y="37813"/>
                  </a:lnTo>
                  <a:lnTo>
                    <a:pt x="29601" y="21382"/>
                  </a:lnTo>
                  <a:lnTo>
                    <a:pt x="17860" y="12713"/>
                  </a:lnTo>
                  <a:lnTo>
                    <a:pt x="7749" y="10178"/>
                  </a:lnTo>
                  <a:lnTo>
                    <a:pt x="0" y="2918"/>
                  </a:lnTo>
                  <a:lnTo>
                    <a:pt x="1550" y="0"/>
                  </a:lnTo>
                  <a:lnTo>
                    <a:pt x="16920" y="3756"/>
                  </a:lnTo>
                  <a:lnTo>
                    <a:pt x="43090" y="6988"/>
                  </a:lnTo>
                  <a:lnTo>
                    <a:pt x="68992" y="17958"/>
                  </a:lnTo>
                  <a:lnTo>
                    <a:pt x="72957" y="22382"/>
                  </a:lnTo>
                  <a:lnTo>
                    <a:pt x="82659" y="18270"/>
                  </a:lnTo>
                  <a:lnTo>
                    <a:pt x="99877" y="22876"/>
                  </a:lnTo>
                  <a:lnTo>
                    <a:pt x="107308" y="32684"/>
                  </a:lnTo>
                  <a:lnTo>
                    <a:pt x="119430" y="37990"/>
                  </a:lnTo>
                  <a:lnTo>
                    <a:pt x="115630" y="41473"/>
                  </a:lnTo>
                  <a:lnTo>
                    <a:pt x="126999" y="54367"/>
                  </a:lnTo>
                  <a:lnTo>
                    <a:pt x="125218" y="57286"/>
                  </a:lnTo>
                  <a:lnTo>
                    <a:pt x="115497" y="56117"/>
                  </a:lnTo>
                  <a:lnTo>
                    <a:pt x="101042" y="49506"/>
                  </a:lnTo>
                  <a:lnTo>
                    <a:pt x="97579" y="53595"/>
                  </a:lnTo>
                  <a:lnTo>
                    <a:pt x="74050" y="58061"/>
                  </a:lnTo>
                  <a:lnTo>
                    <a:pt x="54895" y="46600"/>
                  </a:lnTo>
                  <a:lnTo>
                    <a:pt x="36530" y="4824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9" name="Polygon form 213"/>
            <p:cNvSpPr/>
            <p:nvPr/>
          </p:nvSpPr>
          <p:spPr>
            <a:xfrm>
              <a:off x="3896367" y="3778368"/>
              <a:ext cx="84774" cy="154100"/>
            </a:xfrm>
            <a:custGeom>
              <a:avLst/>
              <a:gdLst/>
              <a:ahLst/>
              <a:cxnLst/>
              <a:rect l="0" t="0" r="0" b="0"/>
              <a:pathLst>
                <a:path w="84774" h="154100">
                  <a:moveTo>
                    <a:pt x="84774" y="124710"/>
                  </a:moveTo>
                  <a:lnTo>
                    <a:pt x="53888" y="138832"/>
                  </a:lnTo>
                  <a:lnTo>
                    <a:pt x="42928" y="147104"/>
                  </a:lnTo>
                  <a:lnTo>
                    <a:pt x="25160" y="154100"/>
                  </a:lnTo>
                  <a:lnTo>
                    <a:pt x="7596" y="147245"/>
                  </a:lnTo>
                  <a:lnTo>
                    <a:pt x="8506" y="137726"/>
                  </a:lnTo>
                  <a:lnTo>
                    <a:pt x="0" y="116941"/>
                  </a:lnTo>
                  <a:lnTo>
                    <a:pt x="5192" y="89700"/>
                  </a:lnTo>
                  <a:lnTo>
                    <a:pt x="13524" y="69439"/>
                  </a:lnTo>
                  <a:lnTo>
                    <a:pt x="8397" y="35111"/>
                  </a:lnTo>
                  <a:lnTo>
                    <a:pt x="5775" y="16946"/>
                  </a:lnTo>
                  <a:lnTo>
                    <a:pt x="6279" y="3258"/>
                  </a:lnTo>
                  <a:lnTo>
                    <a:pt x="40316" y="2133"/>
                  </a:lnTo>
                  <a:lnTo>
                    <a:pt x="48970" y="3893"/>
                  </a:lnTo>
                  <a:lnTo>
                    <a:pt x="55298" y="0"/>
                  </a:lnTo>
                  <a:lnTo>
                    <a:pt x="64358" y="1922"/>
                  </a:lnTo>
                  <a:lnTo>
                    <a:pt x="62916" y="9443"/>
                  </a:lnTo>
                  <a:lnTo>
                    <a:pt x="71102" y="21884"/>
                  </a:lnTo>
                  <a:lnTo>
                    <a:pt x="71075" y="39403"/>
                  </a:lnTo>
                  <a:lnTo>
                    <a:pt x="72954" y="58408"/>
                  </a:lnTo>
                  <a:lnTo>
                    <a:pt x="77888" y="67207"/>
                  </a:lnTo>
                  <a:lnTo>
                    <a:pt x="73551" y="88936"/>
                  </a:lnTo>
                  <a:lnTo>
                    <a:pt x="75119" y="100935"/>
                  </a:lnTo>
                  <a:lnTo>
                    <a:pt x="80374" y="116239"/>
                  </a:lnTo>
                  <a:lnTo>
                    <a:pt x="84774" y="12471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0" name="Polygon form 214"/>
            <p:cNvSpPr/>
            <p:nvPr/>
          </p:nvSpPr>
          <p:spPr>
            <a:xfrm>
              <a:off x="3663840" y="3742117"/>
              <a:ext cx="142512" cy="127576"/>
            </a:xfrm>
            <a:custGeom>
              <a:avLst/>
              <a:gdLst/>
              <a:ahLst/>
              <a:cxnLst/>
              <a:rect l="0" t="0" r="0" b="0"/>
              <a:pathLst>
                <a:path w="142512" h="127576">
                  <a:moveTo>
                    <a:pt x="130430" y="118486"/>
                  </a:moveTo>
                  <a:lnTo>
                    <a:pt x="124872" y="117862"/>
                  </a:lnTo>
                  <a:lnTo>
                    <a:pt x="120794" y="127576"/>
                  </a:lnTo>
                  <a:lnTo>
                    <a:pt x="115232" y="127452"/>
                  </a:lnTo>
                  <a:lnTo>
                    <a:pt x="111441" y="122307"/>
                  </a:lnTo>
                  <a:lnTo>
                    <a:pt x="112812" y="112614"/>
                  </a:lnTo>
                  <a:lnTo>
                    <a:pt x="104712" y="97819"/>
                  </a:lnTo>
                  <a:lnTo>
                    <a:pt x="99555" y="100530"/>
                  </a:lnTo>
                  <a:lnTo>
                    <a:pt x="95354" y="101062"/>
                  </a:lnTo>
                  <a:lnTo>
                    <a:pt x="89929" y="102438"/>
                  </a:lnTo>
                  <a:lnTo>
                    <a:pt x="90229" y="93588"/>
                  </a:lnTo>
                  <a:lnTo>
                    <a:pt x="87137" y="87267"/>
                  </a:lnTo>
                  <a:lnTo>
                    <a:pt x="87842" y="80249"/>
                  </a:lnTo>
                  <a:lnTo>
                    <a:pt x="83692" y="70095"/>
                  </a:lnTo>
                  <a:lnTo>
                    <a:pt x="78327" y="61452"/>
                  </a:lnTo>
                  <a:lnTo>
                    <a:pt x="62638" y="61397"/>
                  </a:lnTo>
                  <a:lnTo>
                    <a:pt x="58010" y="65938"/>
                  </a:lnTo>
                  <a:lnTo>
                    <a:pt x="52595" y="66477"/>
                  </a:lnTo>
                  <a:lnTo>
                    <a:pt x="49179" y="71678"/>
                  </a:lnTo>
                  <a:lnTo>
                    <a:pt x="46835" y="78374"/>
                  </a:lnTo>
                  <a:lnTo>
                    <a:pt x="36208" y="88972"/>
                  </a:lnTo>
                  <a:lnTo>
                    <a:pt x="27776" y="74665"/>
                  </a:lnTo>
                  <a:lnTo>
                    <a:pt x="20274" y="65195"/>
                  </a:lnTo>
                  <a:lnTo>
                    <a:pt x="15296" y="62055"/>
                  </a:lnTo>
                  <a:lnTo>
                    <a:pt x="10471" y="57243"/>
                  </a:lnTo>
                  <a:lnTo>
                    <a:pt x="8412" y="46565"/>
                  </a:lnTo>
                  <a:lnTo>
                    <a:pt x="5630" y="41237"/>
                  </a:lnTo>
                  <a:lnTo>
                    <a:pt x="0" y="37264"/>
                  </a:lnTo>
                  <a:lnTo>
                    <a:pt x="8910" y="25512"/>
                  </a:lnTo>
                  <a:lnTo>
                    <a:pt x="14844" y="25976"/>
                  </a:lnTo>
                  <a:lnTo>
                    <a:pt x="20017" y="21935"/>
                  </a:lnTo>
                  <a:lnTo>
                    <a:pt x="24335" y="21907"/>
                  </a:lnTo>
                  <a:lnTo>
                    <a:pt x="27474" y="18714"/>
                  </a:lnTo>
                  <a:lnTo>
                    <a:pt x="25944" y="10706"/>
                  </a:lnTo>
                  <a:lnTo>
                    <a:pt x="28129" y="8187"/>
                  </a:lnTo>
                  <a:lnTo>
                    <a:pt x="28629" y="0"/>
                  </a:lnTo>
                  <a:lnTo>
                    <a:pt x="38058" y="274"/>
                  </a:lnTo>
                  <a:lnTo>
                    <a:pt x="52013" y="6196"/>
                  </a:lnTo>
                  <a:lnTo>
                    <a:pt x="56332" y="5666"/>
                  </a:lnTo>
                  <a:lnTo>
                    <a:pt x="57841" y="2984"/>
                  </a:lnTo>
                  <a:lnTo>
                    <a:pt x="68472" y="4918"/>
                  </a:lnTo>
                  <a:lnTo>
                    <a:pt x="71315" y="3562"/>
                  </a:lnTo>
                  <a:lnTo>
                    <a:pt x="72317" y="12405"/>
                  </a:lnTo>
                  <a:lnTo>
                    <a:pt x="75420" y="12384"/>
                  </a:lnTo>
                  <a:lnTo>
                    <a:pt x="80570" y="9178"/>
                  </a:lnTo>
                  <a:lnTo>
                    <a:pt x="83800" y="9990"/>
                  </a:lnTo>
                  <a:lnTo>
                    <a:pt x="89150" y="16130"/>
                  </a:lnTo>
                  <a:lnTo>
                    <a:pt x="97500" y="18075"/>
                  </a:lnTo>
                  <a:lnTo>
                    <a:pt x="102929" y="12861"/>
                  </a:lnTo>
                  <a:lnTo>
                    <a:pt x="109288" y="9644"/>
                  </a:lnTo>
                  <a:lnTo>
                    <a:pt x="114027" y="6272"/>
                  </a:lnTo>
                  <a:lnTo>
                    <a:pt x="117933" y="6912"/>
                  </a:lnTo>
                  <a:lnTo>
                    <a:pt x="122219" y="12222"/>
                  </a:lnTo>
                  <a:lnTo>
                    <a:pt x="124479" y="18883"/>
                  </a:lnTo>
                  <a:lnTo>
                    <a:pt x="132398" y="29005"/>
                  </a:lnTo>
                  <a:lnTo>
                    <a:pt x="128323" y="35212"/>
                  </a:lnTo>
                  <a:lnTo>
                    <a:pt x="127483" y="43063"/>
                  </a:lnTo>
                  <a:lnTo>
                    <a:pt x="131679" y="40695"/>
                  </a:lnTo>
                  <a:lnTo>
                    <a:pt x="134102" y="43514"/>
                  </a:lnTo>
                  <a:lnTo>
                    <a:pt x="132998" y="50700"/>
                  </a:lnTo>
                  <a:lnTo>
                    <a:pt x="138927" y="57665"/>
                  </a:lnTo>
                  <a:lnTo>
                    <a:pt x="135000" y="59531"/>
                  </a:lnTo>
                  <a:lnTo>
                    <a:pt x="133356" y="67722"/>
                  </a:lnTo>
                  <a:lnTo>
                    <a:pt x="137801" y="77702"/>
                  </a:lnTo>
                  <a:lnTo>
                    <a:pt x="142512" y="97027"/>
                  </a:lnTo>
                  <a:lnTo>
                    <a:pt x="135193" y="99922"/>
                  </a:lnTo>
                  <a:lnTo>
                    <a:pt x="133291" y="103275"/>
                  </a:lnTo>
                  <a:lnTo>
                    <a:pt x="134778" y="107937"/>
                  </a:lnTo>
                  <a:lnTo>
                    <a:pt x="133550" y="118462"/>
                  </a:lnTo>
                  <a:lnTo>
                    <a:pt x="130430" y="11848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1" name="Polygon form 215"/>
            <p:cNvSpPr/>
            <p:nvPr/>
          </p:nvSpPr>
          <p:spPr>
            <a:xfrm>
              <a:off x="3631379" y="3710871"/>
              <a:ext cx="58675" cy="17974"/>
            </a:xfrm>
            <a:custGeom>
              <a:avLst/>
              <a:gdLst/>
              <a:ahLst/>
              <a:cxnLst/>
              <a:rect l="0" t="0" r="0" b="0"/>
              <a:pathLst>
                <a:path w="58675" h="17974">
                  <a:moveTo>
                    <a:pt x="0" y="17405"/>
                  </a:moveTo>
                  <a:lnTo>
                    <a:pt x="2741" y="6694"/>
                  </a:lnTo>
                  <a:lnTo>
                    <a:pt x="24007" y="6075"/>
                  </a:lnTo>
                  <a:lnTo>
                    <a:pt x="28537" y="369"/>
                  </a:lnTo>
                  <a:lnTo>
                    <a:pt x="34729" y="0"/>
                  </a:lnTo>
                  <a:lnTo>
                    <a:pt x="42304" y="5970"/>
                  </a:lnTo>
                  <a:lnTo>
                    <a:pt x="48356" y="6102"/>
                  </a:lnTo>
                  <a:lnTo>
                    <a:pt x="54870" y="2054"/>
                  </a:lnTo>
                  <a:lnTo>
                    <a:pt x="58675" y="9046"/>
                  </a:lnTo>
                  <a:lnTo>
                    <a:pt x="50124" y="14443"/>
                  </a:lnTo>
                  <a:lnTo>
                    <a:pt x="41650" y="13992"/>
                  </a:lnTo>
                  <a:lnTo>
                    <a:pt x="33381" y="8862"/>
                  </a:lnTo>
                  <a:lnTo>
                    <a:pt x="26030" y="14418"/>
                  </a:lnTo>
                  <a:lnTo>
                    <a:pt x="22527" y="14605"/>
                  </a:lnTo>
                  <a:lnTo>
                    <a:pt x="17763" y="17974"/>
                  </a:lnTo>
                  <a:lnTo>
                    <a:pt x="0" y="1740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2" name="Polygon form 216"/>
            <p:cNvSpPr/>
            <p:nvPr/>
          </p:nvSpPr>
          <p:spPr>
            <a:xfrm>
              <a:off x="3634180" y="3741000"/>
              <a:ext cx="58289" cy="38382"/>
            </a:xfrm>
            <a:custGeom>
              <a:avLst/>
              <a:gdLst/>
              <a:ahLst/>
              <a:cxnLst/>
              <a:rect l="0" t="0" r="0" b="0"/>
              <a:pathLst>
                <a:path w="58289" h="38382">
                  <a:moveTo>
                    <a:pt x="29660" y="38382"/>
                  </a:moveTo>
                  <a:lnTo>
                    <a:pt x="19383" y="28254"/>
                  </a:lnTo>
                  <a:lnTo>
                    <a:pt x="11170" y="26633"/>
                  </a:lnTo>
                  <a:lnTo>
                    <a:pt x="6809" y="19807"/>
                  </a:lnTo>
                  <a:lnTo>
                    <a:pt x="6996" y="16130"/>
                  </a:lnTo>
                  <a:lnTo>
                    <a:pt x="1136" y="10984"/>
                  </a:lnTo>
                  <a:lnTo>
                    <a:pt x="0" y="5810"/>
                  </a:lnTo>
                  <a:lnTo>
                    <a:pt x="10438" y="1906"/>
                  </a:lnTo>
                  <a:lnTo>
                    <a:pt x="16895" y="2704"/>
                  </a:lnTo>
                  <a:lnTo>
                    <a:pt x="22190" y="0"/>
                  </a:lnTo>
                  <a:lnTo>
                    <a:pt x="58289" y="1118"/>
                  </a:lnTo>
                  <a:lnTo>
                    <a:pt x="57789" y="9304"/>
                  </a:lnTo>
                  <a:lnTo>
                    <a:pt x="55604" y="11823"/>
                  </a:lnTo>
                  <a:lnTo>
                    <a:pt x="57134" y="19831"/>
                  </a:lnTo>
                  <a:lnTo>
                    <a:pt x="53996" y="23025"/>
                  </a:lnTo>
                  <a:lnTo>
                    <a:pt x="49677" y="23053"/>
                  </a:lnTo>
                  <a:lnTo>
                    <a:pt x="44504" y="27094"/>
                  </a:lnTo>
                  <a:lnTo>
                    <a:pt x="38570" y="26630"/>
                  </a:lnTo>
                  <a:lnTo>
                    <a:pt x="29660" y="3838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3" name="Polygon form 217"/>
            <p:cNvSpPr/>
            <p:nvPr/>
          </p:nvSpPr>
          <p:spPr>
            <a:xfrm>
              <a:off x="4143947" y="3990978"/>
              <a:ext cx="39077" cy="30747"/>
            </a:xfrm>
            <a:custGeom>
              <a:avLst/>
              <a:gdLst/>
              <a:ahLst/>
              <a:cxnLst/>
              <a:rect l="0" t="0" r="0" b="0"/>
              <a:pathLst>
                <a:path w="39077" h="30747">
                  <a:moveTo>
                    <a:pt x="3701" y="30747"/>
                  </a:moveTo>
                  <a:lnTo>
                    <a:pt x="0" y="27108"/>
                  </a:lnTo>
                  <a:lnTo>
                    <a:pt x="6736" y="0"/>
                  </a:lnTo>
                  <a:lnTo>
                    <a:pt x="38851" y="539"/>
                  </a:lnTo>
                  <a:lnTo>
                    <a:pt x="39077" y="29593"/>
                  </a:lnTo>
                  <a:lnTo>
                    <a:pt x="10359" y="29351"/>
                  </a:lnTo>
                  <a:lnTo>
                    <a:pt x="3701" y="3074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4" name="Polygon form 218"/>
            <p:cNvSpPr/>
            <p:nvPr/>
          </p:nvSpPr>
          <p:spPr>
            <a:xfrm>
              <a:off x="4317854" y="3033352"/>
              <a:ext cx="108876" cy="131885"/>
            </a:xfrm>
            <a:custGeom>
              <a:avLst/>
              <a:gdLst/>
              <a:ahLst/>
              <a:cxnLst/>
              <a:rect l="0" t="0" r="0" b="0"/>
              <a:pathLst>
                <a:path w="108876" h="131885">
                  <a:moveTo>
                    <a:pt x="108876" y="6262"/>
                  </a:moveTo>
                  <a:lnTo>
                    <a:pt x="105251" y="21485"/>
                  </a:lnTo>
                  <a:lnTo>
                    <a:pt x="101390" y="24263"/>
                  </a:lnTo>
                  <a:lnTo>
                    <a:pt x="90595" y="23745"/>
                  </a:lnTo>
                  <a:lnTo>
                    <a:pt x="81162" y="21602"/>
                  </a:lnTo>
                  <a:lnTo>
                    <a:pt x="60535" y="28202"/>
                  </a:lnTo>
                  <a:lnTo>
                    <a:pt x="74203" y="41612"/>
                  </a:lnTo>
                  <a:lnTo>
                    <a:pt x="65636" y="45683"/>
                  </a:lnTo>
                  <a:lnTo>
                    <a:pt x="55787" y="45847"/>
                  </a:lnTo>
                  <a:lnTo>
                    <a:pt x="45185" y="33529"/>
                  </a:lnTo>
                  <a:lnTo>
                    <a:pt x="42402" y="38878"/>
                  </a:lnTo>
                  <a:lnTo>
                    <a:pt x="47783" y="53259"/>
                  </a:lnTo>
                  <a:lnTo>
                    <a:pt x="57783" y="64481"/>
                  </a:lnTo>
                  <a:lnTo>
                    <a:pt x="51601" y="69869"/>
                  </a:lnTo>
                  <a:lnTo>
                    <a:pt x="62611" y="80876"/>
                  </a:lnTo>
                  <a:lnTo>
                    <a:pt x="72141" y="87765"/>
                  </a:lnTo>
                  <a:lnTo>
                    <a:pt x="73756" y="101422"/>
                  </a:lnTo>
                  <a:lnTo>
                    <a:pt x="56570" y="95238"/>
                  </a:lnTo>
                  <a:lnTo>
                    <a:pt x="63024" y="107498"/>
                  </a:lnTo>
                  <a:lnTo>
                    <a:pt x="51858" y="110185"/>
                  </a:lnTo>
                  <a:lnTo>
                    <a:pt x="60632" y="131432"/>
                  </a:lnTo>
                  <a:lnTo>
                    <a:pt x="48672" y="131885"/>
                  </a:lnTo>
                  <a:lnTo>
                    <a:pt x="32973" y="121552"/>
                  </a:lnTo>
                  <a:lnTo>
                    <a:pt x="24566" y="102298"/>
                  </a:lnTo>
                  <a:lnTo>
                    <a:pt x="20035" y="86258"/>
                  </a:lnTo>
                  <a:lnTo>
                    <a:pt x="12106" y="75235"/>
                  </a:lnTo>
                  <a:lnTo>
                    <a:pt x="1797" y="61566"/>
                  </a:lnTo>
                  <a:lnTo>
                    <a:pt x="0" y="54700"/>
                  </a:lnTo>
                  <a:lnTo>
                    <a:pt x="7198" y="42882"/>
                  </a:lnTo>
                  <a:lnTo>
                    <a:pt x="7546" y="35017"/>
                  </a:lnTo>
                  <a:lnTo>
                    <a:pt x="12956" y="31441"/>
                  </a:lnTo>
                  <a:lnTo>
                    <a:pt x="12717" y="25089"/>
                  </a:lnTo>
                  <a:lnTo>
                    <a:pt x="24022" y="22800"/>
                  </a:lnTo>
                  <a:lnTo>
                    <a:pt x="30205" y="17428"/>
                  </a:lnTo>
                  <a:lnTo>
                    <a:pt x="39771" y="17765"/>
                  </a:lnTo>
                  <a:lnTo>
                    <a:pt x="42228" y="13513"/>
                  </a:lnTo>
                  <a:lnTo>
                    <a:pt x="45489" y="12663"/>
                  </a:lnTo>
                  <a:lnTo>
                    <a:pt x="58539" y="13175"/>
                  </a:lnTo>
                  <a:lnTo>
                    <a:pt x="71844" y="6323"/>
                  </a:lnTo>
                  <a:lnTo>
                    <a:pt x="85145" y="14580"/>
                  </a:lnTo>
                  <a:lnTo>
                    <a:pt x="100824" y="12044"/>
                  </a:lnTo>
                  <a:lnTo>
                    <a:pt x="99583" y="0"/>
                  </a:lnTo>
                  <a:lnTo>
                    <a:pt x="108876" y="626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5" name="Polygon form 219"/>
            <p:cNvSpPr/>
            <p:nvPr/>
          </p:nvSpPr>
          <p:spPr>
            <a:xfrm>
              <a:off x="4387497" y="3182006"/>
              <a:ext cx="50318" cy="18743"/>
            </a:xfrm>
            <a:custGeom>
              <a:avLst/>
              <a:gdLst/>
              <a:ahLst/>
              <a:cxnLst/>
              <a:rect l="0" t="0" r="0" b="0"/>
              <a:pathLst>
                <a:path w="50318" h="18743">
                  <a:moveTo>
                    <a:pt x="2431" y="0"/>
                  </a:moveTo>
                  <a:lnTo>
                    <a:pt x="13086" y="8021"/>
                  </a:lnTo>
                  <a:lnTo>
                    <a:pt x="27076" y="6456"/>
                  </a:lnTo>
                  <a:lnTo>
                    <a:pt x="40740" y="7988"/>
                  </a:lnTo>
                  <a:lnTo>
                    <a:pt x="40712" y="12204"/>
                  </a:lnTo>
                  <a:lnTo>
                    <a:pt x="50318" y="9163"/>
                  </a:lnTo>
                  <a:lnTo>
                    <a:pt x="48754" y="16332"/>
                  </a:lnTo>
                  <a:lnTo>
                    <a:pt x="22773" y="18743"/>
                  </a:lnTo>
                  <a:lnTo>
                    <a:pt x="22585" y="14750"/>
                  </a:lnTo>
                  <a:lnTo>
                    <a:pt x="0" y="10320"/>
                  </a:lnTo>
                  <a:lnTo>
                    <a:pt x="2431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6" name="Polygon form 220"/>
            <p:cNvSpPr/>
            <p:nvPr/>
          </p:nvSpPr>
          <p:spPr>
            <a:xfrm>
              <a:off x="3154095" y="2025224"/>
              <a:ext cx="680457" cy="560405"/>
            </a:xfrm>
            <a:custGeom>
              <a:avLst/>
              <a:gdLst/>
              <a:ahLst/>
              <a:cxnLst/>
              <a:rect l="0" t="0" r="0" b="0"/>
              <a:pathLst>
                <a:path w="680457" h="560405">
                  <a:moveTo>
                    <a:pt x="344098" y="21530"/>
                  </a:moveTo>
                  <a:lnTo>
                    <a:pt x="384219" y="8296"/>
                  </a:lnTo>
                  <a:lnTo>
                    <a:pt x="417578" y="10107"/>
                  </a:lnTo>
                  <a:lnTo>
                    <a:pt x="433945" y="1639"/>
                  </a:lnTo>
                  <a:lnTo>
                    <a:pt x="468781" y="0"/>
                  </a:lnTo>
                  <a:lnTo>
                    <a:pt x="544341" y="4209"/>
                  </a:lnTo>
                  <a:lnTo>
                    <a:pt x="599958" y="23977"/>
                  </a:lnTo>
                  <a:lnTo>
                    <a:pt x="579288" y="32987"/>
                  </a:lnTo>
                  <a:lnTo>
                    <a:pt x="540828" y="33503"/>
                  </a:lnTo>
                  <a:lnTo>
                    <a:pt x="486338" y="34933"/>
                  </a:lnTo>
                  <a:lnTo>
                    <a:pt x="489814" y="39278"/>
                  </a:lnTo>
                  <a:lnTo>
                    <a:pt x="526193" y="37259"/>
                  </a:lnTo>
                  <a:lnTo>
                    <a:pt x="554009" y="45977"/>
                  </a:lnTo>
                  <a:lnTo>
                    <a:pt x="575597" y="38915"/>
                  </a:lnTo>
                  <a:lnTo>
                    <a:pt x="581762" y="47627"/>
                  </a:lnTo>
                  <a:lnTo>
                    <a:pt x="566943" y="61425"/>
                  </a:lnTo>
                  <a:lnTo>
                    <a:pt x="595266" y="52852"/>
                  </a:lnTo>
                  <a:lnTo>
                    <a:pt x="646535" y="44068"/>
                  </a:lnTo>
                  <a:lnTo>
                    <a:pt x="676176" y="48984"/>
                  </a:lnTo>
                  <a:lnTo>
                    <a:pt x="680457" y="59318"/>
                  </a:lnTo>
                  <a:lnTo>
                    <a:pt x="635388" y="76065"/>
                  </a:lnTo>
                  <a:lnTo>
                    <a:pt x="628435" y="81535"/>
                  </a:lnTo>
                  <a:lnTo>
                    <a:pt x="593859" y="85287"/>
                  </a:lnTo>
                  <a:lnTo>
                    <a:pt x="618118" y="86742"/>
                  </a:lnTo>
                  <a:lnTo>
                    <a:pt x="602095" y="104117"/>
                  </a:lnTo>
                  <a:lnTo>
                    <a:pt x="590094" y="119594"/>
                  </a:lnTo>
                  <a:lnTo>
                    <a:pt x="584847" y="146344"/>
                  </a:lnTo>
                  <a:lnTo>
                    <a:pt x="595305" y="162233"/>
                  </a:lnTo>
                  <a:lnTo>
                    <a:pt x="577304" y="162974"/>
                  </a:lnTo>
                  <a:lnTo>
                    <a:pt x="556866" y="170288"/>
                  </a:lnTo>
                  <a:lnTo>
                    <a:pt x="575458" y="183356"/>
                  </a:lnTo>
                  <a:lnTo>
                    <a:pt x="574155" y="203833"/>
                  </a:lnTo>
                  <a:lnTo>
                    <a:pt x="561068" y="205863"/>
                  </a:lnTo>
                  <a:lnTo>
                    <a:pt x="572442" y="226794"/>
                  </a:lnTo>
                  <a:lnTo>
                    <a:pt x="545342" y="228093"/>
                  </a:lnTo>
                  <a:lnTo>
                    <a:pt x="557374" y="238105"/>
                  </a:lnTo>
                  <a:lnTo>
                    <a:pt x="551694" y="246526"/>
                  </a:lnTo>
                  <a:lnTo>
                    <a:pt x="533667" y="249956"/>
                  </a:lnTo>
                  <a:lnTo>
                    <a:pt x="516572" y="249716"/>
                  </a:lnTo>
                  <a:lnTo>
                    <a:pt x="528471" y="266284"/>
                  </a:lnTo>
                  <a:lnTo>
                    <a:pt x="526397" y="276994"/>
                  </a:lnTo>
                  <a:lnTo>
                    <a:pt x="503915" y="266584"/>
                  </a:lnTo>
                  <a:lnTo>
                    <a:pt x="496029" y="272891"/>
                  </a:lnTo>
                  <a:lnTo>
                    <a:pt x="511546" y="279230"/>
                  </a:lnTo>
                  <a:lnTo>
                    <a:pt x="524952" y="294234"/>
                  </a:lnTo>
                  <a:lnTo>
                    <a:pt x="525913" y="313696"/>
                  </a:lnTo>
                  <a:lnTo>
                    <a:pt x="502030" y="317908"/>
                  </a:lnTo>
                  <a:lnTo>
                    <a:pt x="494137" y="308443"/>
                  </a:lnTo>
                  <a:lnTo>
                    <a:pt x="481545" y="294313"/>
                  </a:lnTo>
                  <a:lnTo>
                    <a:pt x="482121" y="310718"/>
                  </a:lnTo>
                  <a:lnTo>
                    <a:pt x="464237" y="323043"/>
                  </a:lnTo>
                  <a:lnTo>
                    <a:pt x="498093" y="324764"/>
                  </a:lnTo>
                  <a:lnTo>
                    <a:pt x="515678" y="326413"/>
                  </a:lnTo>
                  <a:lnTo>
                    <a:pt x="476305" y="346680"/>
                  </a:lnTo>
                  <a:lnTo>
                    <a:pt x="436040" y="364856"/>
                  </a:lnTo>
                  <a:lnTo>
                    <a:pt x="394994" y="372215"/>
                  </a:lnTo>
                  <a:lnTo>
                    <a:pt x="380258" y="371936"/>
                  </a:lnTo>
                  <a:lnTo>
                    <a:pt x="363874" y="380820"/>
                  </a:lnTo>
                  <a:lnTo>
                    <a:pt x="337935" y="405656"/>
                  </a:lnTo>
                  <a:lnTo>
                    <a:pt x="303624" y="421625"/>
                  </a:lnTo>
                  <a:lnTo>
                    <a:pt x="293837" y="422324"/>
                  </a:lnTo>
                  <a:lnTo>
                    <a:pt x="273708" y="427642"/>
                  </a:lnTo>
                  <a:lnTo>
                    <a:pt x="252105" y="432602"/>
                  </a:lnTo>
                  <a:lnTo>
                    <a:pt x="235409" y="447050"/>
                  </a:lnTo>
                  <a:lnTo>
                    <a:pt x="229772" y="463878"/>
                  </a:lnTo>
                  <a:lnTo>
                    <a:pt x="217575" y="479407"/>
                  </a:lnTo>
                  <a:lnTo>
                    <a:pt x="188125" y="497819"/>
                  </a:lnTo>
                  <a:lnTo>
                    <a:pt x="187851" y="516810"/>
                  </a:lnTo>
                  <a:lnTo>
                    <a:pt x="175007" y="536468"/>
                  </a:lnTo>
                  <a:lnTo>
                    <a:pt x="160094" y="559694"/>
                  </a:lnTo>
                  <a:lnTo>
                    <a:pt x="138815" y="560405"/>
                  </a:lnTo>
                  <a:lnTo>
                    <a:pt x="123641" y="539942"/>
                  </a:lnTo>
                  <a:lnTo>
                    <a:pt x="94493" y="538669"/>
                  </a:lnTo>
                  <a:lnTo>
                    <a:pt x="85146" y="524914"/>
                  </a:lnTo>
                  <a:lnTo>
                    <a:pt x="84298" y="501061"/>
                  </a:lnTo>
                  <a:lnTo>
                    <a:pt x="71436" y="470180"/>
                  </a:lnTo>
                  <a:lnTo>
                    <a:pt x="70738" y="454259"/>
                  </a:lnTo>
                  <a:lnTo>
                    <a:pt x="77862" y="432674"/>
                  </a:lnTo>
                  <a:lnTo>
                    <a:pt x="68538" y="409760"/>
                  </a:lnTo>
                  <a:lnTo>
                    <a:pt x="81241" y="392385"/>
                  </a:lnTo>
                  <a:lnTo>
                    <a:pt x="76132" y="383566"/>
                  </a:lnTo>
                  <a:lnTo>
                    <a:pt x="101980" y="356300"/>
                  </a:lnTo>
                  <a:lnTo>
                    <a:pt x="125681" y="348304"/>
                  </a:lnTo>
                  <a:lnTo>
                    <a:pt x="135307" y="338559"/>
                  </a:lnTo>
                  <a:lnTo>
                    <a:pt x="146451" y="320065"/>
                  </a:lnTo>
                  <a:lnTo>
                    <a:pt x="127924" y="327863"/>
                  </a:lnTo>
                  <a:lnTo>
                    <a:pt x="119274" y="331096"/>
                  </a:lnTo>
                  <a:lnTo>
                    <a:pt x="106101" y="333971"/>
                  </a:lnTo>
                  <a:lnTo>
                    <a:pt x="94066" y="325488"/>
                  </a:lnTo>
                  <a:lnTo>
                    <a:pt x="101168" y="309311"/>
                  </a:lnTo>
                  <a:lnTo>
                    <a:pt x="112387" y="296908"/>
                  </a:lnTo>
                  <a:lnTo>
                    <a:pt x="124207" y="297090"/>
                  </a:lnTo>
                  <a:lnTo>
                    <a:pt x="146906" y="304537"/>
                  </a:lnTo>
                  <a:lnTo>
                    <a:pt x="132539" y="288506"/>
                  </a:lnTo>
                  <a:lnTo>
                    <a:pt x="125440" y="279888"/>
                  </a:lnTo>
                  <a:lnTo>
                    <a:pt x="111388" y="282662"/>
                  </a:lnTo>
                  <a:lnTo>
                    <a:pt x="104080" y="276313"/>
                  </a:lnTo>
                  <a:lnTo>
                    <a:pt x="129282" y="254880"/>
                  </a:lnTo>
                  <a:lnTo>
                    <a:pt x="126550" y="245740"/>
                  </a:lnTo>
                  <a:lnTo>
                    <a:pt x="125844" y="228985"/>
                  </a:lnTo>
                  <a:lnTo>
                    <a:pt x="125665" y="203350"/>
                  </a:lnTo>
                  <a:lnTo>
                    <a:pt x="116206" y="193544"/>
                  </a:lnTo>
                  <a:lnTo>
                    <a:pt x="122174" y="183722"/>
                  </a:lnTo>
                  <a:lnTo>
                    <a:pt x="100083" y="168600"/>
                  </a:lnTo>
                  <a:lnTo>
                    <a:pt x="77265" y="165751"/>
                  </a:lnTo>
                  <a:lnTo>
                    <a:pt x="46620" y="165190"/>
                  </a:lnTo>
                  <a:lnTo>
                    <a:pt x="18074" y="165468"/>
                  </a:lnTo>
                  <a:lnTo>
                    <a:pt x="10421" y="157404"/>
                  </a:lnTo>
                  <a:lnTo>
                    <a:pt x="2024" y="141858"/>
                  </a:lnTo>
                  <a:lnTo>
                    <a:pt x="36117" y="136118"/>
                  </a:lnTo>
                  <a:lnTo>
                    <a:pt x="58963" y="136009"/>
                  </a:lnTo>
                  <a:lnTo>
                    <a:pt x="16909" y="127628"/>
                  </a:lnTo>
                  <a:lnTo>
                    <a:pt x="0" y="116974"/>
                  </a:lnTo>
                  <a:lnTo>
                    <a:pt x="8560" y="108163"/>
                  </a:lnTo>
                  <a:lnTo>
                    <a:pt x="57156" y="99168"/>
                  </a:lnTo>
                  <a:lnTo>
                    <a:pt x="103827" y="89920"/>
                  </a:lnTo>
                  <a:lnTo>
                    <a:pt x="113984" y="81716"/>
                  </a:lnTo>
                  <a:lnTo>
                    <a:pt x="92370" y="72223"/>
                  </a:lnTo>
                  <a:lnTo>
                    <a:pt x="108279" y="63480"/>
                  </a:lnTo>
                  <a:lnTo>
                    <a:pt x="155245" y="48903"/>
                  </a:lnTo>
                  <a:lnTo>
                    <a:pt x="171605" y="47004"/>
                  </a:lnTo>
                  <a:lnTo>
                    <a:pt x="174974" y="36503"/>
                  </a:lnTo>
                  <a:lnTo>
                    <a:pt x="202704" y="31291"/>
                  </a:lnTo>
                  <a:lnTo>
                    <a:pt x="235446" y="28695"/>
                  </a:lnTo>
                  <a:lnTo>
                    <a:pt x="265807" y="29462"/>
                  </a:lnTo>
                  <a:lnTo>
                    <a:pt x="272056" y="37051"/>
                  </a:lnTo>
                  <a:lnTo>
                    <a:pt x="306030" y="24987"/>
                  </a:lnTo>
                  <a:lnTo>
                    <a:pt x="324533" y="34411"/>
                  </a:lnTo>
                  <a:lnTo>
                    <a:pt x="337469" y="36649"/>
                  </a:lnTo>
                  <a:lnTo>
                    <a:pt x="354208" y="44864"/>
                  </a:lnTo>
                  <a:lnTo>
                    <a:pt x="337222" y="31545"/>
                  </a:lnTo>
                  <a:lnTo>
                    <a:pt x="344098" y="2153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7" name="Polygon form 221"/>
            <p:cNvSpPr/>
            <p:nvPr/>
          </p:nvSpPr>
          <p:spPr>
            <a:xfrm>
              <a:off x="2165800" y="3592621"/>
              <a:ext cx="81932" cy="104066"/>
            </a:xfrm>
            <a:custGeom>
              <a:avLst/>
              <a:gdLst/>
              <a:ahLst/>
              <a:cxnLst/>
              <a:rect l="0" t="0" r="0" b="0"/>
              <a:pathLst>
                <a:path w="81932" h="104066">
                  <a:moveTo>
                    <a:pt x="38629" y="104066"/>
                  </a:moveTo>
                  <a:lnTo>
                    <a:pt x="29240" y="99412"/>
                  </a:lnTo>
                  <a:lnTo>
                    <a:pt x="17179" y="98678"/>
                  </a:lnTo>
                  <a:lnTo>
                    <a:pt x="8979" y="93428"/>
                  </a:lnTo>
                  <a:lnTo>
                    <a:pt x="0" y="82682"/>
                  </a:lnTo>
                  <a:lnTo>
                    <a:pt x="1539" y="75282"/>
                  </a:lnTo>
                  <a:lnTo>
                    <a:pt x="4659" y="69372"/>
                  </a:lnTo>
                  <a:lnTo>
                    <a:pt x="2612" y="64549"/>
                  </a:lnTo>
                  <a:lnTo>
                    <a:pt x="15092" y="44064"/>
                  </a:lnTo>
                  <a:lnTo>
                    <a:pt x="39916" y="44639"/>
                  </a:lnTo>
                  <a:lnTo>
                    <a:pt x="41757" y="36011"/>
                  </a:lnTo>
                  <a:lnTo>
                    <a:pt x="38871" y="34388"/>
                  </a:lnTo>
                  <a:lnTo>
                    <a:pt x="37606" y="28831"/>
                  </a:lnTo>
                  <a:lnTo>
                    <a:pt x="31421" y="22773"/>
                  </a:lnTo>
                  <a:lnTo>
                    <a:pt x="25648" y="14101"/>
                  </a:lnTo>
                  <a:lnTo>
                    <a:pt x="34362" y="14283"/>
                  </a:lnTo>
                  <a:lnTo>
                    <a:pt x="36799" y="0"/>
                  </a:lnTo>
                  <a:lnTo>
                    <a:pt x="54768" y="474"/>
                  </a:lnTo>
                  <a:lnTo>
                    <a:pt x="72516" y="1259"/>
                  </a:lnTo>
                  <a:lnTo>
                    <a:pt x="69061" y="21329"/>
                  </a:lnTo>
                  <a:lnTo>
                    <a:pt x="63102" y="49883"/>
                  </a:lnTo>
                  <a:lnTo>
                    <a:pt x="68878" y="50020"/>
                  </a:lnTo>
                  <a:lnTo>
                    <a:pt x="74506" y="54760"/>
                  </a:lnTo>
                  <a:lnTo>
                    <a:pt x="76733" y="51028"/>
                  </a:lnTo>
                  <a:lnTo>
                    <a:pt x="81932" y="54401"/>
                  </a:lnTo>
                  <a:lnTo>
                    <a:pt x="71704" y="63846"/>
                  </a:lnTo>
                  <a:lnTo>
                    <a:pt x="61502" y="70716"/>
                  </a:lnTo>
                  <a:lnTo>
                    <a:pt x="59449" y="75555"/>
                  </a:lnTo>
                  <a:lnTo>
                    <a:pt x="60301" y="80567"/>
                  </a:lnTo>
                  <a:lnTo>
                    <a:pt x="55384" y="86912"/>
                  </a:lnTo>
                  <a:lnTo>
                    <a:pt x="50628" y="88369"/>
                  </a:lnTo>
                  <a:lnTo>
                    <a:pt x="51255" y="91380"/>
                  </a:lnTo>
                  <a:lnTo>
                    <a:pt x="47231" y="94103"/>
                  </a:lnTo>
                  <a:lnTo>
                    <a:pt x="39719" y="100356"/>
                  </a:lnTo>
                  <a:lnTo>
                    <a:pt x="38629" y="10406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8" name="Polygon form 222"/>
            <p:cNvSpPr/>
            <p:nvPr/>
          </p:nvSpPr>
          <p:spPr>
            <a:xfrm>
              <a:off x="2750732" y="3839563"/>
              <a:ext cx="93636" cy="175266"/>
            </a:xfrm>
            <a:custGeom>
              <a:avLst/>
              <a:gdLst/>
              <a:ahLst/>
              <a:cxnLst/>
              <a:rect l="0" t="0" r="0" b="0"/>
              <a:pathLst>
                <a:path w="93636" h="175266">
                  <a:moveTo>
                    <a:pt x="35157" y="0"/>
                  </a:moveTo>
                  <a:lnTo>
                    <a:pt x="47603" y="9179"/>
                  </a:lnTo>
                  <a:lnTo>
                    <a:pt x="59020" y="25337"/>
                  </a:lnTo>
                  <a:lnTo>
                    <a:pt x="59030" y="38037"/>
                  </a:lnTo>
                  <a:lnTo>
                    <a:pt x="66420" y="38669"/>
                  </a:lnTo>
                  <a:lnTo>
                    <a:pt x="76497" y="50758"/>
                  </a:lnTo>
                  <a:lnTo>
                    <a:pt x="83959" y="59380"/>
                  </a:lnTo>
                  <a:lnTo>
                    <a:pt x="80090" y="81526"/>
                  </a:lnTo>
                  <a:lnTo>
                    <a:pt x="67938" y="87901"/>
                  </a:lnTo>
                  <a:lnTo>
                    <a:pt x="68841" y="93719"/>
                  </a:lnTo>
                  <a:lnTo>
                    <a:pt x="64876" y="106422"/>
                  </a:lnTo>
                  <a:lnTo>
                    <a:pt x="73221" y="124354"/>
                  </a:lnTo>
                  <a:lnTo>
                    <a:pt x="79536" y="124403"/>
                  </a:lnTo>
                  <a:lnTo>
                    <a:pt x="81877" y="138321"/>
                  </a:lnTo>
                  <a:lnTo>
                    <a:pt x="93636" y="159763"/>
                  </a:lnTo>
                  <a:lnTo>
                    <a:pt x="88824" y="160636"/>
                  </a:lnTo>
                  <a:lnTo>
                    <a:pt x="77931" y="158527"/>
                  </a:lnTo>
                  <a:lnTo>
                    <a:pt x="71444" y="165070"/>
                  </a:lnTo>
                  <a:lnTo>
                    <a:pt x="62472" y="169381"/>
                  </a:lnTo>
                  <a:lnTo>
                    <a:pt x="56224" y="170438"/>
                  </a:lnTo>
                  <a:lnTo>
                    <a:pt x="54003" y="175266"/>
                  </a:lnTo>
                  <a:lnTo>
                    <a:pt x="44324" y="174030"/>
                  </a:lnTo>
                  <a:lnTo>
                    <a:pt x="32291" y="162432"/>
                  </a:lnTo>
                  <a:lnTo>
                    <a:pt x="31002" y="151005"/>
                  </a:lnTo>
                  <a:lnTo>
                    <a:pt x="26144" y="138510"/>
                  </a:lnTo>
                  <a:lnTo>
                    <a:pt x="29695" y="117502"/>
                  </a:lnTo>
                  <a:lnTo>
                    <a:pt x="35367" y="108826"/>
                  </a:lnTo>
                  <a:lnTo>
                    <a:pt x="31140" y="97336"/>
                  </a:lnTo>
                  <a:lnTo>
                    <a:pt x="24471" y="93566"/>
                  </a:lnTo>
                  <a:lnTo>
                    <a:pt x="27356" y="82737"/>
                  </a:lnTo>
                  <a:lnTo>
                    <a:pt x="22951" y="77024"/>
                  </a:lnTo>
                  <a:lnTo>
                    <a:pt x="12671" y="78062"/>
                  </a:lnTo>
                  <a:lnTo>
                    <a:pt x="0" y="59237"/>
                  </a:lnTo>
                  <a:lnTo>
                    <a:pt x="5596" y="52468"/>
                  </a:lnTo>
                  <a:lnTo>
                    <a:pt x="5669" y="41055"/>
                  </a:lnTo>
                  <a:lnTo>
                    <a:pt x="17947" y="37173"/>
                  </a:lnTo>
                  <a:lnTo>
                    <a:pt x="23033" y="32581"/>
                  </a:lnTo>
                  <a:lnTo>
                    <a:pt x="16714" y="23368"/>
                  </a:lnTo>
                  <a:lnTo>
                    <a:pt x="18860" y="14377"/>
                  </a:lnTo>
                  <a:lnTo>
                    <a:pt x="35157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9" name="Polygon form 223"/>
            <p:cNvSpPr/>
            <p:nvPr/>
          </p:nvSpPr>
          <p:spPr>
            <a:xfrm>
              <a:off x="2221184" y="3641054"/>
              <a:ext cx="122375" cy="75809"/>
            </a:xfrm>
            <a:custGeom>
              <a:avLst/>
              <a:gdLst/>
              <a:ahLst/>
              <a:cxnLst/>
              <a:rect l="0" t="0" r="0" b="0"/>
              <a:pathLst>
                <a:path w="122375" h="75809">
                  <a:moveTo>
                    <a:pt x="34946" y="75809"/>
                  </a:moveTo>
                  <a:lnTo>
                    <a:pt x="32541" y="67819"/>
                  </a:lnTo>
                  <a:lnTo>
                    <a:pt x="26901" y="65495"/>
                  </a:lnTo>
                  <a:lnTo>
                    <a:pt x="29531" y="55379"/>
                  </a:lnTo>
                  <a:lnTo>
                    <a:pt x="27238" y="52580"/>
                  </a:lnTo>
                  <a:lnTo>
                    <a:pt x="23471" y="50687"/>
                  </a:lnTo>
                  <a:lnTo>
                    <a:pt x="14552" y="53519"/>
                  </a:lnTo>
                  <a:lnTo>
                    <a:pt x="14272" y="50091"/>
                  </a:lnTo>
                  <a:lnTo>
                    <a:pt x="8942" y="45896"/>
                  </a:lnTo>
                  <a:lnTo>
                    <a:pt x="5435" y="40743"/>
                  </a:lnTo>
                  <a:lnTo>
                    <a:pt x="0" y="38479"/>
                  </a:lnTo>
                  <a:lnTo>
                    <a:pt x="4917" y="32134"/>
                  </a:lnTo>
                  <a:lnTo>
                    <a:pt x="4065" y="27121"/>
                  </a:lnTo>
                  <a:lnTo>
                    <a:pt x="6118" y="22283"/>
                  </a:lnTo>
                  <a:lnTo>
                    <a:pt x="16320" y="15413"/>
                  </a:lnTo>
                  <a:lnTo>
                    <a:pt x="26548" y="5968"/>
                  </a:lnTo>
                  <a:lnTo>
                    <a:pt x="28414" y="7006"/>
                  </a:lnTo>
                  <a:lnTo>
                    <a:pt x="33312" y="2662"/>
                  </a:lnTo>
                  <a:lnTo>
                    <a:pt x="38902" y="2436"/>
                  </a:lnTo>
                  <a:lnTo>
                    <a:pt x="40395" y="4542"/>
                  </a:lnTo>
                  <a:lnTo>
                    <a:pt x="43581" y="3359"/>
                  </a:lnTo>
                  <a:lnTo>
                    <a:pt x="52240" y="5860"/>
                  </a:lnTo>
                  <a:lnTo>
                    <a:pt x="61283" y="5416"/>
                  </a:lnTo>
                  <a:lnTo>
                    <a:pt x="67912" y="2772"/>
                  </a:lnTo>
                  <a:lnTo>
                    <a:pt x="70592" y="0"/>
                  </a:lnTo>
                  <a:lnTo>
                    <a:pt x="76567" y="1456"/>
                  </a:lnTo>
                  <a:lnTo>
                    <a:pt x="80952" y="3281"/>
                  </a:lnTo>
                  <a:lnTo>
                    <a:pt x="86098" y="2811"/>
                  </a:lnTo>
                  <a:lnTo>
                    <a:pt x="90257" y="714"/>
                  </a:lnTo>
                  <a:lnTo>
                    <a:pt x="98598" y="4421"/>
                  </a:lnTo>
                  <a:lnTo>
                    <a:pt x="101592" y="5049"/>
                  </a:lnTo>
                  <a:lnTo>
                    <a:pt x="106842" y="9898"/>
                  </a:lnTo>
                  <a:lnTo>
                    <a:pt x="111666" y="15674"/>
                  </a:lnTo>
                  <a:lnTo>
                    <a:pt x="118191" y="19691"/>
                  </a:lnTo>
                  <a:lnTo>
                    <a:pt x="122375" y="26731"/>
                  </a:lnTo>
                  <a:lnTo>
                    <a:pt x="115794" y="26071"/>
                  </a:lnTo>
                  <a:lnTo>
                    <a:pt x="112653" y="29443"/>
                  </a:lnTo>
                  <a:lnTo>
                    <a:pt x="105486" y="32589"/>
                  </a:lnTo>
                  <a:lnTo>
                    <a:pt x="100581" y="32499"/>
                  </a:lnTo>
                  <a:lnTo>
                    <a:pt x="95872" y="35612"/>
                  </a:lnTo>
                  <a:lnTo>
                    <a:pt x="92134" y="34388"/>
                  </a:lnTo>
                  <a:lnTo>
                    <a:pt x="89333" y="30461"/>
                  </a:lnTo>
                  <a:lnTo>
                    <a:pt x="87209" y="31150"/>
                  </a:lnTo>
                  <a:lnTo>
                    <a:pt x="83926" y="37125"/>
                  </a:lnTo>
                  <a:lnTo>
                    <a:pt x="82091" y="36866"/>
                  </a:lnTo>
                  <a:lnTo>
                    <a:pt x="81094" y="42055"/>
                  </a:lnTo>
                  <a:lnTo>
                    <a:pt x="73423" y="48862"/>
                  </a:lnTo>
                  <a:lnTo>
                    <a:pt x="69462" y="51791"/>
                  </a:lnTo>
                  <a:lnTo>
                    <a:pt x="67073" y="54882"/>
                  </a:lnTo>
                  <a:lnTo>
                    <a:pt x="61983" y="49653"/>
                  </a:lnTo>
                  <a:lnTo>
                    <a:pt x="56933" y="56309"/>
                  </a:lnTo>
                  <a:lnTo>
                    <a:pt x="52900" y="56043"/>
                  </a:lnTo>
                  <a:lnTo>
                    <a:pt x="48267" y="56545"/>
                  </a:lnTo>
                  <a:lnTo>
                    <a:pt x="47144" y="68993"/>
                  </a:lnTo>
                  <a:lnTo>
                    <a:pt x="44260" y="69159"/>
                  </a:lnTo>
                  <a:lnTo>
                    <a:pt x="41126" y="74890"/>
                  </a:lnTo>
                  <a:lnTo>
                    <a:pt x="34946" y="7580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0" name="Polygon form 224"/>
            <p:cNvSpPr/>
            <p:nvPr/>
          </p:nvSpPr>
          <p:spPr>
            <a:xfrm>
              <a:off x="4194038" y="2922662"/>
              <a:ext cx="98104" cy="96782"/>
            </a:xfrm>
            <a:custGeom>
              <a:avLst/>
              <a:gdLst/>
              <a:ahLst/>
              <a:cxnLst/>
              <a:rect l="0" t="0" r="0" b="0"/>
              <a:pathLst>
                <a:path w="98104" h="96782">
                  <a:moveTo>
                    <a:pt x="86969" y="13901"/>
                  </a:moveTo>
                  <a:lnTo>
                    <a:pt x="92010" y="23202"/>
                  </a:lnTo>
                  <a:lnTo>
                    <a:pt x="98104" y="30015"/>
                  </a:lnTo>
                  <a:lnTo>
                    <a:pt x="92383" y="39185"/>
                  </a:lnTo>
                  <a:lnTo>
                    <a:pt x="84134" y="33936"/>
                  </a:lnTo>
                  <a:lnTo>
                    <a:pt x="72326" y="34414"/>
                  </a:lnTo>
                  <a:lnTo>
                    <a:pt x="57264" y="30575"/>
                  </a:lnTo>
                  <a:lnTo>
                    <a:pt x="49317" y="31199"/>
                  </a:lnTo>
                  <a:lnTo>
                    <a:pt x="46016" y="36249"/>
                  </a:lnTo>
                  <a:lnTo>
                    <a:pt x="39426" y="30770"/>
                  </a:lnTo>
                  <a:lnTo>
                    <a:pt x="36632" y="40828"/>
                  </a:lnTo>
                  <a:lnTo>
                    <a:pt x="45937" y="52027"/>
                  </a:lnTo>
                  <a:lnTo>
                    <a:pt x="50269" y="59469"/>
                  </a:lnTo>
                  <a:lnTo>
                    <a:pt x="58937" y="68402"/>
                  </a:lnTo>
                  <a:lnTo>
                    <a:pt x="65973" y="73674"/>
                  </a:lnTo>
                  <a:lnTo>
                    <a:pt x="73359" y="83689"/>
                  </a:lnTo>
                  <a:lnTo>
                    <a:pt x="89526" y="92654"/>
                  </a:lnTo>
                  <a:lnTo>
                    <a:pt x="87965" y="96782"/>
                  </a:lnTo>
                  <a:lnTo>
                    <a:pt x="70851" y="88033"/>
                  </a:lnTo>
                  <a:lnTo>
                    <a:pt x="60072" y="79451"/>
                  </a:lnTo>
                  <a:lnTo>
                    <a:pt x="43658" y="72442"/>
                  </a:lnTo>
                  <a:lnTo>
                    <a:pt x="27794" y="54821"/>
                  </a:lnTo>
                  <a:lnTo>
                    <a:pt x="31135" y="52983"/>
                  </a:lnTo>
                  <a:lnTo>
                    <a:pt x="22538" y="42908"/>
                  </a:lnTo>
                  <a:lnTo>
                    <a:pt x="21613" y="34763"/>
                  </a:lnTo>
                  <a:lnTo>
                    <a:pt x="10329" y="31062"/>
                  </a:lnTo>
                  <a:lnTo>
                    <a:pt x="5810" y="41530"/>
                  </a:lnTo>
                  <a:lnTo>
                    <a:pt x="192" y="33495"/>
                  </a:lnTo>
                  <a:lnTo>
                    <a:pt x="0" y="25111"/>
                  </a:lnTo>
                  <a:lnTo>
                    <a:pt x="582" y="24715"/>
                  </a:lnTo>
                  <a:lnTo>
                    <a:pt x="12544" y="25428"/>
                  </a:lnTo>
                  <a:lnTo>
                    <a:pt x="15372" y="21324"/>
                  </a:lnTo>
                  <a:lnTo>
                    <a:pt x="21473" y="25207"/>
                  </a:lnTo>
                  <a:lnTo>
                    <a:pt x="28212" y="25607"/>
                  </a:lnTo>
                  <a:lnTo>
                    <a:pt x="27625" y="18862"/>
                  </a:lnTo>
                  <a:lnTo>
                    <a:pt x="33353" y="16329"/>
                  </a:lnTo>
                  <a:lnTo>
                    <a:pt x="34221" y="6561"/>
                  </a:lnTo>
                  <a:lnTo>
                    <a:pt x="47193" y="0"/>
                  </a:lnTo>
                  <a:lnTo>
                    <a:pt x="52837" y="2911"/>
                  </a:lnTo>
                  <a:lnTo>
                    <a:pt x="66457" y="13116"/>
                  </a:lnTo>
                  <a:lnTo>
                    <a:pt x="80948" y="17588"/>
                  </a:lnTo>
                  <a:lnTo>
                    <a:pt x="86969" y="1390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1" name="Polygon form 225"/>
            <p:cNvSpPr/>
            <p:nvPr/>
          </p:nvSpPr>
          <p:spPr>
            <a:xfrm>
              <a:off x="2523066" y="3549119"/>
              <a:ext cx="57760" cy="47214"/>
            </a:xfrm>
            <a:custGeom>
              <a:avLst/>
              <a:gdLst/>
              <a:ahLst/>
              <a:cxnLst/>
              <a:rect l="0" t="0" r="0" b="0"/>
              <a:pathLst>
                <a:path w="57760" h="47214">
                  <a:moveTo>
                    <a:pt x="30189" y="0"/>
                  </a:moveTo>
                  <a:lnTo>
                    <a:pt x="41716" y="1386"/>
                  </a:lnTo>
                  <a:lnTo>
                    <a:pt x="57760" y="5693"/>
                  </a:lnTo>
                  <a:lnTo>
                    <a:pt x="57455" y="19274"/>
                  </a:lnTo>
                  <a:lnTo>
                    <a:pt x="54618" y="28800"/>
                  </a:lnTo>
                  <a:lnTo>
                    <a:pt x="49336" y="32886"/>
                  </a:lnTo>
                  <a:lnTo>
                    <a:pt x="53250" y="40465"/>
                  </a:lnTo>
                  <a:lnTo>
                    <a:pt x="51929" y="47214"/>
                  </a:lnTo>
                  <a:lnTo>
                    <a:pt x="39712" y="42702"/>
                  </a:lnTo>
                  <a:lnTo>
                    <a:pt x="30382" y="44226"/>
                  </a:lnTo>
                  <a:lnTo>
                    <a:pt x="18881" y="42160"/>
                  </a:lnTo>
                  <a:lnTo>
                    <a:pt x="9213" y="46614"/>
                  </a:lnTo>
                  <a:lnTo>
                    <a:pt x="0" y="38609"/>
                  </a:lnTo>
                  <a:lnTo>
                    <a:pt x="2860" y="30612"/>
                  </a:lnTo>
                  <a:lnTo>
                    <a:pt x="20066" y="34485"/>
                  </a:lnTo>
                  <a:lnTo>
                    <a:pt x="34306" y="36817"/>
                  </a:lnTo>
                  <a:lnTo>
                    <a:pt x="42018" y="31433"/>
                  </a:lnTo>
                  <a:lnTo>
                    <a:pt x="34791" y="20448"/>
                  </a:lnTo>
                  <a:lnTo>
                    <a:pt x="36341" y="10944"/>
                  </a:lnTo>
                  <a:lnTo>
                    <a:pt x="24821" y="6769"/>
                  </a:lnTo>
                  <a:lnTo>
                    <a:pt x="30189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2" name="Polygon form 226"/>
            <p:cNvSpPr/>
            <p:nvPr/>
          </p:nvSpPr>
          <p:spPr>
            <a:xfrm>
              <a:off x="4234376" y="2870556"/>
              <a:ext cx="106978" cy="69695"/>
            </a:xfrm>
            <a:custGeom>
              <a:avLst/>
              <a:gdLst/>
              <a:ahLst/>
              <a:cxnLst/>
              <a:rect l="0" t="0" r="0" b="0"/>
              <a:pathLst>
                <a:path w="106978" h="69695">
                  <a:moveTo>
                    <a:pt x="0" y="43759"/>
                  </a:moveTo>
                  <a:lnTo>
                    <a:pt x="4257" y="28156"/>
                  </a:lnTo>
                  <a:lnTo>
                    <a:pt x="543" y="22962"/>
                  </a:lnTo>
                  <a:lnTo>
                    <a:pt x="9997" y="22805"/>
                  </a:lnTo>
                  <a:lnTo>
                    <a:pt x="10371" y="12926"/>
                  </a:lnTo>
                  <a:lnTo>
                    <a:pt x="19471" y="19004"/>
                  </a:lnTo>
                  <a:lnTo>
                    <a:pt x="25906" y="21560"/>
                  </a:lnTo>
                  <a:lnTo>
                    <a:pt x="39699" y="18423"/>
                  </a:lnTo>
                  <a:lnTo>
                    <a:pt x="40558" y="13558"/>
                  </a:lnTo>
                  <a:lnTo>
                    <a:pt x="47136" y="12755"/>
                  </a:lnTo>
                  <a:lnTo>
                    <a:pt x="54888" y="8896"/>
                  </a:lnTo>
                  <a:lnTo>
                    <a:pt x="56860" y="10414"/>
                  </a:lnTo>
                  <a:lnTo>
                    <a:pt x="64381" y="7289"/>
                  </a:lnTo>
                  <a:lnTo>
                    <a:pt x="67665" y="1552"/>
                  </a:lnTo>
                  <a:lnTo>
                    <a:pt x="72962" y="0"/>
                  </a:lnTo>
                  <a:lnTo>
                    <a:pt x="91681" y="7069"/>
                  </a:lnTo>
                  <a:lnTo>
                    <a:pt x="94948" y="4544"/>
                  </a:lnTo>
                  <a:lnTo>
                    <a:pt x="105020" y="10967"/>
                  </a:lnTo>
                  <a:lnTo>
                    <a:pt x="106978" y="17422"/>
                  </a:lnTo>
                  <a:lnTo>
                    <a:pt x="97344" y="22648"/>
                  </a:lnTo>
                  <a:lnTo>
                    <a:pt x="91277" y="39146"/>
                  </a:lnTo>
                  <a:lnTo>
                    <a:pt x="82869" y="55673"/>
                  </a:lnTo>
                  <a:lnTo>
                    <a:pt x="69743" y="60418"/>
                  </a:lnTo>
                  <a:lnTo>
                    <a:pt x="59032" y="59492"/>
                  </a:lnTo>
                  <a:lnTo>
                    <a:pt x="46631" y="66008"/>
                  </a:lnTo>
                  <a:lnTo>
                    <a:pt x="40610" y="69695"/>
                  </a:lnTo>
                  <a:lnTo>
                    <a:pt x="26118" y="65223"/>
                  </a:lnTo>
                  <a:lnTo>
                    <a:pt x="12499" y="55018"/>
                  </a:lnTo>
                  <a:lnTo>
                    <a:pt x="6855" y="52107"/>
                  </a:lnTo>
                  <a:lnTo>
                    <a:pt x="2867" y="43995"/>
                  </a:lnTo>
                  <a:lnTo>
                    <a:pt x="0" y="4375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3" name="Polygon form 227"/>
            <p:cNvSpPr/>
            <p:nvPr/>
          </p:nvSpPr>
          <p:spPr>
            <a:xfrm>
              <a:off x="6111078" y="3931985"/>
              <a:ext cx="198169" cy="222568"/>
            </a:xfrm>
            <a:custGeom>
              <a:avLst/>
              <a:gdLst/>
              <a:ahLst/>
              <a:cxnLst/>
              <a:rect l="0" t="0" r="0" b="0"/>
              <a:pathLst>
                <a:path w="198169" h="222568">
                  <a:moveTo>
                    <a:pt x="175613" y="65605"/>
                  </a:moveTo>
                  <a:lnTo>
                    <a:pt x="198169" y="90124"/>
                  </a:lnTo>
                  <a:lnTo>
                    <a:pt x="174813" y="93305"/>
                  </a:lnTo>
                  <a:lnTo>
                    <a:pt x="168331" y="111404"/>
                  </a:lnTo>
                  <a:lnTo>
                    <a:pt x="169079" y="135445"/>
                  </a:lnTo>
                  <a:lnTo>
                    <a:pt x="149837" y="153524"/>
                  </a:lnTo>
                  <a:lnTo>
                    <a:pt x="148664" y="179894"/>
                  </a:lnTo>
                  <a:lnTo>
                    <a:pt x="139414" y="220312"/>
                  </a:lnTo>
                  <a:lnTo>
                    <a:pt x="136962" y="210877"/>
                  </a:lnTo>
                  <a:lnTo>
                    <a:pt x="113995" y="222568"/>
                  </a:lnTo>
                  <a:lnTo>
                    <a:pt x="106939" y="206368"/>
                  </a:lnTo>
                  <a:lnTo>
                    <a:pt x="92943" y="204768"/>
                  </a:lnTo>
                  <a:lnTo>
                    <a:pt x="83445" y="196256"/>
                  </a:lnTo>
                  <a:lnTo>
                    <a:pt x="59623" y="205545"/>
                  </a:lnTo>
                  <a:lnTo>
                    <a:pt x="52920" y="192780"/>
                  </a:lnTo>
                  <a:lnTo>
                    <a:pt x="39948" y="194138"/>
                  </a:lnTo>
                  <a:lnTo>
                    <a:pt x="23794" y="191008"/>
                  </a:lnTo>
                  <a:lnTo>
                    <a:pt x="21712" y="155855"/>
                  </a:lnTo>
                  <a:lnTo>
                    <a:pt x="11987" y="148545"/>
                  </a:lnTo>
                  <a:lnTo>
                    <a:pt x="2742" y="126143"/>
                  </a:lnTo>
                  <a:lnTo>
                    <a:pt x="0" y="103259"/>
                  </a:lnTo>
                  <a:lnTo>
                    <a:pt x="2052" y="79020"/>
                  </a:lnTo>
                  <a:lnTo>
                    <a:pt x="13438" y="61588"/>
                  </a:lnTo>
                  <a:lnTo>
                    <a:pt x="17076" y="79077"/>
                  </a:lnTo>
                  <a:lnTo>
                    <a:pt x="30758" y="93852"/>
                  </a:lnTo>
                  <a:lnTo>
                    <a:pt x="43436" y="88493"/>
                  </a:lnTo>
                  <a:lnTo>
                    <a:pt x="56059" y="90359"/>
                  </a:lnTo>
                  <a:lnTo>
                    <a:pt x="67376" y="77038"/>
                  </a:lnTo>
                  <a:lnTo>
                    <a:pt x="76801" y="74701"/>
                  </a:lnTo>
                  <a:lnTo>
                    <a:pt x="95595" y="82026"/>
                  </a:lnTo>
                  <a:lnTo>
                    <a:pt x="111601" y="76356"/>
                  </a:lnTo>
                  <a:lnTo>
                    <a:pt x="120755" y="39581"/>
                  </a:lnTo>
                  <a:lnTo>
                    <a:pt x="128008" y="30340"/>
                  </a:lnTo>
                  <a:lnTo>
                    <a:pt x="133442" y="214"/>
                  </a:lnTo>
                  <a:lnTo>
                    <a:pt x="156099" y="0"/>
                  </a:lnTo>
                  <a:lnTo>
                    <a:pt x="173420" y="4299"/>
                  </a:lnTo>
                  <a:lnTo>
                    <a:pt x="163323" y="28351"/>
                  </a:lnTo>
                  <a:lnTo>
                    <a:pt x="178702" y="53376"/>
                  </a:lnTo>
                  <a:lnTo>
                    <a:pt x="175613" y="6560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4" name="Polygon form 228"/>
            <p:cNvSpPr/>
            <p:nvPr/>
          </p:nvSpPr>
          <p:spPr>
            <a:xfrm>
              <a:off x="5837584" y="3905653"/>
              <a:ext cx="215999" cy="293018"/>
            </a:xfrm>
            <a:custGeom>
              <a:avLst/>
              <a:gdLst/>
              <a:ahLst/>
              <a:cxnLst/>
              <a:rect l="0" t="0" r="0" b="0"/>
              <a:pathLst>
                <a:path w="215999" h="293018">
                  <a:moveTo>
                    <a:pt x="206618" y="292730"/>
                  </a:moveTo>
                  <a:lnTo>
                    <a:pt x="184789" y="293018"/>
                  </a:lnTo>
                  <a:lnTo>
                    <a:pt x="169519" y="271146"/>
                  </a:lnTo>
                  <a:lnTo>
                    <a:pt x="145293" y="249746"/>
                  </a:lnTo>
                  <a:lnTo>
                    <a:pt x="137521" y="233994"/>
                  </a:lnTo>
                  <a:lnTo>
                    <a:pt x="123317" y="212839"/>
                  </a:lnTo>
                  <a:lnTo>
                    <a:pt x="114022" y="193425"/>
                  </a:lnTo>
                  <a:lnTo>
                    <a:pt x="99530" y="157239"/>
                  </a:lnTo>
                  <a:lnTo>
                    <a:pt x="82246" y="135734"/>
                  </a:lnTo>
                  <a:lnTo>
                    <a:pt x="76306" y="113584"/>
                  </a:lnTo>
                  <a:lnTo>
                    <a:pt x="68728" y="93496"/>
                  </a:lnTo>
                  <a:lnTo>
                    <a:pt x="50575" y="77361"/>
                  </a:lnTo>
                  <a:lnTo>
                    <a:pt x="39613" y="55420"/>
                  </a:lnTo>
                  <a:lnTo>
                    <a:pt x="24238" y="41131"/>
                  </a:lnTo>
                  <a:lnTo>
                    <a:pt x="2416" y="13029"/>
                  </a:lnTo>
                  <a:lnTo>
                    <a:pt x="0" y="0"/>
                  </a:lnTo>
                  <a:lnTo>
                    <a:pt x="12736" y="912"/>
                  </a:lnTo>
                  <a:lnTo>
                    <a:pt x="43493" y="5582"/>
                  </a:lnTo>
                  <a:lnTo>
                    <a:pt x="62154" y="30582"/>
                  </a:lnTo>
                  <a:lnTo>
                    <a:pt x="78118" y="47932"/>
                  </a:lnTo>
                  <a:lnTo>
                    <a:pt x="89375" y="58588"/>
                  </a:lnTo>
                  <a:lnTo>
                    <a:pt x="108842" y="86236"/>
                  </a:lnTo>
                  <a:lnTo>
                    <a:pt x="128912" y="86562"/>
                  </a:lnTo>
                  <a:lnTo>
                    <a:pt x="145829" y="104233"/>
                  </a:lnTo>
                  <a:lnTo>
                    <a:pt x="157481" y="125905"/>
                  </a:lnTo>
                  <a:lnTo>
                    <a:pt x="172558" y="137742"/>
                  </a:lnTo>
                  <a:lnTo>
                    <a:pt x="164576" y="158917"/>
                  </a:lnTo>
                  <a:lnTo>
                    <a:pt x="175802" y="167946"/>
                  </a:lnTo>
                  <a:lnTo>
                    <a:pt x="182884" y="168626"/>
                  </a:lnTo>
                  <a:lnTo>
                    <a:pt x="185942" y="186751"/>
                  </a:lnTo>
                  <a:lnTo>
                    <a:pt x="192485" y="201278"/>
                  </a:lnTo>
                  <a:lnTo>
                    <a:pt x="206910" y="203646"/>
                  </a:lnTo>
                  <a:lnTo>
                    <a:pt x="215999" y="220170"/>
                  </a:lnTo>
                  <a:lnTo>
                    <a:pt x="209703" y="252502"/>
                  </a:lnTo>
                  <a:lnTo>
                    <a:pt x="206618" y="29273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5" name="Polygon form 229"/>
            <p:cNvSpPr/>
            <p:nvPr/>
          </p:nvSpPr>
          <p:spPr>
            <a:xfrm>
              <a:off x="6536688" y="4056193"/>
              <a:ext cx="205603" cy="243165"/>
            </a:xfrm>
            <a:custGeom>
              <a:avLst/>
              <a:gdLst/>
              <a:ahLst/>
              <a:cxnLst/>
              <a:rect l="0" t="0" r="0" b="0"/>
              <a:pathLst>
                <a:path w="205603" h="243165">
                  <a:moveTo>
                    <a:pt x="71441" y="21467"/>
                  </a:moveTo>
                  <a:lnTo>
                    <a:pt x="75671" y="65809"/>
                  </a:lnTo>
                  <a:lnTo>
                    <a:pt x="95335" y="82413"/>
                  </a:lnTo>
                  <a:lnTo>
                    <a:pt x="113053" y="53398"/>
                  </a:lnTo>
                  <a:lnTo>
                    <a:pt x="136196" y="36909"/>
                  </a:lnTo>
                  <a:lnTo>
                    <a:pt x="153740" y="36978"/>
                  </a:lnTo>
                  <a:lnTo>
                    <a:pt x="170339" y="46720"/>
                  </a:lnTo>
                  <a:lnTo>
                    <a:pt x="184633" y="56736"/>
                  </a:lnTo>
                  <a:lnTo>
                    <a:pt x="205603" y="62210"/>
                  </a:lnTo>
                  <a:lnTo>
                    <a:pt x="199953" y="152761"/>
                  </a:lnTo>
                  <a:lnTo>
                    <a:pt x="189692" y="243165"/>
                  </a:lnTo>
                  <a:lnTo>
                    <a:pt x="175357" y="219959"/>
                  </a:lnTo>
                  <a:lnTo>
                    <a:pt x="156169" y="213889"/>
                  </a:lnTo>
                  <a:lnTo>
                    <a:pt x="150348" y="221630"/>
                  </a:lnTo>
                  <a:lnTo>
                    <a:pt x="125430" y="221836"/>
                  </a:lnTo>
                  <a:lnTo>
                    <a:pt x="136482" y="199630"/>
                  </a:lnTo>
                  <a:lnTo>
                    <a:pt x="149704" y="192256"/>
                  </a:lnTo>
                  <a:lnTo>
                    <a:pt x="147698" y="162137"/>
                  </a:lnTo>
                  <a:lnTo>
                    <a:pt x="140312" y="138804"/>
                  </a:lnTo>
                  <a:lnTo>
                    <a:pt x="103899" y="114916"/>
                  </a:lnTo>
                  <a:lnTo>
                    <a:pt x="87811" y="112403"/>
                  </a:lnTo>
                  <a:lnTo>
                    <a:pt x="59713" y="86743"/>
                  </a:lnTo>
                  <a:lnTo>
                    <a:pt x="53159" y="99967"/>
                  </a:lnTo>
                  <a:lnTo>
                    <a:pt x="45454" y="102286"/>
                  </a:lnTo>
                  <a:lnTo>
                    <a:pt x="41553" y="92223"/>
                  </a:lnTo>
                  <a:lnTo>
                    <a:pt x="42100" y="80360"/>
                  </a:lnTo>
                  <a:lnTo>
                    <a:pt x="27629" y="66826"/>
                  </a:lnTo>
                  <a:lnTo>
                    <a:pt x="49251" y="57157"/>
                  </a:lnTo>
                  <a:lnTo>
                    <a:pt x="63301" y="57789"/>
                  </a:lnTo>
                  <a:lnTo>
                    <a:pt x="61898" y="50518"/>
                  </a:lnTo>
                  <a:lnTo>
                    <a:pt x="33017" y="50279"/>
                  </a:lnTo>
                  <a:lnTo>
                    <a:pt x="25649" y="34001"/>
                  </a:lnTo>
                  <a:lnTo>
                    <a:pt x="8127" y="28896"/>
                  </a:lnTo>
                  <a:lnTo>
                    <a:pt x="0" y="15410"/>
                  </a:lnTo>
                  <a:lnTo>
                    <a:pt x="26686" y="8875"/>
                  </a:lnTo>
                  <a:lnTo>
                    <a:pt x="36873" y="0"/>
                  </a:lnTo>
                  <a:lnTo>
                    <a:pt x="68470" y="11280"/>
                  </a:lnTo>
                  <a:lnTo>
                    <a:pt x="71441" y="2146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6" name="Polygon form 230"/>
            <p:cNvSpPr/>
            <p:nvPr/>
          </p:nvSpPr>
          <p:spPr>
            <a:xfrm>
              <a:off x="6303530" y="4001906"/>
              <a:ext cx="128745" cy="195282"/>
            </a:xfrm>
            <a:custGeom>
              <a:avLst/>
              <a:gdLst/>
              <a:ahLst/>
              <a:cxnLst/>
              <a:rect l="0" t="0" r="0" b="0"/>
              <a:pathLst>
                <a:path w="128745" h="195282">
                  <a:moveTo>
                    <a:pt x="128745" y="5997"/>
                  </a:moveTo>
                  <a:lnTo>
                    <a:pt x="113219" y="32705"/>
                  </a:lnTo>
                  <a:lnTo>
                    <a:pt x="98406" y="37880"/>
                  </a:lnTo>
                  <a:lnTo>
                    <a:pt x="79384" y="32655"/>
                  </a:lnTo>
                  <a:lnTo>
                    <a:pt x="46496" y="34023"/>
                  </a:lnTo>
                  <a:lnTo>
                    <a:pt x="29265" y="37877"/>
                  </a:lnTo>
                  <a:lnTo>
                    <a:pt x="26421" y="58050"/>
                  </a:lnTo>
                  <a:lnTo>
                    <a:pt x="43791" y="81808"/>
                  </a:lnTo>
                  <a:lnTo>
                    <a:pt x="54635" y="69744"/>
                  </a:lnTo>
                  <a:lnTo>
                    <a:pt x="91539" y="60708"/>
                  </a:lnTo>
                  <a:lnTo>
                    <a:pt x="89778" y="73052"/>
                  </a:lnTo>
                  <a:lnTo>
                    <a:pt x="81230" y="69137"/>
                  </a:lnTo>
                  <a:lnTo>
                    <a:pt x="72405" y="84798"/>
                  </a:lnTo>
                  <a:lnTo>
                    <a:pt x="54800" y="95089"/>
                  </a:lnTo>
                  <a:lnTo>
                    <a:pt x="72318" y="129475"/>
                  </a:lnTo>
                  <a:lnTo>
                    <a:pt x="68307" y="138633"/>
                  </a:lnTo>
                  <a:lnTo>
                    <a:pt x="84340" y="169711"/>
                  </a:lnTo>
                  <a:lnTo>
                    <a:pt x="82994" y="187302"/>
                  </a:lnTo>
                  <a:lnTo>
                    <a:pt x="71913" y="195025"/>
                  </a:lnTo>
                  <a:lnTo>
                    <a:pt x="64875" y="185515"/>
                  </a:lnTo>
                  <a:lnTo>
                    <a:pt x="75806" y="163730"/>
                  </a:lnTo>
                  <a:lnTo>
                    <a:pt x="55837" y="173857"/>
                  </a:lnTo>
                  <a:lnTo>
                    <a:pt x="51395" y="166407"/>
                  </a:lnTo>
                  <a:lnTo>
                    <a:pt x="54545" y="156124"/>
                  </a:lnTo>
                  <a:lnTo>
                    <a:pt x="41132" y="140333"/>
                  </a:lnTo>
                  <a:lnTo>
                    <a:pt x="43653" y="114340"/>
                  </a:lnTo>
                  <a:lnTo>
                    <a:pt x="30204" y="122358"/>
                  </a:lnTo>
                  <a:lnTo>
                    <a:pt x="30453" y="153451"/>
                  </a:lnTo>
                  <a:lnTo>
                    <a:pt x="28868" y="191587"/>
                  </a:lnTo>
                  <a:lnTo>
                    <a:pt x="16107" y="195282"/>
                  </a:lnTo>
                  <a:lnTo>
                    <a:pt x="8207" y="187360"/>
                  </a:lnTo>
                  <a:lnTo>
                    <a:pt x="15407" y="162937"/>
                  </a:lnTo>
                  <a:lnTo>
                    <a:pt x="13674" y="137224"/>
                  </a:lnTo>
                  <a:lnTo>
                    <a:pt x="5391" y="136958"/>
                  </a:lnTo>
                  <a:lnTo>
                    <a:pt x="0" y="118698"/>
                  </a:lnTo>
                  <a:lnTo>
                    <a:pt x="8705" y="101330"/>
                  </a:lnTo>
                  <a:lnTo>
                    <a:pt x="11990" y="80215"/>
                  </a:lnTo>
                  <a:lnTo>
                    <a:pt x="22221" y="40092"/>
                  </a:lnTo>
                  <a:lnTo>
                    <a:pt x="26310" y="29105"/>
                  </a:lnTo>
                  <a:lnTo>
                    <a:pt x="42848" y="9258"/>
                  </a:lnTo>
                  <a:lnTo>
                    <a:pt x="58385" y="17100"/>
                  </a:lnTo>
                  <a:lnTo>
                    <a:pt x="83317" y="20754"/>
                  </a:lnTo>
                  <a:lnTo>
                    <a:pt x="106004" y="19578"/>
                  </a:lnTo>
                  <a:lnTo>
                    <a:pt x="125176" y="0"/>
                  </a:lnTo>
                  <a:lnTo>
                    <a:pt x="128745" y="599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7" name="Polygon form 231"/>
            <p:cNvSpPr/>
            <p:nvPr/>
          </p:nvSpPr>
          <p:spPr>
            <a:xfrm>
              <a:off x="6033453" y="4199571"/>
              <a:ext cx="199448" cy="77393"/>
            </a:xfrm>
            <a:custGeom>
              <a:avLst/>
              <a:gdLst/>
              <a:ahLst/>
              <a:cxnLst/>
              <a:rect l="0" t="0" r="0" b="0"/>
              <a:pathLst>
                <a:path w="199448" h="77393">
                  <a:moveTo>
                    <a:pt x="64200" y="23642"/>
                  </a:moveTo>
                  <a:lnTo>
                    <a:pt x="101651" y="26794"/>
                  </a:lnTo>
                  <a:lnTo>
                    <a:pt x="106836" y="16058"/>
                  </a:lnTo>
                  <a:lnTo>
                    <a:pt x="142296" y="29209"/>
                  </a:lnTo>
                  <a:lnTo>
                    <a:pt x="147948" y="46360"/>
                  </a:lnTo>
                  <a:lnTo>
                    <a:pt x="176949" y="51666"/>
                  </a:lnTo>
                  <a:lnTo>
                    <a:pt x="199448" y="67782"/>
                  </a:lnTo>
                  <a:lnTo>
                    <a:pt x="176013" y="77393"/>
                  </a:lnTo>
                  <a:lnTo>
                    <a:pt x="155562" y="66374"/>
                  </a:lnTo>
                  <a:lnTo>
                    <a:pt x="137738" y="66761"/>
                  </a:lnTo>
                  <a:lnTo>
                    <a:pt x="117581" y="64446"/>
                  </a:lnTo>
                  <a:lnTo>
                    <a:pt x="99678" y="59417"/>
                  </a:lnTo>
                  <a:lnTo>
                    <a:pt x="77872" y="49041"/>
                  </a:lnTo>
                  <a:lnTo>
                    <a:pt x="63691" y="46220"/>
                  </a:lnTo>
                  <a:lnTo>
                    <a:pt x="55234" y="49353"/>
                  </a:lnTo>
                  <a:lnTo>
                    <a:pt x="20346" y="38067"/>
                  </a:lnTo>
                  <a:lnTo>
                    <a:pt x="17842" y="26829"/>
                  </a:lnTo>
                  <a:lnTo>
                    <a:pt x="0" y="24669"/>
                  </a:lnTo>
                  <a:lnTo>
                    <a:pt x="15279" y="0"/>
                  </a:lnTo>
                  <a:lnTo>
                    <a:pt x="39053" y="1827"/>
                  </a:lnTo>
                  <a:lnTo>
                    <a:pt x="54213" y="12219"/>
                  </a:lnTo>
                  <a:lnTo>
                    <a:pt x="62224" y="14317"/>
                  </a:lnTo>
                  <a:lnTo>
                    <a:pt x="64200" y="2364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8" name="Polygon form 232"/>
            <p:cNvSpPr/>
            <p:nvPr/>
          </p:nvSpPr>
          <p:spPr>
            <a:xfrm>
              <a:off x="6475073" y="3987289"/>
              <a:ext cx="25390" cy="83170"/>
            </a:xfrm>
            <a:custGeom>
              <a:avLst/>
              <a:gdLst/>
              <a:ahLst/>
              <a:cxnLst/>
              <a:rect l="0" t="0" r="0" b="0"/>
              <a:pathLst>
                <a:path w="25390" h="83170">
                  <a:moveTo>
                    <a:pt x="25390" y="28142"/>
                  </a:moveTo>
                  <a:lnTo>
                    <a:pt x="24588" y="51816"/>
                  </a:lnTo>
                  <a:lnTo>
                    <a:pt x="14395" y="49174"/>
                  </a:lnTo>
                  <a:lnTo>
                    <a:pt x="11403" y="65637"/>
                  </a:lnTo>
                  <a:lnTo>
                    <a:pt x="19433" y="79935"/>
                  </a:lnTo>
                  <a:lnTo>
                    <a:pt x="13868" y="83170"/>
                  </a:lnTo>
                  <a:lnTo>
                    <a:pt x="6041" y="66026"/>
                  </a:lnTo>
                  <a:lnTo>
                    <a:pt x="0" y="31481"/>
                  </a:lnTo>
                  <a:lnTo>
                    <a:pt x="3545" y="9874"/>
                  </a:lnTo>
                  <a:lnTo>
                    <a:pt x="9821" y="0"/>
                  </a:lnTo>
                  <a:lnTo>
                    <a:pt x="11629" y="14763"/>
                  </a:lnTo>
                  <a:lnTo>
                    <a:pt x="23333" y="17087"/>
                  </a:lnTo>
                  <a:lnTo>
                    <a:pt x="25390" y="2814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9" name="Polygon form 233"/>
            <p:cNvSpPr/>
            <p:nvPr/>
          </p:nvSpPr>
          <p:spPr>
            <a:xfrm>
              <a:off x="6482956" y="4122113"/>
              <a:ext cx="57232" cy="28952"/>
            </a:xfrm>
            <a:custGeom>
              <a:avLst/>
              <a:gdLst/>
              <a:ahLst/>
              <a:cxnLst/>
              <a:rect l="0" t="0" r="0" b="0"/>
              <a:pathLst>
                <a:path w="57232" h="28952">
                  <a:moveTo>
                    <a:pt x="51097" y="8094"/>
                  </a:moveTo>
                  <a:lnTo>
                    <a:pt x="57232" y="28952"/>
                  </a:lnTo>
                  <a:lnTo>
                    <a:pt x="41172" y="17584"/>
                  </a:lnTo>
                  <a:lnTo>
                    <a:pt x="24812" y="15160"/>
                  </a:lnTo>
                  <a:lnTo>
                    <a:pt x="13595" y="16845"/>
                  </a:lnTo>
                  <a:lnTo>
                    <a:pt x="0" y="15766"/>
                  </a:lnTo>
                  <a:lnTo>
                    <a:pt x="5320" y="936"/>
                  </a:lnTo>
                  <a:lnTo>
                    <a:pt x="29726" y="0"/>
                  </a:lnTo>
                  <a:lnTo>
                    <a:pt x="51097" y="809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0" name="Polygon form 234"/>
            <p:cNvSpPr/>
            <p:nvPr/>
          </p:nvSpPr>
          <p:spPr>
            <a:xfrm>
              <a:off x="6314321" y="4262805"/>
              <a:ext cx="60517" cy="21718"/>
            </a:xfrm>
            <a:custGeom>
              <a:avLst/>
              <a:gdLst/>
              <a:ahLst/>
              <a:cxnLst/>
              <a:rect l="0" t="0" r="0" b="0"/>
              <a:pathLst>
                <a:path w="60517" h="21718">
                  <a:moveTo>
                    <a:pt x="60517" y="0"/>
                  </a:moveTo>
                  <a:lnTo>
                    <a:pt x="55988" y="14789"/>
                  </a:lnTo>
                  <a:lnTo>
                    <a:pt x="25674" y="21718"/>
                  </a:lnTo>
                  <a:lnTo>
                    <a:pt x="0" y="17872"/>
                  </a:lnTo>
                  <a:lnTo>
                    <a:pt x="1020" y="8151"/>
                  </a:lnTo>
                  <a:lnTo>
                    <a:pt x="17191" y="2936"/>
                  </a:lnTo>
                  <a:lnTo>
                    <a:pt x="28596" y="11177"/>
                  </a:lnTo>
                  <a:lnTo>
                    <a:pt x="41871" y="9422"/>
                  </a:lnTo>
                  <a:lnTo>
                    <a:pt x="60517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1" name="Polygon form 235"/>
            <p:cNvSpPr/>
            <p:nvPr/>
          </p:nvSpPr>
          <p:spPr>
            <a:xfrm>
              <a:off x="6378695" y="4285070"/>
              <a:ext cx="35505" cy="38621"/>
            </a:xfrm>
            <a:custGeom>
              <a:avLst/>
              <a:gdLst/>
              <a:ahLst/>
              <a:cxnLst/>
              <a:rect l="0" t="0" r="0" b="0"/>
              <a:pathLst>
                <a:path w="35505" h="38621">
                  <a:moveTo>
                    <a:pt x="19432" y="33173"/>
                  </a:moveTo>
                  <a:lnTo>
                    <a:pt x="1900" y="38621"/>
                  </a:lnTo>
                  <a:lnTo>
                    <a:pt x="0" y="35352"/>
                  </a:lnTo>
                  <a:lnTo>
                    <a:pt x="2988" y="26307"/>
                  </a:lnTo>
                  <a:lnTo>
                    <a:pt x="13504" y="10192"/>
                  </a:lnTo>
                  <a:lnTo>
                    <a:pt x="34168" y="0"/>
                  </a:lnTo>
                  <a:lnTo>
                    <a:pt x="35505" y="5336"/>
                  </a:lnTo>
                  <a:lnTo>
                    <a:pt x="34843" y="13478"/>
                  </a:lnTo>
                  <a:lnTo>
                    <a:pt x="19432" y="3317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2" name="Polygon form 236"/>
            <p:cNvSpPr/>
            <p:nvPr/>
          </p:nvSpPr>
          <p:spPr>
            <a:xfrm>
              <a:off x="6251272" y="4260902"/>
              <a:ext cx="47731" cy="24783"/>
            </a:xfrm>
            <a:custGeom>
              <a:avLst/>
              <a:gdLst/>
              <a:ahLst/>
              <a:cxnLst/>
              <a:rect l="0" t="0" r="0" b="0"/>
              <a:pathLst>
                <a:path w="47731" h="24783">
                  <a:moveTo>
                    <a:pt x="25424" y="0"/>
                  </a:moveTo>
                  <a:lnTo>
                    <a:pt x="31754" y="7207"/>
                  </a:lnTo>
                  <a:lnTo>
                    <a:pt x="44100" y="5280"/>
                  </a:lnTo>
                  <a:lnTo>
                    <a:pt x="47731" y="16665"/>
                  </a:lnTo>
                  <a:lnTo>
                    <a:pt x="24479" y="21515"/>
                  </a:lnTo>
                  <a:lnTo>
                    <a:pt x="10506" y="24783"/>
                  </a:lnTo>
                  <a:lnTo>
                    <a:pt x="0" y="24350"/>
                  </a:lnTo>
                  <a:lnTo>
                    <a:pt x="8412" y="9260"/>
                  </a:lnTo>
                  <a:lnTo>
                    <a:pt x="19183" y="9265"/>
                  </a:lnTo>
                  <a:lnTo>
                    <a:pt x="25424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3" name="Polygon form 237"/>
            <p:cNvSpPr/>
            <p:nvPr/>
          </p:nvSpPr>
          <p:spPr>
            <a:xfrm>
              <a:off x="6293238" y="4295309"/>
              <a:ext cx="33967" cy="24033"/>
            </a:xfrm>
            <a:custGeom>
              <a:avLst/>
              <a:gdLst/>
              <a:ahLst/>
              <a:cxnLst/>
              <a:rect l="0" t="0" r="0" b="0"/>
              <a:pathLst>
                <a:path w="33967" h="24033">
                  <a:moveTo>
                    <a:pt x="31847" y="23731"/>
                  </a:moveTo>
                  <a:lnTo>
                    <a:pt x="23562" y="24033"/>
                  </a:lnTo>
                  <a:lnTo>
                    <a:pt x="0" y="4805"/>
                  </a:lnTo>
                  <a:lnTo>
                    <a:pt x="18886" y="0"/>
                  </a:lnTo>
                  <a:lnTo>
                    <a:pt x="28165" y="8335"/>
                  </a:lnTo>
                  <a:lnTo>
                    <a:pt x="33967" y="16580"/>
                  </a:lnTo>
                  <a:lnTo>
                    <a:pt x="31847" y="2373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4" name="Polygon form 238"/>
            <p:cNvSpPr/>
            <p:nvPr/>
          </p:nvSpPr>
          <p:spPr>
            <a:xfrm>
              <a:off x="6445560" y="4130589"/>
              <a:ext cx="24502" cy="17833"/>
            </a:xfrm>
            <a:custGeom>
              <a:avLst/>
              <a:gdLst/>
              <a:ahLst/>
              <a:cxnLst/>
              <a:rect l="0" t="0" r="0" b="0"/>
              <a:pathLst>
                <a:path w="24502" h="17833">
                  <a:moveTo>
                    <a:pt x="24502" y="8945"/>
                  </a:moveTo>
                  <a:lnTo>
                    <a:pt x="16674" y="17833"/>
                  </a:lnTo>
                  <a:lnTo>
                    <a:pt x="3302" y="12749"/>
                  </a:lnTo>
                  <a:lnTo>
                    <a:pt x="0" y="1127"/>
                  </a:lnTo>
                  <a:lnTo>
                    <a:pt x="20006" y="0"/>
                  </a:lnTo>
                  <a:lnTo>
                    <a:pt x="24502" y="894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5" name="Polygon form 239"/>
            <p:cNvSpPr/>
            <p:nvPr/>
          </p:nvSpPr>
          <p:spPr>
            <a:xfrm>
              <a:off x="6600127" y="4195321"/>
              <a:ext cx="13115" cy="39582"/>
            </a:xfrm>
            <a:custGeom>
              <a:avLst/>
              <a:gdLst/>
              <a:ahLst/>
              <a:cxnLst/>
              <a:rect l="0" t="0" r="0" b="0"/>
              <a:pathLst>
                <a:path w="13115" h="39582">
                  <a:moveTo>
                    <a:pt x="11913" y="21144"/>
                  </a:moveTo>
                  <a:lnTo>
                    <a:pt x="0" y="39582"/>
                  </a:lnTo>
                  <a:lnTo>
                    <a:pt x="65" y="18958"/>
                  </a:lnTo>
                  <a:lnTo>
                    <a:pt x="4421" y="9185"/>
                  </a:lnTo>
                  <a:lnTo>
                    <a:pt x="9305" y="0"/>
                  </a:lnTo>
                  <a:lnTo>
                    <a:pt x="13115" y="8085"/>
                  </a:lnTo>
                  <a:lnTo>
                    <a:pt x="11913" y="2114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6" name="Polygon form 240"/>
            <p:cNvSpPr/>
            <p:nvPr/>
          </p:nvSpPr>
          <p:spPr>
            <a:xfrm>
              <a:off x="5256485" y="3159139"/>
              <a:ext cx="523904" cy="687106"/>
            </a:xfrm>
            <a:custGeom>
              <a:avLst/>
              <a:gdLst/>
              <a:ahLst/>
              <a:cxnLst/>
              <a:rect l="0" t="0" r="0" b="0"/>
              <a:pathLst>
                <a:path w="523904" h="687106">
                  <a:moveTo>
                    <a:pt x="109883" y="0"/>
                  </a:moveTo>
                  <a:lnTo>
                    <a:pt x="137845" y="28149"/>
                  </a:lnTo>
                  <a:lnTo>
                    <a:pt x="141929" y="48461"/>
                  </a:lnTo>
                  <a:lnTo>
                    <a:pt x="152761" y="60843"/>
                  </a:lnTo>
                  <a:lnTo>
                    <a:pt x="155745" y="73547"/>
                  </a:lnTo>
                  <a:lnTo>
                    <a:pt x="141780" y="70775"/>
                  </a:lnTo>
                  <a:lnTo>
                    <a:pt x="154378" y="97929"/>
                  </a:lnTo>
                  <a:lnTo>
                    <a:pt x="176562" y="112918"/>
                  </a:lnTo>
                  <a:lnTo>
                    <a:pt x="206682" y="129262"/>
                  </a:lnTo>
                  <a:lnTo>
                    <a:pt x="197970" y="141045"/>
                  </a:lnTo>
                  <a:lnTo>
                    <a:pt x="196713" y="164639"/>
                  </a:lnTo>
                  <a:lnTo>
                    <a:pt x="216990" y="173368"/>
                  </a:lnTo>
                  <a:lnTo>
                    <a:pt x="237503" y="184927"/>
                  </a:lnTo>
                  <a:lnTo>
                    <a:pt x="265188" y="197997"/>
                  </a:lnTo>
                  <a:lnTo>
                    <a:pt x="291489" y="200230"/>
                  </a:lnTo>
                  <a:lnTo>
                    <a:pt x="305378" y="212551"/>
                  </a:lnTo>
                  <a:lnTo>
                    <a:pt x="320371" y="214367"/>
                  </a:lnTo>
                  <a:lnTo>
                    <a:pt x="344259" y="219319"/>
                  </a:lnTo>
                  <a:lnTo>
                    <a:pt x="359691" y="218269"/>
                  </a:lnTo>
                  <a:lnTo>
                    <a:pt x="359309" y="208230"/>
                  </a:lnTo>
                  <a:lnTo>
                    <a:pt x="352740" y="192363"/>
                  </a:lnTo>
                  <a:lnTo>
                    <a:pt x="351324" y="181482"/>
                  </a:lnTo>
                  <a:lnTo>
                    <a:pt x="361204" y="175709"/>
                  </a:lnTo>
                  <a:lnTo>
                    <a:pt x="368023" y="195438"/>
                  </a:lnTo>
                  <a:lnTo>
                    <a:pt x="369736" y="200459"/>
                  </a:lnTo>
                  <a:lnTo>
                    <a:pt x="389124" y="209296"/>
                  </a:lnTo>
                  <a:lnTo>
                    <a:pt x="399798" y="204860"/>
                  </a:lnTo>
                  <a:lnTo>
                    <a:pt x="415947" y="205874"/>
                  </a:lnTo>
                  <a:lnTo>
                    <a:pt x="430923" y="204464"/>
                  </a:lnTo>
                  <a:lnTo>
                    <a:pt x="428033" y="188908"/>
                  </a:lnTo>
                  <a:lnTo>
                    <a:pt x="418278" y="181201"/>
                  </a:lnTo>
                  <a:lnTo>
                    <a:pt x="432325" y="177367"/>
                  </a:lnTo>
                  <a:lnTo>
                    <a:pt x="443773" y="157822"/>
                  </a:lnTo>
                  <a:lnTo>
                    <a:pt x="460208" y="140726"/>
                  </a:lnTo>
                  <a:lnTo>
                    <a:pt x="477487" y="146168"/>
                  </a:lnTo>
                  <a:lnTo>
                    <a:pt x="487316" y="134872"/>
                  </a:lnTo>
                  <a:lnTo>
                    <a:pt x="500744" y="150161"/>
                  </a:lnTo>
                  <a:lnTo>
                    <a:pt x="497726" y="161095"/>
                  </a:lnTo>
                  <a:lnTo>
                    <a:pt x="518727" y="163897"/>
                  </a:lnTo>
                  <a:lnTo>
                    <a:pt x="522981" y="173434"/>
                  </a:lnTo>
                  <a:lnTo>
                    <a:pt x="517872" y="178401"/>
                  </a:lnTo>
                  <a:lnTo>
                    <a:pt x="523904" y="193927"/>
                  </a:lnTo>
                  <a:lnTo>
                    <a:pt x="509349" y="189972"/>
                  </a:lnTo>
                  <a:lnTo>
                    <a:pt x="490218" y="208590"/>
                  </a:lnTo>
                  <a:lnTo>
                    <a:pt x="494711" y="223059"/>
                  </a:lnTo>
                  <a:lnTo>
                    <a:pt x="489981" y="244762"/>
                  </a:lnTo>
                  <a:lnTo>
                    <a:pt x="492176" y="257152"/>
                  </a:lnTo>
                  <a:lnTo>
                    <a:pt x="488955" y="278399"/>
                  </a:lnTo>
                  <a:lnTo>
                    <a:pt x="472852" y="273219"/>
                  </a:lnTo>
                  <a:lnTo>
                    <a:pt x="478321" y="299470"/>
                  </a:lnTo>
                  <a:lnTo>
                    <a:pt x="476025" y="308265"/>
                  </a:lnTo>
                  <a:lnTo>
                    <a:pt x="480448" y="318957"/>
                  </a:lnTo>
                  <a:lnTo>
                    <a:pt x="472424" y="325317"/>
                  </a:lnTo>
                  <a:lnTo>
                    <a:pt x="453365" y="285516"/>
                  </a:lnTo>
                  <a:lnTo>
                    <a:pt x="448179" y="285798"/>
                  </a:lnTo>
                  <a:lnTo>
                    <a:pt x="448808" y="302086"/>
                  </a:lnTo>
                  <a:lnTo>
                    <a:pt x="435479" y="289369"/>
                  </a:lnTo>
                  <a:lnTo>
                    <a:pt x="437938" y="274757"/>
                  </a:lnTo>
                  <a:lnTo>
                    <a:pt x="446009" y="272965"/>
                  </a:lnTo>
                  <a:lnTo>
                    <a:pt x="449455" y="251216"/>
                  </a:lnTo>
                  <a:lnTo>
                    <a:pt x="437575" y="247345"/>
                  </a:lnTo>
                  <a:lnTo>
                    <a:pt x="420291" y="248428"/>
                  </a:lnTo>
                  <a:lnTo>
                    <a:pt x="401612" y="245688"/>
                  </a:lnTo>
                  <a:lnTo>
                    <a:pt x="395614" y="228228"/>
                  </a:lnTo>
                  <a:lnTo>
                    <a:pt x="386385" y="227352"/>
                  </a:lnTo>
                  <a:lnTo>
                    <a:pt x="368866" y="217082"/>
                  </a:lnTo>
                  <a:lnTo>
                    <a:pt x="366513" y="234419"/>
                  </a:lnTo>
                  <a:lnTo>
                    <a:pt x="383267" y="247209"/>
                  </a:lnTo>
                  <a:lnTo>
                    <a:pt x="373779" y="257052"/>
                  </a:lnTo>
                  <a:lnTo>
                    <a:pt x="371754" y="266389"/>
                  </a:lnTo>
                  <a:lnTo>
                    <a:pt x="384894" y="272700"/>
                  </a:lnTo>
                  <a:lnTo>
                    <a:pt x="385143" y="288008"/>
                  </a:lnTo>
                  <a:lnTo>
                    <a:pt x="395882" y="306736"/>
                  </a:lnTo>
                  <a:lnTo>
                    <a:pt x="403276" y="327415"/>
                  </a:lnTo>
                  <a:lnTo>
                    <a:pt x="402474" y="336729"/>
                  </a:lnTo>
                  <a:lnTo>
                    <a:pt x="389480" y="336850"/>
                  </a:lnTo>
                  <a:lnTo>
                    <a:pt x="367095" y="342868"/>
                  </a:lnTo>
                  <a:lnTo>
                    <a:pt x="371904" y="361798"/>
                  </a:lnTo>
                  <a:lnTo>
                    <a:pt x="364529" y="377035"/>
                  </a:lnTo>
                  <a:lnTo>
                    <a:pt x="340053" y="394816"/>
                  </a:lnTo>
                  <a:lnTo>
                    <a:pt x="323582" y="425038"/>
                  </a:lnTo>
                  <a:lnTo>
                    <a:pt x="311635" y="441289"/>
                  </a:lnTo>
                  <a:lnTo>
                    <a:pt x="294912" y="458230"/>
                  </a:lnTo>
                  <a:lnTo>
                    <a:pt x="296565" y="469794"/>
                  </a:lnTo>
                  <a:lnTo>
                    <a:pt x="287807" y="476215"/>
                  </a:lnTo>
                  <a:lnTo>
                    <a:pt x="271621" y="485612"/>
                  </a:lnTo>
                  <a:lnTo>
                    <a:pt x="262756" y="487138"/>
                  </a:lnTo>
                  <a:lnTo>
                    <a:pt x="259451" y="506408"/>
                  </a:lnTo>
                  <a:lnTo>
                    <a:pt x="267477" y="538982"/>
                  </a:lnTo>
                  <a:lnTo>
                    <a:pt x="270865" y="559799"/>
                  </a:lnTo>
                  <a:lnTo>
                    <a:pt x="265109" y="583809"/>
                  </a:lnTo>
                  <a:lnTo>
                    <a:pt x="269019" y="626494"/>
                  </a:lnTo>
                  <a:lnTo>
                    <a:pt x="258990" y="627855"/>
                  </a:lnTo>
                  <a:lnTo>
                    <a:pt x="251644" y="647129"/>
                  </a:lnTo>
                  <a:lnTo>
                    <a:pt x="258253" y="655330"/>
                  </a:lnTo>
                  <a:lnTo>
                    <a:pt x="240896" y="662668"/>
                  </a:lnTo>
                  <a:lnTo>
                    <a:pt x="235480" y="679810"/>
                  </a:lnTo>
                  <a:lnTo>
                    <a:pt x="228071" y="687106"/>
                  </a:lnTo>
                  <a:lnTo>
                    <a:pt x="207892" y="663909"/>
                  </a:lnTo>
                  <a:lnTo>
                    <a:pt x="196136" y="628956"/>
                  </a:lnTo>
                  <a:lnTo>
                    <a:pt x="186467" y="603820"/>
                  </a:lnTo>
                  <a:lnTo>
                    <a:pt x="178541" y="592092"/>
                  </a:lnTo>
                  <a:lnTo>
                    <a:pt x="165859" y="568241"/>
                  </a:lnTo>
                  <a:lnTo>
                    <a:pt x="157763" y="537081"/>
                  </a:lnTo>
                  <a:lnTo>
                    <a:pt x="152661" y="521546"/>
                  </a:lnTo>
                  <a:lnTo>
                    <a:pt x="130950" y="487619"/>
                  </a:lnTo>
                  <a:lnTo>
                    <a:pt x="116642" y="439492"/>
                  </a:lnTo>
                  <a:lnTo>
                    <a:pt x="106349" y="407761"/>
                  </a:lnTo>
                  <a:lnTo>
                    <a:pt x="101835" y="377616"/>
                  </a:lnTo>
                  <a:lnTo>
                    <a:pt x="94394" y="354417"/>
                  </a:lnTo>
                  <a:lnTo>
                    <a:pt x="68973" y="370003"/>
                  </a:lnTo>
                  <a:lnTo>
                    <a:pt x="55034" y="367360"/>
                  </a:lnTo>
                  <a:lnTo>
                    <a:pt x="25352" y="337921"/>
                  </a:lnTo>
                  <a:lnTo>
                    <a:pt x="33040" y="328723"/>
                  </a:lnTo>
                  <a:lnTo>
                    <a:pt x="25808" y="319143"/>
                  </a:lnTo>
                  <a:lnTo>
                    <a:pt x="0" y="298713"/>
                  </a:lnTo>
                  <a:lnTo>
                    <a:pt x="9720" y="281851"/>
                  </a:lnTo>
                  <a:lnTo>
                    <a:pt x="51306" y="280733"/>
                  </a:lnTo>
                  <a:lnTo>
                    <a:pt x="43586" y="259554"/>
                  </a:lnTo>
                  <a:lnTo>
                    <a:pt x="30617" y="247305"/>
                  </a:lnTo>
                  <a:lnTo>
                    <a:pt x="24758" y="228309"/>
                  </a:lnTo>
                  <a:lnTo>
                    <a:pt x="10295" y="217573"/>
                  </a:lnTo>
                  <a:lnTo>
                    <a:pt x="25529" y="190975"/>
                  </a:lnTo>
                  <a:lnTo>
                    <a:pt x="47545" y="192140"/>
                  </a:lnTo>
                  <a:lnTo>
                    <a:pt x="61247" y="165498"/>
                  </a:lnTo>
                  <a:lnTo>
                    <a:pt x="67006" y="139938"/>
                  </a:lnTo>
                  <a:lnTo>
                    <a:pt x="78814" y="114407"/>
                  </a:lnTo>
                  <a:lnTo>
                    <a:pt x="74081" y="96762"/>
                  </a:lnTo>
                  <a:lnTo>
                    <a:pt x="85923" y="81814"/>
                  </a:lnTo>
                  <a:lnTo>
                    <a:pt x="68013" y="70186"/>
                  </a:lnTo>
                  <a:lnTo>
                    <a:pt x="57245" y="53707"/>
                  </a:lnTo>
                  <a:lnTo>
                    <a:pt x="44940" y="32316"/>
                  </a:lnTo>
                  <a:lnTo>
                    <a:pt x="50796" y="21290"/>
                  </a:lnTo>
                  <a:lnTo>
                    <a:pt x="79780" y="26144"/>
                  </a:lnTo>
                  <a:lnTo>
                    <a:pt x="98758" y="21585"/>
                  </a:lnTo>
                  <a:lnTo>
                    <a:pt x="109883" y="0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7" name="Polygon form 241"/>
            <p:cNvSpPr/>
            <p:nvPr/>
          </p:nvSpPr>
          <p:spPr>
            <a:xfrm>
              <a:off x="3798083" y="2715752"/>
              <a:ext cx="65266" cy="83434"/>
            </a:xfrm>
            <a:custGeom>
              <a:avLst/>
              <a:gdLst/>
              <a:ahLst/>
              <a:cxnLst/>
              <a:rect l="0" t="0" r="0" b="0"/>
              <a:pathLst>
                <a:path w="65266" h="83434">
                  <a:moveTo>
                    <a:pt x="63275" y="30609"/>
                  </a:moveTo>
                  <a:lnTo>
                    <a:pt x="65266" y="47857"/>
                  </a:lnTo>
                  <a:lnTo>
                    <a:pt x="52242" y="69343"/>
                  </a:lnTo>
                  <a:lnTo>
                    <a:pt x="22818" y="83434"/>
                  </a:lnTo>
                  <a:lnTo>
                    <a:pt x="0" y="79631"/>
                  </a:lnTo>
                  <a:lnTo>
                    <a:pt x="14558" y="54531"/>
                  </a:lnTo>
                  <a:lnTo>
                    <a:pt x="7609" y="29942"/>
                  </a:lnTo>
                  <a:lnTo>
                    <a:pt x="30295" y="11196"/>
                  </a:lnTo>
                  <a:lnTo>
                    <a:pt x="42804" y="0"/>
                  </a:lnTo>
                  <a:lnTo>
                    <a:pt x="45448" y="12944"/>
                  </a:lnTo>
                  <a:lnTo>
                    <a:pt x="41568" y="25854"/>
                  </a:lnTo>
                  <a:lnTo>
                    <a:pt x="51431" y="25576"/>
                  </a:lnTo>
                  <a:lnTo>
                    <a:pt x="63275" y="3060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8" name="Polygon form 242"/>
            <p:cNvSpPr/>
            <p:nvPr/>
          </p:nvSpPr>
          <p:spPr>
            <a:xfrm>
              <a:off x="4742747" y="3077393"/>
              <a:ext cx="408859" cy="349529"/>
            </a:xfrm>
            <a:custGeom>
              <a:avLst/>
              <a:gdLst/>
              <a:ahLst/>
              <a:cxnLst/>
              <a:rect l="0" t="0" r="0" b="0"/>
              <a:pathLst>
                <a:path w="408859" h="349529">
                  <a:moveTo>
                    <a:pt x="185400" y="56433"/>
                  </a:moveTo>
                  <a:lnTo>
                    <a:pt x="200034" y="51210"/>
                  </a:lnTo>
                  <a:lnTo>
                    <a:pt x="209530" y="36839"/>
                  </a:lnTo>
                  <a:lnTo>
                    <a:pt x="221574" y="37150"/>
                  </a:lnTo>
                  <a:lnTo>
                    <a:pt x="228301" y="32337"/>
                  </a:lnTo>
                  <a:lnTo>
                    <a:pt x="241452" y="34156"/>
                  </a:lnTo>
                  <a:lnTo>
                    <a:pt x="264060" y="45865"/>
                  </a:lnTo>
                  <a:lnTo>
                    <a:pt x="278916" y="48041"/>
                  </a:lnTo>
                  <a:lnTo>
                    <a:pt x="304533" y="68995"/>
                  </a:lnTo>
                  <a:lnTo>
                    <a:pt x="318076" y="69399"/>
                  </a:lnTo>
                  <a:lnTo>
                    <a:pt x="324598" y="89961"/>
                  </a:lnTo>
                  <a:lnTo>
                    <a:pt x="324325" y="120753"/>
                  </a:lnTo>
                  <a:lnTo>
                    <a:pt x="323326" y="138760"/>
                  </a:lnTo>
                  <a:lnTo>
                    <a:pt x="332034" y="142120"/>
                  </a:lnTo>
                  <a:lnTo>
                    <a:pt x="327176" y="155805"/>
                  </a:lnTo>
                  <a:lnTo>
                    <a:pt x="337330" y="175203"/>
                  </a:lnTo>
                  <a:lnTo>
                    <a:pt x="342015" y="190741"/>
                  </a:lnTo>
                  <a:lnTo>
                    <a:pt x="356782" y="194447"/>
                  </a:lnTo>
                  <a:lnTo>
                    <a:pt x="361541" y="210213"/>
                  </a:lnTo>
                  <a:lnTo>
                    <a:pt x="349220" y="232994"/>
                  </a:lnTo>
                  <a:lnTo>
                    <a:pt x="360888" y="245650"/>
                  </a:lnTo>
                  <a:lnTo>
                    <a:pt x="371193" y="260282"/>
                  </a:lnTo>
                  <a:lnTo>
                    <a:pt x="391030" y="270585"/>
                  </a:lnTo>
                  <a:lnTo>
                    <a:pt x="395574" y="292252"/>
                  </a:lnTo>
                  <a:lnTo>
                    <a:pt x="405251" y="295986"/>
                  </a:lnTo>
                  <a:lnTo>
                    <a:pt x="408859" y="307287"/>
                  </a:lnTo>
                  <a:lnTo>
                    <a:pt x="384033" y="320744"/>
                  </a:lnTo>
                  <a:lnTo>
                    <a:pt x="381732" y="349529"/>
                  </a:lnTo>
                  <a:lnTo>
                    <a:pt x="345048" y="342985"/>
                  </a:lnTo>
                  <a:lnTo>
                    <a:pt x="323598" y="337840"/>
                  </a:lnTo>
                  <a:lnTo>
                    <a:pt x="301836" y="335162"/>
                  </a:lnTo>
                  <a:lnTo>
                    <a:pt x="289022" y="305261"/>
                  </a:lnTo>
                  <a:lnTo>
                    <a:pt x="279344" y="301137"/>
                  </a:lnTo>
                  <a:lnTo>
                    <a:pt x="265645" y="305871"/>
                  </a:lnTo>
                  <a:lnTo>
                    <a:pt x="248564" y="318184"/>
                  </a:lnTo>
                  <a:lnTo>
                    <a:pt x="224375" y="310590"/>
                  </a:lnTo>
                  <a:lnTo>
                    <a:pt x="202585" y="292216"/>
                  </a:lnTo>
                  <a:lnTo>
                    <a:pt x="183509" y="285664"/>
                  </a:lnTo>
                  <a:lnTo>
                    <a:pt x="167477" y="262757"/>
                  </a:lnTo>
                  <a:lnTo>
                    <a:pt x="148617" y="230509"/>
                  </a:lnTo>
                  <a:lnTo>
                    <a:pt x="139276" y="234703"/>
                  </a:lnTo>
                  <a:lnTo>
                    <a:pt x="126224" y="226891"/>
                  </a:lnTo>
                  <a:lnTo>
                    <a:pt x="120794" y="236578"/>
                  </a:lnTo>
                  <a:lnTo>
                    <a:pt x="108552" y="223988"/>
                  </a:lnTo>
                  <a:lnTo>
                    <a:pt x="106328" y="210999"/>
                  </a:lnTo>
                  <a:lnTo>
                    <a:pt x="100432" y="211143"/>
                  </a:lnTo>
                  <a:lnTo>
                    <a:pt x="100631" y="193409"/>
                  </a:lnTo>
                  <a:lnTo>
                    <a:pt x="88155" y="175108"/>
                  </a:lnTo>
                  <a:lnTo>
                    <a:pt x="63527" y="162291"/>
                  </a:lnTo>
                  <a:lnTo>
                    <a:pt x="47080" y="139448"/>
                  </a:lnTo>
                  <a:lnTo>
                    <a:pt x="48097" y="120349"/>
                  </a:lnTo>
                  <a:lnTo>
                    <a:pt x="55765" y="111720"/>
                  </a:lnTo>
                  <a:lnTo>
                    <a:pt x="51899" y="97536"/>
                  </a:lnTo>
                  <a:lnTo>
                    <a:pt x="38782" y="90533"/>
                  </a:lnTo>
                  <a:lnTo>
                    <a:pt x="21965" y="61815"/>
                  </a:lnTo>
                  <a:lnTo>
                    <a:pt x="8660" y="42590"/>
                  </a:lnTo>
                  <a:lnTo>
                    <a:pt x="10760" y="34971"/>
                  </a:lnTo>
                  <a:lnTo>
                    <a:pt x="0" y="7249"/>
                  </a:lnTo>
                  <a:lnTo>
                    <a:pt x="10757" y="0"/>
                  </a:lnTo>
                  <a:lnTo>
                    <a:pt x="15336" y="9091"/>
                  </a:lnTo>
                  <a:lnTo>
                    <a:pt x="26440" y="20067"/>
                  </a:lnTo>
                  <a:lnTo>
                    <a:pt x="39226" y="22965"/>
                  </a:lnTo>
                  <a:lnTo>
                    <a:pt x="45506" y="22072"/>
                  </a:lnTo>
                  <a:lnTo>
                    <a:pt x="62751" y="3534"/>
                  </a:lnTo>
                  <a:lnTo>
                    <a:pt x="68993" y="1543"/>
                  </a:lnTo>
                  <a:lnTo>
                    <a:pt x="75692" y="8529"/>
                  </a:lnTo>
                  <a:lnTo>
                    <a:pt x="72066" y="20745"/>
                  </a:lnTo>
                  <a:lnTo>
                    <a:pt x="85720" y="33169"/>
                  </a:lnTo>
                  <a:lnTo>
                    <a:pt x="89895" y="31827"/>
                  </a:lnTo>
                  <a:lnTo>
                    <a:pt x="99165" y="49618"/>
                  </a:lnTo>
                  <a:lnTo>
                    <a:pt x="117114" y="54200"/>
                  </a:lnTo>
                  <a:lnTo>
                    <a:pt x="132024" y="66064"/>
                  </a:lnTo>
                  <a:lnTo>
                    <a:pt x="158349" y="69510"/>
                  </a:lnTo>
                  <a:lnTo>
                    <a:pt x="184928" y="62195"/>
                  </a:lnTo>
                  <a:lnTo>
                    <a:pt x="185400" y="56433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9" name="Polygon form 243"/>
            <p:cNvSpPr/>
            <p:nvPr/>
          </p:nvSpPr>
          <p:spPr>
            <a:xfrm>
              <a:off x="4671127" y="3134887"/>
              <a:ext cx="192413" cy="200103"/>
            </a:xfrm>
            <a:custGeom>
              <a:avLst/>
              <a:gdLst/>
              <a:ahLst/>
              <a:cxnLst/>
              <a:rect l="0" t="0" r="0" b="0"/>
              <a:pathLst>
                <a:path w="192413" h="200103">
                  <a:moveTo>
                    <a:pt x="110402" y="33039"/>
                  </a:moveTo>
                  <a:lnTo>
                    <a:pt x="123518" y="40042"/>
                  </a:lnTo>
                  <a:lnTo>
                    <a:pt x="127385" y="54226"/>
                  </a:lnTo>
                  <a:lnTo>
                    <a:pt x="119716" y="62856"/>
                  </a:lnTo>
                  <a:lnTo>
                    <a:pt x="118700" y="81955"/>
                  </a:lnTo>
                  <a:lnTo>
                    <a:pt x="135147" y="104798"/>
                  </a:lnTo>
                  <a:lnTo>
                    <a:pt x="159774" y="117614"/>
                  </a:lnTo>
                  <a:lnTo>
                    <a:pt x="172251" y="135915"/>
                  </a:lnTo>
                  <a:lnTo>
                    <a:pt x="172052" y="153650"/>
                  </a:lnTo>
                  <a:lnTo>
                    <a:pt x="177947" y="153505"/>
                  </a:lnTo>
                  <a:lnTo>
                    <a:pt x="180171" y="166494"/>
                  </a:lnTo>
                  <a:lnTo>
                    <a:pt x="192413" y="179084"/>
                  </a:lnTo>
                  <a:lnTo>
                    <a:pt x="181224" y="178139"/>
                  </a:lnTo>
                  <a:lnTo>
                    <a:pt x="168456" y="176390"/>
                  </a:lnTo>
                  <a:lnTo>
                    <a:pt x="158273" y="200103"/>
                  </a:lnTo>
                  <a:lnTo>
                    <a:pt x="123383" y="198882"/>
                  </a:lnTo>
                  <a:lnTo>
                    <a:pt x="64311" y="150993"/>
                  </a:lnTo>
                  <a:lnTo>
                    <a:pt x="34487" y="134527"/>
                  </a:lnTo>
                  <a:lnTo>
                    <a:pt x="11429" y="128381"/>
                  </a:lnTo>
                  <a:lnTo>
                    <a:pt x="0" y="98947"/>
                  </a:lnTo>
                  <a:lnTo>
                    <a:pt x="36702" y="72818"/>
                  </a:lnTo>
                  <a:lnTo>
                    <a:pt x="38991" y="43287"/>
                  </a:lnTo>
                  <a:lnTo>
                    <a:pt x="34442" y="25579"/>
                  </a:lnTo>
                  <a:lnTo>
                    <a:pt x="43302" y="19346"/>
                  </a:lnTo>
                  <a:lnTo>
                    <a:pt x="49946" y="3964"/>
                  </a:lnTo>
                  <a:lnTo>
                    <a:pt x="56984" y="0"/>
                  </a:lnTo>
                  <a:lnTo>
                    <a:pt x="78347" y="2615"/>
                  </a:lnTo>
                  <a:lnTo>
                    <a:pt x="85736" y="8648"/>
                  </a:lnTo>
                  <a:lnTo>
                    <a:pt x="93585" y="4321"/>
                  </a:lnTo>
                  <a:lnTo>
                    <a:pt x="110402" y="3303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0" name="Polygon form 244"/>
            <p:cNvSpPr/>
            <p:nvPr/>
          </p:nvSpPr>
          <p:spPr>
            <a:xfrm>
              <a:off x="3621609" y="2439717"/>
              <a:ext cx="147716" cy="72543"/>
            </a:xfrm>
            <a:custGeom>
              <a:avLst/>
              <a:gdLst/>
              <a:ahLst/>
              <a:cxnLst/>
              <a:rect l="0" t="0" r="0" b="0"/>
              <a:pathLst>
                <a:path w="147716" h="72543">
                  <a:moveTo>
                    <a:pt x="138897" y="1998"/>
                  </a:moveTo>
                  <a:lnTo>
                    <a:pt x="133837" y="17560"/>
                  </a:lnTo>
                  <a:lnTo>
                    <a:pt x="147716" y="34189"/>
                  </a:lnTo>
                  <a:lnTo>
                    <a:pt x="127317" y="52361"/>
                  </a:lnTo>
                  <a:lnTo>
                    <a:pt x="84188" y="68331"/>
                  </a:lnTo>
                  <a:lnTo>
                    <a:pt x="71248" y="72543"/>
                  </a:lnTo>
                  <a:lnTo>
                    <a:pt x="52961" y="68694"/>
                  </a:lnTo>
                  <a:lnTo>
                    <a:pt x="14495" y="60366"/>
                  </a:lnTo>
                  <a:lnTo>
                    <a:pt x="30304" y="49975"/>
                  </a:lnTo>
                  <a:lnTo>
                    <a:pt x="1809" y="37615"/>
                  </a:lnTo>
                  <a:lnTo>
                    <a:pt x="27474" y="33420"/>
                  </a:lnTo>
                  <a:lnTo>
                    <a:pt x="28136" y="26335"/>
                  </a:lnTo>
                  <a:lnTo>
                    <a:pt x="0" y="20170"/>
                  </a:lnTo>
                  <a:lnTo>
                    <a:pt x="12410" y="4672"/>
                  </a:lnTo>
                  <a:lnTo>
                    <a:pt x="33913" y="1504"/>
                  </a:lnTo>
                  <a:lnTo>
                    <a:pt x="52571" y="18225"/>
                  </a:lnTo>
                  <a:lnTo>
                    <a:pt x="75700" y="5451"/>
                  </a:lnTo>
                  <a:lnTo>
                    <a:pt x="92039" y="12529"/>
                  </a:lnTo>
                  <a:lnTo>
                    <a:pt x="116311" y="0"/>
                  </a:lnTo>
                  <a:lnTo>
                    <a:pt x="138897" y="199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1" name="Polygon form 245"/>
            <p:cNvSpPr/>
            <p:nvPr/>
          </p:nvSpPr>
          <p:spPr>
            <a:xfrm>
              <a:off x="4594497" y="3237338"/>
              <a:ext cx="24139" cy="91920"/>
            </a:xfrm>
            <a:custGeom>
              <a:avLst/>
              <a:gdLst/>
              <a:ahLst/>
              <a:cxnLst/>
              <a:rect l="0" t="0" r="0" b="0"/>
              <a:pathLst>
                <a:path w="24139" h="91920">
                  <a:moveTo>
                    <a:pt x="22484" y="13822"/>
                  </a:moveTo>
                  <a:lnTo>
                    <a:pt x="20230" y="21527"/>
                  </a:lnTo>
                  <a:lnTo>
                    <a:pt x="13172" y="18285"/>
                  </a:lnTo>
                  <a:lnTo>
                    <a:pt x="11265" y="34508"/>
                  </a:lnTo>
                  <a:lnTo>
                    <a:pt x="16219" y="37152"/>
                  </a:lnTo>
                  <a:lnTo>
                    <a:pt x="11905" y="40571"/>
                  </a:lnTo>
                  <a:lnTo>
                    <a:pt x="11857" y="46974"/>
                  </a:lnTo>
                  <a:lnTo>
                    <a:pt x="20151" y="43534"/>
                  </a:lnTo>
                  <a:lnTo>
                    <a:pt x="21694" y="52967"/>
                  </a:lnTo>
                  <a:lnTo>
                    <a:pt x="16831" y="91920"/>
                  </a:lnTo>
                  <a:lnTo>
                    <a:pt x="0" y="50432"/>
                  </a:lnTo>
                  <a:lnTo>
                    <a:pt x="4456" y="42349"/>
                  </a:lnTo>
                  <a:lnTo>
                    <a:pt x="3037" y="40995"/>
                  </a:lnTo>
                  <a:lnTo>
                    <a:pt x="6581" y="29573"/>
                  </a:lnTo>
                  <a:lnTo>
                    <a:pt x="8103" y="11205"/>
                  </a:lnTo>
                  <a:lnTo>
                    <a:pt x="9968" y="5017"/>
                  </a:lnTo>
                  <a:lnTo>
                    <a:pt x="10443" y="4757"/>
                  </a:lnTo>
                  <a:lnTo>
                    <a:pt x="16580" y="4691"/>
                  </a:lnTo>
                  <a:lnTo>
                    <a:pt x="17731" y="409"/>
                  </a:lnTo>
                  <a:lnTo>
                    <a:pt x="22602" y="0"/>
                  </a:lnTo>
                  <a:lnTo>
                    <a:pt x="24139" y="9926"/>
                  </a:lnTo>
                  <a:lnTo>
                    <a:pt x="22113" y="13663"/>
                  </a:lnTo>
                  <a:lnTo>
                    <a:pt x="22484" y="1382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2" name="Polygon form 246"/>
            <p:cNvSpPr/>
            <p:nvPr/>
          </p:nvSpPr>
          <p:spPr>
            <a:xfrm>
              <a:off x="4076008" y="2908631"/>
              <a:ext cx="211181" cy="221702"/>
            </a:xfrm>
            <a:custGeom>
              <a:avLst/>
              <a:gdLst/>
              <a:ahLst/>
              <a:cxnLst/>
              <a:rect l="0" t="0" r="0" b="0"/>
              <a:pathLst>
                <a:path w="211181" h="221702">
                  <a:moveTo>
                    <a:pt x="93805" y="8363"/>
                  </a:moveTo>
                  <a:lnTo>
                    <a:pt x="118453" y="14380"/>
                  </a:lnTo>
                  <a:lnTo>
                    <a:pt x="117454" y="26284"/>
                  </a:lnTo>
                  <a:lnTo>
                    <a:pt x="122259" y="36522"/>
                  </a:lnTo>
                  <a:lnTo>
                    <a:pt x="108438" y="33129"/>
                  </a:lnTo>
                  <a:lnTo>
                    <a:pt x="95108" y="41813"/>
                  </a:lnTo>
                  <a:lnTo>
                    <a:pt x="96795" y="53785"/>
                  </a:lnTo>
                  <a:lnTo>
                    <a:pt x="95112" y="60678"/>
                  </a:lnTo>
                  <a:lnTo>
                    <a:pt x="101505" y="72920"/>
                  </a:lnTo>
                  <a:lnTo>
                    <a:pt x="118474" y="84939"/>
                  </a:lnTo>
                  <a:lnTo>
                    <a:pt x="128508" y="104818"/>
                  </a:lnTo>
                  <a:lnTo>
                    <a:pt x="149239" y="124094"/>
                  </a:lnTo>
                  <a:lnTo>
                    <a:pt x="162934" y="123812"/>
                  </a:lnTo>
                  <a:lnTo>
                    <a:pt x="167591" y="129106"/>
                  </a:lnTo>
                  <a:lnTo>
                    <a:pt x="163026" y="133965"/>
                  </a:lnTo>
                  <a:lnTo>
                    <a:pt x="179393" y="142535"/>
                  </a:lnTo>
                  <a:lnTo>
                    <a:pt x="192867" y="149703"/>
                  </a:lnTo>
                  <a:lnTo>
                    <a:pt x="208987" y="162134"/>
                  </a:lnTo>
                  <a:lnTo>
                    <a:pt x="211181" y="166625"/>
                  </a:lnTo>
                  <a:lnTo>
                    <a:pt x="208566" y="175310"/>
                  </a:lnTo>
                  <a:lnTo>
                    <a:pt x="197861" y="164140"/>
                  </a:lnTo>
                  <a:lnTo>
                    <a:pt x="182216" y="160325"/>
                  </a:lnTo>
                  <a:lnTo>
                    <a:pt x="175908" y="176019"/>
                  </a:lnTo>
                  <a:lnTo>
                    <a:pt x="189377" y="184844"/>
                  </a:lnTo>
                  <a:lnTo>
                    <a:pt x="188183" y="197467"/>
                  </a:lnTo>
                  <a:lnTo>
                    <a:pt x="180841" y="198972"/>
                  </a:lnTo>
                  <a:lnTo>
                    <a:pt x="172709" y="219774"/>
                  </a:lnTo>
                  <a:lnTo>
                    <a:pt x="165363" y="221702"/>
                  </a:lnTo>
                  <a:lnTo>
                    <a:pt x="164956" y="214319"/>
                  </a:lnTo>
                  <a:lnTo>
                    <a:pt x="167748" y="201334"/>
                  </a:lnTo>
                  <a:lnTo>
                    <a:pt x="171274" y="196140"/>
                  </a:lnTo>
                  <a:lnTo>
                    <a:pt x="163383" y="182212"/>
                  </a:lnTo>
                  <a:lnTo>
                    <a:pt x="157154" y="170086"/>
                  </a:lnTo>
                  <a:lnTo>
                    <a:pt x="149611" y="167144"/>
                  </a:lnTo>
                  <a:lnTo>
                    <a:pt x="143717" y="156771"/>
                  </a:lnTo>
                  <a:lnTo>
                    <a:pt x="132108" y="152481"/>
                  </a:lnTo>
                  <a:lnTo>
                    <a:pt x="123892" y="142842"/>
                  </a:lnTo>
                  <a:lnTo>
                    <a:pt x="110796" y="141384"/>
                  </a:lnTo>
                  <a:lnTo>
                    <a:pt x="96467" y="130593"/>
                  </a:lnTo>
                  <a:lnTo>
                    <a:pt x="79627" y="115000"/>
                  </a:lnTo>
                  <a:lnTo>
                    <a:pt x="67077" y="101179"/>
                  </a:lnTo>
                  <a:lnTo>
                    <a:pt x="60490" y="77360"/>
                  </a:lnTo>
                  <a:lnTo>
                    <a:pt x="51764" y="74609"/>
                  </a:lnTo>
                  <a:lnTo>
                    <a:pt x="37375" y="66729"/>
                  </a:lnTo>
                  <a:lnTo>
                    <a:pt x="29580" y="70034"/>
                  </a:lnTo>
                  <a:lnTo>
                    <a:pt x="20046" y="81284"/>
                  </a:lnTo>
                  <a:lnTo>
                    <a:pt x="12922" y="83088"/>
                  </a:lnTo>
                  <a:lnTo>
                    <a:pt x="14519" y="72606"/>
                  </a:lnTo>
                  <a:lnTo>
                    <a:pt x="5063" y="69589"/>
                  </a:lnTo>
                  <a:lnTo>
                    <a:pt x="0" y="50940"/>
                  </a:lnTo>
                  <a:lnTo>
                    <a:pt x="5683" y="43565"/>
                  </a:lnTo>
                  <a:lnTo>
                    <a:pt x="337" y="34528"/>
                  </a:lnTo>
                  <a:lnTo>
                    <a:pt x="803" y="27708"/>
                  </a:lnTo>
                  <a:lnTo>
                    <a:pt x="8321" y="32841"/>
                  </a:lnTo>
                  <a:lnTo>
                    <a:pt x="16499" y="31653"/>
                  </a:lnTo>
                  <a:lnTo>
                    <a:pt x="25709" y="23418"/>
                  </a:lnTo>
                  <a:lnTo>
                    <a:pt x="28822" y="27226"/>
                  </a:lnTo>
                  <a:lnTo>
                    <a:pt x="36897" y="26411"/>
                  </a:lnTo>
                  <a:lnTo>
                    <a:pt x="40124" y="16658"/>
                  </a:lnTo>
                  <a:lnTo>
                    <a:pt x="52836" y="19601"/>
                  </a:lnTo>
                  <a:lnTo>
                    <a:pt x="60100" y="15479"/>
                  </a:lnTo>
                  <a:lnTo>
                    <a:pt x="60908" y="5577"/>
                  </a:lnTo>
                  <a:lnTo>
                    <a:pt x="71352" y="8933"/>
                  </a:lnTo>
                  <a:lnTo>
                    <a:pt x="73052" y="4328"/>
                  </a:lnTo>
                  <a:lnTo>
                    <a:pt x="89490" y="0"/>
                  </a:lnTo>
                  <a:lnTo>
                    <a:pt x="93805" y="836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3" name="Polygon form 247"/>
            <p:cNvSpPr/>
            <p:nvPr/>
          </p:nvSpPr>
          <p:spPr>
            <a:xfrm>
              <a:off x="4183445" y="3122577"/>
              <a:ext cx="54496" cy="38969"/>
            </a:xfrm>
            <a:custGeom>
              <a:avLst/>
              <a:gdLst/>
              <a:ahLst/>
              <a:cxnLst/>
              <a:rect l="0" t="0" r="0" b="0"/>
              <a:pathLst>
                <a:path w="54496" h="38969">
                  <a:moveTo>
                    <a:pt x="54496" y="0"/>
                  </a:moveTo>
                  <a:lnTo>
                    <a:pt x="49233" y="19062"/>
                  </a:lnTo>
                  <a:lnTo>
                    <a:pt x="52381" y="26520"/>
                  </a:lnTo>
                  <a:lnTo>
                    <a:pt x="49348" y="38969"/>
                  </a:lnTo>
                  <a:lnTo>
                    <a:pt x="35034" y="29987"/>
                  </a:lnTo>
                  <a:lnTo>
                    <a:pt x="25734" y="27454"/>
                  </a:lnTo>
                  <a:lnTo>
                    <a:pt x="0" y="15365"/>
                  </a:lnTo>
                  <a:lnTo>
                    <a:pt x="1875" y="2954"/>
                  </a:lnTo>
                  <a:lnTo>
                    <a:pt x="22944" y="5003"/>
                  </a:lnTo>
                  <a:lnTo>
                    <a:pt x="41049" y="2225"/>
                  </a:lnTo>
                  <a:lnTo>
                    <a:pt x="54496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4" name="Polygon form 248"/>
            <p:cNvSpPr/>
            <p:nvPr/>
          </p:nvSpPr>
          <p:spPr>
            <a:xfrm>
              <a:off x="4103977" y="3051492"/>
              <a:ext cx="29527" cy="55621"/>
            </a:xfrm>
            <a:custGeom>
              <a:avLst/>
              <a:gdLst/>
              <a:ahLst/>
              <a:cxnLst/>
              <a:rect l="0" t="0" r="0" b="0"/>
              <a:pathLst>
                <a:path w="29527" h="55621">
                  <a:moveTo>
                    <a:pt x="18231" y="0"/>
                  </a:moveTo>
                  <a:lnTo>
                    <a:pt x="29527" y="17072"/>
                  </a:lnTo>
                  <a:lnTo>
                    <a:pt x="28383" y="49005"/>
                  </a:lnTo>
                  <a:lnTo>
                    <a:pt x="20232" y="47527"/>
                  </a:lnTo>
                  <a:lnTo>
                    <a:pt x="13276" y="55621"/>
                  </a:lnTo>
                  <a:lnTo>
                    <a:pt x="6299" y="49255"/>
                  </a:lnTo>
                  <a:lnTo>
                    <a:pt x="4532" y="20146"/>
                  </a:lnTo>
                  <a:lnTo>
                    <a:pt x="0" y="6371"/>
                  </a:lnTo>
                  <a:lnTo>
                    <a:pt x="9732" y="7529"/>
                  </a:lnTo>
                  <a:lnTo>
                    <a:pt x="18231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5" name="Polygon form 249"/>
            <p:cNvSpPr/>
            <p:nvPr/>
          </p:nvSpPr>
          <p:spPr>
            <a:xfrm>
              <a:off x="6038852" y="4343272"/>
              <a:ext cx="782394" cy="774000"/>
            </a:xfrm>
            <a:custGeom>
              <a:avLst/>
              <a:gdLst/>
              <a:ahLst/>
              <a:cxnLst/>
              <a:rect l="0" t="0" r="0" b="0"/>
              <a:pathLst>
                <a:path w="782394" h="774000">
                  <a:moveTo>
                    <a:pt x="713248" y="86688"/>
                  </a:moveTo>
                  <a:lnTo>
                    <a:pt x="715230" y="108762"/>
                  </a:lnTo>
                  <a:lnTo>
                    <a:pt x="730011" y="98887"/>
                  </a:lnTo>
                  <a:lnTo>
                    <a:pt x="733639" y="110947"/>
                  </a:lnTo>
                  <a:lnTo>
                    <a:pt x="740242" y="122251"/>
                  </a:lnTo>
                  <a:lnTo>
                    <a:pt x="735213" y="134461"/>
                  </a:lnTo>
                  <a:lnTo>
                    <a:pt x="733121" y="158472"/>
                  </a:lnTo>
                  <a:lnTo>
                    <a:pt x="732263" y="172477"/>
                  </a:lnTo>
                  <a:lnTo>
                    <a:pt x="736126" y="176132"/>
                  </a:lnTo>
                  <a:lnTo>
                    <a:pt x="734517" y="200126"/>
                  </a:lnTo>
                  <a:lnTo>
                    <a:pt x="728414" y="214370"/>
                  </a:lnTo>
                  <a:lnTo>
                    <a:pt x="728756" y="233519"/>
                  </a:lnTo>
                  <a:lnTo>
                    <a:pt x="744546" y="249316"/>
                  </a:lnTo>
                  <a:lnTo>
                    <a:pt x="753461" y="263381"/>
                  </a:lnTo>
                  <a:lnTo>
                    <a:pt x="761918" y="276325"/>
                  </a:lnTo>
                  <a:lnTo>
                    <a:pt x="757136" y="282861"/>
                  </a:lnTo>
                  <a:lnTo>
                    <a:pt x="761626" y="301006"/>
                  </a:lnTo>
                  <a:lnTo>
                    <a:pt x="757695" y="331491"/>
                  </a:lnTo>
                  <a:lnTo>
                    <a:pt x="767399" y="325993"/>
                  </a:lnTo>
                  <a:lnTo>
                    <a:pt x="770288" y="338579"/>
                  </a:lnTo>
                  <a:lnTo>
                    <a:pt x="776454" y="334685"/>
                  </a:lnTo>
                  <a:lnTo>
                    <a:pt x="767990" y="364259"/>
                  </a:lnTo>
                  <a:lnTo>
                    <a:pt x="773976" y="382327"/>
                  </a:lnTo>
                  <a:lnTo>
                    <a:pt x="777976" y="393609"/>
                  </a:lnTo>
                  <a:lnTo>
                    <a:pt x="782394" y="417240"/>
                  </a:lnTo>
                  <a:lnTo>
                    <a:pt x="777391" y="439868"/>
                  </a:lnTo>
                  <a:lnTo>
                    <a:pt x="770507" y="455600"/>
                  </a:lnTo>
                  <a:lnTo>
                    <a:pt x="761120" y="472476"/>
                  </a:lnTo>
                  <a:lnTo>
                    <a:pt x="758090" y="496622"/>
                  </a:lnTo>
                  <a:lnTo>
                    <a:pt x="744696" y="520708"/>
                  </a:lnTo>
                  <a:lnTo>
                    <a:pt x="735034" y="533011"/>
                  </a:lnTo>
                  <a:lnTo>
                    <a:pt x="717305" y="556753"/>
                  </a:lnTo>
                  <a:lnTo>
                    <a:pt x="709108" y="572339"/>
                  </a:lnTo>
                  <a:lnTo>
                    <a:pt x="694786" y="591337"/>
                  </a:lnTo>
                  <a:lnTo>
                    <a:pt x="673065" y="614973"/>
                  </a:lnTo>
                  <a:lnTo>
                    <a:pt x="652650" y="626689"/>
                  </a:lnTo>
                  <a:lnTo>
                    <a:pt x="634055" y="646691"/>
                  </a:lnTo>
                  <a:lnTo>
                    <a:pt x="620393" y="659209"/>
                  </a:lnTo>
                  <a:lnTo>
                    <a:pt x="601178" y="681564"/>
                  </a:lnTo>
                  <a:lnTo>
                    <a:pt x="586377" y="693988"/>
                  </a:lnTo>
                  <a:lnTo>
                    <a:pt x="569465" y="713248"/>
                  </a:lnTo>
                  <a:lnTo>
                    <a:pt x="555435" y="731129"/>
                  </a:lnTo>
                  <a:lnTo>
                    <a:pt x="550747" y="739548"/>
                  </a:lnTo>
                  <a:lnTo>
                    <a:pt x="535228" y="747465"/>
                  </a:lnTo>
                  <a:lnTo>
                    <a:pt x="516239" y="746092"/>
                  </a:lnTo>
                  <a:lnTo>
                    <a:pt x="493946" y="754913"/>
                  </a:lnTo>
                  <a:lnTo>
                    <a:pt x="479641" y="764071"/>
                  </a:lnTo>
                  <a:lnTo>
                    <a:pt x="462228" y="774000"/>
                  </a:lnTo>
                  <a:lnTo>
                    <a:pt x="456457" y="760819"/>
                  </a:lnTo>
                  <a:lnTo>
                    <a:pt x="449463" y="754997"/>
                  </a:lnTo>
                  <a:lnTo>
                    <a:pt x="460916" y="741726"/>
                  </a:lnTo>
                  <a:lnTo>
                    <a:pt x="448701" y="745568"/>
                  </a:lnTo>
                  <a:lnTo>
                    <a:pt x="421967" y="762657"/>
                  </a:lnTo>
                  <a:lnTo>
                    <a:pt x="412392" y="753912"/>
                  </a:lnTo>
                  <a:lnTo>
                    <a:pt x="405713" y="748697"/>
                  </a:lnTo>
                  <a:lnTo>
                    <a:pt x="397472" y="745733"/>
                  </a:lnTo>
                  <a:lnTo>
                    <a:pt x="386217" y="736372"/>
                  </a:lnTo>
                  <a:lnTo>
                    <a:pt x="385420" y="719137"/>
                  </a:lnTo>
                  <a:lnTo>
                    <a:pt x="394309" y="699020"/>
                  </a:lnTo>
                  <a:lnTo>
                    <a:pt x="398224" y="685410"/>
                  </a:lnTo>
                  <a:lnTo>
                    <a:pt x="396094" y="673921"/>
                  </a:lnTo>
                  <a:lnTo>
                    <a:pt x="381565" y="669047"/>
                  </a:lnTo>
                  <a:lnTo>
                    <a:pt x="394377" y="656952"/>
                  </a:lnTo>
                  <a:lnTo>
                    <a:pt x="401089" y="637073"/>
                  </a:lnTo>
                  <a:lnTo>
                    <a:pt x="382646" y="654341"/>
                  </a:lnTo>
                  <a:lnTo>
                    <a:pt x="364753" y="657581"/>
                  </a:lnTo>
                  <a:lnTo>
                    <a:pt x="381747" y="644032"/>
                  </a:lnTo>
                  <a:lnTo>
                    <a:pt x="392632" y="629177"/>
                  </a:lnTo>
                  <a:lnTo>
                    <a:pt x="406237" y="616985"/>
                  </a:lnTo>
                  <a:lnTo>
                    <a:pt x="415169" y="597371"/>
                  </a:lnTo>
                  <a:lnTo>
                    <a:pt x="389213" y="618405"/>
                  </a:lnTo>
                  <a:lnTo>
                    <a:pt x="373618" y="626306"/>
                  </a:lnTo>
                  <a:lnTo>
                    <a:pt x="355730" y="646452"/>
                  </a:lnTo>
                  <a:lnTo>
                    <a:pt x="348150" y="634373"/>
                  </a:lnTo>
                  <a:lnTo>
                    <a:pt x="356093" y="620548"/>
                  </a:lnTo>
                  <a:lnTo>
                    <a:pt x="355138" y="600521"/>
                  </a:lnTo>
                  <a:lnTo>
                    <a:pt x="350944" y="589840"/>
                  </a:lnTo>
                  <a:lnTo>
                    <a:pt x="357281" y="584090"/>
                  </a:lnTo>
                  <a:lnTo>
                    <a:pt x="342626" y="566146"/>
                  </a:lnTo>
                  <a:lnTo>
                    <a:pt x="330617" y="564298"/>
                  </a:lnTo>
                  <a:lnTo>
                    <a:pt x="319728" y="550053"/>
                  </a:lnTo>
                  <a:lnTo>
                    <a:pt x="286872" y="549830"/>
                  </a:lnTo>
                  <a:lnTo>
                    <a:pt x="259603" y="557256"/>
                  </a:lnTo>
                  <a:lnTo>
                    <a:pt x="235438" y="564272"/>
                  </a:lnTo>
                  <a:lnTo>
                    <a:pt x="219373" y="561151"/>
                  </a:lnTo>
                  <a:lnTo>
                    <a:pt x="194488" y="572928"/>
                  </a:lnTo>
                  <a:lnTo>
                    <a:pt x="176426" y="577654"/>
                  </a:lnTo>
                  <a:lnTo>
                    <a:pt x="166687" y="590945"/>
                  </a:lnTo>
                  <a:lnTo>
                    <a:pt x="155234" y="600908"/>
                  </a:lnTo>
                  <a:lnTo>
                    <a:pt x="140069" y="600301"/>
                  </a:lnTo>
                  <a:lnTo>
                    <a:pt x="127981" y="601689"/>
                  </a:lnTo>
                  <a:lnTo>
                    <a:pt x="114675" y="595727"/>
                  </a:lnTo>
                  <a:lnTo>
                    <a:pt x="100747" y="597521"/>
                  </a:lnTo>
                  <a:lnTo>
                    <a:pt x="88144" y="597738"/>
                  </a:lnTo>
                  <a:lnTo>
                    <a:pt x="71362" y="610606"/>
                  </a:lnTo>
                  <a:lnTo>
                    <a:pt x="66797" y="609037"/>
                  </a:lnTo>
                  <a:lnTo>
                    <a:pt x="54644" y="615587"/>
                  </a:lnTo>
                  <a:lnTo>
                    <a:pt x="42435" y="623061"/>
                  </a:lnTo>
                  <a:lnTo>
                    <a:pt x="30166" y="621042"/>
                  </a:lnTo>
                  <a:lnTo>
                    <a:pt x="18454" y="620110"/>
                  </a:lnTo>
                  <a:lnTo>
                    <a:pt x="7292" y="602339"/>
                  </a:lnTo>
                  <a:lnTo>
                    <a:pt x="0" y="596767"/>
                  </a:lnTo>
                  <a:lnTo>
                    <a:pt x="6823" y="582131"/>
                  </a:lnTo>
                  <a:lnTo>
                    <a:pt x="17120" y="579294"/>
                  </a:lnTo>
                  <a:lnTo>
                    <a:pt x="22653" y="573680"/>
                  </a:lnTo>
                  <a:lnTo>
                    <a:pt x="25989" y="564421"/>
                  </a:lnTo>
                  <a:lnTo>
                    <a:pt x="35712" y="546726"/>
                  </a:lnTo>
                  <a:lnTo>
                    <a:pt x="40011" y="531348"/>
                  </a:lnTo>
                  <a:lnTo>
                    <a:pt x="40949" y="504674"/>
                  </a:lnTo>
                  <a:lnTo>
                    <a:pt x="43709" y="489768"/>
                  </a:lnTo>
                  <a:lnTo>
                    <a:pt x="50080" y="475131"/>
                  </a:lnTo>
                  <a:lnTo>
                    <a:pt x="49084" y="457865"/>
                  </a:lnTo>
                  <a:lnTo>
                    <a:pt x="51385" y="450249"/>
                  </a:lnTo>
                  <a:lnTo>
                    <a:pt x="46983" y="439455"/>
                  </a:lnTo>
                  <a:lnTo>
                    <a:pt x="51781" y="419072"/>
                  </a:lnTo>
                  <a:lnTo>
                    <a:pt x="48183" y="397976"/>
                  </a:lnTo>
                  <a:lnTo>
                    <a:pt x="49255" y="386792"/>
                  </a:lnTo>
                  <a:lnTo>
                    <a:pt x="53686" y="398452"/>
                  </a:lnTo>
                  <a:lnTo>
                    <a:pt x="55284" y="374077"/>
                  </a:lnTo>
                  <a:lnTo>
                    <a:pt x="62052" y="382109"/>
                  </a:lnTo>
                  <a:lnTo>
                    <a:pt x="64233" y="392455"/>
                  </a:lnTo>
                  <a:lnTo>
                    <a:pt x="68275" y="379166"/>
                  </a:lnTo>
                  <a:lnTo>
                    <a:pt x="65588" y="358238"/>
                  </a:lnTo>
                  <a:lnTo>
                    <a:pt x="66337" y="349972"/>
                  </a:lnTo>
                  <a:lnTo>
                    <a:pt x="64388" y="341977"/>
                  </a:lnTo>
                  <a:lnTo>
                    <a:pt x="70916" y="327073"/>
                  </a:lnTo>
                  <a:lnTo>
                    <a:pt x="76637" y="320881"/>
                  </a:lnTo>
                  <a:lnTo>
                    <a:pt x="82971" y="308012"/>
                  </a:lnTo>
                  <a:lnTo>
                    <a:pt x="85273" y="292709"/>
                  </a:lnTo>
                  <a:lnTo>
                    <a:pt x="98220" y="274357"/>
                  </a:lnTo>
                  <a:lnTo>
                    <a:pt x="94161" y="294261"/>
                  </a:lnTo>
                  <a:lnTo>
                    <a:pt x="107093" y="276733"/>
                  </a:lnTo>
                  <a:lnTo>
                    <a:pt x="124803" y="268759"/>
                  </a:lnTo>
                  <a:lnTo>
                    <a:pt x="137011" y="258062"/>
                  </a:lnTo>
                  <a:lnTo>
                    <a:pt x="154026" y="249154"/>
                  </a:lnTo>
                  <a:lnTo>
                    <a:pt x="163179" y="247520"/>
                  </a:lnTo>
                  <a:lnTo>
                    <a:pt x="167533" y="251002"/>
                  </a:lnTo>
                  <a:lnTo>
                    <a:pt x="185053" y="241944"/>
                  </a:lnTo>
                  <a:lnTo>
                    <a:pt x="197319" y="239583"/>
                  </a:lnTo>
                  <a:lnTo>
                    <a:pt x="201708" y="233961"/>
                  </a:lnTo>
                  <a:lnTo>
                    <a:pt x="207357" y="231800"/>
                  </a:lnTo>
                  <a:lnTo>
                    <a:pt x="217685" y="232922"/>
                  </a:lnTo>
                  <a:lnTo>
                    <a:pt x="239656" y="226162"/>
                  </a:lnTo>
                  <a:lnTo>
                    <a:pt x="253018" y="214934"/>
                  </a:lnTo>
                  <a:lnTo>
                    <a:pt x="261449" y="201035"/>
                  </a:lnTo>
                  <a:lnTo>
                    <a:pt x="275950" y="188111"/>
                  </a:lnTo>
                  <a:lnTo>
                    <a:pt x="279358" y="177577"/>
                  </a:lnTo>
                  <a:lnTo>
                    <a:pt x="283240" y="163188"/>
                  </a:lnTo>
                  <a:lnTo>
                    <a:pt x="301759" y="141198"/>
                  </a:lnTo>
                  <a:lnTo>
                    <a:pt x="304628" y="164479"/>
                  </a:lnTo>
                  <a:lnTo>
                    <a:pt x="314014" y="159530"/>
                  </a:lnTo>
                  <a:lnTo>
                    <a:pt x="310050" y="146675"/>
                  </a:lnTo>
                  <a:lnTo>
                    <a:pt x="318936" y="134017"/>
                  </a:lnTo>
                  <a:lnTo>
                    <a:pt x="326145" y="140135"/>
                  </a:lnTo>
                  <a:lnTo>
                    <a:pt x="332881" y="119958"/>
                  </a:lnTo>
                  <a:lnTo>
                    <a:pt x="346154" y="107249"/>
                  </a:lnTo>
                  <a:lnTo>
                    <a:pt x="352953" y="96887"/>
                  </a:lnTo>
                  <a:lnTo>
                    <a:pt x="363575" y="92702"/>
                  </a:lnTo>
                  <a:lnTo>
                    <a:pt x="365356" y="85240"/>
                  </a:lnTo>
                  <a:lnTo>
                    <a:pt x="373233" y="88680"/>
                  </a:lnTo>
                  <a:lnTo>
                    <a:pt x="374896" y="81963"/>
                  </a:lnTo>
                  <a:lnTo>
                    <a:pt x="384147" y="78440"/>
                  </a:lnTo>
                  <a:lnTo>
                    <a:pt x="394194" y="75168"/>
                  </a:lnTo>
                  <a:lnTo>
                    <a:pt x="406062" y="88022"/>
                  </a:lnTo>
                  <a:lnTo>
                    <a:pt x="413517" y="104350"/>
                  </a:lnTo>
                  <a:lnTo>
                    <a:pt x="425547" y="105020"/>
                  </a:lnTo>
                  <a:lnTo>
                    <a:pt x="437270" y="108043"/>
                  </a:lnTo>
                  <a:lnTo>
                    <a:pt x="436279" y="93093"/>
                  </a:lnTo>
                  <a:lnTo>
                    <a:pt x="449857" y="71834"/>
                  </a:lnTo>
                  <a:lnTo>
                    <a:pt x="459946" y="65106"/>
                  </a:lnTo>
                  <a:lnTo>
                    <a:pt x="458202" y="58248"/>
                  </a:lnTo>
                  <a:lnTo>
                    <a:pt x="469461" y="43115"/>
                  </a:lnTo>
                  <a:lnTo>
                    <a:pt x="482920" y="33975"/>
                  </a:lnTo>
                  <a:lnTo>
                    <a:pt x="492287" y="37536"/>
                  </a:lnTo>
                  <a:lnTo>
                    <a:pt x="509513" y="32990"/>
                  </a:lnTo>
                  <a:lnTo>
                    <a:pt x="511563" y="19099"/>
                  </a:lnTo>
                  <a:lnTo>
                    <a:pt x="498794" y="9698"/>
                  </a:lnTo>
                  <a:lnTo>
                    <a:pt x="509805" y="6083"/>
                  </a:lnTo>
                  <a:lnTo>
                    <a:pt x="521594" y="13236"/>
                  </a:lnTo>
                  <a:lnTo>
                    <a:pt x="530031" y="24738"/>
                  </a:lnTo>
                  <a:lnTo>
                    <a:pt x="545171" y="32272"/>
                  </a:lnTo>
                  <a:lnTo>
                    <a:pt x="551210" y="29708"/>
                  </a:lnTo>
                  <a:lnTo>
                    <a:pt x="561735" y="38525"/>
                  </a:lnTo>
                  <a:lnTo>
                    <a:pt x="574498" y="31110"/>
                  </a:lnTo>
                  <a:lnTo>
                    <a:pt x="581365" y="33753"/>
                  </a:lnTo>
                  <a:lnTo>
                    <a:pt x="586860" y="28658"/>
                  </a:lnTo>
                  <a:lnTo>
                    <a:pt x="593292" y="42529"/>
                  </a:lnTo>
                  <a:lnTo>
                    <a:pt x="585324" y="56983"/>
                  </a:lnTo>
                  <a:lnTo>
                    <a:pt x="575786" y="67740"/>
                  </a:lnTo>
                  <a:lnTo>
                    <a:pt x="568955" y="68385"/>
                  </a:lnTo>
                  <a:lnTo>
                    <a:pt x="568971" y="79389"/>
                  </a:lnTo>
                  <a:lnTo>
                    <a:pt x="560429" y="92786"/>
                  </a:lnTo>
                  <a:lnTo>
                    <a:pt x="550669" y="105884"/>
                  </a:lnTo>
                  <a:lnTo>
                    <a:pt x="550332" y="113631"/>
                  </a:lnTo>
                  <a:lnTo>
                    <a:pt x="562150" y="129375"/>
                  </a:lnTo>
                  <a:lnTo>
                    <a:pt x="574847" y="138810"/>
                  </a:lnTo>
                  <a:lnTo>
                    <a:pt x="582416" y="148684"/>
                  </a:lnTo>
                  <a:lnTo>
                    <a:pt x="592136" y="165557"/>
                  </a:lnTo>
                  <a:lnTo>
                    <a:pt x="597529" y="165808"/>
                  </a:lnTo>
                  <a:lnTo>
                    <a:pt x="605684" y="173328"/>
                  </a:lnTo>
                  <a:lnTo>
                    <a:pt x="606322" y="181929"/>
                  </a:lnTo>
                  <a:lnTo>
                    <a:pt x="621954" y="192202"/>
                  </a:lnTo>
                  <a:lnTo>
                    <a:pt x="637107" y="183532"/>
                  </a:lnTo>
                  <a:lnTo>
                    <a:pt x="644817" y="168996"/>
                  </a:lnTo>
                  <a:lnTo>
                    <a:pt x="651892" y="157024"/>
                  </a:lnTo>
                  <a:lnTo>
                    <a:pt x="658112" y="142064"/>
                  </a:lnTo>
                  <a:lnTo>
                    <a:pt x="669303" y="120438"/>
                  </a:lnTo>
                  <a:lnTo>
                    <a:pt x="669758" y="106978"/>
                  </a:lnTo>
                  <a:lnTo>
                    <a:pt x="672978" y="99016"/>
                  </a:lnTo>
                  <a:lnTo>
                    <a:pt x="674239" y="83121"/>
                  </a:lnTo>
                  <a:lnTo>
                    <a:pt x="681151" y="62419"/>
                  </a:lnTo>
                  <a:lnTo>
                    <a:pt x="686004" y="56956"/>
                  </a:lnTo>
                  <a:lnTo>
                    <a:pt x="684824" y="47598"/>
                  </a:lnTo>
                  <a:lnTo>
                    <a:pt x="692327" y="33110"/>
                  </a:lnTo>
                  <a:lnTo>
                    <a:pt x="698810" y="18028"/>
                  </a:lnTo>
                  <a:lnTo>
                    <a:pt x="700701" y="10137"/>
                  </a:lnTo>
                  <a:lnTo>
                    <a:pt x="709722" y="0"/>
                  </a:lnTo>
                  <a:lnTo>
                    <a:pt x="712854" y="13774"/>
                  </a:lnTo>
                  <a:lnTo>
                    <a:pt x="711021" y="31237"/>
                  </a:lnTo>
                  <a:lnTo>
                    <a:pt x="715223" y="34780"/>
                  </a:lnTo>
                  <a:lnTo>
                    <a:pt x="713793" y="46470"/>
                  </a:lnTo>
                  <a:lnTo>
                    <a:pt x="717987" y="60877"/>
                  </a:lnTo>
                  <a:lnTo>
                    <a:pt x="716129" y="76646"/>
                  </a:lnTo>
                  <a:lnTo>
                    <a:pt x="713248" y="86688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6" name="Polygon form 250"/>
            <p:cNvSpPr/>
            <p:nvPr/>
          </p:nvSpPr>
          <p:spPr>
            <a:xfrm>
              <a:off x="6412657" y="5157212"/>
              <a:ext cx="86558" cy="79518"/>
            </a:xfrm>
            <a:custGeom>
              <a:avLst/>
              <a:gdLst/>
              <a:ahLst/>
              <a:cxnLst/>
              <a:rect l="0" t="0" r="0" b="0"/>
              <a:pathLst>
                <a:path w="86558" h="79518">
                  <a:moveTo>
                    <a:pt x="41983" y="3630"/>
                  </a:moveTo>
                  <a:lnTo>
                    <a:pt x="51033" y="14533"/>
                  </a:lnTo>
                  <a:lnTo>
                    <a:pt x="62253" y="12144"/>
                  </a:lnTo>
                  <a:lnTo>
                    <a:pt x="78273" y="8835"/>
                  </a:lnTo>
                  <a:lnTo>
                    <a:pt x="86558" y="11846"/>
                  </a:lnTo>
                  <a:lnTo>
                    <a:pt x="65023" y="42553"/>
                  </a:lnTo>
                  <a:lnTo>
                    <a:pt x="52972" y="50649"/>
                  </a:lnTo>
                  <a:lnTo>
                    <a:pt x="35589" y="70992"/>
                  </a:lnTo>
                  <a:lnTo>
                    <a:pt x="35550" y="63247"/>
                  </a:lnTo>
                  <a:lnTo>
                    <a:pt x="11060" y="79518"/>
                  </a:lnTo>
                  <a:lnTo>
                    <a:pt x="8918" y="77706"/>
                  </a:lnTo>
                  <a:lnTo>
                    <a:pt x="0" y="75601"/>
                  </a:lnTo>
                  <a:lnTo>
                    <a:pt x="6956" y="52477"/>
                  </a:lnTo>
                  <a:lnTo>
                    <a:pt x="17323" y="35304"/>
                  </a:lnTo>
                  <a:lnTo>
                    <a:pt x="24340" y="11750"/>
                  </a:lnTo>
                  <a:lnTo>
                    <a:pt x="33116" y="0"/>
                  </a:lnTo>
                  <a:lnTo>
                    <a:pt x="41983" y="3630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7" name="Polygon form 251"/>
            <p:cNvSpPr/>
            <p:nvPr/>
          </p:nvSpPr>
          <p:spPr>
            <a:xfrm>
              <a:off x="2447956" y="3581650"/>
              <a:ext cx="39932" cy="20859"/>
            </a:xfrm>
            <a:custGeom>
              <a:avLst/>
              <a:gdLst/>
              <a:ahLst/>
              <a:cxnLst/>
              <a:rect l="0" t="0" r="0" b="0"/>
              <a:pathLst>
                <a:path w="39932" h="20859">
                  <a:moveTo>
                    <a:pt x="15779" y="951"/>
                  </a:moveTo>
                  <a:lnTo>
                    <a:pt x="28390" y="3508"/>
                  </a:lnTo>
                  <a:lnTo>
                    <a:pt x="37730" y="9754"/>
                  </a:lnTo>
                  <a:lnTo>
                    <a:pt x="39932" y="16670"/>
                  </a:lnTo>
                  <a:lnTo>
                    <a:pt x="26320" y="16818"/>
                  </a:lnTo>
                  <a:lnTo>
                    <a:pt x="19861" y="20859"/>
                  </a:lnTo>
                  <a:lnTo>
                    <a:pt x="9657" y="16590"/>
                  </a:lnTo>
                  <a:lnTo>
                    <a:pt x="0" y="7206"/>
                  </a:lnTo>
                  <a:lnTo>
                    <a:pt x="3175" y="1543"/>
                  </a:lnTo>
                  <a:lnTo>
                    <a:pt x="11526" y="0"/>
                  </a:lnTo>
                  <a:lnTo>
                    <a:pt x="15779" y="95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8" name="Polygon form 252"/>
            <p:cNvSpPr/>
            <p:nvPr/>
          </p:nvSpPr>
          <p:spPr>
            <a:xfrm>
              <a:off x="4611327" y="3233834"/>
              <a:ext cx="71230" cy="102453"/>
            </a:xfrm>
            <a:custGeom>
              <a:avLst/>
              <a:gdLst/>
              <a:ahLst/>
              <a:cxnLst/>
              <a:rect l="0" t="0" r="0" b="0"/>
              <a:pathLst>
                <a:path w="71230" h="102453">
                  <a:moveTo>
                    <a:pt x="3399" y="25031"/>
                  </a:moveTo>
                  <a:lnTo>
                    <a:pt x="5654" y="17325"/>
                  </a:lnTo>
                  <a:lnTo>
                    <a:pt x="27328" y="26569"/>
                  </a:lnTo>
                  <a:lnTo>
                    <a:pt x="59800" y="0"/>
                  </a:lnTo>
                  <a:lnTo>
                    <a:pt x="71230" y="29433"/>
                  </a:lnTo>
                  <a:lnTo>
                    <a:pt x="68213" y="33165"/>
                  </a:lnTo>
                  <a:lnTo>
                    <a:pt x="32875" y="46045"/>
                  </a:lnTo>
                  <a:lnTo>
                    <a:pt x="54305" y="69996"/>
                  </a:lnTo>
                  <a:lnTo>
                    <a:pt x="48677" y="74232"/>
                  </a:lnTo>
                  <a:lnTo>
                    <a:pt x="46602" y="82420"/>
                  </a:lnTo>
                  <a:lnTo>
                    <a:pt x="32821" y="86029"/>
                  </a:lnTo>
                  <a:lnTo>
                    <a:pt x="29376" y="94847"/>
                  </a:lnTo>
                  <a:lnTo>
                    <a:pt x="22166" y="102453"/>
                  </a:lnTo>
                  <a:lnTo>
                    <a:pt x="1005" y="98927"/>
                  </a:lnTo>
                  <a:lnTo>
                    <a:pt x="0" y="95424"/>
                  </a:lnTo>
                  <a:lnTo>
                    <a:pt x="4863" y="56471"/>
                  </a:lnTo>
                  <a:lnTo>
                    <a:pt x="3320" y="47037"/>
                  </a:lnTo>
                  <a:lnTo>
                    <a:pt x="5194" y="39870"/>
                  </a:lnTo>
                  <a:lnTo>
                    <a:pt x="3399" y="2503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9" name="Polygon form 253"/>
            <p:cNvSpPr/>
            <p:nvPr/>
          </p:nvSpPr>
          <p:spPr>
            <a:xfrm>
              <a:off x="6302181" y="2924491"/>
              <a:ext cx="161636" cy="287589"/>
            </a:xfrm>
            <a:custGeom>
              <a:avLst/>
              <a:gdLst/>
              <a:ahLst/>
              <a:cxnLst/>
              <a:rect l="0" t="0" r="0" b="0"/>
              <a:pathLst>
                <a:path w="161636" h="287589">
                  <a:moveTo>
                    <a:pt x="142702" y="110254"/>
                  </a:moveTo>
                  <a:lnTo>
                    <a:pt x="149008" y="131780"/>
                  </a:lnTo>
                  <a:lnTo>
                    <a:pt x="159729" y="144560"/>
                  </a:lnTo>
                  <a:lnTo>
                    <a:pt x="161636" y="163977"/>
                  </a:lnTo>
                  <a:lnTo>
                    <a:pt x="146813" y="178607"/>
                  </a:lnTo>
                  <a:lnTo>
                    <a:pt x="117563" y="183297"/>
                  </a:lnTo>
                  <a:lnTo>
                    <a:pt x="109023" y="215632"/>
                  </a:lnTo>
                  <a:lnTo>
                    <a:pt x="92084" y="206688"/>
                  </a:lnTo>
                  <a:lnTo>
                    <a:pt x="80944" y="187217"/>
                  </a:lnTo>
                  <a:lnTo>
                    <a:pt x="54023" y="195883"/>
                  </a:lnTo>
                  <a:lnTo>
                    <a:pt x="39922" y="210099"/>
                  </a:lnTo>
                  <a:lnTo>
                    <a:pt x="19835" y="212476"/>
                  </a:lnTo>
                  <a:lnTo>
                    <a:pt x="47198" y="230055"/>
                  </a:lnTo>
                  <a:lnTo>
                    <a:pt x="57074" y="275579"/>
                  </a:lnTo>
                  <a:lnTo>
                    <a:pt x="50751" y="287589"/>
                  </a:lnTo>
                  <a:lnTo>
                    <a:pt x="37449" y="278128"/>
                  </a:lnTo>
                  <a:lnTo>
                    <a:pt x="30630" y="254180"/>
                  </a:lnTo>
                  <a:lnTo>
                    <a:pt x="15836" y="247556"/>
                  </a:lnTo>
                  <a:lnTo>
                    <a:pt x="0" y="230307"/>
                  </a:lnTo>
                  <a:lnTo>
                    <a:pt x="12530" y="220811"/>
                  </a:lnTo>
                  <a:lnTo>
                    <a:pt x="13345" y="203617"/>
                  </a:lnTo>
                  <a:lnTo>
                    <a:pt x="23745" y="188543"/>
                  </a:lnTo>
                  <a:lnTo>
                    <a:pt x="26858" y="169563"/>
                  </a:lnTo>
                  <a:lnTo>
                    <a:pt x="56647" y="158442"/>
                  </a:lnTo>
                  <a:lnTo>
                    <a:pt x="77866" y="161921"/>
                  </a:lnTo>
                  <a:lnTo>
                    <a:pt x="68915" y="113861"/>
                  </a:lnTo>
                  <a:lnTo>
                    <a:pt x="87478" y="125057"/>
                  </a:lnTo>
                  <a:lnTo>
                    <a:pt x="96389" y="96406"/>
                  </a:lnTo>
                  <a:lnTo>
                    <a:pt x="99586" y="85272"/>
                  </a:lnTo>
                  <a:lnTo>
                    <a:pt x="89721" y="52456"/>
                  </a:lnTo>
                  <a:lnTo>
                    <a:pt x="67741" y="23837"/>
                  </a:lnTo>
                  <a:lnTo>
                    <a:pt x="63534" y="6806"/>
                  </a:lnTo>
                  <a:lnTo>
                    <a:pt x="77346" y="0"/>
                  </a:lnTo>
                  <a:lnTo>
                    <a:pt x="110584" y="34571"/>
                  </a:lnTo>
                  <a:lnTo>
                    <a:pt x="124044" y="55571"/>
                  </a:lnTo>
                  <a:lnTo>
                    <a:pt x="125670" y="83452"/>
                  </a:lnTo>
                  <a:lnTo>
                    <a:pt x="142702" y="110254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0" name="Polygon form 254"/>
            <p:cNvSpPr/>
            <p:nvPr/>
          </p:nvSpPr>
          <p:spPr>
            <a:xfrm>
              <a:off x="6310443" y="2817332"/>
              <a:ext cx="99967" cy="105066"/>
            </a:xfrm>
            <a:custGeom>
              <a:avLst/>
              <a:gdLst/>
              <a:ahLst/>
              <a:cxnLst/>
              <a:rect l="0" t="0" r="0" b="0"/>
              <a:pathLst>
                <a:path w="99967" h="105066">
                  <a:moveTo>
                    <a:pt x="56892" y="30729"/>
                  </a:moveTo>
                  <a:lnTo>
                    <a:pt x="71936" y="34660"/>
                  </a:lnTo>
                  <a:lnTo>
                    <a:pt x="74516" y="22422"/>
                  </a:lnTo>
                  <a:lnTo>
                    <a:pt x="99967" y="50464"/>
                  </a:lnTo>
                  <a:lnTo>
                    <a:pt x="82045" y="60546"/>
                  </a:lnTo>
                  <a:lnTo>
                    <a:pt x="86828" y="87710"/>
                  </a:lnTo>
                  <a:lnTo>
                    <a:pt x="49321" y="73448"/>
                  </a:lnTo>
                  <a:lnTo>
                    <a:pt x="60567" y="102483"/>
                  </a:lnTo>
                  <a:lnTo>
                    <a:pt x="43022" y="105066"/>
                  </a:lnTo>
                  <a:lnTo>
                    <a:pt x="23015" y="79963"/>
                  </a:lnTo>
                  <a:lnTo>
                    <a:pt x="16736" y="59412"/>
                  </a:lnTo>
                  <a:lnTo>
                    <a:pt x="32485" y="55852"/>
                  </a:lnTo>
                  <a:lnTo>
                    <a:pt x="10686" y="20239"/>
                  </a:lnTo>
                  <a:lnTo>
                    <a:pt x="0" y="0"/>
                  </a:lnTo>
                  <a:lnTo>
                    <a:pt x="38480" y="23817"/>
                  </a:lnTo>
                  <a:lnTo>
                    <a:pt x="56892" y="30729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1" name="Polygon form 255"/>
            <p:cNvSpPr/>
            <p:nvPr/>
          </p:nvSpPr>
          <p:spPr>
            <a:xfrm>
              <a:off x="6351719" y="3119727"/>
              <a:ext cx="36991" cy="44856"/>
            </a:xfrm>
            <a:custGeom>
              <a:avLst/>
              <a:gdLst/>
              <a:ahLst/>
              <a:cxnLst/>
              <a:rect l="0" t="0" r="0" b="0"/>
              <a:pathLst>
                <a:path w="36991" h="44856">
                  <a:moveTo>
                    <a:pt x="30048" y="4409"/>
                  </a:moveTo>
                  <a:lnTo>
                    <a:pt x="36991" y="13162"/>
                  </a:lnTo>
                  <a:lnTo>
                    <a:pt x="35420" y="29931"/>
                  </a:lnTo>
                  <a:lnTo>
                    <a:pt x="23963" y="22205"/>
                  </a:lnTo>
                  <a:lnTo>
                    <a:pt x="18154" y="29118"/>
                  </a:lnTo>
                  <a:lnTo>
                    <a:pt x="21231" y="44856"/>
                  </a:lnTo>
                  <a:lnTo>
                    <a:pt x="6107" y="38440"/>
                  </a:lnTo>
                  <a:lnTo>
                    <a:pt x="0" y="26034"/>
                  </a:lnTo>
                  <a:lnTo>
                    <a:pt x="1602" y="9564"/>
                  </a:lnTo>
                  <a:lnTo>
                    <a:pt x="13030" y="11651"/>
                  </a:lnTo>
                  <a:lnTo>
                    <a:pt x="14375" y="0"/>
                  </a:lnTo>
                  <a:lnTo>
                    <a:pt x="30048" y="4409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2" name="Polygon form 256"/>
            <p:cNvSpPr/>
            <p:nvPr/>
          </p:nvSpPr>
          <p:spPr>
            <a:xfrm>
              <a:off x="4733670" y="2680507"/>
              <a:ext cx="660643" cy="359045"/>
            </a:xfrm>
            <a:custGeom>
              <a:avLst/>
              <a:gdLst/>
              <a:ahLst/>
              <a:cxnLst/>
              <a:rect l="0" t="0" r="0" b="0"/>
              <a:pathLst>
                <a:path w="660643" h="359045">
                  <a:moveTo>
                    <a:pt x="458957" y="317573"/>
                  </a:moveTo>
                  <a:lnTo>
                    <a:pt x="450623" y="322574"/>
                  </a:lnTo>
                  <a:lnTo>
                    <a:pt x="433438" y="340717"/>
                  </a:lnTo>
                  <a:lnTo>
                    <a:pt x="431361" y="358599"/>
                  </a:lnTo>
                  <a:lnTo>
                    <a:pt x="424938" y="359045"/>
                  </a:lnTo>
                  <a:lnTo>
                    <a:pt x="416596" y="347650"/>
                  </a:lnTo>
                  <a:lnTo>
                    <a:pt x="394324" y="347832"/>
                  </a:lnTo>
                  <a:lnTo>
                    <a:pt x="384638" y="327937"/>
                  </a:lnTo>
                  <a:lnTo>
                    <a:pt x="376190" y="328138"/>
                  </a:lnTo>
                  <a:lnTo>
                    <a:pt x="369794" y="303555"/>
                  </a:lnTo>
                  <a:lnTo>
                    <a:pt x="343695" y="286629"/>
                  </a:lnTo>
                  <a:lnTo>
                    <a:pt x="315070" y="289820"/>
                  </a:lnTo>
                  <a:lnTo>
                    <a:pt x="296146" y="294229"/>
                  </a:lnTo>
                  <a:lnTo>
                    <a:pt x="273236" y="272939"/>
                  </a:lnTo>
                  <a:lnTo>
                    <a:pt x="256568" y="264307"/>
                  </a:lnTo>
                  <a:lnTo>
                    <a:pt x="225130" y="247965"/>
                  </a:lnTo>
                  <a:lnTo>
                    <a:pt x="221349" y="245982"/>
                  </a:lnTo>
                  <a:lnTo>
                    <a:pt x="182047" y="262097"/>
                  </a:lnTo>
                  <a:lnTo>
                    <a:pt x="206837" y="351858"/>
                  </a:lnTo>
                  <a:lnTo>
                    <a:pt x="198217" y="353367"/>
                  </a:lnTo>
                  <a:lnTo>
                    <a:pt x="181221" y="334697"/>
                  </a:lnTo>
                  <a:lnTo>
                    <a:pt x="167795" y="328292"/>
                  </a:lnTo>
                  <a:lnTo>
                    <a:pt x="149424" y="334045"/>
                  </a:lnTo>
                  <a:lnTo>
                    <a:pt x="143745" y="342406"/>
                  </a:lnTo>
                  <a:lnTo>
                    <a:pt x="141329" y="336504"/>
                  </a:lnTo>
                  <a:lnTo>
                    <a:pt x="143090" y="326217"/>
                  </a:lnTo>
                  <a:lnTo>
                    <a:pt x="137692" y="317853"/>
                  </a:lnTo>
                  <a:lnTo>
                    <a:pt x="115681" y="310254"/>
                  </a:lnTo>
                  <a:lnTo>
                    <a:pt x="102535" y="288688"/>
                  </a:lnTo>
                  <a:lnTo>
                    <a:pt x="91571" y="282863"/>
                  </a:lnTo>
                  <a:lnTo>
                    <a:pt x="89025" y="274968"/>
                  </a:lnTo>
                  <a:lnTo>
                    <a:pt x="106179" y="276702"/>
                  </a:lnTo>
                  <a:lnTo>
                    <a:pt x="102261" y="258916"/>
                  </a:lnTo>
                  <a:lnTo>
                    <a:pt x="115624" y="254456"/>
                  </a:lnTo>
                  <a:lnTo>
                    <a:pt x="131375" y="257545"/>
                  </a:lnTo>
                  <a:lnTo>
                    <a:pt x="127944" y="233731"/>
                  </a:lnTo>
                  <a:lnTo>
                    <a:pt x="120776" y="218827"/>
                  </a:lnTo>
                  <a:lnTo>
                    <a:pt x="104361" y="220627"/>
                  </a:lnTo>
                  <a:lnTo>
                    <a:pt x="88528" y="215226"/>
                  </a:lnTo>
                  <a:lnTo>
                    <a:pt x="71990" y="226591"/>
                  </a:lnTo>
                  <a:lnTo>
                    <a:pt x="57641" y="232225"/>
                  </a:lnTo>
                  <a:lnTo>
                    <a:pt x="48105" y="228595"/>
                  </a:lnTo>
                  <a:lnTo>
                    <a:pt x="46607" y="216055"/>
                  </a:lnTo>
                  <a:lnTo>
                    <a:pt x="31780" y="200223"/>
                  </a:lnTo>
                  <a:lnTo>
                    <a:pt x="19602" y="201321"/>
                  </a:lnTo>
                  <a:lnTo>
                    <a:pt x="1318" y="185360"/>
                  </a:lnTo>
                  <a:lnTo>
                    <a:pt x="6100" y="166677"/>
                  </a:lnTo>
                  <a:lnTo>
                    <a:pt x="0" y="161902"/>
                  </a:lnTo>
                  <a:lnTo>
                    <a:pt x="5907" y="134846"/>
                  </a:lnTo>
                  <a:lnTo>
                    <a:pt x="26542" y="148287"/>
                  </a:lnTo>
                  <a:lnTo>
                    <a:pt x="23633" y="130530"/>
                  </a:lnTo>
                  <a:lnTo>
                    <a:pt x="49282" y="102951"/>
                  </a:lnTo>
                  <a:lnTo>
                    <a:pt x="74166" y="101335"/>
                  </a:lnTo>
                  <a:lnTo>
                    <a:pt x="114918" y="116652"/>
                  </a:lnTo>
                  <a:lnTo>
                    <a:pt x="137195" y="125650"/>
                  </a:lnTo>
                  <a:lnTo>
                    <a:pt x="150959" y="114695"/>
                  </a:lnTo>
                  <a:lnTo>
                    <a:pt x="176307" y="113083"/>
                  </a:lnTo>
                  <a:lnTo>
                    <a:pt x="201252" y="124713"/>
                  </a:lnTo>
                  <a:lnTo>
                    <a:pt x="203427" y="117304"/>
                  </a:lnTo>
                  <a:lnTo>
                    <a:pt x="226408" y="117297"/>
                  </a:lnTo>
                  <a:lnTo>
                    <a:pt x="226277" y="105625"/>
                  </a:lnTo>
                  <a:lnTo>
                    <a:pt x="194343" y="90184"/>
                  </a:lnTo>
                  <a:lnTo>
                    <a:pt x="205279" y="77667"/>
                  </a:lnTo>
                  <a:lnTo>
                    <a:pt x="199864" y="71214"/>
                  </a:lnTo>
                  <a:lnTo>
                    <a:pt x="212647" y="64189"/>
                  </a:lnTo>
                  <a:lnTo>
                    <a:pt x="194985" y="48172"/>
                  </a:lnTo>
                  <a:lnTo>
                    <a:pt x="198973" y="39570"/>
                  </a:lnTo>
                  <a:lnTo>
                    <a:pt x="253784" y="28191"/>
                  </a:lnTo>
                  <a:lnTo>
                    <a:pt x="258841" y="21820"/>
                  </a:lnTo>
                  <a:lnTo>
                    <a:pt x="293548" y="10795"/>
                  </a:lnTo>
                  <a:lnTo>
                    <a:pt x="302842" y="0"/>
                  </a:lnTo>
                  <a:lnTo>
                    <a:pt x="332700" y="3613"/>
                  </a:lnTo>
                  <a:lnTo>
                    <a:pt x="349016" y="28372"/>
                  </a:lnTo>
                  <a:lnTo>
                    <a:pt x="362430" y="21540"/>
                  </a:lnTo>
                  <a:lnTo>
                    <a:pt x="386079" y="28599"/>
                  </a:lnTo>
                  <a:lnTo>
                    <a:pt x="390935" y="41881"/>
                  </a:lnTo>
                  <a:lnTo>
                    <a:pt x="405179" y="39600"/>
                  </a:lnTo>
                  <a:lnTo>
                    <a:pt x="432804" y="14363"/>
                  </a:lnTo>
                  <a:lnTo>
                    <a:pt x="430925" y="22300"/>
                  </a:lnTo>
                  <a:lnTo>
                    <a:pt x="459761" y="39738"/>
                  </a:lnTo>
                  <a:lnTo>
                    <a:pt x="524467" y="99113"/>
                  </a:lnTo>
                  <a:lnTo>
                    <a:pt x="526791" y="85840"/>
                  </a:lnTo>
                  <a:lnTo>
                    <a:pt x="555335" y="98418"/>
                  </a:lnTo>
                  <a:lnTo>
                    <a:pt x="574960" y="90648"/>
                  </a:lnTo>
                  <a:lnTo>
                    <a:pt x="585851" y="94433"/>
                  </a:lnTo>
                  <a:lnTo>
                    <a:pt x="600460" y="107982"/>
                  </a:lnTo>
                  <a:lnTo>
                    <a:pt x="613905" y="111952"/>
                  </a:lnTo>
                  <a:lnTo>
                    <a:pt x="625810" y="121836"/>
                  </a:lnTo>
                  <a:lnTo>
                    <a:pt x="644689" y="117150"/>
                  </a:lnTo>
                  <a:lnTo>
                    <a:pt x="660643" y="131486"/>
                  </a:lnTo>
                  <a:lnTo>
                    <a:pt x="656457" y="148600"/>
                  </a:lnTo>
                  <a:lnTo>
                    <a:pt x="644180" y="151795"/>
                  </a:lnTo>
                  <a:lnTo>
                    <a:pt x="655052" y="176380"/>
                  </a:lnTo>
                  <a:lnTo>
                    <a:pt x="651120" y="188049"/>
                  </a:lnTo>
                  <a:lnTo>
                    <a:pt x="615033" y="182089"/>
                  </a:lnTo>
                  <a:lnTo>
                    <a:pt x="622464" y="226699"/>
                  </a:lnTo>
                  <a:lnTo>
                    <a:pt x="616285" y="232679"/>
                  </a:lnTo>
                  <a:lnTo>
                    <a:pt x="587334" y="244446"/>
                  </a:lnTo>
                  <a:lnTo>
                    <a:pt x="619572" y="286231"/>
                  </a:lnTo>
                  <a:lnTo>
                    <a:pt x="610444" y="293294"/>
                  </a:lnTo>
                  <a:lnTo>
                    <a:pt x="617199" y="307241"/>
                  </a:lnTo>
                  <a:lnTo>
                    <a:pt x="605322" y="304218"/>
                  </a:lnTo>
                  <a:lnTo>
                    <a:pt x="593423" y="295855"/>
                  </a:lnTo>
                  <a:lnTo>
                    <a:pt x="567237" y="294671"/>
                  </a:lnTo>
                  <a:lnTo>
                    <a:pt x="538799" y="295514"/>
                  </a:lnTo>
                  <a:lnTo>
                    <a:pt x="533603" y="298544"/>
                  </a:lnTo>
                  <a:lnTo>
                    <a:pt x="505642" y="289497"/>
                  </a:lnTo>
                  <a:lnTo>
                    <a:pt x="497812" y="295070"/>
                  </a:lnTo>
                  <a:lnTo>
                    <a:pt x="500268" y="309682"/>
                  </a:lnTo>
                  <a:lnTo>
                    <a:pt x="469230" y="302641"/>
                  </a:lnTo>
                  <a:lnTo>
                    <a:pt x="459168" y="306651"/>
                  </a:lnTo>
                  <a:lnTo>
                    <a:pt x="458957" y="317573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3" name="Polygon form 257"/>
            <p:cNvSpPr/>
            <p:nvPr/>
          </p:nvSpPr>
          <p:spPr>
            <a:xfrm>
              <a:off x="4629355" y="3912220"/>
              <a:ext cx="156368" cy="247824"/>
            </a:xfrm>
            <a:custGeom>
              <a:avLst/>
              <a:gdLst/>
              <a:ahLst/>
              <a:cxnLst/>
              <a:rect l="0" t="0" r="0" b="0"/>
              <a:pathLst>
                <a:path w="156368" h="247824">
                  <a:moveTo>
                    <a:pt x="140113" y="154817"/>
                  </a:moveTo>
                  <a:lnTo>
                    <a:pt x="151693" y="174947"/>
                  </a:lnTo>
                  <a:lnTo>
                    <a:pt x="137794" y="184668"/>
                  </a:lnTo>
                  <a:lnTo>
                    <a:pt x="132824" y="194834"/>
                  </a:lnTo>
                  <a:lnTo>
                    <a:pt x="125409" y="196609"/>
                  </a:lnTo>
                  <a:lnTo>
                    <a:pt x="122404" y="213778"/>
                  </a:lnTo>
                  <a:lnTo>
                    <a:pt x="115930" y="223597"/>
                  </a:lnTo>
                  <a:lnTo>
                    <a:pt x="111817" y="239801"/>
                  </a:lnTo>
                  <a:lnTo>
                    <a:pt x="103732" y="247824"/>
                  </a:lnTo>
                  <a:lnTo>
                    <a:pt x="75830" y="223407"/>
                  </a:lnTo>
                  <a:lnTo>
                    <a:pt x="74668" y="209282"/>
                  </a:lnTo>
                  <a:lnTo>
                    <a:pt x="3488" y="159645"/>
                  </a:lnTo>
                  <a:lnTo>
                    <a:pt x="163" y="156974"/>
                  </a:lnTo>
                  <a:lnTo>
                    <a:pt x="0" y="131219"/>
                  </a:lnTo>
                  <a:lnTo>
                    <a:pt x="5644" y="121370"/>
                  </a:lnTo>
                  <a:lnTo>
                    <a:pt x="15310" y="105276"/>
                  </a:lnTo>
                  <a:lnTo>
                    <a:pt x="22395" y="87548"/>
                  </a:lnTo>
                  <a:lnTo>
                    <a:pt x="13469" y="59653"/>
                  </a:lnTo>
                  <a:lnTo>
                    <a:pt x="11020" y="47458"/>
                  </a:lnTo>
                  <a:lnTo>
                    <a:pt x="1439" y="30603"/>
                  </a:lnTo>
                  <a:lnTo>
                    <a:pt x="13336" y="16057"/>
                  </a:lnTo>
                  <a:lnTo>
                    <a:pt x="26397" y="0"/>
                  </a:lnTo>
                  <a:lnTo>
                    <a:pt x="36713" y="4049"/>
                  </a:lnTo>
                  <a:lnTo>
                    <a:pt x="36965" y="17700"/>
                  </a:lnTo>
                  <a:lnTo>
                    <a:pt x="43836" y="25687"/>
                  </a:lnTo>
                  <a:lnTo>
                    <a:pt x="57558" y="25651"/>
                  </a:lnTo>
                  <a:lnTo>
                    <a:pt x="82839" y="46264"/>
                  </a:lnTo>
                  <a:lnTo>
                    <a:pt x="89077" y="46496"/>
                  </a:lnTo>
                  <a:lnTo>
                    <a:pt x="93686" y="45814"/>
                  </a:lnTo>
                  <a:lnTo>
                    <a:pt x="98092" y="48614"/>
                  </a:lnTo>
                  <a:lnTo>
                    <a:pt x="111273" y="50502"/>
                  </a:lnTo>
                  <a:lnTo>
                    <a:pt x="116953" y="40334"/>
                  </a:lnTo>
                  <a:lnTo>
                    <a:pt x="134798" y="30092"/>
                  </a:lnTo>
                  <a:lnTo>
                    <a:pt x="142892" y="38311"/>
                  </a:lnTo>
                  <a:lnTo>
                    <a:pt x="156368" y="38280"/>
                  </a:lnTo>
                  <a:lnTo>
                    <a:pt x="139519" y="65987"/>
                  </a:lnTo>
                  <a:lnTo>
                    <a:pt x="140113" y="15481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4" name="Polygon form 258"/>
            <p:cNvSpPr/>
            <p:nvPr/>
          </p:nvSpPr>
          <p:spPr>
            <a:xfrm>
              <a:off x="5185449" y="2970003"/>
              <a:ext cx="165421" cy="100710"/>
            </a:xfrm>
            <a:custGeom>
              <a:avLst/>
              <a:gdLst/>
              <a:ahLst/>
              <a:cxnLst/>
              <a:rect l="0" t="0" r="0" b="0"/>
              <a:pathLst>
                <a:path w="165421" h="100710">
                  <a:moveTo>
                    <a:pt x="7179" y="28076"/>
                  </a:moveTo>
                  <a:lnTo>
                    <a:pt x="7389" y="17155"/>
                  </a:lnTo>
                  <a:lnTo>
                    <a:pt x="17452" y="13145"/>
                  </a:lnTo>
                  <a:lnTo>
                    <a:pt x="48490" y="20186"/>
                  </a:lnTo>
                  <a:lnTo>
                    <a:pt x="46033" y="5574"/>
                  </a:lnTo>
                  <a:lnTo>
                    <a:pt x="53864" y="0"/>
                  </a:lnTo>
                  <a:lnTo>
                    <a:pt x="81824" y="9047"/>
                  </a:lnTo>
                  <a:lnTo>
                    <a:pt x="87020" y="6018"/>
                  </a:lnTo>
                  <a:lnTo>
                    <a:pt x="115459" y="5174"/>
                  </a:lnTo>
                  <a:lnTo>
                    <a:pt x="141645" y="6358"/>
                  </a:lnTo>
                  <a:lnTo>
                    <a:pt x="153544" y="14721"/>
                  </a:lnTo>
                  <a:lnTo>
                    <a:pt x="165421" y="17744"/>
                  </a:lnTo>
                  <a:lnTo>
                    <a:pt x="165140" y="23442"/>
                  </a:lnTo>
                  <a:lnTo>
                    <a:pt x="143131" y="38247"/>
                  </a:lnTo>
                  <a:lnTo>
                    <a:pt x="140549" y="48343"/>
                  </a:lnTo>
                  <a:lnTo>
                    <a:pt x="119494" y="52424"/>
                  </a:lnTo>
                  <a:lnTo>
                    <a:pt x="118435" y="68473"/>
                  </a:lnTo>
                  <a:lnTo>
                    <a:pt x="98972" y="66097"/>
                  </a:lnTo>
                  <a:lnTo>
                    <a:pt x="88624" y="71504"/>
                  </a:lnTo>
                  <a:lnTo>
                    <a:pt x="75882" y="83931"/>
                  </a:lnTo>
                  <a:lnTo>
                    <a:pt x="80158" y="89570"/>
                  </a:lnTo>
                  <a:lnTo>
                    <a:pt x="77011" y="95435"/>
                  </a:lnTo>
                  <a:lnTo>
                    <a:pt x="45136" y="100710"/>
                  </a:lnTo>
                  <a:lnTo>
                    <a:pt x="21053" y="93716"/>
                  </a:lnTo>
                  <a:lnTo>
                    <a:pt x="2679" y="96469"/>
                  </a:lnTo>
                  <a:lnTo>
                    <a:pt x="0" y="82246"/>
                  </a:lnTo>
                  <a:lnTo>
                    <a:pt x="20248" y="85496"/>
                  </a:lnTo>
                  <a:lnTo>
                    <a:pt x="24241" y="77626"/>
                  </a:lnTo>
                  <a:lnTo>
                    <a:pt x="38245" y="79430"/>
                  </a:lnTo>
                  <a:lnTo>
                    <a:pt x="54700" y="60683"/>
                  </a:lnTo>
                  <a:lnTo>
                    <a:pt x="29930" y="48738"/>
                  </a:lnTo>
                  <a:lnTo>
                    <a:pt x="19641" y="55441"/>
                  </a:lnTo>
                  <a:lnTo>
                    <a:pt x="3893" y="46810"/>
                  </a:lnTo>
                  <a:lnTo>
                    <a:pt x="13082" y="30243"/>
                  </a:lnTo>
                  <a:lnTo>
                    <a:pt x="7179" y="2807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5" name="Polygon form 259"/>
            <p:cNvSpPr/>
            <p:nvPr/>
          </p:nvSpPr>
          <p:spPr>
            <a:xfrm>
              <a:off x="5955489" y="3667079"/>
              <a:ext cx="104012" cy="106924"/>
            </a:xfrm>
            <a:custGeom>
              <a:avLst/>
              <a:gdLst/>
              <a:ahLst/>
              <a:cxnLst/>
              <a:rect l="0" t="0" r="0" b="0"/>
              <a:pathLst>
                <a:path w="104012" h="106924">
                  <a:moveTo>
                    <a:pt x="31808" y="103483"/>
                  </a:moveTo>
                  <a:lnTo>
                    <a:pt x="22248" y="90172"/>
                  </a:lnTo>
                  <a:lnTo>
                    <a:pt x="8967" y="63704"/>
                  </a:lnTo>
                  <a:lnTo>
                    <a:pt x="0" y="32646"/>
                  </a:lnTo>
                  <a:lnTo>
                    <a:pt x="9183" y="10859"/>
                  </a:lnTo>
                  <a:lnTo>
                    <a:pt x="33470" y="5225"/>
                  </a:lnTo>
                  <a:lnTo>
                    <a:pt x="52239" y="8423"/>
                  </a:lnTo>
                  <a:lnTo>
                    <a:pt x="69863" y="18131"/>
                  </a:lnTo>
                  <a:lnTo>
                    <a:pt x="75737" y="0"/>
                  </a:lnTo>
                  <a:lnTo>
                    <a:pt x="94490" y="9051"/>
                  </a:lnTo>
                  <a:lnTo>
                    <a:pt x="101760" y="26251"/>
                  </a:lnTo>
                  <a:lnTo>
                    <a:pt x="104012" y="57469"/>
                  </a:lnTo>
                  <a:lnTo>
                    <a:pt x="73977" y="78259"/>
                  </a:lnTo>
                  <a:lnTo>
                    <a:pt x="84557" y="93793"/>
                  </a:lnTo>
                  <a:lnTo>
                    <a:pt x="64283" y="96125"/>
                  </a:lnTo>
                  <a:lnTo>
                    <a:pt x="48614" y="106924"/>
                  </a:lnTo>
                  <a:lnTo>
                    <a:pt x="31808" y="10348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6" name="Polygon form 260"/>
            <p:cNvSpPr/>
            <p:nvPr/>
          </p:nvSpPr>
          <p:spPr>
            <a:xfrm>
              <a:off x="6186339" y="3019191"/>
              <a:ext cx="86860" cy="111702"/>
            </a:xfrm>
            <a:custGeom>
              <a:avLst/>
              <a:gdLst/>
              <a:ahLst/>
              <a:cxnLst/>
              <a:rect l="0" t="0" r="0" b="0"/>
              <a:pathLst>
                <a:path w="86860" h="111702">
                  <a:moveTo>
                    <a:pt x="24479" y="0"/>
                  </a:moveTo>
                  <a:lnTo>
                    <a:pt x="56209" y="28854"/>
                  </a:lnTo>
                  <a:lnTo>
                    <a:pt x="69671" y="45140"/>
                  </a:lnTo>
                  <a:lnTo>
                    <a:pt x="85879" y="74882"/>
                  </a:lnTo>
                  <a:lnTo>
                    <a:pt x="86860" y="89715"/>
                  </a:lnTo>
                  <a:lnTo>
                    <a:pt x="73776" y="96122"/>
                  </a:lnTo>
                  <a:lnTo>
                    <a:pt x="65361" y="108104"/>
                  </a:lnTo>
                  <a:lnTo>
                    <a:pt x="50804" y="111702"/>
                  </a:lnTo>
                  <a:lnTo>
                    <a:pt x="41813" y="97795"/>
                  </a:lnTo>
                  <a:lnTo>
                    <a:pt x="35118" y="78150"/>
                  </a:lnTo>
                  <a:lnTo>
                    <a:pt x="13463" y="52044"/>
                  </a:lnTo>
                  <a:lnTo>
                    <a:pt x="23826" y="46532"/>
                  </a:lnTo>
                  <a:lnTo>
                    <a:pt x="219" y="25663"/>
                  </a:lnTo>
                  <a:lnTo>
                    <a:pt x="0" y="23238"/>
                  </a:lnTo>
                  <a:lnTo>
                    <a:pt x="8063" y="23431"/>
                  </a:lnTo>
                  <a:lnTo>
                    <a:pt x="8196" y="11230"/>
                  </a:lnTo>
                  <a:lnTo>
                    <a:pt x="19403" y="8829"/>
                  </a:lnTo>
                  <a:lnTo>
                    <a:pt x="25608" y="6436"/>
                  </a:lnTo>
                  <a:lnTo>
                    <a:pt x="24479" y="0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7" name="Polygon form 261"/>
            <p:cNvSpPr/>
            <p:nvPr/>
          </p:nvSpPr>
          <p:spPr>
            <a:xfrm>
              <a:off x="4309995" y="2999800"/>
              <a:ext cx="29436" cy="34444"/>
            </a:xfrm>
            <a:custGeom>
              <a:avLst/>
              <a:gdLst/>
              <a:ahLst/>
              <a:cxnLst/>
              <a:rect l="0" t="0" r="0" b="0"/>
              <a:pathLst>
                <a:path w="29436" h="34444">
                  <a:moveTo>
                    <a:pt x="13287" y="29488"/>
                  </a:moveTo>
                  <a:lnTo>
                    <a:pt x="12975" y="34444"/>
                  </a:lnTo>
                  <a:lnTo>
                    <a:pt x="10733" y="34272"/>
                  </a:lnTo>
                  <a:lnTo>
                    <a:pt x="8728" y="25531"/>
                  </a:lnTo>
                  <a:lnTo>
                    <a:pt x="4322" y="23112"/>
                  </a:lnTo>
                  <a:lnTo>
                    <a:pt x="0" y="16676"/>
                  </a:lnTo>
                  <a:lnTo>
                    <a:pt x="2739" y="11221"/>
                  </a:lnTo>
                  <a:lnTo>
                    <a:pt x="6729" y="9430"/>
                  </a:lnTo>
                  <a:lnTo>
                    <a:pt x="8348" y="1378"/>
                  </a:lnTo>
                  <a:lnTo>
                    <a:pt x="11325" y="0"/>
                  </a:lnTo>
                  <a:lnTo>
                    <a:pt x="14126" y="3376"/>
                  </a:lnTo>
                  <a:lnTo>
                    <a:pt x="17519" y="4836"/>
                  </a:lnTo>
                  <a:lnTo>
                    <a:pt x="20175" y="8649"/>
                  </a:lnTo>
                  <a:lnTo>
                    <a:pt x="23147" y="9746"/>
                  </a:lnTo>
                  <a:lnTo>
                    <a:pt x="26979" y="14178"/>
                  </a:lnTo>
                  <a:lnTo>
                    <a:pt x="29436" y="14011"/>
                  </a:lnTo>
                  <a:lnTo>
                    <a:pt x="28081" y="19920"/>
                  </a:lnTo>
                  <a:lnTo>
                    <a:pt x="26286" y="22823"/>
                  </a:lnTo>
                  <a:lnTo>
                    <a:pt x="27048" y="24627"/>
                  </a:lnTo>
                  <a:lnTo>
                    <a:pt x="23233" y="25608"/>
                  </a:lnTo>
                  <a:lnTo>
                    <a:pt x="13287" y="2948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8" name="Polygon form 262"/>
            <p:cNvSpPr/>
            <p:nvPr/>
          </p:nvSpPr>
          <p:spPr>
            <a:xfrm>
              <a:off x="4829400" y="3311277"/>
              <a:ext cx="36366" cy="37233"/>
            </a:xfrm>
            <a:custGeom>
              <a:avLst/>
              <a:gdLst/>
              <a:ahLst/>
              <a:cxnLst/>
              <a:rect l="0" t="0" r="0" b="0"/>
              <a:pathLst>
                <a:path w="36366" h="37233">
                  <a:moveTo>
                    <a:pt x="22951" y="1749"/>
                  </a:moveTo>
                  <a:lnTo>
                    <a:pt x="28461" y="12430"/>
                  </a:lnTo>
                  <a:lnTo>
                    <a:pt x="27640" y="18035"/>
                  </a:lnTo>
                  <a:lnTo>
                    <a:pt x="36366" y="36313"/>
                  </a:lnTo>
                  <a:lnTo>
                    <a:pt x="23263" y="37233"/>
                  </a:lnTo>
                  <a:lnTo>
                    <a:pt x="16934" y="25708"/>
                  </a:lnTo>
                  <a:lnTo>
                    <a:pt x="0" y="23712"/>
                  </a:lnTo>
                  <a:lnTo>
                    <a:pt x="10184" y="0"/>
                  </a:lnTo>
                  <a:lnTo>
                    <a:pt x="22951" y="174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9" name="Polygon form 263"/>
            <p:cNvSpPr/>
            <p:nvPr/>
          </p:nvSpPr>
          <p:spPr>
            <a:xfrm>
              <a:off x="4120383" y="2861709"/>
              <a:ext cx="124365" cy="63036"/>
            </a:xfrm>
            <a:custGeom>
              <a:avLst/>
              <a:gdLst/>
              <a:ahLst/>
              <a:cxnLst/>
              <a:rect l="0" t="0" r="0" b="0"/>
              <a:pathLst>
                <a:path w="124365" h="63036">
                  <a:moveTo>
                    <a:pt x="124365" y="21772"/>
                  </a:moveTo>
                  <a:lnTo>
                    <a:pt x="123990" y="31651"/>
                  </a:lnTo>
                  <a:lnTo>
                    <a:pt x="114536" y="31808"/>
                  </a:lnTo>
                  <a:lnTo>
                    <a:pt x="118251" y="37002"/>
                  </a:lnTo>
                  <a:lnTo>
                    <a:pt x="113994" y="52606"/>
                  </a:lnTo>
                  <a:lnTo>
                    <a:pt x="111111" y="56715"/>
                  </a:lnTo>
                  <a:lnTo>
                    <a:pt x="96353" y="57473"/>
                  </a:lnTo>
                  <a:lnTo>
                    <a:pt x="88224" y="63036"/>
                  </a:lnTo>
                  <a:lnTo>
                    <a:pt x="74078" y="61301"/>
                  </a:lnTo>
                  <a:lnTo>
                    <a:pt x="49431" y="55284"/>
                  </a:lnTo>
                  <a:lnTo>
                    <a:pt x="45115" y="46922"/>
                  </a:lnTo>
                  <a:lnTo>
                    <a:pt x="28678" y="51249"/>
                  </a:lnTo>
                  <a:lnTo>
                    <a:pt x="26977" y="55854"/>
                  </a:lnTo>
                  <a:lnTo>
                    <a:pt x="16533" y="52498"/>
                  </a:lnTo>
                  <a:lnTo>
                    <a:pt x="7870" y="51902"/>
                  </a:lnTo>
                  <a:lnTo>
                    <a:pt x="0" y="47560"/>
                  </a:lnTo>
                  <a:lnTo>
                    <a:pt x="2283" y="41636"/>
                  </a:lnTo>
                  <a:lnTo>
                    <a:pt x="1412" y="37358"/>
                  </a:lnTo>
                  <a:lnTo>
                    <a:pt x="6423" y="35994"/>
                  </a:lnTo>
                  <a:lnTo>
                    <a:pt x="15306" y="42635"/>
                  </a:lnTo>
                  <a:lnTo>
                    <a:pt x="17351" y="36250"/>
                  </a:lnTo>
                  <a:lnTo>
                    <a:pt x="32252" y="37166"/>
                  </a:lnTo>
                  <a:lnTo>
                    <a:pt x="44004" y="32741"/>
                  </a:lnTo>
                  <a:lnTo>
                    <a:pt x="52110" y="33413"/>
                  </a:lnTo>
                  <a:lnTo>
                    <a:pt x="57692" y="38307"/>
                  </a:lnTo>
                  <a:lnTo>
                    <a:pt x="58977" y="34192"/>
                  </a:lnTo>
                  <a:lnTo>
                    <a:pt x="55505" y="18490"/>
                  </a:lnTo>
                  <a:lnTo>
                    <a:pt x="61294" y="15371"/>
                  </a:lnTo>
                  <a:lnTo>
                    <a:pt x="66358" y="4189"/>
                  </a:lnTo>
                  <a:lnTo>
                    <a:pt x="79337" y="11834"/>
                  </a:lnTo>
                  <a:lnTo>
                    <a:pt x="87918" y="1865"/>
                  </a:lnTo>
                  <a:lnTo>
                    <a:pt x="93621" y="0"/>
                  </a:lnTo>
                  <a:lnTo>
                    <a:pt x="107174" y="7223"/>
                  </a:lnTo>
                  <a:lnTo>
                    <a:pt x="114886" y="5880"/>
                  </a:lnTo>
                  <a:lnTo>
                    <a:pt x="122987" y="10347"/>
                  </a:lnTo>
                  <a:lnTo>
                    <a:pt x="121930" y="13428"/>
                  </a:lnTo>
                  <a:lnTo>
                    <a:pt x="124365" y="2177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0" name="Polygon form 264"/>
            <p:cNvSpPr/>
            <p:nvPr/>
          </p:nvSpPr>
          <p:spPr>
            <a:xfrm>
              <a:off x="5879445" y="3466556"/>
              <a:ext cx="170535" cy="218654"/>
            </a:xfrm>
            <a:custGeom>
              <a:avLst/>
              <a:gdLst/>
              <a:ahLst/>
              <a:cxnLst/>
              <a:rect l="0" t="0" r="0" b="0"/>
              <a:pathLst>
                <a:path w="170535" h="218654">
                  <a:moveTo>
                    <a:pt x="128284" y="208946"/>
                  </a:moveTo>
                  <a:lnTo>
                    <a:pt x="132681" y="197093"/>
                  </a:lnTo>
                  <a:lnTo>
                    <a:pt x="129787" y="175155"/>
                  </a:lnTo>
                  <a:lnTo>
                    <a:pt x="110089" y="153113"/>
                  </a:lnTo>
                  <a:lnTo>
                    <a:pt x="104030" y="127662"/>
                  </a:lnTo>
                  <a:lnTo>
                    <a:pt x="85242" y="107223"/>
                  </a:lnTo>
                  <a:lnTo>
                    <a:pt x="70384" y="105968"/>
                  </a:lnTo>
                  <a:lnTo>
                    <a:pt x="68320" y="115062"/>
                  </a:lnTo>
                  <a:lnTo>
                    <a:pt x="57226" y="116193"/>
                  </a:lnTo>
                  <a:lnTo>
                    <a:pt x="50583" y="111856"/>
                  </a:lnTo>
                  <a:lnTo>
                    <a:pt x="33316" y="127871"/>
                  </a:lnTo>
                  <a:lnTo>
                    <a:pt x="28382" y="104865"/>
                  </a:lnTo>
                  <a:lnTo>
                    <a:pt x="27527" y="77653"/>
                  </a:lnTo>
                  <a:lnTo>
                    <a:pt x="14371" y="76950"/>
                  </a:lnTo>
                  <a:lnTo>
                    <a:pt x="9977" y="61589"/>
                  </a:lnTo>
                  <a:lnTo>
                    <a:pt x="0" y="53994"/>
                  </a:lnTo>
                  <a:lnTo>
                    <a:pt x="1961" y="44410"/>
                  </a:lnTo>
                  <a:lnTo>
                    <a:pt x="14303" y="27117"/>
                  </a:lnTo>
                  <a:lnTo>
                    <a:pt x="17412" y="33068"/>
                  </a:lnTo>
                  <a:lnTo>
                    <a:pt x="27695" y="33364"/>
                  </a:lnTo>
                  <a:lnTo>
                    <a:pt x="17831" y="4169"/>
                  </a:lnTo>
                  <a:lnTo>
                    <a:pt x="26700" y="0"/>
                  </a:lnTo>
                  <a:lnTo>
                    <a:pt x="42704" y="19783"/>
                  </a:lnTo>
                  <a:lnTo>
                    <a:pt x="56729" y="42767"/>
                  </a:lnTo>
                  <a:lnTo>
                    <a:pt x="80171" y="42025"/>
                  </a:lnTo>
                  <a:lnTo>
                    <a:pt x="92703" y="64190"/>
                  </a:lnTo>
                  <a:lnTo>
                    <a:pt x="82017" y="71412"/>
                  </a:lnTo>
                  <a:lnTo>
                    <a:pt x="78559" y="80878"/>
                  </a:lnTo>
                  <a:lnTo>
                    <a:pt x="104761" y="95445"/>
                  </a:lnTo>
                  <a:lnTo>
                    <a:pt x="126967" y="125396"/>
                  </a:lnTo>
                  <a:lnTo>
                    <a:pt x="143532" y="147781"/>
                  </a:lnTo>
                  <a:lnTo>
                    <a:pt x="161491" y="165331"/>
                  </a:lnTo>
                  <a:lnTo>
                    <a:pt x="169649" y="183507"/>
                  </a:lnTo>
                  <a:lnTo>
                    <a:pt x="170535" y="209574"/>
                  </a:lnTo>
                  <a:lnTo>
                    <a:pt x="151781" y="200523"/>
                  </a:lnTo>
                  <a:lnTo>
                    <a:pt x="145908" y="218654"/>
                  </a:lnTo>
                  <a:lnTo>
                    <a:pt x="128284" y="20894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1" name="Polygon form 265"/>
            <p:cNvSpPr/>
            <p:nvPr/>
          </p:nvSpPr>
          <p:spPr>
            <a:xfrm>
              <a:off x="4604939" y="3204099"/>
              <a:ext cx="23663" cy="37995"/>
            </a:xfrm>
            <a:custGeom>
              <a:avLst/>
              <a:gdLst/>
              <a:ahLst/>
              <a:cxnLst/>
              <a:rect l="0" t="0" r="0" b="0"/>
              <a:pathLst>
                <a:path w="23663" h="37995">
                  <a:moveTo>
                    <a:pt x="12159" y="33239"/>
                  </a:moveTo>
                  <a:lnTo>
                    <a:pt x="7288" y="33648"/>
                  </a:lnTo>
                  <a:lnTo>
                    <a:pt x="6137" y="37930"/>
                  </a:lnTo>
                  <a:lnTo>
                    <a:pt x="0" y="37995"/>
                  </a:lnTo>
                  <a:lnTo>
                    <a:pt x="4014" y="18116"/>
                  </a:lnTo>
                  <a:lnTo>
                    <a:pt x="10832" y="852"/>
                  </a:lnTo>
                  <a:lnTo>
                    <a:pt x="11061" y="0"/>
                  </a:lnTo>
                  <a:lnTo>
                    <a:pt x="19405" y="1079"/>
                  </a:lnTo>
                  <a:lnTo>
                    <a:pt x="23663" y="10536"/>
                  </a:lnTo>
                  <a:lnTo>
                    <a:pt x="14930" y="19871"/>
                  </a:lnTo>
                  <a:lnTo>
                    <a:pt x="12159" y="3323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2" name="Polygon form 266"/>
            <p:cNvSpPr/>
            <p:nvPr/>
          </p:nvSpPr>
          <p:spPr>
            <a:xfrm>
              <a:off x="3735092" y="3839937"/>
              <a:ext cx="76586" cy="101049"/>
            </a:xfrm>
            <a:custGeom>
              <a:avLst/>
              <a:gdLst/>
              <a:ahLst/>
              <a:cxnLst/>
              <a:rect l="0" t="0" r="0" b="0"/>
              <a:pathLst>
                <a:path w="76586" h="101049">
                  <a:moveTo>
                    <a:pt x="73101" y="100839"/>
                  </a:moveTo>
                  <a:lnTo>
                    <a:pt x="67935" y="101049"/>
                  </a:lnTo>
                  <a:lnTo>
                    <a:pt x="47661" y="89532"/>
                  </a:lnTo>
                  <a:lnTo>
                    <a:pt x="29846" y="71146"/>
                  </a:lnTo>
                  <a:lnTo>
                    <a:pt x="13145" y="57922"/>
                  </a:lnTo>
                  <a:lnTo>
                    <a:pt x="0" y="42330"/>
                  </a:lnTo>
                  <a:lnTo>
                    <a:pt x="4765" y="34611"/>
                  </a:lnTo>
                  <a:lnTo>
                    <a:pt x="5868" y="27590"/>
                  </a:lnTo>
                  <a:lnTo>
                    <a:pt x="14852" y="14498"/>
                  </a:lnTo>
                  <a:lnTo>
                    <a:pt x="24102" y="3243"/>
                  </a:lnTo>
                  <a:lnTo>
                    <a:pt x="28303" y="2710"/>
                  </a:lnTo>
                  <a:lnTo>
                    <a:pt x="33460" y="0"/>
                  </a:lnTo>
                  <a:lnTo>
                    <a:pt x="41560" y="14795"/>
                  </a:lnTo>
                  <a:lnTo>
                    <a:pt x="40189" y="24488"/>
                  </a:lnTo>
                  <a:lnTo>
                    <a:pt x="43980" y="29633"/>
                  </a:lnTo>
                  <a:lnTo>
                    <a:pt x="49542" y="29756"/>
                  </a:lnTo>
                  <a:lnTo>
                    <a:pt x="53620" y="20043"/>
                  </a:lnTo>
                  <a:lnTo>
                    <a:pt x="59178" y="20667"/>
                  </a:lnTo>
                  <a:lnTo>
                    <a:pt x="58225" y="27685"/>
                  </a:lnTo>
                  <a:lnTo>
                    <a:pt x="60121" y="39354"/>
                  </a:lnTo>
                  <a:lnTo>
                    <a:pt x="55779" y="50072"/>
                  </a:lnTo>
                  <a:lnTo>
                    <a:pt x="61483" y="56703"/>
                  </a:lnTo>
                  <a:lnTo>
                    <a:pt x="67731" y="58321"/>
                  </a:lnTo>
                  <a:lnTo>
                    <a:pt x="76027" y="68435"/>
                  </a:lnTo>
                  <a:lnTo>
                    <a:pt x="76586" y="77944"/>
                  </a:lnTo>
                  <a:lnTo>
                    <a:pt x="74689" y="80964"/>
                  </a:lnTo>
                  <a:lnTo>
                    <a:pt x="73101" y="10083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3" name="Polygon form 267"/>
            <p:cNvSpPr/>
            <p:nvPr/>
          </p:nvSpPr>
          <p:spPr>
            <a:xfrm>
              <a:off x="4136346" y="3246095"/>
              <a:ext cx="305012" cy="325991"/>
            </a:xfrm>
            <a:custGeom>
              <a:avLst/>
              <a:gdLst/>
              <a:ahLst/>
              <a:cxnLst/>
              <a:rect l="0" t="0" r="0" b="0"/>
              <a:pathLst>
                <a:path w="305012" h="325991">
                  <a:moveTo>
                    <a:pt x="107463" y="247721"/>
                  </a:moveTo>
                  <a:lnTo>
                    <a:pt x="94257" y="256766"/>
                  </a:lnTo>
                  <a:lnTo>
                    <a:pt x="83082" y="243555"/>
                  </a:lnTo>
                  <a:lnTo>
                    <a:pt x="52596" y="233282"/>
                  </a:lnTo>
                  <a:lnTo>
                    <a:pt x="43801" y="218199"/>
                  </a:lnTo>
                  <a:lnTo>
                    <a:pt x="28484" y="207045"/>
                  </a:lnTo>
                  <a:lnTo>
                    <a:pt x="19722" y="211503"/>
                  </a:lnTo>
                  <a:lnTo>
                    <a:pt x="12621" y="198069"/>
                  </a:lnTo>
                  <a:lnTo>
                    <a:pt x="11639" y="187729"/>
                  </a:lnTo>
                  <a:lnTo>
                    <a:pt x="0" y="170179"/>
                  </a:lnTo>
                  <a:lnTo>
                    <a:pt x="7229" y="160065"/>
                  </a:lnTo>
                  <a:lnTo>
                    <a:pt x="5173" y="144896"/>
                  </a:lnTo>
                  <a:lnTo>
                    <a:pt x="7195" y="131676"/>
                  </a:lnTo>
                  <a:lnTo>
                    <a:pt x="5526" y="120678"/>
                  </a:lnTo>
                  <a:lnTo>
                    <a:pt x="8246" y="100974"/>
                  </a:lnTo>
                  <a:lnTo>
                    <a:pt x="6892" y="89763"/>
                  </a:lnTo>
                  <a:lnTo>
                    <a:pt x="220" y="68481"/>
                  </a:lnTo>
                  <a:lnTo>
                    <a:pt x="9111" y="62846"/>
                  </a:lnTo>
                  <a:lnTo>
                    <a:pt x="10385" y="52641"/>
                  </a:lnTo>
                  <a:lnTo>
                    <a:pt x="8086" y="42652"/>
                  </a:lnTo>
                  <a:lnTo>
                    <a:pt x="20463" y="33289"/>
                  </a:lnTo>
                  <a:lnTo>
                    <a:pt x="25865" y="25526"/>
                  </a:lnTo>
                  <a:lnTo>
                    <a:pt x="34587" y="18547"/>
                  </a:lnTo>
                  <a:lnTo>
                    <a:pt x="34888" y="0"/>
                  </a:lnTo>
                  <a:lnTo>
                    <a:pt x="56821" y="8179"/>
                  </a:lnTo>
                  <a:lnTo>
                    <a:pt x="64448" y="6053"/>
                  </a:lnTo>
                  <a:lnTo>
                    <a:pt x="79998" y="9978"/>
                  </a:lnTo>
                  <a:lnTo>
                    <a:pt x="104973" y="20594"/>
                  </a:lnTo>
                  <a:lnTo>
                    <a:pt x="114742" y="41995"/>
                  </a:lnTo>
                  <a:lnTo>
                    <a:pt x="131608" y="46555"/>
                  </a:lnTo>
                  <a:lnTo>
                    <a:pt x="158302" y="56454"/>
                  </a:lnTo>
                  <a:lnTo>
                    <a:pt x="178801" y="68297"/>
                  </a:lnTo>
                  <a:lnTo>
                    <a:pt x="187470" y="61946"/>
                  </a:lnTo>
                  <a:lnTo>
                    <a:pt x="195643" y="50747"/>
                  </a:lnTo>
                  <a:lnTo>
                    <a:pt x="190106" y="32273"/>
                  </a:lnTo>
                  <a:lnTo>
                    <a:pt x="195094" y="20461"/>
                  </a:lnTo>
                  <a:lnTo>
                    <a:pt x="207555" y="9000"/>
                  </a:lnTo>
                  <a:lnTo>
                    <a:pt x="219965" y="5569"/>
                  </a:lnTo>
                  <a:lnTo>
                    <a:pt x="245212" y="10240"/>
                  </a:lnTo>
                  <a:lnTo>
                    <a:pt x="252348" y="20981"/>
                  </a:lnTo>
                  <a:lnTo>
                    <a:pt x="259216" y="21004"/>
                  </a:lnTo>
                  <a:lnTo>
                    <a:pt x="265419" y="25062"/>
                  </a:lnTo>
                  <a:lnTo>
                    <a:pt x="283979" y="27681"/>
                  </a:lnTo>
                  <a:lnTo>
                    <a:pt x="289151" y="35615"/>
                  </a:lnTo>
                  <a:lnTo>
                    <a:pt x="283421" y="47306"/>
                  </a:lnTo>
                  <a:lnTo>
                    <a:pt x="287130" y="57620"/>
                  </a:lnTo>
                  <a:lnTo>
                    <a:pt x="283538" y="72615"/>
                  </a:lnTo>
                  <a:lnTo>
                    <a:pt x="290640" y="92043"/>
                  </a:lnTo>
                  <a:lnTo>
                    <a:pt x="296844" y="178108"/>
                  </a:lnTo>
                  <a:lnTo>
                    <a:pt x="302381" y="267248"/>
                  </a:lnTo>
                  <a:lnTo>
                    <a:pt x="305012" y="315594"/>
                  </a:lnTo>
                  <a:lnTo>
                    <a:pt x="282891" y="315835"/>
                  </a:lnTo>
                  <a:lnTo>
                    <a:pt x="283149" y="325991"/>
                  </a:lnTo>
                  <a:lnTo>
                    <a:pt x="204376" y="280209"/>
                  </a:lnTo>
                  <a:lnTo>
                    <a:pt x="126231" y="234408"/>
                  </a:lnTo>
                  <a:lnTo>
                    <a:pt x="107463" y="24772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4" name="Polygon form 268"/>
            <p:cNvSpPr/>
            <p:nvPr/>
          </p:nvSpPr>
          <p:spPr>
            <a:xfrm>
              <a:off x="5526503" y="3798955"/>
              <a:ext cx="42251" cy="96934"/>
            </a:xfrm>
            <a:custGeom>
              <a:avLst/>
              <a:gdLst/>
              <a:ahLst/>
              <a:cxnLst/>
              <a:rect l="0" t="0" r="0" b="0"/>
              <a:pathLst>
                <a:path w="42251" h="96934">
                  <a:moveTo>
                    <a:pt x="42251" y="57518"/>
                  </a:moveTo>
                  <a:lnTo>
                    <a:pt x="40856" y="83784"/>
                  </a:lnTo>
                  <a:lnTo>
                    <a:pt x="32991" y="91028"/>
                  </a:lnTo>
                  <a:lnTo>
                    <a:pt x="16166" y="96934"/>
                  </a:lnTo>
                  <a:lnTo>
                    <a:pt x="5737" y="77017"/>
                  </a:lnTo>
                  <a:lnTo>
                    <a:pt x="0" y="40916"/>
                  </a:lnTo>
                  <a:lnTo>
                    <a:pt x="5809" y="0"/>
                  </a:lnTo>
                  <a:lnTo>
                    <a:pt x="20479" y="13794"/>
                  </a:lnTo>
                  <a:lnTo>
                    <a:pt x="30952" y="31403"/>
                  </a:lnTo>
                  <a:lnTo>
                    <a:pt x="42251" y="57518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5" name="Polygon form 269"/>
            <p:cNvSpPr/>
            <p:nvPr/>
          </p:nvSpPr>
          <p:spPr>
            <a:xfrm>
              <a:off x="4462981" y="4740553"/>
              <a:ext cx="44640" cy="48189"/>
            </a:xfrm>
            <a:custGeom>
              <a:avLst/>
              <a:gdLst/>
              <a:ahLst/>
              <a:cxnLst/>
              <a:rect l="0" t="0" r="0" b="0"/>
              <a:pathLst>
                <a:path w="44640" h="48189">
                  <a:moveTo>
                    <a:pt x="38821" y="7568"/>
                  </a:moveTo>
                  <a:lnTo>
                    <a:pt x="44640" y="14964"/>
                  </a:lnTo>
                  <a:lnTo>
                    <a:pt x="37854" y="26671"/>
                  </a:lnTo>
                  <a:lnTo>
                    <a:pt x="33969" y="34532"/>
                  </a:lnTo>
                  <a:lnTo>
                    <a:pt x="23269" y="38177"/>
                  </a:lnTo>
                  <a:lnTo>
                    <a:pt x="19155" y="45870"/>
                  </a:lnTo>
                  <a:lnTo>
                    <a:pt x="12301" y="48189"/>
                  </a:lnTo>
                  <a:lnTo>
                    <a:pt x="0" y="29388"/>
                  </a:lnTo>
                  <a:lnTo>
                    <a:pt x="11238" y="14179"/>
                  </a:lnTo>
                  <a:lnTo>
                    <a:pt x="22159" y="4831"/>
                  </a:lnTo>
                  <a:lnTo>
                    <a:pt x="31317" y="0"/>
                  </a:lnTo>
                  <a:lnTo>
                    <a:pt x="38821" y="7568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6" name="Polygon form 270"/>
            <p:cNvSpPr/>
            <p:nvPr/>
          </p:nvSpPr>
          <p:spPr>
            <a:xfrm>
              <a:off x="4289000" y="2682414"/>
              <a:ext cx="89760" cy="59763"/>
            </a:xfrm>
            <a:custGeom>
              <a:avLst/>
              <a:gdLst/>
              <a:ahLst/>
              <a:cxnLst/>
              <a:rect l="0" t="0" r="0" b="0"/>
              <a:pathLst>
                <a:path w="89760" h="59763">
                  <a:moveTo>
                    <a:pt x="32099" y="49958"/>
                  </a:moveTo>
                  <a:lnTo>
                    <a:pt x="29951" y="43822"/>
                  </a:lnTo>
                  <a:lnTo>
                    <a:pt x="30683" y="37185"/>
                  </a:lnTo>
                  <a:lnTo>
                    <a:pt x="23170" y="33476"/>
                  </a:lnTo>
                  <a:lnTo>
                    <a:pt x="6108" y="29526"/>
                  </a:lnTo>
                  <a:lnTo>
                    <a:pt x="0" y="9299"/>
                  </a:lnTo>
                  <a:lnTo>
                    <a:pt x="16771" y="1599"/>
                  </a:lnTo>
                  <a:lnTo>
                    <a:pt x="43059" y="2676"/>
                  </a:lnTo>
                  <a:lnTo>
                    <a:pt x="57930" y="0"/>
                  </a:lnTo>
                  <a:lnTo>
                    <a:pt x="60931" y="4975"/>
                  </a:lnTo>
                  <a:lnTo>
                    <a:pt x="69464" y="6362"/>
                  </a:lnTo>
                  <a:lnTo>
                    <a:pt x="86438" y="17763"/>
                  </a:lnTo>
                  <a:lnTo>
                    <a:pt x="89760" y="28541"/>
                  </a:lnTo>
                  <a:lnTo>
                    <a:pt x="78160" y="36529"/>
                  </a:lnTo>
                  <a:lnTo>
                    <a:pt x="76705" y="50225"/>
                  </a:lnTo>
                  <a:lnTo>
                    <a:pt x="60896" y="59646"/>
                  </a:lnTo>
                  <a:lnTo>
                    <a:pt x="45501" y="59763"/>
                  </a:lnTo>
                  <a:lnTo>
                    <a:pt x="40601" y="52397"/>
                  </a:lnTo>
                  <a:lnTo>
                    <a:pt x="32099" y="4995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7" name="Polygon form 271"/>
            <p:cNvSpPr/>
            <p:nvPr/>
          </p:nvSpPr>
          <p:spPr>
            <a:xfrm>
              <a:off x="4054304" y="2836590"/>
              <a:ext cx="9110" cy="16546"/>
            </a:xfrm>
            <a:custGeom>
              <a:avLst/>
              <a:gdLst/>
              <a:ahLst/>
              <a:cxnLst/>
              <a:rect l="0" t="0" r="0" b="0"/>
              <a:pathLst>
                <a:path w="9110" h="16546">
                  <a:moveTo>
                    <a:pt x="5624" y="0"/>
                  </a:moveTo>
                  <a:lnTo>
                    <a:pt x="9110" y="5434"/>
                  </a:lnTo>
                  <a:lnTo>
                    <a:pt x="8544" y="16015"/>
                  </a:lnTo>
                  <a:lnTo>
                    <a:pt x="3776" y="16546"/>
                  </a:lnTo>
                  <a:lnTo>
                    <a:pt x="0" y="14466"/>
                  </a:lnTo>
                  <a:lnTo>
                    <a:pt x="1355" y="928"/>
                  </a:lnTo>
                  <a:lnTo>
                    <a:pt x="5624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8" name="Polygon form 272"/>
            <p:cNvSpPr/>
            <p:nvPr/>
          </p:nvSpPr>
          <p:spPr>
            <a:xfrm>
              <a:off x="4287013" y="2643785"/>
              <a:ext cx="112253" cy="56392"/>
            </a:xfrm>
            <a:custGeom>
              <a:avLst/>
              <a:gdLst/>
              <a:ahLst/>
              <a:cxnLst/>
              <a:rect l="0" t="0" r="0" b="0"/>
              <a:pathLst>
                <a:path w="112253" h="56392">
                  <a:moveTo>
                    <a:pt x="1987" y="47928"/>
                  </a:moveTo>
                  <a:lnTo>
                    <a:pt x="0" y="29759"/>
                  </a:lnTo>
                  <a:lnTo>
                    <a:pt x="5409" y="14483"/>
                  </a:lnTo>
                  <a:lnTo>
                    <a:pt x="18628" y="5993"/>
                  </a:lnTo>
                  <a:lnTo>
                    <a:pt x="33614" y="23794"/>
                  </a:lnTo>
                  <a:lnTo>
                    <a:pt x="45909" y="23093"/>
                  </a:lnTo>
                  <a:lnTo>
                    <a:pt x="45829" y="4518"/>
                  </a:lnTo>
                  <a:lnTo>
                    <a:pt x="58116" y="0"/>
                  </a:lnTo>
                  <a:lnTo>
                    <a:pt x="65318" y="2822"/>
                  </a:lnTo>
                  <a:lnTo>
                    <a:pt x="80072" y="11501"/>
                  </a:lnTo>
                  <a:lnTo>
                    <a:pt x="92720" y="11276"/>
                  </a:lnTo>
                  <a:lnTo>
                    <a:pt x="101145" y="16669"/>
                  </a:lnTo>
                  <a:lnTo>
                    <a:pt x="104637" y="28337"/>
                  </a:lnTo>
                  <a:lnTo>
                    <a:pt x="112253" y="42466"/>
                  </a:lnTo>
                  <a:lnTo>
                    <a:pt x="97214" y="52136"/>
                  </a:lnTo>
                  <a:lnTo>
                    <a:pt x="88425" y="56392"/>
                  </a:lnTo>
                  <a:lnTo>
                    <a:pt x="71451" y="44991"/>
                  </a:lnTo>
                  <a:lnTo>
                    <a:pt x="62918" y="43604"/>
                  </a:lnTo>
                  <a:lnTo>
                    <a:pt x="59917" y="38629"/>
                  </a:lnTo>
                  <a:lnTo>
                    <a:pt x="45046" y="41305"/>
                  </a:lnTo>
                  <a:lnTo>
                    <a:pt x="18758" y="40228"/>
                  </a:lnTo>
                  <a:lnTo>
                    <a:pt x="1987" y="4792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9" name="Polygon form 273"/>
            <p:cNvSpPr/>
            <p:nvPr/>
          </p:nvSpPr>
          <p:spPr>
            <a:xfrm>
              <a:off x="3633942" y="3183253"/>
              <a:ext cx="305619" cy="345181"/>
            </a:xfrm>
            <a:custGeom>
              <a:avLst/>
              <a:gdLst/>
              <a:ahLst/>
              <a:cxnLst/>
              <a:rect l="0" t="0" r="0" b="0"/>
              <a:pathLst>
                <a:path w="305619" h="345181">
                  <a:moveTo>
                    <a:pt x="232139" y="156"/>
                  </a:moveTo>
                  <a:lnTo>
                    <a:pt x="242891" y="10426"/>
                  </a:lnTo>
                  <a:lnTo>
                    <a:pt x="260194" y="8795"/>
                  </a:lnTo>
                  <a:lnTo>
                    <a:pt x="278956" y="14152"/>
                  </a:lnTo>
                  <a:lnTo>
                    <a:pt x="286854" y="14420"/>
                  </a:lnTo>
                  <a:lnTo>
                    <a:pt x="293606" y="29879"/>
                  </a:lnTo>
                  <a:lnTo>
                    <a:pt x="294599" y="44553"/>
                  </a:lnTo>
                  <a:lnTo>
                    <a:pt x="300794" y="70026"/>
                  </a:lnTo>
                  <a:lnTo>
                    <a:pt x="305619" y="75155"/>
                  </a:lnTo>
                  <a:lnTo>
                    <a:pt x="302202" y="84529"/>
                  </a:lnTo>
                  <a:lnTo>
                    <a:pt x="278035" y="88571"/>
                  </a:lnTo>
                  <a:lnTo>
                    <a:pt x="269595" y="97483"/>
                  </a:lnTo>
                  <a:lnTo>
                    <a:pt x="258877" y="99569"/>
                  </a:lnTo>
                  <a:lnTo>
                    <a:pt x="257866" y="117429"/>
                  </a:lnTo>
                  <a:lnTo>
                    <a:pt x="236029" y="126934"/>
                  </a:lnTo>
                  <a:lnTo>
                    <a:pt x="228721" y="138999"/>
                  </a:lnTo>
                  <a:lnTo>
                    <a:pt x="213359" y="145444"/>
                  </a:lnTo>
                  <a:lnTo>
                    <a:pt x="194667" y="149068"/>
                  </a:lnTo>
                  <a:lnTo>
                    <a:pt x="164077" y="166771"/>
                  </a:lnTo>
                  <a:lnTo>
                    <a:pt x="163502" y="195366"/>
                  </a:lnTo>
                  <a:lnTo>
                    <a:pt x="160642" y="195355"/>
                  </a:lnTo>
                  <a:lnTo>
                    <a:pt x="160642" y="195355"/>
                  </a:lnTo>
                  <a:lnTo>
                    <a:pt x="160747" y="208286"/>
                  </a:lnTo>
                  <a:lnTo>
                    <a:pt x="149090" y="209020"/>
                  </a:lnTo>
                  <a:lnTo>
                    <a:pt x="142871" y="214488"/>
                  </a:lnTo>
                  <a:lnTo>
                    <a:pt x="134315" y="214453"/>
                  </a:lnTo>
                  <a:lnTo>
                    <a:pt x="127591" y="211289"/>
                  </a:lnTo>
                  <a:lnTo>
                    <a:pt x="111664" y="213809"/>
                  </a:lnTo>
                  <a:lnTo>
                    <a:pt x="104918" y="232594"/>
                  </a:lnTo>
                  <a:lnTo>
                    <a:pt x="98956" y="234334"/>
                  </a:lnTo>
                  <a:lnTo>
                    <a:pt x="89062" y="264731"/>
                  </a:lnTo>
                  <a:lnTo>
                    <a:pt x="61770" y="290658"/>
                  </a:lnTo>
                  <a:lnTo>
                    <a:pt x="54352" y="323975"/>
                  </a:lnTo>
                  <a:lnTo>
                    <a:pt x="46155" y="334786"/>
                  </a:lnTo>
                  <a:lnTo>
                    <a:pt x="43567" y="343478"/>
                  </a:lnTo>
                  <a:lnTo>
                    <a:pt x="333" y="345181"/>
                  </a:lnTo>
                  <a:lnTo>
                    <a:pt x="0" y="345141"/>
                  </a:lnTo>
                  <a:lnTo>
                    <a:pt x="1331" y="333948"/>
                  </a:lnTo>
                  <a:lnTo>
                    <a:pt x="8934" y="327406"/>
                  </a:lnTo>
                  <a:lnTo>
                    <a:pt x="15669" y="314851"/>
                  </a:lnTo>
                  <a:lnTo>
                    <a:pt x="14754" y="306668"/>
                  </a:lnTo>
                  <a:lnTo>
                    <a:pt x="21976" y="289660"/>
                  </a:lnTo>
                  <a:lnTo>
                    <a:pt x="33166" y="274363"/>
                  </a:lnTo>
                  <a:lnTo>
                    <a:pt x="39712" y="270508"/>
                  </a:lnTo>
                  <a:lnTo>
                    <a:pt x="45279" y="256449"/>
                  </a:lnTo>
                  <a:lnTo>
                    <a:pt x="46232" y="243584"/>
                  </a:lnTo>
                  <a:lnTo>
                    <a:pt x="53647" y="228695"/>
                  </a:lnTo>
                  <a:lnTo>
                    <a:pt x="66559" y="219965"/>
                  </a:lnTo>
                  <a:lnTo>
                    <a:pt x="79431" y="195372"/>
                  </a:lnTo>
                  <a:lnTo>
                    <a:pt x="79789" y="195036"/>
                  </a:lnTo>
                  <a:lnTo>
                    <a:pt x="89575" y="185815"/>
                  </a:lnTo>
                  <a:lnTo>
                    <a:pt x="107111" y="183239"/>
                  </a:lnTo>
                  <a:lnTo>
                    <a:pt x="122424" y="166812"/>
                  </a:lnTo>
                  <a:lnTo>
                    <a:pt x="132004" y="160425"/>
                  </a:lnTo>
                  <a:lnTo>
                    <a:pt x="148200" y="140341"/>
                  </a:lnTo>
                  <a:lnTo>
                    <a:pt x="144497" y="110293"/>
                  </a:lnTo>
                  <a:lnTo>
                    <a:pt x="152190" y="89560"/>
                  </a:lnTo>
                  <a:lnTo>
                    <a:pt x="155070" y="76863"/>
                  </a:lnTo>
                  <a:lnTo>
                    <a:pt x="167405" y="60613"/>
                  </a:lnTo>
                  <a:lnTo>
                    <a:pt x="186120" y="49665"/>
                  </a:lnTo>
                  <a:lnTo>
                    <a:pt x="199952" y="39740"/>
                  </a:lnTo>
                  <a:lnTo>
                    <a:pt x="212744" y="14799"/>
                  </a:lnTo>
                  <a:lnTo>
                    <a:pt x="218794" y="0"/>
                  </a:lnTo>
                  <a:lnTo>
                    <a:pt x="232139" y="15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0" name="Polygon form 274"/>
            <p:cNvSpPr/>
            <p:nvPr/>
          </p:nvSpPr>
          <p:spPr>
            <a:xfrm>
              <a:off x="2308789" y="2798677"/>
              <a:ext cx="168573" cy="149294"/>
            </a:xfrm>
            <a:custGeom>
              <a:avLst/>
              <a:gdLst/>
              <a:ahLst/>
              <a:cxnLst/>
              <a:rect l="0" t="0" r="0" b="0"/>
              <a:pathLst>
                <a:path w="168573" h="149294">
                  <a:moveTo>
                    <a:pt x="166751" y="40244"/>
                  </a:moveTo>
                  <a:lnTo>
                    <a:pt x="168573" y="40293"/>
                  </a:lnTo>
                  <a:lnTo>
                    <a:pt x="167383" y="41550"/>
                  </a:lnTo>
                  <a:lnTo>
                    <a:pt x="164195" y="44906"/>
                  </a:lnTo>
                  <a:lnTo>
                    <a:pt x="160196" y="49119"/>
                  </a:lnTo>
                  <a:lnTo>
                    <a:pt x="156192" y="53333"/>
                  </a:lnTo>
                  <a:lnTo>
                    <a:pt x="152184" y="57562"/>
                  </a:lnTo>
                  <a:lnTo>
                    <a:pt x="149428" y="57219"/>
                  </a:lnTo>
                  <a:lnTo>
                    <a:pt x="146667" y="56890"/>
                  </a:lnTo>
                  <a:lnTo>
                    <a:pt x="143913" y="56546"/>
                  </a:lnTo>
                  <a:lnTo>
                    <a:pt x="141153" y="56216"/>
                  </a:lnTo>
                  <a:lnTo>
                    <a:pt x="136677" y="58343"/>
                  </a:lnTo>
                  <a:lnTo>
                    <a:pt x="132213" y="60458"/>
                  </a:lnTo>
                  <a:lnTo>
                    <a:pt x="127738" y="62572"/>
                  </a:lnTo>
                  <a:lnTo>
                    <a:pt x="123255" y="64699"/>
                  </a:lnTo>
                  <a:lnTo>
                    <a:pt x="120648" y="65751"/>
                  </a:lnTo>
                  <a:lnTo>
                    <a:pt x="118033" y="66801"/>
                  </a:lnTo>
                  <a:lnTo>
                    <a:pt x="115410" y="67864"/>
                  </a:lnTo>
                  <a:lnTo>
                    <a:pt x="112801" y="68915"/>
                  </a:lnTo>
                  <a:lnTo>
                    <a:pt x="111815" y="69302"/>
                  </a:lnTo>
                  <a:lnTo>
                    <a:pt x="106854" y="70359"/>
                  </a:lnTo>
                  <a:lnTo>
                    <a:pt x="100218" y="84162"/>
                  </a:lnTo>
                  <a:lnTo>
                    <a:pt x="99711" y="84099"/>
                  </a:lnTo>
                  <a:lnTo>
                    <a:pt x="94332" y="86530"/>
                  </a:lnTo>
                  <a:lnTo>
                    <a:pt x="89682" y="88637"/>
                  </a:lnTo>
                  <a:lnTo>
                    <a:pt x="85122" y="93002"/>
                  </a:lnTo>
                  <a:lnTo>
                    <a:pt x="86339" y="97862"/>
                  </a:lnTo>
                  <a:lnTo>
                    <a:pt x="82093" y="103965"/>
                  </a:lnTo>
                  <a:lnTo>
                    <a:pt x="78869" y="110642"/>
                  </a:lnTo>
                  <a:lnTo>
                    <a:pt x="75780" y="116034"/>
                  </a:lnTo>
                  <a:lnTo>
                    <a:pt x="78365" y="121111"/>
                  </a:lnTo>
                  <a:lnTo>
                    <a:pt x="80244" y="121471"/>
                  </a:lnTo>
                  <a:lnTo>
                    <a:pt x="83963" y="125355"/>
                  </a:lnTo>
                  <a:lnTo>
                    <a:pt x="85046" y="127156"/>
                  </a:lnTo>
                  <a:lnTo>
                    <a:pt x="84984" y="129886"/>
                  </a:lnTo>
                  <a:lnTo>
                    <a:pt x="87215" y="134418"/>
                  </a:lnTo>
                  <a:lnTo>
                    <a:pt x="91175" y="138458"/>
                  </a:lnTo>
                  <a:lnTo>
                    <a:pt x="90784" y="140533"/>
                  </a:lnTo>
                  <a:lnTo>
                    <a:pt x="88126" y="146480"/>
                  </a:lnTo>
                  <a:lnTo>
                    <a:pt x="87309" y="149294"/>
                  </a:lnTo>
                  <a:lnTo>
                    <a:pt x="65558" y="147346"/>
                  </a:lnTo>
                  <a:lnTo>
                    <a:pt x="41057" y="145814"/>
                  </a:lnTo>
                  <a:lnTo>
                    <a:pt x="18210" y="144540"/>
                  </a:lnTo>
                  <a:lnTo>
                    <a:pt x="0" y="143192"/>
                  </a:lnTo>
                  <a:lnTo>
                    <a:pt x="11439" y="120100"/>
                  </a:lnTo>
                  <a:lnTo>
                    <a:pt x="21220" y="96311"/>
                  </a:lnTo>
                  <a:lnTo>
                    <a:pt x="19319" y="94176"/>
                  </a:lnTo>
                  <a:lnTo>
                    <a:pt x="19635" y="90242"/>
                  </a:lnTo>
                  <a:lnTo>
                    <a:pt x="22223" y="86968"/>
                  </a:lnTo>
                  <a:lnTo>
                    <a:pt x="27287" y="84492"/>
                  </a:lnTo>
                  <a:lnTo>
                    <a:pt x="29408" y="80927"/>
                  </a:lnTo>
                  <a:lnTo>
                    <a:pt x="31716" y="76455"/>
                  </a:lnTo>
                  <a:lnTo>
                    <a:pt x="32632" y="72637"/>
                  </a:lnTo>
                  <a:lnTo>
                    <a:pt x="33335" y="68545"/>
                  </a:lnTo>
                  <a:lnTo>
                    <a:pt x="35164" y="63484"/>
                  </a:lnTo>
                  <a:lnTo>
                    <a:pt x="37912" y="57858"/>
                  </a:lnTo>
                  <a:lnTo>
                    <a:pt x="38071" y="56475"/>
                  </a:lnTo>
                  <a:lnTo>
                    <a:pt x="41232" y="49216"/>
                  </a:lnTo>
                  <a:lnTo>
                    <a:pt x="42923" y="45907"/>
                  </a:lnTo>
                  <a:lnTo>
                    <a:pt x="44178" y="42945"/>
                  </a:lnTo>
                  <a:lnTo>
                    <a:pt x="46051" y="37904"/>
                  </a:lnTo>
                  <a:lnTo>
                    <a:pt x="46831" y="32711"/>
                  </a:lnTo>
                  <a:lnTo>
                    <a:pt x="47419" y="28072"/>
                  </a:lnTo>
                  <a:lnTo>
                    <a:pt x="49573" y="23597"/>
                  </a:lnTo>
                  <a:lnTo>
                    <a:pt x="52007" y="18780"/>
                  </a:lnTo>
                  <a:lnTo>
                    <a:pt x="54270" y="15696"/>
                  </a:lnTo>
                  <a:lnTo>
                    <a:pt x="55956" y="12852"/>
                  </a:lnTo>
                  <a:lnTo>
                    <a:pt x="56425" y="9208"/>
                  </a:lnTo>
                  <a:lnTo>
                    <a:pt x="57533" y="6778"/>
                  </a:lnTo>
                  <a:lnTo>
                    <a:pt x="90369" y="9397"/>
                  </a:lnTo>
                  <a:lnTo>
                    <a:pt x="95557" y="0"/>
                  </a:lnTo>
                  <a:lnTo>
                    <a:pt x="100989" y="290"/>
                  </a:lnTo>
                  <a:lnTo>
                    <a:pt x="96496" y="13948"/>
                  </a:lnTo>
                  <a:lnTo>
                    <a:pt x="99226" y="18475"/>
                  </a:lnTo>
                  <a:lnTo>
                    <a:pt x="109576" y="20828"/>
                  </a:lnTo>
                  <a:lnTo>
                    <a:pt x="123852" y="25955"/>
                  </a:lnTo>
                  <a:lnTo>
                    <a:pt x="135492" y="34700"/>
                  </a:lnTo>
                  <a:lnTo>
                    <a:pt x="150135" y="32460"/>
                  </a:lnTo>
                  <a:lnTo>
                    <a:pt x="166742" y="40243"/>
                  </a:lnTo>
                  <a:lnTo>
                    <a:pt x="166751" y="4024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1" name="Polygon form 275"/>
            <p:cNvSpPr/>
            <p:nvPr/>
          </p:nvSpPr>
          <p:spPr>
            <a:xfrm>
              <a:off x="2041120" y="2778687"/>
              <a:ext cx="216934" cy="119806"/>
            </a:xfrm>
            <a:custGeom>
              <a:avLst/>
              <a:gdLst/>
              <a:ahLst/>
              <a:cxnLst/>
              <a:rect l="0" t="0" r="0" b="0"/>
              <a:pathLst>
                <a:path w="216934" h="119806">
                  <a:moveTo>
                    <a:pt x="38706" y="117273"/>
                  </a:moveTo>
                  <a:lnTo>
                    <a:pt x="39141" y="113641"/>
                  </a:lnTo>
                  <a:lnTo>
                    <a:pt x="37777" y="112797"/>
                  </a:lnTo>
                  <a:lnTo>
                    <a:pt x="32605" y="117527"/>
                  </a:lnTo>
                  <a:lnTo>
                    <a:pt x="28416" y="117995"/>
                  </a:lnTo>
                  <a:lnTo>
                    <a:pt x="20146" y="115608"/>
                  </a:lnTo>
                  <a:lnTo>
                    <a:pt x="18289" y="118020"/>
                  </a:lnTo>
                  <a:lnTo>
                    <a:pt x="13498" y="116626"/>
                  </a:lnTo>
                  <a:lnTo>
                    <a:pt x="8482" y="119806"/>
                  </a:lnTo>
                  <a:lnTo>
                    <a:pt x="9395" y="113069"/>
                  </a:lnTo>
                  <a:lnTo>
                    <a:pt x="9543" y="109262"/>
                  </a:lnTo>
                  <a:lnTo>
                    <a:pt x="6605" y="108351"/>
                  </a:lnTo>
                  <a:lnTo>
                    <a:pt x="6700" y="106441"/>
                  </a:lnTo>
                  <a:lnTo>
                    <a:pt x="9555" y="99840"/>
                  </a:lnTo>
                  <a:lnTo>
                    <a:pt x="8562" y="96468"/>
                  </a:lnTo>
                  <a:lnTo>
                    <a:pt x="11473" y="88441"/>
                  </a:lnTo>
                  <a:lnTo>
                    <a:pt x="11636" y="84842"/>
                  </a:lnTo>
                  <a:lnTo>
                    <a:pt x="10103" y="83973"/>
                  </a:lnTo>
                  <a:lnTo>
                    <a:pt x="6330" y="87315"/>
                  </a:lnTo>
                  <a:lnTo>
                    <a:pt x="1360" y="89974"/>
                  </a:lnTo>
                  <a:lnTo>
                    <a:pt x="0" y="87241"/>
                  </a:lnTo>
                  <a:lnTo>
                    <a:pt x="3745" y="80862"/>
                  </a:lnTo>
                  <a:lnTo>
                    <a:pt x="6595" y="79438"/>
                  </a:lnTo>
                  <a:lnTo>
                    <a:pt x="9200" y="72925"/>
                  </a:lnTo>
                  <a:lnTo>
                    <a:pt x="14813" y="66552"/>
                  </a:lnTo>
                  <a:lnTo>
                    <a:pt x="19993" y="61225"/>
                  </a:lnTo>
                  <a:lnTo>
                    <a:pt x="15363" y="60526"/>
                  </a:lnTo>
                  <a:lnTo>
                    <a:pt x="13546" y="56537"/>
                  </a:lnTo>
                  <a:lnTo>
                    <a:pt x="14018" y="48455"/>
                  </a:lnTo>
                  <a:lnTo>
                    <a:pt x="13853" y="44360"/>
                  </a:lnTo>
                  <a:lnTo>
                    <a:pt x="11733" y="41657"/>
                  </a:lnTo>
                  <a:lnTo>
                    <a:pt x="11377" y="37416"/>
                  </a:lnTo>
                  <a:lnTo>
                    <a:pt x="14284" y="32971"/>
                  </a:lnTo>
                  <a:lnTo>
                    <a:pt x="14468" y="25997"/>
                  </a:lnTo>
                  <a:lnTo>
                    <a:pt x="30520" y="0"/>
                  </a:lnTo>
                  <a:lnTo>
                    <a:pt x="76813" y="4627"/>
                  </a:lnTo>
                  <a:lnTo>
                    <a:pt x="123324" y="9086"/>
                  </a:lnTo>
                  <a:lnTo>
                    <a:pt x="170033" y="13393"/>
                  </a:lnTo>
                  <a:lnTo>
                    <a:pt x="216934" y="17564"/>
                  </a:lnTo>
                  <a:lnTo>
                    <a:pt x="190700" y="62684"/>
                  </a:lnTo>
                  <a:lnTo>
                    <a:pt x="174589" y="92743"/>
                  </a:lnTo>
                  <a:lnTo>
                    <a:pt x="161307" y="115342"/>
                  </a:lnTo>
                  <a:lnTo>
                    <a:pt x="134250" y="112814"/>
                  </a:lnTo>
                  <a:lnTo>
                    <a:pt x="104871" y="110446"/>
                  </a:lnTo>
                  <a:lnTo>
                    <a:pt x="79759" y="107967"/>
                  </a:lnTo>
                  <a:lnTo>
                    <a:pt x="47742" y="105304"/>
                  </a:lnTo>
                  <a:lnTo>
                    <a:pt x="40491" y="117945"/>
                  </a:lnTo>
                  <a:lnTo>
                    <a:pt x="39691" y="118801"/>
                  </a:lnTo>
                  <a:lnTo>
                    <a:pt x="38706" y="11727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2" name="Polygon form 276"/>
            <p:cNvSpPr/>
            <p:nvPr/>
          </p:nvSpPr>
          <p:spPr>
            <a:xfrm>
              <a:off x="1958276" y="3088723"/>
              <a:ext cx="165004" cy="144757"/>
            </a:xfrm>
            <a:custGeom>
              <a:avLst/>
              <a:gdLst/>
              <a:ahLst/>
              <a:cxnLst/>
              <a:rect l="0" t="0" r="0" b="0"/>
              <a:pathLst>
                <a:path w="165004" h="144757">
                  <a:moveTo>
                    <a:pt x="132973" y="86246"/>
                  </a:moveTo>
                  <a:lnTo>
                    <a:pt x="115046" y="133878"/>
                  </a:lnTo>
                  <a:lnTo>
                    <a:pt x="98337" y="132864"/>
                  </a:lnTo>
                  <a:lnTo>
                    <a:pt x="65955" y="130862"/>
                  </a:lnTo>
                  <a:lnTo>
                    <a:pt x="49777" y="129844"/>
                  </a:lnTo>
                  <a:lnTo>
                    <a:pt x="49148" y="132025"/>
                  </a:lnTo>
                  <a:lnTo>
                    <a:pt x="49634" y="136220"/>
                  </a:lnTo>
                  <a:lnTo>
                    <a:pt x="18475" y="134227"/>
                  </a:lnTo>
                  <a:lnTo>
                    <a:pt x="14446" y="144757"/>
                  </a:lnTo>
                  <a:lnTo>
                    <a:pt x="0" y="143840"/>
                  </a:lnTo>
                  <a:lnTo>
                    <a:pt x="59989" y="0"/>
                  </a:lnTo>
                  <a:lnTo>
                    <a:pt x="87158" y="2006"/>
                  </a:lnTo>
                  <a:lnTo>
                    <a:pt x="114592" y="4058"/>
                  </a:lnTo>
                  <a:lnTo>
                    <a:pt x="144160" y="6178"/>
                  </a:lnTo>
                  <a:lnTo>
                    <a:pt x="165004" y="7651"/>
                  </a:lnTo>
                  <a:lnTo>
                    <a:pt x="159731" y="20135"/>
                  </a:lnTo>
                  <a:lnTo>
                    <a:pt x="132973" y="8624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3" name="Polygon form 277"/>
            <p:cNvSpPr/>
            <p:nvPr/>
          </p:nvSpPr>
          <p:spPr>
            <a:xfrm>
              <a:off x="1829294" y="2832831"/>
              <a:ext cx="182283" cy="118552"/>
            </a:xfrm>
            <a:custGeom>
              <a:avLst/>
              <a:gdLst/>
              <a:ahLst/>
              <a:cxnLst/>
              <a:rect l="0" t="0" r="0" b="0"/>
              <a:pathLst>
                <a:path w="182283" h="118552">
                  <a:moveTo>
                    <a:pt x="118181" y="118485"/>
                  </a:moveTo>
                  <a:lnTo>
                    <a:pt x="118142" y="118552"/>
                  </a:lnTo>
                  <a:lnTo>
                    <a:pt x="69081" y="114064"/>
                  </a:lnTo>
                  <a:lnTo>
                    <a:pt x="0" y="107077"/>
                  </a:lnTo>
                  <a:lnTo>
                    <a:pt x="6732" y="87203"/>
                  </a:lnTo>
                  <a:lnTo>
                    <a:pt x="28020" y="64145"/>
                  </a:lnTo>
                  <a:lnTo>
                    <a:pt x="61586" y="19106"/>
                  </a:lnTo>
                  <a:lnTo>
                    <a:pt x="72798" y="0"/>
                  </a:lnTo>
                  <a:lnTo>
                    <a:pt x="76265" y="404"/>
                  </a:lnTo>
                  <a:lnTo>
                    <a:pt x="80980" y="1043"/>
                  </a:lnTo>
                  <a:lnTo>
                    <a:pt x="83264" y="3720"/>
                  </a:lnTo>
                  <a:lnTo>
                    <a:pt x="86877" y="5633"/>
                  </a:lnTo>
                  <a:lnTo>
                    <a:pt x="86615" y="10703"/>
                  </a:lnTo>
                  <a:lnTo>
                    <a:pt x="84246" y="14928"/>
                  </a:lnTo>
                  <a:lnTo>
                    <a:pt x="83098" y="18549"/>
                  </a:lnTo>
                  <a:lnTo>
                    <a:pt x="86133" y="19886"/>
                  </a:lnTo>
                  <a:lnTo>
                    <a:pt x="90077" y="20217"/>
                  </a:lnTo>
                  <a:lnTo>
                    <a:pt x="97944" y="18222"/>
                  </a:lnTo>
                  <a:lnTo>
                    <a:pt x="102062" y="17807"/>
                  </a:lnTo>
                  <a:lnTo>
                    <a:pt x="107024" y="19466"/>
                  </a:lnTo>
                  <a:lnTo>
                    <a:pt x="108665" y="21030"/>
                  </a:lnTo>
                  <a:lnTo>
                    <a:pt x="112567" y="20492"/>
                  </a:lnTo>
                  <a:lnTo>
                    <a:pt x="117492" y="18849"/>
                  </a:lnTo>
                  <a:lnTo>
                    <a:pt x="124442" y="19917"/>
                  </a:lnTo>
                  <a:lnTo>
                    <a:pt x="132108" y="17780"/>
                  </a:lnTo>
                  <a:lnTo>
                    <a:pt x="136521" y="16070"/>
                  </a:lnTo>
                  <a:lnTo>
                    <a:pt x="139860" y="17575"/>
                  </a:lnTo>
                  <a:lnTo>
                    <a:pt x="147229" y="15562"/>
                  </a:lnTo>
                  <a:lnTo>
                    <a:pt x="180131" y="18666"/>
                  </a:lnTo>
                  <a:lnTo>
                    <a:pt x="180870" y="23825"/>
                  </a:lnTo>
                  <a:lnTo>
                    <a:pt x="182283" y="26100"/>
                  </a:lnTo>
                  <a:lnTo>
                    <a:pt x="180777" y="29961"/>
                  </a:lnTo>
                  <a:lnTo>
                    <a:pt x="177143" y="33042"/>
                  </a:lnTo>
                  <a:lnTo>
                    <a:pt x="171008" y="39248"/>
                  </a:lnTo>
                  <a:lnTo>
                    <a:pt x="163753" y="47069"/>
                  </a:lnTo>
                  <a:lnTo>
                    <a:pt x="157257" y="51669"/>
                  </a:lnTo>
                  <a:lnTo>
                    <a:pt x="151524" y="57115"/>
                  </a:lnTo>
                  <a:lnTo>
                    <a:pt x="149063" y="61104"/>
                  </a:lnTo>
                  <a:lnTo>
                    <a:pt x="151061" y="63087"/>
                  </a:lnTo>
                  <a:lnTo>
                    <a:pt x="150409" y="66466"/>
                  </a:lnTo>
                  <a:lnTo>
                    <a:pt x="144728" y="73436"/>
                  </a:lnTo>
                  <a:lnTo>
                    <a:pt x="118181" y="11848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4" name="Polygon form 278"/>
            <p:cNvSpPr/>
            <p:nvPr/>
          </p:nvSpPr>
          <p:spPr>
            <a:xfrm>
              <a:off x="1931907" y="2955976"/>
              <a:ext cx="134969" cy="132748"/>
            </a:xfrm>
            <a:custGeom>
              <a:avLst/>
              <a:gdLst/>
              <a:ahLst/>
              <a:cxnLst/>
              <a:rect l="0" t="0" r="0" b="0"/>
              <a:pathLst>
                <a:path w="134969" h="132748">
                  <a:moveTo>
                    <a:pt x="134969" y="31944"/>
                  </a:moveTo>
                  <a:lnTo>
                    <a:pt x="86359" y="132748"/>
                  </a:lnTo>
                  <a:lnTo>
                    <a:pt x="61292" y="130665"/>
                  </a:lnTo>
                  <a:lnTo>
                    <a:pt x="28060" y="128051"/>
                  </a:lnTo>
                  <a:lnTo>
                    <a:pt x="0" y="126242"/>
                  </a:lnTo>
                  <a:lnTo>
                    <a:pt x="65027" y="0"/>
                  </a:lnTo>
                  <a:lnTo>
                    <a:pt x="114707" y="4103"/>
                  </a:lnTo>
                  <a:lnTo>
                    <a:pt x="101694" y="28515"/>
                  </a:lnTo>
                  <a:lnTo>
                    <a:pt x="134969" y="3194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5" name="Polygon form 279"/>
            <p:cNvSpPr/>
            <p:nvPr/>
          </p:nvSpPr>
          <p:spPr>
            <a:xfrm>
              <a:off x="2033601" y="2883991"/>
              <a:ext cx="168825" cy="110535"/>
            </a:xfrm>
            <a:custGeom>
              <a:avLst/>
              <a:gdLst/>
              <a:ahLst/>
              <a:cxnLst/>
              <a:rect l="0" t="0" r="0" b="0"/>
              <a:pathLst>
                <a:path w="168825" h="110535">
                  <a:moveTo>
                    <a:pt x="48010" y="12640"/>
                  </a:moveTo>
                  <a:lnTo>
                    <a:pt x="55261" y="0"/>
                  </a:lnTo>
                  <a:lnTo>
                    <a:pt x="87278" y="2663"/>
                  </a:lnTo>
                  <a:lnTo>
                    <a:pt x="112389" y="5142"/>
                  </a:lnTo>
                  <a:lnTo>
                    <a:pt x="141769" y="7509"/>
                  </a:lnTo>
                  <a:lnTo>
                    <a:pt x="168825" y="10038"/>
                  </a:lnTo>
                  <a:lnTo>
                    <a:pt x="142482" y="60741"/>
                  </a:lnTo>
                  <a:lnTo>
                    <a:pt x="117718" y="110535"/>
                  </a:lnTo>
                  <a:lnTo>
                    <a:pt x="100793" y="109248"/>
                  </a:lnTo>
                  <a:lnTo>
                    <a:pt x="67002" y="106628"/>
                  </a:lnTo>
                  <a:lnTo>
                    <a:pt x="50142" y="105280"/>
                  </a:lnTo>
                  <a:lnTo>
                    <a:pt x="33275" y="103928"/>
                  </a:lnTo>
                  <a:lnTo>
                    <a:pt x="0" y="100500"/>
                  </a:lnTo>
                  <a:lnTo>
                    <a:pt x="13013" y="76087"/>
                  </a:lnTo>
                  <a:lnTo>
                    <a:pt x="47529" y="13996"/>
                  </a:lnTo>
                  <a:lnTo>
                    <a:pt x="47209" y="13497"/>
                  </a:lnTo>
                  <a:lnTo>
                    <a:pt x="48010" y="1264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6" name="Polygon form 280"/>
            <p:cNvSpPr/>
            <p:nvPr/>
          </p:nvSpPr>
          <p:spPr>
            <a:xfrm>
              <a:off x="2241175" y="3117264"/>
              <a:ext cx="106959" cy="91905"/>
            </a:xfrm>
            <a:custGeom>
              <a:avLst/>
              <a:gdLst/>
              <a:ahLst/>
              <a:cxnLst/>
              <a:rect l="0" t="0" r="0" b="0"/>
              <a:pathLst>
                <a:path w="106959" h="91905">
                  <a:moveTo>
                    <a:pt x="106959" y="18028"/>
                  </a:moveTo>
                  <a:lnTo>
                    <a:pt x="106032" y="20089"/>
                  </a:lnTo>
                  <a:lnTo>
                    <a:pt x="102981" y="23501"/>
                  </a:lnTo>
                  <a:lnTo>
                    <a:pt x="99011" y="25757"/>
                  </a:lnTo>
                  <a:lnTo>
                    <a:pt x="96861" y="29854"/>
                  </a:lnTo>
                  <a:lnTo>
                    <a:pt x="92894" y="32974"/>
                  </a:lnTo>
                  <a:lnTo>
                    <a:pt x="90558" y="40254"/>
                  </a:lnTo>
                  <a:lnTo>
                    <a:pt x="87710" y="42468"/>
                  </a:lnTo>
                  <a:lnTo>
                    <a:pt x="86680" y="44433"/>
                  </a:lnTo>
                  <a:lnTo>
                    <a:pt x="82852" y="46123"/>
                  </a:lnTo>
                  <a:lnTo>
                    <a:pt x="81528" y="49743"/>
                  </a:lnTo>
                  <a:lnTo>
                    <a:pt x="76826" y="56306"/>
                  </a:lnTo>
                  <a:lnTo>
                    <a:pt x="74278" y="57611"/>
                  </a:lnTo>
                  <a:lnTo>
                    <a:pt x="69949" y="60840"/>
                  </a:lnTo>
                  <a:lnTo>
                    <a:pt x="66288" y="65901"/>
                  </a:lnTo>
                  <a:lnTo>
                    <a:pt x="59404" y="74419"/>
                  </a:lnTo>
                  <a:lnTo>
                    <a:pt x="56994" y="80334"/>
                  </a:lnTo>
                  <a:lnTo>
                    <a:pt x="56871" y="87019"/>
                  </a:lnTo>
                  <a:lnTo>
                    <a:pt x="54369" y="91905"/>
                  </a:lnTo>
                  <a:lnTo>
                    <a:pt x="39432" y="90249"/>
                  </a:lnTo>
                  <a:lnTo>
                    <a:pt x="19480" y="90029"/>
                  </a:lnTo>
                  <a:lnTo>
                    <a:pt x="2118" y="89042"/>
                  </a:lnTo>
                  <a:lnTo>
                    <a:pt x="8072" y="74841"/>
                  </a:lnTo>
                  <a:lnTo>
                    <a:pt x="3959" y="74517"/>
                  </a:lnTo>
                  <a:lnTo>
                    <a:pt x="362" y="74655"/>
                  </a:lnTo>
                  <a:lnTo>
                    <a:pt x="0" y="72955"/>
                  </a:lnTo>
                  <a:lnTo>
                    <a:pt x="8316" y="51032"/>
                  </a:lnTo>
                  <a:lnTo>
                    <a:pt x="17619" y="26676"/>
                  </a:lnTo>
                  <a:lnTo>
                    <a:pt x="24129" y="0"/>
                  </a:lnTo>
                  <a:lnTo>
                    <a:pt x="45391" y="1644"/>
                  </a:lnTo>
                  <a:lnTo>
                    <a:pt x="64834" y="2862"/>
                  </a:lnTo>
                  <a:lnTo>
                    <a:pt x="83434" y="3958"/>
                  </a:lnTo>
                  <a:lnTo>
                    <a:pt x="102967" y="6641"/>
                  </a:lnTo>
                  <a:lnTo>
                    <a:pt x="103312" y="9812"/>
                  </a:lnTo>
                  <a:lnTo>
                    <a:pt x="100350" y="12379"/>
                  </a:lnTo>
                  <a:lnTo>
                    <a:pt x="97392" y="14960"/>
                  </a:lnTo>
                  <a:lnTo>
                    <a:pt x="95411" y="17380"/>
                  </a:lnTo>
                  <a:lnTo>
                    <a:pt x="106959" y="1802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7" name="Polygon form 281"/>
            <p:cNvSpPr/>
            <p:nvPr/>
          </p:nvSpPr>
          <p:spPr>
            <a:xfrm>
              <a:off x="2286601" y="2941722"/>
              <a:ext cx="112341" cy="83598"/>
            </a:xfrm>
            <a:custGeom>
              <a:avLst/>
              <a:gdLst/>
              <a:ahLst/>
              <a:cxnLst/>
              <a:rect l="0" t="0" r="0" b="0"/>
              <a:pathLst>
                <a:path w="112341" h="83598">
                  <a:moveTo>
                    <a:pt x="112341" y="41985"/>
                  </a:moveTo>
                  <a:lnTo>
                    <a:pt x="108588" y="48579"/>
                  </a:lnTo>
                  <a:lnTo>
                    <a:pt x="103053" y="53984"/>
                  </a:lnTo>
                  <a:lnTo>
                    <a:pt x="101162" y="55694"/>
                  </a:lnTo>
                  <a:lnTo>
                    <a:pt x="96664" y="56873"/>
                  </a:lnTo>
                  <a:lnTo>
                    <a:pt x="90297" y="57717"/>
                  </a:lnTo>
                  <a:lnTo>
                    <a:pt x="86962" y="61881"/>
                  </a:lnTo>
                  <a:lnTo>
                    <a:pt x="88267" y="63945"/>
                  </a:lnTo>
                  <a:lnTo>
                    <a:pt x="87369" y="67835"/>
                  </a:lnTo>
                  <a:lnTo>
                    <a:pt x="83333" y="71983"/>
                  </a:lnTo>
                  <a:lnTo>
                    <a:pt x="80616" y="75678"/>
                  </a:lnTo>
                  <a:lnTo>
                    <a:pt x="74688" y="79089"/>
                  </a:lnTo>
                  <a:lnTo>
                    <a:pt x="72457" y="83598"/>
                  </a:lnTo>
                  <a:lnTo>
                    <a:pt x="70969" y="81373"/>
                  </a:lnTo>
                  <a:lnTo>
                    <a:pt x="69377" y="77146"/>
                  </a:lnTo>
                  <a:lnTo>
                    <a:pt x="50433" y="76479"/>
                  </a:lnTo>
                  <a:lnTo>
                    <a:pt x="30674" y="75376"/>
                  </a:lnTo>
                  <a:lnTo>
                    <a:pt x="15334" y="74398"/>
                  </a:lnTo>
                  <a:lnTo>
                    <a:pt x="0" y="73355"/>
                  </a:lnTo>
                  <a:lnTo>
                    <a:pt x="864" y="68776"/>
                  </a:lnTo>
                  <a:lnTo>
                    <a:pt x="3312" y="64360"/>
                  </a:lnTo>
                  <a:lnTo>
                    <a:pt x="4852" y="60046"/>
                  </a:lnTo>
                  <a:lnTo>
                    <a:pt x="6320" y="52758"/>
                  </a:lnTo>
                  <a:lnTo>
                    <a:pt x="6531" y="49708"/>
                  </a:lnTo>
                  <a:lnTo>
                    <a:pt x="5674" y="48822"/>
                  </a:lnTo>
                  <a:lnTo>
                    <a:pt x="8158" y="43069"/>
                  </a:lnTo>
                  <a:lnTo>
                    <a:pt x="8974" y="38882"/>
                  </a:lnTo>
                  <a:lnTo>
                    <a:pt x="8062" y="33990"/>
                  </a:lnTo>
                  <a:lnTo>
                    <a:pt x="9044" y="31944"/>
                  </a:lnTo>
                  <a:lnTo>
                    <a:pt x="9876" y="27771"/>
                  </a:lnTo>
                  <a:lnTo>
                    <a:pt x="10269" y="25249"/>
                  </a:lnTo>
                  <a:lnTo>
                    <a:pt x="11356" y="22980"/>
                  </a:lnTo>
                  <a:lnTo>
                    <a:pt x="9929" y="20030"/>
                  </a:lnTo>
                  <a:lnTo>
                    <a:pt x="13194" y="16058"/>
                  </a:lnTo>
                  <a:lnTo>
                    <a:pt x="15940" y="12146"/>
                  </a:lnTo>
                  <a:lnTo>
                    <a:pt x="17614" y="9485"/>
                  </a:lnTo>
                  <a:lnTo>
                    <a:pt x="17048" y="6041"/>
                  </a:lnTo>
                  <a:lnTo>
                    <a:pt x="19958" y="0"/>
                  </a:lnTo>
                  <a:lnTo>
                    <a:pt x="22188" y="147"/>
                  </a:lnTo>
                  <a:lnTo>
                    <a:pt x="40397" y="1495"/>
                  </a:lnTo>
                  <a:lnTo>
                    <a:pt x="63245" y="2769"/>
                  </a:lnTo>
                  <a:lnTo>
                    <a:pt x="87745" y="4302"/>
                  </a:lnTo>
                  <a:lnTo>
                    <a:pt x="109497" y="6249"/>
                  </a:lnTo>
                  <a:lnTo>
                    <a:pt x="109129" y="7611"/>
                  </a:lnTo>
                  <a:lnTo>
                    <a:pt x="109549" y="11679"/>
                  </a:lnTo>
                  <a:lnTo>
                    <a:pt x="107210" y="13449"/>
                  </a:lnTo>
                  <a:lnTo>
                    <a:pt x="104945" y="18645"/>
                  </a:lnTo>
                  <a:lnTo>
                    <a:pt x="104648" y="20900"/>
                  </a:lnTo>
                  <a:lnTo>
                    <a:pt x="103997" y="24897"/>
                  </a:lnTo>
                  <a:lnTo>
                    <a:pt x="108460" y="27629"/>
                  </a:lnTo>
                  <a:lnTo>
                    <a:pt x="108448" y="31518"/>
                  </a:lnTo>
                  <a:lnTo>
                    <a:pt x="108611" y="33467"/>
                  </a:lnTo>
                  <a:lnTo>
                    <a:pt x="110060" y="34853"/>
                  </a:lnTo>
                  <a:lnTo>
                    <a:pt x="109708" y="37576"/>
                  </a:lnTo>
                  <a:lnTo>
                    <a:pt x="111511" y="39738"/>
                  </a:lnTo>
                  <a:lnTo>
                    <a:pt x="112341" y="4198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8" name="Polygon form 282"/>
            <p:cNvSpPr/>
            <p:nvPr/>
          </p:nvSpPr>
          <p:spPr>
            <a:xfrm>
              <a:off x="2140022" y="3022135"/>
              <a:ext cx="153301" cy="83648"/>
            </a:xfrm>
            <a:custGeom>
              <a:avLst/>
              <a:gdLst/>
              <a:ahLst/>
              <a:cxnLst/>
              <a:rect l="0" t="0" r="0" b="0"/>
              <a:pathLst>
                <a:path w="153301" h="83648">
                  <a:moveTo>
                    <a:pt x="151676" y="30254"/>
                  </a:moveTo>
                  <a:lnTo>
                    <a:pt x="140558" y="56954"/>
                  </a:lnTo>
                  <a:lnTo>
                    <a:pt x="129836" y="83648"/>
                  </a:lnTo>
                  <a:lnTo>
                    <a:pt x="114445" y="82726"/>
                  </a:lnTo>
                  <a:lnTo>
                    <a:pt x="82909" y="80783"/>
                  </a:lnTo>
                  <a:lnTo>
                    <a:pt x="51395" y="78806"/>
                  </a:lnTo>
                  <a:lnTo>
                    <a:pt x="33906" y="77684"/>
                  </a:lnTo>
                  <a:lnTo>
                    <a:pt x="16439" y="76548"/>
                  </a:lnTo>
                  <a:lnTo>
                    <a:pt x="0" y="75466"/>
                  </a:lnTo>
                  <a:lnTo>
                    <a:pt x="15978" y="38605"/>
                  </a:lnTo>
                  <a:lnTo>
                    <a:pt x="33271" y="0"/>
                  </a:lnTo>
                  <a:lnTo>
                    <a:pt x="33307" y="3"/>
                  </a:lnTo>
                  <a:lnTo>
                    <a:pt x="63152" y="2148"/>
                  </a:lnTo>
                  <a:lnTo>
                    <a:pt x="85381" y="3713"/>
                  </a:lnTo>
                  <a:lnTo>
                    <a:pt x="124774" y="6405"/>
                  </a:lnTo>
                  <a:lnTo>
                    <a:pt x="148385" y="7986"/>
                  </a:lnTo>
                  <a:lnTo>
                    <a:pt x="151042" y="11576"/>
                  </a:lnTo>
                  <a:lnTo>
                    <a:pt x="153301" y="11670"/>
                  </a:lnTo>
                  <a:lnTo>
                    <a:pt x="152256" y="15313"/>
                  </a:lnTo>
                  <a:lnTo>
                    <a:pt x="147879" y="19768"/>
                  </a:lnTo>
                  <a:lnTo>
                    <a:pt x="148190" y="22226"/>
                  </a:lnTo>
                  <a:lnTo>
                    <a:pt x="148119" y="27600"/>
                  </a:lnTo>
                  <a:lnTo>
                    <a:pt x="151676" y="3025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9" name="Polygon form 283"/>
            <p:cNvSpPr/>
            <p:nvPr/>
          </p:nvSpPr>
          <p:spPr>
            <a:xfrm>
              <a:off x="2265304" y="3015076"/>
              <a:ext cx="101085" cy="120215"/>
            </a:xfrm>
            <a:custGeom>
              <a:avLst/>
              <a:gdLst/>
              <a:ahLst/>
              <a:cxnLst/>
              <a:rect l="0" t="0" r="0" b="0"/>
              <a:pathLst>
                <a:path w="101085" h="120215">
                  <a:moveTo>
                    <a:pt x="4648" y="90712"/>
                  </a:moveTo>
                  <a:lnTo>
                    <a:pt x="4555" y="90707"/>
                  </a:lnTo>
                  <a:lnTo>
                    <a:pt x="15276" y="64012"/>
                  </a:lnTo>
                  <a:lnTo>
                    <a:pt x="26395" y="37312"/>
                  </a:lnTo>
                  <a:lnTo>
                    <a:pt x="22838" y="34658"/>
                  </a:lnTo>
                  <a:lnTo>
                    <a:pt x="22909" y="29284"/>
                  </a:lnTo>
                  <a:lnTo>
                    <a:pt x="22598" y="26826"/>
                  </a:lnTo>
                  <a:lnTo>
                    <a:pt x="26974" y="22371"/>
                  </a:lnTo>
                  <a:lnTo>
                    <a:pt x="28019" y="18729"/>
                  </a:lnTo>
                  <a:lnTo>
                    <a:pt x="25760" y="18634"/>
                  </a:lnTo>
                  <a:lnTo>
                    <a:pt x="23104" y="15044"/>
                  </a:lnTo>
                  <a:lnTo>
                    <a:pt x="23177" y="9574"/>
                  </a:lnTo>
                  <a:lnTo>
                    <a:pt x="21897" y="6209"/>
                  </a:lnTo>
                  <a:lnTo>
                    <a:pt x="20740" y="2077"/>
                  </a:lnTo>
                  <a:lnTo>
                    <a:pt x="21297" y="0"/>
                  </a:lnTo>
                  <a:lnTo>
                    <a:pt x="36631" y="1043"/>
                  </a:lnTo>
                  <a:lnTo>
                    <a:pt x="51971" y="2021"/>
                  </a:lnTo>
                  <a:lnTo>
                    <a:pt x="71730" y="3124"/>
                  </a:lnTo>
                  <a:lnTo>
                    <a:pt x="90674" y="3791"/>
                  </a:lnTo>
                  <a:lnTo>
                    <a:pt x="92266" y="8018"/>
                  </a:lnTo>
                  <a:lnTo>
                    <a:pt x="93754" y="10243"/>
                  </a:lnTo>
                  <a:lnTo>
                    <a:pt x="89699" y="16324"/>
                  </a:lnTo>
                  <a:lnTo>
                    <a:pt x="88188" y="23847"/>
                  </a:lnTo>
                  <a:lnTo>
                    <a:pt x="88961" y="29139"/>
                  </a:lnTo>
                  <a:lnTo>
                    <a:pt x="90554" y="33565"/>
                  </a:lnTo>
                  <a:lnTo>
                    <a:pt x="93194" y="37150"/>
                  </a:lnTo>
                  <a:lnTo>
                    <a:pt x="94336" y="38378"/>
                  </a:lnTo>
                  <a:lnTo>
                    <a:pt x="93900" y="43202"/>
                  </a:lnTo>
                  <a:lnTo>
                    <a:pt x="92531" y="47376"/>
                  </a:lnTo>
                  <a:lnTo>
                    <a:pt x="94105" y="48535"/>
                  </a:lnTo>
                  <a:lnTo>
                    <a:pt x="98016" y="47128"/>
                  </a:lnTo>
                  <a:lnTo>
                    <a:pt x="99756" y="51327"/>
                  </a:lnTo>
                  <a:lnTo>
                    <a:pt x="96982" y="55859"/>
                  </a:lnTo>
                  <a:lnTo>
                    <a:pt x="93966" y="59382"/>
                  </a:lnTo>
                  <a:lnTo>
                    <a:pt x="91151" y="63686"/>
                  </a:lnTo>
                  <a:lnTo>
                    <a:pt x="92186" y="67572"/>
                  </a:lnTo>
                  <a:lnTo>
                    <a:pt x="94299" y="71292"/>
                  </a:lnTo>
                  <a:lnTo>
                    <a:pt x="96242" y="71501"/>
                  </a:lnTo>
                  <a:lnTo>
                    <a:pt x="98754" y="77233"/>
                  </a:lnTo>
                  <a:lnTo>
                    <a:pt x="100246" y="78073"/>
                  </a:lnTo>
                  <a:lnTo>
                    <a:pt x="99300" y="84167"/>
                  </a:lnTo>
                  <a:lnTo>
                    <a:pt x="97257" y="87872"/>
                  </a:lnTo>
                  <a:lnTo>
                    <a:pt x="97246" y="94114"/>
                  </a:lnTo>
                  <a:lnTo>
                    <a:pt x="99382" y="93576"/>
                  </a:lnTo>
                  <a:lnTo>
                    <a:pt x="101085" y="97614"/>
                  </a:lnTo>
                  <a:lnTo>
                    <a:pt x="99622" y="100087"/>
                  </a:lnTo>
                  <a:lnTo>
                    <a:pt x="98534" y="104020"/>
                  </a:lnTo>
                  <a:lnTo>
                    <a:pt x="94984" y="105932"/>
                  </a:lnTo>
                  <a:lnTo>
                    <a:pt x="90074" y="108334"/>
                  </a:lnTo>
                  <a:lnTo>
                    <a:pt x="88743" y="110721"/>
                  </a:lnTo>
                  <a:lnTo>
                    <a:pt x="86389" y="114209"/>
                  </a:lnTo>
                  <a:lnTo>
                    <a:pt x="82830" y="120215"/>
                  </a:lnTo>
                  <a:lnTo>
                    <a:pt x="71282" y="119567"/>
                  </a:lnTo>
                  <a:lnTo>
                    <a:pt x="73263" y="117147"/>
                  </a:lnTo>
                  <a:lnTo>
                    <a:pt x="76221" y="114566"/>
                  </a:lnTo>
                  <a:lnTo>
                    <a:pt x="79183" y="111999"/>
                  </a:lnTo>
                  <a:lnTo>
                    <a:pt x="78838" y="108828"/>
                  </a:lnTo>
                  <a:lnTo>
                    <a:pt x="59305" y="106145"/>
                  </a:lnTo>
                  <a:lnTo>
                    <a:pt x="40705" y="105049"/>
                  </a:lnTo>
                  <a:lnTo>
                    <a:pt x="21262" y="103831"/>
                  </a:lnTo>
                  <a:lnTo>
                    <a:pt x="0" y="102187"/>
                  </a:lnTo>
                  <a:lnTo>
                    <a:pt x="4648" y="9071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0" name="Polygon form 284"/>
            <p:cNvSpPr/>
            <p:nvPr/>
          </p:nvSpPr>
          <p:spPr>
            <a:xfrm>
              <a:off x="2151319" y="2944733"/>
              <a:ext cx="145551" cy="85388"/>
            </a:xfrm>
            <a:custGeom>
              <a:avLst/>
              <a:gdLst/>
              <a:ahLst/>
              <a:cxnLst/>
              <a:rect l="0" t="0" r="0" b="0"/>
              <a:pathLst>
                <a:path w="145551" h="85388">
                  <a:moveTo>
                    <a:pt x="137162" y="79918"/>
                  </a:moveTo>
                  <a:lnTo>
                    <a:pt x="137089" y="85388"/>
                  </a:lnTo>
                  <a:lnTo>
                    <a:pt x="113478" y="83807"/>
                  </a:lnTo>
                  <a:lnTo>
                    <a:pt x="74085" y="81115"/>
                  </a:lnTo>
                  <a:lnTo>
                    <a:pt x="51856" y="79550"/>
                  </a:lnTo>
                  <a:lnTo>
                    <a:pt x="22011" y="77405"/>
                  </a:lnTo>
                  <a:lnTo>
                    <a:pt x="21975" y="77402"/>
                  </a:lnTo>
                  <a:lnTo>
                    <a:pt x="22349" y="76595"/>
                  </a:lnTo>
                  <a:lnTo>
                    <a:pt x="33777" y="52337"/>
                  </a:lnTo>
                  <a:lnTo>
                    <a:pt x="0" y="49794"/>
                  </a:lnTo>
                  <a:lnTo>
                    <a:pt x="24765" y="0"/>
                  </a:lnTo>
                  <a:lnTo>
                    <a:pt x="57250" y="2545"/>
                  </a:lnTo>
                  <a:lnTo>
                    <a:pt x="82250" y="4459"/>
                  </a:lnTo>
                  <a:lnTo>
                    <a:pt x="115731" y="6962"/>
                  </a:lnTo>
                  <a:lnTo>
                    <a:pt x="118533" y="10418"/>
                  </a:lnTo>
                  <a:lnTo>
                    <a:pt x="123743" y="12838"/>
                  </a:lnTo>
                  <a:lnTo>
                    <a:pt x="125728" y="11814"/>
                  </a:lnTo>
                  <a:lnTo>
                    <a:pt x="129663" y="12195"/>
                  </a:lnTo>
                  <a:lnTo>
                    <a:pt x="135764" y="12378"/>
                  </a:lnTo>
                  <a:lnTo>
                    <a:pt x="138590" y="15881"/>
                  </a:lnTo>
                  <a:lnTo>
                    <a:pt x="142212" y="18284"/>
                  </a:lnTo>
                  <a:lnTo>
                    <a:pt x="142009" y="20400"/>
                  </a:lnTo>
                  <a:lnTo>
                    <a:pt x="142891" y="21696"/>
                  </a:lnTo>
                  <a:lnTo>
                    <a:pt x="145551" y="22238"/>
                  </a:lnTo>
                  <a:lnTo>
                    <a:pt x="145158" y="24760"/>
                  </a:lnTo>
                  <a:lnTo>
                    <a:pt x="144327" y="28933"/>
                  </a:lnTo>
                  <a:lnTo>
                    <a:pt x="143344" y="30979"/>
                  </a:lnTo>
                  <a:lnTo>
                    <a:pt x="144256" y="35871"/>
                  </a:lnTo>
                  <a:lnTo>
                    <a:pt x="143441" y="40058"/>
                  </a:lnTo>
                  <a:lnTo>
                    <a:pt x="140956" y="45811"/>
                  </a:lnTo>
                  <a:lnTo>
                    <a:pt x="141813" y="46698"/>
                  </a:lnTo>
                  <a:lnTo>
                    <a:pt x="141603" y="49747"/>
                  </a:lnTo>
                  <a:lnTo>
                    <a:pt x="140134" y="57035"/>
                  </a:lnTo>
                  <a:lnTo>
                    <a:pt x="138594" y="61349"/>
                  </a:lnTo>
                  <a:lnTo>
                    <a:pt x="136146" y="65766"/>
                  </a:lnTo>
                  <a:lnTo>
                    <a:pt x="135282" y="70344"/>
                  </a:lnTo>
                  <a:lnTo>
                    <a:pt x="134725" y="72421"/>
                  </a:lnTo>
                  <a:lnTo>
                    <a:pt x="135882" y="76553"/>
                  </a:lnTo>
                  <a:lnTo>
                    <a:pt x="137162" y="7991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1" name="Polygon form 285"/>
            <p:cNvSpPr/>
            <p:nvPr/>
          </p:nvSpPr>
          <p:spPr>
            <a:xfrm>
              <a:off x="2118007" y="3096374"/>
              <a:ext cx="151945" cy="93844"/>
            </a:xfrm>
            <a:custGeom>
              <a:avLst/>
              <a:gdLst/>
              <a:ahLst/>
              <a:cxnLst/>
              <a:rect l="0" t="0" r="0" b="0"/>
              <a:pathLst>
                <a:path w="151945" h="93844">
                  <a:moveTo>
                    <a:pt x="147297" y="20890"/>
                  </a:moveTo>
                  <a:lnTo>
                    <a:pt x="140787" y="47565"/>
                  </a:lnTo>
                  <a:lnTo>
                    <a:pt x="131484" y="71922"/>
                  </a:lnTo>
                  <a:lnTo>
                    <a:pt x="123168" y="93844"/>
                  </a:lnTo>
                  <a:lnTo>
                    <a:pt x="117198" y="88492"/>
                  </a:lnTo>
                  <a:lnTo>
                    <a:pt x="113133" y="85535"/>
                  </a:lnTo>
                  <a:lnTo>
                    <a:pt x="108457" y="87004"/>
                  </a:lnTo>
                  <a:lnTo>
                    <a:pt x="102270" y="86377"/>
                  </a:lnTo>
                  <a:lnTo>
                    <a:pt x="98538" y="86202"/>
                  </a:lnTo>
                  <a:lnTo>
                    <a:pt x="94736" y="88074"/>
                  </a:lnTo>
                  <a:lnTo>
                    <a:pt x="91368" y="88952"/>
                  </a:lnTo>
                  <a:lnTo>
                    <a:pt x="89192" y="87563"/>
                  </a:lnTo>
                  <a:lnTo>
                    <a:pt x="82732" y="88574"/>
                  </a:lnTo>
                  <a:lnTo>
                    <a:pt x="81547" y="84223"/>
                  </a:lnTo>
                  <a:lnTo>
                    <a:pt x="77437" y="87694"/>
                  </a:lnTo>
                  <a:lnTo>
                    <a:pt x="73158" y="85784"/>
                  </a:lnTo>
                  <a:lnTo>
                    <a:pt x="69584" y="81573"/>
                  </a:lnTo>
                  <a:lnTo>
                    <a:pt x="63302" y="83773"/>
                  </a:lnTo>
                  <a:lnTo>
                    <a:pt x="63200" y="77572"/>
                  </a:lnTo>
                  <a:lnTo>
                    <a:pt x="54677" y="77674"/>
                  </a:lnTo>
                  <a:lnTo>
                    <a:pt x="49876" y="75994"/>
                  </a:lnTo>
                  <a:lnTo>
                    <a:pt x="44573" y="73845"/>
                  </a:lnTo>
                  <a:lnTo>
                    <a:pt x="43905" y="68458"/>
                  </a:lnTo>
                  <a:lnTo>
                    <a:pt x="38590" y="69850"/>
                  </a:lnTo>
                  <a:lnTo>
                    <a:pt x="36485" y="67619"/>
                  </a:lnTo>
                  <a:lnTo>
                    <a:pt x="33282" y="64649"/>
                  </a:lnTo>
                  <a:lnTo>
                    <a:pt x="42658" y="40612"/>
                  </a:lnTo>
                  <a:lnTo>
                    <a:pt x="52559" y="15986"/>
                  </a:lnTo>
                  <a:lnTo>
                    <a:pt x="35024" y="14833"/>
                  </a:lnTo>
                  <a:lnTo>
                    <a:pt x="17501" y="13666"/>
                  </a:lnTo>
                  <a:lnTo>
                    <a:pt x="0" y="12484"/>
                  </a:lnTo>
                  <a:lnTo>
                    <a:pt x="5273" y="0"/>
                  </a:lnTo>
                  <a:lnTo>
                    <a:pt x="22015" y="1227"/>
                  </a:lnTo>
                  <a:lnTo>
                    <a:pt x="38455" y="2309"/>
                  </a:lnTo>
                  <a:lnTo>
                    <a:pt x="55922" y="3445"/>
                  </a:lnTo>
                  <a:lnTo>
                    <a:pt x="73411" y="4567"/>
                  </a:lnTo>
                  <a:lnTo>
                    <a:pt x="104924" y="6544"/>
                  </a:lnTo>
                  <a:lnTo>
                    <a:pt x="136461" y="8486"/>
                  </a:lnTo>
                  <a:lnTo>
                    <a:pt x="151852" y="9409"/>
                  </a:lnTo>
                  <a:lnTo>
                    <a:pt x="151945" y="9415"/>
                  </a:lnTo>
                  <a:lnTo>
                    <a:pt x="147297" y="2089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2" name="Polygon form 286"/>
            <p:cNvSpPr/>
            <p:nvPr/>
          </p:nvSpPr>
          <p:spPr>
            <a:xfrm>
              <a:off x="2215708" y="2796251"/>
              <a:ext cx="150613" cy="83352"/>
            </a:xfrm>
            <a:custGeom>
              <a:avLst/>
              <a:gdLst/>
              <a:ahLst/>
              <a:cxnLst/>
              <a:rect l="0" t="0" r="0" b="0"/>
              <a:pathLst>
                <a:path w="150613" h="83352">
                  <a:moveTo>
                    <a:pt x="125712" y="75062"/>
                  </a:moveTo>
                  <a:lnTo>
                    <a:pt x="124796" y="78880"/>
                  </a:lnTo>
                  <a:lnTo>
                    <a:pt x="122488" y="83352"/>
                  </a:lnTo>
                  <a:lnTo>
                    <a:pt x="90783" y="82319"/>
                  </a:lnTo>
                  <a:lnTo>
                    <a:pt x="64364" y="80192"/>
                  </a:lnTo>
                  <a:lnTo>
                    <a:pt x="31014" y="77618"/>
                  </a:lnTo>
                  <a:lnTo>
                    <a:pt x="0" y="75179"/>
                  </a:lnTo>
                  <a:lnTo>
                    <a:pt x="16112" y="45120"/>
                  </a:lnTo>
                  <a:lnTo>
                    <a:pt x="42345" y="0"/>
                  </a:lnTo>
                  <a:lnTo>
                    <a:pt x="96848" y="4744"/>
                  </a:lnTo>
                  <a:lnTo>
                    <a:pt x="150613" y="9203"/>
                  </a:lnTo>
                  <a:lnTo>
                    <a:pt x="149505" y="11633"/>
                  </a:lnTo>
                  <a:lnTo>
                    <a:pt x="149036" y="15278"/>
                  </a:lnTo>
                  <a:lnTo>
                    <a:pt x="147350" y="18121"/>
                  </a:lnTo>
                  <a:lnTo>
                    <a:pt x="145087" y="21205"/>
                  </a:lnTo>
                  <a:lnTo>
                    <a:pt x="142653" y="26023"/>
                  </a:lnTo>
                  <a:lnTo>
                    <a:pt x="140500" y="30497"/>
                  </a:lnTo>
                  <a:lnTo>
                    <a:pt x="139912" y="35136"/>
                  </a:lnTo>
                  <a:lnTo>
                    <a:pt x="139131" y="40330"/>
                  </a:lnTo>
                  <a:lnTo>
                    <a:pt x="137258" y="45370"/>
                  </a:lnTo>
                  <a:lnTo>
                    <a:pt x="136003" y="48333"/>
                  </a:lnTo>
                  <a:lnTo>
                    <a:pt x="134312" y="51641"/>
                  </a:lnTo>
                  <a:lnTo>
                    <a:pt x="131152" y="58900"/>
                  </a:lnTo>
                  <a:lnTo>
                    <a:pt x="130993" y="60284"/>
                  </a:lnTo>
                  <a:lnTo>
                    <a:pt x="128244" y="65909"/>
                  </a:lnTo>
                  <a:lnTo>
                    <a:pt x="126415" y="70971"/>
                  </a:lnTo>
                  <a:lnTo>
                    <a:pt x="125712" y="7506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3" name="Polygon form 287"/>
            <p:cNvSpPr/>
            <p:nvPr/>
          </p:nvSpPr>
          <p:spPr>
            <a:xfrm>
              <a:off x="2176083" y="2871430"/>
              <a:ext cx="162113" cy="95541"/>
            </a:xfrm>
            <a:custGeom>
              <a:avLst/>
              <a:gdLst/>
              <a:ahLst/>
              <a:cxnLst/>
              <a:rect l="0" t="0" r="0" b="0"/>
              <a:pathLst>
                <a:path w="162113" h="95541">
                  <a:moveTo>
                    <a:pt x="117448" y="91586"/>
                  </a:moveTo>
                  <a:lnTo>
                    <a:pt x="113825" y="89183"/>
                  </a:lnTo>
                  <a:lnTo>
                    <a:pt x="111000" y="85681"/>
                  </a:lnTo>
                  <a:lnTo>
                    <a:pt x="104898" y="85497"/>
                  </a:lnTo>
                  <a:lnTo>
                    <a:pt x="100964" y="85116"/>
                  </a:lnTo>
                  <a:lnTo>
                    <a:pt x="98979" y="86140"/>
                  </a:lnTo>
                  <a:lnTo>
                    <a:pt x="93768" y="83720"/>
                  </a:lnTo>
                  <a:lnTo>
                    <a:pt x="90966" y="80264"/>
                  </a:lnTo>
                  <a:lnTo>
                    <a:pt x="57486" y="77761"/>
                  </a:lnTo>
                  <a:lnTo>
                    <a:pt x="32485" y="75848"/>
                  </a:lnTo>
                  <a:lnTo>
                    <a:pt x="0" y="73302"/>
                  </a:lnTo>
                  <a:lnTo>
                    <a:pt x="26343" y="22599"/>
                  </a:lnTo>
                  <a:lnTo>
                    <a:pt x="39625" y="0"/>
                  </a:lnTo>
                  <a:lnTo>
                    <a:pt x="70639" y="2439"/>
                  </a:lnTo>
                  <a:lnTo>
                    <a:pt x="103990" y="5013"/>
                  </a:lnTo>
                  <a:lnTo>
                    <a:pt x="130408" y="7141"/>
                  </a:lnTo>
                  <a:lnTo>
                    <a:pt x="162113" y="8173"/>
                  </a:lnTo>
                  <a:lnTo>
                    <a:pt x="159992" y="11738"/>
                  </a:lnTo>
                  <a:lnTo>
                    <a:pt x="154928" y="14214"/>
                  </a:lnTo>
                  <a:lnTo>
                    <a:pt x="152341" y="17489"/>
                  </a:lnTo>
                  <a:lnTo>
                    <a:pt x="152024" y="21422"/>
                  </a:lnTo>
                  <a:lnTo>
                    <a:pt x="153925" y="23558"/>
                  </a:lnTo>
                  <a:lnTo>
                    <a:pt x="144145" y="47347"/>
                  </a:lnTo>
                  <a:lnTo>
                    <a:pt x="132705" y="70439"/>
                  </a:lnTo>
                  <a:lnTo>
                    <a:pt x="130476" y="70292"/>
                  </a:lnTo>
                  <a:lnTo>
                    <a:pt x="127566" y="76333"/>
                  </a:lnTo>
                  <a:lnTo>
                    <a:pt x="128132" y="79777"/>
                  </a:lnTo>
                  <a:lnTo>
                    <a:pt x="126458" y="82437"/>
                  </a:lnTo>
                  <a:lnTo>
                    <a:pt x="123711" y="86350"/>
                  </a:lnTo>
                  <a:lnTo>
                    <a:pt x="120447" y="90321"/>
                  </a:lnTo>
                  <a:lnTo>
                    <a:pt x="121874" y="93271"/>
                  </a:lnTo>
                  <a:lnTo>
                    <a:pt x="120787" y="95541"/>
                  </a:lnTo>
                  <a:lnTo>
                    <a:pt x="118126" y="94999"/>
                  </a:lnTo>
                  <a:lnTo>
                    <a:pt x="117245" y="93702"/>
                  </a:lnTo>
                  <a:lnTo>
                    <a:pt x="117448" y="9158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4" name="Polygon form 288"/>
            <p:cNvSpPr/>
            <p:nvPr/>
          </p:nvSpPr>
          <p:spPr>
            <a:xfrm>
              <a:off x="2219869" y="3206305"/>
              <a:ext cx="85122" cy="101463"/>
            </a:xfrm>
            <a:custGeom>
              <a:avLst/>
              <a:gdLst/>
              <a:ahLst/>
              <a:cxnLst/>
              <a:rect l="0" t="0" r="0" b="0"/>
              <a:pathLst>
                <a:path w="85122" h="101463">
                  <a:moveTo>
                    <a:pt x="82341" y="97893"/>
                  </a:moveTo>
                  <a:lnTo>
                    <a:pt x="77897" y="101030"/>
                  </a:lnTo>
                  <a:lnTo>
                    <a:pt x="72126" y="97014"/>
                  </a:lnTo>
                  <a:lnTo>
                    <a:pt x="63860" y="101463"/>
                  </a:lnTo>
                  <a:lnTo>
                    <a:pt x="50732" y="100061"/>
                  </a:lnTo>
                  <a:lnTo>
                    <a:pt x="40901" y="86118"/>
                  </a:lnTo>
                  <a:lnTo>
                    <a:pt x="23967" y="88485"/>
                  </a:lnTo>
                  <a:lnTo>
                    <a:pt x="12384" y="82005"/>
                  </a:lnTo>
                  <a:lnTo>
                    <a:pt x="452" y="83209"/>
                  </a:lnTo>
                  <a:lnTo>
                    <a:pt x="0" y="80419"/>
                  </a:lnTo>
                  <a:lnTo>
                    <a:pt x="2991" y="76817"/>
                  </a:lnTo>
                  <a:lnTo>
                    <a:pt x="6756" y="73621"/>
                  </a:lnTo>
                  <a:lnTo>
                    <a:pt x="8357" y="68597"/>
                  </a:lnTo>
                  <a:lnTo>
                    <a:pt x="7545" y="66851"/>
                  </a:lnTo>
                  <a:lnTo>
                    <a:pt x="11015" y="60921"/>
                  </a:lnTo>
                  <a:lnTo>
                    <a:pt x="13039" y="58249"/>
                  </a:lnTo>
                  <a:lnTo>
                    <a:pt x="17704" y="49136"/>
                  </a:lnTo>
                  <a:lnTo>
                    <a:pt x="17192" y="45617"/>
                  </a:lnTo>
                  <a:lnTo>
                    <a:pt x="16927" y="39783"/>
                  </a:lnTo>
                  <a:lnTo>
                    <a:pt x="17273" y="33872"/>
                  </a:lnTo>
                  <a:lnTo>
                    <a:pt x="17536" y="29933"/>
                  </a:lnTo>
                  <a:lnTo>
                    <a:pt x="15497" y="26941"/>
                  </a:lnTo>
                  <a:lnTo>
                    <a:pt x="23424" y="0"/>
                  </a:lnTo>
                  <a:lnTo>
                    <a:pt x="40787" y="987"/>
                  </a:lnTo>
                  <a:lnTo>
                    <a:pt x="60738" y="1207"/>
                  </a:lnTo>
                  <a:lnTo>
                    <a:pt x="75675" y="2863"/>
                  </a:lnTo>
                  <a:lnTo>
                    <a:pt x="76490" y="4363"/>
                  </a:lnTo>
                  <a:lnTo>
                    <a:pt x="73658" y="7897"/>
                  </a:lnTo>
                  <a:lnTo>
                    <a:pt x="74587" y="13193"/>
                  </a:lnTo>
                  <a:lnTo>
                    <a:pt x="72833" y="16259"/>
                  </a:lnTo>
                  <a:lnTo>
                    <a:pt x="73773" y="20691"/>
                  </a:lnTo>
                  <a:lnTo>
                    <a:pt x="70440" y="23123"/>
                  </a:lnTo>
                  <a:lnTo>
                    <a:pt x="68079" y="27818"/>
                  </a:lnTo>
                  <a:lnTo>
                    <a:pt x="63328" y="31556"/>
                  </a:lnTo>
                  <a:lnTo>
                    <a:pt x="60025" y="36732"/>
                  </a:lnTo>
                  <a:lnTo>
                    <a:pt x="56461" y="42706"/>
                  </a:lnTo>
                  <a:lnTo>
                    <a:pt x="53358" y="45397"/>
                  </a:lnTo>
                  <a:lnTo>
                    <a:pt x="52141" y="51708"/>
                  </a:lnTo>
                  <a:lnTo>
                    <a:pt x="67963" y="53304"/>
                  </a:lnTo>
                  <a:lnTo>
                    <a:pt x="85122" y="54199"/>
                  </a:lnTo>
                  <a:lnTo>
                    <a:pt x="83338" y="58342"/>
                  </a:lnTo>
                  <a:lnTo>
                    <a:pt x="80890" y="62399"/>
                  </a:lnTo>
                  <a:lnTo>
                    <a:pt x="81099" y="65628"/>
                  </a:lnTo>
                  <a:lnTo>
                    <a:pt x="82640" y="68652"/>
                  </a:lnTo>
                  <a:lnTo>
                    <a:pt x="82056" y="72839"/>
                  </a:lnTo>
                  <a:lnTo>
                    <a:pt x="81663" y="75339"/>
                  </a:lnTo>
                  <a:lnTo>
                    <a:pt x="83090" y="82584"/>
                  </a:lnTo>
                  <a:lnTo>
                    <a:pt x="79852" y="92752"/>
                  </a:lnTo>
                  <a:lnTo>
                    <a:pt x="82341" y="9789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5" name="Polygon form 289"/>
            <p:cNvSpPr/>
            <p:nvPr/>
          </p:nvSpPr>
          <p:spPr>
            <a:xfrm>
              <a:off x="2007424" y="3108858"/>
              <a:ext cx="241823" cy="275440"/>
            </a:xfrm>
            <a:custGeom>
              <a:avLst/>
              <a:gdLst/>
              <a:ahLst/>
              <a:cxnLst/>
              <a:rect l="0" t="0" r="0" b="0"/>
              <a:pathLst>
                <a:path w="241823" h="275440">
                  <a:moveTo>
                    <a:pt x="229637" y="143064"/>
                  </a:moveTo>
                  <a:lnTo>
                    <a:pt x="230149" y="146583"/>
                  </a:lnTo>
                  <a:lnTo>
                    <a:pt x="225484" y="155696"/>
                  </a:lnTo>
                  <a:lnTo>
                    <a:pt x="223460" y="158368"/>
                  </a:lnTo>
                  <a:lnTo>
                    <a:pt x="219989" y="164298"/>
                  </a:lnTo>
                  <a:lnTo>
                    <a:pt x="220801" y="166044"/>
                  </a:lnTo>
                  <a:lnTo>
                    <a:pt x="219200" y="171068"/>
                  </a:lnTo>
                  <a:lnTo>
                    <a:pt x="215436" y="174264"/>
                  </a:lnTo>
                  <a:lnTo>
                    <a:pt x="212445" y="177866"/>
                  </a:lnTo>
                  <a:lnTo>
                    <a:pt x="212896" y="180656"/>
                  </a:lnTo>
                  <a:lnTo>
                    <a:pt x="195676" y="185783"/>
                  </a:lnTo>
                  <a:lnTo>
                    <a:pt x="173302" y="203680"/>
                  </a:lnTo>
                  <a:lnTo>
                    <a:pt x="151742" y="213689"/>
                  </a:lnTo>
                  <a:lnTo>
                    <a:pt x="138084" y="225284"/>
                  </a:lnTo>
                  <a:lnTo>
                    <a:pt x="130495" y="236481"/>
                  </a:lnTo>
                  <a:lnTo>
                    <a:pt x="125307" y="253978"/>
                  </a:lnTo>
                  <a:lnTo>
                    <a:pt x="122825" y="266204"/>
                  </a:lnTo>
                  <a:lnTo>
                    <a:pt x="123991" y="275006"/>
                  </a:lnTo>
                  <a:lnTo>
                    <a:pt x="116511" y="275440"/>
                  </a:lnTo>
                  <a:lnTo>
                    <a:pt x="104822" y="269236"/>
                  </a:lnTo>
                  <a:lnTo>
                    <a:pt x="92526" y="260669"/>
                  </a:lnTo>
                  <a:lnTo>
                    <a:pt x="90758" y="248470"/>
                  </a:lnTo>
                  <a:lnTo>
                    <a:pt x="91925" y="230472"/>
                  </a:lnTo>
                  <a:lnTo>
                    <a:pt x="85428" y="215437"/>
                  </a:lnTo>
                  <a:lnTo>
                    <a:pt x="83713" y="200208"/>
                  </a:lnTo>
                  <a:lnTo>
                    <a:pt x="80091" y="182324"/>
                  </a:lnTo>
                  <a:lnTo>
                    <a:pt x="70541" y="171497"/>
                  </a:lnTo>
                  <a:lnTo>
                    <a:pt x="55457" y="171164"/>
                  </a:lnTo>
                  <a:lnTo>
                    <a:pt x="37270" y="190630"/>
                  </a:lnTo>
                  <a:lnTo>
                    <a:pt x="24619" y="182142"/>
                  </a:lnTo>
                  <a:lnTo>
                    <a:pt x="17775" y="173907"/>
                  </a:lnTo>
                  <a:lnTo>
                    <a:pt x="18062" y="159636"/>
                  </a:lnTo>
                  <a:lnTo>
                    <a:pt x="16714" y="145978"/>
                  </a:lnTo>
                  <a:lnTo>
                    <a:pt x="9980" y="134133"/>
                  </a:lnTo>
                  <a:lnTo>
                    <a:pt x="3695" y="125523"/>
                  </a:lnTo>
                  <a:lnTo>
                    <a:pt x="487" y="116085"/>
                  </a:lnTo>
                  <a:lnTo>
                    <a:pt x="0" y="111890"/>
                  </a:lnTo>
                  <a:lnTo>
                    <a:pt x="630" y="109709"/>
                  </a:lnTo>
                  <a:lnTo>
                    <a:pt x="16808" y="110727"/>
                  </a:lnTo>
                  <a:lnTo>
                    <a:pt x="49189" y="112729"/>
                  </a:lnTo>
                  <a:lnTo>
                    <a:pt x="65898" y="113743"/>
                  </a:lnTo>
                  <a:lnTo>
                    <a:pt x="83825" y="66111"/>
                  </a:lnTo>
                  <a:lnTo>
                    <a:pt x="110583" y="0"/>
                  </a:lnTo>
                  <a:lnTo>
                    <a:pt x="128084" y="1182"/>
                  </a:lnTo>
                  <a:lnTo>
                    <a:pt x="145607" y="2349"/>
                  </a:lnTo>
                  <a:lnTo>
                    <a:pt x="163142" y="3502"/>
                  </a:lnTo>
                  <a:lnTo>
                    <a:pt x="153242" y="28128"/>
                  </a:lnTo>
                  <a:lnTo>
                    <a:pt x="143865" y="52165"/>
                  </a:lnTo>
                  <a:lnTo>
                    <a:pt x="147068" y="55135"/>
                  </a:lnTo>
                  <a:lnTo>
                    <a:pt x="149173" y="57366"/>
                  </a:lnTo>
                  <a:lnTo>
                    <a:pt x="154488" y="55974"/>
                  </a:lnTo>
                  <a:lnTo>
                    <a:pt x="155156" y="61360"/>
                  </a:lnTo>
                  <a:lnTo>
                    <a:pt x="160459" y="63510"/>
                  </a:lnTo>
                  <a:lnTo>
                    <a:pt x="165260" y="65190"/>
                  </a:lnTo>
                  <a:lnTo>
                    <a:pt x="173783" y="65088"/>
                  </a:lnTo>
                  <a:lnTo>
                    <a:pt x="173885" y="71289"/>
                  </a:lnTo>
                  <a:lnTo>
                    <a:pt x="180167" y="69089"/>
                  </a:lnTo>
                  <a:lnTo>
                    <a:pt x="183741" y="73300"/>
                  </a:lnTo>
                  <a:lnTo>
                    <a:pt x="188021" y="75210"/>
                  </a:lnTo>
                  <a:lnTo>
                    <a:pt x="192131" y="71739"/>
                  </a:lnTo>
                  <a:lnTo>
                    <a:pt x="193315" y="76090"/>
                  </a:lnTo>
                  <a:lnTo>
                    <a:pt x="199775" y="75079"/>
                  </a:lnTo>
                  <a:lnTo>
                    <a:pt x="201951" y="76468"/>
                  </a:lnTo>
                  <a:lnTo>
                    <a:pt x="205320" y="75590"/>
                  </a:lnTo>
                  <a:lnTo>
                    <a:pt x="209121" y="73718"/>
                  </a:lnTo>
                  <a:lnTo>
                    <a:pt x="212853" y="73893"/>
                  </a:lnTo>
                  <a:lnTo>
                    <a:pt x="219040" y="74520"/>
                  </a:lnTo>
                  <a:lnTo>
                    <a:pt x="223716" y="73051"/>
                  </a:lnTo>
                  <a:lnTo>
                    <a:pt x="227782" y="76008"/>
                  </a:lnTo>
                  <a:lnTo>
                    <a:pt x="233751" y="81360"/>
                  </a:lnTo>
                  <a:lnTo>
                    <a:pt x="234113" y="83060"/>
                  </a:lnTo>
                  <a:lnTo>
                    <a:pt x="237710" y="82923"/>
                  </a:lnTo>
                  <a:lnTo>
                    <a:pt x="241823" y="83247"/>
                  </a:lnTo>
                  <a:lnTo>
                    <a:pt x="235869" y="97447"/>
                  </a:lnTo>
                  <a:lnTo>
                    <a:pt x="227942" y="124388"/>
                  </a:lnTo>
                  <a:lnTo>
                    <a:pt x="229981" y="127380"/>
                  </a:lnTo>
                  <a:lnTo>
                    <a:pt x="229718" y="131319"/>
                  </a:lnTo>
                  <a:lnTo>
                    <a:pt x="229372" y="137230"/>
                  </a:lnTo>
                  <a:lnTo>
                    <a:pt x="229637" y="14306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6" name="Polygon form 290"/>
            <p:cNvSpPr/>
            <p:nvPr/>
          </p:nvSpPr>
          <p:spPr>
            <a:xfrm>
              <a:off x="2670838" y="3001133"/>
              <a:ext cx="40576" cy="26911"/>
            </a:xfrm>
            <a:custGeom>
              <a:avLst/>
              <a:gdLst/>
              <a:ahLst/>
              <a:cxnLst/>
              <a:rect l="0" t="0" r="0" b="0"/>
              <a:pathLst>
                <a:path w="40576" h="26911">
                  <a:moveTo>
                    <a:pt x="15532" y="20998"/>
                  </a:moveTo>
                  <a:lnTo>
                    <a:pt x="0" y="26911"/>
                  </a:lnTo>
                  <a:lnTo>
                    <a:pt x="111" y="26122"/>
                  </a:lnTo>
                  <a:lnTo>
                    <a:pt x="500" y="23089"/>
                  </a:lnTo>
                  <a:lnTo>
                    <a:pt x="5062" y="20882"/>
                  </a:lnTo>
                  <a:lnTo>
                    <a:pt x="4418" y="18724"/>
                  </a:lnTo>
                  <a:lnTo>
                    <a:pt x="11794" y="0"/>
                  </a:lnTo>
                  <a:lnTo>
                    <a:pt x="24776" y="1108"/>
                  </a:lnTo>
                  <a:lnTo>
                    <a:pt x="40576" y="2449"/>
                  </a:lnTo>
                  <a:lnTo>
                    <a:pt x="36231" y="15863"/>
                  </a:lnTo>
                  <a:lnTo>
                    <a:pt x="33990" y="19409"/>
                  </a:lnTo>
                  <a:lnTo>
                    <a:pt x="25964" y="20276"/>
                  </a:lnTo>
                  <a:lnTo>
                    <a:pt x="15532" y="2099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7" name="Polygon form 291"/>
            <p:cNvSpPr/>
            <p:nvPr/>
          </p:nvSpPr>
          <p:spPr>
            <a:xfrm>
              <a:off x="2682632" y="2982960"/>
              <a:ext cx="60983" cy="34776"/>
            </a:xfrm>
            <a:custGeom>
              <a:avLst/>
              <a:gdLst/>
              <a:ahLst/>
              <a:cxnLst/>
              <a:rect l="0" t="0" r="0" b="0"/>
              <a:pathLst>
                <a:path w="60983" h="34776">
                  <a:moveTo>
                    <a:pt x="60983" y="24415"/>
                  </a:moveTo>
                  <a:lnTo>
                    <a:pt x="57319" y="31353"/>
                  </a:lnTo>
                  <a:lnTo>
                    <a:pt x="44392" y="34776"/>
                  </a:lnTo>
                  <a:lnTo>
                    <a:pt x="36262" y="33903"/>
                  </a:lnTo>
                  <a:lnTo>
                    <a:pt x="37023" y="30130"/>
                  </a:lnTo>
                  <a:lnTo>
                    <a:pt x="35250" y="27185"/>
                  </a:lnTo>
                  <a:lnTo>
                    <a:pt x="36118" y="20701"/>
                  </a:lnTo>
                  <a:lnTo>
                    <a:pt x="28782" y="20622"/>
                  </a:lnTo>
                  <a:lnTo>
                    <a:pt x="12982" y="19280"/>
                  </a:lnTo>
                  <a:lnTo>
                    <a:pt x="0" y="18173"/>
                  </a:lnTo>
                  <a:lnTo>
                    <a:pt x="9580" y="1458"/>
                  </a:lnTo>
                  <a:lnTo>
                    <a:pt x="23525" y="2568"/>
                  </a:lnTo>
                  <a:lnTo>
                    <a:pt x="44091" y="3807"/>
                  </a:lnTo>
                  <a:lnTo>
                    <a:pt x="46676" y="1482"/>
                  </a:lnTo>
                  <a:lnTo>
                    <a:pt x="50865" y="0"/>
                  </a:lnTo>
                  <a:lnTo>
                    <a:pt x="52731" y="566"/>
                  </a:lnTo>
                  <a:lnTo>
                    <a:pt x="48176" y="13546"/>
                  </a:lnTo>
                  <a:lnTo>
                    <a:pt x="49536" y="26812"/>
                  </a:lnTo>
                  <a:lnTo>
                    <a:pt x="56479" y="27759"/>
                  </a:lnTo>
                  <a:lnTo>
                    <a:pt x="57614" y="18726"/>
                  </a:lnTo>
                  <a:lnTo>
                    <a:pt x="60983" y="2441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8" name="Polygon form 292"/>
            <p:cNvSpPr/>
            <p:nvPr/>
          </p:nvSpPr>
          <p:spPr>
            <a:xfrm>
              <a:off x="2705668" y="2923605"/>
              <a:ext cx="46137" cy="63163"/>
            </a:xfrm>
            <a:custGeom>
              <a:avLst/>
              <a:gdLst/>
              <a:ahLst/>
              <a:cxnLst/>
              <a:rect l="0" t="0" r="0" b="0"/>
              <a:pathLst>
                <a:path w="46137" h="63163">
                  <a:moveTo>
                    <a:pt x="36468" y="6910"/>
                  </a:moveTo>
                  <a:lnTo>
                    <a:pt x="36446" y="6896"/>
                  </a:lnTo>
                  <a:lnTo>
                    <a:pt x="40321" y="955"/>
                  </a:lnTo>
                  <a:lnTo>
                    <a:pt x="46137" y="0"/>
                  </a:lnTo>
                  <a:lnTo>
                    <a:pt x="32543" y="45094"/>
                  </a:lnTo>
                  <a:lnTo>
                    <a:pt x="31071" y="47472"/>
                  </a:lnTo>
                  <a:lnTo>
                    <a:pt x="32957" y="51254"/>
                  </a:lnTo>
                  <a:lnTo>
                    <a:pt x="32580" y="54713"/>
                  </a:lnTo>
                  <a:lnTo>
                    <a:pt x="34460" y="54555"/>
                  </a:lnTo>
                  <a:lnTo>
                    <a:pt x="29695" y="59921"/>
                  </a:lnTo>
                  <a:lnTo>
                    <a:pt x="27830" y="59355"/>
                  </a:lnTo>
                  <a:lnTo>
                    <a:pt x="23640" y="60838"/>
                  </a:lnTo>
                  <a:lnTo>
                    <a:pt x="21055" y="63163"/>
                  </a:lnTo>
                  <a:lnTo>
                    <a:pt x="490" y="61923"/>
                  </a:lnTo>
                  <a:lnTo>
                    <a:pt x="0" y="59313"/>
                  </a:lnTo>
                  <a:lnTo>
                    <a:pt x="2453" y="56202"/>
                  </a:lnTo>
                  <a:lnTo>
                    <a:pt x="5119" y="49792"/>
                  </a:lnTo>
                  <a:lnTo>
                    <a:pt x="6179" y="48288"/>
                  </a:lnTo>
                  <a:lnTo>
                    <a:pt x="8798" y="42524"/>
                  </a:lnTo>
                  <a:lnTo>
                    <a:pt x="12389" y="37733"/>
                  </a:lnTo>
                  <a:lnTo>
                    <a:pt x="14539" y="35665"/>
                  </a:lnTo>
                  <a:lnTo>
                    <a:pt x="18623" y="29965"/>
                  </a:lnTo>
                  <a:lnTo>
                    <a:pt x="20417" y="26047"/>
                  </a:lnTo>
                  <a:lnTo>
                    <a:pt x="21835" y="23693"/>
                  </a:lnTo>
                  <a:lnTo>
                    <a:pt x="25518" y="22681"/>
                  </a:lnTo>
                  <a:lnTo>
                    <a:pt x="30321" y="20039"/>
                  </a:lnTo>
                  <a:lnTo>
                    <a:pt x="32074" y="17031"/>
                  </a:lnTo>
                  <a:lnTo>
                    <a:pt x="32091" y="13460"/>
                  </a:lnTo>
                  <a:lnTo>
                    <a:pt x="36468" y="691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9" name="Polygon form 293"/>
            <p:cNvSpPr/>
            <p:nvPr/>
          </p:nvSpPr>
          <p:spPr>
            <a:xfrm>
              <a:off x="2704828" y="3003582"/>
              <a:ext cx="14827" cy="16960"/>
            </a:xfrm>
            <a:custGeom>
              <a:avLst/>
              <a:gdLst/>
              <a:ahLst/>
              <a:cxnLst/>
              <a:rect l="0" t="0" r="0" b="0"/>
              <a:pathLst>
                <a:path w="14827" h="16960">
                  <a:moveTo>
                    <a:pt x="14827" y="9508"/>
                  </a:moveTo>
                  <a:lnTo>
                    <a:pt x="14066" y="13281"/>
                  </a:lnTo>
                  <a:lnTo>
                    <a:pt x="0" y="16960"/>
                  </a:lnTo>
                  <a:lnTo>
                    <a:pt x="2241" y="13414"/>
                  </a:lnTo>
                  <a:lnTo>
                    <a:pt x="6586" y="0"/>
                  </a:lnTo>
                  <a:lnTo>
                    <a:pt x="13922" y="79"/>
                  </a:lnTo>
                  <a:lnTo>
                    <a:pt x="13054" y="6563"/>
                  </a:lnTo>
                  <a:lnTo>
                    <a:pt x="14827" y="950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0" name="Polygon form 294"/>
            <p:cNvSpPr/>
            <p:nvPr/>
          </p:nvSpPr>
          <p:spPr>
            <a:xfrm>
              <a:off x="2692213" y="2928918"/>
              <a:ext cx="49923" cy="56610"/>
            </a:xfrm>
            <a:custGeom>
              <a:avLst/>
              <a:gdLst/>
              <a:ahLst/>
              <a:cxnLst/>
              <a:rect l="0" t="0" r="0" b="0"/>
              <a:pathLst>
                <a:path w="49923" h="56610">
                  <a:moveTo>
                    <a:pt x="49923" y="1597"/>
                  </a:moveTo>
                  <a:lnTo>
                    <a:pt x="45546" y="8147"/>
                  </a:lnTo>
                  <a:lnTo>
                    <a:pt x="45529" y="11718"/>
                  </a:lnTo>
                  <a:lnTo>
                    <a:pt x="43776" y="14726"/>
                  </a:lnTo>
                  <a:lnTo>
                    <a:pt x="38973" y="17368"/>
                  </a:lnTo>
                  <a:lnTo>
                    <a:pt x="35290" y="18380"/>
                  </a:lnTo>
                  <a:lnTo>
                    <a:pt x="33872" y="20734"/>
                  </a:lnTo>
                  <a:lnTo>
                    <a:pt x="32078" y="24651"/>
                  </a:lnTo>
                  <a:lnTo>
                    <a:pt x="27994" y="30352"/>
                  </a:lnTo>
                  <a:lnTo>
                    <a:pt x="25844" y="32420"/>
                  </a:lnTo>
                  <a:lnTo>
                    <a:pt x="22254" y="37211"/>
                  </a:lnTo>
                  <a:lnTo>
                    <a:pt x="19634" y="42975"/>
                  </a:lnTo>
                  <a:lnTo>
                    <a:pt x="18574" y="44479"/>
                  </a:lnTo>
                  <a:lnTo>
                    <a:pt x="15908" y="50889"/>
                  </a:lnTo>
                  <a:lnTo>
                    <a:pt x="13455" y="53999"/>
                  </a:lnTo>
                  <a:lnTo>
                    <a:pt x="13945" y="56610"/>
                  </a:lnTo>
                  <a:lnTo>
                    <a:pt x="0" y="55501"/>
                  </a:lnTo>
                  <a:lnTo>
                    <a:pt x="7891" y="35331"/>
                  </a:lnTo>
                  <a:lnTo>
                    <a:pt x="5524" y="35024"/>
                  </a:lnTo>
                  <a:lnTo>
                    <a:pt x="5545" y="34075"/>
                  </a:lnTo>
                  <a:lnTo>
                    <a:pt x="7902" y="30578"/>
                  </a:lnTo>
                  <a:lnTo>
                    <a:pt x="8675" y="24096"/>
                  </a:lnTo>
                  <a:lnTo>
                    <a:pt x="12221" y="19118"/>
                  </a:lnTo>
                  <a:lnTo>
                    <a:pt x="12660" y="15338"/>
                  </a:lnTo>
                  <a:lnTo>
                    <a:pt x="14939" y="8051"/>
                  </a:lnTo>
                  <a:lnTo>
                    <a:pt x="16773" y="4940"/>
                  </a:lnTo>
                  <a:lnTo>
                    <a:pt x="18966" y="0"/>
                  </a:lnTo>
                  <a:lnTo>
                    <a:pt x="49901" y="1583"/>
                  </a:lnTo>
                  <a:lnTo>
                    <a:pt x="49923" y="159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1" name="Polygon form 295"/>
            <p:cNvSpPr/>
            <p:nvPr/>
          </p:nvSpPr>
          <p:spPr>
            <a:xfrm>
              <a:off x="2324792" y="3162265"/>
              <a:ext cx="86253" cy="118699"/>
            </a:xfrm>
            <a:custGeom>
              <a:avLst/>
              <a:gdLst/>
              <a:ahLst/>
              <a:cxnLst/>
              <a:rect l="0" t="0" r="0" b="0"/>
              <a:pathLst>
                <a:path w="86253" h="118699">
                  <a:moveTo>
                    <a:pt x="66729" y="99901"/>
                  </a:moveTo>
                  <a:lnTo>
                    <a:pt x="66781" y="102889"/>
                  </a:lnTo>
                  <a:lnTo>
                    <a:pt x="29481" y="101318"/>
                  </a:lnTo>
                  <a:lnTo>
                    <a:pt x="18629" y="102259"/>
                  </a:lnTo>
                  <a:lnTo>
                    <a:pt x="17776" y="104153"/>
                  </a:lnTo>
                  <a:lnTo>
                    <a:pt x="20163" y="110429"/>
                  </a:lnTo>
                  <a:lnTo>
                    <a:pt x="17761" y="115327"/>
                  </a:lnTo>
                  <a:lnTo>
                    <a:pt x="15442" y="118699"/>
                  </a:lnTo>
                  <a:lnTo>
                    <a:pt x="0" y="115172"/>
                  </a:lnTo>
                  <a:lnTo>
                    <a:pt x="10914" y="76891"/>
                  </a:lnTo>
                  <a:lnTo>
                    <a:pt x="26750" y="37087"/>
                  </a:lnTo>
                  <a:lnTo>
                    <a:pt x="40654" y="4899"/>
                  </a:lnTo>
                  <a:lnTo>
                    <a:pt x="41017" y="0"/>
                  </a:lnTo>
                  <a:lnTo>
                    <a:pt x="63439" y="1196"/>
                  </a:lnTo>
                  <a:lnTo>
                    <a:pt x="86253" y="2712"/>
                  </a:lnTo>
                  <a:lnTo>
                    <a:pt x="80932" y="33869"/>
                  </a:lnTo>
                  <a:lnTo>
                    <a:pt x="77505" y="58852"/>
                  </a:lnTo>
                  <a:lnTo>
                    <a:pt x="77739" y="66777"/>
                  </a:lnTo>
                  <a:lnTo>
                    <a:pt x="77985" y="71314"/>
                  </a:lnTo>
                  <a:lnTo>
                    <a:pt x="73680" y="75557"/>
                  </a:lnTo>
                  <a:lnTo>
                    <a:pt x="70319" y="83447"/>
                  </a:lnTo>
                  <a:lnTo>
                    <a:pt x="69921" y="88196"/>
                  </a:lnTo>
                  <a:lnTo>
                    <a:pt x="68180" y="92588"/>
                  </a:lnTo>
                  <a:lnTo>
                    <a:pt x="66490" y="96662"/>
                  </a:lnTo>
                  <a:lnTo>
                    <a:pt x="66729" y="9990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2" name="Polygon form 296"/>
            <p:cNvSpPr/>
            <p:nvPr/>
          </p:nvSpPr>
          <p:spPr>
            <a:xfrm>
              <a:off x="2340234" y="3263583"/>
              <a:ext cx="116818" cy="152500"/>
            </a:xfrm>
            <a:custGeom>
              <a:avLst/>
              <a:gdLst/>
              <a:ahLst/>
              <a:cxnLst/>
              <a:rect l="0" t="0" r="0" b="0"/>
              <a:pathLst>
                <a:path w="116818" h="152500">
                  <a:moveTo>
                    <a:pt x="116235" y="107961"/>
                  </a:moveTo>
                  <a:lnTo>
                    <a:pt x="111812" y="124768"/>
                  </a:lnTo>
                  <a:lnTo>
                    <a:pt x="108829" y="134452"/>
                  </a:lnTo>
                  <a:lnTo>
                    <a:pt x="100806" y="149540"/>
                  </a:lnTo>
                  <a:lnTo>
                    <a:pt x="94509" y="152500"/>
                  </a:lnTo>
                  <a:lnTo>
                    <a:pt x="85921" y="149147"/>
                  </a:lnTo>
                  <a:lnTo>
                    <a:pt x="85377" y="138074"/>
                  </a:lnTo>
                  <a:lnTo>
                    <a:pt x="79551" y="132061"/>
                  </a:lnTo>
                  <a:lnTo>
                    <a:pt x="74622" y="110191"/>
                  </a:lnTo>
                  <a:lnTo>
                    <a:pt x="70554" y="90725"/>
                  </a:lnTo>
                  <a:lnTo>
                    <a:pt x="70179" y="80836"/>
                  </a:lnTo>
                  <a:lnTo>
                    <a:pt x="78163" y="64398"/>
                  </a:lnTo>
                  <a:lnTo>
                    <a:pt x="76526" y="50452"/>
                  </a:lnTo>
                  <a:lnTo>
                    <a:pt x="67731" y="28952"/>
                  </a:lnTo>
                  <a:lnTo>
                    <a:pt x="61611" y="24807"/>
                  </a:lnTo>
                  <a:lnTo>
                    <a:pt x="39963" y="35345"/>
                  </a:lnTo>
                  <a:lnTo>
                    <a:pt x="37013" y="33951"/>
                  </a:lnTo>
                  <a:lnTo>
                    <a:pt x="31342" y="21888"/>
                  </a:lnTo>
                  <a:lnTo>
                    <a:pt x="21605" y="15176"/>
                  </a:lnTo>
                  <a:lnTo>
                    <a:pt x="0" y="17381"/>
                  </a:lnTo>
                  <a:lnTo>
                    <a:pt x="2319" y="14009"/>
                  </a:lnTo>
                  <a:lnTo>
                    <a:pt x="4721" y="9111"/>
                  </a:lnTo>
                  <a:lnTo>
                    <a:pt x="2335" y="2835"/>
                  </a:lnTo>
                  <a:lnTo>
                    <a:pt x="3187" y="941"/>
                  </a:lnTo>
                  <a:lnTo>
                    <a:pt x="14040" y="0"/>
                  </a:lnTo>
                  <a:lnTo>
                    <a:pt x="51340" y="1572"/>
                  </a:lnTo>
                  <a:lnTo>
                    <a:pt x="52199" y="8425"/>
                  </a:lnTo>
                  <a:lnTo>
                    <a:pt x="70274" y="10395"/>
                  </a:lnTo>
                  <a:lnTo>
                    <a:pt x="98953" y="15425"/>
                  </a:lnTo>
                  <a:lnTo>
                    <a:pt x="99131" y="19837"/>
                  </a:lnTo>
                  <a:lnTo>
                    <a:pt x="102102" y="17709"/>
                  </a:lnTo>
                  <a:lnTo>
                    <a:pt x="104510" y="9045"/>
                  </a:lnTo>
                  <a:lnTo>
                    <a:pt x="106949" y="8296"/>
                  </a:lnTo>
                  <a:lnTo>
                    <a:pt x="110072" y="10285"/>
                  </a:lnTo>
                  <a:lnTo>
                    <a:pt x="113813" y="10911"/>
                  </a:lnTo>
                  <a:lnTo>
                    <a:pt x="112422" y="28350"/>
                  </a:lnTo>
                  <a:lnTo>
                    <a:pt x="113034" y="49931"/>
                  </a:lnTo>
                  <a:lnTo>
                    <a:pt x="116818" y="67906"/>
                  </a:lnTo>
                  <a:lnTo>
                    <a:pt x="114281" y="78686"/>
                  </a:lnTo>
                  <a:lnTo>
                    <a:pt x="116235" y="10796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3" name="Polygon form 297"/>
            <p:cNvSpPr/>
            <p:nvPr/>
          </p:nvSpPr>
          <p:spPr>
            <a:xfrm>
              <a:off x="974091" y="3466346"/>
              <a:ext cx="25537" cy="38312"/>
            </a:xfrm>
            <a:custGeom>
              <a:avLst/>
              <a:gdLst/>
              <a:ahLst/>
              <a:cxnLst/>
              <a:rect l="0" t="0" r="0" b="0"/>
              <a:pathLst>
                <a:path w="25537" h="38312">
                  <a:moveTo>
                    <a:pt x="0" y="33932"/>
                  </a:moveTo>
                  <a:lnTo>
                    <a:pt x="3250" y="26086"/>
                  </a:lnTo>
                  <a:lnTo>
                    <a:pt x="3749" y="15589"/>
                  </a:lnTo>
                  <a:lnTo>
                    <a:pt x="5793" y="12523"/>
                  </a:lnTo>
                  <a:lnTo>
                    <a:pt x="10678" y="8176"/>
                  </a:lnTo>
                  <a:lnTo>
                    <a:pt x="11385" y="2541"/>
                  </a:lnTo>
                  <a:lnTo>
                    <a:pt x="13419" y="0"/>
                  </a:lnTo>
                  <a:lnTo>
                    <a:pt x="14648" y="631"/>
                  </a:lnTo>
                  <a:lnTo>
                    <a:pt x="20078" y="5932"/>
                  </a:lnTo>
                  <a:lnTo>
                    <a:pt x="22523" y="8624"/>
                  </a:lnTo>
                  <a:lnTo>
                    <a:pt x="24218" y="12618"/>
                  </a:lnTo>
                  <a:lnTo>
                    <a:pt x="25537" y="22827"/>
                  </a:lnTo>
                  <a:lnTo>
                    <a:pt x="24546" y="24353"/>
                  </a:lnTo>
                  <a:lnTo>
                    <a:pt x="15149" y="29827"/>
                  </a:lnTo>
                  <a:lnTo>
                    <a:pt x="7639" y="33793"/>
                  </a:lnTo>
                  <a:lnTo>
                    <a:pt x="3293" y="38312"/>
                  </a:lnTo>
                  <a:lnTo>
                    <a:pt x="0" y="3393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4" name="Polygon form 298"/>
            <p:cNvSpPr/>
            <p:nvPr/>
          </p:nvSpPr>
          <p:spPr>
            <a:xfrm>
              <a:off x="978092" y="3444269"/>
              <a:ext cx="12063" cy="12679"/>
            </a:xfrm>
            <a:custGeom>
              <a:avLst/>
              <a:gdLst/>
              <a:ahLst/>
              <a:cxnLst/>
              <a:rect l="0" t="0" r="0" b="0"/>
              <a:pathLst>
                <a:path w="12063" h="12679">
                  <a:moveTo>
                    <a:pt x="12063" y="7907"/>
                  </a:moveTo>
                  <a:lnTo>
                    <a:pt x="9250" y="11160"/>
                  </a:lnTo>
                  <a:lnTo>
                    <a:pt x="2265" y="12679"/>
                  </a:lnTo>
                  <a:lnTo>
                    <a:pt x="1274" y="6496"/>
                  </a:lnTo>
                  <a:lnTo>
                    <a:pt x="0" y="4036"/>
                  </a:lnTo>
                  <a:lnTo>
                    <a:pt x="500" y="2265"/>
                  </a:lnTo>
                  <a:lnTo>
                    <a:pt x="3233" y="0"/>
                  </a:lnTo>
                  <a:lnTo>
                    <a:pt x="8822" y="3206"/>
                  </a:lnTo>
                  <a:lnTo>
                    <a:pt x="12063" y="790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5" name="Polygon form 299"/>
            <p:cNvSpPr/>
            <p:nvPr/>
          </p:nvSpPr>
          <p:spPr>
            <a:xfrm>
              <a:off x="956403" y="3422264"/>
              <a:ext cx="8991" cy="13244"/>
            </a:xfrm>
            <a:custGeom>
              <a:avLst/>
              <a:gdLst/>
              <a:ahLst/>
              <a:cxnLst/>
              <a:rect l="0" t="0" r="0" b="0"/>
              <a:pathLst>
                <a:path w="8991" h="13244">
                  <a:moveTo>
                    <a:pt x="113" y="11242"/>
                  </a:moveTo>
                  <a:lnTo>
                    <a:pt x="273" y="4650"/>
                  </a:lnTo>
                  <a:lnTo>
                    <a:pt x="0" y="3463"/>
                  </a:lnTo>
                  <a:lnTo>
                    <a:pt x="6481" y="0"/>
                  </a:lnTo>
                  <a:lnTo>
                    <a:pt x="7306" y="1941"/>
                  </a:lnTo>
                  <a:lnTo>
                    <a:pt x="8991" y="11701"/>
                  </a:lnTo>
                  <a:lnTo>
                    <a:pt x="7355" y="13244"/>
                  </a:lnTo>
                  <a:lnTo>
                    <a:pt x="6171" y="12771"/>
                  </a:lnTo>
                  <a:lnTo>
                    <a:pt x="113" y="1124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6" name="Polygon form 300"/>
            <p:cNvSpPr/>
            <p:nvPr/>
          </p:nvSpPr>
          <p:spPr>
            <a:xfrm>
              <a:off x="934132" y="3405104"/>
              <a:ext cx="9732" cy="10185"/>
            </a:xfrm>
            <a:custGeom>
              <a:avLst/>
              <a:gdLst/>
              <a:ahLst/>
              <a:cxnLst/>
              <a:rect l="0" t="0" r="0" b="0"/>
              <a:pathLst>
                <a:path w="9732" h="10185">
                  <a:moveTo>
                    <a:pt x="0" y="4489"/>
                  </a:moveTo>
                  <a:lnTo>
                    <a:pt x="1797" y="2516"/>
                  </a:lnTo>
                  <a:lnTo>
                    <a:pt x="5742" y="0"/>
                  </a:lnTo>
                  <a:lnTo>
                    <a:pt x="9732" y="976"/>
                  </a:lnTo>
                  <a:lnTo>
                    <a:pt x="7421" y="7582"/>
                  </a:lnTo>
                  <a:lnTo>
                    <a:pt x="4101" y="10185"/>
                  </a:lnTo>
                  <a:lnTo>
                    <a:pt x="0" y="448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7" name="Polygon form 301"/>
            <p:cNvSpPr/>
            <p:nvPr/>
          </p:nvSpPr>
          <p:spPr>
            <a:xfrm>
              <a:off x="969022" y="3437473"/>
              <a:ext cx="11366" cy="4947"/>
            </a:xfrm>
            <a:custGeom>
              <a:avLst/>
              <a:gdLst/>
              <a:ahLst/>
              <a:cxnLst/>
              <a:rect l="0" t="0" r="0" b="0"/>
              <a:pathLst>
                <a:path w="11366" h="4947">
                  <a:moveTo>
                    <a:pt x="11366" y="1952"/>
                  </a:moveTo>
                  <a:lnTo>
                    <a:pt x="9626" y="4947"/>
                  </a:lnTo>
                  <a:lnTo>
                    <a:pt x="0" y="3316"/>
                  </a:lnTo>
                  <a:lnTo>
                    <a:pt x="2709" y="0"/>
                  </a:lnTo>
                  <a:lnTo>
                    <a:pt x="11366" y="195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8" name="Polygon form 302"/>
            <p:cNvSpPr/>
            <p:nvPr/>
          </p:nvSpPr>
          <p:spPr>
            <a:xfrm>
              <a:off x="2391282" y="3164977"/>
              <a:ext cx="83158" cy="118443"/>
            </a:xfrm>
            <a:custGeom>
              <a:avLst/>
              <a:gdLst/>
              <a:ahLst/>
              <a:cxnLst/>
              <a:rect l="0" t="0" r="0" b="0"/>
              <a:pathLst>
                <a:path w="83158" h="118443">
                  <a:moveTo>
                    <a:pt x="83158" y="77567"/>
                  </a:moveTo>
                  <a:lnTo>
                    <a:pt x="70444" y="91940"/>
                  </a:lnTo>
                  <a:lnTo>
                    <a:pt x="62765" y="109517"/>
                  </a:lnTo>
                  <a:lnTo>
                    <a:pt x="59024" y="108891"/>
                  </a:lnTo>
                  <a:lnTo>
                    <a:pt x="55901" y="106902"/>
                  </a:lnTo>
                  <a:lnTo>
                    <a:pt x="53462" y="107651"/>
                  </a:lnTo>
                  <a:lnTo>
                    <a:pt x="51054" y="116314"/>
                  </a:lnTo>
                  <a:lnTo>
                    <a:pt x="48083" y="118443"/>
                  </a:lnTo>
                  <a:lnTo>
                    <a:pt x="47905" y="114031"/>
                  </a:lnTo>
                  <a:lnTo>
                    <a:pt x="19226" y="109001"/>
                  </a:lnTo>
                  <a:lnTo>
                    <a:pt x="1151" y="107031"/>
                  </a:lnTo>
                  <a:lnTo>
                    <a:pt x="292" y="100177"/>
                  </a:lnTo>
                  <a:lnTo>
                    <a:pt x="239" y="97189"/>
                  </a:lnTo>
                  <a:lnTo>
                    <a:pt x="0" y="93950"/>
                  </a:lnTo>
                  <a:lnTo>
                    <a:pt x="1690" y="89876"/>
                  </a:lnTo>
                  <a:lnTo>
                    <a:pt x="3431" y="85484"/>
                  </a:lnTo>
                  <a:lnTo>
                    <a:pt x="3829" y="80735"/>
                  </a:lnTo>
                  <a:lnTo>
                    <a:pt x="7190" y="72845"/>
                  </a:lnTo>
                  <a:lnTo>
                    <a:pt x="11495" y="68602"/>
                  </a:lnTo>
                  <a:lnTo>
                    <a:pt x="11250" y="64065"/>
                  </a:lnTo>
                  <a:lnTo>
                    <a:pt x="11015" y="56140"/>
                  </a:lnTo>
                  <a:lnTo>
                    <a:pt x="14443" y="31157"/>
                  </a:lnTo>
                  <a:lnTo>
                    <a:pt x="19763" y="0"/>
                  </a:lnTo>
                  <a:lnTo>
                    <a:pt x="33460" y="926"/>
                  </a:lnTo>
                  <a:lnTo>
                    <a:pt x="43071" y="1156"/>
                  </a:lnTo>
                  <a:lnTo>
                    <a:pt x="65253" y="2462"/>
                  </a:lnTo>
                  <a:lnTo>
                    <a:pt x="62636" y="4429"/>
                  </a:lnTo>
                  <a:lnTo>
                    <a:pt x="58268" y="8997"/>
                  </a:lnTo>
                  <a:lnTo>
                    <a:pt x="61797" y="13365"/>
                  </a:lnTo>
                  <a:lnTo>
                    <a:pt x="64434" y="15029"/>
                  </a:lnTo>
                  <a:lnTo>
                    <a:pt x="65327" y="23057"/>
                  </a:lnTo>
                  <a:lnTo>
                    <a:pt x="66108" y="27567"/>
                  </a:lnTo>
                  <a:lnTo>
                    <a:pt x="70576" y="33759"/>
                  </a:lnTo>
                  <a:lnTo>
                    <a:pt x="70879" y="36910"/>
                  </a:lnTo>
                  <a:lnTo>
                    <a:pt x="73936" y="41162"/>
                  </a:lnTo>
                  <a:lnTo>
                    <a:pt x="74273" y="47181"/>
                  </a:lnTo>
                  <a:lnTo>
                    <a:pt x="78573" y="52460"/>
                  </a:lnTo>
                  <a:lnTo>
                    <a:pt x="78204" y="58203"/>
                  </a:lnTo>
                  <a:lnTo>
                    <a:pt x="78479" y="61002"/>
                  </a:lnTo>
                  <a:lnTo>
                    <a:pt x="77326" y="62804"/>
                  </a:lnTo>
                  <a:lnTo>
                    <a:pt x="79919" y="65680"/>
                  </a:lnTo>
                  <a:lnTo>
                    <a:pt x="80372" y="70419"/>
                  </a:lnTo>
                  <a:lnTo>
                    <a:pt x="78995" y="75157"/>
                  </a:lnTo>
                  <a:lnTo>
                    <a:pt x="80400" y="76153"/>
                  </a:lnTo>
                  <a:lnTo>
                    <a:pt x="83158" y="7756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9" name="Polygon form 303"/>
            <p:cNvSpPr/>
            <p:nvPr/>
          </p:nvSpPr>
          <p:spPr>
            <a:xfrm>
              <a:off x="2272010" y="3159732"/>
              <a:ext cx="93799" cy="122331"/>
            </a:xfrm>
            <a:custGeom>
              <a:avLst/>
              <a:gdLst/>
              <a:ahLst/>
              <a:cxnLst/>
              <a:rect l="0" t="0" r="0" b="0"/>
              <a:pathLst>
                <a:path w="93799" h="122331">
                  <a:moveTo>
                    <a:pt x="93799" y="2534"/>
                  </a:moveTo>
                  <a:lnTo>
                    <a:pt x="93436" y="7432"/>
                  </a:lnTo>
                  <a:lnTo>
                    <a:pt x="79532" y="39620"/>
                  </a:lnTo>
                  <a:lnTo>
                    <a:pt x="63697" y="79425"/>
                  </a:lnTo>
                  <a:lnTo>
                    <a:pt x="52782" y="117706"/>
                  </a:lnTo>
                  <a:lnTo>
                    <a:pt x="38319" y="118775"/>
                  </a:lnTo>
                  <a:lnTo>
                    <a:pt x="29600" y="122331"/>
                  </a:lnTo>
                  <a:lnTo>
                    <a:pt x="29915" y="119413"/>
                  </a:lnTo>
                  <a:lnTo>
                    <a:pt x="30499" y="115225"/>
                  </a:lnTo>
                  <a:lnTo>
                    <a:pt x="28958" y="112201"/>
                  </a:lnTo>
                  <a:lnTo>
                    <a:pt x="28750" y="108973"/>
                  </a:lnTo>
                  <a:lnTo>
                    <a:pt x="31197" y="104915"/>
                  </a:lnTo>
                  <a:lnTo>
                    <a:pt x="32981" y="100773"/>
                  </a:lnTo>
                  <a:lnTo>
                    <a:pt x="15822" y="99877"/>
                  </a:lnTo>
                  <a:lnTo>
                    <a:pt x="0" y="98281"/>
                  </a:lnTo>
                  <a:lnTo>
                    <a:pt x="1217" y="91971"/>
                  </a:lnTo>
                  <a:lnTo>
                    <a:pt x="4320" y="89279"/>
                  </a:lnTo>
                  <a:lnTo>
                    <a:pt x="7884" y="83305"/>
                  </a:lnTo>
                  <a:lnTo>
                    <a:pt x="11187" y="78129"/>
                  </a:lnTo>
                  <a:lnTo>
                    <a:pt x="15938" y="74391"/>
                  </a:lnTo>
                  <a:lnTo>
                    <a:pt x="18300" y="69697"/>
                  </a:lnTo>
                  <a:lnTo>
                    <a:pt x="21632" y="67264"/>
                  </a:lnTo>
                  <a:lnTo>
                    <a:pt x="20692" y="62832"/>
                  </a:lnTo>
                  <a:lnTo>
                    <a:pt x="22446" y="59767"/>
                  </a:lnTo>
                  <a:lnTo>
                    <a:pt x="21517" y="54471"/>
                  </a:lnTo>
                  <a:lnTo>
                    <a:pt x="24349" y="50936"/>
                  </a:lnTo>
                  <a:lnTo>
                    <a:pt x="23534" y="49436"/>
                  </a:lnTo>
                  <a:lnTo>
                    <a:pt x="26036" y="44551"/>
                  </a:lnTo>
                  <a:lnTo>
                    <a:pt x="26159" y="37865"/>
                  </a:lnTo>
                  <a:lnTo>
                    <a:pt x="28569" y="31951"/>
                  </a:lnTo>
                  <a:lnTo>
                    <a:pt x="35453" y="23433"/>
                  </a:lnTo>
                  <a:lnTo>
                    <a:pt x="39114" y="18372"/>
                  </a:lnTo>
                  <a:lnTo>
                    <a:pt x="43443" y="15142"/>
                  </a:lnTo>
                  <a:lnTo>
                    <a:pt x="45991" y="13838"/>
                  </a:lnTo>
                  <a:lnTo>
                    <a:pt x="50693" y="7274"/>
                  </a:lnTo>
                  <a:lnTo>
                    <a:pt x="52018" y="3655"/>
                  </a:lnTo>
                  <a:lnTo>
                    <a:pt x="55845" y="1964"/>
                  </a:lnTo>
                  <a:lnTo>
                    <a:pt x="56875" y="0"/>
                  </a:lnTo>
                  <a:lnTo>
                    <a:pt x="74432" y="943"/>
                  </a:lnTo>
                  <a:lnTo>
                    <a:pt x="93799" y="253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0" name="Polygon form 304"/>
            <p:cNvSpPr/>
            <p:nvPr/>
          </p:nvSpPr>
          <p:spPr>
            <a:xfrm>
              <a:off x="2449550" y="3163007"/>
              <a:ext cx="79740" cy="79537"/>
            </a:xfrm>
            <a:custGeom>
              <a:avLst/>
              <a:gdLst/>
              <a:ahLst/>
              <a:cxnLst/>
              <a:rect l="0" t="0" r="0" b="0"/>
              <a:pathLst>
                <a:path w="79740" h="79537">
                  <a:moveTo>
                    <a:pt x="79740" y="35990"/>
                  </a:moveTo>
                  <a:lnTo>
                    <a:pt x="67958" y="44696"/>
                  </a:lnTo>
                  <a:lnTo>
                    <a:pt x="62981" y="52908"/>
                  </a:lnTo>
                  <a:lnTo>
                    <a:pt x="38485" y="68148"/>
                  </a:lnTo>
                  <a:lnTo>
                    <a:pt x="24890" y="79537"/>
                  </a:lnTo>
                  <a:lnTo>
                    <a:pt x="22131" y="78123"/>
                  </a:lnTo>
                  <a:lnTo>
                    <a:pt x="20727" y="77127"/>
                  </a:lnTo>
                  <a:lnTo>
                    <a:pt x="22104" y="72390"/>
                  </a:lnTo>
                  <a:lnTo>
                    <a:pt x="21651" y="67650"/>
                  </a:lnTo>
                  <a:lnTo>
                    <a:pt x="19058" y="64774"/>
                  </a:lnTo>
                  <a:lnTo>
                    <a:pt x="20211" y="62973"/>
                  </a:lnTo>
                  <a:lnTo>
                    <a:pt x="19936" y="60174"/>
                  </a:lnTo>
                  <a:lnTo>
                    <a:pt x="20305" y="54430"/>
                  </a:lnTo>
                  <a:lnTo>
                    <a:pt x="16005" y="49151"/>
                  </a:lnTo>
                  <a:lnTo>
                    <a:pt x="15668" y="43133"/>
                  </a:lnTo>
                  <a:lnTo>
                    <a:pt x="12611" y="38880"/>
                  </a:lnTo>
                  <a:lnTo>
                    <a:pt x="12308" y="35730"/>
                  </a:lnTo>
                  <a:lnTo>
                    <a:pt x="7840" y="29538"/>
                  </a:lnTo>
                  <a:lnTo>
                    <a:pt x="7059" y="25028"/>
                  </a:lnTo>
                  <a:lnTo>
                    <a:pt x="6166" y="16999"/>
                  </a:lnTo>
                  <a:lnTo>
                    <a:pt x="3529" y="15335"/>
                  </a:lnTo>
                  <a:lnTo>
                    <a:pt x="0" y="10967"/>
                  </a:lnTo>
                  <a:lnTo>
                    <a:pt x="4367" y="6400"/>
                  </a:lnTo>
                  <a:lnTo>
                    <a:pt x="6985" y="4432"/>
                  </a:lnTo>
                  <a:lnTo>
                    <a:pt x="9008" y="3784"/>
                  </a:lnTo>
                  <a:lnTo>
                    <a:pt x="20011" y="0"/>
                  </a:lnTo>
                  <a:lnTo>
                    <a:pt x="36425" y="1014"/>
                  </a:lnTo>
                  <a:lnTo>
                    <a:pt x="44439" y="2560"/>
                  </a:lnTo>
                  <a:lnTo>
                    <a:pt x="43897" y="4759"/>
                  </a:lnTo>
                  <a:lnTo>
                    <a:pt x="46207" y="3204"/>
                  </a:lnTo>
                  <a:lnTo>
                    <a:pt x="47705" y="7539"/>
                  </a:lnTo>
                  <a:lnTo>
                    <a:pt x="46765" y="10425"/>
                  </a:lnTo>
                  <a:lnTo>
                    <a:pt x="66594" y="11612"/>
                  </a:lnTo>
                  <a:lnTo>
                    <a:pt x="79740" y="3599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1" name="Polygon form 305"/>
            <p:cNvSpPr/>
            <p:nvPr/>
          </p:nvSpPr>
          <p:spPr>
            <a:xfrm>
              <a:off x="2353491" y="2973240"/>
              <a:ext cx="102356" cy="139451"/>
            </a:xfrm>
            <a:custGeom>
              <a:avLst/>
              <a:gdLst/>
              <a:ahLst/>
              <a:cxnLst/>
              <a:rect l="0" t="0" r="0" b="0"/>
              <a:pathLst>
                <a:path w="102356" h="139451">
                  <a:moveTo>
                    <a:pt x="41558" y="0"/>
                  </a:moveTo>
                  <a:lnTo>
                    <a:pt x="58809" y="1120"/>
                  </a:lnTo>
                  <a:lnTo>
                    <a:pt x="76437" y="2301"/>
                  </a:lnTo>
                  <a:lnTo>
                    <a:pt x="89376" y="3346"/>
                  </a:lnTo>
                  <a:lnTo>
                    <a:pt x="89404" y="3281"/>
                  </a:lnTo>
                  <a:lnTo>
                    <a:pt x="94755" y="3656"/>
                  </a:lnTo>
                  <a:lnTo>
                    <a:pt x="102356" y="4197"/>
                  </a:lnTo>
                  <a:lnTo>
                    <a:pt x="99699" y="8669"/>
                  </a:lnTo>
                  <a:lnTo>
                    <a:pt x="97055" y="13130"/>
                  </a:lnTo>
                  <a:lnTo>
                    <a:pt x="94412" y="17606"/>
                  </a:lnTo>
                  <a:lnTo>
                    <a:pt x="91776" y="22082"/>
                  </a:lnTo>
                  <a:lnTo>
                    <a:pt x="89215" y="21925"/>
                  </a:lnTo>
                  <a:lnTo>
                    <a:pt x="86674" y="21768"/>
                  </a:lnTo>
                  <a:lnTo>
                    <a:pt x="86132" y="23063"/>
                  </a:lnTo>
                  <a:lnTo>
                    <a:pt x="86050" y="23058"/>
                  </a:lnTo>
                  <a:lnTo>
                    <a:pt x="74430" y="51715"/>
                  </a:lnTo>
                  <a:lnTo>
                    <a:pt x="63169" y="80403"/>
                  </a:lnTo>
                  <a:lnTo>
                    <a:pt x="58544" y="87192"/>
                  </a:lnTo>
                  <a:lnTo>
                    <a:pt x="59272" y="89100"/>
                  </a:lnTo>
                  <a:lnTo>
                    <a:pt x="58577" y="93394"/>
                  </a:lnTo>
                  <a:lnTo>
                    <a:pt x="57176" y="96722"/>
                  </a:lnTo>
                  <a:lnTo>
                    <a:pt x="55149" y="98148"/>
                  </a:lnTo>
                  <a:lnTo>
                    <a:pt x="52336" y="102187"/>
                  </a:lnTo>
                  <a:lnTo>
                    <a:pt x="46684" y="107393"/>
                  </a:lnTo>
                  <a:lnTo>
                    <a:pt x="41738" y="113931"/>
                  </a:lnTo>
                  <a:lnTo>
                    <a:pt x="39307" y="118922"/>
                  </a:lnTo>
                  <a:lnTo>
                    <a:pt x="38741" y="120784"/>
                  </a:lnTo>
                  <a:lnTo>
                    <a:pt x="35480" y="124131"/>
                  </a:lnTo>
                  <a:lnTo>
                    <a:pt x="36122" y="126559"/>
                  </a:lnTo>
                  <a:lnTo>
                    <a:pt x="32372" y="128200"/>
                  </a:lnTo>
                  <a:lnTo>
                    <a:pt x="27632" y="130055"/>
                  </a:lnTo>
                  <a:lnTo>
                    <a:pt x="26321" y="135531"/>
                  </a:lnTo>
                  <a:lnTo>
                    <a:pt x="23264" y="137455"/>
                  </a:lnTo>
                  <a:lnTo>
                    <a:pt x="19861" y="134910"/>
                  </a:lnTo>
                  <a:lnTo>
                    <a:pt x="15676" y="133301"/>
                  </a:lnTo>
                  <a:lnTo>
                    <a:pt x="13599" y="135644"/>
                  </a:lnTo>
                  <a:lnTo>
                    <a:pt x="12898" y="139451"/>
                  </a:lnTo>
                  <a:lnTo>
                    <a:pt x="11195" y="135413"/>
                  </a:lnTo>
                  <a:lnTo>
                    <a:pt x="9059" y="135950"/>
                  </a:lnTo>
                  <a:lnTo>
                    <a:pt x="9069" y="129708"/>
                  </a:lnTo>
                  <a:lnTo>
                    <a:pt x="11112" y="126004"/>
                  </a:lnTo>
                  <a:lnTo>
                    <a:pt x="12058" y="119910"/>
                  </a:lnTo>
                  <a:lnTo>
                    <a:pt x="10567" y="119069"/>
                  </a:lnTo>
                  <a:lnTo>
                    <a:pt x="8055" y="113337"/>
                  </a:lnTo>
                  <a:lnTo>
                    <a:pt x="6111" y="113128"/>
                  </a:lnTo>
                  <a:lnTo>
                    <a:pt x="3999" y="109409"/>
                  </a:lnTo>
                  <a:lnTo>
                    <a:pt x="2963" y="105523"/>
                  </a:lnTo>
                  <a:lnTo>
                    <a:pt x="5778" y="101219"/>
                  </a:lnTo>
                  <a:lnTo>
                    <a:pt x="8795" y="97696"/>
                  </a:lnTo>
                  <a:lnTo>
                    <a:pt x="11569" y="93163"/>
                  </a:lnTo>
                  <a:lnTo>
                    <a:pt x="9828" y="88965"/>
                  </a:lnTo>
                  <a:lnTo>
                    <a:pt x="5918" y="90371"/>
                  </a:lnTo>
                  <a:lnTo>
                    <a:pt x="4344" y="89213"/>
                  </a:lnTo>
                  <a:lnTo>
                    <a:pt x="5712" y="85038"/>
                  </a:lnTo>
                  <a:lnTo>
                    <a:pt x="6148" y="80215"/>
                  </a:lnTo>
                  <a:lnTo>
                    <a:pt x="5006" y="78986"/>
                  </a:lnTo>
                  <a:lnTo>
                    <a:pt x="2367" y="75401"/>
                  </a:lnTo>
                  <a:lnTo>
                    <a:pt x="774" y="70976"/>
                  </a:lnTo>
                  <a:lnTo>
                    <a:pt x="0" y="65683"/>
                  </a:lnTo>
                  <a:lnTo>
                    <a:pt x="1511" y="58160"/>
                  </a:lnTo>
                  <a:lnTo>
                    <a:pt x="5567" y="52080"/>
                  </a:lnTo>
                  <a:lnTo>
                    <a:pt x="7797" y="47571"/>
                  </a:lnTo>
                  <a:lnTo>
                    <a:pt x="13725" y="44160"/>
                  </a:lnTo>
                  <a:lnTo>
                    <a:pt x="16443" y="40465"/>
                  </a:lnTo>
                  <a:lnTo>
                    <a:pt x="20478" y="36317"/>
                  </a:lnTo>
                  <a:lnTo>
                    <a:pt x="21376" y="32427"/>
                  </a:lnTo>
                  <a:lnTo>
                    <a:pt x="20071" y="30363"/>
                  </a:lnTo>
                  <a:lnTo>
                    <a:pt x="23407" y="26199"/>
                  </a:lnTo>
                  <a:lnTo>
                    <a:pt x="29773" y="25355"/>
                  </a:lnTo>
                  <a:lnTo>
                    <a:pt x="34272" y="24176"/>
                  </a:lnTo>
                  <a:lnTo>
                    <a:pt x="36163" y="22466"/>
                  </a:lnTo>
                  <a:lnTo>
                    <a:pt x="41698" y="17061"/>
                  </a:lnTo>
                  <a:lnTo>
                    <a:pt x="45451" y="10467"/>
                  </a:lnTo>
                  <a:lnTo>
                    <a:pt x="44620" y="8220"/>
                  </a:lnTo>
                  <a:lnTo>
                    <a:pt x="42818" y="6058"/>
                  </a:lnTo>
                  <a:lnTo>
                    <a:pt x="43169" y="3335"/>
                  </a:lnTo>
                  <a:lnTo>
                    <a:pt x="41720" y="1949"/>
                  </a:lnTo>
                  <a:lnTo>
                    <a:pt x="41558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2" name="Polygon form 306"/>
            <p:cNvSpPr/>
            <p:nvPr/>
          </p:nvSpPr>
          <p:spPr>
            <a:xfrm>
              <a:off x="2392798" y="2995008"/>
              <a:ext cx="93583" cy="98960"/>
            </a:xfrm>
            <a:custGeom>
              <a:avLst/>
              <a:gdLst/>
              <a:ahLst/>
              <a:cxnLst/>
              <a:rect l="0" t="0" r="0" b="0"/>
              <a:pathLst>
                <a:path w="93583" h="98960">
                  <a:moveTo>
                    <a:pt x="92823" y="4846"/>
                  </a:moveTo>
                  <a:lnTo>
                    <a:pt x="83995" y="27194"/>
                  </a:lnTo>
                  <a:lnTo>
                    <a:pt x="74656" y="51251"/>
                  </a:lnTo>
                  <a:lnTo>
                    <a:pt x="68148" y="68406"/>
                  </a:lnTo>
                  <a:lnTo>
                    <a:pt x="66713" y="69517"/>
                  </a:lnTo>
                  <a:lnTo>
                    <a:pt x="66269" y="74655"/>
                  </a:lnTo>
                  <a:lnTo>
                    <a:pt x="64840" y="76449"/>
                  </a:lnTo>
                  <a:lnTo>
                    <a:pt x="61892" y="76325"/>
                  </a:lnTo>
                  <a:lnTo>
                    <a:pt x="58367" y="78363"/>
                  </a:lnTo>
                  <a:lnTo>
                    <a:pt x="54570" y="77241"/>
                  </a:lnTo>
                  <a:lnTo>
                    <a:pt x="52443" y="81981"/>
                  </a:lnTo>
                  <a:lnTo>
                    <a:pt x="49322" y="83655"/>
                  </a:lnTo>
                  <a:lnTo>
                    <a:pt x="45461" y="87792"/>
                  </a:lnTo>
                  <a:lnTo>
                    <a:pt x="42708" y="88429"/>
                  </a:lnTo>
                  <a:lnTo>
                    <a:pt x="36164" y="95607"/>
                  </a:lnTo>
                  <a:lnTo>
                    <a:pt x="33389" y="93282"/>
                  </a:lnTo>
                  <a:lnTo>
                    <a:pt x="33401" y="90173"/>
                  </a:lnTo>
                  <a:lnTo>
                    <a:pt x="28543" y="94955"/>
                  </a:lnTo>
                  <a:lnTo>
                    <a:pt x="25599" y="97606"/>
                  </a:lnTo>
                  <a:lnTo>
                    <a:pt x="22894" y="94477"/>
                  </a:lnTo>
                  <a:lnTo>
                    <a:pt x="17995" y="96616"/>
                  </a:lnTo>
                  <a:lnTo>
                    <a:pt x="15783" y="98960"/>
                  </a:lnTo>
                  <a:lnTo>
                    <a:pt x="11780" y="94870"/>
                  </a:lnTo>
                  <a:lnTo>
                    <a:pt x="7024" y="97379"/>
                  </a:lnTo>
                  <a:lnTo>
                    <a:pt x="3226" y="95190"/>
                  </a:lnTo>
                  <a:lnTo>
                    <a:pt x="2032" y="97929"/>
                  </a:lnTo>
                  <a:lnTo>
                    <a:pt x="0" y="97155"/>
                  </a:lnTo>
                  <a:lnTo>
                    <a:pt x="2431" y="92163"/>
                  </a:lnTo>
                  <a:lnTo>
                    <a:pt x="7377" y="85625"/>
                  </a:lnTo>
                  <a:lnTo>
                    <a:pt x="13029" y="80419"/>
                  </a:lnTo>
                  <a:lnTo>
                    <a:pt x="15842" y="76380"/>
                  </a:lnTo>
                  <a:lnTo>
                    <a:pt x="17869" y="74954"/>
                  </a:lnTo>
                  <a:lnTo>
                    <a:pt x="19271" y="71626"/>
                  </a:lnTo>
                  <a:lnTo>
                    <a:pt x="19965" y="67332"/>
                  </a:lnTo>
                  <a:lnTo>
                    <a:pt x="19237" y="65424"/>
                  </a:lnTo>
                  <a:lnTo>
                    <a:pt x="23862" y="58636"/>
                  </a:lnTo>
                  <a:lnTo>
                    <a:pt x="35123" y="29947"/>
                  </a:lnTo>
                  <a:lnTo>
                    <a:pt x="46743" y="1290"/>
                  </a:lnTo>
                  <a:lnTo>
                    <a:pt x="47358" y="0"/>
                  </a:lnTo>
                  <a:lnTo>
                    <a:pt x="52469" y="314"/>
                  </a:lnTo>
                  <a:lnTo>
                    <a:pt x="57635" y="630"/>
                  </a:lnTo>
                  <a:lnTo>
                    <a:pt x="59231" y="728"/>
                  </a:lnTo>
                  <a:lnTo>
                    <a:pt x="59183" y="846"/>
                  </a:lnTo>
                  <a:lnTo>
                    <a:pt x="77485" y="2073"/>
                  </a:lnTo>
                  <a:lnTo>
                    <a:pt x="93583" y="2913"/>
                  </a:lnTo>
                  <a:lnTo>
                    <a:pt x="92823" y="484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3" name="Polygon form 307"/>
            <p:cNvSpPr/>
            <p:nvPr/>
          </p:nvSpPr>
          <p:spPr>
            <a:xfrm>
              <a:off x="2355378" y="3063414"/>
              <a:ext cx="141664" cy="63426"/>
            </a:xfrm>
            <a:custGeom>
              <a:avLst/>
              <a:gdLst/>
              <a:ahLst/>
              <a:cxnLst/>
              <a:rect l="0" t="0" r="0" b="0"/>
              <a:pathLst>
                <a:path w="141664" h="63426">
                  <a:moveTo>
                    <a:pt x="141664" y="41583"/>
                  </a:moveTo>
                  <a:lnTo>
                    <a:pt x="132106" y="48599"/>
                  </a:lnTo>
                  <a:lnTo>
                    <a:pt x="125615" y="51213"/>
                  </a:lnTo>
                  <a:lnTo>
                    <a:pt x="124505" y="53197"/>
                  </a:lnTo>
                  <a:lnTo>
                    <a:pt x="121743" y="55711"/>
                  </a:lnTo>
                  <a:lnTo>
                    <a:pt x="115911" y="58414"/>
                  </a:lnTo>
                  <a:lnTo>
                    <a:pt x="113514" y="60748"/>
                  </a:lnTo>
                  <a:lnTo>
                    <a:pt x="109354" y="62095"/>
                  </a:lnTo>
                  <a:lnTo>
                    <a:pt x="103767" y="63236"/>
                  </a:lnTo>
                  <a:lnTo>
                    <a:pt x="91513" y="63426"/>
                  </a:lnTo>
                  <a:lnTo>
                    <a:pt x="76295" y="61540"/>
                  </a:lnTo>
                  <a:lnTo>
                    <a:pt x="71101" y="61572"/>
                  </a:lnTo>
                  <a:lnTo>
                    <a:pt x="61204" y="60332"/>
                  </a:lnTo>
                  <a:lnTo>
                    <a:pt x="50934" y="59575"/>
                  </a:lnTo>
                  <a:lnTo>
                    <a:pt x="41466" y="58926"/>
                  </a:lnTo>
                  <a:lnTo>
                    <a:pt x="30175" y="59017"/>
                  </a:lnTo>
                  <a:lnTo>
                    <a:pt x="30009" y="57852"/>
                  </a:lnTo>
                  <a:lnTo>
                    <a:pt x="26488" y="57711"/>
                  </a:lnTo>
                  <a:lnTo>
                    <a:pt x="25148" y="61627"/>
                  </a:lnTo>
                  <a:lnTo>
                    <a:pt x="0" y="59996"/>
                  </a:lnTo>
                  <a:lnTo>
                    <a:pt x="4910" y="57595"/>
                  </a:lnTo>
                  <a:lnTo>
                    <a:pt x="8460" y="55683"/>
                  </a:lnTo>
                  <a:lnTo>
                    <a:pt x="9548" y="51749"/>
                  </a:lnTo>
                  <a:lnTo>
                    <a:pt x="11011" y="49277"/>
                  </a:lnTo>
                  <a:lnTo>
                    <a:pt x="11712" y="45470"/>
                  </a:lnTo>
                  <a:lnTo>
                    <a:pt x="13789" y="43127"/>
                  </a:lnTo>
                  <a:lnTo>
                    <a:pt x="17975" y="44736"/>
                  </a:lnTo>
                  <a:lnTo>
                    <a:pt x="21377" y="47281"/>
                  </a:lnTo>
                  <a:lnTo>
                    <a:pt x="24435" y="45357"/>
                  </a:lnTo>
                  <a:lnTo>
                    <a:pt x="25745" y="39881"/>
                  </a:lnTo>
                  <a:lnTo>
                    <a:pt x="30485" y="38026"/>
                  </a:lnTo>
                  <a:lnTo>
                    <a:pt x="34235" y="36385"/>
                  </a:lnTo>
                  <a:lnTo>
                    <a:pt x="33593" y="33957"/>
                  </a:lnTo>
                  <a:lnTo>
                    <a:pt x="36855" y="30610"/>
                  </a:lnTo>
                  <a:lnTo>
                    <a:pt x="37420" y="28748"/>
                  </a:lnTo>
                  <a:lnTo>
                    <a:pt x="39453" y="29522"/>
                  </a:lnTo>
                  <a:lnTo>
                    <a:pt x="40646" y="26784"/>
                  </a:lnTo>
                  <a:lnTo>
                    <a:pt x="44444" y="28973"/>
                  </a:lnTo>
                  <a:lnTo>
                    <a:pt x="49200" y="26464"/>
                  </a:lnTo>
                  <a:lnTo>
                    <a:pt x="53204" y="30554"/>
                  </a:lnTo>
                  <a:lnTo>
                    <a:pt x="55416" y="28210"/>
                  </a:lnTo>
                  <a:lnTo>
                    <a:pt x="60314" y="26071"/>
                  </a:lnTo>
                  <a:lnTo>
                    <a:pt x="63020" y="29199"/>
                  </a:lnTo>
                  <a:lnTo>
                    <a:pt x="65963" y="26548"/>
                  </a:lnTo>
                  <a:lnTo>
                    <a:pt x="70821" y="21767"/>
                  </a:lnTo>
                  <a:lnTo>
                    <a:pt x="70809" y="24875"/>
                  </a:lnTo>
                  <a:lnTo>
                    <a:pt x="73584" y="27201"/>
                  </a:lnTo>
                  <a:lnTo>
                    <a:pt x="80128" y="20023"/>
                  </a:lnTo>
                  <a:lnTo>
                    <a:pt x="82881" y="19386"/>
                  </a:lnTo>
                  <a:lnTo>
                    <a:pt x="86743" y="15249"/>
                  </a:lnTo>
                  <a:lnTo>
                    <a:pt x="89863" y="13575"/>
                  </a:lnTo>
                  <a:lnTo>
                    <a:pt x="91991" y="8835"/>
                  </a:lnTo>
                  <a:lnTo>
                    <a:pt x="95788" y="9957"/>
                  </a:lnTo>
                  <a:lnTo>
                    <a:pt x="99313" y="7919"/>
                  </a:lnTo>
                  <a:lnTo>
                    <a:pt x="102261" y="8042"/>
                  </a:lnTo>
                  <a:lnTo>
                    <a:pt x="103690" y="6249"/>
                  </a:lnTo>
                  <a:lnTo>
                    <a:pt x="104133" y="1110"/>
                  </a:lnTo>
                  <a:lnTo>
                    <a:pt x="105568" y="0"/>
                  </a:lnTo>
                  <a:lnTo>
                    <a:pt x="111312" y="909"/>
                  </a:lnTo>
                  <a:lnTo>
                    <a:pt x="113513" y="3465"/>
                  </a:lnTo>
                  <a:lnTo>
                    <a:pt x="116106" y="9315"/>
                  </a:lnTo>
                  <a:lnTo>
                    <a:pt x="119174" y="11274"/>
                  </a:lnTo>
                  <a:lnTo>
                    <a:pt x="121141" y="13425"/>
                  </a:lnTo>
                  <a:lnTo>
                    <a:pt x="125549" y="12957"/>
                  </a:lnTo>
                  <a:lnTo>
                    <a:pt x="128108" y="14551"/>
                  </a:lnTo>
                  <a:lnTo>
                    <a:pt x="132338" y="13390"/>
                  </a:lnTo>
                  <a:lnTo>
                    <a:pt x="135797" y="13150"/>
                  </a:lnTo>
                  <a:lnTo>
                    <a:pt x="135962" y="16695"/>
                  </a:lnTo>
                  <a:lnTo>
                    <a:pt x="138383" y="19240"/>
                  </a:lnTo>
                  <a:lnTo>
                    <a:pt x="137887" y="21615"/>
                  </a:lnTo>
                  <a:lnTo>
                    <a:pt x="135908" y="26728"/>
                  </a:lnTo>
                  <a:lnTo>
                    <a:pt x="136652" y="30704"/>
                  </a:lnTo>
                  <a:lnTo>
                    <a:pt x="136197" y="34509"/>
                  </a:lnTo>
                  <a:lnTo>
                    <a:pt x="137659" y="37854"/>
                  </a:lnTo>
                  <a:lnTo>
                    <a:pt x="138392" y="40947"/>
                  </a:lnTo>
                  <a:lnTo>
                    <a:pt x="141664" y="4158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4" name="Polygon form 308"/>
            <p:cNvSpPr/>
            <p:nvPr/>
          </p:nvSpPr>
          <p:spPr>
            <a:xfrm>
              <a:off x="2434353" y="3128808"/>
              <a:ext cx="162831" cy="70188"/>
            </a:xfrm>
            <a:custGeom>
              <a:avLst/>
              <a:gdLst/>
              <a:ahLst/>
              <a:cxnLst/>
              <a:rect l="0" t="0" r="0" b="0"/>
              <a:pathLst>
                <a:path w="162831" h="70188">
                  <a:moveTo>
                    <a:pt x="162831" y="5813"/>
                  </a:moveTo>
                  <a:lnTo>
                    <a:pt x="157932" y="30647"/>
                  </a:lnTo>
                  <a:lnTo>
                    <a:pt x="141168" y="48484"/>
                  </a:lnTo>
                  <a:lnTo>
                    <a:pt x="120451" y="54998"/>
                  </a:lnTo>
                  <a:lnTo>
                    <a:pt x="104398" y="69002"/>
                  </a:lnTo>
                  <a:lnTo>
                    <a:pt x="94937" y="70188"/>
                  </a:lnTo>
                  <a:lnTo>
                    <a:pt x="81791" y="45811"/>
                  </a:lnTo>
                  <a:lnTo>
                    <a:pt x="61962" y="44624"/>
                  </a:lnTo>
                  <a:lnTo>
                    <a:pt x="62902" y="41738"/>
                  </a:lnTo>
                  <a:lnTo>
                    <a:pt x="61404" y="37403"/>
                  </a:lnTo>
                  <a:lnTo>
                    <a:pt x="59094" y="38958"/>
                  </a:lnTo>
                  <a:lnTo>
                    <a:pt x="59636" y="36759"/>
                  </a:lnTo>
                  <a:lnTo>
                    <a:pt x="51622" y="35212"/>
                  </a:lnTo>
                  <a:lnTo>
                    <a:pt x="35208" y="34199"/>
                  </a:lnTo>
                  <a:lnTo>
                    <a:pt x="24205" y="37983"/>
                  </a:lnTo>
                  <a:lnTo>
                    <a:pt x="22182" y="38631"/>
                  </a:lnTo>
                  <a:lnTo>
                    <a:pt x="0" y="37326"/>
                  </a:lnTo>
                  <a:lnTo>
                    <a:pt x="2109" y="32082"/>
                  </a:lnTo>
                  <a:lnTo>
                    <a:pt x="6397" y="30707"/>
                  </a:lnTo>
                  <a:lnTo>
                    <a:pt x="8505" y="28099"/>
                  </a:lnTo>
                  <a:lnTo>
                    <a:pt x="12019" y="25215"/>
                  </a:lnTo>
                  <a:lnTo>
                    <a:pt x="15845" y="24740"/>
                  </a:lnTo>
                  <a:lnTo>
                    <a:pt x="20404" y="23808"/>
                  </a:lnTo>
                  <a:lnTo>
                    <a:pt x="25175" y="21870"/>
                  </a:lnTo>
                  <a:lnTo>
                    <a:pt x="27654" y="19764"/>
                  </a:lnTo>
                  <a:lnTo>
                    <a:pt x="31692" y="17951"/>
                  </a:lnTo>
                  <a:lnTo>
                    <a:pt x="32187" y="16146"/>
                  </a:lnTo>
                  <a:lnTo>
                    <a:pt x="37758" y="13009"/>
                  </a:lnTo>
                  <a:lnTo>
                    <a:pt x="38483" y="15262"/>
                  </a:lnTo>
                  <a:lnTo>
                    <a:pt x="46576" y="10917"/>
                  </a:lnTo>
                  <a:lnTo>
                    <a:pt x="49482" y="11556"/>
                  </a:lnTo>
                  <a:lnTo>
                    <a:pt x="53576" y="7532"/>
                  </a:lnTo>
                  <a:lnTo>
                    <a:pt x="57544" y="6638"/>
                  </a:lnTo>
                  <a:lnTo>
                    <a:pt x="58507" y="3086"/>
                  </a:lnTo>
                  <a:lnTo>
                    <a:pt x="59980" y="0"/>
                  </a:lnTo>
                  <a:lnTo>
                    <a:pt x="89536" y="2560"/>
                  </a:lnTo>
                  <a:lnTo>
                    <a:pt x="124864" y="4383"/>
                  </a:lnTo>
                  <a:lnTo>
                    <a:pt x="143724" y="5060"/>
                  </a:lnTo>
                  <a:lnTo>
                    <a:pt x="162831" y="581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5" name="Polygon form 309"/>
            <p:cNvSpPr/>
            <p:nvPr/>
          </p:nvSpPr>
          <p:spPr>
            <a:xfrm>
              <a:off x="2460946" y="2988120"/>
              <a:ext cx="104099" cy="94534"/>
            </a:xfrm>
            <a:custGeom>
              <a:avLst/>
              <a:gdLst/>
              <a:ahLst/>
              <a:cxnLst/>
              <a:rect l="0" t="0" r="0" b="0"/>
              <a:pathLst>
                <a:path w="104099" h="94534">
                  <a:moveTo>
                    <a:pt x="40863" y="90826"/>
                  </a:moveTo>
                  <a:lnTo>
                    <a:pt x="37379" y="94136"/>
                  </a:lnTo>
                  <a:lnTo>
                    <a:pt x="32815" y="94534"/>
                  </a:lnTo>
                  <a:lnTo>
                    <a:pt x="30393" y="91989"/>
                  </a:lnTo>
                  <a:lnTo>
                    <a:pt x="30228" y="88443"/>
                  </a:lnTo>
                  <a:lnTo>
                    <a:pt x="26770" y="88684"/>
                  </a:lnTo>
                  <a:lnTo>
                    <a:pt x="22539" y="89844"/>
                  </a:lnTo>
                  <a:lnTo>
                    <a:pt x="19981" y="88250"/>
                  </a:lnTo>
                  <a:lnTo>
                    <a:pt x="15573" y="88719"/>
                  </a:lnTo>
                  <a:lnTo>
                    <a:pt x="13606" y="86567"/>
                  </a:lnTo>
                  <a:lnTo>
                    <a:pt x="10538" y="84608"/>
                  </a:lnTo>
                  <a:lnTo>
                    <a:pt x="7945" y="78758"/>
                  </a:lnTo>
                  <a:lnTo>
                    <a:pt x="5744" y="76202"/>
                  </a:lnTo>
                  <a:lnTo>
                    <a:pt x="0" y="75294"/>
                  </a:lnTo>
                  <a:lnTo>
                    <a:pt x="6509" y="58138"/>
                  </a:lnTo>
                  <a:lnTo>
                    <a:pt x="15847" y="34081"/>
                  </a:lnTo>
                  <a:lnTo>
                    <a:pt x="24675" y="11734"/>
                  </a:lnTo>
                  <a:lnTo>
                    <a:pt x="33487" y="12065"/>
                  </a:lnTo>
                  <a:lnTo>
                    <a:pt x="41262" y="12520"/>
                  </a:lnTo>
                  <a:lnTo>
                    <a:pt x="47796" y="12673"/>
                  </a:lnTo>
                  <a:lnTo>
                    <a:pt x="55991" y="6047"/>
                  </a:lnTo>
                  <a:lnTo>
                    <a:pt x="56084" y="6707"/>
                  </a:lnTo>
                  <a:lnTo>
                    <a:pt x="56527" y="9681"/>
                  </a:lnTo>
                  <a:lnTo>
                    <a:pt x="58553" y="11813"/>
                  </a:lnTo>
                  <a:lnTo>
                    <a:pt x="60822" y="13903"/>
                  </a:lnTo>
                  <a:lnTo>
                    <a:pt x="65111" y="14148"/>
                  </a:lnTo>
                  <a:lnTo>
                    <a:pt x="69961" y="11812"/>
                  </a:lnTo>
                  <a:lnTo>
                    <a:pt x="75095" y="9332"/>
                  </a:lnTo>
                  <a:lnTo>
                    <a:pt x="79667" y="7127"/>
                  </a:lnTo>
                  <a:lnTo>
                    <a:pt x="85104" y="4492"/>
                  </a:lnTo>
                  <a:lnTo>
                    <a:pt x="90021" y="2121"/>
                  </a:lnTo>
                  <a:lnTo>
                    <a:pt x="94641" y="1423"/>
                  </a:lnTo>
                  <a:lnTo>
                    <a:pt x="101027" y="466"/>
                  </a:lnTo>
                  <a:lnTo>
                    <a:pt x="104021" y="9"/>
                  </a:lnTo>
                  <a:lnTo>
                    <a:pt x="104099" y="0"/>
                  </a:lnTo>
                  <a:lnTo>
                    <a:pt x="104094" y="13"/>
                  </a:lnTo>
                  <a:lnTo>
                    <a:pt x="88526" y="41481"/>
                  </a:lnTo>
                  <a:lnTo>
                    <a:pt x="85681" y="42591"/>
                  </a:lnTo>
                  <a:lnTo>
                    <a:pt x="85268" y="45763"/>
                  </a:lnTo>
                  <a:lnTo>
                    <a:pt x="82401" y="51399"/>
                  </a:lnTo>
                  <a:lnTo>
                    <a:pt x="78295" y="57727"/>
                  </a:lnTo>
                  <a:lnTo>
                    <a:pt x="74702" y="62967"/>
                  </a:lnTo>
                  <a:lnTo>
                    <a:pt x="73497" y="65499"/>
                  </a:lnTo>
                  <a:lnTo>
                    <a:pt x="66760" y="70880"/>
                  </a:lnTo>
                  <a:lnTo>
                    <a:pt x="64325" y="71976"/>
                  </a:lnTo>
                  <a:lnTo>
                    <a:pt x="61730" y="72543"/>
                  </a:lnTo>
                  <a:lnTo>
                    <a:pt x="59817" y="71881"/>
                  </a:lnTo>
                  <a:lnTo>
                    <a:pt x="54423" y="75924"/>
                  </a:lnTo>
                  <a:lnTo>
                    <a:pt x="52126" y="80346"/>
                  </a:lnTo>
                  <a:lnTo>
                    <a:pt x="50729" y="82725"/>
                  </a:lnTo>
                  <a:lnTo>
                    <a:pt x="48830" y="83623"/>
                  </a:lnTo>
                  <a:lnTo>
                    <a:pt x="49587" y="80851"/>
                  </a:lnTo>
                  <a:lnTo>
                    <a:pt x="47439" y="80122"/>
                  </a:lnTo>
                  <a:lnTo>
                    <a:pt x="43078" y="85356"/>
                  </a:lnTo>
                  <a:lnTo>
                    <a:pt x="40863" y="9082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6" name="Polygon form 310"/>
            <p:cNvSpPr/>
            <p:nvPr/>
          </p:nvSpPr>
          <p:spPr>
            <a:xfrm>
              <a:off x="2328885" y="3121125"/>
              <a:ext cx="165448" cy="45009"/>
            </a:xfrm>
            <a:custGeom>
              <a:avLst/>
              <a:gdLst/>
              <a:ahLst/>
              <a:cxnLst/>
              <a:rect l="0" t="0" r="0" b="0"/>
              <a:pathLst>
                <a:path w="165448" h="45009">
                  <a:moveTo>
                    <a:pt x="165448" y="7683"/>
                  </a:moveTo>
                  <a:lnTo>
                    <a:pt x="163975" y="10769"/>
                  </a:lnTo>
                  <a:lnTo>
                    <a:pt x="163012" y="14321"/>
                  </a:lnTo>
                  <a:lnTo>
                    <a:pt x="159044" y="15215"/>
                  </a:lnTo>
                  <a:lnTo>
                    <a:pt x="154949" y="19239"/>
                  </a:lnTo>
                  <a:lnTo>
                    <a:pt x="152044" y="18600"/>
                  </a:lnTo>
                  <a:lnTo>
                    <a:pt x="143951" y="22945"/>
                  </a:lnTo>
                  <a:lnTo>
                    <a:pt x="143226" y="20692"/>
                  </a:lnTo>
                  <a:lnTo>
                    <a:pt x="137655" y="23829"/>
                  </a:lnTo>
                  <a:lnTo>
                    <a:pt x="137160" y="25634"/>
                  </a:lnTo>
                  <a:lnTo>
                    <a:pt x="133121" y="27447"/>
                  </a:lnTo>
                  <a:lnTo>
                    <a:pt x="130643" y="29553"/>
                  </a:lnTo>
                  <a:lnTo>
                    <a:pt x="125872" y="31491"/>
                  </a:lnTo>
                  <a:lnTo>
                    <a:pt x="121313" y="32423"/>
                  </a:lnTo>
                  <a:lnTo>
                    <a:pt x="117486" y="32898"/>
                  </a:lnTo>
                  <a:lnTo>
                    <a:pt x="113973" y="35782"/>
                  </a:lnTo>
                  <a:lnTo>
                    <a:pt x="111865" y="38390"/>
                  </a:lnTo>
                  <a:lnTo>
                    <a:pt x="107577" y="39765"/>
                  </a:lnTo>
                  <a:lnTo>
                    <a:pt x="105468" y="45009"/>
                  </a:lnTo>
                  <a:lnTo>
                    <a:pt x="95857" y="44778"/>
                  </a:lnTo>
                  <a:lnTo>
                    <a:pt x="82160" y="43852"/>
                  </a:lnTo>
                  <a:lnTo>
                    <a:pt x="59345" y="42336"/>
                  </a:lnTo>
                  <a:lnTo>
                    <a:pt x="36924" y="41140"/>
                  </a:lnTo>
                  <a:lnTo>
                    <a:pt x="17556" y="39550"/>
                  </a:lnTo>
                  <a:lnTo>
                    <a:pt x="0" y="38607"/>
                  </a:lnTo>
                  <a:lnTo>
                    <a:pt x="2848" y="36392"/>
                  </a:lnTo>
                  <a:lnTo>
                    <a:pt x="5184" y="29112"/>
                  </a:lnTo>
                  <a:lnTo>
                    <a:pt x="9151" y="25992"/>
                  </a:lnTo>
                  <a:lnTo>
                    <a:pt x="11301" y="21896"/>
                  </a:lnTo>
                  <a:lnTo>
                    <a:pt x="15271" y="19639"/>
                  </a:lnTo>
                  <a:lnTo>
                    <a:pt x="18321" y="16228"/>
                  </a:lnTo>
                  <a:lnTo>
                    <a:pt x="19249" y="14166"/>
                  </a:lnTo>
                  <a:lnTo>
                    <a:pt x="22808" y="8161"/>
                  </a:lnTo>
                  <a:lnTo>
                    <a:pt x="25162" y="4673"/>
                  </a:lnTo>
                  <a:lnTo>
                    <a:pt x="26493" y="2285"/>
                  </a:lnTo>
                  <a:lnTo>
                    <a:pt x="51641" y="3916"/>
                  </a:lnTo>
                  <a:lnTo>
                    <a:pt x="52981" y="0"/>
                  </a:lnTo>
                  <a:lnTo>
                    <a:pt x="56502" y="141"/>
                  </a:lnTo>
                  <a:lnTo>
                    <a:pt x="56668" y="1306"/>
                  </a:lnTo>
                  <a:lnTo>
                    <a:pt x="67959" y="1215"/>
                  </a:lnTo>
                  <a:lnTo>
                    <a:pt x="77427" y="1864"/>
                  </a:lnTo>
                  <a:lnTo>
                    <a:pt x="87697" y="2621"/>
                  </a:lnTo>
                  <a:lnTo>
                    <a:pt x="97594" y="3860"/>
                  </a:lnTo>
                  <a:lnTo>
                    <a:pt x="102788" y="3829"/>
                  </a:lnTo>
                  <a:lnTo>
                    <a:pt x="118007" y="5715"/>
                  </a:lnTo>
                  <a:lnTo>
                    <a:pt x="130260" y="5525"/>
                  </a:lnTo>
                  <a:lnTo>
                    <a:pt x="156306" y="7715"/>
                  </a:lnTo>
                  <a:lnTo>
                    <a:pt x="165448" y="768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7" name="Polygon form 311"/>
            <p:cNvSpPr/>
            <p:nvPr/>
          </p:nvSpPr>
          <p:spPr>
            <a:xfrm>
              <a:off x="2459145" y="3062059"/>
              <a:ext cx="140892" cy="72562"/>
            </a:xfrm>
            <a:custGeom>
              <a:avLst/>
              <a:gdLst/>
              <a:ahLst/>
              <a:cxnLst/>
              <a:rect l="0" t="0" r="0" b="0"/>
              <a:pathLst>
                <a:path w="140892" h="72562">
                  <a:moveTo>
                    <a:pt x="117223" y="0"/>
                  </a:moveTo>
                  <a:lnTo>
                    <a:pt x="123856" y="7134"/>
                  </a:lnTo>
                  <a:lnTo>
                    <a:pt x="127382" y="2600"/>
                  </a:lnTo>
                  <a:lnTo>
                    <a:pt x="129657" y="3564"/>
                  </a:lnTo>
                  <a:lnTo>
                    <a:pt x="131349" y="5533"/>
                  </a:lnTo>
                  <a:lnTo>
                    <a:pt x="129173" y="8118"/>
                  </a:lnTo>
                  <a:lnTo>
                    <a:pt x="132364" y="9790"/>
                  </a:lnTo>
                  <a:lnTo>
                    <a:pt x="134702" y="12705"/>
                  </a:lnTo>
                  <a:lnTo>
                    <a:pt x="135453" y="14891"/>
                  </a:lnTo>
                  <a:lnTo>
                    <a:pt x="134891" y="16335"/>
                  </a:lnTo>
                  <a:lnTo>
                    <a:pt x="133916" y="18316"/>
                  </a:lnTo>
                  <a:lnTo>
                    <a:pt x="130162" y="20492"/>
                  </a:lnTo>
                  <a:lnTo>
                    <a:pt x="126357" y="25891"/>
                  </a:lnTo>
                  <a:lnTo>
                    <a:pt x="128248" y="27350"/>
                  </a:lnTo>
                  <a:lnTo>
                    <a:pt x="131451" y="26419"/>
                  </a:lnTo>
                  <a:lnTo>
                    <a:pt x="131340" y="29942"/>
                  </a:lnTo>
                  <a:lnTo>
                    <a:pt x="140892" y="38466"/>
                  </a:lnTo>
                  <a:lnTo>
                    <a:pt x="134258" y="61987"/>
                  </a:lnTo>
                  <a:lnTo>
                    <a:pt x="138817" y="63931"/>
                  </a:lnTo>
                  <a:lnTo>
                    <a:pt x="138039" y="72562"/>
                  </a:lnTo>
                  <a:lnTo>
                    <a:pt x="118932" y="71809"/>
                  </a:lnTo>
                  <a:lnTo>
                    <a:pt x="100072" y="71132"/>
                  </a:lnTo>
                  <a:lnTo>
                    <a:pt x="64744" y="69309"/>
                  </a:lnTo>
                  <a:lnTo>
                    <a:pt x="35188" y="66749"/>
                  </a:lnTo>
                  <a:lnTo>
                    <a:pt x="26047" y="66781"/>
                  </a:lnTo>
                  <a:lnTo>
                    <a:pt x="0" y="64591"/>
                  </a:lnTo>
                  <a:lnTo>
                    <a:pt x="5587" y="63450"/>
                  </a:lnTo>
                  <a:lnTo>
                    <a:pt x="9747" y="62103"/>
                  </a:lnTo>
                  <a:lnTo>
                    <a:pt x="12144" y="59769"/>
                  </a:lnTo>
                  <a:lnTo>
                    <a:pt x="17977" y="57066"/>
                  </a:lnTo>
                  <a:lnTo>
                    <a:pt x="20739" y="54552"/>
                  </a:lnTo>
                  <a:lnTo>
                    <a:pt x="21849" y="52568"/>
                  </a:lnTo>
                  <a:lnTo>
                    <a:pt x="28340" y="49954"/>
                  </a:lnTo>
                  <a:lnTo>
                    <a:pt x="37898" y="42938"/>
                  </a:lnTo>
                  <a:lnTo>
                    <a:pt x="37252" y="47186"/>
                  </a:lnTo>
                  <a:lnTo>
                    <a:pt x="38483" y="49529"/>
                  </a:lnTo>
                  <a:lnTo>
                    <a:pt x="40492" y="51659"/>
                  </a:lnTo>
                  <a:lnTo>
                    <a:pt x="47059" y="48954"/>
                  </a:lnTo>
                  <a:lnTo>
                    <a:pt x="48595" y="50805"/>
                  </a:lnTo>
                  <a:lnTo>
                    <a:pt x="55869" y="49068"/>
                  </a:lnTo>
                  <a:lnTo>
                    <a:pt x="56990" y="46874"/>
                  </a:lnTo>
                  <a:lnTo>
                    <a:pt x="58695" y="47853"/>
                  </a:lnTo>
                  <a:lnTo>
                    <a:pt x="61481" y="46156"/>
                  </a:lnTo>
                  <a:lnTo>
                    <a:pt x="63817" y="46634"/>
                  </a:lnTo>
                  <a:lnTo>
                    <a:pt x="67252" y="44863"/>
                  </a:lnTo>
                  <a:lnTo>
                    <a:pt x="68389" y="42618"/>
                  </a:lnTo>
                  <a:lnTo>
                    <a:pt x="69071" y="39697"/>
                  </a:lnTo>
                  <a:lnTo>
                    <a:pt x="72891" y="35538"/>
                  </a:lnTo>
                  <a:lnTo>
                    <a:pt x="77372" y="32479"/>
                  </a:lnTo>
                  <a:lnTo>
                    <a:pt x="79467" y="28873"/>
                  </a:lnTo>
                  <a:lnTo>
                    <a:pt x="83962" y="24633"/>
                  </a:lnTo>
                  <a:lnTo>
                    <a:pt x="87466" y="19344"/>
                  </a:lnTo>
                  <a:lnTo>
                    <a:pt x="89143" y="21372"/>
                  </a:lnTo>
                  <a:lnTo>
                    <a:pt x="91152" y="23269"/>
                  </a:lnTo>
                  <a:lnTo>
                    <a:pt x="93988" y="22443"/>
                  </a:lnTo>
                  <a:lnTo>
                    <a:pt x="95592" y="20237"/>
                  </a:lnTo>
                  <a:lnTo>
                    <a:pt x="98355" y="17254"/>
                  </a:lnTo>
                  <a:lnTo>
                    <a:pt x="101488" y="13852"/>
                  </a:lnTo>
                  <a:lnTo>
                    <a:pt x="102405" y="14947"/>
                  </a:lnTo>
                  <a:lnTo>
                    <a:pt x="106079" y="11892"/>
                  </a:lnTo>
                  <a:lnTo>
                    <a:pt x="110596" y="8840"/>
                  </a:lnTo>
                  <a:lnTo>
                    <a:pt x="113603" y="6496"/>
                  </a:lnTo>
                  <a:lnTo>
                    <a:pt x="117223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8" name="Polygon form 312"/>
            <p:cNvSpPr/>
            <p:nvPr/>
          </p:nvSpPr>
          <p:spPr>
            <a:xfrm>
              <a:off x="2599662" y="3098895"/>
              <a:ext cx="17416" cy="19231"/>
            </a:xfrm>
            <a:custGeom>
              <a:avLst/>
              <a:gdLst/>
              <a:ahLst/>
              <a:cxnLst/>
              <a:rect l="0" t="0" r="0" b="0"/>
              <a:pathLst>
                <a:path w="17416" h="19231">
                  <a:moveTo>
                    <a:pt x="17416" y="0"/>
                  </a:moveTo>
                  <a:lnTo>
                    <a:pt x="1306" y="19231"/>
                  </a:lnTo>
                  <a:lnTo>
                    <a:pt x="0" y="18176"/>
                  </a:lnTo>
                  <a:lnTo>
                    <a:pt x="10735" y="1644"/>
                  </a:lnTo>
                  <a:lnTo>
                    <a:pt x="13204" y="185"/>
                  </a:lnTo>
                  <a:lnTo>
                    <a:pt x="17416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9" name="Polygon form 313"/>
            <p:cNvSpPr/>
            <p:nvPr/>
          </p:nvSpPr>
          <p:spPr>
            <a:xfrm>
              <a:off x="1947474" y="2777148"/>
              <a:ext cx="133656" cy="182930"/>
            </a:xfrm>
            <a:custGeom>
              <a:avLst/>
              <a:gdLst/>
              <a:ahLst/>
              <a:cxnLst/>
              <a:rect l="0" t="0" r="0" b="0"/>
              <a:pathLst>
                <a:path w="133656" h="182930">
                  <a:moveTo>
                    <a:pt x="133656" y="120839"/>
                  </a:moveTo>
                  <a:lnTo>
                    <a:pt x="99139" y="182930"/>
                  </a:lnTo>
                  <a:lnTo>
                    <a:pt x="49460" y="178827"/>
                  </a:lnTo>
                  <a:lnTo>
                    <a:pt x="0" y="174168"/>
                  </a:lnTo>
                  <a:lnTo>
                    <a:pt x="26547" y="129119"/>
                  </a:lnTo>
                  <a:lnTo>
                    <a:pt x="32228" y="122149"/>
                  </a:lnTo>
                  <a:lnTo>
                    <a:pt x="32880" y="118770"/>
                  </a:lnTo>
                  <a:lnTo>
                    <a:pt x="30882" y="116787"/>
                  </a:lnTo>
                  <a:lnTo>
                    <a:pt x="33344" y="112798"/>
                  </a:lnTo>
                  <a:lnTo>
                    <a:pt x="39077" y="107352"/>
                  </a:lnTo>
                  <a:lnTo>
                    <a:pt x="45573" y="102752"/>
                  </a:lnTo>
                  <a:lnTo>
                    <a:pt x="52828" y="94931"/>
                  </a:lnTo>
                  <a:lnTo>
                    <a:pt x="58962" y="88725"/>
                  </a:lnTo>
                  <a:lnTo>
                    <a:pt x="62596" y="85644"/>
                  </a:lnTo>
                  <a:lnTo>
                    <a:pt x="64103" y="81783"/>
                  </a:lnTo>
                  <a:lnTo>
                    <a:pt x="62689" y="79508"/>
                  </a:lnTo>
                  <a:lnTo>
                    <a:pt x="61950" y="74349"/>
                  </a:lnTo>
                  <a:lnTo>
                    <a:pt x="64888" y="69946"/>
                  </a:lnTo>
                  <a:lnTo>
                    <a:pt x="65848" y="66018"/>
                  </a:lnTo>
                  <a:lnTo>
                    <a:pt x="87850" y="31479"/>
                  </a:lnTo>
                  <a:lnTo>
                    <a:pt x="108971" y="0"/>
                  </a:lnTo>
                  <a:lnTo>
                    <a:pt x="124165" y="1539"/>
                  </a:lnTo>
                  <a:lnTo>
                    <a:pt x="108114" y="27536"/>
                  </a:lnTo>
                  <a:lnTo>
                    <a:pt x="107929" y="34510"/>
                  </a:lnTo>
                  <a:lnTo>
                    <a:pt x="105022" y="38955"/>
                  </a:lnTo>
                  <a:lnTo>
                    <a:pt x="105378" y="43196"/>
                  </a:lnTo>
                  <a:lnTo>
                    <a:pt x="107498" y="45899"/>
                  </a:lnTo>
                  <a:lnTo>
                    <a:pt x="107664" y="49994"/>
                  </a:lnTo>
                  <a:lnTo>
                    <a:pt x="107191" y="58076"/>
                  </a:lnTo>
                  <a:lnTo>
                    <a:pt x="109008" y="62065"/>
                  </a:lnTo>
                  <a:lnTo>
                    <a:pt x="113638" y="62764"/>
                  </a:lnTo>
                  <a:lnTo>
                    <a:pt x="108458" y="68091"/>
                  </a:lnTo>
                  <a:lnTo>
                    <a:pt x="102845" y="74464"/>
                  </a:lnTo>
                  <a:lnTo>
                    <a:pt x="100240" y="80976"/>
                  </a:lnTo>
                  <a:lnTo>
                    <a:pt x="97391" y="82401"/>
                  </a:lnTo>
                  <a:lnTo>
                    <a:pt x="93645" y="88780"/>
                  </a:lnTo>
                  <a:lnTo>
                    <a:pt x="95005" y="91512"/>
                  </a:lnTo>
                  <a:lnTo>
                    <a:pt x="99976" y="88854"/>
                  </a:lnTo>
                  <a:lnTo>
                    <a:pt x="103749" y="85512"/>
                  </a:lnTo>
                  <a:lnTo>
                    <a:pt x="105281" y="86380"/>
                  </a:lnTo>
                  <a:lnTo>
                    <a:pt x="105118" y="89980"/>
                  </a:lnTo>
                  <a:lnTo>
                    <a:pt x="102208" y="98006"/>
                  </a:lnTo>
                  <a:lnTo>
                    <a:pt x="103200" y="101379"/>
                  </a:lnTo>
                  <a:lnTo>
                    <a:pt x="100345" y="107980"/>
                  </a:lnTo>
                  <a:lnTo>
                    <a:pt x="100250" y="109889"/>
                  </a:lnTo>
                  <a:lnTo>
                    <a:pt x="103189" y="110801"/>
                  </a:lnTo>
                  <a:lnTo>
                    <a:pt x="103040" y="114608"/>
                  </a:lnTo>
                  <a:lnTo>
                    <a:pt x="102127" y="121345"/>
                  </a:lnTo>
                  <a:lnTo>
                    <a:pt x="107143" y="118165"/>
                  </a:lnTo>
                  <a:lnTo>
                    <a:pt x="111934" y="119559"/>
                  </a:lnTo>
                  <a:lnTo>
                    <a:pt x="113791" y="117147"/>
                  </a:lnTo>
                  <a:lnTo>
                    <a:pt x="122061" y="119533"/>
                  </a:lnTo>
                  <a:lnTo>
                    <a:pt x="126250" y="119066"/>
                  </a:lnTo>
                  <a:lnTo>
                    <a:pt x="131423" y="114336"/>
                  </a:lnTo>
                  <a:lnTo>
                    <a:pt x="132786" y="115179"/>
                  </a:lnTo>
                  <a:lnTo>
                    <a:pt x="132352" y="118812"/>
                  </a:lnTo>
                  <a:lnTo>
                    <a:pt x="133336" y="120340"/>
                  </a:lnTo>
                  <a:lnTo>
                    <a:pt x="133656" y="12083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0" name="Polygon form 314"/>
            <p:cNvSpPr/>
            <p:nvPr/>
          </p:nvSpPr>
          <p:spPr>
            <a:xfrm>
              <a:off x="2384569" y="2854893"/>
              <a:ext cx="113335" cy="122544"/>
            </a:xfrm>
            <a:custGeom>
              <a:avLst/>
              <a:gdLst/>
              <a:ahLst/>
              <a:cxnLst/>
              <a:rect l="0" t="0" r="0" b="0"/>
              <a:pathLst>
                <a:path w="113335" h="122544">
                  <a:moveTo>
                    <a:pt x="110796" y="53417"/>
                  </a:moveTo>
                  <a:lnTo>
                    <a:pt x="113335" y="56017"/>
                  </a:lnTo>
                  <a:lnTo>
                    <a:pt x="110036" y="58172"/>
                  </a:lnTo>
                  <a:lnTo>
                    <a:pt x="106804" y="60279"/>
                  </a:lnTo>
                  <a:lnTo>
                    <a:pt x="101700" y="64888"/>
                  </a:lnTo>
                  <a:lnTo>
                    <a:pt x="97137" y="71048"/>
                  </a:lnTo>
                  <a:lnTo>
                    <a:pt x="93044" y="76597"/>
                  </a:lnTo>
                  <a:lnTo>
                    <a:pt x="88229" y="83133"/>
                  </a:lnTo>
                  <a:lnTo>
                    <a:pt x="85223" y="88032"/>
                  </a:lnTo>
                  <a:lnTo>
                    <a:pt x="81759" y="93694"/>
                  </a:lnTo>
                  <a:lnTo>
                    <a:pt x="80783" y="95830"/>
                  </a:lnTo>
                  <a:lnTo>
                    <a:pt x="78025" y="101845"/>
                  </a:lnTo>
                  <a:lnTo>
                    <a:pt x="75605" y="109198"/>
                  </a:lnTo>
                  <a:lnTo>
                    <a:pt x="73596" y="115357"/>
                  </a:lnTo>
                  <a:lnTo>
                    <a:pt x="71279" y="122544"/>
                  </a:lnTo>
                  <a:lnTo>
                    <a:pt x="63678" y="122003"/>
                  </a:lnTo>
                  <a:lnTo>
                    <a:pt x="58326" y="121628"/>
                  </a:lnTo>
                  <a:lnTo>
                    <a:pt x="58299" y="121693"/>
                  </a:lnTo>
                  <a:lnTo>
                    <a:pt x="45360" y="120648"/>
                  </a:lnTo>
                  <a:lnTo>
                    <a:pt x="27732" y="119467"/>
                  </a:lnTo>
                  <a:lnTo>
                    <a:pt x="10481" y="118347"/>
                  </a:lnTo>
                  <a:lnTo>
                    <a:pt x="10492" y="114458"/>
                  </a:lnTo>
                  <a:lnTo>
                    <a:pt x="6029" y="111726"/>
                  </a:lnTo>
                  <a:lnTo>
                    <a:pt x="6680" y="107729"/>
                  </a:lnTo>
                  <a:lnTo>
                    <a:pt x="6977" y="105474"/>
                  </a:lnTo>
                  <a:lnTo>
                    <a:pt x="9242" y="100278"/>
                  </a:lnTo>
                  <a:lnTo>
                    <a:pt x="11581" y="98508"/>
                  </a:lnTo>
                  <a:lnTo>
                    <a:pt x="11161" y="94440"/>
                  </a:lnTo>
                  <a:lnTo>
                    <a:pt x="11529" y="93078"/>
                  </a:lnTo>
                  <a:lnTo>
                    <a:pt x="12346" y="90264"/>
                  </a:lnTo>
                  <a:lnTo>
                    <a:pt x="15004" y="84317"/>
                  </a:lnTo>
                  <a:lnTo>
                    <a:pt x="15395" y="82243"/>
                  </a:lnTo>
                  <a:lnTo>
                    <a:pt x="11435" y="78202"/>
                  </a:lnTo>
                  <a:lnTo>
                    <a:pt x="9204" y="73671"/>
                  </a:lnTo>
                  <a:lnTo>
                    <a:pt x="9266" y="70940"/>
                  </a:lnTo>
                  <a:lnTo>
                    <a:pt x="8183" y="69140"/>
                  </a:lnTo>
                  <a:lnTo>
                    <a:pt x="4464" y="65256"/>
                  </a:lnTo>
                  <a:lnTo>
                    <a:pt x="2585" y="64895"/>
                  </a:lnTo>
                  <a:lnTo>
                    <a:pt x="0" y="59819"/>
                  </a:lnTo>
                  <a:lnTo>
                    <a:pt x="3089" y="54426"/>
                  </a:lnTo>
                  <a:lnTo>
                    <a:pt x="6313" y="47749"/>
                  </a:lnTo>
                  <a:lnTo>
                    <a:pt x="10559" y="41646"/>
                  </a:lnTo>
                  <a:lnTo>
                    <a:pt x="9342" y="36786"/>
                  </a:lnTo>
                  <a:lnTo>
                    <a:pt x="13902" y="32421"/>
                  </a:lnTo>
                  <a:lnTo>
                    <a:pt x="18551" y="30314"/>
                  </a:lnTo>
                  <a:lnTo>
                    <a:pt x="23931" y="27883"/>
                  </a:lnTo>
                  <a:lnTo>
                    <a:pt x="24438" y="27946"/>
                  </a:lnTo>
                  <a:lnTo>
                    <a:pt x="31074" y="14143"/>
                  </a:lnTo>
                  <a:lnTo>
                    <a:pt x="36035" y="13086"/>
                  </a:lnTo>
                  <a:lnTo>
                    <a:pt x="37021" y="12700"/>
                  </a:lnTo>
                  <a:lnTo>
                    <a:pt x="39629" y="11649"/>
                  </a:lnTo>
                  <a:lnTo>
                    <a:pt x="42253" y="10585"/>
                  </a:lnTo>
                  <a:lnTo>
                    <a:pt x="44868" y="9535"/>
                  </a:lnTo>
                  <a:lnTo>
                    <a:pt x="47475" y="8483"/>
                  </a:lnTo>
                  <a:lnTo>
                    <a:pt x="51958" y="6356"/>
                  </a:lnTo>
                  <a:lnTo>
                    <a:pt x="56433" y="4242"/>
                  </a:lnTo>
                  <a:lnTo>
                    <a:pt x="60897" y="2127"/>
                  </a:lnTo>
                  <a:lnTo>
                    <a:pt x="65373" y="0"/>
                  </a:lnTo>
                  <a:lnTo>
                    <a:pt x="68133" y="330"/>
                  </a:lnTo>
                  <a:lnTo>
                    <a:pt x="70887" y="674"/>
                  </a:lnTo>
                  <a:lnTo>
                    <a:pt x="73648" y="1003"/>
                  </a:lnTo>
                  <a:lnTo>
                    <a:pt x="76404" y="1346"/>
                  </a:lnTo>
                  <a:lnTo>
                    <a:pt x="74425" y="3422"/>
                  </a:lnTo>
                  <a:lnTo>
                    <a:pt x="72448" y="5512"/>
                  </a:lnTo>
                  <a:lnTo>
                    <a:pt x="70473" y="7603"/>
                  </a:lnTo>
                  <a:lnTo>
                    <a:pt x="68490" y="9692"/>
                  </a:lnTo>
                  <a:lnTo>
                    <a:pt x="66516" y="11784"/>
                  </a:lnTo>
                  <a:lnTo>
                    <a:pt x="64541" y="13862"/>
                  </a:lnTo>
                  <a:lnTo>
                    <a:pt x="62568" y="15954"/>
                  </a:lnTo>
                  <a:lnTo>
                    <a:pt x="61189" y="17416"/>
                  </a:lnTo>
                  <a:lnTo>
                    <a:pt x="60610" y="18074"/>
                  </a:lnTo>
                  <a:lnTo>
                    <a:pt x="60740" y="18284"/>
                  </a:lnTo>
                  <a:lnTo>
                    <a:pt x="61997" y="17849"/>
                  </a:lnTo>
                  <a:lnTo>
                    <a:pt x="61976" y="17928"/>
                  </a:lnTo>
                  <a:lnTo>
                    <a:pt x="64153" y="18914"/>
                  </a:lnTo>
                  <a:lnTo>
                    <a:pt x="63338" y="23424"/>
                  </a:lnTo>
                  <a:lnTo>
                    <a:pt x="75581" y="28808"/>
                  </a:lnTo>
                  <a:lnTo>
                    <a:pt x="82971" y="33874"/>
                  </a:lnTo>
                  <a:lnTo>
                    <a:pt x="87598" y="34227"/>
                  </a:lnTo>
                  <a:lnTo>
                    <a:pt x="90654" y="34755"/>
                  </a:lnTo>
                  <a:lnTo>
                    <a:pt x="89684" y="38858"/>
                  </a:lnTo>
                  <a:lnTo>
                    <a:pt x="92860" y="40680"/>
                  </a:lnTo>
                  <a:lnTo>
                    <a:pt x="92734" y="44223"/>
                  </a:lnTo>
                  <a:lnTo>
                    <a:pt x="90823" y="46133"/>
                  </a:lnTo>
                  <a:lnTo>
                    <a:pt x="88245" y="50077"/>
                  </a:lnTo>
                  <a:lnTo>
                    <a:pt x="91785" y="50538"/>
                  </a:lnTo>
                  <a:lnTo>
                    <a:pt x="88762" y="54413"/>
                  </a:lnTo>
                  <a:lnTo>
                    <a:pt x="89659" y="57460"/>
                  </a:lnTo>
                  <a:lnTo>
                    <a:pt x="89694" y="57423"/>
                  </a:lnTo>
                  <a:lnTo>
                    <a:pt x="91770" y="58631"/>
                  </a:lnTo>
                  <a:lnTo>
                    <a:pt x="93712" y="55824"/>
                  </a:lnTo>
                  <a:lnTo>
                    <a:pt x="97788" y="53412"/>
                  </a:lnTo>
                  <a:lnTo>
                    <a:pt x="101730" y="49559"/>
                  </a:lnTo>
                  <a:lnTo>
                    <a:pt x="104593" y="49747"/>
                  </a:lnTo>
                  <a:lnTo>
                    <a:pt x="107376" y="49929"/>
                  </a:lnTo>
                  <a:lnTo>
                    <a:pt x="110796" y="5341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1" name="Polygon form 315"/>
            <p:cNvSpPr/>
            <p:nvPr/>
          </p:nvSpPr>
          <p:spPr>
            <a:xfrm>
              <a:off x="2491286" y="3029601"/>
              <a:ext cx="95241" cy="84117"/>
            </a:xfrm>
            <a:custGeom>
              <a:avLst/>
              <a:gdLst/>
              <a:ahLst/>
              <a:cxnLst/>
              <a:rect l="0" t="0" r="0" b="0"/>
              <a:pathLst>
                <a:path w="95241" h="84117">
                  <a:moveTo>
                    <a:pt x="95241" y="35058"/>
                  </a:moveTo>
                  <a:lnTo>
                    <a:pt x="91714" y="39592"/>
                  </a:lnTo>
                  <a:lnTo>
                    <a:pt x="85081" y="32458"/>
                  </a:lnTo>
                  <a:lnTo>
                    <a:pt x="81462" y="38954"/>
                  </a:lnTo>
                  <a:lnTo>
                    <a:pt x="78454" y="41298"/>
                  </a:lnTo>
                  <a:lnTo>
                    <a:pt x="73937" y="44350"/>
                  </a:lnTo>
                  <a:lnTo>
                    <a:pt x="70264" y="47405"/>
                  </a:lnTo>
                  <a:lnTo>
                    <a:pt x="69346" y="46309"/>
                  </a:lnTo>
                  <a:lnTo>
                    <a:pt x="66213" y="49712"/>
                  </a:lnTo>
                  <a:lnTo>
                    <a:pt x="63450" y="52695"/>
                  </a:lnTo>
                  <a:lnTo>
                    <a:pt x="61846" y="54901"/>
                  </a:lnTo>
                  <a:lnTo>
                    <a:pt x="59010" y="55727"/>
                  </a:lnTo>
                  <a:lnTo>
                    <a:pt x="57002" y="53830"/>
                  </a:lnTo>
                  <a:lnTo>
                    <a:pt x="55324" y="51802"/>
                  </a:lnTo>
                  <a:lnTo>
                    <a:pt x="51820" y="57090"/>
                  </a:lnTo>
                  <a:lnTo>
                    <a:pt x="47326" y="61331"/>
                  </a:lnTo>
                  <a:lnTo>
                    <a:pt x="45231" y="64937"/>
                  </a:lnTo>
                  <a:lnTo>
                    <a:pt x="40749" y="67996"/>
                  </a:lnTo>
                  <a:lnTo>
                    <a:pt x="36930" y="72155"/>
                  </a:lnTo>
                  <a:lnTo>
                    <a:pt x="36247" y="75076"/>
                  </a:lnTo>
                  <a:lnTo>
                    <a:pt x="35110" y="77321"/>
                  </a:lnTo>
                  <a:lnTo>
                    <a:pt x="31675" y="79091"/>
                  </a:lnTo>
                  <a:lnTo>
                    <a:pt x="29339" y="78614"/>
                  </a:lnTo>
                  <a:lnTo>
                    <a:pt x="26553" y="80311"/>
                  </a:lnTo>
                  <a:lnTo>
                    <a:pt x="24849" y="79332"/>
                  </a:lnTo>
                  <a:lnTo>
                    <a:pt x="23727" y="81526"/>
                  </a:lnTo>
                  <a:lnTo>
                    <a:pt x="16453" y="83263"/>
                  </a:lnTo>
                  <a:lnTo>
                    <a:pt x="14918" y="81412"/>
                  </a:lnTo>
                  <a:lnTo>
                    <a:pt x="8350" y="84117"/>
                  </a:lnTo>
                  <a:lnTo>
                    <a:pt x="6341" y="81987"/>
                  </a:lnTo>
                  <a:lnTo>
                    <a:pt x="5111" y="79644"/>
                  </a:lnTo>
                  <a:lnTo>
                    <a:pt x="5756" y="75396"/>
                  </a:lnTo>
                  <a:lnTo>
                    <a:pt x="2484" y="74760"/>
                  </a:lnTo>
                  <a:lnTo>
                    <a:pt x="1751" y="71667"/>
                  </a:lnTo>
                  <a:lnTo>
                    <a:pt x="289" y="68322"/>
                  </a:lnTo>
                  <a:lnTo>
                    <a:pt x="744" y="64517"/>
                  </a:lnTo>
                  <a:lnTo>
                    <a:pt x="0" y="60541"/>
                  </a:lnTo>
                  <a:lnTo>
                    <a:pt x="1979" y="55428"/>
                  </a:lnTo>
                  <a:lnTo>
                    <a:pt x="2475" y="53053"/>
                  </a:lnTo>
                  <a:lnTo>
                    <a:pt x="7039" y="52655"/>
                  </a:lnTo>
                  <a:lnTo>
                    <a:pt x="10523" y="49346"/>
                  </a:lnTo>
                  <a:lnTo>
                    <a:pt x="12738" y="43876"/>
                  </a:lnTo>
                  <a:lnTo>
                    <a:pt x="17099" y="38641"/>
                  </a:lnTo>
                  <a:lnTo>
                    <a:pt x="19247" y="39370"/>
                  </a:lnTo>
                  <a:lnTo>
                    <a:pt x="18490" y="42143"/>
                  </a:lnTo>
                  <a:lnTo>
                    <a:pt x="20389" y="41244"/>
                  </a:lnTo>
                  <a:lnTo>
                    <a:pt x="21786" y="38865"/>
                  </a:lnTo>
                  <a:lnTo>
                    <a:pt x="24083" y="34443"/>
                  </a:lnTo>
                  <a:lnTo>
                    <a:pt x="29477" y="30400"/>
                  </a:lnTo>
                  <a:lnTo>
                    <a:pt x="31390" y="31062"/>
                  </a:lnTo>
                  <a:lnTo>
                    <a:pt x="33985" y="30495"/>
                  </a:lnTo>
                  <a:lnTo>
                    <a:pt x="36420" y="29399"/>
                  </a:lnTo>
                  <a:lnTo>
                    <a:pt x="43157" y="24018"/>
                  </a:lnTo>
                  <a:lnTo>
                    <a:pt x="44362" y="21486"/>
                  </a:lnTo>
                  <a:lnTo>
                    <a:pt x="47955" y="16247"/>
                  </a:lnTo>
                  <a:lnTo>
                    <a:pt x="52061" y="9918"/>
                  </a:lnTo>
                  <a:lnTo>
                    <a:pt x="54928" y="4282"/>
                  </a:lnTo>
                  <a:lnTo>
                    <a:pt x="55341" y="1110"/>
                  </a:lnTo>
                  <a:lnTo>
                    <a:pt x="58186" y="0"/>
                  </a:lnTo>
                  <a:lnTo>
                    <a:pt x="49993" y="22705"/>
                  </a:lnTo>
                  <a:lnTo>
                    <a:pt x="68084" y="23660"/>
                  </a:lnTo>
                  <a:lnTo>
                    <a:pt x="63569" y="36175"/>
                  </a:lnTo>
                  <a:lnTo>
                    <a:pt x="67009" y="34107"/>
                  </a:lnTo>
                  <a:lnTo>
                    <a:pt x="70983" y="31414"/>
                  </a:lnTo>
                  <a:lnTo>
                    <a:pt x="74769" y="30613"/>
                  </a:lnTo>
                  <a:lnTo>
                    <a:pt x="77995" y="28149"/>
                  </a:lnTo>
                  <a:lnTo>
                    <a:pt x="82792" y="29406"/>
                  </a:lnTo>
                  <a:lnTo>
                    <a:pt x="85320" y="27676"/>
                  </a:lnTo>
                  <a:lnTo>
                    <a:pt x="89315" y="25982"/>
                  </a:lnTo>
                  <a:lnTo>
                    <a:pt x="94020" y="28214"/>
                  </a:lnTo>
                  <a:lnTo>
                    <a:pt x="94935" y="31844"/>
                  </a:lnTo>
                  <a:lnTo>
                    <a:pt x="95241" y="3505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2" name="Polygon form 316"/>
            <p:cNvSpPr/>
            <p:nvPr/>
          </p:nvSpPr>
          <p:spPr>
            <a:xfrm>
              <a:off x="2614561" y="3053555"/>
              <a:ext cx="16262" cy="34932"/>
            </a:xfrm>
            <a:custGeom>
              <a:avLst/>
              <a:gdLst/>
              <a:ahLst/>
              <a:cxnLst/>
              <a:rect l="0" t="0" r="0" b="0"/>
              <a:pathLst>
                <a:path w="16262" h="34932">
                  <a:moveTo>
                    <a:pt x="10990" y="22110"/>
                  </a:moveTo>
                  <a:lnTo>
                    <a:pt x="13917" y="26701"/>
                  </a:lnTo>
                  <a:lnTo>
                    <a:pt x="11698" y="34932"/>
                  </a:lnTo>
                  <a:lnTo>
                    <a:pt x="0" y="34360"/>
                  </a:lnTo>
                  <a:lnTo>
                    <a:pt x="9019" y="2905"/>
                  </a:lnTo>
                  <a:lnTo>
                    <a:pt x="11004" y="1030"/>
                  </a:lnTo>
                  <a:lnTo>
                    <a:pt x="12939" y="0"/>
                  </a:lnTo>
                  <a:lnTo>
                    <a:pt x="16262" y="1461"/>
                  </a:lnTo>
                  <a:lnTo>
                    <a:pt x="12818" y="3901"/>
                  </a:lnTo>
                  <a:lnTo>
                    <a:pt x="11705" y="8665"/>
                  </a:lnTo>
                  <a:lnTo>
                    <a:pt x="10990" y="2211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3" name="Polygon form 317"/>
            <p:cNvSpPr/>
            <p:nvPr/>
          </p:nvSpPr>
          <p:spPr>
            <a:xfrm>
              <a:off x="2593847" y="3073647"/>
              <a:ext cx="3184" cy="4748"/>
            </a:xfrm>
            <a:custGeom>
              <a:avLst/>
              <a:gdLst/>
              <a:ahLst/>
              <a:cxnLst/>
              <a:rect l="0" t="0" r="0" b="0"/>
              <a:pathLst>
                <a:path w="3184" h="4748">
                  <a:moveTo>
                    <a:pt x="3184" y="2667"/>
                  </a:moveTo>
                  <a:lnTo>
                    <a:pt x="189" y="4748"/>
                  </a:lnTo>
                  <a:lnTo>
                    <a:pt x="752" y="3303"/>
                  </a:lnTo>
                  <a:lnTo>
                    <a:pt x="0" y="1117"/>
                  </a:lnTo>
                  <a:lnTo>
                    <a:pt x="1811" y="0"/>
                  </a:lnTo>
                  <a:lnTo>
                    <a:pt x="3184" y="266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4" name="Polygon form 318"/>
            <p:cNvSpPr/>
            <p:nvPr/>
          </p:nvSpPr>
          <p:spPr>
            <a:xfrm>
              <a:off x="2554856" y="3053261"/>
              <a:ext cx="71403" cy="47279"/>
            </a:xfrm>
            <a:custGeom>
              <a:avLst/>
              <a:gdLst/>
              <a:ahLst/>
              <a:cxnLst/>
              <a:rect l="0" t="0" r="0" b="0"/>
              <a:pathLst>
                <a:path w="71403" h="47279">
                  <a:moveTo>
                    <a:pt x="71403" y="35226"/>
                  </a:moveTo>
                  <a:lnTo>
                    <a:pt x="70906" y="36319"/>
                  </a:lnTo>
                  <a:lnTo>
                    <a:pt x="62222" y="45634"/>
                  </a:lnTo>
                  <a:lnTo>
                    <a:pt x="58010" y="45819"/>
                  </a:lnTo>
                  <a:lnTo>
                    <a:pt x="55541" y="47279"/>
                  </a:lnTo>
                  <a:lnTo>
                    <a:pt x="49568" y="37424"/>
                  </a:lnTo>
                  <a:lnTo>
                    <a:pt x="54213" y="16844"/>
                  </a:lnTo>
                  <a:lnTo>
                    <a:pt x="47327" y="27336"/>
                  </a:lnTo>
                  <a:lnTo>
                    <a:pt x="45998" y="43162"/>
                  </a:lnTo>
                  <a:lnTo>
                    <a:pt x="35629" y="38740"/>
                  </a:lnTo>
                  <a:lnTo>
                    <a:pt x="35740" y="35217"/>
                  </a:lnTo>
                  <a:lnTo>
                    <a:pt x="32536" y="36148"/>
                  </a:lnTo>
                  <a:lnTo>
                    <a:pt x="30646" y="34689"/>
                  </a:lnTo>
                  <a:lnTo>
                    <a:pt x="34451" y="29290"/>
                  </a:lnTo>
                  <a:lnTo>
                    <a:pt x="38204" y="27115"/>
                  </a:lnTo>
                  <a:lnTo>
                    <a:pt x="39179" y="25134"/>
                  </a:lnTo>
                  <a:lnTo>
                    <a:pt x="42175" y="23053"/>
                  </a:lnTo>
                  <a:lnTo>
                    <a:pt x="40802" y="20386"/>
                  </a:lnTo>
                  <a:lnTo>
                    <a:pt x="38991" y="21503"/>
                  </a:lnTo>
                  <a:lnTo>
                    <a:pt x="36653" y="18588"/>
                  </a:lnTo>
                  <a:lnTo>
                    <a:pt x="33462" y="16916"/>
                  </a:lnTo>
                  <a:lnTo>
                    <a:pt x="35638" y="14331"/>
                  </a:lnTo>
                  <a:lnTo>
                    <a:pt x="33945" y="12362"/>
                  </a:lnTo>
                  <a:lnTo>
                    <a:pt x="31671" y="11398"/>
                  </a:lnTo>
                  <a:lnTo>
                    <a:pt x="31366" y="8185"/>
                  </a:lnTo>
                  <a:lnTo>
                    <a:pt x="30450" y="4554"/>
                  </a:lnTo>
                  <a:lnTo>
                    <a:pt x="25745" y="2322"/>
                  </a:lnTo>
                  <a:lnTo>
                    <a:pt x="21750" y="4016"/>
                  </a:lnTo>
                  <a:lnTo>
                    <a:pt x="19222" y="5746"/>
                  </a:lnTo>
                  <a:lnTo>
                    <a:pt x="14425" y="4490"/>
                  </a:lnTo>
                  <a:lnTo>
                    <a:pt x="11200" y="6953"/>
                  </a:lnTo>
                  <a:lnTo>
                    <a:pt x="7414" y="7754"/>
                  </a:lnTo>
                  <a:lnTo>
                    <a:pt x="3440" y="10447"/>
                  </a:lnTo>
                  <a:lnTo>
                    <a:pt x="0" y="12516"/>
                  </a:lnTo>
                  <a:lnTo>
                    <a:pt x="4515" y="0"/>
                  </a:lnTo>
                  <a:lnTo>
                    <a:pt x="20630" y="864"/>
                  </a:lnTo>
                  <a:lnTo>
                    <a:pt x="26155" y="1109"/>
                  </a:lnTo>
                  <a:lnTo>
                    <a:pt x="38533" y="1634"/>
                  </a:lnTo>
                  <a:lnTo>
                    <a:pt x="53373" y="2502"/>
                  </a:lnTo>
                  <a:lnTo>
                    <a:pt x="68724" y="3199"/>
                  </a:lnTo>
                  <a:lnTo>
                    <a:pt x="59705" y="34655"/>
                  </a:lnTo>
                  <a:lnTo>
                    <a:pt x="71403" y="3522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5" name="Polygon form 319"/>
            <p:cNvSpPr/>
            <p:nvPr/>
          </p:nvSpPr>
          <p:spPr>
            <a:xfrm>
              <a:off x="2626267" y="3017279"/>
              <a:ext cx="40050" cy="59243"/>
            </a:xfrm>
            <a:custGeom>
              <a:avLst/>
              <a:gdLst/>
              <a:ahLst/>
              <a:cxnLst/>
              <a:rect l="0" t="0" r="0" b="0"/>
              <a:pathLst>
                <a:path w="40050" h="59243">
                  <a:moveTo>
                    <a:pt x="40050" y="10370"/>
                  </a:moveTo>
                  <a:lnTo>
                    <a:pt x="37636" y="15483"/>
                  </a:lnTo>
                  <a:lnTo>
                    <a:pt x="30080" y="22042"/>
                  </a:lnTo>
                  <a:lnTo>
                    <a:pt x="34809" y="23416"/>
                  </a:lnTo>
                  <a:lnTo>
                    <a:pt x="25232" y="40901"/>
                  </a:lnTo>
                  <a:lnTo>
                    <a:pt x="6366" y="59243"/>
                  </a:lnTo>
                  <a:lnTo>
                    <a:pt x="7113" y="52846"/>
                  </a:lnTo>
                  <a:lnTo>
                    <a:pt x="3691" y="51384"/>
                  </a:lnTo>
                  <a:lnTo>
                    <a:pt x="0" y="44942"/>
                  </a:lnTo>
                  <a:lnTo>
                    <a:pt x="1112" y="40177"/>
                  </a:lnTo>
                  <a:lnTo>
                    <a:pt x="4556" y="37738"/>
                  </a:lnTo>
                  <a:lnTo>
                    <a:pt x="8871" y="35660"/>
                  </a:lnTo>
                  <a:lnTo>
                    <a:pt x="10635" y="34185"/>
                  </a:lnTo>
                  <a:lnTo>
                    <a:pt x="15842" y="31132"/>
                  </a:lnTo>
                  <a:lnTo>
                    <a:pt x="18970" y="28561"/>
                  </a:lnTo>
                  <a:lnTo>
                    <a:pt x="15645" y="21926"/>
                  </a:lnTo>
                  <a:lnTo>
                    <a:pt x="16223" y="19308"/>
                  </a:lnTo>
                  <a:lnTo>
                    <a:pt x="14606" y="18446"/>
                  </a:lnTo>
                  <a:lnTo>
                    <a:pt x="16035" y="14495"/>
                  </a:lnTo>
                  <a:lnTo>
                    <a:pt x="19083" y="11590"/>
                  </a:lnTo>
                  <a:lnTo>
                    <a:pt x="19256" y="8344"/>
                  </a:lnTo>
                  <a:lnTo>
                    <a:pt x="22757" y="6323"/>
                  </a:lnTo>
                  <a:lnTo>
                    <a:pt x="27661" y="973"/>
                  </a:lnTo>
                  <a:lnTo>
                    <a:pt x="30139" y="0"/>
                  </a:lnTo>
                  <a:lnTo>
                    <a:pt x="40050" y="1037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6" name="Polygon form 320"/>
            <p:cNvSpPr/>
            <p:nvPr/>
          </p:nvSpPr>
          <p:spPr>
            <a:xfrm>
              <a:off x="2574917" y="2927725"/>
              <a:ext cx="136261" cy="108517"/>
            </a:xfrm>
            <a:custGeom>
              <a:avLst/>
              <a:gdLst/>
              <a:ahLst/>
              <a:cxnLst/>
              <a:rect l="0" t="0" r="0" b="0"/>
              <a:pathLst>
                <a:path w="136261" h="108517">
                  <a:moveTo>
                    <a:pt x="81489" y="89554"/>
                  </a:moveTo>
                  <a:lnTo>
                    <a:pt x="79310" y="87672"/>
                  </a:lnTo>
                  <a:lnTo>
                    <a:pt x="76969" y="85820"/>
                  </a:lnTo>
                  <a:lnTo>
                    <a:pt x="77104" y="82189"/>
                  </a:lnTo>
                  <a:lnTo>
                    <a:pt x="78504" y="79508"/>
                  </a:lnTo>
                  <a:lnTo>
                    <a:pt x="77240" y="77181"/>
                  </a:lnTo>
                  <a:lnTo>
                    <a:pt x="74873" y="73129"/>
                  </a:lnTo>
                  <a:lnTo>
                    <a:pt x="51613" y="71878"/>
                  </a:lnTo>
                  <a:lnTo>
                    <a:pt x="26670" y="70564"/>
                  </a:lnTo>
                  <a:lnTo>
                    <a:pt x="0" y="69110"/>
                  </a:lnTo>
                  <a:lnTo>
                    <a:pt x="4657" y="56806"/>
                  </a:lnTo>
                  <a:lnTo>
                    <a:pt x="4872" y="55642"/>
                  </a:lnTo>
                  <a:lnTo>
                    <a:pt x="22023" y="48643"/>
                  </a:lnTo>
                  <a:lnTo>
                    <a:pt x="23308" y="46165"/>
                  </a:lnTo>
                  <a:lnTo>
                    <a:pt x="24650" y="38590"/>
                  </a:lnTo>
                  <a:lnTo>
                    <a:pt x="23779" y="33614"/>
                  </a:lnTo>
                  <a:lnTo>
                    <a:pt x="27222" y="32280"/>
                  </a:lnTo>
                  <a:lnTo>
                    <a:pt x="30404" y="31051"/>
                  </a:lnTo>
                  <a:lnTo>
                    <a:pt x="32921" y="30143"/>
                  </a:lnTo>
                  <a:lnTo>
                    <a:pt x="65082" y="31826"/>
                  </a:lnTo>
                  <a:lnTo>
                    <a:pt x="68615" y="28110"/>
                  </a:lnTo>
                  <a:lnTo>
                    <a:pt x="71777" y="24799"/>
                  </a:lnTo>
                  <a:lnTo>
                    <a:pt x="74110" y="22563"/>
                  </a:lnTo>
                  <a:lnTo>
                    <a:pt x="76943" y="20770"/>
                  </a:lnTo>
                  <a:lnTo>
                    <a:pt x="101437" y="4098"/>
                  </a:lnTo>
                  <a:lnTo>
                    <a:pt x="110726" y="0"/>
                  </a:lnTo>
                  <a:lnTo>
                    <a:pt x="136261" y="1193"/>
                  </a:lnTo>
                  <a:lnTo>
                    <a:pt x="134069" y="6133"/>
                  </a:lnTo>
                  <a:lnTo>
                    <a:pt x="132235" y="9245"/>
                  </a:lnTo>
                  <a:lnTo>
                    <a:pt x="129955" y="16531"/>
                  </a:lnTo>
                  <a:lnTo>
                    <a:pt x="129516" y="20311"/>
                  </a:lnTo>
                  <a:lnTo>
                    <a:pt x="125970" y="25289"/>
                  </a:lnTo>
                  <a:lnTo>
                    <a:pt x="125198" y="31771"/>
                  </a:lnTo>
                  <a:lnTo>
                    <a:pt x="122841" y="35268"/>
                  </a:lnTo>
                  <a:lnTo>
                    <a:pt x="122819" y="36217"/>
                  </a:lnTo>
                  <a:lnTo>
                    <a:pt x="125187" y="36524"/>
                  </a:lnTo>
                  <a:lnTo>
                    <a:pt x="117295" y="56694"/>
                  </a:lnTo>
                  <a:lnTo>
                    <a:pt x="107715" y="73408"/>
                  </a:lnTo>
                  <a:lnTo>
                    <a:pt x="100339" y="92132"/>
                  </a:lnTo>
                  <a:lnTo>
                    <a:pt x="100983" y="94291"/>
                  </a:lnTo>
                  <a:lnTo>
                    <a:pt x="96421" y="96497"/>
                  </a:lnTo>
                  <a:lnTo>
                    <a:pt x="96032" y="99530"/>
                  </a:lnTo>
                  <a:lnTo>
                    <a:pt x="95934" y="100282"/>
                  </a:lnTo>
                  <a:lnTo>
                    <a:pt x="94665" y="100811"/>
                  </a:lnTo>
                  <a:lnTo>
                    <a:pt x="121594" y="97418"/>
                  </a:lnTo>
                  <a:lnTo>
                    <a:pt x="125188" y="102314"/>
                  </a:lnTo>
                  <a:lnTo>
                    <a:pt x="98514" y="108517"/>
                  </a:lnTo>
                  <a:lnTo>
                    <a:pt x="87458" y="108031"/>
                  </a:lnTo>
                  <a:lnTo>
                    <a:pt x="88985" y="105037"/>
                  </a:lnTo>
                  <a:lnTo>
                    <a:pt x="91400" y="99924"/>
                  </a:lnTo>
                  <a:lnTo>
                    <a:pt x="81489" y="8955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7" name="Polygon form 321"/>
            <p:cNvSpPr/>
            <p:nvPr/>
          </p:nvSpPr>
          <p:spPr>
            <a:xfrm>
              <a:off x="2541280" y="2983383"/>
              <a:ext cx="115127" cy="73078"/>
            </a:xfrm>
            <a:custGeom>
              <a:avLst/>
              <a:gdLst/>
              <a:ahLst/>
              <a:cxnLst/>
              <a:rect l="0" t="0" r="0" b="0"/>
              <a:pathLst>
                <a:path w="115127" h="73078">
                  <a:moveTo>
                    <a:pt x="100829" y="65028"/>
                  </a:moveTo>
                  <a:lnTo>
                    <a:pt x="95622" y="68081"/>
                  </a:lnTo>
                  <a:lnTo>
                    <a:pt x="93858" y="69556"/>
                  </a:lnTo>
                  <a:lnTo>
                    <a:pt x="89543" y="71634"/>
                  </a:lnTo>
                  <a:lnTo>
                    <a:pt x="86221" y="70173"/>
                  </a:lnTo>
                  <a:lnTo>
                    <a:pt x="84285" y="71203"/>
                  </a:lnTo>
                  <a:lnTo>
                    <a:pt x="82300" y="73078"/>
                  </a:lnTo>
                  <a:lnTo>
                    <a:pt x="66949" y="72381"/>
                  </a:lnTo>
                  <a:lnTo>
                    <a:pt x="52110" y="71512"/>
                  </a:lnTo>
                  <a:lnTo>
                    <a:pt x="39731" y="70987"/>
                  </a:lnTo>
                  <a:lnTo>
                    <a:pt x="34206" y="70742"/>
                  </a:lnTo>
                  <a:lnTo>
                    <a:pt x="18091" y="69878"/>
                  </a:lnTo>
                  <a:lnTo>
                    <a:pt x="0" y="68924"/>
                  </a:lnTo>
                  <a:lnTo>
                    <a:pt x="8193" y="46219"/>
                  </a:lnTo>
                  <a:lnTo>
                    <a:pt x="23760" y="4751"/>
                  </a:lnTo>
                  <a:lnTo>
                    <a:pt x="23765" y="4738"/>
                  </a:lnTo>
                  <a:lnTo>
                    <a:pt x="28735" y="3978"/>
                  </a:lnTo>
                  <a:lnTo>
                    <a:pt x="38515" y="0"/>
                  </a:lnTo>
                  <a:lnTo>
                    <a:pt x="38295" y="1148"/>
                  </a:lnTo>
                  <a:lnTo>
                    <a:pt x="33638" y="13452"/>
                  </a:lnTo>
                  <a:lnTo>
                    <a:pt x="60308" y="14906"/>
                  </a:lnTo>
                  <a:lnTo>
                    <a:pt x="85251" y="16220"/>
                  </a:lnTo>
                  <a:lnTo>
                    <a:pt x="108510" y="17471"/>
                  </a:lnTo>
                  <a:lnTo>
                    <a:pt x="110878" y="21523"/>
                  </a:lnTo>
                  <a:lnTo>
                    <a:pt x="112142" y="23850"/>
                  </a:lnTo>
                  <a:lnTo>
                    <a:pt x="110742" y="26531"/>
                  </a:lnTo>
                  <a:lnTo>
                    <a:pt x="110606" y="30163"/>
                  </a:lnTo>
                  <a:lnTo>
                    <a:pt x="112948" y="32014"/>
                  </a:lnTo>
                  <a:lnTo>
                    <a:pt x="115127" y="33896"/>
                  </a:lnTo>
                  <a:lnTo>
                    <a:pt x="112648" y="34869"/>
                  </a:lnTo>
                  <a:lnTo>
                    <a:pt x="107744" y="40219"/>
                  </a:lnTo>
                  <a:lnTo>
                    <a:pt x="104244" y="42240"/>
                  </a:lnTo>
                  <a:lnTo>
                    <a:pt x="104070" y="45486"/>
                  </a:lnTo>
                  <a:lnTo>
                    <a:pt x="101022" y="48391"/>
                  </a:lnTo>
                  <a:lnTo>
                    <a:pt x="99593" y="52342"/>
                  </a:lnTo>
                  <a:lnTo>
                    <a:pt x="101211" y="53204"/>
                  </a:lnTo>
                  <a:lnTo>
                    <a:pt x="100632" y="55822"/>
                  </a:lnTo>
                  <a:lnTo>
                    <a:pt x="103957" y="62457"/>
                  </a:lnTo>
                  <a:lnTo>
                    <a:pt x="100829" y="6502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8" name="Polygon form 322"/>
            <p:cNvSpPr/>
            <p:nvPr/>
          </p:nvSpPr>
          <p:spPr>
            <a:xfrm>
              <a:off x="2736739" y="2872901"/>
              <a:ext cx="85566" cy="105417"/>
            </a:xfrm>
            <a:custGeom>
              <a:avLst/>
              <a:gdLst/>
              <a:ahLst/>
              <a:cxnLst/>
              <a:rect l="0" t="0" r="0" b="0"/>
              <a:pathLst>
                <a:path w="85566" h="105417">
                  <a:moveTo>
                    <a:pt x="79902" y="58079"/>
                  </a:moveTo>
                  <a:lnTo>
                    <a:pt x="80094" y="66217"/>
                  </a:lnTo>
                  <a:lnTo>
                    <a:pt x="58050" y="77192"/>
                  </a:lnTo>
                  <a:lnTo>
                    <a:pt x="37779" y="84793"/>
                  </a:lnTo>
                  <a:lnTo>
                    <a:pt x="17379" y="91161"/>
                  </a:lnTo>
                  <a:lnTo>
                    <a:pt x="3389" y="105258"/>
                  </a:lnTo>
                  <a:lnTo>
                    <a:pt x="1510" y="105417"/>
                  </a:lnTo>
                  <a:lnTo>
                    <a:pt x="1886" y="101958"/>
                  </a:lnTo>
                  <a:lnTo>
                    <a:pt x="0" y="98176"/>
                  </a:lnTo>
                  <a:lnTo>
                    <a:pt x="1472" y="95798"/>
                  </a:lnTo>
                  <a:lnTo>
                    <a:pt x="15066" y="50704"/>
                  </a:lnTo>
                  <a:lnTo>
                    <a:pt x="23559" y="47281"/>
                  </a:lnTo>
                  <a:lnTo>
                    <a:pt x="33541" y="36482"/>
                  </a:lnTo>
                  <a:lnTo>
                    <a:pt x="45612" y="17748"/>
                  </a:lnTo>
                  <a:lnTo>
                    <a:pt x="65090" y="0"/>
                  </a:lnTo>
                  <a:lnTo>
                    <a:pt x="68190" y="6690"/>
                  </a:lnTo>
                  <a:lnTo>
                    <a:pt x="80793" y="3113"/>
                  </a:lnTo>
                  <a:lnTo>
                    <a:pt x="85566" y="10508"/>
                  </a:lnTo>
                  <a:lnTo>
                    <a:pt x="73697" y="43758"/>
                  </a:lnTo>
                  <a:lnTo>
                    <a:pt x="79902" y="5807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9" name="Polygon form 323"/>
            <p:cNvSpPr/>
            <p:nvPr/>
          </p:nvSpPr>
          <p:spPr>
            <a:xfrm>
              <a:off x="2445179" y="2833145"/>
              <a:ext cx="115664" cy="167648"/>
            </a:xfrm>
            <a:custGeom>
              <a:avLst/>
              <a:gdLst/>
              <a:ahLst/>
              <a:cxnLst/>
              <a:rect l="0" t="0" r="0" b="0"/>
              <a:pathLst>
                <a:path w="115664" h="167648">
                  <a:moveTo>
                    <a:pt x="578" y="39164"/>
                  </a:moveTo>
                  <a:lnTo>
                    <a:pt x="1958" y="37702"/>
                  </a:lnTo>
                  <a:lnTo>
                    <a:pt x="3930" y="35610"/>
                  </a:lnTo>
                  <a:lnTo>
                    <a:pt x="5905" y="33532"/>
                  </a:lnTo>
                  <a:lnTo>
                    <a:pt x="7879" y="31440"/>
                  </a:lnTo>
                  <a:lnTo>
                    <a:pt x="9862" y="29351"/>
                  </a:lnTo>
                  <a:lnTo>
                    <a:pt x="11838" y="27260"/>
                  </a:lnTo>
                  <a:lnTo>
                    <a:pt x="13814" y="25170"/>
                  </a:lnTo>
                  <a:lnTo>
                    <a:pt x="15793" y="23094"/>
                  </a:lnTo>
                  <a:lnTo>
                    <a:pt x="19801" y="18865"/>
                  </a:lnTo>
                  <a:lnTo>
                    <a:pt x="23805" y="14651"/>
                  </a:lnTo>
                  <a:lnTo>
                    <a:pt x="27804" y="10438"/>
                  </a:lnTo>
                  <a:lnTo>
                    <a:pt x="30992" y="7082"/>
                  </a:lnTo>
                  <a:lnTo>
                    <a:pt x="32204" y="5780"/>
                  </a:lnTo>
                  <a:lnTo>
                    <a:pt x="35744" y="5915"/>
                  </a:lnTo>
                  <a:lnTo>
                    <a:pt x="37487" y="5341"/>
                  </a:lnTo>
                  <a:lnTo>
                    <a:pt x="53603" y="0"/>
                  </a:lnTo>
                  <a:lnTo>
                    <a:pt x="63775" y="9343"/>
                  </a:lnTo>
                  <a:lnTo>
                    <a:pt x="67068" y="12432"/>
                  </a:lnTo>
                  <a:lnTo>
                    <a:pt x="70374" y="15521"/>
                  </a:lnTo>
                  <a:lnTo>
                    <a:pt x="73269" y="18219"/>
                  </a:lnTo>
                  <a:lnTo>
                    <a:pt x="75332" y="20110"/>
                  </a:lnTo>
                  <a:lnTo>
                    <a:pt x="76103" y="20844"/>
                  </a:lnTo>
                  <a:lnTo>
                    <a:pt x="78335" y="23013"/>
                  </a:lnTo>
                  <a:lnTo>
                    <a:pt x="80574" y="25180"/>
                  </a:lnTo>
                  <a:lnTo>
                    <a:pt x="82812" y="27348"/>
                  </a:lnTo>
                  <a:lnTo>
                    <a:pt x="85065" y="29515"/>
                  </a:lnTo>
                  <a:lnTo>
                    <a:pt x="87319" y="31694"/>
                  </a:lnTo>
                  <a:lnTo>
                    <a:pt x="89585" y="33861"/>
                  </a:lnTo>
                  <a:lnTo>
                    <a:pt x="91850" y="36025"/>
                  </a:lnTo>
                  <a:lnTo>
                    <a:pt x="94130" y="38190"/>
                  </a:lnTo>
                  <a:lnTo>
                    <a:pt x="93445" y="41510"/>
                  </a:lnTo>
                  <a:lnTo>
                    <a:pt x="92782" y="44738"/>
                  </a:lnTo>
                  <a:lnTo>
                    <a:pt x="95556" y="47400"/>
                  </a:lnTo>
                  <a:lnTo>
                    <a:pt x="95565" y="47400"/>
                  </a:lnTo>
                  <a:lnTo>
                    <a:pt x="93457" y="49764"/>
                  </a:lnTo>
                  <a:lnTo>
                    <a:pt x="97527" y="50803"/>
                  </a:lnTo>
                  <a:lnTo>
                    <a:pt x="101862" y="48472"/>
                  </a:lnTo>
                  <a:lnTo>
                    <a:pt x="101774" y="49187"/>
                  </a:lnTo>
                  <a:lnTo>
                    <a:pt x="100755" y="51964"/>
                  </a:lnTo>
                  <a:lnTo>
                    <a:pt x="100095" y="54329"/>
                  </a:lnTo>
                  <a:lnTo>
                    <a:pt x="101683" y="58426"/>
                  </a:lnTo>
                  <a:lnTo>
                    <a:pt x="103700" y="58754"/>
                  </a:lnTo>
                  <a:lnTo>
                    <a:pt x="105402" y="58515"/>
                  </a:lnTo>
                  <a:lnTo>
                    <a:pt x="106212" y="58712"/>
                  </a:lnTo>
                  <a:lnTo>
                    <a:pt x="107313" y="61862"/>
                  </a:lnTo>
                  <a:lnTo>
                    <a:pt x="103365" y="66095"/>
                  </a:lnTo>
                  <a:lnTo>
                    <a:pt x="105664" y="68453"/>
                  </a:lnTo>
                  <a:lnTo>
                    <a:pt x="108248" y="71041"/>
                  </a:lnTo>
                  <a:lnTo>
                    <a:pt x="111340" y="74124"/>
                  </a:lnTo>
                  <a:lnTo>
                    <a:pt x="113232" y="76014"/>
                  </a:lnTo>
                  <a:lnTo>
                    <a:pt x="115664" y="78681"/>
                  </a:lnTo>
                  <a:lnTo>
                    <a:pt x="114756" y="82236"/>
                  </a:lnTo>
                  <a:lnTo>
                    <a:pt x="114008" y="85215"/>
                  </a:lnTo>
                  <a:lnTo>
                    <a:pt x="112908" y="89385"/>
                  </a:lnTo>
                  <a:lnTo>
                    <a:pt x="111788" y="93647"/>
                  </a:lnTo>
                  <a:lnTo>
                    <a:pt x="110689" y="97885"/>
                  </a:lnTo>
                  <a:lnTo>
                    <a:pt x="109535" y="102385"/>
                  </a:lnTo>
                  <a:lnTo>
                    <a:pt x="108277" y="107320"/>
                  </a:lnTo>
                  <a:lnTo>
                    <a:pt x="107166" y="111703"/>
                  </a:lnTo>
                  <a:lnTo>
                    <a:pt x="105972" y="116496"/>
                  </a:lnTo>
                  <a:lnTo>
                    <a:pt x="104451" y="122735"/>
                  </a:lnTo>
                  <a:lnTo>
                    <a:pt x="102596" y="125063"/>
                  </a:lnTo>
                  <a:lnTo>
                    <a:pt x="94251" y="136074"/>
                  </a:lnTo>
                  <a:lnTo>
                    <a:pt x="93666" y="136987"/>
                  </a:lnTo>
                  <a:lnTo>
                    <a:pt x="80295" y="150060"/>
                  </a:lnTo>
                  <a:lnTo>
                    <a:pt x="73147" y="158475"/>
                  </a:lnTo>
                  <a:lnTo>
                    <a:pt x="72886" y="158740"/>
                  </a:lnTo>
                  <a:lnTo>
                    <a:pt x="71759" y="161023"/>
                  </a:lnTo>
                  <a:lnTo>
                    <a:pt x="63563" y="167648"/>
                  </a:lnTo>
                  <a:lnTo>
                    <a:pt x="57029" y="167496"/>
                  </a:lnTo>
                  <a:lnTo>
                    <a:pt x="49254" y="167041"/>
                  </a:lnTo>
                  <a:lnTo>
                    <a:pt x="40443" y="166709"/>
                  </a:lnTo>
                  <a:lnTo>
                    <a:pt x="41203" y="164776"/>
                  </a:lnTo>
                  <a:lnTo>
                    <a:pt x="25104" y="163936"/>
                  </a:lnTo>
                  <a:lnTo>
                    <a:pt x="6802" y="162709"/>
                  </a:lnTo>
                  <a:lnTo>
                    <a:pt x="6850" y="162591"/>
                  </a:lnTo>
                  <a:lnTo>
                    <a:pt x="5254" y="162493"/>
                  </a:lnTo>
                  <a:lnTo>
                    <a:pt x="88" y="162177"/>
                  </a:lnTo>
                  <a:lnTo>
                    <a:pt x="2724" y="157701"/>
                  </a:lnTo>
                  <a:lnTo>
                    <a:pt x="5367" y="153225"/>
                  </a:lnTo>
                  <a:lnTo>
                    <a:pt x="8012" y="148765"/>
                  </a:lnTo>
                  <a:lnTo>
                    <a:pt x="10668" y="144292"/>
                  </a:lnTo>
                  <a:lnTo>
                    <a:pt x="12986" y="137105"/>
                  </a:lnTo>
                  <a:lnTo>
                    <a:pt x="14995" y="130946"/>
                  </a:lnTo>
                  <a:lnTo>
                    <a:pt x="17415" y="123593"/>
                  </a:lnTo>
                  <a:lnTo>
                    <a:pt x="20172" y="117577"/>
                  </a:lnTo>
                  <a:lnTo>
                    <a:pt x="21148" y="115442"/>
                  </a:lnTo>
                  <a:lnTo>
                    <a:pt x="24612" y="109780"/>
                  </a:lnTo>
                  <a:lnTo>
                    <a:pt x="27619" y="104881"/>
                  </a:lnTo>
                  <a:lnTo>
                    <a:pt x="32433" y="98345"/>
                  </a:lnTo>
                  <a:lnTo>
                    <a:pt x="36526" y="92796"/>
                  </a:lnTo>
                  <a:lnTo>
                    <a:pt x="41089" y="86636"/>
                  </a:lnTo>
                  <a:lnTo>
                    <a:pt x="46193" y="82027"/>
                  </a:lnTo>
                  <a:lnTo>
                    <a:pt x="49426" y="79920"/>
                  </a:lnTo>
                  <a:lnTo>
                    <a:pt x="52725" y="77765"/>
                  </a:lnTo>
                  <a:lnTo>
                    <a:pt x="50185" y="75165"/>
                  </a:lnTo>
                  <a:lnTo>
                    <a:pt x="46766" y="71677"/>
                  </a:lnTo>
                  <a:lnTo>
                    <a:pt x="43982" y="71495"/>
                  </a:lnTo>
                  <a:lnTo>
                    <a:pt x="41120" y="71307"/>
                  </a:lnTo>
                  <a:lnTo>
                    <a:pt x="37178" y="75160"/>
                  </a:lnTo>
                  <a:lnTo>
                    <a:pt x="33102" y="77572"/>
                  </a:lnTo>
                  <a:lnTo>
                    <a:pt x="31159" y="80379"/>
                  </a:lnTo>
                  <a:lnTo>
                    <a:pt x="29083" y="79171"/>
                  </a:lnTo>
                  <a:lnTo>
                    <a:pt x="29048" y="79208"/>
                  </a:lnTo>
                  <a:lnTo>
                    <a:pt x="28152" y="76161"/>
                  </a:lnTo>
                  <a:lnTo>
                    <a:pt x="31175" y="72286"/>
                  </a:lnTo>
                  <a:lnTo>
                    <a:pt x="27634" y="71825"/>
                  </a:lnTo>
                  <a:lnTo>
                    <a:pt x="30212" y="67881"/>
                  </a:lnTo>
                  <a:lnTo>
                    <a:pt x="32123" y="65970"/>
                  </a:lnTo>
                  <a:lnTo>
                    <a:pt x="32250" y="62428"/>
                  </a:lnTo>
                  <a:lnTo>
                    <a:pt x="29074" y="60606"/>
                  </a:lnTo>
                  <a:lnTo>
                    <a:pt x="30044" y="56503"/>
                  </a:lnTo>
                  <a:lnTo>
                    <a:pt x="26987" y="55975"/>
                  </a:lnTo>
                  <a:lnTo>
                    <a:pt x="22360" y="55622"/>
                  </a:lnTo>
                  <a:lnTo>
                    <a:pt x="14970" y="50556"/>
                  </a:lnTo>
                  <a:lnTo>
                    <a:pt x="2728" y="45172"/>
                  </a:lnTo>
                  <a:lnTo>
                    <a:pt x="3543" y="40661"/>
                  </a:lnTo>
                  <a:lnTo>
                    <a:pt x="1366" y="39676"/>
                  </a:lnTo>
                  <a:lnTo>
                    <a:pt x="1386" y="39597"/>
                  </a:lnTo>
                  <a:lnTo>
                    <a:pt x="130" y="40032"/>
                  </a:lnTo>
                  <a:lnTo>
                    <a:pt x="0" y="39822"/>
                  </a:lnTo>
                  <a:lnTo>
                    <a:pt x="578" y="3916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0" name="Polygon form 324"/>
            <p:cNvSpPr/>
            <p:nvPr/>
          </p:nvSpPr>
          <p:spPr>
            <a:xfrm>
              <a:off x="1902092" y="2767532"/>
              <a:ext cx="154353" cy="86330"/>
            </a:xfrm>
            <a:custGeom>
              <a:avLst/>
              <a:gdLst/>
              <a:ahLst/>
              <a:cxnLst/>
              <a:rect l="0" t="0" r="0" b="0"/>
              <a:pathLst>
                <a:path w="154353" h="86330">
                  <a:moveTo>
                    <a:pt x="111230" y="75634"/>
                  </a:moveTo>
                  <a:lnTo>
                    <a:pt x="110270" y="79562"/>
                  </a:lnTo>
                  <a:lnTo>
                    <a:pt x="107332" y="83965"/>
                  </a:lnTo>
                  <a:lnTo>
                    <a:pt x="74431" y="80861"/>
                  </a:lnTo>
                  <a:lnTo>
                    <a:pt x="67062" y="82874"/>
                  </a:lnTo>
                  <a:lnTo>
                    <a:pt x="63722" y="81369"/>
                  </a:lnTo>
                  <a:lnTo>
                    <a:pt x="59310" y="83079"/>
                  </a:lnTo>
                  <a:lnTo>
                    <a:pt x="51644" y="85216"/>
                  </a:lnTo>
                  <a:lnTo>
                    <a:pt x="44694" y="84148"/>
                  </a:lnTo>
                  <a:lnTo>
                    <a:pt x="39768" y="85791"/>
                  </a:lnTo>
                  <a:lnTo>
                    <a:pt x="35866" y="86330"/>
                  </a:lnTo>
                  <a:lnTo>
                    <a:pt x="34226" y="84765"/>
                  </a:lnTo>
                  <a:lnTo>
                    <a:pt x="29264" y="83106"/>
                  </a:lnTo>
                  <a:lnTo>
                    <a:pt x="25146" y="83521"/>
                  </a:lnTo>
                  <a:lnTo>
                    <a:pt x="17278" y="85516"/>
                  </a:lnTo>
                  <a:lnTo>
                    <a:pt x="13335" y="85185"/>
                  </a:lnTo>
                  <a:lnTo>
                    <a:pt x="10299" y="83848"/>
                  </a:lnTo>
                  <a:lnTo>
                    <a:pt x="11448" y="80227"/>
                  </a:lnTo>
                  <a:lnTo>
                    <a:pt x="13817" y="76003"/>
                  </a:lnTo>
                  <a:lnTo>
                    <a:pt x="14079" y="70933"/>
                  </a:lnTo>
                  <a:lnTo>
                    <a:pt x="10466" y="69019"/>
                  </a:lnTo>
                  <a:lnTo>
                    <a:pt x="8181" y="66342"/>
                  </a:lnTo>
                  <a:lnTo>
                    <a:pt x="3467" y="65704"/>
                  </a:lnTo>
                  <a:lnTo>
                    <a:pt x="0" y="65299"/>
                  </a:lnTo>
                  <a:lnTo>
                    <a:pt x="8678" y="50696"/>
                  </a:lnTo>
                  <a:lnTo>
                    <a:pt x="18658" y="28937"/>
                  </a:lnTo>
                  <a:lnTo>
                    <a:pt x="22386" y="16946"/>
                  </a:lnTo>
                  <a:lnTo>
                    <a:pt x="27729" y="12331"/>
                  </a:lnTo>
                  <a:lnTo>
                    <a:pt x="43961" y="23213"/>
                  </a:lnTo>
                  <a:lnTo>
                    <a:pt x="35918" y="47498"/>
                  </a:lnTo>
                  <a:lnTo>
                    <a:pt x="44278" y="41368"/>
                  </a:lnTo>
                  <a:lnTo>
                    <a:pt x="55975" y="20803"/>
                  </a:lnTo>
                  <a:lnTo>
                    <a:pt x="65208" y="0"/>
                  </a:lnTo>
                  <a:lnTo>
                    <a:pt x="108664" y="4743"/>
                  </a:lnTo>
                  <a:lnTo>
                    <a:pt x="154353" y="9616"/>
                  </a:lnTo>
                  <a:lnTo>
                    <a:pt x="133232" y="41095"/>
                  </a:lnTo>
                  <a:lnTo>
                    <a:pt x="111230" y="7563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1" name="Polygon form 325"/>
            <p:cNvSpPr/>
            <p:nvPr/>
          </p:nvSpPr>
          <p:spPr>
            <a:xfrm>
              <a:off x="1500187" y="2197180"/>
              <a:ext cx="715796" cy="415526"/>
            </a:xfrm>
            <a:custGeom>
              <a:avLst/>
              <a:gdLst/>
              <a:ahLst/>
              <a:cxnLst/>
              <a:rect l="0" t="0" r="0" b="0"/>
              <a:pathLst>
                <a:path w="715796" h="415526">
                  <a:moveTo>
                    <a:pt x="715796" y="58649"/>
                  </a:moveTo>
                  <a:lnTo>
                    <a:pt x="715796" y="58649"/>
                  </a:lnTo>
                  <a:lnTo>
                    <a:pt x="610046" y="138624"/>
                  </a:lnTo>
                  <a:lnTo>
                    <a:pt x="458096" y="266430"/>
                  </a:lnTo>
                  <a:lnTo>
                    <a:pt x="469760" y="268995"/>
                  </a:lnTo>
                  <a:lnTo>
                    <a:pt x="475126" y="277223"/>
                  </a:lnTo>
                  <a:lnTo>
                    <a:pt x="473133" y="288666"/>
                  </a:lnTo>
                  <a:lnTo>
                    <a:pt x="468471" y="305607"/>
                  </a:lnTo>
                  <a:lnTo>
                    <a:pt x="494686" y="294447"/>
                  </a:lnTo>
                  <a:lnTo>
                    <a:pt x="515529" y="288797"/>
                  </a:lnTo>
                  <a:lnTo>
                    <a:pt x="509913" y="301791"/>
                  </a:lnTo>
                  <a:lnTo>
                    <a:pt x="508950" y="312579"/>
                  </a:lnTo>
                  <a:lnTo>
                    <a:pt x="510403" y="324810"/>
                  </a:lnTo>
                  <a:lnTo>
                    <a:pt x="502110" y="342811"/>
                  </a:lnTo>
                  <a:lnTo>
                    <a:pt x="490107" y="371656"/>
                  </a:lnTo>
                  <a:lnTo>
                    <a:pt x="499431" y="389890"/>
                  </a:lnTo>
                  <a:lnTo>
                    <a:pt x="486174" y="404999"/>
                  </a:lnTo>
                  <a:lnTo>
                    <a:pt x="468055" y="415526"/>
                  </a:lnTo>
                  <a:lnTo>
                    <a:pt x="468480" y="405510"/>
                  </a:lnTo>
                  <a:lnTo>
                    <a:pt x="463203" y="396263"/>
                  </a:lnTo>
                  <a:lnTo>
                    <a:pt x="478637" y="374978"/>
                  </a:lnTo>
                  <a:lnTo>
                    <a:pt x="479460" y="353435"/>
                  </a:lnTo>
                  <a:lnTo>
                    <a:pt x="494116" y="330211"/>
                  </a:lnTo>
                  <a:lnTo>
                    <a:pt x="482921" y="326907"/>
                  </a:lnTo>
                  <a:lnTo>
                    <a:pt x="462539" y="323340"/>
                  </a:lnTo>
                  <a:lnTo>
                    <a:pt x="454108" y="314384"/>
                  </a:lnTo>
                  <a:lnTo>
                    <a:pt x="452974" y="286313"/>
                  </a:lnTo>
                  <a:lnTo>
                    <a:pt x="445552" y="280084"/>
                  </a:lnTo>
                  <a:lnTo>
                    <a:pt x="432568" y="268469"/>
                  </a:lnTo>
                  <a:lnTo>
                    <a:pt x="412989" y="267701"/>
                  </a:lnTo>
                  <a:lnTo>
                    <a:pt x="400598" y="253281"/>
                  </a:lnTo>
                  <a:lnTo>
                    <a:pt x="397390" y="241212"/>
                  </a:lnTo>
                  <a:lnTo>
                    <a:pt x="378102" y="243771"/>
                  </a:lnTo>
                  <a:lnTo>
                    <a:pt x="361924" y="259998"/>
                  </a:lnTo>
                  <a:lnTo>
                    <a:pt x="353373" y="260326"/>
                  </a:lnTo>
                  <a:lnTo>
                    <a:pt x="333475" y="262685"/>
                  </a:lnTo>
                  <a:lnTo>
                    <a:pt x="313482" y="268546"/>
                  </a:lnTo>
                  <a:lnTo>
                    <a:pt x="294028" y="271048"/>
                  </a:lnTo>
                  <a:lnTo>
                    <a:pt x="308352" y="257302"/>
                  </a:lnTo>
                  <a:lnTo>
                    <a:pt x="340863" y="236021"/>
                  </a:lnTo>
                  <a:lnTo>
                    <a:pt x="362205" y="231278"/>
                  </a:lnTo>
                  <a:lnTo>
                    <a:pt x="365859" y="225067"/>
                  </a:lnTo>
                  <a:lnTo>
                    <a:pt x="335040" y="234974"/>
                  </a:lnTo>
                  <a:lnTo>
                    <a:pt x="308315" y="248583"/>
                  </a:lnTo>
                  <a:lnTo>
                    <a:pt x="271071" y="261647"/>
                  </a:lnTo>
                  <a:lnTo>
                    <a:pt x="266692" y="274321"/>
                  </a:lnTo>
                  <a:lnTo>
                    <a:pt x="235372" y="288731"/>
                  </a:lnTo>
                  <a:lnTo>
                    <a:pt x="210573" y="295976"/>
                  </a:lnTo>
                  <a:lnTo>
                    <a:pt x="189755" y="300756"/>
                  </a:lnTo>
                  <a:lnTo>
                    <a:pt x="174566" y="310435"/>
                  </a:lnTo>
                  <a:lnTo>
                    <a:pt x="140864" y="318816"/>
                  </a:lnTo>
                  <a:lnTo>
                    <a:pt x="124077" y="329009"/>
                  </a:lnTo>
                  <a:lnTo>
                    <a:pt x="97619" y="336227"/>
                  </a:lnTo>
                  <a:lnTo>
                    <a:pt x="91035" y="332790"/>
                  </a:lnTo>
                  <a:lnTo>
                    <a:pt x="71588" y="337062"/>
                  </a:lnTo>
                  <a:lnTo>
                    <a:pt x="49385" y="342567"/>
                  </a:lnTo>
                  <a:lnTo>
                    <a:pt x="29633" y="348370"/>
                  </a:lnTo>
                  <a:lnTo>
                    <a:pt x="0" y="350799"/>
                  </a:lnTo>
                  <a:lnTo>
                    <a:pt x="2702" y="346456"/>
                  </a:lnTo>
                  <a:lnTo>
                    <a:pt x="29496" y="338239"/>
                  </a:lnTo>
                  <a:lnTo>
                    <a:pt x="50378" y="333438"/>
                  </a:lnTo>
                  <a:lnTo>
                    <a:pt x="78945" y="323284"/>
                  </a:lnTo>
                  <a:lnTo>
                    <a:pt x="97618" y="323636"/>
                  </a:lnTo>
                  <a:lnTo>
                    <a:pt x="115128" y="315281"/>
                  </a:lnTo>
                  <a:lnTo>
                    <a:pt x="148975" y="304675"/>
                  </a:lnTo>
                  <a:lnTo>
                    <a:pt x="157293" y="300569"/>
                  </a:lnTo>
                  <a:lnTo>
                    <a:pt x="176226" y="294132"/>
                  </a:lnTo>
                  <a:lnTo>
                    <a:pt x="199453" y="277124"/>
                  </a:lnTo>
                  <a:lnTo>
                    <a:pt x="222210" y="264797"/>
                  </a:lnTo>
                  <a:lnTo>
                    <a:pt x="199662" y="269098"/>
                  </a:lnTo>
                  <a:lnTo>
                    <a:pt x="200610" y="264451"/>
                  </a:lnTo>
                  <a:lnTo>
                    <a:pt x="183750" y="271495"/>
                  </a:lnTo>
                  <a:lnTo>
                    <a:pt x="190286" y="258466"/>
                  </a:lnTo>
                  <a:lnTo>
                    <a:pt x="176786" y="265995"/>
                  </a:lnTo>
                  <a:lnTo>
                    <a:pt x="186578" y="253827"/>
                  </a:lnTo>
                  <a:lnTo>
                    <a:pt x="163072" y="260580"/>
                  </a:lnTo>
                  <a:lnTo>
                    <a:pt x="155744" y="259129"/>
                  </a:lnTo>
                  <a:lnTo>
                    <a:pt x="172022" y="245485"/>
                  </a:lnTo>
                  <a:lnTo>
                    <a:pt x="184881" y="237662"/>
                  </a:lnTo>
                  <a:lnTo>
                    <a:pt x="187806" y="228208"/>
                  </a:lnTo>
                  <a:lnTo>
                    <a:pt x="166957" y="229476"/>
                  </a:lnTo>
                  <a:lnTo>
                    <a:pt x="171215" y="217064"/>
                  </a:lnTo>
                  <a:lnTo>
                    <a:pt x="170604" y="210158"/>
                  </a:lnTo>
                  <a:lnTo>
                    <a:pt x="187764" y="197673"/>
                  </a:lnTo>
                  <a:lnTo>
                    <a:pt x="192134" y="186573"/>
                  </a:lnTo>
                  <a:lnTo>
                    <a:pt x="214196" y="174949"/>
                  </a:lnTo>
                  <a:lnTo>
                    <a:pt x="240511" y="164702"/>
                  </a:lnTo>
                  <a:lnTo>
                    <a:pt x="260371" y="154436"/>
                  </a:lnTo>
                  <a:lnTo>
                    <a:pt x="271542" y="154636"/>
                  </a:lnTo>
                  <a:lnTo>
                    <a:pt x="274183" y="159577"/>
                  </a:lnTo>
                  <a:lnTo>
                    <a:pt x="297960" y="150928"/>
                  </a:lnTo>
                  <a:lnTo>
                    <a:pt x="303343" y="154334"/>
                  </a:lnTo>
                  <a:lnTo>
                    <a:pt x="321285" y="149268"/>
                  </a:lnTo>
                  <a:lnTo>
                    <a:pt x="333264" y="139080"/>
                  </a:lnTo>
                  <a:lnTo>
                    <a:pt x="332700" y="134067"/>
                  </a:lnTo>
                  <a:lnTo>
                    <a:pt x="352718" y="127385"/>
                  </a:lnTo>
                  <a:lnTo>
                    <a:pt x="345693" y="126361"/>
                  </a:lnTo>
                  <a:lnTo>
                    <a:pt x="327402" y="128780"/>
                  </a:lnTo>
                  <a:lnTo>
                    <a:pt x="317208" y="132833"/>
                  </a:lnTo>
                  <a:lnTo>
                    <a:pt x="315572" y="126489"/>
                  </a:lnTo>
                  <a:lnTo>
                    <a:pt x="296817" y="125863"/>
                  </a:lnTo>
                  <a:lnTo>
                    <a:pt x="288800" y="117682"/>
                  </a:lnTo>
                  <a:lnTo>
                    <a:pt x="297255" y="108369"/>
                  </a:lnTo>
                  <a:lnTo>
                    <a:pt x="302843" y="93633"/>
                  </a:lnTo>
                  <a:lnTo>
                    <a:pt x="331006" y="87940"/>
                  </a:lnTo>
                  <a:lnTo>
                    <a:pt x="369944" y="82418"/>
                  </a:lnTo>
                  <a:lnTo>
                    <a:pt x="378500" y="84065"/>
                  </a:lnTo>
                  <a:lnTo>
                    <a:pt x="361081" y="94139"/>
                  </a:lnTo>
                  <a:lnTo>
                    <a:pt x="384593" y="97577"/>
                  </a:lnTo>
                  <a:lnTo>
                    <a:pt x="395728" y="83088"/>
                  </a:lnTo>
                  <a:lnTo>
                    <a:pt x="395177" y="72820"/>
                  </a:lnTo>
                  <a:lnTo>
                    <a:pt x="404083" y="61216"/>
                  </a:lnTo>
                  <a:lnTo>
                    <a:pt x="408294" y="50722"/>
                  </a:lnTo>
                  <a:lnTo>
                    <a:pt x="404940" y="41728"/>
                  </a:lnTo>
                  <a:lnTo>
                    <a:pt x="427921" y="32342"/>
                  </a:lnTo>
                  <a:lnTo>
                    <a:pt x="446664" y="35015"/>
                  </a:lnTo>
                  <a:lnTo>
                    <a:pt x="474279" y="28236"/>
                  </a:lnTo>
                  <a:lnTo>
                    <a:pt x="492700" y="18975"/>
                  </a:lnTo>
                  <a:lnTo>
                    <a:pt x="518499" y="11359"/>
                  </a:lnTo>
                  <a:lnTo>
                    <a:pt x="531900" y="10782"/>
                  </a:lnTo>
                  <a:lnTo>
                    <a:pt x="565236" y="5202"/>
                  </a:lnTo>
                  <a:lnTo>
                    <a:pt x="572184" y="8070"/>
                  </a:lnTo>
                  <a:lnTo>
                    <a:pt x="604811" y="0"/>
                  </a:lnTo>
                  <a:lnTo>
                    <a:pt x="613125" y="6640"/>
                  </a:lnTo>
                  <a:lnTo>
                    <a:pt x="605969" y="16894"/>
                  </a:lnTo>
                  <a:lnTo>
                    <a:pt x="616634" y="13714"/>
                  </a:lnTo>
                  <a:lnTo>
                    <a:pt x="631888" y="17662"/>
                  </a:lnTo>
                  <a:lnTo>
                    <a:pt x="624027" y="22236"/>
                  </a:lnTo>
                  <a:lnTo>
                    <a:pt x="634417" y="28189"/>
                  </a:lnTo>
                  <a:lnTo>
                    <a:pt x="648060" y="27785"/>
                  </a:lnTo>
                  <a:lnTo>
                    <a:pt x="660255" y="37672"/>
                  </a:lnTo>
                  <a:lnTo>
                    <a:pt x="677631" y="42689"/>
                  </a:lnTo>
                  <a:lnTo>
                    <a:pt x="681874" y="46622"/>
                  </a:lnTo>
                  <a:lnTo>
                    <a:pt x="700868" y="45315"/>
                  </a:lnTo>
                  <a:lnTo>
                    <a:pt x="708185" y="53999"/>
                  </a:lnTo>
                  <a:lnTo>
                    <a:pt x="715796" y="58649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2" name="Polygon form 326"/>
            <p:cNvSpPr/>
            <p:nvPr/>
          </p:nvSpPr>
          <p:spPr>
            <a:xfrm>
              <a:off x="1700379" y="2492211"/>
              <a:ext cx="49399" cy="26884"/>
            </a:xfrm>
            <a:custGeom>
              <a:avLst/>
              <a:gdLst/>
              <a:ahLst/>
              <a:cxnLst/>
              <a:rect l="0" t="0" r="0" b="0"/>
              <a:pathLst>
                <a:path w="49399" h="26884">
                  <a:moveTo>
                    <a:pt x="42893" y="0"/>
                  </a:moveTo>
                  <a:lnTo>
                    <a:pt x="49399" y="3015"/>
                  </a:lnTo>
                  <a:lnTo>
                    <a:pt x="46441" y="11122"/>
                  </a:lnTo>
                  <a:lnTo>
                    <a:pt x="22836" y="20244"/>
                  </a:lnTo>
                  <a:lnTo>
                    <a:pt x="0" y="26884"/>
                  </a:lnTo>
                  <a:lnTo>
                    <a:pt x="417" y="19733"/>
                  </a:lnTo>
                  <a:lnTo>
                    <a:pt x="11096" y="8528"/>
                  </a:lnTo>
                  <a:lnTo>
                    <a:pt x="32092" y="2339"/>
                  </a:lnTo>
                  <a:lnTo>
                    <a:pt x="42893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3" name="Polygon form 327"/>
            <p:cNvSpPr/>
            <p:nvPr/>
          </p:nvSpPr>
          <p:spPr>
            <a:xfrm>
              <a:off x="1690556" y="2322112"/>
              <a:ext cx="29903" cy="22011"/>
            </a:xfrm>
            <a:custGeom>
              <a:avLst/>
              <a:gdLst/>
              <a:ahLst/>
              <a:cxnLst/>
              <a:rect l="0" t="0" r="0" b="0"/>
              <a:pathLst>
                <a:path w="29903" h="22011">
                  <a:moveTo>
                    <a:pt x="13216" y="0"/>
                  </a:moveTo>
                  <a:lnTo>
                    <a:pt x="13532" y="5394"/>
                  </a:lnTo>
                  <a:lnTo>
                    <a:pt x="23451" y="4644"/>
                  </a:lnTo>
                  <a:lnTo>
                    <a:pt x="23542" y="12032"/>
                  </a:lnTo>
                  <a:lnTo>
                    <a:pt x="29903" y="17102"/>
                  </a:lnTo>
                  <a:lnTo>
                    <a:pt x="25545" y="19230"/>
                  </a:lnTo>
                  <a:lnTo>
                    <a:pt x="10642" y="22011"/>
                  </a:lnTo>
                  <a:lnTo>
                    <a:pt x="9448" y="15660"/>
                  </a:lnTo>
                  <a:lnTo>
                    <a:pt x="11231" y="10958"/>
                  </a:lnTo>
                  <a:lnTo>
                    <a:pt x="0" y="10167"/>
                  </a:lnTo>
                  <a:lnTo>
                    <a:pt x="338" y="7768"/>
                  </a:lnTo>
                  <a:lnTo>
                    <a:pt x="13216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4" name="Polygon form 328"/>
            <p:cNvSpPr/>
            <p:nvPr/>
          </p:nvSpPr>
          <p:spPr>
            <a:xfrm>
              <a:off x="1636432" y="2407436"/>
              <a:ext cx="24130" cy="14604"/>
            </a:xfrm>
            <a:custGeom>
              <a:avLst/>
              <a:gdLst/>
              <a:ahLst/>
              <a:cxnLst/>
              <a:rect l="0" t="0" r="0" b="0"/>
              <a:pathLst>
                <a:path w="24130" h="14604">
                  <a:moveTo>
                    <a:pt x="17810" y="0"/>
                  </a:moveTo>
                  <a:lnTo>
                    <a:pt x="24130" y="3865"/>
                  </a:lnTo>
                  <a:lnTo>
                    <a:pt x="13646" y="12598"/>
                  </a:lnTo>
                  <a:lnTo>
                    <a:pt x="1881" y="14604"/>
                  </a:lnTo>
                  <a:lnTo>
                    <a:pt x="0" y="8894"/>
                  </a:lnTo>
                  <a:lnTo>
                    <a:pt x="1343" y="1441"/>
                  </a:lnTo>
                  <a:lnTo>
                    <a:pt x="17810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5" name="Polygon form 329"/>
            <p:cNvSpPr/>
            <p:nvPr/>
          </p:nvSpPr>
          <p:spPr>
            <a:xfrm>
              <a:off x="1866982" y="3082218"/>
              <a:ext cx="151283" cy="150345"/>
            </a:xfrm>
            <a:custGeom>
              <a:avLst/>
              <a:gdLst/>
              <a:ahLst/>
              <a:cxnLst/>
              <a:rect l="0" t="0" r="0" b="0"/>
              <a:pathLst>
                <a:path w="151283" h="150345">
                  <a:moveTo>
                    <a:pt x="151283" y="6505"/>
                  </a:moveTo>
                  <a:lnTo>
                    <a:pt x="91294" y="150345"/>
                  </a:lnTo>
                  <a:lnTo>
                    <a:pt x="55577" y="148214"/>
                  </a:lnTo>
                  <a:lnTo>
                    <a:pt x="21806" y="127407"/>
                  </a:lnTo>
                  <a:lnTo>
                    <a:pt x="0" y="113039"/>
                  </a:lnTo>
                  <a:lnTo>
                    <a:pt x="3767" y="108143"/>
                  </a:lnTo>
                  <a:lnTo>
                    <a:pt x="6058" y="108428"/>
                  </a:lnTo>
                  <a:lnTo>
                    <a:pt x="10176" y="103442"/>
                  </a:lnTo>
                  <a:lnTo>
                    <a:pt x="8541" y="99690"/>
                  </a:lnTo>
                  <a:lnTo>
                    <a:pt x="9548" y="95807"/>
                  </a:lnTo>
                  <a:lnTo>
                    <a:pt x="10565" y="91228"/>
                  </a:lnTo>
                  <a:lnTo>
                    <a:pt x="16548" y="85602"/>
                  </a:lnTo>
                  <a:lnTo>
                    <a:pt x="23052" y="73997"/>
                  </a:lnTo>
                  <a:lnTo>
                    <a:pt x="30702" y="69148"/>
                  </a:lnTo>
                  <a:lnTo>
                    <a:pt x="29547" y="63992"/>
                  </a:lnTo>
                  <a:lnTo>
                    <a:pt x="29413" y="59009"/>
                  </a:lnTo>
                  <a:lnTo>
                    <a:pt x="29971" y="54427"/>
                  </a:lnTo>
                  <a:lnTo>
                    <a:pt x="30567" y="50896"/>
                  </a:lnTo>
                  <a:lnTo>
                    <a:pt x="31248" y="48587"/>
                  </a:lnTo>
                  <a:lnTo>
                    <a:pt x="34601" y="43660"/>
                  </a:lnTo>
                  <a:lnTo>
                    <a:pt x="36027" y="38600"/>
                  </a:lnTo>
                  <a:lnTo>
                    <a:pt x="37941" y="33635"/>
                  </a:lnTo>
                  <a:lnTo>
                    <a:pt x="40494" y="28148"/>
                  </a:lnTo>
                  <a:lnTo>
                    <a:pt x="40567" y="24535"/>
                  </a:lnTo>
                  <a:lnTo>
                    <a:pt x="43224" y="21488"/>
                  </a:lnTo>
                  <a:lnTo>
                    <a:pt x="46883" y="21775"/>
                  </a:lnTo>
                  <a:lnTo>
                    <a:pt x="49370" y="23841"/>
                  </a:lnTo>
                  <a:lnTo>
                    <a:pt x="51274" y="25037"/>
                  </a:lnTo>
                  <a:lnTo>
                    <a:pt x="54232" y="21247"/>
                  </a:lnTo>
                  <a:lnTo>
                    <a:pt x="55373" y="20457"/>
                  </a:lnTo>
                  <a:lnTo>
                    <a:pt x="64925" y="0"/>
                  </a:lnTo>
                  <a:lnTo>
                    <a:pt x="92985" y="1808"/>
                  </a:lnTo>
                  <a:lnTo>
                    <a:pt x="126217" y="4423"/>
                  </a:lnTo>
                  <a:lnTo>
                    <a:pt x="151283" y="650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6" name="Polygon form 330"/>
            <p:cNvSpPr/>
            <p:nvPr/>
          </p:nvSpPr>
          <p:spPr>
            <a:xfrm>
              <a:off x="1788347" y="2939908"/>
              <a:ext cx="110028" cy="252098"/>
            </a:xfrm>
            <a:custGeom>
              <a:avLst/>
              <a:gdLst/>
              <a:ahLst/>
              <a:cxnLst/>
              <a:rect l="0" t="0" r="0" b="0"/>
              <a:pathLst>
                <a:path w="110028" h="252098">
                  <a:moveTo>
                    <a:pt x="108182" y="206302"/>
                  </a:moveTo>
                  <a:lnTo>
                    <a:pt x="109337" y="211457"/>
                  </a:lnTo>
                  <a:lnTo>
                    <a:pt x="101687" y="216307"/>
                  </a:lnTo>
                  <a:lnTo>
                    <a:pt x="95183" y="227912"/>
                  </a:lnTo>
                  <a:lnTo>
                    <a:pt x="89200" y="233538"/>
                  </a:lnTo>
                  <a:lnTo>
                    <a:pt x="88183" y="238117"/>
                  </a:lnTo>
                  <a:lnTo>
                    <a:pt x="87176" y="242000"/>
                  </a:lnTo>
                  <a:lnTo>
                    <a:pt x="88811" y="245751"/>
                  </a:lnTo>
                  <a:lnTo>
                    <a:pt x="84693" y="250738"/>
                  </a:lnTo>
                  <a:lnTo>
                    <a:pt x="82401" y="250453"/>
                  </a:lnTo>
                  <a:lnTo>
                    <a:pt x="58644" y="251595"/>
                  </a:lnTo>
                  <a:lnTo>
                    <a:pt x="37587" y="252098"/>
                  </a:lnTo>
                  <a:lnTo>
                    <a:pt x="40277" y="238742"/>
                  </a:lnTo>
                  <a:lnTo>
                    <a:pt x="35348" y="223101"/>
                  </a:lnTo>
                  <a:lnTo>
                    <a:pt x="28504" y="219391"/>
                  </a:lnTo>
                  <a:lnTo>
                    <a:pt x="29922" y="211874"/>
                  </a:lnTo>
                  <a:lnTo>
                    <a:pt x="20653" y="209809"/>
                  </a:lnTo>
                  <a:lnTo>
                    <a:pt x="17583" y="202363"/>
                  </a:lnTo>
                  <a:lnTo>
                    <a:pt x="2502" y="198515"/>
                  </a:lnTo>
                  <a:lnTo>
                    <a:pt x="0" y="194005"/>
                  </a:lnTo>
                  <a:lnTo>
                    <a:pt x="4610" y="179750"/>
                  </a:lnTo>
                  <a:lnTo>
                    <a:pt x="498" y="152551"/>
                  </a:lnTo>
                  <a:lnTo>
                    <a:pt x="4548" y="115710"/>
                  </a:lnTo>
                  <a:lnTo>
                    <a:pt x="8290" y="109842"/>
                  </a:lnTo>
                  <a:lnTo>
                    <a:pt x="5307" y="100727"/>
                  </a:lnTo>
                  <a:lnTo>
                    <a:pt x="3943" y="78142"/>
                  </a:lnTo>
                  <a:lnTo>
                    <a:pt x="13328" y="57160"/>
                  </a:lnTo>
                  <a:lnTo>
                    <a:pt x="12450" y="42419"/>
                  </a:lnTo>
                  <a:lnTo>
                    <a:pt x="28460" y="21743"/>
                  </a:lnTo>
                  <a:lnTo>
                    <a:pt x="40946" y="0"/>
                  </a:lnTo>
                  <a:lnTo>
                    <a:pt x="110028" y="6987"/>
                  </a:lnTo>
                  <a:lnTo>
                    <a:pt x="67399" y="82820"/>
                  </a:lnTo>
                  <a:lnTo>
                    <a:pt x="81495" y="119986"/>
                  </a:lnTo>
                  <a:lnTo>
                    <a:pt x="95753" y="156234"/>
                  </a:lnTo>
                  <a:lnTo>
                    <a:pt x="109883" y="190896"/>
                  </a:lnTo>
                  <a:lnTo>
                    <a:pt x="109201" y="193206"/>
                  </a:lnTo>
                  <a:lnTo>
                    <a:pt x="108606" y="196737"/>
                  </a:lnTo>
                  <a:lnTo>
                    <a:pt x="108048" y="201319"/>
                  </a:lnTo>
                  <a:lnTo>
                    <a:pt x="108182" y="20630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7" name="Polygon form 331"/>
            <p:cNvSpPr/>
            <p:nvPr/>
          </p:nvSpPr>
          <p:spPr>
            <a:xfrm>
              <a:off x="2018266" y="2987920"/>
              <a:ext cx="166830" cy="109681"/>
            </a:xfrm>
            <a:custGeom>
              <a:avLst/>
              <a:gdLst/>
              <a:ahLst/>
              <a:cxnLst/>
              <a:rect l="0" t="0" r="0" b="0"/>
              <a:pathLst>
                <a:path w="166830" h="109681">
                  <a:moveTo>
                    <a:pt x="155028" y="34215"/>
                  </a:moveTo>
                  <a:lnTo>
                    <a:pt x="137735" y="72820"/>
                  </a:lnTo>
                  <a:lnTo>
                    <a:pt x="121757" y="109681"/>
                  </a:lnTo>
                  <a:lnTo>
                    <a:pt x="105015" y="108454"/>
                  </a:lnTo>
                  <a:lnTo>
                    <a:pt x="84171" y="106982"/>
                  </a:lnTo>
                  <a:lnTo>
                    <a:pt x="54602" y="104862"/>
                  </a:lnTo>
                  <a:lnTo>
                    <a:pt x="27169" y="102810"/>
                  </a:lnTo>
                  <a:lnTo>
                    <a:pt x="0" y="100804"/>
                  </a:lnTo>
                  <a:lnTo>
                    <a:pt x="48610" y="0"/>
                  </a:lnTo>
                  <a:lnTo>
                    <a:pt x="65477" y="1352"/>
                  </a:lnTo>
                  <a:lnTo>
                    <a:pt x="82337" y="2700"/>
                  </a:lnTo>
                  <a:lnTo>
                    <a:pt x="116129" y="5320"/>
                  </a:lnTo>
                  <a:lnTo>
                    <a:pt x="133053" y="6607"/>
                  </a:lnTo>
                  <a:lnTo>
                    <a:pt x="166830" y="9150"/>
                  </a:lnTo>
                  <a:lnTo>
                    <a:pt x="155402" y="33408"/>
                  </a:lnTo>
                  <a:lnTo>
                    <a:pt x="155028" y="3421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8" name="Polygon form 332"/>
            <p:cNvSpPr/>
            <p:nvPr/>
          </p:nvSpPr>
          <p:spPr>
            <a:xfrm>
              <a:off x="1855746" y="2946895"/>
              <a:ext cx="141188" cy="183909"/>
            </a:xfrm>
            <a:custGeom>
              <a:avLst/>
              <a:gdLst/>
              <a:ahLst/>
              <a:cxnLst/>
              <a:rect l="0" t="0" r="0" b="0"/>
              <a:pathLst>
                <a:path w="141188" h="183909">
                  <a:moveTo>
                    <a:pt x="76161" y="135322"/>
                  </a:moveTo>
                  <a:lnTo>
                    <a:pt x="66608" y="155780"/>
                  </a:lnTo>
                  <a:lnTo>
                    <a:pt x="65467" y="156570"/>
                  </a:lnTo>
                  <a:lnTo>
                    <a:pt x="62510" y="160359"/>
                  </a:lnTo>
                  <a:lnTo>
                    <a:pt x="60606" y="159164"/>
                  </a:lnTo>
                  <a:lnTo>
                    <a:pt x="58119" y="157098"/>
                  </a:lnTo>
                  <a:lnTo>
                    <a:pt x="54460" y="156810"/>
                  </a:lnTo>
                  <a:lnTo>
                    <a:pt x="51803" y="159857"/>
                  </a:lnTo>
                  <a:lnTo>
                    <a:pt x="51730" y="163470"/>
                  </a:lnTo>
                  <a:lnTo>
                    <a:pt x="49177" y="168957"/>
                  </a:lnTo>
                  <a:lnTo>
                    <a:pt x="47262" y="173923"/>
                  </a:lnTo>
                  <a:lnTo>
                    <a:pt x="45836" y="178983"/>
                  </a:lnTo>
                  <a:lnTo>
                    <a:pt x="42484" y="183909"/>
                  </a:lnTo>
                  <a:lnTo>
                    <a:pt x="28354" y="149246"/>
                  </a:lnTo>
                  <a:lnTo>
                    <a:pt x="14096" y="112999"/>
                  </a:lnTo>
                  <a:lnTo>
                    <a:pt x="0" y="75832"/>
                  </a:lnTo>
                  <a:lnTo>
                    <a:pt x="42628" y="0"/>
                  </a:lnTo>
                  <a:lnTo>
                    <a:pt x="91690" y="4488"/>
                  </a:lnTo>
                  <a:lnTo>
                    <a:pt x="91728" y="4421"/>
                  </a:lnTo>
                  <a:lnTo>
                    <a:pt x="141188" y="9080"/>
                  </a:lnTo>
                  <a:lnTo>
                    <a:pt x="76161" y="13532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9" name="Rectangle 333"/>
            <p:cNvSpPr/>
            <p:nvPr/>
          </p:nvSpPr>
          <p:spPr>
            <a:xfrm>
              <a:off x="3081393" y="5245300"/>
              <a:ext cx="201727" cy="201727"/>
            </a:xfrm>
            <a:prstGeom prst="rect">
              <a:avLst/>
            </a:prstGeom>
            <a:solidFill>
              <a:srgbClr val="F7FCF5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0" name="Polyline form 334"/>
            <p:cNvSpPr/>
            <p:nvPr/>
          </p:nvSpPr>
          <p:spPr>
            <a:xfrm>
              <a:off x="3081393" y="5245300"/>
              <a:ext cx="201727" cy="201727"/>
            </a:xfrm>
            <a:custGeom>
              <a:avLst/>
              <a:gdLst/>
              <a:ahLst/>
              <a:cxnLst/>
              <a:rect l="0" t="0" r="0" b="0"/>
              <a:pathLst>
                <a:path w="201727" h="201727">
                  <a:moveTo>
                    <a:pt x="0" y="201727"/>
                  </a:moveTo>
                  <a:lnTo>
                    <a:pt x="201727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1" name="Rectangle 335"/>
            <p:cNvSpPr/>
            <p:nvPr/>
          </p:nvSpPr>
          <p:spPr>
            <a:xfrm>
              <a:off x="3081393" y="5245300"/>
              <a:ext cx="201727" cy="201727"/>
            </a:xfrm>
            <a:prstGeom prst="rect">
              <a:avLst/>
            </a:prstGeom>
            <a:solidFill>
              <a:srgbClr val="F7FCF5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2" name="Polyline form 336"/>
            <p:cNvSpPr/>
            <p:nvPr/>
          </p:nvSpPr>
          <p:spPr>
            <a:xfrm>
              <a:off x="3081393" y="5245300"/>
              <a:ext cx="201727" cy="201727"/>
            </a:xfrm>
            <a:custGeom>
              <a:avLst/>
              <a:gdLst/>
              <a:ahLst/>
              <a:cxnLst/>
              <a:rect l="0" t="0" r="0" b="0"/>
              <a:pathLst>
                <a:path w="201727" h="201727">
                  <a:moveTo>
                    <a:pt x="0" y="201727"/>
                  </a:moveTo>
                  <a:lnTo>
                    <a:pt x="201727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3" name="Rectangle 337"/>
            <p:cNvSpPr/>
            <p:nvPr/>
          </p:nvSpPr>
          <p:spPr>
            <a:xfrm>
              <a:off x="3308336" y="5245300"/>
              <a:ext cx="201727" cy="201727"/>
            </a:xfrm>
            <a:prstGeom prst="rect">
              <a:avLst/>
            </a:prstGeom>
            <a:solidFill>
              <a:srgbClr val="E5F5E0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4" name="Polyline form 338"/>
            <p:cNvSpPr/>
            <p:nvPr/>
          </p:nvSpPr>
          <p:spPr>
            <a:xfrm>
              <a:off x="3308336" y="5245300"/>
              <a:ext cx="201727" cy="201727"/>
            </a:xfrm>
            <a:custGeom>
              <a:avLst/>
              <a:gdLst/>
              <a:ahLst/>
              <a:cxnLst/>
              <a:rect l="0" t="0" r="0" b="0"/>
              <a:pathLst>
                <a:path w="201727" h="201727">
                  <a:moveTo>
                    <a:pt x="0" y="201727"/>
                  </a:moveTo>
                  <a:lnTo>
                    <a:pt x="201727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5" name="Rectangle 339"/>
            <p:cNvSpPr/>
            <p:nvPr/>
          </p:nvSpPr>
          <p:spPr>
            <a:xfrm>
              <a:off x="3308336" y="5245300"/>
              <a:ext cx="201727" cy="201727"/>
            </a:xfrm>
            <a:prstGeom prst="rect">
              <a:avLst/>
            </a:prstGeom>
            <a:solidFill>
              <a:srgbClr val="E5F5E0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6" name="Polyline form 340"/>
            <p:cNvSpPr/>
            <p:nvPr/>
          </p:nvSpPr>
          <p:spPr>
            <a:xfrm>
              <a:off x="3308336" y="5245300"/>
              <a:ext cx="201727" cy="201727"/>
            </a:xfrm>
            <a:custGeom>
              <a:avLst/>
              <a:gdLst/>
              <a:ahLst/>
              <a:cxnLst/>
              <a:rect l="0" t="0" r="0" b="0"/>
              <a:pathLst>
                <a:path w="201727" h="201727">
                  <a:moveTo>
                    <a:pt x="0" y="201727"/>
                  </a:moveTo>
                  <a:lnTo>
                    <a:pt x="201727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7" name="Rectangle 341"/>
            <p:cNvSpPr/>
            <p:nvPr/>
          </p:nvSpPr>
          <p:spPr>
            <a:xfrm>
              <a:off x="3535278" y="5245300"/>
              <a:ext cx="201727" cy="201727"/>
            </a:xfrm>
            <a:prstGeom prst="rect">
              <a:avLst/>
            </a:prstGeom>
            <a:solidFill>
              <a:srgbClr val="C7E9C0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8" name="Polyline form 342"/>
            <p:cNvSpPr/>
            <p:nvPr/>
          </p:nvSpPr>
          <p:spPr>
            <a:xfrm>
              <a:off x="3535278" y="5245300"/>
              <a:ext cx="201727" cy="201727"/>
            </a:xfrm>
            <a:custGeom>
              <a:avLst/>
              <a:gdLst/>
              <a:ahLst/>
              <a:cxnLst/>
              <a:rect l="0" t="0" r="0" b="0"/>
              <a:pathLst>
                <a:path w="201727" h="201727">
                  <a:moveTo>
                    <a:pt x="0" y="201727"/>
                  </a:moveTo>
                  <a:lnTo>
                    <a:pt x="201727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9" name="Rectangle 343"/>
            <p:cNvSpPr/>
            <p:nvPr/>
          </p:nvSpPr>
          <p:spPr>
            <a:xfrm>
              <a:off x="3535278" y="5245300"/>
              <a:ext cx="201727" cy="201727"/>
            </a:xfrm>
            <a:prstGeom prst="rect">
              <a:avLst/>
            </a:prstGeom>
            <a:solidFill>
              <a:srgbClr val="C7E9C0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0" name="Polyline form 344"/>
            <p:cNvSpPr/>
            <p:nvPr/>
          </p:nvSpPr>
          <p:spPr>
            <a:xfrm>
              <a:off x="3535278" y="5245300"/>
              <a:ext cx="201727" cy="201727"/>
            </a:xfrm>
            <a:custGeom>
              <a:avLst/>
              <a:gdLst/>
              <a:ahLst/>
              <a:cxnLst/>
              <a:rect l="0" t="0" r="0" b="0"/>
              <a:pathLst>
                <a:path w="201727" h="201727">
                  <a:moveTo>
                    <a:pt x="0" y="201727"/>
                  </a:moveTo>
                  <a:lnTo>
                    <a:pt x="201727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1" name="Rectangle 345"/>
            <p:cNvSpPr/>
            <p:nvPr/>
          </p:nvSpPr>
          <p:spPr>
            <a:xfrm>
              <a:off x="3762221" y="5245300"/>
              <a:ext cx="220914" cy="201727"/>
            </a:xfrm>
            <a:prstGeom prst="rect">
              <a:avLst/>
            </a:prstGeom>
            <a:solidFill>
              <a:srgbClr val="A1D99B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2" name="Polyline form 346"/>
            <p:cNvSpPr/>
            <p:nvPr/>
          </p:nvSpPr>
          <p:spPr>
            <a:xfrm>
              <a:off x="3762221" y="5245300"/>
              <a:ext cx="220914" cy="201727"/>
            </a:xfrm>
            <a:custGeom>
              <a:avLst/>
              <a:gdLst/>
              <a:ahLst/>
              <a:cxnLst/>
              <a:rect l="0" t="0" r="0" b="0"/>
              <a:pathLst>
                <a:path w="220914" h="201727">
                  <a:moveTo>
                    <a:pt x="0" y="201727"/>
                  </a:moveTo>
                  <a:lnTo>
                    <a:pt x="220914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3" name="Rectangle 347"/>
            <p:cNvSpPr/>
            <p:nvPr/>
          </p:nvSpPr>
          <p:spPr>
            <a:xfrm>
              <a:off x="3762221" y="5245300"/>
              <a:ext cx="220914" cy="201727"/>
            </a:xfrm>
            <a:prstGeom prst="rect">
              <a:avLst/>
            </a:prstGeom>
            <a:solidFill>
              <a:srgbClr val="A1D99B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4" name="Polyline form 348"/>
            <p:cNvSpPr/>
            <p:nvPr/>
          </p:nvSpPr>
          <p:spPr>
            <a:xfrm>
              <a:off x="3762221" y="5245300"/>
              <a:ext cx="220914" cy="201727"/>
            </a:xfrm>
            <a:custGeom>
              <a:avLst/>
              <a:gdLst/>
              <a:ahLst/>
              <a:cxnLst/>
              <a:rect l="0" t="0" r="0" b="0"/>
              <a:pathLst>
                <a:path w="220914" h="201727">
                  <a:moveTo>
                    <a:pt x="0" y="201727"/>
                  </a:moveTo>
                  <a:lnTo>
                    <a:pt x="220914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5" name="Rectangle 349"/>
            <p:cNvSpPr/>
            <p:nvPr/>
          </p:nvSpPr>
          <p:spPr>
            <a:xfrm>
              <a:off x="4008351" y="5245300"/>
              <a:ext cx="292756" cy="201727"/>
            </a:xfrm>
            <a:prstGeom prst="rect">
              <a:avLst/>
            </a:prstGeom>
            <a:solidFill>
              <a:srgbClr val="74C476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6" name="Polyline form 350"/>
            <p:cNvSpPr/>
            <p:nvPr/>
          </p:nvSpPr>
          <p:spPr>
            <a:xfrm>
              <a:off x="4008351" y="5245300"/>
              <a:ext cx="292756" cy="201727"/>
            </a:xfrm>
            <a:custGeom>
              <a:avLst/>
              <a:gdLst/>
              <a:ahLst/>
              <a:cxnLst/>
              <a:rect l="0" t="0" r="0" b="0"/>
              <a:pathLst>
                <a:path w="292756" h="201727">
                  <a:moveTo>
                    <a:pt x="0" y="201727"/>
                  </a:moveTo>
                  <a:lnTo>
                    <a:pt x="292756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7" name="Rectangle 351"/>
            <p:cNvSpPr/>
            <p:nvPr/>
          </p:nvSpPr>
          <p:spPr>
            <a:xfrm>
              <a:off x="4008351" y="5245300"/>
              <a:ext cx="292756" cy="201727"/>
            </a:xfrm>
            <a:prstGeom prst="rect">
              <a:avLst/>
            </a:prstGeom>
            <a:solidFill>
              <a:srgbClr val="74C476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8" name="Polyline form 352"/>
            <p:cNvSpPr/>
            <p:nvPr/>
          </p:nvSpPr>
          <p:spPr>
            <a:xfrm>
              <a:off x="4008351" y="5245300"/>
              <a:ext cx="292756" cy="201727"/>
            </a:xfrm>
            <a:custGeom>
              <a:avLst/>
              <a:gdLst/>
              <a:ahLst/>
              <a:cxnLst/>
              <a:rect l="0" t="0" r="0" b="0"/>
              <a:pathLst>
                <a:path w="292756" h="201727">
                  <a:moveTo>
                    <a:pt x="0" y="201727"/>
                  </a:moveTo>
                  <a:lnTo>
                    <a:pt x="292756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9" name="Rectangle 353"/>
            <p:cNvSpPr/>
            <p:nvPr/>
          </p:nvSpPr>
          <p:spPr>
            <a:xfrm>
              <a:off x="4326323" y="5245300"/>
              <a:ext cx="337658" cy="201727"/>
            </a:xfrm>
            <a:prstGeom prst="rect">
              <a:avLst/>
            </a:prstGeom>
            <a:solidFill>
              <a:srgbClr val="41AB5D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30" name="Polyline form 354"/>
            <p:cNvSpPr/>
            <p:nvPr/>
          </p:nvSpPr>
          <p:spPr>
            <a:xfrm>
              <a:off x="4326323" y="5245300"/>
              <a:ext cx="337658" cy="201727"/>
            </a:xfrm>
            <a:custGeom>
              <a:avLst/>
              <a:gdLst/>
              <a:ahLst/>
              <a:cxnLst/>
              <a:rect l="0" t="0" r="0" b="0"/>
              <a:pathLst>
                <a:path w="337658" h="201727">
                  <a:moveTo>
                    <a:pt x="0" y="201727"/>
                  </a:moveTo>
                  <a:lnTo>
                    <a:pt x="337658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31" name="Rectangle 355"/>
            <p:cNvSpPr/>
            <p:nvPr/>
          </p:nvSpPr>
          <p:spPr>
            <a:xfrm>
              <a:off x="4326323" y="5245300"/>
              <a:ext cx="337658" cy="201727"/>
            </a:xfrm>
            <a:prstGeom prst="rect">
              <a:avLst/>
            </a:prstGeom>
            <a:solidFill>
              <a:srgbClr val="41AB5D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32" name="Polyline form 356"/>
            <p:cNvSpPr/>
            <p:nvPr/>
          </p:nvSpPr>
          <p:spPr>
            <a:xfrm>
              <a:off x="4326323" y="5245300"/>
              <a:ext cx="337658" cy="201727"/>
            </a:xfrm>
            <a:custGeom>
              <a:avLst/>
              <a:gdLst/>
              <a:ahLst/>
              <a:cxnLst/>
              <a:rect l="0" t="0" r="0" b="0"/>
              <a:pathLst>
                <a:path w="337658" h="201727">
                  <a:moveTo>
                    <a:pt x="0" y="201727"/>
                  </a:moveTo>
                  <a:lnTo>
                    <a:pt x="337658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33" name="Rectangle 357"/>
            <p:cNvSpPr/>
            <p:nvPr/>
          </p:nvSpPr>
          <p:spPr>
            <a:xfrm>
              <a:off x="4689197" y="5245300"/>
              <a:ext cx="382559" cy="201727"/>
            </a:xfrm>
            <a:prstGeom prst="rect">
              <a:avLst/>
            </a:prstGeom>
            <a:solidFill>
              <a:srgbClr val="238B45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34" name="Polyline form 358"/>
            <p:cNvSpPr/>
            <p:nvPr/>
          </p:nvSpPr>
          <p:spPr>
            <a:xfrm>
              <a:off x="4689197" y="5245300"/>
              <a:ext cx="382559" cy="201727"/>
            </a:xfrm>
            <a:custGeom>
              <a:avLst/>
              <a:gdLst/>
              <a:ahLst/>
              <a:cxnLst/>
              <a:rect l="0" t="0" r="0" b="0"/>
              <a:pathLst>
                <a:path w="382559" h="201727">
                  <a:moveTo>
                    <a:pt x="0" y="201727"/>
                  </a:moveTo>
                  <a:lnTo>
                    <a:pt x="382559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35" name="Rectangle 359"/>
            <p:cNvSpPr/>
            <p:nvPr/>
          </p:nvSpPr>
          <p:spPr>
            <a:xfrm>
              <a:off x="4689197" y="5245300"/>
              <a:ext cx="382559" cy="201727"/>
            </a:xfrm>
            <a:prstGeom prst="rect">
              <a:avLst/>
            </a:prstGeom>
            <a:solidFill>
              <a:srgbClr val="238B45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36" name="Polyline form 360"/>
            <p:cNvSpPr/>
            <p:nvPr/>
          </p:nvSpPr>
          <p:spPr>
            <a:xfrm>
              <a:off x="4689197" y="5245300"/>
              <a:ext cx="382559" cy="201727"/>
            </a:xfrm>
            <a:custGeom>
              <a:avLst/>
              <a:gdLst/>
              <a:ahLst/>
              <a:cxnLst/>
              <a:rect l="0" t="0" r="0" b="0"/>
              <a:pathLst>
                <a:path w="382559" h="201727">
                  <a:moveTo>
                    <a:pt x="0" y="201727"/>
                  </a:moveTo>
                  <a:lnTo>
                    <a:pt x="382559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37" name="Rectangle 361"/>
            <p:cNvSpPr/>
            <p:nvPr/>
          </p:nvSpPr>
          <p:spPr>
            <a:xfrm>
              <a:off x="5096972" y="5245300"/>
              <a:ext cx="454401" cy="201727"/>
            </a:xfrm>
            <a:prstGeom prst="rect">
              <a:avLst/>
            </a:prstGeom>
            <a:solidFill>
              <a:srgbClr val="005A32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38" name="Polyline form 362"/>
            <p:cNvSpPr/>
            <p:nvPr/>
          </p:nvSpPr>
          <p:spPr>
            <a:xfrm>
              <a:off x="5096972" y="5245300"/>
              <a:ext cx="454401" cy="201727"/>
            </a:xfrm>
            <a:custGeom>
              <a:avLst/>
              <a:gdLst/>
              <a:ahLst/>
              <a:cxnLst/>
              <a:rect l="0" t="0" r="0" b="0"/>
              <a:pathLst>
                <a:path w="454401" h="201727">
                  <a:moveTo>
                    <a:pt x="0" y="201727"/>
                  </a:moveTo>
                  <a:lnTo>
                    <a:pt x="454401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39" name="Rectangle 363"/>
            <p:cNvSpPr/>
            <p:nvPr/>
          </p:nvSpPr>
          <p:spPr>
            <a:xfrm>
              <a:off x="5096972" y="5245300"/>
              <a:ext cx="454401" cy="201727"/>
            </a:xfrm>
            <a:prstGeom prst="rect">
              <a:avLst/>
            </a:prstGeom>
            <a:solidFill>
              <a:srgbClr val="005A32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40" name="Polyline form 364"/>
            <p:cNvSpPr/>
            <p:nvPr/>
          </p:nvSpPr>
          <p:spPr>
            <a:xfrm>
              <a:off x="5096972" y="5245300"/>
              <a:ext cx="454401" cy="201727"/>
            </a:xfrm>
            <a:custGeom>
              <a:avLst/>
              <a:gdLst/>
              <a:ahLst/>
              <a:cxnLst/>
              <a:rect l="0" t="0" r="0" b="0"/>
              <a:pathLst>
                <a:path w="454401" h="201727">
                  <a:moveTo>
                    <a:pt x="0" y="201727"/>
                  </a:moveTo>
                  <a:lnTo>
                    <a:pt x="454401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41" name="Text 365"/>
            <p:cNvSpPr/>
            <p:nvPr/>
          </p:nvSpPr>
          <p:spPr>
            <a:xfrm rot="18900000">
              <a:off x="3125941" y="5655331"/>
              <a:ext cx="127000" cy="102592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600"/>
                </a:lnSpc>
              </a:pPr>
              <a:r>
                <a:rPr sz="6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2042" name="Text 366"/>
            <p:cNvSpPr/>
            <p:nvPr/>
          </p:nvSpPr>
          <p:spPr>
            <a:xfrm rot="18900000">
              <a:off x="3352883" y="5655331"/>
              <a:ext cx="127000" cy="102592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600"/>
                </a:lnSpc>
              </a:pPr>
              <a:r>
                <a:rPr sz="6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</a:t>
              </a:r>
            </a:p>
          </p:txBody>
        </p:sp>
        <p:sp>
          <p:nvSpPr>
            <p:cNvPr id="2043" name="Text 367"/>
            <p:cNvSpPr/>
            <p:nvPr/>
          </p:nvSpPr>
          <p:spPr>
            <a:xfrm rot="18900000">
              <a:off x="3548076" y="5655331"/>
              <a:ext cx="190500" cy="102592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600"/>
                </a:lnSpc>
              </a:pPr>
              <a:r>
                <a:rPr sz="6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2044" name="Text 368"/>
            <p:cNvSpPr/>
            <p:nvPr/>
          </p:nvSpPr>
          <p:spPr>
            <a:xfrm rot="18900000">
              <a:off x="3689362" y="5655331"/>
              <a:ext cx="381000" cy="102592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600"/>
                </a:lnSpc>
              </a:pPr>
              <a:r>
                <a:rPr sz="6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100</a:t>
              </a:r>
            </a:p>
          </p:txBody>
        </p:sp>
        <p:sp>
          <p:nvSpPr>
            <p:cNvPr id="2045" name="Text 369"/>
            <p:cNvSpPr/>
            <p:nvPr/>
          </p:nvSpPr>
          <p:spPr>
            <a:xfrm rot="18900000">
              <a:off x="3928234" y="5655331"/>
              <a:ext cx="467360" cy="102592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600"/>
                </a:lnSpc>
              </a:pPr>
              <a:r>
                <a:rPr sz="6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1,000</a:t>
              </a:r>
            </a:p>
          </p:txBody>
        </p:sp>
        <p:sp>
          <p:nvSpPr>
            <p:cNvPr id="2046" name="Text 370"/>
            <p:cNvSpPr/>
            <p:nvPr/>
          </p:nvSpPr>
          <p:spPr>
            <a:xfrm rot="18900000">
              <a:off x="4235636" y="5655331"/>
              <a:ext cx="533400" cy="102592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600"/>
                </a:lnSpc>
              </a:pPr>
              <a:r>
                <a:rPr sz="6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10,000</a:t>
              </a:r>
            </a:p>
          </p:txBody>
        </p:sp>
        <p:sp>
          <p:nvSpPr>
            <p:cNvPr id="2047" name="Text 371"/>
            <p:cNvSpPr/>
            <p:nvPr/>
          </p:nvSpPr>
          <p:spPr>
            <a:xfrm rot="18900000">
              <a:off x="4588303" y="5655331"/>
              <a:ext cx="598714" cy="102592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600"/>
                </a:lnSpc>
              </a:pPr>
              <a:r>
                <a:rPr sz="6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100,000</a:t>
              </a:r>
            </a:p>
          </p:txBody>
        </p:sp>
        <p:sp>
          <p:nvSpPr>
            <p:cNvPr id="2048" name="Text 372"/>
            <p:cNvSpPr/>
            <p:nvPr/>
          </p:nvSpPr>
          <p:spPr>
            <a:xfrm rot="18900000">
              <a:off x="4984223" y="5655331"/>
              <a:ext cx="694267" cy="102592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600"/>
                </a:lnSpc>
              </a:pPr>
              <a:r>
                <a:rPr sz="6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1,000,000</a:t>
              </a:r>
            </a:p>
          </p:txBody>
        </p:sp>
      </p:grpSp>
      <p:grpSp>
        <p:nvGrpSpPr>
          <p:cNvPr id="5" name="Groupe 5"/>
          <p:cNvGrpSpPr/>
          <p:nvPr/>
        </p:nvGrpSpPr>
        <p:grpSpPr>
          <a:xfrm>
            <a:off x="64451" y="2218273"/>
            <a:ext cx="1449050" cy="2869571"/>
            <a:chOff x="64450" y="1714487"/>
            <a:chExt cx="1449050" cy="3826095"/>
          </a:xfrm>
        </p:grpSpPr>
        <p:sp>
          <p:nvSpPr>
            <p:cNvPr id="2049" name="Polygon form 7"/>
            <p:cNvSpPr/>
            <p:nvPr/>
          </p:nvSpPr>
          <p:spPr>
            <a:xfrm>
              <a:off x="937458" y="1922280"/>
              <a:ext cx="46815" cy="45016"/>
            </a:xfrm>
            <a:custGeom>
              <a:avLst/>
              <a:gdLst/>
              <a:ahLst/>
              <a:cxnLst/>
              <a:rect l="0" t="0" r="0" b="0"/>
              <a:pathLst>
                <a:path w="46815" h="45016">
                  <a:moveTo>
                    <a:pt x="248" y="14880"/>
                  </a:moveTo>
                  <a:lnTo>
                    <a:pt x="4253" y="16566"/>
                  </a:lnTo>
                  <a:lnTo>
                    <a:pt x="6743" y="15835"/>
                  </a:lnTo>
                  <a:lnTo>
                    <a:pt x="6944" y="13643"/>
                  </a:lnTo>
                  <a:lnTo>
                    <a:pt x="9522" y="12821"/>
                  </a:lnTo>
                  <a:lnTo>
                    <a:pt x="11119" y="11293"/>
                  </a:lnTo>
                  <a:lnTo>
                    <a:pt x="10822" y="7443"/>
                  </a:lnTo>
                  <a:lnTo>
                    <a:pt x="13497" y="6405"/>
                  </a:lnTo>
                  <a:lnTo>
                    <a:pt x="13580" y="4681"/>
                  </a:lnTo>
                  <a:lnTo>
                    <a:pt x="15558" y="5895"/>
                  </a:lnTo>
                  <a:lnTo>
                    <a:pt x="16640" y="6001"/>
                  </a:lnTo>
                  <a:lnTo>
                    <a:pt x="18577" y="5955"/>
                  </a:lnTo>
                  <a:lnTo>
                    <a:pt x="21465" y="6860"/>
                  </a:lnTo>
                  <a:lnTo>
                    <a:pt x="22684" y="7400"/>
                  </a:lnTo>
                  <a:lnTo>
                    <a:pt x="24760" y="5758"/>
                  </a:lnTo>
                  <a:lnTo>
                    <a:pt x="26186" y="6635"/>
                  </a:lnTo>
                  <a:lnTo>
                    <a:pt x="26676" y="4395"/>
                  </a:lnTo>
                  <a:lnTo>
                    <a:pt x="28767" y="4406"/>
                  </a:lnTo>
                  <a:lnTo>
                    <a:pt x="29094" y="3679"/>
                  </a:lnTo>
                  <a:lnTo>
                    <a:pt x="28891" y="1731"/>
                  </a:lnTo>
                  <a:lnTo>
                    <a:pt x="29873" y="0"/>
                  </a:lnTo>
                  <a:lnTo>
                    <a:pt x="32058" y="1007"/>
                  </a:lnTo>
                  <a:lnTo>
                    <a:pt x="32122" y="2488"/>
                  </a:lnTo>
                  <a:lnTo>
                    <a:pt x="33231" y="2670"/>
                  </a:lnTo>
                  <a:lnTo>
                    <a:pt x="34096" y="6713"/>
                  </a:lnTo>
                  <a:lnTo>
                    <a:pt x="35922" y="8225"/>
                  </a:lnTo>
                  <a:lnTo>
                    <a:pt x="36835" y="7164"/>
                  </a:lnTo>
                  <a:lnTo>
                    <a:pt x="38230" y="6620"/>
                  </a:lnTo>
                  <a:lnTo>
                    <a:pt x="39739" y="4375"/>
                  </a:lnTo>
                  <a:lnTo>
                    <a:pt x="42220" y="4621"/>
                  </a:lnTo>
                  <a:lnTo>
                    <a:pt x="45777" y="4466"/>
                  </a:lnTo>
                  <a:lnTo>
                    <a:pt x="46815" y="5817"/>
                  </a:lnTo>
                  <a:lnTo>
                    <a:pt x="44970" y="6448"/>
                  </a:lnTo>
                  <a:lnTo>
                    <a:pt x="43480" y="7415"/>
                  </a:lnTo>
                  <a:lnTo>
                    <a:pt x="39673" y="8150"/>
                  </a:lnTo>
                  <a:lnTo>
                    <a:pt x="36244" y="9320"/>
                  </a:lnTo>
                  <a:lnTo>
                    <a:pt x="34809" y="11497"/>
                  </a:lnTo>
                  <a:lnTo>
                    <a:pt x="36202" y="13498"/>
                  </a:lnTo>
                  <a:lnTo>
                    <a:pt x="37262" y="15870"/>
                  </a:lnTo>
                  <a:lnTo>
                    <a:pt x="36066" y="17960"/>
                  </a:lnTo>
                  <a:lnTo>
                    <a:pt x="36707" y="19800"/>
                  </a:lnTo>
                  <a:lnTo>
                    <a:pt x="36196" y="21569"/>
                  </a:lnTo>
                  <a:lnTo>
                    <a:pt x="32807" y="21551"/>
                  </a:lnTo>
                  <a:lnTo>
                    <a:pt x="35008" y="24675"/>
                  </a:lnTo>
                  <a:lnTo>
                    <a:pt x="33064" y="25978"/>
                  </a:lnTo>
                  <a:lnTo>
                    <a:pt x="32274" y="28934"/>
                  </a:lnTo>
                  <a:lnTo>
                    <a:pt x="33166" y="31814"/>
                  </a:lnTo>
                  <a:lnTo>
                    <a:pt x="32092" y="33216"/>
                  </a:lnTo>
                  <a:lnTo>
                    <a:pt x="30668" y="32816"/>
                  </a:lnTo>
                  <a:lnTo>
                    <a:pt x="28086" y="33539"/>
                  </a:lnTo>
                  <a:lnTo>
                    <a:pt x="28004" y="34896"/>
                  </a:lnTo>
                  <a:lnTo>
                    <a:pt x="25341" y="34980"/>
                  </a:lnTo>
                  <a:lnTo>
                    <a:pt x="23949" y="37766"/>
                  </a:lnTo>
                  <a:lnTo>
                    <a:pt x="24706" y="41856"/>
                  </a:lnTo>
                  <a:lnTo>
                    <a:pt x="20438" y="44003"/>
                  </a:lnTo>
                  <a:lnTo>
                    <a:pt x="17840" y="43659"/>
                  </a:lnTo>
                  <a:lnTo>
                    <a:pt x="17322" y="44734"/>
                  </a:lnTo>
                  <a:lnTo>
                    <a:pt x="15041" y="44188"/>
                  </a:lnTo>
                  <a:lnTo>
                    <a:pt x="11570" y="45016"/>
                  </a:lnTo>
                  <a:lnTo>
                    <a:pt x="5045" y="42749"/>
                  </a:lnTo>
                  <a:lnTo>
                    <a:pt x="7446" y="38310"/>
                  </a:lnTo>
                  <a:lnTo>
                    <a:pt x="6519" y="35238"/>
                  </a:lnTo>
                  <a:lnTo>
                    <a:pt x="3641" y="34516"/>
                  </a:lnTo>
                  <a:lnTo>
                    <a:pt x="2729" y="31489"/>
                  </a:lnTo>
                  <a:lnTo>
                    <a:pt x="750" y="27709"/>
                  </a:lnTo>
                  <a:lnTo>
                    <a:pt x="1697" y="25043"/>
                  </a:lnTo>
                  <a:lnTo>
                    <a:pt x="0" y="24388"/>
                  </a:lnTo>
                  <a:lnTo>
                    <a:pt x="195" y="20880"/>
                  </a:lnTo>
                  <a:lnTo>
                    <a:pt x="248" y="1488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" name="Polygon form 8"/>
            <p:cNvSpPr/>
            <p:nvPr/>
          </p:nvSpPr>
          <p:spPr>
            <a:xfrm>
              <a:off x="765992" y="2135975"/>
              <a:ext cx="47765" cy="56925"/>
            </a:xfrm>
            <a:custGeom>
              <a:avLst/>
              <a:gdLst/>
              <a:ahLst/>
              <a:cxnLst/>
              <a:rect l="0" t="0" r="0" b="0"/>
              <a:pathLst>
                <a:path w="47765" h="56925">
                  <a:moveTo>
                    <a:pt x="18669" y="78"/>
                  </a:moveTo>
                  <a:lnTo>
                    <a:pt x="19578" y="3588"/>
                  </a:lnTo>
                  <a:lnTo>
                    <a:pt x="20646" y="6413"/>
                  </a:lnTo>
                  <a:lnTo>
                    <a:pt x="21507" y="7938"/>
                  </a:lnTo>
                  <a:lnTo>
                    <a:pt x="22941" y="10403"/>
                  </a:lnTo>
                  <a:lnTo>
                    <a:pt x="25479" y="10028"/>
                  </a:lnTo>
                  <a:lnTo>
                    <a:pt x="26753" y="9368"/>
                  </a:lnTo>
                  <a:lnTo>
                    <a:pt x="28860" y="10039"/>
                  </a:lnTo>
                  <a:lnTo>
                    <a:pt x="29453" y="8862"/>
                  </a:lnTo>
                  <a:lnTo>
                    <a:pt x="30454" y="6118"/>
                  </a:lnTo>
                  <a:lnTo>
                    <a:pt x="32835" y="5939"/>
                  </a:lnTo>
                  <a:lnTo>
                    <a:pt x="33054" y="5123"/>
                  </a:lnTo>
                  <a:lnTo>
                    <a:pt x="35010" y="5110"/>
                  </a:lnTo>
                  <a:lnTo>
                    <a:pt x="34651" y="6807"/>
                  </a:lnTo>
                  <a:lnTo>
                    <a:pt x="39303" y="6777"/>
                  </a:lnTo>
                  <a:lnTo>
                    <a:pt x="39324" y="9744"/>
                  </a:lnTo>
                  <a:lnTo>
                    <a:pt x="40067" y="11565"/>
                  </a:lnTo>
                  <a:lnTo>
                    <a:pt x="39448" y="14405"/>
                  </a:lnTo>
                  <a:lnTo>
                    <a:pt x="39669" y="17305"/>
                  </a:lnTo>
                  <a:lnTo>
                    <a:pt x="40907" y="19059"/>
                  </a:lnTo>
                  <a:lnTo>
                    <a:pt x="40569" y="24669"/>
                  </a:lnTo>
                  <a:lnTo>
                    <a:pt x="41525" y="24240"/>
                  </a:lnTo>
                  <a:lnTo>
                    <a:pt x="43180" y="24362"/>
                  </a:lnTo>
                  <a:lnTo>
                    <a:pt x="45563" y="23666"/>
                  </a:lnTo>
                  <a:lnTo>
                    <a:pt x="47295" y="23951"/>
                  </a:lnTo>
                  <a:lnTo>
                    <a:pt x="47658" y="25417"/>
                  </a:lnTo>
                  <a:lnTo>
                    <a:pt x="47160" y="27703"/>
                  </a:lnTo>
                  <a:lnTo>
                    <a:pt x="47765" y="29918"/>
                  </a:lnTo>
                  <a:lnTo>
                    <a:pt x="47144" y="31682"/>
                  </a:lnTo>
                  <a:lnTo>
                    <a:pt x="47417" y="33312"/>
                  </a:lnTo>
                  <a:lnTo>
                    <a:pt x="39494" y="33216"/>
                  </a:lnTo>
                  <a:lnTo>
                    <a:pt x="38831" y="48215"/>
                  </a:lnTo>
                  <a:lnTo>
                    <a:pt x="41235" y="52086"/>
                  </a:lnTo>
                  <a:lnTo>
                    <a:pt x="43579" y="55047"/>
                  </a:lnTo>
                  <a:lnTo>
                    <a:pt x="36572" y="56925"/>
                  </a:lnTo>
                  <a:lnTo>
                    <a:pt x="27472" y="56207"/>
                  </a:lnTo>
                  <a:lnTo>
                    <a:pt x="24935" y="53937"/>
                  </a:lnTo>
                  <a:lnTo>
                    <a:pt x="9632" y="54074"/>
                  </a:lnTo>
                  <a:lnTo>
                    <a:pt x="9053" y="54402"/>
                  </a:lnTo>
                  <a:lnTo>
                    <a:pt x="6854" y="52266"/>
                  </a:lnTo>
                  <a:lnTo>
                    <a:pt x="4409" y="52117"/>
                  </a:lnTo>
                  <a:lnTo>
                    <a:pt x="2131" y="52911"/>
                  </a:lnTo>
                  <a:lnTo>
                    <a:pt x="295" y="53800"/>
                  </a:lnTo>
                  <a:lnTo>
                    <a:pt x="0" y="50841"/>
                  </a:lnTo>
                  <a:lnTo>
                    <a:pt x="604" y="46706"/>
                  </a:lnTo>
                  <a:lnTo>
                    <a:pt x="1993" y="42403"/>
                  </a:lnTo>
                  <a:lnTo>
                    <a:pt x="2227" y="40385"/>
                  </a:lnTo>
                  <a:lnTo>
                    <a:pt x="3535" y="36147"/>
                  </a:lnTo>
                  <a:lnTo>
                    <a:pt x="4475" y="34221"/>
                  </a:lnTo>
                  <a:lnTo>
                    <a:pt x="6714" y="31148"/>
                  </a:lnTo>
                  <a:lnTo>
                    <a:pt x="7972" y="29057"/>
                  </a:lnTo>
                  <a:lnTo>
                    <a:pt x="8430" y="25572"/>
                  </a:lnTo>
                  <a:lnTo>
                    <a:pt x="8271" y="22905"/>
                  </a:lnTo>
                  <a:lnTo>
                    <a:pt x="7153" y="21220"/>
                  </a:lnTo>
                  <a:lnTo>
                    <a:pt x="6174" y="18363"/>
                  </a:lnTo>
                  <a:lnTo>
                    <a:pt x="5270" y="15538"/>
                  </a:lnTo>
                  <a:lnTo>
                    <a:pt x="5487" y="14560"/>
                  </a:lnTo>
                  <a:lnTo>
                    <a:pt x="6685" y="12697"/>
                  </a:lnTo>
                  <a:lnTo>
                    <a:pt x="5572" y="8149"/>
                  </a:lnTo>
                  <a:lnTo>
                    <a:pt x="4817" y="4998"/>
                  </a:lnTo>
                  <a:lnTo>
                    <a:pt x="2921" y="2019"/>
                  </a:lnTo>
                  <a:lnTo>
                    <a:pt x="3293" y="1105"/>
                  </a:lnTo>
                  <a:lnTo>
                    <a:pt x="4881" y="474"/>
                  </a:lnTo>
                  <a:lnTo>
                    <a:pt x="5992" y="564"/>
                  </a:lnTo>
                  <a:lnTo>
                    <a:pt x="7343" y="0"/>
                  </a:lnTo>
                  <a:lnTo>
                    <a:pt x="18669" y="7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" name="Polygon form 9"/>
            <p:cNvSpPr/>
            <p:nvPr/>
          </p:nvSpPr>
          <p:spPr>
            <a:xfrm>
              <a:off x="767755" y="2129261"/>
              <a:ext cx="4158" cy="6359"/>
            </a:xfrm>
            <a:custGeom>
              <a:avLst/>
              <a:gdLst/>
              <a:ahLst/>
              <a:cxnLst/>
              <a:rect l="0" t="0" r="0" b="0"/>
              <a:pathLst>
                <a:path w="4158" h="6359">
                  <a:moveTo>
                    <a:pt x="1983" y="5863"/>
                  </a:moveTo>
                  <a:lnTo>
                    <a:pt x="1003" y="6359"/>
                  </a:lnTo>
                  <a:lnTo>
                    <a:pt x="0" y="2820"/>
                  </a:lnTo>
                  <a:lnTo>
                    <a:pt x="1562" y="790"/>
                  </a:lnTo>
                  <a:lnTo>
                    <a:pt x="2728" y="0"/>
                  </a:lnTo>
                  <a:lnTo>
                    <a:pt x="4158" y="1616"/>
                  </a:lnTo>
                  <a:lnTo>
                    <a:pt x="2754" y="2603"/>
                  </a:lnTo>
                  <a:lnTo>
                    <a:pt x="2117" y="3812"/>
                  </a:lnTo>
                  <a:lnTo>
                    <a:pt x="1983" y="58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" name="Polygon form 10"/>
            <p:cNvSpPr/>
            <p:nvPr/>
          </p:nvSpPr>
          <p:spPr>
            <a:xfrm>
              <a:off x="875718" y="1909308"/>
              <a:ext cx="19490" cy="16787"/>
            </a:xfrm>
            <a:custGeom>
              <a:avLst/>
              <a:gdLst/>
              <a:ahLst/>
              <a:cxnLst/>
              <a:rect l="0" t="0" r="0" b="0"/>
              <a:pathLst>
                <a:path w="19490" h="16787">
                  <a:moveTo>
                    <a:pt x="8195" y="2936"/>
                  </a:moveTo>
                  <a:lnTo>
                    <a:pt x="9770" y="3214"/>
                  </a:lnTo>
                  <a:lnTo>
                    <a:pt x="10091" y="1992"/>
                  </a:lnTo>
                  <a:lnTo>
                    <a:pt x="11693" y="20"/>
                  </a:lnTo>
                  <a:lnTo>
                    <a:pt x="14035" y="2459"/>
                  </a:lnTo>
                  <a:lnTo>
                    <a:pt x="16514" y="5767"/>
                  </a:lnTo>
                  <a:lnTo>
                    <a:pt x="18153" y="5939"/>
                  </a:lnTo>
                  <a:lnTo>
                    <a:pt x="19490" y="7184"/>
                  </a:lnTo>
                  <a:lnTo>
                    <a:pt x="16758" y="7653"/>
                  </a:lnTo>
                  <a:lnTo>
                    <a:pt x="16956" y="11354"/>
                  </a:lnTo>
                  <a:lnTo>
                    <a:pt x="16715" y="13033"/>
                  </a:lnTo>
                  <a:lnTo>
                    <a:pt x="15682" y="14179"/>
                  </a:lnTo>
                  <a:lnTo>
                    <a:pt x="16257" y="16525"/>
                  </a:lnTo>
                  <a:lnTo>
                    <a:pt x="15443" y="16787"/>
                  </a:lnTo>
                  <a:lnTo>
                    <a:pt x="12783" y="14366"/>
                  </a:lnTo>
                  <a:lnTo>
                    <a:pt x="13489" y="11986"/>
                  </a:lnTo>
                  <a:lnTo>
                    <a:pt x="12184" y="10625"/>
                  </a:lnTo>
                  <a:lnTo>
                    <a:pt x="10968" y="11012"/>
                  </a:lnTo>
                  <a:lnTo>
                    <a:pt x="7608" y="14625"/>
                  </a:lnTo>
                  <a:lnTo>
                    <a:pt x="6879" y="11341"/>
                  </a:lnTo>
                  <a:lnTo>
                    <a:pt x="5180" y="10608"/>
                  </a:lnTo>
                  <a:lnTo>
                    <a:pt x="3465" y="9361"/>
                  </a:lnTo>
                  <a:lnTo>
                    <a:pt x="4129" y="7826"/>
                  </a:lnTo>
                  <a:lnTo>
                    <a:pt x="1978" y="6253"/>
                  </a:lnTo>
                  <a:lnTo>
                    <a:pt x="2424" y="5046"/>
                  </a:lnTo>
                  <a:lnTo>
                    <a:pt x="958" y="4264"/>
                  </a:lnTo>
                  <a:lnTo>
                    <a:pt x="0" y="3041"/>
                  </a:lnTo>
                  <a:lnTo>
                    <a:pt x="675" y="2244"/>
                  </a:lnTo>
                  <a:lnTo>
                    <a:pt x="3491" y="3532"/>
                  </a:lnTo>
                  <a:lnTo>
                    <a:pt x="5385" y="3760"/>
                  </a:lnTo>
                  <a:lnTo>
                    <a:pt x="5732" y="3191"/>
                  </a:lnTo>
                  <a:lnTo>
                    <a:pt x="3517" y="679"/>
                  </a:lnTo>
                  <a:lnTo>
                    <a:pt x="4257" y="0"/>
                  </a:lnTo>
                  <a:lnTo>
                    <a:pt x="5244" y="130"/>
                  </a:lnTo>
                  <a:lnTo>
                    <a:pt x="8195" y="293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" name="Polygon form 11"/>
            <p:cNvSpPr/>
            <p:nvPr/>
          </p:nvSpPr>
          <p:spPr>
            <a:xfrm>
              <a:off x="876556" y="1919484"/>
              <a:ext cx="5547" cy="4622"/>
            </a:xfrm>
            <a:custGeom>
              <a:avLst/>
              <a:gdLst/>
              <a:ahLst/>
              <a:cxnLst/>
              <a:rect l="0" t="0" r="0" b="0"/>
              <a:pathLst>
                <a:path w="5547" h="4622">
                  <a:moveTo>
                    <a:pt x="690" y="0"/>
                  </a:moveTo>
                  <a:lnTo>
                    <a:pt x="1956" y="1242"/>
                  </a:lnTo>
                  <a:lnTo>
                    <a:pt x="3474" y="1189"/>
                  </a:lnTo>
                  <a:lnTo>
                    <a:pt x="3602" y="1921"/>
                  </a:lnTo>
                  <a:lnTo>
                    <a:pt x="5547" y="4622"/>
                  </a:lnTo>
                  <a:lnTo>
                    <a:pt x="3056" y="4057"/>
                  </a:lnTo>
                  <a:lnTo>
                    <a:pt x="892" y="1919"/>
                  </a:lnTo>
                  <a:lnTo>
                    <a:pt x="0" y="147"/>
                  </a:lnTo>
                  <a:lnTo>
                    <a:pt x="690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" name="Polygon form 12"/>
            <p:cNvSpPr/>
            <p:nvPr/>
          </p:nvSpPr>
          <p:spPr>
            <a:xfrm>
              <a:off x="808778" y="1879696"/>
              <a:ext cx="12423" cy="13982"/>
            </a:xfrm>
            <a:custGeom>
              <a:avLst/>
              <a:gdLst/>
              <a:ahLst/>
              <a:cxnLst/>
              <a:rect l="0" t="0" r="0" b="0"/>
              <a:pathLst>
                <a:path w="12423" h="13982">
                  <a:moveTo>
                    <a:pt x="0" y="1216"/>
                  </a:moveTo>
                  <a:lnTo>
                    <a:pt x="675" y="507"/>
                  </a:lnTo>
                  <a:lnTo>
                    <a:pt x="2764" y="0"/>
                  </a:lnTo>
                  <a:lnTo>
                    <a:pt x="5382" y="1420"/>
                  </a:lnTo>
                  <a:lnTo>
                    <a:pt x="6748" y="1569"/>
                  </a:lnTo>
                  <a:lnTo>
                    <a:pt x="8417" y="2806"/>
                  </a:lnTo>
                  <a:lnTo>
                    <a:pt x="8431" y="4406"/>
                  </a:lnTo>
                  <a:lnTo>
                    <a:pt x="9743" y="5152"/>
                  </a:lnTo>
                  <a:lnTo>
                    <a:pt x="10523" y="7112"/>
                  </a:lnTo>
                  <a:lnTo>
                    <a:pt x="11857" y="8286"/>
                  </a:lnTo>
                  <a:lnTo>
                    <a:pt x="11734" y="8992"/>
                  </a:lnTo>
                  <a:lnTo>
                    <a:pt x="12423" y="9457"/>
                  </a:lnTo>
                  <a:lnTo>
                    <a:pt x="11604" y="9824"/>
                  </a:lnTo>
                  <a:lnTo>
                    <a:pt x="9639" y="9725"/>
                  </a:lnTo>
                  <a:lnTo>
                    <a:pt x="9216" y="9079"/>
                  </a:lnTo>
                  <a:lnTo>
                    <a:pt x="8583" y="9469"/>
                  </a:lnTo>
                  <a:lnTo>
                    <a:pt x="8943" y="10308"/>
                  </a:lnTo>
                  <a:lnTo>
                    <a:pt x="8261" y="11827"/>
                  </a:lnTo>
                  <a:lnTo>
                    <a:pt x="7917" y="13454"/>
                  </a:lnTo>
                  <a:lnTo>
                    <a:pt x="7155" y="13982"/>
                  </a:lnTo>
                  <a:lnTo>
                    <a:pt x="6254" y="11844"/>
                  </a:lnTo>
                  <a:lnTo>
                    <a:pt x="6311" y="9826"/>
                  </a:lnTo>
                  <a:lnTo>
                    <a:pt x="5903" y="7762"/>
                  </a:lnTo>
                  <a:lnTo>
                    <a:pt x="3599" y="4998"/>
                  </a:lnTo>
                  <a:lnTo>
                    <a:pt x="2272" y="3033"/>
                  </a:lnTo>
                  <a:lnTo>
                    <a:pt x="1059" y="1656"/>
                  </a:lnTo>
                  <a:lnTo>
                    <a:pt x="0" y="121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" name="Polygon form 13"/>
            <p:cNvSpPr/>
            <p:nvPr/>
          </p:nvSpPr>
          <p:spPr>
            <a:xfrm>
              <a:off x="883198" y="2165853"/>
              <a:ext cx="30074" cy="64378"/>
            </a:xfrm>
            <a:custGeom>
              <a:avLst/>
              <a:gdLst/>
              <a:ahLst/>
              <a:cxnLst/>
              <a:rect l="0" t="0" r="0" b="0"/>
              <a:pathLst>
                <a:path w="30074" h="64378">
                  <a:moveTo>
                    <a:pt x="27474" y="2061"/>
                  </a:moveTo>
                  <a:lnTo>
                    <a:pt x="28352" y="4102"/>
                  </a:lnTo>
                  <a:lnTo>
                    <a:pt x="29078" y="7265"/>
                  </a:lnTo>
                  <a:lnTo>
                    <a:pt x="29267" y="13014"/>
                  </a:lnTo>
                  <a:lnTo>
                    <a:pt x="30074" y="15259"/>
                  </a:lnTo>
                  <a:lnTo>
                    <a:pt x="29513" y="17543"/>
                  </a:lnTo>
                  <a:lnTo>
                    <a:pt x="28728" y="18938"/>
                  </a:lnTo>
                  <a:lnTo>
                    <a:pt x="27671" y="16126"/>
                  </a:lnTo>
                  <a:lnTo>
                    <a:pt x="26846" y="17529"/>
                  </a:lnTo>
                  <a:lnTo>
                    <a:pt x="27274" y="21073"/>
                  </a:lnTo>
                  <a:lnTo>
                    <a:pt x="26765" y="23091"/>
                  </a:lnTo>
                  <a:lnTo>
                    <a:pt x="25628" y="24179"/>
                  </a:lnTo>
                  <a:lnTo>
                    <a:pt x="25027" y="28215"/>
                  </a:lnTo>
                  <a:lnTo>
                    <a:pt x="23020" y="33751"/>
                  </a:lnTo>
                  <a:lnTo>
                    <a:pt x="20512" y="40290"/>
                  </a:lnTo>
                  <a:lnTo>
                    <a:pt x="17234" y="49276"/>
                  </a:lnTo>
                  <a:lnTo>
                    <a:pt x="15050" y="55870"/>
                  </a:lnTo>
                  <a:lnTo>
                    <a:pt x="12713" y="61357"/>
                  </a:lnTo>
                  <a:lnTo>
                    <a:pt x="9578" y="62427"/>
                  </a:lnTo>
                  <a:lnTo>
                    <a:pt x="6119" y="64378"/>
                  </a:lnTo>
                  <a:lnTo>
                    <a:pt x="4146" y="63127"/>
                  </a:lnTo>
                  <a:lnTo>
                    <a:pt x="1421" y="61375"/>
                  </a:lnTo>
                  <a:lnTo>
                    <a:pt x="688" y="58852"/>
                  </a:lnTo>
                  <a:lnTo>
                    <a:pt x="907" y="54637"/>
                  </a:lnTo>
                  <a:lnTo>
                    <a:pt x="0" y="50829"/>
                  </a:lnTo>
                  <a:lnTo>
                    <a:pt x="6" y="47406"/>
                  </a:lnTo>
                  <a:lnTo>
                    <a:pt x="1010" y="43991"/>
                  </a:lnTo>
                  <a:lnTo>
                    <a:pt x="2807" y="43194"/>
                  </a:lnTo>
                  <a:lnTo>
                    <a:pt x="2969" y="41612"/>
                  </a:lnTo>
                  <a:lnTo>
                    <a:pt x="5095" y="38035"/>
                  </a:lnTo>
                  <a:lnTo>
                    <a:pt x="5708" y="35011"/>
                  </a:lnTo>
                  <a:lnTo>
                    <a:pt x="5037" y="32748"/>
                  </a:lnTo>
                  <a:lnTo>
                    <a:pt x="4581" y="29741"/>
                  </a:lnTo>
                  <a:lnTo>
                    <a:pt x="4637" y="25356"/>
                  </a:lnTo>
                  <a:lnTo>
                    <a:pt x="6163" y="22712"/>
                  </a:lnTo>
                  <a:lnTo>
                    <a:pt x="6899" y="19701"/>
                  </a:lnTo>
                  <a:lnTo>
                    <a:pt x="8796" y="19548"/>
                  </a:lnTo>
                  <a:lnTo>
                    <a:pt x="10978" y="18597"/>
                  </a:lnTo>
                  <a:lnTo>
                    <a:pt x="12443" y="17752"/>
                  </a:lnTo>
                  <a:lnTo>
                    <a:pt x="14109" y="17707"/>
                  </a:lnTo>
                  <a:lnTo>
                    <a:pt x="16469" y="15018"/>
                  </a:lnTo>
                  <a:lnTo>
                    <a:pt x="19801" y="12119"/>
                  </a:lnTo>
                  <a:lnTo>
                    <a:pt x="21110" y="9734"/>
                  </a:lnTo>
                  <a:lnTo>
                    <a:pt x="20733" y="7691"/>
                  </a:lnTo>
                  <a:lnTo>
                    <a:pt x="22307" y="8281"/>
                  </a:lnTo>
                  <a:lnTo>
                    <a:pt x="24625" y="4989"/>
                  </a:lnTo>
                  <a:lnTo>
                    <a:pt x="24880" y="2122"/>
                  </a:lnTo>
                  <a:lnTo>
                    <a:pt x="26273" y="0"/>
                  </a:lnTo>
                  <a:lnTo>
                    <a:pt x="27474" y="206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" name="Polygon form 14"/>
            <p:cNvSpPr/>
            <p:nvPr/>
          </p:nvSpPr>
          <p:spPr>
            <a:xfrm>
              <a:off x="303991" y="1941643"/>
              <a:ext cx="94366" cy="94488"/>
            </a:xfrm>
            <a:custGeom>
              <a:avLst/>
              <a:gdLst/>
              <a:ahLst/>
              <a:cxnLst/>
              <a:rect l="0" t="0" r="0" b="0"/>
              <a:pathLst>
                <a:path w="94366" h="94488">
                  <a:moveTo>
                    <a:pt x="61668" y="37703"/>
                  </a:moveTo>
                  <a:lnTo>
                    <a:pt x="59090" y="41985"/>
                  </a:lnTo>
                  <a:lnTo>
                    <a:pt x="57523" y="45525"/>
                  </a:lnTo>
                  <a:lnTo>
                    <a:pt x="55599" y="52160"/>
                  </a:lnTo>
                  <a:lnTo>
                    <a:pt x="54665" y="54571"/>
                  </a:lnTo>
                  <a:lnTo>
                    <a:pt x="54671" y="57306"/>
                  </a:lnTo>
                  <a:lnTo>
                    <a:pt x="55267" y="59773"/>
                  </a:lnTo>
                  <a:lnTo>
                    <a:pt x="55160" y="63655"/>
                  </a:lnTo>
                  <a:lnTo>
                    <a:pt x="56847" y="67443"/>
                  </a:lnTo>
                  <a:lnTo>
                    <a:pt x="57142" y="70308"/>
                  </a:lnTo>
                  <a:lnTo>
                    <a:pt x="58122" y="72804"/>
                  </a:lnTo>
                  <a:lnTo>
                    <a:pt x="61838" y="74250"/>
                  </a:lnTo>
                  <a:lnTo>
                    <a:pt x="62999" y="76374"/>
                  </a:lnTo>
                  <a:lnTo>
                    <a:pt x="66534" y="75090"/>
                  </a:lnTo>
                  <a:lnTo>
                    <a:pt x="69478" y="74679"/>
                  </a:lnTo>
                  <a:lnTo>
                    <a:pt x="72440" y="73876"/>
                  </a:lnTo>
                  <a:lnTo>
                    <a:pt x="74948" y="73100"/>
                  </a:lnTo>
                  <a:lnTo>
                    <a:pt x="77696" y="71158"/>
                  </a:lnTo>
                  <a:lnTo>
                    <a:pt x="79129" y="68307"/>
                  </a:lnTo>
                  <a:lnTo>
                    <a:pt x="80247" y="64173"/>
                  </a:lnTo>
                  <a:lnTo>
                    <a:pt x="81178" y="62753"/>
                  </a:lnTo>
                  <a:lnTo>
                    <a:pt x="83953" y="61547"/>
                  </a:lnTo>
                  <a:lnTo>
                    <a:pt x="88105" y="60538"/>
                  </a:lnTo>
                  <a:lnTo>
                    <a:pt x="91352" y="60819"/>
                  </a:lnTo>
                  <a:lnTo>
                    <a:pt x="93683" y="60477"/>
                  </a:lnTo>
                  <a:lnTo>
                    <a:pt x="94366" y="61548"/>
                  </a:lnTo>
                  <a:lnTo>
                    <a:pt x="93778" y="63909"/>
                  </a:lnTo>
                  <a:lnTo>
                    <a:pt x="91223" y="66768"/>
                  </a:lnTo>
                  <a:lnTo>
                    <a:pt x="89781" y="69735"/>
                  </a:lnTo>
                  <a:lnTo>
                    <a:pt x="90312" y="70612"/>
                  </a:lnTo>
                  <a:lnTo>
                    <a:pt x="89372" y="72722"/>
                  </a:lnTo>
                  <a:lnTo>
                    <a:pt x="87767" y="76536"/>
                  </a:lnTo>
                  <a:lnTo>
                    <a:pt x="87035" y="75244"/>
                  </a:lnTo>
                  <a:lnTo>
                    <a:pt x="86238" y="75304"/>
                  </a:lnTo>
                  <a:lnTo>
                    <a:pt x="85515" y="75348"/>
                  </a:lnTo>
                  <a:lnTo>
                    <a:pt x="83664" y="78285"/>
                  </a:lnTo>
                  <a:lnTo>
                    <a:pt x="83082" y="77682"/>
                  </a:lnTo>
                  <a:lnTo>
                    <a:pt x="82590" y="77896"/>
                  </a:lnTo>
                  <a:lnTo>
                    <a:pt x="82496" y="78623"/>
                  </a:lnTo>
                  <a:lnTo>
                    <a:pt x="79038" y="78470"/>
                  </a:lnTo>
                  <a:lnTo>
                    <a:pt x="75537" y="78378"/>
                  </a:lnTo>
                  <a:lnTo>
                    <a:pt x="75062" y="81161"/>
                  </a:lnTo>
                  <a:lnTo>
                    <a:pt x="73365" y="81125"/>
                  </a:lnTo>
                  <a:lnTo>
                    <a:pt x="74489" y="82815"/>
                  </a:lnTo>
                  <a:lnTo>
                    <a:pt x="75694" y="83995"/>
                  </a:lnTo>
                  <a:lnTo>
                    <a:pt x="75941" y="85078"/>
                  </a:lnTo>
                  <a:lnTo>
                    <a:pt x="76503" y="85394"/>
                  </a:lnTo>
                  <a:lnTo>
                    <a:pt x="76144" y="87075"/>
                  </a:lnTo>
                  <a:lnTo>
                    <a:pt x="71308" y="86963"/>
                  </a:lnTo>
                  <a:lnTo>
                    <a:pt x="68876" y="90955"/>
                  </a:lnTo>
                  <a:lnTo>
                    <a:pt x="69275" y="91894"/>
                  </a:lnTo>
                  <a:lnTo>
                    <a:pt x="68667" y="93046"/>
                  </a:lnTo>
                  <a:lnTo>
                    <a:pt x="68367" y="94488"/>
                  </a:lnTo>
                  <a:lnTo>
                    <a:pt x="64887" y="89039"/>
                  </a:lnTo>
                  <a:lnTo>
                    <a:pt x="63197" y="87375"/>
                  </a:lnTo>
                  <a:lnTo>
                    <a:pt x="60331" y="85995"/>
                  </a:lnTo>
                  <a:lnTo>
                    <a:pt x="58170" y="86298"/>
                  </a:lnTo>
                  <a:lnTo>
                    <a:pt x="54842" y="88086"/>
                  </a:lnTo>
                  <a:lnTo>
                    <a:pt x="52863" y="88524"/>
                  </a:lnTo>
                  <a:lnTo>
                    <a:pt x="50418" y="87136"/>
                  </a:lnTo>
                  <a:lnTo>
                    <a:pt x="47755" y="86106"/>
                  </a:lnTo>
                  <a:lnTo>
                    <a:pt x="44634" y="83712"/>
                  </a:lnTo>
                  <a:lnTo>
                    <a:pt x="41941" y="82926"/>
                  </a:lnTo>
                  <a:lnTo>
                    <a:pt x="38115" y="80467"/>
                  </a:lnTo>
                  <a:lnTo>
                    <a:pt x="35433" y="77971"/>
                  </a:lnTo>
                  <a:lnTo>
                    <a:pt x="34748" y="76601"/>
                  </a:lnTo>
                  <a:lnTo>
                    <a:pt x="32714" y="76231"/>
                  </a:lnTo>
                  <a:lnTo>
                    <a:pt x="29210" y="74509"/>
                  </a:lnTo>
                  <a:lnTo>
                    <a:pt x="28129" y="72163"/>
                  </a:lnTo>
                  <a:lnTo>
                    <a:pt x="24737" y="69163"/>
                  </a:lnTo>
                  <a:lnTo>
                    <a:pt x="23581" y="65922"/>
                  </a:lnTo>
                  <a:lnTo>
                    <a:pt x="23262" y="63437"/>
                  </a:lnTo>
                  <a:lnTo>
                    <a:pt x="24612" y="62997"/>
                  </a:lnTo>
                  <a:lnTo>
                    <a:pt x="24569" y="61550"/>
                  </a:lnTo>
                  <a:lnTo>
                    <a:pt x="25730" y="60283"/>
                  </a:lnTo>
                  <a:lnTo>
                    <a:pt x="26168" y="58548"/>
                  </a:lnTo>
                  <a:lnTo>
                    <a:pt x="25481" y="56242"/>
                  </a:lnTo>
                  <a:lnTo>
                    <a:pt x="25653" y="54231"/>
                  </a:lnTo>
                  <a:lnTo>
                    <a:pt x="25076" y="51645"/>
                  </a:lnTo>
                  <a:lnTo>
                    <a:pt x="23192" y="46508"/>
                  </a:lnTo>
                  <a:lnTo>
                    <a:pt x="20633" y="42410"/>
                  </a:lnTo>
                  <a:lnTo>
                    <a:pt x="19784" y="39192"/>
                  </a:lnTo>
                  <a:lnTo>
                    <a:pt x="17292" y="36980"/>
                  </a:lnTo>
                  <a:lnTo>
                    <a:pt x="17004" y="35719"/>
                  </a:lnTo>
                  <a:lnTo>
                    <a:pt x="18527" y="32648"/>
                  </a:lnTo>
                  <a:lnTo>
                    <a:pt x="17064" y="31376"/>
                  </a:lnTo>
                  <a:lnTo>
                    <a:pt x="15736" y="28819"/>
                  </a:lnTo>
                  <a:lnTo>
                    <a:pt x="16015" y="25269"/>
                  </a:lnTo>
                  <a:lnTo>
                    <a:pt x="14231" y="24747"/>
                  </a:lnTo>
                  <a:lnTo>
                    <a:pt x="13076" y="21981"/>
                  </a:lnTo>
                  <a:lnTo>
                    <a:pt x="12277" y="19439"/>
                  </a:lnTo>
                  <a:lnTo>
                    <a:pt x="12689" y="17864"/>
                  </a:lnTo>
                  <a:lnTo>
                    <a:pt x="12186" y="13963"/>
                  </a:lnTo>
                  <a:lnTo>
                    <a:pt x="12403" y="10047"/>
                  </a:lnTo>
                  <a:lnTo>
                    <a:pt x="13207" y="8129"/>
                  </a:lnTo>
                  <a:lnTo>
                    <a:pt x="11465" y="5973"/>
                  </a:lnTo>
                  <a:lnTo>
                    <a:pt x="10211" y="6110"/>
                  </a:lnTo>
                  <a:lnTo>
                    <a:pt x="8777" y="4593"/>
                  </a:lnTo>
                  <a:lnTo>
                    <a:pt x="7393" y="6587"/>
                  </a:lnTo>
                  <a:lnTo>
                    <a:pt x="7011" y="9032"/>
                  </a:lnTo>
                  <a:lnTo>
                    <a:pt x="5883" y="12821"/>
                  </a:lnTo>
                  <a:lnTo>
                    <a:pt x="6302" y="14970"/>
                  </a:lnTo>
                  <a:lnTo>
                    <a:pt x="7642" y="18598"/>
                  </a:lnTo>
                  <a:lnTo>
                    <a:pt x="7796" y="19818"/>
                  </a:lnTo>
                  <a:lnTo>
                    <a:pt x="8207" y="20210"/>
                  </a:lnTo>
                  <a:lnTo>
                    <a:pt x="8058" y="21965"/>
                  </a:lnTo>
                  <a:lnTo>
                    <a:pt x="8716" y="21934"/>
                  </a:lnTo>
                  <a:lnTo>
                    <a:pt x="8295" y="25218"/>
                  </a:lnTo>
                  <a:lnTo>
                    <a:pt x="8942" y="26562"/>
                  </a:lnTo>
                  <a:lnTo>
                    <a:pt x="9102" y="28387"/>
                  </a:lnTo>
                  <a:lnTo>
                    <a:pt x="10510" y="31076"/>
                  </a:lnTo>
                  <a:lnTo>
                    <a:pt x="10205" y="35821"/>
                  </a:lnTo>
                  <a:lnTo>
                    <a:pt x="10593" y="38083"/>
                  </a:lnTo>
                  <a:lnTo>
                    <a:pt x="10883" y="40496"/>
                  </a:lnTo>
                  <a:lnTo>
                    <a:pt x="10292" y="43162"/>
                  </a:lnTo>
                  <a:lnTo>
                    <a:pt x="11999" y="43418"/>
                  </a:lnTo>
                  <a:lnTo>
                    <a:pt x="12801" y="45779"/>
                  </a:lnTo>
                  <a:lnTo>
                    <a:pt x="13492" y="48092"/>
                  </a:lnTo>
                  <a:lnTo>
                    <a:pt x="13153" y="48990"/>
                  </a:lnTo>
                  <a:lnTo>
                    <a:pt x="11102" y="50766"/>
                  </a:lnTo>
                  <a:lnTo>
                    <a:pt x="10460" y="50710"/>
                  </a:lnTo>
                  <a:lnTo>
                    <a:pt x="10346" y="47599"/>
                  </a:lnTo>
                  <a:lnTo>
                    <a:pt x="8781" y="44606"/>
                  </a:lnTo>
                  <a:lnTo>
                    <a:pt x="6876" y="42033"/>
                  </a:lnTo>
                  <a:lnTo>
                    <a:pt x="5404" y="40654"/>
                  </a:lnTo>
                  <a:lnTo>
                    <a:pt x="6664" y="36971"/>
                  </a:lnTo>
                  <a:lnTo>
                    <a:pt x="6982" y="34211"/>
                  </a:lnTo>
                  <a:lnTo>
                    <a:pt x="5770" y="32552"/>
                  </a:lnTo>
                  <a:lnTo>
                    <a:pt x="4042" y="30161"/>
                  </a:lnTo>
                  <a:lnTo>
                    <a:pt x="3350" y="30782"/>
                  </a:lnTo>
                  <a:lnTo>
                    <a:pt x="2885" y="29416"/>
                  </a:lnTo>
                  <a:lnTo>
                    <a:pt x="1089" y="28063"/>
                  </a:lnTo>
                  <a:lnTo>
                    <a:pt x="0" y="25007"/>
                  </a:lnTo>
                  <a:lnTo>
                    <a:pt x="395" y="24643"/>
                  </a:lnTo>
                  <a:lnTo>
                    <a:pt x="1765" y="25020"/>
                  </a:lnTo>
                  <a:lnTo>
                    <a:pt x="3754" y="23221"/>
                  </a:lnTo>
                  <a:lnTo>
                    <a:pt x="4700" y="20960"/>
                  </a:lnTo>
                  <a:lnTo>
                    <a:pt x="3288" y="17198"/>
                  </a:lnTo>
                  <a:lnTo>
                    <a:pt x="1737" y="15669"/>
                  </a:lnTo>
                  <a:lnTo>
                    <a:pt x="1646" y="12443"/>
                  </a:lnTo>
                  <a:lnTo>
                    <a:pt x="1645" y="9060"/>
                  </a:lnTo>
                  <a:lnTo>
                    <a:pt x="1659" y="4933"/>
                  </a:lnTo>
                  <a:lnTo>
                    <a:pt x="2146" y="320"/>
                  </a:lnTo>
                  <a:lnTo>
                    <a:pt x="6248" y="223"/>
                  </a:lnTo>
                  <a:lnTo>
                    <a:pt x="10878" y="0"/>
                  </a:lnTo>
                  <a:lnTo>
                    <a:pt x="10144" y="954"/>
                  </a:lnTo>
                  <a:lnTo>
                    <a:pt x="14394" y="3753"/>
                  </a:lnTo>
                  <a:lnTo>
                    <a:pt x="20974" y="7807"/>
                  </a:lnTo>
                  <a:lnTo>
                    <a:pt x="27963" y="8224"/>
                  </a:lnTo>
                  <a:lnTo>
                    <a:pt x="30748" y="8401"/>
                  </a:lnTo>
                  <a:lnTo>
                    <a:pt x="31532" y="6350"/>
                  </a:lnTo>
                  <a:lnTo>
                    <a:pt x="37603" y="6737"/>
                  </a:lnTo>
                  <a:lnTo>
                    <a:pt x="38228" y="8576"/>
                  </a:lnTo>
                  <a:lnTo>
                    <a:pt x="39453" y="10255"/>
                  </a:lnTo>
                  <a:lnTo>
                    <a:pt x="40765" y="12563"/>
                  </a:lnTo>
                  <a:lnTo>
                    <a:pt x="41027" y="15224"/>
                  </a:lnTo>
                  <a:lnTo>
                    <a:pt x="40971" y="18004"/>
                  </a:lnTo>
                  <a:lnTo>
                    <a:pt x="42305" y="19608"/>
                  </a:lnTo>
                  <a:lnTo>
                    <a:pt x="44771" y="21262"/>
                  </a:lnTo>
                  <a:lnTo>
                    <a:pt x="48314" y="17469"/>
                  </a:lnTo>
                  <a:lnTo>
                    <a:pt x="51252" y="17535"/>
                  </a:lnTo>
                  <a:lnTo>
                    <a:pt x="53113" y="19646"/>
                  </a:lnTo>
                  <a:lnTo>
                    <a:pt x="53819" y="23130"/>
                  </a:lnTo>
                  <a:lnTo>
                    <a:pt x="54155" y="26096"/>
                  </a:lnTo>
                  <a:lnTo>
                    <a:pt x="55420" y="29026"/>
                  </a:lnTo>
                  <a:lnTo>
                    <a:pt x="55193" y="32532"/>
                  </a:lnTo>
                  <a:lnTo>
                    <a:pt x="55537" y="34909"/>
                  </a:lnTo>
                  <a:lnTo>
                    <a:pt x="57933" y="36578"/>
                  </a:lnTo>
                  <a:lnTo>
                    <a:pt x="60210" y="37786"/>
                  </a:lnTo>
                  <a:lnTo>
                    <a:pt x="61668" y="3770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" name="Polygon form 15"/>
            <p:cNvSpPr/>
            <p:nvPr/>
          </p:nvSpPr>
          <p:spPr>
            <a:xfrm>
              <a:off x="791949" y="1908921"/>
              <a:ext cx="8587" cy="7018"/>
            </a:xfrm>
            <a:custGeom>
              <a:avLst/>
              <a:gdLst/>
              <a:ahLst/>
              <a:cxnLst/>
              <a:rect l="0" t="0" r="0" b="0"/>
              <a:pathLst>
                <a:path w="8587" h="7018">
                  <a:moveTo>
                    <a:pt x="284" y="2270"/>
                  </a:moveTo>
                  <a:lnTo>
                    <a:pt x="720" y="2304"/>
                  </a:lnTo>
                  <a:lnTo>
                    <a:pt x="781" y="1338"/>
                  </a:lnTo>
                  <a:lnTo>
                    <a:pt x="2719" y="582"/>
                  </a:lnTo>
                  <a:lnTo>
                    <a:pt x="3462" y="391"/>
                  </a:lnTo>
                  <a:lnTo>
                    <a:pt x="4591" y="100"/>
                  </a:lnTo>
                  <a:lnTo>
                    <a:pt x="6158" y="0"/>
                  </a:lnTo>
                  <a:lnTo>
                    <a:pt x="8019" y="1487"/>
                  </a:lnTo>
                  <a:lnTo>
                    <a:pt x="8587" y="4597"/>
                  </a:lnTo>
                  <a:lnTo>
                    <a:pt x="7951" y="4763"/>
                  </a:lnTo>
                  <a:lnTo>
                    <a:pt x="7473" y="5591"/>
                  </a:lnTo>
                  <a:lnTo>
                    <a:pt x="5609" y="5526"/>
                  </a:lnTo>
                  <a:lnTo>
                    <a:pt x="4404" y="6572"/>
                  </a:lnTo>
                  <a:lnTo>
                    <a:pt x="2201" y="7018"/>
                  </a:lnTo>
                  <a:lnTo>
                    <a:pt x="673" y="5890"/>
                  </a:lnTo>
                  <a:lnTo>
                    <a:pt x="0" y="3878"/>
                  </a:lnTo>
                  <a:lnTo>
                    <a:pt x="284" y="227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" name="Polygon form 16"/>
            <p:cNvSpPr/>
            <p:nvPr/>
          </p:nvSpPr>
          <p:spPr>
            <a:xfrm>
              <a:off x="675807" y="1990971"/>
              <a:ext cx="62324" cy="69941"/>
            </a:xfrm>
            <a:custGeom>
              <a:avLst/>
              <a:gdLst/>
              <a:ahLst/>
              <a:cxnLst/>
              <a:rect l="0" t="0" r="0" b="0"/>
              <a:pathLst>
                <a:path w="62324" h="69941">
                  <a:moveTo>
                    <a:pt x="0" y="48640"/>
                  </a:moveTo>
                  <a:lnTo>
                    <a:pt x="1292" y="47786"/>
                  </a:lnTo>
                  <a:lnTo>
                    <a:pt x="1980" y="45016"/>
                  </a:lnTo>
                  <a:lnTo>
                    <a:pt x="3183" y="44911"/>
                  </a:lnTo>
                  <a:lnTo>
                    <a:pt x="5808" y="46228"/>
                  </a:lnTo>
                  <a:lnTo>
                    <a:pt x="7960" y="45303"/>
                  </a:lnTo>
                  <a:lnTo>
                    <a:pt x="9421" y="45619"/>
                  </a:lnTo>
                  <a:lnTo>
                    <a:pt x="10005" y="44574"/>
                  </a:lnTo>
                  <a:lnTo>
                    <a:pt x="25208" y="44530"/>
                  </a:lnTo>
                  <a:lnTo>
                    <a:pt x="26080" y="41240"/>
                  </a:lnTo>
                  <a:lnTo>
                    <a:pt x="25430" y="40659"/>
                  </a:lnTo>
                  <a:lnTo>
                    <a:pt x="23835" y="20366"/>
                  </a:lnTo>
                  <a:lnTo>
                    <a:pt x="22338" y="72"/>
                  </a:lnTo>
                  <a:lnTo>
                    <a:pt x="27995" y="0"/>
                  </a:lnTo>
                  <a:lnTo>
                    <a:pt x="40422" y="10272"/>
                  </a:lnTo>
                  <a:lnTo>
                    <a:pt x="53016" y="20527"/>
                  </a:lnTo>
                  <a:lnTo>
                    <a:pt x="53916" y="22729"/>
                  </a:lnTo>
                  <a:lnTo>
                    <a:pt x="56257" y="24072"/>
                  </a:lnTo>
                  <a:lnTo>
                    <a:pt x="58000" y="24835"/>
                  </a:lnTo>
                  <a:lnTo>
                    <a:pt x="58061" y="27825"/>
                  </a:lnTo>
                  <a:lnTo>
                    <a:pt x="62227" y="27360"/>
                  </a:lnTo>
                  <a:lnTo>
                    <a:pt x="62324" y="38187"/>
                  </a:lnTo>
                  <a:lnTo>
                    <a:pt x="60278" y="41329"/>
                  </a:lnTo>
                  <a:lnTo>
                    <a:pt x="59973" y="44226"/>
                  </a:lnTo>
                  <a:lnTo>
                    <a:pt x="56611" y="44974"/>
                  </a:lnTo>
                  <a:lnTo>
                    <a:pt x="51441" y="45380"/>
                  </a:lnTo>
                  <a:lnTo>
                    <a:pt x="50042" y="47051"/>
                  </a:lnTo>
                  <a:lnTo>
                    <a:pt x="47612" y="47236"/>
                  </a:lnTo>
                  <a:lnTo>
                    <a:pt x="45180" y="47258"/>
                  </a:lnTo>
                  <a:lnTo>
                    <a:pt x="44234" y="46356"/>
                  </a:lnTo>
                  <a:lnTo>
                    <a:pt x="42145" y="47025"/>
                  </a:lnTo>
                  <a:lnTo>
                    <a:pt x="38595" y="48973"/>
                  </a:lnTo>
                  <a:lnTo>
                    <a:pt x="37866" y="50442"/>
                  </a:lnTo>
                  <a:lnTo>
                    <a:pt x="34910" y="52548"/>
                  </a:lnTo>
                  <a:lnTo>
                    <a:pt x="34388" y="53755"/>
                  </a:lnTo>
                  <a:lnTo>
                    <a:pt x="32790" y="54711"/>
                  </a:lnTo>
                  <a:lnTo>
                    <a:pt x="30954" y="54076"/>
                  </a:lnTo>
                  <a:lnTo>
                    <a:pt x="29905" y="55222"/>
                  </a:lnTo>
                  <a:lnTo>
                    <a:pt x="29328" y="58446"/>
                  </a:lnTo>
                  <a:lnTo>
                    <a:pt x="26279" y="62339"/>
                  </a:lnTo>
                  <a:lnTo>
                    <a:pt x="26358" y="63932"/>
                  </a:lnTo>
                  <a:lnTo>
                    <a:pt x="25305" y="65923"/>
                  </a:lnTo>
                  <a:lnTo>
                    <a:pt x="25541" y="68653"/>
                  </a:lnTo>
                  <a:lnTo>
                    <a:pt x="23961" y="69348"/>
                  </a:lnTo>
                  <a:lnTo>
                    <a:pt x="23065" y="69941"/>
                  </a:lnTo>
                  <a:lnTo>
                    <a:pt x="22486" y="67929"/>
                  </a:lnTo>
                  <a:lnTo>
                    <a:pt x="21380" y="68458"/>
                  </a:lnTo>
                  <a:lnTo>
                    <a:pt x="20721" y="68366"/>
                  </a:lnTo>
                  <a:lnTo>
                    <a:pt x="20008" y="69737"/>
                  </a:lnTo>
                  <a:lnTo>
                    <a:pt x="17057" y="69695"/>
                  </a:lnTo>
                  <a:lnTo>
                    <a:pt x="16005" y="68988"/>
                  </a:lnTo>
                  <a:lnTo>
                    <a:pt x="15503" y="69414"/>
                  </a:lnTo>
                  <a:lnTo>
                    <a:pt x="14348" y="68057"/>
                  </a:lnTo>
                  <a:lnTo>
                    <a:pt x="14563" y="66657"/>
                  </a:lnTo>
                  <a:lnTo>
                    <a:pt x="14091" y="66108"/>
                  </a:lnTo>
                  <a:lnTo>
                    <a:pt x="13273" y="66569"/>
                  </a:lnTo>
                  <a:lnTo>
                    <a:pt x="13437" y="65039"/>
                  </a:lnTo>
                  <a:lnTo>
                    <a:pt x="14231" y="63830"/>
                  </a:lnTo>
                  <a:lnTo>
                    <a:pt x="12688" y="61858"/>
                  </a:lnTo>
                  <a:lnTo>
                    <a:pt x="12248" y="60560"/>
                  </a:lnTo>
                  <a:lnTo>
                    <a:pt x="11413" y="59525"/>
                  </a:lnTo>
                  <a:lnTo>
                    <a:pt x="10652" y="59401"/>
                  </a:lnTo>
                  <a:lnTo>
                    <a:pt x="9728" y="60058"/>
                  </a:lnTo>
                  <a:lnTo>
                    <a:pt x="8489" y="60684"/>
                  </a:lnTo>
                  <a:lnTo>
                    <a:pt x="7432" y="61700"/>
                  </a:lnTo>
                  <a:lnTo>
                    <a:pt x="5805" y="61321"/>
                  </a:lnTo>
                  <a:lnTo>
                    <a:pt x="4762" y="60125"/>
                  </a:lnTo>
                  <a:lnTo>
                    <a:pt x="4133" y="59967"/>
                  </a:lnTo>
                  <a:lnTo>
                    <a:pt x="3129" y="60591"/>
                  </a:lnTo>
                  <a:lnTo>
                    <a:pt x="2525" y="60596"/>
                  </a:lnTo>
                  <a:lnTo>
                    <a:pt x="2330" y="58873"/>
                  </a:lnTo>
                  <a:lnTo>
                    <a:pt x="2527" y="57407"/>
                  </a:lnTo>
                  <a:lnTo>
                    <a:pt x="2229" y="55588"/>
                  </a:lnTo>
                  <a:lnTo>
                    <a:pt x="826" y="54263"/>
                  </a:lnTo>
                  <a:lnTo>
                    <a:pt x="122" y="51567"/>
                  </a:lnTo>
                  <a:lnTo>
                    <a:pt x="0" y="4864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" name="Polygon form 17"/>
            <p:cNvSpPr/>
            <p:nvPr/>
          </p:nvSpPr>
          <p:spPr>
            <a:xfrm>
              <a:off x="1065843" y="1967022"/>
              <a:ext cx="35463" cy="91550"/>
            </a:xfrm>
            <a:custGeom>
              <a:avLst/>
              <a:gdLst/>
              <a:ahLst/>
              <a:cxnLst/>
              <a:rect l="0" t="0" r="0" b="0"/>
              <a:pathLst>
                <a:path w="35463" h="91550">
                  <a:moveTo>
                    <a:pt x="28221" y="40189"/>
                  </a:moveTo>
                  <a:lnTo>
                    <a:pt x="26511" y="42430"/>
                  </a:lnTo>
                  <a:lnTo>
                    <a:pt x="23931" y="42747"/>
                  </a:lnTo>
                  <a:lnTo>
                    <a:pt x="23316" y="48190"/>
                  </a:lnTo>
                  <a:lnTo>
                    <a:pt x="21914" y="49147"/>
                  </a:lnTo>
                  <a:lnTo>
                    <a:pt x="24544" y="53460"/>
                  </a:lnTo>
                  <a:lnTo>
                    <a:pt x="27582" y="57028"/>
                  </a:lnTo>
                  <a:lnTo>
                    <a:pt x="29695" y="60277"/>
                  </a:lnTo>
                  <a:lnTo>
                    <a:pt x="29037" y="64660"/>
                  </a:lnTo>
                  <a:lnTo>
                    <a:pt x="27882" y="65619"/>
                  </a:lnTo>
                  <a:lnTo>
                    <a:pt x="29173" y="68101"/>
                  </a:lnTo>
                  <a:lnTo>
                    <a:pt x="32290" y="72008"/>
                  </a:lnTo>
                  <a:lnTo>
                    <a:pt x="33122" y="74791"/>
                  </a:lnTo>
                  <a:lnTo>
                    <a:pt x="33382" y="77118"/>
                  </a:lnTo>
                  <a:lnTo>
                    <a:pt x="35463" y="81653"/>
                  </a:lnTo>
                  <a:lnTo>
                    <a:pt x="33937" y="86368"/>
                  </a:lnTo>
                  <a:lnTo>
                    <a:pt x="32654" y="91550"/>
                  </a:lnTo>
                  <a:lnTo>
                    <a:pt x="31886" y="87840"/>
                  </a:lnTo>
                  <a:lnTo>
                    <a:pt x="32613" y="83981"/>
                  </a:lnTo>
                  <a:lnTo>
                    <a:pt x="30971" y="81047"/>
                  </a:lnTo>
                  <a:lnTo>
                    <a:pt x="30561" y="75591"/>
                  </a:lnTo>
                  <a:lnTo>
                    <a:pt x="28661" y="73038"/>
                  </a:lnTo>
                  <a:lnTo>
                    <a:pt x="26542" y="67091"/>
                  </a:lnTo>
                  <a:lnTo>
                    <a:pt x="24846" y="60806"/>
                  </a:lnTo>
                  <a:lnTo>
                    <a:pt x="22511" y="56726"/>
                  </a:lnTo>
                  <a:lnTo>
                    <a:pt x="20466" y="59297"/>
                  </a:lnTo>
                  <a:lnTo>
                    <a:pt x="16771" y="62965"/>
                  </a:lnTo>
                  <a:lnTo>
                    <a:pt x="14587" y="62580"/>
                  </a:lnTo>
                  <a:lnTo>
                    <a:pt x="12067" y="61479"/>
                  </a:lnTo>
                  <a:lnTo>
                    <a:pt x="12333" y="55287"/>
                  </a:lnTo>
                  <a:lnTo>
                    <a:pt x="10721" y="50664"/>
                  </a:lnTo>
                  <a:lnTo>
                    <a:pt x="6716" y="45042"/>
                  </a:lnTo>
                  <a:lnTo>
                    <a:pt x="6823" y="43241"/>
                  </a:lnTo>
                  <a:lnTo>
                    <a:pt x="4519" y="42679"/>
                  </a:lnTo>
                  <a:lnTo>
                    <a:pt x="1070" y="38734"/>
                  </a:lnTo>
                  <a:lnTo>
                    <a:pt x="0" y="34767"/>
                  </a:lnTo>
                  <a:lnTo>
                    <a:pt x="1451" y="35470"/>
                  </a:lnTo>
                  <a:lnTo>
                    <a:pt x="764" y="31924"/>
                  </a:lnTo>
                  <a:lnTo>
                    <a:pt x="2328" y="30684"/>
                  </a:lnTo>
                  <a:lnTo>
                    <a:pt x="1466" y="28601"/>
                  </a:lnTo>
                  <a:lnTo>
                    <a:pt x="1913" y="26887"/>
                  </a:lnTo>
                  <a:lnTo>
                    <a:pt x="847" y="21773"/>
                  </a:lnTo>
                  <a:lnTo>
                    <a:pt x="3985" y="22782"/>
                  </a:lnTo>
                  <a:lnTo>
                    <a:pt x="4613" y="18642"/>
                  </a:lnTo>
                  <a:lnTo>
                    <a:pt x="4185" y="16228"/>
                  </a:lnTo>
                  <a:lnTo>
                    <a:pt x="5107" y="11999"/>
                  </a:lnTo>
                  <a:lnTo>
                    <a:pt x="4231" y="9180"/>
                  </a:lnTo>
                  <a:lnTo>
                    <a:pt x="7959" y="5552"/>
                  </a:lnTo>
                  <a:lnTo>
                    <a:pt x="10795" y="6323"/>
                  </a:lnTo>
                  <a:lnTo>
                    <a:pt x="9620" y="3298"/>
                  </a:lnTo>
                  <a:lnTo>
                    <a:pt x="10615" y="2330"/>
                  </a:lnTo>
                  <a:lnTo>
                    <a:pt x="9786" y="472"/>
                  </a:lnTo>
                  <a:lnTo>
                    <a:pt x="11775" y="0"/>
                  </a:lnTo>
                  <a:lnTo>
                    <a:pt x="13849" y="2849"/>
                  </a:lnTo>
                  <a:lnTo>
                    <a:pt x="15770" y="3951"/>
                  </a:lnTo>
                  <a:lnTo>
                    <a:pt x="16980" y="7734"/>
                  </a:lnTo>
                  <a:lnTo>
                    <a:pt x="17988" y="11826"/>
                  </a:lnTo>
                  <a:lnTo>
                    <a:pt x="15667" y="16121"/>
                  </a:lnTo>
                  <a:lnTo>
                    <a:pt x="16750" y="22020"/>
                  </a:lnTo>
                  <a:lnTo>
                    <a:pt x="20405" y="21031"/>
                  </a:lnTo>
                  <a:lnTo>
                    <a:pt x="22432" y="25567"/>
                  </a:lnTo>
                  <a:lnTo>
                    <a:pt x="24997" y="26432"/>
                  </a:lnTo>
                  <a:lnTo>
                    <a:pt x="24924" y="30610"/>
                  </a:lnTo>
                  <a:lnTo>
                    <a:pt x="28104" y="32369"/>
                  </a:lnTo>
                  <a:lnTo>
                    <a:pt x="29918" y="33223"/>
                  </a:lnTo>
                  <a:lnTo>
                    <a:pt x="32284" y="31661"/>
                  </a:lnTo>
                  <a:lnTo>
                    <a:pt x="32882" y="33720"/>
                  </a:lnTo>
                  <a:lnTo>
                    <a:pt x="30477" y="37089"/>
                  </a:lnTo>
                  <a:lnTo>
                    <a:pt x="30095" y="38956"/>
                  </a:lnTo>
                  <a:lnTo>
                    <a:pt x="28221" y="4018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" name="Polygon form 18"/>
            <p:cNvSpPr/>
            <p:nvPr/>
          </p:nvSpPr>
          <p:spPr>
            <a:xfrm>
              <a:off x="784687" y="1903398"/>
              <a:ext cx="6228" cy="7741"/>
            </a:xfrm>
            <a:custGeom>
              <a:avLst/>
              <a:gdLst/>
              <a:ahLst/>
              <a:cxnLst/>
              <a:rect l="0" t="0" r="0" b="0"/>
              <a:pathLst>
                <a:path w="6228" h="7741">
                  <a:moveTo>
                    <a:pt x="4580" y="4793"/>
                  </a:moveTo>
                  <a:lnTo>
                    <a:pt x="4282" y="3910"/>
                  </a:lnTo>
                  <a:lnTo>
                    <a:pt x="3021" y="6246"/>
                  </a:lnTo>
                  <a:lnTo>
                    <a:pt x="3383" y="7741"/>
                  </a:lnTo>
                  <a:lnTo>
                    <a:pt x="2638" y="7385"/>
                  </a:lnTo>
                  <a:lnTo>
                    <a:pt x="1549" y="5860"/>
                  </a:lnTo>
                  <a:lnTo>
                    <a:pt x="0" y="4943"/>
                  </a:lnTo>
                  <a:lnTo>
                    <a:pt x="304" y="4139"/>
                  </a:lnTo>
                  <a:lnTo>
                    <a:pt x="572" y="1544"/>
                  </a:lnTo>
                  <a:lnTo>
                    <a:pt x="1572" y="437"/>
                  </a:lnTo>
                  <a:lnTo>
                    <a:pt x="2163" y="0"/>
                  </a:lnTo>
                  <a:lnTo>
                    <a:pt x="3133" y="796"/>
                  </a:lnTo>
                  <a:lnTo>
                    <a:pt x="3687" y="1442"/>
                  </a:lnTo>
                  <a:lnTo>
                    <a:pt x="4845" y="1935"/>
                  </a:lnTo>
                  <a:lnTo>
                    <a:pt x="6228" y="2895"/>
                  </a:lnTo>
                  <a:lnTo>
                    <a:pt x="5988" y="3302"/>
                  </a:lnTo>
                  <a:lnTo>
                    <a:pt x="5454" y="4365"/>
                  </a:lnTo>
                  <a:lnTo>
                    <a:pt x="4580" y="479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" name="Polygon form 19"/>
            <p:cNvSpPr/>
            <p:nvPr/>
          </p:nvSpPr>
          <p:spPr>
            <a:xfrm>
              <a:off x="1002435" y="1851750"/>
              <a:ext cx="105973" cy="48614"/>
            </a:xfrm>
            <a:custGeom>
              <a:avLst/>
              <a:gdLst/>
              <a:ahLst/>
              <a:cxnLst/>
              <a:rect l="0" t="0" r="0" b="0"/>
              <a:pathLst>
                <a:path w="105973" h="48614">
                  <a:moveTo>
                    <a:pt x="0" y="15694"/>
                  </a:moveTo>
                  <a:lnTo>
                    <a:pt x="2857" y="14636"/>
                  </a:lnTo>
                  <a:lnTo>
                    <a:pt x="6604" y="10110"/>
                  </a:lnTo>
                  <a:lnTo>
                    <a:pt x="10047" y="7524"/>
                  </a:lnTo>
                  <a:lnTo>
                    <a:pt x="13506" y="8778"/>
                  </a:lnTo>
                  <a:lnTo>
                    <a:pt x="16733" y="8600"/>
                  </a:lnTo>
                  <a:lnTo>
                    <a:pt x="20017" y="10661"/>
                  </a:lnTo>
                  <a:lnTo>
                    <a:pt x="23172" y="10590"/>
                  </a:lnTo>
                  <a:lnTo>
                    <a:pt x="28279" y="11431"/>
                  </a:lnTo>
                  <a:lnTo>
                    <a:pt x="29338" y="7874"/>
                  </a:lnTo>
                  <a:lnTo>
                    <a:pt x="26464" y="5178"/>
                  </a:lnTo>
                  <a:lnTo>
                    <a:pt x="26623" y="0"/>
                  </a:lnTo>
                  <a:lnTo>
                    <a:pt x="31175" y="1672"/>
                  </a:lnTo>
                  <a:lnTo>
                    <a:pt x="34236" y="1993"/>
                  </a:lnTo>
                  <a:lnTo>
                    <a:pt x="38516" y="2904"/>
                  </a:lnTo>
                  <a:lnTo>
                    <a:pt x="41287" y="6416"/>
                  </a:lnTo>
                  <a:lnTo>
                    <a:pt x="46814" y="8040"/>
                  </a:lnTo>
                  <a:lnTo>
                    <a:pt x="49126" y="6902"/>
                  </a:lnTo>
                  <a:lnTo>
                    <a:pt x="52549" y="5933"/>
                  </a:lnTo>
                  <a:lnTo>
                    <a:pt x="55965" y="6282"/>
                  </a:lnTo>
                  <a:lnTo>
                    <a:pt x="60381" y="8300"/>
                  </a:lnTo>
                  <a:lnTo>
                    <a:pt x="63770" y="10570"/>
                  </a:lnTo>
                  <a:lnTo>
                    <a:pt x="66551" y="10256"/>
                  </a:lnTo>
                  <a:lnTo>
                    <a:pt x="70868" y="10672"/>
                  </a:lnTo>
                  <a:lnTo>
                    <a:pt x="72878" y="9218"/>
                  </a:lnTo>
                  <a:lnTo>
                    <a:pt x="76321" y="8036"/>
                  </a:lnTo>
                  <a:lnTo>
                    <a:pt x="78426" y="4230"/>
                  </a:lnTo>
                  <a:lnTo>
                    <a:pt x="80567" y="4563"/>
                  </a:lnTo>
                  <a:lnTo>
                    <a:pt x="83231" y="6002"/>
                  </a:lnTo>
                  <a:lnTo>
                    <a:pt x="86513" y="5235"/>
                  </a:lnTo>
                  <a:lnTo>
                    <a:pt x="87542" y="8993"/>
                  </a:lnTo>
                  <a:lnTo>
                    <a:pt x="88621" y="14005"/>
                  </a:lnTo>
                  <a:lnTo>
                    <a:pt x="90697" y="15893"/>
                  </a:lnTo>
                  <a:lnTo>
                    <a:pt x="92022" y="15108"/>
                  </a:lnTo>
                  <a:lnTo>
                    <a:pt x="95522" y="15552"/>
                  </a:lnTo>
                  <a:lnTo>
                    <a:pt x="96668" y="13536"/>
                  </a:lnTo>
                  <a:lnTo>
                    <a:pt x="100141" y="14821"/>
                  </a:lnTo>
                  <a:lnTo>
                    <a:pt x="105166" y="17905"/>
                  </a:lnTo>
                  <a:lnTo>
                    <a:pt x="105973" y="19657"/>
                  </a:lnTo>
                  <a:lnTo>
                    <a:pt x="103194" y="19362"/>
                  </a:lnTo>
                  <a:lnTo>
                    <a:pt x="99151" y="20457"/>
                  </a:lnTo>
                  <a:lnTo>
                    <a:pt x="97865" y="22050"/>
                  </a:lnTo>
                  <a:lnTo>
                    <a:pt x="97610" y="25472"/>
                  </a:lnTo>
                  <a:lnTo>
                    <a:pt x="94005" y="27807"/>
                  </a:lnTo>
                  <a:lnTo>
                    <a:pt x="92421" y="30675"/>
                  </a:lnTo>
                  <a:lnTo>
                    <a:pt x="88601" y="29991"/>
                  </a:lnTo>
                  <a:lnTo>
                    <a:pt x="86570" y="29715"/>
                  </a:lnTo>
                  <a:lnTo>
                    <a:pt x="86731" y="32990"/>
                  </a:lnTo>
                  <a:lnTo>
                    <a:pt x="88815" y="34764"/>
                  </a:lnTo>
                  <a:lnTo>
                    <a:pt x="90244" y="36322"/>
                  </a:lnTo>
                  <a:lnTo>
                    <a:pt x="88928" y="38155"/>
                  </a:lnTo>
                  <a:lnTo>
                    <a:pt x="88065" y="40962"/>
                  </a:lnTo>
                  <a:lnTo>
                    <a:pt x="85221" y="42995"/>
                  </a:lnTo>
                  <a:lnTo>
                    <a:pt x="80467" y="43585"/>
                  </a:lnTo>
                  <a:lnTo>
                    <a:pt x="76098" y="45701"/>
                  </a:lnTo>
                  <a:lnTo>
                    <a:pt x="73619" y="48614"/>
                  </a:lnTo>
                  <a:lnTo>
                    <a:pt x="71415" y="47215"/>
                  </a:lnTo>
                  <a:lnTo>
                    <a:pt x="67462" y="47526"/>
                  </a:lnTo>
                  <a:lnTo>
                    <a:pt x="61174" y="44948"/>
                  </a:lnTo>
                  <a:lnTo>
                    <a:pt x="57601" y="44471"/>
                  </a:lnTo>
                  <a:lnTo>
                    <a:pt x="53591" y="45469"/>
                  </a:lnTo>
                  <a:lnTo>
                    <a:pt x="46330" y="44877"/>
                  </a:lnTo>
                  <a:lnTo>
                    <a:pt x="42781" y="45248"/>
                  </a:lnTo>
                  <a:lnTo>
                    <a:pt x="39515" y="42517"/>
                  </a:lnTo>
                  <a:lnTo>
                    <a:pt x="35912" y="38179"/>
                  </a:lnTo>
                  <a:lnTo>
                    <a:pt x="33658" y="37788"/>
                  </a:lnTo>
                  <a:lnTo>
                    <a:pt x="28319" y="35070"/>
                  </a:lnTo>
                  <a:lnTo>
                    <a:pt x="23665" y="34706"/>
                  </a:lnTo>
                  <a:lnTo>
                    <a:pt x="19453" y="34151"/>
                  </a:lnTo>
                  <a:lnTo>
                    <a:pt x="17313" y="32152"/>
                  </a:lnTo>
                  <a:lnTo>
                    <a:pt x="15834" y="26471"/>
                  </a:lnTo>
                  <a:lnTo>
                    <a:pt x="11747" y="22776"/>
                  </a:lnTo>
                  <a:lnTo>
                    <a:pt x="6368" y="21302"/>
                  </a:lnTo>
                  <a:lnTo>
                    <a:pt x="2479" y="18958"/>
                  </a:lnTo>
                  <a:lnTo>
                    <a:pt x="0" y="1569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" name="Polygon form 20"/>
            <p:cNvSpPr/>
            <p:nvPr/>
          </p:nvSpPr>
          <p:spPr>
            <a:xfrm>
              <a:off x="836482" y="2157378"/>
              <a:ext cx="40210" cy="77518"/>
            </a:xfrm>
            <a:custGeom>
              <a:avLst/>
              <a:gdLst/>
              <a:ahLst/>
              <a:cxnLst/>
              <a:rect l="0" t="0" r="0" b="0"/>
              <a:pathLst>
                <a:path w="40210" h="77518">
                  <a:moveTo>
                    <a:pt x="17337" y="5562"/>
                  </a:moveTo>
                  <a:lnTo>
                    <a:pt x="20222" y="5197"/>
                  </a:lnTo>
                  <a:lnTo>
                    <a:pt x="24747" y="6562"/>
                  </a:lnTo>
                  <a:lnTo>
                    <a:pt x="25769" y="5970"/>
                  </a:lnTo>
                  <a:lnTo>
                    <a:pt x="28428" y="5865"/>
                  </a:lnTo>
                  <a:lnTo>
                    <a:pt x="29850" y="4452"/>
                  </a:lnTo>
                  <a:lnTo>
                    <a:pt x="32135" y="4546"/>
                  </a:lnTo>
                  <a:lnTo>
                    <a:pt x="36389" y="2732"/>
                  </a:lnTo>
                  <a:lnTo>
                    <a:pt x="39547" y="0"/>
                  </a:lnTo>
                  <a:lnTo>
                    <a:pt x="40071" y="2133"/>
                  </a:lnTo>
                  <a:lnTo>
                    <a:pt x="39693" y="6863"/>
                  </a:lnTo>
                  <a:lnTo>
                    <a:pt x="39952" y="11033"/>
                  </a:lnTo>
                  <a:lnTo>
                    <a:pt x="39683" y="18454"/>
                  </a:lnTo>
                  <a:lnTo>
                    <a:pt x="40210" y="20786"/>
                  </a:lnTo>
                  <a:lnTo>
                    <a:pt x="38866" y="24167"/>
                  </a:lnTo>
                  <a:lnTo>
                    <a:pt x="37182" y="27449"/>
                  </a:lnTo>
                  <a:lnTo>
                    <a:pt x="34578" y="30366"/>
                  </a:lnTo>
                  <a:lnTo>
                    <a:pt x="31004" y="32133"/>
                  </a:lnTo>
                  <a:lnTo>
                    <a:pt x="26597" y="34390"/>
                  </a:lnTo>
                  <a:lnTo>
                    <a:pt x="21992" y="39431"/>
                  </a:lnTo>
                  <a:lnTo>
                    <a:pt x="20485" y="40280"/>
                  </a:lnTo>
                  <a:lnTo>
                    <a:pt x="17627" y="43616"/>
                  </a:lnTo>
                  <a:lnTo>
                    <a:pt x="16004" y="44694"/>
                  </a:lnTo>
                  <a:lnTo>
                    <a:pt x="15442" y="48065"/>
                  </a:lnTo>
                  <a:lnTo>
                    <a:pt x="16943" y="51670"/>
                  </a:lnTo>
                  <a:lnTo>
                    <a:pt x="17460" y="54455"/>
                  </a:lnTo>
                  <a:lnTo>
                    <a:pt x="17391" y="55872"/>
                  </a:lnTo>
                  <a:lnTo>
                    <a:pt x="18069" y="55643"/>
                  </a:lnTo>
                  <a:lnTo>
                    <a:pt x="17574" y="60284"/>
                  </a:lnTo>
                  <a:lnTo>
                    <a:pt x="16783" y="62475"/>
                  </a:lnTo>
                  <a:lnTo>
                    <a:pt x="17586" y="63297"/>
                  </a:lnTo>
                  <a:lnTo>
                    <a:pt x="16860" y="65259"/>
                  </a:lnTo>
                  <a:lnTo>
                    <a:pt x="15163" y="66922"/>
                  </a:lnTo>
                  <a:lnTo>
                    <a:pt x="11973" y="68480"/>
                  </a:lnTo>
                  <a:lnTo>
                    <a:pt x="7310" y="70981"/>
                  </a:lnTo>
                  <a:lnTo>
                    <a:pt x="5541" y="72708"/>
                  </a:lnTo>
                  <a:lnTo>
                    <a:pt x="5680" y="74703"/>
                  </a:lnTo>
                  <a:lnTo>
                    <a:pt x="6591" y="75034"/>
                  </a:lnTo>
                  <a:lnTo>
                    <a:pt x="6049" y="77518"/>
                  </a:lnTo>
                  <a:lnTo>
                    <a:pt x="3270" y="77440"/>
                  </a:lnTo>
                  <a:lnTo>
                    <a:pt x="3141" y="75347"/>
                  </a:lnTo>
                  <a:lnTo>
                    <a:pt x="2782" y="73221"/>
                  </a:lnTo>
                  <a:lnTo>
                    <a:pt x="2612" y="71520"/>
                  </a:lnTo>
                  <a:lnTo>
                    <a:pt x="3707" y="66260"/>
                  </a:lnTo>
                  <a:lnTo>
                    <a:pt x="3012" y="62890"/>
                  </a:lnTo>
                  <a:lnTo>
                    <a:pt x="1732" y="56218"/>
                  </a:lnTo>
                  <a:lnTo>
                    <a:pt x="6045" y="50895"/>
                  </a:lnTo>
                  <a:lnTo>
                    <a:pt x="7269" y="47495"/>
                  </a:lnTo>
                  <a:lnTo>
                    <a:pt x="7864" y="47071"/>
                  </a:lnTo>
                  <a:lnTo>
                    <a:pt x="8476" y="44291"/>
                  </a:lnTo>
                  <a:lnTo>
                    <a:pt x="7966" y="42884"/>
                  </a:lnTo>
                  <a:lnTo>
                    <a:pt x="8354" y="39351"/>
                  </a:lnTo>
                  <a:lnTo>
                    <a:pt x="9291" y="36080"/>
                  </a:lnTo>
                  <a:lnTo>
                    <a:pt x="9635" y="30093"/>
                  </a:lnTo>
                  <a:lnTo>
                    <a:pt x="7757" y="28556"/>
                  </a:lnTo>
                  <a:lnTo>
                    <a:pt x="5976" y="28198"/>
                  </a:lnTo>
                  <a:lnTo>
                    <a:pt x="5222" y="27021"/>
                  </a:lnTo>
                  <a:lnTo>
                    <a:pt x="3521" y="26010"/>
                  </a:lnTo>
                  <a:lnTo>
                    <a:pt x="359" y="26079"/>
                  </a:lnTo>
                  <a:lnTo>
                    <a:pt x="201" y="24314"/>
                  </a:lnTo>
                  <a:lnTo>
                    <a:pt x="0" y="20948"/>
                  </a:lnTo>
                  <a:lnTo>
                    <a:pt x="11700" y="17133"/>
                  </a:lnTo>
                  <a:lnTo>
                    <a:pt x="13774" y="19421"/>
                  </a:lnTo>
                  <a:lnTo>
                    <a:pt x="14840" y="18994"/>
                  </a:lnTo>
                  <a:lnTo>
                    <a:pt x="16277" y="20204"/>
                  </a:lnTo>
                  <a:lnTo>
                    <a:pt x="16397" y="22102"/>
                  </a:lnTo>
                  <a:lnTo>
                    <a:pt x="15481" y="24297"/>
                  </a:lnTo>
                  <a:lnTo>
                    <a:pt x="15574" y="27636"/>
                  </a:lnTo>
                  <a:lnTo>
                    <a:pt x="17867" y="30583"/>
                  </a:lnTo>
                  <a:lnTo>
                    <a:pt x="19217" y="27308"/>
                  </a:lnTo>
                  <a:lnTo>
                    <a:pt x="20913" y="26325"/>
                  </a:lnTo>
                  <a:lnTo>
                    <a:pt x="20932" y="20232"/>
                  </a:lnTo>
                  <a:lnTo>
                    <a:pt x="19521" y="16794"/>
                  </a:lnTo>
                  <a:lnTo>
                    <a:pt x="18225" y="15256"/>
                  </a:lnTo>
                  <a:lnTo>
                    <a:pt x="16902" y="15316"/>
                  </a:lnTo>
                  <a:lnTo>
                    <a:pt x="16118" y="9153"/>
                  </a:lnTo>
                  <a:lnTo>
                    <a:pt x="17337" y="556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" name="Polygon form 21"/>
            <p:cNvSpPr/>
            <p:nvPr/>
          </p:nvSpPr>
          <p:spPr>
            <a:xfrm>
              <a:off x="658181" y="1979549"/>
              <a:ext cx="45621" cy="60061"/>
            </a:xfrm>
            <a:custGeom>
              <a:avLst/>
              <a:gdLst/>
              <a:ahLst/>
              <a:cxnLst/>
              <a:rect l="0" t="0" r="0" b="0"/>
              <a:pathLst>
                <a:path w="45621" h="60061">
                  <a:moveTo>
                    <a:pt x="17626" y="60061"/>
                  </a:moveTo>
                  <a:lnTo>
                    <a:pt x="15186" y="56822"/>
                  </a:lnTo>
                  <a:lnTo>
                    <a:pt x="12967" y="53353"/>
                  </a:lnTo>
                  <a:lnTo>
                    <a:pt x="10484" y="52098"/>
                  </a:lnTo>
                  <a:lnTo>
                    <a:pt x="8711" y="50708"/>
                  </a:lnTo>
                  <a:lnTo>
                    <a:pt x="6599" y="50751"/>
                  </a:lnTo>
                  <a:lnTo>
                    <a:pt x="4728" y="51770"/>
                  </a:lnTo>
                  <a:lnTo>
                    <a:pt x="2859" y="51356"/>
                  </a:lnTo>
                  <a:lnTo>
                    <a:pt x="1523" y="52860"/>
                  </a:lnTo>
                  <a:lnTo>
                    <a:pt x="1266" y="50322"/>
                  </a:lnTo>
                  <a:lnTo>
                    <a:pt x="2387" y="48005"/>
                  </a:lnTo>
                  <a:lnTo>
                    <a:pt x="2986" y="43575"/>
                  </a:lnTo>
                  <a:lnTo>
                    <a:pt x="2714" y="38921"/>
                  </a:lnTo>
                  <a:lnTo>
                    <a:pt x="2337" y="36578"/>
                  </a:lnTo>
                  <a:lnTo>
                    <a:pt x="2790" y="34232"/>
                  </a:lnTo>
                  <a:lnTo>
                    <a:pt x="1899" y="31990"/>
                  </a:lnTo>
                  <a:lnTo>
                    <a:pt x="0" y="29946"/>
                  </a:lnTo>
                  <a:lnTo>
                    <a:pt x="874" y="28380"/>
                  </a:lnTo>
                  <a:lnTo>
                    <a:pt x="15504" y="28481"/>
                  </a:lnTo>
                  <a:lnTo>
                    <a:pt x="14999" y="21683"/>
                  </a:lnTo>
                  <a:lnTo>
                    <a:pt x="15983" y="19271"/>
                  </a:lnTo>
                  <a:lnTo>
                    <a:pt x="19477" y="18864"/>
                  </a:lnTo>
                  <a:lnTo>
                    <a:pt x="19727" y="6827"/>
                  </a:lnTo>
                  <a:lnTo>
                    <a:pt x="31810" y="7122"/>
                  </a:lnTo>
                  <a:lnTo>
                    <a:pt x="31993" y="0"/>
                  </a:lnTo>
                  <a:lnTo>
                    <a:pt x="45621" y="11421"/>
                  </a:lnTo>
                  <a:lnTo>
                    <a:pt x="39964" y="11494"/>
                  </a:lnTo>
                  <a:lnTo>
                    <a:pt x="41461" y="31788"/>
                  </a:lnTo>
                  <a:lnTo>
                    <a:pt x="43056" y="52080"/>
                  </a:lnTo>
                  <a:lnTo>
                    <a:pt x="43706" y="52661"/>
                  </a:lnTo>
                  <a:lnTo>
                    <a:pt x="42835" y="55951"/>
                  </a:lnTo>
                  <a:lnTo>
                    <a:pt x="27631" y="55995"/>
                  </a:lnTo>
                  <a:lnTo>
                    <a:pt x="27047" y="57040"/>
                  </a:lnTo>
                  <a:lnTo>
                    <a:pt x="25587" y="56724"/>
                  </a:lnTo>
                  <a:lnTo>
                    <a:pt x="23434" y="57649"/>
                  </a:lnTo>
                  <a:lnTo>
                    <a:pt x="20810" y="56332"/>
                  </a:lnTo>
                  <a:lnTo>
                    <a:pt x="19607" y="56437"/>
                  </a:lnTo>
                  <a:lnTo>
                    <a:pt x="18919" y="59207"/>
                  </a:lnTo>
                  <a:lnTo>
                    <a:pt x="17626" y="6006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" name="Polygon form 22"/>
            <p:cNvSpPr/>
            <p:nvPr/>
          </p:nvSpPr>
          <p:spPr>
            <a:xfrm>
              <a:off x="833583" y="2119482"/>
              <a:ext cx="6617" cy="10166"/>
            </a:xfrm>
            <a:custGeom>
              <a:avLst/>
              <a:gdLst/>
              <a:ahLst/>
              <a:cxnLst/>
              <a:rect l="0" t="0" r="0" b="0"/>
              <a:pathLst>
                <a:path w="6617" h="10166">
                  <a:moveTo>
                    <a:pt x="1125" y="10166"/>
                  </a:moveTo>
                  <a:lnTo>
                    <a:pt x="947" y="4465"/>
                  </a:lnTo>
                  <a:lnTo>
                    <a:pt x="0" y="2315"/>
                  </a:lnTo>
                  <a:lnTo>
                    <a:pt x="2331" y="2690"/>
                  </a:lnTo>
                  <a:lnTo>
                    <a:pt x="3530" y="0"/>
                  </a:lnTo>
                  <a:lnTo>
                    <a:pt x="5571" y="311"/>
                  </a:lnTo>
                  <a:lnTo>
                    <a:pt x="5779" y="2174"/>
                  </a:lnTo>
                  <a:lnTo>
                    <a:pt x="6597" y="3246"/>
                  </a:lnTo>
                  <a:lnTo>
                    <a:pt x="6617" y="4784"/>
                  </a:lnTo>
                  <a:lnTo>
                    <a:pt x="5658" y="5771"/>
                  </a:lnTo>
                  <a:lnTo>
                    <a:pt x="4133" y="8235"/>
                  </a:lnTo>
                  <a:lnTo>
                    <a:pt x="2717" y="9944"/>
                  </a:lnTo>
                  <a:lnTo>
                    <a:pt x="1125" y="1016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" name="Polygon form 23"/>
            <p:cNvSpPr/>
            <p:nvPr/>
          </p:nvSpPr>
          <p:spPr>
            <a:xfrm>
              <a:off x="846241" y="2152064"/>
              <a:ext cx="11173" cy="35897"/>
            </a:xfrm>
            <a:custGeom>
              <a:avLst/>
              <a:gdLst/>
              <a:ahLst/>
              <a:cxnLst/>
              <a:rect l="0" t="0" r="0" b="0"/>
              <a:pathLst>
                <a:path w="11173" h="35897">
                  <a:moveTo>
                    <a:pt x="7577" y="10875"/>
                  </a:moveTo>
                  <a:lnTo>
                    <a:pt x="6359" y="14467"/>
                  </a:lnTo>
                  <a:lnTo>
                    <a:pt x="7143" y="20629"/>
                  </a:lnTo>
                  <a:lnTo>
                    <a:pt x="8466" y="20570"/>
                  </a:lnTo>
                  <a:lnTo>
                    <a:pt x="9761" y="22108"/>
                  </a:lnTo>
                  <a:lnTo>
                    <a:pt x="11173" y="25546"/>
                  </a:lnTo>
                  <a:lnTo>
                    <a:pt x="11153" y="31639"/>
                  </a:lnTo>
                  <a:lnTo>
                    <a:pt x="9458" y="32622"/>
                  </a:lnTo>
                  <a:lnTo>
                    <a:pt x="8108" y="35897"/>
                  </a:lnTo>
                  <a:lnTo>
                    <a:pt x="5815" y="32950"/>
                  </a:lnTo>
                  <a:lnTo>
                    <a:pt x="5722" y="29611"/>
                  </a:lnTo>
                  <a:lnTo>
                    <a:pt x="6638" y="27416"/>
                  </a:lnTo>
                  <a:lnTo>
                    <a:pt x="6517" y="25517"/>
                  </a:lnTo>
                  <a:lnTo>
                    <a:pt x="5081" y="24308"/>
                  </a:lnTo>
                  <a:lnTo>
                    <a:pt x="4015" y="24735"/>
                  </a:lnTo>
                  <a:lnTo>
                    <a:pt x="1940" y="22447"/>
                  </a:lnTo>
                  <a:lnTo>
                    <a:pt x="0" y="21207"/>
                  </a:lnTo>
                  <a:lnTo>
                    <a:pt x="1351" y="16819"/>
                  </a:lnTo>
                  <a:lnTo>
                    <a:pt x="2620" y="15180"/>
                  </a:lnTo>
                  <a:lnTo>
                    <a:pt x="2048" y="11254"/>
                  </a:lnTo>
                  <a:lnTo>
                    <a:pt x="2961" y="7422"/>
                  </a:lnTo>
                  <a:lnTo>
                    <a:pt x="3659" y="6143"/>
                  </a:lnTo>
                  <a:lnTo>
                    <a:pt x="2825" y="2120"/>
                  </a:lnTo>
                  <a:lnTo>
                    <a:pt x="1088" y="0"/>
                  </a:lnTo>
                  <a:lnTo>
                    <a:pt x="4810" y="901"/>
                  </a:lnTo>
                  <a:lnTo>
                    <a:pt x="5535" y="2214"/>
                  </a:lnTo>
                  <a:lnTo>
                    <a:pt x="6755" y="4429"/>
                  </a:lnTo>
                  <a:lnTo>
                    <a:pt x="7577" y="1087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" name="Polygon form 24"/>
            <p:cNvSpPr/>
            <p:nvPr/>
          </p:nvSpPr>
          <p:spPr>
            <a:xfrm>
              <a:off x="1143688" y="2072607"/>
              <a:ext cx="35759" cy="31823"/>
            </a:xfrm>
            <a:custGeom>
              <a:avLst/>
              <a:gdLst/>
              <a:ahLst/>
              <a:cxnLst/>
              <a:rect l="0" t="0" r="0" b="0"/>
              <a:pathLst>
                <a:path w="35759" h="31823">
                  <a:moveTo>
                    <a:pt x="33902" y="12583"/>
                  </a:moveTo>
                  <a:lnTo>
                    <a:pt x="31172" y="14375"/>
                  </a:lnTo>
                  <a:lnTo>
                    <a:pt x="27797" y="13537"/>
                  </a:lnTo>
                  <a:lnTo>
                    <a:pt x="23382" y="13579"/>
                  </a:lnTo>
                  <a:lnTo>
                    <a:pt x="22323" y="19448"/>
                  </a:lnTo>
                  <a:lnTo>
                    <a:pt x="20910" y="21249"/>
                  </a:lnTo>
                  <a:lnTo>
                    <a:pt x="19126" y="28414"/>
                  </a:lnTo>
                  <a:lnTo>
                    <a:pt x="16008" y="29519"/>
                  </a:lnTo>
                  <a:lnTo>
                    <a:pt x="12346" y="28092"/>
                  </a:lnTo>
                  <a:lnTo>
                    <a:pt x="10510" y="28547"/>
                  </a:lnTo>
                  <a:lnTo>
                    <a:pt x="8305" y="31143"/>
                  </a:lnTo>
                  <a:lnTo>
                    <a:pt x="5845" y="30779"/>
                  </a:lnTo>
                  <a:lnTo>
                    <a:pt x="3375" y="31823"/>
                  </a:lnTo>
                  <a:lnTo>
                    <a:pt x="709" y="28945"/>
                  </a:lnTo>
                  <a:lnTo>
                    <a:pt x="0" y="25537"/>
                  </a:lnTo>
                  <a:lnTo>
                    <a:pt x="2856" y="27275"/>
                  </a:lnTo>
                  <a:lnTo>
                    <a:pt x="5807" y="26309"/>
                  </a:lnTo>
                  <a:lnTo>
                    <a:pt x="6464" y="21975"/>
                  </a:lnTo>
                  <a:lnTo>
                    <a:pt x="8072" y="21000"/>
                  </a:lnTo>
                  <a:lnTo>
                    <a:pt x="12639" y="19861"/>
                  </a:lnTo>
                  <a:lnTo>
                    <a:pt x="15223" y="15780"/>
                  </a:lnTo>
                  <a:lnTo>
                    <a:pt x="16941" y="12515"/>
                  </a:lnTo>
                  <a:lnTo>
                    <a:pt x="18830" y="15161"/>
                  </a:lnTo>
                  <a:lnTo>
                    <a:pt x="19546" y="13402"/>
                  </a:lnTo>
                  <a:lnTo>
                    <a:pt x="21390" y="13547"/>
                  </a:lnTo>
                  <a:lnTo>
                    <a:pt x="21425" y="10257"/>
                  </a:lnTo>
                  <a:lnTo>
                    <a:pt x="21434" y="7720"/>
                  </a:lnTo>
                  <a:lnTo>
                    <a:pt x="24128" y="4100"/>
                  </a:lnTo>
                  <a:lnTo>
                    <a:pt x="25730" y="42"/>
                  </a:lnTo>
                  <a:lnTo>
                    <a:pt x="27278" y="0"/>
                  </a:lnTo>
                  <a:lnTo>
                    <a:pt x="29466" y="2580"/>
                  </a:lnTo>
                  <a:lnTo>
                    <a:pt x="29817" y="4823"/>
                  </a:lnTo>
                  <a:lnTo>
                    <a:pt x="32449" y="6229"/>
                  </a:lnTo>
                  <a:lnTo>
                    <a:pt x="35759" y="7744"/>
                  </a:lnTo>
                  <a:lnTo>
                    <a:pt x="35622" y="9776"/>
                  </a:lnTo>
                  <a:lnTo>
                    <a:pt x="33064" y="10064"/>
                  </a:lnTo>
                  <a:lnTo>
                    <a:pt x="33902" y="1258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" name="Polygon form 25"/>
            <p:cNvSpPr/>
            <p:nvPr/>
          </p:nvSpPr>
          <p:spPr>
            <a:xfrm>
              <a:off x="1105857" y="2074979"/>
              <a:ext cx="17047" cy="27203"/>
            </a:xfrm>
            <a:custGeom>
              <a:avLst/>
              <a:gdLst/>
              <a:ahLst/>
              <a:cxnLst/>
              <a:rect l="0" t="0" r="0" b="0"/>
              <a:pathLst>
                <a:path w="17047" h="27203">
                  <a:moveTo>
                    <a:pt x="3882" y="2165"/>
                  </a:moveTo>
                  <a:lnTo>
                    <a:pt x="4349" y="4745"/>
                  </a:lnTo>
                  <a:lnTo>
                    <a:pt x="6843" y="4116"/>
                  </a:lnTo>
                  <a:lnTo>
                    <a:pt x="7962" y="2032"/>
                  </a:lnTo>
                  <a:lnTo>
                    <a:pt x="8875" y="2492"/>
                  </a:lnTo>
                  <a:lnTo>
                    <a:pt x="11333" y="5512"/>
                  </a:lnTo>
                  <a:lnTo>
                    <a:pt x="13135" y="8875"/>
                  </a:lnTo>
                  <a:lnTo>
                    <a:pt x="13524" y="12274"/>
                  </a:lnTo>
                  <a:lnTo>
                    <a:pt x="13215" y="14575"/>
                  </a:lnTo>
                  <a:lnTo>
                    <a:pt x="13656" y="16309"/>
                  </a:lnTo>
                  <a:lnTo>
                    <a:pt x="14038" y="19297"/>
                  </a:lnTo>
                  <a:lnTo>
                    <a:pt x="15433" y="20683"/>
                  </a:lnTo>
                  <a:lnTo>
                    <a:pt x="17047" y="25149"/>
                  </a:lnTo>
                  <a:lnTo>
                    <a:pt x="17002" y="26859"/>
                  </a:lnTo>
                  <a:lnTo>
                    <a:pt x="14279" y="27203"/>
                  </a:lnTo>
                  <a:lnTo>
                    <a:pt x="10576" y="23474"/>
                  </a:lnTo>
                  <a:lnTo>
                    <a:pt x="5926" y="19493"/>
                  </a:lnTo>
                  <a:lnTo>
                    <a:pt x="5392" y="16930"/>
                  </a:lnTo>
                  <a:lnTo>
                    <a:pt x="3042" y="13578"/>
                  </a:lnTo>
                  <a:lnTo>
                    <a:pt x="2318" y="9417"/>
                  </a:lnTo>
                  <a:lnTo>
                    <a:pt x="787" y="6689"/>
                  </a:lnTo>
                  <a:lnTo>
                    <a:pt x="987" y="3025"/>
                  </a:lnTo>
                  <a:lnTo>
                    <a:pt x="0" y="904"/>
                  </a:lnTo>
                  <a:lnTo>
                    <a:pt x="604" y="0"/>
                  </a:lnTo>
                  <a:lnTo>
                    <a:pt x="3882" y="216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" name="Polygon form 26"/>
            <p:cNvSpPr/>
            <p:nvPr/>
          </p:nvSpPr>
          <p:spPr>
            <a:xfrm>
              <a:off x="766287" y="2188093"/>
              <a:ext cx="50304" cy="57089"/>
            </a:xfrm>
            <a:custGeom>
              <a:avLst/>
              <a:gdLst/>
              <a:ahLst/>
              <a:cxnLst/>
              <a:rect l="0" t="0" r="0" b="0"/>
              <a:pathLst>
                <a:path w="50304" h="57089">
                  <a:moveTo>
                    <a:pt x="15332" y="54823"/>
                  </a:moveTo>
                  <a:lnTo>
                    <a:pt x="12786" y="51249"/>
                  </a:lnTo>
                  <a:lnTo>
                    <a:pt x="11505" y="47802"/>
                  </a:lnTo>
                  <a:lnTo>
                    <a:pt x="10887" y="43216"/>
                  </a:lnTo>
                  <a:lnTo>
                    <a:pt x="10115" y="39801"/>
                  </a:lnTo>
                  <a:lnTo>
                    <a:pt x="9146" y="32548"/>
                  </a:lnTo>
                  <a:lnTo>
                    <a:pt x="9259" y="26918"/>
                  </a:lnTo>
                  <a:lnTo>
                    <a:pt x="8868" y="24348"/>
                  </a:lnTo>
                  <a:lnTo>
                    <a:pt x="7478" y="22402"/>
                  </a:lnTo>
                  <a:lnTo>
                    <a:pt x="5666" y="18506"/>
                  </a:lnTo>
                  <a:lnTo>
                    <a:pt x="3851" y="12853"/>
                  </a:lnTo>
                  <a:lnTo>
                    <a:pt x="3106" y="9896"/>
                  </a:lnTo>
                  <a:lnTo>
                    <a:pt x="152" y="5293"/>
                  </a:lnTo>
                  <a:lnTo>
                    <a:pt x="0" y="1683"/>
                  </a:lnTo>
                  <a:lnTo>
                    <a:pt x="1836" y="794"/>
                  </a:lnTo>
                  <a:lnTo>
                    <a:pt x="4114" y="0"/>
                  </a:lnTo>
                  <a:lnTo>
                    <a:pt x="6559" y="149"/>
                  </a:lnTo>
                  <a:lnTo>
                    <a:pt x="8758" y="2285"/>
                  </a:lnTo>
                  <a:lnTo>
                    <a:pt x="9337" y="1956"/>
                  </a:lnTo>
                  <a:lnTo>
                    <a:pt x="24640" y="1820"/>
                  </a:lnTo>
                  <a:lnTo>
                    <a:pt x="27177" y="4090"/>
                  </a:lnTo>
                  <a:lnTo>
                    <a:pt x="36277" y="4808"/>
                  </a:lnTo>
                  <a:lnTo>
                    <a:pt x="43284" y="2929"/>
                  </a:lnTo>
                  <a:lnTo>
                    <a:pt x="46418" y="1877"/>
                  </a:lnTo>
                  <a:lnTo>
                    <a:pt x="48853" y="2165"/>
                  </a:lnTo>
                  <a:lnTo>
                    <a:pt x="50294" y="3238"/>
                  </a:lnTo>
                  <a:lnTo>
                    <a:pt x="50304" y="3630"/>
                  </a:lnTo>
                  <a:lnTo>
                    <a:pt x="48131" y="4678"/>
                  </a:lnTo>
                  <a:lnTo>
                    <a:pt x="46988" y="4681"/>
                  </a:lnTo>
                  <a:lnTo>
                    <a:pt x="44501" y="6513"/>
                  </a:lnTo>
                  <a:lnTo>
                    <a:pt x="43146" y="4560"/>
                  </a:lnTo>
                  <a:lnTo>
                    <a:pt x="37269" y="6174"/>
                  </a:lnTo>
                  <a:lnTo>
                    <a:pt x="34460" y="6313"/>
                  </a:lnTo>
                  <a:lnTo>
                    <a:pt x="33623" y="23098"/>
                  </a:lnTo>
                  <a:lnTo>
                    <a:pt x="29939" y="23236"/>
                  </a:lnTo>
                  <a:lnTo>
                    <a:pt x="29277" y="36985"/>
                  </a:lnTo>
                  <a:lnTo>
                    <a:pt x="28308" y="54381"/>
                  </a:lnTo>
                  <a:lnTo>
                    <a:pt x="24914" y="56761"/>
                  </a:lnTo>
                  <a:lnTo>
                    <a:pt x="22939" y="57089"/>
                  </a:lnTo>
                  <a:lnTo>
                    <a:pt x="20699" y="56180"/>
                  </a:lnTo>
                  <a:lnTo>
                    <a:pt x="19083" y="55824"/>
                  </a:lnTo>
                  <a:lnTo>
                    <a:pt x="18572" y="53807"/>
                  </a:lnTo>
                  <a:lnTo>
                    <a:pt x="17195" y="52508"/>
                  </a:lnTo>
                  <a:lnTo>
                    <a:pt x="15332" y="5482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" name="Polygon form 27"/>
            <p:cNvSpPr/>
            <p:nvPr/>
          </p:nvSpPr>
          <p:spPr>
            <a:xfrm>
              <a:off x="723119" y="1997956"/>
              <a:ext cx="58453" cy="55611"/>
            </a:xfrm>
            <a:custGeom>
              <a:avLst/>
              <a:gdLst/>
              <a:ahLst/>
              <a:cxnLst/>
              <a:rect l="0" t="0" r="0" b="0"/>
              <a:pathLst>
                <a:path w="58453" h="55611">
                  <a:moveTo>
                    <a:pt x="7091" y="54298"/>
                  </a:moveTo>
                  <a:lnTo>
                    <a:pt x="7169" y="51079"/>
                  </a:lnTo>
                  <a:lnTo>
                    <a:pt x="2776" y="50014"/>
                  </a:lnTo>
                  <a:lnTo>
                    <a:pt x="2655" y="47739"/>
                  </a:lnTo>
                  <a:lnTo>
                    <a:pt x="511" y="44670"/>
                  </a:lnTo>
                  <a:lnTo>
                    <a:pt x="0" y="42529"/>
                  </a:lnTo>
                  <a:lnTo>
                    <a:pt x="300" y="40251"/>
                  </a:lnTo>
                  <a:lnTo>
                    <a:pt x="2730" y="40066"/>
                  </a:lnTo>
                  <a:lnTo>
                    <a:pt x="4129" y="38395"/>
                  </a:lnTo>
                  <a:lnTo>
                    <a:pt x="9299" y="37989"/>
                  </a:lnTo>
                  <a:lnTo>
                    <a:pt x="12660" y="37241"/>
                  </a:lnTo>
                  <a:lnTo>
                    <a:pt x="12965" y="34344"/>
                  </a:lnTo>
                  <a:lnTo>
                    <a:pt x="15012" y="31202"/>
                  </a:lnTo>
                  <a:lnTo>
                    <a:pt x="14915" y="20375"/>
                  </a:lnTo>
                  <a:lnTo>
                    <a:pt x="20191" y="18271"/>
                  </a:lnTo>
                  <a:lnTo>
                    <a:pt x="30891" y="9010"/>
                  </a:lnTo>
                  <a:lnTo>
                    <a:pt x="43435" y="0"/>
                  </a:lnTo>
                  <a:lnTo>
                    <a:pt x="49375" y="2002"/>
                  </a:lnTo>
                  <a:lnTo>
                    <a:pt x="51552" y="4576"/>
                  </a:lnTo>
                  <a:lnTo>
                    <a:pt x="54125" y="2813"/>
                  </a:lnTo>
                  <a:lnTo>
                    <a:pt x="55292" y="10124"/>
                  </a:lnTo>
                  <a:lnTo>
                    <a:pt x="56731" y="11341"/>
                  </a:lnTo>
                  <a:lnTo>
                    <a:pt x="56842" y="12838"/>
                  </a:lnTo>
                  <a:lnTo>
                    <a:pt x="58453" y="14444"/>
                  </a:lnTo>
                  <a:lnTo>
                    <a:pt x="57705" y="16474"/>
                  </a:lnTo>
                  <a:lnTo>
                    <a:pt x="56546" y="26032"/>
                  </a:lnTo>
                  <a:lnTo>
                    <a:pt x="56513" y="32155"/>
                  </a:lnTo>
                  <a:lnTo>
                    <a:pt x="51795" y="36611"/>
                  </a:lnTo>
                  <a:lnTo>
                    <a:pt x="50289" y="42814"/>
                  </a:lnTo>
                  <a:lnTo>
                    <a:pt x="51905" y="44553"/>
                  </a:lnTo>
                  <a:lnTo>
                    <a:pt x="51955" y="47580"/>
                  </a:lnTo>
                  <a:lnTo>
                    <a:pt x="54397" y="47681"/>
                  </a:lnTo>
                  <a:lnTo>
                    <a:pt x="54059" y="49899"/>
                  </a:lnTo>
                  <a:lnTo>
                    <a:pt x="52990" y="50172"/>
                  </a:lnTo>
                  <a:lnTo>
                    <a:pt x="52895" y="51671"/>
                  </a:lnTo>
                  <a:lnTo>
                    <a:pt x="52188" y="51777"/>
                  </a:lnTo>
                  <a:lnTo>
                    <a:pt x="49520" y="46632"/>
                  </a:lnTo>
                  <a:lnTo>
                    <a:pt x="48624" y="46447"/>
                  </a:lnTo>
                  <a:lnTo>
                    <a:pt x="45695" y="49085"/>
                  </a:lnTo>
                  <a:lnTo>
                    <a:pt x="42727" y="47719"/>
                  </a:lnTo>
                  <a:lnTo>
                    <a:pt x="40676" y="47450"/>
                  </a:lnTo>
                  <a:lnTo>
                    <a:pt x="39588" y="48113"/>
                  </a:lnTo>
                  <a:lnTo>
                    <a:pt x="37356" y="47975"/>
                  </a:lnTo>
                  <a:lnTo>
                    <a:pt x="35138" y="49983"/>
                  </a:lnTo>
                  <a:lnTo>
                    <a:pt x="33197" y="50102"/>
                  </a:lnTo>
                  <a:lnTo>
                    <a:pt x="28565" y="47679"/>
                  </a:lnTo>
                  <a:lnTo>
                    <a:pt x="26773" y="48836"/>
                  </a:lnTo>
                  <a:lnTo>
                    <a:pt x="24831" y="48759"/>
                  </a:lnTo>
                  <a:lnTo>
                    <a:pt x="23388" y="46985"/>
                  </a:lnTo>
                  <a:lnTo>
                    <a:pt x="19563" y="45236"/>
                  </a:lnTo>
                  <a:lnTo>
                    <a:pt x="15482" y="45797"/>
                  </a:lnTo>
                  <a:lnTo>
                    <a:pt x="14498" y="46814"/>
                  </a:lnTo>
                  <a:lnTo>
                    <a:pt x="13978" y="49518"/>
                  </a:lnTo>
                  <a:lnTo>
                    <a:pt x="12896" y="51414"/>
                  </a:lnTo>
                  <a:lnTo>
                    <a:pt x="12650" y="55611"/>
                  </a:lnTo>
                  <a:lnTo>
                    <a:pt x="9733" y="52908"/>
                  </a:lnTo>
                  <a:lnTo>
                    <a:pt x="8367" y="52921"/>
                  </a:lnTo>
                  <a:lnTo>
                    <a:pt x="7091" y="5429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" name="Polygon form 28"/>
            <p:cNvSpPr/>
            <p:nvPr/>
          </p:nvSpPr>
          <p:spPr>
            <a:xfrm>
              <a:off x="732325" y="2043191"/>
              <a:ext cx="45231" cy="45250"/>
            </a:xfrm>
            <a:custGeom>
              <a:avLst/>
              <a:gdLst/>
              <a:ahLst/>
              <a:cxnLst/>
              <a:rect l="0" t="0" r="0" b="0"/>
              <a:pathLst>
                <a:path w="45231" h="45250">
                  <a:moveTo>
                    <a:pt x="22321" y="42747"/>
                  </a:moveTo>
                  <a:lnTo>
                    <a:pt x="18340" y="44442"/>
                  </a:lnTo>
                  <a:lnTo>
                    <a:pt x="16881" y="44195"/>
                  </a:lnTo>
                  <a:lnTo>
                    <a:pt x="15407" y="45250"/>
                  </a:lnTo>
                  <a:lnTo>
                    <a:pt x="12333" y="45148"/>
                  </a:lnTo>
                  <a:lnTo>
                    <a:pt x="10269" y="42208"/>
                  </a:lnTo>
                  <a:lnTo>
                    <a:pt x="8995" y="38806"/>
                  </a:lnTo>
                  <a:lnTo>
                    <a:pt x="6269" y="35710"/>
                  </a:lnTo>
                  <a:lnTo>
                    <a:pt x="3386" y="35769"/>
                  </a:lnTo>
                  <a:lnTo>
                    <a:pt x="0" y="35768"/>
                  </a:lnTo>
                  <a:lnTo>
                    <a:pt x="205" y="28190"/>
                  </a:lnTo>
                  <a:lnTo>
                    <a:pt x="102" y="25200"/>
                  </a:lnTo>
                  <a:lnTo>
                    <a:pt x="816" y="22235"/>
                  </a:lnTo>
                  <a:lnTo>
                    <a:pt x="1990" y="20793"/>
                  </a:lnTo>
                  <a:lnTo>
                    <a:pt x="3835" y="17882"/>
                  </a:lnTo>
                  <a:lnTo>
                    <a:pt x="3427" y="16618"/>
                  </a:lnTo>
                  <a:lnTo>
                    <a:pt x="4172" y="14725"/>
                  </a:lnTo>
                  <a:lnTo>
                    <a:pt x="3302" y="11937"/>
                  </a:lnTo>
                  <a:lnTo>
                    <a:pt x="3444" y="10376"/>
                  </a:lnTo>
                  <a:lnTo>
                    <a:pt x="3690" y="6179"/>
                  </a:lnTo>
                  <a:lnTo>
                    <a:pt x="4772" y="4283"/>
                  </a:lnTo>
                  <a:lnTo>
                    <a:pt x="5292" y="1579"/>
                  </a:lnTo>
                  <a:lnTo>
                    <a:pt x="6276" y="561"/>
                  </a:lnTo>
                  <a:lnTo>
                    <a:pt x="10357" y="0"/>
                  </a:lnTo>
                  <a:lnTo>
                    <a:pt x="14182" y="1750"/>
                  </a:lnTo>
                  <a:lnTo>
                    <a:pt x="15625" y="3523"/>
                  </a:lnTo>
                  <a:lnTo>
                    <a:pt x="17568" y="3601"/>
                  </a:lnTo>
                  <a:lnTo>
                    <a:pt x="19359" y="2444"/>
                  </a:lnTo>
                  <a:lnTo>
                    <a:pt x="23992" y="4866"/>
                  </a:lnTo>
                  <a:lnTo>
                    <a:pt x="25932" y="4748"/>
                  </a:lnTo>
                  <a:lnTo>
                    <a:pt x="28150" y="2739"/>
                  </a:lnTo>
                  <a:lnTo>
                    <a:pt x="30382" y="2877"/>
                  </a:lnTo>
                  <a:lnTo>
                    <a:pt x="31470" y="2214"/>
                  </a:lnTo>
                  <a:lnTo>
                    <a:pt x="33521" y="2484"/>
                  </a:lnTo>
                  <a:lnTo>
                    <a:pt x="36489" y="3849"/>
                  </a:lnTo>
                  <a:lnTo>
                    <a:pt x="39418" y="1212"/>
                  </a:lnTo>
                  <a:lnTo>
                    <a:pt x="40314" y="1396"/>
                  </a:lnTo>
                  <a:lnTo>
                    <a:pt x="42983" y="6541"/>
                  </a:lnTo>
                  <a:lnTo>
                    <a:pt x="43689" y="6435"/>
                  </a:lnTo>
                  <a:lnTo>
                    <a:pt x="45231" y="8306"/>
                  </a:lnTo>
                  <a:lnTo>
                    <a:pt x="44831" y="9157"/>
                  </a:lnTo>
                  <a:lnTo>
                    <a:pt x="44657" y="10722"/>
                  </a:lnTo>
                  <a:lnTo>
                    <a:pt x="41500" y="14371"/>
                  </a:lnTo>
                  <a:lnTo>
                    <a:pt x="40533" y="17377"/>
                  </a:lnTo>
                  <a:lnTo>
                    <a:pt x="40027" y="19823"/>
                  </a:lnTo>
                  <a:lnTo>
                    <a:pt x="39229" y="20874"/>
                  </a:lnTo>
                  <a:lnTo>
                    <a:pt x="38496" y="24169"/>
                  </a:lnTo>
                  <a:lnTo>
                    <a:pt x="36469" y="26110"/>
                  </a:lnTo>
                  <a:lnTo>
                    <a:pt x="35899" y="28492"/>
                  </a:lnTo>
                  <a:lnTo>
                    <a:pt x="35056" y="30388"/>
                  </a:lnTo>
                  <a:lnTo>
                    <a:pt x="34714" y="32344"/>
                  </a:lnTo>
                  <a:lnTo>
                    <a:pt x="32092" y="33932"/>
                  </a:lnTo>
                  <a:lnTo>
                    <a:pt x="29924" y="32002"/>
                  </a:lnTo>
                  <a:lnTo>
                    <a:pt x="28471" y="32081"/>
                  </a:lnTo>
                  <a:lnTo>
                    <a:pt x="26205" y="34836"/>
                  </a:lnTo>
                  <a:lnTo>
                    <a:pt x="25095" y="34880"/>
                  </a:lnTo>
                  <a:lnTo>
                    <a:pt x="23294" y="39419"/>
                  </a:lnTo>
                  <a:lnTo>
                    <a:pt x="22321" y="4274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" name="Polygon form 29"/>
            <p:cNvSpPr/>
            <p:nvPr/>
          </p:nvSpPr>
          <p:spPr>
            <a:xfrm>
              <a:off x="388579" y="2034537"/>
              <a:ext cx="18415" cy="21045"/>
            </a:xfrm>
            <a:custGeom>
              <a:avLst/>
              <a:gdLst/>
              <a:ahLst/>
              <a:cxnLst/>
              <a:rect l="0" t="0" r="0" b="0"/>
              <a:pathLst>
                <a:path w="18415" h="21045">
                  <a:moveTo>
                    <a:pt x="6455" y="19152"/>
                  </a:moveTo>
                  <a:lnTo>
                    <a:pt x="5295" y="17577"/>
                  </a:lnTo>
                  <a:lnTo>
                    <a:pt x="3725" y="15557"/>
                  </a:lnTo>
                  <a:lnTo>
                    <a:pt x="3070" y="13880"/>
                  </a:lnTo>
                  <a:lnTo>
                    <a:pt x="1642" y="12299"/>
                  </a:lnTo>
                  <a:lnTo>
                    <a:pt x="0" y="10033"/>
                  </a:lnTo>
                  <a:lnTo>
                    <a:pt x="513" y="9279"/>
                  </a:lnTo>
                  <a:lnTo>
                    <a:pt x="1050" y="10034"/>
                  </a:lnTo>
                  <a:lnTo>
                    <a:pt x="1380" y="9691"/>
                  </a:lnTo>
                  <a:lnTo>
                    <a:pt x="2584" y="9512"/>
                  </a:lnTo>
                  <a:lnTo>
                    <a:pt x="3194" y="8395"/>
                  </a:lnTo>
                  <a:lnTo>
                    <a:pt x="3756" y="8363"/>
                  </a:lnTo>
                  <a:lnTo>
                    <a:pt x="3975" y="5938"/>
                  </a:lnTo>
                  <a:lnTo>
                    <a:pt x="4878" y="5840"/>
                  </a:lnTo>
                  <a:lnTo>
                    <a:pt x="5664" y="5892"/>
                  </a:lnTo>
                  <a:lnTo>
                    <a:pt x="6648" y="4595"/>
                  </a:lnTo>
                  <a:lnTo>
                    <a:pt x="7639" y="5614"/>
                  </a:lnTo>
                  <a:lnTo>
                    <a:pt x="8105" y="5011"/>
                  </a:lnTo>
                  <a:lnTo>
                    <a:pt x="8877" y="4441"/>
                  </a:lnTo>
                  <a:lnTo>
                    <a:pt x="10371" y="3114"/>
                  </a:lnTo>
                  <a:lnTo>
                    <a:pt x="10566" y="2103"/>
                  </a:lnTo>
                  <a:lnTo>
                    <a:pt x="10923" y="2154"/>
                  </a:lnTo>
                  <a:lnTo>
                    <a:pt x="11563" y="990"/>
                  </a:lnTo>
                  <a:lnTo>
                    <a:pt x="11977" y="855"/>
                  </a:lnTo>
                  <a:lnTo>
                    <a:pt x="12522" y="1620"/>
                  </a:lnTo>
                  <a:lnTo>
                    <a:pt x="13251" y="1859"/>
                  </a:lnTo>
                  <a:lnTo>
                    <a:pt x="14168" y="1252"/>
                  </a:lnTo>
                  <a:lnTo>
                    <a:pt x="15124" y="1270"/>
                  </a:lnTo>
                  <a:lnTo>
                    <a:pt x="16520" y="657"/>
                  </a:lnTo>
                  <a:lnTo>
                    <a:pt x="17132" y="0"/>
                  </a:lnTo>
                  <a:lnTo>
                    <a:pt x="18415" y="129"/>
                  </a:lnTo>
                  <a:lnTo>
                    <a:pt x="18028" y="592"/>
                  </a:lnTo>
                  <a:lnTo>
                    <a:pt x="17693" y="1684"/>
                  </a:lnTo>
                  <a:lnTo>
                    <a:pt x="17851" y="3488"/>
                  </a:lnTo>
                  <a:lnTo>
                    <a:pt x="16771" y="5142"/>
                  </a:lnTo>
                  <a:lnTo>
                    <a:pt x="16126" y="7110"/>
                  </a:lnTo>
                  <a:lnTo>
                    <a:pt x="15749" y="9271"/>
                  </a:lnTo>
                  <a:lnTo>
                    <a:pt x="15809" y="10541"/>
                  </a:lnTo>
                  <a:lnTo>
                    <a:pt x="15659" y="12755"/>
                  </a:lnTo>
                  <a:lnTo>
                    <a:pt x="15026" y="13227"/>
                  </a:lnTo>
                  <a:lnTo>
                    <a:pt x="14447" y="15323"/>
                  </a:lnTo>
                  <a:lnTo>
                    <a:pt x="14574" y="16625"/>
                  </a:lnTo>
                  <a:lnTo>
                    <a:pt x="13668" y="17869"/>
                  </a:lnTo>
                  <a:lnTo>
                    <a:pt x="13714" y="19200"/>
                  </a:lnTo>
                  <a:lnTo>
                    <a:pt x="14220" y="20017"/>
                  </a:lnTo>
                  <a:lnTo>
                    <a:pt x="13208" y="21045"/>
                  </a:lnTo>
                  <a:lnTo>
                    <a:pt x="12114" y="20699"/>
                  </a:lnTo>
                  <a:lnTo>
                    <a:pt x="11580" y="19677"/>
                  </a:lnTo>
                  <a:lnTo>
                    <a:pt x="10412" y="19247"/>
                  </a:lnTo>
                  <a:lnTo>
                    <a:pt x="9473" y="19874"/>
                  </a:lnTo>
                  <a:lnTo>
                    <a:pt x="7092" y="18528"/>
                  </a:lnTo>
                  <a:lnTo>
                    <a:pt x="6455" y="1915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" name="Polygon form 30"/>
            <p:cNvSpPr/>
            <p:nvPr/>
          </p:nvSpPr>
          <p:spPr>
            <a:xfrm>
              <a:off x="732541" y="1856813"/>
              <a:ext cx="11654" cy="12722"/>
            </a:xfrm>
            <a:custGeom>
              <a:avLst/>
              <a:gdLst/>
              <a:ahLst/>
              <a:cxnLst/>
              <a:rect l="0" t="0" r="0" b="0"/>
              <a:pathLst>
                <a:path w="11654" h="12722">
                  <a:moveTo>
                    <a:pt x="8405" y="0"/>
                  </a:moveTo>
                  <a:lnTo>
                    <a:pt x="11002" y="120"/>
                  </a:lnTo>
                  <a:lnTo>
                    <a:pt x="11654" y="1706"/>
                  </a:lnTo>
                  <a:lnTo>
                    <a:pt x="11052" y="6014"/>
                  </a:lnTo>
                  <a:lnTo>
                    <a:pt x="10322" y="7788"/>
                  </a:lnTo>
                  <a:lnTo>
                    <a:pt x="8420" y="7799"/>
                  </a:lnTo>
                  <a:lnTo>
                    <a:pt x="9129" y="12722"/>
                  </a:lnTo>
                  <a:lnTo>
                    <a:pt x="7337" y="11632"/>
                  </a:lnTo>
                  <a:lnTo>
                    <a:pt x="5259" y="9582"/>
                  </a:lnTo>
                  <a:lnTo>
                    <a:pt x="2337" y="10568"/>
                  </a:lnTo>
                  <a:lnTo>
                    <a:pt x="0" y="10205"/>
                  </a:lnTo>
                  <a:lnTo>
                    <a:pt x="1610" y="8909"/>
                  </a:lnTo>
                  <a:lnTo>
                    <a:pt x="4194" y="1985"/>
                  </a:lnTo>
                  <a:lnTo>
                    <a:pt x="8405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" name="Polygon form 31"/>
            <p:cNvSpPr/>
            <p:nvPr/>
          </p:nvSpPr>
          <p:spPr>
            <a:xfrm>
              <a:off x="736221" y="1772976"/>
              <a:ext cx="65183" cy="62348"/>
            </a:xfrm>
            <a:custGeom>
              <a:avLst/>
              <a:gdLst/>
              <a:ahLst/>
              <a:cxnLst/>
              <a:rect l="0" t="0" r="0" b="0"/>
              <a:pathLst>
                <a:path w="65183" h="62348">
                  <a:moveTo>
                    <a:pt x="55790" y="0"/>
                  </a:moveTo>
                  <a:lnTo>
                    <a:pt x="64500" y="3234"/>
                  </a:lnTo>
                  <a:lnTo>
                    <a:pt x="61613" y="4566"/>
                  </a:lnTo>
                  <a:lnTo>
                    <a:pt x="65183" y="7436"/>
                  </a:lnTo>
                  <a:lnTo>
                    <a:pt x="61345" y="9422"/>
                  </a:lnTo>
                  <a:lnTo>
                    <a:pt x="59386" y="9903"/>
                  </a:lnTo>
                  <a:lnTo>
                    <a:pt x="59632" y="6592"/>
                  </a:lnTo>
                  <a:lnTo>
                    <a:pt x="55918" y="4805"/>
                  </a:lnTo>
                  <a:lnTo>
                    <a:pt x="52377" y="6480"/>
                  </a:lnTo>
                  <a:lnTo>
                    <a:pt x="51912" y="9942"/>
                  </a:lnTo>
                  <a:lnTo>
                    <a:pt x="49912" y="12067"/>
                  </a:lnTo>
                  <a:lnTo>
                    <a:pt x="46903" y="10989"/>
                  </a:lnTo>
                  <a:lnTo>
                    <a:pt x="43584" y="11285"/>
                  </a:lnTo>
                  <a:lnTo>
                    <a:pt x="40257" y="8857"/>
                  </a:lnTo>
                  <a:lnTo>
                    <a:pt x="38948" y="10123"/>
                  </a:lnTo>
                  <a:lnTo>
                    <a:pt x="37387" y="10342"/>
                  </a:lnTo>
                  <a:lnTo>
                    <a:pt x="37542" y="13436"/>
                  </a:lnTo>
                  <a:lnTo>
                    <a:pt x="32526" y="12760"/>
                  </a:lnTo>
                  <a:lnTo>
                    <a:pt x="32238" y="15384"/>
                  </a:lnTo>
                  <a:lnTo>
                    <a:pt x="29722" y="15404"/>
                  </a:lnTo>
                  <a:lnTo>
                    <a:pt x="28450" y="18769"/>
                  </a:lnTo>
                  <a:lnTo>
                    <a:pt x="26457" y="24009"/>
                  </a:lnTo>
                  <a:lnTo>
                    <a:pt x="23003" y="30668"/>
                  </a:lnTo>
                  <a:lnTo>
                    <a:pt x="24180" y="32261"/>
                  </a:lnTo>
                  <a:lnTo>
                    <a:pt x="23419" y="34134"/>
                  </a:lnTo>
                  <a:lnTo>
                    <a:pt x="20662" y="34083"/>
                  </a:lnTo>
                  <a:lnTo>
                    <a:pt x="19270" y="38509"/>
                  </a:lnTo>
                  <a:lnTo>
                    <a:pt x="20008" y="44747"/>
                  </a:lnTo>
                  <a:lnTo>
                    <a:pt x="22053" y="47111"/>
                  </a:lnTo>
                  <a:lnTo>
                    <a:pt x="21598" y="52645"/>
                  </a:lnTo>
                  <a:lnTo>
                    <a:pt x="19439" y="55890"/>
                  </a:lnTo>
                  <a:lnTo>
                    <a:pt x="18355" y="58610"/>
                  </a:lnTo>
                  <a:lnTo>
                    <a:pt x="16164" y="55743"/>
                  </a:lnTo>
                  <a:lnTo>
                    <a:pt x="10690" y="61222"/>
                  </a:lnTo>
                  <a:lnTo>
                    <a:pt x="6781" y="62348"/>
                  </a:lnTo>
                  <a:lnTo>
                    <a:pt x="2568" y="59975"/>
                  </a:lnTo>
                  <a:lnTo>
                    <a:pt x="1320" y="54927"/>
                  </a:lnTo>
                  <a:lnTo>
                    <a:pt x="0" y="44083"/>
                  </a:lnTo>
                  <a:lnTo>
                    <a:pt x="2489" y="41047"/>
                  </a:lnTo>
                  <a:lnTo>
                    <a:pt x="9692" y="37057"/>
                  </a:lnTo>
                  <a:lnTo>
                    <a:pt x="14811" y="32165"/>
                  </a:lnTo>
                  <a:lnTo>
                    <a:pt x="19207" y="25569"/>
                  </a:lnTo>
                  <a:lnTo>
                    <a:pt x="24587" y="16427"/>
                  </a:lnTo>
                  <a:lnTo>
                    <a:pt x="28487" y="12837"/>
                  </a:lnTo>
                  <a:lnTo>
                    <a:pt x="34627" y="6847"/>
                  </a:lnTo>
                  <a:lnTo>
                    <a:pt x="39811" y="4701"/>
                  </a:lnTo>
                  <a:lnTo>
                    <a:pt x="44009" y="4875"/>
                  </a:lnTo>
                  <a:lnTo>
                    <a:pt x="46988" y="919"/>
                  </a:lnTo>
                  <a:lnTo>
                    <a:pt x="51568" y="1032"/>
                  </a:lnTo>
                  <a:lnTo>
                    <a:pt x="5579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" name="Polygon form 32"/>
            <p:cNvSpPr/>
            <p:nvPr/>
          </p:nvSpPr>
          <p:spPr>
            <a:xfrm>
              <a:off x="743849" y="1731908"/>
              <a:ext cx="23945" cy="15406"/>
            </a:xfrm>
            <a:custGeom>
              <a:avLst/>
              <a:gdLst/>
              <a:ahLst/>
              <a:cxnLst/>
              <a:rect l="0" t="0" r="0" b="0"/>
              <a:pathLst>
                <a:path w="23945" h="15406">
                  <a:moveTo>
                    <a:pt x="16266" y="1605"/>
                  </a:moveTo>
                  <a:lnTo>
                    <a:pt x="23945" y="5002"/>
                  </a:lnTo>
                  <a:lnTo>
                    <a:pt x="18983" y="6920"/>
                  </a:lnTo>
                  <a:lnTo>
                    <a:pt x="18470" y="10384"/>
                  </a:lnTo>
                  <a:lnTo>
                    <a:pt x="16722" y="11293"/>
                  </a:lnTo>
                  <a:lnTo>
                    <a:pt x="16371" y="15191"/>
                  </a:lnTo>
                  <a:lnTo>
                    <a:pt x="13714" y="15406"/>
                  </a:lnTo>
                  <a:lnTo>
                    <a:pt x="8504" y="12597"/>
                  </a:lnTo>
                  <a:lnTo>
                    <a:pt x="10247" y="10909"/>
                  </a:lnTo>
                  <a:lnTo>
                    <a:pt x="6781" y="9585"/>
                  </a:lnTo>
                  <a:lnTo>
                    <a:pt x="2074" y="5657"/>
                  </a:lnTo>
                  <a:lnTo>
                    <a:pt x="0" y="1993"/>
                  </a:lnTo>
                  <a:lnTo>
                    <a:pt x="5456" y="268"/>
                  </a:lnTo>
                  <a:lnTo>
                    <a:pt x="6838" y="1900"/>
                  </a:lnTo>
                  <a:lnTo>
                    <a:pt x="9803" y="1806"/>
                  </a:lnTo>
                  <a:lnTo>
                    <a:pt x="10322" y="195"/>
                  </a:lnTo>
                  <a:lnTo>
                    <a:pt x="13331" y="0"/>
                  </a:lnTo>
                  <a:lnTo>
                    <a:pt x="16266" y="160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" name="Polygon form 33"/>
            <p:cNvSpPr/>
            <p:nvPr/>
          </p:nvSpPr>
          <p:spPr>
            <a:xfrm>
              <a:off x="757717" y="1728914"/>
              <a:ext cx="20957" cy="5873"/>
            </a:xfrm>
            <a:custGeom>
              <a:avLst/>
              <a:gdLst/>
              <a:ahLst/>
              <a:cxnLst/>
              <a:rect l="0" t="0" r="0" b="0"/>
              <a:pathLst>
                <a:path w="20957" h="5873">
                  <a:moveTo>
                    <a:pt x="16455" y="1087"/>
                  </a:moveTo>
                  <a:lnTo>
                    <a:pt x="20957" y="2655"/>
                  </a:lnTo>
                  <a:lnTo>
                    <a:pt x="18619" y="5222"/>
                  </a:lnTo>
                  <a:lnTo>
                    <a:pt x="12696" y="5873"/>
                  </a:lnTo>
                  <a:lnTo>
                    <a:pt x="6337" y="5182"/>
                  </a:lnTo>
                  <a:lnTo>
                    <a:pt x="5683" y="3897"/>
                  </a:lnTo>
                  <a:lnTo>
                    <a:pt x="2686" y="3853"/>
                  </a:lnTo>
                  <a:lnTo>
                    <a:pt x="0" y="1729"/>
                  </a:lnTo>
                  <a:lnTo>
                    <a:pt x="6040" y="345"/>
                  </a:lnTo>
                  <a:lnTo>
                    <a:pt x="9273" y="1430"/>
                  </a:lnTo>
                  <a:lnTo>
                    <a:pt x="10986" y="0"/>
                  </a:lnTo>
                  <a:lnTo>
                    <a:pt x="16455" y="108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" name="Polygon form 34"/>
            <p:cNvSpPr/>
            <p:nvPr/>
          </p:nvSpPr>
          <p:spPr>
            <a:xfrm>
              <a:off x="766974" y="1739211"/>
              <a:ext cx="8921" cy="4739"/>
            </a:xfrm>
            <a:custGeom>
              <a:avLst/>
              <a:gdLst/>
              <a:ahLst/>
              <a:cxnLst/>
              <a:rect l="0" t="0" r="0" b="0"/>
              <a:pathLst>
                <a:path w="8921" h="4739">
                  <a:moveTo>
                    <a:pt x="8921" y="2743"/>
                  </a:moveTo>
                  <a:lnTo>
                    <a:pt x="4517" y="4739"/>
                  </a:lnTo>
                  <a:lnTo>
                    <a:pt x="408" y="3713"/>
                  </a:lnTo>
                  <a:lnTo>
                    <a:pt x="1642" y="2482"/>
                  </a:lnTo>
                  <a:lnTo>
                    <a:pt x="0" y="1006"/>
                  </a:lnTo>
                  <a:lnTo>
                    <a:pt x="4238" y="0"/>
                  </a:lnTo>
                  <a:lnTo>
                    <a:pt x="5525" y="1742"/>
                  </a:lnTo>
                  <a:lnTo>
                    <a:pt x="8921" y="274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" name="Polygon form 35"/>
            <p:cNvSpPr/>
            <p:nvPr/>
          </p:nvSpPr>
          <p:spPr>
            <a:xfrm>
              <a:off x="1012886" y="1959521"/>
              <a:ext cx="31755" cy="18771"/>
            </a:xfrm>
            <a:custGeom>
              <a:avLst/>
              <a:gdLst/>
              <a:ahLst/>
              <a:cxnLst/>
              <a:rect l="0" t="0" r="0" b="0"/>
              <a:pathLst>
                <a:path w="31755" h="18771">
                  <a:moveTo>
                    <a:pt x="30125" y="11399"/>
                  </a:moveTo>
                  <a:lnTo>
                    <a:pt x="30401" y="13519"/>
                  </a:lnTo>
                  <a:lnTo>
                    <a:pt x="31681" y="16610"/>
                  </a:lnTo>
                  <a:lnTo>
                    <a:pt x="31755" y="18566"/>
                  </a:lnTo>
                  <a:lnTo>
                    <a:pt x="28748" y="18771"/>
                  </a:lnTo>
                  <a:lnTo>
                    <a:pt x="24094" y="17806"/>
                  </a:lnTo>
                  <a:lnTo>
                    <a:pt x="21173" y="17452"/>
                  </a:lnTo>
                  <a:lnTo>
                    <a:pt x="18467" y="15052"/>
                  </a:lnTo>
                  <a:lnTo>
                    <a:pt x="13342" y="14616"/>
                  </a:lnTo>
                  <a:lnTo>
                    <a:pt x="7948" y="12070"/>
                  </a:lnTo>
                  <a:lnTo>
                    <a:pt x="3951" y="9818"/>
                  </a:lnTo>
                  <a:lnTo>
                    <a:pt x="0" y="8117"/>
                  </a:lnTo>
                  <a:lnTo>
                    <a:pt x="245" y="3520"/>
                  </a:lnTo>
                  <a:lnTo>
                    <a:pt x="1942" y="1224"/>
                  </a:lnTo>
                  <a:lnTo>
                    <a:pt x="3115" y="0"/>
                  </a:lnTo>
                  <a:lnTo>
                    <a:pt x="6384" y="1372"/>
                  </a:lnTo>
                  <a:lnTo>
                    <a:pt x="10848" y="4387"/>
                  </a:lnTo>
                  <a:lnTo>
                    <a:pt x="13051" y="5001"/>
                  </a:lnTo>
                  <a:lnTo>
                    <a:pt x="14876" y="7290"/>
                  </a:lnTo>
                  <a:lnTo>
                    <a:pt x="17926" y="8133"/>
                  </a:lnTo>
                  <a:lnTo>
                    <a:pt x="21414" y="10153"/>
                  </a:lnTo>
                  <a:lnTo>
                    <a:pt x="25790" y="11101"/>
                  </a:lnTo>
                  <a:lnTo>
                    <a:pt x="30125" y="1139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" name="Polygon form 36"/>
            <p:cNvSpPr/>
            <p:nvPr/>
          </p:nvSpPr>
          <p:spPr>
            <a:xfrm>
              <a:off x="730006" y="1866395"/>
              <a:ext cx="11664" cy="9137"/>
            </a:xfrm>
            <a:custGeom>
              <a:avLst/>
              <a:gdLst/>
              <a:ahLst/>
              <a:cxnLst/>
              <a:rect l="0" t="0" r="0" b="0"/>
              <a:pathLst>
                <a:path w="11664" h="9137">
                  <a:moveTo>
                    <a:pt x="2535" y="623"/>
                  </a:moveTo>
                  <a:lnTo>
                    <a:pt x="4873" y="986"/>
                  </a:lnTo>
                  <a:lnTo>
                    <a:pt x="7794" y="0"/>
                  </a:lnTo>
                  <a:lnTo>
                    <a:pt x="9872" y="2050"/>
                  </a:lnTo>
                  <a:lnTo>
                    <a:pt x="11664" y="3140"/>
                  </a:lnTo>
                  <a:lnTo>
                    <a:pt x="11411" y="6318"/>
                  </a:lnTo>
                  <a:lnTo>
                    <a:pt x="10579" y="6499"/>
                  </a:lnTo>
                  <a:lnTo>
                    <a:pt x="10315" y="9137"/>
                  </a:lnTo>
                  <a:lnTo>
                    <a:pt x="7433" y="7004"/>
                  </a:lnTo>
                  <a:lnTo>
                    <a:pt x="5790" y="7376"/>
                  </a:lnTo>
                  <a:lnTo>
                    <a:pt x="3499" y="5166"/>
                  </a:lnTo>
                  <a:lnTo>
                    <a:pt x="1974" y="3283"/>
                  </a:lnTo>
                  <a:lnTo>
                    <a:pt x="487" y="3208"/>
                  </a:lnTo>
                  <a:lnTo>
                    <a:pt x="0" y="1556"/>
                  </a:lnTo>
                  <a:lnTo>
                    <a:pt x="2535" y="62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" name="Polygon form 37"/>
            <p:cNvSpPr/>
            <p:nvPr/>
          </p:nvSpPr>
          <p:spPr>
            <a:xfrm>
              <a:off x="1248123" y="2336878"/>
              <a:ext cx="45488" cy="28957"/>
            </a:xfrm>
            <a:custGeom>
              <a:avLst/>
              <a:gdLst/>
              <a:ahLst/>
              <a:cxnLst/>
              <a:rect l="0" t="0" r="0" b="0"/>
              <a:pathLst>
                <a:path w="45488" h="28957">
                  <a:moveTo>
                    <a:pt x="42800" y="2299"/>
                  </a:moveTo>
                  <a:lnTo>
                    <a:pt x="41565" y="4532"/>
                  </a:lnTo>
                  <a:lnTo>
                    <a:pt x="45488" y="2848"/>
                  </a:lnTo>
                  <a:lnTo>
                    <a:pt x="44371" y="5166"/>
                  </a:lnTo>
                  <a:lnTo>
                    <a:pt x="42409" y="7312"/>
                  </a:lnTo>
                  <a:lnTo>
                    <a:pt x="39168" y="9460"/>
                  </a:lnTo>
                  <a:lnTo>
                    <a:pt x="33822" y="12826"/>
                  </a:lnTo>
                  <a:lnTo>
                    <a:pt x="30462" y="14571"/>
                  </a:lnTo>
                  <a:lnTo>
                    <a:pt x="29183" y="17185"/>
                  </a:lnTo>
                  <a:lnTo>
                    <a:pt x="26967" y="16825"/>
                  </a:lnTo>
                  <a:lnTo>
                    <a:pt x="22763" y="18244"/>
                  </a:lnTo>
                  <a:lnTo>
                    <a:pt x="18855" y="21356"/>
                  </a:lnTo>
                  <a:lnTo>
                    <a:pt x="12340" y="26049"/>
                  </a:lnTo>
                  <a:lnTo>
                    <a:pt x="7993" y="27824"/>
                  </a:lnTo>
                  <a:lnTo>
                    <a:pt x="5225" y="28957"/>
                  </a:lnTo>
                  <a:lnTo>
                    <a:pt x="2821" y="28367"/>
                  </a:lnTo>
                  <a:lnTo>
                    <a:pt x="2655" y="26413"/>
                  </a:lnTo>
                  <a:lnTo>
                    <a:pt x="0" y="25504"/>
                  </a:lnTo>
                  <a:lnTo>
                    <a:pt x="1291" y="23612"/>
                  </a:lnTo>
                  <a:lnTo>
                    <a:pt x="6305" y="20229"/>
                  </a:lnTo>
                  <a:lnTo>
                    <a:pt x="14477" y="15980"/>
                  </a:lnTo>
                  <a:lnTo>
                    <a:pt x="17183" y="15379"/>
                  </a:lnTo>
                  <a:lnTo>
                    <a:pt x="20998" y="13854"/>
                  </a:lnTo>
                  <a:lnTo>
                    <a:pt x="25879" y="11680"/>
                  </a:lnTo>
                  <a:lnTo>
                    <a:pt x="30005" y="9384"/>
                  </a:lnTo>
                  <a:lnTo>
                    <a:pt x="34719" y="5845"/>
                  </a:lnTo>
                  <a:lnTo>
                    <a:pt x="36973" y="4761"/>
                  </a:lnTo>
                  <a:lnTo>
                    <a:pt x="39945" y="1991"/>
                  </a:lnTo>
                  <a:lnTo>
                    <a:pt x="44081" y="0"/>
                  </a:lnTo>
                  <a:lnTo>
                    <a:pt x="42800" y="229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" name="Polygon form 38"/>
            <p:cNvSpPr/>
            <p:nvPr/>
          </p:nvSpPr>
          <p:spPr>
            <a:xfrm>
              <a:off x="1293749" y="2305317"/>
              <a:ext cx="27893" cy="39006"/>
            </a:xfrm>
            <a:custGeom>
              <a:avLst/>
              <a:gdLst/>
              <a:ahLst/>
              <a:cxnLst/>
              <a:rect l="0" t="0" r="0" b="0"/>
              <a:pathLst>
                <a:path w="27893" h="39006">
                  <a:moveTo>
                    <a:pt x="22687" y="9906"/>
                  </a:moveTo>
                  <a:lnTo>
                    <a:pt x="20459" y="15851"/>
                  </a:lnTo>
                  <a:lnTo>
                    <a:pt x="23425" y="12259"/>
                  </a:lnTo>
                  <a:lnTo>
                    <a:pt x="23644" y="13942"/>
                  </a:lnTo>
                  <a:lnTo>
                    <a:pt x="20843" y="18009"/>
                  </a:lnTo>
                  <a:lnTo>
                    <a:pt x="21832" y="20160"/>
                  </a:lnTo>
                  <a:lnTo>
                    <a:pt x="23495" y="20953"/>
                  </a:lnTo>
                  <a:lnTo>
                    <a:pt x="26893" y="19265"/>
                  </a:lnTo>
                  <a:lnTo>
                    <a:pt x="27893" y="20156"/>
                  </a:lnTo>
                  <a:lnTo>
                    <a:pt x="23184" y="24675"/>
                  </a:lnTo>
                  <a:lnTo>
                    <a:pt x="19629" y="27548"/>
                  </a:lnTo>
                  <a:lnTo>
                    <a:pt x="17484" y="27013"/>
                  </a:lnTo>
                  <a:lnTo>
                    <a:pt x="15315" y="28443"/>
                  </a:lnTo>
                  <a:lnTo>
                    <a:pt x="13611" y="30723"/>
                  </a:lnTo>
                  <a:lnTo>
                    <a:pt x="12323" y="31602"/>
                  </a:lnTo>
                  <a:lnTo>
                    <a:pt x="8726" y="34167"/>
                  </a:lnTo>
                  <a:lnTo>
                    <a:pt x="4090" y="37401"/>
                  </a:lnTo>
                  <a:lnTo>
                    <a:pt x="0" y="39006"/>
                  </a:lnTo>
                  <a:lnTo>
                    <a:pt x="743" y="37572"/>
                  </a:lnTo>
                  <a:lnTo>
                    <a:pt x="219" y="36606"/>
                  </a:lnTo>
                  <a:lnTo>
                    <a:pt x="5693" y="32707"/>
                  </a:lnTo>
                  <a:lnTo>
                    <a:pt x="7252" y="29691"/>
                  </a:lnTo>
                  <a:lnTo>
                    <a:pt x="5885" y="27038"/>
                  </a:lnTo>
                  <a:lnTo>
                    <a:pt x="7576" y="25177"/>
                  </a:lnTo>
                  <a:lnTo>
                    <a:pt x="11263" y="23754"/>
                  </a:lnTo>
                  <a:lnTo>
                    <a:pt x="15138" y="19828"/>
                  </a:lnTo>
                  <a:lnTo>
                    <a:pt x="17785" y="16413"/>
                  </a:lnTo>
                  <a:lnTo>
                    <a:pt x="19391" y="12669"/>
                  </a:lnTo>
                  <a:lnTo>
                    <a:pt x="20212" y="11753"/>
                  </a:lnTo>
                  <a:lnTo>
                    <a:pt x="20455" y="9319"/>
                  </a:lnTo>
                  <a:lnTo>
                    <a:pt x="21606" y="4216"/>
                  </a:lnTo>
                  <a:lnTo>
                    <a:pt x="23095" y="231"/>
                  </a:lnTo>
                  <a:lnTo>
                    <a:pt x="24571" y="0"/>
                  </a:lnTo>
                  <a:lnTo>
                    <a:pt x="24082" y="3242"/>
                  </a:lnTo>
                  <a:lnTo>
                    <a:pt x="25465" y="5026"/>
                  </a:lnTo>
                  <a:lnTo>
                    <a:pt x="22687" y="990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" name="Polygon form 39"/>
            <p:cNvSpPr/>
            <p:nvPr/>
          </p:nvSpPr>
          <p:spPr>
            <a:xfrm>
              <a:off x="917374" y="1988921"/>
              <a:ext cx="27226" cy="39789"/>
            </a:xfrm>
            <a:custGeom>
              <a:avLst/>
              <a:gdLst/>
              <a:ahLst/>
              <a:cxnLst/>
              <a:rect l="0" t="0" r="0" b="0"/>
              <a:pathLst>
                <a:path w="27226" h="39789">
                  <a:moveTo>
                    <a:pt x="24486" y="18050"/>
                  </a:moveTo>
                  <a:lnTo>
                    <a:pt x="23513" y="21362"/>
                  </a:lnTo>
                  <a:lnTo>
                    <a:pt x="21787" y="21143"/>
                  </a:lnTo>
                  <a:lnTo>
                    <a:pt x="21151" y="22301"/>
                  </a:lnTo>
                  <a:lnTo>
                    <a:pt x="20844" y="24742"/>
                  </a:lnTo>
                  <a:lnTo>
                    <a:pt x="21679" y="27937"/>
                  </a:lnTo>
                  <a:lnTo>
                    <a:pt x="21393" y="28532"/>
                  </a:lnTo>
                  <a:lnTo>
                    <a:pt x="19665" y="28547"/>
                  </a:lnTo>
                  <a:lnTo>
                    <a:pt x="17520" y="30378"/>
                  </a:lnTo>
                  <a:lnTo>
                    <a:pt x="17406" y="32718"/>
                  </a:lnTo>
                  <a:lnTo>
                    <a:pt x="16653" y="33743"/>
                  </a:lnTo>
                  <a:lnTo>
                    <a:pt x="14309" y="33743"/>
                  </a:lnTo>
                  <a:lnTo>
                    <a:pt x="12959" y="34972"/>
                  </a:lnTo>
                  <a:lnTo>
                    <a:pt x="13171" y="36905"/>
                  </a:lnTo>
                  <a:lnTo>
                    <a:pt x="11477" y="38262"/>
                  </a:lnTo>
                  <a:lnTo>
                    <a:pt x="9353" y="37842"/>
                  </a:lnTo>
                  <a:lnTo>
                    <a:pt x="6983" y="39493"/>
                  </a:lnTo>
                  <a:lnTo>
                    <a:pt x="5265" y="39789"/>
                  </a:lnTo>
                  <a:lnTo>
                    <a:pt x="3722" y="36467"/>
                  </a:lnTo>
                  <a:lnTo>
                    <a:pt x="0" y="28629"/>
                  </a:lnTo>
                  <a:lnTo>
                    <a:pt x="10720" y="23659"/>
                  </a:lnTo>
                  <a:lnTo>
                    <a:pt x="12044" y="14046"/>
                  </a:lnTo>
                  <a:lnTo>
                    <a:pt x="9901" y="10692"/>
                  </a:lnTo>
                  <a:lnTo>
                    <a:pt x="9742" y="8765"/>
                  </a:lnTo>
                  <a:lnTo>
                    <a:pt x="10553" y="6764"/>
                  </a:lnTo>
                  <a:lnTo>
                    <a:pt x="10292" y="4810"/>
                  </a:lnTo>
                  <a:lnTo>
                    <a:pt x="11831" y="3832"/>
                  </a:lnTo>
                  <a:lnTo>
                    <a:pt x="11083" y="3181"/>
                  </a:lnTo>
                  <a:lnTo>
                    <a:pt x="10935" y="61"/>
                  </a:lnTo>
                  <a:lnTo>
                    <a:pt x="12812" y="0"/>
                  </a:lnTo>
                  <a:lnTo>
                    <a:pt x="14944" y="3230"/>
                  </a:lnTo>
                  <a:lnTo>
                    <a:pt x="17257" y="4921"/>
                  </a:lnTo>
                  <a:lnTo>
                    <a:pt x="20058" y="5486"/>
                  </a:lnTo>
                  <a:lnTo>
                    <a:pt x="22375" y="6310"/>
                  </a:lnTo>
                  <a:lnTo>
                    <a:pt x="24442" y="9020"/>
                  </a:lnTo>
                  <a:lnTo>
                    <a:pt x="25668" y="10590"/>
                  </a:lnTo>
                  <a:lnTo>
                    <a:pt x="27082" y="11168"/>
                  </a:lnTo>
                  <a:lnTo>
                    <a:pt x="27226" y="12238"/>
                  </a:lnTo>
                  <a:lnTo>
                    <a:pt x="26267" y="15125"/>
                  </a:lnTo>
                  <a:lnTo>
                    <a:pt x="25853" y="16484"/>
                  </a:lnTo>
                  <a:lnTo>
                    <a:pt x="24486" y="1805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" name="Polygon form 40"/>
            <p:cNvSpPr/>
            <p:nvPr/>
          </p:nvSpPr>
          <p:spPr>
            <a:xfrm>
              <a:off x="928170" y="1981890"/>
              <a:ext cx="1331" cy="3266"/>
            </a:xfrm>
            <a:custGeom>
              <a:avLst/>
              <a:gdLst/>
              <a:ahLst/>
              <a:cxnLst/>
              <a:rect l="0" t="0" r="0" b="0"/>
              <a:pathLst>
                <a:path w="1331" h="3266">
                  <a:moveTo>
                    <a:pt x="1293" y="2387"/>
                  </a:moveTo>
                  <a:lnTo>
                    <a:pt x="948" y="3266"/>
                  </a:lnTo>
                  <a:lnTo>
                    <a:pt x="0" y="1653"/>
                  </a:lnTo>
                  <a:lnTo>
                    <a:pt x="813" y="0"/>
                  </a:lnTo>
                  <a:lnTo>
                    <a:pt x="1331" y="404"/>
                  </a:lnTo>
                  <a:lnTo>
                    <a:pt x="1293" y="238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" name="Polygon form 41"/>
            <p:cNvSpPr/>
            <p:nvPr/>
          </p:nvSpPr>
          <p:spPr>
            <a:xfrm>
              <a:off x="942503" y="1928097"/>
              <a:ext cx="53465" cy="65665"/>
            </a:xfrm>
            <a:custGeom>
              <a:avLst/>
              <a:gdLst/>
              <a:ahLst/>
              <a:cxnLst/>
              <a:rect l="0" t="0" r="0" b="0"/>
              <a:pathLst>
                <a:path w="53465" h="65665">
                  <a:moveTo>
                    <a:pt x="41770" y="0"/>
                  </a:moveTo>
                  <a:lnTo>
                    <a:pt x="45010" y="2124"/>
                  </a:lnTo>
                  <a:lnTo>
                    <a:pt x="47157" y="5776"/>
                  </a:lnTo>
                  <a:lnTo>
                    <a:pt x="53465" y="7463"/>
                  </a:lnTo>
                  <a:lnTo>
                    <a:pt x="51298" y="11668"/>
                  </a:lnTo>
                  <a:lnTo>
                    <a:pt x="47600" y="12557"/>
                  </a:lnTo>
                  <a:lnTo>
                    <a:pt x="41953" y="11611"/>
                  </a:lnTo>
                  <a:lnTo>
                    <a:pt x="40812" y="13759"/>
                  </a:lnTo>
                  <a:lnTo>
                    <a:pt x="43209" y="17927"/>
                  </a:lnTo>
                  <a:lnTo>
                    <a:pt x="45307" y="21138"/>
                  </a:lnTo>
                  <a:lnTo>
                    <a:pt x="48797" y="23404"/>
                  </a:lnTo>
                  <a:lnTo>
                    <a:pt x="46489" y="26316"/>
                  </a:lnTo>
                  <a:lnTo>
                    <a:pt x="47412" y="29754"/>
                  </a:lnTo>
                  <a:lnTo>
                    <a:pt x="45111" y="34729"/>
                  </a:lnTo>
                  <a:lnTo>
                    <a:pt x="43989" y="39709"/>
                  </a:lnTo>
                  <a:lnTo>
                    <a:pt x="41319" y="44900"/>
                  </a:lnTo>
                  <a:lnTo>
                    <a:pt x="37029" y="44673"/>
                  </a:lnTo>
                  <a:lnTo>
                    <a:pt x="34061" y="49855"/>
                  </a:lnTo>
                  <a:lnTo>
                    <a:pt x="36879" y="51947"/>
                  </a:lnTo>
                  <a:lnTo>
                    <a:pt x="38021" y="55648"/>
                  </a:lnTo>
                  <a:lnTo>
                    <a:pt x="40548" y="58035"/>
                  </a:lnTo>
                  <a:lnTo>
                    <a:pt x="42052" y="62162"/>
                  </a:lnTo>
                  <a:lnTo>
                    <a:pt x="33949" y="62379"/>
                  </a:lnTo>
                  <a:lnTo>
                    <a:pt x="32055" y="65665"/>
                  </a:lnTo>
                  <a:lnTo>
                    <a:pt x="29143" y="64518"/>
                  </a:lnTo>
                  <a:lnTo>
                    <a:pt x="27444" y="61085"/>
                  </a:lnTo>
                  <a:lnTo>
                    <a:pt x="23956" y="57496"/>
                  </a:lnTo>
                  <a:lnTo>
                    <a:pt x="17352" y="58586"/>
                  </a:lnTo>
                  <a:lnTo>
                    <a:pt x="11399" y="58833"/>
                  </a:lnTo>
                  <a:lnTo>
                    <a:pt x="6335" y="59639"/>
                  </a:lnTo>
                  <a:lnTo>
                    <a:pt x="6783" y="54030"/>
                  </a:lnTo>
                  <a:lnTo>
                    <a:pt x="11620" y="51408"/>
                  </a:lnTo>
                  <a:lnTo>
                    <a:pt x="10917" y="49206"/>
                  </a:lnTo>
                  <a:lnTo>
                    <a:pt x="9032" y="48478"/>
                  </a:lnTo>
                  <a:lnTo>
                    <a:pt x="8146" y="44257"/>
                  </a:lnTo>
                  <a:lnTo>
                    <a:pt x="4281" y="42249"/>
                  </a:lnTo>
                  <a:lnTo>
                    <a:pt x="2273" y="39398"/>
                  </a:lnTo>
                  <a:lnTo>
                    <a:pt x="0" y="36932"/>
                  </a:lnTo>
                  <a:lnTo>
                    <a:pt x="6525" y="39199"/>
                  </a:lnTo>
                  <a:lnTo>
                    <a:pt x="9996" y="38372"/>
                  </a:lnTo>
                  <a:lnTo>
                    <a:pt x="12277" y="38917"/>
                  </a:lnTo>
                  <a:lnTo>
                    <a:pt x="12794" y="37843"/>
                  </a:lnTo>
                  <a:lnTo>
                    <a:pt x="15393" y="38186"/>
                  </a:lnTo>
                  <a:lnTo>
                    <a:pt x="19660" y="36040"/>
                  </a:lnTo>
                  <a:lnTo>
                    <a:pt x="18904" y="31949"/>
                  </a:lnTo>
                  <a:lnTo>
                    <a:pt x="20295" y="29164"/>
                  </a:lnTo>
                  <a:lnTo>
                    <a:pt x="22959" y="29080"/>
                  </a:lnTo>
                  <a:lnTo>
                    <a:pt x="23041" y="27722"/>
                  </a:lnTo>
                  <a:lnTo>
                    <a:pt x="25622" y="26999"/>
                  </a:lnTo>
                  <a:lnTo>
                    <a:pt x="27046" y="27399"/>
                  </a:lnTo>
                  <a:lnTo>
                    <a:pt x="28121" y="25997"/>
                  </a:lnTo>
                  <a:lnTo>
                    <a:pt x="27228" y="23118"/>
                  </a:lnTo>
                  <a:lnTo>
                    <a:pt x="28019" y="20161"/>
                  </a:lnTo>
                  <a:lnTo>
                    <a:pt x="29963" y="18859"/>
                  </a:lnTo>
                  <a:lnTo>
                    <a:pt x="27761" y="15734"/>
                  </a:lnTo>
                  <a:lnTo>
                    <a:pt x="31151" y="15752"/>
                  </a:lnTo>
                  <a:lnTo>
                    <a:pt x="31661" y="13983"/>
                  </a:lnTo>
                  <a:lnTo>
                    <a:pt x="31021" y="12143"/>
                  </a:lnTo>
                  <a:lnTo>
                    <a:pt x="32217" y="10053"/>
                  </a:lnTo>
                  <a:lnTo>
                    <a:pt x="31157" y="7681"/>
                  </a:lnTo>
                  <a:lnTo>
                    <a:pt x="29764" y="5681"/>
                  </a:lnTo>
                  <a:lnTo>
                    <a:pt x="31198" y="3504"/>
                  </a:lnTo>
                  <a:lnTo>
                    <a:pt x="34628" y="2333"/>
                  </a:lnTo>
                  <a:lnTo>
                    <a:pt x="38435" y="1598"/>
                  </a:lnTo>
                  <a:lnTo>
                    <a:pt x="39924" y="631"/>
                  </a:lnTo>
                  <a:lnTo>
                    <a:pt x="4177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" name="Polygon form 42"/>
            <p:cNvSpPr/>
            <p:nvPr/>
          </p:nvSpPr>
          <p:spPr>
            <a:xfrm>
              <a:off x="404317" y="2061293"/>
              <a:ext cx="21809" cy="11756"/>
            </a:xfrm>
            <a:custGeom>
              <a:avLst/>
              <a:gdLst/>
              <a:ahLst/>
              <a:cxnLst/>
              <a:rect l="0" t="0" r="0" b="0"/>
              <a:pathLst>
                <a:path w="21809" h="11756">
                  <a:moveTo>
                    <a:pt x="19149" y="11756"/>
                  </a:moveTo>
                  <a:lnTo>
                    <a:pt x="17956" y="10333"/>
                  </a:lnTo>
                  <a:lnTo>
                    <a:pt x="17304" y="7684"/>
                  </a:lnTo>
                  <a:lnTo>
                    <a:pt x="18337" y="6389"/>
                  </a:lnTo>
                  <a:lnTo>
                    <a:pt x="17390" y="6042"/>
                  </a:lnTo>
                  <a:lnTo>
                    <a:pt x="16789" y="4418"/>
                  </a:lnTo>
                  <a:lnTo>
                    <a:pt x="14984" y="3035"/>
                  </a:lnTo>
                  <a:lnTo>
                    <a:pt x="13288" y="3326"/>
                  </a:lnTo>
                  <a:lnTo>
                    <a:pt x="12388" y="5020"/>
                  </a:lnTo>
                  <a:lnTo>
                    <a:pt x="10756" y="6233"/>
                  </a:lnTo>
                  <a:lnTo>
                    <a:pt x="9909" y="6394"/>
                  </a:lnTo>
                  <a:lnTo>
                    <a:pt x="9464" y="7410"/>
                  </a:lnTo>
                  <a:lnTo>
                    <a:pt x="11116" y="10090"/>
                  </a:lnTo>
                  <a:lnTo>
                    <a:pt x="10031" y="10705"/>
                  </a:lnTo>
                  <a:lnTo>
                    <a:pt x="9433" y="11426"/>
                  </a:lnTo>
                  <a:lnTo>
                    <a:pt x="7635" y="11658"/>
                  </a:lnTo>
                  <a:lnTo>
                    <a:pt x="7159" y="8720"/>
                  </a:lnTo>
                  <a:lnTo>
                    <a:pt x="6606" y="9549"/>
                  </a:lnTo>
                  <a:lnTo>
                    <a:pt x="5361" y="9247"/>
                  </a:lnTo>
                  <a:lnTo>
                    <a:pt x="4722" y="7264"/>
                  </a:lnTo>
                  <a:lnTo>
                    <a:pt x="3175" y="6919"/>
                  </a:lnTo>
                  <a:lnTo>
                    <a:pt x="2223" y="6333"/>
                  </a:lnTo>
                  <a:lnTo>
                    <a:pt x="581" y="6321"/>
                  </a:lnTo>
                  <a:lnTo>
                    <a:pt x="387" y="7386"/>
                  </a:lnTo>
                  <a:lnTo>
                    <a:pt x="0" y="6638"/>
                  </a:lnTo>
                  <a:lnTo>
                    <a:pt x="272" y="5664"/>
                  </a:lnTo>
                  <a:lnTo>
                    <a:pt x="664" y="4672"/>
                  </a:lnTo>
                  <a:lnTo>
                    <a:pt x="583" y="3781"/>
                  </a:lnTo>
                  <a:lnTo>
                    <a:pt x="1199" y="3206"/>
                  </a:lnTo>
                  <a:lnTo>
                    <a:pt x="461" y="2465"/>
                  </a:lnTo>
                  <a:lnTo>
                    <a:pt x="599" y="487"/>
                  </a:lnTo>
                  <a:lnTo>
                    <a:pt x="2112" y="69"/>
                  </a:lnTo>
                  <a:lnTo>
                    <a:pt x="3341" y="1849"/>
                  </a:lnTo>
                  <a:lnTo>
                    <a:pt x="3181" y="2888"/>
                  </a:lnTo>
                  <a:lnTo>
                    <a:pt x="4690" y="3129"/>
                  </a:lnTo>
                  <a:lnTo>
                    <a:pt x="5081" y="2734"/>
                  </a:lnTo>
                  <a:lnTo>
                    <a:pt x="6041" y="3953"/>
                  </a:lnTo>
                  <a:lnTo>
                    <a:pt x="7948" y="3622"/>
                  </a:lnTo>
                  <a:lnTo>
                    <a:pt x="9668" y="2405"/>
                  </a:lnTo>
                  <a:lnTo>
                    <a:pt x="12066" y="1446"/>
                  </a:lnTo>
                  <a:lnTo>
                    <a:pt x="13485" y="0"/>
                  </a:lnTo>
                  <a:lnTo>
                    <a:pt x="15571" y="315"/>
                  </a:lnTo>
                  <a:lnTo>
                    <a:pt x="15391" y="794"/>
                  </a:lnTo>
                  <a:lnTo>
                    <a:pt x="17508" y="989"/>
                  </a:lnTo>
                  <a:lnTo>
                    <a:pt x="19144" y="1855"/>
                  </a:lnTo>
                  <a:lnTo>
                    <a:pt x="20283" y="3341"/>
                  </a:lnTo>
                  <a:lnTo>
                    <a:pt x="21625" y="4708"/>
                  </a:lnTo>
                  <a:lnTo>
                    <a:pt x="21112" y="5417"/>
                  </a:lnTo>
                  <a:lnTo>
                    <a:pt x="21809" y="8304"/>
                  </a:lnTo>
                  <a:lnTo>
                    <a:pt x="20996" y="9749"/>
                  </a:lnTo>
                  <a:lnTo>
                    <a:pt x="19783" y="9385"/>
                  </a:lnTo>
                  <a:lnTo>
                    <a:pt x="19149" y="1175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" name="Polygon form 43"/>
            <p:cNvSpPr/>
            <p:nvPr/>
          </p:nvSpPr>
          <p:spPr>
            <a:xfrm>
              <a:off x="409323" y="2108658"/>
              <a:ext cx="52155" cy="88715"/>
            </a:xfrm>
            <a:custGeom>
              <a:avLst/>
              <a:gdLst/>
              <a:ahLst/>
              <a:cxnLst/>
              <a:rect l="0" t="0" r="0" b="0"/>
              <a:pathLst>
                <a:path w="52155" h="88715">
                  <a:moveTo>
                    <a:pt x="50425" y="84936"/>
                  </a:moveTo>
                  <a:lnTo>
                    <a:pt x="49741" y="87438"/>
                  </a:lnTo>
                  <a:lnTo>
                    <a:pt x="47977" y="88715"/>
                  </a:lnTo>
                  <a:lnTo>
                    <a:pt x="43838" y="86015"/>
                  </a:lnTo>
                  <a:lnTo>
                    <a:pt x="43250" y="84033"/>
                  </a:lnTo>
                  <a:lnTo>
                    <a:pt x="35159" y="79316"/>
                  </a:lnTo>
                  <a:lnTo>
                    <a:pt x="27733" y="74134"/>
                  </a:lnTo>
                  <a:lnTo>
                    <a:pt x="24460" y="71189"/>
                  </a:lnTo>
                  <a:lnTo>
                    <a:pt x="22433" y="67192"/>
                  </a:lnTo>
                  <a:lnTo>
                    <a:pt x="22902" y="65777"/>
                  </a:lnTo>
                  <a:lnTo>
                    <a:pt x="19023" y="59431"/>
                  </a:lnTo>
                  <a:lnTo>
                    <a:pt x="14441" y="50477"/>
                  </a:lnTo>
                  <a:lnTo>
                    <a:pt x="10082" y="40785"/>
                  </a:lnTo>
                  <a:lnTo>
                    <a:pt x="8366" y="38572"/>
                  </a:lnTo>
                  <a:lnTo>
                    <a:pt x="6935" y="34978"/>
                  </a:lnTo>
                  <a:lnTo>
                    <a:pt x="3773" y="31807"/>
                  </a:lnTo>
                  <a:lnTo>
                    <a:pt x="935" y="29846"/>
                  </a:lnTo>
                  <a:lnTo>
                    <a:pt x="2067" y="27646"/>
                  </a:lnTo>
                  <a:lnTo>
                    <a:pt x="0" y="22979"/>
                  </a:lnTo>
                  <a:lnTo>
                    <a:pt x="1068" y="19533"/>
                  </a:lnTo>
                  <a:lnTo>
                    <a:pt x="4033" y="16419"/>
                  </a:lnTo>
                  <a:lnTo>
                    <a:pt x="4551" y="18458"/>
                  </a:lnTo>
                  <a:lnTo>
                    <a:pt x="3493" y="19632"/>
                  </a:lnTo>
                  <a:lnTo>
                    <a:pt x="3661" y="21428"/>
                  </a:lnTo>
                  <a:lnTo>
                    <a:pt x="5234" y="21028"/>
                  </a:lnTo>
                  <a:lnTo>
                    <a:pt x="6805" y="21549"/>
                  </a:lnTo>
                  <a:lnTo>
                    <a:pt x="8513" y="24011"/>
                  </a:lnTo>
                  <a:lnTo>
                    <a:pt x="10605" y="21983"/>
                  </a:lnTo>
                  <a:lnTo>
                    <a:pt x="11218" y="18677"/>
                  </a:lnTo>
                  <a:lnTo>
                    <a:pt x="13454" y="14410"/>
                  </a:lnTo>
                  <a:lnTo>
                    <a:pt x="18034" y="12465"/>
                  </a:lnTo>
                  <a:lnTo>
                    <a:pt x="22142" y="7341"/>
                  </a:lnTo>
                  <a:lnTo>
                    <a:pt x="23308" y="4167"/>
                  </a:lnTo>
                  <a:lnTo>
                    <a:pt x="22756" y="463"/>
                  </a:lnTo>
                  <a:lnTo>
                    <a:pt x="23782" y="0"/>
                  </a:lnTo>
                  <a:lnTo>
                    <a:pt x="26345" y="2308"/>
                  </a:lnTo>
                  <a:lnTo>
                    <a:pt x="27586" y="4607"/>
                  </a:lnTo>
                  <a:lnTo>
                    <a:pt x="29377" y="5860"/>
                  </a:lnTo>
                  <a:lnTo>
                    <a:pt x="31712" y="10960"/>
                  </a:lnTo>
                  <a:lnTo>
                    <a:pt x="34586" y="11561"/>
                  </a:lnTo>
                  <a:lnTo>
                    <a:pt x="36682" y="10269"/>
                  </a:lnTo>
                  <a:lnTo>
                    <a:pt x="38085" y="11106"/>
                  </a:lnTo>
                  <a:lnTo>
                    <a:pt x="40385" y="10682"/>
                  </a:lnTo>
                  <a:lnTo>
                    <a:pt x="43371" y="12947"/>
                  </a:lnTo>
                  <a:lnTo>
                    <a:pt x="41008" y="17897"/>
                  </a:lnTo>
                  <a:lnTo>
                    <a:pt x="42159" y="18007"/>
                  </a:lnTo>
                  <a:lnTo>
                    <a:pt x="44157" y="20578"/>
                  </a:lnTo>
                  <a:lnTo>
                    <a:pt x="40689" y="20368"/>
                  </a:lnTo>
                  <a:lnTo>
                    <a:pt x="40197" y="21101"/>
                  </a:lnTo>
                  <a:lnTo>
                    <a:pt x="37080" y="22053"/>
                  </a:lnTo>
                  <a:lnTo>
                    <a:pt x="32812" y="25389"/>
                  </a:lnTo>
                  <a:lnTo>
                    <a:pt x="32628" y="27661"/>
                  </a:lnTo>
                  <a:lnTo>
                    <a:pt x="31725" y="29362"/>
                  </a:lnTo>
                  <a:lnTo>
                    <a:pt x="32235" y="31990"/>
                  </a:lnTo>
                  <a:lnTo>
                    <a:pt x="29990" y="33415"/>
                  </a:lnTo>
                  <a:lnTo>
                    <a:pt x="30106" y="35471"/>
                  </a:lnTo>
                  <a:lnTo>
                    <a:pt x="29147" y="36371"/>
                  </a:lnTo>
                  <a:lnTo>
                    <a:pt x="31008" y="40739"/>
                  </a:lnTo>
                  <a:lnTo>
                    <a:pt x="33331" y="43676"/>
                  </a:lnTo>
                  <a:lnTo>
                    <a:pt x="32670" y="45774"/>
                  </a:lnTo>
                  <a:lnTo>
                    <a:pt x="35226" y="46026"/>
                  </a:lnTo>
                  <a:lnTo>
                    <a:pt x="36861" y="48601"/>
                  </a:lnTo>
                  <a:lnTo>
                    <a:pt x="40240" y="48685"/>
                  </a:lnTo>
                  <a:lnTo>
                    <a:pt x="43168" y="45788"/>
                  </a:lnTo>
                  <a:lnTo>
                    <a:pt x="43467" y="53161"/>
                  </a:lnTo>
                  <a:lnTo>
                    <a:pt x="45246" y="53695"/>
                  </a:lnTo>
                  <a:lnTo>
                    <a:pt x="47330" y="52832"/>
                  </a:lnTo>
                  <a:lnTo>
                    <a:pt x="51281" y="60583"/>
                  </a:lnTo>
                  <a:lnTo>
                    <a:pt x="50613" y="62233"/>
                  </a:lnTo>
                  <a:lnTo>
                    <a:pt x="50750" y="65640"/>
                  </a:lnTo>
                  <a:lnTo>
                    <a:pt x="51091" y="69760"/>
                  </a:lnTo>
                  <a:lnTo>
                    <a:pt x="49869" y="72204"/>
                  </a:lnTo>
                  <a:lnTo>
                    <a:pt x="50743" y="73986"/>
                  </a:lnTo>
                  <a:lnTo>
                    <a:pt x="50058" y="75629"/>
                  </a:lnTo>
                  <a:lnTo>
                    <a:pt x="52155" y="79667"/>
                  </a:lnTo>
                  <a:lnTo>
                    <a:pt x="50425" y="84936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" name="Polygon form 44"/>
            <p:cNvSpPr/>
            <p:nvPr/>
          </p:nvSpPr>
          <p:spPr>
            <a:xfrm>
              <a:off x="1174124" y="2012374"/>
              <a:ext cx="19598" cy="30530"/>
            </a:xfrm>
            <a:custGeom>
              <a:avLst/>
              <a:gdLst/>
              <a:ahLst/>
              <a:cxnLst/>
              <a:rect l="0" t="0" r="0" b="0"/>
              <a:pathLst>
                <a:path w="19598" h="30530">
                  <a:moveTo>
                    <a:pt x="2832" y="27"/>
                  </a:moveTo>
                  <a:lnTo>
                    <a:pt x="5483" y="1395"/>
                  </a:lnTo>
                  <a:lnTo>
                    <a:pt x="6300" y="0"/>
                  </a:lnTo>
                  <a:lnTo>
                    <a:pt x="6961" y="1296"/>
                  </a:lnTo>
                  <a:lnTo>
                    <a:pt x="6872" y="3463"/>
                  </a:lnTo>
                  <a:lnTo>
                    <a:pt x="9010" y="7110"/>
                  </a:lnTo>
                  <a:lnTo>
                    <a:pt x="8985" y="11448"/>
                  </a:lnTo>
                  <a:lnTo>
                    <a:pt x="7143" y="13249"/>
                  </a:lnTo>
                  <a:lnTo>
                    <a:pt x="7409" y="17440"/>
                  </a:lnTo>
                  <a:lnTo>
                    <a:pt x="9055" y="21529"/>
                  </a:lnTo>
                  <a:lnTo>
                    <a:pt x="11161" y="22029"/>
                  </a:lnTo>
                  <a:lnTo>
                    <a:pt x="12711" y="21356"/>
                  </a:lnTo>
                  <a:lnTo>
                    <a:pt x="17964" y="24067"/>
                  </a:lnTo>
                  <a:lnTo>
                    <a:pt x="18122" y="26910"/>
                  </a:lnTo>
                  <a:lnTo>
                    <a:pt x="19577" y="28118"/>
                  </a:lnTo>
                  <a:lnTo>
                    <a:pt x="19598" y="30530"/>
                  </a:lnTo>
                  <a:lnTo>
                    <a:pt x="16210" y="28073"/>
                  </a:lnTo>
                  <a:lnTo>
                    <a:pt x="14328" y="25391"/>
                  </a:lnTo>
                  <a:lnTo>
                    <a:pt x="13696" y="27329"/>
                  </a:lnTo>
                  <a:lnTo>
                    <a:pt x="10734" y="24306"/>
                  </a:lnTo>
                  <a:lnTo>
                    <a:pt x="7444" y="25187"/>
                  </a:lnTo>
                  <a:lnTo>
                    <a:pt x="5359" y="24108"/>
                  </a:lnTo>
                  <a:lnTo>
                    <a:pt x="5156" y="21965"/>
                  </a:lnTo>
                  <a:lnTo>
                    <a:pt x="6084" y="20609"/>
                  </a:lnTo>
                  <a:lnTo>
                    <a:pt x="4730" y="19454"/>
                  </a:lnTo>
                  <a:lnTo>
                    <a:pt x="4600" y="21333"/>
                  </a:lnTo>
                  <a:lnTo>
                    <a:pt x="2171" y="18433"/>
                  </a:lnTo>
                  <a:lnTo>
                    <a:pt x="1163" y="16208"/>
                  </a:lnTo>
                  <a:lnTo>
                    <a:pt x="0" y="11280"/>
                  </a:lnTo>
                  <a:lnTo>
                    <a:pt x="1869" y="12917"/>
                  </a:lnTo>
                  <a:lnTo>
                    <a:pt x="476" y="4841"/>
                  </a:lnTo>
                  <a:lnTo>
                    <a:pt x="580" y="123"/>
                  </a:lnTo>
                  <a:lnTo>
                    <a:pt x="2832" y="2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" name="Polygon form 45"/>
            <p:cNvSpPr/>
            <p:nvPr/>
          </p:nvSpPr>
          <p:spPr>
            <a:xfrm>
              <a:off x="1189177" y="2057243"/>
              <a:ext cx="17669" cy="21877"/>
            </a:xfrm>
            <a:custGeom>
              <a:avLst/>
              <a:gdLst/>
              <a:ahLst/>
              <a:cxnLst/>
              <a:rect l="0" t="0" r="0" b="0"/>
              <a:pathLst>
                <a:path w="17669" h="21877">
                  <a:moveTo>
                    <a:pt x="16365" y="6957"/>
                  </a:moveTo>
                  <a:lnTo>
                    <a:pt x="17141" y="10432"/>
                  </a:lnTo>
                  <a:lnTo>
                    <a:pt x="17669" y="13371"/>
                  </a:lnTo>
                  <a:lnTo>
                    <a:pt x="16809" y="18195"/>
                  </a:lnTo>
                  <a:lnTo>
                    <a:pt x="14914" y="12875"/>
                  </a:lnTo>
                  <a:lnTo>
                    <a:pt x="13380" y="15565"/>
                  </a:lnTo>
                  <a:lnTo>
                    <a:pt x="14941" y="19405"/>
                  </a:lnTo>
                  <a:lnTo>
                    <a:pt x="14037" y="21877"/>
                  </a:lnTo>
                  <a:lnTo>
                    <a:pt x="9285" y="18909"/>
                  </a:lnTo>
                  <a:lnTo>
                    <a:pt x="7877" y="15146"/>
                  </a:lnTo>
                  <a:lnTo>
                    <a:pt x="8805" y="12641"/>
                  </a:lnTo>
                  <a:lnTo>
                    <a:pt x="6131" y="10219"/>
                  </a:lnTo>
                  <a:lnTo>
                    <a:pt x="5150" y="12405"/>
                  </a:lnTo>
                  <a:lnTo>
                    <a:pt x="3330" y="12238"/>
                  </a:lnTo>
                  <a:lnTo>
                    <a:pt x="775" y="15195"/>
                  </a:lnTo>
                  <a:lnTo>
                    <a:pt x="0" y="13683"/>
                  </a:lnTo>
                  <a:lnTo>
                    <a:pt x="1059" y="9269"/>
                  </a:lnTo>
                  <a:lnTo>
                    <a:pt x="3307" y="7755"/>
                  </a:lnTo>
                  <a:lnTo>
                    <a:pt x="5166" y="5747"/>
                  </a:lnTo>
                  <a:lnTo>
                    <a:pt x="6784" y="8079"/>
                  </a:lnTo>
                  <a:lnTo>
                    <a:pt x="9526" y="6586"/>
                  </a:lnTo>
                  <a:lnTo>
                    <a:pt x="9872" y="4241"/>
                  </a:lnTo>
                  <a:lnTo>
                    <a:pt x="12552" y="4039"/>
                  </a:lnTo>
                  <a:lnTo>
                    <a:pt x="11808" y="0"/>
                  </a:lnTo>
                  <a:lnTo>
                    <a:pt x="15221" y="2405"/>
                  </a:lnTo>
                  <a:lnTo>
                    <a:pt x="15869" y="5036"/>
                  </a:lnTo>
                  <a:lnTo>
                    <a:pt x="16365" y="695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" name="Polygon form 46"/>
            <p:cNvSpPr/>
            <p:nvPr/>
          </p:nvSpPr>
          <p:spPr>
            <a:xfrm>
              <a:off x="1194420" y="2042769"/>
              <a:ext cx="7020" cy="12578"/>
            </a:xfrm>
            <a:custGeom>
              <a:avLst/>
              <a:gdLst/>
              <a:ahLst/>
              <a:cxnLst/>
              <a:rect l="0" t="0" r="0" b="0"/>
              <a:pathLst>
                <a:path w="7020" h="12578">
                  <a:moveTo>
                    <a:pt x="5026" y="1913"/>
                  </a:moveTo>
                  <a:lnTo>
                    <a:pt x="7020" y="7714"/>
                  </a:lnTo>
                  <a:lnTo>
                    <a:pt x="3878" y="6413"/>
                  </a:lnTo>
                  <a:lnTo>
                    <a:pt x="4223" y="8163"/>
                  </a:lnTo>
                  <a:lnTo>
                    <a:pt x="5623" y="11360"/>
                  </a:lnTo>
                  <a:lnTo>
                    <a:pt x="3976" y="12578"/>
                  </a:lnTo>
                  <a:lnTo>
                    <a:pt x="3294" y="8911"/>
                  </a:lnTo>
                  <a:lnTo>
                    <a:pt x="2110" y="8672"/>
                  </a:lnTo>
                  <a:lnTo>
                    <a:pt x="1037" y="5533"/>
                  </a:lnTo>
                  <a:lnTo>
                    <a:pt x="3335" y="5883"/>
                  </a:lnTo>
                  <a:lnTo>
                    <a:pt x="2974" y="3910"/>
                  </a:lnTo>
                  <a:lnTo>
                    <a:pt x="0" y="3"/>
                  </a:lnTo>
                  <a:lnTo>
                    <a:pt x="3654" y="0"/>
                  </a:lnTo>
                  <a:lnTo>
                    <a:pt x="5026" y="1913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" name="Polygon form 47"/>
            <p:cNvSpPr/>
            <p:nvPr/>
          </p:nvSpPr>
          <p:spPr>
            <a:xfrm>
              <a:off x="1189466" y="2049695"/>
              <a:ext cx="5708" cy="11621"/>
            </a:xfrm>
            <a:custGeom>
              <a:avLst/>
              <a:gdLst/>
              <a:ahLst/>
              <a:cxnLst/>
              <a:rect l="0" t="0" r="0" b="0"/>
              <a:pathLst>
                <a:path w="5708" h="11621">
                  <a:moveTo>
                    <a:pt x="5708" y="4982"/>
                  </a:moveTo>
                  <a:lnTo>
                    <a:pt x="4573" y="6730"/>
                  </a:lnTo>
                  <a:lnTo>
                    <a:pt x="3805" y="10051"/>
                  </a:lnTo>
                  <a:lnTo>
                    <a:pt x="2797" y="11621"/>
                  </a:lnTo>
                  <a:lnTo>
                    <a:pt x="0" y="8080"/>
                  </a:lnTo>
                  <a:lnTo>
                    <a:pt x="603" y="6668"/>
                  </a:lnTo>
                  <a:lnTo>
                    <a:pt x="1362" y="5187"/>
                  </a:lnTo>
                  <a:lnTo>
                    <a:pt x="1325" y="1947"/>
                  </a:lnTo>
                  <a:lnTo>
                    <a:pt x="3376" y="1584"/>
                  </a:lnTo>
                  <a:lnTo>
                    <a:pt x="3263" y="5105"/>
                  </a:lnTo>
                  <a:lnTo>
                    <a:pt x="5349" y="0"/>
                  </a:lnTo>
                  <a:lnTo>
                    <a:pt x="5708" y="498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" name="Polygon form 48"/>
            <p:cNvSpPr/>
            <p:nvPr/>
          </p:nvSpPr>
          <p:spPr>
            <a:xfrm>
              <a:off x="1170420" y="2049471"/>
              <a:ext cx="8223" cy="15708"/>
            </a:xfrm>
            <a:custGeom>
              <a:avLst/>
              <a:gdLst/>
              <a:ahLst/>
              <a:cxnLst/>
              <a:rect l="0" t="0" r="0" b="0"/>
              <a:pathLst>
                <a:path w="8223" h="15708">
                  <a:moveTo>
                    <a:pt x="4528" y="10705"/>
                  </a:moveTo>
                  <a:lnTo>
                    <a:pt x="0" y="15708"/>
                  </a:lnTo>
                  <a:lnTo>
                    <a:pt x="1474" y="12062"/>
                  </a:lnTo>
                  <a:lnTo>
                    <a:pt x="3848" y="8814"/>
                  </a:lnTo>
                  <a:lnTo>
                    <a:pt x="5675" y="5185"/>
                  </a:lnTo>
                  <a:lnTo>
                    <a:pt x="6947" y="0"/>
                  </a:lnTo>
                  <a:lnTo>
                    <a:pt x="8223" y="4198"/>
                  </a:lnTo>
                  <a:lnTo>
                    <a:pt x="6088" y="7107"/>
                  </a:lnTo>
                  <a:lnTo>
                    <a:pt x="4528" y="1070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" name="Polygon form 49"/>
            <p:cNvSpPr/>
            <p:nvPr/>
          </p:nvSpPr>
          <p:spPr>
            <a:xfrm>
              <a:off x="1185958" y="2046512"/>
              <a:ext cx="5199" cy="7518"/>
            </a:xfrm>
            <a:custGeom>
              <a:avLst/>
              <a:gdLst/>
              <a:ahLst/>
              <a:cxnLst/>
              <a:rect l="0" t="0" r="0" b="0"/>
              <a:pathLst>
                <a:path w="5199" h="7518">
                  <a:moveTo>
                    <a:pt x="0" y="0"/>
                  </a:moveTo>
                  <a:lnTo>
                    <a:pt x="2528" y="1540"/>
                  </a:lnTo>
                  <a:lnTo>
                    <a:pt x="4942" y="1462"/>
                  </a:lnTo>
                  <a:lnTo>
                    <a:pt x="5199" y="3637"/>
                  </a:lnTo>
                  <a:lnTo>
                    <a:pt x="3762" y="5894"/>
                  </a:lnTo>
                  <a:lnTo>
                    <a:pt x="1566" y="7518"/>
                  </a:lnTo>
                  <a:lnTo>
                    <a:pt x="1091" y="5109"/>
                  </a:lnTo>
                  <a:lnTo>
                    <a:pt x="969" y="24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" name="Polygon form 50"/>
            <p:cNvSpPr/>
            <p:nvPr/>
          </p:nvSpPr>
          <p:spPr>
            <a:xfrm>
              <a:off x="1178692" y="2038543"/>
              <a:ext cx="4909" cy="6412"/>
            </a:xfrm>
            <a:custGeom>
              <a:avLst/>
              <a:gdLst/>
              <a:ahLst/>
              <a:cxnLst/>
              <a:rect l="0" t="0" r="0" b="0"/>
              <a:pathLst>
                <a:path w="4909" h="6412">
                  <a:moveTo>
                    <a:pt x="4909" y="1905"/>
                  </a:moveTo>
                  <a:lnTo>
                    <a:pt x="4651" y="6412"/>
                  </a:lnTo>
                  <a:lnTo>
                    <a:pt x="2606" y="3878"/>
                  </a:lnTo>
                  <a:lnTo>
                    <a:pt x="0" y="0"/>
                  </a:lnTo>
                  <a:lnTo>
                    <a:pt x="3270" y="83"/>
                  </a:lnTo>
                  <a:lnTo>
                    <a:pt x="4909" y="190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" name="Polygon form 51"/>
            <p:cNvSpPr/>
            <p:nvPr/>
          </p:nvSpPr>
          <p:spPr>
            <a:xfrm>
              <a:off x="1260958" y="2122466"/>
              <a:ext cx="36114" cy="44764"/>
            </a:xfrm>
            <a:custGeom>
              <a:avLst/>
              <a:gdLst/>
              <a:ahLst/>
              <a:cxnLst/>
              <a:rect l="0" t="0" r="0" b="0"/>
              <a:pathLst>
                <a:path w="36114" h="44764">
                  <a:moveTo>
                    <a:pt x="24736" y="26490"/>
                  </a:moveTo>
                  <a:lnTo>
                    <a:pt x="27685" y="30181"/>
                  </a:lnTo>
                  <a:lnTo>
                    <a:pt x="29328" y="36081"/>
                  </a:lnTo>
                  <a:lnTo>
                    <a:pt x="31536" y="35968"/>
                  </a:lnTo>
                  <a:lnTo>
                    <a:pt x="31003" y="38399"/>
                  </a:lnTo>
                  <a:lnTo>
                    <a:pt x="33786" y="39435"/>
                  </a:lnTo>
                  <a:lnTo>
                    <a:pt x="32475" y="40434"/>
                  </a:lnTo>
                  <a:lnTo>
                    <a:pt x="36114" y="42898"/>
                  </a:lnTo>
                  <a:lnTo>
                    <a:pt x="35410" y="44475"/>
                  </a:lnTo>
                  <a:lnTo>
                    <a:pt x="32831" y="44764"/>
                  </a:lnTo>
                  <a:lnTo>
                    <a:pt x="32151" y="43302"/>
                  </a:lnTo>
                  <a:lnTo>
                    <a:pt x="28999" y="42566"/>
                  </a:lnTo>
                  <a:lnTo>
                    <a:pt x="25305" y="41603"/>
                  </a:lnTo>
                  <a:lnTo>
                    <a:pt x="22918" y="38010"/>
                  </a:lnTo>
                  <a:lnTo>
                    <a:pt x="21214" y="34934"/>
                  </a:lnTo>
                  <a:lnTo>
                    <a:pt x="19900" y="30093"/>
                  </a:lnTo>
                  <a:lnTo>
                    <a:pt x="15225" y="27575"/>
                  </a:lnTo>
                  <a:lnTo>
                    <a:pt x="11797" y="29044"/>
                  </a:lnTo>
                  <a:lnTo>
                    <a:pt x="9234" y="30776"/>
                  </a:lnTo>
                  <a:lnTo>
                    <a:pt x="9170" y="34794"/>
                  </a:lnTo>
                  <a:lnTo>
                    <a:pt x="5907" y="36568"/>
                  </a:lnTo>
                  <a:lnTo>
                    <a:pt x="3907" y="35599"/>
                  </a:lnTo>
                  <a:lnTo>
                    <a:pt x="0" y="35258"/>
                  </a:lnTo>
                  <a:lnTo>
                    <a:pt x="1999" y="17643"/>
                  </a:lnTo>
                  <a:lnTo>
                    <a:pt x="3100" y="0"/>
                  </a:lnTo>
                  <a:lnTo>
                    <a:pt x="9594" y="3802"/>
                  </a:lnTo>
                  <a:lnTo>
                    <a:pt x="16516" y="7004"/>
                  </a:lnTo>
                  <a:lnTo>
                    <a:pt x="18975" y="9839"/>
                  </a:lnTo>
                  <a:lnTo>
                    <a:pt x="20904" y="12623"/>
                  </a:lnTo>
                  <a:lnTo>
                    <a:pt x="21216" y="15857"/>
                  </a:lnTo>
                  <a:lnTo>
                    <a:pt x="27277" y="19373"/>
                  </a:lnTo>
                  <a:lnTo>
                    <a:pt x="27901" y="22307"/>
                  </a:lnTo>
                  <a:lnTo>
                    <a:pt x="24316" y="22816"/>
                  </a:lnTo>
                  <a:lnTo>
                    <a:pt x="24736" y="2649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" name="Polygon form 52"/>
            <p:cNvSpPr/>
            <p:nvPr/>
          </p:nvSpPr>
          <p:spPr>
            <a:xfrm>
              <a:off x="1290985" y="2131460"/>
              <a:ext cx="16084" cy="11885"/>
            </a:xfrm>
            <a:custGeom>
              <a:avLst/>
              <a:gdLst/>
              <a:ahLst/>
              <a:cxnLst/>
              <a:rect l="0" t="0" r="0" b="0"/>
              <a:pathLst>
                <a:path w="16084" h="11885">
                  <a:moveTo>
                    <a:pt x="14176" y="7376"/>
                  </a:moveTo>
                  <a:lnTo>
                    <a:pt x="12127" y="7792"/>
                  </a:lnTo>
                  <a:lnTo>
                    <a:pt x="11372" y="9334"/>
                  </a:lnTo>
                  <a:lnTo>
                    <a:pt x="9141" y="10635"/>
                  </a:lnTo>
                  <a:lnTo>
                    <a:pt x="7041" y="11885"/>
                  </a:lnTo>
                  <a:lnTo>
                    <a:pt x="5009" y="11833"/>
                  </a:lnTo>
                  <a:lnTo>
                    <a:pt x="2037" y="10162"/>
                  </a:lnTo>
                  <a:lnTo>
                    <a:pt x="0" y="8581"/>
                  </a:lnTo>
                  <a:lnTo>
                    <a:pt x="476" y="6884"/>
                  </a:lnTo>
                  <a:lnTo>
                    <a:pt x="3837" y="7756"/>
                  </a:lnTo>
                  <a:lnTo>
                    <a:pt x="5974" y="7365"/>
                  </a:lnTo>
                  <a:lnTo>
                    <a:pt x="6786" y="4727"/>
                  </a:lnTo>
                  <a:lnTo>
                    <a:pt x="7348" y="4600"/>
                  </a:lnTo>
                  <a:lnTo>
                    <a:pt x="7459" y="7542"/>
                  </a:lnTo>
                  <a:lnTo>
                    <a:pt x="9684" y="7163"/>
                  </a:lnTo>
                  <a:lnTo>
                    <a:pt x="10936" y="5288"/>
                  </a:lnTo>
                  <a:lnTo>
                    <a:pt x="13242" y="3349"/>
                  </a:lnTo>
                  <a:lnTo>
                    <a:pt x="13069" y="71"/>
                  </a:lnTo>
                  <a:lnTo>
                    <a:pt x="15375" y="0"/>
                  </a:lnTo>
                  <a:lnTo>
                    <a:pt x="16084" y="925"/>
                  </a:lnTo>
                  <a:lnTo>
                    <a:pt x="15764" y="4009"/>
                  </a:lnTo>
                  <a:lnTo>
                    <a:pt x="14176" y="737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" name="Polygon form 53"/>
            <p:cNvSpPr/>
            <p:nvPr/>
          </p:nvSpPr>
          <p:spPr>
            <a:xfrm>
              <a:off x="1301155" y="2122248"/>
              <a:ext cx="8909" cy="12692"/>
            </a:xfrm>
            <a:custGeom>
              <a:avLst/>
              <a:gdLst/>
              <a:ahLst/>
              <a:cxnLst/>
              <a:rect l="0" t="0" r="0" b="0"/>
              <a:pathLst>
                <a:path w="8909" h="12692">
                  <a:moveTo>
                    <a:pt x="8909" y="11229"/>
                  </a:moveTo>
                  <a:lnTo>
                    <a:pt x="7591" y="12692"/>
                  </a:lnTo>
                  <a:lnTo>
                    <a:pt x="7120" y="9394"/>
                  </a:lnTo>
                  <a:lnTo>
                    <a:pt x="6374" y="7230"/>
                  </a:lnTo>
                  <a:lnTo>
                    <a:pt x="4749" y="5384"/>
                  </a:lnTo>
                  <a:lnTo>
                    <a:pt x="2695" y="2988"/>
                  </a:lnTo>
                  <a:lnTo>
                    <a:pt x="0" y="1329"/>
                  </a:lnTo>
                  <a:lnTo>
                    <a:pt x="1127" y="0"/>
                  </a:lnTo>
                  <a:lnTo>
                    <a:pt x="3133" y="1574"/>
                  </a:lnTo>
                  <a:lnTo>
                    <a:pt x="4379" y="2810"/>
                  </a:lnTo>
                  <a:lnTo>
                    <a:pt x="5921" y="4163"/>
                  </a:lnTo>
                  <a:lnTo>
                    <a:pt x="7319" y="6520"/>
                  </a:lnTo>
                  <a:lnTo>
                    <a:pt x="8660" y="8324"/>
                  </a:lnTo>
                  <a:lnTo>
                    <a:pt x="8909" y="1122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" name="Polygon form 54"/>
            <p:cNvSpPr/>
            <p:nvPr/>
          </p:nvSpPr>
          <p:spPr>
            <a:xfrm>
              <a:off x="1315034" y="2136610"/>
              <a:ext cx="4959" cy="10591"/>
            </a:xfrm>
            <a:custGeom>
              <a:avLst/>
              <a:gdLst/>
              <a:ahLst/>
              <a:cxnLst/>
              <a:rect l="0" t="0" r="0" b="0"/>
              <a:pathLst>
                <a:path w="4959" h="10591">
                  <a:moveTo>
                    <a:pt x="4239" y="10059"/>
                  </a:moveTo>
                  <a:lnTo>
                    <a:pt x="3101" y="10591"/>
                  </a:lnTo>
                  <a:lnTo>
                    <a:pt x="1700" y="8398"/>
                  </a:lnTo>
                  <a:lnTo>
                    <a:pt x="413" y="4806"/>
                  </a:lnTo>
                  <a:lnTo>
                    <a:pt x="0" y="530"/>
                  </a:lnTo>
                  <a:lnTo>
                    <a:pt x="579" y="0"/>
                  </a:lnTo>
                  <a:lnTo>
                    <a:pt x="839" y="1672"/>
                  </a:lnTo>
                  <a:lnTo>
                    <a:pt x="1878" y="2966"/>
                  </a:lnTo>
                  <a:lnTo>
                    <a:pt x="3367" y="6557"/>
                  </a:lnTo>
                  <a:lnTo>
                    <a:pt x="4959" y="8503"/>
                  </a:lnTo>
                  <a:lnTo>
                    <a:pt x="4239" y="1005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" name="Polygon form 55"/>
            <p:cNvSpPr/>
            <p:nvPr/>
          </p:nvSpPr>
          <p:spPr>
            <a:xfrm>
              <a:off x="765930" y="1850186"/>
              <a:ext cx="32850" cy="27147"/>
            </a:xfrm>
            <a:custGeom>
              <a:avLst/>
              <a:gdLst/>
              <a:ahLst/>
              <a:cxnLst/>
              <a:rect l="0" t="0" r="0" b="0"/>
              <a:pathLst>
                <a:path w="32850" h="27147">
                  <a:moveTo>
                    <a:pt x="3913" y="17707"/>
                  </a:moveTo>
                  <a:lnTo>
                    <a:pt x="2351" y="14719"/>
                  </a:lnTo>
                  <a:lnTo>
                    <a:pt x="2457" y="13095"/>
                  </a:lnTo>
                  <a:lnTo>
                    <a:pt x="1458" y="10589"/>
                  </a:lnTo>
                  <a:lnTo>
                    <a:pt x="175" y="8925"/>
                  </a:lnTo>
                  <a:lnTo>
                    <a:pt x="938" y="7661"/>
                  </a:lnTo>
                  <a:lnTo>
                    <a:pt x="0" y="5276"/>
                  </a:lnTo>
                  <a:lnTo>
                    <a:pt x="1997" y="3873"/>
                  </a:lnTo>
                  <a:lnTo>
                    <a:pt x="6612" y="1641"/>
                  </a:lnTo>
                  <a:lnTo>
                    <a:pt x="10320" y="0"/>
                  </a:lnTo>
                  <a:lnTo>
                    <a:pt x="13482" y="751"/>
                  </a:lnTo>
                  <a:lnTo>
                    <a:pt x="13850" y="1895"/>
                  </a:lnTo>
                  <a:lnTo>
                    <a:pt x="16834" y="1911"/>
                  </a:lnTo>
                  <a:lnTo>
                    <a:pt x="20705" y="2385"/>
                  </a:lnTo>
                  <a:lnTo>
                    <a:pt x="26374" y="2220"/>
                  </a:lnTo>
                  <a:lnTo>
                    <a:pt x="28031" y="2695"/>
                  </a:lnTo>
                  <a:lnTo>
                    <a:pt x="28985" y="4131"/>
                  </a:lnTo>
                  <a:lnTo>
                    <a:pt x="29423" y="6208"/>
                  </a:lnTo>
                  <a:lnTo>
                    <a:pt x="30547" y="7982"/>
                  </a:lnTo>
                  <a:lnTo>
                    <a:pt x="30800" y="9857"/>
                  </a:lnTo>
                  <a:lnTo>
                    <a:pt x="29055" y="10850"/>
                  </a:lnTo>
                  <a:lnTo>
                    <a:pt x="30331" y="13012"/>
                  </a:lnTo>
                  <a:lnTo>
                    <a:pt x="30682" y="15105"/>
                  </a:lnTo>
                  <a:lnTo>
                    <a:pt x="32850" y="19184"/>
                  </a:lnTo>
                  <a:lnTo>
                    <a:pt x="32689" y="20510"/>
                  </a:lnTo>
                  <a:lnTo>
                    <a:pt x="31176" y="21085"/>
                  </a:lnTo>
                  <a:lnTo>
                    <a:pt x="28767" y="25046"/>
                  </a:lnTo>
                  <a:lnTo>
                    <a:pt x="29866" y="27147"/>
                  </a:lnTo>
                  <a:lnTo>
                    <a:pt x="29126" y="26884"/>
                  </a:lnTo>
                  <a:lnTo>
                    <a:pt x="25835" y="25124"/>
                  </a:lnTo>
                  <a:lnTo>
                    <a:pt x="23591" y="25824"/>
                  </a:lnTo>
                  <a:lnTo>
                    <a:pt x="22012" y="25363"/>
                  </a:lnTo>
                  <a:lnTo>
                    <a:pt x="20217" y="26399"/>
                  </a:lnTo>
                  <a:lnTo>
                    <a:pt x="18408" y="24755"/>
                  </a:lnTo>
                  <a:lnTo>
                    <a:pt x="17150" y="25411"/>
                  </a:lnTo>
                  <a:lnTo>
                    <a:pt x="16938" y="25130"/>
                  </a:lnTo>
                  <a:lnTo>
                    <a:pt x="15214" y="22833"/>
                  </a:lnTo>
                  <a:lnTo>
                    <a:pt x="12797" y="22580"/>
                  </a:lnTo>
                  <a:lnTo>
                    <a:pt x="12345" y="21112"/>
                  </a:lnTo>
                  <a:lnTo>
                    <a:pt x="10098" y="20613"/>
                  </a:lnTo>
                  <a:lnTo>
                    <a:pt x="9736" y="21833"/>
                  </a:lnTo>
                  <a:lnTo>
                    <a:pt x="7904" y="20881"/>
                  </a:lnTo>
                  <a:lnTo>
                    <a:pt x="7983" y="19585"/>
                  </a:lnTo>
                  <a:lnTo>
                    <a:pt x="5558" y="19204"/>
                  </a:lnTo>
                  <a:lnTo>
                    <a:pt x="3913" y="1770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" name="Polygon form 56"/>
            <p:cNvSpPr/>
            <p:nvPr/>
          </p:nvSpPr>
          <p:spPr>
            <a:xfrm>
              <a:off x="469020" y="2018812"/>
              <a:ext cx="6156" cy="2765"/>
            </a:xfrm>
            <a:custGeom>
              <a:avLst/>
              <a:gdLst/>
              <a:ahLst/>
              <a:cxnLst/>
              <a:rect l="0" t="0" r="0" b="0"/>
              <a:pathLst>
                <a:path w="6156" h="2765">
                  <a:moveTo>
                    <a:pt x="3736" y="91"/>
                  </a:moveTo>
                  <a:lnTo>
                    <a:pt x="5600" y="555"/>
                  </a:lnTo>
                  <a:lnTo>
                    <a:pt x="6156" y="1527"/>
                  </a:lnTo>
                  <a:lnTo>
                    <a:pt x="5042" y="2724"/>
                  </a:lnTo>
                  <a:lnTo>
                    <a:pt x="2217" y="2639"/>
                  </a:lnTo>
                  <a:lnTo>
                    <a:pt x="0" y="2765"/>
                  </a:lnTo>
                  <a:lnTo>
                    <a:pt x="45" y="695"/>
                  </a:lnTo>
                  <a:lnTo>
                    <a:pt x="669" y="0"/>
                  </a:lnTo>
                  <a:lnTo>
                    <a:pt x="3736" y="9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" name="Polygon form 57"/>
            <p:cNvSpPr/>
            <p:nvPr/>
          </p:nvSpPr>
          <p:spPr>
            <a:xfrm>
              <a:off x="1143427" y="1886053"/>
              <a:ext cx="17297" cy="27921"/>
            </a:xfrm>
            <a:custGeom>
              <a:avLst/>
              <a:gdLst/>
              <a:ahLst/>
              <a:cxnLst/>
              <a:rect l="0" t="0" r="0" b="0"/>
              <a:pathLst>
                <a:path w="17297" h="27921">
                  <a:moveTo>
                    <a:pt x="12904" y="2686"/>
                  </a:moveTo>
                  <a:lnTo>
                    <a:pt x="13908" y="3501"/>
                  </a:lnTo>
                  <a:lnTo>
                    <a:pt x="12518" y="3337"/>
                  </a:lnTo>
                  <a:lnTo>
                    <a:pt x="12227" y="5160"/>
                  </a:lnTo>
                  <a:lnTo>
                    <a:pt x="12353" y="6945"/>
                  </a:lnTo>
                  <a:lnTo>
                    <a:pt x="14706" y="10490"/>
                  </a:lnTo>
                  <a:lnTo>
                    <a:pt x="13728" y="11761"/>
                  </a:lnTo>
                  <a:lnTo>
                    <a:pt x="13693" y="12696"/>
                  </a:lnTo>
                  <a:lnTo>
                    <a:pt x="13371" y="14290"/>
                  </a:lnTo>
                  <a:lnTo>
                    <a:pt x="11712" y="15327"/>
                  </a:lnTo>
                  <a:lnTo>
                    <a:pt x="11100" y="16804"/>
                  </a:lnTo>
                  <a:lnTo>
                    <a:pt x="12260" y="18967"/>
                  </a:lnTo>
                  <a:lnTo>
                    <a:pt x="12200" y="19554"/>
                  </a:lnTo>
                  <a:lnTo>
                    <a:pt x="13965" y="20235"/>
                  </a:lnTo>
                  <a:lnTo>
                    <a:pt x="17077" y="22238"/>
                  </a:lnTo>
                  <a:lnTo>
                    <a:pt x="17297" y="23492"/>
                  </a:lnTo>
                  <a:lnTo>
                    <a:pt x="16088" y="23958"/>
                  </a:lnTo>
                  <a:lnTo>
                    <a:pt x="13904" y="24426"/>
                  </a:lnTo>
                  <a:lnTo>
                    <a:pt x="13878" y="26803"/>
                  </a:lnTo>
                  <a:lnTo>
                    <a:pt x="12307" y="26766"/>
                  </a:lnTo>
                  <a:lnTo>
                    <a:pt x="12350" y="27238"/>
                  </a:lnTo>
                  <a:lnTo>
                    <a:pt x="10224" y="26440"/>
                  </a:lnTo>
                  <a:lnTo>
                    <a:pt x="10340" y="27416"/>
                  </a:lnTo>
                  <a:lnTo>
                    <a:pt x="9597" y="27921"/>
                  </a:lnTo>
                  <a:lnTo>
                    <a:pt x="8968" y="26993"/>
                  </a:lnTo>
                  <a:lnTo>
                    <a:pt x="7863" y="26616"/>
                  </a:lnTo>
                  <a:lnTo>
                    <a:pt x="6541" y="25905"/>
                  </a:lnTo>
                  <a:lnTo>
                    <a:pt x="6232" y="23628"/>
                  </a:lnTo>
                  <a:lnTo>
                    <a:pt x="6680" y="22970"/>
                  </a:lnTo>
                  <a:lnTo>
                    <a:pt x="5878" y="22089"/>
                  </a:lnTo>
                  <a:lnTo>
                    <a:pt x="5187" y="19328"/>
                  </a:lnTo>
                  <a:lnTo>
                    <a:pt x="4508" y="18537"/>
                  </a:lnTo>
                  <a:lnTo>
                    <a:pt x="2298" y="18181"/>
                  </a:lnTo>
                  <a:lnTo>
                    <a:pt x="0" y="17001"/>
                  </a:lnTo>
                  <a:lnTo>
                    <a:pt x="786" y="13567"/>
                  </a:lnTo>
                  <a:lnTo>
                    <a:pt x="2742" y="10552"/>
                  </a:lnTo>
                  <a:lnTo>
                    <a:pt x="2789" y="6823"/>
                  </a:lnTo>
                  <a:lnTo>
                    <a:pt x="5261" y="8213"/>
                  </a:lnTo>
                  <a:lnTo>
                    <a:pt x="8129" y="8103"/>
                  </a:lnTo>
                  <a:lnTo>
                    <a:pt x="5998" y="5550"/>
                  </a:lnTo>
                  <a:lnTo>
                    <a:pt x="9522" y="2899"/>
                  </a:lnTo>
                  <a:lnTo>
                    <a:pt x="8965" y="0"/>
                  </a:lnTo>
                  <a:lnTo>
                    <a:pt x="12904" y="268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" name="Polygon form 58"/>
            <p:cNvSpPr/>
            <p:nvPr/>
          </p:nvSpPr>
          <p:spPr>
            <a:xfrm>
              <a:off x="724947" y="2050864"/>
              <a:ext cx="11550" cy="28644"/>
            </a:xfrm>
            <a:custGeom>
              <a:avLst/>
              <a:gdLst/>
              <a:ahLst/>
              <a:cxnLst/>
              <a:rect l="0" t="0" r="0" b="0"/>
              <a:pathLst>
                <a:path w="11550" h="28644">
                  <a:moveTo>
                    <a:pt x="7378" y="28095"/>
                  </a:moveTo>
                  <a:lnTo>
                    <a:pt x="4207" y="28644"/>
                  </a:lnTo>
                  <a:lnTo>
                    <a:pt x="3259" y="25402"/>
                  </a:lnTo>
                  <a:lnTo>
                    <a:pt x="3419" y="14607"/>
                  </a:lnTo>
                  <a:lnTo>
                    <a:pt x="2647" y="13638"/>
                  </a:lnTo>
                  <a:lnTo>
                    <a:pt x="2498" y="11332"/>
                  </a:lnTo>
                  <a:lnTo>
                    <a:pt x="1168" y="9686"/>
                  </a:lnTo>
                  <a:lnTo>
                    <a:pt x="0" y="8298"/>
                  </a:lnTo>
                  <a:lnTo>
                    <a:pt x="484" y="5823"/>
                  </a:lnTo>
                  <a:lnTo>
                    <a:pt x="1796" y="5291"/>
                  </a:lnTo>
                  <a:lnTo>
                    <a:pt x="2570" y="3236"/>
                  </a:lnTo>
                  <a:lnTo>
                    <a:pt x="4433" y="2796"/>
                  </a:lnTo>
                  <a:lnTo>
                    <a:pt x="5263" y="1390"/>
                  </a:lnTo>
                  <a:lnTo>
                    <a:pt x="6539" y="13"/>
                  </a:lnTo>
                  <a:lnTo>
                    <a:pt x="7905" y="0"/>
                  </a:lnTo>
                  <a:lnTo>
                    <a:pt x="10822" y="2703"/>
                  </a:lnTo>
                  <a:lnTo>
                    <a:pt x="10680" y="4265"/>
                  </a:lnTo>
                  <a:lnTo>
                    <a:pt x="11550" y="7053"/>
                  </a:lnTo>
                  <a:lnTo>
                    <a:pt x="10805" y="8946"/>
                  </a:lnTo>
                  <a:lnTo>
                    <a:pt x="11212" y="10210"/>
                  </a:lnTo>
                  <a:lnTo>
                    <a:pt x="9368" y="13121"/>
                  </a:lnTo>
                  <a:lnTo>
                    <a:pt x="8193" y="14563"/>
                  </a:lnTo>
                  <a:lnTo>
                    <a:pt x="7479" y="17528"/>
                  </a:lnTo>
                  <a:lnTo>
                    <a:pt x="7583" y="20518"/>
                  </a:lnTo>
                  <a:lnTo>
                    <a:pt x="7378" y="2809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" name="Polygon form 59"/>
            <p:cNvSpPr/>
            <p:nvPr/>
          </p:nvSpPr>
          <p:spPr>
            <a:xfrm>
              <a:off x="688877" y="1909570"/>
              <a:ext cx="11253" cy="25594"/>
            </a:xfrm>
            <a:custGeom>
              <a:avLst/>
              <a:gdLst/>
              <a:ahLst/>
              <a:cxnLst/>
              <a:rect l="0" t="0" r="0" b="0"/>
              <a:pathLst>
                <a:path w="11253" h="25594">
                  <a:moveTo>
                    <a:pt x="2295" y="1866"/>
                  </a:moveTo>
                  <a:lnTo>
                    <a:pt x="3580" y="678"/>
                  </a:lnTo>
                  <a:lnTo>
                    <a:pt x="4996" y="0"/>
                  </a:lnTo>
                  <a:lnTo>
                    <a:pt x="5765" y="2306"/>
                  </a:lnTo>
                  <a:lnTo>
                    <a:pt x="7781" y="2310"/>
                  </a:lnTo>
                  <a:lnTo>
                    <a:pt x="8385" y="1719"/>
                  </a:lnTo>
                  <a:lnTo>
                    <a:pt x="10368" y="1892"/>
                  </a:lnTo>
                  <a:lnTo>
                    <a:pt x="11253" y="4254"/>
                  </a:lnTo>
                  <a:lnTo>
                    <a:pt x="9632" y="5520"/>
                  </a:lnTo>
                  <a:lnTo>
                    <a:pt x="9476" y="9188"/>
                  </a:lnTo>
                  <a:lnTo>
                    <a:pt x="8896" y="9874"/>
                  </a:lnTo>
                  <a:lnTo>
                    <a:pt x="8689" y="12095"/>
                  </a:lnTo>
                  <a:lnTo>
                    <a:pt x="7183" y="12476"/>
                  </a:lnTo>
                  <a:lnTo>
                    <a:pt x="8483" y="15300"/>
                  </a:lnTo>
                  <a:lnTo>
                    <a:pt x="7430" y="18385"/>
                  </a:lnTo>
                  <a:lnTo>
                    <a:pt x="8590" y="19788"/>
                  </a:lnTo>
                  <a:lnTo>
                    <a:pt x="8074" y="21064"/>
                  </a:lnTo>
                  <a:lnTo>
                    <a:pt x="6725" y="22821"/>
                  </a:lnTo>
                  <a:lnTo>
                    <a:pt x="6971" y="24379"/>
                  </a:lnTo>
                  <a:lnTo>
                    <a:pt x="5523" y="25594"/>
                  </a:lnTo>
                  <a:lnTo>
                    <a:pt x="3693" y="24924"/>
                  </a:lnTo>
                  <a:lnTo>
                    <a:pt x="1863" y="25433"/>
                  </a:lnTo>
                  <a:lnTo>
                    <a:pt x="2529" y="21756"/>
                  </a:lnTo>
                  <a:lnTo>
                    <a:pt x="2305" y="18863"/>
                  </a:lnTo>
                  <a:lnTo>
                    <a:pt x="762" y="18422"/>
                  </a:lnTo>
                  <a:lnTo>
                    <a:pt x="0" y="16635"/>
                  </a:lnTo>
                  <a:lnTo>
                    <a:pt x="400" y="13559"/>
                  </a:lnTo>
                  <a:lnTo>
                    <a:pt x="1847" y="11859"/>
                  </a:lnTo>
                  <a:lnTo>
                    <a:pt x="2166" y="9960"/>
                  </a:lnTo>
                  <a:lnTo>
                    <a:pt x="2994" y="7137"/>
                  </a:lnTo>
                  <a:lnTo>
                    <a:pt x="2997" y="5144"/>
                  </a:lnTo>
                  <a:lnTo>
                    <a:pt x="2380" y="3452"/>
                  </a:lnTo>
                  <a:lnTo>
                    <a:pt x="2295" y="186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" name="Polygon form 60"/>
            <p:cNvSpPr/>
            <p:nvPr/>
          </p:nvSpPr>
          <p:spPr>
            <a:xfrm>
              <a:off x="488663" y="2201378"/>
              <a:ext cx="32651" cy="39010"/>
            </a:xfrm>
            <a:custGeom>
              <a:avLst/>
              <a:gdLst/>
              <a:ahLst/>
              <a:cxnLst/>
              <a:rect l="0" t="0" r="0" b="0"/>
              <a:pathLst>
                <a:path w="32651" h="39010">
                  <a:moveTo>
                    <a:pt x="0" y="14166"/>
                  </a:moveTo>
                  <a:lnTo>
                    <a:pt x="647" y="8379"/>
                  </a:lnTo>
                  <a:lnTo>
                    <a:pt x="390" y="5792"/>
                  </a:lnTo>
                  <a:lnTo>
                    <a:pt x="1631" y="1525"/>
                  </a:lnTo>
                  <a:lnTo>
                    <a:pt x="7983" y="0"/>
                  </a:lnTo>
                  <a:lnTo>
                    <a:pt x="11469" y="2"/>
                  </a:lnTo>
                  <a:lnTo>
                    <a:pt x="15252" y="2389"/>
                  </a:lnTo>
                  <a:lnTo>
                    <a:pt x="15496" y="3866"/>
                  </a:lnTo>
                  <a:lnTo>
                    <a:pt x="16931" y="6509"/>
                  </a:lnTo>
                  <a:lnTo>
                    <a:pt x="17529" y="13018"/>
                  </a:lnTo>
                  <a:lnTo>
                    <a:pt x="21574" y="13856"/>
                  </a:lnTo>
                  <a:lnTo>
                    <a:pt x="22967" y="12888"/>
                  </a:lnTo>
                  <a:lnTo>
                    <a:pt x="25646" y="14132"/>
                  </a:lnTo>
                  <a:lnTo>
                    <a:pt x="26530" y="15546"/>
                  </a:lnTo>
                  <a:lnTo>
                    <a:pt x="27465" y="19921"/>
                  </a:lnTo>
                  <a:lnTo>
                    <a:pt x="28153" y="21752"/>
                  </a:lnTo>
                  <a:lnTo>
                    <a:pt x="29560" y="21934"/>
                  </a:lnTo>
                  <a:lnTo>
                    <a:pt x="30839" y="21132"/>
                  </a:lnTo>
                  <a:lnTo>
                    <a:pt x="32288" y="21971"/>
                  </a:lnTo>
                  <a:lnTo>
                    <a:pt x="32651" y="24597"/>
                  </a:lnTo>
                  <a:lnTo>
                    <a:pt x="32554" y="27433"/>
                  </a:lnTo>
                  <a:lnTo>
                    <a:pt x="32236" y="30205"/>
                  </a:lnTo>
                  <a:lnTo>
                    <a:pt x="32274" y="34433"/>
                  </a:lnTo>
                  <a:lnTo>
                    <a:pt x="29538" y="38171"/>
                  </a:lnTo>
                  <a:lnTo>
                    <a:pt x="26780" y="39010"/>
                  </a:lnTo>
                  <a:lnTo>
                    <a:pt x="22565" y="38385"/>
                  </a:lnTo>
                  <a:lnTo>
                    <a:pt x="18667" y="37177"/>
                  </a:lnTo>
                  <a:lnTo>
                    <a:pt x="21091" y="29814"/>
                  </a:lnTo>
                  <a:lnTo>
                    <a:pt x="20237" y="27715"/>
                  </a:lnTo>
                  <a:lnTo>
                    <a:pt x="16159" y="25933"/>
                  </a:lnTo>
                  <a:lnTo>
                    <a:pt x="11113" y="22500"/>
                  </a:lnTo>
                  <a:lnTo>
                    <a:pt x="7983" y="21842"/>
                  </a:lnTo>
                  <a:lnTo>
                    <a:pt x="0" y="1416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" name="Polygon form 61"/>
            <p:cNvSpPr/>
            <p:nvPr/>
          </p:nvSpPr>
          <p:spPr>
            <a:xfrm>
              <a:off x="847769" y="1954359"/>
              <a:ext cx="2096" cy="5590"/>
            </a:xfrm>
            <a:custGeom>
              <a:avLst/>
              <a:gdLst/>
              <a:ahLst/>
              <a:cxnLst/>
              <a:rect l="0" t="0" r="0" b="0"/>
              <a:pathLst>
                <a:path w="2096" h="5590">
                  <a:moveTo>
                    <a:pt x="1747" y="632"/>
                  </a:moveTo>
                  <a:lnTo>
                    <a:pt x="2096" y="3523"/>
                  </a:lnTo>
                  <a:lnTo>
                    <a:pt x="1731" y="4920"/>
                  </a:lnTo>
                  <a:lnTo>
                    <a:pt x="115" y="5590"/>
                  </a:lnTo>
                  <a:lnTo>
                    <a:pt x="125" y="4342"/>
                  </a:lnTo>
                  <a:lnTo>
                    <a:pt x="965" y="3676"/>
                  </a:lnTo>
                  <a:lnTo>
                    <a:pt x="0" y="3161"/>
                  </a:lnTo>
                  <a:lnTo>
                    <a:pt x="372" y="0"/>
                  </a:lnTo>
                  <a:lnTo>
                    <a:pt x="1747" y="632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" name="Polygon form 62"/>
            <p:cNvSpPr/>
            <p:nvPr/>
          </p:nvSpPr>
          <p:spPr>
            <a:xfrm>
              <a:off x="909008" y="1983655"/>
              <a:ext cx="3348" cy="7441"/>
            </a:xfrm>
            <a:custGeom>
              <a:avLst/>
              <a:gdLst/>
              <a:ahLst/>
              <a:cxnLst/>
              <a:rect l="0" t="0" r="0" b="0"/>
              <a:pathLst>
                <a:path w="3348" h="7441">
                  <a:moveTo>
                    <a:pt x="709" y="6518"/>
                  </a:moveTo>
                  <a:lnTo>
                    <a:pt x="0" y="3055"/>
                  </a:lnTo>
                  <a:lnTo>
                    <a:pt x="645" y="534"/>
                  </a:lnTo>
                  <a:lnTo>
                    <a:pt x="1575" y="0"/>
                  </a:lnTo>
                  <a:lnTo>
                    <a:pt x="2896" y="1471"/>
                  </a:lnTo>
                  <a:lnTo>
                    <a:pt x="3348" y="4260"/>
                  </a:lnTo>
                  <a:lnTo>
                    <a:pt x="2927" y="7082"/>
                  </a:lnTo>
                  <a:lnTo>
                    <a:pt x="1949" y="7441"/>
                  </a:lnTo>
                  <a:lnTo>
                    <a:pt x="709" y="6518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" name="Polygon form 63"/>
            <p:cNvSpPr/>
            <p:nvPr/>
          </p:nvSpPr>
          <p:spPr>
            <a:xfrm>
              <a:off x="788996" y="1880912"/>
              <a:ext cx="31879" cy="21401"/>
            </a:xfrm>
            <a:custGeom>
              <a:avLst/>
              <a:gdLst/>
              <a:ahLst/>
              <a:cxnLst/>
              <a:rect l="0" t="0" r="0" b="0"/>
              <a:pathLst>
                <a:path w="31879" h="21401">
                  <a:moveTo>
                    <a:pt x="7255" y="1814"/>
                  </a:moveTo>
                  <a:lnTo>
                    <a:pt x="8539" y="783"/>
                  </a:lnTo>
                  <a:lnTo>
                    <a:pt x="10622" y="1271"/>
                  </a:lnTo>
                  <a:lnTo>
                    <a:pt x="12715" y="1254"/>
                  </a:lnTo>
                  <a:lnTo>
                    <a:pt x="14382" y="2378"/>
                  </a:lnTo>
                  <a:lnTo>
                    <a:pt x="15400" y="1635"/>
                  </a:lnTo>
                  <a:lnTo>
                    <a:pt x="17745" y="1140"/>
                  </a:lnTo>
                  <a:lnTo>
                    <a:pt x="18409" y="25"/>
                  </a:lnTo>
                  <a:lnTo>
                    <a:pt x="19782" y="0"/>
                  </a:lnTo>
                  <a:lnTo>
                    <a:pt x="20841" y="440"/>
                  </a:lnTo>
                  <a:lnTo>
                    <a:pt x="22054" y="1817"/>
                  </a:lnTo>
                  <a:lnTo>
                    <a:pt x="23381" y="3782"/>
                  </a:lnTo>
                  <a:lnTo>
                    <a:pt x="25685" y="6546"/>
                  </a:lnTo>
                  <a:lnTo>
                    <a:pt x="26093" y="8611"/>
                  </a:lnTo>
                  <a:lnTo>
                    <a:pt x="26035" y="10628"/>
                  </a:lnTo>
                  <a:lnTo>
                    <a:pt x="26937" y="12766"/>
                  </a:lnTo>
                  <a:lnTo>
                    <a:pt x="28544" y="13605"/>
                  </a:lnTo>
                  <a:lnTo>
                    <a:pt x="29995" y="12817"/>
                  </a:lnTo>
                  <a:lnTo>
                    <a:pt x="31621" y="13596"/>
                  </a:lnTo>
                  <a:lnTo>
                    <a:pt x="31879" y="14810"/>
                  </a:lnTo>
                  <a:lnTo>
                    <a:pt x="30412" y="15855"/>
                  </a:lnTo>
                  <a:lnTo>
                    <a:pt x="29335" y="15433"/>
                  </a:lnTo>
                  <a:lnTo>
                    <a:pt x="29199" y="21135"/>
                  </a:lnTo>
                  <a:lnTo>
                    <a:pt x="27155" y="20677"/>
                  </a:lnTo>
                  <a:lnTo>
                    <a:pt x="24483" y="19008"/>
                  </a:lnTo>
                  <a:lnTo>
                    <a:pt x="20676" y="20172"/>
                  </a:lnTo>
                  <a:lnTo>
                    <a:pt x="19159" y="21401"/>
                  </a:lnTo>
                  <a:lnTo>
                    <a:pt x="14189" y="21233"/>
                  </a:lnTo>
                  <a:lnTo>
                    <a:pt x="11521" y="20539"/>
                  </a:lnTo>
                  <a:lnTo>
                    <a:pt x="10257" y="20903"/>
                  </a:lnTo>
                  <a:lnTo>
                    <a:pt x="9076" y="18982"/>
                  </a:lnTo>
                  <a:lnTo>
                    <a:pt x="8372" y="18171"/>
                  </a:lnTo>
                  <a:lnTo>
                    <a:pt x="9059" y="17365"/>
                  </a:lnTo>
                  <a:lnTo>
                    <a:pt x="8169" y="16791"/>
                  </a:lnTo>
                  <a:lnTo>
                    <a:pt x="7235" y="17861"/>
                  </a:lnTo>
                  <a:lnTo>
                    <a:pt x="5137" y="16522"/>
                  </a:lnTo>
                  <a:lnTo>
                    <a:pt x="4667" y="14585"/>
                  </a:lnTo>
                  <a:lnTo>
                    <a:pt x="2521" y="13507"/>
                  </a:lnTo>
                  <a:lnTo>
                    <a:pt x="1990" y="12015"/>
                  </a:lnTo>
                  <a:lnTo>
                    <a:pt x="0" y="10191"/>
                  </a:lnTo>
                  <a:lnTo>
                    <a:pt x="2557" y="9267"/>
                  </a:lnTo>
                  <a:lnTo>
                    <a:pt x="4196" y="6047"/>
                  </a:lnTo>
                  <a:lnTo>
                    <a:pt x="5378" y="2832"/>
                  </a:lnTo>
                  <a:lnTo>
                    <a:pt x="7255" y="181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" name="Polygon form 64"/>
            <p:cNvSpPr/>
            <p:nvPr/>
          </p:nvSpPr>
          <p:spPr>
            <a:xfrm>
              <a:off x="795607" y="1734710"/>
              <a:ext cx="402581" cy="177812"/>
            </a:xfrm>
            <a:custGeom>
              <a:avLst/>
              <a:gdLst/>
              <a:ahLst/>
              <a:cxnLst/>
              <a:rect l="0" t="0" r="0" b="0"/>
              <a:pathLst>
                <a:path w="402581" h="177812">
                  <a:moveTo>
                    <a:pt x="157147" y="2615"/>
                  </a:moveTo>
                  <a:lnTo>
                    <a:pt x="160123" y="4650"/>
                  </a:lnTo>
                  <a:lnTo>
                    <a:pt x="160777" y="3466"/>
                  </a:lnTo>
                  <a:lnTo>
                    <a:pt x="166737" y="3006"/>
                  </a:lnTo>
                  <a:lnTo>
                    <a:pt x="173767" y="4627"/>
                  </a:lnTo>
                  <a:lnTo>
                    <a:pt x="177313" y="6037"/>
                  </a:lnTo>
                  <a:lnTo>
                    <a:pt x="179460" y="8258"/>
                  </a:lnTo>
                  <a:lnTo>
                    <a:pt x="178674" y="9719"/>
                  </a:lnTo>
                  <a:lnTo>
                    <a:pt x="175937" y="12589"/>
                  </a:lnTo>
                  <a:lnTo>
                    <a:pt x="175789" y="14002"/>
                  </a:lnTo>
                  <a:lnTo>
                    <a:pt x="179092" y="14349"/>
                  </a:lnTo>
                  <a:lnTo>
                    <a:pt x="183458" y="15118"/>
                  </a:lnTo>
                  <a:lnTo>
                    <a:pt x="184431" y="14127"/>
                  </a:lnTo>
                  <a:lnTo>
                    <a:pt x="188679" y="16745"/>
                  </a:lnTo>
                  <a:lnTo>
                    <a:pt x="188330" y="15548"/>
                  </a:lnTo>
                  <a:lnTo>
                    <a:pt x="190920" y="14537"/>
                  </a:lnTo>
                  <a:lnTo>
                    <a:pt x="198501" y="14532"/>
                  </a:lnTo>
                  <a:lnTo>
                    <a:pt x="201412" y="16444"/>
                  </a:lnTo>
                  <a:lnTo>
                    <a:pt x="210984" y="16102"/>
                  </a:lnTo>
                  <a:lnTo>
                    <a:pt x="207059" y="12908"/>
                  </a:lnTo>
                  <a:lnTo>
                    <a:pt x="212378" y="13143"/>
                  </a:lnTo>
                  <a:lnTo>
                    <a:pt x="215633" y="12745"/>
                  </a:lnTo>
                  <a:lnTo>
                    <a:pt x="221834" y="14526"/>
                  </a:lnTo>
                  <a:lnTo>
                    <a:pt x="226281" y="17055"/>
                  </a:lnTo>
                  <a:lnTo>
                    <a:pt x="227310" y="18944"/>
                  </a:lnTo>
                  <a:lnTo>
                    <a:pt x="234203" y="21898"/>
                  </a:lnTo>
                  <a:lnTo>
                    <a:pt x="239739" y="23172"/>
                  </a:lnTo>
                  <a:lnTo>
                    <a:pt x="236042" y="18554"/>
                  </a:lnTo>
                  <a:lnTo>
                    <a:pt x="241882" y="19983"/>
                  </a:lnTo>
                  <a:lnTo>
                    <a:pt x="243930" y="18412"/>
                  </a:lnTo>
                  <a:lnTo>
                    <a:pt x="249678" y="19139"/>
                  </a:lnTo>
                  <a:lnTo>
                    <a:pt x="249600" y="17789"/>
                  </a:lnTo>
                  <a:lnTo>
                    <a:pt x="253764" y="17901"/>
                  </a:lnTo>
                  <a:lnTo>
                    <a:pt x="246920" y="14343"/>
                  </a:lnTo>
                  <a:lnTo>
                    <a:pt x="247042" y="12247"/>
                  </a:lnTo>
                  <a:lnTo>
                    <a:pt x="268830" y="12288"/>
                  </a:lnTo>
                  <a:lnTo>
                    <a:pt x="274151" y="14368"/>
                  </a:lnTo>
                  <a:lnTo>
                    <a:pt x="284029" y="16572"/>
                  </a:lnTo>
                  <a:lnTo>
                    <a:pt x="290764" y="14547"/>
                  </a:lnTo>
                  <a:lnTo>
                    <a:pt x="295665" y="14541"/>
                  </a:lnTo>
                  <a:lnTo>
                    <a:pt x="299911" y="15867"/>
                  </a:lnTo>
                  <a:lnTo>
                    <a:pt x="304315" y="18756"/>
                  </a:lnTo>
                  <a:lnTo>
                    <a:pt x="308536" y="19444"/>
                  </a:lnTo>
                  <a:lnTo>
                    <a:pt x="309844" y="18179"/>
                  </a:lnTo>
                  <a:lnTo>
                    <a:pt x="313108" y="17456"/>
                  </a:lnTo>
                  <a:lnTo>
                    <a:pt x="318009" y="17541"/>
                  </a:lnTo>
                  <a:lnTo>
                    <a:pt x="320899" y="16436"/>
                  </a:lnTo>
                  <a:lnTo>
                    <a:pt x="330054" y="19196"/>
                  </a:lnTo>
                  <a:lnTo>
                    <a:pt x="330294" y="17508"/>
                  </a:lnTo>
                  <a:lnTo>
                    <a:pt x="324533" y="15382"/>
                  </a:lnTo>
                  <a:lnTo>
                    <a:pt x="322406" y="13548"/>
                  </a:lnTo>
                  <a:lnTo>
                    <a:pt x="330177" y="13432"/>
                  </a:lnTo>
                  <a:lnTo>
                    <a:pt x="333570" y="12440"/>
                  </a:lnTo>
                  <a:lnTo>
                    <a:pt x="342037" y="13108"/>
                  </a:lnTo>
                  <a:lnTo>
                    <a:pt x="347561" y="14166"/>
                  </a:lnTo>
                  <a:lnTo>
                    <a:pt x="374626" y="29281"/>
                  </a:lnTo>
                  <a:lnTo>
                    <a:pt x="374648" y="29306"/>
                  </a:lnTo>
                  <a:lnTo>
                    <a:pt x="375091" y="31614"/>
                  </a:lnTo>
                  <a:lnTo>
                    <a:pt x="372079" y="31908"/>
                  </a:lnTo>
                  <a:lnTo>
                    <a:pt x="377353" y="33616"/>
                  </a:lnTo>
                  <a:lnTo>
                    <a:pt x="383943" y="36640"/>
                  </a:lnTo>
                  <a:lnTo>
                    <a:pt x="386627" y="37508"/>
                  </a:lnTo>
                  <a:lnTo>
                    <a:pt x="389566" y="39126"/>
                  </a:lnTo>
                  <a:lnTo>
                    <a:pt x="390776" y="40327"/>
                  </a:lnTo>
                  <a:lnTo>
                    <a:pt x="385598" y="40328"/>
                  </a:lnTo>
                  <a:lnTo>
                    <a:pt x="384662" y="44751"/>
                  </a:lnTo>
                  <a:lnTo>
                    <a:pt x="383537" y="45655"/>
                  </a:lnTo>
                  <a:lnTo>
                    <a:pt x="384670" y="49326"/>
                  </a:lnTo>
                  <a:lnTo>
                    <a:pt x="385298" y="52618"/>
                  </a:lnTo>
                  <a:lnTo>
                    <a:pt x="387247" y="54738"/>
                  </a:lnTo>
                  <a:lnTo>
                    <a:pt x="379934" y="52449"/>
                  </a:lnTo>
                  <a:lnTo>
                    <a:pt x="378835" y="57035"/>
                  </a:lnTo>
                  <a:lnTo>
                    <a:pt x="375629" y="55639"/>
                  </a:lnTo>
                  <a:lnTo>
                    <a:pt x="375973" y="57936"/>
                  </a:lnTo>
                  <a:lnTo>
                    <a:pt x="372146" y="57949"/>
                  </a:lnTo>
                  <a:lnTo>
                    <a:pt x="375196" y="60966"/>
                  </a:lnTo>
                  <a:lnTo>
                    <a:pt x="377896" y="65780"/>
                  </a:lnTo>
                  <a:lnTo>
                    <a:pt x="380241" y="67558"/>
                  </a:lnTo>
                  <a:lnTo>
                    <a:pt x="384181" y="68027"/>
                  </a:lnTo>
                  <a:lnTo>
                    <a:pt x="391937" y="74618"/>
                  </a:lnTo>
                  <a:lnTo>
                    <a:pt x="389893" y="75225"/>
                  </a:lnTo>
                  <a:lnTo>
                    <a:pt x="393372" y="79226"/>
                  </a:lnTo>
                  <a:lnTo>
                    <a:pt x="396706" y="80995"/>
                  </a:lnTo>
                  <a:lnTo>
                    <a:pt x="395054" y="84170"/>
                  </a:lnTo>
                  <a:lnTo>
                    <a:pt x="400100" y="89618"/>
                  </a:lnTo>
                  <a:lnTo>
                    <a:pt x="397515" y="91458"/>
                  </a:lnTo>
                  <a:lnTo>
                    <a:pt x="401829" y="96357"/>
                  </a:lnTo>
                  <a:lnTo>
                    <a:pt x="402581" y="101431"/>
                  </a:lnTo>
                  <a:lnTo>
                    <a:pt x="398253" y="98347"/>
                  </a:lnTo>
                  <a:lnTo>
                    <a:pt x="389940" y="91702"/>
                  </a:lnTo>
                  <a:lnTo>
                    <a:pt x="377271" y="81681"/>
                  </a:lnTo>
                  <a:lnTo>
                    <a:pt x="371253" y="75148"/>
                  </a:lnTo>
                  <a:lnTo>
                    <a:pt x="370150" y="72080"/>
                  </a:lnTo>
                  <a:lnTo>
                    <a:pt x="367770" y="69958"/>
                  </a:lnTo>
                  <a:lnTo>
                    <a:pt x="370286" y="68267"/>
                  </a:lnTo>
                  <a:lnTo>
                    <a:pt x="367521" y="61893"/>
                  </a:lnTo>
                  <a:lnTo>
                    <a:pt x="365623" y="56635"/>
                  </a:lnTo>
                  <a:lnTo>
                    <a:pt x="365015" y="52396"/>
                  </a:lnTo>
                  <a:lnTo>
                    <a:pt x="358391" y="46049"/>
                  </a:lnTo>
                  <a:lnTo>
                    <a:pt x="356258" y="46930"/>
                  </a:lnTo>
                  <a:lnTo>
                    <a:pt x="359819" y="50693"/>
                  </a:lnTo>
                  <a:lnTo>
                    <a:pt x="360489" y="56531"/>
                  </a:lnTo>
                  <a:lnTo>
                    <a:pt x="351578" y="51571"/>
                  </a:lnTo>
                  <a:lnTo>
                    <a:pt x="347683" y="54123"/>
                  </a:lnTo>
                  <a:lnTo>
                    <a:pt x="351166" y="62508"/>
                  </a:lnTo>
                  <a:lnTo>
                    <a:pt x="356450" y="64873"/>
                  </a:lnTo>
                  <a:lnTo>
                    <a:pt x="352509" y="66983"/>
                  </a:lnTo>
                  <a:lnTo>
                    <a:pt x="349316" y="68092"/>
                  </a:lnTo>
                  <a:lnTo>
                    <a:pt x="345676" y="64837"/>
                  </a:lnTo>
                  <a:lnTo>
                    <a:pt x="341140" y="64800"/>
                  </a:lnTo>
                  <a:lnTo>
                    <a:pt x="340705" y="67495"/>
                  </a:lnTo>
                  <a:lnTo>
                    <a:pt x="332352" y="67948"/>
                  </a:lnTo>
                  <a:lnTo>
                    <a:pt x="325703" y="70563"/>
                  </a:lnTo>
                  <a:lnTo>
                    <a:pt x="326834" y="80683"/>
                  </a:lnTo>
                  <a:lnTo>
                    <a:pt x="327298" y="93042"/>
                  </a:lnTo>
                  <a:lnTo>
                    <a:pt x="332099" y="93036"/>
                  </a:lnTo>
                  <a:lnTo>
                    <a:pt x="336162" y="95774"/>
                  </a:lnTo>
                  <a:lnTo>
                    <a:pt x="339768" y="96440"/>
                  </a:lnTo>
                  <a:lnTo>
                    <a:pt x="339302" y="93856"/>
                  </a:lnTo>
                  <a:lnTo>
                    <a:pt x="342541" y="93730"/>
                  </a:lnTo>
                  <a:lnTo>
                    <a:pt x="351335" y="98310"/>
                  </a:lnTo>
                  <a:lnTo>
                    <a:pt x="355169" y="102304"/>
                  </a:lnTo>
                  <a:lnTo>
                    <a:pt x="357310" y="107350"/>
                  </a:lnTo>
                  <a:lnTo>
                    <a:pt x="362096" y="113076"/>
                  </a:lnTo>
                  <a:lnTo>
                    <a:pt x="367336" y="120937"/>
                  </a:lnTo>
                  <a:lnTo>
                    <a:pt x="368617" y="128537"/>
                  </a:lnTo>
                  <a:lnTo>
                    <a:pt x="370260" y="132033"/>
                  </a:lnTo>
                  <a:lnTo>
                    <a:pt x="370505" y="138244"/>
                  </a:lnTo>
                  <a:lnTo>
                    <a:pt x="370522" y="144418"/>
                  </a:lnTo>
                  <a:lnTo>
                    <a:pt x="370581" y="147566"/>
                  </a:lnTo>
                  <a:lnTo>
                    <a:pt x="368432" y="150947"/>
                  </a:lnTo>
                  <a:lnTo>
                    <a:pt x="366507" y="151237"/>
                  </a:lnTo>
                  <a:lnTo>
                    <a:pt x="362928" y="149065"/>
                  </a:lnTo>
                  <a:lnTo>
                    <a:pt x="361144" y="153148"/>
                  </a:lnTo>
                  <a:lnTo>
                    <a:pt x="361729" y="154845"/>
                  </a:lnTo>
                  <a:lnTo>
                    <a:pt x="360724" y="154029"/>
                  </a:lnTo>
                  <a:lnTo>
                    <a:pt x="359057" y="151526"/>
                  </a:lnTo>
                  <a:lnTo>
                    <a:pt x="360567" y="151214"/>
                  </a:lnTo>
                  <a:lnTo>
                    <a:pt x="357081" y="145353"/>
                  </a:lnTo>
                  <a:lnTo>
                    <a:pt x="353353" y="141252"/>
                  </a:lnTo>
                  <a:lnTo>
                    <a:pt x="354753" y="139219"/>
                  </a:lnTo>
                  <a:lnTo>
                    <a:pt x="359071" y="139644"/>
                  </a:lnTo>
                  <a:lnTo>
                    <a:pt x="357641" y="134649"/>
                  </a:lnTo>
                  <a:lnTo>
                    <a:pt x="354654" y="129198"/>
                  </a:lnTo>
                  <a:lnTo>
                    <a:pt x="354440" y="127280"/>
                  </a:lnTo>
                  <a:lnTo>
                    <a:pt x="352569" y="122736"/>
                  </a:lnTo>
                  <a:lnTo>
                    <a:pt x="348841" y="124776"/>
                  </a:lnTo>
                  <a:lnTo>
                    <a:pt x="347753" y="127001"/>
                  </a:lnTo>
                  <a:lnTo>
                    <a:pt x="343241" y="127548"/>
                  </a:lnTo>
                  <a:lnTo>
                    <a:pt x="338586" y="123165"/>
                  </a:lnTo>
                  <a:lnTo>
                    <a:pt x="332470" y="120175"/>
                  </a:lnTo>
                  <a:lnTo>
                    <a:pt x="326196" y="119258"/>
                  </a:lnTo>
                  <a:lnTo>
                    <a:pt x="321477" y="114709"/>
                  </a:lnTo>
                  <a:lnTo>
                    <a:pt x="318160" y="111907"/>
                  </a:lnTo>
                  <a:lnTo>
                    <a:pt x="315453" y="109993"/>
                  </a:lnTo>
                  <a:lnTo>
                    <a:pt x="309831" y="105433"/>
                  </a:lnTo>
                  <a:lnTo>
                    <a:pt x="305930" y="103995"/>
                  </a:lnTo>
                  <a:lnTo>
                    <a:pt x="300564" y="103098"/>
                  </a:lnTo>
                  <a:lnTo>
                    <a:pt x="296923" y="103667"/>
                  </a:lnTo>
                  <a:lnTo>
                    <a:pt x="294075" y="104925"/>
                  </a:lnTo>
                  <a:lnTo>
                    <a:pt x="293553" y="107542"/>
                  </a:lnTo>
                  <a:lnTo>
                    <a:pt x="295995" y="108488"/>
                  </a:lnTo>
                  <a:lnTo>
                    <a:pt x="298038" y="111099"/>
                  </a:lnTo>
                  <a:lnTo>
                    <a:pt x="297581" y="112801"/>
                  </a:lnTo>
                  <a:lnTo>
                    <a:pt x="298678" y="118138"/>
                  </a:lnTo>
                  <a:lnTo>
                    <a:pt x="300224" y="120235"/>
                  </a:lnTo>
                  <a:lnTo>
                    <a:pt x="298180" y="123704"/>
                  </a:lnTo>
                  <a:lnTo>
                    <a:pt x="293341" y="122275"/>
                  </a:lnTo>
                  <a:lnTo>
                    <a:pt x="290058" y="123042"/>
                  </a:lnTo>
                  <a:lnTo>
                    <a:pt x="287394" y="121602"/>
                  </a:lnTo>
                  <a:lnTo>
                    <a:pt x="285254" y="121269"/>
                  </a:lnTo>
                  <a:lnTo>
                    <a:pt x="283149" y="125076"/>
                  </a:lnTo>
                  <a:lnTo>
                    <a:pt x="279706" y="126257"/>
                  </a:lnTo>
                  <a:lnTo>
                    <a:pt x="277696" y="127711"/>
                  </a:lnTo>
                  <a:lnTo>
                    <a:pt x="273379" y="127296"/>
                  </a:lnTo>
                  <a:lnTo>
                    <a:pt x="270598" y="127610"/>
                  </a:lnTo>
                  <a:lnTo>
                    <a:pt x="267209" y="125339"/>
                  </a:lnTo>
                  <a:lnTo>
                    <a:pt x="262793" y="123322"/>
                  </a:lnTo>
                  <a:lnTo>
                    <a:pt x="259377" y="122973"/>
                  </a:lnTo>
                  <a:lnTo>
                    <a:pt x="255954" y="123941"/>
                  </a:lnTo>
                  <a:lnTo>
                    <a:pt x="253642" y="125080"/>
                  </a:lnTo>
                  <a:lnTo>
                    <a:pt x="248115" y="123455"/>
                  </a:lnTo>
                  <a:lnTo>
                    <a:pt x="245344" y="119944"/>
                  </a:lnTo>
                  <a:lnTo>
                    <a:pt x="241064" y="119032"/>
                  </a:lnTo>
                  <a:lnTo>
                    <a:pt x="238003" y="118712"/>
                  </a:lnTo>
                  <a:lnTo>
                    <a:pt x="233451" y="117040"/>
                  </a:lnTo>
                  <a:lnTo>
                    <a:pt x="233292" y="122218"/>
                  </a:lnTo>
                  <a:lnTo>
                    <a:pt x="236166" y="124913"/>
                  </a:lnTo>
                  <a:lnTo>
                    <a:pt x="235107" y="128471"/>
                  </a:lnTo>
                  <a:lnTo>
                    <a:pt x="230000" y="127630"/>
                  </a:lnTo>
                  <a:lnTo>
                    <a:pt x="226845" y="127700"/>
                  </a:lnTo>
                  <a:lnTo>
                    <a:pt x="223561" y="125639"/>
                  </a:lnTo>
                  <a:lnTo>
                    <a:pt x="220334" y="125817"/>
                  </a:lnTo>
                  <a:lnTo>
                    <a:pt x="216875" y="124564"/>
                  </a:lnTo>
                  <a:lnTo>
                    <a:pt x="213432" y="127150"/>
                  </a:lnTo>
                  <a:lnTo>
                    <a:pt x="209685" y="131676"/>
                  </a:lnTo>
                  <a:lnTo>
                    <a:pt x="206828" y="132733"/>
                  </a:lnTo>
                  <a:lnTo>
                    <a:pt x="205806" y="133210"/>
                  </a:lnTo>
                  <a:lnTo>
                    <a:pt x="202698" y="130417"/>
                  </a:lnTo>
                  <a:lnTo>
                    <a:pt x="199019" y="131330"/>
                  </a:lnTo>
                  <a:lnTo>
                    <a:pt x="196699" y="129404"/>
                  </a:lnTo>
                  <a:lnTo>
                    <a:pt x="194080" y="128630"/>
                  </a:lnTo>
                  <a:lnTo>
                    <a:pt x="191233" y="125990"/>
                  </a:lnTo>
                  <a:lnTo>
                    <a:pt x="189111" y="125253"/>
                  </a:lnTo>
                  <a:lnTo>
                    <a:pt x="185287" y="126767"/>
                  </a:lnTo>
                  <a:lnTo>
                    <a:pt x="179726" y="124316"/>
                  </a:lnTo>
                  <a:lnTo>
                    <a:pt x="179273" y="126902"/>
                  </a:lnTo>
                  <a:lnTo>
                    <a:pt x="166665" y="115333"/>
                  </a:lnTo>
                  <a:lnTo>
                    <a:pt x="161047" y="111936"/>
                  </a:lnTo>
                  <a:lnTo>
                    <a:pt x="161413" y="110389"/>
                  </a:lnTo>
                  <a:lnTo>
                    <a:pt x="156030" y="115307"/>
                  </a:lnTo>
                  <a:lnTo>
                    <a:pt x="153255" y="115751"/>
                  </a:lnTo>
                  <a:lnTo>
                    <a:pt x="152309" y="113163"/>
                  </a:lnTo>
                  <a:lnTo>
                    <a:pt x="147701" y="111788"/>
                  </a:lnTo>
                  <a:lnTo>
                    <a:pt x="145088" y="113119"/>
                  </a:lnTo>
                  <a:lnTo>
                    <a:pt x="141908" y="108295"/>
                  </a:lnTo>
                  <a:lnTo>
                    <a:pt x="136091" y="107591"/>
                  </a:lnTo>
                  <a:lnTo>
                    <a:pt x="134280" y="109694"/>
                  </a:lnTo>
                  <a:lnTo>
                    <a:pt x="127518" y="111842"/>
                  </a:lnTo>
                  <a:lnTo>
                    <a:pt x="126532" y="113084"/>
                  </a:lnTo>
                  <a:lnTo>
                    <a:pt x="115853" y="115301"/>
                  </a:lnTo>
                  <a:lnTo>
                    <a:pt x="115076" y="116977"/>
                  </a:lnTo>
                  <a:lnTo>
                    <a:pt x="118517" y="120098"/>
                  </a:lnTo>
                  <a:lnTo>
                    <a:pt x="116026" y="121466"/>
                  </a:lnTo>
                  <a:lnTo>
                    <a:pt x="117081" y="122724"/>
                  </a:lnTo>
                  <a:lnTo>
                    <a:pt x="114950" y="125162"/>
                  </a:lnTo>
                  <a:lnTo>
                    <a:pt x="121173" y="128171"/>
                  </a:lnTo>
                  <a:lnTo>
                    <a:pt x="121198" y="130445"/>
                  </a:lnTo>
                  <a:lnTo>
                    <a:pt x="116720" y="130447"/>
                  </a:lnTo>
                  <a:lnTo>
                    <a:pt x="116297" y="131890"/>
                  </a:lnTo>
                  <a:lnTo>
                    <a:pt x="111436" y="129624"/>
                  </a:lnTo>
                  <a:lnTo>
                    <a:pt x="106497" y="129938"/>
                  </a:lnTo>
                  <a:lnTo>
                    <a:pt x="103816" y="132073"/>
                  </a:lnTo>
                  <a:lnTo>
                    <a:pt x="99475" y="130320"/>
                  </a:lnTo>
                  <a:lnTo>
                    <a:pt x="91535" y="127335"/>
                  </a:lnTo>
                  <a:lnTo>
                    <a:pt x="86686" y="127650"/>
                  </a:lnTo>
                  <a:lnTo>
                    <a:pt x="81689" y="133024"/>
                  </a:lnTo>
                  <a:lnTo>
                    <a:pt x="82255" y="136484"/>
                  </a:lnTo>
                  <a:lnTo>
                    <a:pt x="78235" y="133865"/>
                  </a:lnTo>
                  <a:lnTo>
                    <a:pt x="77084" y="139136"/>
                  </a:lnTo>
                  <a:lnTo>
                    <a:pt x="78272" y="140067"/>
                  </a:lnTo>
                  <a:lnTo>
                    <a:pt x="77341" y="143707"/>
                  </a:lnTo>
                  <a:lnTo>
                    <a:pt x="80903" y="146817"/>
                  </a:lnTo>
                  <a:lnTo>
                    <a:pt x="83276" y="146603"/>
                  </a:lnTo>
                  <a:lnTo>
                    <a:pt x="86165" y="149688"/>
                  </a:lnTo>
                  <a:lnTo>
                    <a:pt x="86457" y="152131"/>
                  </a:lnTo>
                  <a:lnTo>
                    <a:pt x="88315" y="152838"/>
                  </a:lnTo>
                  <a:lnTo>
                    <a:pt x="87527" y="155693"/>
                  </a:lnTo>
                  <a:lnTo>
                    <a:pt x="84526" y="156579"/>
                  </a:lnTo>
                  <a:lnTo>
                    <a:pt x="82397" y="161566"/>
                  </a:lnTo>
                  <a:lnTo>
                    <a:pt x="86467" y="165959"/>
                  </a:lnTo>
                  <a:lnTo>
                    <a:pt x="86865" y="169157"/>
                  </a:lnTo>
                  <a:lnTo>
                    <a:pt x="91804" y="174618"/>
                  </a:lnTo>
                  <a:lnTo>
                    <a:pt x="90202" y="176589"/>
                  </a:lnTo>
                  <a:lnTo>
                    <a:pt x="89881" y="177812"/>
                  </a:lnTo>
                  <a:lnTo>
                    <a:pt x="88306" y="177534"/>
                  </a:lnTo>
                  <a:lnTo>
                    <a:pt x="85355" y="174728"/>
                  </a:lnTo>
                  <a:lnTo>
                    <a:pt x="84369" y="174598"/>
                  </a:lnTo>
                  <a:lnTo>
                    <a:pt x="82007" y="173564"/>
                  </a:lnTo>
                  <a:lnTo>
                    <a:pt x="80559" y="171653"/>
                  </a:lnTo>
                  <a:lnTo>
                    <a:pt x="77204" y="170755"/>
                  </a:lnTo>
                  <a:lnTo>
                    <a:pt x="75313" y="171557"/>
                  </a:lnTo>
                  <a:lnTo>
                    <a:pt x="74541" y="170695"/>
                  </a:lnTo>
                  <a:lnTo>
                    <a:pt x="69494" y="168557"/>
                  </a:lnTo>
                  <a:lnTo>
                    <a:pt x="64395" y="167927"/>
                  </a:lnTo>
                  <a:lnTo>
                    <a:pt x="61400" y="167196"/>
                  </a:lnTo>
                  <a:lnTo>
                    <a:pt x="61098" y="167764"/>
                  </a:lnTo>
                  <a:lnTo>
                    <a:pt x="56066" y="163885"/>
                  </a:lnTo>
                  <a:lnTo>
                    <a:pt x="51924" y="162202"/>
                  </a:lnTo>
                  <a:lnTo>
                    <a:pt x="48538" y="159502"/>
                  </a:lnTo>
                  <a:lnTo>
                    <a:pt x="50810" y="158688"/>
                  </a:lnTo>
                  <a:lnTo>
                    <a:pt x="52788" y="154671"/>
                  </a:lnTo>
                  <a:lnTo>
                    <a:pt x="50581" y="152853"/>
                  </a:lnTo>
                  <a:lnTo>
                    <a:pt x="55023" y="150799"/>
                  </a:lnTo>
                  <a:lnTo>
                    <a:pt x="54723" y="149770"/>
                  </a:lnTo>
                  <a:lnTo>
                    <a:pt x="51945" y="150610"/>
                  </a:lnTo>
                  <a:lnTo>
                    <a:pt x="51622" y="148512"/>
                  </a:lnTo>
                  <a:lnTo>
                    <a:pt x="53028" y="147150"/>
                  </a:lnTo>
                  <a:lnTo>
                    <a:pt x="56100" y="146716"/>
                  </a:lnTo>
                  <a:lnTo>
                    <a:pt x="56271" y="145129"/>
                  </a:lnTo>
                  <a:lnTo>
                    <a:pt x="54990" y="142550"/>
                  </a:lnTo>
                  <a:lnTo>
                    <a:pt x="55750" y="140044"/>
                  </a:lnTo>
                  <a:lnTo>
                    <a:pt x="55401" y="138661"/>
                  </a:lnTo>
                  <a:lnTo>
                    <a:pt x="50343" y="137263"/>
                  </a:lnTo>
                  <a:lnTo>
                    <a:pt x="48486" y="137366"/>
                  </a:lnTo>
                  <a:lnTo>
                    <a:pt x="46041" y="135215"/>
                  </a:lnTo>
                  <a:lnTo>
                    <a:pt x="43753" y="136027"/>
                  </a:lnTo>
                  <a:lnTo>
                    <a:pt x="39364" y="134478"/>
                  </a:lnTo>
                  <a:lnTo>
                    <a:pt x="39244" y="133550"/>
                  </a:lnTo>
                  <a:lnTo>
                    <a:pt x="37698" y="131538"/>
                  </a:lnTo>
                  <a:lnTo>
                    <a:pt x="35128" y="131375"/>
                  </a:lnTo>
                  <a:lnTo>
                    <a:pt x="34572" y="129920"/>
                  </a:lnTo>
                  <a:lnTo>
                    <a:pt x="35166" y="128947"/>
                  </a:lnTo>
                  <a:lnTo>
                    <a:pt x="32616" y="126333"/>
                  </a:lnTo>
                  <a:lnTo>
                    <a:pt x="29454" y="126869"/>
                  </a:lnTo>
                  <a:lnTo>
                    <a:pt x="28455" y="126656"/>
                  </a:lnTo>
                  <a:lnTo>
                    <a:pt x="27868" y="127746"/>
                  </a:lnTo>
                  <a:lnTo>
                    <a:pt x="26658" y="127584"/>
                  </a:lnTo>
                  <a:lnTo>
                    <a:pt x="25312" y="124589"/>
                  </a:lnTo>
                  <a:lnTo>
                    <a:pt x="24281" y="123044"/>
                  </a:lnTo>
                  <a:lnTo>
                    <a:pt x="24795" y="122590"/>
                  </a:lnTo>
                  <a:lnTo>
                    <a:pt x="27340" y="122693"/>
                  </a:lnTo>
                  <a:lnTo>
                    <a:pt x="28344" y="121634"/>
                  </a:lnTo>
                  <a:lnTo>
                    <a:pt x="27198" y="120402"/>
                  </a:lnTo>
                  <a:lnTo>
                    <a:pt x="24945" y="119625"/>
                  </a:lnTo>
                  <a:lnTo>
                    <a:pt x="24963" y="118771"/>
                  </a:lnTo>
                  <a:lnTo>
                    <a:pt x="23537" y="117944"/>
                  </a:lnTo>
                  <a:lnTo>
                    <a:pt x="21005" y="114911"/>
                  </a:lnTo>
                  <a:lnTo>
                    <a:pt x="21411" y="113627"/>
                  </a:lnTo>
                  <a:lnTo>
                    <a:pt x="20672" y="111427"/>
                  </a:lnTo>
                  <a:lnTo>
                    <a:pt x="17479" y="110376"/>
                  </a:lnTo>
                  <a:lnTo>
                    <a:pt x="15993" y="110974"/>
                  </a:lnTo>
                  <a:lnTo>
                    <a:pt x="15339" y="109817"/>
                  </a:lnTo>
                  <a:lnTo>
                    <a:pt x="11927" y="108710"/>
                  </a:lnTo>
                  <a:lnTo>
                    <a:pt x="10444" y="105957"/>
                  </a:lnTo>
                  <a:lnTo>
                    <a:pt x="9763" y="103684"/>
                  </a:lnTo>
                  <a:lnTo>
                    <a:pt x="8122" y="102633"/>
                  </a:lnTo>
                  <a:lnTo>
                    <a:pt x="9120" y="101114"/>
                  </a:lnTo>
                  <a:lnTo>
                    <a:pt x="7410" y="96751"/>
                  </a:lnTo>
                  <a:lnTo>
                    <a:pt x="8971" y="93997"/>
                  </a:lnTo>
                  <a:lnTo>
                    <a:pt x="8369" y="93187"/>
                  </a:lnTo>
                  <a:lnTo>
                    <a:pt x="11148" y="90515"/>
                  </a:lnTo>
                  <a:lnTo>
                    <a:pt x="7657" y="88352"/>
                  </a:lnTo>
                  <a:lnTo>
                    <a:pt x="12500" y="82214"/>
                  </a:lnTo>
                  <a:lnTo>
                    <a:pt x="14501" y="79437"/>
                  </a:lnTo>
                  <a:lnTo>
                    <a:pt x="14987" y="77017"/>
                  </a:lnTo>
                  <a:lnTo>
                    <a:pt x="10100" y="73908"/>
                  </a:lnTo>
                  <a:lnTo>
                    <a:pt x="10507" y="70824"/>
                  </a:lnTo>
                  <a:lnTo>
                    <a:pt x="7212" y="67395"/>
                  </a:lnTo>
                  <a:lnTo>
                    <a:pt x="8064" y="63331"/>
                  </a:lnTo>
                  <a:lnTo>
                    <a:pt x="3654" y="58073"/>
                  </a:lnTo>
                  <a:lnTo>
                    <a:pt x="5205" y="54481"/>
                  </a:lnTo>
                  <a:lnTo>
                    <a:pt x="436" y="51457"/>
                  </a:lnTo>
                  <a:lnTo>
                    <a:pt x="0" y="48168"/>
                  </a:lnTo>
                  <a:lnTo>
                    <a:pt x="1959" y="47687"/>
                  </a:lnTo>
                  <a:lnTo>
                    <a:pt x="5796" y="45701"/>
                  </a:lnTo>
                  <a:lnTo>
                    <a:pt x="7952" y="44006"/>
                  </a:lnTo>
                  <a:lnTo>
                    <a:pt x="12943" y="46719"/>
                  </a:lnTo>
                  <a:lnTo>
                    <a:pt x="20270" y="47628"/>
                  </a:lnTo>
                  <a:lnTo>
                    <a:pt x="31750" y="52598"/>
                  </a:lnTo>
                  <a:lnTo>
                    <a:pt x="34517" y="54749"/>
                  </a:lnTo>
                  <a:lnTo>
                    <a:pt x="35766" y="57852"/>
                  </a:lnTo>
                  <a:lnTo>
                    <a:pt x="33655" y="60407"/>
                  </a:lnTo>
                  <a:lnTo>
                    <a:pt x="29705" y="61798"/>
                  </a:lnTo>
                  <a:lnTo>
                    <a:pt x="16764" y="58600"/>
                  </a:lnTo>
                  <a:lnTo>
                    <a:pt x="14983" y="59249"/>
                  </a:lnTo>
                  <a:lnTo>
                    <a:pt x="20294" y="62555"/>
                  </a:lnTo>
                  <a:lnTo>
                    <a:pt x="21082" y="64723"/>
                  </a:lnTo>
                  <a:lnTo>
                    <a:pt x="22599" y="69504"/>
                  </a:lnTo>
                  <a:lnTo>
                    <a:pt x="26530" y="70828"/>
                  </a:lnTo>
                  <a:lnTo>
                    <a:pt x="29029" y="71978"/>
                  </a:lnTo>
                  <a:lnTo>
                    <a:pt x="28721" y="69696"/>
                  </a:lnTo>
                  <a:lnTo>
                    <a:pt x="26487" y="67734"/>
                  </a:lnTo>
                  <a:lnTo>
                    <a:pt x="27691" y="65907"/>
                  </a:lnTo>
                  <a:lnTo>
                    <a:pt x="35152" y="68610"/>
                  </a:lnTo>
                  <a:lnTo>
                    <a:pt x="37079" y="67393"/>
                  </a:lnTo>
                  <a:lnTo>
                    <a:pt x="34153" y="64028"/>
                  </a:lnTo>
                  <a:lnTo>
                    <a:pt x="38832" y="59236"/>
                  </a:lnTo>
                  <a:lnTo>
                    <a:pt x="41371" y="59418"/>
                  </a:lnTo>
                  <a:lnTo>
                    <a:pt x="44435" y="60959"/>
                  </a:lnTo>
                  <a:lnTo>
                    <a:pt x="44798" y="57693"/>
                  </a:lnTo>
                  <a:lnTo>
                    <a:pt x="41580" y="54993"/>
                  </a:lnTo>
                  <a:lnTo>
                    <a:pt x="41806" y="52156"/>
                  </a:lnTo>
                  <a:lnTo>
                    <a:pt x="38819" y="49334"/>
                  </a:lnTo>
                  <a:lnTo>
                    <a:pt x="46577" y="50558"/>
                  </a:lnTo>
                  <a:lnTo>
                    <a:pt x="49095" y="53109"/>
                  </a:lnTo>
                  <a:lnTo>
                    <a:pt x="46037" y="53813"/>
                  </a:lnTo>
                  <a:lnTo>
                    <a:pt x="47055" y="56407"/>
                  </a:lnTo>
                  <a:lnTo>
                    <a:pt x="49737" y="57923"/>
                  </a:lnTo>
                  <a:lnTo>
                    <a:pt x="53396" y="56751"/>
                  </a:lnTo>
                  <a:lnTo>
                    <a:pt x="52827" y="53753"/>
                  </a:lnTo>
                  <a:lnTo>
                    <a:pt x="57289" y="51312"/>
                  </a:lnTo>
                  <a:lnTo>
                    <a:pt x="64386" y="46932"/>
                  </a:lnTo>
                  <a:lnTo>
                    <a:pt x="66403" y="47073"/>
                  </a:lnTo>
                  <a:lnTo>
                    <a:pt x="65221" y="50003"/>
                  </a:lnTo>
                  <a:lnTo>
                    <a:pt x="68620" y="50341"/>
                  </a:lnTo>
                  <a:lnTo>
                    <a:pt x="69689" y="48671"/>
                  </a:lnTo>
                  <a:lnTo>
                    <a:pt x="74386" y="48315"/>
                  </a:lnTo>
                  <a:lnTo>
                    <a:pt x="77161" y="46210"/>
                  </a:lnTo>
                  <a:lnTo>
                    <a:pt x="81490" y="48851"/>
                  </a:lnTo>
                  <a:lnTo>
                    <a:pt x="82732" y="45641"/>
                  </a:lnTo>
                  <a:lnTo>
                    <a:pt x="78675" y="43101"/>
                  </a:lnTo>
                  <a:lnTo>
                    <a:pt x="79140" y="41512"/>
                  </a:lnTo>
                  <a:lnTo>
                    <a:pt x="87228" y="42521"/>
                  </a:lnTo>
                  <a:lnTo>
                    <a:pt x="91489" y="43772"/>
                  </a:lnTo>
                  <a:lnTo>
                    <a:pt x="103657" y="48509"/>
                  </a:lnTo>
                  <a:lnTo>
                    <a:pt x="103882" y="46002"/>
                  </a:lnTo>
                  <a:lnTo>
                    <a:pt x="99872" y="43722"/>
                  </a:lnTo>
                  <a:lnTo>
                    <a:pt x="99207" y="42752"/>
                  </a:lnTo>
                  <a:lnTo>
                    <a:pt x="95955" y="42474"/>
                  </a:lnTo>
                  <a:lnTo>
                    <a:pt x="95449" y="40250"/>
                  </a:lnTo>
                  <a:lnTo>
                    <a:pt x="91955" y="36745"/>
                  </a:lnTo>
                  <a:lnTo>
                    <a:pt x="90977" y="35283"/>
                  </a:lnTo>
                  <a:lnTo>
                    <a:pt x="92753" y="30890"/>
                  </a:lnTo>
                  <a:lnTo>
                    <a:pt x="91560" y="26659"/>
                  </a:lnTo>
                  <a:lnTo>
                    <a:pt x="92681" y="25665"/>
                  </a:lnTo>
                  <a:lnTo>
                    <a:pt x="99635" y="26499"/>
                  </a:lnTo>
                  <a:lnTo>
                    <a:pt x="101885" y="28995"/>
                  </a:lnTo>
                  <a:lnTo>
                    <a:pt x="102179" y="32822"/>
                  </a:lnTo>
                  <a:lnTo>
                    <a:pt x="104642" y="34184"/>
                  </a:lnTo>
                  <a:lnTo>
                    <a:pt x="107558" y="37324"/>
                  </a:lnTo>
                  <a:lnTo>
                    <a:pt x="111125" y="43625"/>
                  </a:lnTo>
                  <a:lnTo>
                    <a:pt x="115684" y="46260"/>
                  </a:lnTo>
                  <a:lnTo>
                    <a:pt x="116574" y="49391"/>
                  </a:lnTo>
                  <a:lnTo>
                    <a:pt x="115607" y="56246"/>
                  </a:lnTo>
                  <a:lnTo>
                    <a:pt x="118971" y="56740"/>
                  </a:lnTo>
                  <a:lnTo>
                    <a:pt x="118983" y="55015"/>
                  </a:lnTo>
                  <a:lnTo>
                    <a:pt x="121069" y="53651"/>
                  </a:lnTo>
                  <a:lnTo>
                    <a:pt x="120305" y="51332"/>
                  </a:lnTo>
                  <a:lnTo>
                    <a:pt x="121081" y="49002"/>
                  </a:lnTo>
                  <a:lnTo>
                    <a:pt x="117919" y="46492"/>
                  </a:lnTo>
                  <a:lnTo>
                    <a:pt x="117076" y="43394"/>
                  </a:lnTo>
                  <a:lnTo>
                    <a:pt x="114129" y="43193"/>
                  </a:lnTo>
                  <a:lnTo>
                    <a:pt x="111853" y="40687"/>
                  </a:lnTo>
                  <a:lnTo>
                    <a:pt x="110686" y="35982"/>
                  </a:lnTo>
                  <a:lnTo>
                    <a:pt x="105035" y="32465"/>
                  </a:lnTo>
                  <a:lnTo>
                    <a:pt x="107099" y="29138"/>
                  </a:lnTo>
                  <a:lnTo>
                    <a:pt x="104243" y="25951"/>
                  </a:lnTo>
                  <a:lnTo>
                    <a:pt x="105318" y="25776"/>
                  </a:lnTo>
                  <a:lnTo>
                    <a:pt x="108362" y="28208"/>
                  </a:lnTo>
                  <a:lnTo>
                    <a:pt x="110573" y="32644"/>
                  </a:lnTo>
                  <a:lnTo>
                    <a:pt x="113700" y="33309"/>
                  </a:lnTo>
                  <a:lnTo>
                    <a:pt x="110274" y="30107"/>
                  </a:lnTo>
                  <a:lnTo>
                    <a:pt x="112873" y="28073"/>
                  </a:lnTo>
                  <a:lnTo>
                    <a:pt x="117502" y="27514"/>
                  </a:lnTo>
                  <a:lnTo>
                    <a:pt x="123775" y="29788"/>
                  </a:lnTo>
                  <a:lnTo>
                    <a:pt x="118796" y="26180"/>
                  </a:lnTo>
                  <a:lnTo>
                    <a:pt x="114790" y="21411"/>
                  </a:lnTo>
                  <a:lnTo>
                    <a:pt x="117965" y="20243"/>
                  </a:lnTo>
                  <a:lnTo>
                    <a:pt x="123507" y="20066"/>
                  </a:lnTo>
                  <a:lnTo>
                    <a:pt x="127832" y="19138"/>
                  </a:lnTo>
                  <a:lnTo>
                    <a:pt x="124013" y="16947"/>
                  </a:lnTo>
                  <a:lnTo>
                    <a:pt x="123968" y="13860"/>
                  </a:lnTo>
                  <a:lnTo>
                    <a:pt x="126346" y="13561"/>
                  </a:lnTo>
                  <a:lnTo>
                    <a:pt x="128503" y="11079"/>
                  </a:lnTo>
                  <a:lnTo>
                    <a:pt x="133562" y="10081"/>
                  </a:lnTo>
                  <a:lnTo>
                    <a:pt x="133097" y="8836"/>
                  </a:lnTo>
                  <a:lnTo>
                    <a:pt x="138209" y="8016"/>
                  </a:lnTo>
                  <a:lnTo>
                    <a:pt x="140916" y="8855"/>
                  </a:lnTo>
                  <a:lnTo>
                    <a:pt x="143208" y="6198"/>
                  </a:lnTo>
                  <a:lnTo>
                    <a:pt x="147080" y="5967"/>
                  </a:lnTo>
                  <a:lnTo>
                    <a:pt x="145637" y="4078"/>
                  </a:lnTo>
                  <a:lnTo>
                    <a:pt x="145574" y="2112"/>
                  </a:lnTo>
                  <a:lnTo>
                    <a:pt x="148343" y="0"/>
                  </a:lnTo>
                  <a:lnTo>
                    <a:pt x="153362" y="1085"/>
                  </a:lnTo>
                  <a:lnTo>
                    <a:pt x="151827" y="2349"/>
                  </a:lnTo>
                  <a:lnTo>
                    <a:pt x="157147" y="261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" name="Polygon form 65"/>
            <p:cNvSpPr/>
            <p:nvPr/>
          </p:nvSpPr>
          <p:spPr>
            <a:xfrm>
              <a:off x="847424" y="1742940"/>
              <a:ext cx="27321" cy="30110"/>
            </a:xfrm>
            <a:custGeom>
              <a:avLst/>
              <a:gdLst/>
              <a:ahLst/>
              <a:cxnLst/>
              <a:rect l="0" t="0" r="0" b="0"/>
              <a:pathLst>
                <a:path w="27321" h="30110">
                  <a:moveTo>
                    <a:pt x="17758" y="29636"/>
                  </a:moveTo>
                  <a:lnTo>
                    <a:pt x="16525" y="30110"/>
                  </a:lnTo>
                  <a:lnTo>
                    <a:pt x="8216" y="29881"/>
                  </a:lnTo>
                  <a:lnTo>
                    <a:pt x="6556" y="27856"/>
                  </a:lnTo>
                  <a:lnTo>
                    <a:pt x="1556" y="26807"/>
                  </a:lnTo>
                  <a:lnTo>
                    <a:pt x="0" y="24323"/>
                  </a:lnTo>
                  <a:lnTo>
                    <a:pt x="1965" y="23227"/>
                  </a:lnTo>
                  <a:lnTo>
                    <a:pt x="627" y="20711"/>
                  </a:lnTo>
                  <a:lnTo>
                    <a:pt x="3252" y="16577"/>
                  </a:lnTo>
                  <a:lnTo>
                    <a:pt x="819" y="16107"/>
                  </a:lnTo>
                  <a:lnTo>
                    <a:pt x="4146" y="11830"/>
                  </a:lnTo>
                  <a:lnTo>
                    <a:pt x="2369" y="9773"/>
                  </a:lnTo>
                  <a:lnTo>
                    <a:pt x="5996" y="7132"/>
                  </a:lnTo>
                  <a:lnTo>
                    <a:pt x="11501" y="3863"/>
                  </a:lnTo>
                  <a:lnTo>
                    <a:pt x="18215" y="2663"/>
                  </a:lnTo>
                  <a:lnTo>
                    <a:pt x="20775" y="799"/>
                  </a:lnTo>
                  <a:lnTo>
                    <a:pt x="24543" y="0"/>
                  </a:lnTo>
                  <a:lnTo>
                    <a:pt x="27321" y="1702"/>
                  </a:lnTo>
                  <a:lnTo>
                    <a:pt x="26869" y="3183"/>
                  </a:lnTo>
                  <a:lnTo>
                    <a:pt x="20644" y="5830"/>
                  </a:lnTo>
                  <a:lnTo>
                    <a:pt x="15257" y="8336"/>
                  </a:lnTo>
                  <a:lnTo>
                    <a:pt x="10852" y="13023"/>
                  </a:lnTo>
                  <a:lnTo>
                    <a:pt x="9947" y="17663"/>
                  </a:lnTo>
                  <a:lnTo>
                    <a:pt x="8643" y="22261"/>
                  </a:lnTo>
                  <a:lnTo>
                    <a:pt x="11132" y="26070"/>
                  </a:lnTo>
                  <a:lnTo>
                    <a:pt x="17758" y="2963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" name="Polygon form 66"/>
            <p:cNvSpPr/>
            <p:nvPr/>
          </p:nvSpPr>
          <p:spPr>
            <a:xfrm>
              <a:off x="273760" y="1748876"/>
              <a:ext cx="28507" cy="21145"/>
            </a:xfrm>
            <a:custGeom>
              <a:avLst/>
              <a:gdLst/>
              <a:ahLst/>
              <a:cxnLst/>
              <a:rect l="0" t="0" r="0" b="0"/>
              <a:pathLst>
                <a:path w="28507" h="21145">
                  <a:moveTo>
                    <a:pt x="20247" y="11021"/>
                  </a:moveTo>
                  <a:lnTo>
                    <a:pt x="19903" y="12272"/>
                  </a:lnTo>
                  <a:lnTo>
                    <a:pt x="24262" y="9353"/>
                  </a:lnTo>
                  <a:lnTo>
                    <a:pt x="28507" y="11038"/>
                  </a:lnTo>
                  <a:lnTo>
                    <a:pt x="26289" y="15530"/>
                  </a:lnTo>
                  <a:lnTo>
                    <a:pt x="21511" y="16856"/>
                  </a:lnTo>
                  <a:lnTo>
                    <a:pt x="17583" y="16576"/>
                  </a:lnTo>
                  <a:lnTo>
                    <a:pt x="11233" y="20481"/>
                  </a:lnTo>
                  <a:lnTo>
                    <a:pt x="9090" y="21145"/>
                  </a:lnTo>
                  <a:lnTo>
                    <a:pt x="7399" y="20611"/>
                  </a:lnTo>
                  <a:lnTo>
                    <a:pt x="8135" y="18876"/>
                  </a:lnTo>
                  <a:lnTo>
                    <a:pt x="7414" y="17128"/>
                  </a:lnTo>
                  <a:lnTo>
                    <a:pt x="9829" y="15316"/>
                  </a:lnTo>
                  <a:lnTo>
                    <a:pt x="8943" y="14231"/>
                  </a:lnTo>
                  <a:lnTo>
                    <a:pt x="5890" y="14240"/>
                  </a:lnTo>
                  <a:lnTo>
                    <a:pt x="7188" y="12638"/>
                  </a:lnTo>
                  <a:lnTo>
                    <a:pt x="10092" y="11293"/>
                  </a:lnTo>
                  <a:lnTo>
                    <a:pt x="6228" y="11689"/>
                  </a:lnTo>
                  <a:lnTo>
                    <a:pt x="3926" y="13712"/>
                  </a:lnTo>
                  <a:lnTo>
                    <a:pt x="0" y="15115"/>
                  </a:lnTo>
                  <a:lnTo>
                    <a:pt x="27066" y="0"/>
                  </a:lnTo>
                  <a:lnTo>
                    <a:pt x="26307" y="3811"/>
                  </a:lnTo>
                  <a:lnTo>
                    <a:pt x="24538" y="8653"/>
                  </a:lnTo>
                  <a:lnTo>
                    <a:pt x="20247" y="1102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" name="Polygon form 67"/>
            <p:cNvSpPr/>
            <p:nvPr/>
          </p:nvSpPr>
          <p:spPr>
            <a:xfrm>
              <a:off x="1144168" y="1826524"/>
              <a:ext cx="38022" cy="40354"/>
            </a:xfrm>
            <a:custGeom>
              <a:avLst/>
              <a:gdLst/>
              <a:ahLst/>
              <a:cxnLst/>
              <a:rect l="0" t="0" r="0" b="0"/>
              <a:pathLst>
                <a:path w="38022" h="40354">
                  <a:moveTo>
                    <a:pt x="19363" y="16639"/>
                  </a:moveTo>
                  <a:lnTo>
                    <a:pt x="29762" y="24702"/>
                  </a:lnTo>
                  <a:lnTo>
                    <a:pt x="24168" y="23727"/>
                  </a:lnTo>
                  <a:lnTo>
                    <a:pt x="28361" y="30947"/>
                  </a:lnTo>
                  <a:lnTo>
                    <a:pt x="35327" y="35524"/>
                  </a:lnTo>
                  <a:lnTo>
                    <a:pt x="38022" y="38944"/>
                  </a:lnTo>
                  <a:lnTo>
                    <a:pt x="33407" y="36312"/>
                  </a:lnTo>
                  <a:lnTo>
                    <a:pt x="34512" y="40354"/>
                  </a:lnTo>
                  <a:lnTo>
                    <a:pt x="30682" y="36335"/>
                  </a:lnTo>
                  <a:lnTo>
                    <a:pt x="27124" y="31560"/>
                  </a:lnTo>
                  <a:lnTo>
                    <a:pt x="22404" y="26396"/>
                  </a:lnTo>
                  <a:lnTo>
                    <a:pt x="19929" y="22670"/>
                  </a:lnTo>
                  <a:lnTo>
                    <a:pt x="14390" y="16265"/>
                  </a:lnTo>
                  <a:lnTo>
                    <a:pt x="8520" y="11838"/>
                  </a:lnTo>
                  <a:lnTo>
                    <a:pt x="2744" y="5364"/>
                  </a:lnTo>
                  <a:lnTo>
                    <a:pt x="3167" y="2837"/>
                  </a:lnTo>
                  <a:lnTo>
                    <a:pt x="0" y="833"/>
                  </a:lnTo>
                  <a:lnTo>
                    <a:pt x="545" y="0"/>
                  </a:lnTo>
                  <a:lnTo>
                    <a:pt x="4253" y="2982"/>
                  </a:lnTo>
                  <a:lnTo>
                    <a:pt x="9529" y="7362"/>
                  </a:lnTo>
                  <a:lnTo>
                    <a:pt x="13822" y="12017"/>
                  </a:lnTo>
                  <a:lnTo>
                    <a:pt x="19363" y="1663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" name="Polygon form 68"/>
            <p:cNvSpPr/>
            <p:nvPr/>
          </p:nvSpPr>
          <p:spPr>
            <a:xfrm>
              <a:off x="905653" y="1720920"/>
              <a:ext cx="23845" cy="10301"/>
            </a:xfrm>
            <a:custGeom>
              <a:avLst/>
              <a:gdLst/>
              <a:ahLst/>
              <a:cxnLst/>
              <a:rect l="0" t="0" r="0" b="0"/>
              <a:pathLst>
                <a:path w="23845" h="10301">
                  <a:moveTo>
                    <a:pt x="23845" y="9466"/>
                  </a:moveTo>
                  <a:lnTo>
                    <a:pt x="20137" y="10301"/>
                  </a:lnTo>
                  <a:lnTo>
                    <a:pt x="13299" y="9454"/>
                  </a:lnTo>
                  <a:lnTo>
                    <a:pt x="8291" y="8042"/>
                  </a:lnTo>
                  <a:lnTo>
                    <a:pt x="3531" y="5077"/>
                  </a:lnTo>
                  <a:lnTo>
                    <a:pt x="0" y="4395"/>
                  </a:lnTo>
                  <a:lnTo>
                    <a:pt x="1816" y="1195"/>
                  </a:lnTo>
                  <a:lnTo>
                    <a:pt x="4820" y="0"/>
                  </a:lnTo>
                  <a:lnTo>
                    <a:pt x="10904" y="1885"/>
                  </a:lnTo>
                  <a:lnTo>
                    <a:pt x="19988" y="5648"/>
                  </a:lnTo>
                  <a:lnTo>
                    <a:pt x="23845" y="946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" name="Polygon form 69"/>
            <p:cNvSpPr/>
            <p:nvPr/>
          </p:nvSpPr>
          <p:spPr>
            <a:xfrm>
              <a:off x="1018453" y="1733984"/>
              <a:ext cx="19817" cy="6364"/>
            </a:xfrm>
            <a:custGeom>
              <a:avLst/>
              <a:gdLst/>
              <a:ahLst/>
              <a:cxnLst/>
              <a:rect l="0" t="0" r="0" b="0"/>
              <a:pathLst>
                <a:path w="19817" h="6364">
                  <a:moveTo>
                    <a:pt x="16711" y="1180"/>
                  </a:moveTo>
                  <a:lnTo>
                    <a:pt x="19817" y="4227"/>
                  </a:lnTo>
                  <a:lnTo>
                    <a:pt x="12577" y="5031"/>
                  </a:lnTo>
                  <a:lnTo>
                    <a:pt x="10779" y="6364"/>
                  </a:lnTo>
                  <a:lnTo>
                    <a:pt x="3068" y="4277"/>
                  </a:lnTo>
                  <a:lnTo>
                    <a:pt x="0" y="1458"/>
                  </a:lnTo>
                  <a:lnTo>
                    <a:pt x="1379" y="431"/>
                  </a:lnTo>
                  <a:lnTo>
                    <a:pt x="6635" y="0"/>
                  </a:lnTo>
                  <a:lnTo>
                    <a:pt x="16711" y="11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" name="Polygon form 70"/>
            <p:cNvSpPr/>
            <p:nvPr/>
          </p:nvSpPr>
          <p:spPr>
            <a:xfrm>
              <a:off x="930383" y="1728127"/>
              <a:ext cx="12009" cy="6400"/>
            </a:xfrm>
            <a:custGeom>
              <a:avLst/>
              <a:gdLst/>
              <a:ahLst/>
              <a:cxnLst/>
              <a:rect l="0" t="0" r="0" b="0"/>
              <a:pathLst>
                <a:path w="12009" h="6400">
                  <a:moveTo>
                    <a:pt x="12009" y="3913"/>
                  </a:moveTo>
                  <a:lnTo>
                    <a:pt x="2665" y="6400"/>
                  </a:lnTo>
                  <a:lnTo>
                    <a:pt x="0" y="586"/>
                  </a:lnTo>
                  <a:lnTo>
                    <a:pt x="1045" y="0"/>
                  </a:lnTo>
                  <a:lnTo>
                    <a:pt x="2821" y="167"/>
                  </a:lnTo>
                  <a:lnTo>
                    <a:pt x="10570" y="2169"/>
                  </a:lnTo>
                  <a:lnTo>
                    <a:pt x="12009" y="391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" name="Polygon form 71"/>
            <p:cNvSpPr/>
            <p:nvPr/>
          </p:nvSpPr>
          <p:spPr>
            <a:xfrm>
              <a:off x="782764" y="1848426"/>
              <a:ext cx="9540" cy="4146"/>
            </a:xfrm>
            <a:custGeom>
              <a:avLst/>
              <a:gdLst/>
              <a:ahLst/>
              <a:cxnLst/>
              <a:rect l="0" t="0" r="0" b="0"/>
              <a:pathLst>
                <a:path w="9540" h="4146">
                  <a:moveTo>
                    <a:pt x="9540" y="3981"/>
                  </a:moveTo>
                  <a:lnTo>
                    <a:pt x="3871" y="4146"/>
                  </a:lnTo>
                  <a:lnTo>
                    <a:pt x="0" y="3671"/>
                  </a:lnTo>
                  <a:lnTo>
                    <a:pt x="443" y="1592"/>
                  </a:lnTo>
                  <a:lnTo>
                    <a:pt x="4476" y="0"/>
                  </a:lnTo>
                  <a:lnTo>
                    <a:pt x="7800" y="770"/>
                  </a:lnTo>
                  <a:lnTo>
                    <a:pt x="9264" y="1492"/>
                  </a:lnTo>
                  <a:lnTo>
                    <a:pt x="9121" y="2785"/>
                  </a:lnTo>
                  <a:lnTo>
                    <a:pt x="9540" y="398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" name="Polygon form 72"/>
            <p:cNvSpPr/>
            <p:nvPr/>
          </p:nvSpPr>
          <p:spPr>
            <a:xfrm>
              <a:off x="813210" y="1726444"/>
              <a:ext cx="13117" cy="4316"/>
            </a:xfrm>
            <a:custGeom>
              <a:avLst/>
              <a:gdLst/>
              <a:ahLst/>
              <a:cxnLst/>
              <a:rect l="0" t="0" r="0" b="0"/>
              <a:pathLst>
                <a:path w="13117" h="4316">
                  <a:moveTo>
                    <a:pt x="12747" y="1626"/>
                  </a:moveTo>
                  <a:lnTo>
                    <a:pt x="10391" y="2317"/>
                  </a:lnTo>
                  <a:lnTo>
                    <a:pt x="8769" y="2722"/>
                  </a:lnTo>
                  <a:lnTo>
                    <a:pt x="8898" y="3483"/>
                  </a:lnTo>
                  <a:lnTo>
                    <a:pt x="6929" y="4316"/>
                  </a:lnTo>
                  <a:lnTo>
                    <a:pt x="4154" y="3296"/>
                  </a:lnTo>
                  <a:lnTo>
                    <a:pt x="4552" y="1829"/>
                  </a:lnTo>
                  <a:lnTo>
                    <a:pt x="0" y="1822"/>
                  </a:lnTo>
                  <a:lnTo>
                    <a:pt x="3486" y="871"/>
                  </a:lnTo>
                  <a:lnTo>
                    <a:pt x="6495" y="724"/>
                  </a:lnTo>
                  <a:lnTo>
                    <a:pt x="7580" y="1945"/>
                  </a:lnTo>
                  <a:lnTo>
                    <a:pt x="8127" y="813"/>
                  </a:lnTo>
                  <a:lnTo>
                    <a:pt x="9582" y="0"/>
                  </a:lnTo>
                  <a:lnTo>
                    <a:pt x="13117" y="905"/>
                  </a:lnTo>
                  <a:lnTo>
                    <a:pt x="12747" y="162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" name="Polygon form 73"/>
            <p:cNvSpPr/>
            <p:nvPr/>
          </p:nvSpPr>
          <p:spPr>
            <a:xfrm>
              <a:off x="1037962" y="1735106"/>
              <a:ext cx="11114" cy="2333"/>
            </a:xfrm>
            <a:custGeom>
              <a:avLst/>
              <a:gdLst/>
              <a:ahLst/>
              <a:cxnLst/>
              <a:rect l="0" t="0" r="0" b="0"/>
              <a:pathLst>
                <a:path w="11114" h="2333">
                  <a:moveTo>
                    <a:pt x="10768" y="468"/>
                  </a:moveTo>
                  <a:lnTo>
                    <a:pt x="11114" y="2261"/>
                  </a:lnTo>
                  <a:lnTo>
                    <a:pt x="7543" y="2333"/>
                  </a:lnTo>
                  <a:lnTo>
                    <a:pt x="1573" y="1294"/>
                  </a:lnTo>
                  <a:lnTo>
                    <a:pt x="0" y="0"/>
                  </a:lnTo>
                  <a:lnTo>
                    <a:pt x="4434" y="113"/>
                  </a:lnTo>
                  <a:lnTo>
                    <a:pt x="10768" y="4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" name="Polygon form 74"/>
            <p:cNvSpPr/>
            <p:nvPr/>
          </p:nvSpPr>
          <p:spPr>
            <a:xfrm>
              <a:off x="1037906" y="1742536"/>
              <a:ext cx="8797" cy="2669"/>
            </a:xfrm>
            <a:custGeom>
              <a:avLst/>
              <a:gdLst/>
              <a:ahLst/>
              <a:cxnLst/>
              <a:rect l="0" t="0" r="0" b="0"/>
              <a:pathLst>
                <a:path w="8797" h="2669">
                  <a:moveTo>
                    <a:pt x="8797" y="2135"/>
                  </a:moveTo>
                  <a:lnTo>
                    <a:pt x="5851" y="2570"/>
                  </a:lnTo>
                  <a:lnTo>
                    <a:pt x="1131" y="2669"/>
                  </a:lnTo>
                  <a:lnTo>
                    <a:pt x="471" y="2504"/>
                  </a:lnTo>
                  <a:lnTo>
                    <a:pt x="0" y="688"/>
                  </a:lnTo>
                  <a:lnTo>
                    <a:pt x="1896" y="0"/>
                  </a:lnTo>
                  <a:lnTo>
                    <a:pt x="6977" y="1132"/>
                  </a:lnTo>
                  <a:lnTo>
                    <a:pt x="8797" y="213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" name="Polygon form 75"/>
            <p:cNvSpPr/>
            <p:nvPr/>
          </p:nvSpPr>
          <p:spPr>
            <a:xfrm>
              <a:off x="313781" y="1739591"/>
              <a:ext cx="7292" cy="2780"/>
            </a:xfrm>
            <a:custGeom>
              <a:avLst/>
              <a:gdLst/>
              <a:ahLst/>
              <a:cxnLst/>
              <a:rect l="0" t="0" r="0" b="0"/>
              <a:pathLst>
                <a:path w="7292" h="2780">
                  <a:moveTo>
                    <a:pt x="2716" y="2780"/>
                  </a:moveTo>
                  <a:lnTo>
                    <a:pt x="0" y="2523"/>
                  </a:lnTo>
                  <a:lnTo>
                    <a:pt x="4777" y="102"/>
                  </a:lnTo>
                  <a:lnTo>
                    <a:pt x="5292" y="0"/>
                  </a:lnTo>
                  <a:lnTo>
                    <a:pt x="6749" y="306"/>
                  </a:lnTo>
                  <a:lnTo>
                    <a:pt x="7292" y="1832"/>
                  </a:lnTo>
                  <a:lnTo>
                    <a:pt x="6193" y="2291"/>
                  </a:lnTo>
                  <a:lnTo>
                    <a:pt x="2716" y="27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" name="Polygon form 76"/>
            <p:cNvSpPr/>
            <p:nvPr/>
          </p:nvSpPr>
          <p:spPr>
            <a:xfrm>
              <a:off x="1125436" y="1739693"/>
              <a:ext cx="4777" cy="3002"/>
            </a:xfrm>
            <a:custGeom>
              <a:avLst/>
              <a:gdLst/>
              <a:ahLst/>
              <a:cxnLst/>
              <a:rect l="0" t="0" r="0" b="0"/>
              <a:pathLst>
                <a:path w="4777" h="3002">
                  <a:moveTo>
                    <a:pt x="4777" y="2421"/>
                  </a:moveTo>
                  <a:lnTo>
                    <a:pt x="3207" y="3002"/>
                  </a:lnTo>
                  <a:lnTo>
                    <a:pt x="687" y="1931"/>
                  </a:lnTo>
                  <a:lnTo>
                    <a:pt x="0" y="0"/>
                  </a:lnTo>
                  <a:lnTo>
                    <a:pt x="4777" y="242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" name="Polygon form 77"/>
            <p:cNvSpPr/>
            <p:nvPr/>
          </p:nvSpPr>
          <p:spPr>
            <a:xfrm>
              <a:off x="833583" y="2113744"/>
              <a:ext cx="6925" cy="8427"/>
            </a:xfrm>
            <a:custGeom>
              <a:avLst/>
              <a:gdLst/>
              <a:ahLst/>
              <a:cxnLst/>
              <a:rect l="0" t="0" r="0" b="0"/>
              <a:pathLst>
                <a:path w="6925" h="8427">
                  <a:moveTo>
                    <a:pt x="5409" y="0"/>
                  </a:moveTo>
                  <a:lnTo>
                    <a:pt x="6925" y="2669"/>
                  </a:lnTo>
                  <a:lnTo>
                    <a:pt x="6685" y="5451"/>
                  </a:lnTo>
                  <a:lnTo>
                    <a:pt x="5571" y="6049"/>
                  </a:lnTo>
                  <a:lnTo>
                    <a:pt x="3530" y="5737"/>
                  </a:lnTo>
                  <a:lnTo>
                    <a:pt x="2331" y="8427"/>
                  </a:lnTo>
                  <a:lnTo>
                    <a:pt x="0" y="8053"/>
                  </a:lnTo>
                  <a:lnTo>
                    <a:pt x="375" y="5468"/>
                  </a:lnTo>
                  <a:lnTo>
                    <a:pt x="906" y="5104"/>
                  </a:lnTo>
                  <a:lnTo>
                    <a:pt x="1065" y="2292"/>
                  </a:lnTo>
                  <a:lnTo>
                    <a:pt x="2177" y="975"/>
                  </a:lnTo>
                  <a:lnTo>
                    <a:pt x="3105" y="1458"/>
                  </a:lnTo>
                  <a:lnTo>
                    <a:pt x="5409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" name="Polygon form 78"/>
            <p:cNvSpPr/>
            <p:nvPr/>
          </p:nvSpPr>
          <p:spPr>
            <a:xfrm>
              <a:off x="658181" y="1978322"/>
              <a:ext cx="32092" cy="31173"/>
            </a:xfrm>
            <a:custGeom>
              <a:avLst/>
              <a:gdLst/>
              <a:ahLst/>
              <a:cxnLst/>
              <a:rect l="0" t="0" r="0" b="0"/>
              <a:pathLst>
                <a:path w="32092" h="31173">
                  <a:moveTo>
                    <a:pt x="31556" y="2519"/>
                  </a:moveTo>
                  <a:lnTo>
                    <a:pt x="31535" y="0"/>
                  </a:lnTo>
                  <a:lnTo>
                    <a:pt x="32092" y="2"/>
                  </a:lnTo>
                  <a:lnTo>
                    <a:pt x="32086" y="317"/>
                  </a:lnTo>
                  <a:lnTo>
                    <a:pt x="31993" y="1228"/>
                  </a:lnTo>
                  <a:lnTo>
                    <a:pt x="31810" y="8350"/>
                  </a:lnTo>
                  <a:lnTo>
                    <a:pt x="19727" y="8055"/>
                  </a:lnTo>
                  <a:lnTo>
                    <a:pt x="19477" y="20092"/>
                  </a:lnTo>
                  <a:lnTo>
                    <a:pt x="15983" y="20498"/>
                  </a:lnTo>
                  <a:lnTo>
                    <a:pt x="14999" y="22911"/>
                  </a:lnTo>
                  <a:lnTo>
                    <a:pt x="15504" y="29708"/>
                  </a:lnTo>
                  <a:lnTo>
                    <a:pt x="874" y="29607"/>
                  </a:lnTo>
                  <a:lnTo>
                    <a:pt x="0" y="31173"/>
                  </a:lnTo>
                  <a:lnTo>
                    <a:pt x="235" y="29185"/>
                  </a:lnTo>
                  <a:lnTo>
                    <a:pt x="300" y="29192"/>
                  </a:lnTo>
                  <a:lnTo>
                    <a:pt x="8724" y="28861"/>
                  </a:lnTo>
                  <a:lnTo>
                    <a:pt x="9228" y="27167"/>
                  </a:lnTo>
                  <a:lnTo>
                    <a:pt x="10825" y="25061"/>
                  </a:lnTo>
                  <a:lnTo>
                    <a:pt x="12271" y="18569"/>
                  </a:lnTo>
                  <a:lnTo>
                    <a:pt x="17588" y="13517"/>
                  </a:lnTo>
                  <a:lnTo>
                    <a:pt x="19516" y="7595"/>
                  </a:lnTo>
                  <a:lnTo>
                    <a:pt x="20678" y="7256"/>
                  </a:lnTo>
                  <a:lnTo>
                    <a:pt x="21992" y="3596"/>
                  </a:lnTo>
                  <a:lnTo>
                    <a:pt x="25095" y="3105"/>
                  </a:lnTo>
                  <a:lnTo>
                    <a:pt x="26406" y="3721"/>
                  </a:lnTo>
                  <a:lnTo>
                    <a:pt x="28073" y="3728"/>
                  </a:lnTo>
                  <a:lnTo>
                    <a:pt x="29284" y="2662"/>
                  </a:lnTo>
                  <a:lnTo>
                    <a:pt x="31556" y="251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" name="Polygon form 79"/>
            <p:cNvSpPr/>
            <p:nvPr/>
          </p:nvSpPr>
          <p:spPr>
            <a:xfrm>
              <a:off x="848518" y="1955848"/>
              <a:ext cx="80900" cy="74802"/>
            </a:xfrm>
            <a:custGeom>
              <a:avLst/>
              <a:gdLst/>
              <a:ahLst/>
              <a:cxnLst/>
              <a:rect l="0" t="0" r="0" b="0"/>
              <a:pathLst>
                <a:path w="80900" h="74802">
                  <a:moveTo>
                    <a:pt x="35232" y="74802"/>
                  </a:moveTo>
                  <a:lnTo>
                    <a:pt x="34594" y="72780"/>
                  </a:lnTo>
                  <a:lnTo>
                    <a:pt x="33349" y="71362"/>
                  </a:lnTo>
                  <a:lnTo>
                    <a:pt x="32915" y="69470"/>
                  </a:lnTo>
                  <a:lnTo>
                    <a:pt x="30838" y="67791"/>
                  </a:lnTo>
                  <a:lnTo>
                    <a:pt x="28521" y="63834"/>
                  </a:lnTo>
                  <a:lnTo>
                    <a:pt x="27147" y="59979"/>
                  </a:lnTo>
                  <a:lnTo>
                    <a:pt x="24283" y="56746"/>
                  </a:lnTo>
                  <a:lnTo>
                    <a:pt x="22548" y="55989"/>
                  </a:lnTo>
                  <a:lnTo>
                    <a:pt x="19687" y="51501"/>
                  </a:lnTo>
                  <a:lnTo>
                    <a:pt x="18965" y="48212"/>
                  </a:lnTo>
                  <a:lnTo>
                    <a:pt x="18869" y="45400"/>
                  </a:lnTo>
                  <a:lnTo>
                    <a:pt x="16248" y="40175"/>
                  </a:lnTo>
                  <a:lnTo>
                    <a:pt x="14335" y="38350"/>
                  </a:lnTo>
                  <a:lnTo>
                    <a:pt x="12243" y="37399"/>
                  </a:lnTo>
                  <a:lnTo>
                    <a:pt x="10768" y="34703"/>
                  </a:lnTo>
                  <a:lnTo>
                    <a:pt x="10865" y="33630"/>
                  </a:lnTo>
                  <a:lnTo>
                    <a:pt x="9600" y="31190"/>
                  </a:lnTo>
                  <a:lnTo>
                    <a:pt x="8420" y="30149"/>
                  </a:lnTo>
                  <a:lnTo>
                    <a:pt x="6633" y="26649"/>
                  </a:lnTo>
                  <a:lnTo>
                    <a:pt x="4013" y="22867"/>
                  </a:lnTo>
                  <a:lnTo>
                    <a:pt x="1814" y="19647"/>
                  </a:lnTo>
                  <a:lnTo>
                    <a:pt x="0" y="19697"/>
                  </a:lnTo>
                  <a:lnTo>
                    <a:pt x="297" y="17093"/>
                  </a:lnTo>
                  <a:lnTo>
                    <a:pt x="284" y="15435"/>
                  </a:lnTo>
                  <a:lnTo>
                    <a:pt x="531" y="13540"/>
                  </a:lnTo>
                  <a:lnTo>
                    <a:pt x="4654" y="14227"/>
                  </a:lnTo>
                  <a:lnTo>
                    <a:pt x="6059" y="12745"/>
                  </a:lnTo>
                  <a:lnTo>
                    <a:pt x="6730" y="11027"/>
                  </a:lnTo>
                  <a:lnTo>
                    <a:pt x="9415" y="10324"/>
                  </a:lnTo>
                  <a:lnTo>
                    <a:pt x="9820" y="8729"/>
                  </a:lnTo>
                  <a:lnTo>
                    <a:pt x="10916" y="7903"/>
                  </a:lnTo>
                  <a:lnTo>
                    <a:pt x="6741" y="3237"/>
                  </a:lnTo>
                  <a:lnTo>
                    <a:pt x="13626" y="727"/>
                  </a:lnTo>
                  <a:lnTo>
                    <a:pt x="14214" y="0"/>
                  </a:lnTo>
                  <a:lnTo>
                    <a:pt x="18706" y="1198"/>
                  </a:lnTo>
                  <a:lnTo>
                    <a:pt x="24517" y="4406"/>
                  </a:lnTo>
                  <a:lnTo>
                    <a:pt x="36027" y="13737"/>
                  </a:lnTo>
                  <a:lnTo>
                    <a:pt x="42825" y="13975"/>
                  </a:lnTo>
                  <a:lnTo>
                    <a:pt x="46125" y="14363"/>
                  </a:lnTo>
                  <a:lnTo>
                    <a:pt x="47358" y="16609"/>
                  </a:lnTo>
                  <a:lnTo>
                    <a:pt x="49911" y="16430"/>
                  </a:lnTo>
                  <a:lnTo>
                    <a:pt x="51930" y="20501"/>
                  </a:lnTo>
                  <a:lnTo>
                    <a:pt x="53881" y="21550"/>
                  </a:lnTo>
                  <a:lnTo>
                    <a:pt x="54745" y="23208"/>
                  </a:lnTo>
                  <a:lnTo>
                    <a:pt x="57521" y="25156"/>
                  </a:lnTo>
                  <a:lnTo>
                    <a:pt x="58019" y="27117"/>
                  </a:lnTo>
                  <a:lnTo>
                    <a:pt x="57872" y="28711"/>
                  </a:lnTo>
                  <a:lnTo>
                    <a:pt x="58555" y="30302"/>
                  </a:lnTo>
                  <a:lnTo>
                    <a:pt x="59793" y="31615"/>
                  </a:lnTo>
                  <a:lnTo>
                    <a:pt x="60493" y="33168"/>
                  </a:lnTo>
                  <a:lnTo>
                    <a:pt x="61199" y="34325"/>
                  </a:lnTo>
                  <a:lnTo>
                    <a:pt x="62439" y="35249"/>
                  </a:lnTo>
                  <a:lnTo>
                    <a:pt x="63416" y="34889"/>
                  </a:lnTo>
                  <a:lnTo>
                    <a:pt x="64358" y="36696"/>
                  </a:lnTo>
                  <a:lnTo>
                    <a:pt x="64644" y="37796"/>
                  </a:lnTo>
                  <a:lnTo>
                    <a:pt x="66679" y="42601"/>
                  </a:lnTo>
                  <a:lnTo>
                    <a:pt x="78141" y="44791"/>
                  </a:lnTo>
                  <a:lnTo>
                    <a:pt x="78757" y="43765"/>
                  </a:lnTo>
                  <a:lnTo>
                    <a:pt x="80900" y="47118"/>
                  </a:lnTo>
                  <a:lnTo>
                    <a:pt x="79576" y="56732"/>
                  </a:lnTo>
                  <a:lnTo>
                    <a:pt x="68856" y="61701"/>
                  </a:lnTo>
                  <a:lnTo>
                    <a:pt x="58211" y="63696"/>
                  </a:lnTo>
                  <a:lnTo>
                    <a:pt x="54902" y="65891"/>
                  </a:lnTo>
                  <a:lnTo>
                    <a:pt x="52641" y="70931"/>
                  </a:lnTo>
                  <a:lnTo>
                    <a:pt x="50947" y="71747"/>
                  </a:lnTo>
                  <a:lnTo>
                    <a:pt x="49872" y="70172"/>
                  </a:lnTo>
                  <a:lnTo>
                    <a:pt x="48446" y="70429"/>
                  </a:lnTo>
                  <a:lnTo>
                    <a:pt x="44763" y="69999"/>
                  </a:lnTo>
                  <a:lnTo>
                    <a:pt x="44033" y="69532"/>
                  </a:lnTo>
                  <a:lnTo>
                    <a:pt x="39692" y="69695"/>
                  </a:lnTo>
                  <a:lnTo>
                    <a:pt x="38704" y="70137"/>
                  </a:lnTo>
                  <a:lnTo>
                    <a:pt x="37059" y="68920"/>
                  </a:lnTo>
                  <a:lnTo>
                    <a:pt x="36241" y="71268"/>
                  </a:lnTo>
                  <a:lnTo>
                    <a:pt x="36779" y="73267"/>
                  </a:lnTo>
                  <a:lnTo>
                    <a:pt x="35232" y="7480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" name="Polygon form 80"/>
            <p:cNvSpPr/>
            <p:nvPr/>
          </p:nvSpPr>
          <p:spPr>
            <a:xfrm>
              <a:off x="805539" y="2004104"/>
              <a:ext cx="61166" cy="63613"/>
            </a:xfrm>
            <a:custGeom>
              <a:avLst/>
              <a:gdLst/>
              <a:ahLst/>
              <a:cxnLst/>
              <a:rect l="0" t="0" r="0" b="0"/>
              <a:pathLst>
                <a:path w="61166" h="63613">
                  <a:moveTo>
                    <a:pt x="46360" y="59463"/>
                  </a:moveTo>
                  <a:lnTo>
                    <a:pt x="45827" y="59372"/>
                  </a:lnTo>
                  <a:lnTo>
                    <a:pt x="45813" y="57015"/>
                  </a:lnTo>
                  <a:lnTo>
                    <a:pt x="45297" y="55392"/>
                  </a:lnTo>
                  <a:lnTo>
                    <a:pt x="43263" y="53534"/>
                  </a:lnTo>
                  <a:lnTo>
                    <a:pt x="42676" y="50124"/>
                  </a:lnTo>
                  <a:lnTo>
                    <a:pt x="42994" y="46628"/>
                  </a:lnTo>
                  <a:lnTo>
                    <a:pt x="41215" y="46314"/>
                  </a:lnTo>
                  <a:lnTo>
                    <a:pt x="40996" y="47372"/>
                  </a:lnTo>
                  <a:lnTo>
                    <a:pt x="38716" y="47629"/>
                  </a:lnTo>
                  <a:lnTo>
                    <a:pt x="39686" y="49004"/>
                  </a:lnTo>
                  <a:lnTo>
                    <a:pt x="40121" y="51845"/>
                  </a:lnTo>
                  <a:lnTo>
                    <a:pt x="38116" y="54455"/>
                  </a:lnTo>
                  <a:lnTo>
                    <a:pt x="36326" y="57875"/>
                  </a:lnTo>
                  <a:lnTo>
                    <a:pt x="34372" y="58372"/>
                  </a:lnTo>
                  <a:lnTo>
                    <a:pt x="31071" y="55628"/>
                  </a:lnTo>
                  <a:lnTo>
                    <a:pt x="29658" y="56608"/>
                  </a:lnTo>
                  <a:lnTo>
                    <a:pt x="29306" y="57989"/>
                  </a:lnTo>
                  <a:lnTo>
                    <a:pt x="27363" y="58891"/>
                  </a:lnTo>
                  <a:lnTo>
                    <a:pt x="27259" y="59865"/>
                  </a:lnTo>
                  <a:lnTo>
                    <a:pt x="23451" y="59881"/>
                  </a:lnTo>
                  <a:lnTo>
                    <a:pt x="22899" y="58910"/>
                  </a:lnTo>
                  <a:lnTo>
                    <a:pt x="20138" y="58759"/>
                  </a:lnTo>
                  <a:lnTo>
                    <a:pt x="18780" y="59575"/>
                  </a:lnTo>
                  <a:lnTo>
                    <a:pt x="17719" y="59174"/>
                  </a:lnTo>
                  <a:lnTo>
                    <a:pt x="15678" y="56427"/>
                  </a:lnTo>
                  <a:lnTo>
                    <a:pt x="14987" y="55133"/>
                  </a:lnTo>
                  <a:lnTo>
                    <a:pt x="12249" y="55792"/>
                  </a:lnTo>
                  <a:lnTo>
                    <a:pt x="11256" y="57984"/>
                  </a:lnTo>
                  <a:lnTo>
                    <a:pt x="10370" y="62199"/>
                  </a:lnTo>
                  <a:lnTo>
                    <a:pt x="9075" y="63095"/>
                  </a:lnTo>
                  <a:lnTo>
                    <a:pt x="7911" y="63613"/>
                  </a:lnTo>
                  <a:lnTo>
                    <a:pt x="7595" y="63394"/>
                  </a:lnTo>
                  <a:lnTo>
                    <a:pt x="6239" y="62040"/>
                  </a:lnTo>
                  <a:lnTo>
                    <a:pt x="5961" y="60575"/>
                  </a:lnTo>
                  <a:lnTo>
                    <a:pt x="6538" y="58610"/>
                  </a:lnTo>
                  <a:lnTo>
                    <a:pt x="6481" y="56685"/>
                  </a:lnTo>
                  <a:lnTo>
                    <a:pt x="4205" y="53745"/>
                  </a:lnTo>
                  <a:lnTo>
                    <a:pt x="3721" y="51729"/>
                  </a:lnTo>
                  <a:lnTo>
                    <a:pt x="3736" y="50586"/>
                  </a:lnTo>
                  <a:lnTo>
                    <a:pt x="2297" y="49202"/>
                  </a:lnTo>
                  <a:lnTo>
                    <a:pt x="2180" y="46463"/>
                  </a:lnTo>
                  <a:lnTo>
                    <a:pt x="1329" y="44648"/>
                  </a:lnTo>
                  <a:lnTo>
                    <a:pt x="0" y="44927"/>
                  </a:lnTo>
                  <a:lnTo>
                    <a:pt x="334" y="43193"/>
                  </a:lnTo>
                  <a:lnTo>
                    <a:pt x="1260" y="41224"/>
                  </a:lnTo>
                  <a:lnTo>
                    <a:pt x="769" y="39273"/>
                  </a:lnTo>
                  <a:lnTo>
                    <a:pt x="1972" y="37821"/>
                  </a:lnTo>
                  <a:lnTo>
                    <a:pt x="1144" y="36723"/>
                  </a:lnTo>
                  <a:lnTo>
                    <a:pt x="2049" y="33807"/>
                  </a:lnTo>
                  <a:lnTo>
                    <a:pt x="3655" y="30325"/>
                  </a:lnTo>
                  <a:lnTo>
                    <a:pt x="6933" y="30636"/>
                  </a:lnTo>
                  <a:lnTo>
                    <a:pt x="5937" y="11916"/>
                  </a:lnTo>
                  <a:lnTo>
                    <a:pt x="5887" y="9937"/>
                  </a:lnTo>
                  <a:lnTo>
                    <a:pt x="10197" y="9890"/>
                  </a:lnTo>
                  <a:lnTo>
                    <a:pt x="9684" y="470"/>
                  </a:lnTo>
                  <a:lnTo>
                    <a:pt x="24668" y="332"/>
                  </a:lnTo>
                  <a:lnTo>
                    <a:pt x="39126" y="178"/>
                  </a:lnTo>
                  <a:lnTo>
                    <a:pt x="53903" y="0"/>
                  </a:lnTo>
                  <a:lnTo>
                    <a:pt x="55491" y="4633"/>
                  </a:lnTo>
                  <a:lnTo>
                    <a:pt x="54741" y="5502"/>
                  </a:lnTo>
                  <a:lnTo>
                    <a:pt x="55666" y="10373"/>
                  </a:lnTo>
                  <a:lnTo>
                    <a:pt x="57464" y="16014"/>
                  </a:lnTo>
                  <a:lnTo>
                    <a:pt x="58981" y="17166"/>
                  </a:lnTo>
                  <a:lnTo>
                    <a:pt x="61166" y="18895"/>
                  </a:lnTo>
                  <a:lnTo>
                    <a:pt x="59449" y="21621"/>
                  </a:lnTo>
                  <a:lnTo>
                    <a:pt x="56723" y="22429"/>
                  </a:lnTo>
                  <a:lnTo>
                    <a:pt x="55630" y="23894"/>
                  </a:lnTo>
                  <a:lnTo>
                    <a:pt x="55457" y="27047"/>
                  </a:lnTo>
                  <a:lnTo>
                    <a:pt x="54234" y="34024"/>
                  </a:lnTo>
                  <a:lnTo>
                    <a:pt x="54741" y="35918"/>
                  </a:lnTo>
                  <a:lnTo>
                    <a:pt x="54349" y="39992"/>
                  </a:lnTo>
                  <a:lnTo>
                    <a:pt x="53029" y="44670"/>
                  </a:lnTo>
                  <a:lnTo>
                    <a:pt x="50837" y="47033"/>
                  </a:lnTo>
                  <a:lnTo>
                    <a:pt x="49354" y="50662"/>
                  </a:lnTo>
                  <a:lnTo>
                    <a:pt x="49048" y="52600"/>
                  </a:lnTo>
                  <a:lnTo>
                    <a:pt x="47290" y="53937"/>
                  </a:lnTo>
                  <a:lnTo>
                    <a:pt x="46334" y="58898"/>
                  </a:lnTo>
                  <a:lnTo>
                    <a:pt x="46360" y="594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" name="Polygon form 81"/>
            <p:cNvSpPr/>
            <p:nvPr/>
          </p:nvSpPr>
          <p:spPr>
            <a:xfrm>
              <a:off x="701112" y="2037327"/>
              <a:ext cx="29176" cy="25872"/>
            </a:xfrm>
            <a:custGeom>
              <a:avLst/>
              <a:gdLst/>
              <a:ahLst/>
              <a:cxnLst/>
              <a:rect l="0" t="0" r="0" b="0"/>
              <a:pathLst>
                <a:path w="29176" h="25872">
                  <a:moveTo>
                    <a:pt x="10072" y="25727"/>
                  </a:moveTo>
                  <a:lnTo>
                    <a:pt x="7459" y="24513"/>
                  </a:lnTo>
                  <a:lnTo>
                    <a:pt x="5667" y="24691"/>
                  </a:lnTo>
                  <a:lnTo>
                    <a:pt x="4325" y="25872"/>
                  </a:lnTo>
                  <a:lnTo>
                    <a:pt x="2610" y="24878"/>
                  </a:lnTo>
                  <a:lnTo>
                    <a:pt x="1950" y="23323"/>
                  </a:lnTo>
                  <a:lnTo>
                    <a:pt x="237" y="22297"/>
                  </a:lnTo>
                  <a:lnTo>
                    <a:pt x="0" y="19567"/>
                  </a:lnTo>
                  <a:lnTo>
                    <a:pt x="1053" y="17575"/>
                  </a:lnTo>
                  <a:lnTo>
                    <a:pt x="975" y="15983"/>
                  </a:lnTo>
                  <a:lnTo>
                    <a:pt x="4023" y="12090"/>
                  </a:lnTo>
                  <a:lnTo>
                    <a:pt x="4600" y="8866"/>
                  </a:lnTo>
                  <a:lnTo>
                    <a:pt x="5649" y="7720"/>
                  </a:lnTo>
                  <a:lnTo>
                    <a:pt x="7485" y="8355"/>
                  </a:lnTo>
                  <a:lnTo>
                    <a:pt x="9083" y="7399"/>
                  </a:lnTo>
                  <a:lnTo>
                    <a:pt x="9605" y="6192"/>
                  </a:lnTo>
                  <a:lnTo>
                    <a:pt x="12561" y="4086"/>
                  </a:lnTo>
                  <a:lnTo>
                    <a:pt x="13290" y="2617"/>
                  </a:lnTo>
                  <a:lnTo>
                    <a:pt x="16841" y="669"/>
                  </a:lnTo>
                  <a:lnTo>
                    <a:pt x="18929" y="0"/>
                  </a:lnTo>
                  <a:lnTo>
                    <a:pt x="19875" y="902"/>
                  </a:lnTo>
                  <a:lnTo>
                    <a:pt x="22307" y="880"/>
                  </a:lnTo>
                  <a:lnTo>
                    <a:pt x="22008" y="3158"/>
                  </a:lnTo>
                  <a:lnTo>
                    <a:pt x="22519" y="5299"/>
                  </a:lnTo>
                  <a:lnTo>
                    <a:pt x="24663" y="8368"/>
                  </a:lnTo>
                  <a:lnTo>
                    <a:pt x="24784" y="10643"/>
                  </a:lnTo>
                  <a:lnTo>
                    <a:pt x="29176" y="11708"/>
                  </a:lnTo>
                  <a:lnTo>
                    <a:pt x="29099" y="14927"/>
                  </a:lnTo>
                  <a:lnTo>
                    <a:pt x="28269" y="16333"/>
                  </a:lnTo>
                  <a:lnTo>
                    <a:pt x="26405" y="16773"/>
                  </a:lnTo>
                  <a:lnTo>
                    <a:pt x="25631" y="18828"/>
                  </a:lnTo>
                  <a:lnTo>
                    <a:pt x="24319" y="19360"/>
                  </a:lnTo>
                  <a:lnTo>
                    <a:pt x="20976" y="19260"/>
                  </a:lnTo>
                  <a:lnTo>
                    <a:pt x="19211" y="18886"/>
                  </a:lnTo>
                  <a:lnTo>
                    <a:pt x="17978" y="19644"/>
                  </a:lnTo>
                  <a:lnTo>
                    <a:pt x="16291" y="19301"/>
                  </a:lnTo>
                  <a:lnTo>
                    <a:pt x="9660" y="19520"/>
                  </a:lnTo>
                  <a:lnTo>
                    <a:pt x="9561" y="22187"/>
                  </a:lnTo>
                  <a:lnTo>
                    <a:pt x="10072" y="2572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" name="Polygon form 82"/>
            <p:cNvSpPr/>
            <p:nvPr/>
          </p:nvSpPr>
          <p:spPr>
            <a:xfrm>
              <a:off x="813450" y="2050418"/>
              <a:ext cx="44060" cy="41367"/>
            </a:xfrm>
            <a:custGeom>
              <a:avLst/>
              <a:gdLst/>
              <a:ahLst/>
              <a:cxnLst/>
              <a:rect l="0" t="0" r="0" b="0"/>
              <a:pathLst>
                <a:path w="44060" h="41367">
                  <a:moveTo>
                    <a:pt x="38449" y="13149"/>
                  </a:moveTo>
                  <a:lnTo>
                    <a:pt x="38610" y="16840"/>
                  </a:lnTo>
                  <a:lnTo>
                    <a:pt x="38080" y="18289"/>
                  </a:lnTo>
                  <a:lnTo>
                    <a:pt x="36051" y="18414"/>
                  </a:lnTo>
                  <a:lnTo>
                    <a:pt x="34820" y="21115"/>
                  </a:lnTo>
                  <a:lnTo>
                    <a:pt x="37182" y="21445"/>
                  </a:lnTo>
                  <a:lnTo>
                    <a:pt x="39184" y="23745"/>
                  </a:lnTo>
                  <a:lnTo>
                    <a:pt x="39903" y="25636"/>
                  </a:lnTo>
                  <a:lnTo>
                    <a:pt x="41680" y="26727"/>
                  </a:lnTo>
                  <a:lnTo>
                    <a:pt x="44060" y="31875"/>
                  </a:lnTo>
                  <a:lnTo>
                    <a:pt x="41515" y="35003"/>
                  </a:lnTo>
                  <a:lnTo>
                    <a:pt x="39196" y="37837"/>
                  </a:lnTo>
                  <a:lnTo>
                    <a:pt x="36864" y="40020"/>
                  </a:lnTo>
                  <a:lnTo>
                    <a:pt x="34160" y="40014"/>
                  </a:lnTo>
                  <a:lnTo>
                    <a:pt x="31079" y="41127"/>
                  </a:lnTo>
                  <a:lnTo>
                    <a:pt x="28623" y="40074"/>
                  </a:lnTo>
                  <a:lnTo>
                    <a:pt x="27056" y="41367"/>
                  </a:lnTo>
                  <a:lnTo>
                    <a:pt x="23635" y="38231"/>
                  </a:lnTo>
                  <a:lnTo>
                    <a:pt x="22696" y="36214"/>
                  </a:lnTo>
                  <a:lnTo>
                    <a:pt x="20570" y="37218"/>
                  </a:lnTo>
                  <a:lnTo>
                    <a:pt x="18790" y="36911"/>
                  </a:lnTo>
                  <a:lnTo>
                    <a:pt x="17771" y="37706"/>
                  </a:lnTo>
                  <a:lnTo>
                    <a:pt x="16039" y="37137"/>
                  </a:lnTo>
                  <a:lnTo>
                    <a:pt x="13660" y="33242"/>
                  </a:lnTo>
                  <a:lnTo>
                    <a:pt x="13020" y="31747"/>
                  </a:lnTo>
                  <a:lnTo>
                    <a:pt x="10121" y="29885"/>
                  </a:lnTo>
                  <a:lnTo>
                    <a:pt x="9105" y="27055"/>
                  </a:lnTo>
                  <a:lnTo>
                    <a:pt x="7470" y="25017"/>
                  </a:lnTo>
                  <a:lnTo>
                    <a:pt x="4845" y="22567"/>
                  </a:lnTo>
                  <a:lnTo>
                    <a:pt x="4780" y="21033"/>
                  </a:lnTo>
                  <a:lnTo>
                    <a:pt x="2644" y="19133"/>
                  </a:lnTo>
                  <a:lnTo>
                    <a:pt x="0" y="17299"/>
                  </a:lnTo>
                  <a:lnTo>
                    <a:pt x="1165" y="16781"/>
                  </a:lnTo>
                  <a:lnTo>
                    <a:pt x="2459" y="15885"/>
                  </a:lnTo>
                  <a:lnTo>
                    <a:pt x="3345" y="11670"/>
                  </a:lnTo>
                  <a:lnTo>
                    <a:pt x="4339" y="9478"/>
                  </a:lnTo>
                  <a:lnTo>
                    <a:pt x="7076" y="8819"/>
                  </a:lnTo>
                  <a:lnTo>
                    <a:pt x="7767" y="10113"/>
                  </a:lnTo>
                  <a:lnTo>
                    <a:pt x="9808" y="12860"/>
                  </a:lnTo>
                  <a:lnTo>
                    <a:pt x="10869" y="13261"/>
                  </a:lnTo>
                  <a:lnTo>
                    <a:pt x="12227" y="12445"/>
                  </a:lnTo>
                  <a:lnTo>
                    <a:pt x="14988" y="12596"/>
                  </a:lnTo>
                  <a:lnTo>
                    <a:pt x="15540" y="13567"/>
                  </a:lnTo>
                  <a:lnTo>
                    <a:pt x="19348" y="13551"/>
                  </a:lnTo>
                  <a:lnTo>
                    <a:pt x="19452" y="12577"/>
                  </a:lnTo>
                  <a:lnTo>
                    <a:pt x="21395" y="11675"/>
                  </a:lnTo>
                  <a:lnTo>
                    <a:pt x="21747" y="10294"/>
                  </a:lnTo>
                  <a:lnTo>
                    <a:pt x="23160" y="9314"/>
                  </a:lnTo>
                  <a:lnTo>
                    <a:pt x="26461" y="12058"/>
                  </a:lnTo>
                  <a:lnTo>
                    <a:pt x="28415" y="11561"/>
                  </a:lnTo>
                  <a:lnTo>
                    <a:pt x="30205" y="8141"/>
                  </a:lnTo>
                  <a:lnTo>
                    <a:pt x="32210" y="5531"/>
                  </a:lnTo>
                  <a:lnTo>
                    <a:pt x="31775" y="2690"/>
                  </a:lnTo>
                  <a:lnTo>
                    <a:pt x="30805" y="1315"/>
                  </a:lnTo>
                  <a:lnTo>
                    <a:pt x="33085" y="1058"/>
                  </a:lnTo>
                  <a:lnTo>
                    <a:pt x="33304" y="0"/>
                  </a:lnTo>
                  <a:lnTo>
                    <a:pt x="35083" y="314"/>
                  </a:lnTo>
                  <a:lnTo>
                    <a:pt x="34765" y="3810"/>
                  </a:lnTo>
                  <a:lnTo>
                    <a:pt x="35352" y="7220"/>
                  </a:lnTo>
                  <a:lnTo>
                    <a:pt x="37386" y="9078"/>
                  </a:lnTo>
                  <a:lnTo>
                    <a:pt x="37903" y="10701"/>
                  </a:lnTo>
                  <a:lnTo>
                    <a:pt x="37916" y="13058"/>
                  </a:lnTo>
                  <a:lnTo>
                    <a:pt x="38449" y="1314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" name="Polygon form 83"/>
            <p:cNvSpPr/>
            <p:nvPr/>
          </p:nvSpPr>
          <p:spPr>
            <a:xfrm>
              <a:off x="655123" y="2030257"/>
              <a:ext cx="23211" cy="20099"/>
            </a:xfrm>
            <a:custGeom>
              <a:avLst/>
              <a:gdLst/>
              <a:ahLst/>
              <a:cxnLst/>
              <a:rect l="0" t="0" r="0" b="0"/>
              <a:pathLst>
                <a:path w="23211" h="20099">
                  <a:moveTo>
                    <a:pt x="3328" y="14108"/>
                  </a:moveTo>
                  <a:lnTo>
                    <a:pt x="1850" y="10436"/>
                  </a:lnTo>
                  <a:lnTo>
                    <a:pt x="0" y="8752"/>
                  </a:lnTo>
                  <a:lnTo>
                    <a:pt x="1692" y="7865"/>
                  </a:lnTo>
                  <a:lnTo>
                    <a:pt x="3616" y="4566"/>
                  </a:lnTo>
                  <a:lnTo>
                    <a:pt x="4581" y="2152"/>
                  </a:lnTo>
                  <a:lnTo>
                    <a:pt x="5917" y="648"/>
                  </a:lnTo>
                  <a:lnTo>
                    <a:pt x="7786" y="1062"/>
                  </a:lnTo>
                  <a:lnTo>
                    <a:pt x="9657" y="44"/>
                  </a:lnTo>
                  <a:lnTo>
                    <a:pt x="11769" y="0"/>
                  </a:lnTo>
                  <a:lnTo>
                    <a:pt x="13542" y="1390"/>
                  </a:lnTo>
                  <a:lnTo>
                    <a:pt x="16025" y="2645"/>
                  </a:lnTo>
                  <a:lnTo>
                    <a:pt x="18244" y="6114"/>
                  </a:lnTo>
                  <a:lnTo>
                    <a:pt x="20684" y="9353"/>
                  </a:lnTo>
                  <a:lnTo>
                    <a:pt x="20806" y="12280"/>
                  </a:lnTo>
                  <a:lnTo>
                    <a:pt x="21510" y="14976"/>
                  </a:lnTo>
                  <a:lnTo>
                    <a:pt x="22913" y="16301"/>
                  </a:lnTo>
                  <a:lnTo>
                    <a:pt x="23211" y="18121"/>
                  </a:lnTo>
                  <a:lnTo>
                    <a:pt x="23014" y="19586"/>
                  </a:lnTo>
                  <a:lnTo>
                    <a:pt x="22460" y="19850"/>
                  </a:lnTo>
                  <a:lnTo>
                    <a:pt x="20389" y="19473"/>
                  </a:lnTo>
                  <a:lnTo>
                    <a:pt x="20095" y="19996"/>
                  </a:lnTo>
                  <a:lnTo>
                    <a:pt x="19253" y="20099"/>
                  </a:lnTo>
                  <a:lnTo>
                    <a:pt x="16534" y="18945"/>
                  </a:lnTo>
                  <a:lnTo>
                    <a:pt x="14697" y="18892"/>
                  </a:lnTo>
                  <a:lnTo>
                    <a:pt x="7663" y="18674"/>
                  </a:lnTo>
                  <a:lnTo>
                    <a:pt x="6631" y="19201"/>
                  </a:lnTo>
                  <a:lnTo>
                    <a:pt x="5373" y="19046"/>
                  </a:lnTo>
                  <a:lnTo>
                    <a:pt x="3339" y="19806"/>
                  </a:lnTo>
                  <a:lnTo>
                    <a:pt x="2794" y="16195"/>
                  </a:lnTo>
                  <a:lnTo>
                    <a:pt x="6255" y="16306"/>
                  </a:lnTo>
                  <a:lnTo>
                    <a:pt x="7183" y="15649"/>
                  </a:lnTo>
                  <a:lnTo>
                    <a:pt x="7866" y="15613"/>
                  </a:lnTo>
                  <a:lnTo>
                    <a:pt x="9298" y="14530"/>
                  </a:lnTo>
                  <a:lnTo>
                    <a:pt x="10909" y="15530"/>
                  </a:lnTo>
                  <a:lnTo>
                    <a:pt x="12560" y="15618"/>
                  </a:lnTo>
                  <a:lnTo>
                    <a:pt x="14226" y="14566"/>
                  </a:lnTo>
                  <a:lnTo>
                    <a:pt x="13485" y="13204"/>
                  </a:lnTo>
                  <a:lnTo>
                    <a:pt x="12216" y="13993"/>
                  </a:lnTo>
                  <a:lnTo>
                    <a:pt x="11036" y="13967"/>
                  </a:lnTo>
                  <a:lnTo>
                    <a:pt x="9561" y="12804"/>
                  </a:lnTo>
                  <a:lnTo>
                    <a:pt x="8354" y="12876"/>
                  </a:lnTo>
                  <a:lnTo>
                    <a:pt x="7472" y="13987"/>
                  </a:lnTo>
                  <a:lnTo>
                    <a:pt x="3328" y="1410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" name="Polygon form 84"/>
            <p:cNvSpPr/>
            <p:nvPr/>
          </p:nvSpPr>
          <p:spPr>
            <a:xfrm>
              <a:off x="671296" y="2061112"/>
              <a:ext cx="11524" cy="15344"/>
            </a:xfrm>
            <a:custGeom>
              <a:avLst/>
              <a:gdLst/>
              <a:ahLst/>
              <a:cxnLst/>
              <a:rect l="0" t="0" r="0" b="0"/>
              <a:pathLst>
                <a:path w="11524" h="15344">
                  <a:moveTo>
                    <a:pt x="6828" y="15344"/>
                  </a:moveTo>
                  <a:lnTo>
                    <a:pt x="5798" y="14994"/>
                  </a:lnTo>
                  <a:lnTo>
                    <a:pt x="3054" y="13095"/>
                  </a:lnTo>
                  <a:lnTo>
                    <a:pt x="1081" y="10572"/>
                  </a:lnTo>
                  <a:lnTo>
                    <a:pt x="429" y="8852"/>
                  </a:lnTo>
                  <a:lnTo>
                    <a:pt x="0" y="5373"/>
                  </a:lnTo>
                  <a:lnTo>
                    <a:pt x="2071" y="3308"/>
                  </a:lnTo>
                  <a:lnTo>
                    <a:pt x="2527" y="2003"/>
                  </a:lnTo>
                  <a:lnTo>
                    <a:pt x="3193" y="990"/>
                  </a:lnTo>
                  <a:lnTo>
                    <a:pt x="4248" y="885"/>
                  </a:lnTo>
                  <a:lnTo>
                    <a:pt x="5150" y="0"/>
                  </a:lnTo>
                  <a:lnTo>
                    <a:pt x="8207" y="11"/>
                  </a:lnTo>
                  <a:lnTo>
                    <a:pt x="9252" y="1695"/>
                  </a:lnTo>
                  <a:lnTo>
                    <a:pt x="10061" y="3673"/>
                  </a:lnTo>
                  <a:lnTo>
                    <a:pt x="9923" y="5041"/>
                  </a:lnTo>
                  <a:lnTo>
                    <a:pt x="10526" y="6272"/>
                  </a:lnTo>
                  <a:lnTo>
                    <a:pt x="10467" y="7997"/>
                  </a:lnTo>
                  <a:lnTo>
                    <a:pt x="11524" y="7729"/>
                  </a:lnTo>
                  <a:lnTo>
                    <a:pt x="9722" y="9922"/>
                  </a:lnTo>
                  <a:lnTo>
                    <a:pt x="7971" y="12472"/>
                  </a:lnTo>
                  <a:lnTo>
                    <a:pt x="7757" y="13840"/>
                  </a:lnTo>
                  <a:lnTo>
                    <a:pt x="6828" y="1534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" name="Polygon form 85"/>
            <p:cNvSpPr/>
            <p:nvPr/>
          </p:nvSpPr>
          <p:spPr>
            <a:xfrm>
              <a:off x="379885" y="2036955"/>
              <a:ext cx="9019" cy="6417"/>
            </a:xfrm>
            <a:custGeom>
              <a:avLst/>
              <a:gdLst/>
              <a:ahLst/>
              <a:cxnLst/>
              <a:rect l="0" t="0" r="0" b="0"/>
              <a:pathLst>
                <a:path w="9019" h="6417">
                  <a:moveTo>
                    <a:pt x="8506" y="5264"/>
                  </a:moveTo>
                  <a:lnTo>
                    <a:pt x="7942" y="6417"/>
                  </a:lnTo>
                  <a:lnTo>
                    <a:pt x="5754" y="6298"/>
                  </a:lnTo>
                  <a:lnTo>
                    <a:pt x="4447" y="5796"/>
                  </a:lnTo>
                  <a:lnTo>
                    <a:pt x="3003" y="4781"/>
                  </a:lnTo>
                  <a:lnTo>
                    <a:pt x="935" y="4428"/>
                  </a:lnTo>
                  <a:lnTo>
                    <a:pt x="0" y="3342"/>
                  </a:lnTo>
                  <a:lnTo>
                    <a:pt x="212" y="2620"/>
                  </a:lnTo>
                  <a:lnTo>
                    <a:pt x="1676" y="1401"/>
                  </a:lnTo>
                  <a:lnTo>
                    <a:pt x="2460" y="871"/>
                  </a:lnTo>
                  <a:lnTo>
                    <a:pt x="2338" y="284"/>
                  </a:lnTo>
                  <a:lnTo>
                    <a:pt x="3265" y="0"/>
                  </a:lnTo>
                  <a:lnTo>
                    <a:pt x="4324" y="441"/>
                  </a:lnTo>
                  <a:lnTo>
                    <a:pt x="5007" y="1445"/>
                  </a:lnTo>
                  <a:lnTo>
                    <a:pt x="6045" y="2262"/>
                  </a:lnTo>
                  <a:lnTo>
                    <a:pt x="6100" y="2931"/>
                  </a:lnTo>
                  <a:lnTo>
                    <a:pt x="7838" y="2379"/>
                  </a:lnTo>
                  <a:lnTo>
                    <a:pt x="8572" y="2748"/>
                  </a:lnTo>
                  <a:lnTo>
                    <a:pt x="9019" y="3293"/>
                  </a:lnTo>
                  <a:lnTo>
                    <a:pt x="8506" y="526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" name="Polygon form 86"/>
            <p:cNvSpPr/>
            <p:nvPr/>
          </p:nvSpPr>
          <p:spPr>
            <a:xfrm>
              <a:off x="884537" y="2053863"/>
              <a:ext cx="24626" cy="16394"/>
            </a:xfrm>
            <a:custGeom>
              <a:avLst/>
              <a:gdLst/>
              <a:ahLst/>
              <a:cxnLst/>
              <a:rect l="0" t="0" r="0" b="0"/>
              <a:pathLst>
                <a:path w="24626" h="16394">
                  <a:moveTo>
                    <a:pt x="24626" y="9405"/>
                  </a:moveTo>
                  <a:lnTo>
                    <a:pt x="23033" y="12347"/>
                  </a:lnTo>
                  <a:lnTo>
                    <a:pt x="20530" y="16346"/>
                  </a:lnTo>
                  <a:lnTo>
                    <a:pt x="17309" y="16394"/>
                  </a:lnTo>
                  <a:lnTo>
                    <a:pt x="4569" y="10822"/>
                  </a:lnTo>
                  <a:lnTo>
                    <a:pt x="3038" y="9134"/>
                  </a:lnTo>
                  <a:lnTo>
                    <a:pt x="1529" y="6854"/>
                  </a:lnTo>
                  <a:lnTo>
                    <a:pt x="0" y="4246"/>
                  </a:lnTo>
                  <a:lnTo>
                    <a:pt x="753" y="2555"/>
                  </a:lnTo>
                  <a:lnTo>
                    <a:pt x="2033" y="0"/>
                  </a:lnTo>
                  <a:lnTo>
                    <a:pt x="3318" y="867"/>
                  </a:lnTo>
                  <a:lnTo>
                    <a:pt x="4163" y="2828"/>
                  </a:lnTo>
                  <a:lnTo>
                    <a:pt x="5981" y="4807"/>
                  </a:lnTo>
                  <a:lnTo>
                    <a:pt x="7878" y="4808"/>
                  </a:lnTo>
                  <a:lnTo>
                    <a:pt x="11417" y="3563"/>
                  </a:lnTo>
                  <a:lnTo>
                    <a:pt x="15543" y="2965"/>
                  </a:lnTo>
                  <a:lnTo>
                    <a:pt x="18823" y="1457"/>
                  </a:lnTo>
                  <a:lnTo>
                    <a:pt x="20698" y="1127"/>
                  </a:lnTo>
                  <a:lnTo>
                    <a:pt x="22011" y="245"/>
                  </a:lnTo>
                  <a:lnTo>
                    <a:pt x="24173" y="58"/>
                  </a:lnTo>
                  <a:lnTo>
                    <a:pt x="24154" y="136"/>
                  </a:lnTo>
                  <a:lnTo>
                    <a:pt x="24251" y="2101"/>
                  </a:lnTo>
                  <a:lnTo>
                    <a:pt x="24504" y="6915"/>
                  </a:lnTo>
                  <a:lnTo>
                    <a:pt x="24626" y="940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" name="Polygon form 87"/>
            <p:cNvSpPr/>
            <p:nvPr/>
          </p:nvSpPr>
          <p:spPr>
            <a:xfrm>
              <a:off x="879550" y="2050911"/>
              <a:ext cx="37395" cy="65469"/>
            </a:xfrm>
            <a:custGeom>
              <a:avLst/>
              <a:gdLst/>
              <a:ahLst/>
              <a:cxnLst/>
              <a:rect l="0" t="0" r="0" b="0"/>
              <a:pathLst>
                <a:path w="37395" h="65469">
                  <a:moveTo>
                    <a:pt x="32088" y="2179"/>
                  </a:moveTo>
                  <a:lnTo>
                    <a:pt x="34080" y="1680"/>
                  </a:lnTo>
                  <a:lnTo>
                    <a:pt x="35782" y="27"/>
                  </a:lnTo>
                  <a:lnTo>
                    <a:pt x="37226" y="0"/>
                  </a:lnTo>
                  <a:lnTo>
                    <a:pt x="37395" y="1320"/>
                  </a:lnTo>
                  <a:lnTo>
                    <a:pt x="37210" y="4102"/>
                  </a:lnTo>
                  <a:lnTo>
                    <a:pt x="37369" y="6613"/>
                  </a:lnTo>
                  <a:lnTo>
                    <a:pt x="36657" y="8346"/>
                  </a:lnTo>
                  <a:lnTo>
                    <a:pt x="35843" y="13518"/>
                  </a:lnTo>
                  <a:lnTo>
                    <a:pt x="34239" y="18866"/>
                  </a:lnTo>
                  <a:lnTo>
                    <a:pt x="32102" y="24978"/>
                  </a:lnTo>
                  <a:lnTo>
                    <a:pt x="29023" y="31989"/>
                  </a:lnTo>
                  <a:lnTo>
                    <a:pt x="25870" y="37343"/>
                  </a:lnTo>
                  <a:lnTo>
                    <a:pt x="21462" y="43859"/>
                  </a:lnTo>
                  <a:lnTo>
                    <a:pt x="17659" y="47724"/>
                  </a:lnTo>
                  <a:lnTo>
                    <a:pt x="11940" y="52458"/>
                  </a:lnTo>
                  <a:lnTo>
                    <a:pt x="8365" y="56079"/>
                  </a:lnTo>
                  <a:lnTo>
                    <a:pt x="4148" y="61838"/>
                  </a:lnTo>
                  <a:lnTo>
                    <a:pt x="3248" y="64344"/>
                  </a:lnTo>
                  <a:lnTo>
                    <a:pt x="2372" y="65469"/>
                  </a:lnTo>
                  <a:lnTo>
                    <a:pt x="116" y="61547"/>
                  </a:lnTo>
                  <a:lnTo>
                    <a:pt x="0" y="44239"/>
                  </a:lnTo>
                  <a:lnTo>
                    <a:pt x="3283" y="38840"/>
                  </a:lnTo>
                  <a:lnTo>
                    <a:pt x="4308" y="37339"/>
                  </a:lnTo>
                  <a:lnTo>
                    <a:pt x="6769" y="37244"/>
                  </a:lnTo>
                  <a:lnTo>
                    <a:pt x="10124" y="33880"/>
                  </a:lnTo>
                  <a:lnTo>
                    <a:pt x="15122" y="33652"/>
                  </a:lnTo>
                  <a:lnTo>
                    <a:pt x="25516" y="19298"/>
                  </a:lnTo>
                  <a:lnTo>
                    <a:pt x="28020" y="15299"/>
                  </a:lnTo>
                  <a:lnTo>
                    <a:pt x="29612" y="12357"/>
                  </a:lnTo>
                  <a:lnTo>
                    <a:pt x="29491" y="9867"/>
                  </a:lnTo>
                  <a:lnTo>
                    <a:pt x="29238" y="5053"/>
                  </a:lnTo>
                  <a:lnTo>
                    <a:pt x="29140" y="3088"/>
                  </a:lnTo>
                  <a:lnTo>
                    <a:pt x="29160" y="3010"/>
                  </a:lnTo>
                  <a:lnTo>
                    <a:pt x="30373" y="2905"/>
                  </a:lnTo>
                  <a:lnTo>
                    <a:pt x="32088" y="217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" name="Polygon form 88"/>
            <p:cNvSpPr/>
            <p:nvPr/>
          </p:nvSpPr>
          <p:spPr>
            <a:xfrm>
              <a:off x="784493" y="1890922"/>
              <a:ext cx="15217" cy="18389"/>
            </a:xfrm>
            <a:custGeom>
              <a:avLst/>
              <a:gdLst/>
              <a:ahLst/>
              <a:cxnLst/>
              <a:rect l="0" t="0" r="0" b="0"/>
              <a:pathLst>
                <a:path w="15217" h="18389">
                  <a:moveTo>
                    <a:pt x="7024" y="3496"/>
                  </a:moveTo>
                  <a:lnTo>
                    <a:pt x="9170" y="4575"/>
                  </a:lnTo>
                  <a:lnTo>
                    <a:pt x="9640" y="6511"/>
                  </a:lnTo>
                  <a:lnTo>
                    <a:pt x="11738" y="7850"/>
                  </a:lnTo>
                  <a:lnTo>
                    <a:pt x="12672" y="6780"/>
                  </a:lnTo>
                  <a:lnTo>
                    <a:pt x="13562" y="7354"/>
                  </a:lnTo>
                  <a:lnTo>
                    <a:pt x="12875" y="8160"/>
                  </a:lnTo>
                  <a:lnTo>
                    <a:pt x="13580" y="8971"/>
                  </a:lnTo>
                  <a:lnTo>
                    <a:pt x="12869" y="10051"/>
                  </a:lnTo>
                  <a:lnTo>
                    <a:pt x="13358" y="11766"/>
                  </a:lnTo>
                  <a:lnTo>
                    <a:pt x="15217" y="13774"/>
                  </a:lnTo>
                  <a:lnTo>
                    <a:pt x="14087" y="15265"/>
                  </a:lnTo>
                  <a:lnTo>
                    <a:pt x="13676" y="16771"/>
                  </a:lnTo>
                  <a:lnTo>
                    <a:pt x="14103" y="17326"/>
                  </a:lnTo>
                  <a:lnTo>
                    <a:pt x="13614" y="17998"/>
                  </a:lnTo>
                  <a:lnTo>
                    <a:pt x="12047" y="18099"/>
                  </a:lnTo>
                  <a:lnTo>
                    <a:pt x="10918" y="18389"/>
                  </a:lnTo>
                  <a:lnTo>
                    <a:pt x="10770" y="18038"/>
                  </a:lnTo>
                  <a:lnTo>
                    <a:pt x="11120" y="17472"/>
                  </a:lnTo>
                  <a:lnTo>
                    <a:pt x="11384" y="16321"/>
                  </a:lnTo>
                  <a:lnTo>
                    <a:pt x="10905" y="16353"/>
                  </a:lnTo>
                  <a:lnTo>
                    <a:pt x="10158" y="15490"/>
                  </a:lnTo>
                  <a:lnTo>
                    <a:pt x="9579" y="15276"/>
                  </a:lnTo>
                  <a:lnTo>
                    <a:pt x="9062" y="14533"/>
                  </a:lnTo>
                  <a:lnTo>
                    <a:pt x="8401" y="14249"/>
                  </a:lnTo>
                  <a:lnTo>
                    <a:pt x="7855" y="13591"/>
                  </a:lnTo>
                  <a:lnTo>
                    <a:pt x="7275" y="13859"/>
                  </a:lnTo>
                  <a:lnTo>
                    <a:pt x="6959" y="15428"/>
                  </a:lnTo>
                  <a:lnTo>
                    <a:pt x="6182" y="15777"/>
                  </a:lnTo>
                  <a:lnTo>
                    <a:pt x="6422" y="15370"/>
                  </a:lnTo>
                  <a:lnTo>
                    <a:pt x="5039" y="14410"/>
                  </a:lnTo>
                  <a:lnTo>
                    <a:pt x="3881" y="13917"/>
                  </a:lnTo>
                  <a:lnTo>
                    <a:pt x="3327" y="13271"/>
                  </a:lnTo>
                  <a:lnTo>
                    <a:pt x="2357" y="12475"/>
                  </a:lnTo>
                  <a:lnTo>
                    <a:pt x="3131" y="12257"/>
                  </a:lnTo>
                  <a:lnTo>
                    <a:pt x="3413" y="10037"/>
                  </a:lnTo>
                  <a:lnTo>
                    <a:pt x="1624" y="8248"/>
                  </a:lnTo>
                  <a:lnTo>
                    <a:pt x="2265" y="6168"/>
                  </a:lnTo>
                  <a:lnTo>
                    <a:pt x="1055" y="6196"/>
                  </a:lnTo>
                  <a:lnTo>
                    <a:pt x="2170" y="4409"/>
                  </a:lnTo>
                  <a:lnTo>
                    <a:pt x="982" y="3082"/>
                  </a:lnTo>
                  <a:lnTo>
                    <a:pt x="0" y="1270"/>
                  </a:lnTo>
                  <a:lnTo>
                    <a:pt x="2416" y="0"/>
                  </a:lnTo>
                  <a:lnTo>
                    <a:pt x="4503" y="180"/>
                  </a:lnTo>
                  <a:lnTo>
                    <a:pt x="6493" y="2004"/>
                  </a:lnTo>
                  <a:lnTo>
                    <a:pt x="7024" y="349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" name="Polygon form 89"/>
            <p:cNvSpPr/>
            <p:nvPr/>
          </p:nvSpPr>
          <p:spPr>
            <a:xfrm>
              <a:off x="498969" y="2079500"/>
              <a:ext cx="15922" cy="20161"/>
            </a:xfrm>
            <a:custGeom>
              <a:avLst/>
              <a:gdLst/>
              <a:ahLst/>
              <a:cxnLst/>
              <a:rect l="0" t="0" r="0" b="0"/>
              <a:pathLst>
                <a:path w="15922" h="20161">
                  <a:moveTo>
                    <a:pt x="3718" y="205"/>
                  </a:moveTo>
                  <a:lnTo>
                    <a:pt x="8283" y="1191"/>
                  </a:lnTo>
                  <a:lnTo>
                    <a:pt x="8725" y="329"/>
                  </a:lnTo>
                  <a:lnTo>
                    <a:pt x="11839" y="0"/>
                  </a:lnTo>
                  <a:lnTo>
                    <a:pt x="15922" y="1309"/>
                  </a:lnTo>
                  <a:lnTo>
                    <a:pt x="13802" y="5418"/>
                  </a:lnTo>
                  <a:lnTo>
                    <a:pt x="14022" y="8697"/>
                  </a:lnTo>
                  <a:lnTo>
                    <a:pt x="15468" y="11540"/>
                  </a:lnTo>
                  <a:lnTo>
                    <a:pt x="14758" y="13599"/>
                  </a:lnTo>
                  <a:lnTo>
                    <a:pt x="14383" y="15789"/>
                  </a:lnTo>
                  <a:lnTo>
                    <a:pt x="13374" y="17802"/>
                  </a:lnTo>
                  <a:lnTo>
                    <a:pt x="11186" y="16782"/>
                  </a:lnTo>
                  <a:lnTo>
                    <a:pt x="9363" y="17268"/>
                  </a:lnTo>
                  <a:lnTo>
                    <a:pt x="7818" y="16838"/>
                  </a:lnTo>
                  <a:lnTo>
                    <a:pt x="7414" y="18226"/>
                  </a:lnTo>
                  <a:lnTo>
                    <a:pt x="8048" y="19181"/>
                  </a:lnTo>
                  <a:lnTo>
                    <a:pt x="7690" y="20161"/>
                  </a:lnTo>
                  <a:lnTo>
                    <a:pt x="5604" y="19764"/>
                  </a:lnTo>
                  <a:lnTo>
                    <a:pt x="3313" y="15586"/>
                  </a:lnTo>
                  <a:lnTo>
                    <a:pt x="2856" y="12875"/>
                  </a:lnTo>
                  <a:lnTo>
                    <a:pt x="1626" y="12865"/>
                  </a:lnTo>
                  <a:lnTo>
                    <a:pt x="0" y="9371"/>
                  </a:lnTo>
                  <a:lnTo>
                    <a:pt x="773" y="6896"/>
                  </a:lnTo>
                  <a:lnTo>
                    <a:pt x="597" y="5762"/>
                  </a:lnTo>
                  <a:lnTo>
                    <a:pt x="2964" y="4520"/>
                  </a:lnTo>
                  <a:lnTo>
                    <a:pt x="3718" y="20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" name="Polygon form 90"/>
            <p:cNvSpPr/>
            <p:nvPr/>
          </p:nvSpPr>
          <p:spPr>
            <a:xfrm>
              <a:off x="776953" y="1874941"/>
              <a:ext cx="18103" cy="8591"/>
            </a:xfrm>
            <a:custGeom>
              <a:avLst/>
              <a:gdLst/>
              <a:ahLst/>
              <a:cxnLst/>
              <a:rect l="0" t="0" r="0" b="0"/>
              <a:pathLst>
                <a:path w="18103" h="8591">
                  <a:moveTo>
                    <a:pt x="5915" y="375"/>
                  </a:moveTo>
                  <a:lnTo>
                    <a:pt x="6127" y="657"/>
                  </a:lnTo>
                  <a:lnTo>
                    <a:pt x="7385" y="0"/>
                  </a:lnTo>
                  <a:lnTo>
                    <a:pt x="9195" y="1644"/>
                  </a:lnTo>
                  <a:lnTo>
                    <a:pt x="10989" y="609"/>
                  </a:lnTo>
                  <a:lnTo>
                    <a:pt x="12569" y="1069"/>
                  </a:lnTo>
                  <a:lnTo>
                    <a:pt x="14812" y="369"/>
                  </a:lnTo>
                  <a:lnTo>
                    <a:pt x="18103" y="2129"/>
                  </a:lnTo>
                  <a:lnTo>
                    <a:pt x="17357" y="3368"/>
                  </a:lnTo>
                  <a:lnTo>
                    <a:pt x="16954" y="5275"/>
                  </a:lnTo>
                  <a:lnTo>
                    <a:pt x="16317" y="5767"/>
                  </a:lnTo>
                  <a:lnTo>
                    <a:pt x="12670" y="4390"/>
                  </a:lnTo>
                  <a:lnTo>
                    <a:pt x="11638" y="4692"/>
                  </a:lnTo>
                  <a:lnTo>
                    <a:pt x="10998" y="5810"/>
                  </a:lnTo>
                  <a:lnTo>
                    <a:pt x="9532" y="6419"/>
                  </a:lnTo>
                  <a:lnTo>
                    <a:pt x="9148" y="6123"/>
                  </a:lnTo>
                  <a:lnTo>
                    <a:pt x="7638" y="6875"/>
                  </a:lnTo>
                  <a:lnTo>
                    <a:pt x="6356" y="7031"/>
                  </a:lnTo>
                  <a:lnTo>
                    <a:pt x="6189" y="7979"/>
                  </a:lnTo>
                  <a:lnTo>
                    <a:pt x="3501" y="8591"/>
                  </a:lnTo>
                  <a:lnTo>
                    <a:pt x="2247" y="8093"/>
                  </a:lnTo>
                  <a:lnTo>
                    <a:pt x="474" y="6908"/>
                  </a:lnTo>
                  <a:lnTo>
                    <a:pt x="0" y="5282"/>
                  </a:lnTo>
                  <a:lnTo>
                    <a:pt x="206" y="4682"/>
                  </a:lnTo>
                  <a:lnTo>
                    <a:pt x="569" y="3642"/>
                  </a:lnTo>
                  <a:lnTo>
                    <a:pt x="2014" y="3704"/>
                  </a:lnTo>
                  <a:lnTo>
                    <a:pt x="3074" y="3204"/>
                  </a:lnTo>
                  <a:lnTo>
                    <a:pt x="3118" y="2765"/>
                  </a:lnTo>
                  <a:lnTo>
                    <a:pt x="3716" y="2534"/>
                  </a:lnTo>
                  <a:lnTo>
                    <a:pt x="3820" y="1461"/>
                  </a:lnTo>
                  <a:lnTo>
                    <a:pt x="4541" y="1247"/>
                  </a:lnTo>
                  <a:lnTo>
                    <a:pt x="4954" y="394"/>
                  </a:lnTo>
                  <a:lnTo>
                    <a:pt x="5915" y="37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" name="Polygon form 91"/>
            <p:cNvSpPr/>
            <p:nvPr/>
          </p:nvSpPr>
          <p:spPr>
            <a:xfrm>
              <a:off x="1045971" y="1977856"/>
              <a:ext cx="21323" cy="27899"/>
            </a:xfrm>
            <a:custGeom>
              <a:avLst/>
              <a:gdLst/>
              <a:ahLst/>
              <a:cxnLst/>
              <a:rect l="0" t="0" r="0" b="0"/>
              <a:pathLst>
                <a:path w="21323" h="27899">
                  <a:moveTo>
                    <a:pt x="20636" y="21089"/>
                  </a:moveTo>
                  <a:lnTo>
                    <a:pt x="21323" y="24635"/>
                  </a:lnTo>
                  <a:lnTo>
                    <a:pt x="19872" y="23933"/>
                  </a:lnTo>
                  <a:lnTo>
                    <a:pt x="20942" y="27899"/>
                  </a:lnTo>
                  <a:lnTo>
                    <a:pt x="19350" y="25360"/>
                  </a:lnTo>
                  <a:lnTo>
                    <a:pt x="18605" y="22853"/>
                  </a:lnTo>
                  <a:lnTo>
                    <a:pt x="17388" y="20502"/>
                  </a:lnTo>
                  <a:lnTo>
                    <a:pt x="15213" y="17688"/>
                  </a:lnTo>
                  <a:lnTo>
                    <a:pt x="11773" y="17616"/>
                  </a:lnTo>
                  <a:lnTo>
                    <a:pt x="12554" y="19635"/>
                  </a:lnTo>
                  <a:lnTo>
                    <a:pt x="11981" y="22417"/>
                  </a:lnTo>
                  <a:lnTo>
                    <a:pt x="10196" y="21474"/>
                  </a:lnTo>
                  <a:lnTo>
                    <a:pt x="9847" y="22389"/>
                  </a:lnTo>
                  <a:lnTo>
                    <a:pt x="8686" y="21889"/>
                  </a:lnTo>
                  <a:lnTo>
                    <a:pt x="7163" y="21498"/>
                  </a:lnTo>
                  <a:lnTo>
                    <a:pt x="5722" y="17468"/>
                  </a:lnTo>
                  <a:lnTo>
                    <a:pt x="3630" y="13820"/>
                  </a:lnTo>
                  <a:lnTo>
                    <a:pt x="3582" y="10837"/>
                  </a:lnTo>
                  <a:lnTo>
                    <a:pt x="1021" y="9607"/>
                  </a:lnTo>
                  <a:lnTo>
                    <a:pt x="1416" y="7788"/>
                  </a:lnTo>
                  <a:lnTo>
                    <a:pt x="3264" y="5870"/>
                  </a:lnTo>
                  <a:lnTo>
                    <a:pt x="0" y="3378"/>
                  </a:lnTo>
                  <a:lnTo>
                    <a:pt x="459" y="0"/>
                  </a:lnTo>
                  <a:lnTo>
                    <a:pt x="3872" y="2001"/>
                  </a:lnTo>
                  <a:lnTo>
                    <a:pt x="5670" y="2172"/>
                  </a:lnTo>
                  <a:lnTo>
                    <a:pt x="6839" y="5574"/>
                  </a:lnTo>
                  <a:lnTo>
                    <a:pt x="10478" y="6108"/>
                  </a:lnTo>
                  <a:lnTo>
                    <a:pt x="13846" y="5896"/>
                  </a:lnTo>
                  <a:lnTo>
                    <a:pt x="16161" y="6651"/>
                  </a:lnTo>
                  <a:lnTo>
                    <a:pt x="15489" y="10888"/>
                  </a:lnTo>
                  <a:lnTo>
                    <a:pt x="13917" y="11238"/>
                  </a:lnTo>
                  <a:lnTo>
                    <a:pt x="13438" y="14085"/>
                  </a:lnTo>
                  <a:lnTo>
                    <a:pt x="16035" y="16562"/>
                  </a:lnTo>
                  <a:lnTo>
                    <a:pt x="15912" y="13389"/>
                  </a:lnTo>
                  <a:lnTo>
                    <a:pt x="16923" y="13334"/>
                  </a:lnTo>
                  <a:lnTo>
                    <a:pt x="20636" y="2108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" name="Polygon form 92"/>
            <p:cNvSpPr/>
            <p:nvPr/>
          </p:nvSpPr>
          <p:spPr>
            <a:xfrm>
              <a:off x="767435" y="1887857"/>
              <a:ext cx="9307" cy="6616"/>
            </a:xfrm>
            <a:custGeom>
              <a:avLst/>
              <a:gdLst/>
              <a:ahLst/>
              <a:cxnLst/>
              <a:rect l="0" t="0" r="0" b="0"/>
              <a:pathLst>
                <a:path w="9307" h="6616">
                  <a:moveTo>
                    <a:pt x="195" y="1694"/>
                  </a:moveTo>
                  <a:lnTo>
                    <a:pt x="2951" y="2032"/>
                  </a:lnTo>
                  <a:lnTo>
                    <a:pt x="4535" y="948"/>
                  </a:lnTo>
                  <a:lnTo>
                    <a:pt x="7410" y="801"/>
                  </a:lnTo>
                  <a:lnTo>
                    <a:pt x="7972" y="0"/>
                  </a:lnTo>
                  <a:lnTo>
                    <a:pt x="8530" y="46"/>
                  </a:lnTo>
                  <a:lnTo>
                    <a:pt x="9307" y="1626"/>
                  </a:lnTo>
                  <a:lnTo>
                    <a:pt x="6780" y="2905"/>
                  </a:lnTo>
                  <a:lnTo>
                    <a:pt x="6611" y="4808"/>
                  </a:lnTo>
                  <a:lnTo>
                    <a:pt x="5495" y="5302"/>
                  </a:lnTo>
                  <a:lnTo>
                    <a:pt x="5609" y="6616"/>
                  </a:lnTo>
                  <a:lnTo>
                    <a:pt x="4296" y="6538"/>
                  </a:lnTo>
                  <a:lnTo>
                    <a:pt x="3107" y="5781"/>
                  </a:lnTo>
                  <a:lnTo>
                    <a:pt x="2556" y="6581"/>
                  </a:lnTo>
                  <a:lnTo>
                    <a:pt x="226" y="6442"/>
                  </a:lnTo>
                  <a:lnTo>
                    <a:pt x="936" y="6009"/>
                  </a:lnTo>
                  <a:lnTo>
                    <a:pt x="0" y="4014"/>
                  </a:lnTo>
                  <a:lnTo>
                    <a:pt x="195" y="169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" name="Polygon form 93"/>
            <p:cNvSpPr/>
            <p:nvPr/>
          </p:nvSpPr>
          <p:spPr>
            <a:xfrm>
              <a:off x="754575" y="1783098"/>
              <a:ext cx="31900" cy="64858"/>
            </a:xfrm>
            <a:custGeom>
              <a:avLst/>
              <a:gdLst/>
              <a:ahLst/>
              <a:cxnLst/>
              <a:rect l="0" t="0" r="0" b="0"/>
              <a:pathLst>
                <a:path w="31900" h="64858">
                  <a:moveTo>
                    <a:pt x="27512" y="15800"/>
                  </a:moveTo>
                  <a:lnTo>
                    <a:pt x="25452" y="19122"/>
                  </a:lnTo>
                  <a:lnTo>
                    <a:pt x="26366" y="21990"/>
                  </a:lnTo>
                  <a:lnTo>
                    <a:pt x="22571" y="25840"/>
                  </a:lnTo>
                  <a:lnTo>
                    <a:pt x="17749" y="29963"/>
                  </a:lnTo>
                  <a:lnTo>
                    <a:pt x="16547" y="36609"/>
                  </a:lnTo>
                  <a:lnTo>
                    <a:pt x="19018" y="39890"/>
                  </a:lnTo>
                  <a:lnTo>
                    <a:pt x="22135" y="42455"/>
                  </a:lnTo>
                  <a:lnTo>
                    <a:pt x="20134" y="47796"/>
                  </a:lnTo>
                  <a:lnTo>
                    <a:pt x="17199" y="48938"/>
                  </a:lnTo>
                  <a:lnTo>
                    <a:pt x="16957" y="56843"/>
                  </a:lnTo>
                  <a:lnTo>
                    <a:pt x="15711" y="61268"/>
                  </a:lnTo>
                  <a:lnTo>
                    <a:pt x="11981" y="60858"/>
                  </a:lnTo>
                  <a:lnTo>
                    <a:pt x="10605" y="64605"/>
                  </a:lnTo>
                  <a:lnTo>
                    <a:pt x="7079" y="64858"/>
                  </a:lnTo>
                  <a:lnTo>
                    <a:pt x="5741" y="60424"/>
                  </a:lnTo>
                  <a:lnTo>
                    <a:pt x="2783" y="55115"/>
                  </a:lnTo>
                  <a:lnTo>
                    <a:pt x="0" y="48488"/>
                  </a:lnTo>
                  <a:lnTo>
                    <a:pt x="1084" y="45768"/>
                  </a:lnTo>
                  <a:lnTo>
                    <a:pt x="3243" y="42522"/>
                  </a:lnTo>
                  <a:lnTo>
                    <a:pt x="3699" y="36988"/>
                  </a:lnTo>
                  <a:lnTo>
                    <a:pt x="1653" y="34625"/>
                  </a:lnTo>
                  <a:lnTo>
                    <a:pt x="915" y="28386"/>
                  </a:lnTo>
                  <a:lnTo>
                    <a:pt x="2307" y="23961"/>
                  </a:lnTo>
                  <a:lnTo>
                    <a:pt x="5064" y="24012"/>
                  </a:lnTo>
                  <a:lnTo>
                    <a:pt x="5825" y="22139"/>
                  </a:lnTo>
                  <a:lnTo>
                    <a:pt x="4649" y="20545"/>
                  </a:lnTo>
                  <a:lnTo>
                    <a:pt x="8102" y="13887"/>
                  </a:lnTo>
                  <a:lnTo>
                    <a:pt x="10096" y="8646"/>
                  </a:lnTo>
                  <a:lnTo>
                    <a:pt x="11368" y="5282"/>
                  </a:lnTo>
                  <a:lnTo>
                    <a:pt x="13883" y="5262"/>
                  </a:lnTo>
                  <a:lnTo>
                    <a:pt x="14172" y="2638"/>
                  </a:lnTo>
                  <a:lnTo>
                    <a:pt x="19188" y="3313"/>
                  </a:lnTo>
                  <a:lnTo>
                    <a:pt x="19033" y="220"/>
                  </a:lnTo>
                  <a:lnTo>
                    <a:pt x="20593" y="0"/>
                  </a:lnTo>
                  <a:lnTo>
                    <a:pt x="24457" y="2235"/>
                  </a:lnTo>
                  <a:lnTo>
                    <a:pt x="29142" y="5352"/>
                  </a:lnTo>
                  <a:lnTo>
                    <a:pt x="30639" y="12575"/>
                  </a:lnTo>
                  <a:lnTo>
                    <a:pt x="31900" y="14382"/>
                  </a:lnTo>
                  <a:lnTo>
                    <a:pt x="27512" y="1580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" name="Polygon form 94"/>
            <p:cNvSpPr/>
            <p:nvPr/>
          </p:nvSpPr>
          <p:spPr>
            <a:xfrm>
              <a:off x="834665" y="2229710"/>
              <a:ext cx="5087" cy="7678"/>
            </a:xfrm>
            <a:custGeom>
              <a:avLst/>
              <a:gdLst/>
              <a:ahLst/>
              <a:cxnLst/>
              <a:rect l="0" t="0" r="0" b="0"/>
              <a:pathLst>
                <a:path w="5087" h="7678">
                  <a:moveTo>
                    <a:pt x="5087" y="5108"/>
                  </a:moveTo>
                  <a:lnTo>
                    <a:pt x="4151" y="7197"/>
                  </a:lnTo>
                  <a:lnTo>
                    <a:pt x="1962" y="7678"/>
                  </a:lnTo>
                  <a:lnTo>
                    <a:pt x="0" y="5089"/>
                  </a:lnTo>
                  <a:lnTo>
                    <a:pt x="105" y="3456"/>
                  </a:lnTo>
                  <a:lnTo>
                    <a:pt x="1259" y="1695"/>
                  </a:lnTo>
                  <a:lnTo>
                    <a:pt x="1722" y="323"/>
                  </a:lnTo>
                  <a:lnTo>
                    <a:pt x="2815" y="0"/>
                  </a:lnTo>
                  <a:lnTo>
                    <a:pt x="4599" y="889"/>
                  </a:lnTo>
                  <a:lnTo>
                    <a:pt x="4958" y="3015"/>
                  </a:lnTo>
                  <a:lnTo>
                    <a:pt x="5087" y="5108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" name="Polygon form 95"/>
            <p:cNvSpPr/>
            <p:nvPr/>
          </p:nvSpPr>
          <p:spPr>
            <a:xfrm>
              <a:off x="848945" y="1931606"/>
              <a:ext cx="21292" cy="23684"/>
            </a:xfrm>
            <a:custGeom>
              <a:avLst/>
              <a:gdLst/>
              <a:ahLst/>
              <a:cxnLst/>
              <a:rect l="0" t="0" r="0" b="0"/>
              <a:pathLst>
                <a:path w="21292" h="23684">
                  <a:moveTo>
                    <a:pt x="11561" y="18507"/>
                  </a:moveTo>
                  <a:lnTo>
                    <a:pt x="5234" y="23684"/>
                  </a:lnTo>
                  <a:lnTo>
                    <a:pt x="1010" y="21883"/>
                  </a:lnTo>
                  <a:lnTo>
                    <a:pt x="938" y="21852"/>
                  </a:lnTo>
                  <a:lnTo>
                    <a:pt x="1333" y="21124"/>
                  </a:lnTo>
                  <a:lnTo>
                    <a:pt x="1033" y="19190"/>
                  </a:lnTo>
                  <a:lnTo>
                    <a:pt x="1573" y="16585"/>
                  </a:lnTo>
                  <a:lnTo>
                    <a:pt x="3275" y="14766"/>
                  </a:lnTo>
                  <a:lnTo>
                    <a:pt x="2445" y="12923"/>
                  </a:lnTo>
                  <a:lnTo>
                    <a:pt x="819" y="12713"/>
                  </a:lnTo>
                  <a:lnTo>
                    <a:pt x="0" y="9103"/>
                  </a:lnTo>
                  <a:lnTo>
                    <a:pt x="594" y="7141"/>
                  </a:lnTo>
                  <a:lnTo>
                    <a:pt x="1391" y="6087"/>
                  </a:lnTo>
                  <a:lnTo>
                    <a:pt x="2184" y="5033"/>
                  </a:lnTo>
                  <a:lnTo>
                    <a:pt x="1992" y="2392"/>
                  </a:lnTo>
                  <a:lnTo>
                    <a:pt x="3273" y="3288"/>
                  </a:lnTo>
                  <a:lnTo>
                    <a:pt x="6932" y="1891"/>
                  </a:lnTo>
                  <a:lnTo>
                    <a:pt x="8931" y="2741"/>
                  </a:lnTo>
                  <a:lnTo>
                    <a:pt x="11810" y="2662"/>
                  </a:lnTo>
                  <a:lnTo>
                    <a:pt x="15550" y="795"/>
                  </a:lnTo>
                  <a:lnTo>
                    <a:pt x="17445" y="831"/>
                  </a:lnTo>
                  <a:lnTo>
                    <a:pt x="21292" y="0"/>
                  </a:lnTo>
                  <a:lnTo>
                    <a:pt x="19998" y="2997"/>
                  </a:lnTo>
                  <a:lnTo>
                    <a:pt x="18271" y="4211"/>
                  </a:lnTo>
                  <a:lnTo>
                    <a:pt x="19158" y="7662"/>
                  </a:lnTo>
                  <a:lnTo>
                    <a:pt x="18712" y="13416"/>
                  </a:lnTo>
                  <a:lnTo>
                    <a:pt x="11561" y="1850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" name="Polygon form 96"/>
            <p:cNvSpPr/>
            <p:nvPr/>
          </p:nvSpPr>
          <p:spPr>
            <a:xfrm>
              <a:off x="773408" y="1998175"/>
              <a:ext cx="39064" cy="75266"/>
            </a:xfrm>
            <a:custGeom>
              <a:avLst/>
              <a:gdLst/>
              <a:ahLst/>
              <a:cxnLst/>
              <a:rect l="0" t="0" r="0" b="0"/>
              <a:pathLst>
                <a:path w="39064" h="75266">
                  <a:moveTo>
                    <a:pt x="3771" y="49680"/>
                  </a:moveTo>
                  <a:lnTo>
                    <a:pt x="4108" y="47462"/>
                  </a:lnTo>
                  <a:lnTo>
                    <a:pt x="1667" y="47360"/>
                  </a:lnTo>
                  <a:lnTo>
                    <a:pt x="1616" y="44333"/>
                  </a:lnTo>
                  <a:lnTo>
                    <a:pt x="0" y="42595"/>
                  </a:lnTo>
                  <a:lnTo>
                    <a:pt x="1506" y="36391"/>
                  </a:lnTo>
                  <a:lnTo>
                    <a:pt x="6224" y="31936"/>
                  </a:lnTo>
                  <a:lnTo>
                    <a:pt x="6257" y="25813"/>
                  </a:lnTo>
                  <a:lnTo>
                    <a:pt x="7416" y="16255"/>
                  </a:lnTo>
                  <a:lnTo>
                    <a:pt x="8165" y="14224"/>
                  </a:lnTo>
                  <a:lnTo>
                    <a:pt x="6553" y="12619"/>
                  </a:lnTo>
                  <a:lnTo>
                    <a:pt x="6443" y="11122"/>
                  </a:lnTo>
                  <a:lnTo>
                    <a:pt x="5003" y="9905"/>
                  </a:lnTo>
                  <a:lnTo>
                    <a:pt x="3837" y="2594"/>
                  </a:lnTo>
                  <a:lnTo>
                    <a:pt x="7494" y="0"/>
                  </a:lnTo>
                  <a:lnTo>
                    <a:pt x="22720" y="8924"/>
                  </a:lnTo>
                  <a:lnTo>
                    <a:pt x="38068" y="17844"/>
                  </a:lnTo>
                  <a:lnTo>
                    <a:pt x="39064" y="36565"/>
                  </a:lnTo>
                  <a:lnTo>
                    <a:pt x="35786" y="36254"/>
                  </a:lnTo>
                  <a:lnTo>
                    <a:pt x="34180" y="39735"/>
                  </a:lnTo>
                  <a:lnTo>
                    <a:pt x="33275" y="42652"/>
                  </a:lnTo>
                  <a:lnTo>
                    <a:pt x="34103" y="43749"/>
                  </a:lnTo>
                  <a:lnTo>
                    <a:pt x="32900" y="45202"/>
                  </a:lnTo>
                  <a:lnTo>
                    <a:pt x="33391" y="47152"/>
                  </a:lnTo>
                  <a:lnTo>
                    <a:pt x="32465" y="49122"/>
                  </a:lnTo>
                  <a:lnTo>
                    <a:pt x="32131" y="50855"/>
                  </a:lnTo>
                  <a:lnTo>
                    <a:pt x="33460" y="50576"/>
                  </a:lnTo>
                  <a:lnTo>
                    <a:pt x="34311" y="52392"/>
                  </a:lnTo>
                  <a:lnTo>
                    <a:pt x="34428" y="55131"/>
                  </a:lnTo>
                  <a:lnTo>
                    <a:pt x="35867" y="56515"/>
                  </a:lnTo>
                  <a:lnTo>
                    <a:pt x="35852" y="57657"/>
                  </a:lnTo>
                  <a:lnTo>
                    <a:pt x="33456" y="58471"/>
                  </a:lnTo>
                  <a:lnTo>
                    <a:pt x="31565" y="60386"/>
                  </a:lnTo>
                  <a:lnTo>
                    <a:pt x="28914" y="65539"/>
                  </a:lnTo>
                  <a:lnTo>
                    <a:pt x="25356" y="67733"/>
                  </a:lnTo>
                  <a:lnTo>
                    <a:pt x="21655" y="67450"/>
                  </a:lnTo>
                  <a:lnTo>
                    <a:pt x="20584" y="67886"/>
                  </a:lnTo>
                  <a:lnTo>
                    <a:pt x="20991" y="69543"/>
                  </a:lnTo>
                  <a:lnTo>
                    <a:pt x="19021" y="71195"/>
                  </a:lnTo>
                  <a:lnTo>
                    <a:pt x="17422" y="73038"/>
                  </a:lnTo>
                  <a:lnTo>
                    <a:pt x="12622" y="74849"/>
                  </a:lnTo>
                  <a:lnTo>
                    <a:pt x="11651" y="73785"/>
                  </a:lnTo>
                  <a:lnTo>
                    <a:pt x="11015" y="73694"/>
                  </a:lnTo>
                  <a:lnTo>
                    <a:pt x="10323" y="74907"/>
                  </a:lnTo>
                  <a:lnTo>
                    <a:pt x="7159" y="75266"/>
                  </a:lnTo>
                  <a:lnTo>
                    <a:pt x="7744" y="73990"/>
                  </a:lnTo>
                  <a:lnTo>
                    <a:pt x="6496" y="70747"/>
                  </a:lnTo>
                  <a:lnTo>
                    <a:pt x="5931" y="68800"/>
                  </a:lnTo>
                  <a:lnTo>
                    <a:pt x="4253" y="68004"/>
                  </a:lnTo>
                  <a:lnTo>
                    <a:pt x="1958" y="65262"/>
                  </a:lnTo>
                  <a:lnTo>
                    <a:pt x="2757" y="63040"/>
                  </a:lnTo>
                  <a:lnTo>
                    <a:pt x="4506" y="63509"/>
                  </a:lnTo>
                  <a:lnTo>
                    <a:pt x="5580" y="63171"/>
                  </a:lnTo>
                  <a:lnTo>
                    <a:pt x="7715" y="63212"/>
                  </a:lnTo>
                  <a:lnTo>
                    <a:pt x="5567" y="58938"/>
                  </a:lnTo>
                  <a:lnTo>
                    <a:pt x="5653" y="55811"/>
                  </a:lnTo>
                  <a:lnTo>
                    <a:pt x="5342" y="52689"/>
                  </a:lnTo>
                  <a:lnTo>
                    <a:pt x="3771" y="4968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" name="Polygon form 97"/>
            <p:cNvSpPr/>
            <p:nvPr/>
          </p:nvSpPr>
          <p:spPr>
            <a:xfrm>
              <a:off x="721807" y="2056587"/>
              <a:ext cx="7348" cy="23924"/>
            </a:xfrm>
            <a:custGeom>
              <a:avLst/>
              <a:gdLst/>
              <a:ahLst/>
              <a:cxnLst/>
              <a:rect l="0" t="0" r="0" b="0"/>
              <a:pathLst>
                <a:path w="7348" h="23924">
                  <a:moveTo>
                    <a:pt x="7348" y="22921"/>
                  </a:moveTo>
                  <a:lnTo>
                    <a:pt x="4259" y="23924"/>
                  </a:lnTo>
                  <a:lnTo>
                    <a:pt x="3401" y="22274"/>
                  </a:lnTo>
                  <a:lnTo>
                    <a:pt x="2378" y="19292"/>
                  </a:lnTo>
                  <a:lnTo>
                    <a:pt x="2072" y="16954"/>
                  </a:lnTo>
                  <a:lnTo>
                    <a:pt x="2917" y="12720"/>
                  </a:lnTo>
                  <a:lnTo>
                    <a:pt x="1956" y="11006"/>
                  </a:lnTo>
                  <a:lnTo>
                    <a:pt x="1590" y="7303"/>
                  </a:lnTo>
                  <a:lnTo>
                    <a:pt x="1595" y="3889"/>
                  </a:lnTo>
                  <a:lnTo>
                    <a:pt x="0" y="1465"/>
                  </a:lnTo>
                  <a:lnTo>
                    <a:pt x="281" y="0"/>
                  </a:lnTo>
                  <a:lnTo>
                    <a:pt x="3624" y="100"/>
                  </a:lnTo>
                  <a:lnTo>
                    <a:pt x="3141" y="2575"/>
                  </a:lnTo>
                  <a:lnTo>
                    <a:pt x="4309" y="3962"/>
                  </a:lnTo>
                  <a:lnTo>
                    <a:pt x="5639" y="5608"/>
                  </a:lnTo>
                  <a:lnTo>
                    <a:pt x="5787" y="7915"/>
                  </a:lnTo>
                  <a:lnTo>
                    <a:pt x="6559" y="8884"/>
                  </a:lnTo>
                  <a:lnTo>
                    <a:pt x="6399" y="19679"/>
                  </a:lnTo>
                  <a:lnTo>
                    <a:pt x="7348" y="2292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" name="Polygon form 98"/>
            <p:cNvSpPr/>
            <p:nvPr/>
          </p:nvSpPr>
          <p:spPr>
            <a:xfrm>
              <a:off x="1087757" y="2005978"/>
              <a:ext cx="34033" cy="73746"/>
            </a:xfrm>
            <a:custGeom>
              <a:avLst/>
              <a:gdLst/>
              <a:ahLst/>
              <a:cxnLst/>
              <a:rect l="0" t="0" r="0" b="0"/>
              <a:pathLst>
                <a:path w="34033" h="73746">
                  <a:moveTo>
                    <a:pt x="24745" y="40963"/>
                  </a:moveTo>
                  <a:lnTo>
                    <a:pt x="21025" y="38735"/>
                  </a:lnTo>
                  <a:lnTo>
                    <a:pt x="17793" y="38906"/>
                  </a:lnTo>
                  <a:lnTo>
                    <a:pt x="17797" y="34950"/>
                  </a:lnTo>
                  <a:lnTo>
                    <a:pt x="14466" y="35063"/>
                  </a:lnTo>
                  <a:lnTo>
                    <a:pt x="14921" y="40584"/>
                  </a:lnTo>
                  <a:lnTo>
                    <a:pt x="13767" y="47950"/>
                  </a:lnTo>
                  <a:lnTo>
                    <a:pt x="13013" y="52402"/>
                  </a:lnTo>
                  <a:lnTo>
                    <a:pt x="13642" y="56026"/>
                  </a:lnTo>
                  <a:lnTo>
                    <a:pt x="16145" y="56141"/>
                  </a:lnTo>
                  <a:lnTo>
                    <a:pt x="18121" y="60698"/>
                  </a:lnTo>
                  <a:lnTo>
                    <a:pt x="19172" y="65037"/>
                  </a:lnTo>
                  <a:lnTo>
                    <a:pt x="21529" y="67888"/>
                  </a:lnTo>
                  <a:lnTo>
                    <a:pt x="23893" y="68443"/>
                  </a:lnTo>
                  <a:lnTo>
                    <a:pt x="26062" y="71033"/>
                  </a:lnTo>
                  <a:lnTo>
                    <a:pt x="24943" y="73117"/>
                  </a:lnTo>
                  <a:lnTo>
                    <a:pt x="22448" y="73746"/>
                  </a:lnTo>
                  <a:lnTo>
                    <a:pt x="21982" y="71166"/>
                  </a:lnTo>
                  <a:lnTo>
                    <a:pt x="18704" y="69001"/>
                  </a:lnTo>
                  <a:lnTo>
                    <a:pt x="18100" y="69905"/>
                  </a:lnTo>
                  <a:lnTo>
                    <a:pt x="16450" y="67997"/>
                  </a:lnTo>
                  <a:lnTo>
                    <a:pt x="15609" y="65519"/>
                  </a:lnTo>
                  <a:lnTo>
                    <a:pt x="13348" y="62715"/>
                  </a:lnTo>
                  <a:lnTo>
                    <a:pt x="11292" y="60365"/>
                  </a:lnTo>
                  <a:lnTo>
                    <a:pt x="10913" y="63320"/>
                  </a:lnTo>
                  <a:lnTo>
                    <a:pt x="9954" y="60548"/>
                  </a:lnTo>
                  <a:lnTo>
                    <a:pt x="10089" y="57417"/>
                  </a:lnTo>
                  <a:lnTo>
                    <a:pt x="10740" y="52594"/>
                  </a:lnTo>
                  <a:lnTo>
                    <a:pt x="12023" y="47412"/>
                  </a:lnTo>
                  <a:lnTo>
                    <a:pt x="13548" y="42697"/>
                  </a:lnTo>
                  <a:lnTo>
                    <a:pt x="11468" y="38162"/>
                  </a:lnTo>
                  <a:lnTo>
                    <a:pt x="11207" y="35835"/>
                  </a:lnTo>
                  <a:lnTo>
                    <a:pt x="10375" y="33052"/>
                  </a:lnTo>
                  <a:lnTo>
                    <a:pt x="7259" y="29145"/>
                  </a:lnTo>
                  <a:lnTo>
                    <a:pt x="5967" y="26663"/>
                  </a:lnTo>
                  <a:lnTo>
                    <a:pt x="7122" y="25704"/>
                  </a:lnTo>
                  <a:lnTo>
                    <a:pt x="7781" y="21321"/>
                  </a:lnTo>
                  <a:lnTo>
                    <a:pt x="5668" y="18072"/>
                  </a:lnTo>
                  <a:lnTo>
                    <a:pt x="2630" y="14504"/>
                  </a:lnTo>
                  <a:lnTo>
                    <a:pt x="0" y="10190"/>
                  </a:lnTo>
                  <a:lnTo>
                    <a:pt x="1401" y="9234"/>
                  </a:lnTo>
                  <a:lnTo>
                    <a:pt x="2017" y="3790"/>
                  </a:lnTo>
                  <a:lnTo>
                    <a:pt x="4597" y="3474"/>
                  </a:lnTo>
                  <a:lnTo>
                    <a:pt x="6306" y="1233"/>
                  </a:lnTo>
                  <a:lnTo>
                    <a:pt x="8181" y="0"/>
                  </a:lnTo>
                  <a:lnTo>
                    <a:pt x="10125" y="1480"/>
                  </a:lnTo>
                  <a:lnTo>
                    <a:pt x="10981" y="4473"/>
                  </a:lnTo>
                  <a:lnTo>
                    <a:pt x="13544" y="4610"/>
                  </a:lnTo>
                  <a:lnTo>
                    <a:pt x="13711" y="9912"/>
                  </a:lnTo>
                  <a:lnTo>
                    <a:pt x="14672" y="14395"/>
                  </a:lnTo>
                  <a:lnTo>
                    <a:pt x="18036" y="11274"/>
                  </a:lnTo>
                  <a:lnTo>
                    <a:pt x="19331" y="12119"/>
                  </a:lnTo>
                  <a:lnTo>
                    <a:pt x="21492" y="11899"/>
                  </a:lnTo>
                  <a:lnTo>
                    <a:pt x="21895" y="10127"/>
                  </a:lnTo>
                  <a:lnTo>
                    <a:pt x="24790" y="10371"/>
                  </a:lnTo>
                  <a:lnTo>
                    <a:pt x="28450" y="14354"/>
                  </a:lnTo>
                  <a:lnTo>
                    <a:pt x="29631" y="19313"/>
                  </a:lnTo>
                  <a:lnTo>
                    <a:pt x="33469" y="23607"/>
                  </a:lnTo>
                  <a:lnTo>
                    <a:pt x="34033" y="27882"/>
                  </a:lnTo>
                  <a:lnTo>
                    <a:pt x="33176" y="30191"/>
                  </a:lnTo>
                  <a:lnTo>
                    <a:pt x="29519" y="29568"/>
                  </a:lnTo>
                  <a:lnTo>
                    <a:pt x="24787" y="30666"/>
                  </a:lnTo>
                  <a:lnTo>
                    <a:pt x="22997" y="34911"/>
                  </a:lnTo>
                  <a:lnTo>
                    <a:pt x="24745" y="4096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" name="Polygon form 99"/>
            <p:cNvSpPr/>
            <p:nvPr/>
          </p:nvSpPr>
          <p:spPr>
            <a:xfrm>
              <a:off x="954883" y="1910464"/>
              <a:ext cx="28352" cy="20041"/>
            </a:xfrm>
            <a:custGeom>
              <a:avLst/>
              <a:gdLst/>
              <a:ahLst/>
              <a:cxnLst/>
              <a:rect l="0" t="0" r="0" b="0"/>
              <a:pathLst>
                <a:path w="28352" h="20041">
                  <a:moveTo>
                    <a:pt x="10558" y="3368"/>
                  </a:moveTo>
                  <a:lnTo>
                    <a:pt x="9780" y="4902"/>
                  </a:lnTo>
                  <a:lnTo>
                    <a:pt x="5835" y="4269"/>
                  </a:lnTo>
                  <a:lnTo>
                    <a:pt x="6357" y="7040"/>
                  </a:lnTo>
                  <a:lnTo>
                    <a:pt x="9937" y="6503"/>
                  </a:lnTo>
                  <a:lnTo>
                    <a:pt x="14629" y="7866"/>
                  </a:lnTo>
                  <a:lnTo>
                    <a:pt x="20840" y="6838"/>
                  </a:lnTo>
                  <a:lnTo>
                    <a:pt x="23117" y="11236"/>
                  </a:lnTo>
                  <a:lnTo>
                    <a:pt x="24089" y="10700"/>
                  </a:lnTo>
                  <a:lnTo>
                    <a:pt x="26514" y="11695"/>
                  </a:lnTo>
                  <a:lnTo>
                    <a:pt x="26983" y="13567"/>
                  </a:lnTo>
                  <a:lnTo>
                    <a:pt x="28352" y="16282"/>
                  </a:lnTo>
                  <a:lnTo>
                    <a:pt x="24795" y="16437"/>
                  </a:lnTo>
                  <a:lnTo>
                    <a:pt x="22314" y="16191"/>
                  </a:lnTo>
                  <a:lnTo>
                    <a:pt x="20805" y="18436"/>
                  </a:lnTo>
                  <a:lnTo>
                    <a:pt x="19410" y="18980"/>
                  </a:lnTo>
                  <a:lnTo>
                    <a:pt x="18497" y="20041"/>
                  </a:lnTo>
                  <a:lnTo>
                    <a:pt x="16671" y="18529"/>
                  </a:lnTo>
                  <a:lnTo>
                    <a:pt x="15806" y="14486"/>
                  </a:lnTo>
                  <a:lnTo>
                    <a:pt x="14697" y="14304"/>
                  </a:lnTo>
                  <a:lnTo>
                    <a:pt x="14633" y="12823"/>
                  </a:lnTo>
                  <a:lnTo>
                    <a:pt x="12448" y="11816"/>
                  </a:lnTo>
                  <a:lnTo>
                    <a:pt x="11466" y="13547"/>
                  </a:lnTo>
                  <a:lnTo>
                    <a:pt x="11669" y="15495"/>
                  </a:lnTo>
                  <a:lnTo>
                    <a:pt x="11343" y="16222"/>
                  </a:lnTo>
                  <a:lnTo>
                    <a:pt x="9252" y="16211"/>
                  </a:lnTo>
                  <a:lnTo>
                    <a:pt x="8761" y="18451"/>
                  </a:lnTo>
                  <a:lnTo>
                    <a:pt x="7335" y="17574"/>
                  </a:lnTo>
                  <a:lnTo>
                    <a:pt x="5260" y="19216"/>
                  </a:lnTo>
                  <a:lnTo>
                    <a:pt x="4040" y="18676"/>
                  </a:lnTo>
                  <a:lnTo>
                    <a:pt x="4617" y="13751"/>
                  </a:lnTo>
                  <a:lnTo>
                    <a:pt x="2844" y="10221"/>
                  </a:lnTo>
                  <a:lnTo>
                    <a:pt x="0" y="9188"/>
                  </a:lnTo>
                  <a:lnTo>
                    <a:pt x="268" y="7046"/>
                  </a:lnTo>
                  <a:lnTo>
                    <a:pt x="3182" y="7147"/>
                  </a:lnTo>
                  <a:lnTo>
                    <a:pt x="3999" y="4433"/>
                  </a:lnTo>
                  <a:lnTo>
                    <a:pt x="4126" y="1319"/>
                  </a:lnTo>
                  <a:lnTo>
                    <a:pt x="8289" y="0"/>
                  </a:lnTo>
                  <a:lnTo>
                    <a:pt x="8293" y="2250"/>
                  </a:lnTo>
                  <a:lnTo>
                    <a:pt x="9197" y="3556"/>
                  </a:lnTo>
                  <a:lnTo>
                    <a:pt x="10558" y="336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" name="Polygon form 100"/>
            <p:cNvSpPr/>
            <p:nvPr/>
          </p:nvSpPr>
          <p:spPr>
            <a:xfrm>
              <a:off x="900699" y="1903667"/>
              <a:ext cx="53399" cy="35179"/>
            </a:xfrm>
            <a:custGeom>
              <a:avLst/>
              <a:gdLst/>
              <a:ahLst/>
              <a:cxnLst/>
              <a:rect l="0" t="0" r="0" b="0"/>
              <a:pathLst>
                <a:path w="53399" h="35179">
                  <a:moveTo>
                    <a:pt x="37007" y="33493"/>
                  </a:moveTo>
                  <a:lnTo>
                    <a:pt x="35736" y="29486"/>
                  </a:lnTo>
                  <a:lnTo>
                    <a:pt x="33097" y="29408"/>
                  </a:lnTo>
                  <a:lnTo>
                    <a:pt x="28106" y="25325"/>
                  </a:lnTo>
                  <a:lnTo>
                    <a:pt x="25211" y="24901"/>
                  </a:lnTo>
                  <a:lnTo>
                    <a:pt x="20806" y="22619"/>
                  </a:lnTo>
                  <a:lnTo>
                    <a:pt x="18244" y="22265"/>
                  </a:lnTo>
                  <a:lnTo>
                    <a:pt x="16933" y="23203"/>
                  </a:lnTo>
                  <a:lnTo>
                    <a:pt x="14586" y="23142"/>
                  </a:lnTo>
                  <a:lnTo>
                    <a:pt x="12736" y="25942"/>
                  </a:lnTo>
                  <a:lnTo>
                    <a:pt x="9885" y="26960"/>
                  </a:lnTo>
                  <a:lnTo>
                    <a:pt x="8498" y="23618"/>
                  </a:lnTo>
                  <a:lnTo>
                    <a:pt x="7877" y="18631"/>
                  </a:lnTo>
                  <a:lnTo>
                    <a:pt x="4827" y="17111"/>
                  </a:lnTo>
                  <a:lnTo>
                    <a:pt x="4955" y="13831"/>
                  </a:lnTo>
                  <a:lnTo>
                    <a:pt x="2619" y="13629"/>
                  </a:lnTo>
                  <a:lnTo>
                    <a:pt x="2434" y="9604"/>
                  </a:lnTo>
                  <a:lnTo>
                    <a:pt x="5923" y="10660"/>
                  </a:lnTo>
                  <a:lnTo>
                    <a:pt x="8542" y="9038"/>
                  </a:lnTo>
                  <a:lnTo>
                    <a:pt x="5365" y="6275"/>
                  </a:lnTo>
                  <a:lnTo>
                    <a:pt x="3721" y="3595"/>
                  </a:lnTo>
                  <a:lnTo>
                    <a:pt x="1303" y="4899"/>
                  </a:lnTo>
                  <a:lnTo>
                    <a:pt x="1799" y="8387"/>
                  </a:lnTo>
                  <a:lnTo>
                    <a:pt x="0" y="5349"/>
                  </a:lnTo>
                  <a:lnTo>
                    <a:pt x="1107" y="3720"/>
                  </a:lnTo>
                  <a:lnTo>
                    <a:pt x="4686" y="2599"/>
                  </a:lnTo>
                  <a:lnTo>
                    <a:pt x="7302" y="3847"/>
                  </a:lnTo>
                  <a:lnTo>
                    <a:pt x="10613" y="7485"/>
                  </a:lnTo>
                  <a:lnTo>
                    <a:pt x="12293" y="7191"/>
                  </a:lnTo>
                  <a:lnTo>
                    <a:pt x="16098" y="6986"/>
                  </a:lnTo>
                  <a:lnTo>
                    <a:pt x="14915" y="4614"/>
                  </a:lnTo>
                  <a:lnTo>
                    <a:pt x="17358" y="2869"/>
                  </a:lnTo>
                  <a:lnTo>
                    <a:pt x="19430" y="0"/>
                  </a:lnTo>
                  <a:lnTo>
                    <a:pt x="24655" y="2333"/>
                  </a:lnTo>
                  <a:lnTo>
                    <a:pt x="26072" y="6113"/>
                  </a:lnTo>
                  <a:lnTo>
                    <a:pt x="27635" y="7037"/>
                  </a:lnTo>
                  <a:lnTo>
                    <a:pt x="31231" y="6673"/>
                  </a:lnTo>
                  <a:lnTo>
                    <a:pt x="32609" y="7491"/>
                  </a:lnTo>
                  <a:lnTo>
                    <a:pt x="35647" y="12335"/>
                  </a:lnTo>
                  <a:lnTo>
                    <a:pt x="40459" y="15472"/>
                  </a:lnTo>
                  <a:lnTo>
                    <a:pt x="43310" y="17630"/>
                  </a:lnTo>
                  <a:lnTo>
                    <a:pt x="47545" y="19824"/>
                  </a:lnTo>
                  <a:lnTo>
                    <a:pt x="52690" y="21684"/>
                  </a:lnTo>
                  <a:lnTo>
                    <a:pt x="53399" y="24614"/>
                  </a:lnTo>
                  <a:lnTo>
                    <a:pt x="52317" y="24507"/>
                  </a:lnTo>
                  <a:lnTo>
                    <a:pt x="50339" y="23294"/>
                  </a:lnTo>
                  <a:lnTo>
                    <a:pt x="50256" y="25017"/>
                  </a:lnTo>
                  <a:lnTo>
                    <a:pt x="47581" y="26056"/>
                  </a:lnTo>
                  <a:lnTo>
                    <a:pt x="47878" y="29906"/>
                  </a:lnTo>
                  <a:lnTo>
                    <a:pt x="46281" y="31433"/>
                  </a:lnTo>
                  <a:lnTo>
                    <a:pt x="43703" y="32255"/>
                  </a:lnTo>
                  <a:lnTo>
                    <a:pt x="43502" y="34448"/>
                  </a:lnTo>
                  <a:lnTo>
                    <a:pt x="41011" y="35179"/>
                  </a:lnTo>
                  <a:lnTo>
                    <a:pt x="37007" y="3349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" name="Polygon form 101"/>
            <p:cNvSpPr/>
            <p:nvPr/>
          </p:nvSpPr>
          <p:spPr>
            <a:xfrm>
              <a:off x="1199871" y="2151867"/>
              <a:ext cx="9344" cy="5700"/>
            </a:xfrm>
            <a:custGeom>
              <a:avLst/>
              <a:gdLst/>
              <a:ahLst/>
              <a:cxnLst/>
              <a:rect l="0" t="0" r="0" b="0"/>
              <a:pathLst>
                <a:path w="9344" h="5700">
                  <a:moveTo>
                    <a:pt x="0" y="3073"/>
                  </a:moveTo>
                  <a:lnTo>
                    <a:pt x="596" y="1850"/>
                  </a:lnTo>
                  <a:lnTo>
                    <a:pt x="4019" y="747"/>
                  </a:lnTo>
                  <a:lnTo>
                    <a:pt x="6704" y="629"/>
                  </a:lnTo>
                  <a:lnTo>
                    <a:pt x="7973" y="0"/>
                  </a:lnTo>
                  <a:lnTo>
                    <a:pt x="9344" y="683"/>
                  </a:lnTo>
                  <a:lnTo>
                    <a:pt x="7771" y="2073"/>
                  </a:lnTo>
                  <a:lnTo>
                    <a:pt x="3514" y="4274"/>
                  </a:lnTo>
                  <a:lnTo>
                    <a:pt x="132" y="5700"/>
                  </a:lnTo>
                  <a:lnTo>
                    <a:pt x="261" y="4113"/>
                  </a:lnTo>
                  <a:lnTo>
                    <a:pt x="0" y="307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" name="Polygon form 102"/>
            <p:cNvSpPr/>
            <p:nvPr/>
          </p:nvSpPr>
          <p:spPr>
            <a:xfrm>
              <a:off x="797362" y="1899894"/>
              <a:ext cx="20833" cy="13998"/>
            </a:xfrm>
            <a:custGeom>
              <a:avLst/>
              <a:gdLst/>
              <a:ahLst/>
              <a:cxnLst/>
              <a:rect l="0" t="0" r="0" b="0"/>
              <a:pathLst>
                <a:path w="20833" h="13998">
                  <a:moveTo>
                    <a:pt x="711" y="0"/>
                  </a:moveTo>
                  <a:lnTo>
                    <a:pt x="1891" y="1921"/>
                  </a:lnTo>
                  <a:lnTo>
                    <a:pt x="3155" y="1557"/>
                  </a:lnTo>
                  <a:lnTo>
                    <a:pt x="5823" y="2251"/>
                  </a:lnTo>
                  <a:lnTo>
                    <a:pt x="10793" y="2419"/>
                  </a:lnTo>
                  <a:lnTo>
                    <a:pt x="12310" y="1190"/>
                  </a:lnTo>
                  <a:lnTo>
                    <a:pt x="16118" y="26"/>
                  </a:lnTo>
                  <a:lnTo>
                    <a:pt x="18790" y="1694"/>
                  </a:lnTo>
                  <a:lnTo>
                    <a:pt x="20833" y="2153"/>
                  </a:lnTo>
                  <a:lnTo>
                    <a:pt x="19351" y="4137"/>
                  </a:lnTo>
                  <a:lnTo>
                    <a:pt x="18561" y="7529"/>
                  </a:lnTo>
                  <a:lnTo>
                    <a:pt x="20004" y="10198"/>
                  </a:lnTo>
                  <a:lnTo>
                    <a:pt x="16997" y="9617"/>
                  </a:lnTo>
                  <a:lnTo>
                    <a:pt x="13713" y="11157"/>
                  </a:lnTo>
                  <a:lnTo>
                    <a:pt x="13955" y="13504"/>
                  </a:lnTo>
                  <a:lnTo>
                    <a:pt x="10900" y="13998"/>
                  </a:lnTo>
                  <a:lnTo>
                    <a:pt x="8309" y="12389"/>
                  </a:lnTo>
                  <a:lnTo>
                    <a:pt x="5716" y="13724"/>
                  </a:lnTo>
                  <a:lnTo>
                    <a:pt x="3174" y="13624"/>
                  </a:lnTo>
                  <a:lnTo>
                    <a:pt x="2606" y="10514"/>
                  </a:lnTo>
                  <a:lnTo>
                    <a:pt x="745" y="9027"/>
                  </a:lnTo>
                  <a:lnTo>
                    <a:pt x="1234" y="8355"/>
                  </a:lnTo>
                  <a:lnTo>
                    <a:pt x="807" y="7800"/>
                  </a:lnTo>
                  <a:lnTo>
                    <a:pt x="1218" y="6294"/>
                  </a:lnTo>
                  <a:lnTo>
                    <a:pt x="2348" y="4803"/>
                  </a:lnTo>
                  <a:lnTo>
                    <a:pt x="488" y="2795"/>
                  </a:lnTo>
                  <a:lnTo>
                    <a:pt x="0" y="1080"/>
                  </a:lnTo>
                  <a:lnTo>
                    <a:pt x="711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" name="Polygon form 103"/>
            <p:cNvSpPr/>
            <p:nvPr/>
          </p:nvSpPr>
          <p:spPr>
            <a:xfrm>
              <a:off x="485280" y="2055950"/>
              <a:ext cx="4272" cy="4257"/>
            </a:xfrm>
            <a:custGeom>
              <a:avLst/>
              <a:gdLst/>
              <a:ahLst/>
              <a:cxnLst/>
              <a:rect l="0" t="0" r="0" b="0"/>
              <a:pathLst>
                <a:path w="4272" h="4257">
                  <a:moveTo>
                    <a:pt x="1246" y="602"/>
                  </a:moveTo>
                  <a:lnTo>
                    <a:pt x="3483" y="0"/>
                  </a:lnTo>
                  <a:lnTo>
                    <a:pt x="4272" y="177"/>
                  </a:lnTo>
                  <a:lnTo>
                    <a:pt x="3883" y="3760"/>
                  </a:lnTo>
                  <a:lnTo>
                    <a:pt x="660" y="4257"/>
                  </a:lnTo>
                  <a:lnTo>
                    <a:pt x="0" y="3817"/>
                  </a:lnTo>
                  <a:lnTo>
                    <a:pt x="1194" y="2504"/>
                  </a:lnTo>
                  <a:lnTo>
                    <a:pt x="1246" y="60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" name="Polygon form 104"/>
            <p:cNvSpPr/>
            <p:nvPr/>
          </p:nvSpPr>
          <p:spPr>
            <a:xfrm>
              <a:off x="748799" y="1932729"/>
              <a:ext cx="14305" cy="33116"/>
            </a:xfrm>
            <a:custGeom>
              <a:avLst/>
              <a:gdLst/>
              <a:ahLst/>
              <a:cxnLst/>
              <a:rect l="0" t="0" r="0" b="0"/>
              <a:pathLst>
                <a:path w="14305" h="33116">
                  <a:moveTo>
                    <a:pt x="7550" y="33116"/>
                  </a:moveTo>
                  <a:lnTo>
                    <a:pt x="5752" y="24682"/>
                  </a:lnTo>
                  <a:lnTo>
                    <a:pt x="3481" y="22793"/>
                  </a:lnTo>
                  <a:lnTo>
                    <a:pt x="3417" y="21655"/>
                  </a:lnTo>
                  <a:lnTo>
                    <a:pt x="411" y="18866"/>
                  </a:lnTo>
                  <a:lnTo>
                    <a:pt x="0" y="15326"/>
                  </a:lnTo>
                  <a:lnTo>
                    <a:pt x="2117" y="12694"/>
                  </a:lnTo>
                  <a:lnTo>
                    <a:pt x="2832" y="8813"/>
                  </a:lnTo>
                  <a:lnTo>
                    <a:pt x="2129" y="4333"/>
                  </a:lnTo>
                  <a:lnTo>
                    <a:pt x="2764" y="1917"/>
                  </a:lnTo>
                  <a:lnTo>
                    <a:pt x="6515" y="0"/>
                  </a:lnTo>
                  <a:lnTo>
                    <a:pt x="8990" y="551"/>
                  </a:lnTo>
                  <a:lnTo>
                    <a:pt x="8983" y="2931"/>
                  </a:lnTo>
                  <a:lnTo>
                    <a:pt x="11889" y="1182"/>
                  </a:lnTo>
                  <a:lnTo>
                    <a:pt x="12178" y="2084"/>
                  </a:lnTo>
                  <a:lnTo>
                    <a:pt x="10519" y="4399"/>
                  </a:lnTo>
                  <a:lnTo>
                    <a:pt x="10585" y="6574"/>
                  </a:lnTo>
                  <a:lnTo>
                    <a:pt x="11855" y="7736"/>
                  </a:lnTo>
                  <a:lnTo>
                    <a:pt x="11556" y="11808"/>
                  </a:lnTo>
                  <a:lnTo>
                    <a:pt x="9309" y="14185"/>
                  </a:lnTo>
                  <a:lnTo>
                    <a:pt x="10081" y="16745"/>
                  </a:lnTo>
                  <a:lnTo>
                    <a:pt x="11929" y="16815"/>
                  </a:lnTo>
                  <a:lnTo>
                    <a:pt x="12915" y="19046"/>
                  </a:lnTo>
                  <a:lnTo>
                    <a:pt x="14305" y="19773"/>
                  </a:lnTo>
                  <a:lnTo>
                    <a:pt x="14246" y="23387"/>
                  </a:lnTo>
                  <a:lnTo>
                    <a:pt x="12547" y="24747"/>
                  </a:lnTo>
                  <a:lnTo>
                    <a:pt x="11494" y="26259"/>
                  </a:lnTo>
                  <a:lnTo>
                    <a:pt x="9082" y="28084"/>
                  </a:lnTo>
                  <a:lnTo>
                    <a:pt x="9530" y="30030"/>
                  </a:lnTo>
                  <a:lnTo>
                    <a:pt x="9282" y="32018"/>
                  </a:lnTo>
                  <a:lnTo>
                    <a:pt x="7550" y="3311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" name="Polygon form 105"/>
            <p:cNvSpPr/>
            <p:nvPr/>
          </p:nvSpPr>
          <p:spPr>
            <a:xfrm>
              <a:off x="812551" y="1909451"/>
              <a:ext cx="66188" cy="29297"/>
            </a:xfrm>
            <a:custGeom>
              <a:avLst/>
              <a:gdLst/>
              <a:ahLst/>
              <a:cxnLst/>
              <a:rect l="0" t="0" r="0" b="0"/>
              <a:pathLst>
                <a:path w="66188" h="29297">
                  <a:moveTo>
                    <a:pt x="35642" y="3192"/>
                  </a:moveTo>
                  <a:lnTo>
                    <a:pt x="40847" y="4904"/>
                  </a:lnTo>
                  <a:lnTo>
                    <a:pt x="44696" y="4079"/>
                  </a:lnTo>
                  <a:lnTo>
                    <a:pt x="47709" y="4427"/>
                  </a:lnTo>
                  <a:lnTo>
                    <a:pt x="51272" y="1856"/>
                  </a:lnTo>
                  <a:lnTo>
                    <a:pt x="54850" y="1535"/>
                  </a:lnTo>
                  <a:lnTo>
                    <a:pt x="58583" y="3768"/>
                  </a:lnTo>
                  <a:lnTo>
                    <a:pt x="59489" y="5417"/>
                  </a:lnTo>
                  <a:lnTo>
                    <a:pt x="59606" y="7728"/>
                  </a:lnTo>
                  <a:lnTo>
                    <a:pt x="62383" y="8836"/>
                  </a:lnTo>
                  <a:lnTo>
                    <a:pt x="64004" y="10181"/>
                  </a:lnTo>
                  <a:lnTo>
                    <a:pt x="61908" y="11593"/>
                  </a:lnTo>
                  <a:lnTo>
                    <a:pt x="64005" y="16995"/>
                  </a:lnTo>
                  <a:lnTo>
                    <a:pt x="63596" y="18479"/>
                  </a:lnTo>
                  <a:lnTo>
                    <a:pt x="66188" y="22225"/>
                  </a:lnTo>
                  <a:lnTo>
                    <a:pt x="64659" y="23068"/>
                  </a:lnTo>
                  <a:lnTo>
                    <a:pt x="63219" y="21893"/>
                  </a:lnTo>
                  <a:lnTo>
                    <a:pt x="59057" y="21383"/>
                  </a:lnTo>
                  <a:lnTo>
                    <a:pt x="57685" y="22156"/>
                  </a:lnTo>
                  <a:lnTo>
                    <a:pt x="53838" y="22987"/>
                  </a:lnTo>
                  <a:lnTo>
                    <a:pt x="51943" y="22951"/>
                  </a:lnTo>
                  <a:lnTo>
                    <a:pt x="48203" y="24818"/>
                  </a:lnTo>
                  <a:lnTo>
                    <a:pt x="45324" y="24896"/>
                  </a:lnTo>
                  <a:lnTo>
                    <a:pt x="43326" y="24046"/>
                  </a:lnTo>
                  <a:lnTo>
                    <a:pt x="39667" y="25443"/>
                  </a:lnTo>
                  <a:lnTo>
                    <a:pt x="38386" y="24548"/>
                  </a:lnTo>
                  <a:lnTo>
                    <a:pt x="38578" y="27188"/>
                  </a:lnTo>
                  <a:lnTo>
                    <a:pt x="37784" y="28243"/>
                  </a:lnTo>
                  <a:lnTo>
                    <a:pt x="36987" y="29297"/>
                  </a:lnTo>
                  <a:lnTo>
                    <a:pt x="35395" y="27180"/>
                  </a:lnTo>
                  <a:lnTo>
                    <a:pt x="36473" y="25378"/>
                  </a:lnTo>
                  <a:lnTo>
                    <a:pt x="34392" y="25824"/>
                  </a:lnTo>
                  <a:lnTo>
                    <a:pt x="31309" y="24795"/>
                  </a:lnTo>
                  <a:lnTo>
                    <a:pt x="29264" y="27560"/>
                  </a:lnTo>
                  <a:lnTo>
                    <a:pt x="23997" y="28188"/>
                  </a:lnTo>
                  <a:lnTo>
                    <a:pt x="20834" y="25706"/>
                  </a:lnTo>
                  <a:lnTo>
                    <a:pt x="17033" y="25613"/>
                  </a:lnTo>
                  <a:lnTo>
                    <a:pt x="16458" y="27584"/>
                  </a:lnTo>
                  <a:lnTo>
                    <a:pt x="14093" y="28184"/>
                  </a:lnTo>
                  <a:lnTo>
                    <a:pt x="10408" y="25728"/>
                  </a:lnTo>
                  <a:lnTo>
                    <a:pt x="6586" y="25873"/>
                  </a:lnTo>
                  <a:lnTo>
                    <a:pt x="3998" y="21216"/>
                  </a:lnTo>
                  <a:lnTo>
                    <a:pt x="1165" y="18640"/>
                  </a:lnTo>
                  <a:lnTo>
                    <a:pt x="2448" y="14949"/>
                  </a:lnTo>
                  <a:lnTo>
                    <a:pt x="0" y="12732"/>
                  </a:lnTo>
                  <a:lnTo>
                    <a:pt x="3298" y="8163"/>
                  </a:lnTo>
                  <a:lnTo>
                    <a:pt x="8563" y="7884"/>
                  </a:lnTo>
                  <a:lnTo>
                    <a:pt x="9537" y="4276"/>
                  </a:lnTo>
                  <a:lnTo>
                    <a:pt x="16135" y="4779"/>
                  </a:lnTo>
                  <a:lnTo>
                    <a:pt x="19795" y="1638"/>
                  </a:lnTo>
                  <a:lnTo>
                    <a:pt x="23555" y="223"/>
                  </a:lnTo>
                  <a:lnTo>
                    <a:pt x="29156" y="0"/>
                  </a:lnTo>
                  <a:lnTo>
                    <a:pt x="35642" y="319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" name="Polygon form 106"/>
            <p:cNvSpPr/>
            <p:nvPr/>
          </p:nvSpPr>
          <p:spPr>
            <a:xfrm>
              <a:off x="811075" y="1909511"/>
              <a:ext cx="10104" cy="9418"/>
            </a:xfrm>
            <a:custGeom>
              <a:avLst/>
              <a:gdLst/>
              <a:ahLst/>
              <a:cxnLst/>
              <a:rect l="0" t="0" r="0" b="0"/>
              <a:pathLst>
                <a:path w="10104" h="9418">
                  <a:moveTo>
                    <a:pt x="4319" y="6833"/>
                  </a:moveTo>
                  <a:lnTo>
                    <a:pt x="1753" y="9418"/>
                  </a:lnTo>
                  <a:lnTo>
                    <a:pt x="418" y="7241"/>
                  </a:lnTo>
                  <a:lnTo>
                    <a:pt x="352" y="6268"/>
                  </a:lnTo>
                  <a:lnTo>
                    <a:pt x="1104" y="5726"/>
                  </a:lnTo>
                  <a:lnTo>
                    <a:pt x="1811" y="2760"/>
                  </a:lnTo>
                  <a:lnTo>
                    <a:pt x="0" y="1540"/>
                  </a:lnTo>
                  <a:lnTo>
                    <a:pt x="3284" y="0"/>
                  </a:lnTo>
                  <a:lnTo>
                    <a:pt x="6291" y="581"/>
                  </a:lnTo>
                  <a:lnTo>
                    <a:pt x="6928" y="2386"/>
                  </a:lnTo>
                  <a:lnTo>
                    <a:pt x="10104" y="3855"/>
                  </a:lnTo>
                  <a:lnTo>
                    <a:pt x="9632" y="5021"/>
                  </a:lnTo>
                  <a:lnTo>
                    <a:pt x="5603" y="5351"/>
                  </a:lnTo>
                  <a:lnTo>
                    <a:pt x="4319" y="683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" name="Polygon form 107"/>
            <p:cNvSpPr/>
            <p:nvPr/>
          </p:nvSpPr>
          <p:spPr>
            <a:xfrm>
              <a:off x="1165255" y="1977534"/>
              <a:ext cx="5106" cy="17162"/>
            </a:xfrm>
            <a:custGeom>
              <a:avLst/>
              <a:gdLst/>
              <a:ahLst/>
              <a:cxnLst/>
              <a:rect l="0" t="0" r="0" b="0"/>
              <a:pathLst>
                <a:path w="5106" h="17162">
                  <a:moveTo>
                    <a:pt x="4696" y="4542"/>
                  </a:moveTo>
                  <a:lnTo>
                    <a:pt x="5106" y="12875"/>
                  </a:lnTo>
                  <a:lnTo>
                    <a:pt x="4792" y="17162"/>
                  </a:lnTo>
                  <a:lnTo>
                    <a:pt x="1579" y="12945"/>
                  </a:lnTo>
                  <a:lnTo>
                    <a:pt x="0" y="9178"/>
                  </a:lnTo>
                  <a:lnTo>
                    <a:pt x="532" y="4039"/>
                  </a:lnTo>
                  <a:lnTo>
                    <a:pt x="2132" y="0"/>
                  </a:lnTo>
                  <a:lnTo>
                    <a:pt x="4295" y="1420"/>
                  </a:lnTo>
                  <a:lnTo>
                    <a:pt x="4696" y="454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" name="Polygon form 108"/>
            <p:cNvSpPr/>
            <p:nvPr/>
          </p:nvSpPr>
          <p:spPr>
            <a:xfrm>
              <a:off x="834708" y="2112878"/>
              <a:ext cx="41320" cy="51062"/>
            </a:xfrm>
            <a:custGeom>
              <a:avLst/>
              <a:gdLst/>
              <a:ahLst/>
              <a:cxnLst/>
              <a:rect l="0" t="0" r="0" b="0"/>
              <a:pathLst>
                <a:path w="41320" h="51062">
                  <a:moveTo>
                    <a:pt x="17690" y="0"/>
                  </a:moveTo>
                  <a:lnTo>
                    <a:pt x="18338" y="520"/>
                  </a:lnTo>
                  <a:lnTo>
                    <a:pt x="32207" y="10192"/>
                  </a:lnTo>
                  <a:lnTo>
                    <a:pt x="32433" y="12944"/>
                  </a:lnTo>
                  <a:lnTo>
                    <a:pt x="37869" y="17702"/>
                  </a:lnTo>
                  <a:lnTo>
                    <a:pt x="35974" y="23544"/>
                  </a:lnTo>
                  <a:lnTo>
                    <a:pt x="36135" y="26234"/>
                  </a:lnTo>
                  <a:lnTo>
                    <a:pt x="38544" y="27973"/>
                  </a:lnTo>
                  <a:lnTo>
                    <a:pt x="38624" y="29208"/>
                  </a:lnTo>
                  <a:lnTo>
                    <a:pt x="37484" y="32070"/>
                  </a:lnTo>
                  <a:lnTo>
                    <a:pt x="37658" y="33513"/>
                  </a:lnTo>
                  <a:lnTo>
                    <a:pt x="37332" y="35779"/>
                  </a:lnTo>
                  <a:lnTo>
                    <a:pt x="38563" y="38762"/>
                  </a:lnTo>
                  <a:lnTo>
                    <a:pt x="39962" y="43452"/>
                  </a:lnTo>
                  <a:lnTo>
                    <a:pt x="41320" y="44500"/>
                  </a:lnTo>
                  <a:lnTo>
                    <a:pt x="38163" y="47232"/>
                  </a:lnTo>
                  <a:lnTo>
                    <a:pt x="33909" y="49046"/>
                  </a:lnTo>
                  <a:lnTo>
                    <a:pt x="31624" y="48952"/>
                  </a:lnTo>
                  <a:lnTo>
                    <a:pt x="30202" y="50365"/>
                  </a:lnTo>
                  <a:lnTo>
                    <a:pt x="27543" y="50469"/>
                  </a:lnTo>
                  <a:lnTo>
                    <a:pt x="26521" y="51062"/>
                  </a:lnTo>
                  <a:lnTo>
                    <a:pt x="21996" y="49696"/>
                  </a:lnTo>
                  <a:lnTo>
                    <a:pt x="19111" y="50061"/>
                  </a:lnTo>
                  <a:lnTo>
                    <a:pt x="18288" y="43615"/>
                  </a:lnTo>
                  <a:lnTo>
                    <a:pt x="17068" y="41400"/>
                  </a:lnTo>
                  <a:lnTo>
                    <a:pt x="16343" y="40087"/>
                  </a:lnTo>
                  <a:lnTo>
                    <a:pt x="12621" y="39186"/>
                  </a:lnTo>
                  <a:lnTo>
                    <a:pt x="10492" y="37755"/>
                  </a:lnTo>
                  <a:lnTo>
                    <a:pt x="8083" y="36948"/>
                  </a:lnTo>
                  <a:lnTo>
                    <a:pt x="6579" y="36150"/>
                  </a:lnTo>
                  <a:lnTo>
                    <a:pt x="5012" y="34939"/>
                  </a:lnTo>
                  <a:lnTo>
                    <a:pt x="3086" y="28974"/>
                  </a:lnTo>
                  <a:lnTo>
                    <a:pt x="917" y="26320"/>
                  </a:lnTo>
                  <a:lnTo>
                    <a:pt x="201" y="23576"/>
                  </a:lnTo>
                  <a:lnTo>
                    <a:pt x="626" y="21120"/>
                  </a:lnTo>
                  <a:lnTo>
                    <a:pt x="0" y="16770"/>
                  </a:lnTo>
                  <a:lnTo>
                    <a:pt x="1592" y="16548"/>
                  </a:lnTo>
                  <a:lnTo>
                    <a:pt x="3008" y="14838"/>
                  </a:lnTo>
                  <a:lnTo>
                    <a:pt x="4533" y="12375"/>
                  </a:lnTo>
                  <a:lnTo>
                    <a:pt x="5492" y="11387"/>
                  </a:lnTo>
                  <a:lnTo>
                    <a:pt x="5471" y="9850"/>
                  </a:lnTo>
                  <a:lnTo>
                    <a:pt x="4653" y="8777"/>
                  </a:lnTo>
                  <a:lnTo>
                    <a:pt x="4446" y="6915"/>
                  </a:lnTo>
                  <a:lnTo>
                    <a:pt x="5560" y="6318"/>
                  </a:lnTo>
                  <a:lnTo>
                    <a:pt x="5800" y="3536"/>
                  </a:lnTo>
                  <a:lnTo>
                    <a:pt x="4284" y="867"/>
                  </a:lnTo>
                  <a:lnTo>
                    <a:pt x="5635" y="299"/>
                  </a:lnTo>
                  <a:lnTo>
                    <a:pt x="9852" y="362"/>
                  </a:lnTo>
                  <a:lnTo>
                    <a:pt x="17690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" name="Polygon form 109"/>
            <p:cNvSpPr/>
            <p:nvPr/>
          </p:nvSpPr>
          <p:spPr>
            <a:xfrm>
              <a:off x="835759" y="2088255"/>
              <a:ext cx="20970" cy="26947"/>
            </a:xfrm>
            <a:custGeom>
              <a:avLst/>
              <a:gdLst/>
              <a:ahLst/>
              <a:cxnLst/>
              <a:rect l="0" t="0" r="0" b="0"/>
              <a:pathLst>
                <a:path w="20970" h="26947">
                  <a:moveTo>
                    <a:pt x="8800" y="24985"/>
                  </a:moveTo>
                  <a:lnTo>
                    <a:pt x="4584" y="24922"/>
                  </a:lnTo>
                  <a:lnTo>
                    <a:pt x="3233" y="25489"/>
                  </a:lnTo>
                  <a:lnTo>
                    <a:pt x="929" y="26947"/>
                  </a:lnTo>
                  <a:lnTo>
                    <a:pt x="0" y="26464"/>
                  </a:lnTo>
                  <a:lnTo>
                    <a:pt x="43" y="22901"/>
                  </a:lnTo>
                  <a:lnTo>
                    <a:pt x="936" y="21095"/>
                  </a:lnTo>
                  <a:lnTo>
                    <a:pt x="1150" y="17300"/>
                  </a:lnTo>
                  <a:lnTo>
                    <a:pt x="1954" y="15102"/>
                  </a:lnTo>
                  <a:lnTo>
                    <a:pt x="3414" y="12635"/>
                  </a:lnTo>
                  <a:lnTo>
                    <a:pt x="4885" y="11378"/>
                  </a:lnTo>
                  <a:lnTo>
                    <a:pt x="6110" y="9698"/>
                  </a:lnTo>
                  <a:lnTo>
                    <a:pt x="4564" y="9059"/>
                  </a:lnTo>
                  <a:lnTo>
                    <a:pt x="4746" y="3529"/>
                  </a:lnTo>
                  <a:lnTo>
                    <a:pt x="6314" y="2237"/>
                  </a:lnTo>
                  <a:lnTo>
                    <a:pt x="8770" y="3290"/>
                  </a:lnTo>
                  <a:lnTo>
                    <a:pt x="11850" y="2177"/>
                  </a:lnTo>
                  <a:lnTo>
                    <a:pt x="14554" y="2182"/>
                  </a:lnTo>
                  <a:lnTo>
                    <a:pt x="16887" y="0"/>
                  </a:lnTo>
                  <a:lnTo>
                    <a:pt x="18754" y="3284"/>
                  </a:lnTo>
                  <a:lnTo>
                    <a:pt x="19231" y="5660"/>
                  </a:lnTo>
                  <a:lnTo>
                    <a:pt x="20970" y="11095"/>
                  </a:lnTo>
                  <a:lnTo>
                    <a:pt x="19590" y="14549"/>
                  </a:lnTo>
                  <a:lnTo>
                    <a:pt x="17706" y="17685"/>
                  </a:lnTo>
                  <a:lnTo>
                    <a:pt x="16607" y="19604"/>
                  </a:lnTo>
                  <a:lnTo>
                    <a:pt x="16638" y="24623"/>
                  </a:lnTo>
                  <a:lnTo>
                    <a:pt x="8800" y="24985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" name="Polygon form 110"/>
            <p:cNvSpPr/>
            <p:nvPr/>
          </p:nvSpPr>
          <p:spPr>
            <a:xfrm>
              <a:off x="793907" y="1861043"/>
              <a:ext cx="57972" cy="37554"/>
            </a:xfrm>
            <a:custGeom>
              <a:avLst/>
              <a:gdLst/>
              <a:ahLst/>
              <a:cxnLst/>
              <a:rect l="0" t="0" r="0" b="0"/>
              <a:pathLst>
                <a:path w="57972" h="37554">
                  <a:moveTo>
                    <a:pt x="28358" y="1250"/>
                  </a:moveTo>
                  <a:lnTo>
                    <a:pt x="29568" y="1412"/>
                  </a:lnTo>
                  <a:lnTo>
                    <a:pt x="30155" y="323"/>
                  </a:lnTo>
                  <a:lnTo>
                    <a:pt x="31154" y="536"/>
                  </a:lnTo>
                  <a:lnTo>
                    <a:pt x="34316" y="0"/>
                  </a:lnTo>
                  <a:lnTo>
                    <a:pt x="36867" y="2614"/>
                  </a:lnTo>
                  <a:lnTo>
                    <a:pt x="36272" y="3587"/>
                  </a:lnTo>
                  <a:lnTo>
                    <a:pt x="36828" y="5041"/>
                  </a:lnTo>
                  <a:lnTo>
                    <a:pt x="39398" y="5204"/>
                  </a:lnTo>
                  <a:lnTo>
                    <a:pt x="40944" y="7217"/>
                  </a:lnTo>
                  <a:lnTo>
                    <a:pt x="41064" y="8145"/>
                  </a:lnTo>
                  <a:lnTo>
                    <a:pt x="45453" y="9694"/>
                  </a:lnTo>
                  <a:lnTo>
                    <a:pt x="47742" y="8882"/>
                  </a:lnTo>
                  <a:lnTo>
                    <a:pt x="50186" y="11033"/>
                  </a:lnTo>
                  <a:lnTo>
                    <a:pt x="52043" y="10930"/>
                  </a:lnTo>
                  <a:lnTo>
                    <a:pt x="57101" y="12328"/>
                  </a:lnTo>
                  <a:lnTo>
                    <a:pt x="57450" y="13711"/>
                  </a:lnTo>
                  <a:lnTo>
                    <a:pt x="56690" y="16217"/>
                  </a:lnTo>
                  <a:lnTo>
                    <a:pt x="57972" y="18796"/>
                  </a:lnTo>
                  <a:lnTo>
                    <a:pt x="57801" y="20383"/>
                  </a:lnTo>
                  <a:lnTo>
                    <a:pt x="54728" y="20817"/>
                  </a:lnTo>
                  <a:lnTo>
                    <a:pt x="53322" y="22179"/>
                  </a:lnTo>
                  <a:lnTo>
                    <a:pt x="53645" y="24277"/>
                  </a:lnTo>
                  <a:lnTo>
                    <a:pt x="51108" y="24723"/>
                  </a:lnTo>
                  <a:lnTo>
                    <a:pt x="49224" y="26305"/>
                  </a:lnTo>
                  <a:lnTo>
                    <a:pt x="46197" y="26631"/>
                  </a:lnTo>
                  <a:lnTo>
                    <a:pt x="43686" y="28457"/>
                  </a:lnTo>
                  <a:lnTo>
                    <a:pt x="44406" y="31385"/>
                  </a:lnTo>
                  <a:lnTo>
                    <a:pt x="46230" y="32484"/>
                  </a:lnTo>
                  <a:lnTo>
                    <a:pt x="49559" y="32118"/>
                  </a:lnTo>
                  <a:lnTo>
                    <a:pt x="49221" y="33817"/>
                  </a:lnTo>
                  <a:lnTo>
                    <a:pt x="45727" y="34722"/>
                  </a:lnTo>
                  <a:lnTo>
                    <a:pt x="41668" y="37554"/>
                  </a:lnTo>
                  <a:lnTo>
                    <a:pt x="39651" y="36637"/>
                  </a:lnTo>
                  <a:lnTo>
                    <a:pt x="40017" y="34405"/>
                  </a:lnTo>
                  <a:lnTo>
                    <a:pt x="36157" y="33106"/>
                  </a:lnTo>
                  <a:lnTo>
                    <a:pt x="36594" y="32189"/>
                  </a:lnTo>
                  <a:lnTo>
                    <a:pt x="39500" y="30551"/>
                  </a:lnTo>
                  <a:lnTo>
                    <a:pt x="38358" y="29493"/>
                  </a:lnTo>
                  <a:lnTo>
                    <a:pt x="33030" y="28417"/>
                  </a:lnTo>
                  <a:lnTo>
                    <a:pt x="32513" y="26664"/>
                  </a:lnTo>
                  <a:lnTo>
                    <a:pt x="29560" y="27310"/>
                  </a:lnTo>
                  <a:lnTo>
                    <a:pt x="28746" y="29930"/>
                  </a:lnTo>
                  <a:lnTo>
                    <a:pt x="26710" y="33464"/>
                  </a:lnTo>
                  <a:lnTo>
                    <a:pt x="25084" y="32686"/>
                  </a:lnTo>
                  <a:lnTo>
                    <a:pt x="23633" y="33474"/>
                  </a:lnTo>
                  <a:lnTo>
                    <a:pt x="22026" y="32634"/>
                  </a:lnTo>
                  <a:lnTo>
                    <a:pt x="22788" y="32107"/>
                  </a:lnTo>
                  <a:lnTo>
                    <a:pt x="23131" y="30480"/>
                  </a:lnTo>
                  <a:lnTo>
                    <a:pt x="23814" y="28960"/>
                  </a:lnTo>
                  <a:lnTo>
                    <a:pt x="23454" y="28121"/>
                  </a:lnTo>
                  <a:lnTo>
                    <a:pt x="24087" y="27732"/>
                  </a:lnTo>
                  <a:lnTo>
                    <a:pt x="24510" y="28377"/>
                  </a:lnTo>
                  <a:lnTo>
                    <a:pt x="26475" y="28476"/>
                  </a:lnTo>
                  <a:lnTo>
                    <a:pt x="27293" y="28110"/>
                  </a:lnTo>
                  <a:lnTo>
                    <a:pt x="26605" y="27645"/>
                  </a:lnTo>
                  <a:lnTo>
                    <a:pt x="26728" y="26938"/>
                  </a:lnTo>
                  <a:lnTo>
                    <a:pt x="25394" y="25764"/>
                  </a:lnTo>
                  <a:lnTo>
                    <a:pt x="24613" y="23805"/>
                  </a:lnTo>
                  <a:lnTo>
                    <a:pt x="23302" y="23059"/>
                  </a:lnTo>
                  <a:lnTo>
                    <a:pt x="23288" y="21458"/>
                  </a:lnTo>
                  <a:lnTo>
                    <a:pt x="21619" y="20221"/>
                  </a:lnTo>
                  <a:lnTo>
                    <a:pt x="20253" y="20072"/>
                  </a:lnTo>
                  <a:lnTo>
                    <a:pt x="17635" y="18652"/>
                  </a:lnTo>
                  <a:lnTo>
                    <a:pt x="15545" y="19160"/>
                  </a:lnTo>
                  <a:lnTo>
                    <a:pt x="14871" y="19868"/>
                  </a:lnTo>
                  <a:lnTo>
                    <a:pt x="13498" y="19893"/>
                  </a:lnTo>
                  <a:lnTo>
                    <a:pt x="12834" y="21008"/>
                  </a:lnTo>
                  <a:lnTo>
                    <a:pt x="10489" y="21504"/>
                  </a:lnTo>
                  <a:lnTo>
                    <a:pt x="9471" y="22246"/>
                  </a:lnTo>
                  <a:lnTo>
                    <a:pt x="7804" y="21122"/>
                  </a:lnTo>
                  <a:lnTo>
                    <a:pt x="5711" y="21140"/>
                  </a:lnTo>
                  <a:lnTo>
                    <a:pt x="3628" y="20652"/>
                  </a:lnTo>
                  <a:lnTo>
                    <a:pt x="2344" y="21682"/>
                  </a:lnTo>
                  <a:lnTo>
                    <a:pt x="1962" y="20424"/>
                  </a:lnTo>
                  <a:lnTo>
                    <a:pt x="0" y="19173"/>
                  </a:lnTo>
                  <a:lnTo>
                    <a:pt x="403" y="17266"/>
                  </a:lnTo>
                  <a:lnTo>
                    <a:pt x="1149" y="16027"/>
                  </a:lnTo>
                  <a:lnTo>
                    <a:pt x="1890" y="16290"/>
                  </a:lnTo>
                  <a:lnTo>
                    <a:pt x="790" y="14189"/>
                  </a:lnTo>
                  <a:lnTo>
                    <a:pt x="3199" y="10228"/>
                  </a:lnTo>
                  <a:lnTo>
                    <a:pt x="4712" y="9653"/>
                  </a:lnTo>
                  <a:lnTo>
                    <a:pt x="4873" y="8327"/>
                  </a:lnTo>
                  <a:lnTo>
                    <a:pt x="2706" y="4248"/>
                  </a:lnTo>
                  <a:lnTo>
                    <a:pt x="4193" y="4038"/>
                  </a:lnTo>
                  <a:lnTo>
                    <a:pt x="5742" y="2732"/>
                  </a:lnTo>
                  <a:lnTo>
                    <a:pt x="8171" y="2583"/>
                  </a:lnTo>
                  <a:lnTo>
                    <a:pt x="11415" y="2890"/>
                  </a:lnTo>
                  <a:lnTo>
                    <a:pt x="15121" y="3949"/>
                  </a:lnTo>
                  <a:lnTo>
                    <a:pt x="17627" y="3992"/>
                  </a:lnTo>
                  <a:lnTo>
                    <a:pt x="18930" y="4647"/>
                  </a:lnTo>
                  <a:lnTo>
                    <a:pt x="19978" y="3801"/>
                  </a:lnTo>
                  <a:lnTo>
                    <a:pt x="20996" y="4883"/>
                  </a:lnTo>
                  <a:lnTo>
                    <a:pt x="23813" y="4595"/>
                  </a:lnTo>
                  <a:lnTo>
                    <a:pt x="25153" y="5022"/>
                  </a:lnTo>
                  <a:lnTo>
                    <a:pt x="24929" y="2648"/>
                  </a:lnTo>
                  <a:lnTo>
                    <a:pt x="25710" y="1593"/>
                  </a:lnTo>
                  <a:lnTo>
                    <a:pt x="28358" y="125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" name="Polygon form 111"/>
            <p:cNvSpPr/>
            <p:nvPr/>
          </p:nvSpPr>
          <p:spPr>
            <a:xfrm>
              <a:off x="513378" y="2252670"/>
              <a:ext cx="18594" cy="22883"/>
            </a:xfrm>
            <a:custGeom>
              <a:avLst/>
              <a:gdLst/>
              <a:ahLst/>
              <a:cxnLst/>
              <a:rect l="0" t="0" r="0" b="0"/>
              <a:pathLst>
                <a:path w="18594" h="22883">
                  <a:moveTo>
                    <a:pt x="175" y="574"/>
                  </a:moveTo>
                  <a:lnTo>
                    <a:pt x="2421" y="0"/>
                  </a:lnTo>
                  <a:lnTo>
                    <a:pt x="6709" y="3592"/>
                  </a:lnTo>
                  <a:lnTo>
                    <a:pt x="8019" y="3416"/>
                  </a:lnTo>
                  <a:lnTo>
                    <a:pt x="12273" y="6370"/>
                  </a:lnTo>
                  <a:lnTo>
                    <a:pt x="15566" y="8927"/>
                  </a:lnTo>
                  <a:lnTo>
                    <a:pt x="18233" y="12111"/>
                  </a:lnTo>
                  <a:lnTo>
                    <a:pt x="17091" y="14413"/>
                  </a:lnTo>
                  <a:lnTo>
                    <a:pt x="18594" y="17082"/>
                  </a:lnTo>
                  <a:lnTo>
                    <a:pt x="17651" y="20118"/>
                  </a:lnTo>
                  <a:lnTo>
                    <a:pt x="14206" y="22883"/>
                  </a:lnTo>
                  <a:lnTo>
                    <a:pt x="11407" y="22010"/>
                  </a:lnTo>
                  <a:lnTo>
                    <a:pt x="9607" y="22580"/>
                  </a:lnTo>
                  <a:lnTo>
                    <a:pt x="5914" y="20635"/>
                  </a:lnTo>
                  <a:lnTo>
                    <a:pt x="3554" y="20864"/>
                  </a:lnTo>
                  <a:lnTo>
                    <a:pt x="835" y="18293"/>
                  </a:lnTo>
                  <a:lnTo>
                    <a:pt x="458" y="15200"/>
                  </a:lnTo>
                  <a:lnTo>
                    <a:pt x="1007" y="14114"/>
                  </a:lnTo>
                  <a:lnTo>
                    <a:pt x="5" y="9360"/>
                  </a:lnTo>
                  <a:lnTo>
                    <a:pt x="0" y="4422"/>
                  </a:lnTo>
                  <a:lnTo>
                    <a:pt x="175" y="57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" name="Polygon form 112"/>
            <p:cNvSpPr/>
            <p:nvPr/>
          </p:nvSpPr>
          <p:spPr>
            <a:xfrm>
              <a:off x="298814" y="1859257"/>
              <a:ext cx="201460" cy="126366"/>
            </a:xfrm>
            <a:custGeom>
              <a:avLst/>
              <a:gdLst/>
              <a:ahLst/>
              <a:cxnLst/>
              <a:rect l="0" t="0" r="0" b="0"/>
              <a:pathLst>
                <a:path w="201460" h="126366">
                  <a:moveTo>
                    <a:pt x="121081" y="6126"/>
                  </a:move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" name="Polygon form 113"/>
            <p:cNvSpPr/>
            <p:nvPr/>
          </p:nvSpPr>
          <p:spPr>
            <a:xfrm>
              <a:off x="242668" y="1748128"/>
              <a:ext cx="139468" cy="80963"/>
            </a:xfrm>
            <a:custGeom>
              <a:avLst/>
              <a:gdLst/>
              <a:ahLst/>
              <a:cxnLst/>
              <a:rect l="0" t="0" r="0" b="0"/>
              <a:pathLst>
                <a:path w="139468" h="80963">
                  <a:moveTo>
                    <a:pt x="119463" y="1294"/>
                  </a:move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" name="Polygon form 114"/>
            <p:cNvSpPr/>
            <p:nvPr/>
          </p:nvSpPr>
          <p:spPr>
            <a:xfrm>
              <a:off x="281674" y="1805613"/>
              <a:ext cx="9625" cy="5238"/>
            </a:xfrm>
            <a:custGeom>
              <a:avLst/>
              <a:gdLst/>
              <a:ahLst/>
              <a:cxnLst/>
              <a:rect l="0" t="0" r="0" b="0"/>
              <a:pathLst>
                <a:path w="9625" h="5238">
                  <a:moveTo>
                    <a:pt x="4450" y="3944"/>
                  </a:move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" name="Polygon form 115"/>
            <p:cNvSpPr/>
            <p:nvPr/>
          </p:nvSpPr>
          <p:spPr>
            <a:xfrm>
              <a:off x="140161" y="1995417"/>
              <a:ext cx="4976" cy="7465"/>
            </a:xfrm>
            <a:custGeom>
              <a:avLst/>
              <a:gdLst/>
              <a:ahLst/>
              <a:cxnLst/>
              <a:rect l="0" t="0" r="0" b="0"/>
              <a:pathLst>
                <a:path w="4976" h="7465">
                  <a:moveTo>
                    <a:pt x="1488" y="6584"/>
                  </a:move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" name="Polygon form 116"/>
            <p:cNvSpPr/>
            <p:nvPr/>
          </p:nvSpPr>
          <p:spPr>
            <a:xfrm>
              <a:off x="279760" y="1772470"/>
              <a:ext cx="5826" cy="4289"/>
            </a:xfrm>
            <a:custGeom>
              <a:avLst/>
              <a:gdLst/>
              <a:ahLst/>
              <a:cxnLst/>
              <a:rect l="0" t="0" r="0" b="0"/>
              <a:pathLst>
                <a:path w="5826" h="4289">
                  <a:moveTo>
                    <a:pt x="2575" y="0"/>
                  </a:move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" name="Polygon form 117"/>
            <p:cNvSpPr/>
            <p:nvPr/>
          </p:nvSpPr>
          <p:spPr>
            <a:xfrm>
              <a:off x="269214" y="1789095"/>
              <a:ext cx="4701" cy="2846"/>
            </a:xfrm>
            <a:custGeom>
              <a:avLst/>
              <a:gdLst/>
              <a:ahLst/>
              <a:cxnLst/>
              <a:rect l="0" t="0" r="0" b="0"/>
              <a:pathLst>
                <a:path w="4701" h="2846">
                  <a:moveTo>
                    <a:pt x="2659" y="2455"/>
                  </a:move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" name="Polygon form 118"/>
            <p:cNvSpPr/>
            <p:nvPr/>
          </p:nvSpPr>
          <p:spPr>
            <a:xfrm>
              <a:off x="140941" y="1991115"/>
              <a:ext cx="2350" cy="2471"/>
            </a:xfrm>
            <a:custGeom>
              <a:avLst/>
              <a:gdLst/>
              <a:ahLst/>
              <a:cxnLst/>
              <a:rect l="0" t="0" r="0" b="0"/>
              <a:pathLst>
                <a:path w="2350" h="2471">
                  <a:moveTo>
                    <a:pt x="1802" y="2174"/>
                  </a:move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" name="Polygon form 119"/>
            <p:cNvSpPr/>
            <p:nvPr/>
          </p:nvSpPr>
          <p:spPr>
            <a:xfrm>
              <a:off x="136715" y="1986828"/>
              <a:ext cx="1752" cy="2581"/>
            </a:xfrm>
            <a:custGeom>
              <a:avLst/>
              <a:gdLst/>
              <a:ahLst/>
              <a:cxnLst/>
              <a:rect l="0" t="0" r="0" b="0"/>
              <a:pathLst>
                <a:path w="1752" h="2581">
                  <a:moveTo>
                    <a:pt x="1752" y="2280"/>
                  </a:move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" name="Polygon form 120"/>
            <p:cNvSpPr/>
            <p:nvPr/>
          </p:nvSpPr>
          <p:spPr>
            <a:xfrm>
              <a:off x="132375" y="1983484"/>
              <a:ext cx="1896" cy="1985"/>
            </a:xfrm>
            <a:custGeom>
              <a:avLst/>
              <a:gdLst/>
              <a:ahLst/>
              <a:cxnLst/>
              <a:rect l="0" t="0" r="0" b="0"/>
              <a:pathLst>
                <a:path w="1896" h="1985">
                  <a:moveTo>
                    <a:pt x="1446" y="1477"/>
                  </a:move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" name="Polygon form 121"/>
            <p:cNvSpPr/>
            <p:nvPr/>
          </p:nvSpPr>
          <p:spPr>
            <a:xfrm>
              <a:off x="139173" y="1989791"/>
              <a:ext cx="2215" cy="964"/>
            </a:xfrm>
            <a:custGeom>
              <a:avLst/>
              <a:gdLst/>
              <a:ahLst/>
              <a:cxnLst/>
              <a:rect l="0" t="0" r="0" b="0"/>
              <a:pathLst>
                <a:path w="2215" h="964">
                  <a:moveTo>
                    <a:pt x="2215" y="380"/>
                  </a:move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" name="Polygon form 122"/>
            <p:cNvSpPr/>
            <p:nvPr/>
          </p:nvSpPr>
          <p:spPr>
            <a:xfrm>
              <a:off x="908162" y="1890229"/>
              <a:ext cx="63213" cy="38911"/>
            </a:xfrm>
            <a:custGeom>
              <a:avLst/>
              <a:gdLst/>
              <a:ahLst/>
              <a:cxnLst/>
              <a:rect l="0" t="0" r="0" b="0"/>
              <a:pathLst>
                <a:path w="63213" h="38911">
                  <a:moveTo>
                    <a:pt x="45936" y="38052"/>
                  </a:moveTo>
                  <a:lnTo>
                    <a:pt x="45227" y="35122"/>
                  </a:lnTo>
                  <a:lnTo>
                    <a:pt x="40082" y="33262"/>
                  </a:lnTo>
                  <a:lnTo>
                    <a:pt x="35848" y="31068"/>
                  </a:lnTo>
                  <a:lnTo>
                    <a:pt x="32996" y="28911"/>
                  </a:lnTo>
                  <a:lnTo>
                    <a:pt x="28184" y="25773"/>
                  </a:lnTo>
                  <a:lnTo>
                    <a:pt x="25147" y="20929"/>
                  </a:lnTo>
                  <a:lnTo>
                    <a:pt x="23768" y="20111"/>
                  </a:lnTo>
                  <a:lnTo>
                    <a:pt x="20172" y="20475"/>
                  </a:lnTo>
                  <a:lnTo>
                    <a:pt x="18609" y="19552"/>
                  </a:lnTo>
                  <a:lnTo>
                    <a:pt x="17193" y="15771"/>
                  </a:lnTo>
                  <a:lnTo>
                    <a:pt x="11967" y="13438"/>
                  </a:lnTo>
                  <a:lnTo>
                    <a:pt x="9895" y="16307"/>
                  </a:lnTo>
                  <a:lnTo>
                    <a:pt x="7453" y="18052"/>
                  </a:lnTo>
                  <a:lnTo>
                    <a:pt x="8635" y="20425"/>
                  </a:lnTo>
                  <a:lnTo>
                    <a:pt x="4830" y="20629"/>
                  </a:lnTo>
                  <a:lnTo>
                    <a:pt x="0" y="3140"/>
                  </a:lnTo>
                  <a:lnTo>
                    <a:pt x="7658" y="0"/>
                  </a:lnTo>
                  <a:lnTo>
                    <a:pt x="8395" y="386"/>
                  </a:lnTo>
                  <a:lnTo>
                    <a:pt x="14520" y="3570"/>
                  </a:lnTo>
                  <a:lnTo>
                    <a:pt x="17768" y="5252"/>
                  </a:lnTo>
                  <a:lnTo>
                    <a:pt x="22231" y="9401"/>
                  </a:lnTo>
                  <a:lnTo>
                    <a:pt x="25919" y="8541"/>
                  </a:lnTo>
                  <a:lnTo>
                    <a:pt x="31496" y="7920"/>
                  </a:lnTo>
                  <a:lnTo>
                    <a:pt x="36581" y="11218"/>
                  </a:lnTo>
                  <a:lnTo>
                    <a:pt x="37828" y="16007"/>
                  </a:lnTo>
                  <a:lnTo>
                    <a:pt x="39474" y="15968"/>
                  </a:lnTo>
                  <a:lnTo>
                    <a:pt x="41361" y="19845"/>
                  </a:lnTo>
                  <a:lnTo>
                    <a:pt x="45701" y="19809"/>
                  </a:lnTo>
                  <a:lnTo>
                    <a:pt x="47326" y="22029"/>
                  </a:lnTo>
                  <a:lnTo>
                    <a:pt x="48577" y="21943"/>
                  </a:lnTo>
                  <a:lnTo>
                    <a:pt x="48982" y="18458"/>
                  </a:lnTo>
                  <a:lnTo>
                    <a:pt x="52330" y="14923"/>
                  </a:lnTo>
                  <a:lnTo>
                    <a:pt x="53954" y="13949"/>
                  </a:lnTo>
                  <a:lnTo>
                    <a:pt x="55104" y="14371"/>
                  </a:lnTo>
                  <a:lnTo>
                    <a:pt x="53314" y="17599"/>
                  </a:lnTo>
                  <a:lnTo>
                    <a:pt x="56382" y="19281"/>
                  </a:lnTo>
                  <a:lnTo>
                    <a:pt x="58387" y="17975"/>
                  </a:lnTo>
                  <a:lnTo>
                    <a:pt x="63213" y="20302"/>
                  </a:lnTo>
                  <a:lnTo>
                    <a:pt x="60007" y="23955"/>
                  </a:lnTo>
                  <a:lnTo>
                    <a:pt x="57279" y="23603"/>
                  </a:lnTo>
                  <a:lnTo>
                    <a:pt x="55918" y="23791"/>
                  </a:lnTo>
                  <a:lnTo>
                    <a:pt x="55013" y="22485"/>
                  </a:lnTo>
                  <a:lnTo>
                    <a:pt x="55010" y="20235"/>
                  </a:lnTo>
                  <a:lnTo>
                    <a:pt x="50847" y="21554"/>
                  </a:lnTo>
                  <a:lnTo>
                    <a:pt x="50720" y="24669"/>
                  </a:lnTo>
                  <a:lnTo>
                    <a:pt x="49902" y="27382"/>
                  </a:lnTo>
                  <a:lnTo>
                    <a:pt x="46988" y="27281"/>
                  </a:lnTo>
                  <a:lnTo>
                    <a:pt x="46721" y="29423"/>
                  </a:lnTo>
                  <a:lnTo>
                    <a:pt x="49565" y="30456"/>
                  </a:lnTo>
                  <a:lnTo>
                    <a:pt x="51337" y="33986"/>
                  </a:lnTo>
                  <a:lnTo>
                    <a:pt x="50761" y="38911"/>
                  </a:lnTo>
                  <a:lnTo>
                    <a:pt x="47872" y="38006"/>
                  </a:lnTo>
                  <a:lnTo>
                    <a:pt x="45936" y="3805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" name="Polygon form 123"/>
            <p:cNvSpPr/>
            <p:nvPr/>
          </p:nvSpPr>
          <p:spPr>
            <a:xfrm>
              <a:off x="432571" y="1985301"/>
              <a:ext cx="2958" cy="7341"/>
            </a:xfrm>
            <a:custGeom>
              <a:avLst/>
              <a:gdLst/>
              <a:ahLst/>
              <a:cxnLst/>
              <a:rect l="0" t="0" r="0" b="0"/>
              <a:pathLst>
                <a:path w="2958" h="7341">
                  <a:moveTo>
                    <a:pt x="2417" y="7128"/>
                  </a:moveTo>
                  <a:lnTo>
                    <a:pt x="1466" y="7341"/>
                  </a:lnTo>
                  <a:lnTo>
                    <a:pt x="1089" y="4511"/>
                  </a:lnTo>
                  <a:lnTo>
                    <a:pt x="0" y="3058"/>
                  </a:lnTo>
                  <a:lnTo>
                    <a:pt x="1440" y="0"/>
                  </a:lnTo>
                  <a:lnTo>
                    <a:pt x="2501" y="233"/>
                  </a:lnTo>
                  <a:lnTo>
                    <a:pt x="2958" y="4307"/>
                  </a:lnTo>
                  <a:lnTo>
                    <a:pt x="2417" y="712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" name="Polygon form 124"/>
            <p:cNvSpPr/>
            <p:nvPr/>
          </p:nvSpPr>
          <p:spPr>
            <a:xfrm>
              <a:off x="432658" y="1977198"/>
              <a:ext cx="4315" cy="2134"/>
            </a:xfrm>
            <a:custGeom>
              <a:avLst/>
              <a:gdLst/>
              <a:ahLst/>
              <a:cxnLst/>
              <a:rect l="0" t="0" r="0" b="0"/>
              <a:pathLst>
                <a:path w="4315" h="2134">
                  <a:moveTo>
                    <a:pt x="4144" y="1497"/>
                  </a:moveTo>
                  <a:lnTo>
                    <a:pt x="0" y="2134"/>
                  </a:lnTo>
                  <a:lnTo>
                    <a:pt x="150" y="327"/>
                  </a:lnTo>
                  <a:lnTo>
                    <a:pt x="1947" y="0"/>
                  </a:lnTo>
                  <a:lnTo>
                    <a:pt x="4315" y="231"/>
                  </a:lnTo>
                  <a:lnTo>
                    <a:pt x="4144" y="149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" name="Polygon form 125"/>
            <p:cNvSpPr/>
            <p:nvPr/>
          </p:nvSpPr>
          <p:spPr>
            <a:xfrm>
              <a:off x="437292" y="1976467"/>
              <a:ext cx="2508" cy="5712"/>
            </a:xfrm>
            <a:custGeom>
              <a:avLst/>
              <a:gdLst/>
              <a:ahLst/>
              <a:cxnLst/>
              <a:rect l="0" t="0" r="0" b="0"/>
              <a:pathLst>
                <a:path w="2508" h="5712">
                  <a:moveTo>
                    <a:pt x="2508" y="2284"/>
                  </a:moveTo>
                  <a:lnTo>
                    <a:pt x="1132" y="5712"/>
                  </a:lnTo>
                  <a:lnTo>
                    <a:pt x="594" y="5067"/>
                  </a:lnTo>
                  <a:lnTo>
                    <a:pt x="1205" y="2532"/>
                  </a:lnTo>
                  <a:lnTo>
                    <a:pt x="0" y="558"/>
                  </a:lnTo>
                  <a:lnTo>
                    <a:pt x="118" y="0"/>
                  </a:lnTo>
                  <a:lnTo>
                    <a:pt x="2508" y="228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" name="Polygon form 126"/>
            <p:cNvSpPr/>
            <p:nvPr/>
          </p:nvSpPr>
          <p:spPr>
            <a:xfrm>
              <a:off x="441587" y="2049380"/>
              <a:ext cx="51591" cy="55495"/>
            </a:xfrm>
            <a:custGeom>
              <a:avLst/>
              <a:gdLst/>
              <a:ahLst/>
              <a:cxnLst/>
              <a:rect l="0" t="0" r="0" b="0"/>
              <a:pathLst>
                <a:path w="51591" h="55495">
                  <a:moveTo>
                    <a:pt x="8534" y="1797"/>
                  </a:moveTo>
                  <a:lnTo>
                    <a:pt x="8326" y="2942"/>
                  </a:lnTo>
                  <a:lnTo>
                    <a:pt x="6041" y="3478"/>
                  </a:lnTo>
                  <a:lnTo>
                    <a:pt x="7100" y="5698"/>
                  </a:lnTo>
                  <a:lnTo>
                    <a:pt x="6850" y="8237"/>
                  </a:lnTo>
                  <a:lnTo>
                    <a:pt x="4952" y="11038"/>
                  </a:lnTo>
                  <a:lnTo>
                    <a:pt x="6126" y="14909"/>
                  </a:lnTo>
                  <a:lnTo>
                    <a:pt x="7795" y="14612"/>
                  </a:lnTo>
                  <a:lnTo>
                    <a:pt x="8900" y="11113"/>
                  </a:lnTo>
                  <a:lnTo>
                    <a:pt x="7843" y="9390"/>
                  </a:lnTo>
                  <a:lnTo>
                    <a:pt x="7939" y="5712"/>
                  </a:lnTo>
                  <a:lnTo>
                    <a:pt x="12848" y="3803"/>
                  </a:lnTo>
                  <a:lnTo>
                    <a:pt x="12515" y="1510"/>
                  </a:lnTo>
                  <a:lnTo>
                    <a:pt x="13983" y="0"/>
                  </a:lnTo>
                  <a:lnTo>
                    <a:pt x="15058" y="3425"/>
                  </a:lnTo>
                  <a:lnTo>
                    <a:pt x="17723" y="3539"/>
                  </a:lnTo>
                  <a:lnTo>
                    <a:pt x="19985" y="6271"/>
                  </a:lnTo>
                  <a:lnTo>
                    <a:pt x="20013" y="7876"/>
                  </a:lnTo>
                  <a:lnTo>
                    <a:pt x="23436" y="7959"/>
                  </a:lnTo>
                  <a:lnTo>
                    <a:pt x="27549" y="7511"/>
                  </a:lnTo>
                  <a:lnTo>
                    <a:pt x="29580" y="9700"/>
                  </a:lnTo>
                  <a:lnTo>
                    <a:pt x="32459" y="10329"/>
                  </a:lnTo>
                  <a:lnTo>
                    <a:pt x="34704" y="8845"/>
                  </a:lnTo>
                  <a:lnTo>
                    <a:pt x="34833" y="7630"/>
                  </a:lnTo>
                  <a:lnTo>
                    <a:pt x="39580" y="7393"/>
                  </a:lnTo>
                  <a:lnTo>
                    <a:pt x="44157" y="7377"/>
                  </a:lnTo>
                  <a:lnTo>
                    <a:pt x="40820" y="8764"/>
                  </a:lnTo>
                  <a:lnTo>
                    <a:pt x="41974" y="11052"/>
                  </a:lnTo>
                  <a:lnTo>
                    <a:pt x="45006" y="11445"/>
                  </a:lnTo>
                  <a:lnTo>
                    <a:pt x="47759" y="13840"/>
                  </a:lnTo>
                  <a:lnTo>
                    <a:pt x="48151" y="17701"/>
                  </a:lnTo>
                  <a:lnTo>
                    <a:pt x="50151" y="17609"/>
                  </a:lnTo>
                  <a:lnTo>
                    <a:pt x="51591" y="18756"/>
                  </a:lnTo>
                  <a:lnTo>
                    <a:pt x="48416" y="21557"/>
                  </a:lnTo>
                  <a:lnTo>
                    <a:pt x="47998" y="23309"/>
                  </a:lnTo>
                  <a:lnTo>
                    <a:pt x="49229" y="25104"/>
                  </a:lnTo>
                  <a:lnTo>
                    <a:pt x="48238" y="25999"/>
                  </a:lnTo>
                  <a:lnTo>
                    <a:pt x="45846" y="26755"/>
                  </a:lnTo>
                  <a:lnTo>
                    <a:pt x="45832" y="28979"/>
                  </a:lnTo>
                  <a:lnTo>
                    <a:pt x="44741" y="30298"/>
                  </a:lnTo>
                  <a:lnTo>
                    <a:pt x="47210" y="33966"/>
                  </a:lnTo>
                  <a:lnTo>
                    <a:pt x="47675" y="35326"/>
                  </a:lnTo>
                  <a:lnTo>
                    <a:pt x="46217" y="37157"/>
                  </a:lnTo>
                  <a:lnTo>
                    <a:pt x="41870" y="38941"/>
                  </a:lnTo>
                  <a:lnTo>
                    <a:pt x="39088" y="39677"/>
                  </a:lnTo>
                  <a:lnTo>
                    <a:pt x="37950" y="40812"/>
                  </a:lnTo>
                  <a:lnTo>
                    <a:pt x="34925" y="39594"/>
                  </a:lnTo>
                  <a:lnTo>
                    <a:pt x="32098" y="38964"/>
                  </a:lnTo>
                  <a:lnTo>
                    <a:pt x="31366" y="39405"/>
                  </a:lnTo>
                  <a:lnTo>
                    <a:pt x="33053" y="40664"/>
                  </a:lnTo>
                  <a:lnTo>
                    <a:pt x="32823" y="43901"/>
                  </a:lnTo>
                  <a:lnTo>
                    <a:pt x="33300" y="46943"/>
                  </a:lnTo>
                  <a:lnTo>
                    <a:pt x="36550" y="47366"/>
                  </a:lnTo>
                  <a:lnTo>
                    <a:pt x="36743" y="48381"/>
                  </a:lnTo>
                  <a:lnTo>
                    <a:pt x="33978" y="49748"/>
                  </a:lnTo>
                  <a:lnTo>
                    <a:pt x="33508" y="51792"/>
                  </a:lnTo>
                  <a:lnTo>
                    <a:pt x="31917" y="52582"/>
                  </a:lnTo>
                  <a:lnTo>
                    <a:pt x="29047" y="53706"/>
                  </a:lnTo>
                  <a:lnTo>
                    <a:pt x="28294" y="55184"/>
                  </a:lnTo>
                  <a:lnTo>
                    <a:pt x="25301" y="55495"/>
                  </a:lnTo>
                  <a:lnTo>
                    <a:pt x="23201" y="52934"/>
                  </a:lnTo>
                  <a:lnTo>
                    <a:pt x="22087" y="48105"/>
                  </a:lnTo>
                  <a:lnTo>
                    <a:pt x="21094" y="46409"/>
                  </a:lnTo>
                  <a:lnTo>
                    <a:pt x="19719" y="45338"/>
                  </a:lnTo>
                  <a:lnTo>
                    <a:pt x="21719" y="42934"/>
                  </a:lnTo>
                  <a:lnTo>
                    <a:pt x="21612" y="41850"/>
                  </a:lnTo>
                  <a:lnTo>
                    <a:pt x="20557" y="40407"/>
                  </a:lnTo>
                  <a:lnTo>
                    <a:pt x="19878" y="37186"/>
                  </a:lnTo>
                  <a:lnTo>
                    <a:pt x="20297" y="33714"/>
                  </a:lnTo>
                  <a:lnTo>
                    <a:pt x="21215" y="32094"/>
                  </a:lnTo>
                  <a:lnTo>
                    <a:pt x="22012" y="29492"/>
                  </a:lnTo>
                  <a:lnTo>
                    <a:pt x="20692" y="28650"/>
                  </a:lnTo>
                  <a:lnTo>
                    <a:pt x="18481" y="29187"/>
                  </a:lnTo>
                  <a:lnTo>
                    <a:pt x="15730" y="28908"/>
                  </a:lnTo>
                  <a:lnTo>
                    <a:pt x="14157" y="29415"/>
                  </a:lnTo>
                  <a:lnTo>
                    <a:pt x="11655" y="25221"/>
                  </a:lnTo>
                  <a:lnTo>
                    <a:pt x="9460" y="24584"/>
                  </a:lnTo>
                  <a:lnTo>
                    <a:pt x="4507" y="25009"/>
                  </a:lnTo>
                  <a:lnTo>
                    <a:pt x="3686" y="23305"/>
                  </a:lnTo>
                  <a:lnTo>
                    <a:pt x="2765" y="22891"/>
                  </a:lnTo>
                  <a:lnTo>
                    <a:pt x="2688" y="21875"/>
                  </a:lnTo>
                  <a:lnTo>
                    <a:pt x="3248" y="20080"/>
                  </a:lnTo>
                  <a:lnTo>
                    <a:pt x="3067" y="18120"/>
                  </a:lnTo>
                  <a:lnTo>
                    <a:pt x="2292" y="17041"/>
                  </a:lnTo>
                  <a:lnTo>
                    <a:pt x="1951" y="14800"/>
                  </a:lnTo>
                  <a:lnTo>
                    <a:pt x="0" y="14452"/>
                  </a:lnTo>
                  <a:lnTo>
                    <a:pt x="1264" y="11620"/>
                  </a:lnTo>
                  <a:lnTo>
                    <a:pt x="1997" y="8156"/>
                  </a:lnTo>
                  <a:lnTo>
                    <a:pt x="3252" y="6364"/>
                  </a:lnTo>
                  <a:lnTo>
                    <a:pt x="4843" y="4991"/>
                  </a:lnTo>
                  <a:lnTo>
                    <a:pt x="6016" y="2576"/>
                  </a:lnTo>
                  <a:lnTo>
                    <a:pt x="8534" y="179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" name="Polygon form 127"/>
            <p:cNvSpPr/>
            <p:nvPr/>
          </p:nvSpPr>
          <p:spPr>
            <a:xfrm>
              <a:off x="1101140" y="1990507"/>
              <a:ext cx="36842" cy="74330"/>
            </a:xfrm>
            <a:custGeom>
              <a:avLst/>
              <a:gdLst/>
              <a:ahLst/>
              <a:cxnLst/>
              <a:rect l="0" t="0" r="0" b="0"/>
              <a:pathLst>
                <a:path w="36842" h="74330">
                  <a:moveTo>
                    <a:pt x="22805" y="8585"/>
                  </a:moveTo>
                  <a:lnTo>
                    <a:pt x="18932" y="13102"/>
                  </a:lnTo>
                  <a:lnTo>
                    <a:pt x="16946" y="17980"/>
                  </a:lnTo>
                  <a:lnTo>
                    <a:pt x="16903" y="21501"/>
                  </a:lnTo>
                  <a:lnTo>
                    <a:pt x="20880" y="26702"/>
                  </a:lnTo>
                  <a:lnTo>
                    <a:pt x="25698" y="33172"/>
                  </a:lnTo>
                  <a:lnTo>
                    <a:pt x="29699" y="36180"/>
                  </a:lnTo>
                  <a:lnTo>
                    <a:pt x="32730" y="40173"/>
                  </a:lnTo>
                  <a:lnTo>
                    <a:pt x="36040" y="49509"/>
                  </a:lnTo>
                  <a:lnTo>
                    <a:pt x="36842" y="58459"/>
                  </a:lnTo>
                  <a:lnTo>
                    <a:pt x="34113" y="61879"/>
                  </a:lnTo>
                  <a:lnTo>
                    <a:pt x="30156" y="65242"/>
                  </a:lnTo>
                  <a:lnTo>
                    <a:pt x="27525" y="69530"/>
                  </a:lnTo>
                  <a:lnTo>
                    <a:pt x="23246" y="74330"/>
                  </a:lnTo>
                  <a:lnTo>
                    <a:pt x="21536" y="71112"/>
                  </a:lnTo>
                  <a:lnTo>
                    <a:pt x="22241" y="67667"/>
                  </a:lnTo>
                  <a:lnTo>
                    <a:pt x="19087" y="64855"/>
                  </a:lnTo>
                  <a:lnTo>
                    <a:pt x="22140" y="62751"/>
                  </a:lnTo>
                  <a:lnTo>
                    <a:pt x="26090" y="62297"/>
                  </a:lnTo>
                  <a:lnTo>
                    <a:pt x="24028" y="59270"/>
                  </a:lnTo>
                  <a:lnTo>
                    <a:pt x="29881" y="55219"/>
                  </a:lnTo>
                  <a:lnTo>
                    <a:pt x="29442" y="49136"/>
                  </a:lnTo>
                  <a:lnTo>
                    <a:pt x="28025" y="45785"/>
                  </a:lnTo>
                  <a:lnTo>
                    <a:pt x="27853" y="40706"/>
                  </a:lnTo>
                  <a:lnTo>
                    <a:pt x="26263" y="37165"/>
                  </a:lnTo>
                  <a:lnTo>
                    <a:pt x="22764" y="33745"/>
                  </a:lnTo>
                  <a:lnTo>
                    <a:pt x="19536" y="29384"/>
                  </a:lnTo>
                  <a:lnTo>
                    <a:pt x="15210" y="23548"/>
                  </a:lnTo>
                  <a:lnTo>
                    <a:pt x="10104" y="20709"/>
                  </a:lnTo>
                  <a:lnTo>
                    <a:pt x="10778" y="18865"/>
                  </a:lnTo>
                  <a:lnTo>
                    <a:pt x="12860" y="17458"/>
                  </a:lnTo>
                  <a:lnTo>
                    <a:pt x="10419" y="13139"/>
                  </a:lnTo>
                  <a:lnTo>
                    <a:pt x="5851" y="13284"/>
                  </a:lnTo>
                  <a:lnTo>
                    <a:pt x="3118" y="8806"/>
                  </a:lnTo>
                  <a:lnTo>
                    <a:pt x="0" y="4951"/>
                  </a:lnTo>
                  <a:lnTo>
                    <a:pt x="1668" y="3648"/>
                  </a:lnTo>
                  <a:lnTo>
                    <a:pt x="4606" y="3545"/>
                  </a:lnTo>
                  <a:lnTo>
                    <a:pt x="8030" y="2810"/>
                  </a:lnTo>
                  <a:lnTo>
                    <a:pt x="10454" y="0"/>
                  </a:lnTo>
                  <a:lnTo>
                    <a:pt x="12721" y="1799"/>
                  </a:lnTo>
                  <a:lnTo>
                    <a:pt x="16317" y="2561"/>
                  </a:lnTo>
                  <a:lnTo>
                    <a:pt x="16490" y="5480"/>
                  </a:lnTo>
                  <a:lnTo>
                    <a:pt x="18763" y="7443"/>
                  </a:lnTo>
                  <a:lnTo>
                    <a:pt x="22805" y="858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" name="Polygon form 128"/>
            <p:cNvSpPr/>
            <p:nvPr/>
          </p:nvSpPr>
          <p:spPr>
            <a:xfrm>
              <a:off x="883466" y="2017549"/>
              <a:ext cx="39174" cy="30935"/>
            </a:xfrm>
            <a:custGeom>
              <a:avLst/>
              <a:gdLst/>
              <a:ahLst/>
              <a:cxnLst/>
              <a:rect l="0" t="0" r="0" b="0"/>
              <a:pathLst>
                <a:path w="39174" h="30935">
                  <a:moveTo>
                    <a:pt x="39174" y="11160"/>
                  </a:moveTo>
                  <a:lnTo>
                    <a:pt x="36559" y="12482"/>
                  </a:lnTo>
                  <a:lnTo>
                    <a:pt x="36014" y="14614"/>
                  </a:lnTo>
                  <a:lnTo>
                    <a:pt x="36064" y="16245"/>
                  </a:lnTo>
                  <a:lnTo>
                    <a:pt x="32461" y="18310"/>
                  </a:lnTo>
                  <a:lnTo>
                    <a:pt x="26581" y="20610"/>
                  </a:lnTo>
                  <a:lnTo>
                    <a:pt x="23430" y="24014"/>
                  </a:lnTo>
                  <a:lnTo>
                    <a:pt x="21777" y="24296"/>
                  </a:lnTo>
                  <a:lnTo>
                    <a:pt x="20618" y="24026"/>
                  </a:lnTo>
                  <a:lnTo>
                    <a:pt x="18533" y="26027"/>
                  </a:lnTo>
                  <a:lnTo>
                    <a:pt x="16171" y="26969"/>
                  </a:lnTo>
                  <a:lnTo>
                    <a:pt x="12996" y="27248"/>
                  </a:lnTo>
                  <a:lnTo>
                    <a:pt x="12053" y="27528"/>
                  </a:lnTo>
                  <a:lnTo>
                    <a:pt x="11300" y="28793"/>
                  </a:lnTo>
                  <a:lnTo>
                    <a:pt x="10324" y="29150"/>
                  </a:lnTo>
                  <a:lnTo>
                    <a:pt x="9807" y="30366"/>
                  </a:lnTo>
                  <a:lnTo>
                    <a:pt x="7917" y="30278"/>
                  </a:lnTo>
                  <a:lnTo>
                    <a:pt x="6739" y="30935"/>
                  </a:lnTo>
                  <a:lnTo>
                    <a:pt x="4091" y="30716"/>
                  </a:lnTo>
                  <a:lnTo>
                    <a:pt x="2941" y="27948"/>
                  </a:lnTo>
                  <a:lnTo>
                    <a:pt x="2893" y="25348"/>
                  </a:lnTo>
                  <a:lnTo>
                    <a:pt x="2186" y="23951"/>
                  </a:lnTo>
                  <a:lnTo>
                    <a:pt x="1218" y="20442"/>
                  </a:lnTo>
                  <a:lnTo>
                    <a:pt x="0" y="18500"/>
                  </a:lnTo>
                  <a:lnTo>
                    <a:pt x="743" y="18261"/>
                  </a:lnTo>
                  <a:lnTo>
                    <a:pt x="206" y="16093"/>
                  </a:lnTo>
                  <a:lnTo>
                    <a:pt x="600" y="15172"/>
                  </a:lnTo>
                  <a:lnTo>
                    <a:pt x="285" y="13101"/>
                  </a:lnTo>
                  <a:lnTo>
                    <a:pt x="1832" y="11566"/>
                  </a:lnTo>
                  <a:lnTo>
                    <a:pt x="1294" y="9567"/>
                  </a:lnTo>
                  <a:lnTo>
                    <a:pt x="2111" y="7219"/>
                  </a:lnTo>
                  <a:lnTo>
                    <a:pt x="3757" y="8436"/>
                  </a:lnTo>
                  <a:lnTo>
                    <a:pt x="4745" y="7994"/>
                  </a:lnTo>
                  <a:lnTo>
                    <a:pt x="9086" y="7831"/>
                  </a:lnTo>
                  <a:lnTo>
                    <a:pt x="9816" y="8298"/>
                  </a:lnTo>
                  <a:lnTo>
                    <a:pt x="13499" y="8728"/>
                  </a:lnTo>
                  <a:lnTo>
                    <a:pt x="14924" y="8471"/>
                  </a:lnTo>
                  <a:lnTo>
                    <a:pt x="15999" y="10046"/>
                  </a:lnTo>
                  <a:lnTo>
                    <a:pt x="17693" y="9229"/>
                  </a:lnTo>
                  <a:lnTo>
                    <a:pt x="19955" y="4190"/>
                  </a:lnTo>
                  <a:lnTo>
                    <a:pt x="23264" y="1995"/>
                  </a:lnTo>
                  <a:lnTo>
                    <a:pt x="33909" y="0"/>
                  </a:lnTo>
                  <a:lnTo>
                    <a:pt x="37631" y="7838"/>
                  </a:lnTo>
                  <a:lnTo>
                    <a:pt x="39174" y="1116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" name="Polygon form 129"/>
            <p:cNvSpPr/>
            <p:nvPr/>
          </p:nvSpPr>
          <p:spPr>
            <a:xfrm>
              <a:off x="781619" y="2212770"/>
              <a:ext cx="60911" cy="59634"/>
            </a:xfrm>
            <a:custGeom>
              <a:avLst/>
              <a:gdLst/>
              <a:ahLst/>
              <a:cxnLst/>
              <a:rect l="0" t="0" r="0" b="0"/>
              <a:pathLst>
                <a:path w="60911" h="59634">
                  <a:moveTo>
                    <a:pt x="55005" y="33943"/>
                  </a:moveTo>
                  <a:lnTo>
                    <a:pt x="54229" y="34616"/>
                  </a:lnTo>
                  <a:lnTo>
                    <a:pt x="52458" y="36993"/>
                  </a:lnTo>
                  <a:lnTo>
                    <a:pt x="51210" y="39405"/>
                  </a:lnTo>
                  <a:lnTo>
                    <a:pt x="48828" y="42758"/>
                  </a:lnTo>
                  <a:lnTo>
                    <a:pt x="44281" y="47569"/>
                  </a:lnTo>
                  <a:lnTo>
                    <a:pt x="41473" y="50364"/>
                  </a:lnTo>
                  <a:lnTo>
                    <a:pt x="38563" y="52472"/>
                  </a:lnTo>
                  <a:lnTo>
                    <a:pt x="34658" y="54250"/>
                  </a:lnTo>
                  <a:lnTo>
                    <a:pt x="32818" y="54471"/>
                  </a:lnTo>
                  <a:lnTo>
                    <a:pt x="32236" y="55774"/>
                  </a:lnTo>
                  <a:lnTo>
                    <a:pt x="30136" y="55049"/>
                  </a:lnTo>
                  <a:lnTo>
                    <a:pt x="28292" y="55923"/>
                  </a:lnTo>
                  <a:lnTo>
                    <a:pt x="24512" y="54967"/>
                  </a:lnTo>
                  <a:lnTo>
                    <a:pt x="22306" y="55516"/>
                  </a:lnTo>
                  <a:lnTo>
                    <a:pt x="20851" y="55252"/>
                  </a:lnTo>
                  <a:lnTo>
                    <a:pt x="17032" y="57069"/>
                  </a:lnTo>
                  <a:lnTo>
                    <a:pt x="13939" y="57782"/>
                  </a:lnTo>
                  <a:lnTo>
                    <a:pt x="11612" y="59538"/>
                  </a:lnTo>
                  <a:lnTo>
                    <a:pt x="9990" y="59634"/>
                  </a:lnTo>
                  <a:lnTo>
                    <a:pt x="8609" y="57940"/>
                  </a:lnTo>
                  <a:lnTo>
                    <a:pt x="7414" y="57842"/>
                  </a:lnTo>
                  <a:lnTo>
                    <a:pt x="6025" y="55726"/>
                  </a:lnTo>
                  <a:lnTo>
                    <a:pt x="5813" y="56377"/>
                  </a:lnTo>
                  <a:lnTo>
                    <a:pt x="5424" y="55107"/>
                  </a:lnTo>
                  <a:lnTo>
                    <a:pt x="5624" y="52347"/>
                  </a:lnTo>
                  <a:lnTo>
                    <a:pt x="4661" y="49182"/>
                  </a:lnTo>
                  <a:lnTo>
                    <a:pt x="5872" y="48335"/>
                  </a:lnTo>
                  <a:lnTo>
                    <a:pt x="6002" y="44721"/>
                  </a:lnTo>
                  <a:lnTo>
                    <a:pt x="3900" y="40295"/>
                  </a:lnTo>
                  <a:lnTo>
                    <a:pt x="2302" y="36293"/>
                  </a:lnTo>
                  <a:lnTo>
                    <a:pt x="2297" y="36280"/>
                  </a:lnTo>
                  <a:lnTo>
                    <a:pt x="0" y="30145"/>
                  </a:lnTo>
                  <a:lnTo>
                    <a:pt x="1863" y="27830"/>
                  </a:lnTo>
                  <a:lnTo>
                    <a:pt x="3241" y="29129"/>
                  </a:lnTo>
                  <a:lnTo>
                    <a:pt x="3751" y="31147"/>
                  </a:lnTo>
                  <a:lnTo>
                    <a:pt x="5367" y="31502"/>
                  </a:lnTo>
                  <a:lnTo>
                    <a:pt x="7607" y="32411"/>
                  </a:lnTo>
                  <a:lnTo>
                    <a:pt x="9582" y="32084"/>
                  </a:lnTo>
                  <a:lnTo>
                    <a:pt x="12976" y="29703"/>
                  </a:lnTo>
                  <a:lnTo>
                    <a:pt x="13945" y="12307"/>
                  </a:lnTo>
                  <a:lnTo>
                    <a:pt x="14906" y="13022"/>
                  </a:lnTo>
                  <a:lnTo>
                    <a:pt x="16850" y="17516"/>
                  </a:lnTo>
                  <a:lnTo>
                    <a:pt x="16348" y="20384"/>
                  </a:lnTo>
                  <a:lnTo>
                    <a:pt x="17071" y="22045"/>
                  </a:lnTo>
                  <a:lnTo>
                    <a:pt x="19729" y="21587"/>
                  </a:lnTo>
                  <a:lnTo>
                    <a:pt x="21694" y="19501"/>
                  </a:lnTo>
                  <a:lnTo>
                    <a:pt x="23523" y="18099"/>
                  </a:lnTo>
                  <a:lnTo>
                    <a:pt x="24562" y="15849"/>
                  </a:lnTo>
                  <a:lnTo>
                    <a:pt x="26428" y="14773"/>
                  </a:lnTo>
                  <a:lnTo>
                    <a:pt x="27947" y="15360"/>
                  </a:lnTo>
                  <a:lnTo>
                    <a:pt x="29624" y="16697"/>
                  </a:lnTo>
                  <a:lnTo>
                    <a:pt x="32607" y="16959"/>
                  </a:lnTo>
                  <a:lnTo>
                    <a:pt x="35038" y="15885"/>
                  </a:lnTo>
                  <a:lnTo>
                    <a:pt x="35511" y="14417"/>
                  </a:lnTo>
                  <a:lnTo>
                    <a:pt x="36312" y="12166"/>
                  </a:lnTo>
                  <a:lnTo>
                    <a:pt x="38349" y="11809"/>
                  </a:lnTo>
                  <a:lnTo>
                    <a:pt x="39581" y="10048"/>
                  </a:lnTo>
                  <a:lnTo>
                    <a:pt x="41027" y="6915"/>
                  </a:lnTo>
                  <a:lnTo>
                    <a:pt x="44595" y="3425"/>
                  </a:lnTo>
                  <a:lnTo>
                    <a:pt x="50095" y="0"/>
                  </a:lnTo>
                  <a:lnTo>
                    <a:pt x="51607" y="67"/>
                  </a:lnTo>
                  <a:lnTo>
                    <a:pt x="53354" y="886"/>
                  </a:lnTo>
                  <a:lnTo>
                    <a:pt x="54649" y="332"/>
                  </a:lnTo>
                  <a:lnTo>
                    <a:pt x="56595" y="826"/>
                  </a:lnTo>
                  <a:lnTo>
                    <a:pt x="57874" y="7497"/>
                  </a:lnTo>
                  <a:lnTo>
                    <a:pt x="58570" y="10867"/>
                  </a:lnTo>
                  <a:lnTo>
                    <a:pt x="57475" y="16128"/>
                  </a:lnTo>
                  <a:lnTo>
                    <a:pt x="57644" y="17828"/>
                  </a:lnTo>
                  <a:lnTo>
                    <a:pt x="55860" y="16939"/>
                  </a:lnTo>
                  <a:lnTo>
                    <a:pt x="54768" y="17263"/>
                  </a:lnTo>
                  <a:lnTo>
                    <a:pt x="54305" y="18634"/>
                  </a:lnTo>
                  <a:lnTo>
                    <a:pt x="53151" y="20395"/>
                  </a:lnTo>
                  <a:lnTo>
                    <a:pt x="53046" y="22029"/>
                  </a:lnTo>
                  <a:lnTo>
                    <a:pt x="55008" y="24618"/>
                  </a:lnTo>
                  <a:lnTo>
                    <a:pt x="57197" y="24136"/>
                  </a:lnTo>
                  <a:lnTo>
                    <a:pt x="58133" y="22048"/>
                  </a:lnTo>
                  <a:lnTo>
                    <a:pt x="60911" y="22125"/>
                  </a:lnTo>
                  <a:lnTo>
                    <a:pt x="59676" y="25553"/>
                  </a:lnTo>
                  <a:lnTo>
                    <a:pt x="58869" y="29473"/>
                  </a:lnTo>
                  <a:lnTo>
                    <a:pt x="57719" y="31593"/>
                  </a:lnTo>
                  <a:lnTo>
                    <a:pt x="55005" y="3394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" name="Polygon form 130"/>
            <p:cNvSpPr/>
            <p:nvPr/>
          </p:nvSpPr>
          <p:spPr>
            <a:xfrm>
              <a:off x="819949" y="2243688"/>
              <a:ext cx="8698" cy="9389"/>
            </a:xfrm>
            <a:custGeom>
              <a:avLst/>
              <a:gdLst/>
              <a:ahLst/>
              <a:cxnLst/>
              <a:rect l="0" t="0" r="0" b="0"/>
              <a:pathLst>
                <a:path w="8698" h="9389">
                  <a:moveTo>
                    <a:pt x="7564" y="1475"/>
                  </a:moveTo>
                  <a:lnTo>
                    <a:pt x="6102" y="0"/>
                  </a:lnTo>
                  <a:lnTo>
                    <a:pt x="4318" y="941"/>
                  </a:lnTo>
                  <a:lnTo>
                    <a:pt x="2190" y="2763"/>
                  </a:lnTo>
                  <a:lnTo>
                    <a:pt x="0" y="5726"/>
                  </a:lnTo>
                  <a:lnTo>
                    <a:pt x="2397" y="9389"/>
                  </a:lnTo>
                  <a:lnTo>
                    <a:pt x="3732" y="8937"/>
                  </a:lnTo>
                  <a:lnTo>
                    <a:pt x="4534" y="7439"/>
                  </a:lnTo>
                  <a:lnTo>
                    <a:pt x="6619" y="6728"/>
                  </a:lnTo>
                  <a:lnTo>
                    <a:pt x="7376" y="5197"/>
                  </a:lnTo>
                  <a:lnTo>
                    <a:pt x="8698" y="2916"/>
                  </a:lnTo>
                  <a:lnTo>
                    <a:pt x="7564" y="14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" name="Polygon form 131"/>
            <p:cNvSpPr/>
            <p:nvPr/>
          </p:nvSpPr>
          <p:spPr>
            <a:xfrm>
              <a:off x="804823" y="2147330"/>
              <a:ext cx="45077" cy="45850"/>
            </a:xfrm>
            <a:custGeom>
              <a:avLst/>
              <a:gdLst/>
              <a:ahLst/>
              <a:cxnLst/>
              <a:rect l="0" t="0" r="0" b="0"/>
              <a:pathLst>
                <a:path w="45077" h="45850">
                  <a:moveTo>
                    <a:pt x="42506" y="4734"/>
                  </a:moveTo>
                  <a:lnTo>
                    <a:pt x="44244" y="6854"/>
                  </a:lnTo>
                  <a:lnTo>
                    <a:pt x="45077" y="10877"/>
                  </a:lnTo>
                  <a:lnTo>
                    <a:pt x="44380" y="12156"/>
                  </a:lnTo>
                  <a:lnTo>
                    <a:pt x="43466" y="15988"/>
                  </a:lnTo>
                  <a:lnTo>
                    <a:pt x="44038" y="19914"/>
                  </a:lnTo>
                  <a:lnTo>
                    <a:pt x="42769" y="21553"/>
                  </a:lnTo>
                  <a:lnTo>
                    <a:pt x="41419" y="25941"/>
                  </a:lnTo>
                  <a:lnTo>
                    <a:pt x="43359" y="27180"/>
                  </a:lnTo>
                  <a:lnTo>
                    <a:pt x="31659" y="30996"/>
                  </a:lnTo>
                  <a:lnTo>
                    <a:pt x="31860" y="34362"/>
                  </a:lnTo>
                  <a:lnTo>
                    <a:pt x="28961" y="34988"/>
                  </a:lnTo>
                  <a:lnTo>
                    <a:pt x="26716" y="36855"/>
                  </a:lnTo>
                  <a:lnTo>
                    <a:pt x="26177" y="38489"/>
                  </a:lnTo>
                  <a:lnTo>
                    <a:pt x="24806" y="38850"/>
                  </a:lnTo>
                  <a:lnTo>
                    <a:pt x="21333" y="42710"/>
                  </a:lnTo>
                  <a:lnTo>
                    <a:pt x="19093" y="45750"/>
                  </a:lnTo>
                  <a:lnTo>
                    <a:pt x="17816" y="45850"/>
                  </a:lnTo>
                  <a:lnTo>
                    <a:pt x="16618" y="45297"/>
                  </a:lnTo>
                  <a:lnTo>
                    <a:pt x="12430" y="44750"/>
                  </a:lnTo>
                  <a:lnTo>
                    <a:pt x="11769" y="44393"/>
                  </a:lnTo>
                  <a:lnTo>
                    <a:pt x="11758" y="44001"/>
                  </a:lnTo>
                  <a:lnTo>
                    <a:pt x="10318" y="42928"/>
                  </a:lnTo>
                  <a:lnTo>
                    <a:pt x="7883" y="42640"/>
                  </a:lnTo>
                  <a:lnTo>
                    <a:pt x="4748" y="43692"/>
                  </a:lnTo>
                  <a:lnTo>
                    <a:pt x="2405" y="40732"/>
                  </a:lnTo>
                  <a:lnTo>
                    <a:pt x="0" y="36860"/>
                  </a:lnTo>
                  <a:lnTo>
                    <a:pt x="663" y="21861"/>
                  </a:lnTo>
                  <a:lnTo>
                    <a:pt x="8586" y="21958"/>
                  </a:lnTo>
                  <a:lnTo>
                    <a:pt x="8313" y="20328"/>
                  </a:lnTo>
                  <a:lnTo>
                    <a:pt x="8934" y="18564"/>
                  </a:lnTo>
                  <a:lnTo>
                    <a:pt x="8329" y="16348"/>
                  </a:lnTo>
                  <a:lnTo>
                    <a:pt x="8827" y="14062"/>
                  </a:lnTo>
                  <a:lnTo>
                    <a:pt x="8464" y="12596"/>
                  </a:lnTo>
                  <a:lnTo>
                    <a:pt x="9777" y="12720"/>
                  </a:lnTo>
                  <a:lnTo>
                    <a:pt x="9956" y="14188"/>
                  </a:lnTo>
                  <a:lnTo>
                    <a:pt x="11747" y="14081"/>
                  </a:lnTo>
                  <a:lnTo>
                    <a:pt x="14157" y="14527"/>
                  </a:lnTo>
                  <a:lnTo>
                    <a:pt x="15367" y="16676"/>
                  </a:lnTo>
                  <a:lnTo>
                    <a:pt x="18399" y="17349"/>
                  </a:lnTo>
                  <a:lnTo>
                    <a:pt x="20778" y="15870"/>
                  </a:lnTo>
                  <a:lnTo>
                    <a:pt x="21551" y="18349"/>
                  </a:lnTo>
                  <a:lnTo>
                    <a:pt x="24448" y="19024"/>
                  </a:lnTo>
                  <a:lnTo>
                    <a:pt x="25778" y="21045"/>
                  </a:lnTo>
                  <a:lnTo>
                    <a:pt x="27241" y="23654"/>
                  </a:lnTo>
                  <a:lnTo>
                    <a:pt x="30150" y="23711"/>
                  </a:lnTo>
                  <a:lnTo>
                    <a:pt x="30029" y="18613"/>
                  </a:lnTo>
                  <a:lnTo>
                    <a:pt x="28952" y="19467"/>
                  </a:lnTo>
                  <a:lnTo>
                    <a:pt x="26355" y="17613"/>
                  </a:lnTo>
                  <a:lnTo>
                    <a:pt x="25354" y="16767"/>
                  </a:lnTo>
                  <a:lnTo>
                    <a:pt x="25982" y="12028"/>
                  </a:lnTo>
                  <a:lnTo>
                    <a:pt x="26828" y="6437"/>
                  </a:lnTo>
                  <a:lnTo>
                    <a:pt x="26029" y="4350"/>
                  </a:lnTo>
                  <a:lnTo>
                    <a:pt x="27197" y="1339"/>
                  </a:lnTo>
                  <a:lnTo>
                    <a:pt x="28238" y="778"/>
                  </a:lnTo>
                  <a:lnTo>
                    <a:pt x="33401" y="0"/>
                  </a:lnTo>
                  <a:lnTo>
                    <a:pt x="34898" y="487"/>
                  </a:lnTo>
                  <a:lnTo>
                    <a:pt x="36465" y="1698"/>
                  </a:lnTo>
                  <a:lnTo>
                    <a:pt x="37969" y="2496"/>
                  </a:lnTo>
                  <a:lnTo>
                    <a:pt x="40378" y="3303"/>
                  </a:lnTo>
                  <a:lnTo>
                    <a:pt x="42506" y="473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" name="Polygon form 132"/>
            <p:cNvSpPr/>
            <p:nvPr/>
          </p:nvSpPr>
          <p:spPr>
            <a:xfrm>
              <a:off x="817253" y="2181692"/>
              <a:ext cx="28864" cy="31964"/>
            </a:xfrm>
            <a:custGeom>
              <a:avLst/>
              <a:gdLst/>
              <a:ahLst/>
              <a:cxnLst/>
              <a:rect l="0" t="0" r="0" b="0"/>
              <a:pathLst>
                <a:path w="28864" h="31964">
                  <a:moveTo>
                    <a:pt x="20961" y="31904"/>
                  </a:moveTo>
                  <a:lnTo>
                    <a:pt x="19015" y="31410"/>
                  </a:lnTo>
                  <a:lnTo>
                    <a:pt x="17720" y="31964"/>
                  </a:lnTo>
                  <a:lnTo>
                    <a:pt x="15973" y="31145"/>
                  </a:lnTo>
                  <a:lnTo>
                    <a:pt x="14461" y="31078"/>
                  </a:lnTo>
                  <a:lnTo>
                    <a:pt x="12225" y="28921"/>
                  </a:lnTo>
                  <a:lnTo>
                    <a:pt x="9386" y="28168"/>
                  </a:lnTo>
                  <a:lnTo>
                    <a:pt x="8470" y="25164"/>
                  </a:lnTo>
                  <a:lnTo>
                    <a:pt x="8560" y="23499"/>
                  </a:lnTo>
                  <a:lnTo>
                    <a:pt x="6986" y="22977"/>
                  </a:lnTo>
                  <a:lnTo>
                    <a:pt x="3027" y="17758"/>
                  </a:lnTo>
                  <a:lnTo>
                    <a:pt x="1985" y="15018"/>
                  </a:lnTo>
                  <a:lnTo>
                    <a:pt x="1270" y="14171"/>
                  </a:lnTo>
                  <a:lnTo>
                    <a:pt x="0" y="10388"/>
                  </a:lnTo>
                  <a:lnTo>
                    <a:pt x="4188" y="10935"/>
                  </a:lnTo>
                  <a:lnTo>
                    <a:pt x="5385" y="11488"/>
                  </a:lnTo>
                  <a:lnTo>
                    <a:pt x="6663" y="11388"/>
                  </a:lnTo>
                  <a:lnTo>
                    <a:pt x="8902" y="8348"/>
                  </a:lnTo>
                  <a:lnTo>
                    <a:pt x="12376" y="4488"/>
                  </a:lnTo>
                  <a:lnTo>
                    <a:pt x="13747" y="4127"/>
                  </a:lnTo>
                  <a:lnTo>
                    <a:pt x="14286" y="2492"/>
                  </a:lnTo>
                  <a:lnTo>
                    <a:pt x="16531" y="626"/>
                  </a:lnTo>
                  <a:lnTo>
                    <a:pt x="19430" y="0"/>
                  </a:lnTo>
                  <a:lnTo>
                    <a:pt x="19588" y="1765"/>
                  </a:lnTo>
                  <a:lnTo>
                    <a:pt x="22749" y="1695"/>
                  </a:lnTo>
                  <a:lnTo>
                    <a:pt x="24451" y="2707"/>
                  </a:lnTo>
                  <a:lnTo>
                    <a:pt x="25204" y="3883"/>
                  </a:lnTo>
                  <a:lnTo>
                    <a:pt x="26986" y="4242"/>
                  </a:lnTo>
                  <a:lnTo>
                    <a:pt x="28864" y="5778"/>
                  </a:lnTo>
                  <a:lnTo>
                    <a:pt x="28520" y="11766"/>
                  </a:lnTo>
                  <a:lnTo>
                    <a:pt x="27583" y="15037"/>
                  </a:lnTo>
                  <a:lnTo>
                    <a:pt x="27195" y="18570"/>
                  </a:lnTo>
                  <a:lnTo>
                    <a:pt x="27705" y="19977"/>
                  </a:lnTo>
                  <a:lnTo>
                    <a:pt x="27093" y="22756"/>
                  </a:lnTo>
                  <a:lnTo>
                    <a:pt x="26498" y="23181"/>
                  </a:lnTo>
                  <a:lnTo>
                    <a:pt x="25274" y="26581"/>
                  </a:lnTo>
                  <a:lnTo>
                    <a:pt x="20961" y="3190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" name="Polygon form 133"/>
            <p:cNvSpPr/>
            <p:nvPr/>
          </p:nvSpPr>
          <p:spPr>
            <a:xfrm>
              <a:off x="774685" y="1895441"/>
              <a:ext cx="13221" cy="12096"/>
            </a:xfrm>
            <a:custGeom>
              <a:avLst/>
              <a:gdLst/>
              <a:ahLst/>
              <a:cxnLst/>
              <a:rect l="0" t="0" r="0" b="0"/>
              <a:pathLst>
                <a:path w="13221" h="12096">
                  <a:moveTo>
                    <a:pt x="10863" y="1678"/>
                  </a:moveTo>
                  <a:lnTo>
                    <a:pt x="12073" y="1649"/>
                  </a:lnTo>
                  <a:lnTo>
                    <a:pt x="11432" y="3730"/>
                  </a:lnTo>
                  <a:lnTo>
                    <a:pt x="13221" y="5519"/>
                  </a:lnTo>
                  <a:lnTo>
                    <a:pt x="12939" y="7739"/>
                  </a:lnTo>
                  <a:lnTo>
                    <a:pt x="12165" y="7957"/>
                  </a:lnTo>
                  <a:lnTo>
                    <a:pt x="11574" y="8394"/>
                  </a:lnTo>
                  <a:lnTo>
                    <a:pt x="10574" y="9501"/>
                  </a:lnTo>
                  <a:lnTo>
                    <a:pt x="10306" y="12096"/>
                  </a:lnTo>
                  <a:lnTo>
                    <a:pt x="7156" y="10349"/>
                  </a:lnTo>
                  <a:lnTo>
                    <a:pt x="5717" y="8398"/>
                  </a:lnTo>
                  <a:lnTo>
                    <a:pt x="4346" y="7370"/>
                  </a:lnTo>
                  <a:lnTo>
                    <a:pt x="2657" y="5630"/>
                  </a:lnTo>
                  <a:lnTo>
                    <a:pt x="1813" y="4180"/>
                  </a:lnTo>
                  <a:lnTo>
                    <a:pt x="0" y="1998"/>
                  </a:lnTo>
                  <a:lnTo>
                    <a:pt x="544" y="38"/>
                  </a:lnTo>
                  <a:lnTo>
                    <a:pt x="1828" y="1105"/>
                  </a:lnTo>
                  <a:lnTo>
                    <a:pt x="2472" y="122"/>
                  </a:lnTo>
                  <a:lnTo>
                    <a:pt x="4020" y="0"/>
                  </a:lnTo>
                  <a:lnTo>
                    <a:pt x="6955" y="748"/>
                  </a:lnTo>
                  <a:lnTo>
                    <a:pt x="9256" y="655"/>
                  </a:lnTo>
                  <a:lnTo>
                    <a:pt x="10863" y="1678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" name="Polygon form 134"/>
            <p:cNvSpPr/>
            <p:nvPr/>
          </p:nvSpPr>
          <p:spPr>
            <a:xfrm>
              <a:off x="794916" y="1843420"/>
              <a:ext cx="29036" cy="22645"/>
            </a:xfrm>
            <a:custGeom>
              <a:avLst/>
              <a:gdLst/>
              <a:ahLst/>
              <a:cxnLst/>
              <a:rect l="0" t="0" r="0" b="0"/>
              <a:pathLst>
                <a:path w="29036" h="22645">
                  <a:moveTo>
                    <a:pt x="0" y="10897"/>
                  </a:moveTo>
                  <a:lnTo>
                    <a:pt x="3000" y="10874"/>
                  </a:lnTo>
                  <a:lnTo>
                    <a:pt x="6080" y="9039"/>
                  </a:lnTo>
                  <a:lnTo>
                    <a:pt x="6364" y="6370"/>
                  </a:lnTo>
                  <a:lnTo>
                    <a:pt x="8624" y="4814"/>
                  </a:lnTo>
                  <a:lnTo>
                    <a:pt x="7976" y="2714"/>
                  </a:lnTo>
                  <a:lnTo>
                    <a:pt x="9689" y="1884"/>
                  </a:lnTo>
                  <a:lnTo>
                    <a:pt x="12619" y="0"/>
                  </a:lnTo>
                  <a:lnTo>
                    <a:pt x="16031" y="1107"/>
                  </a:lnTo>
                  <a:lnTo>
                    <a:pt x="16685" y="2264"/>
                  </a:lnTo>
                  <a:lnTo>
                    <a:pt x="18171" y="1666"/>
                  </a:lnTo>
                  <a:lnTo>
                    <a:pt x="21364" y="2717"/>
                  </a:lnTo>
                  <a:lnTo>
                    <a:pt x="22102" y="4917"/>
                  </a:lnTo>
                  <a:lnTo>
                    <a:pt x="21697" y="6201"/>
                  </a:lnTo>
                  <a:lnTo>
                    <a:pt x="24229" y="9234"/>
                  </a:lnTo>
                  <a:lnTo>
                    <a:pt x="25655" y="10061"/>
                  </a:lnTo>
                  <a:lnTo>
                    <a:pt x="25637" y="10915"/>
                  </a:lnTo>
                  <a:lnTo>
                    <a:pt x="27890" y="11692"/>
                  </a:lnTo>
                  <a:lnTo>
                    <a:pt x="29036" y="12924"/>
                  </a:lnTo>
                  <a:lnTo>
                    <a:pt x="28031" y="13983"/>
                  </a:lnTo>
                  <a:lnTo>
                    <a:pt x="25487" y="13881"/>
                  </a:lnTo>
                  <a:lnTo>
                    <a:pt x="24972" y="14334"/>
                  </a:lnTo>
                  <a:lnTo>
                    <a:pt x="26004" y="15879"/>
                  </a:lnTo>
                  <a:lnTo>
                    <a:pt x="27349" y="18874"/>
                  </a:lnTo>
                  <a:lnTo>
                    <a:pt x="24702" y="19216"/>
                  </a:lnTo>
                  <a:lnTo>
                    <a:pt x="23921" y="20272"/>
                  </a:lnTo>
                  <a:lnTo>
                    <a:pt x="24145" y="22645"/>
                  </a:lnTo>
                  <a:lnTo>
                    <a:pt x="22804" y="22218"/>
                  </a:lnTo>
                  <a:lnTo>
                    <a:pt x="19987" y="22507"/>
                  </a:lnTo>
                  <a:lnTo>
                    <a:pt x="18969" y="21424"/>
                  </a:lnTo>
                  <a:lnTo>
                    <a:pt x="17921" y="22270"/>
                  </a:lnTo>
                  <a:lnTo>
                    <a:pt x="16618" y="21615"/>
                  </a:lnTo>
                  <a:lnTo>
                    <a:pt x="14112" y="21572"/>
                  </a:lnTo>
                  <a:lnTo>
                    <a:pt x="10407" y="20513"/>
                  </a:lnTo>
                  <a:lnTo>
                    <a:pt x="7162" y="20206"/>
                  </a:lnTo>
                  <a:lnTo>
                    <a:pt x="4733" y="20356"/>
                  </a:lnTo>
                  <a:lnTo>
                    <a:pt x="3185" y="21662"/>
                  </a:lnTo>
                  <a:lnTo>
                    <a:pt x="1697" y="21872"/>
                  </a:lnTo>
                  <a:lnTo>
                    <a:pt x="1345" y="19779"/>
                  </a:lnTo>
                  <a:lnTo>
                    <a:pt x="70" y="17616"/>
                  </a:lnTo>
                  <a:lnTo>
                    <a:pt x="1815" y="16623"/>
                  </a:lnTo>
                  <a:lnTo>
                    <a:pt x="1562" y="14748"/>
                  </a:lnTo>
                  <a:lnTo>
                    <a:pt x="438" y="12975"/>
                  </a:lnTo>
                  <a:lnTo>
                    <a:pt x="0" y="1089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" name="Polygon form 135"/>
            <p:cNvSpPr/>
            <p:nvPr/>
          </p:nvSpPr>
          <p:spPr>
            <a:xfrm>
              <a:off x="787708" y="1907308"/>
              <a:ext cx="6489" cy="14401"/>
            </a:xfrm>
            <a:custGeom>
              <a:avLst/>
              <a:gdLst/>
              <a:ahLst/>
              <a:cxnLst/>
              <a:rect l="0" t="0" r="0" b="0"/>
              <a:pathLst>
                <a:path w="6489" h="14401">
                  <a:moveTo>
                    <a:pt x="4525" y="3883"/>
                  </a:moveTo>
                  <a:lnTo>
                    <a:pt x="4241" y="5490"/>
                  </a:lnTo>
                  <a:lnTo>
                    <a:pt x="4914" y="7503"/>
                  </a:lnTo>
                  <a:lnTo>
                    <a:pt x="6442" y="8631"/>
                  </a:lnTo>
                  <a:lnTo>
                    <a:pt x="6489" y="9869"/>
                  </a:lnTo>
                  <a:lnTo>
                    <a:pt x="5435" y="10566"/>
                  </a:lnTo>
                  <a:lnTo>
                    <a:pt x="5367" y="12098"/>
                  </a:lnTo>
                  <a:lnTo>
                    <a:pt x="3964" y="14401"/>
                  </a:lnTo>
                  <a:lnTo>
                    <a:pt x="3349" y="14078"/>
                  </a:lnTo>
                  <a:lnTo>
                    <a:pt x="3190" y="13043"/>
                  </a:lnTo>
                  <a:lnTo>
                    <a:pt x="1146" y="11485"/>
                  </a:lnTo>
                  <a:lnTo>
                    <a:pt x="655" y="9247"/>
                  </a:lnTo>
                  <a:lnTo>
                    <a:pt x="666" y="6032"/>
                  </a:lnTo>
                  <a:lnTo>
                    <a:pt x="1002" y="4565"/>
                  </a:lnTo>
                  <a:lnTo>
                    <a:pt x="362" y="3831"/>
                  </a:lnTo>
                  <a:lnTo>
                    <a:pt x="0" y="2336"/>
                  </a:lnTo>
                  <a:lnTo>
                    <a:pt x="1261" y="0"/>
                  </a:lnTo>
                  <a:lnTo>
                    <a:pt x="1559" y="883"/>
                  </a:lnTo>
                  <a:lnTo>
                    <a:pt x="2433" y="455"/>
                  </a:lnTo>
                  <a:lnTo>
                    <a:pt x="3275" y="1708"/>
                  </a:lnTo>
                  <a:lnTo>
                    <a:pt x="4134" y="2180"/>
                  </a:lnTo>
                  <a:lnTo>
                    <a:pt x="4525" y="388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" name="Polygon form 136"/>
            <p:cNvSpPr/>
            <p:nvPr/>
          </p:nvSpPr>
          <p:spPr>
            <a:xfrm>
              <a:off x="384653" y="2016947"/>
              <a:ext cx="6170" cy="12820"/>
            </a:xfrm>
            <a:custGeom>
              <a:avLst/>
              <a:gdLst/>
              <a:ahLst/>
              <a:cxnLst/>
              <a:rect l="0" t="0" r="0" b="0"/>
              <a:pathLst>
                <a:path w="6170" h="12820">
                  <a:moveTo>
                    <a:pt x="1834" y="3319"/>
                  </a:moveTo>
                  <a:lnTo>
                    <a:pt x="1928" y="2593"/>
                  </a:lnTo>
                  <a:lnTo>
                    <a:pt x="2420" y="2378"/>
                  </a:lnTo>
                  <a:lnTo>
                    <a:pt x="3002" y="2981"/>
                  </a:lnTo>
                  <a:lnTo>
                    <a:pt x="4853" y="44"/>
                  </a:lnTo>
                  <a:lnTo>
                    <a:pt x="5576" y="0"/>
                  </a:lnTo>
                  <a:lnTo>
                    <a:pt x="5465" y="723"/>
                  </a:lnTo>
                  <a:lnTo>
                    <a:pt x="6170" y="766"/>
                  </a:lnTo>
                  <a:lnTo>
                    <a:pt x="5880" y="2104"/>
                  </a:lnTo>
                  <a:lnTo>
                    <a:pt x="4916" y="4219"/>
                  </a:lnTo>
                  <a:lnTo>
                    <a:pt x="5119" y="4990"/>
                  </a:lnTo>
                  <a:lnTo>
                    <a:pt x="4440" y="6743"/>
                  </a:lnTo>
                  <a:lnTo>
                    <a:pt x="4602" y="7221"/>
                  </a:lnTo>
                  <a:lnTo>
                    <a:pt x="3775" y="9700"/>
                  </a:lnTo>
                  <a:lnTo>
                    <a:pt x="2834" y="10990"/>
                  </a:lnTo>
                  <a:lnTo>
                    <a:pt x="2130" y="11130"/>
                  </a:lnTo>
                  <a:lnTo>
                    <a:pt x="1125" y="12820"/>
                  </a:lnTo>
                  <a:lnTo>
                    <a:pt x="0" y="12793"/>
                  </a:lnTo>
                  <a:lnTo>
                    <a:pt x="1161" y="7230"/>
                  </a:lnTo>
                  <a:lnTo>
                    <a:pt x="1834" y="331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" name="Polygon form 137"/>
            <p:cNvSpPr/>
            <p:nvPr/>
          </p:nvSpPr>
          <p:spPr>
            <a:xfrm>
              <a:off x="456653" y="2155547"/>
              <a:ext cx="48898" cy="63466"/>
            </a:xfrm>
            <a:custGeom>
              <a:avLst/>
              <a:gdLst/>
              <a:ahLst/>
              <a:cxnLst/>
              <a:rect l="0" t="0" r="0" b="0"/>
              <a:pathLst>
                <a:path w="48898" h="63466">
                  <a:moveTo>
                    <a:pt x="31259" y="58983"/>
                  </a:moveTo>
                  <a:lnTo>
                    <a:pt x="26994" y="58882"/>
                  </a:lnTo>
                  <a:lnTo>
                    <a:pt x="26132" y="62786"/>
                  </a:lnTo>
                  <a:lnTo>
                    <a:pt x="23421" y="59363"/>
                  </a:lnTo>
                  <a:lnTo>
                    <a:pt x="18382" y="58305"/>
                  </a:lnTo>
                  <a:lnTo>
                    <a:pt x="15973" y="62737"/>
                  </a:lnTo>
                  <a:lnTo>
                    <a:pt x="13409" y="63466"/>
                  </a:lnTo>
                  <a:lnTo>
                    <a:pt x="10897" y="56851"/>
                  </a:lnTo>
                  <a:lnTo>
                    <a:pt x="8078" y="51482"/>
                  </a:lnTo>
                  <a:lnTo>
                    <a:pt x="8584" y="46780"/>
                  </a:lnTo>
                  <a:lnTo>
                    <a:pt x="6336" y="44777"/>
                  </a:lnTo>
                  <a:lnTo>
                    <a:pt x="5365" y="41299"/>
                  </a:lnTo>
                  <a:lnTo>
                    <a:pt x="3095" y="38048"/>
                  </a:lnTo>
                  <a:lnTo>
                    <a:pt x="4825" y="32779"/>
                  </a:lnTo>
                  <a:lnTo>
                    <a:pt x="2728" y="28741"/>
                  </a:lnTo>
                  <a:lnTo>
                    <a:pt x="3413" y="27098"/>
                  </a:lnTo>
                  <a:lnTo>
                    <a:pt x="2539" y="25316"/>
                  </a:lnTo>
                  <a:lnTo>
                    <a:pt x="3761" y="22872"/>
                  </a:lnTo>
                  <a:lnTo>
                    <a:pt x="3420" y="18752"/>
                  </a:lnTo>
                  <a:lnTo>
                    <a:pt x="3283" y="15345"/>
                  </a:lnTo>
                  <a:lnTo>
                    <a:pt x="3951" y="13695"/>
                  </a:lnTo>
                  <a:lnTo>
                    <a:pt x="0" y="5944"/>
                  </a:lnTo>
                  <a:lnTo>
                    <a:pt x="2867" y="6317"/>
                  </a:lnTo>
                  <a:lnTo>
                    <a:pt x="4822" y="6187"/>
                  </a:lnTo>
                  <a:lnTo>
                    <a:pt x="5560" y="4712"/>
                  </a:lnTo>
                  <a:lnTo>
                    <a:pt x="8753" y="2711"/>
                  </a:lnTo>
                  <a:lnTo>
                    <a:pt x="10637" y="873"/>
                  </a:lnTo>
                  <a:lnTo>
                    <a:pt x="15580" y="0"/>
                  </a:lnTo>
                  <a:lnTo>
                    <a:pt x="15422" y="3624"/>
                  </a:lnTo>
                  <a:lnTo>
                    <a:pt x="16026" y="5475"/>
                  </a:lnTo>
                  <a:lnTo>
                    <a:pt x="15966" y="8716"/>
                  </a:lnTo>
                  <a:lnTo>
                    <a:pt x="20450" y="12985"/>
                  </a:lnTo>
                  <a:lnTo>
                    <a:pt x="24776" y="13724"/>
                  </a:lnTo>
                  <a:lnTo>
                    <a:pt x="26423" y="15504"/>
                  </a:lnTo>
                  <a:lnTo>
                    <a:pt x="29073" y="16423"/>
                  </a:lnTo>
                  <a:lnTo>
                    <a:pt x="30765" y="17799"/>
                  </a:lnTo>
                  <a:lnTo>
                    <a:pt x="33150" y="17719"/>
                  </a:lnTo>
                  <a:lnTo>
                    <a:pt x="35478" y="19115"/>
                  </a:lnTo>
                  <a:lnTo>
                    <a:pt x="35890" y="21892"/>
                  </a:lnTo>
                  <a:lnTo>
                    <a:pt x="36756" y="23285"/>
                  </a:lnTo>
                  <a:lnTo>
                    <a:pt x="36999" y="25356"/>
                  </a:lnTo>
                  <a:lnTo>
                    <a:pt x="35902" y="25453"/>
                  </a:lnTo>
                  <a:lnTo>
                    <a:pt x="37907" y="31026"/>
                  </a:lnTo>
                  <a:lnTo>
                    <a:pt x="45165" y="31110"/>
                  </a:lnTo>
                  <a:lnTo>
                    <a:pt x="44890" y="33889"/>
                  </a:lnTo>
                  <a:lnTo>
                    <a:pt x="45491" y="35776"/>
                  </a:lnTo>
                  <a:lnTo>
                    <a:pt x="47690" y="37088"/>
                  </a:lnTo>
                  <a:lnTo>
                    <a:pt x="48898" y="40054"/>
                  </a:lnTo>
                  <a:lnTo>
                    <a:pt x="48652" y="43841"/>
                  </a:lnTo>
                  <a:lnTo>
                    <a:pt x="47868" y="45959"/>
                  </a:lnTo>
                  <a:lnTo>
                    <a:pt x="48553" y="48685"/>
                  </a:lnTo>
                  <a:lnTo>
                    <a:pt x="47505" y="49698"/>
                  </a:lnTo>
                  <a:lnTo>
                    <a:pt x="47261" y="48221"/>
                  </a:lnTo>
                  <a:lnTo>
                    <a:pt x="43479" y="45834"/>
                  </a:lnTo>
                  <a:lnTo>
                    <a:pt x="39992" y="45831"/>
                  </a:lnTo>
                  <a:lnTo>
                    <a:pt x="33640" y="47357"/>
                  </a:lnTo>
                  <a:lnTo>
                    <a:pt x="32399" y="51623"/>
                  </a:lnTo>
                  <a:lnTo>
                    <a:pt x="32656" y="54211"/>
                  </a:lnTo>
                  <a:lnTo>
                    <a:pt x="32009" y="59998"/>
                  </a:lnTo>
                  <a:lnTo>
                    <a:pt x="31259" y="5898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" name="Polygon form 138"/>
            <p:cNvSpPr/>
            <p:nvPr/>
          </p:nvSpPr>
          <p:spPr>
            <a:xfrm>
              <a:off x="438470" y="2083143"/>
              <a:ext cx="150394" cy="186609"/>
            </a:xfrm>
            <a:custGeom>
              <a:avLst/>
              <a:gdLst/>
              <a:ahLst/>
              <a:cxnLst/>
              <a:rect l="0" t="0" r="0" b="0"/>
              <a:pathLst>
                <a:path w="150394" h="186609">
                  <a:moveTo>
                    <a:pt x="75083" y="170101"/>
                  </a:moveTo>
                  <a:lnTo>
                    <a:pt x="78737" y="163457"/>
                  </a:lnTo>
                  <a:lnTo>
                    <a:pt x="82059" y="158717"/>
                  </a:lnTo>
                  <a:lnTo>
                    <a:pt x="84193" y="156714"/>
                  </a:lnTo>
                  <a:lnTo>
                    <a:pt x="86858" y="154011"/>
                  </a:lnTo>
                  <a:lnTo>
                    <a:pt x="86359" y="150198"/>
                  </a:lnTo>
                  <a:lnTo>
                    <a:pt x="84113" y="147484"/>
                  </a:lnTo>
                  <a:lnTo>
                    <a:pt x="82428" y="148440"/>
                  </a:lnTo>
                  <a:lnTo>
                    <a:pt x="82747" y="145667"/>
                  </a:lnTo>
                  <a:lnTo>
                    <a:pt x="82843" y="142832"/>
                  </a:lnTo>
                  <a:lnTo>
                    <a:pt x="82481" y="140206"/>
                  </a:lnTo>
                  <a:lnTo>
                    <a:pt x="81032" y="139367"/>
                  </a:lnTo>
                  <a:lnTo>
                    <a:pt x="79753" y="140169"/>
                  </a:lnTo>
                  <a:lnTo>
                    <a:pt x="78345" y="139987"/>
                  </a:lnTo>
                  <a:lnTo>
                    <a:pt x="77658" y="138156"/>
                  </a:lnTo>
                  <a:lnTo>
                    <a:pt x="76722" y="133781"/>
                  </a:lnTo>
                  <a:lnTo>
                    <a:pt x="75839" y="132366"/>
                  </a:lnTo>
                  <a:lnTo>
                    <a:pt x="73160" y="131122"/>
                  </a:lnTo>
                  <a:lnTo>
                    <a:pt x="71767" y="132091"/>
                  </a:lnTo>
                  <a:lnTo>
                    <a:pt x="67722" y="131253"/>
                  </a:lnTo>
                  <a:lnTo>
                    <a:pt x="67124" y="124744"/>
                  </a:lnTo>
                  <a:lnTo>
                    <a:pt x="65689" y="122101"/>
                  </a:lnTo>
                  <a:lnTo>
                    <a:pt x="66737" y="121088"/>
                  </a:lnTo>
                  <a:lnTo>
                    <a:pt x="66051" y="118363"/>
                  </a:lnTo>
                  <a:lnTo>
                    <a:pt x="66835" y="116244"/>
                  </a:lnTo>
                  <a:lnTo>
                    <a:pt x="67081" y="112457"/>
                  </a:lnTo>
                  <a:lnTo>
                    <a:pt x="65873" y="109491"/>
                  </a:lnTo>
                  <a:lnTo>
                    <a:pt x="63674" y="108179"/>
                  </a:lnTo>
                  <a:lnTo>
                    <a:pt x="63074" y="106292"/>
                  </a:lnTo>
                  <a:lnTo>
                    <a:pt x="63349" y="103513"/>
                  </a:lnTo>
                  <a:lnTo>
                    <a:pt x="56090" y="103429"/>
                  </a:lnTo>
                  <a:lnTo>
                    <a:pt x="54086" y="97856"/>
                  </a:lnTo>
                  <a:lnTo>
                    <a:pt x="55183" y="97760"/>
                  </a:lnTo>
                  <a:lnTo>
                    <a:pt x="54940" y="95688"/>
                  </a:lnTo>
                  <a:lnTo>
                    <a:pt x="54074" y="94295"/>
                  </a:lnTo>
                  <a:lnTo>
                    <a:pt x="53661" y="91519"/>
                  </a:lnTo>
                  <a:lnTo>
                    <a:pt x="51333" y="90123"/>
                  </a:lnTo>
                  <a:lnTo>
                    <a:pt x="48948" y="90202"/>
                  </a:lnTo>
                  <a:lnTo>
                    <a:pt x="47256" y="88826"/>
                  </a:lnTo>
                  <a:lnTo>
                    <a:pt x="44606" y="87907"/>
                  </a:lnTo>
                  <a:lnTo>
                    <a:pt x="42960" y="86127"/>
                  </a:lnTo>
                  <a:lnTo>
                    <a:pt x="38634" y="85388"/>
                  </a:lnTo>
                  <a:lnTo>
                    <a:pt x="34150" y="81119"/>
                  </a:lnTo>
                  <a:lnTo>
                    <a:pt x="34210" y="77878"/>
                  </a:lnTo>
                  <a:lnTo>
                    <a:pt x="33606" y="76027"/>
                  </a:lnTo>
                  <a:lnTo>
                    <a:pt x="33763" y="72403"/>
                  </a:lnTo>
                  <a:lnTo>
                    <a:pt x="28820" y="73276"/>
                  </a:lnTo>
                  <a:lnTo>
                    <a:pt x="26936" y="75114"/>
                  </a:lnTo>
                  <a:lnTo>
                    <a:pt x="23744" y="77115"/>
                  </a:lnTo>
                  <a:lnTo>
                    <a:pt x="23006" y="78590"/>
                  </a:lnTo>
                  <a:lnTo>
                    <a:pt x="21051" y="78720"/>
                  </a:lnTo>
                  <a:lnTo>
                    <a:pt x="18183" y="78347"/>
                  </a:lnTo>
                  <a:lnTo>
                    <a:pt x="16100" y="79210"/>
                  </a:lnTo>
                  <a:lnTo>
                    <a:pt x="14320" y="78676"/>
                  </a:lnTo>
                  <a:lnTo>
                    <a:pt x="14021" y="71303"/>
                  </a:lnTo>
                  <a:lnTo>
                    <a:pt x="11094" y="74200"/>
                  </a:lnTo>
                  <a:lnTo>
                    <a:pt x="7715" y="74116"/>
                  </a:lnTo>
                  <a:lnTo>
                    <a:pt x="6079" y="71541"/>
                  </a:lnTo>
                  <a:lnTo>
                    <a:pt x="3523" y="71289"/>
                  </a:lnTo>
                  <a:lnTo>
                    <a:pt x="4184" y="69191"/>
                  </a:lnTo>
                  <a:lnTo>
                    <a:pt x="1862" y="66254"/>
                  </a:lnTo>
                  <a:lnTo>
                    <a:pt x="0" y="61886"/>
                  </a:lnTo>
                  <a:lnTo>
                    <a:pt x="960" y="60986"/>
                  </a:lnTo>
                  <a:lnTo>
                    <a:pt x="843" y="58930"/>
                  </a:lnTo>
                  <a:lnTo>
                    <a:pt x="3088" y="57505"/>
                  </a:lnTo>
                  <a:lnTo>
                    <a:pt x="2578" y="54877"/>
                  </a:lnTo>
                  <a:lnTo>
                    <a:pt x="3482" y="53177"/>
                  </a:lnTo>
                  <a:lnTo>
                    <a:pt x="3665" y="50904"/>
                  </a:lnTo>
                  <a:lnTo>
                    <a:pt x="7934" y="47568"/>
                  </a:lnTo>
                  <a:lnTo>
                    <a:pt x="11050" y="46616"/>
                  </a:lnTo>
                  <a:lnTo>
                    <a:pt x="11542" y="45883"/>
                  </a:lnTo>
                  <a:lnTo>
                    <a:pt x="15011" y="46093"/>
                  </a:lnTo>
                  <a:lnTo>
                    <a:pt x="16458" y="32785"/>
                  </a:lnTo>
                  <a:lnTo>
                    <a:pt x="16528" y="30681"/>
                  </a:lnTo>
                  <a:lnTo>
                    <a:pt x="15909" y="27904"/>
                  </a:lnTo>
                  <a:lnTo>
                    <a:pt x="14198" y="26135"/>
                  </a:lnTo>
                  <a:lnTo>
                    <a:pt x="14222" y="22608"/>
                  </a:lnTo>
                  <a:lnTo>
                    <a:pt x="16392" y="21811"/>
                  </a:lnTo>
                  <a:lnTo>
                    <a:pt x="17159" y="22313"/>
                  </a:lnTo>
                  <a:lnTo>
                    <a:pt x="17299" y="20456"/>
                  </a:lnTo>
                  <a:lnTo>
                    <a:pt x="15050" y="19952"/>
                  </a:lnTo>
                  <a:lnTo>
                    <a:pt x="15033" y="16915"/>
                  </a:lnTo>
                  <a:lnTo>
                    <a:pt x="22524" y="17038"/>
                  </a:lnTo>
                  <a:lnTo>
                    <a:pt x="23818" y="15372"/>
                  </a:lnTo>
                  <a:lnTo>
                    <a:pt x="24866" y="16910"/>
                  </a:lnTo>
                  <a:lnTo>
                    <a:pt x="25588" y="19766"/>
                  </a:lnTo>
                  <a:lnTo>
                    <a:pt x="26318" y="19171"/>
                  </a:lnTo>
                  <a:lnTo>
                    <a:pt x="28418" y="21732"/>
                  </a:lnTo>
                  <a:lnTo>
                    <a:pt x="31411" y="21421"/>
                  </a:lnTo>
                  <a:lnTo>
                    <a:pt x="32164" y="19943"/>
                  </a:lnTo>
                  <a:lnTo>
                    <a:pt x="35034" y="18819"/>
                  </a:lnTo>
                  <a:lnTo>
                    <a:pt x="36625" y="18029"/>
                  </a:lnTo>
                  <a:lnTo>
                    <a:pt x="37095" y="15985"/>
                  </a:lnTo>
                  <a:lnTo>
                    <a:pt x="39860" y="14618"/>
                  </a:lnTo>
                  <a:lnTo>
                    <a:pt x="39667" y="13603"/>
                  </a:lnTo>
                  <a:lnTo>
                    <a:pt x="36417" y="13180"/>
                  </a:lnTo>
                  <a:lnTo>
                    <a:pt x="35940" y="10137"/>
                  </a:lnTo>
                  <a:lnTo>
                    <a:pt x="36170" y="6901"/>
                  </a:lnTo>
                  <a:lnTo>
                    <a:pt x="34483" y="5642"/>
                  </a:lnTo>
                  <a:lnTo>
                    <a:pt x="35215" y="5200"/>
                  </a:lnTo>
                  <a:lnTo>
                    <a:pt x="38042" y="5831"/>
                  </a:lnTo>
                  <a:lnTo>
                    <a:pt x="41067" y="7049"/>
                  </a:lnTo>
                  <a:lnTo>
                    <a:pt x="42205" y="5914"/>
                  </a:lnTo>
                  <a:lnTo>
                    <a:pt x="44987" y="5177"/>
                  </a:lnTo>
                  <a:lnTo>
                    <a:pt x="49334" y="3393"/>
                  </a:lnTo>
                  <a:lnTo>
                    <a:pt x="50793" y="1563"/>
                  </a:lnTo>
                  <a:lnTo>
                    <a:pt x="50327" y="202"/>
                  </a:lnTo>
                  <a:lnTo>
                    <a:pt x="52330" y="0"/>
                  </a:lnTo>
                  <a:lnTo>
                    <a:pt x="53188" y="1113"/>
                  </a:lnTo>
                  <a:lnTo>
                    <a:pt x="52626" y="3223"/>
                  </a:lnTo>
                  <a:lnTo>
                    <a:pt x="53926" y="3958"/>
                  </a:lnTo>
                  <a:lnTo>
                    <a:pt x="54749" y="6196"/>
                  </a:lnTo>
                  <a:lnTo>
                    <a:pt x="53644" y="7887"/>
                  </a:lnTo>
                  <a:lnTo>
                    <a:pt x="52952" y="11980"/>
                  </a:lnTo>
                  <a:lnTo>
                    <a:pt x="53899" y="14415"/>
                  </a:lnTo>
                  <a:lnTo>
                    <a:pt x="54150" y="16641"/>
                  </a:lnTo>
                  <a:lnTo>
                    <a:pt x="56494" y="18901"/>
                  </a:lnTo>
                  <a:lnTo>
                    <a:pt x="58380" y="19142"/>
                  </a:lnTo>
                  <a:lnTo>
                    <a:pt x="58813" y="18201"/>
                  </a:lnTo>
                  <a:lnTo>
                    <a:pt x="60030" y="17995"/>
                  </a:lnTo>
                  <a:lnTo>
                    <a:pt x="61779" y="17155"/>
                  </a:lnTo>
                  <a:lnTo>
                    <a:pt x="63043" y="15880"/>
                  </a:lnTo>
                  <a:lnTo>
                    <a:pt x="65165" y="16291"/>
                  </a:lnTo>
                  <a:lnTo>
                    <a:pt x="66103" y="16121"/>
                  </a:lnTo>
                  <a:lnTo>
                    <a:pt x="68189" y="16517"/>
                  </a:lnTo>
                  <a:lnTo>
                    <a:pt x="68547" y="15538"/>
                  </a:lnTo>
                  <a:lnTo>
                    <a:pt x="67913" y="14583"/>
                  </a:lnTo>
                  <a:lnTo>
                    <a:pt x="68317" y="13195"/>
                  </a:lnTo>
                  <a:lnTo>
                    <a:pt x="69862" y="13625"/>
                  </a:lnTo>
                  <a:lnTo>
                    <a:pt x="71685" y="13139"/>
                  </a:lnTo>
                  <a:lnTo>
                    <a:pt x="73873" y="14159"/>
                  </a:lnTo>
                  <a:lnTo>
                    <a:pt x="75540" y="15150"/>
                  </a:lnTo>
                  <a:lnTo>
                    <a:pt x="76747" y="13854"/>
                  </a:lnTo>
                  <a:lnTo>
                    <a:pt x="77604" y="14056"/>
                  </a:lnTo>
                  <a:lnTo>
                    <a:pt x="78112" y="15405"/>
                  </a:lnTo>
                  <a:lnTo>
                    <a:pt x="79957" y="15066"/>
                  </a:lnTo>
                  <a:lnTo>
                    <a:pt x="81454" y="13251"/>
                  </a:lnTo>
                  <a:lnTo>
                    <a:pt x="82688" y="9731"/>
                  </a:lnTo>
                  <a:lnTo>
                    <a:pt x="85048" y="5362"/>
                  </a:lnTo>
                  <a:lnTo>
                    <a:pt x="86362" y="5140"/>
                  </a:lnTo>
                  <a:lnTo>
                    <a:pt x="87258" y="7787"/>
                  </a:lnTo>
                  <a:lnTo>
                    <a:pt x="89293" y="16150"/>
                  </a:lnTo>
                  <a:lnTo>
                    <a:pt x="91342" y="16942"/>
                  </a:lnTo>
                  <a:lnTo>
                    <a:pt x="91423" y="20239"/>
                  </a:lnTo>
                  <a:lnTo>
                    <a:pt x="88517" y="24170"/>
                  </a:lnTo>
                  <a:lnTo>
                    <a:pt x="89713" y="25611"/>
                  </a:lnTo>
                  <a:lnTo>
                    <a:pt x="96512" y="26360"/>
                  </a:lnTo>
                  <a:lnTo>
                    <a:pt x="96668" y="31143"/>
                  </a:lnTo>
                  <a:lnTo>
                    <a:pt x="99576" y="28010"/>
                  </a:lnTo>
                  <a:lnTo>
                    <a:pt x="104422" y="29721"/>
                  </a:lnTo>
                  <a:lnTo>
                    <a:pt x="110827" y="32625"/>
                  </a:lnTo>
                  <a:lnTo>
                    <a:pt x="112727" y="35413"/>
                  </a:lnTo>
                  <a:lnTo>
                    <a:pt x="112126" y="38049"/>
                  </a:lnTo>
                  <a:lnTo>
                    <a:pt x="116580" y="36574"/>
                  </a:lnTo>
                  <a:lnTo>
                    <a:pt x="124091" y="39076"/>
                  </a:lnTo>
                  <a:lnTo>
                    <a:pt x="129832" y="38880"/>
                  </a:lnTo>
                  <a:lnTo>
                    <a:pt x="135566" y="42796"/>
                  </a:lnTo>
                  <a:lnTo>
                    <a:pt x="140560" y="48098"/>
                  </a:lnTo>
                  <a:lnTo>
                    <a:pt x="143544" y="49457"/>
                  </a:lnTo>
                  <a:lnTo>
                    <a:pt x="146831" y="49638"/>
                  </a:lnTo>
                  <a:lnTo>
                    <a:pt x="148251" y="51128"/>
                  </a:lnTo>
                  <a:lnTo>
                    <a:pt x="149685" y="57155"/>
                  </a:lnTo>
                  <a:lnTo>
                    <a:pt x="150394" y="60018"/>
                  </a:lnTo>
                  <a:lnTo>
                    <a:pt x="149097" y="67856"/>
                  </a:lnTo>
                  <a:lnTo>
                    <a:pt x="147256" y="70959"/>
                  </a:lnTo>
                  <a:lnTo>
                    <a:pt x="142126" y="77585"/>
                  </a:lnTo>
                  <a:lnTo>
                    <a:pt x="139935" y="82962"/>
                  </a:lnTo>
                  <a:lnTo>
                    <a:pt x="137320" y="87095"/>
                  </a:lnTo>
                  <a:lnTo>
                    <a:pt x="136374" y="87195"/>
                  </a:lnTo>
                  <a:lnTo>
                    <a:pt x="135499" y="90694"/>
                  </a:lnTo>
                  <a:lnTo>
                    <a:pt x="136293" y="99580"/>
                  </a:lnTo>
                  <a:lnTo>
                    <a:pt x="135724" y="106902"/>
                  </a:lnTo>
                  <a:lnTo>
                    <a:pt x="135546" y="110033"/>
                  </a:lnTo>
                  <a:lnTo>
                    <a:pt x="134494" y="111918"/>
                  </a:lnTo>
                  <a:lnTo>
                    <a:pt x="134322" y="118268"/>
                  </a:lnTo>
                  <a:lnTo>
                    <a:pt x="131051" y="124510"/>
                  </a:lnTo>
                  <a:lnTo>
                    <a:pt x="130864" y="129420"/>
                  </a:lnTo>
                  <a:lnTo>
                    <a:pt x="128048" y="131520"/>
                  </a:lnTo>
                  <a:lnTo>
                    <a:pt x="127460" y="134378"/>
                  </a:lnTo>
                  <a:lnTo>
                    <a:pt x="123426" y="134429"/>
                  </a:lnTo>
                  <a:lnTo>
                    <a:pt x="117784" y="136348"/>
                  </a:lnTo>
                  <a:lnTo>
                    <a:pt x="115410" y="138507"/>
                  </a:lnTo>
                  <a:lnTo>
                    <a:pt x="111427" y="139968"/>
                  </a:lnTo>
                  <a:lnTo>
                    <a:pt x="107540" y="143836"/>
                  </a:lnTo>
                  <a:lnTo>
                    <a:pt x="105031" y="148617"/>
                  </a:lnTo>
                  <a:lnTo>
                    <a:pt x="104975" y="152181"/>
                  </a:lnTo>
                  <a:lnTo>
                    <a:pt x="105946" y="154796"/>
                  </a:lnTo>
                  <a:lnTo>
                    <a:pt x="105948" y="159617"/>
                  </a:lnTo>
                  <a:lnTo>
                    <a:pt x="105464" y="161957"/>
                  </a:lnTo>
                  <a:lnTo>
                    <a:pt x="103324" y="164632"/>
                  </a:lnTo>
                  <a:lnTo>
                    <a:pt x="100665" y="173103"/>
                  </a:lnTo>
                  <a:lnTo>
                    <a:pt x="98157" y="176958"/>
                  </a:lnTo>
                  <a:lnTo>
                    <a:pt x="96121" y="179249"/>
                  </a:lnTo>
                  <a:lnTo>
                    <a:pt x="95330" y="183821"/>
                  </a:lnTo>
                  <a:lnTo>
                    <a:pt x="93502" y="186609"/>
                  </a:lnTo>
                  <a:lnTo>
                    <a:pt x="91999" y="183940"/>
                  </a:lnTo>
                  <a:lnTo>
                    <a:pt x="93141" y="181637"/>
                  </a:lnTo>
                  <a:lnTo>
                    <a:pt x="90474" y="178453"/>
                  </a:lnTo>
                  <a:lnTo>
                    <a:pt x="87181" y="175896"/>
                  </a:lnTo>
                  <a:lnTo>
                    <a:pt x="82927" y="172943"/>
                  </a:lnTo>
                  <a:lnTo>
                    <a:pt x="81617" y="173119"/>
                  </a:lnTo>
                  <a:lnTo>
                    <a:pt x="77329" y="169527"/>
                  </a:lnTo>
                  <a:lnTo>
                    <a:pt x="75083" y="17010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" name="Polygon form 139"/>
            <p:cNvSpPr/>
            <p:nvPr/>
          </p:nvSpPr>
          <p:spPr>
            <a:xfrm>
              <a:off x="1160630" y="2080327"/>
              <a:ext cx="4493" cy="7441"/>
            </a:xfrm>
            <a:custGeom>
              <a:avLst/>
              <a:gdLst/>
              <a:ahLst/>
              <a:cxnLst/>
              <a:rect l="0" t="0" r="0" b="0"/>
              <a:pathLst>
                <a:path w="4493" h="7441">
                  <a:moveTo>
                    <a:pt x="0" y="4794"/>
                  </a:moveTo>
                  <a:lnTo>
                    <a:pt x="1409" y="2856"/>
                  </a:lnTo>
                  <a:lnTo>
                    <a:pt x="4493" y="0"/>
                  </a:lnTo>
                  <a:lnTo>
                    <a:pt x="4483" y="2537"/>
                  </a:lnTo>
                  <a:lnTo>
                    <a:pt x="4449" y="5826"/>
                  </a:lnTo>
                  <a:lnTo>
                    <a:pt x="2605" y="5681"/>
                  </a:lnTo>
                  <a:lnTo>
                    <a:pt x="1889" y="7441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" name="Polygon form 140"/>
            <p:cNvSpPr/>
            <p:nvPr/>
          </p:nvSpPr>
          <p:spPr>
            <a:xfrm>
              <a:off x="1046265" y="1968564"/>
              <a:ext cx="12256" cy="7776"/>
            </a:xfrm>
            <a:custGeom>
              <a:avLst/>
              <a:gdLst/>
              <a:ahLst/>
              <a:cxnLst/>
              <a:rect l="0" t="0" r="0" b="0"/>
              <a:pathLst>
                <a:path w="12256" h="7776">
                  <a:moveTo>
                    <a:pt x="9792" y="2302"/>
                  </a:moveTo>
                  <a:lnTo>
                    <a:pt x="11692" y="3803"/>
                  </a:lnTo>
                  <a:lnTo>
                    <a:pt x="12256" y="6834"/>
                  </a:lnTo>
                  <a:lnTo>
                    <a:pt x="9338" y="7109"/>
                  </a:lnTo>
                  <a:lnTo>
                    <a:pt x="6191" y="6911"/>
                  </a:lnTo>
                  <a:lnTo>
                    <a:pt x="4111" y="7776"/>
                  </a:lnTo>
                  <a:lnTo>
                    <a:pt x="334" y="6054"/>
                  </a:lnTo>
                  <a:lnTo>
                    <a:pt x="0" y="5076"/>
                  </a:lnTo>
                  <a:lnTo>
                    <a:pt x="1418" y="1330"/>
                  </a:lnTo>
                  <a:lnTo>
                    <a:pt x="3023" y="0"/>
                  </a:lnTo>
                  <a:lnTo>
                    <a:pt x="5911" y="1019"/>
                  </a:lnTo>
                  <a:lnTo>
                    <a:pt x="7848" y="1053"/>
                  </a:lnTo>
                  <a:lnTo>
                    <a:pt x="9792" y="230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" name="Polygon form 141"/>
            <p:cNvSpPr/>
            <p:nvPr/>
          </p:nvSpPr>
          <p:spPr>
            <a:xfrm>
              <a:off x="795564" y="2191723"/>
              <a:ext cx="36150" cy="43092"/>
            </a:xfrm>
            <a:custGeom>
              <a:avLst/>
              <a:gdLst/>
              <a:ahLst/>
              <a:cxnLst/>
              <a:rect l="0" t="0" r="0" b="0"/>
              <a:pathLst>
                <a:path w="36150" h="43092">
                  <a:moveTo>
                    <a:pt x="22959" y="4140"/>
                  </a:moveTo>
                  <a:lnTo>
                    <a:pt x="23674" y="4987"/>
                  </a:lnTo>
                  <a:lnTo>
                    <a:pt x="24716" y="7727"/>
                  </a:lnTo>
                  <a:lnTo>
                    <a:pt x="28675" y="12946"/>
                  </a:lnTo>
                  <a:lnTo>
                    <a:pt x="30249" y="13468"/>
                  </a:lnTo>
                  <a:lnTo>
                    <a:pt x="30159" y="15134"/>
                  </a:lnTo>
                  <a:lnTo>
                    <a:pt x="31075" y="18138"/>
                  </a:lnTo>
                  <a:lnTo>
                    <a:pt x="33914" y="18890"/>
                  </a:lnTo>
                  <a:lnTo>
                    <a:pt x="36150" y="21048"/>
                  </a:lnTo>
                  <a:lnTo>
                    <a:pt x="30651" y="24472"/>
                  </a:lnTo>
                  <a:lnTo>
                    <a:pt x="27082" y="27963"/>
                  </a:lnTo>
                  <a:lnTo>
                    <a:pt x="25637" y="31095"/>
                  </a:lnTo>
                  <a:lnTo>
                    <a:pt x="24404" y="32856"/>
                  </a:lnTo>
                  <a:lnTo>
                    <a:pt x="22367" y="33214"/>
                  </a:lnTo>
                  <a:lnTo>
                    <a:pt x="21566" y="35465"/>
                  </a:lnTo>
                  <a:lnTo>
                    <a:pt x="21093" y="36932"/>
                  </a:lnTo>
                  <a:lnTo>
                    <a:pt x="18662" y="38007"/>
                  </a:lnTo>
                  <a:lnTo>
                    <a:pt x="15679" y="37745"/>
                  </a:lnTo>
                  <a:lnTo>
                    <a:pt x="14003" y="36407"/>
                  </a:lnTo>
                  <a:lnTo>
                    <a:pt x="12483" y="35821"/>
                  </a:lnTo>
                  <a:lnTo>
                    <a:pt x="10617" y="36897"/>
                  </a:lnTo>
                  <a:lnTo>
                    <a:pt x="9578" y="39146"/>
                  </a:lnTo>
                  <a:lnTo>
                    <a:pt x="7749" y="40548"/>
                  </a:lnTo>
                  <a:lnTo>
                    <a:pt x="5784" y="42635"/>
                  </a:lnTo>
                  <a:lnTo>
                    <a:pt x="3127" y="43092"/>
                  </a:lnTo>
                  <a:lnTo>
                    <a:pt x="2403" y="41431"/>
                  </a:lnTo>
                  <a:lnTo>
                    <a:pt x="2905" y="38564"/>
                  </a:lnTo>
                  <a:lnTo>
                    <a:pt x="961" y="34070"/>
                  </a:lnTo>
                  <a:lnTo>
                    <a:pt x="0" y="33355"/>
                  </a:lnTo>
                  <a:lnTo>
                    <a:pt x="662" y="19606"/>
                  </a:lnTo>
                  <a:lnTo>
                    <a:pt x="4346" y="19467"/>
                  </a:lnTo>
                  <a:lnTo>
                    <a:pt x="5183" y="2683"/>
                  </a:lnTo>
                  <a:lnTo>
                    <a:pt x="7993" y="2544"/>
                  </a:lnTo>
                  <a:lnTo>
                    <a:pt x="13870" y="930"/>
                  </a:lnTo>
                  <a:lnTo>
                    <a:pt x="15224" y="2883"/>
                  </a:lnTo>
                  <a:lnTo>
                    <a:pt x="17711" y="1051"/>
                  </a:lnTo>
                  <a:lnTo>
                    <a:pt x="18855" y="1048"/>
                  </a:lnTo>
                  <a:lnTo>
                    <a:pt x="21028" y="0"/>
                  </a:lnTo>
                  <a:lnTo>
                    <a:pt x="21689" y="357"/>
                  </a:lnTo>
                  <a:lnTo>
                    <a:pt x="22959" y="414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" name="Polygon form 142"/>
            <p:cNvSpPr/>
            <p:nvPr/>
          </p:nvSpPr>
          <p:spPr>
            <a:xfrm>
              <a:off x="777511" y="2055832"/>
              <a:ext cx="49598" cy="41871"/>
            </a:xfrm>
            <a:custGeom>
              <a:avLst/>
              <a:gdLst/>
              <a:ahLst/>
              <a:cxnLst/>
              <a:rect l="0" t="0" r="0" b="0"/>
              <a:pathLst>
                <a:path w="49598" h="41871">
                  <a:moveTo>
                    <a:pt x="3056" y="17609"/>
                  </a:moveTo>
                  <a:lnTo>
                    <a:pt x="6220" y="17249"/>
                  </a:lnTo>
                  <a:lnTo>
                    <a:pt x="6912" y="16037"/>
                  </a:lnTo>
                  <a:lnTo>
                    <a:pt x="7547" y="16128"/>
                  </a:lnTo>
                  <a:lnTo>
                    <a:pt x="8519" y="17192"/>
                  </a:lnTo>
                  <a:lnTo>
                    <a:pt x="13318" y="15380"/>
                  </a:lnTo>
                  <a:lnTo>
                    <a:pt x="14917" y="13538"/>
                  </a:lnTo>
                  <a:lnTo>
                    <a:pt x="16888" y="11886"/>
                  </a:lnTo>
                  <a:lnTo>
                    <a:pt x="16481" y="10229"/>
                  </a:lnTo>
                  <a:lnTo>
                    <a:pt x="17552" y="9793"/>
                  </a:lnTo>
                  <a:lnTo>
                    <a:pt x="21253" y="10075"/>
                  </a:lnTo>
                  <a:lnTo>
                    <a:pt x="24811" y="7881"/>
                  </a:lnTo>
                  <a:lnTo>
                    <a:pt x="27462" y="2729"/>
                  </a:lnTo>
                  <a:lnTo>
                    <a:pt x="29353" y="813"/>
                  </a:lnTo>
                  <a:lnTo>
                    <a:pt x="31748" y="0"/>
                  </a:lnTo>
                  <a:lnTo>
                    <a:pt x="32233" y="2016"/>
                  </a:lnTo>
                  <a:lnTo>
                    <a:pt x="34509" y="4957"/>
                  </a:lnTo>
                  <a:lnTo>
                    <a:pt x="34566" y="6881"/>
                  </a:lnTo>
                  <a:lnTo>
                    <a:pt x="33989" y="8846"/>
                  </a:lnTo>
                  <a:lnTo>
                    <a:pt x="34267" y="10311"/>
                  </a:lnTo>
                  <a:lnTo>
                    <a:pt x="35623" y="11665"/>
                  </a:lnTo>
                  <a:lnTo>
                    <a:pt x="38582" y="13718"/>
                  </a:lnTo>
                  <a:lnTo>
                    <a:pt x="40719" y="15618"/>
                  </a:lnTo>
                  <a:lnTo>
                    <a:pt x="40784" y="17152"/>
                  </a:lnTo>
                  <a:lnTo>
                    <a:pt x="43408" y="19602"/>
                  </a:lnTo>
                  <a:lnTo>
                    <a:pt x="45044" y="21641"/>
                  </a:lnTo>
                  <a:lnTo>
                    <a:pt x="46060" y="24470"/>
                  </a:lnTo>
                  <a:lnTo>
                    <a:pt x="48958" y="26332"/>
                  </a:lnTo>
                  <a:lnTo>
                    <a:pt x="49598" y="27828"/>
                  </a:lnTo>
                  <a:lnTo>
                    <a:pt x="48338" y="28331"/>
                  </a:lnTo>
                  <a:lnTo>
                    <a:pt x="45874" y="28228"/>
                  </a:lnTo>
                  <a:lnTo>
                    <a:pt x="42978" y="27738"/>
                  </a:lnTo>
                  <a:lnTo>
                    <a:pt x="41556" y="28145"/>
                  </a:lnTo>
                  <a:lnTo>
                    <a:pt x="40995" y="29294"/>
                  </a:lnTo>
                  <a:lnTo>
                    <a:pt x="39754" y="29438"/>
                  </a:lnTo>
                  <a:lnTo>
                    <a:pt x="38226" y="28442"/>
                  </a:lnTo>
                  <a:lnTo>
                    <a:pt x="33978" y="30805"/>
                  </a:lnTo>
                  <a:lnTo>
                    <a:pt x="32222" y="30334"/>
                  </a:lnTo>
                  <a:lnTo>
                    <a:pt x="31699" y="30698"/>
                  </a:lnTo>
                  <a:lnTo>
                    <a:pt x="30578" y="33548"/>
                  </a:lnTo>
                  <a:lnTo>
                    <a:pt x="27703" y="32631"/>
                  </a:lnTo>
                  <a:lnTo>
                    <a:pt x="24888" y="32171"/>
                  </a:lnTo>
                  <a:lnTo>
                    <a:pt x="22425" y="30436"/>
                  </a:lnTo>
                  <a:lnTo>
                    <a:pt x="19249" y="28840"/>
                  </a:lnTo>
                  <a:lnTo>
                    <a:pt x="17207" y="30360"/>
                  </a:lnTo>
                  <a:lnTo>
                    <a:pt x="15732" y="32754"/>
                  </a:lnTo>
                  <a:lnTo>
                    <a:pt x="15410" y="36039"/>
                  </a:lnTo>
                  <a:lnTo>
                    <a:pt x="12936" y="35779"/>
                  </a:lnTo>
                  <a:lnTo>
                    <a:pt x="10330" y="34990"/>
                  </a:lnTo>
                  <a:lnTo>
                    <a:pt x="8054" y="37488"/>
                  </a:lnTo>
                  <a:lnTo>
                    <a:pt x="6058" y="41871"/>
                  </a:lnTo>
                  <a:lnTo>
                    <a:pt x="5647" y="40507"/>
                  </a:lnTo>
                  <a:lnTo>
                    <a:pt x="5466" y="38359"/>
                  </a:lnTo>
                  <a:lnTo>
                    <a:pt x="3701" y="36846"/>
                  </a:lnTo>
                  <a:lnTo>
                    <a:pt x="2268" y="34418"/>
                  </a:lnTo>
                  <a:lnTo>
                    <a:pt x="1930" y="32728"/>
                  </a:lnTo>
                  <a:lnTo>
                    <a:pt x="98" y="30272"/>
                  </a:lnTo>
                  <a:lnTo>
                    <a:pt x="398" y="28869"/>
                  </a:lnTo>
                  <a:lnTo>
                    <a:pt x="0" y="26887"/>
                  </a:lnTo>
                  <a:lnTo>
                    <a:pt x="265" y="23238"/>
                  </a:lnTo>
                  <a:lnTo>
                    <a:pt x="1177" y="22383"/>
                  </a:lnTo>
                  <a:lnTo>
                    <a:pt x="3056" y="17609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" name="Polygon form 143"/>
            <p:cNvSpPr/>
            <p:nvPr/>
          </p:nvSpPr>
          <p:spPr>
            <a:xfrm>
              <a:off x="326822" y="1759555"/>
              <a:ext cx="221805" cy="145439"/>
            </a:xfrm>
            <a:custGeom>
              <a:avLst/>
              <a:gdLst/>
              <a:ahLst/>
              <a:cxnLst/>
              <a:rect l="0" t="0" r="0" b="0"/>
              <a:pathLst>
                <a:path w="221805" h="145439">
                  <a:moveTo>
                    <a:pt x="168299" y="13471"/>
                  </a:moveTo>
                  <a:lnTo>
                    <a:pt x="164517" y="18080"/>
                  </a:lnTo>
                  <a:lnTo>
                    <a:pt x="170610" y="14804"/>
                  </a:lnTo>
                  <a:lnTo>
                    <a:pt x="171181" y="17941"/>
                  </a:lnTo>
                  <a:lnTo>
                    <a:pt x="167824" y="21243"/>
                  </a:lnTo>
                  <a:lnTo>
                    <a:pt x="167871" y="24498"/>
                  </a:lnTo>
                  <a:lnTo>
                    <a:pt x="172951" y="21414"/>
                  </a:lnTo>
                  <a:lnTo>
                    <a:pt x="177728" y="17635"/>
                  </a:lnTo>
                  <a:lnTo>
                    <a:pt x="181711" y="12679"/>
                  </a:lnTo>
                  <a:lnTo>
                    <a:pt x="184848" y="13280"/>
                  </a:lnTo>
                  <a:lnTo>
                    <a:pt x="187900" y="14208"/>
                  </a:lnTo>
                  <a:lnTo>
                    <a:pt x="189483" y="16696"/>
                  </a:lnTo>
                  <a:lnTo>
                    <a:pt x="187988" y="18964"/>
                  </a:lnTo>
                  <a:lnTo>
                    <a:pt x="184398" y="21260"/>
                  </a:lnTo>
                  <a:lnTo>
                    <a:pt x="184408" y="23830"/>
                  </a:lnTo>
                  <a:lnTo>
                    <a:pt x="182525" y="26029"/>
                  </a:lnTo>
                  <a:lnTo>
                    <a:pt x="175322" y="28863"/>
                  </a:lnTo>
                  <a:lnTo>
                    <a:pt x="171287" y="29302"/>
                  </a:lnTo>
                  <a:lnTo>
                    <a:pt x="169665" y="27726"/>
                  </a:lnTo>
                  <a:lnTo>
                    <a:pt x="167237" y="29961"/>
                  </a:lnTo>
                  <a:lnTo>
                    <a:pt x="161980" y="33626"/>
                  </a:lnTo>
                  <a:lnTo>
                    <a:pt x="159785" y="35571"/>
                  </a:lnTo>
                  <a:lnTo>
                    <a:pt x="154548" y="38435"/>
                  </a:lnTo>
                  <a:lnTo>
                    <a:pt x="150597" y="38436"/>
                  </a:lnTo>
                  <a:lnTo>
                    <a:pt x="147123" y="40206"/>
                  </a:lnTo>
                  <a:lnTo>
                    <a:pt x="144790" y="43179"/>
                  </a:lnTo>
                  <a:lnTo>
                    <a:pt x="141301" y="43498"/>
                  </a:lnTo>
                  <a:lnTo>
                    <a:pt x="135351" y="46954"/>
                  </a:lnTo>
                  <a:lnTo>
                    <a:pt x="128706" y="51901"/>
                  </a:lnTo>
                  <a:lnTo>
                    <a:pt x="125065" y="55458"/>
                  </a:lnTo>
                  <a:lnTo>
                    <a:pt x="121165" y="60835"/>
                  </a:lnTo>
                  <a:lnTo>
                    <a:pt x="124720" y="61958"/>
                  </a:lnTo>
                  <a:lnTo>
                    <a:pt x="123086" y="66427"/>
                  </a:lnTo>
                  <a:lnTo>
                    <a:pt x="122116" y="70081"/>
                  </a:lnTo>
                  <a:lnTo>
                    <a:pt x="126685" y="69481"/>
                  </a:lnTo>
                  <a:lnTo>
                    <a:pt x="130730" y="71928"/>
                  </a:lnTo>
                  <a:lnTo>
                    <a:pt x="132525" y="73932"/>
                  </a:lnTo>
                  <a:lnTo>
                    <a:pt x="133279" y="76306"/>
                  </a:lnTo>
                  <a:lnTo>
                    <a:pt x="136171" y="77872"/>
                  </a:lnTo>
                  <a:lnTo>
                    <a:pt x="138143" y="80079"/>
                  </a:lnTo>
                  <a:lnTo>
                    <a:pt x="142841" y="80700"/>
                  </a:lnTo>
                  <a:lnTo>
                    <a:pt x="145794" y="81380"/>
                  </a:lnTo>
                  <a:lnTo>
                    <a:pt x="143126" y="85422"/>
                  </a:lnTo>
                  <a:lnTo>
                    <a:pt x="141573" y="90227"/>
                  </a:lnTo>
                  <a:lnTo>
                    <a:pt x="141082" y="95662"/>
                  </a:lnTo>
                  <a:lnTo>
                    <a:pt x="143444" y="100454"/>
                  </a:lnTo>
                  <a:lnTo>
                    <a:pt x="146546" y="99065"/>
                  </a:lnTo>
                  <a:lnTo>
                    <a:pt x="150536" y="94309"/>
                  </a:lnTo>
                  <a:lnTo>
                    <a:pt x="152657" y="86755"/>
                  </a:lnTo>
                  <a:lnTo>
                    <a:pt x="151825" y="84136"/>
                  </a:lnTo>
                  <a:lnTo>
                    <a:pt x="157709" y="82246"/>
                  </a:lnTo>
                  <a:lnTo>
                    <a:pt x="162743" y="79170"/>
                  </a:lnTo>
                  <a:lnTo>
                    <a:pt x="166053" y="76003"/>
                  </a:lnTo>
                  <a:lnTo>
                    <a:pt x="167452" y="72853"/>
                  </a:lnTo>
                  <a:lnTo>
                    <a:pt x="167620" y="68746"/>
                  </a:lnTo>
                  <a:lnTo>
                    <a:pt x="166095" y="64994"/>
                  </a:lnTo>
                  <a:lnTo>
                    <a:pt x="172175" y="60328"/>
                  </a:lnTo>
                  <a:lnTo>
                    <a:pt x="173373" y="56029"/>
                  </a:lnTo>
                  <a:lnTo>
                    <a:pt x="176748" y="48710"/>
                  </a:lnTo>
                  <a:lnTo>
                    <a:pt x="179278" y="47769"/>
                  </a:lnTo>
                  <a:lnTo>
                    <a:pt x="183184" y="49346"/>
                  </a:lnTo>
                  <a:lnTo>
                    <a:pt x="185725" y="49983"/>
                  </a:lnTo>
                  <a:lnTo>
                    <a:pt x="188680" y="48910"/>
                  </a:lnTo>
                  <a:lnTo>
                    <a:pt x="190334" y="50647"/>
                  </a:lnTo>
                  <a:lnTo>
                    <a:pt x="192237" y="53558"/>
                  </a:lnTo>
                  <a:lnTo>
                    <a:pt x="192104" y="55418"/>
                  </a:lnTo>
                  <a:lnTo>
                    <a:pt x="196877" y="56074"/>
                  </a:lnTo>
                  <a:lnTo>
                    <a:pt x="194775" y="59988"/>
                  </a:lnTo>
                  <a:lnTo>
                    <a:pt x="192755" y="65952"/>
                  </a:lnTo>
                  <a:lnTo>
                    <a:pt x="195012" y="66836"/>
                  </a:lnTo>
                  <a:lnTo>
                    <a:pt x="195777" y="69715"/>
                  </a:lnTo>
                  <a:lnTo>
                    <a:pt x="201174" y="67350"/>
                  </a:lnTo>
                  <a:lnTo>
                    <a:pt x="206336" y="62340"/>
                  </a:lnTo>
                  <a:lnTo>
                    <a:pt x="209238" y="60271"/>
                  </a:lnTo>
                  <a:lnTo>
                    <a:pt x="209506" y="64567"/>
                  </a:lnTo>
                  <a:lnTo>
                    <a:pt x="210590" y="70741"/>
                  </a:lnTo>
                  <a:lnTo>
                    <a:pt x="211429" y="76536"/>
                  </a:lnTo>
                  <a:lnTo>
                    <a:pt x="209019" y="79425"/>
                  </a:lnTo>
                  <a:lnTo>
                    <a:pt x="211903" y="82274"/>
                  </a:lnTo>
                  <a:lnTo>
                    <a:pt x="213542" y="85093"/>
                  </a:lnTo>
                  <a:lnTo>
                    <a:pt x="217883" y="86537"/>
                  </a:lnTo>
                  <a:lnTo>
                    <a:pt x="219267" y="88128"/>
                  </a:lnTo>
                  <a:lnTo>
                    <a:pt x="219031" y="92167"/>
                  </a:lnTo>
                  <a:lnTo>
                    <a:pt x="221191" y="92899"/>
                  </a:lnTo>
                  <a:lnTo>
                    <a:pt x="221805" y="94730"/>
                  </a:lnTo>
                  <a:lnTo>
                    <a:pt x="220227" y="100037"/>
                  </a:lnTo>
                  <a:lnTo>
                    <a:pt x="217371" y="101712"/>
                  </a:lnTo>
                  <a:lnTo>
                    <a:pt x="214571" y="103270"/>
                  </a:lnTo>
                  <a:lnTo>
                    <a:pt x="208840" y="104718"/>
                  </a:lnTo>
                  <a:lnTo>
                    <a:pt x="203541" y="108419"/>
                  </a:lnTo>
                  <a:lnTo>
                    <a:pt x="197939" y="108939"/>
                  </a:lnTo>
                  <a:lnTo>
                    <a:pt x="191562" y="107620"/>
                  </a:lnTo>
                  <a:lnTo>
                    <a:pt x="186858" y="107352"/>
                  </a:lnTo>
                  <a:lnTo>
                    <a:pt x="183480" y="107514"/>
                  </a:lnTo>
                  <a:lnTo>
                    <a:pt x="179540" y="110775"/>
                  </a:lnTo>
                  <a:lnTo>
                    <a:pt x="174700" y="112666"/>
                  </a:lnTo>
                  <a:lnTo>
                    <a:pt x="167696" y="118703"/>
                  </a:lnTo>
                  <a:lnTo>
                    <a:pt x="162331" y="122894"/>
                  </a:lnTo>
                  <a:lnTo>
                    <a:pt x="165364" y="122256"/>
                  </a:lnTo>
                  <a:lnTo>
                    <a:pt x="172865" y="116285"/>
                  </a:lnTo>
                  <a:lnTo>
                    <a:pt x="181026" y="112678"/>
                  </a:lnTo>
                  <a:lnTo>
                    <a:pt x="185947" y="112442"/>
                  </a:lnTo>
                  <a:lnTo>
                    <a:pt x="187921" y="114901"/>
                  </a:lnTo>
                  <a:lnTo>
                    <a:pt x="183766" y="117937"/>
                  </a:lnTo>
                  <a:lnTo>
                    <a:pt x="182991" y="123098"/>
                  </a:lnTo>
                  <a:lnTo>
                    <a:pt x="182828" y="126728"/>
                  </a:lnTo>
                  <a:lnTo>
                    <a:pt x="186279" y="129293"/>
                  </a:lnTo>
                  <a:lnTo>
                    <a:pt x="191903" y="128846"/>
                  </a:lnTo>
                  <a:lnTo>
                    <a:pt x="196874" y="123658"/>
                  </a:lnTo>
                  <a:lnTo>
                    <a:pt x="196003" y="127106"/>
                  </a:lnTo>
                  <a:lnTo>
                    <a:pt x="197575" y="128914"/>
                  </a:lnTo>
                  <a:lnTo>
                    <a:pt x="192556" y="131849"/>
                  </a:lnTo>
                  <a:lnTo>
                    <a:pt x="184380" y="134357"/>
                  </a:lnTo>
                  <a:lnTo>
                    <a:pt x="180494" y="136134"/>
                  </a:lnTo>
                  <a:lnTo>
                    <a:pt x="175699" y="139395"/>
                  </a:lnTo>
                  <a:lnTo>
                    <a:pt x="173291" y="138931"/>
                  </a:lnTo>
                  <a:lnTo>
                    <a:pt x="174480" y="134897"/>
                  </a:lnTo>
                  <a:lnTo>
                    <a:pt x="181485" y="131229"/>
                  </a:lnTo>
                  <a:lnTo>
                    <a:pt x="176186" y="131142"/>
                  </a:lnTo>
                  <a:lnTo>
                    <a:pt x="172348" y="131548"/>
                  </a:lnTo>
                  <a:lnTo>
                    <a:pt x="171139" y="128758"/>
                  </a:lnTo>
                  <a:lnTo>
                    <a:pt x="173451" y="122279"/>
                  </a:lnTo>
                  <a:lnTo>
                    <a:pt x="172521" y="120838"/>
                  </a:lnTo>
                  <a:lnTo>
                    <a:pt x="170066" y="121535"/>
                  </a:lnTo>
                  <a:lnTo>
                    <a:pt x="169461" y="120233"/>
                  </a:lnTo>
                  <a:lnTo>
                    <a:pt x="165667" y="123691"/>
                  </a:lnTo>
                  <a:lnTo>
                    <a:pt x="163315" y="127340"/>
                  </a:lnTo>
                  <a:lnTo>
                    <a:pt x="161370" y="129446"/>
                  </a:lnTo>
                  <a:lnTo>
                    <a:pt x="159715" y="130112"/>
                  </a:lnTo>
                  <a:lnTo>
                    <a:pt x="158582" y="130297"/>
                  </a:lnTo>
                  <a:lnTo>
                    <a:pt x="157827" y="131456"/>
                  </a:lnTo>
                  <a:lnTo>
                    <a:pt x="151799" y="131146"/>
                  </a:lnTo>
                  <a:lnTo>
                    <a:pt x="146824" y="130914"/>
                  </a:lnTo>
                  <a:lnTo>
                    <a:pt x="145015" y="131712"/>
                  </a:lnTo>
                  <a:lnTo>
                    <a:pt x="140242" y="134961"/>
                  </a:lnTo>
                  <a:lnTo>
                    <a:pt x="139689" y="135311"/>
                  </a:lnTo>
                  <a:lnTo>
                    <a:pt x="137931" y="137116"/>
                  </a:lnTo>
                  <a:lnTo>
                    <a:pt x="134907" y="136949"/>
                  </a:lnTo>
                  <a:lnTo>
                    <a:pt x="131664" y="136788"/>
                  </a:lnTo>
                  <a:lnTo>
                    <a:pt x="129883" y="137464"/>
                  </a:lnTo>
                  <a:lnTo>
                    <a:pt x="130052" y="138434"/>
                  </a:lnTo>
                  <a:lnTo>
                    <a:pt x="129790" y="139910"/>
                  </a:lnTo>
                  <a:lnTo>
                    <a:pt x="129541" y="140392"/>
                  </a:lnTo>
                  <a:lnTo>
                    <a:pt x="124294" y="142534"/>
                  </a:lnTo>
                  <a:lnTo>
                    <a:pt x="120583" y="143095"/>
                  </a:lnTo>
                  <a:lnTo>
                    <a:pt x="115730" y="145439"/>
                  </a:lnTo>
                  <a:lnTo>
                    <a:pt x="114894" y="145391"/>
                  </a:lnTo>
                  <a:lnTo>
                    <a:pt x="114057" y="144569"/>
                  </a:lnTo>
                  <a:lnTo>
                    <a:pt x="113953" y="143861"/>
                  </a:lnTo>
                  <a:lnTo>
                    <a:pt x="114223" y="143364"/>
                  </a:lnTo>
                  <a:lnTo>
                    <a:pt x="115616" y="141726"/>
                  </a:lnTo>
                  <a:lnTo>
                    <a:pt x="118220" y="139177"/>
                  </a:lnTo>
                  <a:lnTo>
                    <a:pt x="120323" y="136400"/>
                  </a:lnTo>
                  <a:lnTo>
                    <a:pt x="121373" y="132200"/>
                  </a:lnTo>
                  <a:lnTo>
                    <a:pt x="122507" y="127817"/>
                  </a:lnTo>
                  <a:lnTo>
                    <a:pt x="120111" y="125364"/>
                  </a:lnTo>
                  <a:lnTo>
                    <a:pt x="120880" y="124540"/>
                  </a:lnTo>
                  <a:lnTo>
                    <a:pt x="120666" y="123926"/>
                  </a:lnTo>
                  <a:lnTo>
                    <a:pt x="119783" y="123870"/>
                  </a:lnTo>
                  <a:lnTo>
                    <a:pt x="119474" y="123072"/>
                  </a:lnTo>
                  <a:lnTo>
                    <a:pt x="119818" y="121931"/>
                  </a:lnTo>
                  <a:lnTo>
                    <a:pt x="118973" y="122385"/>
                  </a:lnTo>
                  <a:lnTo>
                    <a:pt x="118180" y="122182"/>
                  </a:lnTo>
                  <a:lnTo>
                    <a:pt x="118589" y="121722"/>
                  </a:lnTo>
                  <a:lnTo>
                    <a:pt x="118049" y="121203"/>
                  </a:lnTo>
                  <a:lnTo>
                    <a:pt x="118312" y="119927"/>
                  </a:lnTo>
                  <a:lnTo>
                    <a:pt x="116545" y="118237"/>
                  </a:lnTo>
                  <a:lnTo>
                    <a:pt x="114724" y="116476"/>
                  </a:lnTo>
                  <a:lnTo>
                    <a:pt x="112519" y="114422"/>
                  </a:lnTo>
                  <a:lnTo>
                    <a:pt x="110415" y="112486"/>
                  </a:lnTo>
                  <a:lnTo>
                    <a:pt x="106935" y="113639"/>
                  </a:lnTo>
                  <a:lnTo>
                    <a:pt x="105884" y="113613"/>
                  </a:lnTo>
                  <a:lnTo>
                    <a:pt x="102649" y="112096"/>
                  </a:lnTo>
                  <a:lnTo>
                    <a:pt x="99796" y="112531"/>
                  </a:lnTo>
                  <a:lnTo>
                    <a:pt x="97527" y="110828"/>
                  </a:lnTo>
                  <a:lnTo>
                    <a:pt x="94745" y="109829"/>
                  </a:lnTo>
                  <a:lnTo>
                    <a:pt x="92730" y="109370"/>
                  </a:lnTo>
                  <a:lnTo>
                    <a:pt x="92198" y="108488"/>
                  </a:lnTo>
                  <a:lnTo>
                    <a:pt x="93072" y="105828"/>
                  </a:lnTo>
                  <a:lnTo>
                    <a:pt x="92016" y="105769"/>
                  </a:lnTo>
                  <a:lnTo>
                    <a:pt x="91004" y="107600"/>
                  </a:lnTo>
                  <a:lnTo>
                    <a:pt x="84606" y="107092"/>
                  </a:lnTo>
                  <a:lnTo>
                    <a:pt x="74060" y="106231"/>
                  </a:lnTo>
                  <a:lnTo>
                    <a:pt x="63630" y="105337"/>
                  </a:lnTo>
                  <a:lnTo>
                    <a:pt x="54457" y="104516"/>
                  </a:lnTo>
                  <a:lnTo>
                    <a:pt x="45325" y="103666"/>
                  </a:lnTo>
                  <a:lnTo>
                    <a:pt x="36385" y="102802"/>
                  </a:lnTo>
                  <a:lnTo>
                    <a:pt x="27188" y="101877"/>
                  </a:lnTo>
                  <a:lnTo>
                    <a:pt x="24232" y="101572"/>
                  </a:lnTo>
                  <a:lnTo>
                    <a:pt x="15332" y="100631"/>
                  </a:lnTo>
                  <a:lnTo>
                    <a:pt x="6859" y="99702"/>
                  </a:lnTo>
                  <a:lnTo>
                    <a:pt x="6469" y="99645"/>
                  </a:lnTo>
                  <a:lnTo>
                    <a:pt x="4230" y="94289"/>
                  </a:lnTo>
                  <a:lnTo>
                    <a:pt x="3715" y="91981"/>
                  </a:lnTo>
                  <a:lnTo>
                    <a:pt x="0" y="89379"/>
                  </a:lnTo>
                  <a:lnTo>
                    <a:pt x="1768" y="84974"/>
                  </a:lnTo>
                  <a:lnTo>
                    <a:pt x="4547" y="82116"/>
                  </a:lnTo>
                  <a:lnTo>
                    <a:pt x="2608" y="79652"/>
                  </a:lnTo>
                  <a:lnTo>
                    <a:pt x="5342" y="75791"/>
                  </a:lnTo>
                  <a:lnTo>
                    <a:pt x="4961" y="71952"/>
                  </a:lnTo>
                  <a:lnTo>
                    <a:pt x="7043" y="69535"/>
                  </a:lnTo>
                  <a:lnTo>
                    <a:pt x="10573" y="67484"/>
                  </a:lnTo>
                  <a:lnTo>
                    <a:pt x="13156" y="64540"/>
                  </a:lnTo>
                  <a:lnTo>
                    <a:pt x="11340" y="60987"/>
                  </a:lnTo>
                  <a:lnTo>
                    <a:pt x="13678" y="55367"/>
                  </a:lnTo>
                  <a:lnTo>
                    <a:pt x="15294" y="51860"/>
                  </a:lnTo>
                  <a:lnTo>
                    <a:pt x="15011" y="49477"/>
                  </a:lnTo>
                  <a:lnTo>
                    <a:pt x="15199" y="47375"/>
                  </a:lnTo>
                  <a:lnTo>
                    <a:pt x="16293" y="44843"/>
                  </a:lnTo>
                  <a:lnTo>
                    <a:pt x="12232" y="45944"/>
                  </a:lnTo>
                  <a:lnTo>
                    <a:pt x="7124" y="48118"/>
                  </a:lnTo>
                  <a:lnTo>
                    <a:pt x="8032" y="44817"/>
                  </a:lnTo>
                  <a:lnTo>
                    <a:pt x="8421" y="42588"/>
                  </a:lnTo>
                  <a:lnTo>
                    <a:pt x="7375" y="40985"/>
                  </a:lnTo>
                  <a:lnTo>
                    <a:pt x="5102" y="40485"/>
                  </a:lnTo>
                  <a:lnTo>
                    <a:pt x="34709" y="15583"/>
                  </a:lnTo>
                  <a:lnTo>
                    <a:pt x="55314" y="0"/>
                  </a:lnTo>
                  <a:lnTo>
                    <a:pt x="57904" y="1562"/>
                  </a:lnTo>
                  <a:lnTo>
                    <a:pt x="58605" y="4043"/>
                  </a:lnTo>
                  <a:lnTo>
                    <a:pt x="60355" y="4743"/>
                  </a:lnTo>
                  <a:lnTo>
                    <a:pt x="64530" y="3255"/>
                  </a:lnTo>
                  <a:lnTo>
                    <a:pt x="68841" y="2300"/>
                  </a:lnTo>
                  <a:lnTo>
                    <a:pt x="71391" y="3242"/>
                  </a:lnTo>
                  <a:lnTo>
                    <a:pt x="76988" y="1819"/>
                  </a:lnTo>
                  <a:lnTo>
                    <a:pt x="81854" y="1224"/>
                  </a:lnTo>
                  <a:lnTo>
                    <a:pt x="81159" y="3164"/>
                  </a:lnTo>
                  <a:lnTo>
                    <a:pt x="84011" y="2380"/>
                  </a:lnTo>
                  <a:lnTo>
                    <a:pt x="86969" y="451"/>
                  </a:lnTo>
                  <a:lnTo>
                    <a:pt x="87906" y="1087"/>
                  </a:lnTo>
                  <a:lnTo>
                    <a:pt x="86979" y="5353"/>
                  </a:lnTo>
                  <a:lnTo>
                    <a:pt x="93373" y="2818"/>
                  </a:lnTo>
                  <a:lnTo>
                    <a:pt x="89825" y="6096"/>
                  </a:lnTo>
                  <a:lnTo>
                    <a:pt x="93384" y="5721"/>
                  </a:lnTo>
                  <a:lnTo>
                    <a:pt x="95685" y="4570"/>
                  </a:lnTo>
                  <a:lnTo>
                    <a:pt x="98089" y="5134"/>
                  </a:lnTo>
                  <a:lnTo>
                    <a:pt x="99449" y="7340"/>
                  </a:lnTo>
                  <a:lnTo>
                    <a:pt x="102986" y="9534"/>
                  </a:lnTo>
                  <a:lnTo>
                    <a:pt x="105331" y="10626"/>
                  </a:lnTo>
                  <a:lnTo>
                    <a:pt x="107880" y="10593"/>
                  </a:lnTo>
                  <a:lnTo>
                    <a:pt x="108658" y="13154"/>
                  </a:lnTo>
                  <a:lnTo>
                    <a:pt x="103110" y="14973"/>
                  </a:lnTo>
                  <a:lnTo>
                    <a:pt x="106373" y="16384"/>
                  </a:lnTo>
                  <a:lnTo>
                    <a:pt x="113262" y="16545"/>
                  </a:lnTo>
                  <a:lnTo>
                    <a:pt x="116042" y="15982"/>
                  </a:lnTo>
                  <a:lnTo>
                    <a:pt x="115972" y="18904"/>
                  </a:lnTo>
                  <a:lnTo>
                    <a:pt x="120736" y="16922"/>
                  </a:lnTo>
                  <a:lnTo>
                    <a:pt x="120158" y="14795"/>
                  </a:lnTo>
                  <a:lnTo>
                    <a:pt x="123168" y="13437"/>
                  </a:lnTo>
                  <a:lnTo>
                    <a:pt x="126223" y="13521"/>
                  </a:lnTo>
                  <a:lnTo>
                    <a:pt x="128531" y="13265"/>
                  </a:lnTo>
                  <a:lnTo>
                    <a:pt x="129412" y="14511"/>
                  </a:lnTo>
                  <a:lnTo>
                    <a:pt x="129513" y="17160"/>
                  </a:lnTo>
                  <a:lnTo>
                    <a:pt x="132511" y="17062"/>
                  </a:lnTo>
                  <a:lnTo>
                    <a:pt x="134917" y="19482"/>
                  </a:lnTo>
                  <a:lnTo>
                    <a:pt x="139302" y="19120"/>
                  </a:lnTo>
                  <a:lnTo>
                    <a:pt x="142738" y="19551"/>
                  </a:lnTo>
                  <a:lnTo>
                    <a:pt x="144912" y="16735"/>
                  </a:lnTo>
                  <a:lnTo>
                    <a:pt x="147735" y="16145"/>
                  </a:lnTo>
                  <a:lnTo>
                    <a:pt x="150139" y="17997"/>
                  </a:lnTo>
                  <a:lnTo>
                    <a:pt x="146506" y="22256"/>
                  </a:lnTo>
                  <a:lnTo>
                    <a:pt x="151094" y="18800"/>
                  </a:lnTo>
                  <a:lnTo>
                    <a:pt x="152944" y="19090"/>
                  </a:lnTo>
                  <a:lnTo>
                    <a:pt x="157868" y="14665"/>
                  </a:lnTo>
                  <a:lnTo>
                    <a:pt x="157717" y="11684"/>
                  </a:lnTo>
                  <a:lnTo>
                    <a:pt x="156574" y="9644"/>
                  </a:lnTo>
                  <a:lnTo>
                    <a:pt x="161221" y="4748"/>
                  </a:lnTo>
                  <a:lnTo>
                    <a:pt x="166880" y="1761"/>
                  </a:lnTo>
                  <a:lnTo>
                    <a:pt x="169235" y="2721"/>
                  </a:lnTo>
                  <a:lnTo>
                    <a:pt x="169801" y="4874"/>
                  </a:lnTo>
                  <a:lnTo>
                    <a:pt x="168601" y="10169"/>
                  </a:lnTo>
                  <a:lnTo>
                    <a:pt x="164632" y="12200"/>
                  </a:lnTo>
                  <a:lnTo>
                    <a:pt x="168299" y="1347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" name="Polygon form 144"/>
            <p:cNvSpPr/>
            <p:nvPr/>
          </p:nvSpPr>
          <p:spPr>
            <a:xfrm>
              <a:off x="502298" y="1754599"/>
              <a:ext cx="56275" cy="57533"/>
            </a:xfrm>
            <a:custGeom>
              <a:avLst/>
              <a:gdLst/>
              <a:ahLst/>
              <a:cxnLst/>
              <a:rect l="0" t="0" r="0" b="0"/>
              <a:pathLst>
                <a:path w="56275" h="57533">
                  <a:moveTo>
                    <a:pt x="15848" y="2758"/>
                  </a:moveTo>
                  <a:lnTo>
                    <a:pt x="15287" y="5672"/>
                  </a:lnTo>
                  <a:lnTo>
                    <a:pt x="20395" y="2222"/>
                  </a:lnTo>
                  <a:lnTo>
                    <a:pt x="27613" y="786"/>
                  </a:lnTo>
                  <a:lnTo>
                    <a:pt x="27787" y="5691"/>
                  </a:lnTo>
                  <a:lnTo>
                    <a:pt x="25149" y="8615"/>
                  </a:lnTo>
                  <a:lnTo>
                    <a:pt x="30736" y="7617"/>
                  </a:lnTo>
                  <a:lnTo>
                    <a:pt x="34276" y="5968"/>
                  </a:lnTo>
                  <a:lnTo>
                    <a:pt x="37721" y="8588"/>
                  </a:lnTo>
                  <a:lnTo>
                    <a:pt x="39402" y="10954"/>
                  </a:lnTo>
                  <a:lnTo>
                    <a:pt x="38321" y="12956"/>
                  </a:lnTo>
                  <a:lnTo>
                    <a:pt x="43431" y="12202"/>
                  </a:lnTo>
                  <a:lnTo>
                    <a:pt x="43967" y="15257"/>
                  </a:lnTo>
                  <a:lnTo>
                    <a:pt x="48617" y="17411"/>
                  </a:lnTo>
                  <a:lnTo>
                    <a:pt x="49581" y="19381"/>
                  </a:lnTo>
                  <a:lnTo>
                    <a:pt x="49298" y="23814"/>
                  </a:lnTo>
                  <a:lnTo>
                    <a:pt x="43437" y="25688"/>
                  </a:lnTo>
                  <a:lnTo>
                    <a:pt x="47571" y="29041"/>
                  </a:lnTo>
                  <a:lnTo>
                    <a:pt x="51020" y="30282"/>
                  </a:lnTo>
                  <a:lnTo>
                    <a:pt x="52370" y="34735"/>
                  </a:lnTo>
                  <a:lnTo>
                    <a:pt x="56275" y="35262"/>
                  </a:lnTo>
                  <a:lnTo>
                    <a:pt x="53773" y="38471"/>
                  </a:lnTo>
                  <a:lnTo>
                    <a:pt x="46354" y="43608"/>
                  </a:lnTo>
                  <a:lnTo>
                    <a:pt x="44142" y="41443"/>
                  </a:lnTo>
                  <a:lnTo>
                    <a:pt x="42466" y="36754"/>
                  </a:lnTo>
                  <a:lnTo>
                    <a:pt x="38782" y="37136"/>
                  </a:lnTo>
                  <a:lnTo>
                    <a:pt x="36952" y="39766"/>
                  </a:lnTo>
                  <a:lnTo>
                    <a:pt x="38224" y="42621"/>
                  </a:lnTo>
                  <a:lnTo>
                    <a:pt x="40676" y="44962"/>
                  </a:lnTo>
                  <a:lnTo>
                    <a:pt x="41126" y="46258"/>
                  </a:lnTo>
                  <a:lnTo>
                    <a:pt x="40508" y="50957"/>
                  </a:lnTo>
                  <a:lnTo>
                    <a:pt x="37881" y="54250"/>
                  </a:lnTo>
                  <a:lnTo>
                    <a:pt x="35076" y="52793"/>
                  </a:lnTo>
                  <a:lnTo>
                    <a:pt x="30257" y="48674"/>
                  </a:lnTo>
                  <a:lnTo>
                    <a:pt x="31945" y="52905"/>
                  </a:lnTo>
                  <a:lnTo>
                    <a:pt x="33347" y="55881"/>
                  </a:lnTo>
                  <a:lnTo>
                    <a:pt x="32973" y="57533"/>
                  </a:lnTo>
                  <a:lnTo>
                    <a:pt x="26469" y="55238"/>
                  </a:lnTo>
                  <a:lnTo>
                    <a:pt x="22076" y="52182"/>
                  </a:lnTo>
                  <a:lnTo>
                    <a:pt x="20069" y="49716"/>
                  </a:lnTo>
                  <a:lnTo>
                    <a:pt x="21753" y="48467"/>
                  </a:lnTo>
                  <a:lnTo>
                    <a:pt x="19148" y="45832"/>
                  </a:lnTo>
                  <a:lnTo>
                    <a:pt x="16635" y="43336"/>
                  </a:lnTo>
                  <a:lnTo>
                    <a:pt x="15866" y="44679"/>
                  </a:lnTo>
                  <a:lnTo>
                    <a:pt x="7766" y="44901"/>
                  </a:lnTo>
                  <a:lnTo>
                    <a:pt x="6538" y="43161"/>
                  </a:lnTo>
                  <a:lnTo>
                    <a:pt x="10433" y="39887"/>
                  </a:lnTo>
                  <a:lnTo>
                    <a:pt x="15378" y="40139"/>
                  </a:lnTo>
                  <a:lnTo>
                    <a:pt x="21110" y="39905"/>
                  </a:lnTo>
                  <a:lnTo>
                    <a:pt x="21253" y="38202"/>
                  </a:lnTo>
                  <a:lnTo>
                    <a:pt x="23580" y="35962"/>
                  </a:lnTo>
                  <a:lnTo>
                    <a:pt x="29683" y="31692"/>
                  </a:lnTo>
                  <a:lnTo>
                    <a:pt x="30263" y="29615"/>
                  </a:lnTo>
                  <a:lnTo>
                    <a:pt x="30294" y="27980"/>
                  </a:lnTo>
                  <a:lnTo>
                    <a:pt x="27919" y="25508"/>
                  </a:lnTo>
                  <a:lnTo>
                    <a:pt x="23955" y="23620"/>
                  </a:lnTo>
                  <a:lnTo>
                    <a:pt x="26321" y="22570"/>
                  </a:lnTo>
                  <a:lnTo>
                    <a:pt x="25702" y="19562"/>
                  </a:lnTo>
                  <a:lnTo>
                    <a:pt x="23749" y="19158"/>
                  </a:lnTo>
                  <a:lnTo>
                    <a:pt x="22958" y="17480"/>
                  </a:lnTo>
                  <a:lnTo>
                    <a:pt x="20696" y="18732"/>
                  </a:lnTo>
                  <a:lnTo>
                    <a:pt x="15890" y="19008"/>
                  </a:lnTo>
                  <a:lnTo>
                    <a:pt x="7915" y="17357"/>
                  </a:lnTo>
                  <a:lnTo>
                    <a:pt x="3926" y="15651"/>
                  </a:lnTo>
                  <a:lnTo>
                    <a:pt x="643" y="14676"/>
                  </a:lnTo>
                  <a:lnTo>
                    <a:pt x="0" y="12946"/>
                  </a:lnTo>
                  <a:lnTo>
                    <a:pt x="4156" y="11093"/>
                  </a:lnTo>
                  <a:lnTo>
                    <a:pt x="871" y="10815"/>
                  </a:lnTo>
                  <a:lnTo>
                    <a:pt x="4042" y="6241"/>
                  </a:lnTo>
                  <a:lnTo>
                    <a:pt x="9275" y="2399"/>
                  </a:lnTo>
                  <a:lnTo>
                    <a:pt x="13176" y="760"/>
                  </a:lnTo>
                  <a:lnTo>
                    <a:pt x="19961" y="0"/>
                  </a:lnTo>
                  <a:lnTo>
                    <a:pt x="15848" y="275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" name="Polygon form 145"/>
            <p:cNvSpPr/>
            <p:nvPr/>
          </p:nvSpPr>
          <p:spPr>
            <a:xfrm>
              <a:off x="524965" y="1714487"/>
              <a:ext cx="78398" cy="30336"/>
            </a:xfrm>
            <a:custGeom>
              <a:avLst/>
              <a:gdLst/>
              <a:ahLst/>
              <a:cxnLst/>
              <a:rect l="0" t="0" r="0" b="0"/>
              <a:pathLst>
                <a:path w="78398" h="30336">
                  <a:moveTo>
                    <a:pt x="67640" y="892"/>
                  </a:moveTo>
                  <a:lnTo>
                    <a:pt x="72315" y="1418"/>
                  </a:lnTo>
                  <a:lnTo>
                    <a:pt x="75873" y="2128"/>
                  </a:lnTo>
                  <a:lnTo>
                    <a:pt x="78398" y="3460"/>
                  </a:lnTo>
                  <a:lnTo>
                    <a:pt x="77437" y="4652"/>
                  </a:lnTo>
                  <a:lnTo>
                    <a:pt x="71339" y="6422"/>
                  </a:lnTo>
                  <a:lnTo>
                    <a:pt x="66003" y="7144"/>
                  </a:lnTo>
                  <a:lnTo>
                    <a:pt x="63480" y="8069"/>
                  </a:lnTo>
                  <a:lnTo>
                    <a:pt x="67705" y="8217"/>
                  </a:lnTo>
                  <a:lnTo>
                    <a:pt x="61023" y="10732"/>
                  </a:lnTo>
                  <a:lnTo>
                    <a:pt x="56828" y="11852"/>
                  </a:lnTo>
                  <a:lnTo>
                    <a:pt x="50527" y="15327"/>
                  </a:lnTo>
                  <a:lnTo>
                    <a:pt x="45791" y="15861"/>
                  </a:lnTo>
                  <a:lnTo>
                    <a:pt x="43763" y="16701"/>
                  </a:lnTo>
                  <a:lnTo>
                    <a:pt x="37266" y="16857"/>
                  </a:lnTo>
                  <a:lnTo>
                    <a:pt x="39574" y="17559"/>
                  </a:lnTo>
                  <a:lnTo>
                    <a:pt x="37507" y="18274"/>
                  </a:lnTo>
                  <a:lnTo>
                    <a:pt x="37363" y="20551"/>
                  </a:lnTo>
                  <a:lnTo>
                    <a:pt x="34142" y="21965"/>
                  </a:lnTo>
                  <a:lnTo>
                    <a:pt x="29889" y="23039"/>
                  </a:lnTo>
                  <a:lnTo>
                    <a:pt x="27436" y="24716"/>
                  </a:lnTo>
                  <a:lnTo>
                    <a:pt x="23383" y="25866"/>
                  </a:lnTo>
                  <a:lnTo>
                    <a:pt x="22823" y="26887"/>
                  </a:lnTo>
                  <a:lnTo>
                    <a:pt x="26577" y="26932"/>
                  </a:lnTo>
                  <a:lnTo>
                    <a:pt x="25725" y="28020"/>
                  </a:lnTo>
                  <a:lnTo>
                    <a:pt x="17794" y="30336"/>
                  </a:lnTo>
                  <a:lnTo>
                    <a:pt x="13272" y="28757"/>
                  </a:lnTo>
                  <a:lnTo>
                    <a:pt x="6427" y="29027"/>
                  </a:lnTo>
                  <a:lnTo>
                    <a:pt x="3767" y="28281"/>
                  </a:lnTo>
                  <a:lnTo>
                    <a:pt x="0" y="27774"/>
                  </a:lnTo>
                  <a:lnTo>
                    <a:pt x="1743" y="25662"/>
                  </a:lnTo>
                  <a:lnTo>
                    <a:pt x="6530" y="24936"/>
                  </a:lnTo>
                  <a:lnTo>
                    <a:pt x="8526" y="21722"/>
                  </a:lnTo>
                  <a:lnTo>
                    <a:pt x="10068" y="21498"/>
                  </a:lnTo>
                  <a:lnTo>
                    <a:pt x="13791" y="23738"/>
                  </a:lnTo>
                  <a:lnTo>
                    <a:pt x="13615" y="20755"/>
                  </a:lnTo>
                  <a:lnTo>
                    <a:pt x="11124" y="19710"/>
                  </a:lnTo>
                  <a:lnTo>
                    <a:pt x="14393" y="18133"/>
                  </a:lnTo>
                  <a:lnTo>
                    <a:pt x="18951" y="17317"/>
                  </a:lnTo>
                  <a:lnTo>
                    <a:pt x="20970" y="15835"/>
                  </a:lnTo>
                  <a:lnTo>
                    <a:pt x="19824" y="13974"/>
                  </a:lnTo>
                  <a:lnTo>
                    <a:pt x="21206" y="11701"/>
                  </a:lnTo>
                  <a:lnTo>
                    <a:pt x="26349" y="12190"/>
                  </a:lnTo>
                  <a:lnTo>
                    <a:pt x="27442" y="12747"/>
                  </a:lnTo>
                  <a:lnTo>
                    <a:pt x="31996" y="11329"/>
                  </a:lnTo>
                  <a:lnTo>
                    <a:pt x="28104" y="10590"/>
                  </a:lnTo>
                  <a:lnTo>
                    <a:pt x="21064" y="10486"/>
                  </a:lnTo>
                  <a:lnTo>
                    <a:pt x="19171" y="8836"/>
                  </a:lnTo>
                  <a:lnTo>
                    <a:pt x="19410" y="7022"/>
                  </a:lnTo>
                  <a:lnTo>
                    <a:pt x="18554" y="5653"/>
                  </a:lnTo>
                  <a:lnTo>
                    <a:pt x="19726" y="4187"/>
                  </a:lnTo>
                  <a:lnTo>
                    <a:pt x="23369" y="3528"/>
                  </a:lnTo>
                  <a:lnTo>
                    <a:pt x="25684" y="3504"/>
                  </a:lnTo>
                  <a:lnTo>
                    <a:pt x="30053" y="3000"/>
                  </a:lnTo>
                  <a:lnTo>
                    <a:pt x="34427" y="1543"/>
                  </a:lnTo>
                  <a:lnTo>
                    <a:pt x="36480" y="1875"/>
                  </a:lnTo>
                  <a:lnTo>
                    <a:pt x="37265" y="3172"/>
                  </a:lnTo>
                  <a:lnTo>
                    <a:pt x="40995" y="916"/>
                  </a:lnTo>
                  <a:lnTo>
                    <a:pt x="44101" y="335"/>
                  </a:lnTo>
                  <a:lnTo>
                    <a:pt x="47850" y="0"/>
                  </a:lnTo>
                  <a:lnTo>
                    <a:pt x="53618" y="52"/>
                  </a:lnTo>
                  <a:lnTo>
                    <a:pt x="54159" y="562"/>
                  </a:lnTo>
                  <a:lnTo>
                    <a:pt x="60133" y="34"/>
                  </a:lnTo>
                  <a:lnTo>
                    <a:pt x="63876" y="464"/>
                  </a:lnTo>
                  <a:lnTo>
                    <a:pt x="67640" y="89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" name="Polygon form 146"/>
            <p:cNvSpPr/>
            <p:nvPr/>
          </p:nvSpPr>
          <p:spPr>
            <a:xfrm>
              <a:off x="433959" y="1751184"/>
              <a:ext cx="40206" cy="22695"/>
            </a:xfrm>
            <a:custGeom>
              <a:avLst/>
              <a:gdLst/>
              <a:ahLst/>
              <a:cxnLst/>
              <a:rect l="0" t="0" r="0" b="0"/>
              <a:pathLst>
                <a:path w="40206" h="22695">
                  <a:moveTo>
                    <a:pt x="23336" y="1043"/>
                  </a:moveTo>
                  <a:lnTo>
                    <a:pt x="19959" y="2929"/>
                  </a:lnTo>
                  <a:lnTo>
                    <a:pt x="26227" y="2125"/>
                  </a:lnTo>
                  <a:lnTo>
                    <a:pt x="26814" y="4592"/>
                  </a:lnTo>
                  <a:lnTo>
                    <a:pt x="31695" y="2639"/>
                  </a:lnTo>
                  <a:lnTo>
                    <a:pt x="32134" y="4242"/>
                  </a:lnTo>
                  <a:lnTo>
                    <a:pt x="29384" y="8670"/>
                  </a:lnTo>
                  <a:lnTo>
                    <a:pt x="32400" y="6979"/>
                  </a:lnTo>
                  <a:lnTo>
                    <a:pt x="35601" y="2405"/>
                  </a:lnTo>
                  <a:lnTo>
                    <a:pt x="38193" y="1956"/>
                  </a:lnTo>
                  <a:lnTo>
                    <a:pt x="39606" y="2848"/>
                  </a:lnTo>
                  <a:lnTo>
                    <a:pt x="40206" y="4824"/>
                  </a:lnTo>
                  <a:lnTo>
                    <a:pt x="37217" y="9195"/>
                  </a:lnTo>
                  <a:lnTo>
                    <a:pt x="34800" y="12348"/>
                  </a:lnTo>
                  <a:lnTo>
                    <a:pt x="36487" y="14887"/>
                  </a:lnTo>
                  <a:lnTo>
                    <a:pt x="38652" y="17366"/>
                  </a:lnTo>
                  <a:lnTo>
                    <a:pt x="36568" y="19294"/>
                  </a:lnTo>
                  <a:lnTo>
                    <a:pt x="32393" y="19292"/>
                  </a:lnTo>
                  <a:lnTo>
                    <a:pt x="32281" y="21139"/>
                  </a:lnTo>
                  <a:lnTo>
                    <a:pt x="29964" y="22695"/>
                  </a:lnTo>
                  <a:lnTo>
                    <a:pt x="26351" y="21588"/>
                  </a:lnTo>
                  <a:lnTo>
                    <a:pt x="23474" y="19999"/>
                  </a:lnTo>
                  <a:lnTo>
                    <a:pt x="20500" y="19999"/>
                  </a:lnTo>
                  <a:lnTo>
                    <a:pt x="14636" y="21053"/>
                  </a:lnTo>
                  <a:lnTo>
                    <a:pt x="8063" y="21099"/>
                  </a:lnTo>
                  <a:lnTo>
                    <a:pt x="3501" y="21073"/>
                  </a:lnTo>
                  <a:lnTo>
                    <a:pt x="4412" y="18870"/>
                  </a:lnTo>
                  <a:lnTo>
                    <a:pt x="2551" y="17340"/>
                  </a:lnTo>
                  <a:lnTo>
                    <a:pt x="0" y="17604"/>
                  </a:lnTo>
                  <a:lnTo>
                    <a:pt x="983" y="13859"/>
                  </a:lnTo>
                  <a:lnTo>
                    <a:pt x="2988" y="13564"/>
                  </a:lnTo>
                  <a:lnTo>
                    <a:pt x="7267" y="13203"/>
                  </a:lnTo>
                  <a:lnTo>
                    <a:pt x="10227" y="13738"/>
                  </a:lnTo>
                  <a:lnTo>
                    <a:pt x="13983" y="13293"/>
                  </a:lnTo>
                  <a:lnTo>
                    <a:pt x="10739" y="11821"/>
                  </a:lnTo>
                  <a:lnTo>
                    <a:pt x="5591" y="11650"/>
                  </a:lnTo>
                  <a:lnTo>
                    <a:pt x="2537" y="11216"/>
                  </a:lnTo>
                  <a:lnTo>
                    <a:pt x="3179" y="9503"/>
                  </a:lnTo>
                  <a:lnTo>
                    <a:pt x="10241" y="8346"/>
                  </a:lnTo>
                  <a:lnTo>
                    <a:pt x="6787" y="8038"/>
                  </a:lnTo>
                  <a:lnTo>
                    <a:pt x="4288" y="6494"/>
                  </a:lnTo>
                  <a:lnTo>
                    <a:pt x="9866" y="3509"/>
                  </a:lnTo>
                  <a:lnTo>
                    <a:pt x="13362" y="1982"/>
                  </a:lnTo>
                  <a:lnTo>
                    <a:pt x="22115" y="0"/>
                  </a:lnTo>
                  <a:lnTo>
                    <a:pt x="23336" y="104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" name="Polygon form 147"/>
            <p:cNvSpPr/>
            <p:nvPr/>
          </p:nvSpPr>
          <p:spPr>
            <a:xfrm>
              <a:off x="528608" y="1861994"/>
              <a:ext cx="21511" cy="23995"/>
            </a:xfrm>
            <a:custGeom>
              <a:avLst/>
              <a:gdLst/>
              <a:ahLst/>
              <a:cxnLst/>
              <a:rect l="0" t="0" r="0" b="0"/>
              <a:pathLst>
                <a:path w="21511" h="23995">
                  <a:moveTo>
                    <a:pt x="14749" y="4425"/>
                  </a:moveTo>
                  <a:lnTo>
                    <a:pt x="11313" y="8467"/>
                  </a:lnTo>
                  <a:lnTo>
                    <a:pt x="13897" y="6959"/>
                  </a:lnTo>
                  <a:lnTo>
                    <a:pt x="15701" y="8061"/>
                  </a:lnTo>
                  <a:lnTo>
                    <a:pt x="14065" y="9662"/>
                  </a:lnTo>
                  <a:lnTo>
                    <a:pt x="16486" y="11073"/>
                  </a:lnTo>
                  <a:lnTo>
                    <a:pt x="18311" y="9982"/>
                  </a:lnTo>
                  <a:lnTo>
                    <a:pt x="21049" y="11562"/>
                  </a:lnTo>
                  <a:lnTo>
                    <a:pt x="19025" y="14984"/>
                  </a:lnTo>
                  <a:lnTo>
                    <a:pt x="21511" y="14264"/>
                  </a:lnTo>
                  <a:lnTo>
                    <a:pt x="21190" y="16787"/>
                  </a:lnTo>
                  <a:lnTo>
                    <a:pt x="21353" y="19765"/>
                  </a:lnTo>
                  <a:lnTo>
                    <a:pt x="18814" y="23875"/>
                  </a:lnTo>
                  <a:lnTo>
                    <a:pt x="17289" y="23995"/>
                  </a:lnTo>
                  <a:lnTo>
                    <a:pt x="15399" y="23020"/>
                  </a:lnTo>
                  <a:lnTo>
                    <a:pt x="17220" y="19177"/>
                  </a:lnTo>
                  <a:lnTo>
                    <a:pt x="16494" y="18541"/>
                  </a:lnTo>
                  <a:lnTo>
                    <a:pt x="11528" y="22495"/>
                  </a:lnTo>
                  <a:lnTo>
                    <a:pt x="9636" y="22254"/>
                  </a:lnTo>
                  <a:lnTo>
                    <a:pt x="12588" y="20122"/>
                  </a:lnTo>
                  <a:lnTo>
                    <a:pt x="9827" y="18847"/>
                  </a:lnTo>
                  <a:lnTo>
                    <a:pt x="6267" y="18986"/>
                  </a:lnTo>
                  <a:lnTo>
                    <a:pt x="44" y="18576"/>
                  </a:lnTo>
                  <a:lnTo>
                    <a:pt x="0" y="17152"/>
                  </a:lnTo>
                  <a:lnTo>
                    <a:pt x="2541" y="15573"/>
                  </a:lnTo>
                  <a:lnTo>
                    <a:pt x="1564" y="14226"/>
                  </a:lnTo>
                  <a:lnTo>
                    <a:pt x="5181" y="11494"/>
                  </a:lnTo>
                  <a:lnTo>
                    <a:pt x="10944" y="4111"/>
                  </a:lnTo>
                  <a:lnTo>
                    <a:pt x="13789" y="1509"/>
                  </a:lnTo>
                  <a:lnTo>
                    <a:pt x="17045" y="0"/>
                  </a:lnTo>
                  <a:lnTo>
                    <a:pt x="18426" y="269"/>
                  </a:lnTo>
                  <a:lnTo>
                    <a:pt x="17400" y="1523"/>
                  </a:lnTo>
                  <a:lnTo>
                    <a:pt x="14749" y="442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" name="Polygon form 148"/>
            <p:cNvSpPr/>
            <p:nvPr/>
          </p:nvSpPr>
          <p:spPr>
            <a:xfrm>
              <a:off x="425831" y="1744937"/>
              <a:ext cx="30363" cy="14620"/>
            </a:xfrm>
            <a:custGeom>
              <a:avLst/>
              <a:gdLst/>
              <a:ahLst/>
              <a:cxnLst/>
              <a:rect l="0" t="0" r="0" b="0"/>
              <a:pathLst>
                <a:path w="30363" h="14620">
                  <a:moveTo>
                    <a:pt x="9239" y="13228"/>
                  </a:moveTo>
                  <a:lnTo>
                    <a:pt x="1071" y="14620"/>
                  </a:lnTo>
                  <a:lnTo>
                    <a:pt x="2178" y="12629"/>
                  </a:lnTo>
                  <a:lnTo>
                    <a:pt x="0" y="9823"/>
                  </a:lnTo>
                  <a:lnTo>
                    <a:pt x="3150" y="8157"/>
                  </a:lnTo>
                  <a:lnTo>
                    <a:pt x="8485" y="5280"/>
                  </a:lnTo>
                  <a:lnTo>
                    <a:pt x="13794" y="2753"/>
                  </a:lnTo>
                  <a:lnTo>
                    <a:pt x="15089" y="0"/>
                  </a:lnTo>
                  <a:lnTo>
                    <a:pt x="22833" y="105"/>
                  </a:lnTo>
                  <a:lnTo>
                    <a:pt x="24675" y="1279"/>
                  </a:lnTo>
                  <a:lnTo>
                    <a:pt x="29677" y="2063"/>
                  </a:lnTo>
                  <a:lnTo>
                    <a:pt x="30224" y="3488"/>
                  </a:lnTo>
                  <a:lnTo>
                    <a:pt x="30363" y="5496"/>
                  </a:lnTo>
                  <a:lnTo>
                    <a:pt x="26433" y="6288"/>
                  </a:lnTo>
                  <a:lnTo>
                    <a:pt x="17660" y="8704"/>
                  </a:lnTo>
                  <a:lnTo>
                    <a:pt x="11446" y="11374"/>
                  </a:lnTo>
                  <a:lnTo>
                    <a:pt x="9239" y="1322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" name="Polygon form 149"/>
            <p:cNvSpPr/>
            <p:nvPr/>
          </p:nvSpPr>
          <p:spPr>
            <a:xfrm>
              <a:off x="510279" y="1738183"/>
              <a:ext cx="30447" cy="14170"/>
            </a:xfrm>
            <a:custGeom>
              <a:avLst/>
              <a:gdLst/>
              <a:ahLst/>
              <a:cxnLst/>
              <a:rect l="0" t="0" r="0" b="0"/>
              <a:pathLst>
                <a:path w="30447" h="14170">
                  <a:moveTo>
                    <a:pt x="6571" y="587"/>
                  </a:moveTo>
                  <a:lnTo>
                    <a:pt x="7452" y="2145"/>
                  </a:lnTo>
                  <a:lnTo>
                    <a:pt x="11554" y="2431"/>
                  </a:lnTo>
                  <a:lnTo>
                    <a:pt x="11963" y="3993"/>
                  </a:lnTo>
                  <a:lnTo>
                    <a:pt x="9904" y="5598"/>
                  </a:lnTo>
                  <a:lnTo>
                    <a:pt x="11396" y="6763"/>
                  </a:lnTo>
                  <a:lnTo>
                    <a:pt x="11775" y="7903"/>
                  </a:lnTo>
                  <a:lnTo>
                    <a:pt x="14488" y="8302"/>
                  </a:lnTo>
                  <a:lnTo>
                    <a:pt x="17292" y="8892"/>
                  </a:lnTo>
                  <a:lnTo>
                    <a:pt x="21567" y="8169"/>
                  </a:lnTo>
                  <a:lnTo>
                    <a:pt x="26279" y="8085"/>
                  </a:lnTo>
                  <a:lnTo>
                    <a:pt x="29519" y="8625"/>
                  </a:lnTo>
                  <a:lnTo>
                    <a:pt x="30447" y="10454"/>
                  </a:lnTo>
                  <a:lnTo>
                    <a:pt x="29426" y="12332"/>
                  </a:lnTo>
                  <a:lnTo>
                    <a:pt x="27082" y="13430"/>
                  </a:lnTo>
                  <a:lnTo>
                    <a:pt x="22994" y="14170"/>
                  </a:lnTo>
                  <a:lnTo>
                    <a:pt x="20618" y="13437"/>
                  </a:lnTo>
                  <a:lnTo>
                    <a:pt x="13709" y="13681"/>
                  </a:lnTo>
                  <a:lnTo>
                    <a:pt x="9125" y="13434"/>
                  </a:lnTo>
                  <a:lnTo>
                    <a:pt x="6082" y="12629"/>
                  </a:lnTo>
                  <a:lnTo>
                    <a:pt x="1628" y="10777"/>
                  </a:lnTo>
                  <a:lnTo>
                    <a:pt x="3188" y="8318"/>
                  </a:lnTo>
                  <a:lnTo>
                    <a:pt x="5033" y="6134"/>
                  </a:lnTo>
                  <a:lnTo>
                    <a:pt x="4798" y="4078"/>
                  </a:lnTo>
                  <a:lnTo>
                    <a:pt x="1017" y="3224"/>
                  </a:lnTo>
                  <a:lnTo>
                    <a:pt x="0" y="1706"/>
                  </a:lnTo>
                  <a:lnTo>
                    <a:pt x="2625" y="0"/>
                  </a:lnTo>
                  <a:lnTo>
                    <a:pt x="6571" y="58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" name="Polygon form 150"/>
            <p:cNvSpPr/>
            <p:nvPr/>
          </p:nvSpPr>
          <p:spPr>
            <a:xfrm>
              <a:off x="525729" y="1721240"/>
              <a:ext cx="19035" cy="13257"/>
            </a:xfrm>
            <a:custGeom>
              <a:avLst/>
              <a:gdLst/>
              <a:ahLst/>
              <a:cxnLst/>
              <a:rect l="0" t="0" r="0" b="0"/>
              <a:pathLst>
                <a:path w="19035" h="13257">
                  <a:moveTo>
                    <a:pt x="17725" y="7491"/>
                  </a:moveTo>
                  <a:lnTo>
                    <a:pt x="18740" y="9034"/>
                  </a:lnTo>
                  <a:lnTo>
                    <a:pt x="14746" y="10158"/>
                  </a:lnTo>
                  <a:lnTo>
                    <a:pt x="7827" y="13183"/>
                  </a:lnTo>
                  <a:lnTo>
                    <a:pt x="3938" y="13257"/>
                  </a:lnTo>
                  <a:lnTo>
                    <a:pt x="322" y="12423"/>
                  </a:lnTo>
                  <a:lnTo>
                    <a:pt x="0" y="10527"/>
                  </a:lnTo>
                  <a:lnTo>
                    <a:pt x="1675" y="8977"/>
                  </a:lnTo>
                  <a:lnTo>
                    <a:pt x="4440" y="7941"/>
                  </a:lnTo>
                  <a:lnTo>
                    <a:pt x="817" y="7737"/>
                  </a:lnTo>
                  <a:lnTo>
                    <a:pt x="213" y="6182"/>
                  </a:lnTo>
                  <a:lnTo>
                    <a:pt x="1123" y="4187"/>
                  </a:lnTo>
                  <a:lnTo>
                    <a:pt x="4558" y="2397"/>
                  </a:lnTo>
                  <a:lnTo>
                    <a:pt x="7320" y="1193"/>
                  </a:lnTo>
                  <a:lnTo>
                    <a:pt x="9589" y="1016"/>
                  </a:lnTo>
                  <a:lnTo>
                    <a:pt x="9847" y="0"/>
                  </a:lnTo>
                  <a:lnTo>
                    <a:pt x="14464" y="42"/>
                  </a:lnTo>
                  <a:lnTo>
                    <a:pt x="14436" y="2451"/>
                  </a:lnTo>
                  <a:lnTo>
                    <a:pt x="16701" y="3556"/>
                  </a:lnTo>
                  <a:lnTo>
                    <a:pt x="19035" y="4553"/>
                  </a:lnTo>
                  <a:lnTo>
                    <a:pt x="17725" y="749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" name="Polygon form 151"/>
            <p:cNvSpPr/>
            <p:nvPr/>
          </p:nvSpPr>
          <p:spPr>
            <a:xfrm>
              <a:off x="460559" y="1737629"/>
              <a:ext cx="28008" cy="9508"/>
            </a:xfrm>
            <a:custGeom>
              <a:avLst/>
              <a:gdLst/>
              <a:ahLst/>
              <a:cxnLst/>
              <a:rect l="0" t="0" r="0" b="0"/>
              <a:pathLst>
                <a:path w="28008" h="9508">
                  <a:moveTo>
                    <a:pt x="24356" y="2733"/>
                  </a:moveTo>
                  <a:lnTo>
                    <a:pt x="23415" y="4309"/>
                  </a:lnTo>
                  <a:lnTo>
                    <a:pt x="26061" y="3761"/>
                  </a:lnTo>
                  <a:lnTo>
                    <a:pt x="28008" y="4133"/>
                  </a:lnTo>
                  <a:lnTo>
                    <a:pt x="26027" y="6248"/>
                  </a:lnTo>
                  <a:lnTo>
                    <a:pt x="22497" y="8159"/>
                  </a:lnTo>
                  <a:lnTo>
                    <a:pt x="14656" y="8173"/>
                  </a:lnTo>
                  <a:lnTo>
                    <a:pt x="7247" y="9508"/>
                  </a:lnTo>
                  <a:lnTo>
                    <a:pt x="3952" y="9293"/>
                  </a:lnTo>
                  <a:lnTo>
                    <a:pt x="5323" y="7893"/>
                  </a:lnTo>
                  <a:lnTo>
                    <a:pt x="11843" y="6444"/>
                  </a:lnTo>
                  <a:lnTo>
                    <a:pt x="1932" y="6043"/>
                  </a:lnTo>
                  <a:lnTo>
                    <a:pt x="0" y="5013"/>
                  </a:lnTo>
                  <a:lnTo>
                    <a:pt x="7871" y="1233"/>
                  </a:lnTo>
                  <a:lnTo>
                    <a:pt x="11222" y="254"/>
                  </a:lnTo>
                  <a:lnTo>
                    <a:pt x="15146" y="2184"/>
                  </a:lnTo>
                  <a:lnTo>
                    <a:pt x="15791" y="5003"/>
                  </a:lnTo>
                  <a:lnTo>
                    <a:pt x="19020" y="5653"/>
                  </a:lnTo>
                  <a:lnTo>
                    <a:pt x="20844" y="1362"/>
                  </a:lnTo>
                  <a:lnTo>
                    <a:pt x="24524" y="0"/>
                  </a:lnTo>
                  <a:lnTo>
                    <a:pt x="26029" y="667"/>
                  </a:lnTo>
                  <a:lnTo>
                    <a:pt x="24356" y="273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" name="Polygon form 152"/>
            <p:cNvSpPr/>
            <p:nvPr/>
          </p:nvSpPr>
          <p:spPr>
            <a:xfrm>
              <a:off x="482864" y="1791004"/>
              <a:ext cx="19391" cy="12417"/>
            </a:xfrm>
            <a:custGeom>
              <a:avLst/>
              <a:gdLst/>
              <a:ahLst/>
              <a:cxnLst/>
              <a:rect l="0" t="0" r="0" b="0"/>
              <a:pathLst>
                <a:path w="19391" h="12417">
                  <a:moveTo>
                    <a:pt x="12196" y="516"/>
                  </a:moveTo>
                  <a:lnTo>
                    <a:pt x="11247" y="2568"/>
                  </a:lnTo>
                  <a:lnTo>
                    <a:pt x="13063" y="1961"/>
                  </a:lnTo>
                  <a:lnTo>
                    <a:pt x="13726" y="3278"/>
                  </a:lnTo>
                  <a:lnTo>
                    <a:pt x="15490" y="5066"/>
                  </a:lnTo>
                  <a:lnTo>
                    <a:pt x="17522" y="6720"/>
                  </a:lnTo>
                  <a:lnTo>
                    <a:pt x="16311" y="8929"/>
                  </a:lnTo>
                  <a:lnTo>
                    <a:pt x="18488" y="8711"/>
                  </a:lnTo>
                  <a:lnTo>
                    <a:pt x="19391" y="10376"/>
                  </a:lnTo>
                  <a:lnTo>
                    <a:pt x="16101" y="11660"/>
                  </a:lnTo>
                  <a:lnTo>
                    <a:pt x="12691" y="10248"/>
                  </a:lnTo>
                  <a:lnTo>
                    <a:pt x="12588" y="8063"/>
                  </a:lnTo>
                  <a:lnTo>
                    <a:pt x="8329" y="10319"/>
                  </a:lnTo>
                  <a:lnTo>
                    <a:pt x="2951" y="12417"/>
                  </a:lnTo>
                  <a:lnTo>
                    <a:pt x="3877" y="9651"/>
                  </a:lnTo>
                  <a:lnTo>
                    <a:pt x="0" y="9813"/>
                  </a:lnTo>
                  <a:lnTo>
                    <a:pt x="3869" y="7717"/>
                  </a:lnTo>
                  <a:lnTo>
                    <a:pt x="6742" y="4128"/>
                  </a:lnTo>
                  <a:lnTo>
                    <a:pt x="10615" y="0"/>
                  </a:lnTo>
                  <a:lnTo>
                    <a:pt x="12196" y="51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" name="Polygon form 153"/>
            <p:cNvSpPr/>
            <p:nvPr/>
          </p:nvSpPr>
          <p:spPr>
            <a:xfrm>
              <a:off x="479842" y="1751907"/>
              <a:ext cx="16722" cy="11660"/>
            </a:xfrm>
            <a:custGeom>
              <a:avLst/>
              <a:gdLst/>
              <a:ahLst/>
              <a:cxnLst/>
              <a:rect l="0" t="0" r="0" b="0"/>
              <a:pathLst>
                <a:path w="16722" h="11660">
                  <a:moveTo>
                    <a:pt x="10601" y="0"/>
                  </a:moveTo>
                  <a:lnTo>
                    <a:pt x="12274" y="1139"/>
                  </a:lnTo>
                  <a:lnTo>
                    <a:pt x="16722" y="913"/>
                  </a:lnTo>
                  <a:lnTo>
                    <a:pt x="16050" y="2230"/>
                  </a:lnTo>
                  <a:lnTo>
                    <a:pt x="11942" y="4158"/>
                  </a:lnTo>
                  <a:lnTo>
                    <a:pt x="13496" y="6335"/>
                  </a:lnTo>
                  <a:lnTo>
                    <a:pt x="9356" y="10272"/>
                  </a:lnTo>
                  <a:lnTo>
                    <a:pt x="4013" y="11660"/>
                  </a:lnTo>
                  <a:lnTo>
                    <a:pt x="2166" y="11097"/>
                  </a:lnTo>
                  <a:lnTo>
                    <a:pt x="2213" y="9276"/>
                  </a:lnTo>
                  <a:lnTo>
                    <a:pt x="0" y="5396"/>
                  </a:lnTo>
                  <a:lnTo>
                    <a:pt x="1461" y="4004"/>
                  </a:lnTo>
                  <a:lnTo>
                    <a:pt x="5429" y="4947"/>
                  </a:lnTo>
                  <a:lnTo>
                    <a:pt x="5877" y="1880"/>
                  </a:lnTo>
                  <a:lnTo>
                    <a:pt x="10601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" name="Polygon form 154"/>
            <p:cNvSpPr/>
            <p:nvPr/>
          </p:nvSpPr>
          <p:spPr>
            <a:xfrm>
              <a:off x="493823" y="1751689"/>
              <a:ext cx="18248" cy="9344"/>
            </a:xfrm>
            <a:custGeom>
              <a:avLst/>
              <a:gdLst/>
              <a:ahLst/>
              <a:cxnLst/>
              <a:rect l="0" t="0" r="0" b="0"/>
              <a:pathLst>
                <a:path w="18248" h="9344">
                  <a:moveTo>
                    <a:pt x="7885" y="6233"/>
                  </a:moveTo>
                  <a:lnTo>
                    <a:pt x="2436" y="9344"/>
                  </a:lnTo>
                  <a:lnTo>
                    <a:pt x="0" y="8964"/>
                  </a:lnTo>
                  <a:lnTo>
                    <a:pt x="2235" y="4973"/>
                  </a:lnTo>
                  <a:lnTo>
                    <a:pt x="4358" y="2791"/>
                  </a:lnTo>
                  <a:lnTo>
                    <a:pt x="7301" y="1020"/>
                  </a:lnTo>
                  <a:lnTo>
                    <a:pt x="10620" y="0"/>
                  </a:lnTo>
                  <a:lnTo>
                    <a:pt x="15033" y="511"/>
                  </a:lnTo>
                  <a:lnTo>
                    <a:pt x="18248" y="1907"/>
                  </a:lnTo>
                  <a:lnTo>
                    <a:pt x="11344" y="5587"/>
                  </a:lnTo>
                  <a:lnTo>
                    <a:pt x="7885" y="623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" name="Polygon form 155"/>
            <p:cNvSpPr/>
            <p:nvPr/>
          </p:nvSpPr>
          <p:spPr>
            <a:xfrm>
              <a:off x="321887" y="1848896"/>
              <a:ext cx="8796" cy="12993"/>
            </a:xfrm>
            <a:custGeom>
              <a:avLst/>
              <a:gdLst/>
              <a:ahLst/>
              <a:cxnLst/>
              <a:rect l="0" t="0" r="0" b="0"/>
              <a:pathLst>
                <a:path w="8796" h="12993">
                  <a:moveTo>
                    <a:pt x="8100" y="12492"/>
                  </a:moveTo>
                  <a:lnTo>
                    <a:pt x="6115" y="12993"/>
                  </a:lnTo>
                  <a:lnTo>
                    <a:pt x="2816" y="10253"/>
                  </a:lnTo>
                  <a:lnTo>
                    <a:pt x="3195" y="8445"/>
                  </a:lnTo>
                  <a:lnTo>
                    <a:pt x="1825" y="6458"/>
                  </a:lnTo>
                  <a:lnTo>
                    <a:pt x="2340" y="5030"/>
                  </a:lnTo>
                  <a:lnTo>
                    <a:pt x="0" y="3809"/>
                  </a:lnTo>
                  <a:lnTo>
                    <a:pt x="921" y="1074"/>
                  </a:lnTo>
                  <a:lnTo>
                    <a:pt x="2045" y="0"/>
                  </a:lnTo>
                  <a:lnTo>
                    <a:pt x="4261" y="1409"/>
                  </a:lnTo>
                  <a:lnTo>
                    <a:pt x="5478" y="2346"/>
                  </a:lnTo>
                  <a:lnTo>
                    <a:pt x="7825" y="3176"/>
                  </a:lnTo>
                  <a:lnTo>
                    <a:pt x="7561" y="4942"/>
                  </a:lnTo>
                  <a:lnTo>
                    <a:pt x="7305" y="7383"/>
                  </a:lnTo>
                  <a:lnTo>
                    <a:pt x="8796" y="9700"/>
                  </a:lnTo>
                  <a:lnTo>
                    <a:pt x="8100" y="1249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" name="Polygon form 156"/>
            <p:cNvSpPr/>
            <p:nvPr/>
          </p:nvSpPr>
          <p:spPr>
            <a:xfrm>
              <a:off x="493668" y="1739803"/>
              <a:ext cx="13629" cy="7633"/>
            </a:xfrm>
            <a:custGeom>
              <a:avLst/>
              <a:gdLst/>
              <a:ahLst/>
              <a:cxnLst/>
              <a:rect l="0" t="0" r="0" b="0"/>
              <a:pathLst>
                <a:path w="13629" h="7633">
                  <a:moveTo>
                    <a:pt x="13629" y="0"/>
                  </a:moveTo>
                  <a:lnTo>
                    <a:pt x="13113" y="2117"/>
                  </a:lnTo>
                  <a:lnTo>
                    <a:pt x="10882" y="4337"/>
                  </a:lnTo>
                  <a:lnTo>
                    <a:pt x="6617" y="7478"/>
                  </a:lnTo>
                  <a:lnTo>
                    <a:pt x="2646" y="7633"/>
                  </a:lnTo>
                  <a:lnTo>
                    <a:pt x="1084" y="6752"/>
                  </a:lnTo>
                  <a:lnTo>
                    <a:pt x="3787" y="4243"/>
                  </a:lnTo>
                  <a:lnTo>
                    <a:pt x="0" y="4288"/>
                  </a:lnTo>
                  <a:lnTo>
                    <a:pt x="3479" y="972"/>
                  </a:lnTo>
                  <a:lnTo>
                    <a:pt x="5551" y="1286"/>
                  </a:lnTo>
                  <a:lnTo>
                    <a:pt x="10237" y="77"/>
                  </a:lnTo>
                  <a:lnTo>
                    <a:pt x="12871" y="552"/>
                  </a:lnTo>
                  <a:lnTo>
                    <a:pt x="13629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" name="Polygon form 157"/>
            <p:cNvSpPr/>
            <p:nvPr/>
          </p:nvSpPr>
          <p:spPr>
            <a:xfrm>
              <a:off x="455014" y="1732941"/>
              <a:ext cx="21366" cy="6134"/>
            </a:xfrm>
            <a:custGeom>
              <a:avLst/>
              <a:gdLst/>
              <a:ahLst/>
              <a:cxnLst/>
              <a:rect l="0" t="0" r="0" b="0"/>
              <a:pathLst>
                <a:path w="21366" h="6134">
                  <a:moveTo>
                    <a:pt x="21366" y="0"/>
                  </a:moveTo>
                  <a:lnTo>
                    <a:pt x="17009" y="3127"/>
                  </a:lnTo>
                  <a:lnTo>
                    <a:pt x="13642" y="4410"/>
                  </a:lnTo>
                  <a:lnTo>
                    <a:pt x="11524" y="4433"/>
                  </a:lnTo>
                  <a:lnTo>
                    <a:pt x="5531" y="5828"/>
                  </a:lnTo>
                  <a:lnTo>
                    <a:pt x="1512" y="6134"/>
                  </a:lnTo>
                  <a:lnTo>
                    <a:pt x="0" y="4976"/>
                  </a:lnTo>
                  <a:lnTo>
                    <a:pt x="0" y="4976"/>
                  </a:lnTo>
                  <a:lnTo>
                    <a:pt x="7442" y="2270"/>
                  </a:lnTo>
                  <a:lnTo>
                    <a:pt x="14988" y="23"/>
                  </a:lnTo>
                  <a:lnTo>
                    <a:pt x="17900" y="356"/>
                  </a:lnTo>
                  <a:lnTo>
                    <a:pt x="21366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" name="Polygon form 158"/>
            <p:cNvSpPr/>
            <p:nvPr/>
          </p:nvSpPr>
          <p:spPr>
            <a:xfrm>
              <a:off x="501767" y="1727830"/>
              <a:ext cx="10604" cy="6719"/>
            </a:xfrm>
            <a:custGeom>
              <a:avLst/>
              <a:gdLst/>
              <a:ahLst/>
              <a:cxnLst/>
              <a:rect l="0" t="0" r="0" b="0"/>
              <a:pathLst>
                <a:path w="10604" h="6719">
                  <a:moveTo>
                    <a:pt x="9841" y="4890"/>
                  </a:moveTo>
                  <a:lnTo>
                    <a:pt x="8648" y="6719"/>
                  </a:lnTo>
                  <a:lnTo>
                    <a:pt x="5909" y="5999"/>
                  </a:lnTo>
                  <a:lnTo>
                    <a:pt x="4205" y="4381"/>
                  </a:lnTo>
                  <a:lnTo>
                    <a:pt x="0" y="3887"/>
                  </a:lnTo>
                  <a:lnTo>
                    <a:pt x="3366" y="2790"/>
                  </a:lnTo>
                  <a:lnTo>
                    <a:pt x="2208" y="1604"/>
                  </a:lnTo>
                  <a:lnTo>
                    <a:pt x="3995" y="0"/>
                  </a:lnTo>
                  <a:lnTo>
                    <a:pt x="7109" y="850"/>
                  </a:lnTo>
                  <a:lnTo>
                    <a:pt x="10604" y="2769"/>
                  </a:lnTo>
                  <a:lnTo>
                    <a:pt x="9841" y="489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" name="Polygon form 159"/>
            <p:cNvSpPr/>
            <p:nvPr/>
          </p:nvSpPr>
          <p:spPr>
            <a:xfrm>
              <a:off x="531645" y="1755645"/>
              <a:ext cx="9534" cy="4811"/>
            </a:xfrm>
            <a:custGeom>
              <a:avLst/>
              <a:gdLst/>
              <a:ahLst/>
              <a:cxnLst/>
              <a:rect l="0" t="0" r="0" b="0"/>
              <a:pathLst>
                <a:path w="9534" h="4811">
                  <a:moveTo>
                    <a:pt x="9534" y="3550"/>
                  </a:moveTo>
                  <a:lnTo>
                    <a:pt x="8810" y="4811"/>
                  </a:lnTo>
                  <a:lnTo>
                    <a:pt x="6463" y="4522"/>
                  </a:lnTo>
                  <a:lnTo>
                    <a:pt x="4062" y="4265"/>
                  </a:lnTo>
                  <a:lnTo>
                    <a:pt x="1086" y="4703"/>
                  </a:lnTo>
                  <a:lnTo>
                    <a:pt x="633" y="4385"/>
                  </a:lnTo>
                  <a:lnTo>
                    <a:pt x="0" y="1833"/>
                  </a:lnTo>
                  <a:lnTo>
                    <a:pt x="1386" y="226"/>
                  </a:lnTo>
                  <a:lnTo>
                    <a:pt x="2707" y="0"/>
                  </a:lnTo>
                  <a:lnTo>
                    <a:pt x="7489" y="823"/>
                  </a:lnTo>
                  <a:lnTo>
                    <a:pt x="9534" y="355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" name="Polygon form 160"/>
            <p:cNvSpPr/>
            <p:nvPr/>
          </p:nvSpPr>
          <p:spPr>
            <a:xfrm>
              <a:off x="472800" y="1768601"/>
              <a:ext cx="8759" cy="6596"/>
            </a:xfrm>
            <a:custGeom>
              <a:avLst/>
              <a:gdLst/>
              <a:ahLst/>
              <a:cxnLst/>
              <a:rect l="0" t="0" r="0" b="0"/>
              <a:pathLst>
                <a:path w="8759" h="6596">
                  <a:moveTo>
                    <a:pt x="8662" y="5155"/>
                  </a:moveTo>
                  <a:lnTo>
                    <a:pt x="5809" y="6596"/>
                  </a:lnTo>
                  <a:lnTo>
                    <a:pt x="3786" y="4956"/>
                  </a:lnTo>
                  <a:lnTo>
                    <a:pt x="1414" y="5271"/>
                  </a:lnTo>
                  <a:lnTo>
                    <a:pt x="0" y="2974"/>
                  </a:lnTo>
                  <a:lnTo>
                    <a:pt x="3332" y="1782"/>
                  </a:lnTo>
                  <a:lnTo>
                    <a:pt x="6732" y="0"/>
                  </a:lnTo>
                  <a:lnTo>
                    <a:pt x="8067" y="1481"/>
                  </a:lnTo>
                  <a:lnTo>
                    <a:pt x="8759" y="2407"/>
                  </a:lnTo>
                  <a:lnTo>
                    <a:pt x="8715" y="3318"/>
                  </a:lnTo>
                  <a:lnTo>
                    <a:pt x="8662" y="515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" name="Polygon form 161"/>
            <p:cNvSpPr/>
            <p:nvPr/>
          </p:nvSpPr>
          <p:spPr>
            <a:xfrm>
              <a:off x="520428" y="1781159"/>
              <a:ext cx="7470" cy="5262"/>
            </a:xfrm>
            <a:custGeom>
              <a:avLst/>
              <a:gdLst/>
              <a:ahLst/>
              <a:cxnLst/>
              <a:rect l="0" t="0" r="0" b="0"/>
              <a:pathLst>
                <a:path w="7470" h="5262">
                  <a:moveTo>
                    <a:pt x="2993" y="5224"/>
                  </a:moveTo>
                  <a:lnTo>
                    <a:pt x="0" y="5262"/>
                  </a:lnTo>
                  <a:lnTo>
                    <a:pt x="862" y="2975"/>
                  </a:lnTo>
                  <a:lnTo>
                    <a:pt x="3649" y="481"/>
                  </a:lnTo>
                  <a:lnTo>
                    <a:pt x="6359" y="0"/>
                  </a:lnTo>
                  <a:lnTo>
                    <a:pt x="7470" y="1397"/>
                  </a:lnTo>
                  <a:lnTo>
                    <a:pt x="6215" y="3364"/>
                  </a:lnTo>
                  <a:lnTo>
                    <a:pt x="5520" y="3977"/>
                  </a:lnTo>
                  <a:lnTo>
                    <a:pt x="2993" y="522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" name="Polygon form 162"/>
            <p:cNvSpPr/>
            <p:nvPr/>
          </p:nvSpPr>
          <p:spPr>
            <a:xfrm>
              <a:off x="320257" y="1831090"/>
              <a:ext cx="7439" cy="10099"/>
            </a:xfrm>
            <a:custGeom>
              <a:avLst/>
              <a:gdLst/>
              <a:ahLst/>
              <a:cxnLst/>
              <a:rect l="0" t="0" r="0" b="0"/>
              <a:pathLst>
                <a:path w="7439" h="10099">
                  <a:moveTo>
                    <a:pt x="3729" y="0"/>
                  </a:moveTo>
                  <a:lnTo>
                    <a:pt x="4470" y="781"/>
                  </a:lnTo>
                  <a:lnTo>
                    <a:pt x="7439" y="757"/>
                  </a:lnTo>
                  <a:lnTo>
                    <a:pt x="1927" y="5983"/>
                  </a:lnTo>
                  <a:lnTo>
                    <a:pt x="1116" y="10099"/>
                  </a:lnTo>
                  <a:lnTo>
                    <a:pt x="0" y="9945"/>
                  </a:lnTo>
                  <a:lnTo>
                    <a:pt x="155" y="7562"/>
                  </a:lnTo>
                  <a:lnTo>
                    <a:pt x="1008" y="5256"/>
                  </a:lnTo>
                  <a:lnTo>
                    <a:pt x="898" y="3605"/>
                  </a:lnTo>
                  <a:lnTo>
                    <a:pt x="2224" y="1472"/>
                  </a:lnTo>
                  <a:lnTo>
                    <a:pt x="3729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3" name="Polygon form 163"/>
            <p:cNvSpPr/>
            <p:nvPr/>
          </p:nvSpPr>
          <p:spPr>
            <a:xfrm>
              <a:off x="502828" y="1745027"/>
              <a:ext cx="7672" cy="4717"/>
            </a:xfrm>
            <a:custGeom>
              <a:avLst/>
              <a:gdLst/>
              <a:ahLst/>
              <a:cxnLst/>
              <a:rect l="0" t="0" r="0" b="0"/>
              <a:pathLst>
                <a:path w="7672" h="4717">
                  <a:moveTo>
                    <a:pt x="7110" y="3113"/>
                  </a:moveTo>
                  <a:lnTo>
                    <a:pt x="4297" y="4717"/>
                  </a:lnTo>
                  <a:lnTo>
                    <a:pt x="1477" y="4144"/>
                  </a:lnTo>
                  <a:lnTo>
                    <a:pt x="0" y="2800"/>
                  </a:lnTo>
                  <a:lnTo>
                    <a:pt x="3100" y="933"/>
                  </a:lnTo>
                  <a:lnTo>
                    <a:pt x="7322" y="0"/>
                  </a:lnTo>
                  <a:lnTo>
                    <a:pt x="7672" y="1670"/>
                  </a:lnTo>
                  <a:lnTo>
                    <a:pt x="7110" y="311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4" name="Polygon form 164"/>
            <p:cNvSpPr/>
            <p:nvPr/>
          </p:nvSpPr>
          <p:spPr>
            <a:xfrm>
              <a:off x="514335" y="1730608"/>
              <a:ext cx="6677" cy="4536"/>
            </a:xfrm>
            <a:custGeom>
              <a:avLst/>
              <a:gdLst/>
              <a:ahLst/>
              <a:cxnLst/>
              <a:rect l="0" t="0" r="0" b="0"/>
              <a:pathLst>
                <a:path w="6677" h="4536">
                  <a:moveTo>
                    <a:pt x="4488" y="3869"/>
                  </a:moveTo>
                  <a:lnTo>
                    <a:pt x="564" y="4536"/>
                  </a:lnTo>
                  <a:lnTo>
                    <a:pt x="0" y="3425"/>
                  </a:lnTo>
                  <a:lnTo>
                    <a:pt x="897" y="1766"/>
                  </a:lnTo>
                  <a:lnTo>
                    <a:pt x="2690" y="0"/>
                  </a:lnTo>
                  <a:lnTo>
                    <a:pt x="5055" y="350"/>
                  </a:lnTo>
                  <a:lnTo>
                    <a:pt x="5900" y="712"/>
                  </a:lnTo>
                  <a:lnTo>
                    <a:pt x="6677" y="2361"/>
                  </a:lnTo>
                  <a:lnTo>
                    <a:pt x="4488" y="386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" name="Polygon form 165"/>
            <p:cNvSpPr/>
            <p:nvPr/>
          </p:nvSpPr>
          <p:spPr>
            <a:xfrm>
              <a:off x="482050" y="1731695"/>
              <a:ext cx="8588" cy="2942"/>
            </a:xfrm>
            <a:custGeom>
              <a:avLst/>
              <a:gdLst/>
              <a:ahLst/>
              <a:cxnLst/>
              <a:rect l="0" t="0" r="0" b="0"/>
              <a:pathLst>
                <a:path w="8588" h="2942">
                  <a:moveTo>
                    <a:pt x="6401" y="2066"/>
                  </a:moveTo>
                  <a:lnTo>
                    <a:pt x="1238" y="2942"/>
                  </a:lnTo>
                  <a:lnTo>
                    <a:pt x="0" y="1353"/>
                  </a:lnTo>
                  <a:lnTo>
                    <a:pt x="3255" y="178"/>
                  </a:lnTo>
                  <a:lnTo>
                    <a:pt x="6635" y="0"/>
                  </a:lnTo>
                  <a:lnTo>
                    <a:pt x="8588" y="879"/>
                  </a:lnTo>
                  <a:lnTo>
                    <a:pt x="6401" y="206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" name="Polygon form 166"/>
            <p:cNvSpPr/>
            <p:nvPr/>
          </p:nvSpPr>
          <p:spPr>
            <a:xfrm>
              <a:off x="515585" y="1868707"/>
              <a:ext cx="7503" cy="4402"/>
            </a:xfrm>
            <a:custGeom>
              <a:avLst/>
              <a:gdLst/>
              <a:ahLst/>
              <a:cxnLst/>
              <a:rect l="0" t="0" r="0" b="0"/>
              <a:pathLst>
                <a:path w="7503" h="4402">
                  <a:moveTo>
                    <a:pt x="7294" y="4389"/>
                  </a:moveTo>
                  <a:lnTo>
                    <a:pt x="5716" y="4402"/>
                  </a:lnTo>
                  <a:lnTo>
                    <a:pt x="2126" y="2723"/>
                  </a:lnTo>
                  <a:lnTo>
                    <a:pt x="0" y="344"/>
                  </a:lnTo>
                  <a:lnTo>
                    <a:pt x="1238" y="0"/>
                  </a:lnTo>
                  <a:lnTo>
                    <a:pt x="4960" y="1387"/>
                  </a:lnTo>
                  <a:lnTo>
                    <a:pt x="7503" y="3517"/>
                  </a:lnTo>
                  <a:lnTo>
                    <a:pt x="7294" y="438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7" name="Polygon form 167"/>
            <p:cNvSpPr/>
            <p:nvPr/>
          </p:nvSpPr>
          <p:spPr>
            <a:xfrm>
              <a:off x="510696" y="1882568"/>
              <a:ext cx="7282" cy="5236"/>
            </a:xfrm>
            <a:custGeom>
              <a:avLst/>
              <a:gdLst/>
              <a:ahLst/>
              <a:cxnLst/>
              <a:rect l="0" t="0" r="0" b="0"/>
              <a:pathLst>
                <a:path w="7282" h="5236">
                  <a:moveTo>
                    <a:pt x="2078" y="2358"/>
                  </a:moveTo>
                  <a:lnTo>
                    <a:pt x="4223" y="3102"/>
                  </a:lnTo>
                  <a:lnTo>
                    <a:pt x="7282" y="3109"/>
                  </a:lnTo>
                  <a:lnTo>
                    <a:pt x="5047" y="4981"/>
                  </a:lnTo>
                  <a:lnTo>
                    <a:pt x="3737" y="5236"/>
                  </a:lnTo>
                  <a:lnTo>
                    <a:pt x="273" y="3033"/>
                  </a:lnTo>
                  <a:lnTo>
                    <a:pt x="0" y="1406"/>
                  </a:lnTo>
                  <a:lnTo>
                    <a:pt x="1723" y="0"/>
                  </a:lnTo>
                  <a:lnTo>
                    <a:pt x="2078" y="235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8" name="Polygon form 168"/>
            <p:cNvSpPr/>
            <p:nvPr/>
          </p:nvSpPr>
          <p:spPr>
            <a:xfrm>
              <a:off x="487840" y="1804519"/>
              <a:ext cx="7255" cy="3528"/>
            </a:xfrm>
            <a:custGeom>
              <a:avLst/>
              <a:gdLst/>
              <a:ahLst/>
              <a:cxnLst/>
              <a:rect l="0" t="0" r="0" b="0"/>
              <a:pathLst>
                <a:path w="7255" h="3528">
                  <a:moveTo>
                    <a:pt x="6624" y="1207"/>
                  </a:moveTo>
                  <a:lnTo>
                    <a:pt x="1837" y="3528"/>
                  </a:lnTo>
                  <a:lnTo>
                    <a:pt x="0" y="3278"/>
                  </a:lnTo>
                  <a:lnTo>
                    <a:pt x="224" y="1983"/>
                  </a:lnTo>
                  <a:lnTo>
                    <a:pt x="3609" y="0"/>
                  </a:lnTo>
                  <a:lnTo>
                    <a:pt x="7255" y="315"/>
                  </a:lnTo>
                  <a:lnTo>
                    <a:pt x="6624" y="120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" name="Polygon form 169"/>
            <p:cNvSpPr/>
            <p:nvPr/>
          </p:nvSpPr>
          <p:spPr>
            <a:xfrm>
              <a:off x="474444" y="1751757"/>
              <a:ext cx="5097" cy="3876"/>
            </a:xfrm>
            <a:custGeom>
              <a:avLst/>
              <a:gdLst/>
              <a:ahLst/>
              <a:cxnLst/>
              <a:rect l="0" t="0" r="0" b="0"/>
              <a:pathLst>
                <a:path w="5097" h="3876">
                  <a:moveTo>
                    <a:pt x="5097" y="1194"/>
                  </a:moveTo>
                  <a:lnTo>
                    <a:pt x="168" y="3876"/>
                  </a:lnTo>
                  <a:lnTo>
                    <a:pt x="0" y="535"/>
                  </a:lnTo>
                  <a:lnTo>
                    <a:pt x="1386" y="0"/>
                  </a:lnTo>
                  <a:lnTo>
                    <a:pt x="4461" y="93"/>
                  </a:lnTo>
                  <a:lnTo>
                    <a:pt x="5097" y="119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" name="Polygon form 170"/>
            <p:cNvSpPr/>
            <p:nvPr/>
          </p:nvSpPr>
          <p:spPr>
            <a:xfrm>
              <a:off x="496455" y="1807614"/>
              <a:ext cx="3517" cy="3542"/>
            </a:xfrm>
            <a:custGeom>
              <a:avLst/>
              <a:gdLst/>
              <a:ahLst/>
              <a:cxnLst/>
              <a:rect l="0" t="0" r="0" b="0"/>
              <a:pathLst>
                <a:path w="3517" h="3542">
                  <a:moveTo>
                    <a:pt x="3517" y="1179"/>
                  </a:moveTo>
                  <a:lnTo>
                    <a:pt x="967" y="3542"/>
                  </a:lnTo>
                  <a:lnTo>
                    <a:pt x="0" y="3062"/>
                  </a:lnTo>
                  <a:lnTo>
                    <a:pt x="135" y="1627"/>
                  </a:lnTo>
                  <a:lnTo>
                    <a:pt x="460" y="1316"/>
                  </a:lnTo>
                  <a:lnTo>
                    <a:pt x="2366" y="0"/>
                  </a:lnTo>
                  <a:lnTo>
                    <a:pt x="3410" y="180"/>
                  </a:lnTo>
                  <a:lnTo>
                    <a:pt x="3517" y="117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" name="Polygon form 171"/>
            <p:cNvSpPr/>
            <p:nvPr/>
          </p:nvSpPr>
          <p:spPr>
            <a:xfrm>
              <a:off x="487533" y="1728790"/>
              <a:ext cx="6592" cy="1920"/>
            </a:xfrm>
            <a:custGeom>
              <a:avLst/>
              <a:gdLst/>
              <a:ahLst/>
              <a:cxnLst/>
              <a:rect l="0" t="0" r="0" b="0"/>
              <a:pathLst>
                <a:path w="6592" h="1920">
                  <a:moveTo>
                    <a:pt x="6592" y="1309"/>
                  </a:moveTo>
                  <a:lnTo>
                    <a:pt x="3217" y="1920"/>
                  </a:lnTo>
                  <a:lnTo>
                    <a:pt x="0" y="1647"/>
                  </a:lnTo>
                  <a:lnTo>
                    <a:pt x="782" y="1065"/>
                  </a:lnTo>
                  <a:lnTo>
                    <a:pt x="4335" y="0"/>
                  </a:lnTo>
                  <a:lnTo>
                    <a:pt x="5129" y="271"/>
                  </a:lnTo>
                  <a:lnTo>
                    <a:pt x="6592" y="130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" name="Polygon form 172"/>
            <p:cNvSpPr/>
            <p:nvPr/>
          </p:nvSpPr>
          <p:spPr>
            <a:xfrm>
              <a:off x="515859" y="1735341"/>
              <a:ext cx="5339" cy="1789"/>
            </a:xfrm>
            <a:custGeom>
              <a:avLst/>
              <a:gdLst/>
              <a:ahLst/>
              <a:cxnLst/>
              <a:rect l="0" t="0" r="0" b="0"/>
              <a:pathLst>
                <a:path w="5339" h="1789">
                  <a:moveTo>
                    <a:pt x="4590" y="1732"/>
                  </a:moveTo>
                  <a:lnTo>
                    <a:pt x="3532" y="1789"/>
                  </a:lnTo>
                  <a:lnTo>
                    <a:pt x="0" y="1238"/>
                  </a:lnTo>
                  <a:lnTo>
                    <a:pt x="729" y="0"/>
                  </a:lnTo>
                  <a:lnTo>
                    <a:pt x="4738" y="356"/>
                  </a:lnTo>
                  <a:lnTo>
                    <a:pt x="5339" y="1256"/>
                  </a:lnTo>
                  <a:lnTo>
                    <a:pt x="4590" y="173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" name="Polygon form 173"/>
            <p:cNvSpPr/>
            <p:nvPr/>
          </p:nvSpPr>
          <p:spPr>
            <a:xfrm>
              <a:off x="741924" y="1883471"/>
              <a:ext cx="14494" cy="9678"/>
            </a:xfrm>
            <a:custGeom>
              <a:avLst/>
              <a:gdLst/>
              <a:ahLst/>
              <a:cxnLst/>
              <a:rect l="0" t="0" r="0" b="0"/>
              <a:pathLst>
                <a:path w="14494" h="9678">
                  <a:moveTo>
                    <a:pt x="11547" y="1416"/>
                  </a:moveTo>
                  <a:lnTo>
                    <a:pt x="11717" y="2249"/>
                  </a:lnTo>
                  <a:lnTo>
                    <a:pt x="11272" y="3403"/>
                  </a:lnTo>
                  <a:lnTo>
                    <a:pt x="12806" y="4249"/>
                  </a:lnTo>
                  <a:lnTo>
                    <a:pt x="14494" y="4365"/>
                  </a:lnTo>
                  <a:lnTo>
                    <a:pt x="14336" y="6295"/>
                  </a:lnTo>
                  <a:lnTo>
                    <a:pt x="12921" y="7098"/>
                  </a:lnTo>
                  <a:lnTo>
                    <a:pt x="10444" y="6525"/>
                  </a:lnTo>
                  <a:lnTo>
                    <a:pt x="9815" y="8425"/>
                  </a:lnTo>
                  <a:lnTo>
                    <a:pt x="8242" y="8584"/>
                  </a:lnTo>
                  <a:lnTo>
                    <a:pt x="7635" y="7842"/>
                  </a:lnTo>
                  <a:lnTo>
                    <a:pt x="5841" y="9446"/>
                  </a:lnTo>
                  <a:lnTo>
                    <a:pt x="4247" y="9678"/>
                  </a:lnTo>
                  <a:lnTo>
                    <a:pt x="2783" y="8678"/>
                  </a:lnTo>
                  <a:lnTo>
                    <a:pt x="1574" y="6621"/>
                  </a:lnTo>
                  <a:lnTo>
                    <a:pt x="18" y="7364"/>
                  </a:lnTo>
                  <a:lnTo>
                    <a:pt x="0" y="5236"/>
                  </a:lnTo>
                  <a:lnTo>
                    <a:pt x="2320" y="2584"/>
                  </a:lnTo>
                  <a:lnTo>
                    <a:pt x="2171" y="1390"/>
                  </a:lnTo>
                  <a:lnTo>
                    <a:pt x="3682" y="1815"/>
                  </a:lnTo>
                  <a:lnTo>
                    <a:pt x="4552" y="1008"/>
                  </a:lnTo>
                  <a:lnTo>
                    <a:pt x="7341" y="1025"/>
                  </a:lnTo>
                  <a:lnTo>
                    <a:pt x="7967" y="0"/>
                  </a:lnTo>
                  <a:lnTo>
                    <a:pt x="11547" y="141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" name="Polygon form 174"/>
            <p:cNvSpPr/>
            <p:nvPr/>
          </p:nvSpPr>
          <p:spPr>
            <a:xfrm>
              <a:off x="457300" y="2193594"/>
              <a:ext cx="50171" cy="174075"/>
            </a:xfrm>
            <a:custGeom>
              <a:avLst/>
              <a:gdLst/>
              <a:ahLst/>
              <a:cxnLst/>
              <a:rect l="0" t="0" r="0" b="0"/>
              <a:pathLst>
                <a:path w="50171" h="174075">
                  <a:moveTo>
                    <a:pt x="10250" y="18803"/>
                  </a:moveTo>
                  <a:lnTo>
                    <a:pt x="12762" y="25418"/>
                  </a:lnTo>
                  <a:lnTo>
                    <a:pt x="15326" y="24690"/>
                  </a:lnTo>
                  <a:lnTo>
                    <a:pt x="15971" y="25885"/>
                  </a:lnTo>
                  <a:lnTo>
                    <a:pt x="15539" y="30926"/>
                  </a:lnTo>
                  <a:lnTo>
                    <a:pt x="11942" y="33414"/>
                  </a:lnTo>
                  <a:lnTo>
                    <a:pt x="13537" y="41444"/>
                  </a:lnTo>
                  <a:lnTo>
                    <a:pt x="13072" y="43017"/>
                  </a:lnTo>
                  <a:lnTo>
                    <a:pt x="14532" y="44875"/>
                  </a:lnTo>
                  <a:lnTo>
                    <a:pt x="12560" y="47950"/>
                  </a:lnTo>
                  <a:lnTo>
                    <a:pt x="11121" y="52546"/>
                  </a:lnTo>
                  <a:lnTo>
                    <a:pt x="10777" y="56967"/>
                  </a:lnTo>
                  <a:lnTo>
                    <a:pt x="12163" y="61618"/>
                  </a:lnTo>
                  <a:lnTo>
                    <a:pt x="11113" y="66649"/>
                  </a:lnTo>
                  <a:lnTo>
                    <a:pt x="14784" y="74890"/>
                  </a:lnTo>
                  <a:lnTo>
                    <a:pt x="15923" y="75733"/>
                  </a:lnTo>
                  <a:lnTo>
                    <a:pt x="17044" y="80151"/>
                  </a:lnTo>
                  <a:lnTo>
                    <a:pt x="16281" y="84918"/>
                  </a:lnTo>
                  <a:lnTo>
                    <a:pt x="17458" y="88924"/>
                  </a:lnTo>
                  <a:lnTo>
                    <a:pt x="15709" y="92168"/>
                  </a:lnTo>
                  <a:lnTo>
                    <a:pt x="16996" y="96573"/>
                  </a:lnTo>
                  <a:lnTo>
                    <a:pt x="19432" y="101205"/>
                  </a:lnTo>
                  <a:lnTo>
                    <a:pt x="17911" y="103036"/>
                  </a:lnTo>
                  <a:lnTo>
                    <a:pt x="18330" y="107349"/>
                  </a:lnTo>
                  <a:lnTo>
                    <a:pt x="19109" y="112288"/>
                  </a:lnTo>
                  <a:lnTo>
                    <a:pt x="21610" y="118088"/>
                  </a:lnTo>
                  <a:lnTo>
                    <a:pt x="20595" y="119126"/>
                  </a:lnTo>
                  <a:lnTo>
                    <a:pt x="23275" y="124595"/>
                  </a:lnTo>
                  <a:lnTo>
                    <a:pt x="25403" y="126329"/>
                  </a:lnTo>
                  <a:lnTo>
                    <a:pt x="25026" y="128384"/>
                  </a:lnTo>
                  <a:lnTo>
                    <a:pt x="26893" y="129262"/>
                  </a:lnTo>
                  <a:lnTo>
                    <a:pt x="27887" y="131039"/>
                  </a:lnTo>
                  <a:lnTo>
                    <a:pt x="26784" y="132015"/>
                  </a:lnTo>
                  <a:lnTo>
                    <a:pt x="28159" y="134792"/>
                  </a:lnTo>
                  <a:lnTo>
                    <a:pt x="29347" y="141154"/>
                  </a:lnTo>
                  <a:lnTo>
                    <a:pt x="29227" y="145303"/>
                  </a:lnTo>
                  <a:lnTo>
                    <a:pt x="30552" y="147684"/>
                  </a:lnTo>
                  <a:lnTo>
                    <a:pt x="30762" y="150750"/>
                  </a:lnTo>
                  <a:lnTo>
                    <a:pt x="29200" y="152973"/>
                  </a:lnTo>
                  <a:lnTo>
                    <a:pt x="31596" y="157983"/>
                  </a:lnTo>
                  <a:lnTo>
                    <a:pt x="33430" y="159637"/>
                  </a:lnTo>
                  <a:lnTo>
                    <a:pt x="35371" y="159213"/>
                  </a:lnTo>
                  <a:lnTo>
                    <a:pt x="36829" y="162760"/>
                  </a:lnTo>
                  <a:lnTo>
                    <a:pt x="39304" y="165442"/>
                  </a:lnTo>
                  <a:lnTo>
                    <a:pt x="47010" y="165655"/>
                  </a:lnTo>
                  <a:lnTo>
                    <a:pt x="50171" y="166238"/>
                  </a:lnTo>
                  <a:lnTo>
                    <a:pt x="47421" y="166353"/>
                  </a:lnTo>
                  <a:lnTo>
                    <a:pt x="46439" y="167597"/>
                  </a:lnTo>
                  <a:lnTo>
                    <a:pt x="44419" y="169458"/>
                  </a:lnTo>
                  <a:lnTo>
                    <a:pt x="45885" y="173891"/>
                  </a:lnTo>
                  <a:lnTo>
                    <a:pt x="44655" y="174075"/>
                  </a:lnTo>
                  <a:lnTo>
                    <a:pt x="40547" y="172743"/>
                  </a:lnTo>
                  <a:lnTo>
                    <a:pt x="35572" y="169665"/>
                  </a:lnTo>
                  <a:lnTo>
                    <a:pt x="35572" y="169665"/>
                  </a:lnTo>
                  <a:lnTo>
                    <a:pt x="30539" y="167190"/>
                  </a:lnTo>
                  <a:lnTo>
                    <a:pt x="28214" y="164254"/>
                  </a:lnTo>
                  <a:lnTo>
                    <a:pt x="27845" y="161429"/>
                  </a:lnTo>
                  <a:lnTo>
                    <a:pt x="24888" y="158373"/>
                  </a:lnTo>
                  <a:lnTo>
                    <a:pt x="20992" y="150311"/>
                  </a:lnTo>
                  <a:lnTo>
                    <a:pt x="20438" y="145663"/>
                  </a:lnTo>
                  <a:lnTo>
                    <a:pt x="22338" y="141799"/>
                  </a:lnTo>
                  <a:lnTo>
                    <a:pt x="16900" y="140684"/>
                  </a:lnTo>
                  <a:lnTo>
                    <a:pt x="18315" y="136304"/>
                  </a:lnTo>
                  <a:lnTo>
                    <a:pt x="16427" y="128323"/>
                  </a:lnTo>
                  <a:lnTo>
                    <a:pt x="20698" y="129811"/>
                  </a:lnTo>
                  <a:lnTo>
                    <a:pt x="18906" y="119833"/>
                  </a:lnTo>
                  <a:lnTo>
                    <a:pt x="16228" y="118675"/>
                  </a:lnTo>
                  <a:lnTo>
                    <a:pt x="17290" y="124692"/>
                  </a:lnTo>
                  <a:lnTo>
                    <a:pt x="14960" y="124127"/>
                  </a:lnTo>
                  <a:lnTo>
                    <a:pt x="13591" y="117237"/>
                  </a:lnTo>
                  <a:lnTo>
                    <a:pt x="11759" y="108311"/>
                  </a:lnTo>
                  <a:lnTo>
                    <a:pt x="12266" y="104961"/>
                  </a:lnTo>
                  <a:lnTo>
                    <a:pt x="9811" y="100328"/>
                  </a:lnTo>
                  <a:lnTo>
                    <a:pt x="7875" y="94933"/>
                  </a:lnTo>
                  <a:lnTo>
                    <a:pt x="9283" y="94712"/>
                  </a:lnTo>
                  <a:lnTo>
                    <a:pt x="9165" y="86861"/>
                  </a:lnTo>
                  <a:lnTo>
                    <a:pt x="9488" y="79070"/>
                  </a:lnTo>
                  <a:lnTo>
                    <a:pt x="9137" y="71842"/>
                  </a:lnTo>
                  <a:lnTo>
                    <a:pt x="6550" y="64658"/>
                  </a:lnTo>
                  <a:lnTo>
                    <a:pt x="6687" y="60644"/>
                  </a:lnTo>
                  <a:lnTo>
                    <a:pt x="4910" y="54708"/>
                  </a:lnTo>
                  <a:lnTo>
                    <a:pt x="5759" y="48747"/>
                  </a:lnTo>
                  <a:lnTo>
                    <a:pt x="4536" y="39390"/>
                  </a:lnTo>
                  <a:lnTo>
                    <a:pt x="3862" y="29324"/>
                  </a:lnTo>
                  <a:lnTo>
                    <a:pt x="3214" y="18488"/>
                  </a:lnTo>
                  <a:lnTo>
                    <a:pt x="1738" y="10578"/>
                  </a:lnTo>
                  <a:lnTo>
                    <a:pt x="0" y="3779"/>
                  </a:lnTo>
                  <a:lnTo>
                    <a:pt x="1764" y="2502"/>
                  </a:lnTo>
                  <a:lnTo>
                    <a:pt x="2448" y="0"/>
                  </a:lnTo>
                  <a:lnTo>
                    <a:pt x="4718" y="3252"/>
                  </a:lnTo>
                  <a:lnTo>
                    <a:pt x="5689" y="6730"/>
                  </a:lnTo>
                  <a:lnTo>
                    <a:pt x="7937" y="8732"/>
                  </a:lnTo>
                  <a:lnTo>
                    <a:pt x="7431" y="13434"/>
                  </a:lnTo>
                  <a:lnTo>
                    <a:pt x="10250" y="1880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" name="Polygon form 175"/>
            <p:cNvSpPr/>
            <p:nvPr/>
          </p:nvSpPr>
          <p:spPr>
            <a:xfrm>
              <a:off x="489956" y="2360996"/>
              <a:ext cx="27622" cy="14372"/>
            </a:xfrm>
            <a:custGeom>
              <a:avLst/>
              <a:gdLst/>
              <a:ahLst/>
              <a:cxnLst/>
              <a:rect l="0" t="0" r="0" b="0"/>
              <a:pathLst>
                <a:path w="27622" h="14372">
                  <a:moveTo>
                    <a:pt x="17991" y="437"/>
                  </a:moveTo>
                  <a:lnTo>
                    <a:pt x="22550" y="10961"/>
                  </a:lnTo>
                  <a:lnTo>
                    <a:pt x="25760" y="10785"/>
                  </a:lnTo>
                  <a:lnTo>
                    <a:pt x="27622" y="10811"/>
                  </a:lnTo>
                  <a:lnTo>
                    <a:pt x="27462" y="12769"/>
                  </a:lnTo>
                  <a:lnTo>
                    <a:pt x="25556" y="14372"/>
                  </a:lnTo>
                  <a:lnTo>
                    <a:pt x="24028" y="14305"/>
                  </a:lnTo>
                  <a:lnTo>
                    <a:pt x="22095" y="14025"/>
                  </a:lnTo>
                  <a:lnTo>
                    <a:pt x="19288" y="12735"/>
                  </a:lnTo>
                  <a:lnTo>
                    <a:pt x="15851" y="12237"/>
                  </a:lnTo>
                  <a:lnTo>
                    <a:pt x="10869" y="9830"/>
                  </a:lnTo>
                  <a:lnTo>
                    <a:pt x="6622" y="7481"/>
                  </a:lnTo>
                  <a:lnTo>
                    <a:pt x="0" y="2450"/>
                  </a:lnTo>
                  <a:lnTo>
                    <a:pt x="2964" y="3289"/>
                  </a:lnTo>
                  <a:lnTo>
                    <a:pt x="8662" y="6186"/>
                  </a:lnTo>
                  <a:lnTo>
                    <a:pt x="13435" y="7643"/>
                  </a:lnTo>
                  <a:lnTo>
                    <a:pt x="14025" y="5392"/>
                  </a:lnTo>
                  <a:lnTo>
                    <a:pt x="13592" y="2107"/>
                  </a:lnTo>
                  <a:lnTo>
                    <a:pt x="15574" y="0"/>
                  </a:lnTo>
                  <a:lnTo>
                    <a:pt x="17991" y="43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" name="Polygon form 176"/>
            <p:cNvSpPr/>
            <p:nvPr/>
          </p:nvSpPr>
          <p:spPr>
            <a:xfrm>
              <a:off x="912876" y="1983543"/>
              <a:ext cx="17310" cy="17096"/>
            </a:xfrm>
            <a:custGeom>
              <a:avLst/>
              <a:gdLst/>
              <a:ahLst/>
              <a:cxnLst/>
              <a:rect l="0" t="0" r="0" b="0"/>
              <a:pathLst>
                <a:path w="17310" h="17096">
                  <a:moveTo>
                    <a:pt x="0" y="9002"/>
                  </a:moveTo>
                  <a:lnTo>
                    <a:pt x="626" y="8757"/>
                  </a:lnTo>
                  <a:lnTo>
                    <a:pt x="935" y="10062"/>
                  </a:lnTo>
                  <a:lnTo>
                    <a:pt x="3727" y="9252"/>
                  </a:lnTo>
                  <a:lnTo>
                    <a:pt x="6798" y="9313"/>
                  </a:lnTo>
                  <a:lnTo>
                    <a:pt x="9048" y="9408"/>
                  </a:lnTo>
                  <a:lnTo>
                    <a:pt x="11123" y="6124"/>
                  </a:lnTo>
                  <a:lnTo>
                    <a:pt x="13421" y="2999"/>
                  </a:lnTo>
                  <a:lnTo>
                    <a:pt x="15294" y="0"/>
                  </a:lnTo>
                  <a:lnTo>
                    <a:pt x="16242" y="1613"/>
                  </a:lnTo>
                  <a:lnTo>
                    <a:pt x="17310" y="5378"/>
                  </a:lnTo>
                  <a:lnTo>
                    <a:pt x="15433" y="5439"/>
                  </a:lnTo>
                  <a:lnTo>
                    <a:pt x="15581" y="8559"/>
                  </a:lnTo>
                  <a:lnTo>
                    <a:pt x="16329" y="9210"/>
                  </a:lnTo>
                  <a:lnTo>
                    <a:pt x="14790" y="10188"/>
                  </a:lnTo>
                  <a:lnTo>
                    <a:pt x="15051" y="12142"/>
                  </a:lnTo>
                  <a:lnTo>
                    <a:pt x="14240" y="14143"/>
                  </a:lnTo>
                  <a:lnTo>
                    <a:pt x="14399" y="16070"/>
                  </a:lnTo>
                  <a:lnTo>
                    <a:pt x="13783" y="17096"/>
                  </a:lnTo>
                  <a:lnTo>
                    <a:pt x="2321" y="14907"/>
                  </a:lnTo>
                  <a:lnTo>
                    <a:pt x="285" y="10102"/>
                  </a:lnTo>
                  <a:lnTo>
                    <a:pt x="0" y="900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" name="Polygon form 177"/>
            <p:cNvSpPr/>
            <p:nvPr/>
          </p:nvSpPr>
          <p:spPr>
            <a:xfrm>
              <a:off x="975502" y="1837808"/>
              <a:ext cx="187160" cy="167393"/>
            </a:xfrm>
            <a:custGeom>
              <a:avLst/>
              <a:gdLst/>
              <a:ahLst/>
              <a:cxnLst/>
              <a:rect l="0" t="0" r="0" b="0"/>
              <a:pathLst>
                <a:path w="187160" h="167393">
                  <a:moveTo>
                    <a:pt x="146301" y="16161"/>
                  </a:moveTo>
                  <a:lnTo>
                    <a:pt x="152575" y="17077"/>
                  </a:lnTo>
                  <a:lnTo>
                    <a:pt x="158691" y="20067"/>
                  </a:lnTo>
                  <a:lnTo>
                    <a:pt x="163346" y="24451"/>
                  </a:lnTo>
                  <a:lnTo>
                    <a:pt x="167858" y="23903"/>
                  </a:lnTo>
                  <a:lnTo>
                    <a:pt x="168946" y="21678"/>
                  </a:lnTo>
                  <a:lnTo>
                    <a:pt x="172674" y="19638"/>
                  </a:lnTo>
                  <a:lnTo>
                    <a:pt x="174545" y="24182"/>
                  </a:lnTo>
                  <a:lnTo>
                    <a:pt x="174759" y="26100"/>
                  </a:lnTo>
                  <a:lnTo>
                    <a:pt x="177745" y="31551"/>
                  </a:lnTo>
                  <a:lnTo>
                    <a:pt x="179176" y="36546"/>
                  </a:lnTo>
                  <a:lnTo>
                    <a:pt x="174858" y="36121"/>
                  </a:lnTo>
                  <a:lnTo>
                    <a:pt x="173458" y="38155"/>
                  </a:lnTo>
                  <a:lnTo>
                    <a:pt x="177185" y="42255"/>
                  </a:lnTo>
                  <a:lnTo>
                    <a:pt x="180672" y="48116"/>
                  </a:lnTo>
                  <a:lnTo>
                    <a:pt x="179162" y="48428"/>
                  </a:lnTo>
                  <a:lnTo>
                    <a:pt x="180829" y="50931"/>
                  </a:lnTo>
                  <a:lnTo>
                    <a:pt x="176890" y="48245"/>
                  </a:lnTo>
                  <a:lnTo>
                    <a:pt x="177447" y="51145"/>
                  </a:lnTo>
                  <a:lnTo>
                    <a:pt x="173923" y="53795"/>
                  </a:lnTo>
                  <a:lnTo>
                    <a:pt x="176054" y="56349"/>
                  </a:lnTo>
                  <a:lnTo>
                    <a:pt x="173186" y="56458"/>
                  </a:lnTo>
                  <a:lnTo>
                    <a:pt x="170714" y="55068"/>
                  </a:lnTo>
                  <a:lnTo>
                    <a:pt x="170667" y="58797"/>
                  </a:lnTo>
                  <a:lnTo>
                    <a:pt x="168711" y="61812"/>
                  </a:lnTo>
                  <a:lnTo>
                    <a:pt x="167925" y="65246"/>
                  </a:lnTo>
                  <a:lnTo>
                    <a:pt x="164193" y="67123"/>
                  </a:lnTo>
                  <a:lnTo>
                    <a:pt x="163075" y="69665"/>
                  </a:lnTo>
                  <a:lnTo>
                    <a:pt x="160278" y="71343"/>
                  </a:lnTo>
                  <a:lnTo>
                    <a:pt x="160767" y="68887"/>
                  </a:lnTo>
                  <a:lnTo>
                    <a:pt x="159014" y="67024"/>
                  </a:lnTo>
                  <a:lnTo>
                    <a:pt x="159715" y="63459"/>
                  </a:lnTo>
                  <a:lnTo>
                    <a:pt x="156518" y="61037"/>
                  </a:lnTo>
                  <a:lnTo>
                    <a:pt x="154693" y="63045"/>
                  </a:lnTo>
                  <a:lnTo>
                    <a:pt x="152934" y="66817"/>
                  </a:lnTo>
                  <a:lnTo>
                    <a:pt x="152649" y="70190"/>
                  </a:lnTo>
                  <a:lnTo>
                    <a:pt x="149548" y="70714"/>
                  </a:lnTo>
                  <a:lnTo>
                    <a:pt x="149079" y="73167"/>
                  </a:lnTo>
                  <a:lnTo>
                    <a:pt x="152560" y="76363"/>
                  </a:lnTo>
                  <a:lnTo>
                    <a:pt x="155700" y="76941"/>
                  </a:lnTo>
                  <a:lnTo>
                    <a:pt x="156952" y="79159"/>
                  </a:lnTo>
                  <a:lnTo>
                    <a:pt x="160333" y="80383"/>
                  </a:lnTo>
                  <a:lnTo>
                    <a:pt x="162233" y="76508"/>
                  </a:lnTo>
                  <a:lnTo>
                    <a:pt x="166197" y="78182"/>
                  </a:lnTo>
                  <a:lnTo>
                    <a:pt x="168417" y="78122"/>
                  </a:lnTo>
                  <a:lnTo>
                    <a:pt x="170320" y="80685"/>
                  </a:lnTo>
                  <a:lnTo>
                    <a:pt x="166299" y="82493"/>
                  </a:lnTo>
                  <a:lnTo>
                    <a:pt x="166081" y="85320"/>
                  </a:lnTo>
                  <a:lnTo>
                    <a:pt x="164028" y="88099"/>
                  </a:lnTo>
                  <a:lnTo>
                    <a:pt x="163958" y="91736"/>
                  </a:lnTo>
                  <a:lnTo>
                    <a:pt x="168916" y="94189"/>
                  </a:lnTo>
                  <a:lnTo>
                    <a:pt x="172538" y="99014"/>
                  </a:lnTo>
                  <a:lnTo>
                    <a:pt x="176706" y="103457"/>
                  </a:lnTo>
                  <a:lnTo>
                    <a:pt x="180760" y="107147"/>
                  </a:lnTo>
                  <a:lnTo>
                    <a:pt x="182316" y="110904"/>
                  </a:lnTo>
                  <a:lnTo>
                    <a:pt x="180706" y="112447"/>
                  </a:lnTo>
                  <a:lnTo>
                    <a:pt x="182661" y="115083"/>
                  </a:lnTo>
                  <a:lnTo>
                    <a:pt x="185370" y="116504"/>
                  </a:lnTo>
                  <a:lnTo>
                    <a:pt x="186490" y="120673"/>
                  </a:lnTo>
                  <a:lnTo>
                    <a:pt x="187160" y="124759"/>
                  </a:lnTo>
                  <a:lnTo>
                    <a:pt x="185351" y="125351"/>
                  </a:lnTo>
                  <a:lnTo>
                    <a:pt x="184791" y="131022"/>
                  </a:lnTo>
                  <a:lnTo>
                    <a:pt x="184231" y="137879"/>
                  </a:lnTo>
                  <a:lnTo>
                    <a:pt x="182888" y="144151"/>
                  </a:lnTo>
                  <a:lnTo>
                    <a:pt x="179361" y="149128"/>
                  </a:lnTo>
                  <a:lnTo>
                    <a:pt x="175556" y="153677"/>
                  </a:lnTo>
                  <a:lnTo>
                    <a:pt x="171598" y="154472"/>
                  </a:lnTo>
                  <a:lnTo>
                    <a:pt x="169991" y="156839"/>
                  </a:lnTo>
                  <a:lnTo>
                    <a:pt x="168264" y="155256"/>
                  </a:lnTo>
                  <a:lnTo>
                    <a:pt x="166885" y="157877"/>
                  </a:lnTo>
                  <a:lnTo>
                    <a:pt x="162424" y="160658"/>
                  </a:lnTo>
                  <a:lnTo>
                    <a:pt x="158727" y="161613"/>
                  </a:lnTo>
                  <a:lnTo>
                    <a:pt x="158805" y="167009"/>
                  </a:lnTo>
                  <a:lnTo>
                    <a:pt x="156825" y="167393"/>
                  </a:lnTo>
                  <a:lnTo>
                    <a:pt x="154954" y="163769"/>
                  </a:lnTo>
                  <a:lnTo>
                    <a:pt x="155334" y="161778"/>
                  </a:lnTo>
                  <a:lnTo>
                    <a:pt x="149976" y="160385"/>
                  </a:lnTo>
                  <a:lnTo>
                    <a:pt x="148443" y="161283"/>
                  </a:lnTo>
                  <a:lnTo>
                    <a:pt x="144401" y="160142"/>
                  </a:lnTo>
                  <a:lnTo>
                    <a:pt x="142128" y="158178"/>
                  </a:lnTo>
                  <a:lnTo>
                    <a:pt x="141955" y="155260"/>
                  </a:lnTo>
                  <a:lnTo>
                    <a:pt x="138358" y="154497"/>
                  </a:lnTo>
                  <a:lnTo>
                    <a:pt x="136092" y="152699"/>
                  </a:lnTo>
                  <a:lnTo>
                    <a:pt x="133668" y="155508"/>
                  </a:lnTo>
                  <a:lnTo>
                    <a:pt x="130244" y="156244"/>
                  </a:lnTo>
                  <a:lnTo>
                    <a:pt x="127306" y="156346"/>
                  </a:lnTo>
                  <a:lnTo>
                    <a:pt x="125638" y="157650"/>
                  </a:lnTo>
                  <a:lnTo>
                    <a:pt x="123910" y="158462"/>
                  </a:lnTo>
                  <a:lnTo>
                    <a:pt x="125832" y="164150"/>
                  </a:lnTo>
                  <a:lnTo>
                    <a:pt x="123828" y="164093"/>
                  </a:lnTo>
                  <a:lnTo>
                    <a:pt x="123223" y="162933"/>
                  </a:lnTo>
                  <a:lnTo>
                    <a:pt x="122625" y="160875"/>
                  </a:lnTo>
                  <a:lnTo>
                    <a:pt x="120259" y="162436"/>
                  </a:lnTo>
                  <a:lnTo>
                    <a:pt x="118445" y="161583"/>
                  </a:lnTo>
                  <a:lnTo>
                    <a:pt x="115264" y="159823"/>
                  </a:lnTo>
                  <a:lnTo>
                    <a:pt x="115337" y="155646"/>
                  </a:lnTo>
                  <a:lnTo>
                    <a:pt x="112773" y="154780"/>
                  </a:lnTo>
                  <a:lnTo>
                    <a:pt x="110746" y="150245"/>
                  </a:lnTo>
                  <a:lnTo>
                    <a:pt x="107091" y="151234"/>
                  </a:lnTo>
                  <a:lnTo>
                    <a:pt x="106007" y="145335"/>
                  </a:lnTo>
                  <a:lnTo>
                    <a:pt x="108329" y="141040"/>
                  </a:lnTo>
                  <a:lnTo>
                    <a:pt x="107321" y="136947"/>
                  </a:lnTo>
                  <a:lnTo>
                    <a:pt x="106111" y="133164"/>
                  </a:lnTo>
                  <a:lnTo>
                    <a:pt x="104189" y="132063"/>
                  </a:lnTo>
                  <a:lnTo>
                    <a:pt x="102116" y="129214"/>
                  </a:lnTo>
                  <a:lnTo>
                    <a:pt x="100127" y="129686"/>
                  </a:lnTo>
                  <a:lnTo>
                    <a:pt x="96035" y="129140"/>
                  </a:lnTo>
                  <a:lnTo>
                    <a:pt x="96623" y="127009"/>
                  </a:lnTo>
                  <a:lnTo>
                    <a:pt x="94006" y="124030"/>
                  </a:lnTo>
                  <a:lnTo>
                    <a:pt x="92091" y="126231"/>
                  </a:lnTo>
                  <a:lnTo>
                    <a:pt x="88724" y="125171"/>
                  </a:lnTo>
                  <a:lnTo>
                    <a:pt x="85522" y="128502"/>
                  </a:lnTo>
                  <a:lnTo>
                    <a:pt x="83292" y="132310"/>
                  </a:lnTo>
                  <a:lnTo>
                    <a:pt x="80555" y="133057"/>
                  </a:lnTo>
                  <a:lnTo>
                    <a:pt x="78611" y="131809"/>
                  </a:lnTo>
                  <a:lnTo>
                    <a:pt x="76674" y="131775"/>
                  </a:lnTo>
                  <a:lnTo>
                    <a:pt x="73786" y="130756"/>
                  </a:lnTo>
                  <a:lnTo>
                    <a:pt x="72181" y="132085"/>
                  </a:lnTo>
                  <a:lnTo>
                    <a:pt x="70763" y="135831"/>
                  </a:lnTo>
                  <a:lnTo>
                    <a:pt x="69434" y="131987"/>
                  </a:lnTo>
                  <a:lnTo>
                    <a:pt x="67509" y="133112"/>
                  </a:lnTo>
                  <a:lnTo>
                    <a:pt x="63174" y="132814"/>
                  </a:lnTo>
                  <a:lnTo>
                    <a:pt x="58798" y="131866"/>
                  </a:lnTo>
                  <a:lnTo>
                    <a:pt x="55310" y="129846"/>
                  </a:lnTo>
                  <a:lnTo>
                    <a:pt x="52260" y="129003"/>
                  </a:lnTo>
                  <a:lnTo>
                    <a:pt x="50435" y="126714"/>
                  </a:lnTo>
                  <a:lnTo>
                    <a:pt x="48232" y="126101"/>
                  </a:lnTo>
                  <a:lnTo>
                    <a:pt x="43768" y="123085"/>
                  </a:lnTo>
                  <a:lnTo>
                    <a:pt x="40499" y="121713"/>
                  </a:lnTo>
                  <a:lnTo>
                    <a:pt x="39327" y="122937"/>
                  </a:lnTo>
                  <a:lnTo>
                    <a:pt x="33458" y="119753"/>
                  </a:lnTo>
                  <a:lnTo>
                    <a:pt x="29135" y="116832"/>
                  </a:lnTo>
                  <a:lnTo>
                    <a:pt x="26681" y="111541"/>
                  </a:lnTo>
                  <a:lnTo>
                    <a:pt x="29402" y="112081"/>
                  </a:lnTo>
                  <a:lnTo>
                    <a:pt x="28820" y="109606"/>
                  </a:lnTo>
                  <a:lnTo>
                    <a:pt x="26710" y="107194"/>
                  </a:lnTo>
                  <a:lnTo>
                    <a:pt x="25914" y="103236"/>
                  </a:lnTo>
                  <a:lnTo>
                    <a:pt x="20466" y="97751"/>
                  </a:lnTo>
                  <a:lnTo>
                    <a:pt x="14158" y="96065"/>
                  </a:lnTo>
                  <a:lnTo>
                    <a:pt x="12011" y="92413"/>
                  </a:lnTo>
                  <a:lnTo>
                    <a:pt x="8771" y="90289"/>
                  </a:lnTo>
                  <a:lnTo>
                    <a:pt x="7732" y="88938"/>
                  </a:lnTo>
                  <a:lnTo>
                    <a:pt x="6364" y="86223"/>
                  </a:lnTo>
                  <a:lnTo>
                    <a:pt x="5894" y="84351"/>
                  </a:lnTo>
                  <a:lnTo>
                    <a:pt x="3469" y="83356"/>
                  </a:lnTo>
                  <a:lnTo>
                    <a:pt x="2497" y="83892"/>
                  </a:lnTo>
                  <a:lnTo>
                    <a:pt x="220" y="79494"/>
                  </a:lnTo>
                  <a:lnTo>
                    <a:pt x="833" y="78352"/>
                  </a:lnTo>
                  <a:lnTo>
                    <a:pt x="0" y="77253"/>
                  </a:lnTo>
                  <a:lnTo>
                    <a:pt x="2483" y="74832"/>
                  </a:lnTo>
                  <a:lnTo>
                    <a:pt x="4499" y="73778"/>
                  </a:lnTo>
                  <a:lnTo>
                    <a:pt x="8291" y="74241"/>
                  </a:lnTo>
                  <a:lnTo>
                    <a:pt x="8498" y="71114"/>
                  </a:lnTo>
                  <a:lnTo>
                    <a:pt x="12600" y="70319"/>
                  </a:lnTo>
                  <a:lnTo>
                    <a:pt x="13103" y="68352"/>
                  </a:lnTo>
                  <a:lnTo>
                    <a:pt x="17391" y="65467"/>
                  </a:lnTo>
                  <a:lnTo>
                    <a:pt x="17446" y="64357"/>
                  </a:lnTo>
                  <a:lnTo>
                    <a:pt x="16130" y="61639"/>
                  </a:lnTo>
                  <a:lnTo>
                    <a:pt x="17908" y="60263"/>
                  </a:lnTo>
                  <a:lnTo>
                    <a:pt x="11627" y="52122"/>
                  </a:lnTo>
                  <a:lnTo>
                    <a:pt x="17268" y="49829"/>
                  </a:lnTo>
                  <a:lnTo>
                    <a:pt x="18472" y="48664"/>
                  </a:lnTo>
                  <a:lnTo>
                    <a:pt x="17024" y="39972"/>
                  </a:lnTo>
                  <a:lnTo>
                    <a:pt x="24055" y="41133"/>
                  </a:lnTo>
                  <a:lnTo>
                    <a:pt x="24822" y="38859"/>
                  </a:lnTo>
                  <a:lnTo>
                    <a:pt x="22703" y="34069"/>
                  </a:lnTo>
                  <a:lnTo>
                    <a:pt x="25095" y="33447"/>
                  </a:lnTo>
                  <a:lnTo>
                    <a:pt x="25911" y="30112"/>
                  </a:lnTo>
                  <a:lnTo>
                    <a:pt x="26933" y="29635"/>
                  </a:lnTo>
                  <a:lnTo>
                    <a:pt x="29412" y="32900"/>
                  </a:lnTo>
                  <a:lnTo>
                    <a:pt x="33301" y="35244"/>
                  </a:lnTo>
                  <a:lnTo>
                    <a:pt x="38680" y="36718"/>
                  </a:lnTo>
                  <a:lnTo>
                    <a:pt x="42767" y="40412"/>
                  </a:lnTo>
                  <a:lnTo>
                    <a:pt x="44245" y="46093"/>
                  </a:lnTo>
                  <a:lnTo>
                    <a:pt x="46386" y="48093"/>
                  </a:lnTo>
                  <a:lnTo>
                    <a:pt x="50597" y="48647"/>
                  </a:lnTo>
                  <a:lnTo>
                    <a:pt x="55252" y="49012"/>
                  </a:lnTo>
                  <a:lnTo>
                    <a:pt x="60591" y="51730"/>
                  </a:lnTo>
                  <a:lnTo>
                    <a:pt x="62845" y="52121"/>
                  </a:lnTo>
                  <a:lnTo>
                    <a:pt x="66448" y="56459"/>
                  </a:lnTo>
                  <a:lnTo>
                    <a:pt x="69714" y="59189"/>
                  </a:lnTo>
                  <a:lnTo>
                    <a:pt x="73263" y="58819"/>
                  </a:lnTo>
                  <a:lnTo>
                    <a:pt x="80524" y="59410"/>
                  </a:lnTo>
                  <a:lnTo>
                    <a:pt x="84534" y="58412"/>
                  </a:lnTo>
                  <a:lnTo>
                    <a:pt x="88107" y="58890"/>
                  </a:lnTo>
                  <a:lnTo>
                    <a:pt x="94395" y="61468"/>
                  </a:lnTo>
                  <a:lnTo>
                    <a:pt x="98348" y="61157"/>
                  </a:lnTo>
                  <a:lnTo>
                    <a:pt x="100552" y="62556"/>
                  </a:lnTo>
                  <a:lnTo>
                    <a:pt x="103031" y="59643"/>
                  </a:lnTo>
                  <a:lnTo>
                    <a:pt x="107400" y="57526"/>
                  </a:lnTo>
                  <a:lnTo>
                    <a:pt x="112153" y="56937"/>
                  </a:lnTo>
                  <a:lnTo>
                    <a:pt x="114997" y="54903"/>
                  </a:lnTo>
                  <a:lnTo>
                    <a:pt x="115861" y="52097"/>
                  </a:lnTo>
                  <a:lnTo>
                    <a:pt x="117177" y="50264"/>
                  </a:lnTo>
                  <a:lnTo>
                    <a:pt x="115748" y="48706"/>
                  </a:lnTo>
                  <a:lnTo>
                    <a:pt x="113663" y="46932"/>
                  </a:lnTo>
                  <a:lnTo>
                    <a:pt x="113503" y="43657"/>
                  </a:lnTo>
                  <a:lnTo>
                    <a:pt x="115533" y="43932"/>
                  </a:lnTo>
                  <a:lnTo>
                    <a:pt x="119354" y="44616"/>
                  </a:lnTo>
                  <a:lnTo>
                    <a:pt x="120938" y="41748"/>
                  </a:lnTo>
                  <a:lnTo>
                    <a:pt x="124543" y="39414"/>
                  </a:lnTo>
                  <a:lnTo>
                    <a:pt x="124798" y="35992"/>
                  </a:lnTo>
                  <a:lnTo>
                    <a:pt x="126084" y="34399"/>
                  </a:lnTo>
                  <a:lnTo>
                    <a:pt x="130127" y="33304"/>
                  </a:lnTo>
                  <a:lnTo>
                    <a:pt x="132906" y="33599"/>
                  </a:lnTo>
                  <a:lnTo>
                    <a:pt x="132099" y="31847"/>
                  </a:lnTo>
                  <a:lnTo>
                    <a:pt x="127074" y="28763"/>
                  </a:lnTo>
                  <a:lnTo>
                    <a:pt x="123601" y="27478"/>
                  </a:lnTo>
                  <a:lnTo>
                    <a:pt x="122455" y="29494"/>
                  </a:lnTo>
                  <a:lnTo>
                    <a:pt x="118954" y="29050"/>
                  </a:lnTo>
                  <a:lnTo>
                    <a:pt x="117630" y="29834"/>
                  </a:lnTo>
                  <a:lnTo>
                    <a:pt x="115553" y="27947"/>
                  </a:lnTo>
                  <a:lnTo>
                    <a:pt x="114475" y="22935"/>
                  </a:lnTo>
                  <a:lnTo>
                    <a:pt x="113446" y="19177"/>
                  </a:lnTo>
                  <a:lnTo>
                    <a:pt x="118285" y="20606"/>
                  </a:lnTo>
                  <a:lnTo>
                    <a:pt x="120329" y="17137"/>
                  </a:lnTo>
                  <a:lnTo>
                    <a:pt x="118783" y="15041"/>
                  </a:lnTo>
                  <a:lnTo>
                    <a:pt x="117686" y="9703"/>
                  </a:lnTo>
                  <a:lnTo>
                    <a:pt x="118143" y="8001"/>
                  </a:lnTo>
                  <a:lnTo>
                    <a:pt x="116100" y="5390"/>
                  </a:lnTo>
                  <a:lnTo>
                    <a:pt x="113658" y="4445"/>
                  </a:lnTo>
                  <a:lnTo>
                    <a:pt x="114180" y="1827"/>
                  </a:lnTo>
                  <a:lnTo>
                    <a:pt x="117028" y="569"/>
                  </a:lnTo>
                  <a:lnTo>
                    <a:pt x="120669" y="0"/>
                  </a:lnTo>
                  <a:lnTo>
                    <a:pt x="126035" y="898"/>
                  </a:lnTo>
                  <a:lnTo>
                    <a:pt x="129936" y="2335"/>
                  </a:lnTo>
                  <a:lnTo>
                    <a:pt x="135558" y="6895"/>
                  </a:lnTo>
                  <a:lnTo>
                    <a:pt x="138265" y="8809"/>
                  </a:lnTo>
                  <a:lnTo>
                    <a:pt x="141582" y="11611"/>
                  </a:lnTo>
                  <a:lnTo>
                    <a:pt x="146301" y="1616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" name="Polygon form 178"/>
            <p:cNvSpPr/>
            <p:nvPr/>
          </p:nvSpPr>
          <p:spPr>
            <a:xfrm>
              <a:off x="1128724" y="2006067"/>
              <a:ext cx="8468" cy="9741"/>
            </a:xfrm>
            <a:custGeom>
              <a:avLst/>
              <a:gdLst/>
              <a:ahLst/>
              <a:cxnLst/>
              <a:rect l="0" t="0" r="0" b="0"/>
              <a:pathLst>
                <a:path w="8468" h="9741">
                  <a:moveTo>
                    <a:pt x="7160" y="7182"/>
                  </a:moveTo>
                  <a:lnTo>
                    <a:pt x="4472" y="9741"/>
                  </a:lnTo>
                  <a:lnTo>
                    <a:pt x="1075" y="8290"/>
                  </a:lnTo>
                  <a:lnTo>
                    <a:pt x="0" y="3949"/>
                  </a:lnTo>
                  <a:lnTo>
                    <a:pt x="1302" y="1586"/>
                  </a:lnTo>
                  <a:lnTo>
                    <a:pt x="5017" y="0"/>
                  </a:lnTo>
                  <a:lnTo>
                    <a:pt x="7176" y="29"/>
                  </a:lnTo>
                  <a:lnTo>
                    <a:pt x="8468" y="1926"/>
                  </a:lnTo>
                  <a:lnTo>
                    <a:pt x="7357" y="4222"/>
                  </a:lnTo>
                  <a:lnTo>
                    <a:pt x="7160" y="718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" name="Polygon form 179"/>
            <p:cNvSpPr/>
            <p:nvPr/>
          </p:nvSpPr>
          <p:spPr>
            <a:xfrm>
              <a:off x="688993" y="2058900"/>
              <a:ext cx="23190" cy="29081"/>
            </a:xfrm>
            <a:custGeom>
              <a:avLst/>
              <a:gdLst/>
              <a:ahLst/>
              <a:cxnLst/>
              <a:rect l="0" t="0" r="0" b="0"/>
              <a:pathLst>
                <a:path w="23190" h="29081">
                  <a:moveTo>
                    <a:pt x="22035" y="26002"/>
                  </a:moveTo>
                  <a:lnTo>
                    <a:pt x="20288" y="26050"/>
                  </a:lnTo>
                  <a:lnTo>
                    <a:pt x="17610" y="25130"/>
                  </a:lnTo>
                  <a:lnTo>
                    <a:pt x="15148" y="25183"/>
                  </a:lnTo>
                  <a:lnTo>
                    <a:pt x="10597" y="26002"/>
                  </a:lnTo>
                  <a:lnTo>
                    <a:pt x="7926" y="27358"/>
                  </a:lnTo>
                  <a:lnTo>
                    <a:pt x="4117" y="29081"/>
                  </a:lnTo>
                  <a:lnTo>
                    <a:pt x="3375" y="28957"/>
                  </a:lnTo>
                  <a:lnTo>
                    <a:pt x="3685" y="25084"/>
                  </a:lnTo>
                  <a:lnTo>
                    <a:pt x="4054" y="24496"/>
                  </a:lnTo>
                  <a:lnTo>
                    <a:pt x="3945" y="22643"/>
                  </a:lnTo>
                  <a:lnTo>
                    <a:pt x="2329" y="20672"/>
                  </a:lnTo>
                  <a:lnTo>
                    <a:pt x="1112" y="20357"/>
                  </a:lnTo>
                  <a:lnTo>
                    <a:pt x="0" y="19065"/>
                  </a:lnTo>
                  <a:lnTo>
                    <a:pt x="846" y="16977"/>
                  </a:lnTo>
                  <a:lnTo>
                    <a:pt x="477" y="14703"/>
                  </a:lnTo>
                  <a:lnTo>
                    <a:pt x="662" y="13336"/>
                  </a:lnTo>
                  <a:lnTo>
                    <a:pt x="1270" y="13331"/>
                  </a:lnTo>
                  <a:lnTo>
                    <a:pt x="1510" y="11280"/>
                  </a:lnTo>
                  <a:lnTo>
                    <a:pt x="1220" y="10372"/>
                  </a:lnTo>
                  <a:lnTo>
                    <a:pt x="1590" y="9718"/>
                  </a:lnTo>
                  <a:lnTo>
                    <a:pt x="3016" y="9155"/>
                  </a:lnTo>
                  <a:lnTo>
                    <a:pt x="2099" y="5389"/>
                  </a:lnTo>
                  <a:lnTo>
                    <a:pt x="1233" y="3445"/>
                  </a:lnTo>
                  <a:lnTo>
                    <a:pt x="1553" y="1849"/>
                  </a:lnTo>
                  <a:lnTo>
                    <a:pt x="2318" y="1485"/>
                  </a:lnTo>
                  <a:lnTo>
                    <a:pt x="2820" y="1058"/>
                  </a:lnTo>
                  <a:lnTo>
                    <a:pt x="3872" y="1766"/>
                  </a:lnTo>
                  <a:lnTo>
                    <a:pt x="6823" y="1808"/>
                  </a:lnTo>
                  <a:lnTo>
                    <a:pt x="7536" y="437"/>
                  </a:lnTo>
                  <a:lnTo>
                    <a:pt x="8194" y="529"/>
                  </a:lnTo>
                  <a:lnTo>
                    <a:pt x="9301" y="0"/>
                  </a:lnTo>
                  <a:lnTo>
                    <a:pt x="9879" y="2011"/>
                  </a:lnTo>
                  <a:lnTo>
                    <a:pt x="10775" y="1419"/>
                  </a:lnTo>
                  <a:lnTo>
                    <a:pt x="12356" y="724"/>
                  </a:lnTo>
                  <a:lnTo>
                    <a:pt x="14069" y="1750"/>
                  </a:lnTo>
                  <a:lnTo>
                    <a:pt x="14729" y="3305"/>
                  </a:lnTo>
                  <a:lnTo>
                    <a:pt x="16444" y="4299"/>
                  </a:lnTo>
                  <a:lnTo>
                    <a:pt x="17786" y="3118"/>
                  </a:lnTo>
                  <a:lnTo>
                    <a:pt x="19578" y="2940"/>
                  </a:lnTo>
                  <a:lnTo>
                    <a:pt x="22191" y="4154"/>
                  </a:lnTo>
                  <a:lnTo>
                    <a:pt x="23190" y="10842"/>
                  </a:lnTo>
                  <a:lnTo>
                    <a:pt x="21567" y="14790"/>
                  </a:lnTo>
                  <a:lnTo>
                    <a:pt x="20555" y="20098"/>
                  </a:lnTo>
                  <a:lnTo>
                    <a:pt x="22213" y="24148"/>
                  </a:lnTo>
                  <a:lnTo>
                    <a:pt x="22035" y="2600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" name="Polygon form 180"/>
            <p:cNvSpPr/>
            <p:nvPr/>
          </p:nvSpPr>
          <p:spPr>
            <a:xfrm>
              <a:off x="754608" y="2047855"/>
              <a:ext cx="28962" cy="52391"/>
            </a:xfrm>
            <a:custGeom>
              <a:avLst/>
              <a:gdLst/>
              <a:ahLst/>
              <a:cxnLst/>
              <a:rect l="0" t="0" r="0" b="0"/>
              <a:pathLst>
                <a:path w="28962" h="52391">
                  <a:moveTo>
                    <a:pt x="17669" y="49857"/>
                  </a:moveTo>
                  <a:lnTo>
                    <a:pt x="17189" y="49600"/>
                  </a:lnTo>
                  <a:lnTo>
                    <a:pt x="14915" y="50207"/>
                  </a:lnTo>
                  <a:lnTo>
                    <a:pt x="12576" y="49578"/>
                  </a:lnTo>
                  <a:lnTo>
                    <a:pt x="10750" y="49888"/>
                  </a:lnTo>
                  <a:lnTo>
                    <a:pt x="4492" y="49783"/>
                  </a:lnTo>
                  <a:lnTo>
                    <a:pt x="5044" y="46069"/>
                  </a:lnTo>
                  <a:lnTo>
                    <a:pt x="3531" y="42961"/>
                  </a:lnTo>
                  <a:lnTo>
                    <a:pt x="1775" y="42164"/>
                  </a:lnTo>
                  <a:lnTo>
                    <a:pt x="987" y="40057"/>
                  </a:lnTo>
                  <a:lnTo>
                    <a:pt x="0" y="39384"/>
                  </a:lnTo>
                  <a:lnTo>
                    <a:pt x="39" y="38084"/>
                  </a:lnTo>
                  <a:lnTo>
                    <a:pt x="1012" y="34755"/>
                  </a:lnTo>
                  <a:lnTo>
                    <a:pt x="2812" y="30216"/>
                  </a:lnTo>
                  <a:lnTo>
                    <a:pt x="3923" y="30173"/>
                  </a:lnTo>
                  <a:lnTo>
                    <a:pt x="6189" y="27418"/>
                  </a:lnTo>
                  <a:lnTo>
                    <a:pt x="7642" y="27338"/>
                  </a:lnTo>
                  <a:lnTo>
                    <a:pt x="9809" y="29269"/>
                  </a:lnTo>
                  <a:lnTo>
                    <a:pt x="12432" y="27680"/>
                  </a:lnTo>
                  <a:lnTo>
                    <a:pt x="12773" y="25724"/>
                  </a:lnTo>
                  <a:lnTo>
                    <a:pt x="13617" y="23828"/>
                  </a:lnTo>
                  <a:lnTo>
                    <a:pt x="14187" y="21447"/>
                  </a:lnTo>
                  <a:lnTo>
                    <a:pt x="16213" y="19505"/>
                  </a:lnTo>
                  <a:lnTo>
                    <a:pt x="16946" y="16210"/>
                  </a:lnTo>
                  <a:lnTo>
                    <a:pt x="17744" y="15160"/>
                  </a:lnTo>
                  <a:lnTo>
                    <a:pt x="18251" y="12713"/>
                  </a:lnTo>
                  <a:lnTo>
                    <a:pt x="19217" y="9708"/>
                  </a:lnTo>
                  <a:lnTo>
                    <a:pt x="22374" y="6058"/>
                  </a:lnTo>
                  <a:lnTo>
                    <a:pt x="22548" y="4493"/>
                  </a:lnTo>
                  <a:lnTo>
                    <a:pt x="22949" y="3642"/>
                  </a:lnTo>
                  <a:lnTo>
                    <a:pt x="21407" y="1772"/>
                  </a:lnTo>
                  <a:lnTo>
                    <a:pt x="21502" y="273"/>
                  </a:lnTo>
                  <a:lnTo>
                    <a:pt x="22571" y="0"/>
                  </a:lnTo>
                  <a:lnTo>
                    <a:pt x="24142" y="3010"/>
                  </a:lnTo>
                  <a:lnTo>
                    <a:pt x="24453" y="6132"/>
                  </a:lnTo>
                  <a:lnTo>
                    <a:pt x="24367" y="9259"/>
                  </a:lnTo>
                  <a:lnTo>
                    <a:pt x="26516" y="13532"/>
                  </a:lnTo>
                  <a:lnTo>
                    <a:pt x="24380" y="13491"/>
                  </a:lnTo>
                  <a:lnTo>
                    <a:pt x="23307" y="13829"/>
                  </a:lnTo>
                  <a:lnTo>
                    <a:pt x="21558" y="13360"/>
                  </a:lnTo>
                  <a:lnTo>
                    <a:pt x="20758" y="15583"/>
                  </a:lnTo>
                  <a:lnTo>
                    <a:pt x="23054" y="18325"/>
                  </a:lnTo>
                  <a:lnTo>
                    <a:pt x="24731" y="19120"/>
                  </a:lnTo>
                  <a:lnTo>
                    <a:pt x="25296" y="21068"/>
                  </a:lnTo>
                  <a:lnTo>
                    <a:pt x="26544" y="24310"/>
                  </a:lnTo>
                  <a:lnTo>
                    <a:pt x="25959" y="25587"/>
                  </a:lnTo>
                  <a:lnTo>
                    <a:pt x="24081" y="30360"/>
                  </a:lnTo>
                  <a:lnTo>
                    <a:pt x="23168" y="31216"/>
                  </a:lnTo>
                  <a:lnTo>
                    <a:pt x="22904" y="34865"/>
                  </a:lnTo>
                  <a:lnTo>
                    <a:pt x="23301" y="36847"/>
                  </a:lnTo>
                  <a:lnTo>
                    <a:pt x="23002" y="38250"/>
                  </a:lnTo>
                  <a:lnTo>
                    <a:pt x="24834" y="40706"/>
                  </a:lnTo>
                  <a:lnTo>
                    <a:pt x="25172" y="42395"/>
                  </a:lnTo>
                  <a:lnTo>
                    <a:pt x="26604" y="44824"/>
                  </a:lnTo>
                  <a:lnTo>
                    <a:pt x="28370" y="46337"/>
                  </a:lnTo>
                  <a:lnTo>
                    <a:pt x="28551" y="48484"/>
                  </a:lnTo>
                  <a:lnTo>
                    <a:pt x="28962" y="49848"/>
                  </a:lnTo>
                  <a:lnTo>
                    <a:pt x="28694" y="52391"/>
                  </a:lnTo>
                  <a:lnTo>
                    <a:pt x="25635" y="51279"/>
                  </a:lnTo>
                  <a:lnTo>
                    <a:pt x="22522" y="50039"/>
                  </a:lnTo>
                  <a:lnTo>
                    <a:pt x="17669" y="4985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" name="Polygon form 181"/>
            <p:cNvSpPr/>
            <p:nvPr/>
          </p:nvSpPr>
          <p:spPr>
            <a:xfrm>
              <a:off x="768758" y="2083570"/>
              <a:ext cx="73112" cy="87471"/>
            </a:xfrm>
            <a:custGeom>
              <a:avLst/>
              <a:gdLst/>
              <a:ahLst/>
              <a:cxnLst/>
              <a:rect l="0" t="0" r="0" b="0"/>
              <a:pathLst>
                <a:path w="73112" h="87471">
                  <a:moveTo>
                    <a:pt x="71748" y="8215"/>
                  </a:moveTo>
                  <a:lnTo>
                    <a:pt x="71566" y="13744"/>
                  </a:lnTo>
                  <a:lnTo>
                    <a:pt x="73112" y="14383"/>
                  </a:lnTo>
                  <a:lnTo>
                    <a:pt x="71886" y="16064"/>
                  </a:lnTo>
                  <a:lnTo>
                    <a:pt x="70416" y="17321"/>
                  </a:lnTo>
                  <a:lnTo>
                    <a:pt x="68955" y="19787"/>
                  </a:lnTo>
                  <a:lnTo>
                    <a:pt x="68152" y="21986"/>
                  </a:lnTo>
                  <a:lnTo>
                    <a:pt x="67937" y="25780"/>
                  </a:lnTo>
                  <a:lnTo>
                    <a:pt x="67044" y="27586"/>
                  </a:lnTo>
                  <a:lnTo>
                    <a:pt x="67002" y="31150"/>
                  </a:lnTo>
                  <a:lnTo>
                    <a:pt x="65890" y="32466"/>
                  </a:lnTo>
                  <a:lnTo>
                    <a:pt x="65731" y="35278"/>
                  </a:lnTo>
                  <a:lnTo>
                    <a:pt x="65201" y="35642"/>
                  </a:lnTo>
                  <a:lnTo>
                    <a:pt x="64825" y="38227"/>
                  </a:lnTo>
                  <a:lnTo>
                    <a:pt x="65772" y="40377"/>
                  </a:lnTo>
                  <a:lnTo>
                    <a:pt x="65950" y="46078"/>
                  </a:lnTo>
                  <a:lnTo>
                    <a:pt x="66577" y="50428"/>
                  </a:lnTo>
                  <a:lnTo>
                    <a:pt x="66151" y="52884"/>
                  </a:lnTo>
                  <a:lnTo>
                    <a:pt x="66867" y="55628"/>
                  </a:lnTo>
                  <a:lnTo>
                    <a:pt x="69036" y="58282"/>
                  </a:lnTo>
                  <a:lnTo>
                    <a:pt x="70963" y="64247"/>
                  </a:lnTo>
                  <a:lnTo>
                    <a:pt x="69466" y="63760"/>
                  </a:lnTo>
                  <a:lnTo>
                    <a:pt x="64303" y="64538"/>
                  </a:lnTo>
                  <a:lnTo>
                    <a:pt x="63262" y="65098"/>
                  </a:lnTo>
                  <a:lnTo>
                    <a:pt x="62094" y="68110"/>
                  </a:lnTo>
                  <a:lnTo>
                    <a:pt x="62893" y="70197"/>
                  </a:lnTo>
                  <a:lnTo>
                    <a:pt x="62047" y="75788"/>
                  </a:lnTo>
                  <a:lnTo>
                    <a:pt x="61419" y="80527"/>
                  </a:lnTo>
                  <a:lnTo>
                    <a:pt x="62420" y="81373"/>
                  </a:lnTo>
                  <a:lnTo>
                    <a:pt x="65017" y="83226"/>
                  </a:lnTo>
                  <a:lnTo>
                    <a:pt x="66094" y="82373"/>
                  </a:lnTo>
                  <a:lnTo>
                    <a:pt x="66215" y="87471"/>
                  </a:lnTo>
                  <a:lnTo>
                    <a:pt x="63306" y="87414"/>
                  </a:lnTo>
                  <a:lnTo>
                    <a:pt x="61843" y="84805"/>
                  </a:lnTo>
                  <a:lnTo>
                    <a:pt x="60513" y="82784"/>
                  </a:lnTo>
                  <a:lnTo>
                    <a:pt x="57616" y="82109"/>
                  </a:lnTo>
                  <a:lnTo>
                    <a:pt x="56843" y="79630"/>
                  </a:lnTo>
                  <a:lnTo>
                    <a:pt x="54464" y="81109"/>
                  </a:lnTo>
                  <a:lnTo>
                    <a:pt x="51432" y="80436"/>
                  </a:lnTo>
                  <a:lnTo>
                    <a:pt x="50222" y="78287"/>
                  </a:lnTo>
                  <a:lnTo>
                    <a:pt x="47812" y="77841"/>
                  </a:lnTo>
                  <a:lnTo>
                    <a:pt x="46021" y="77947"/>
                  </a:lnTo>
                  <a:lnTo>
                    <a:pt x="45842" y="76480"/>
                  </a:lnTo>
                  <a:lnTo>
                    <a:pt x="44529" y="76356"/>
                  </a:lnTo>
                  <a:lnTo>
                    <a:pt x="42798" y="76071"/>
                  </a:lnTo>
                  <a:lnTo>
                    <a:pt x="40415" y="76768"/>
                  </a:lnTo>
                  <a:lnTo>
                    <a:pt x="38759" y="76646"/>
                  </a:lnTo>
                  <a:lnTo>
                    <a:pt x="37803" y="77074"/>
                  </a:lnTo>
                  <a:lnTo>
                    <a:pt x="38141" y="71465"/>
                  </a:lnTo>
                  <a:lnTo>
                    <a:pt x="36904" y="69711"/>
                  </a:lnTo>
                  <a:lnTo>
                    <a:pt x="36683" y="66810"/>
                  </a:lnTo>
                  <a:lnTo>
                    <a:pt x="37301" y="63970"/>
                  </a:lnTo>
                  <a:lnTo>
                    <a:pt x="36558" y="62149"/>
                  </a:lnTo>
                  <a:lnTo>
                    <a:pt x="36538" y="59183"/>
                  </a:lnTo>
                  <a:lnTo>
                    <a:pt x="31885" y="59213"/>
                  </a:lnTo>
                  <a:lnTo>
                    <a:pt x="32245" y="57515"/>
                  </a:lnTo>
                  <a:lnTo>
                    <a:pt x="30288" y="57529"/>
                  </a:lnTo>
                  <a:lnTo>
                    <a:pt x="30069" y="58345"/>
                  </a:lnTo>
                  <a:lnTo>
                    <a:pt x="27689" y="58524"/>
                  </a:lnTo>
                  <a:lnTo>
                    <a:pt x="26687" y="61267"/>
                  </a:lnTo>
                  <a:lnTo>
                    <a:pt x="26095" y="62444"/>
                  </a:lnTo>
                  <a:lnTo>
                    <a:pt x="23988" y="61774"/>
                  </a:lnTo>
                  <a:lnTo>
                    <a:pt x="22714" y="62433"/>
                  </a:lnTo>
                  <a:lnTo>
                    <a:pt x="20175" y="62809"/>
                  </a:lnTo>
                  <a:lnTo>
                    <a:pt x="18741" y="60343"/>
                  </a:lnTo>
                  <a:lnTo>
                    <a:pt x="17880" y="58819"/>
                  </a:lnTo>
                  <a:lnTo>
                    <a:pt x="16813" y="55993"/>
                  </a:lnTo>
                  <a:lnTo>
                    <a:pt x="15903" y="52483"/>
                  </a:lnTo>
                  <a:lnTo>
                    <a:pt x="4577" y="52405"/>
                  </a:lnTo>
                  <a:lnTo>
                    <a:pt x="3227" y="52969"/>
                  </a:lnTo>
                  <a:lnTo>
                    <a:pt x="2116" y="52880"/>
                  </a:lnTo>
                  <a:lnTo>
                    <a:pt x="527" y="53510"/>
                  </a:lnTo>
                  <a:lnTo>
                    <a:pt x="0" y="52050"/>
                  </a:lnTo>
                  <a:lnTo>
                    <a:pt x="980" y="51555"/>
                  </a:lnTo>
                  <a:lnTo>
                    <a:pt x="1114" y="49504"/>
                  </a:lnTo>
                  <a:lnTo>
                    <a:pt x="1751" y="48294"/>
                  </a:lnTo>
                  <a:lnTo>
                    <a:pt x="3154" y="47307"/>
                  </a:lnTo>
                  <a:lnTo>
                    <a:pt x="4160" y="47787"/>
                  </a:lnTo>
                  <a:lnTo>
                    <a:pt x="5486" y="45987"/>
                  </a:lnTo>
                  <a:lnTo>
                    <a:pt x="7578" y="46036"/>
                  </a:lnTo>
                  <a:lnTo>
                    <a:pt x="7815" y="47368"/>
                  </a:lnTo>
                  <a:lnTo>
                    <a:pt x="9244" y="48203"/>
                  </a:lnTo>
                  <a:lnTo>
                    <a:pt x="11525" y="45256"/>
                  </a:lnTo>
                  <a:lnTo>
                    <a:pt x="13778" y="42959"/>
                  </a:lnTo>
                  <a:lnTo>
                    <a:pt x="14758" y="41453"/>
                  </a:lnTo>
                  <a:lnTo>
                    <a:pt x="14649" y="37580"/>
                  </a:lnTo>
                  <a:lnTo>
                    <a:pt x="16336" y="33007"/>
                  </a:lnTo>
                  <a:lnTo>
                    <a:pt x="18104" y="30582"/>
                  </a:lnTo>
                  <a:lnTo>
                    <a:pt x="20641" y="28313"/>
                  </a:lnTo>
                  <a:lnTo>
                    <a:pt x="21084" y="26810"/>
                  </a:lnTo>
                  <a:lnTo>
                    <a:pt x="21181" y="25083"/>
                  </a:lnTo>
                  <a:lnTo>
                    <a:pt x="21807" y="23449"/>
                  </a:lnTo>
                  <a:lnTo>
                    <a:pt x="21603" y="20779"/>
                  </a:lnTo>
                  <a:lnTo>
                    <a:pt x="22073" y="16605"/>
                  </a:lnTo>
                  <a:lnTo>
                    <a:pt x="22813" y="13666"/>
                  </a:lnTo>
                  <a:lnTo>
                    <a:pt x="23953" y="11147"/>
                  </a:lnTo>
                  <a:lnTo>
                    <a:pt x="24163" y="8302"/>
                  </a:lnTo>
                  <a:lnTo>
                    <a:pt x="24485" y="5016"/>
                  </a:lnTo>
                  <a:lnTo>
                    <a:pt x="25960" y="2622"/>
                  </a:lnTo>
                  <a:lnTo>
                    <a:pt x="28002" y="1102"/>
                  </a:lnTo>
                  <a:lnTo>
                    <a:pt x="31179" y="2699"/>
                  </a:lnTo>
                  <a:lnTo>
                    <a:pt x="33642" y="4434"/>
                  </a:lnTo>
                  <a:lnTo>
                    <a:pt x="36457" y="4894"/>
                  </a:lnTo>
                  <a:lnTo>
                    <a:pt x="39332" y="5810"/>
                  </a:lnTo>
                  <a:lnTo>
                    <a:pt x="40452" y="2961"/>
                  </a:lnTo>
                  <a:lnTo>
                    <a:pt x="40976" y="2596"/>
                  </a:lnTo>
                  <a:lnTo>
                    <a:pt x="42731" y="3067"/>
                  </a:lnTo>
                  <a:lnTo>
                    <a:pt x="46979" y="705"/>
                  </a:lnTo>
                  <a:lnTo>
                    <a:pt x="48507" y="1700"/>
                  </a:lnTo>
                  <a:lnTo>
                    <a:pt x="49749" y="1556"/>
                  </a:lnTo>
                  <a:lnTo>
                    <a:pt x="50310" y="407"/>
                  </a:lnTo>
                  <a:lnTo>
                    <a:pt x="51731" y="0"/>
                  </a:lnTo>
                  <a:lnTo>
                    <a:pt x="54627" y="491"/>
                  </a:lnTo>
                  <a:lnTo>
                    <a:pt x="57091" y="594"/>
                  </a:lnTo>
                  <a:lnTo>
                    <a:pt x="58352" y="90"/>
                  </a:lnTo>
                  <a:lnTo>
                    <a:pt x="60731" y="3984"/>
                  </a:lnTo>
                  <a:lnTo>
                    <a:pt x="62463" y="4554"/>
                  </a:lnTo>
                  <a:lnTo>
                    <a:pt x="63482" y="3759"/>
                  </a:lnTo>
                  <a:lnTo>
                    <a:pt x="65262" y="4066"/>
                  </a:lnTo>
                  <a:lnTo>
                    <a:pt x="67388" y="3062"/>
                  </a:lnTo>
                  <a:lnTo>
                    <a:pt x="68327" y="5079"/>
                  </a:lnTo>
                  <a:lnTo>
                    <a:pt x="71748" y="821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" name="Polygon form 182"/>
            <p:cNvSpPr/>
            <p:nvPr/>
          </p:nvSpPr>
          <p:spPr>
            <a:xfrm>
              <a:off x="764626" y="2090823"/>
              <a:ext cx="28295" cy="41259"/>
            </a:xfrm>
            <a:custGeom>
              <a:avLst/>
              <a:gdLst/>
              <a:ahLst/>
              <a:cxnLst/>
              <a:rect l="0" t="0" r="0" b="0"/>
              <a:pathLst>
                <a:path w="28295" h="41259">
                  <a:moveTo>
                    <a:pt x="7286" y="40054"/>
                  </a:moveTo>
                  <a:lnTo>
                    <a:pt x="5856" y="38439"/>
                  </a:lnTo>
                  <a:lnTo>
                    <a:pt x="4691" y="39229"/>
                  </a:lnTo>
                  <a:lnTo>
                    <a:pt x="3128" y="41259"/>
                  </a:lnTo>
                  <a:lnTo>
                    <a:pt x="0" y="36274"/>
                  </a:lnTo>
                  <a:lnTo>
                    <a:pt x="2937" y="33679"/>
                  </a:lnTo>
                  <a:lnTo>
                    <a:pt x="1499" y="30567"/>
                  </a:lnTo>
                  <a:lnTo>
                    <a:pt x="2821" y="29385"/>
                  </a:lnTo>
                  <a:lnTo>
                    <a:pt x="5417" y="28810"/>
                  </a:lnTo>
                  <a:lnTo>
                    <a:pt x="5729" y="26725"/>
                  </a:lnTo>
                  <a:lnTo>
                    <a:pt x="7777" y="28986"/>
                  </a:lnTo>
                  <a:lnTo>
                    <a:pt x="11171" y="29185"/>
                  </a:lnTo>
                  <a:lnTo>
                    <a:pt x="12358" y="26962"/>
                  </a:lnTo>
                  <a:lnTo>
                    <a:pt x="12851" y="23833"/>
                  </a:lnTo>
                  <a:lnTo>
                    <a:pt x="12437" y="20158"/>
                  </a:lnTo>
                  <a:lnTo>
                    <a:pt x="10618" y="17375"/>
                  </a:lnTo>
                  <a:lnTo>
                    <a:pt x="12278" y="11924"/>
                  </a:lnTo>
                  <a:lnTo>
                    <a:pt x="11317" y="10988"/>
                  </a:lnTo>
                  <a:lnTo>
                    <a:pt x="8456" y="11373"/>
                  </a:lnTo>
                  <a:lnTo>
                    <a:pt x="7376" y="8942"/>
                  </a:lnTo>
                  <a:lnTo>
                    <a:pt x="7650" y="6889"/>
                  </a:lnTo>
                  <a:lnTo>
                    <a:pt x="12503" y="7071"/>
                  </a:lnTo>
                  <a:lnTo>
                    <a:pt x="15616" y="8312"/>
                  </a:lnTo>
                  <a:lnTo>
                    <a:pt x="18675" y="9423"/>
                  </a:lnTo>
                  <a:lnTo>
                    <a:pt x="18943" y="6881"/>
                  </a:lnTo>
                  <a:lnTo>
                    <a:pt x="20939" y="2498"/>
                  </a:lnTo>
                  <a:lnTo>
                    <a:pt x="23215" y="0"/>
                  </a:lnTo>
                  <a:lnTo>
                    <a:pt x="25821" y="789"/>
                  </a:lnTo>
                  <a:lnTo>
                    <a:pt x="28295" y="1049"/>
                  </a:lnTo>
                  <a:lnTo>
                    <a:pt x="28084" y="3894"/>
                  </a:lnTo>
                  <a:lnTo>
                    <a:pt x="26945" y="6414"/>
                  </a:lnTo>
                  <a:lnTo>
                    <a:pt x="26204" y="9353"/>
                  </a:lnTo>
                  <a:lnTo>
                    <a:pt x="25735" y="13527"/>
                  </a:lnTo>
                  <a:lnTo>
                    <a:pt x="25939" y="16196"/>
                  </a:lnTo>
                  <a:lnTo>
                    <a:pt x="25312" y="17830"/>
                  </a:lnTo>
                  <a:lnTo>
                    <a:pt x="25216" y="19558"/>
                  </a:lnTo>
                  <a:lnTo>
                    <a:pt x="24772" y="21060"/>
                  </a:lnTo>
                  <a:lnTo>
                    <a:pt x="22236" y="23329"/>
                  </a:lnTo>
                  <a:lnTo>
                    <a:pt x="20467" y="25754"/>
                  </a:lnTo>
                  <a:lnTo>
                    <a:pt x="18781" y="30327"/>
                  </a:lnTo>
                  <a:lnTo>
                    <a:pt x="18890" y="34201"/>
                  </a:lnTo>
                  <a:lnTo>
                    <a:pt x="17909" y="35706"/>
                  </a:lnTo>
                  <a:lnTo>
                    <a:pt x="15656" y="38003"/>
                  </a:lnTo>
                  <a:lnTo>
                    <a:pt x="13375" y="40951"/>
                  </a:lnTo>
                  <a:lnTo>
                    <a:pt x="11947" y="40115"/>
                  </a:lnTo>
                  <a:lnTo>
                    <a:pt x="11709" y="38783"/>
                  </a:lnTo>
                  <a:lnTo>
                    <a:pt x="9617" y="38734"/>
                  </a:lnTo>
                  <a:lnTo>
                    <a:pt x="8292" y="40535"/>
                  </a:lnTo>
                  <a:lnTo>
                    <a:pt x="7286" y="4005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" name="Polygon form 183"/>
            <p:cNvSpPr/>
            <p:nvPr/>
          </p:nvSpPr>
          <p:spPr>
            <a:xfrm>
              <a:off x="418222" y="2047945"/>
              <a:ext cx="46567" cy="81292"/>
            </a:xfrm>
            <a:custGeom>
              <a:avLst/>
              <a:gdLst/>
              <a:ahLst/>
              <a:cxnLst/>
              <a:rect l="0" t="0" r="0" b="0"/>
              <a:pathLst>
                <a:path w="46567" h="81292">
                  <a:moveTo>
                    <a:pt x="13858" y="61177"/>
                  </a:moveTo>
                  <a:lnTo>
                    <a:pt x="12211" y="60021"/>
                  </a:lnTo>
                  <a:lnTo>
                    <a:pt x="10326" y="58403"/>
                  </a:lnTo>
                  <a:lnTo>
                    <a:pt x="9231" y="59180"/>
                  </a:lnTo>
                  <a:lnTo>
                    <a:pt x="5969" y="58500"/>
                  </a:lnTo>
                  <a:lnTo>
                    <a:pt x="5042" y="56396"/>
                  </a:lnTo>
                  <a:lnTo>
                    <a:pt x="4324" y="56473"/>
                  </a:lnTo>
                  <a:lnTo>
                    <a:pt x="503" y="53673"/>
                  </a:lnTo>
                  <a:lnTo>
                    <a:pt x="0" y="52152"/>
                  </a:lnTo>
                  <a:lnTo>
                    <a:pt x="1440" y="51788"/>
                  </a:lnTo>
                  <a:lnTo>
                    <a:pt x="1310" y="49335"/>
                  </a:lnTo>
                  <a:lnTo>
                    <a:pt x="2247" y="47565"/>
                  </a:lnTo>
                  <a:lnTo>
                    <a:pt x="4161" y="47244"/>
                  </a:lnTo>
                  <a:lnTo>
                    <a:pt x="5855" y="44177"/>
                  </a:lnTo>
                  <a:lnTo>
                    <a:pt x="7400" y="41620"/>
                  </a:lnTo>
                  <a:lnTo>
                    <a:pt x="6021" y="40449"/>
                  </a:lnTo>
                  <a:lnTo>
                    <a:pt x="6845" y="37616"/>
                  </a:lnTo>
                  <a:lnTo>
                    <a:pt x="6164" y="33139"/>
                  </a:lnTo>
                  <a:lnTo>
                    <a:pt x="7046" y="31862"/>
                  </a:lnTo>
                  <a:lnTo>
                    <a:pt x="6649" y="27723"/>
                  </a:lnTo>
                  <a:lnTo>
                    <a:pt x="5244" y="25105"/>
                  </a:lnTo>
                  <a:lnTo>
                    <a:pt x="5879" y="22734"/>
                  </a:lnTo>
                  <a:lnTo>
                    <a:pt x="7091" y="23098"/>
                  </a:lnTo>
                  <a:lnTo>
                    <a:pt x="7904" y="21653"/>
                  </a:lnTo>
                  <a:lnTo>
                    <a:pt x="7207" y="18766"/>
                  </a:lnTo>
                  <a:lnTo>
                    <a:pt x="7721" y="18057"/>
                  </a:lnTo>
                  <a:lnTo>
                    <a:pt x="9686" y="18234"/>
                  </a:lnTo>
                  <a:lnTo>
                    <a:pt x="12799" y="14861"/>
                  </a:lnTo>
                  <a:lnTo>
                    <a:pt x="14411" y="14362"/>
                  </a:lnTo>
                  <a:lnTo>
                    <a:pt x="14571" y="12749"/>
                  </a:lnTo>
                  <a:lnTo>
                    <a:pt x="15605" y="8640"/>
                  </a:lnTo>
                  <a:lnTo>
                    <a:pt x="17985" y="6409"/>
                  </a:lnTo>
                  <a:lnTo>
                    <a:pt x="20395" y="6351"/>
                  </a:lnTo>
                  <a:lnTo>
                    <a:pt x="20786" y="5340"/>
                  </a:lnTo>
                  <a:lnTo>
                    <a:pt x="23732" y="5789"/>
                  </a:lnTo>
                  <a:lnTo>
                    <a:pt x="26944" y="3377"/>
                  </a:lnTo>
                  <a:lnTo>
                    <a:pt x="28525" y="2312"/>
                  </a:lnTo>
                  <a:lnTo>
                    <a:pt x="30581" y="0"/>
                  </a:lnTo>
                  <a:lnTo>
                    <a:pt x="31901" y="318"/>
                  </a:lnTo>
                  <a:lnTo>
                    <a:pt x="32783" y="1609"/>
                  </a:lnTo>
                  <a:lnTo>
                    <a:pt x="31899" y="3232"/>
                  </a:lnTo>
                  <a:lnTo>
                    <a:pt x="29382" y="4011"/>
                  </a:lnTo>
                  <a:lnTo>
                    <a:pt x="28208" y="6426"/>
                  </a:lnTo>
                  <a:lnTo>
                    <a:pt x="26617" y="7800"/>
                  </a:lnTo>
                  <a:lnTo>
                    <a:pt x="25363" y="9592"/>
                  </a:lnTo>
                  <a:lnTo>
                    <a:pt x="24630" y="13056"/>
                  </a:lnTo>
                  <a:lnTo>
                    <a:pt x="23365" y="15888"/>
                  </a:lnTo>
                  <a:lnTo>
                    <a:pt x="25316" y="16236"/>
                  </a:lnTo>
                  <a:lnTo>
                    <a:pt x="25657" y="18477"/>
                  </a:lnTo>
                  <a:lnTo>
                    <a:pt x="26432" y="19555"/>
                  </a:lnTo>
                  <a:lnTo>
                    <a:pt x="26614" y="21516"/>
                  </a:lnTo>
                  <a:lnTo>
                    <a:pt x="26053" y="23311"/>
                  </a:lnTo>
                  <a:lnTo>
                    <a:pt x="26130" y="24327"/>
                  </a:lnTo>
                  <a:lnTo>
                    <a:pt x="27051" y="24741"/>
                  </a:lnTo>
                  <a:lnTo>
                    <a:pt x="27873" y="26444"/>
                  </a:lnTo>
                  <a:lnTo>
                    <a:pt x="32825" y="26019"/>
                  </a:lnTo>
                  <a:lnTo>
                    <a:pt x="35020" y="26656"/>
                  </a:lnTo>
                  <a:lnTo>
                    <a:pt x="37522" y="30851"/>
                  </a:lnTo>
                  <a:lnTo>
                    <a:pt x="39095" y="30343"/>
                  </a:lnTo>
                  <a:lnTo>
                    <a:pt x="41847" y="30623"/>
                  </a:lnTo>
                  <a:lnTo>
                    <a:pt x="44057" y="30086"/>
                  </a:lnTo>
                  <a:lnTo>
                    <a:pt x="45378" y="30927"/>
                  </a:lnTo>
                  <a:lnTo>
                    <a:pt x="44581" y="33530"/>
                  </a:lnTo>
                  <a:lnTo>
                    <a:pt x="43663" y="35150"/>
                  </a:lnTo>
                  <a:lnTo>
                    <a:pt x="43244" y="38621"/>
                  </a:lnTo>
                  <a:lnTo>
                    <a:pt x="43922" y="41843"/>
                  </a:lnTo>
                  <a:lnTo>
                    <a:pt x="44978" y="43286"/>
                  </a:lnTo>
                  <a:lnTo>
                    <a:pt x="45084" y="44370"/>
                  </a:lnTo>
                  <a:lnTo>
                    <a:pt x="43084" y="46774"/>
                  </a:lnTo>
                  <a:lnTo>
                    <a:pt x="44459" y="47845"/>
                  </a:lnTo>
                  <a:lnTo>
                    <a:pt x="45452" y="49540"/>
                  </a:lnTo>
                  <a:lnTo>
                    <a:pt x="46567" y="54370"/>
                  </a:lnTo>
                  <a:lnTo>
                    <a:pt x="45836" y="54965"/>
                  </a:lnTo>
                  <a:lnTo>
                    <a:pt x="45114" y="52108"/>
                  </a:lnTo>
                  <a:lnTo>
                    <a:pt x="44066" y="50571"/>
                  </a:lnTo>
                  <a:lnTo>
                    <a:pt x="42772" y="52237"/>
                  </a:lnTo>
                  <a:lnTo>
                    <a:pt x="35281" y="52114"/>
                  </a:lnTo>
                  <a:lnTo>
                    <a:pt x="35298" y="55150"/>
                  </a:lnTo>
                  <a:lnTo>
                    <a:pt x="37548" y="55655"/>
                  </a:lnTo>
                  <a:lnTo>
                    <a:pt x="37407" y="57512"/>
                  </a:lnTo>
                  <a:lnTo>
                    <a:pt x="36640" y="57010"/>
                  </a:lnTo>
                  <a:lnTo>
                    <a:pt x="34471" y="57807"/>
                  </a:lnTo>
                  <a:lnTo>
                    <a:pt x="34447" y="61334"/>
                  </a:lnTo>
                  <a:lnTo>
                    <a:pt x="36157" y="63103"/>
                  </a:lnTo>
                  <a:lnTo>
                    <a:pt x="36776" y="65880"/>
                  </a:lnTo>
                  <a:lnTo>
                    <a:pt x="36706" y="67984"/>
                  </a:lnTo>
                  <a:lnTo>
                    <a:pt x="35259" y="81292"/>
                  </a:lnTo>
                  <a:lnTo>
                    <a:pt x="33261" y="78721"/>
                  </a:lnTo>
                  <a:lnTo>
                    <a:pt x="32110" y="78611"/>
                  </a:lnTo>
                  <a:lnTo>
                    <a:pt x="34473" y="73661"/>
                  </a:lnTo>
                  <a:lnTo>
                    <a:pt x="31487" y="71396"/>
                  </a:lnTo>
                  <a:lnTo>
                    <a:pt x="29187" y="71820"/>
                  </a:lnTo>
                  <a:lnTo>
                    <a:pt x="27784" y="70983"/>
                  </a:lnTo>
                  <a:lnTo>
                    <a:pt x="25687" y="72275"/>
                  </a:lnTo>
                  <a:lnTo>
                    <a:pt x="22814" y="71674"/>
                  </a:lnTo>
                  <a:lnTo>
                    <a:pt x="20479" y="66574"/>
                  </a:lnTo>
                  <a:lnTo>
                    <a:pt x="18688" y="65321"/>
                  </a:lnTo>
                  <a:lnTo>
                    <a:pt x="17446" y="63022"/>
                  </a:lnTo>
                  <a:lnTo>
                    <a:pt x="14883" y="60714"/>
                  </a:lnTo>
                  <a:lnTo>
                    <a:pt x="13858" y="6117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" name="Polygon form 184"/>
            <p:cNvSpPr/>
            <p:nvPr/>
          </p:nvSpPr>
          <p:spPr>
            <a:xfrm>
              <a:off x="394066" y="2053065"/>
              <a:ext cx="12363" cy="14866"/>
            </a:xfrm>
            <a:custGeom>
              <a:avLst/>
              <a:gdLst/>
              <a:ahLst/>
              <a:cxnLst/>
              <a:rect l="0" t="0" r="0" b="0"/>
              <a:pathLst>
                <a:path w="12363" h="14866">
                  <a:moveTo>
                    <a:pt x="10251" y="14866"/>
                  </a:moveTo>
                  <a:lnTo>
                    <a:pt x="8255" y="13750"/>
                  </a:lnTo>
                  <a:lnTo>
                    <a:pt x="7555" y="12707"/>
                  </a:lnTo>
                  <a:lnTo>
                    <a:pt x="8061" y="11859"/>
                  </a:lnTo>
                  <a:lnTo>
                    <a:pt x="8007" y="10771"/>
                  </a:lnTo>
                  <a:lnTo>
                    <a:pt x="7043" y="9579"/>
                  </a:lnTo>
                  <a:lnTo>
                    <a:pt x="5619" y="8591"/>
                  </a:lnTo>
                  <a:lnTo>
                    <a:pt x="4358" y="7941"/>
                  </a:lnTo>
                  <a:lnTo>
                    <a:pt x="4232" y="6498"/>
                  </a:lnTo>
                  <a:lnTo>
                    <a:pt x="3309" y="5603"/>
                  </a:lnTo>
                  <a:lnTo>
                    <a:pt x="3428" y="7038"/>
                  </a:lnTo>
                  <a:lnTo>
                    <a:pt x="2564" y="8204"/>
                  </a:lnTo>
                  <a:lnTo>
                    <a:pt x="1810" y="6824"/>
                  </a:lnTo>
                  <a:lnTo>
                    <a:pt x="627" y="6319"/>
                  </a:lnTo>
                  <a:lnTo>
                    <a:pt x="195" y="5318"/>
                  </a:lnTo>
                  <a:lnTo>
                    <a:pt x="356" y="3818"/>
                  </a:lnTo>
                  <a:lnTo>
                    <a:pt x="1009" y="2274"/>
                  </a:lnTo>
                  <a:lnTo>
                    <a:pt x="0" y="1562"/>
                  </a:lnTo>
                  <a:lnTo>
                    <a:pt x="968" y="624"/>
                  </a:lnTo>
                  <a:lnTo>
                    <a:pt x="1605" y="0"/>
                  </a:lnTo>
                  <a:lnTo>
                    <a:pt x="3986" y="1346"/>
                  </a:lnTo>
                  <a:lnTo>
                    <a:pt x="4925" y="719"/>
                  </a:lnTo>
                  <a:lnTo>
                    <a:pt x="6093" y="1149"/>
                  </a:lnTo>
                  <a:lnTo>
                    <a:pt x="6627" y="2172"/>
                  </a:lnTo>
                  <a:lnTo>
                    <a:pt x="7721" y="2517"/>
                  </a:lnTo>
                  <a:lnTo>
                    <a:pt x="8733" y="1490"/>
                  </a:lnTo>
                  <a:lnTo>
                    <a:pt x="9449" y="4175"/>
                  </a:lnTo>
                  <a:lnTo>
                    <a:pt x="10748" y="6175"/>
                  </a:lnTo>
                  <a:lnTo>
                    <a:pt x="12363" y="8297"/>
                  </a:lnTo>
                  <a:lnTo>
                    <a:pt x="10850" y="8716"/>
                  </a:lnTo>
                  <a:lnTo>
                    <a:pt x="10713" y="10694"/>
                  </a:lnTo>
                  <a:lnTo>
                    <a:pt x="11451" y="11434"/>
                  </a:lnTo>
                  <a:lnTo>
                    <a:pt x="10834" y="12009"/>
                  </a:lnTo>
                  <a:lnTo>
                    <a:pt x="10916" y="12900"/>
                  </a:lnTo>
                  <a:lnTo>
                    <a:pt x="10523" y="13893"/>
                  </a:lnTo>
                  <a:lnTo>
                    <a:pt x="10251" y="1486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" name="Polygon form 185"/>
            <p:cNvSpPr/>
            <p:nvPr/>
          </p:nvSpPr>
          <p:spPr>
            <a:xfrm>
              <a:off x="405713" y="1994649"/>
              <a:ext cx="38730" cy="16870"/>
            </a:xfrm>
            <a:custGeom>
              <a:avLst/>
              <a:gdLst/>
              <a:ahLst/>
              <a:cxnLst/>
              <a:rect l="0" t="0" r="0" b="0"/>
              <a:pathLst>
                <a:path w="38730" h="16870">
                  <a:moveTo>
                    <a:pt x="11273" y="0"/>
                  </a:moveTo>
                  <a:lnTo>
                    <a:pt x="14389" y="453"/>
                  </a:lnTo>
                  <a:lnTo>
                    <a:pt x="17277" y="601"/>
                  </a:lnTo>
                  <a:lnTo>
                    <a:pt x="20420" y="2371"/>
                  </a:lnTo>
                  <a:lnTo>
                    <a:pt x="21552" y="4200"/>
                  </a:lnTo>
                  <a:lnTo>
                    <a:pt x="25112" y="3755"/>
                  </a:lnTo>
                  <a:lnTo>
                    <a:pt x="26210" y="4938"/>
                  </a:lnTo>
                  <a:lnTo>
                    <a:pt x="28805" y="8043"/>
                  </a:lnTo>
                  <a:lnTo>
                    <a:pt x="30735" y="10301"/>
                  </a:lnTo>
                  <a:lnTo>
                    <a:pt x="31970" y="10268"/>
                  </a:lnTo>
                  <a:lnTo>
                    <a:pt x="34020" y="11319"/>
                  </a:lnTo>
                  <a:lnTo>
                    <a:pt x="33521" y="12680"/>
                  </a:lnTo>
                  <a:lnTo>
                    <a:pt x="36233" y="12953"/>
                  </a:lnTo>
                  <a:lnTo>
                    <a:pt x="38730" y="15013"/>
                  </a:lnTo>
                  <a:lnTo>
                    <a:pt x="38108" y="16139"/>
                  </a:lnTo>
                  <a:lnTo>
                    <a:pt x="35528" y="16692"/>
                  </a:lnTo>
                  <a:lnTo>
                    <a:pt x="32977" y="16870"/>
                  </a:lnTo>
                  <a:lnTo>
                    <a:pt x="30467" y="16419"/>
                  </a:lnTo>
                  <a:lnTo>
                    <a:pt x="25046" y="16753"/>
                  </a:lnTo>
                  <a:lnTo>
                    <a:pt x="27993" y="14103"/>
                  </a:lnTo>
                  <a:lnTo>
                    <a:pt x="26688" y="12798"/>
                  </a:lnTo>
                  <a:lnTo>
                    <a:pt x="24343" y="12406"/>
                  </a:lnTo>
                  <a:lnTo>
                    <a:pt x="23301" y="10964"/>
                  </a:lnTo>
                  <a:lnTo>
                    <a:pt x="22913" y="8165"/>
                  </a:lnTo>
                  <a:lnTo>
                    <a:pt x="20782" y="8293"/>
                  </a:lnTo>
                  <a:lnTo>
                    <a:pt x="17563" y="6883"/>
                  </a:lnTo>
                  <a:lnTo>
                    <a:pt x="16643" y="5826"/>
                  </a:lnTo>
                  <a:lnTo>
                    <a:pt x="11960" y="4920"/>
                  </a:lnTo>
                  <a:lnTo>
                    <a:pt x="10854" y="3926"/>
                  </a:lnTo>
                  <a:lnTo>
                    <a:pt x="12480" y="2750"/>
                  </a:lnTo>
                  <a:lnTo>
                    <a:pt x="8906" y="2383"/>
                  </a:lnTo>
                  <a:lnTo>
                    <a:pt x="5744" y="4838"/>
                  </a:lnTo>
                  <a:lnTo>
                    <a:pt x="4197" y="4857"/>
                  </a:lnTo>
                  <a:lnTo>
                    <a:pt x="3431" y="6034"/>
                  </a:lnTo>
                  <a:lnTo>
                    <a:pt x="1493" y="6510"/>
                  </a:lnTo>
                  <a:lnTo>
                    <a:pt x="0" y="5994"/>
                  </a:lnTo>
                  <a:lnTo>
                    <a:pt x="2255" y="4545"/>
                  </a:lnTo>
                  <a:lnTo>
                    <a:pt x="3412" y="2805"/>
                  </a:lnTo>
                  <a:lnTo>
                    <a:pt x="5303" y="1773"/>
                  </a:lnTo>
                  <a:lnTo>
                    <a:pt x="7382" y="882"/>
                  </a:lnTo>
                  <a:lnTo>
                    <a:pt x="10270" y="507"/>
                  </a:lnTo>
                  <a:lnTo>
                    <a:pt x="11273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" name="Polygon form 186"/>
            <p:cNvSpPr/>
            <p:nvPr/>
          </p:nvSpPr>
          <p:spPr>
            <a:xfrm>
              <a:off x="837904" y="1939564"/>
              <a:ext cx="6190" cy="3242"/>
            </a:xfrm>
            <a:custGeom>
              <a:avLst/>
              <a:gdLst/>
              <a:ahLst/>
              <a:cxnLst/>
              <a:rect l="0" t="0" r="0" b="0"/>
              <a:pathLst>
                <a:path w="6190" h="3242">
                  <a:moveTo>
                    <a:pt x="0" y="2630"/>
                  </a:moveTo>
                  <a:lnTo>
                    <a:pt x="247" y="2599"/>
                  </a:lnTo>
                  <a:lnTo>
                    <a:pt x="615" y="1451"/>
                  </a:lnTo>
                  <a:lnTo>
                    <a:pt x="3166" y="1469"/>
                  </a:lnTo>
                  <a:lnTo>
                    <a:pt x="6190" y="0"/>
                  </a:lnTo>
                  <a:lnTo>
                    <a:pt x="4068" y="2056"/>
                  </a:lnTo>
                  <a:lnTo>
                    <a:pt x="4439" y="2936"/>
                  </a:lnTo>
                  <a:lnTo>
                    <a:pt x="4039" y="2777"/>
                  </a:lnTo>
                  <a:lnTo>
                    <a:pt x="3409" y="3147"/>
                  </a:lnTo>
                  <a:lnTo>
                    <a:pt x="2867" y="3058"/>
                  </a:lnTo>
                  <a:lnTo>
                    <a:pt x="2713" y="3242"/>
                  </a:lnTo>
                  <a:lnTo>
                    <a:pt x="2583" y="2766"/>
                  </a:lnTo>
                  <a:lnTo>
                    <a:pt x="2291" y="2481"/>
                  </a:lnTo>
                  <a:lnTo>
                    <a:pt x="1604" y="2444"/>
                  </a:lnTo>
                  <a:lnTo>
                    <a:pt x="694" y="2864"/>
                  </a:lnTo>
                  <a:lnTo>
                    <a:pt x="0" y="263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" name="Polygon form 187"/>
            <p:cNvSpPr/>
            <p:nvPr/>
          </p:nvSpPr>
          <p:spPr>
            <a:xfrm>
              <a:off x="836245" y="1942008"/>
              <a:ext cx="6256" cy="2853"/>
            </a:xfrm>
            <a:custGeom>
              <a:avLst/>
              <a:gdLst/>
              <a:ahLst/>
              <a:cxnLst/>
              <a:rect l="0" t="0" r="0" b="0"/>
              <a:pathLst>
                <a:path w="6256" h="2853">
                  <a:moveTo>
                    <a:pt x="6097" y="491"/>
                  </a:moveTo>
                  <a:lnTo>
                    <a:pt x="6256" y="869"/>
                  </a:lnTo>
                  <a:lnTo>
                    <a:pt x="2866" y="2853"/>
                  </a:lnTo>
                  <a:lnTo>
                    <a:pt x="1057" y="2270"/>
                  </a:lnTo>
                  <a:lnTo>
                    <a:pt x="0" y="388"/>
                  </a:lnTo>
                  <a:lnTo>
                    <a:pt x="1659" y="185"/>
                  </a:lnTo>
                  <a:lnTo>
                    <a:pt x="2353" y="420"/>
                  </a:lnTo>
                  <a:lnTo>
                    <a:pt x="3262" y="0"/>
                  </a:lnTo>
                  <a:lnTo>
                    <a:pt x="3950" y="37"/>
                  </a:lnTo>
                  <a:lnTo>
                    <a:pt x="4241" y="322"/>
                  </a:lnTo>
                  <a:lnTo>
                    <a:pt x="4372" y="798"/>
                  </a:lnTo>
                  <a:lnTo>
                    <a:pt x="4525" y="614"/>
                  </a:lnTo>
                  <a:lnTo>
                    <a:pt x="5067" y="702"/>
                  </a:lnTo>
                  <a:lnTo>
                    <a:pt x="5697" y="332"/>
                  </a:lnTo>
                  <a:lnTo>
                    <a:pt x="6097" y="491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" name="Polygon form 188"/>
            <p:cNvSpPr/>
            <p:nvPr/>
          </p:nvSpPr>
          <p:spPr>
            <a:xfrm>
              <a:off x="468077" y="2213852"/>
              <a:ext cx="57251" cy="146148"/>
            </a:xfrm>
            <a:custGeom>
              <a:avLst/>
              <a:gdLst/>
              <a:ahLst/>
              <a:cxnLst/>
              <a:rect l="0" t="0" r="0" b="0"/>
              <a:pathLst>
                <a:path w="57251" h="146148">
                  <a:moveTo>
                    <a:pt x="11997" y="1057"/>
                  </a:moveTo>
                  <a:lnTo>
                    <a:pt x="14709" y="4481"/>
                  </a:lnTo>
                  <a:lnTo>
                    <a:pt x="15570" y="576"/>
                  </a:lnTo>
                  <a:lnTo>
                    <a:pt x="19836" y="677"/>
                  </a:lnTo>
                  <a:lnTo>
                    <a:pt x="20586" y="1692"/>
                  </a:lnTo>
                  <a:lnTo>
                    <a:pt x="28569" y="9368"/>
                  </a:lnTo>
                  <a:lnTo>
                    <a:pt x="31699" y="10026"/>
                  </a:lnTo>
                  <a:lnTo>
                    <a:pt x="36745" y="13459"/>
                  </a:lnTo>
                  <a:lnTo>
                    <a:pt x="40822" y="15241"/>
                  </a:lnTo>
                  <a:lnTo>
                    <a:pt x="41677" y="17340"/>
                  </a:lnTo>
                  <a:lnTo>
                    <a:pt x="39253" y="24703"/>
                  </a:lnTo>
                  <a:lnTo>
                    <a:pt x="43150" y="25911"/>
                  </a:lnTo>
                  <a:lnTo>
                    <a:pt x="47366" y="26536"/>
                  </a:lnTo>
                  <a:lnTo>
                    <a:pt x="50124" y="25697"/>
                  </a:lnTo>
                  <a:lnTo>
                    <a:pt x="52860" y="21959"/>
                  </a:lnTo>
                  <a:lnTo>
                    <a:pt x="52821" y="17731"/>
                  </a:lnTo>
                  <a:lnTo>
                    <a:pt x="54506" y="16775"/>
                  </a:lnTo>
                  <a:lnTo>
                    <a:pt x="56752" y="19489"/>
                  </a:lnTo>
                  <a:lnTo>
                    <a:pt x="57251" y="23302"/>
                  </a:lnTo>
                  <a:lnTo>
                    <a:pt x="54586" y="26005"/>
                  </a:lnTo>
                  <a:lnTo>
                    <a:pt x="52451" y="28009"/>
                  </a:lnTo>
                  <a:lnTo>
                    <a:pt x="49130" y="32749"/>
                  </a:lnTo>
                  <a:lnTo>
                    <a:pt x="45476" y="39392"/>
                  </a:lnTo>
                  <a:lnTo>
                    <a:pt x="45301" y="43240"/>
                  </a:lnTo>
                  <a:lnTo>
                    <a:pt x="45306" y="48178"/>
                  </a:lnTo>
                  <a:lnTo>
                    <a:pt x="46308" y="52932"/>
                  </a:lnTo>
                  <a:lnTo>
                    <a:pt x="45758" y="54019"/>
                  </a:lnTo>
                  <a:lnTo>
                    <a:pt x="46136" y="57111"/>
                  </a:lnTo>
                  <a:lnTo>
                    <a:pt x="46432" y="59610"/>
                  </a:lnTo>
                  <a:lnTo>
                    <a:pt x="51793" y="63551"/>
                  </a:lnTo>
                  <a:lnTo>
                    <a:pt x="52042" y="66852"/>
                  </a:lnTo>
                  <a:lnTo>
                    <a:pt x="54692" y="68856"/>
                  </a:lnTo>
                  <a:lnTo>
                    <a:pt x="55041" y="71188"/>
                  </a:lnTo>
                  <a:lnTo>
                    <a:pt x="53141" y="77406"/>
                  </a:lnTo>
                  <a:lnTo>
                    <a:pt x="48658" y="80142"/>
                  </a:lnTo>
                  <a:lnTo>
                    <a:pt x="42019" y="81390"/>
                  </a:lnTo>
                  <a:lnTo>
                    <a:pt x="38120" y="81054"/>
                  </a:lnTo>
                  <a:lnTo>
                    <a:pt x="39602" y="83870"/>
                  </a:lnTo>
                  <a:lnTo>
                    <a:pt x="39876" y="87464"/>
                  </a:lnTo>
                  <a:lnTo>
                    <a:pt x="41171" y="89842"/>
                  </a:lnTo>
                  <a:lnTo>
                    <a:pt x="39611" y="91600"/>
                  </a:lnTo>
                  <a:lnTo>
                    <a:pt x="36334" y="92400"/>
                  </a:lnTo>
                  <a:lnTo>
                    <a:pt x="32575" y="90801"/>
                  </a:lnTo>
                  <a:lnTo>
                    <a:pt x="31636" y="92103"/>
                  </a:lnTo>
                  <a:lnTo>
                    <a:pt x="33528" y="96819"/>
                  </a:lnTo>
                  <a:lnTo>
                    <a:pt x="36228" y="98155"/>
                  </a:lnTo>
                  <a:lnTo>
                    <a:pt x="37613" y="96575"/>
                  </a:lnTo>
                  <a:lnTo>
                    <a:pt x="39353" y="99005"/>
                  </a:lnTo>
                  <a:lnTo>
                    <a:pt x="36724" y="100615"/>
                  </a:lnTo>
                  <a:lnTo>
                    <a:pt x="34974" y="103693"/>
                  </a:lnTo>
                  <a:lnTo>
                    <a:pt x="36028" y="108500"/>
                  </a:lnTo>
                  <a:lnTo>
                    <a:pt x="36089" y="111082"/>
                  </a:lnTo>
                  <a:lnTo>
                    <a:pt x="32993" y="111240"/>
                  </a:lnTo>
                  <a:lnTo>
                    <a:pt x="31259" y="113798"/>
                  </a:lnTo>
                  <a:lnTo>
                    <a:pt x="31574" y="117407"/>
                  </a:lnTo>
                  <a:lnTo>
                    <a:pt x="35993" y="120728"/>
                  </a:lnTo>
                  <a:lnTo>
                    <a:pt x="39418" y="121538"/>
                  </a:lnTo>
                  <a:lnTo>
                    <a:pt x="39833" y="125846"/>
                  </a:lnTo>
                  <a:lnTo>
                    <a:pt x="37048" y="128708"/>
                  </a:lnTo>
                  <a:lnTo>
                    <a:pt x="37111" y="134367"/>
                  </a:lnTo>
                  <a:lnTo>
                    <a:pt x="34980" y="136386"/>
                  </a:lnTo>
                  <a:lnTo>
                    <a:pt x="34589" y="138670"/>
                  </a:lnTo>
                  <a:lnTo>
                    <a:pt x="37605" y="143526"/>
                  </a:lnTo>
                  <a:lnTo>
                    <a:pt x="40790" y="146148"/>
                  </a:lnTo>
                  <a:lnTo>
                    <a:pt x="39395" y="145980"/>
                  </a:lnTo>
                  <a:lnTo>
                    <a:pt x="36233" y="145397"/>
                  </a:lnTo>
                  <a:lnTo>
                    <a:pt x="28528" y="145185"/>
                  </a:lnTo>
                  <a:lnTo>
                    <a:pt x="26053" y="142502"/>
                  </a:lnTo>
                  <a:lnTo>
                    <a:pt x="24595" y="138955"/>
                  </a:lnTo>
                  <a:lnTo>
                    <a:pt x="22653" y="139379"/>
                  </a:lnTo>
                  <a:lnTo>
                    <a:pt x="20820" y="137725"/>
                  </a:lnTo>
                  <a:lnTo>
                    <a:pt x="18423" y="132715"/>
                  </a:lnTo>
                  <a:lnTo>
                    <a:pt x="19985" y="130493"/>
                  </a:lnTo>
                  <a:lnTo>
                    <a:pt x="19776" y="127426"/>
                  </a:lnTo>
                  <a:lnTo>
                    <a:pt x="18450" y="125045"/>
                  </a:lnTo>
                  <a:lnTo>
                    <a:pt x="18571" y="120896"/>
                  </a:lnTo>
                  <a:lnTo>
                    <a:pt x="17382" y="114535"/>
                  </a:lnTo>
                  <a:lnTo>
                    <a:pt x="16007" y="111757"/>
                  </a:lnTo>
                  <a:lnTo>
                    <a:pt x="17111" y="110782"/>
                  </a:lnTo>
                  <a:lnTo>
                    <a:pt x="16116" y="109004"/>
                  </a:lnTo>
                  <a:lnTo>
                    <a:pt x="14249" y="108127"/>
                  </a:lnTo>
                  <a:lnTo>
                    <a:pt x="14626" y="106071"/>
                  </a:lnTo>
                  <a:lnTo>
                    <a:pt x="12499" y="104338"/>
                  </a:lnTo>
                  <a:lnTo>
                    <a:pt x="9818" y="98868"/>
                  </a:lnTo>
                  <a:lnTo>
                    <a:pt x="10833" y="97830"/>
                  </a:lnTo>
                  <a:lnTo>
                    <a:pt x="8332" y="92030"/>
                  </a:lnTo>
                  <a:lnTo>
                    <a:pt x="7553" y="87092"/>
                  </a:lnTo>
                  <a:lnTo>
                    <a:pt x="7134" y="82778"/>
                  </a:lnTo>
                  <a:lnTo>
                    <a:pt x="8655" y="80947"/>
                  </a:lnTo>
                  <a:lnTo>
                    <a:pt x="6220" y="76316"/>
                  </a:lnTo>
                  <a:lnTo>
                    <a:pt x="4932" y="71910"/>
                  </a:lnTo>
                  <a:lnTo>
                    <a:pt x="6682" y="68666"/>
                  </a:lnTo>
                  <a:lnTo>
                    <a:pt x="5504" y="64660"/>
                  </a:lnTo>
                  <a:lnTo>
                    <a:pt x="6267" y="59894"/>
                  </a:lnTo>
                  <a:lnTo>
                    <a:pt x="5147" y="55475"/>
                  </a:lnTo>
                  <a:lnTo>
                    <a:pt x="4007" y="54633"/>
                  </a:lnTo>
                  <a:lnTo>
                    <a:pt x="336" y="46391"/>
                  </a:lnTo>
                  <a:lnTo>
                    <a:pt x="1386" y="41361"/>
                  </a:lnTo>
                  <a:lnTo>
                    <a:pt x="0" y="36709"/>
                  </a:lnTo>
                  <a:lnTo>
                    <a:pt x="344" y="32288"/>
                  </a:lnTo>
                  <a:lnTo>
                    <a:pt x="1783" y="27693"/>
                  </a:lnTo>
                  <a:lnTo>
                    <a:pt x="3756" y="24617"/>
                  </a:lnTo>
                  <a:lnTo>
                    <a:pt x="2296" y="22760"/>
                  </a:lnTo>
                  <a:lnTo>
                    <a:pt x="2761" y="21186"/>
                  </a:lnTo>
                  <a:lnTo>
                    <a:pt x="1165" y="13156"/>
                  </a:lnTo>
                  <a:lnTo>
                    <a:pt x="4763" y="10668"/>
                  </a:lnTo>
                  <a:lnTo>
                    <a:pt x="5195" y="5628"/>
                  </a:lnTo>
                  <a:lnTo>
                    <a:pt x="4550" y="4432"/>
                  </a:lnTo>
                  <a:lnTo>
                    <a:pt x="6959" y="0"/>
                  </a:lnTo>
                  <a:lnTo>
                    <a:pt x="11997" y="105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" name="Polygon form 189"/>
            <p:cNvSpPr/>
            <p:nvPr/>
          </p:nvSpPr>
          <p:spPr>
            <a:xfrm>
              <a:off x="507947" y="2361433"/>
              <a:ext cx="14974" cy="11953"/>
            </a:xfrm>
            <a:custGeom>
              <a:avLst/>
              <a:gdLst/>
              <a:ahLst/>
              <a:cxnLst/>
              <a:rect l="0" t="0" r="0" b="0"/>
              <a:pathLst>
                <a:path w="14974" h="11953">
                  <a:moveTo>
                    <a:pt x="14618" y="11564"/>
                  </a:moveTo>
                  <a:lnTo>
                    <a:pt x="11878" y="11953"/>
                  </a:lnTo>
                  <a:lnTo>
                    <a:pt x="9631" y="10374"/>
                  </a:lnTo>
                  <a:lnTo>
                    <a:pt x="7769" y="10348"/>
                  </a:lnTo>
                  <a:lnTo>
                    <a:pt x="4559" y="10525"/>
                  </a:lnTo>
                  <a:lnTo>
                    <a:pt x="0" y="0"/>
                  </a:lnTo>
                  <a:lnTo>
                    <a:pt x="2099" y="2123"/>
                  </a:lnTo>
                  <a:lnTo>
                    <a:pt x="5125" y="5575"/>
                  </a:lnTo>
                  <a:lnTo>
                    <a:pt x="10260" y="8188"/>
                  </a:lnTo>
                  <a:lnTo>
                    <a:pt x="14974" y="9139"/>
                  </a:lnTo>
                  <a:lnTo>
                    <a:pt x="14618" y="1156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" name="Polygon form 190"/>
            <p:cNvSpPr/>
            <p:nvPr/>
          </p:nvSpPr>
          <p:spPr>
            <a:xfrm>
              <a:off x="761279" y="1867867"/>
              <a:ext cx="21589" cy="12046"/>
            </a:xfrm>
            <a:custGeom>
              <a:avLst/>
              <a:gdLst/>
              <a:ahLst/>
              <a:cxnLst/>
              <a:rect l="0" t="0" r="0" b="0"/>
              <a:pathLst>
                <a:path w="21589" h="12046">
                  <a:moveTo>
                    <a:pt x="15880" y="11756"/>
                  </a:moveTo>
                  <a:lnTo>
                    <a:pt x="14302" y="10885"/>
                  </a:lnTo>
                  <a:lnTo>
                    <a:pt x="12799" y="11147"/>
                  </a:lnTo>
                  <a:lnTo>
                    <a:pt x="10158" y="9740"/>
                  </a:lnTo>
                  <a:lnTo>
                    <a:pt x="9047" y="10103"/>
                  </a:lnTo>
                  <a:lnTo>
                    <a:pt x="7375" y="12046"/>
                  </a:lnTo>
                  <a:lnTo>
                    <a:pt x="4846" y="10556"/>
                  </a:lnTo>
                  <a:lnTo>
                    <a:pt x="2869" y="8552"/>
                  </a:lnTo>
                  <a:lnTo>
                    <a:pt x="1140" y="7437"/>
                  </a:lnTo>
                  <a:lnTo>
                    <a:pt x="660" y="5457"/>
                  </a:lnTo>
                  <a:lnTo>
                    <a:pt x="0" y="4064"/>
                  </a:lnTo>
                  <a:lnTo>
                    <a:pt x="2255" y="3020"/>
                  </a:lnTo>
                  <a:lnTo>
                    <a:pt x="3354" y="1837"/>
                  </a:lnTo>
                  <a:lnTo>
                    <a:pt x="5574" y="903"/>
                  </a:lnTo>
                  <a:lnTo>
                    <a:pt x="6300" y="0"/>
                  </a:lnTo>
                  <a:lnTo>
                    <a:pt x="7185" y="532"/>
                  </a:lnTo>
                  <a:lnTo>
                    <a:pt x="8565" y="26"/>
                  </a:lnTo>
                  <a:lnTo>
                    <a:pt x="10209" y="1523"/>
                  </a:lnTo>
                  <a:lnTo>
                    <a:pt x="12634" y="1904"/>
                  </a:lnTo>
                  <a:lnTo>
                    <a:pt x="12555" y="3200"/>
                  </a:lnTo>
                  <a:lnTo>
                    <a:pt x="14387" y="4152"/>
                  </a:lnTo>
                  <a:lnTo>
                    <a:pt x="14749" y="2932"/>
                  </a:lnTo>
                  <a:lnTo>
                    <a:pt x="16997" y="3431"/>
                  </a:lnTo>
                  <a:lnTo>
                    <a:pt x="17448" y="4899"/>
                  </a:lnTo>
                  <a:lnTo>
                    <a:pt x="19865" y="5152"/>
                  </a:lnTo>
                  <a:lnTo>
                    <a:pt x="21589" y="7449"/>
                  </a:lnTo>
                  <a:lnTo>
                    <a:pt x="20628" y="7467"/>
                  </a:lnTo>
                  <a:lnTo>
                    <a:pt x="20215" y="8320"/>
                  </a:lnTo>
                  <a:lnTo>
                    <a:pt x="19495" y="8535"/>
                  </a:lnTo>
                  <a:lnTo>
                    <a:pt x="19390" y="9607"/>
                  </a:lnTo>
                  <a:lnTo>
                    <a:pt x="18793" y="9839"/>
                  </a:lnTo>
                  <a:lnTo>
                    <a:pt x="18748" y="10277"/>
                  </a:lnTo>
                  <a:lnTo>
                    <a:pt x="17688" y="10778"/>
                  </a:lnTo>
                  <a:lnTo>
                    <a:pt x="16244" y="10716"/>
                  </a:lnTo>
                  <a:lnTo>
                    <a:pt x="15880" y="1175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" name="Polygon form 191"/>
            <p:cNvSpPr/>
            <p:nvPr/>
          </p:nvSpPr>
          <p:spPr>
            <a:xfrm>
              <a:off x="740961" y="1849818"/>
              <a:ext cx="28883" cy="36096"/>
            </a:xfrm>
            <a:custGeom>
              <a:avLst/>
              <a:gdLst/>
              <a:ahLst/>
              <a:cxnLst/>
              <a:rect l="0" t="0" r="0" b="0"/>
              <a:pathLst>
                <a:path w="28883" h="36096">
                  <a:moveTo>
                    <a:pt x="11555" y="0"/>
                  </a:moveTo>
                  <a:lnTo>
                    <a:pt x="11723" y="1816"/>
                  </a:lnTo>
                  <a:lnTo>
                    <a:pt x="14918" y="2887"/>
                  </a:lnTo>
                  <a:lnTo>
                    <a:pt x="14999" y="4555"/>
                  </a:lnTo>
                  <a:lnTo>
                    <a:pt x="18088" y="3645"/>
                  </a:lnTo>
                  <a:lnTo>
                    <a:pt x="19728" y="2342"/>
                  </a:lnTo>
                  <a:lnTo>
                    <a:pt x="23374" y="4163"/>
                  </a:lnTo>
                  <a:lnTo>
                    <a:pt x="24970" y="5645"/>
                  </a:lnTo>
                  <a:lnTo>
                    <a:pt x="25908" y="8029"/>
                  </a:lnTo>
                  <a:lnTo>
                    <a:pt x="25144" y="9293"/>
                  </a:lnTo>
                  <a:lnTo>
                    <a:pt x="26428" y="10957"/>
                  </a:lnTo>
                  <a:lnTo>
                    <a:pt x="27427" y="13463"/>
                  </a:lnTo>
                  <a:lnTo>
                    <a:pt x="27321" y="15087"/>
                  </a:lnTo>
                  <a:lnTo>
                    <a:pt x="28883" y="18075"/>
                  </a:lnTo>
                  <a:lnTo>
                    <a:pt x="27504" y="18581"/>
                  </a:lnTo>
                  <a:lnTo>
                    <a:pt x="26618" y="18049"/>
                  </a:lnTo>
                  <a:lnTo>
                    <a:pt x="25893" y="18953"/>
                  </a:lnTo>
                  <a:lnTo>
                    <a:pt x="23673" y="19886"/>
                  </a:lnTo>
                  <a:lnTo>
                    <a:pt x="22574" y="21069"/>
                  </a:lnTo>
                  <a:lnTo>
                    <a:pt x="20318" y="22114"/>
                  </a:lnTo>
                  <a:lnTo>
                    <a:pt x="20978" y="23506"/>
                  </a:lnTo>
                  <a:lnTo>
                    <a:pt x="21458" y="25486"/>
                  </a:lnTo>
                  <a:lnTo>
                    <a:pt x="23187" y="26601"/>
                  </a:lnTo>
                  <a:lnTo>
                    <a:pt x="25165" y="28605"/>
                  </a:lnTo>
                  <a:lnTo>
                    <a:pt x="24178" y="30784"/>
                  </a:lnTo>
                  <a:lnTo>
                    <a:pt x="23050" y="31392"/>
                  </a:lnTo>
                  <a:lnTo>
                    <a:pt x="23727" y="34451"/>
                  </a:lnTo>
                  <a:lnTo>
                    <a:pt x="23476" y="35253"/>
                  </a:lnTo>
                  <a:lnTo>
                    <a:pt x="22389" y="34299"/>
                  </a:lnTo>
                  <a:lnTo>
                    <a:pt x="20809" y="34168"/>
                  </a:lnTo>
                  <a:lnTo>
                    <a:pt x="18519" y="35031"/>
                  </a:lnTo>
                  <a:lnTo>
                    <a:pt x="15616" y="34852"/>
                  </a:lnTo>
                  <a:lnTo>
                    <a:pt x="15218" y="36096"/>
                  </a:lnTo>
                  <a:lnTo>
                    <a:pt x="13487" y="34802"/>
                  </a:lnTo>
                  <a:lnTo>
                    <a:pt x="12510" y="35068"/>
                  </a:lnTo>
                  <a:lnTo>
                    <a:pt x="8930" y="33653"/>
                  </a:lnTo>
                  <a:lnTo>
                    <a:pt x="8304" y="34678"/>
                  </a:lnTo>
                  <a:lnTo>
                    <a:pt x="5515" y="34660"/>
                  </a:lnTo>
                  <a:lnTo>
                    <a:pt x="5794" y="31309"/>
                  </a:lnTo>
                  <a:lnTo>
                    <a:pt x="7299" y="28081"/>
                  </a:lnTo>
                  <a:lnTo>
                    <a:pt x="2595" y="27239"/>
                  </a:lnTo>
                  <a:lnTo>
                    <a:pt x="1025" y="26015"/>
                  </a:lnTo>
                  <a:lnTo>
                    <a:pt x="1135" y="23953"/>
                  </a:lnTo>
                  <a:lnTo>
                    <a:pt x="456" y="22895"/>
                  </a:lnTo>
                  <a:lnTo>
                    <a:pt x="709" y="19717"/>
                  </a:lnTo>
                  <a:lnTo>
                    <a:pt x="0" y="14794"/>
                  </a:lnTo>
                  <a:lnTo>
                    <a:pt x="1902" y="14783"/>
                  </a:lnTo>
                  <a:lnTo>
                    <a:pt x="2633" y="13009"/>
                  </a:lnTo>
                  <a:lnTo>
                    <a:pt x="3235" y="8701"/>
                  </a:lnTo>
                  <a:lnTo>
                    <a:pt x="2582" y="7115"/>
                  </a:lnTo>
                  <a:lnTo>
                    <a:pt x="3148" y="6116"/>
                  </a:lnTo>
                  <a:lnTo>
                    <a:pt x="5738" y="5846"/>
                  </a:lnTo>
                  <a:lnTo>
                    <a:pt x="6367" y="6879"/>
                  </a:lnTo>
                  <a:lnTo>
                    <a:pt x="8358" y="4548"/>
                  </a:lnTo>
                  <a:lnTo>
                    <a:pt x="7554" y="2791"/>
                  </a:lnTo>
                  <a:lnTo>
                    <a:pt x="7268" y="126"/>
                  </a:lnTo>
                  <a:lnTo>
                    <a:pt x="9629" y="730"/>
                  </a:lnTo>
                  <a:lnTo>
                    <a:pt x="11555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" name="Polygon form 192"/>
            <p:cNvSpPr/>
            <p:nvPr/>
          </p:nvSpPr>
          <p:spPr>
            <a:xfrm>
              <a:off x="880873" y="2047980"/>
              <a:ext cx="6120" cy="8438"/>
            </a:xfrm>
            <a:custGeom>
              <a:avLst/>
              <a:gdLst/>
              <a:ahLst/>
              <a:cxnLst/>
              <a:rect l="0" t="0" r="0" b="0"/>
              <a:pathLst>
                <a:path w="6120" h="8438">
                  <a:moveTo>
                    <a:pt x="5137" y="0"/>
                  </a:moveTo>
                  <a:lnTo>
                    <a:pt x="6120" y="1464"/>
                  </a:lnTo>
                  <a:lnTo>
                    <a:pt x="6108" y="3439"/>
                  </a:lnTo>
                  <a:lnTo>
                    <a:pt x="3993" y="4595"/>
                  </a:lnTo>
                  <a:lnTo>
                    <a:pt x="5697" y="5882"/>
                  </a:lnTo>
                  <a:lnTo>
                    <a:pt x="4417" y="8438"/>
                  </a:lnTo>
                  <a:lnTo>
                    <a:pt x="3529" y="7597"/>
                  </a:lnTo>
                  <a:lnTo>
                    <a:pt x="2627" y="7941"/>
                  </a:lnTo>
                  <a:lnTo>
                    <a:pt x="492" y="7877"/>
                  </a:lnTo>
                  <a:lnTo>
                    <a:pt x="361" y="6432"/>
                  </a:lnTo>
                  <a:lnTo>
                    <a:pt x="0" y="5123"/>
                  </a:lnTo>
                  <a:lnTo>
                    <a:pt x="1175" y="2885"/>
                  </a:lnTo>
                  <a:lnTo>
                    <a:pt x="2402" y="772"/>
                  </a:lnTo>
                  <a:lnTo>
                    <a:pt x="4054" y="1171"/>
                  </a:lnTo>
                  <a:lnTo>
                    <a:pt x="5137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" name="Polygon form 193"/>
            <p:cNvSpPr/>
            <p:nvPr/>
          </p:nvSpPr>
          <p:spPr>
            <a:xfrm>
              <a:off x="746498" y="1836890"/>
              <a:ext cx="8571" cy="13658"/>
            </a:xfrm>
            <a:custGeom>
              <a:avLst/>
              <a:gdLst/>
              <a:ahLst/>
              <a:cxnLst/>
              <a:rect l="0" t="0" r="0" b="0"/>
              <a:pathLst>
                <a:path w="8571" h="13658">
                  <a:moveTo>
                    <a:pt x="8571" y="5968"/>
                  </a:moveTo>
                  <a:lnTo>
                    <a:pt x="7955" y="7747"/>
                  </a:lnTo>
                  <a:lnTo>
                    <a:pt x="7015" y="7244"/>
                  </a:lnTo>
                  <a:lnTo>
                    <a:pt x="5040" y="10645"/>
                  </a:lnTo>
                  <a:lnTo>
                    <a:pt x="6017" y="12928"/>
                  </a:lnTo>
                  <a:lnTo>
                    <a:pt x="4092" y="13658"/>
                  </a:lnTo>
                  <a:lnTo>
                    <a:pt x="1731" y="13054"/>
                  </a:lnTo>
                  <a:lnTo>
                    <a:pt x="347" y="10453"/>
                  </a:lnTo>
                  <a:lnTo>
                    <a:pt x="0" y="5648"/>
                  </a:lnTo>
                  <a:lnTo>
                    <a:pt x="435" y="4376"/>
                  </a:lnTo>
                  <a:lnTo>
                    <a:pt x="1221" y="2960"/>
                  </a:lnTo>
                  <a:lnTo>
                    <a:pt x="3854" y="2650"/>
                  </a:lnTo>
                  <a:lnTo>
                    <a:pt x="4825" y="1345"/>
                  </a:lnTo>
                  <a:lnTo>
                    <a:pt x="7142" y="0"/>
                  </a:lnTo>
                  <a:lnTo>
                    <a:pt x="7213" y="2418"/>
                  </a:lnTo>
                  <a:lnTo>
                    <a:pt x="6427" y="3956"/>
                  </a:lnTo>
                  <a:lnTo>
                    <a:pt x="6880" y="5270"/>
                  </a:lnTo>
                  <a:lnTo>
                    <a:pt x="8571" y="59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" name="Polygon form 194"/>
            <p:cNvSpPr/>
            <p:nvPr/>
          </p:nvSpPr>
          <p:spPr>
            <a:xfrm>
              <a:off x="755272" y="1844450"/>
              <a:ext cx="5513" cy="6173"/>
            </a:xfrm>
            <a:custGeom>
              <a:avLst/>
              <a:gdLst/>
              <a:ahLst/>
              <a:cxnLst/>
              <a:rect l="0" t="0" r="0" b="0"/>
              <a:pathLst>
                <a:path w="5513" h="6173">
                  <a:moveTo>
                    <a:pt x="5513" y="2348"/>
                  </a:moveTo>
                  <a:lnTo>
                    <a:pt x="3975" y="6173"/>
                  </a:lnTo>
                  <a:lnTo>
                    <a:pt x="565" y="3546"/>
                  </a:lnTo>
                  <a:lnTo>
                    <a:pt x="0" y="1598"/>
                  </a:lnTo>
                  <a:lnTo>
                    <a:pt x="4349" y="0"/>
                  </a:lnTo>
                  <a:lnTo>
                    <a:pt x="5513" y="234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" name="Polygon form 195"/>
            <p:cNvSpPr/>
            <p:nvPr/>
          </p:nvSpPr>
          <p:spPr>
            <a:xfrm>
              <a:off x="451582" y="2011839"/>
              <a:ext cx="13598" cy="11093"/>
            </a:xfrm>
            <a:custGeom>
              <a:avLst/>
              <a:gdLst/>
              <a:ahLst/>
              <a:cxnLst/>
              <a:rect l="0" t="0" r="0" b="0"/>
              <a:pathLst>
                <a:path w="13598" h="11093">
                  <a:moveTo>
                    <a:pt x="1641" y="814"/>
                  </a:moveTo>
                  <a:lnTo>
                    <a:pt x="2232" y="0"/>
                  </a:lnTo>
                  <a:lnTo>
                    <a:pt x="5145" y="92"/>
                  </a:lnTo>
                  <a:lnTo>
                    <a:pt x="7176" y="1389"/>
                  </a:lnTo>
                  <a:lnTo>
                    <a:pt x="8179" y="1291"/>
                  </a:lnTo>
                  <a:lnTo>
                    <a:pt x="8613" y="3022"/>
                  </a:lnTo>
                  <a:lnTo>
                    <a:pt x="10674" y="2972"/>
                  </a:lnTo>
                  <a:lnTo>
                    <a:pt x="10353" y="4410"/>
                  </a:lnTo>
                  <a:lnTo>
                    <a:pt x="11996" y="4621"/>
                  </a:lnTo>
                  <a:lnTo>
                    <a:pt x="13598" y="6434"/>
                  </a:lnTo>
                  <a:lnTo>
                    <a:pt x="11945" y="8372"/>
                  </a:lnTo>
                  <a:lnTo>
                    <a:pt x="10299" y="7283"/>
                  </a:lnTo>
                  <a:lnTo>
                    <a:pt x="8549" y="7449"/>
                  </a:lnTo>
                  <a:lnTo>
                    <a:pt x="7346" y="7192"/>
                  </a:lnTo>
                  <a:lnTo>
                    <a:pt x="6550" y="8060"/>
                  </a:lnTo>
                  <a:lnTo>
                    <a:pt x="5069" y="8327"/>
                  </a:lnTo>
                  <a:lnTo>
                    <a:pt x="4657" y="7140"/>
                  </a:lnTo>
                  <a:lnTo>
                    <a:pt x="3321" y="7808"/>
                  </a:lnTo>
                  <a:lnTo>
                    <a:pt x="1373" y="11093"/>
                  </a:lnTo>
                  <a:lnTo>
                    <a:pt x="508" y="10302"/>
                  </a:lnTo>
                  <a:lnTo>
                    <a:pt x="505" y="8905"/>
                  </a:lnTo>
                  <a:lnTo>
                    <a:pt x="763" y="7590"/>
                  </a:lnTo>
                  <a:lnTo>
                    <a:pt x="0" y="6113"/>
                  </a:lnTo>
                  <a:lnTo>
                    <a:pt x="1029" y="5317"/>
                  </a:lnTo>
                  <a:lnTo>
                    <a:pt x="1582" y="3461"/>
                  </a:lnTo>
                  <a:lnTo>
                    <a:pt x="1641" y="81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" name="Polygon form 196"/>
            <p:cNvSpPr/>
            <p:nvPr/>
          </p:nvSpPr>
          <p:spPr>
            <a:xfrm>
              <a:off x="690174" y="1933854"/>
              <a:ext cx="76381" cy="84942"/>
            </a:xfrm>
            <a:custGeom>
              <a:avLst/>
              <a:gdLst/>
              <a:ahLst/>
              <a:cxnLst/>
              <a:rect l="0" t="0" r="0" b="0"/>
              <a:pathLst>
                <a:path w="76381" h="84942">
                  <a:moveTo>
                    <a:pt x="76381" y="64102"/>
                  </a:moveTo>
                  <a:lnTo>
                    <a:pt x="63837" y="73112"/>
                  </a:lnTo>
                  <a:lnTo>
                    <a:pt x="53137" y="82373"/>
                  </a:lnTo>
                  <a:lnTo>
                    <a:pt x="47861" y="84477"/>
                  </a:lnTo>
                  <a:lnTo>
                    <a:pt x="43695" y="84942"/>
                  </a:lnTo>
                  <a:lnTo>
                    <a:pt x="43633" y="81951"/>
                  </a:lnTo>
                  <a:lnTo>
                    <a:pt x="41891" y="81188"/>
                  </a:lnTo>
                  <a:lnTo>
                    <a:pt x="39549" y="79846"/>
                  </a:lnTo>
                  <a:lnTo>
                    <a:pt x="38650" y="77644"/>
                  </a:lnTo>
                  <a:lnTo>
                    <a:pt x="26055" y="67388"/>
                  </a:lnTo>
                  <a:lnTo>
                    <a:pt x="13628" y="57117"/>
                  </a:lnTo>
                  <a:lnTo>
                    <a:pt x="0" y="45695"/>
                  </a:lnTo>
                  <a:lnTo>
                    <a:pt x="93" y="44785"/>
                  </a:lnTo>
                  <a:lnTo>
                    <a:pt x="100" y="44470"/>
                  </a:lnTo>
                  <a:lnTo>
                    <a:pt x="212" y="38898"/>
                  </a:lnTo>
                  <a:lnTo>
                    <a:pt x="6172" y="35449"/>
                  </a:lnTo>
                  <a:lnTo>
                    <a:pt x="9814" y="34743"/>
                  </a:lnTo>
                  <a:lnTo>
                    <a:pt x="12807" y="33487"/>
                  </a:lnTo>
                  <a:lnTo>
                    <a:pt x="14231" y="31136"/>
                  </a:lnTo>
                  <a:lnTo>
                    <a:pt x="18486" y="29284"/>
                  </a:lnTo>
                  <a:lnTo>
                    <a:pt x="18683" y="25805"/>
                  </a:lnTo>
                  <a:lnTo>
                    <a:pt x="20771" y="25398"/>
                  </a:lnTo>
                  <a:lnTo>
                    <a:pt x="22416" y="23662"/>
                  </a:lnTo>
                  <a:lnTo>
                    <a:pt x="27124" y="22874"/>
                  </a:lnTo>
                  <a:lnTo>
                    <a:pt x="27790" y="21048"/>
                  </a:lnTo>
                  <a:lnTo>
                    <a:pt x="26850" y="20048"/>
                  </a:lnTo>
                  <a:lnTo>
                    <a:pt x="25643" y="15085"/>
                  </a:lnTo>
                  <a:lnTo>
                    <a:pt x="25449" y="12226"/>
                  </a:lnTo>
                  <a:lnTo>
                    <a:pt x="24134" y="9214"/>
                  </a:lnTo>
                  <a:lnTo>
                    <a:pt x="27552" y="6648"/>
                  </a:lnTo>
                  <a:lnTo>
                    <a:pt x="31373" y="5833"/>
                  </a:lnTo>
                  <a:lnTo>
                    <a:pt x="33598" y="3893"/>
                  </a:lnTo>
                  <a:lnTo>
                    <a:pt x="36983" y="2460"/>
                  </a:lnTo>
                  <a:lnTo>
                    <a:pt x="42934" y="1615"/>
                  </a:lnTo>
                  <a:lnTo>
                    <a:pt x="48740" y="1221"/>
                  </a:lnTo>
                  <a:lnTo>
                    <a:pt x="50526" y="1914"/>
                  </a:lnTo>
                  <a:lnTo>
                    <a:pt x="53790" y="50"/>
                  </a:lnTo>
                  <a:lnTo>
                    <a:pt x="57537" y="0"/>
                  </a:lnTo>
                  <a:lnTo>
                    <a:pt x="58997" y="1088"/>
                  </a:lnTo>
                  <a:lnTo>
                    <a:pt x="61390" y="792"/>
                  </a:lnTo>
                  <a:lnTo>
                    <a:pt x="60755" y="3208"/>
                  </a:lnTo>
                  <a:lnTo>
                    <a:pt x="61457" y="7688"/>
                  </a:lnTo>
                  <a:lnTo>
                    <a:pt x="60743" y="11569"/>
                  </a:lnTo>
                  <a:lnTo>
                    <a:pt x="58626" y="14201"/>
                  </a:lnTo>
                  <a:lnTo>
                    <a:pt x="59037" y="17741"/>
                  </a:lnTo>
                  <a:lnTo>
                    <a:pt x="62043" y="20530"/>
                  </a:lnTo>
                  <a:lnTo>
                    <a:pt x="62107" y="21668"/>
                  </a:lnTo>
                  <a:lnTo>
                    <a:pt x="64378" y="23557"/>
                  </a:lnTo>
                  <a:lnTo>
                    <a:pt x="66175" y="31991"/>
                  </a:lnTo>
                  <a:lnTo>
                    <a:pt x="67475" y="36138"/>
                  </a:lnTo>
                  <a:lnTo>
                    <a:pt x="67739" y="38322"/>
                  </a:lnTo>
                  <a:lnTo>
                    <a:pt x="67209" y="42162"/>
                  </a:lnTo>
                  <a:lnTo>
                    <a:pt x="67534" y="44305"/>
                  </a:lnTo>
                  <a:lnTo>
                    <a:pt x="67140" y="46880"/>
                  </a:lnTo>
                  <a:lnTo>
                    <a:pt x="67541" y="49836"/>
                  </a:lnTo>
                  <a:lnTo>
                    <a:pt x="66133" y="51807"/>
                  </a:lnTo>
                  <a:lnTo>
                    <a:pt x="68400" y="55226"/>
                  </a:lnTo>
                  <a:lnTo>
                    <a:pt x="68592" y="57241"/>
                  </a:lnTo>
                  <a:lnTo>
                    <a:pt x="69975" y="59858"/>
                  </a:lnTo>
                  <a:lnTo>
                    <a:pt x="71682" y="58990"/>
                  </a:lnTo>
                  <a:lnTo>
                    <a:pt x="74667" y="61163"/>
                  </a:lnTo>
                  <a:lnTo>
                    <a:pt x="76381" y="6410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" name="Polygon form 197"/>
            <p:cNvSpPr/>
            <p:nvPr/>
          </p:nvSpPr>
          <p:spPr>
            <a:xfrm>
              <a:off x="410665" y="2101618"/>
              <a:ext cx="21967" cy="31052"/>
            </a:xfrm>
            <a:custGeom>
              <a:avLst/>
              <a:gdLst/>
              <a:ahLst/>
              <a:cxnLst/>
              <a:rect l="0" t="0" r="0" b="0"/>
              <a:pathLst>
                <a:path w="21967" h="31052">
                  <a:moveTo>
                    <a:pt x="2692" y="23460"/>
                  </a:moveTo>
                  <a:lnTo>
                    <a:pt x="4645" y="19788"/>
                  </a:lnTo>
                  <a:lnTo>
                    <a:pt x="3770" y="17650"/>
                  </a:lnTo>
                  <a:lnTo>
                    <a:pt x="2347" y="19932"/>
                  </a:lnTo>
                  <a:lnTo>
                    <a:pt x="0" y="17790"/>
                  </a:lnTo>
                  <a:lnTo>
                    <a:pt x="756" y="16404"/>
                  </a:lnTo>
                  <a:lnTo>
                    <a:pt x="50" y="11952"/>
                  </a:lnTo>
                  <a:lnTo>
                    <a:pt x="1391" y="11210"/>
                  </a:lnTo>
                  <a:lnTo>
                    <a:pt x="2084" y="8154"/>
                  </a:lnTo>
                  <a:lnTo>
                    <a:pt x="3540" y="4995"/>
                  </a:lnTo>
                  <a:lnTo>
                    <a:pt x="3281" y="2994"/>
                  </a:lnTo>
                  <a:lnTo>
                    <a:pt x="5396" y="1945"/>
                  </a:lnTo>
                  <a:lnTo>
                    <a:pt x="8059" y="0"/>
                  </a:lnTo>
                  <a:lnTo>
                    <a:pt x="11881" y="2800"/>
                  </a:lnTo>
                  <a:lnTo>
                    <a:pt x="12599" y="2723"/>
                  </a:lnTo>
                  <a:lnTo>
                    <a:pt x="13526" y="4827"/>
                  </a:lnTo>
                  <a:lnTo>
                    <a:pt x="16788" y="5507"/>
                  </a:lnTo>
                  <a:lnTo>
                    <a:pt x="17883" y="4730"/>
                  </a:lnTo>
                  <a:lnTo>
                    <a:pt x="19767" y="6348"/>
                  </a:lnTo>
                  <a:lnTo>
                    <a:pt x="21415" y="7504"/>
                  </a:lnTo>
                  <a:lnTo>
                    <a:pt x="21967" y="11208"/>
                  </a:lnTo>
                  <a:lnTo>
                    <a:pt x="20800" y="14382"/>
                  </a:lnTo>
                  <a:lnTo>
                    <a:pt x="16692" y="19506"/>
                  </a:lnTo>
                  <a:lnTo>
                    <a:pt x="12113" y="21451"/>
                  </a:lnTo>
                  <a:lnTo>
                    <a:pt x="9877" y="25718"/>
                  </a:lnTo>
                  <a:lnTo>
                    <a:pt x="9264" y="29024"/>
                  </a:lnTo>
                  <a:lnTo>
                    <a:pt x="7171" y="31052"/>
                  </a:lnTo>
                  <a:lnTo>
                    <a:pt x="5464" y="28590"/>
                  </a:lnTo>
                  <a:lnTo>
                    <a:pt x="3893" y="28069"/>
                  </a:lnTo>
                  <a:lnTo>
                    <a:pt x="2320" y="28469"/>
                  </a:lnTo>
                  <a:lnTo>
                    <a:pt x="2152" y="26673"/>
                  </a:lnTo>
                  <a:lnTo>
                    <a:pt x="3209" y="25499"/>
                  </a:lnTo>
                  <a:lnTo>
                    <a:pt x="2692" y="2346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" name="Polygon form 198"/>
            <p:cNvSpPr/>
            <p:nvPr/>
          </p:nvSpPr>
          <p:spPr>
            <a:xfrm>
              <a:off x="811529" y="1959220"/>
              <a:ext cx="47913" cy="45354"/>
            </a:xfrm>
            <a:custGeom>
              <a:avLst/>
              <a:gdLst/>
              <a:ahLst/>
              <a:cxnLst/>
              <a:rect l="0" t="0" r="0" b="0"/>
              <a:pathLst>
                <a:path w="47913" h="45354">
                  <a:moveTo>
                    <a:pt x="37324" y="9486"/>
                  </a:moveTo>
                  <a:lnTo>
                    <a:pt x="36509" y="11403"/>
                  </a:lnTo>
                  <a:lnTo>
                    <a:pt x="36100" y="14987"/>
                  </a:lnTo>
                  <a:lnTo>
                    <a:pt x="35357" y="17464"/>
                  </a:lnTo>
                  <a:lnTo>
                    <a:pt x="34588" y="18302"/>
                  </a:lnTo>
                  <a:lnTo>
                    <a:pt x="33220" y="16794"/>
                  </a:lnTo>
                  <a:lnTo>
                    <a:pt x="31364" y="14709"/>
                  </a:lnTo>
                  <a:lnTo>
                    <a:pt x="28088" y="7973"/>
                  </a:lnTo>
                  <a:lnTo>
                    <a:pt x="27760" y="8407"/>
                  </a:lnTo>
                  <a:lnTo>
                    <a:pt x="29766" y="13371"/>
                  </a:lnTo>
                  <a:lnTo>
                    <a:pt x="32471" y="18090"/>
                  </a:lnTo>
                  <a:lnTo>
                    <a:pt x="35944" y="25416"/>
                  </a:lnTo>
                  <a:lnTo>
                    <a:pt x="37542" y="27969"/>
                  </a:lnTo>
                  <a:lnTo>
                    <a:pt x="38971" y="30625"/>
                  </a:lnTo>
                  <a:lnTo>
                    <a:pt x="42760" y="35818"/>
                  </a:lnTo>
                  <a:lnTo>
                    <a:pt x="42098" y="36653"/>
                  </a:lnTo>
                  <a:lnTo>
                    <a:pt x="42484" y="39728"/>
                  </a:lnTo>
                  <a:lnTo>
                    <a:pt x="47177" y="43922"/>
                  </a:lnTo>
                  <a:lnTo>
                    <a:pt x="47913" y="44884"/>
                  </a:lnTo>
                  <a:lnTo>
                    <a:pt x="33136" y="45062"/>
                  </a:lnTo>
                  <a:lnTo>
                    <a:pt x="18678" y="45216"/>
                  </a:lnTo>
                  <a:lnTo>
                    <a:pt x="3694" y="45354"/>
                  </a:lnTo>
                  <a:lnTo>
                    <a:pt x="2616" y="27986"/>
                  </a:lnTo>
                  <a:lnTo>
                    <a:pt x="1407" y="11217"/>
                  </a:lnTo>
                  <a:lnTo>
                    <a:pt x="23" y="7431"/>
                  </a:lnTo>
                  <a:lnTo>
                    <a:pt x="723" y="4510"/>
                  </a:lnTo>
                  <a:lnTo>
                    <a:pt x="0" y="2500"/>
                  </a:lnTo>
                  <a:lnTo>
                    <a:pt x="1116" y="222"/>
                  </a:lnTo>
                  <a:lnTo>
                    <a:pt x="5898" y="84"/>
                  </a:lnTo>
                  <a:lnTo>
                    <a:pt x="9475" y="1286"/>
                  </a:lnTo>
                  <a:lnTo>
                    <a:pt x="13183" y="2632"/>
                  </a:lnTo>
                  <a:lnTo>
                    <a:pt x="14922" y="3344"/>
                  </a:lnTo>
                  <a:lnTo>
                    <a:pt x="17555" y="1810"/>
                  </a:lnTo>
                  <a:lnTo>
                    <a:pt x="18903" y="436"/>
                  </a:lnTo>
                  <a:lnTo>
                    <a:pt x="22036" y="0"/>
                  </a:lnTo>
                  <a:lnTo>
                    <a:pt x="24657" y="557"/>
                  </a:lnTo>
                  <a:lnTo>
                    <a:pt x="25885" y="2885"/>
                  </a:lnTo>
                  <a:lnTo>
                    <a:pt x="26558" y="1329"/>
                  </a:lnTo>
                  <a:lnTo>
                    <a:pt x="29566" y="2400"/>
                  </a:lnTo>
                  <a:lnTo>
                    <a:pt x="32406" y="2622"/>
                  </a:lnTo>
                  <a:lnTo>
                    <a:pt x="34045" y="1403"/>
                  </a:lnTo>
                  <a:lnTo>
                    <a:pt x="37324" y="948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" name="Polygon form 199"/>
            <p:cNvSpPr/>
            <p:nvPr/>
          </p:nvSpPr>
          <p:spPr>
            <a:xfrm>
              <a:off x="859773" y="2022999"/>
              <a:ext cx="26238" cy="26153"/>
            </a:xfrm>
            <a:custGeom>
              <a:avLst/>
              <a:gdLst/>
              <a:ahLst/>
              <a:cxnLst/>
              <a:rect l="0" t="0" r="0" b="0"/>
              <a:pathLst>
                <a:path w="26238" h="26153">
                  <a:moveTo>
                    <a:pt x="23502" y="25754"/>
                  </a:moveTo>
                  <a:lnTo>
                    <a:pt x="22116" y="24227"/>
                  </a:lnTo>
                  <a:lnTo>
                    <a:pt x="20395" y="21456"/>
                  </a:lnTo>
                  <a:lnTo>
                    <a:pt x="18622" y="19945"/>
                  </a:lnTo>
                  <a:lnTo>
                    <a:pt x="17543" y="18314"/>
                  </a:lnTo>
                  <a:lnTo>
                    <a:pt x="14127" y="16441"/>
                  </a:lnTo>
                  <a:lnTo>
                    <a:pt x="11523" y="16408"/>
                  </a:lnTo>
                  <a:lnTo>
                    <a:pt x="10549" y="15424"/>
                  </a:lnTo>
                  <a:lnTo>
                    <a:pt x="8390" y="16560"/>
                  </a:lnTo>
                  <a:lnTo>
                    <a:pt x="5964" y="14428"/>
                  </a:lnTo>
                  <a:lnTo>
                    <a:pt x="4980" y="17976"/>
                  </a:lnTo>
                  <a:lnTo>
                    <a:pt x="507" y="17023"/>
                  </a:lnTo>
                  <a:lnTo>
                    <a:pt x="0" y="15129"/>
                  </a:lnTo>
                  <a:lnTo>
                    <a:pt x="1223" y="8152"/>
                  </a:lnTo>
                  <a:lnTo>
                    <a:pt x="1396" y="4999"/>
                  </a:lnTo>
                  <a:lnTo>
                    <a:pt x="2490" y="3534"/>
                  </a:lnTo>
                  <a:lnTo>
                    <a:pt x="5215" y="2726"/>
                  </a:lnTo>
                  <a:lnTo>
                    <a:pt x="6932" y="0"/>
                  </a:lnTo>
                  <a:lnTo>
                    <a:pt x="9504" y="5467"/>
                  </a:lnTo>
                  <a:lnTo>
                    <a:pt x="10833" y="9810"/>
                  </a:lnTo>
                  <a:lnTo>
                    <a:pt x="13055" y="12101"/>
                  </a:lnTo>
                  <a:lnTo>
                    <a:pt x="18509" y="16535"/>
                  </a:lnTo>
                  <a:lnTo>
                    <a:pt x="20782" y="19223"/>
                  </a:lnTo>
                  <a:lnTo>
                    <a:pt x="23003" y="21946"/>
                  </a:lnTo>
                  <a:lnTo>
                    <a:pt x="24286" y="23568"/>
                  </a:lnTo>
                  <a:lnTo>
                    <a:pt x="26238" y="24982"/>
                  </a:lnTo>
                  <a:lnTo>
                    <a:pt x="25154" y="26153"/>
                  </a:lnTo>
                  <a:lnTo>
                    <a:pt x="23502" y="2575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" name="Polygon form 200"/>
            <p:cNvSpPr/>
            <p:nvPr/>
          </p:nvSpPr>
          <p:spPr>
            <a:xfrm>
              <a:off x="690186" y="1902673"/>
              <a:ext cx="42181" cy="36712"/>
            </a:xfrm>
            <a:custGeom>
              <a:avLst/>
              <a:gdLst/>
              <a:ahLst/>
              <a:cxnLst/>
              <a:rect l="0" t="0" r="0" b="0"/>
              <a:pathLst>
                <a:path w="42181" h="36712">
                  <a:moveTo>
                    <a:pt x="986" y="8762"/>
                  </a:moveTo>
                  <a:lnTo>
                    <a:pt x="1297" y="5414"/>
                  </a:lnTo>
                  <a:lnTo>
                    <a:pt x="0" y="3367"/>
                  </a:lnTo>
                  <a:lnTo>
                    <a:pt x="4920" y="0"/>
                  </a:lnTo>
                  <a:lnTo>
                    <a:pt x="9016" y="868"/>
                  </a:lnTo>
                  <a:lnTo>
                    <a:pt x="13548" y="856"/>
                  </a:lnTo>
                  <a:lnTo>
                    <a:pt x="17122" y="1670"/>
                  </a:lnTo>
                  <a:lnTo>
                    <a:pt x="19931" y="1430"/>
                  </a:lnTo>
                  <a:lnTo>
                    <a:pt x="25388" y="1595"/>
                  </a:lnTo>
                  <a:lnTo>
                    <a:pt x="26721" y="3424"/>
                  </a:lnTo>
                  <a:lnTo>
                    <a:pt x="32960" y="5563"/>
                  </a:lnTo>
                  <a:lnTo>
                    <a:pt x="34191" y="4546"/>
                  </a:lnTo>
                  <a:lnTo>
                    <a:pt x="38026" y="6669"/>
                  </a:lnTo>
                  <a:lnTo>
                    <a:pt x="41961" y="6054"/>
                  </a:lnTo>
                  <a:lnTo>
                    <a:pt x="42181" y="8784"/>
                  </a:lnTo>
                  <a:lnTo>
                    <a:pt x="38978" y="11920"/>
                  </a:lnTo>
                  <a:lnTo>
                    <a:pt x="34592" y="12918"/>
                  </a:lnTo>
                  <a:lnTo>
                    <a:pt x="34291" y="14499"/>
                  </a:lnTo>
                  <a:lnTo>
                    <a:pt x="32179" y="17105"/>
                  </a:lnTo>
                  <a:lnTo>
                    <a:pt x="30845" y="20931"/>
                  </a:lnTo>
                  <a:lnTo>
                    <a:pt x="32198" y="23617"/>
                  </a:lnTo>
                  <a:lnTo>
                    <a:pt x="30183" y="25714"/>
                  </a:lnTo>
                  <a:lnTo>
                    <a:pt x="29421" y="28769"/>
                  </a:lnTo>
                  <a:lnTo>
                    <a:pt x="26774" y="29705"/>
                  </a:lnTo>
                  <a:lnTo>
                    <a:pt x="24264" y="33316"/>
                  </a:lnTo>
                  <a:lnTo>
                    <a:pt x="19799" y="33381"/>
                  </a:lnTo>
                  <a:lnTo>
                    <a:pt x="16449" y="33285"/>
                  </a:lnTo>
                  <a:lnTo>
                    <a:pt x="14215" y="34939"/>
                  </a:lnTo>
                  <a:lnTo>
                    <a:pt x="12832" y="36712"/>
                  </a:lnTo>
                  <a:lnTo>
                    <a:pt x="11114" y="36317"/>
                  </a:lnTo>
                  <a:lnTo>
                    <a:pt x="9846" y="34724"/>
                  </a:lnTo>
                  <a:lnTo>
                    <a:pt x="8917" y="32016"/>
                  </a:lnTo>
                  <a:lnTo>
                    <a:pt x="5662" y="31275"/>
                  </a:lnTo>
                  <a:lnTo>
                    <a:pt x="5416" y="29717"/>
                  </a:lnTo>
                  <a:lnTo>
                    <a:pt x="6765" y="27960"/>
                  </a:lnTo>
                  <a:lnTo>
                    <a:pt x="7281" y="26684"/>
                  </a:lnTo>
                  <a:lnTo>
                    <a:pt x="6121" y="25281"/>
                  </a:lnTo>
                  <a:lnTo>
                    <a:pt x="7174" y="22196"/>
                  </a:lnTo>
                  <a:lnTo>
                    <a:pt x="5874" y="19372"/>
                  </a:lnTo>
                  <a:lnTo>
                    <a:pt x="7380" y="18991"/>
                  </a:lnTo>
                  <a:lnTo>
                    <a:pt x="7587" y="16770"/>
                  </a:lnTo>
                  <a:lnTo>
                    <a:pt x="8167" y="16084"/>
                  </a:lnTo>
                  <a:lnTo>
                    <a:pt x="8323" y="12416"/>
                  </a:lnTo>
                  <a:lnTo>
                    <a:pt x="9944" y="11150"/>
                  </a:lnTo>
                  <a:lnTo>
                    <a:pt x="9058" y="8788"/>
                  </a:lnTo>
                  <a:lnTo>
                    <a:pt x="7076" y="8615"/>
                  </a:lnTo>
                  <a:lnTo>
                    <a:pt x="6472" y="9206"/>
                  </a:lnTo>
                  <a:lnTo>
                    <a:pt x="4456" y="9202"/>
                  </a:lnTo>
                  <a:lnTo>
                    <a:pt x="3687" y="6896"/>
                  </a:lnTo>
                  <a:lnTo>
                    <a:pt x="2271" y="7574"/>
                  </a:lnTo>
                  <a:lnTo>
                    <a:pt x="986" y="876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" name="Polygon form 201"/>
            <p:cNvSpPr/>
            <p:nvPr/>
          </p:nvSpPr>
          <p:spPr>
            <a:xfrm>
              <a:off x="871134" y="1912348"/>
              <a:ext cx="12193" cy="11758"/>
            </a:xfrm>
            <a:custGeom>
              <a:avLst/>
              <a:gdLst/>
              <a:ahLst/>
              <a:cxnLst/>
              <a:rect l="0" t="0" r="0" b="0"/>
              <a:pathLst>
                <a:path w="12193" h="11758">
                  <a:moveTo>
                    <a:pt x="0" y="870"/>
                  </a:moveTo>
                  <a:lnTo>
                    <a:pt x="4585" y="0"/>
                  </a:lnTo>
                  <a:lnTo>
                    <a:pt x="5543" y="1224"/>
                  </a:lnTo>
                  <a:lnTo>
                    <a:pt x="7009" y="2006"/>
                  </a:lnTo>
                  <a:lnTo>
                    <a:pt x="6563" y="3212"/>
                  </a:lnTo>
                  <a:lnTo>
                    <a:pt x="8713" y="4785"/>
                  </a:lnTo>
                  <a:lnTo>
                    <a:pt x="8050" y="6320"/>
                  </a:lnTo>
                  <a:lnTo>
                    <a:pt x="9764" y="7567"/>
                  </a:lnTo>
                  <a:lnTo>
                    <a:pt x="11463" y="8300"/>
                  </a:lnTo>
                  <a:lnTo>
                    <a:pt x="12193" y="11584"/>
                  </a:lnTo>
                  <a:lnTo>
                    <a:pt x="10969" y="11758"/>
                  </a:lnTo>
                  <a:lnTo>
                    <a:pt x="9024" y="9056"/>
                  </a:lnTo>
                  <a:lnTo>
                    <a:pt x="8896" y="8325"/>
                  </a:lnTo>
                  <a:lnTo>
                    <a:pt x="7378" y="8378"/>
                  </a:lnTo>
                  <a:lnTo>
                    <a:pt x="6112" y="7136"/>
                  </a:lnTo>
                  <a:lnTo>
                    <a:pt x="5422" y="7283"/>
                  </a:lnTo>
                  <a:lnTo>
                    <a:pt x="3800" y="5938"/>
                  </a:lnTo>
                  <a:lnTo>
                    <a:pt x="1024" y="4831"/>
                  </a:lnTo>
                  <a:lnTo>
                    <a:pt x="906" y="2519"/>
                  </a:lnTo>
                  <a:lnTo>
                    <a:pt x="0" y="87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" name="Polygon form 202"/>
            <p:cNvSpPr/>
            <p:nvPr/>
          </p:nvSpPr>
          <p:spPr>
            <a:xfrm>
              <a:off x="790635" y="1827394"/>
              <a:ext cx="14092" cy="9993"/>
            </a:xfrm>
            <a:custGeom>
              <a:avLst/>
              <a:gdLst/>
              <a:ahLst/>
              <a:cxnLst/>
              <a:rect l="0" t="0" r="0" b="0"/>
              <a:pathLst>
                <a:path w="14092" h="9993">
                  <a:moveTo>
                    <a:pt x="3957" y="8632"/>
                  </a:moveTo>
                  <a:lnTo>
                    <a:pt x="3838" y="5853"/>
                  </a:lnTo>
                  <a:lnTo>
                    <a:pt x="2848" y="6466"/>
                  </a:lnTo>
                  <a:lnTo>
                    <a:pt x="696" y="4832"/>
                  </a:lnTo>
                  <a:lnTo>
                    <a:pt x="0" y="2138"/>
                  </a:lnTo>
                  <a:lnTo>
                    <a:pt x="3482" y="757"/>
                  </a:lnTo>
                  <a:lnTo>
                    <a:pt x="7040" y="0"/>
                  </a:lnTo>
                  <a:lnTo>
                    <a:pt x="10353" y="709"/>
                  </a:lnTo>
                  <a:lnTo>
                    <a:pt x="13341" y="503"/>
                  </a:lnTo>
                  <a:lnTo>
                    <a:pt x="13943" y="1313"/>
                  </a:lnTo>
                  <a:lnTo>
                    <a:pt x="12382" y="4067"/>
                  </a:lnTo>
                  <a:lnTo>
                    <a:pt x="14092" y="8430"/>
                  </a:lnTo>
                  <a:lnTo>
                    <a:pt x="13093" y="9949"/>
                  </a:lnTo>
                  <a:lnTo>
                    <a:pt x="10629" y="9993"/>
                  </a:lnTo>
                  <a:lnTo>
                    <a:pt x="7754" y="8302"/>
                  </a:lnTo>
                  <a:lnTo>
                    <a:pt x="6351" y="7752"/>
                  </a:lnTo>
                  <a:lnTo>
                    <a:pt x="3957" y="863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3" name="Polygon form 203"/>
            <p:cNvSpPr/>
            <p:nvPr/>
          </p:nvSpPr>
          <p:spPr>
            <a:xfrm>
              <a:off x="848270" y="2037426"/>
              <a:ext cx="56796" cy="54706"/>
            </a:xfrm>
            <a:custGeom>
              <a:avLst/>
              <a:gdLst/>
              <a:ahLst/>
              <a:cxnLst/>
              <a:rect l="0" t="0" r="0" b="0"/>
              <a:pathLst>
                <a:path w="56796" h="54706">
                  <a:moveTo>
                    <a:pt x="17466" y="0"/>
                  </a:moveTo>
                  <a:lnTo>
                    <a:pt x="19893" y="2132"/>
                  </a:lnTo>
                  <a:lnTo>
                    <a:pt x="22052" y="997"/>
                  </a:lnTo>
                  <a:lnTo>
                    <a:pt x="23025" y="1980"/>
                  </a:lnTo>
                  <a:lnTo>
                    <a:pt x="25629" y="2013"/>
                  </a:lnTo>
                  <a:lnTo>
                    <a:pt x="29046" y="3886"/>
                  </a:lnTo>
                  <a:lnTo>
                    <a:pt x="30124" y="5517"/>
                  </a:lnTo>
                  <a:lnTo>
                    <a:pt x="31898" y="7028"/>
                  </a:lnTo>
                  <a:lnTo>
                    <a:pt x="33619" y="9800"/>
                  </a:lnTo>
                  <a:lnTo>
                    <a:pt x="35005" y="11326"/>
                  </a:lnTo>
                  <a:lnTo>
                    <a:pt x="33778" y="13439"/>
                  </a:lnTo>
                  <a:lnTo>
                    <a:pt x="32603" y="15677"/>
                  </a:lnTo>
                  <a:lnTo>
                    <a:pt x="32964" y="16986"/>
                  </a:lnTo>
                  <a:lnTo>
                    <a:pt x="33095" y="18431"/>
                  </a:lnTo>
                  <a:lnTo>
                    <a:pt x="35230" y="18495"/>
                  </a:lnTo>
                  <a:lnTo>
                    <a:pt x="36132" y="18151"/>
                  </a:lnTo>
                  <a:lnTo>
                    <a:pt x="37020" y="18992"/>
                  </a:lnTo>
                  <a:lnTo>
                    <a:pt x="36267" y="20682"/>
                  </a:lnTo>
                  <a:lnTo>
                    <a:pt x="37796" y="23290"/>
                  </a:lnTo>
                  <a:lnTo>
                    <a:pt x="39305" y="25570"/>
                  </a:lnTo>
                  <a:lnTo>
                    <a:pt x="40836" y="27259"/>
                  </a:lnTo>
                  <a:lnTo>
                    <a:pt x="53576" y="32831"/>
                  </a:lnTo>
                  <a:lnTo>
                    <a:pt x="56796" y="32782"/>
                  </a:lnTo>
                  <a:lnTo>
                    <a:pt x="46402" y="47137"/>
                  </a:lnTo>
                  <a:lnTo>
                    <a:pt x="41404" y="47364"/>
                  </a:lnTo>
                  <a:lnTo>
                    <a:pt x="38049" y="50729"/>
                  </a:lnTo>
                  <a:lnTo>
                    <a:pt x="35588" y="50824"/>
                  </a:lnTo>
                  <a:lnTo>
                    <a:pt x="34563" y="52325"/>
                  </a:lnTo>
                  <a:lnTo>
                    <a:pt x="31937" y="52331"/>
                  </a:lnTo>
                  <a:lnTo>
                    <a:pt x="30360" y="50730"/>
                  </a:lnTo>
                  <a:lnTo>
                    <a:pt x="26883" y="52725"/>
                  </a:lnTo>
                  <a:lnTo>
                    <a:pt x="25777" y="54706"/>
                  </a:lnTo>
                  <a:lnTo>
                    <a:pt x="23208" y="54338"/>
                  </a:lnTo>
                  <a:lnTo>
                    <a:pt x="22350" y="53793"/>
                  </a:lnTo>
                  <a:lnTo>
                    <a:pt x="21452" y="53926"/>
                  </a:lnTo>
                  <a:lnTo>
                    <a:pt x="20236" y="53880"/>
                  </a:lnTo>
                  <a:lnTo>
                    <a:pt x="15311" y="49864"/>
                  </a:lnTo>
                  <a:lnTo>
                    <a:pt x="12637" y="49871"/>
                  </a:lnTo>
                  <a:lnTo>
                    <a:pt x="11298" y="48315"/>
                  </a:lnTo>
                  <a:lnTo>
                    <a:pt x="11249" y="45655"/>
                  </a:lnTo>
                  <a:lnTo>
                    <a:pt x="9239" y="44866"/>
                  </a:lnTo>
                  <a:lnTo>
                    <a:pt x="6860" y="39719"/>
                  </a:lnTo>
                  <a:lnTo>
                    <a:pt x="5082" y="38627"/>
                  </a:lnTo>
                  <a:lnTo>
                    <a:pt x="4364" y="36736"/>
                  </a:lnTo>
                  <a:lnTo>
                    <a:pt x="2362" y="34437"/>
                  </a:lnTo>
                  <a:lnTo>
                    <a:pt x="0" y="34107"/>
                  </a:lnTo>
                  <a:lnTo>
                    <a:pt x="1231" y="31406"/>
                  </a:lnTo>
                  <a:lnTo>
                    <a:pt x="3260" y="31280"/>
                  </a:lnTo>
                  <a:lnTo>
                    <a:pt x="3789" y="29832"/>
                  </a:lnTo>
                  <a:lnTo>
                    <a:pt x="3603" y="25576"/>
                  </a:lnTo>
                  <a:lnTo>
                    <a:pt x="4558" y="20615"/>
                  </a:lnTo>
                  <a:lnTo>
                    <a:pt x="6316" y="19278"/>
                  </a:lnTo>
                  <a:lnTo>
                    <a:pt x="6623" y="17339"/>
                  </a:lnTo>
                  <a:lnTo>
                    <a:pt x="8106" y="13711"/>
                  </a:lnTo>
                  <a:lnTo>
                    <a:pt x="10297" y="11348"/>
                  </a:lnTo>
                  <a:lnTo>
                    <a:pt x="11618" y="6669"/>
                  </a:lnTo>
                  <a:lnTo>
                    <a:pt x="12010" y="2595"/>
                  </a:lnTo>
                  <a:lnTo>
                    <a:pt x="16482" y="3549"/>
                  </a:lnTo>
                  <a:lnTo>
                    <a:pt x="17466" y="0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4" name="Polygon form 204"/>
            <p:cNvSpPr/>
            <p:nvPr/>
          </p:nvSpPr>
          <p:spPr>
            <a:xfrm>
              <a:off x="775169" y="1777781"/>
              <a:ext cx="35426" cy="48680"/>
            </a:xfrm>
            <a:custGeom>
              <a:avLst/>
              <a:gdLst/>
              <a:ahLst/>
              <a:cxnLst/>
              <a:rect l="0" t="0" r="0" b="0"/>
              <a:pathLst>
                <a:path w="35426" h="48680">
                  <a:moveTo>
                    <a:pt x="20439" y="5097"/>
                  </a:moveTo>
                  <a:lnTo>
                    <a:pt x="20875" y="8386"/>
                  </a:lnTo>
                  <a:lnTo>
                    <a:pt x="25644" y="11410"/>
                  </a:lnTo>
                  <a:lnTo>
                    <a:pt x="24093" y="15002"/>
                  </a:lnTo>
                  <a:lnTo>
                    <a:pt x="28503" y="20260"/>
                  </a:lnTo>
                  <a:lnTo>
                    <a:pt x="27651" y="24324"/>
                  </a:lnTo>
                  <a:lnTo>
                    <a:pt x="30946" y="27753"/>
                  </a:lnTo>
                  <a:lnTo>
                    <a:pt x="30539" y="30837"/>
                  </a:lnTo>
                  <a:lnTo>
                    <a:pt x="35426" y="33946"/>
                  </a:lnTo>
                  <a:lnTo>
                    <a:pt x="34940" y="36366"/>
                  </a:lnTo>
                  <a:lnTo>
                    <a:pt x="32938" y="39143"/>
                  </a:lnTo>
                  <a:lnTo>
                    <a:pt x="28095" y="45282"/>
                  </a:lnTo>
                  <a:lnTo>
                    <a:pt x="22929" y="45771"/>
                  </a:lnTo>
                  <a:lnTo>
                    <a:pt x="18149" y="47598"/>
                  </a:lnTo>
                  <a:lnTo>
                    <a:pt x="13586" y="48680"/>
                  </a:lnTo>
                  <a:lnTo>
                    <a:pt x="11489" y="46147"/>
                  </a:lnTo>
                  <a:lnTo>
                    <a:pt x="8447" y="44655"/>
                  </a:lnTo>
                  <a:lnTo>
                    <a:pt x="8356" y="40016"/>
                  </a:lnTo>
                  <a:lnTo>
                    <a:pt x="6301" y="35803"/>
                  </a:lnTo>
                  <a:lnTo>
                    <a:pt x="7195" y="33045"/>
                  </a:lnTo>
                  <a:lnTo>
                    <a:pt x="9219" y="30051"/>
                  </a:lnTo>
                  <a:lnTo>
                    <a:pt x="14568" y="24837"/>
                  </a:lnTo>
                  <a:lnTo>
                    <a:pt x="16191" y="23819"/>
                  </a:lnTo>
                  <a:lnTo>
                    <a:pt x="15503" y="21840"/>
                  </a:lnTo>
                  <a:lnTo>
                    <a:pt x="11307" y="19700"/>
                  </a:lnTo>
                  <a:lnTo>
                    <a:pt x="10046" y="17892"/>
                  </a:lnTo>
                  <a:lnTo>
                    <a:pt x="8549" y="10670"/>
                  </a:lnTo>
                  <a:lnTo>
                    <a:pt x="3863" y="7553"/>
                  </a:lnTo>
                  <a:lnTo>
                    <a:pt x="0" y="5317"/>
                  </a:lnTo>
                  <a:lnTo>
                    <a:pt x="1309" y="4051"/>
                  </a:lnTo>
                  <a:lnTo>
                    <a:pt x="4636" y="6480"/>
                  </a:lnTo>
                  <a:lnTo>
                    <a:pt x="7956" y="6184"/>
                  </a:lnTo>
                  <a:lnTo>
                    <a:pt x="10964" y="7262"/>
                  </a:lnTo>
                  <a:lnTo>
                    <a:pt x="12964" y="5136"/>
                  </a:lnTo>
                  <a:lnTo>
                    <a:pt x="13429" y="1674"/>
                  </a:lnTo>
                  <a:lnTo>
                    <a:pt x="16970" y="0"/>
                  </a:lnTo>
                  <a:lnTo>
                    <a:pt x="20684" y="1786"/>
                  </a:lnTo>
                  <a:lnTo>
                    <a:pt x="20439" y="509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5" name="Polygon form 205"/>
            <p:cNvSpPr/>
            <p:nvPr/>
          </p:nvSpPr>
          <p:spPr>
            <a:xfrm>
              <a:off x="529420" y="2352622"/>
              <a:ext cx="10237" cy="5973"/>
            </a:xfrm>
            <a:custGeom>
              <a:avLst/>
              <a:gdLst/>
              <a:ahLst/>
              <a:cxnLst/>
              <a:rect l="0" t="0" r="0" b="0"/>
              <a:pathLst>
                <a:path w="10237" h="5973">
                  <a:moveTo>
                    <a:pt x="0" y="3924"/>
                  </a:moveTo>
                  <a:lnTo>
                    <a:pt x="2716" y="915"/>
                  </a:lnTo>
                  <a:lnTo>
                    <a:pt x="5787" y="1973"/>
                  </a:lnTo>
                  <a:lnTo>
                    <a:pt x="7005" y="0"/>
                  </a:lnTo>
                  <a:lnTo>
                    <a:pt x="10237" y="2012"/>
                  </a:lnTo>
                  <a:lnTo>
                    <a:pt x="9874" y="3706"/>
                  </a:lnTo>
                  <a:lnTo>
                    <a:pt x="6184" y="5312"/>
                  </a:lnTo>
                  <a:lnTo>
                    <a:pt x="4194" y="3726"/>
                  </a:lnTo>
                  <a:lnTo>
                    <a:pt x="2331" y="5973"/>
                  </a:lnTo>
                  <a:lnTo>
                    <a:pt x="0" y="392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6" name="Polygon form 206"/>
            <p:cNvSpPr/>
            <p:nvPr/>
          </p:nvSpPr>
          <p:spPr>
            <a:xfrm>
              <a:off x="707065" y="1867951"/>
              <a:ext cx="41195" cy="41392"/>
            </a:xfrm>
            <a:custGeom>
              <a:avLst/>
              <a:gdLst/>
              <a:ahLst/>
              <a:cxnLst/>
              <a:rect l="0" t="0" r="0" b="0"/>
              <a:pathLst>
                <a:path w="41195" h="41392">
                  <a:moveTo>
                    <a:pt x="26439" y="3610"/>
                  </a:moveTo>
                  <a:lnTo>
                    <a:pt x="28731" y="5819"/>
                  </a:lnTo>
                  <a:lnTo>
                    <a:pt x="30373" y="5448"/>
                  </a:lnTo>
                  <a:lnTo>
                    <a:pt x="33256" y="7580"/>
                  </a:lnTo>
                  <a:lnTo>
                    <a:pt x="33992" y="7986"/>
                  </a:lnTo>
                  <a:lnTo>
                    <a:pt x="34921" y="7882"/>
                  </a:lnTo>
                  <a:lnTo>
                    <a:pt x="36491" y="9106"/>
                  </a:lnTo>
                  <a:lnTo>
                    <a:pt x="41195" y="9948"/>
                  </a:lnTo>
                  <a:lnTo>
                    <a:pt x="39690" y="13176"/>
                  </a:lnTo>
                  <a:lnTo>
                    <a:pt x="39410" y="16527"/>
                  </a:lnTo>
                  <a:lnTo>
                    <a:pt x="38541" y="17335"/>
                  </a:lnTo>
                  <a:lnTo>
                    <a:pt x="37030" y="16909"/>
                  </a:lnTo>
                  <a:lnTo>
                    <a:pt x="37178" y="18103"/>
                  </a:lnTo>
                  <a:lnTo>
                    <a:pt x="34859" y="20755"/>
                  </a:lnTo>
                  <a:lnTo>
                    <a:pt x="34876" y="22884"/>
                  </a:lnTo>
                  <a:lnTo>
                    <a:pt x="36433" y="22141"/>
                  </a:lnTo>
                  <a:lnTo>
                    <a:pt x="37641" y="24197"/>
                  </a:lnTo>
                  <a:lnTo>
                    <a:pt x="37551" y="25526"/>
                  </a:lnTo>
                  <a:lnTo>
                    <a:pt x="38592" y="27287"/>
                  </a:lnTo>
                  <a:lnTo>
                    <a:pt x="37485" y="28724"/>
                  </a:lnTo>
                  <a:lnTo>
                    <a:pt x="38471" y="32357"/>
                  </a:lnTo>
                  <a:lnTo>
                    <a:pt x="40314" y="32945"/>
                  </a:lnTo>
                  <a:lnTo>
                    <a:pt x="40003" y="34988"/>
                  </a:lnTo>
                  <a:lnTo>
                    <a:pt x="37031" y="37657"/>
                  </a:lnTo>
                  <a:lnTo>
                    <a:pt x="30328" y="36408"/>
                  </a:lnTo>
                  <a:lnTo>
                    <a:pt x="25430" y="37945"/>
                  </a:lnTo>
                  <a:lnTo>
                    <a:pt x="25082" y="40777"/>
                  </a:lnTo>
                  <a:lnTo>
                    <a:pt x="21147" y="41392"/>
                  </a:lnTo>
                  <a:lnTo>
                    <a:pt x="17312" y="39269"/>
                  </a:lnTo>
                  <a:lnTo>
                    <a:pt x="16080" y="40285"/>
                  </a:lnTo>
                  <a:lnTo>
                    <a:pt x="9842" y="38147"/>
                  </a:lnTo>
                  <a:lnTo>
                    <a:pt x="8509" y="36318"/>
                  </a:lnTo>
                  <a:lnTo>
                    <a:pt x="10274" y="33500"/>
                  </a:lnTo>
                  <a:lnTo>
                    <a:pt x="10971" y="24136"/>
                  </a:lnTo>
                  <a:lnTo>
                    <a:pt x="7604" y="19199"/>
                  </a:lnTo>
                  <a:lnTo>
                    <a:pt x="5213" y="16816"/>
                  </a:lnTo>
                  <a:lnTo>
                    <a:pt x="244" y="14996"/>
                  </a:lnTo>
                  <a:lnTo>
                    <a:pt x="0" y="11567"/>
                  </a:lnTo>
                  <a:lnTo>
                    <a:pt x="4234" y="10556"/>
                  </a:lnTo>
                  <a:lnTo>
                    <a:pt x="9674" y="11775"/>
                  </a:lnTo>
                  <a:lnTo>
                    <a:pt x="8700" y="6453"/>
                  </a:lnTo>
                  <a:lnTo>
                    <a:pt x="11732" y="8472"/>
                  </a:lnTo>
                  <a:lnTo>
                    <a:pt x="19234" y="4806"/>
                  </a:lnTo>
                  <a:lnTo>
                    <a:pt x="20163" y="953"/>
                  </a:lnTo>
                  <a:lnTo>
                    <a:pt x="22941" y="0"/>
                  </a:lnTo>
                  <a:lnTo>
                    <a:pt x="23428" y="1652"/>
                  </a:lnTo>
                  <a:lnTo>
                    <a:pt x="24914" y="1726"/>
                  </a:lnTo>
                  <a:lnTo>
                    <a:pt x="26439" y="361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7" name="Polygon form 207"/>
            <p:cNvSpPr/>
            <p:nvPr/>
          </p:nvSpPr>
          <p:spPr>
            <a:xfrm>
              <a:off x="512343" y="2080809"/>
              <a:ext cx="11175" cy="17739"/>
            </a:xfrm>
            <a:custGeom>
              <a:avLst/>
              <a:gdLst/>
              <a:ahLst/>
              <a:cxnLst/>
              <a:rect l="0" t="0" r="0" b="0"/>
              <a:pathLst>
                <a:path w="11175" h="17739">
                  <a:moveTo>
                    <a:pt x="7580" y="15585"/>
                  </a:moveTo>
                  <a:lnTo>
                    <a:pt x="6084" y="17400"/>
                  </a:lnTo>
                  <a:lnTo>
                    <a:pt x="4239" y="17739"/>
                  </a:lnTo>
                  <a:lnTo>
                    <a:pt x="3731" y="16390"/>
                  </a:lnTo>
                  <a:lnTo>
                    <a:pt x="2873" y="16188"/>
                  </a:lnTo>
                  <a:lnTo>
                    <a:pt x="1667" y="17484"/>
                  </a:lnTo>
                  <a:lnTo>
                    <a:pt x="0" y="16493"/>
                  </a:lnTo>
                  <a:lnTo>
                    <a:pt x="1004" y="14450"/>
                  </a:lnTo>
                  <a:lnTo>
                    <a:pt x="1374" y="12269"/>
                  </a:lnTo>
                  <a:lnTo>
                    <a:pt x="2077" y="10219"/>
                  </a:lnTo>
                  <a:lnTo>
                    <a:pt x="648" y="7388"/>
                  </a:lnTo>
                  <a:lnTo>
                    <a:pt x="427" y="4109"/>
                  </a:lnTo>
                  <a:lnTo>
                    <a:pt x="2548" y="0"/>
                  </a:lnTo>
                  <a:lnTo>
                    <a:pt x="3835" y="533"/>
                  </a:lnTo>
                  <a:lnTo>
                    <a:pt x="6627" y="1680"/>
                  </a:lnTo>
                  <a:lnTo>
                    <a:pt x="10584" y="5735"/>
                  </a:lnTo>
                  <a:lnTo>
                    <a:pt x="11175" y="7696"/>
                  </a:lnTo>
                  <a:lnTo>
                    <a:pt x="8815" y="12065"/>
                  </a:lnTo>
                  <a:lnTo>
                    <a:pt x="7580" y="1558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8" name="Polygon form 208"/>
            <p:cNvSpPr/>
            <p:nvPr/>
          </p:nvSpPr>
          <p:spPr>
            <a:xfrm>
              <a:off x="751079" y="1906118"/>
              <a:ext cx="3478" cy="7667"/>
            </a:xfrm>
            <a:custGeom>
              <a:avLst/>
              <a:gdLst/>
              <a:ahLst/>
              <a:cxnLst/>
              <a:rect l="0" t="0" r="0" b="0"/>
              <a:pathLst>
                <a:path w="3478" h="7667">
                  <a:moveTo>
                    <a:pt x="3478" y="4028"/>
                  </a:moveTo>
                  <a:lnTo>
                    <a:pt x="2507" y="7667"/>
                  </a:lnTo>
                  <a:lnTo>
                    <a:pt x="915" y="6718"/>
                  </a:lnTo>
                  <a:lnTo>
                    <a:pt x="0" y="3559"/>
                  </a:lnTo>
                  <a:lnTo>
                    <a:pt x="616" y="1808"/>
                  </a:lnTo>
                  <a:lnTo>
                    <a:pt x="2723" y="0"/>
                  </a:lnTo>
                  <a:lnTo>
                    <a:pt x="3478" y="402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9" name="Polygon form 209"/>
            <p:cNvSpPr/>
            <p:nvPr/>
          </p:nvSpPr>
          <p:spPr>
            <a:xfrm>
              <a:off x="755835" y="2097433"/>
              <a:ext cx="21642" cy="29663"/>
            </a:xfrm>
            <a:custGeom>
              <a:avLst/>
              <a:gdLst/>
              <a:ahLst/>
              <a:cxnLst/>
              <a:rect l="0" t="0" r="0" b="0"/>
              <a:pathLst>
                <a:path w="21642" h="29663">
                  <a:moveTo>
                    <a:pt x="8791" y="29663"/>
                  </a:moveTo>
                  <a:lnTo>
                    <a:pt x="4859" y="24913"/>
                  </a:lnTo>
                  <a:lnTo>
                    <a:pt x="2328" y="21031"/>
                  </a:lnTo>
                  <a:lnTo>
                    <a:pt x="0" y="16173"/>
                  </a:lnTo>
                  <a:lnTo>
                    <a:pt x="125" y="14610"/>
                  </a:lnTo>
                  <a:lnTo>
                    <a:pt x="965" y="13107"/>
                  </a:lnTo>
                  <a:lnTo>
                    <a:pt x="1900" y="9683"/>
                  </a:lnTo>
                  <a:lnTo>
                    <a:pt x="2673" y="6196"/>
                  </a:lnTo>
                  <a:lnTo>
                    <a:pt x="3971" y="5924"/>
                  </a:lnTo>
                  <a:lnTo>
                    <a:pt x="9566" y="5971"/>
                  </a:lnTo>
                  <a:lnTo>
                    <a:pt x="9522" y="310"/>
                  </a:lnTo>
                  <a:lnTo>
                    <a:pt x="11348" y="0"/>
                  </a:lnTo>
                  <a:lnTo>
                    <a:pt x="13687" y="629"/>
                  </a:lnTo>
                  <a:lnTo>
                    <a:pt x="15961" y="22"/>
                  </a:lnTo>
                  <a:lnTo>
                    <a:pt x="16441" y="278"/>
                  </a:lnTo>
                  <a:lnTo>
                    <a:pt x="16167" y="2331"/>
                  </a:lnTo>
                  <a:lnTo>
                    <a:pt x="17247" y="4762"/>
                  </a:lnTo>
                  <a:lnTo>
                    <a:pt x="20108" y="4378"/>
                  </a:lnTo>
                  <a:lnTo>
                    <a:pt x="21069" y="5313"/>
                  </a:lnTo>
                  <a:lnTo>
                    <a:pt x="19409" y="10764"/>
                  </a:lnTo>
                  <a:lnTo>
                    <a:pt x="21228" y="13547"/>
                  </a:lnTo>
                  <a:lnTo>
                    <a:pt x="21642" y="17222"/>
                  </a:lnTo>
                  <a:lnTo>
                    <a:pt x="21149" y="20351"/>
                  </a:lnTo>
                  <a:lnTo>
                    <a:pt x="19962" y="22575"/>
                  </a:lnTo>
                  <a:lnTo>
                    <a:pt x="16568" y="22375"/>
                  </a:lnTo>
                  <a:lnTo>
                    <a:pt x="14520" y="20114"/>
                  </a:lnTo>
                  <a:lnTo>
                    <a:pt x="14208" y="22200"/>
                  </a:lnTo>
                  <a:lnTo>
                    <a:pt x="11612" y="22775"/>
                  </a:lnTo>
                  <a:lnTo>
                    <a:pt x="10290" y="23957"/>
                  </a:lnTo>
                  <a:lnTo>
                    <a:pt x="11728" y="27069"/>
                  </a:lnTo>
                  <a:lnTo>
                    <a:pt x="8791" y="296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0" name="Polygon form 210"/>
            <p:cNvSpPr/>
            <p:nvPr/>
          </p:nvSpPr>
          <p:spPr>
            <a:xfrm>
              <a:off x="703417" y="1832758"/>
              <a:ext cx="23863" cy="40755"/>
            </a:xfrm>
            <a:custGeom>
              <a:avLst/>
              <a:gdLst/>
              <a:ahLst/>
              <a:cxnLst/>
              <a:rect l="0" t="0" r="0" b="0"/>
              <a:pathLst>
                <a:path w="23863" h="40755">
                  <a:moveTo>
                    <a:pt x="9678" y="0"/>
                  </a:moveTo>
                  <a:lnTo>
                    <a:pt x="6370" y="5077"/>
                  </a:lnTo>
                  <a:lnTo>
                    <a:pt x="9437" y="4441"/>
                  </a:lnTo>
                  <a:lnTo>
                    <a:pt x="12716" y="4472"/>
                  </a:lnTo>
                  <a:lnTo>
                    <a:pt x="11878" y="8301"/>
                  </a:lnTo>
                  <a:lnTo>
                    <a:pt x="9078" y="12508"/>
                  </a:lnTo>
                  <a:lnTo>
                    <a:pt x="12224" y="12814"/>
                  </a:lnTo>
                  <a:lnTo>
                    <a:pt x="12459" y="13309"/>
                  </a:lnTo>
                  <a:lnTo>
                    <a:pt x="15138" y="18858"/>
                  </a:lnTo>
                  <a:lnTo>
                    <a:pt x="17249" y="19614"/>
                  </a:lnTo>
                  <a:lnTo>
                    <a:pt x="19158" y="24970"/>
                  </a:lnTo>
                  <a:lnTo>
                    <a:pt x="20054" y="26826"/>
                  </a:lnTo>
                  <a:lnTo>
                    <a:pt x="23863" y="27719"/>
                  </a:lnTo>
                  <a:lnTo>
                    <a:pt x="23509" y="30725"/>
                  </a:lnTo>
                  <a:lnTo>
                    <a:pt x="21908" y="32105"/>
                  </a:lnTo>
                  <a:lnTo>
                    <a:pt x="23194" y="34536"/>
                  </a:lnTo>
                  <a:lnTo>
                    <a:pt x="20339" y="36999"/>
                  </a:lnTo>
                  <a:lnTo>
                    <a:pt x="16062" y="36956"/>
                  </a:lnTo>
                  <a:lnTo>
                    <a:pt x="10602" y="38242"/>
                  </a:lnTo>
                  <a:lnTo>
                    <a:pt x="9124" y="37313"/>
                  </a:lnTo>
                  <a:lnTo>
                    <a:pt x="6964" y="39511"/>
                  </a:lnTo>
                  <a:lnTo>
                    <a:pt x="4008" y="38968"/>
                  </a:lnTo>
                  <a:lnTo>
                    <a:pt x="1701" y="40755"/>
                  </a:lnTo>
                  <a:lnTo>
                    <a:pt x="21" y="39810"/>
                  </a:lnTo>
                  <a:lnTo>
                    <a:pt x="4855" y="34890"/>
                  </a:lnTo>
                  <a:lnTo>
                    <a:pt x="7725" y="33883"/>
                  </a:lnTo>
                  <a:lnTo>
                    <a:pt x="7700" y="33879"/>
                  </a:lnTo>
                  <a:lnTo>
                    <a:pt x="2760" y="33080"/>
                  </a:lnTo>
                  <a:lnTo>
                    <a:pt x="1920" y="31206"/>
                  </a:lnTo>
                  <a:lnTo>
                    <a:pt x="5262" y="29761"/>
                  </a:lnTo>
                  <a:lnTo>
                    <a:pt x="3607" y="27223"/>
                  </a:lnTo>
                  <a:lnTo>
                    <a:pt x="4290" y="24146"/>
                  </a:lnTo>
                  <a:lnTo>
                    <a:pt x="8918" y="24585"/>
                  </a:lnTo>
                  <a:lnTo>
                    <a:pt x="8924" y="24585"/>
                  </a:lnTo>
                  <a:lnTo>
                    <a:pt x="9433" y="21858"/>
                  </a:lnTo>
                  <a:lnTo>
                    <a:pt x="7418" y="18957"/>
                  </a:lnTo>
                  <a:lnTo>
                    <a:pt x="7373" y="18891"/>
                  </a:lnTo>
                  <a:lnTo>
                    <a:pt x="3650" y="18052"/>
                  </a:lnTo>
                  <a:lnTo>
                    <a:pt x="2956" y="16777"/>
                  </a:lnTo>
                  <a:lnTo>
                    <a:pt x="4137" y="14680"/>
                  </a:lnTo>
                  <a:lnTo>
                    <a:pt x="3173" y="13382"/>
                  </a:lnTo>
                  <a:lnTo>
                    <a:pt x="1450" y="15597"/>
                  </a:lnTo>
                  <a:lnTo>
                    <a:pt x="1436" y="11066"/>
                  </a:lnTo>
                  <a:lnTo>
                    <a:pt x="0" y="8662"/>
                  </a:lnTo>
                  <a:lnTo>
                    <a:pt x="1286" y="3807"/>
                  </a:lnTo>
                  <a:lnTo>
                    <a:pt x="3738" y="5"/>
                  </a:lnTo>
                  <a:lnTo>
                    <a:pt x="6093" y="385"/>
                  </a:lnTo>
                  <a:lnTo>
                    <a:pt x="9678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1" name="Polygon form 211"/>
            <p:cNvSpPr/>
            <p:nvPr/>
          </p:nvSpPr>
          <p:spPr>
            <a:xfrm>
              <a:off x="698497" y="1848989"/>
              <a:ext cx="6010" cy="6144"/>
            </a:xfrm>
            <a:custGeom>
              <a:avLst/>
              <a:gdLst/>
              <a:ahLst/>
              <a:cxnLst/>
              <a:rect l="0" t="0" r="0" b="0"/>
              <a:pathLst>
                <a:path w="6010" h="6144">
                  <a:moveTo>
                    <a:pt x="6010" y="2922"/>
                  </a:moveTo>
                  <a:lnTo>
                    <a:pt x="4229" y="6144"/>
                  </a:lnTo>
                  <a:lnTo>
                    <a:pt x="1922" y="5163"/>
                  </a:lnTo>
                  <a:lnTo>
                    <a:pt x="0" y="5217"/>
                  </a:lnTo>
                  <a:lnTo>
                    <a:pt x="756" y="2702"/>
                  </a:lnTo>
                  <a:lnTo>
                    <a:pt x="241" y="180"/>
                  </a:lnTo>
                  <a:lnTo>
                    <a:pt x="2824" y="0"/>
                  </a:lnTo>
                  <a:lnTo>
                    <a:pt x="6010" y="292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2" name="Polygon form 212"/>
            <p:cNvSpPr/>
            <p:nvPr/>
          </p:nvSpPr>
          <p:spPr>
            <a:xfrm>
              <a:off x="856706" y="1901906"/>
              <a:ext cx="24745" cy="11313"/>
            </a:xfrm>
            <a:custGeom>
              <a:avLst/>
              <a:gdLst/>
              <a:ahLst/>
              <a:cxnLst/>
              <a:rect l="0" t="0" r="0" b="0"/>
              <a:pathLst>
                <a:path w="24745" h="11313">
                  <a:moveTo>
                    <a:pt x="7118" y="9401"/>
                  </a:moveTo>
                  <a:lnTo>
                    <a:pt x="7238" y="7368"/>
                  </a:lnTo>
                  <a:lnTo>
                    <a:pt x="5768" y="4166"/>
                  </a:lnTo>
                  <a:lnTo>
                    <a:pt x="3480" y="2477"/>
                  </a:lnTo>
                  <a:lnTo>
                    <a:pt x="1510" y="1983"/>
                  </a:lnTo>
                  <a:lnTo>
                    <a:pt x="0" y="569"/>
                  </a:lnTo>
                  <a:lnTo>
                    <a:pt x="302" y="0"/>
                  </a:lnTo>
                  <a:lnTo>
                    <a:pt x="3297" y="732"/>
                  </a:lnTo>
                  <a:lnTo>
                    <a:pt x="8396" y="1361"/>
                  </a:lnTo>
                  <a:lnTo>
                    <a:pt x="13443" y="3499"/>
                  </a:lnTo>
                  <a:lnTo>
                    <a:pt x="14215" y="4361"/>
                  </a:lnTo>
                  <a:lnTo>
                    <a:pt x="16106" y="3560"/>
                  </a:lnTo>
                  <a:lnTo>
                    <a:pt x="19460" y="4457"/>
                  </a:lnTo>
                  <a:lnTo>
                    <a:pt x="20908" y="6368"/>
                  </a:lnTo>
                  <a:lnTo>
                    <a:pt x="23270" y="7402"/>
                  </a:lnTo>
                  <a:lnTo>
                    <a:pt x="22530" y="8081"/>
                  </a:lnTo>
                  <a:lnTo>
                    <a:pt x="24745" y="10593"/>
                  </a:lnTo>
                  <a:lnTo>
                    <a:pt x="24398" y="11162"/>
                  </a:lnTo>
                  <a:lnTo>
                    <a:pt x="22504" y="10934"/>
                  </a:lnTo>
                  <a:lnTo>
                    <a:pt x="19687" y="9646"/>
                  </a:lnTo>
                  <a:lnTo>
                    <a:pt x="19013" y="10443"/>
                  </a:lnTo>
                  <a:lnTo>
                    <a:pt x="14428" y="11313"/>
                  </a:lnTo>
                  <a:lnTo>
                    <a:pt x="10696" y="9080"/>
                  </a:lnTo>
                  <a:lnTo>
                    <a:pt x="7118" y="940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3" name="Polygon form 213"/>
            <p:cNvSpPr/>
            <p:nvPr/>
          </p:nvSpPr>
          <p:spPr>
            <a:xfrm>
              <a:off x="709548" y="2056212"/>
              <a:ext cx="16518" cy="30025"/>
            </a:xfrm>
            <a:custGeom>
              <a:avLst/>
              <a:gdLst/>
              <a:ahLst/>
              <a:cxnLst/>
              <a:rect l="0" t="0" r="0" b="0"/>
              <a:pathLst>
                <a:path w="16518" h="30025">
                  <a:moveTo>
                    <a:pt x="16518" y="24299"/>
                  </a:moveTo>
                  <a:lnTo>
                    <a:pt x="10500" y="27051"/>
                  </a:lnTo>
                  <a:lnTo>
                    <a:pt x="8364" y="28662"/>
                  </a:lnTo>
                  <a:lnTo>
                    <a:pt x="4902" y="30025"/>
                  </a:lnTo>
                  <a:lnTo>
                    <a:pt x="1480" y="28690"/>
                  </a:lnTo>
                  <a:lnTo>
                    <a:pt x="1657" y="26835"/>
                  </a:lnTo>
                  <a:lnTo>
                    <a:pt x="0" y="22785"/>
                  </a:lnTo>
                  <a:lnTo>
                    <a:pt x="1012" y="17477"/>
                  </a:lnTo>
                  <a:lnTo>
                    <a:pt x="2635" y="13530"/>
                  </a:lnTo>
                  <a:lnTo>
                    <a:pt x="1636" y="6841"/>
                  </a:lnTo>
                  <a:lnTo>
                    <a:pt x="1125" y="3302"/>
                  </a:lnTo>
                  <a:lnTo>
                    <a:pt x="1223" y="635"/>
                  </a:lnTo>
                  <a:lnTo>
                    <a:pt x="7855" y="416"/>
                  </a:lnTo>
                  <a:lnTo>
                    <a:pt x="9541" y="759"/>
                  </a:lnTo>
                  <a:lnTo>
                    <a:pt x="10774" y="0"/>
                  </a:lnTo>
                  <a:lnTo>
                    <a:pt x="12540" y="374"/>
                  </a:lnTo>
                  <a:lnTo>
                    <a:pt x="12259" y="1840"/>
                  </a:lnTo>
                  <a:lnTo>
                    <a:pt x="13854" y="4264"/>
                  </a:lnTo>
                  <a:lnTo>
                    <a:pt x="13849" y="7677"/>
                  </a:lnTo>
                  <a:lnTo>
                    <a:pt x="14215" y="11380"/>
                  </a:lnTo>
                  <a:lnTo>
                    <a:pt x="15176" y="13095"/>
                  </a:lnTo>
                  <a:lnTo>
                    <a:pt x="14331" y="17329"/>
                  </a:lnTo>
                  <a:lnTo>
                    <a:pt x="14636" y="19667"/>
                  </a:lnTo>
                  <a:lnTo>
                    <a:pt x="15660" y="22648"/>
                  </a:lnTo>
                  <a:lnTo>
                    <a:pt x="16518" y="24299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4" name="Polygon form 214"/>
            <p:cNvSpPr/>
            <p:nvPr/>
          </p:nvSpPr>
          <p:spPr>
            <a:xfrm>
              <a:off x="664242" y="2049149"/>
              <a:ext cx="27768" cy="24857"/>
            </a:xfrm>
            <a:custGeom>
              <a:avLst/>
              <a:gdLst/>
              <a:ahLst/>
              <a:cxnLst/>
              <a:rect l="0" t="0" r="0" b="0"/>
              <a:pathLst>
                <a:path w="27768" h="24857">
                  <a:moveTo>
                    <a:pt x="25413" y="23086"/>
                  </a:moveTo>
                  <a:lnTo>
                    <a:pt x="24330" y="22965"/>
                  </a:lnTo>
                  <a:lnTo>
                    <a:pt x="23536" y="24857"/>
                  </a:lnTo>
                  <a:lnTo>
                    <a:pt x="22452" y="24833"/>
                  </a:lnTo>
                  <a:lnTo>
                    <a:pt x="21714" y="23831"/>
                  </a:lnTo>
                  <a:lnTo>
                    <a:pt x="21981" y="21942"/>
                  </a:lnTo>
                  <a:lnTo>
                    <a:pt x="20402" y="19059"/>
                  </a:lnTo>
                  <a:lnTo>
                    <a:pt x="19398" y="19588"/>
                  </a:lnTo>
                  <a:lnTo>
                    <a:pt x="18579" y="19691"/>
                  </a:lnTo>
                  <a:lnTo>
                    <a:pt x="17522" y="19959"/>
                  </a:lnTo>
                  <a:lnTo>
                    <a:pt x="17581" y="18235"/>
                  </a:lnTo>
                  <a:lnTo>
                    <a:pt x="16978" y="17003"/>
                  </a:lnTo>
                  <a:lnTo>
                    <a:pt x="17116" y="15636"/>
                  </a:lnTo>
                  <a:lnTo>
                    <a:pt x="16307" y="13658"/>
                  </a:lnTo>
                  <a:lnTo>
                    <a:pt x="15261" y="11974"/>
                  </a:lnTo>
                  <a:lnTo>
                    <a:pt x="12205" y="11963"/>
                  </a:lnTo>
                  <a:lnTo>
                    <a:pt x="11303" y="12848"/>
                  </a:lnTo>
                  <a:lnTo>
                    <a:pt x="10248" y="12953"/>
                  </a:lnTo>
                  <a:lnTo>
                    <a:pt x="9582" y="13966"/>
                  </a:lnTo>
                  <a:lnTo>
                    <a:pt x="9125" y="15271"/>
                  </a:lnTo>
                  <a:lnTo>
                    <a:pt x="7055" y="17336"/>
                  </a:lnTo>
                  <a:lnTo>
                    <a:pt x="5412" y="14548"/>
                  </a:lnTo>
                  <a:lnTo>
                    <a:pt x="3950" y="12703"/>
                  </a:lnTo>
                  <a:lnTo>
                    <a:pt x="2980" y="12091"/>
                  </a:lnTo>
                  <a:lnTo>
                    <a:pt x="2040" y="11153"/>
                  </a:lnTo>
                  <a:lnTo>
                    <a:pt x="1639" y="9073"/>
                  </a:lnTo>
                  <a:lnTo>
                    <a:pt x="1097" y="8035"/>
                  </a:lnTo>
                  <a:lnTo>
                    <a:pt x="0" y="7261"/>
                  </a:lnTo>
                  <a:lnTo>
                    <a:pt x="1736" y="4971"/>
                  </a:lnTo>
                  <a:lnTo>
                    <a:pt x="2892" y="5061"/>
                  </a:lnTo>
                  <a:lnTo>
                    <a:pt x="3900" y="4274"/>
                  </a:lnTo>
                  <a:lnTo>
                    <a:pt x="4742" y="4268"/>
                  </a:lnTo>
                  <a:lnTo>
                    <a:pt x="5353" y="3646"/>
                  </a:lnTo>
                  <a:lnTo>
                    <a:pt x="5055" y="2086"/>
                  </a:lnTo>
                  <a:lnTo>
                    <a:pt x="5481" y="1595"/>
                  </a:lnTo>
                  <a:lnTo>
                    <a:pt x="5578" y="0"/>
                  </a:lnTo>
                  <a:lnTo>
                    <a:pt x="7415" y="53"/>
                  </a:lnTo>
                  <a:lnTo>
                    <a:pt x="10134" y="1207"/>
                  </a:lnTo>
                  <a:lnTo>
                    <a:pt x="10976" y="1104"/>
                  </a:lnTo>
                  <a:lnTo>
                    <a:pt x="11270" y="581"/>
                  </a:lnTo>
                  <a:lnTo>
                    <a:pt x="13341" y="958"/>
                  </a:lnTo>
                  <a:lnTo>
                    <a:pt x="13895" y="694"/>
                  </a:lnTo>
                  <a:lnTo>
                    <a:pt x="14091" y="2417"/>
                  </a:lnTo>
                  <a:lnTo>
                    <a:pt x="14695" y="2413"/>
                  </a:lnTo>
                  <a:lnTo>
                    <a:pt x="15699" y="1788"/>
                  </a:lnTo>
                  <a:lnTo>
                    <a:pt x="16328" y="1946"/>
                  </a:lnTo>
                  <a:lnTo>
                    <a:pt x="17370" y="3143"/>
                  </a:lnTo>
                  <a:lnTo>
                    <a:pt x="18997" y="3522"/>
                  </a:lnTo>
                  <a:lnTo>
                    <a:pt x="20055" y="2506"/>
                  </a:lnTo>
                  <a:lnTo>
                    <a:pt x="21294" y="1879"/>
                  </a:lnTo>
                  <a:lnTo>
                    <a:pt x="22217" y="1222"/>
                  </a:lnTo>
                  <a:lnTo>
                    <a:pt x="22979" y="1347"/>
                  </a:lnTo>
                  <a:lnTo>
                    <a:pt x="23814" y="2381"/>
                  </a:lnTo>
                  <a:lnTo>
                    <a:pt x="24254" y="3679"/>
                  </a:lnTo>
                  <a:lnTo>
                    <a:pt x="25797" y="5652"/>
                  </a:lnTo>
                  <a:lnTo>
                    <a:pt x="25003" y="6861"/>
                  </a:lnTo>
                  <a:lnTo>
                    <a:pt x="24839" y="8391"/>
                  </a:lnTo>
                  <a:lnTo>
                    <a:pt x="25657" y="7929"/>
                  </a:lnTo>
                  <a:lnTo>
                    <a:pt x="26129" y="8478"/>
                  </a:lnTo>
                  <a:lnTo>
                    <a:pt x="25914" y="9878"/>
                  </a:lnTo>
                  <a:lnTo>
                    <a:pt x="27069" y="11236"/>
                  </a:lnTo>
                  <a:lnTo>
                    <a:pt x="26304" y="11599"/>
                  </a:lnTo>
                  <a:lnTo>
                    <a:pt x="25984" y="13195"/>
                  </a:lnTo>
                  <a:lnTo>
                    <a:pt x="26850" y="15140"/>
                  </a:lnTo>
                  <a:lnTo>
                    <a:pt x="27768" y="18905"/>
                  </a:lnTo>
                  <a:lnTo>
                    <a:pt x="26342" y="19469"/>
                  </a:lnTo>
                  <a:lnTo>
                    <a:pt x="25971" y="20122"/>
                  </a:lnTo>
                  <a:lnTo>
                    <a:pt x="26261" y="21031"/>
                  </a:lnTo>
                  <a:lnTo>
                    <a:pt x="26021" y="23082"/>
                  </a:lnTo>
                  <a:lnTo>
                    <a:pt x="25413" y="2308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5" name="Polygon form 215"/>
            <p:cNvSpPr/>
            <p:nvPr/>
          </p:nvSpPr>
          <p:spPr>
            <a:xfrm>
              <a:off x="657917" y="2043061"/>
              <a:ext cx="11432" cy="3502"/>
            </a:xfrm>
            <a:custGeom>
              <a:avLst/>
              <a:gdLst/>
              <a:ahLst/>
              <a:cxnLst/>
              <a:rect l="0" t="0" r="0" b="0"/>
              <a:pathLst>
                <a:path w="11432" h="3502">
                  <a:moveTo>
                    <a:pt x="0" y="3391"/>
                  </a:moveTo>
                  <a:lnTo>
                    <a:pt x="534" y="1304"/>
                  </a:lnTo>
                  <a:lnTo>
                    <a:pt x="4678" y="1184"/>
                  </a:lnTo>
                  <a:lnTo>
                    <a:pt x="5560" y="72"/>
                  </a:lnTo>
                  <a:lnTo>
                    <a:pt x="6767" y="0"/>
                  </a:lnTo>
                  <a:lnTo>
                    <a:pt x="8243" y="1163"/>
                  </a:lnTo>
                  <a:lnTo>
                    <a:pt x="9422" y="1189"/>
                  </a:lnTo>
                  <a:lnTo>
                    <a:pt x="10691" y="400"/>
                  </a:lnTo>
                  <a:lnTo>
                    <a:pt x="11432" y="1763"/>
                  </a:lnTo>
                  <a:lnTo>
                    <a:pt x="9766" y="2814"/>
                  </a:lnTo>
                  <a:lnTo>
                    <a:pt x="8115" y="2726"/>
                  </a:lnTo>
                  <a:lnTo>
                    <a:pt x="6504" y="1727"/>
                  </a:lnTo>
                  <a:lnTo>
                    <a:pt x="5072" y="2809"/>
                  </a:lnTo>
                  <a:lnTo>
                    <a:pt x="4389" y="2846"/>
                  </a:lnTo>
                  <a:lnTo>
                    <a:pt x="3461" y="3502"/>
                  </a:lnTo>
                  <a:lnTo>
                    <a:pt x="0" y="339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6" name="Polygon form 216"/>
            <p:cNvSpPr/>
            <p:nvPr/>
          </p:nvSpPr>
          <p:spPr>
            <a:xfrm>
              <a:off x="658462" y="2048931"/>
              <a:ext cx="11357" cy="7478"/>
            </a:xfrm>
            <a:custGeom>
              <a:avLst/>
              <a:gdLst/>
              <a:ahLst/>
              <a:cxnLst/>
              <a:rect l="0" t="0" r="0" b="0"/>
              <a:pathLst>
                <a:path w="11357" h="7478">
                  <a:moveTo>
                    <a:pt x="5779" y="7478"/>
                  </a:moveTo>
                  <a:lnTo>
                    <a:pt x="3777" y="5505"/>
                  </a:lnTo>
                  <a:lnTo>
                    <a:pt x="2176" y="5189"/>
                  </a:lnTo>
                  <a:lnTo>
                    <a:pt x="1327" y="3859"/>
                  </a:lnTo>
                  <a:lnTo>
                    <a:pt x="1363" y="3143"/>
                  </a:lnTo>
                  <a:lnTo>
                    <a:pt x="221" y="2140"/>
                  </a:lnTo>
                  <a:lnTo>
                    <a:pt x="0" y="1132"/>
                  </a:lnTo>
                  <a:lnTo>
                    <a:pt x="2034" y="371"/>
                  </a:lnTo>
                  <a:lnTo>
                    <a:pt x="3292" y="527"/>
                  </a:lnTo>
                  <a:lnTo>
                    <a:pt x="4324" y="0"/>
                  </a:lnTo>
                  <a:lnTo>
                    <a:pt x="11357" y="218"/>
                  </a:lnTo>
                  <a:lnTo>
                    <a:pt x="11260" y="1813"/>
                  </a:lnTo>
                  <a:lnTo>
                    <a:pt x="10834" y="2304"/>
                  </a:lnTo>
                  <a:lnTo>
                    <a:pt x="11132" y="3864"/>
                  </a:lnTo>
                  <a:lnTo>
                    <a:pt x="10521" y="4486"/>
                  </a:lnTo>
                  <a:lnTo>
                    <a:pt x="9679" y="4492"/>
                  </a:lnTo>
                  <a:lnTo>
                    <a:pt x="8671" y="5279"/>
                  </a:lnTo>
                  <a:lnTo>
                    <a:pt x="7515" y="5189"/>
                  </a:lnTo>
                  <a:lnTo>
                    <a:pt x="5779" y="747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7" name="Polygon form 217"/>
            <p:cNvSpPr/>
            <p:nvPr/>
          </p:nvSpPr>
          <p:spPr>
            <a:xfrm>
              <a:off x="757787" y="2097638"/>
              <a:ext cx="7614" cy="5991"/>
            </a:xfrm>
            <a:custGeom>
              <a:avLst/>
              <a:gdLst/>
              <a:ahLst/>
              <a:cxnLst/>
              <a:rect l="0" t="0" r="0" b="0"/>
              <a:pathLst>
                <a:path w="7614" h="5991">
                  <a:moveTo>
                    <a:pt x="721" y="5991"/>
                  </a:moveTo>
                  <a:lnTo>
                    <a:pt x="0" y="5282"/>
                  </a:lnTo>
                  <a:lnTo>
                    <a:pt x="1312" y="0"/>
                  </a:lnTo>
                  <a:lnTo>
                    <a:pt x="7570" y="105"/>
                  </a:lnTo>
                  <a:lnTo>
                    <a:pt x="7614" y="5766"/>
                  </a:lnTo>
                  <a:lnTo>
                    <a:pt x="2018" y="5719"/>
                  </a:lnTo>
                  <a:lnTo>
                    <a:pt x="721" y="599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8" name="Polygon form 218"/>
            <p:cNvSpPr/>
            <p:nvPr/>
          </p:nvSpPr>
          <p:spPr>
            <a:xfrm>
              <a:off x="791672" y="1911051"/>
              <a:ext cx="21214" cy="25697"/>
            </a:xfrm>
            <a:custGeom>
              <a:avLst/>
              <a:gdLst/>
              <a:ahLst/>
              <a:cxnLst/>
              <a:rect l="0" t="0" r="0" b="0"/>
              <a:pathLst>
                <a:path w="21214" h="25697">
                  <a:moveTo>
                    <a:pt x="21214" y="1220"/>
                  </a:moveTo>
                  <a:lnTo>
                    <a:pt x="20508" y="4186"/>
                  </a:lnTo>
                  <a:lnTo>
                    <a:pt x="19755" y="4728"/>
                  </a:lnTo>
                  <a:lnTo>
                    <a:pt x="17652" y="4627"/>
                  </a:lnTo>
                  <a:lnTo>
                    <a:pt x="15814" y="4209"/>
                  </a:lnTo>
                  <a:lnTo>
                    <a:pt x="11795" y="5495"/>
                  </a:lnTo>
                  <a:lnTo>
                    <a:pt x="14458" y="8108"/>
                  </a:lnTo>
                  <a:lnTo>
                    <a:pt x="12789" y="8901"/>
                  </a:lnTo>
                  <a:lnTo>
                    <a:pt x="10870" y="8933"/>
                  </a:lnTo>
                  <a:lnTo>
                    <a:pt x="8804" y="6533"/>
                  </a:lnTo>
                  <a:lnTo>
                    <a:pt x="8262" y="7575"/>
                  </a:lnTo>
                  <a:lnTo>
                    <a:pt x="9310" y="10377"/>
                  </a:lnTo>
                  <a:lnTo>
                    <a:pt x="11259" y="12564"/>
                  </a:lnTo>
                  <a:lnTo>
                    <a:pt x="10054" y="13613"/>
                  </a:lnTo>
                  <a:lnTo>
                    <a:pt x="12199" y="15758"/>
                  </a:lnTo>
                  <a:lnTo>
                    <a:pt x="14056" y="17101"/>
                  </a:lnTo>
                  <a:lnTo>
                    <a:pt x="14371" y="19761"/>
                  </a:lnTo>
                  <a:lnTo>
                    <a:pt x="11022" y="18557"/>
                  </a:lnTo>
                  <a:lnTo>
                    <a:pt x="12280" y="20945"/>
                  </a:lnTo>
                  <a:lnTo>
                    <a:pt x="10104" y="21469"/>
                  </a:lnTo>
                  <a:lnTo>
                    <a:pt x="11814" y="25609"/>
                  </a:lnTo>
                  <a:lnTo>
                    <a:pt x="9483" y="25697"/>
                  </a:lnTo>
                  <a:lnTo>
                    <a:pt x="6425" y="23684"/>
                  </a:lnTo>
                  <a:lnTo>
                    <a:pt x="4786" y="19932"/>
                  </a:lnTo>
                  <a:lnTo>
                    <a:pt x="3904" y="16807"/>
                  </a:lnTo>
                  <a:lnTo>
                    <a:pt x="2359" y="14659"/>
                  </a:lnTo>
                  <a:lnTo>
                    <a:pt x="350" y="11996"/>
                  </a:lnTo>
                  <a:lnTo>
                    <a:pt x="0" y="10658"/>
                  </a:lnTo>
                  <a:lnTo>
                    <a:pt x="1402" y="8355"/>
                  </a:lnTo>
                  <a:lnTo>
                    <a:pt x="1470" y="6823"/>
                  </a:lnTo>
                  <a:lnTo>
                    <a:pt x="2524" y="6126"/>
                  </a:lnTo>
                  <a:lnTo>
                    <a:pt x="2478" y="4888"/>
                  </a:lnTo>
                  <a:lnTo>
                    <a:pt x="4681" y="4442"/>
                  </a:lnTo>
                  <a:lnTo>
                    <a:pt x="5885" y="3396"/>
                  </a:lnTo>
                  <a:lnTo>
                    <a:pt x="7749" y="3461"/>
                  </a:lnTo>
                  <a:lnTo>
                    <a:pt x="8228" y="2633"/>
                  </a:lnTo>
                  <a:lnTo>
                    <a:pt x="8863" y="2467"/>
                  </a:lnTo>
                  <a:lnTo>
                    <a:pt x="11406" y="2567"/>
                  </a:lnTo>
                  <a:lnTo>
                    <a:pt x="13998" y="1232"/>
                  </a:lnTo>
                  <a:lnTo>
                    <a:pt x="16590" y="2841"/>
                  </a:lnTo>
                  <a:lnTo>
                    <a:pt x="19645" y="2347"/>
                  </a:lnTo>
                  <a:lnTo>
                    <a:pt x="19403" y="0"/>
                  </a:lnTo>
                  <a:lnTo>
                    <a:pt x="21214" y="122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9" name="Polygon form 219"/>
            <p:cNvSpPr/>
            <p:nvPr/>
          </p:nvSpPr>
          <p:spPr>
            <a:xfrm>
              <a:off x="805241" y="1940015"/>
              <a:ext cx="9804" cy="3652"/>
            </a:xfrm>
            <a:custGeom>
              <a:avLst/>
              <a:gdLst/>
              <a:ahLst/>
              <a:cxnLst/>
              <a:rect l="0" t="0" r="0" b="0"/>
              <a:pathLst>
                <a:path w="9804" h="3652">
                  <a:moveTo>
                    <a:pt x="474" y="0"/>
                  </a:moveTo>
                  <a:lnTo>
                    <a:pt x="2550" y="1563"/>
                  </a:lnTo>
                  <a:lnTo>
                    <a:pt x="5276" y="1258"/>
                  </a:lnTo>
                  <a:lnTo>
                    <a:pt x="7938" y="1556"/>
                  </a:lnTo>
                  <a:lnTo>
                    <a:pt x="7932" y="2378"/>
                  </a:lnTo>
                  <a:lnTo>
                    <a:pt x="9804" y="1785"/>
                  </a:lnTo>
                  <a:lnTo>
                    <a:pt x="9499" y="3182"/>
                  </a:lnTo>
                  <a:lnTo>
                    <a:pt x="4437" y="3652"/>
                  </a:lnTo>
                  <a:lnTo>
                    <a:pt x="4401" y="2874"/>
                  </a:lnTo>
                  <a:lnTo>
                    <a:pt x="0" y="2011"/>
                  </a:lnTo>
                  <a:lnTo>
                    <a:pt x="474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0" name="Polygon form 220"/>
            <p:cNvSpPr/>
            <p:nvPr/>
          </p:nvSpPr>
          <p:spPr>
            <a:xfrm>
              <a:off x="564921" y="1714623"/>
              <a:ext cx="132583" cy="109191"/>
            </a:xfrm>
            <a:custGeom>
              <a:avLst/>
              <a:gdLst/>
              <a:ahLst/>
              <a:cxnLst/>
              <a:rect l="0" t="0" r="0" b="0"/>
              <a:pathLst>
                <a:path w="132583" h="109191">
                  <a:moveTo>
                    <a:pt x="67045" y="4195"/>
                  </a:moveTo>
                  <a:lnTo>
                    <a:pt x="74863" y="1616"/>
                  </a:lnTo>
                  <a:lnTo>
                    <a:pt x="81362" y="1969"/>
                  </a:lnTo>
                  <a:lnTo>
                    <a:pt x="84551" y="319"/>
                  </a:lnTo>
                  <a:lnTo>
                    <a:pt x="91339" y="0"/>
                  </a:lnTo>
                  <a:lnTo>
                    <a:pt x="106061" y="820"/>
                  </a:lnTo>
                  <a:lnTo>
                    <a:pt x="116898" y="4672"/>
                  </a:lnTo>
                  <a:lnTo>
                    <a:pt x="112871" y="6427"/>
                  </a:lnTo>
                  <a:lnTo>
                    <a:pt x="105377" y="6528"/>
                  </a:lnTo>
                  <a:lnTo>
                    <a:pt x="94760" y="6806"/>
                  </a:lnTo>
                  <a:lnTo>
                    <a:pt x="95437" y="7653"/>
                  </a:lnTo>
                  <a:lnTo>
                    <a:pt x="102525" y="7260"/>
                  </a:lnTo>
                  <a:lnTo>
                    <a:pt x="107945" y="8958"/>
                  </a:lnTo>
                  <a:lnTo>
                    <a:pt x="112151" y="7582"/>
                  </a:lnTo>
                  <a:lnTo>
                    <a:pt x="113353" y="9280"/>
                  </a:lnTo>
                  <a:lnTo>
                    <a:pt x="110465" y="11968"/>
                  </a:lnTo>
                  <a:lnTo>
                    <a:pt x="115984" y="10298"/>
                  </a:lnTo>
                  <a:lnTo>
                    <a:pt x="125973" y="8586"/>
                  </a:lnTo>
                  <a:lnTo>
                    <a:pt x="131749" y="9544"/>
                  </a:lnTo>
                  <a:lnTo>
                    <a:pt x="132583" y="11558"/>
                  </a:lnTo>
                  <a:lnTo>
                    <a:pt x="123801" y="14821"/>
                  </a:lnTo>
                  <a:lnTo>
                    <a:pt x="122447" y="15886"/>
                  </a:lnTo>
                  <a:lnTo>
                    <a:pt x="115710" y="16618"/>
                  </a:lnTo>
                  <a:lnTo>
                    <a:pt x="120436" y="16901"/>
                  </a:lnTo>
                  <a:lnTo>
                    <a:pt x="117314" y="20287"/>
                  </a:lnTo>
                  <a:lnTo>
                    <a:pt x="114976" y="23302"/>
                  </a:lnTo>
                  <a:lnTo>
                    <a:pt x="113954" y="28514"/>
                  </a:lnTo>
                  <a:lnTo>
                    <a:pt x="115991" y="31610"/>
                  </a:lnTo>
                  <a:lnTo>
                    <a:pt x="112484" y="31755"/>
                  </a:lnTo>
                  <a:lnTo>
                    <a:pt x="108502" y="33180"/>
                  </a:lnTo>
                  <a:lnTo>
                    <a:pt x="112124" y="35726"/>
                  </a:lnTo>
                  <a:lnTo>
                    <a:pt x="111870" y="39716"/>
                  </a:lnTo>
                  <a:lnTo>
                    <a:pt x="109320" y="40111"/>
                  </a:lnTo>
                  <a:lnTo>
                    <a:pt x="111537" y="44189"/>
                  </a:lnTo>
                  <a:lnTo>
                    <a:pt x="106256" y="44442"/>
                  </a:lnTo>
                  <a:lnTo>
                    <a:pt x="108601" y="46393"/>
                  </a:lnTo>
                  <a:lnTo>
                    <a:pt x="107494" y="48034"/>
                  </a:lnTo>
                  <a:lnTo>
                    <a:pt x="103982" y="48702"/>
                  </a:lnTo>
                  <a:lnTo>
                    <a:pt x="100651" y="48656"/>
                  </a:lnTo>
                  <a:lnTo>
                    <a:pt x="102969" y="51884"/>
                  </a:lnTo>
                  <a:lnTo>
                    <a:pt x="102565" y="53971"/>
                  </a:lnTo>
                  <a:lnTo>
                    <a:pt x="98185" y="51942"/>
                  </a:lnTo>
                  <a:lnTo>
                    <a:pt x="96648" y="53171"/>
                  </a:lnTo>
                  <a:lnTo>
                    <a:pt x="99672" y="54406"/>
                  </a:lnTo>
                  <a:lnTo>
                    <a:pt x="102284" y="57330"/>
                  </a:lnTo>
                  <a:lnTo>
                    <a:pt x="102471" y="61122"/>
                  </a:lnTo>
                  <a:lnTo>
                    <a:pt x="97817" y="61942"/>
                  </a:lnTo>
                  <a:lnTo>
                    <a:pt x="96279" y="60098"/>
                  </a:lnTo>
                  <a:lnTo>
                    <a:pt x="93826" y="57345"/>
                  </a:lnTo>
                  <a:lnTo>
                    <a:pt x="93938" y="60541"/>
                  </a:lnTo>
                  <a:lnTo>
                    <a:pt x="90454" y="62943"/>
                  </a:lnTo>
                  <a:lnTo>
                    <a:pt x="97050" y="63278"/>
                  </a:lnTo>
                  <a:lnTo>
                    <a:pt x="100477" y="63600"/>
                  </a:lnTo>
                  <a:lnTo>
                    <a:pt x="92805" y="67548"/>
                  </a:lnTo>
                  <a:lnTo>
                    <a:pt x="84960" y="71090"/>
                  </a:lnTo>
                  <a:lnTo>
                    <a:pt x="76962" y="72524"/>
                  </a:lnTo>
                  <a:lnTo>
                    <a:pt x="74091" y="72469"/>
                  </a:lnTo>
                  <a:lnTo>
                    <a:pt x="70899" y="74200"/>
                  </a:lnTo>
                  <a:lnTo>
                    <a:pt x="65844" y="79040"/>
                  </a:lnTo>
                  <a:lnTo>
                    <a:pt x="59159" y="82151"/>
                  </a:lnTo>
                  <a:lnTo>
                    <a:pt x="57252" y="82287"/>
                  </a:lnTo>
                  <a:lnTo>
                    <a:pt x="53330" y="83323"/>
                  </a:lnTo>
                  <a:lnTo>
                    <a:pt x="49121" y="84290"/>
                  </a:lnTo>
                  <a:lnTo>
                    <a:pt x="45868" y="87105"/>
                  </a:lnTo>
                  <a:lnTo>
                    <a:pt x="44770" y="90384"/>
                  </a:lnTo>
                  <a:lnTo>
                    <a:pt x="42393" y="93409"/>
                  </a:lnTo>
                  <a:lnTo>
                    <a:pt x="36655" y="96997"/>
                  </a:lnTo>
                  <a:lnTo>
                    <a:pt x="36601" y="100697"/>
                  </a:lnTo>
                  <a:lnTo>
                    <a:pt x="34099" y="104527"/>
                  </a:lnTo>
                  <a:lnTo>
                    <a:pt x="31193" y="109053"/>
                  </a:lnTo>
                  <a:lnTo>
                    <a:pt x="27047" y="109191"/>
                  </a:lnTo>
                  <a:lnTo>
                    <a:pt x="24091" y="105204"/>
                  </a:lnTo>
                  <a:lnTo>
                    <a:pt x="18411" y="104956"/>
                  </a:lnTo>
                  <a:lnTo>
                    <a:pt x="16590" y="102276"/>
                  </a:lnTo>
                  <a:lnTo>
                    <a:pt x="16425" y="97629"/>
                  </a:lnTo>
                  <a:lnTo>
                    <a:pt x="13919" y="91611"/>
                  </a:lnTo>
                  <a:lnTo>
                    <a:pt x="13783" y="88509"/>
                  </a:lnTo>
                  <a:lnTo>
                    <a:pt x="15171" y="84304"/>
                  </a:lnTo>
                  <a:lnTo>
                    <a:pt x="13354" y="79839"/>
                  </a:lnTo>
                  <a:lnTo>
                    <a:pt x="15829" y="76454"/>
                  </a:lnTo>
                  <a:lnTo>
                    <a:pt x="14834" y="74735"/>
                  </a:lnTo>
                  <a:lnTo>
                    <a:pt x="19870" y="69423"/>
                  </a:lnTo>
                  <a:lnTo>
                    <a:pt x="24488" y="67865"/>
                  </a:lnTo>
                  <a:lnTo>
                    <a:pt x="26364" y="65966"/>
                  </a:lnTo>
                  <a:lnTo>
                    <a:pt x="28535" y="62363"/>
                  </a:lnTo>
                  <a:lnTo>
                    <a:pt x="24925" y="63882"/>
                  </a:lnTo>
                  <a:lnTo>
                    <a:pt x="23240" y="64512"/>
                  </a:lnTo>
                  <a:lnTo>
                    <a:pt x="20673" y="65072"/>
                  </a:lnTo>
                  <a:lnTo>
                    <a:pt x="18328" y="63419"/>
                  </a:lnTo>
                  <a:lnTo>
                    <a:pt x="19712" y="60267"/>
                  </a:lnTo>
                  <a:lnTo>
                    <a:pt x="21898" y="57851"/>
                  </a:lnTo>
                  <a:lnTo>
                    <a:pt x="24201" y="57886"/>
                  </a:lnTo>
                  <a:lnTo>
                    <a:pt x="28624" y="59337"/>
                  </a:lnTo>
                  <a:lnTo>
                    <a:pt x="25824" y="56213"/>
                  </a:lnTo>
                  <a:lnTo>
                    <a:pt x="24441" y="54534"/>
                  </a:lnTo>
                  <a:lnTo>
                    <a:pt x="21703" y="55075"/>
                  </a:lnTo>
                  <a:lnTo>
                    <a:pt x="20279" y="53838"/>
                  </a:lnTo>
                  <a:lnTo>
                    <a:pt x="25190" y="49662"/>
                  </a:lnTo>
                  <a:lnTo>
                    <a:pt x="24657" y="47881"/>
                  </a:lnTo>
                  <a:lnTo>
                    <a:pt x="24520" y="44616"/>
                  </a:lnTo>
                  <a:lnTo>
                    <a:pt x="24485" y="39621"/>
                  </a:lnTo>
                  <a:lnTo>
                    <a:pt x="22642" y="37711"/>
                  </a:lnTo>
                  <a:lnTo>
                    <a:pt x="23805" y="35797"/>
                  </a:lnTo>
                  <a:lnTo>
                    <a:pt x="19501" y="32851"/>
                  </a:lnTo>
                  <a:lnTo>
                    <a:pt x="15055" y="32296"/>
                  </a:lnTo>
                  <a:lnTo>
                    <a:pt x="9084" y="32186"/>
                  </a:lnTo>
                  <a:lnTo>
                    <a:pt x="3522" y="32240"/>
                  </a:lnTo>
                  <a:lnTo>
                    <a:pt x="2031" y="30669"/>
                  </a:lnTo>
                  <a:lnTo>
                    <a:pt x="394" y="27640"/>
                  </a:lnTo>
                  <a:lnTo>
                    <a:pt x="7037" y="26522"/>
                  </a:lnTo>
                  <a:lnTo>
                    <a:pt x="11488" y="26500"/>
                  </a:lnTo>
                  <a:lnTo>
                    <a:pt x="3295" y="24868"/>
                  </a:lnTo>
                  <a:lnTo>
                    <a:pt x="0" y="22792"/>
                  </a:lnTo>
                  <a:lnTo>
                    <a:pt x="1668" y="21075"/>
                  </a:lnTo>
                  <a:lnTo>
                    <a:pt x="11136" y="19322"/>
                  </a:lnTo>
                  <a:lnTo>
                    <a:pt x="20230" y="17520"/>
                  </a:lnTo>
                  <a:lnTo>
                    <a:pt x="22209" y="15922"/>
                  </a:lnTo>
                  <a:lnTo>
                    <a:pt x="17998" y="14072"/>
                  </a:lnTo>
                  <a:lnTo>
                    <a:pt x="21097" y="12369"/>
                  </a:lnTo>
                  <a:lnTo>
                    <a:pt x="30248" y="9528"/>
                  </a:lnTo>
                  <a:lnTo>
                    <a:pt x="33436" y="9158"/>
                  </a:lnTo>
                  <a:lnTo>
                    <a:pt x="34093" y="7112"/>
                  </a:lnTo>
                  <a:lnTo>
                    <a:pt x="39495" y="6097"/>
                  </a:lnTo>
                  <a:lnTo>
                    <a:pt x="45875" y="5591"/>
                  </a:lnTo>
                  <a:lnTo>
                    <a:pt x="51791" y="5741"/>
                  </a:lnTo>
                  <a:lnTo>
                    <a:pt x="53008" y="7219"/>
                  </a:lnTo>
                  <a:lnTo>
                    <a:pt x="59628" y="4869"/>
                  </a:lnTo>
                  <a:lnTo>
                    <a:pt x="63233" y="6705"/>
                  </a:lnTo>
                  <a:lnTo>
                    <a:pt x="65754" y="7141"/>
                  </a:lnTo>
                  <a:lnTo>
                    <a:pt x="69015" y="8741"/>
                  </a:lnTo>
                  <a:lnTo>
                    <a:pt x="65706" y="6146"/>
                  </a:lnTo>
                  <a:lnTo>
                    <a:pt x="67045" y="419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1" name="Polygon form 221"/>
            <p:cNvSpPr/>
            <p:nvPr/>
          </p:nvSpPr>
          <p:spPr>
            <a:xfrm>
              <a:off x="372358" y="2020021"/>
              <a:ext cx="15964" cy="20277"/>
            </a:xfrm>
            <a:custGeom>
              <a:avLst/>
              <a:gdLst/>
              <a:ahLst/>
              <a:cxnLst/>
              <a:rect l="0" t="0" r="0" b="0"/>
              <a:pathLst>
                <a:path w="15964" h="20277">
                  <a:moveTo>
                    <a:pt x="7527" y="20277"/>
                  </a:moveTo>
                  <a:lnTo>
                    <a:pt x="5697" y="19370"/>
                  </a:lnTo>
                  <a:lnTo>
                    <a:pt x="3347" y="19227"/>
                  </a:lnTo>
                  <a:lnTo>
                    <a:pt x="1749" y="18204"/>
                  </a:lnTo>
                  <a:lnTo>
                    <a:pt x="0" y="16110"/>
                  </a:lnTo>
                  <a:lnTo>
                    <a:pt x="300" y="14668"/>
                  </a:lnTo>
                  <a:lnTo>
                    <a:pt x="908" y="13517"/>
                  </a:lnTo>
                  <a:lnTo>
                    <a:pt x="509" y="12577"/>
                  </a:lnTo>
                  <a:lnTo>
                    <a:pt x="2941" y="8586"/>
                  </a:lnTo>
                  <a:lnTo>
                    <a:pt x="7777" y="8698"/>
                  </a:lnTo>
                  <a:lnTo>
                    <a:pt x="8136" y="7017"/>
                  </a:lnTo>
                  <a:lnTo>
                    <a:pt x="7574" y="6700"/>
                  </a:lnTo>
                  <a:lnTo>
                    <a:pt x="7327" y="5618"/>
                  </a:lnTo>
                  <a:lnTo>
                    <a:pt x="6122" y="4437"/>
                  </a:lnTo>
                  <a:lnTo>
                    <a:pt x="4997" y="2747"/>
                  </a:lnTo>
                  <a:lnTo>
                    <a:pt x="6695" y="2783"/>
                  </a:lnTo>
                  <a:lnTo>
                    <a:pt x="7170" y="0"/>
                  </a:lnTo>
                  <a:lnTo>
                    <a:pt x="10671" y="92"/>
                  </a:lnTo>
                  <a:lnTo>
                    <a:pt x="14129" y="245"/>
                  </a:lnTo>
                  <a:lnTo>
                    <a:pt x="13456" y="4156"/>
                  </a:lnTo>
                  <a:lnTo>
                    <a:pt x="12295" y="9719"/>
                  </a:lnTo>
                  <a:lnTo>
                    <a:pt x="13420" y="9746"/>
                  </a:lnTo>
                  <a:lnTo>
                    <a:pt x="14517" y="10670"/>
                  </a:lnTo>
                  <a:lnTo>
                    <a:pt x="14951" y="9942"/>
                  </a:lnTo>
                  <a:lnTo>
                    <a:pt x="15964" y="10600"/>
                  </a:lnTo>
                  <a:lnTo>
                    <a:pt x="13971" y="12440"/>
                  </a:lnTo>
                  <a:lnTo>
                    <a:pt x="11983" y="13779"/>
                  </a:lnTo>
                  <a:lnTo>
                    <a:pt x="11583" y="14721"/>
                  </a:lnTo>
                  <a:lnTo>
                    <a:pt x="11749" y="15698"/>
                  </a:lnTo>
                  <a:lnTo>
                    <a:pt x="10791" y="16934"/>
                  </a:lnTo>
                  <a:lnTo>
                    <a:pt x="9865" y="17218"/>
                  </a:lnTo>
                  <a:lnTo>
                    <a:pt x="9987" y="17805"/>
                  </a:lnTo>
                  <a:lnTo>
                    <a:pt x="9203" y="18335"/>
                  </a:lnTo>
                  <a:lnTo>
                    <a:pt x="7739" y="19554"/>
                  </a:lnTo>
                  <a:lnTo>
                    <a:pt x="7527" y="2027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2" name="Polygon form 222"/>
            <p:cNvSpPr/>
            <p:nvPr/>
          </p:nvSpPr>
          <p:spPr>
            <a:xfrm>
              <a:off x="486328" y="2068136"/>
              <a:ext cx="18244" cy="34149"/>
            </a:xfrm>
            <a:custGeom>
              <a:avLst/>
              <a:gdLst/>
              <a:ahLst/>
              <a:cxnLst/>
              <a:rect l="0" t="0" r="0" b="0"/>
              <a:pathLst>
                <a:path w="18244" h="34149">
                  <a:moveTo>
                    <a:pt x="6850" y="0"/>
                  </a:moveTo>
                  <a:lnTo>
                    <a:pt x="9275" y="1788"/>
                  </a:lnTo>
                  <a:lnTo>
                    <a:pt x="11500" y="4937"/>
                  </a:lnTo>
                  <a:lnTo>
                    <a:pt x="11502" y="7411"/>
                  </a:lnTo>
                  <a:lnTo>
                    <a:pt x="12942" y="7534"/>
                  </a:lnTo>
                  <a:lnTo>
                    <a:pt x="14905" y="9890"/>
                  </a:lnTo>
                  <a:lnTo>
                    <a:pt x="16359" y="11570"/>
                  </a:lnTo>
                  <a:lnTo>
                    <a:pt x="15605" y="15885"/>
                  </a:lnTo>
                  <a:lnTo>
                    <a:pt x="13237" y="17127"/>
                  </a:lnTo>
                  <a:lnTo>
                    <a:pt x="13413" y="18260"/>
                  </a:lnTo>
                  <a:lnTo>
                    <a:pt x="12641" y="20736"/>
                  </a:lnTo>
                  <a:lnTo>
                    <a:pt x="14267" y="24230"/>
                  </a:lnTo>
                  <a:lnTo>
                    <a:pt x="15497" y="24239"/>
                  </a:lnTo>
                  <a:lnTo>
                    <a:pt x="15953" y="26951"/>
                  </a:lnTo>
                  <a:lnTo>
                    <a:pt x="18244" y="31129"/>
                  </a:lnTo>
                  <a:lnTo>
                    <a:pt x="17307" y="31299"/>
                  </a:lnTo>
                  <a:lnTo>
                    <a:pt x="15184" y="30888"/>
                  </a:lnTo>
                  <a:lnTo>
                    <a:pt x="13920" y="32163"/>
                  </a:lnTo>
                  <a:lnTo>
                    <a:pt x="12172" y="33003"/>
                  </a:lnTo>
                  <a:lnTo>
                    <a:pt x="10955" y="33209"/>
                  </a:lnTo>
                  <a:lnTo>
                    <a:pt x="10522" y="34149"/>
                  </a:lnTo>
                  <a:lnTo>
                    <a:pt x="8636" y="33909"/>
                  </a:lnTo>
                  <a:lnTo>
                    <a:pt x="6292" y="31649"/>
                  </a:lnTo>
                  <a:lnTo>
                    <a:pt x="6041" y="29422"/>
                  </a:lnTo>
                  <a:lnTo>
                    <a:pt x="5094" y="26988"/>
                  </a:lnTo>
                  <a:lnTo>
                    <a:pt x="5786" y="22894"/>
                  </a:lnTo>
                  <a:lnTo>
                    <a:pt x="6891" y="21204"/>
                  </a:lnTo>
                  <a:lnTo>
                    <a:pt x="6067" y="18965"/>
                  </a:lnTo>
                  <a:lnTo>
                    <a:pt x="4768" y="18231"/>
                  </a:lnTo>
                  <a:lnTo>
                    <a:pt x="5330" y="16121"/>
                  </a:lnTo>
                  <a:lnTo>
                    <a:pt x="4472" y="15008"/>
                  </a:lnTo>
                  <a:lnTo>
                    <a:pt x="2469" y="15210"/>
                  </a:lnTo>
                  <a:lnTo>
                    <a:pt x="0" y="11542"/>
                  </a:lnTo>
                  <a:lnTo>
                    <a:pt x="1090" y="10223"/>
                  </a:lnTo>
                  <a:lnTo>
                    <a:pt x="1105" y="7999"/>
                  </a:lnTo>
                  <a:lnTo>
                    <a:pt x="3497" y="7243"/>
                  </a:lnTo>
                  <a:lnTo>
                    <a:pt x="4488" y="6348"/>
                  </a:lnTo>
                  <a:lnTo>
                    <a:pt x="3257" y="4553"/>
                  </a:lnTo>
                  <a:lnTo>
                    <a:pt x="3675" y="2801"/>
                  </a:lnTo>
                  <a:lnTo>
                    <a:pt x="6850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3" name="Polygon form 223"/>
            <p:cNvSpPr/>
            <p:nvPr/>
          </p:nvSpPr>
          <p:spPr>
            <a:xfrm>
              <a:off x="383149" y="2029457"/>
              <a:ext cx="23844" cy="14771"/>
            </a:xfrm>
            <a:custGeom>
              <a:avLst/>
              <a:gdLst/>
              <a:ahLst/>
              <a:cxnLst/>
              <a:rect l="0" t="0" r="0" b="0"/>
              <a:pathLst>
                <a:path w="23844" h="14771">
                  <a:moveTo>
                    <a:pt x="6809" y="14771"/>
                  </a:moveTo>
                  <a:lnTo>
                    <a:pt x="6340" y="13214"/>
                  </a:lnTo>
                  <a:lnTo>
                    <a:pt x="5241" y="12761"/>
                  </a:lnTo>
                  <a:lnTo>
                    <a:pt x="5754" y="10790"/>
                  </a:lnTo>
                  <a:lnTo>
                    <a:pt x="5307" y="10245"/>
                  </a:lnTo>
                  <a:lnTo>
                    <a:pt x="4573" y="9876"/>
                  </a:lnTo>
                  <a:lnTo>
                    <a:pt x="2835" y="10428"/>
                  </a:lnTo>
                  <a:lnTo>
                    <a:pt x="2781" y="9760"/>
                  </a:lnTo>
                  <a:lnTo>
                    <a:pt x="1742" y="8942"/>
                  </a:lnTo>
                  <a:lnTo>
                    <a:pt x="1059" y="7938"/>
                  </a:lnTo>
                  <a:lnTo>
                    <a:pt x="0" y="7497"/>
                  </a:lnTo>
                  <a:lnTo>
                    <a:pt x="958" y="6261"/>
                  </a:lnTo>
                  <a:lnTo>
                    <a:pt x="792" y="5284"/>
                  </a:lnTo>
                  <a:lnTo>
                    <a:pt x="1192" y="4342"/>
                  </a:lnTo>
                  <a:lnTo>
                    <a:pt x="3180" y="3003"/>
                  </a:lnTo>
                  <a:lnTo>
                    <a:pt x="5173" y="1163"/>
                  </a:lnTo>
                  <a:lnTo>
                    <a:pt x="5536" y="1365"/>
                  </a:lnTo>
                  <a:lnTo>
                    <a:pt x="6491" y="519"/>
                  </a:lnTo>
                  <a:lnTo>
                    <a:pt x="7580" y="475"/>
                  </a:lnTo>
                  <a:lnTo>
                    <a:pt x="7871" y="885"/>
                  </a:lnTo>
                  <a:lnTo>
                    <a:pt x="8491" y="655"/>
                  </a:lnTo>
                  <a:lnTo>
                    <a:pt x="10179" y="1142"/>
                  </a:lnTo>
                  <a:lnTo>
                    <a:pt x="11941" y="1055"/>
                  </a:lnTo>
                  <a:lnTo>
                    <a:pt x="13232" y="540"/>
                  </a:lnTo>
                  <a:lnTo>
                    <a:pt x="13754" y="0"/>
                  </a:lnTo>
                  <a:lnTo>
                    <a:pt x="14919" y="284"/>
                  </a:lnTo>
                  <a:lnTo>
                    <a:pt x="15773" y="639"/>
                  </a:lnTo>
                  <a:lnTo>
                    <a:pt x="16776" y="548"/>
                  </a:lnTo>
                  <a:lnTo>
                    <a:pt x="17586" y="139"/>
                  </a:lnTo>
                  <a:lnTo>
                    <a:pt x="19211" y="861"/>
                  </a:lnTo>
                  <a:lnTo>
                    <a:pt x="19794" y="984"/>
                  </a:lnTo>
                  <a:lnTo>
                    <a:pt x="20818" y="1929"/>
                  </a:lnTo>
                  <a:lnTo>
                    <a:pt x="21757" y="3054"/>
                  </a:lnTo>
                  <a:lnTo>
                    <a:pt x="23029" y="3837"/>
                  </a:lnTo>
                  <a:lnTo>
                    <a:pt x="23844" y="5208"/>
                  </a:lnTo>
                  <a:lnTo>
                    <a:pt x="22562" y="5080"/>
                  </a:lnTo>
                  <a:lnTo>
                    <a:pt x="21950" y="5737"/>
                  </a:lnTo>
                  <a:lnTo>
                    <a:pt x="20553" y="6350"/>
                  </a:lnTo>
                  <a:lnTo>
                    <a:pt x="19597" y="6332"/>
                  </a:lnTo>
                  <a:lnTo>
                    <a:pt x="18680" y="6939"/>
                  </a:lnTo>
                  <a:lnTo>
                    <a:pt x="17952" y="6700"/>
                  </a:lnTo>
                  <a:lnTo>
                    <a:pt x="17406" y="5935"/>
                  </a:lnTo>
                  <a:lnTo>
                    <a:pt x="16992" y="6069"/>
                  </a:lnTo>
                  <a:lnTo>
                    <a:pt x="16352" y="7234"/>
                  </a:lnTo>
                  <a:lnTo>
                    <a:pt x="15995" y="7183"/>
                  </a:lnTo>
                  <a:lnTo>
                    <a:pt x="15801" y="8194"/>
                  </a:lnTo>
                  <a:lnTo>
                    <a:pt x="14306" y="9521"/>
                  </a:lnTo>
                  <a:lnTo>
                    <a:pt x="13534" y="10091"/>
                  </a:lnTo>
                  <a:lnTo>
                    <a:pt x="13069" y="10693"/>
                  </a:lnTo>
                  <a:lnTo>
                    <a:pt x="12077" y="9675"/>
                  </a:lnTo>
                  <a:lnTo>
                    <a:pt x="11093" y="10971"/>
                  </a:lnTo>
                  <a:lnTo>
                    <a:pt x="10307" y="10920"/>
                  </a:lnTo>
                  <a:lnTo>
                    <a:pt x="9404" y="11017"/>
                  </a:lnTo>
                  <a:lnTo>
                    <a:pt x="9186" y="13443"/>
                  </a:lnTo>
                  <a:lnTo>
                    <a:pt x="8624" y="13475"/>
                  </a:lnTo>
                  <a:lnTo>
                    <a:pt x="8013" y="14592"/>
                  </a:lnTo>
                  <a:lnTo>
                    <a:pt x="6809" y="1477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4" name="Polygon form 224"/>
            <p:cNvSpPr/>
            <p:nvPr/>
          </p:nvSpPr>
          <p:spPr>
            <a:xfrm>
              <a:off x="767547" y="1889483"/>
              <a:ext cx="19115" cy="18857"/>
            </a:xfrm>
            <a:custGeom>
              <a:avLst/>
              <a:gdLst/>
              <a:ahLst/>
              <a:cxnLst/>
              <a:rect l="0" t="0" r="0" b="0"/>
              <a:pathLst>
                <a:path w="19115" h="18857">
                  <a:moveTo>
                    <a:pt x="16945" y="2709"/>
                  </a:moveTo>
                  <a:lnTo>
                    <a:pt x="17928" y="4521"/>
                  </a:lnTo>
                  <a:lnTo>
                    <a:pt x="19115" y="5848"/>
                  </a:lnTo>
                  <a:lnTo>
                    <a:pt x="18000" y="7635"/>
                  </a:lnTo>
                  <a:lnTo>
                    <a:pt x="16393" y="6612"/>
                  </a:lnTo>
                  <a:lnTo>
                    <a:pt x="14092" y="6705"/>
                  </a:lnTo>
                  <a:lnTo>
                    <a:pt x="11158" y="5957"/>
                  </a:lnTo>
                  <a:lnTo>
                    <a:pt x="9609" y="6079"/>
                  </a:lnTo>
                  <a:lnTo>
                    <a:pt x="8966" y="7063"/>
                  </a:lnTo>
                  <a:lnTo>
                    <a:pt x="7682" y="5995"/>
                  </a:lnTo>
                  <a:lnTo>
                    <a:pt x="7137" y="7955"/>
                  </a:lnTo>
                  <a:lnTo>
                    <a:pt x="8951" y="10137"/>
                  </a:lnTo>
                  <a:lnTo>
                    <a:pt x="9795" y="11587"/>
                  </a:lnTo>
                  <a:lnTo>
                    <a:pt x="11483" y="13328"/>
                  </a:lnTo>
                  <a:lnTo>
                    <a:pt x="12854" y="14355"/>
                  </a:lnTo>
                  <a:lnTo>
                    <a:pt x="14294" y="16306"/>
                  </a:lnTo>
                  <a:lnTo>
                    <a:pt x="17444" y="18053"/>
                  </a:lnTo>
                  <a:lnTo>
                    <a:pt x="17140" y="18857"/>
                  </a:lnTo>
                  <a:lnTo>
                    <a:pt x="13805" y="17153"/>
                  </a:lnTo>
                  <a:lnTo>
                    <a:pt x="11705" y="15480"/>
                  </a:lnTo>
                  <a:lnTo>
                    <a:pt x="8506" y="14115"/>
                  </a:lnTo>
                  <a:lnTo>
                    <a:pt x="5415" y="10682"/>
                  </a:lnTo>
                  <a:lnTo>
                    <a:pt x="6066" y="10323"/>
                  </a:lnTo>
                  <a:lnTo>
                    <a:pt x="4391" y="8360"/>
                  </a:lnTo>
                  <a:lnTo>
                    <a:pt x="4211" y="6773"/>
                  </a:lnTo>
                  <a:lnTo>
                    <a:pt x="2013" y="6052"/>
                  </a:lnTo>
                  <a:lnTo>
                    <a:pt x="1132" y="8092"/>
                  </a:lnTo>
                  <a:lnTo>
                    <a:pt x="37" y="6526"/>
                  </a:lnTo>
                  <a:lnTo>
                    <a:pt x="0" y="4893"/>
                  </a:lnTo>
                  <a:lnTo>
                    <a:pt x="113" y="4816"/>
                  </a:lnTo>
                  <a:lnTo>
                    <a:pt x="2444" y="4954"/>
                  </a:lnTo>
                  <a:lnTo>
                    <a:pt x="2995" y="4155"/>
                  </a:lnTo>
                  <a:lnTo>
                    <a:pt x="4184" y="4911"/>
                  </a:lnTo>
                  <a:lnTo>
                    <a:pt x="5497" y="4989"/>
                  </a:lnTo>
                  <a:lnTo>
                    <a:pt x="5383" y="3675"/>
                  </a:lnTo>
                  <a:lnTo>
                    <a:pt x="6499" y="3182"/>
                  </a:lnTo>
                  <a:lnTo>
                    <a:pt x="6668" y="1278"/>
                  </a:lnTo>
                  <a:lnTo>
                    <a:pt x="9195" y="0"/>
                  </a:lnTo>
                  <a:lnTo>
                    <a:pt x="10295" y="567"/>
                  </a:lnTo>
                  <a:lnTo>
                    <a:pt x="12949" y="2556"/>
                  </a:lnTo>
                  <a:lnTo>
                    <a:pt x="15772" y="3427"/>
                  </a:lnTo>
                  <a:lnTo>
                    <a:pt x="16945" y="2709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5" name="Polygon form 225"/>
            <p:cNvSpPr/>
            <p:nvPr/>
          </p:nvSpPr>
          <p:spPr>
            <a:xfrm>
              <a:off x="441969" y="2011544"/>
              <a:ext cx="11254" cy="9199"/>
            </a:xfrm>
            <a:custGeom>
              <a:avLst/>
              <a:gdLst/>
              <a:ahLst/>
              <a:cxnLst/>
              <a:rect l="0" t="0" r="0" b="0"/>
              <a:pathLst>
                <a:path w="11254" h="9199">
                  <a:moveTo>
                    <a:pt x="5882" y="0"/>
                  </a:moveTo>
                  <a:lnTo>
                    <a:pt x="8128" y="270"/>
                  </a:lnTo>
                  <a:lnTo>
                    <a:pt x="11254" y="1109"/>
                  </a:lnTo>
                  <a:lnTo>
                    <a:pt x="11195" y="3755"/>
                  </a:lnTo>
                  <a:lnTo>
                    <a:pt x="10642" y="5612"/>
                  </a:lnTo>
                  <a:lnTo>
                    <a:pt x="9613" y="6408"/>
                  </a:lnTo>
                  <a:lnTo>
                    <a:pt x="10375" y="7884"/>
                  </a:lnTo>
                  <a:lnTo>
                    <a:pt x="10118" y="9199"/>
                  </a:lnTo>
                  <a:lnTo>
                    <a:pt x="7738" y="8320"/>
                  </a:lnTo>
                  <a:lnTo>
                    <a:pt x="5920" y="8617"/>
                  </a:lnTo>
                  <a:lnTo>
                    <a:pt x="3679" y="8215"/>
                  </a:lnTo>
                  <a:lnTo>
                    <a:pt x="1795" y="9082"/>
                  </a:lnTo>
                  <a:lnTo>
                    <a:pt x="0" y="7523"/>
                  </a:lnTo>
                  <a:lnTo>
                    <a:pt x="557" y="5965"/>
                  </a:lnTo>
                  <a:lnTo>
                    <a:pt x="3910" y="6719"/>
                  </a:lnTo>
                  <a:lnTo>
                    <a:pt x="6684" y="7173"/>
                  </a:lnTo>
                  <a:lnTo>
                    <a:pt x="8187" y="6125"/>
                  </a:lnTo>
                  <a:lnTo>
                    <a:pt x="6779" y="3984"/>
                  </a:lnTo>
                  <a:lnTo>
                    <a:pt x="7081" y="2132"/>
                  </a:lnTo>
                  <a:lnTo>
                    <a:pt x="4836" y="1319"/>
                  </a:lnTo>
                  <a:lnTo>
                    <a:pt x="5882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6" name="Polygon form 226"/>
            <p:cNvSpPr/>
            <p:nvPr/>
          </p:nvSpPr>
          <p:spPr>
            <a:xfrm>
              <a:off x="775407" y="1879331"/>
              <a:ext cx="20844" cy="13580"/>
            </a:xfrm>
            <a:custGeom>
              <a:avLst/>
              <a:gdLst/>
              <a:ahLst/>
              <a:cxnLst/>
              <a:rect l="0" t="0" r="0" b="0"/>
              <a:pathLst>
                <a:path w="20844" h="13580">
                  <a:moveTo>
                    <a:pt x="0" y="8526"/>
                  </a:moveTo>
                  <a:lnTo>
                    <a:pt x="829" y="5486"/>
                  </a:lnTo>
                  <a:lnTo>
                    <a:pt x="106" y="4474"/>
                  </a:lnTo>
                  <a:lnTo>
                    <a:pt x="1948" y="4443"/>
                  </a:lnTo>
                  <a:lnTo>
                    <a:pt x="2021" y="2519"/>
                  </a:lnTo>
                  <a:lnTo>
                    <a:pt x="3794" y="3703"/>
                  </a:lnTo>
                  <a:lnTo>
                    <a:pt x="5048" y="4201"/>
                  </a:lnTo>
                  <a:lnTo>
                    <a:pt x="7735" y="3590"/>
                  </a:lnTo>
                  <a:lnTo>
                    <a:pt x="7903" y="2642"/>
                  </a:lnTo>
                  <a:lnTo>
                    <a:pt x="9184" y="2485"/>
                  </a:lnTo>
                  <a:lnTo>
                    <a:pt x="10695" y="1733"/>
                  </a:lnTo>
                  <a:lnTo>
                    <a:pt x="11079" y="2029"/>
                  </a:lnTo>
                  <a:lnTo>
                    <a:pt x="12544" y="1420"/>
                  </a:lnTo>
                  <a:lnTo>
                    <a:pt x="13184" y="302"/>
                  </a:lnTo>
                  <a:lnTo>
                    <a:pt x="14216" y="0"/>
                  </a:lnTo>
                  <a:lnTo>
                    <a:pt x="17864" y="1377"/>
                  </a:lnTo>
                  <a:lnTo>
                    <a:pt x="18500" y="885"/>
                  </a:lnTo>
                  <a:lnTo>
                    <a:pt x="20462" y="2137"/>
                  </a:lnTo>
                  <a:lnTo>
                    <a:pt x="20844" y="3395"/>
                  </a:lnTo>
                  <a:lnTo>
                    <a:pt x="18967" y="4413"/>
                  </a:lnTo>
                  <a:lnTo>
                    <a:pt x="17785" y="7627"/>
                  </a:lnTo>
                  <a:lnTo>
                    <a:pt x="16146" y="10848"/>
                  </a:lnTo>
                  <a:lnTo>
                    <a:pt x="13589" y="11772"/>
                  </a:lnTo>
                  <a:lnTo>
                    <a:pt x="11502" y="11592"/>
                  </a:lnTo>
                  <a:lnTo>
                    <a:pt x="9086" y="12861"/>
                  </a:lnTo>
                  <a:lnTo>
                    <a:pt x="7913" y="13580"/>
                  </a:lnTo>
                  <a:lnTo>
                    <a:pt x="5089" y="12708"/>
                  </a:lnTo>
                  <a:lnTo>
                    <a:pt x="2435" y="10720"/>
                  </a:lnTo>
                  <a:lnTo>
                    <a:pt x="1336" y="10153"/>
                  </a:lnTo>
                  <a:lnTo>
                    <a:pt x="559" y="8572"/>
                  </a:lnTo>
                  <a:lnTo>
                    <a:pt x="0" y="852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7" name="Polygon form 227"/>
            <p:cNvSpPr/>
            <p:nvPr/>
          </p:nvSpPr>
          <p:spPr>
            <a:xfrm>
              <a:off x="1141070" y="2086143"/>
              <a:ext cx="38612" cy="43366"/>
            </a:xfrm>
            <a:custGeom>
              <a:avLst/>
              <a:gdLst/>
              <a:ahLst/>
              <a:cxnLst/>
              <a:rect l="0" t="0" r="0" b="0"/>
              <a:pathLst>
                <a:path w="38612" h="43366">
                  <a:moveTo>
                    <a:pt x="34217" y="12783"/>
                  </a:moveTo>
                  <a:lnTo>
                    <a:pt x="38612" y="17560"/>
                  </a:lnTo>
                  <a:lnTo>
                    <a:pt x="34061" y="18180"/>
                  </a:lnTo>
                  <a:lnTo>
                    <a:pt x="32798" y="21706"/>
                  </a:lnTo>
                  <a:lnTo>
                    <a:pt x="32944" y="26391"/>
                  </a:lnTo>
                  <a:lnTo>
                    <a:pt x="29195" y="29913"/>
                  </a:lnTo>
                  <a:lnTo>
                    <a:pt x="28966" y="35051"/>
                  </a:lnTo>
                  <a:lnTo>
                    <a:pt x="27164" y="42926"/>
                  </a:lnTo>
                  <a:lnTo>
                    <a:pt x="26686" y="41088"/>
                  </a:lnTo>
                  <a:lnTo>
                    <a:pt x="22211" y="43366"/>
                  </a:lnTo>
                  <a:lnTo>
                    <a:pt x="20836" y="40210"/>
                  </a:lnTo>
                  <a:lnTo>
                    <a:pt x="18109" y="39898"/>
                  </a:lnTo>
                  <a:lnTo>
                    <a:pt x="16259" y="38239"/>
                  </a:lnTo>
                  <a:lnTo>
                    <a:pt x="11617" y="40049"/>
                  </a:lnTo>
                  <a:lnTo>
                    <a:pt x="10311" y="37562"/>
                  </a:lnTo>
                  <a:lnTo>
                    <a:pt x="7784" y="37827"/>
                  </a:lnTo>
                  <a:lnTo>
                    <a:pt x="4636" y="37217"/>
                  </a:lnTo>
                  <a:lnTo>
                    <a:pt x="4230" y="30367"/>
                  </a:lnTo>
                  <a:lnTo>
                    <a:pt x="2336" y="28943"/>
                  </a:lnTo>
                  <a:lnTo>
                    <a:pt x="534" y="24578"/>
                  </a:lnTo>
                  <a:lnTo>
                    <a:pt x="0" y="20119"/>
                  </a:lnTo>
                  <a:lnTo>
                    <a:pt x="400" y="15397"/>
                  </a:lnTo>
                  <a:lnTo>
                    <a:pt x="2618" y="12000"/>
                  </a:lnTo>
                  <a:lnTo>
                    <a:pt x="3327" y="15408"/>
                  </a:lnTo>
                  <a:lnTo>
                    <a:pt x="5993" y="18286"/>
                  </a:lnTo>
                  <a:lnTo>
                    <a:pt x="8463" y="17242"/>
                  </a:lnTo>
                  <a:lnTo>
                    <a:pt x="10923" y="17606"/>
                  </a:lnTo>
                  <a:lnTo>
                    <a:pt x="13128" y="15010"/>
                  </a:lnTo>
                  <a:lnTo>
                    <a:pt x="14964" y="14555"/>
                  </a:lnTo>
                  <a:lnTo>
                    <a:pt x="18626" y="15982"/>
                  </a:lnTo>
                  <a:lnTo>
                    <a:pt x="21745" y="14877"/>
                  </a:lnTo>
                  <a:lnTo>
                    <a:pt x="23528" y="7712"/>
                  </a:lnTo>
                  <a:lnTo>
                    <a:pt x="24942" y="5912"/>
                  </a:lnTo>
                  <a:lnTo>
                    <a:pt x="26000" y="42"/>
                  </a:lnTo>
                  <a:lnTo>
                    <a:pt x="30415" y="0"/>
                  </a:lnTo>
                  <a:lnTo>
                    <a:pt x="33790" y="838"/>
                  </a:lnTo>
                  <a:lnTo>
                    <a:pt x="31823" y="5524"/>
                  </a:lnTo>
                  <a:lnTo>
                    <a:pt x="34819" y="10400"/>
                  </a:lnTo>
                  <a:lnTo>
                    <a:pt x="34217" y="1278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8" name="Polygon form 228"/>
            <p:cNvSpPr/>
            <p:nvPr/>
          </p:nvSpPr>
          <p:spPr>
            <a:xfrm>
              <a:off x="1087782" y="2081013"/>
              <a:ext cx="42086" cy="57093"/>
            </a:xfrm>
            <a:custGeom>
              <a:avLst/>
              <a:gdLst/>
              <a:ahLst/>
              <a:cxnLst/>
              <a:rect l="0" t="0" r="0" b="0"/>
              <a:pathLst>
                <a:path w="42086" h="57093">
                  <a:moveTo>
                    <a:pt x="40258" y="57037"/>
                  </a:moveTo>
                  <a:lnTo>
                    <a:pt x="36005" y="57093"/>
                  </a:lnTo>
                  <a:lnTo>
                    <a:pt x="33030" y="52831"/>
                  </a:lnTo>
                  <a:lnTo>
                    <a:pt x="28309" y="48661"/>
                  </a:lnTo>
                  <a:lnTo>
                    <a:pt x="26795" y="45592"/>
                  </a:lnTo>
                  <a:lnTo>
                    <a:pt x="24028" y="41470"/>
                  </a:lnTo>
                  <a:lnTo>
                    <a:pt x="22216" y="37688"/>
                  </a:lnTo>
                  <a:lnTo>
                    <a:pt x="19393" y="30637"/>
                  </a:lnTo>
                  <a:lnTo>
                    <a:pt x="16025" y="26447"/>
                  </a:lnTo>
                  <a:lnTo>
                    <a:pt x="14868" y="22131"/>
                  </a:lnTo>
                  <a:lnTo>
                    <a:pt x="13391" y="18217"/>
                  </a:lnTo>
                  <a:lnTo>
                    <a:pt x="9854" y="15073"/>
                  </a:lnTo>
                  <a:lnTo>
                    <a:pt x="7718" y="10798"/>
                  </a:lnTo>
                  <a:lnTo>
                    <a:pt x="4723" y="8014"/>
                  </a:lnTo>
                  <a:lnTo>
                    <a:pt x="471" y="2539"/>
                  </a:lnTo>
                  <a:lnTo>
                    <a:pt x="0" y="0"/>
                  </a:lnTo>
                  <a:lnTo>
                    <a:pt x="2481" y="178"/>
                  </a:lnTo>
                  <a:lnTo>
                    <a:pt x="8474" y="1088"/>
                  </a:lnTo>
                  <a:lnTo>
                    <a:pt x="12110" y="5959"/>
                  </a:lnTo>
                  <a:lnTo>
                    <a:pt x="15221" y="9339"/>
                  </a:lnTo>
                  <a:lnTo>
                    <a:pt x="17414" y="11415"/>
                  </a:lnTo>
                  <a:lnTo>
                    <a:pt x="21207" y="16802"/>
                  </a:lnTo>
                  <a:lnTo>
                    <a:pt x="25118" y="16866"/>
                  </a:lnTo>
                  <a:lnTo>
                    <a:pt x="28414" y="20309"/>
                  </a:lnTo>
                  <a:lnTo>
                    <a:pt x="30684" y="24532"/>
                  </a:lnTo>
                  <a:lnTo>
                    <a:pt x="33622" y="26838"/>
                  </a:lnTo>
                  <a:lnTo>
                    <a:pt x="32067" y="30964"/>
                  </a:lnTo>
                  <a:lnTo>
                    <a:pt x="34254" y="32723"/>
                  </a:lnTo>
                  <a:lnTo>
                    <a:pt x="35634" y="32856"/>
                  </a:lnTo>
                  <a:lnTo>
                    <a:pt x="36230" y="36387"/>
                  </a:lnTo>
                  <a:lnTo>
                    <a:pt x="37504" y="39218"/>
                  </a:lnTo>
                  <a:lnTo>
                    <a:pt x="40315" y="39679"/>
                  </a:lnTo>
                  <a:lnTo>
                    <a:pt x="42086" y="42899"/>
                  </a:lnTo>
                  <a:lnTo>
                    <a:pt x="40859" y="49198"/>
                  </a:lnTo>
                  <a:lnTo>
                    <a:pt x="40258" y="5703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9" name="Polygon form 229"/>
            <p:cNvSpPr/>
            <p:nvPr/>
          </p:nvSpPr>
          <p:spPr>
            <a:xfrm>
              <a:off x="1223998" y="2110345"/>
              <a:ext cx="40060" cy="47379"/>
            </a:xfrm>
            <a:custGeom>
              <a:avLst/>
              <a:gdLst/>
              <a:ahLst/>
              <a:cxnLst/>
              <a:rect l="0" t="0" r="0" b="0"/>
              <a:pathLst>
                <a:path w="40060" h="47379">
                  <a:moveTo>
                    <a:pt x="13920" y="4183"/>
                  </a:moveTo>
                  <a:lnTo>
                    <a:pt x="14744" y="12823"/>
                  </a:lnTo>
                  <a:lnTo>
                    <a:pt x="18575" y="16058"/>
                  </a:lnTo>
                  <a:lnTo>
                    <a:pt x="22028" y="10404"/>
                  </a:lnTo>
                  <a:lnTo>
                    <a:pt x="26537" y="7191"/>
                  </a:lnTo>
                  <a:lnTo>
                    <a:pt x="29955" y="7205"/>
                  </a:lnTo>
                  <a:lnTo>
                    <a:pt x="33189" y="9103"/>
                  </a:lnTo>
                  <a:lnTo>
                    <a:pt x="35974" y="11055"/>
                  </a:lnTo>
                  <a:lnTo>
                    <a:pt x="40060" y="12121"/>
                  </a:lnTo>
                  <a:lnTo>
                    <a:pt x="38960" y="29764"/>
                  </a:lnTo>
                  <a:lnTo>
                    <a:pt x="36960" y="47379"/>
                  </a:lnTo>
                  <a:lnTo>
                    <a:pt x="34167" y="42858"/>
                  </a:lnTo>
                  <a:lnTo>
                    <a:pt x="30428" y="41675"/>
                  </a:lnTo>
                  <a:lnTo>
                    <a:pt x="29294" y="43183"/>
                  </a:lnTo>
                  <a:lnTo>
                    <a:pt x="24439" y="43223"/>
                  </a:lnTo>
                  <a:lnTo>
                    <a:pt x="26593" y="38897"/>
                  </a:lnTo>
                  <a:lnTo>
                    <a:pt x="29169" y="37460"/>
                  </a:lnTo>
                  <a:lnTo>
                    <a:pt x="28778" y="31591"/>
                  </a:lnTo>
                  <a:lnTo>
                    <a:pt x="27339" y="27045"/>
                  </a:lnTo>
                  <a:lnTo>
                    <a:pt x="20244" y="22391"/>
                  </a:lnTo>
                  <a:lnTo>
                    <a:pt x="17109" y="21901"/>
                  </a:lnTo>
                  <a:lnTo>
                    <a:pt x="11635" y="16901"/>
                  </a:lnTo>
                  <a:lnTo>
                    <a:pt x="10358" y="19478"/>
                  </a:lnTo>
                  <a:lnTo>
                    <a:pt x="8856" y="19930"/>
                  </a:lnTo>
                  <a:lnTo>
                    <a:pt x="8096" y="17969"/>
                  </a:lnTo>
                  <a:lnTo>
                    <a:pt x="8203" y="15658"/>
                  </a:lnTo>
                  <a:lnTo>
                    <a:pt x="5383" y="13021"/>
                  </a:lnTo>
                  <a:lnTo>
                    <a:pt x="9596" y="11137"/>
                  </a:lnTo>
                  <a:lnTo>
                    <a:pt x="12334" y="11260"/>
                  </a:lnTo>
                  <a:lnTo>
                    <a:pt x="12060" y="9843"/>
                  </a:lnTo>
                  <a:lnTo>
                    <a:pt x="6433" y="9796"/>
                  </a:lnTo>
                  <a:lnTo>
                    <a:pt x="4998" y="6625"/>
                  </a:lnTo>
                  <a:lnTo>
                    <a:pt x="1584" y="5630"/>
                  </a:lnTo>
                  <a:lnTo>
                    <a:pt x="0" y="3003"/>
                  </a:lnTo>
                  <a:lnTo>
                    <a:pt x="5200" y="1729"/>
                  </a:lnTo>
                  <a:lnTo>
                    <a:pt x="7184" y="0"/>
                  </a:lnTo>
                  <a:lnTo>
                    <a:pt x="13341" y="2198"/>
                  </a:lnTo>
                  <a:lnTo>
                    <a:pt x="13920" y="418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0" name="Polygon form 230"/>
            <p:cNvSpPr/>
            <p:nvPr/>
          </p:nvSpPr>
          <p:spPr>
            <a:xfrm>
              <a:off x="1178568" y="2099767"/>
              <a:ext cx="25085" cy="38049"/>
            </a:xfrm>
            <a:custGeom>
              <a:avLst/>
              <a:gdLst/>
              <a:ahLst/>
              <a:cxnLst/>
              <a:rect l="0" t="0" r="0" b="0"/>
              <a:pathLst>
                <a:path w="25085" h="38049">
                  <a:moveTo>
                    <a:pt x="25085" y="1168"/>
                  </a:moveTo>
                  <a:lnTo>
                    <a:pt x="22060" y="6372"/>
                  </a:lnTo>
                  <a:lnTo>
                    <a:pt x="19174" y="7381"/>
                  </a:lnTo>
                  <a:lnTo>
                    <a:pt x="15467" y="6363"/>
                  </a:lnTo>
                  <a:lnTo>
                    <a:pt x="9059" y="6629"/>
                  </a:lnTo>
                  <a:lnTo>
                    <a:pt x="5702" y="7380"/>
                  </a:lnTo>
                  <a:lnTo>
                    <a:pt x="5148" y="11311"/>
                  </a:lnTo>
                  <a:lnTo>
                    <a:pt x="8532" y="15940"/>
                  </a:lnTo>
                  <a:lnTo>
                    <a:pt x="10645" y="13589"/>
                  </a:lnTo>
                  <a:lnTo>
                    <a:pt x="17836" y="11829"/>
                  </a:lnTo>
                  <a:lnTo>
                    <a:pt x="17493" y="14234"/>
                  </a:lnTo>
                  <a:lnTo>
                    <a:pt x="15827" y="13471"/>
                  </a:lnTo>
                  <a:lnTo>
                    <a:pt x="14108" y="16522"/>
                  </a:lnTo>
                  <a:lnTo>
                    <a:pt x="10677" y="18527"/>
                  </a:lnTo>
                  <a:lnTo>
                    <a:pt x="14091" y="25227"/>
                  </a:lnTo>
                  <a:lnTo>
                    <a:pt x="13309" y="27012"/>
                  </a:lnTo>
                  <a:lnTo>
                    <a:pt x="16433" y="33067"/>
                  </a:lnTo>
                  <a:lnTo>
                    <a:pt x="16171" y="36495"/>
                  </a:lnTo>
                  <a:lnTo>
                    <a:pt x="14012" y="37999"/>
                  </a:lnTo>
                  <a:lnTo>
                    <a:pt x="12641" y="36146"/>
                  </a:lnTo>
                  <a:lnTo>
                    <a:pt x="14770" y="31902"/>
                  </a:lnTo>
                  <a:lnTo>
                    <a:pt x="10880" y="33875"/>
                  </a:lnTo>
                  <a:lnTo>
                    <a:pt x="10014" y="32423"/>
                  </a:lnTo>
                  <a:lnTo>
                    <a:pt x="10628" y="30420"/>
                  </a:lnTo>
                  <a:lnTo>
                    <a:pt x="8014" y="27343"/>
                  </a:lnTo>
                  <a:lnTo>
                    <a:pt x="8506" y="22279"/>
                  </a:lnTo>
                  <a:lnTo>
                    <a:pt x="5885" y="23841"/>
                  </a:lnTo>
                  <a:lnTo>
                    <a:pt x="5934" y="29899"/>
                  </a:lnTo>
                  <a:lnTo>
                    <a:pt x="5625" y="37329"/>
                  </a:lnTo>
                  <a:lnTo>
                    <a:pt x="3138" y="38049"/>
                  </a:lnTo>
                  <a:lnTo>
                    <a:pt x="1599" y="36506"/>
                  </a:lnTo>
                  <a:lnTo>
                    <a:pt x="3002" y="31747"/>
                  </a:lnTo>
                  <a:lnTo>
                    <a:pt x="2664" y="26737"/>
                  </a:lnTo>
                  <a:lnTo>
                    <a:pt x="1050" y="26685"/>
                  </a:lnTo>
                  <a:lnTo>
                    <a:pt x="0" y="23127"/>
                  </a:lnTo>
                  <a:lnTo>
                    <a:pt x="1696" y="19743"/>
                  </a:lnTo>
                  <a:lnTo>
                    <a:pt x="2336" y="15629"/>
                  </a:lnTo>
                  <a:lnTo>
                    <a:pt x="4330" y="7812"/>
                  </a:lnTo>
                  <a:lnTo>
                    <a:pt x="5126" y="5671"/>
                  </a:lnTo>
                  <a:lnTo>
                    <a:pt x="8349" y="1804"/>
                  </a:lnTo>
                  <a:lnTo>
                    <a:pt x="11376" y="3332"/>
                  </a:lnTo>
                  <a:lnTo>
                    <a:pt x="16234" y="4044"/>
                  </a:lnTo>
                  <a:lnTo>
                    <a:pt x="20654" y="3815"/>
                  </a:lnTo>
                  <a:lnTo>
                    <a:pt x="24390" y="0"/>
                  </a:lnTo>
                  <a:lnTo>
                    <a:pt x="25085" y="11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1" name="Polygon form 231"/>
            <p:cNvSpPr/>
            <p:nvPr/>
          </p:nvSpPr>
          <p:spPr>
            <a:xfrm>
              <a:off x="1125945" y="2138281"/>
              <a:ext cx="38861" cy="15080"/>
            </a:xfrm>
            <a:custGeom>
              <a:avLst/>
              <a:gdLst/>
              <a:ahLst/>
              <a:cxnLst/>
              <a:rect l="0" t="0" r="0" b="0"/>
              <a:pathLst>
                <a:path w="38861" h="15080">
                  <a:moveTo>
                    <a:pt x="12509" y="4606"/>
                  </a:moveTo>
                  <a:lnTo>
                    <a:pt x="19806" y="5221"/>
                  </a:lnTo>
                  <a:lnTo>
                    <a:pt x="20816" y="3129"/>
                  </a:lnTo>
                  <a:lnTo>
                    <a:pt x="27726" y="5691"/>
                  </a:lnTo>
                  <a:lnTo>
                    <a:pt x="28827" y="9033"/>
                  </a:lnTo>
                  <a:lnTo>
                    <a:pt x="34477" y="10067"/>
                  </a:lnTo>
                  <a:lnTo>
                    <a:pt x="38861" y="13207"/>
                  </a:lnTo>
                  <a:lnTo>
                    <a:pt x="34295" y="15080"/>
                  </a:lnTo>
                  <a:lnTo>
                    <a:pt x="30310" y="12933"/>
                  </a:lnTo>
                  <a:lnTo>
                    <a:pt x="26837" y="13008"/>
                  </a:lnTo>
                  <a:lnTo>
                    <a:pt x="22910" y="12557"/>
                  </a:lnTo>
                  <a:lnTo>
                    <a:pt x="19422" y="11577"/>
                  </a:lnTo>
                  <a:lnTo>
                    <a:pt x="15173" y="9555"/>
                  </a:lnTo>
                  <a:lnTo>
                    <a:pt x="12410" y="9006"/>
                  </a:lnTo>
                  <a:lnTo>
                    <a:pt x="10762" y="9616"/>
                  </a:lnTo>
                  <a:lnTo>
                    <a:pt x="3964" y="7417"/>
                  </a:lnTo>
                  <a:lnTo>
                    <a:pt x="3476" y="5228"/>
                  </a:lnTo>
                  <a:lnTo>
                    <a:pt x="0" y="4807"/>
                  </a:lnTo>
                  <a:lnTo>
                    <a:pt x="2977" y="0"/>
                  </a:lnTo>
                  <a:lnTo>
                    <a:pt x="7609" y="356"/>
                  </a:lnTo>
                  <a:lnTo>
                    <a:pt x="10563" y="2381"/>
                  </a:lnTo>
                  <a:lnTo>
                    <a:pt x="12124" y="2790"/>
                  </a:lnTo>
                  <a:lnTo>
                    <a:pt x="12509" y="460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2" name="Polygon form 232"/>
            <p:cNvSpPr/>
            <p:nvPr/>
          </p:nvSpPr>
          <p:spPr>
            <a:xfrm>
              <a:off x="1211992" y="2096919"/>
              <a:ext cx="4947" cy="16205"/>
            </a:xfrm>
            <a:custGeom>
              <a:avLst/>
              <a:gdLst/>
              <a:ahLst/>
              <a:cxnLst/>
              <a:rect l="0" t="0" r="0" b="0"/>
              <a:pathLst>
                <a:path w="4947" h="16205">
                  <a:moveTo>
                    <a:pt x="4947" y="5483"/>
                  </a:moveTo>
                  <a:lnTo>
                    <a:pt x="4791" y="10096"/>
                  </a:lnTo>
                  <a:lnTo>
                    <a:pt x="2805" y="9581"/>
                  </a:lnTo>
                  <a:lnTo>
                    <a:pt x="2222" y="12789"/>
                  </a:lnTo>
                  <a:lnTo>
                    <a:pt x="3786" y="15575"/>
                  </a:lnTo>
                  <a:lnTo>
                    <a:pt x="2702" y="16205"/>
                  </a:lnTo>
                  <a:lnTo>
                    <a:pt x="1177" y="12865"/>
                  </a:lnTo>
                  <a:lnTo>
                    <a:pt x="0" y="6134"/>
                  </a:lnTo>
                  <a:lnTo>
                    <a:pt x="691" y="1924"/>
                  </a:lnTo>
                  <a:lnTo>
                    <a:pt x="1914" y="0"/>
                  </a:lnTo>
                  <a:lnTo>
                    <a:pt x="2266" y="2876"/>
                  </a:lnTo>
                  <a:lnTo>
                    <a:pt x="4546" y="3329"/>
                  </a:lnTo>
                  <a:lnTo>
                    <a:pt x="4947" y="548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3" name="Polygon form 233"/>
            <p:cNvSpPr/>
            <p:nvPr/>
          </p:nvSpPr>
          <p:spPr>
            <a:xfrm>
              <a:off x="1213528" y="2123189"/>
              <a:ext cx="11151" cy="5641"/>
            </a:xfrm>
            <a:custGeom>
              <a:avLst/>
              <a:gdLst/>
              <a:ahLst/>
              <a:cxnLst/>
              <a:rect l="0" t="0" r="0" b="0"/>
              <a:pathLst>
                <a:path w="11151" h="5641">
                  <a:moveTo>
                    <a:pt x="9956" y="1577"/>
                  </a:moveTo>
                  <a:lnTo>
                    <a:pt x="11151" y="5641"/>
                  </a:lnTo>
                  <a:lnTo>
                    <a:pt x="8022" y="3426"/>
                  </a:lnTo>
                  <a:lnTo>
                    <a:pt x="4834" y="2954"/>
                  </a:lnTo>
                  <a:lnTo>
                    <a:pt x="2649" y="3282"/>
                  </a:lnTo>
                  <a:lnTo>
                    <a:pt x="0" y="3072"/>
                  </a:lnTo>
                  <a:lnTo>
                    <a:pt x="1037" y="182"/>
                  </a:lnTo>
                  <a:lnTo>
                    <a:pt x="5792" y="0"/>
                  </a:lnTo>
                  <a:lnTo>
                    <a:pt x="9956" y="157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4" name="Polygon form 234"/>
            <p:cNvSpPr/>
            <p:nvPr/>
          </p:nvSpPr>
          <p:spPr>
            <a:xfrm>
              <a:off x="1180671" y="2150602"/>
              <a:ext cx="11791" cy="4232"/>
            </a:xfrm>
            <a:custGeom>
              <a:avLst/>
              <a:gdLst/>
              <a:ahLst/>
              <a:cxnLst/>
              <a:rect l="0" t="0" r="0" b="0"/>
              <a:pathLst>
                <a:path w="11791" h="4232">
                  <a:moveTo>
                    <a:pt x="11791" y="0"/>
                  </a:moveTo>
                  <a:lnTo>
                    <a:pt x="10909" y="2882"/>
                  </a:lnTo>
                  <a:lnTo>
                    <a:pt x="5002" y="4232"/>
                  </a:lnTo>
                  <a:lnTo>
                    <a:pt x="0" y="3482"/>
                  </a:lnTo>
                  <a:lnTo>
                    <a:pt x="199" y="1588"/>
                  </a:lnTo>
                  <a:lnTo>
                    <a:pt x="3349" y="572"/>
                  </a:lnTo>
                  <a:lnTo>
                    <a:pt x="5572" y="2178"/>
                  </a:lnTo>
                  <a:lnTo>
                    <a:pt x="8158" y="1836"/>
                  </a:lnTo>
                  <a:lnTo>
                    <a:pt x="11791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5" name="Polygon form 235"/>
            <p:cNvSpPr/>
            <p:nvPr/>
          </p:nvSpPr>
          <p:spPr>
            <a:xfrm>
              <a:off x="1193214" y="2154940"/>
              <a:ext cx="6918" cy="7525"/>
            </a:xfrm>
            <a:custGeom>
              <a:avLst/>
              <a:gdLst/>
              <a:ahLst/>
              <a:cxnLst/>
              <a:rect l="0" t="0" r="0" b="0"/>
              <a:pathLst>
                <a:path w="6918" h="7525">
                  <a:moveTo>
                    <a:pt x="3786" y="6464"/>
                  </a:moveTo>
                  <a:lnTo>
                    <a:pt x="370" y="7525"/>
                  </a:lnTo>
                  <a:lnTo>
                    <a:pt x="0" y="6888"/>
                  </a:lnTo>
                  <a:lnTo>
                    <a:pt x="582" y="5126"/>
                  </a:lnTo>
                  <a:lnTo>
                    <a:pt x="2631" y="1986"/>
                  </a:lnTo>
                  <a:lnTo>
                    <a:pt x="6657" y="0"/>
                  </a:lnTo>
                  <a:lnTo>
                    <a:pt x="6918" y="1040"/>
                  </a:lnTo>
                  <a:lnTo>
                    <a:pt x="6789" y="2626"/>
                  </a:lnTo>
                  <a:lnTo>
                    <a:pt x="3786" y="646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6" name="Polygon form 236"/>
            <p:cNvSpPr/>
            <p:nvPr/>
          </p:nvSpPr>
          <p:spPr>
            <a:xfrm>
              <a:off x="1168386" y="2150231"/>
              <a:ext cx="9300" cy="4829"/>
            </a:xfrm>
            <a:custGeom>
              <a:avLst/>
              <a:gdLst/>
              <a:ahLst/>
              <a:cxnLst/>
              <a:rect l="0" t="0" r="0" b="0"/>
              <a:pathLst>
                <a:path w="9300" h="4829">
                  <a:moveTo>
                    <a:pt x="4954" y="0"/>
                  </a:moveTo>
                  <a:lnTo>
                    <a:pt x="6187" y="1404"/>
                  </a:lnTo>
                  <a:lnTo>
                    <a:pt x="8593" y="1029"/>
                  </a:lnTo>
                  <a:lnTo>
                    <a:pt x="9300" y="3247"/>
                  </a:lnTo>
                  <a:lnTo>
                    <a:pt x="4770" y="4192"/>
                  </a:lnTo>
                  <a:lnTo>
                    <a:pt x="2047" y="4829"/>
                  </a:lnTo>
                  <a:lnTo>
                    <a:pt x="0" y="4745"/>
                  </a:lnTo>
                  <a:lnTo>
                    <a:pt x="1639" y="1804"/>
                  </a:lnTo>
                  <a:lnTo>
                    <a:pt x="3738" y="1805"/>
                  </a:lnTo>
                  <a:lnTo>
                    <a:pt x="4954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7" name="Polygon form 237"/>
            <p:cNvSpPr/>
            <p:nvPr/>
          </p:nvSpPr>
          <p:spPr>
            <a:xfrm>
              <a:off x="1176563" y="2156935"/>
              <a:ext cx="6618" cy="4683"/>
            </a:xfrm>
            <a:custGeom>
              <a:avLst/>
              <a:gdLst/>
              <a:ahLst/>
              <a:cxnLst/>
              <a:rect l="0" t="0" r="0" b="0"/>
              <a:pathLst>
                <a:path w="6618" h="4683">
                  <a:moveTo>
                    <a:pt x="6205" y="4624"/>
                  </a:moveTo>
                  <a:lnTo>
                    <a:pt x="4591" y="4683"/>
                  </a:lnTo>
                  <a:lnTo>
                    <a:pt x="0" y="936"/>
                  </a:lnTo>
                  <a:lnTo>
                    <a:pt x="3680" y="0"/>
                  </a:lnTo>
                  <a:lnTo>
                    <a:pt x="5488" y="1624"/>
                  </a:lnTo>
                  <a:lnTo>
                    <a:pt x="6618" y="3231"/>
                  </a:lnTo>
                  <a:lnTo>
                    <a:pt x="6205" y="462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8" name="Polygon form 238"/>
            <p:cNvSpPr/>
            <p:nvPr/>
          </p:nvSpPr>
          <p:spPr>
            <a:xfrm>
              <a:off x="1206242" y="2124840"/>
              <a:ext cx="4774" cy="3475"/>
            </a:xfrm>
            <a:custGeom>
              <a:avLst/>
              <a:gdLst/>
              <a:ahLst/>
              <a:cxnLst/>
              <a:rect l="0" t="0" r="0" b="0"/>
              <a:pathLst>
                <a:path w="4774" h="3475">
                  <a:moveTo>
                    <a:pt x="4774" y="1743"/>
                  </a:moveTo>
                  <a:lnTo>
                    <a:pt x="3249" y="3475"/>
                  </a:lnTo>
                  <a:lnTo>
                    <a:pt x="643" y="2484"/>
                  </a:lnTo>
                  <a:lnTo>
                    <a:pt x="0" y="219"/>
                  </a:lnTo>
                  <a:lnTo>
                    <a:pt x="3898" y="0"/>
                  </a:lnTo>
                  <a:lnTo>
                    <a:pt x="4774" y="174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9" name="Polygon form 239"/>
            <p:cNvSpPr/>
            <p:nvPr/>
          </p:nvSpPr>
          <p:spPr>
            <a:xfrm>
              <a:off x="1236358" y="2137453"/>
              <a:ext cx="2555" cy="7712"/>
            </a:xfrm>
            <a:custGeom>
              <a:avLst/>
              <a:gdLst/>
              <a:ahLst/>
              <a:cxnLst/>
              <a:rect l="0" t="0" r="0" b="0"/>
              <a:pathLst>
                <a:path w="2555" h="7712">
                  <a:moveTo>
                    <a:pt x="2321" y="4120"/>
                  </a:moveTo>
                  <a:lnTo>
                    <a:pt x="0" y="7712"/>
                  </a:lnTo>
                  <a:lnTo>
                    <a:pt x="13" y="3694"/>
                  </a:lnTo>
                  <a:lnTo>
                    <a:pt x="861" y="1790"/>
                  </a:lnTo>
                  <a:lnTo>
                    <a:pt x="1813" y="0"/>
                  </a:lnTo>
                  <a:lnTo>
                    <a:pt x="2555" y="1575"/>
                  </a:lnTo>
                  <a:lnTo>
                    <a:pt x="2321" y="412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0" name="Polygon form 240"/>
            <p:cNvSpPr/>
            <p:nvPr/>
          </p:nvSpPr>
          <p:spPr>
            <a:xfrm>
              <a:off x="974558" y="1935559"/>
              <a:ext cx="102079" cy="133878"/>
            </a:xfrm>
            <a:custGeom>
              <a:avLst/>
              <a:gdLst/>
              <a:ahLst/>
              <a:cxnLst/>
              <a:rect l="0" t="0" r="0" b="0"/>
              <a:pathLst>
                <a:path w="102079" h="133878">
                  <a:moveTo>
                    <a:pt x="21410" y="0"/>
                  </a:moveTo>
                  <a:lnTo>
                    <a:pt x="26858" y="5485"/>
                  </a:lnTo>
                  <a:lnTo>
                    <a:pt x="27654" y="9442"/>
                  </a:lnTo>
                  <a:lnTo>
                    <a:pt x="29765" y="11855"/>
                  </a:lnTo>
                  <a:lnTo>
                    <a:pt x="30346" y="14330"/>
                  </a:lnTo>
                  <a:lnTo>
                    <a:pt x="27625" y="13790"/>
                  </a:lnTo>
                  <a:lnTo>
                    <a:pt x="30080" y="19081"/>
                  </a:lnTo>
                  <a:lnTo>
                    <a:pt x="34402" y="22001"/>
                  </a:lnTo>
                  <a:lnTo>
                    <a:pt x="40271" y="25186"/>
                  </a:lnTo>
                  <a:lnTo>
                    <a:pt x="38573" y="27482"/>
                  </a:lnTo>
                  <a:lnTo>
                    <a:pt x="38328" y="32079"/>
                  </a:lnTo>
                  <a:lnTo>
                    <a:pt x="42279" y="33780"/>
                  </a:lnTo>
                  <a:lnTo>
                    <a:pt x="46276" y="36032"/>
                  </a:lnTo>
                  <a:lnTo>
                    <a:pt x="51670" y="38578"/>
                  </a:lnTo>
                  <a:lnTo>
                    <a:pt x="56795" y="39013"/>
                  </a:lnTo>
                  <a:lnTo>
                    <a:pt x="59501" y="41414"/>
                  </a:lnTo>
                  <a:lnTo>
                    <a:pt x="62422" y="41768"/>
                  </a:lnTo>
                  <a:lnTo>
                    <a:pt x="67077" y="42733"/>
                  </a:lnTo>
                  <a:lnTo>
                    <a:pt x="70083" y="42528"/>
                  </a:lnTo>
                  <a:lnTo>
                    <a:pt x="70009" y="40572"/>
                  </a:lnTo>
                  <a:lnTo>
                    <a:pt x="68729" y="37481"/>
                  </a:lnTo>
                  <a:lnTo>
                    <a:pt x="68453" y="35361"/>
                  </a:lnTo>
                  <a:lnTo>
                    <a:pt x="70378" y="34236"/>
                  </a:lnTo>
                  <a:lnTo>
                    <a:pt x="71707" y="38080"/>
                  </a:lnTo>
                  <a:lnTo>
                    <a:pt x="72041" y="39058"/>
                  </a:lnTo>
                  <a:lnTo>
                    <a:pt x="75818" y="40780"/>
                  </a:lnTo>
                  <a:lnTo>
                    <a:pt x="77898" y="39916"/>
                  </a:lnTo>
                  <a:lnTo>
                    <a:pt x="81045" y="40113"/>
                  </a:lnTo>
                  <a:lnTo>
                    <a:pt x="83963" y="39839"/>
                  </a:lnTo>
                  <a:lnTo>
                    <a:pt x="83399" y="36808"/>
                  </a:lnTo>
                  <a:lnTo>
                    <a:pt x="81499" y="35306"/>
                  </a:lnTo>
                  <a:lnTo>
                    <a:pt x="84236" y="34559"/>
                  </a:lnTo>
                  <a:lnTo>
                    <a:pt x="86466" y="30751"/>
                  </a:lnTo>
                  <a:lnTo>
                    <a:pt x="89669" y="27420"/>
                  </a:lnTo>
                  <a:lnTo>
                    <a:pt x="93035" y="28480"/>
                  </a:lnTo>
                  <a:lnTo>
                    <a:pt x="94950" y="26279"/>
                  </a:lnTo>
                  <a:lnTo>
                    <a:pt x="97567" y="29258"/>
                  </a:lnTo>
                  <a:lnTo>
                    <a:pt x="96979" y="31388"/>
                  </a:lnTo>
                  <a:lnTo>
                    <a:pt x="101071" y="31934"/>
                  </a:lnTo>
                  <a:lnTo>
                    <a:pt x="101899" y="33793"/>
                  </a:lnTo>
                  <a:lnTo>
                    <a:pt x="100904" y="34760"/>
                  </a:lnTo>
                  <a:lnTo>
                    <a:pt x="102079" y="37785"/>
                  </a:lnTo>
                  <a:lnTo>
                    <a:pt x="99243" y="37015"/>
                  </a:lnTo>
                  <a:lnTo>
                    <a:pt x="95516" y="40642"/>
                  </a:lnTo>
                  <a:lnTo>
                    <a:pt x="96391" y="43462"/>
                  </a:lnTo>
                  <a:lnTo>
                    <a:pt x="95470" y="47690"/>
                  </a:lnTo>
                  <a:lnTo>
                    <a:pt x="95897" y="50104"/>
                  </a:lnTo>
                  <a:lnTo>
                    <a:pt x="95270" y="54244"/>
                  </a:lnTo>
                  <a:lnTo>
                    <a:pt x="92132" y="53235"/>
                  </a:lnTo>
                  <a:lnTo>
                    <a:pt x="93198" y="58350"/>
                  </a:lnTo>
                  <a:lnTo>
                    <a:pt x="92750" y="60064"/>
                  </a:lnTo>
                  <a:lnTo>
                    <a:pt x="93612" y="62147"/>
                  </a:lnTo>
                  <a:lnTo>
                    <a:pt x="92049" y="63386"/>
                  </a:lnTo>
                  <a:lnTo>
                    <a:pt x="88335" y="55631"/>
                  </a:lnTo>
                  <a:lnTo>
                    <a:pt x="87325" y="55686"/>
                  </a:lnTo>
                  <a:lnTo>
                    <a:pt x="87447" y="58859"/>
                  </a:lnTo>
                  <a:lnTo>
                    <a:pt x="84850" y="56382"/>
                  </a:lnTo>
                  <a:lnTo>
                    <a:pt x="85330" y="53535"/>
                  </a:lnTo>
                  <a:lnTo>
                    <a:pt x="86902" y="53185"/>
                  </a:lnTo>
                  <a:lnTo>
                    <a:pt x="87573" y="48948"/>
                  </a:lnTo>
                  <a:lnTo>
                    <a:pt x="85259" y="48194"/>
                  </a:lnTo>
                  <a:lnTo>
                    <a:pt x="81891" y="48405"/>
                  </a:lnTo>
                  <a:lnTo>
                    <a:pt x="78252" y="47871"/>
                  </a:lnTo>
                  <a:lnTo>
                    <a:pt x="77083" y="44469"/>
                  </a:lnTo>
                  <a:lnTo>
                    <a:pt x="75285" y="44298"/>
                  </a:lnTo>
                  <a:lnTo>
                    <a:pt x="71871" y="42297"/>
                  </a:lnTo>
                  <a:lnTo>
                    <a:pt x="71413" y="45675"/>
                  </a:lnTo>
                  <a:lnTo>
                    <a:pt x="74677" y="48167"/>
                  </a:lnTo>
                  <a:lnTo>
                    <a:pt x="72828" y="50085"/>
                  </a:lnTo>
                  <a:lnTo>
                    <a:pt x="72434" y="51904"/>
                  </a:lnTo>
                  <a:lnTo>
                    <a:pt x="74994" y="53134"/>
                  </a:lnTo>
                  <a:lnTo>
                    <a:pt x="75043" y="56117"/>
                  </a:lnTo>
                  <a:lnTo>
                    <a:pt x="77135" y="59765"/>
                  </a:lnTo>
                  <a:lnTo>
                    <a:pt x="78576" y="63795"/>
                  </a:lnTo>
                  <a:lnTo>
                    <a:pt x="78419" y="65609"/>
                  </a:lnTo>
                  <a:lnTo>
                    <a:pt x="75888" y="65633"/>
                  </a:lnTo>
                  <a:lnTo>
                    <a:pt x="71526" y="66806"/>
                  </a:lnTo>
                  <a:lnTo>
                    <a:pt x="72463" y="70494"/>
                  </a:lnTo>
                  <a:lnTo>
                    <a:pt x="71026" y="73463"/>
                  </a:lnTo>
                  <a:lnTo>
                    <a:pt x="66257" y="76927"/>
                  </a:lnTo>
                  <a:lnTo>
                    <a:pt x="63048" y="82816"/>
                  </a:lnTo>
                  <a:lnTo>
                    <a:pt x="60720" y="85982"/>
                  </a:lnTo>
                  <a:lnTo>
                    <a:pt x="57462" y="89283"/>
                  </a:lnTo>
                  <a:lnTo>
                    <a:pt x="57784" y="91536"/>
                  </a:lnTo>
                  <a:lnTo>
                    <a:pt x="56077" y="92787"/>
                  </a:lnTo>
                  <a:lnTo>
                    <a:pt x="52924" y="94618"/>
                  </a:lnTo>
                  <a:lnTo>
                    <a:pt x="51196" y="94916"/>
                  </a:lnTo>
                  <a:lnTo>
                    <a:pt x="50552" y="98670"/>
                  </a:lnTo>
                  <a:lnTo>
                    <a:pt x="52116" y="105017"/>
                  </a:lnTo>
                  <a:lnTo>
                    <a:pt x="52776" y="109073"/>
                  </a:lnTo>
                  <a:lnTo>
                    <a:pt x="51655" y="113751"/>
                  </a:lnTo>
                  <a:lnTo>
                    <a:pt x="52417" y="122068"/>
                  </a:lnTo>
                  <a:lnTo>
                    <a:pt x="50463" y="122334"/>
                  </a:lnTo>
                  <a:lnTo>
                    <a:pt x="49031" y="126089"/>
                  </a:lnTo>
                  <a:lnTo>
                    <a:pt x="50319" y="127687"/>
                  </a:lnTo>
                  <a:lnTo>
                    <a:pt x="46937" y="129117"/>
                  </a:lnTo>
                  <a:lnTo>
                    <a:pt x="45882" y="132457"/>
                  </a:lnTo>
                  <a:lnTo>
                    <a:pt x="44438" y="133878"/>
                  </a:lnTo>
                  <a:lnTo>
                    <a:pt x="40506" y="129358"/>
                  </a:lnTo>
                  <a:lnTo>
                    <a:pt x="38216" y="122548"/>
                  </a:lnTo>
                  <a:lnTo>
                    <a:pt x="36332" y="117651"/>
                  </a:lnTo>
                  <a:lnTo>
                    <a:pt x="34788" y="115365"/>
                  </a:lnTo>
                  <a:lnTo>
                    <a:pt x="32317" y="110718"/>
                  </a:lnTo>
                  <a:lnTo>
                    <a:pt x="30739" y="104647"/>
                  </a:lnTo>
                  <a:lnTo>
                    <a:pt x="29745" y="101620"/>
                  </a:lnTo>
                  <a:lnTo>
                    <a:pt x="25515" y="95010"/>
                  </a:lnTo>
                  <a:lnTo>
                    <a:pt x="22727" y="85632"/>
                  </a:lnTo>
                  <a:lnTo>
                    <a:pt x="20721" y="79450"/>
                  </a:lnTo>
                  <a:lnTo>
                    <a:pt x="19842" y="73576"/>
                  </a:lnTo>
                  <a:lnTo>
                    <a:pt x="18392" y="69056"/>
                  </a:lnTo>
                  <a:lnTo>
                    <a:pt x="13439" y="72093"/>
                  </a:lnTo>
                  <a:lnTo>
                    <a:pt x="10723" y="71578"/>
                  </a:lnTo>
                  <a:lnTo>
                    <a:pt x="4940" y="65842"/>
                  </a:lnTo>
                  <a:lnTo>
                    <a:pt x="6438" y="64050"/>
                  </a:lnTo>
                  <a:lnTo>
                    <a:pt x="5029" y="62183"/>
                  </a:lnTo>
                  <a:lnTo>
                    <a:pt x="0" y="58202"/>
                  </a:lnTo>
                  <a:lnTo>
                    <a:pt x="1894" y="54917"/>
                  </a:lnTo>
                  <a:lnTo>
                    <a:pt x="9997" y="54699"/>
                  </a:lnTo>
                  <a:lnTo>
                    <a:pt x="8493" y="50572"/>
                  </a:lnTo>
                  <a:lnTo>
                    <a:pt x="5965" y="48186"/>
                  </a:lnTo>
                  <a:lnTo>
                    <a:pt x="4824" y="44484"/>
                  </a:lnTo>
                  <a:lnTo>
                    <a:pt x="2006" y="42393"/>
                  </a:lnTo>
                  <a:lnTo>
                    <a:pt x="4974" y="37210"/>
                  </a:lnTo>
                  <a:lnTo>
                    <a:pt x="9264" y="37437"/>
                  </a:lnTo>
                  <a:lnTo>
                    <a:pt x="11934" y="32246"/>
                  </a:lnTo>
                  <a:lnTo>
                    <a:pt x="13056" y="27266"/>
                  </a:lnTo>
                  <a:lnTo>
                    <a:pt x="15356" y="22292"/>
                  </a:lnTo>
                  <a:lnTo>
                    <a:pt x="14434" y="18853"/>
                  </a:lnTo>
                  <a:lnTo>
                    <a:pt x="16741" y="15941"/>
                  </a:lnTo>
                  <a:lnTo>
                    <a:pt x="13252" y="13675"/>
                  </a:lnTo>
                  <a:lnTo>
                    <a:pt x="11154" y="10465"/>
                  </a:lnTo>
                  <a:lnTo>
                    <a:pt x="8756" y="6297"/>
                  </a:lnTo>
                  <a:lnTo>
                    <a:pt x="9897" y="4148"/>
                  </a:lnTo>
                  <a:lnTo>
                    <a:pt x="15545" y="5094"/>
                  </a:lnTo>
                  <a:lnTo>
                    <a:pt x="19242" y="4206"/>
                  </a:lnTo>
                  <a:lnTo>
                    <a:pt x="21410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1" name="Polygon form 241"/>
            <p:cNvSpPr/>
            <p:nvPr/>
          </p:nvSpPr>
          <p:spPr>
            <a:xfrm>
              <a:off x="690398" y="1849168"/>
              <a:ext cx="12717" cy="16257"/>
            </a:xfrm>
            <a:custGeom>
              <a:avLst/>
              <a:gdLst/>
              <a:ahLst/>
              <a:cxnLst/>
              <a:rect l="0" t="0" r="0" b="0"/>
              <a:pathLst>
                <a:path w="12717" h="16257">
                  <a:moveTo>
                    <a:pt x="12329" y="5964"/>
                  </a:moveTo>
                  <a:lnTo>
                    <a:pt x="12717" y="9325"/>
                  </a:lnTo>
                  <a:lnTo>
                    <a:pt x="10179" y="13511"/>
                  </a:lnTo>
                  <a:lnTo>
                    <a:pt x="4446" y="16257"/>
                  </a:lnTo>
                  <a:lnTo>
                    <a:pt x="0" y="15516"/>
                  </a:lnTo>
                  <a:lnTo>
                    <a:pt x="2837" y="10625"/>
                  </a:lnTo>
                  <a:lnTo>
                    <a:pt x="1483" y="5834"/>
                  </a:lnTo>
                  <a:lnTo>
                    <a:pt x="5903" y="2182"/>
                  </a:lnTo>
                  <a:lnTo>
                    <a:pt x="8340" y="0"/>
                  </a:lnTo>
                  <a:lnTo>
                    <a:pt x="8855" y="2522"/>
                  </a:lnTo>
                  <a:lnTo>
                    <a:pt x="8099" y="5037"/>
                  </a:lnTo>
                  <a:lnTo>
                    <a:pt x="10021" y="4983"/>
                  </a:lnTo>
                  <a:lnTo>
                    <a:pt x="12329" y="596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2" name="Polygon form 242"/>
            <p:cNvSpPr/>
            <p:nvPr/>
          </p:nvSpPr>
          <p:spPr>
            <a:xfrm>
              <a:off x="874460" y="1919632"/>
              <a:ext cx="79664" cy="68104"/>
            </a:xfrm>
            <a:custGeom>
              <a:avLst/>
              <a:gdLst/>
              <a:ahLst/>
              <a:cxnLst/>
              <a:rect l="0" t="0" r="0" b="0"/>
              <a:pathLst>
                <a:path w="79664" h="68104">
                  <a:moveTo>
                    <a:pt x="36124" y="10996"/>
                  </a:moveTo>
                  <a:lnTo>
                    <a:pt x="38975" y="9978"/>
                  </a:lnTo>
                  <a:lnTo>
                    <a:pt x="40826" y="7178"/>
                  </a:lnTo>
                  <a:lnTo>
                    <a:pt x="43172" y="7238"/>
                  </a:lnTo>
                  <a:lnTo>
                    <a:pt x="44483" y="6301"/>
                  </a:lnTo>
                  <a:lnTo>
                    <a:pt x="47045" y="6655"/>
                  </a:lnTo>
                  <a:lnTo>
                    <a:pt x="51450" y="8936"/>
                  </a:lnTo>
                  <a:lnTo>
                    <a:pt x="54345" y="9360"/>
                  </a:lnTo>
                  <a:lnTo>
                    <a:pt x="59336" y="13443"/>
                  </a:lnTo>
                  <a:lnTo>
                    <a:pt x="61975" y="13522"/>
                  </a:lnTo>
                  <a:lnTo>
                    <a:pt x="63246" y="17528"/>
                  </a:lnTo>
                  <a:lnTo>
                    <a:pt x="63193" y="23528"/>
                  </a:lnTo>
                  <a:lnTo>
                    <a:pt x="62998" y="27036"/>
                  </a:lnTo>
                  <a:lnTo>
                    <a:pt x="64695" y="27691"/>
                  </a:lnTo>
                  <a:lnTo>
                    <a:pt x="63748" y="30358"/>
                  </a:lnTo>
                  <a:lnTo>
                    <a:pt x="65727" y="34137"/>
                  </a:lnTo>
                  <a:lnTo>
                    <a:pt x="66639" y="37165"/>
                  </a:lnTo>
                  <a:lnTo>
                    <a:pt x="69517" y="37887"/>
                  </a:lnTo>
                  <a:lnTo>
                    <a:pt x="70444" y="40959"/>
                  </a:lnTo>
                  <a:lnTo>
                    <a:pt x="68043" y="45397"/>
                  </a:lnTo>
                  <a:lnTo>
                    <a:pt x="70317" y="47863"/>
                  </a:lnTo>
                  <a:lnTo>
                    <a:pt x="72325" y="50714"/>
                  </a:lnTo>
                  <a:lnTo>
                    <a:pt x="76190" y="52722"/>
                  </a:lnTo>
                  <a:lnTo>
                    <a:pt x="77075" y="56943"/>
                  </a:lnTo>
                  <a:lnTo>
                    <a:pt x="78961" y="57671"/>
                  </a:lnTo>
                  <a:lnTo>
                    <a:pt x="79664" y="59873"/>
                  </a:lnTo>
                  <a:lnTo>
                    <a:pt x="74826" y="62495"/>
                  </a:lnTo>
                  <a:lnTo>
                    <a:pt x="74378" y="68104"/>
                  </a:lnTo>
                  <a:lnTo>
                    <a:pt x="67230" y="66828"/>
                  </a:lnTo>
                  <a:lnTo>
                    <a:pt x="63051" y="65826"/>
                  </a:lnTo>
                  <a:lnTo>
                    <a:pt x="58811" y="65304"/>
                  </a:lnTo>
                  <a:lnTo>
                    <a:pt x="56314" y="59478"/>
                  </a:lnTo>
                  <a:lnTo>
                    <a:pt x="54428" y="58675"/>
                  </a:lnTo>
                  <a:lnTo>
                    <a:pt x="51759" y="59597"/>
                  </a:lnTo>
                  <a:lnTo>
                    <a:pt x="48431" y="61996"/>
                  </a:lnTo>
                  <a:lnTo>
                    <a:pt x="43718" y="60517"/>
                  </a:lnTo>
                  <a:lnTo>
                    <a:pt x="39472" y="56937"/>
                  </a:lnTo>
                  <a:lnTo>
                    <a:pt x="35755" y="55660"/>
                  </a:lnTo>
                  <a:lnTo>
                    <a:pt x="32632" y="51196"/>
                  </a:lnTo>
                  <a:lnTo>
                    <a:pt x="28957" y="44913"/>
                  </a:lnTo>
                  <a:lnTo>
                    <a:pt x="27137" y="45730"/>
                  </a:lnTo>
                  <a:lnTo>
                    <a:pt x="24594" y="44208"/>
                  </a:lnTo>
                  <a:lnTo>
                    <a:pt x="23536" y="46096"/>
                  </a:lnTo>
                  <a:lnTo>
                    <a:pt x="21151" y="43643"/>
                  </a:lnTo>
                  <a:lnTo>
                    <a:pt x="20717" y="41112"/>
                  </a:lnTo>
                  <a:lnTo>
                    <a:pt x="19569" y="41140"/>
                  </a:lnTo>
                  <a:lnTo>
                    <a:pt x="19607" y="37684"/>
                  </a:lnTo>
                  <a:lnTo>
                    <a:pt x="17176" y="34119"/>
                  </a:lnTo>
                  <a:lnTo>
                    <a:pt x="12378" y="31621"/>
                  </a:lnTo>
                  <a:lnTo>
                    <a:pt x="9173" y="27171"/>
                  </a:lnTo>
                  <a:lnTo>
                    <a:pt x="9371" y="23449"/>
                  </a:lnTo>
                  <a:lnTo>
                    <a:pt x="10866" y="21768"/>
                  </a:lnTo>
                  <a:lnTo>
                    <a:pt x="10112" y="19004"/>
                  </a:lnTo>
                  <a:lnTo>
                    <a:pt x="7556" y="17640"/>
                  </a:lnTo>
                  <a:lnTo>
                    <a:pt x="4280" y="12044"/>
                  </a:lnTo>
                  <a:lnTo>
                    <a:pt x="1687" y="8298"/>
                  </a:lnTo>
                  <a:lnTo>
                    <a:pt x="2097" y="6814"/>
                  </a:lnTo>
                  <a:lnTo>
                    <a:pt x="0" y="1412"/>
                  </a:lnTo>
                  <a:lnTo>
                    <a:pt x="2096" y="0"/>
                  </a:lnTo>
                  <a:lnTo>
                    <a:pt x="2988" y="1771"/>
                  </a:lnTo>
                  <a:lnTo>
                    <a:pt x="5152" y="3910"/>
                  </a:lnTo>
                  <a:lnTo>
                    <a:pt x="7643" y="4475"/>
                  </a:lnTo>
                  <a:lnTo>
                    <a:pt x="8867" y="4301"/>
                  </a:lnTo>
                  <a:lnTo>
                    <a:pt x="12227" y="688"/>
                  </a:lnTo>
                  <a:lnTo>
                    <a:pt x="13443" y="301"/>
                  </a:lnTo>
                  <a:lnTo>
                    <a:pt x="14748" y="1662"/>
                  </a:lnTo>
                  <a:lnTo>
                    <a:pt x="14042" y="4042"/>
                  </a:lnTo>
                  <a:lnTo>
                    <a:pt x="16702" y="6463"/>
                  </a:lnTo>
                  <a:lnTo>
                    <a:pt x="17515" y="6201"/>
                  </a:lnTo>
                  <a:lnTo>
                    <a:pt x="19322" y="9668"/>
                  </a:lnTo>
                  <a:lnTo>
                    <a:pt x="22819" y="10561"/>
                  </a:lnTo>
                  <a:lnTo>
                    <a:pt x="25724" y="12872"/>
                  </a:lnTo>
                  <a:lnTo>
                    <a:pt x="30853" y="13544"/>
                  </a:lnTo>
                  <a:lnTo>
                    <a:pt x="36032" y="12118"/>
                  </a:lnTo>
                  <a:lnTo>
                    <a:pt x="36124" y="1099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3" name="Polygon form 243"/>
            <p:cNvSpPr/>
            <p:nvPr/>
          </p:nvSpPr>
          <p:spPr>
            <a:xfrm>
              <a:off x="860505" y="1930834"/>
              <a:ext cx="37491" cy="38989"/>
            </a:xfrm>
            <a:custGeom>
              <a:avLst/>
              <a:gdLst/>
              <a:ahLst/>
              <a:cxnLst/>
              <a:rect l="0" t="0" r="0" b="0"/>
              <a:pathLst>
                <a:path w="37491" h="38989">
                  <a:moveTo>
                    <a:pt x="21511" y="6438"/>
                  </a:moveTo>
                  <a:lnTo>
                    <a:pt x="24067" y="7802"/>
                  </a:lnTo>
                  <a:lnTo>
                    <a:pt x="24820" y="10566"/>
                  </a:lnTo>
                  <a:lnTo>
                    <a:pt x="23326" y="12247"/>
                  </a:lnTo>
                  <a:lnTo>
                    <a:pt x="23128" y="15968"/>
                  </a:lnTo>
                  <a:lnTo>
                    <a:pt x="26332" y="20419"/>
                  </a:lnTo>
                  <a:lnTo>
                    <a:pt x="31131" y="22916"/>
                  </a:lnTo>
                  <a:lnTo>
                    <a:pt x="33562" y="26482"/>
                  </a:lnTo>
                  <a:lnTo>
                    <a:pt x="33523" y="29938"/>
                  </a:lnTo>
                  <a:lnTo>
                    <a:pt x="34672" y="29909"/>
                  </a:lnTo>
                  <a:lnTo>
                    <a:pt x="35105" y="32440"/>
                  </a:lnTo>
                  <a:lnTo>
                    <a:pt x="37491" y="34893"/>
                  </a:lnTo>
                  <a:lnTo>
                    <a:pt x="35310" y="34709"/>
                  </a:lnTo>
                  <a:lnTo>
                    <a:pt x="32823" y="34369"/>
                  </a:lnTo>
                  <a:lnTo>
                    <a:pt x="30838" y="38989"/>
                  </a:lnTo>
                  <a:lnTo>
                    <a:pt x="24040" y="38751"/>
                  </a:lnTo>
                  <a:lnTo>
                    <a:pt x="12530" y="29420"/>
                  </a:lnTo>
                  <a:lnTo>
                    <a:pt x="6720" y="26212"/>
                  </a:lnTo>
                  <a:lnTo>
                    <a:pt x="2227" y="25014"/>
                  </a:lnTo>
                  <a:lnTo>
                    <a:pt x="0" y="19279"/>
                  </a:lnTo>
                  <a:lnTo>
                    <a:pt x="7151" y="14188"/>
                  </a:lnTo>
                  <a:lnTo>
                    <a:pt x="7597" y="8434"/>
                  </a:lnTo>
                  <a:lnTo>
                    <a:pt x="6711" y="4984"/>
                  </a:lnTo>
                  <a:lnTo>
                    <a:pt x="8437" y="3769"/>
                  </a:lnTo>
                  <a:lnTo>
                    <a:pt x="9732" y="772"/>
                  </a:lnTo>
                  <a:lnTo>
                    <a:pt x="11103" y="0"/>
                  </a:lnTo>
                  <a:lnTo>
                    <a:pt x="15265" y="510"/>
                  </a:lnTo>
                  <a:lnTo>
                    <a:pt x="16705" y="1685"/>
                  </a:lnTo>
                  <a:lnTo>
                    <a:pt x="18234" y="842"/>
                  </a:lnTo>
                  <a:lnTo>
                    <a:pt x="21511" y="6438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4" name="Polygon form 244"/>
            <p:cNvSpPr/>
            <p:nvPr/>
          </p:nvSpPr>
          <p:spPr>
            <a:xfrm>
              <a:off x="656013" y="1795385"/>
              <a:ext cx="28782" cy="14134"/>
            </a:xfrm>
            <a:custGeom>
              <a:avLst/>
              <a:gdLst/>
              <a:ahLst/>
              <a:cxnLst/>
              <a:rect l="0" t="0" r="0" b="0"/>
              <a:pathLst>
                <a:path w="28782" h="14134">
                  <a:moveTo>
                    <a:pt x="27063" y="389"/>
                  </a:moveTo>
                  <a:lnTo>
                    <a:pt x="26077" y="3422"/>
                  </a:lnTo>
                  <a:lnTo>
                    <a:pt x="28782" y="6662"/>
                  </a:lnTo>
                  <a:lnTo>
                    <a:pt x="24807" y="10202"/>
                  </a:lnTo>
                  <a:lnTo>
                    <a:pt x="16403" y="13314"/>
                  </a:lnTo>
                  <a:lnTo>
                    <a:pt x="13882" y="14134"/>
                  </a:lnTo>
                  <a:lnTo>
                    <a:pt x="10319" y="13385"/>
                  </a:lnTo>
                  <a:lnTo>
                    <a:pt x="2824" y="11762"/>
                  </a:lnTo>
                  <a:lnTo>
                    <a:pt x="5905" y="9737"/>
                  </a:lnTo>
                  <a:lnTo>
                    <a:pt x="353" y="7329"/>
                  </a:lnTo>
                  <a:lnTo>
                    <a:pt x="5353" y="6512"/>
                  </a:lnTo>
                  <a:lnTo>
                    <a:pt x="5482" y="5131"/>
                  </a:lnTo>
                  <a:lnTo>
                    <a:pt x="0" y="3930"/>
                  </a:lnTo>
                  <a:lnTo>
                    <a:pt x="2418" y="910"/>
                  </a:lnTo>
                  <a:lnTo>
                    <a:pt x="6608" y="293"/>
                  </a:lnTo>
                  <a:lnTo>
                    <a:pt x="10243" y="3551"/>
                  </a:lnTo>
                  <a:lnTo>
                    <a:pt x="14750" y="1062"/>
                  </a:lnTo>
                  <a:lnTo>
                    <a:pt x="17933" y="2441"/>
                  </a:lnTo>
                  <a:lnTo>
                    <a:pt x="22662" y="0"/>
                  </a:lnTo>
                  <a:lnTo>
                    <a:pt x="27063" y="389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5" name="Polygon form 245"/>
            <p:cNvSpPr/>
            <p:nvPr/>
          </p:nvSpPr>
          <p:spPr>
            <a:xfrm>
              <a:off x="845574" y="1950796"/>
              <a:ext cx="4703" cy="17910"/>
            </a:xfrm>
            <a:custGeom>
              <a:avLst/>
              <a:gdLst/>
              <a:ahLst/>
              <a:cxnLst/>
              <a:rect l="0" t="0" r="0" b="0"/>
              <a:pathLst>
                <a:path w="4703" h="17910">
                  <a:moveTo>
                    <a:pt x="4381" y="2693"/>
                  </a:moveTo>
                  <a:lnTo>
                    <a:pt x="3942" y="4194"/>
                  </a:lnTo>
                  <a:lnTo>
                    <a:pt x="2566" y="3563"/>
                  </a:lnTo>
                  <a:lnTo>
                    <a:pt x="2195" y="6724"/>
                  </a:lnTo>
                  <a:lnTo>
                    <a:pt x="3160" y="7239"/>
                  </a:lnTo>
                  <a:lnTo>
                    <a:pt x="2320" y="7905"/>
                  </a:lnTo>
                  <a:lnTo>
                    <a:pt x="2310" y="9153"/>
                  </a:lnTo>
                  <a:lnTo>
                    <a:pt x="3926" y="8482"/>
                  </a:lnTo>
                  <a:lnTo>
                    <a:pt x="4227" y="10320"/>
                  </a:lnTo>
                  <a:lnTo>
                    <a:pt x="3279" y="17910"/>
                  </a:lnTo>
                  <a:lnTo>
                    <a:pt x="0" y="9826"/>
                  </a:lnTo>
                  <a:lnTo>
                    <a:pt x="868" y="8251"/>
                  </a:lnTo>
                  <a:lnTo>
                    <a:pt x="592" y="7988"/>
                  </a:lnTo>
                  <a:lnTo>
                    <a:pt x="1282" y="5762"/>
                  </a:lnTo>
                  <a:lnTo>
                    <a:pt x="1579" y="2183"/>
                  </a:lnTo>
                  <a:lnTo>
                    <a:pt x="1942" y="978"/>
                  </a:lnTo>
                  <a:lnTo>
                    <a:pt x="2035" y="927"/>
                  </a:lnTo>
                  <a:lnTo>
                    <a:pt x="3230" y="914"/>
                  </a:lnTo>
                  <a:lnTo>
                    <a:pt x="3455" y="80"/>
                  </a:lnTo>
                  <a:lnTo>
                    <a:pt x="4404" y="0"/>
                  </a:lnTo>
                  <a:lnTo>
                    <a:pt x="4703" y="1934"/>
                  </a:lnTo>
                  <a:lnTo>
                    <a:pt x="4309" y="2662"/>
                  </a:lnTo>
                  <a:lnTo>
                    <a:pt x="4381" y="269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6" name="Polygon form 246"/>
            <p:cNvSpPr/>
            <p:nvPr/>
          </p:nvSpPr>
          <p:spPr>
            <a:xfrm>
              <a:off x="744550" y="1886749"/>
              <a:ext cx="41147" cy="43197"/>
            </a:xfrm>
            <a:custGeom>
              <a:avLst/>
              <a:gdLst/>
              <a:ahLst/>
              <a:cxnLst/>
              <a:rect l="0" t="0" r="0" b="0"/>
              <a:pathLst>
                <a:path w="41147" h="43197">
                  <a:moveTo>
                    <a:pt x="18277" y="1629"/>
                  </a:moveTo>
                  <a:lnTo>
                    <a:pt x="23080" y="2802"/>
                  </a:lnTo>
                  <a:lnTo>
                    <a:pt x="22885" y="5121"/>
                  </a:lnTo>
                  <a:lnTo>
                    <a:pt x="23821" y="7116"/>
                  </a:lnTo>
                  <a:lnTo>
                    <a:pt x="21128" y="6455"/>
                  </a:lnTo>
                  <a:lnTo>
                    <a:pt x="18531" y="8147"/>
                  </a:lnTo>
                  <a:lnTo>
                    <a:pt x="18860" y="10480"/>
                  </a:lnTo>
                  <a:lnTo>
                    <a:pt x="18532" y="11823"/>
                  </a:lnTo>
                  <a:lnTo>
                    <a:pt x="19778" y="14208"/>
                  </a:lnTo>
                  <a:lnTo>
                    <a:pt x="23084" y="16550"/>
                  </a:lnTo>
                  <a:lnTo>
                    <a:pt x="25039" y="20423"/>
                  </a:lnTo>
                  <a:lnTo>
                    <a:pt x="29078" y="24179"/>
                  </a:lnTo>
                  <a:lnTo>
                    <a:pt x="31747" y="24124"/>
                  </a:lnTo>
                  <a:lnTo>
                    <a:pt x="32654" y="25156"/>
                  </a:lnTo>
                  <a:lnTo>
                    <a:pt x="31765" y="26102"/>
                  </a:lnTo>
                  <a:lnTo>
                    <a:pt x="34953" y="27772"/>
                  </a:lnTo>
                  <a:lnTo>
                    <a:pt x="37579" y="29169"/>
                  </a:lnTo>
                  <a:lnTo>
                    <a:pt x="40720" y="31591"/>
                  </a:lnTo>
                  <a:lnTo>
                    <a:pt x="41147" y="32466"/>
                  </a:lnTo>
                  <a:lnTo>
                    <a:pt x="40638" y="34158"/>
                  </a:lnTo>
                  <a:lnTo>
                    <a:pt x="38552" y="31982"/>
                  </a:lnTo>
                  <a:lnTo>
                    <a:pt x="35504" y="31238"/>
                  </a:lnTo>
                  <a:lnTo>
                    <a:pt x="34275" y="34296"/>
                  </a:lnTo>
                  <a:lnTo>
                    <a:pt x="36899" y="36016"/>
                  </a:lnTo>
                  <a:lnTo>
                    <a:pt x="36666" y="38475"/>
                  </a:lnTo>
                  <a:lnTo>
                    <a:pt x="35236" y="38768"/>
                  </a:lnTo>
                  <a:lnTo>
                    <a:pt x="33651" y="42822"/>
                  </a:lnTo>
                  <a:lnTo>
                    <a:pt x="32220" y="43197"/>
                  </a:lnTo>
                  <a:lnTo>
                    <a:pt x="32141" y="41759"/>
                  </a:lnTo>
                  <a:lnTo>
                    <a:pt x="32685" y="39229"/>
                  </a:lnTo>
                  <a:lnTo>
                    <a:pt x="33372" y="38217"/>
                  </a:lnTo>
                  <a:lnTo>
                    <a:pt x="31834" y="35503"/>
                  </a:lnTo>
                  <a:lnTo>
                    <a:pt x="30621" y="33140"/>
                  </a:lnTo>
                  <a:lnTo>
                    <a:pt x="29151" y="32567"/>
                  </a:lnTo>
                  <a:lnTo>
                    <a:pt x="28002" y="30546"/>
                  </a:lnTo>
                  <a:lnTo>
                    <a:pt x="25740" y="29710"/>
                  </a:lnTo>
                  <a:lnTo>
                    <a:pt x="24140" y="27832"/>
                  </a:lnTo>
                  <a:lnTo>
                    <a:pt x="21588" y="27548"/>
                  </a:lnTo>
                  <a:lnTo>
                    <a:pt x="18796" y="25445"/>
                  </a:lnTo>
                  <a:lnTo>
                    <a:pt x="15515" y="22407"/>
                  </a:lnTo>
                  <a:lnTo>
                    <a:pt x="13069" y="19714"/>
                  </a:lnTo>
                  <a:lnTo>
                    <a:pt x="11786" y="15073"/>
                  </a:lnTo>
                  <a:lnTo>
                    <a:pt x="10086" y="14537"/>
                  </a:lnTo>
                  <a:lnTo>
                    <a:pt x="7282" y="13002"/>
                  </a:lnTo>
                  <a:lnTo>
                    <a:pt x="5764" y="13646"/>
                  </a:lnTo>
                  <a:lnTo>
                    <a:pt x="3906" y="15838"/>
                  </a:lnTo>
                  <a:lnTo>
                    <a:pt x="2518" y="16189"/>
                  </a:lnTo>
                  <a:lnTo>
                    <a:pt x="2829" y="14147"/>
                  </a:lnTo>
                  <a:lnTo>
                    <a:pt x="986" y="13559"/>
                  </a:lnTo>
                  <a:lnTo>
                    <a:pt x="0" y="9925"/>
                  </a:lnTo>
                  <a:lnTo>
                    <a:pt x="1107" y="8488"/>
                  </a:lnTo>
                  <a:lnTo>
                    <a:pt x="66" y="6728"/>
                  </a:lnTo>
                  <a:lnTo>
                    <a:pt x="156" y="5399"/>
                  </a:lnTo>
                  <a:lnTo>
                    <a:pt x="1621" y="6399"/>
                  </a:lnTo>
                  <a:lnTo>
                    <a:pt x="3215" y="6167"/>
                  </a:lnTo>
                  <a:lnTo>
                    <a:pt x="5009" y="4563"/>
                  </a:lnTo>
                  <a:lnTo>
                    <a:pt x="5616" y="5305"/>
                  </a:lnTo>
                  <a:lnTo>
                    <a:pt x="7189" y="5146"/>
                  </a:lnTo>
                  <a:lnTo>
                    <a:pt x="7818" y="3246"/>
                  </a:lnTo>
                  <a:lnTo>
                    <a:pt x="10295" y="3819"/>
                  </a:lnTo>
                  <a:lnTo>
                    <a:pt x="11710" y="3016"/>
                  </a:lnTo>
                  <a:lnTo>
                    <a:pt x="11867" y="1087"/>
                  </a:lnTo>
                  <a:lnTo>
                    <a:pt x="13902" y="1740"/>
                  </a:lnTo>
                  <a:lnTo>
                    <a:pt x="14234" y="843"/>
                  </a:lnTo>
                  <a:lnTo>
                    <a:pt x="17436" y="0"/>
                  </a:lnTo>
                  <a:lnTo>
                    <a:pt x="18277" y="162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7" name="Polygon form 247"/>
            <p:cNvSpPr/>
            <p:nvPr/>
          </p:nvSpPr>
          <p:spPr>
            <a:xfrm>
              <a:off x="765483" y="1928435"/>
              <a:ext cx="10618" cy="7593"/>
            </a:xfrm>
            <a:custGeom>
              <a:avLst/>
              <a:gdLst/>
              <a:ahLst/>
              <a:cxnLst/>
              <a:rect l="0" t="0" r="0" b="0"/>
              <a:pathLst>
                <a:path w="10618" h="7593">
                  <a:moveTo>
                    <a:pt x="10618" y="0"/>
                  </a:moveTo>
                  <a:lnTo>
                    <a:pt x="9593" y="3714"/>
                  </a:lnTo>
                  <a:lnTo>
                    <a:pt x="10206" y="5167"/>
                  </a:lnTo>
                  <a:lnTo>
                    <a:pt x="9615" y="7593"/>
                  </a:lnTo>
                  <a:lnTo>
                    <a:pt x="6826" y="5843"/>
                  </a:lnTo>
                  <a:lnTo>
                    <a:pt x="5014" y="5349"/>
                  </a:lnTo>
                  <a:lnTo>
                    <a:pt x="0" y="2994"/>
                  </a:lnTo>
                  <a:lnTo>
                    <a:pt x="365" y="576"/>
                  </a:lnTo>
                  <a:lnTo>
                    <a:pt x="4470" y="975"/>
                  </a:lnTo>
                  <a:lnTo>
                    <a:pt x="7998" y="434"/>
                  </a:lnTo>
                  <a:lnTo>
                    <a:pt x="10618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8" name="Polygon form 248"/>
            <p:cNvSpPr/>
            <p:nvPr/>
          </p:nvSpPr>
          <p:spPr>
            <a:xfrm>
              <a:off x="749999" y="1914585"/>
              <a:ext cx="5753" cy="10837"/>
            </a:xfrm>
            <a:custGeom>
              <a:avLst/>
              <a:gdLst/>
              <a:ahLst/>
              <a:cxnLst/>
              <a:rect l="0" t="0" r="0" b="0"/>
              <a:pathLst>
                <a:path w="5753" h="10837">
                  <a:moveTo>
                    <a:pt x="3552" y="0"/>
                  </a:moveTo>
                  <a:lnTo>
                    <a:pt x="5753" y="3326"/>
                  </a:lnTo>
                  <a:lnTo>
                    <a:pt x="5530" y="9548"/>
                  </a:lnTo>
                  <a:lnTo>
                    <a:pt x="3942" y="9260"/>
                  </a:lnTo>
                  <a:lnTo>
                    <a:pt x="2587" y="10837"/>
                  </a:lnTo>
                  <a:lnTo>
                    <a:pt x="1227" y="9597"/>
                  </a:lnTo>
                  <a:lnTo>
                    <a:pt x="883" y="3925"/>
                  </a:lnTo>
                  <a:lnTo>
                    <a:pt x="0" y="1241"/>
                  </a:lnTo>
                  <a:lnTo>
                    <a:pt x="1896" y="1467"/>
                  </a:lnTo>
                  <a:lnTo>
                    <a:pt x="3552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9" name="Polygon form 249"/>
            <p:cNvSpPr/>
            <p:nvPr/>
          </p:nvSpPr>
          <p:spPr>
            <a:xfrm>
              <a:off x="1126997" y="2166280"/>
              <a:ext cx="152444" cy="150809"/>
            </a:xfrm>
            <a:custGeom>
              <a:avLst/>
              <a:gdLst/>
              <a:ahLst/>
              <a:cxnLst/>
              <a:rect l="0" t="0" r="0" b="0"/>
              <a:pathLst>
                <a:path w="152444" h="150809">
                  <a:moveTo>
                    <a:pt x="138972" y="16891"/>
                  </a:moveTo>
                  <a:lnTo>
                    <a:pt x="139358" y="21192"/>
                  </a:lnTo>
                  <a:lnTo>
                    <a:pt x="142238" y="19267"/>
                  </a:lnTo>
                  <a:lnTo>
                    <a:pt x="142945" y="21617"/>
                  </a:lnTo>
                  <a:lnTo>
                    <a:pt x="144231" y="23820"/>
                  </a:lnTo>
                  <a:lnTo>
                    <a:pt x="143252" y="26199"/>
                  </a:lnTo>
                  <a:lnTo>
                    <a:pt x="142844" y="30877"/>
                  </a:lnTo>
                  <a:lnTo>
                    <a:pt x="142677" y="33606"/>
                  </a:lnTo>
                  <a:lnTo>
                    <a:pt x="143429" y="34318"/>
                  </a:lnTo>
                  <a:lnTo>
                    <a:pt x="143116" y="38993"/>
                  </a:lnTo>
                  <a:lnTo>
                    <a:pt x="141927" y="41769"/>
                  </a:lnTo>
                  <a:lnTo>
                    <a:pt x="141993" y="45500"/>
                  </a:lnTo>
                  <a:lnTo>
                    <a:pt x="145070" y="48578"/>
                  </a:lnTo>
                  <a:lnTo>
                    <a:pt x="146807" y="51318"/>
                  </a:lnTo>
                  <a:lnTo>
                    <a:pt x="148455" y="53840"/>
                  </a:lnTo>
                  <a:lnTo>
                    <a:pt x="147523" y="55114"/>
                  </a:lnTo>
                  <a:lnTo>
                    <a:pt x="148398" y="58649"/>
                  </a:lnTo>
                  <a:lnTo>
                    <a:pt x="147632" y="64589"/>
                  </a:lnTo>
                  <a:lnTo>
                    <a:pt x="149523" y="63518"/>
                  </a:lnTo>
                  <a:lnTo>
                    <a:pt x="150086" y="65970"/>
                  </a:lnTo>
                  <a:lnTo>
                    <a:pt x="151287" y="65211"/>
                  </a:lnTo>
                  <a:lnTo>
                    <a:pt x="149638" y="70974"/>
                  </a:lnTo>
                  <a:lnTo>
                    <a:pt x="150804" y="74494"/>
                  </a:lnTo>
                  <a:lnTo>
                    <a:pt x="151584" y="76692"/>
                  </a:lnTo>
                  <a:lnTo>
                    <a:pt x="152444" y="81296"/>
                  </a:lnTo>
                  <a:lnTo>
                    <a:pt x="151470" y="85705"/>
                  </a:lnTo>
                  <a:lnTo>
                    <a:pt x="150128" y="88771"/>
                  </a:lnTo>
                  <a:lnTo>
                    <a:pt x="148299" y="92059"/>
                  </a:lnTo>
                  <a:lnTo>
                    <a:pt x="147709" y="96764"/>
                  </a:lnTo>
                  <a:lnTo>
                    <a:pt x="145099" y="101457"/>
                  </a:lnTo>
                  <a:lnTo>
                    <a:pt x="143217" y="103854"/>
                  </a:lnTo>
                  <a:lnTo>
                    <a:pt x="139762" y="108480"/>
                  </a:lnTo>
                  <a:lnTo>
                    <a:pt x="138165" y="111517"/>
                  </a:lnTo>
                  <a:lnTo>
                    <a:pt x="135375" y="115218"/>
                  </a:lnTo>
                  <a:lnTo>
                    <a:pt x="131143" y="119824"/>
                  </a:lnTo>
                  <a:lnTo>
                    <a:pt x="127165" y="122106"/>
                  </a:lnTo>
                  <a:lnTo>
                    <a:pt x="123542" y="126004"/>
                  </a:lnTo>
                  <a:lnTo>
                    <a:pt x="120880" y="128443"/>
                  </a:lnTo>
                  <a:lnTo>
                    <a:pt x="117136" y="132798"/>
                  </a:lnTo>
                  <a:lnTo>
                    <a:pt x="114252" y="135219"/>
                  </a:lnTo>
                  <a:lnTo>
                    <a:pt x="110957" y="138972"/>
                  </a:lnTo>
                  <a:lnTo>
                    <a:pt x="108223" y="142456"/>
                  </a:lnTo>
                  <a:lnTo>
                    <a:pt x="107309" y="144096"/>
                  </a:lnTo>
                  <a:lnTo>
                    <a:pt x="104286" y="145639"/>
                  </a:lnTo>
                  <a:lnTo>
                    <a:pt x="100586" y="145371"/>
                  </a:lnTo>
                  <a:lnTo>
                    <a:pt x="96242" y="147090"/>
                  </a:lnTo>
                  <a:lnTo>
                    <a:pt x="93455" y="148874"/>
                  </a:lnTo>
                  <a:lnTo>
                    <a:pt x="90062" y="150809"/>
                  </a:lnTo>
                  <a:lnTo>
                    <a:pt x="88938" y="148241"/>
                  </a:lnTo>
                  <a:lnTo>
                    <a:pt x="87575" y="147106"/>
                  </a:lnTo>
                  <a:lnTo>
                    <a:pt x="89807" y="144521"/>
                  </a:lnTo>
                  <a:lnTo>
                    <a:pt x="87426" y="145269"/>
                  </a:lnTo>
                  <a:lnTo>
                    <a:pt x="82218" y="148599"/>
                  </a:lnTo>
                  <a:lnTo>
                    <a:pt x="80352" y="146895"/>
                  </a:lnTo>
                  <a:lnTo>
                    <a:pt x="79051" y="145879"/>
                  </a:lnTo>
                  <a:lnTo>
                    <a:pt x="77445" y="145301"/>
                  </a:lnTo>
                  <a:lnTo>
                    <a:pt x="75252" y="143477"/>
                  </a:lnTo>
                  <a:lnTo>
                    <a:pt x="75097" y="140119"/>
                  </a:lnTo>
                  <a:lnTo>
                    <a:pt x="76829" y="136200"/>
                  </a:lnTo>
                  <a:lnTo>
                    <a:pt x="77591" y="133548"/>
                  </a:lnTo>
                  <a:lnTo>
                    <a:pt x="77176" y="131309"/>
                  </a:lnTo>
                  <a:lnTo>
                    <a:pt x="74345" y="130359"/>
                  </a:lnTo>
                  <a:lnTo>
                    <a:pt x="76842" y="128003"/>
                  </a:lnTo>
                  <a:lnTo>
                    <a:pt x="78150" y="124130"/>
                  </a:lnTo>
                  <a:lnTo>
                    <a:pt x="74556" y="127494"/>
                  </a:lnTo>
                  <a:lnTo>
                    <a:pt x="71070" y="128125"/>
                  </a:lnTo>
                  <a:lnTo>
                    <a:pt x="74381" y="125486"/>
                  </a:lnTo>
                  <a:lnTo>
                    <a:pt x="76502" y="122591"/>
                  </a:lnTo>
                  <a:lnTo>
                    <a:pt x="79153" y="120216"/>
                  </a:lnTo>
                  <a:lnTo>
                    <a:pt x="80893" y="116394"/>
                  </a:lnTo>
                  <a:lnTo>
                    <a:pt x="75836" y="120492"/>
                  </a:lnTo>
                  <a:lnTo>
                    <a:pt x="72797" y="122032"/>
                  </a:lnTo>
                  <a:lnTo>
                    <a:pt x="69312" y="125957"/>
                  </a:lnTo>
                  <a:lnTo>
                    <a:pt x="67835" y="123603"/>
                  </a:lnTo>
                  <a:lnTo>
                    <a:pt x="69382" y="120910"/>
                  </a:lnTo>
                  <a:lnTo>
                    <a:pt x="69196" y="117008"/>
                  </a:lnTo>
                  <a:lnTo>
                    <a:pt x="68379" y="114927"/>
                  </a:lnTo>
                  <a:lnTo>
                    <a:pt x="69614" y="113806"/>
                  </a:lnTo>
                  <a:lnTo>
                    <a:pt x="66758" y="110310"/>
                  </a:lnTo>
                  <a:lnTo>
                    <a:pt x="64419" y="109950"/>
                  </a:lnTo>
                  <a:lnTo>
                    <a:pt x="62297" y="107174"/>
                  </a:lnTo>
                  <a:lnTo>
                    <a:pt x="55895" y="107131"/>
                  </a:lnTo>
                  <a:lnTo>
                    <a:pt x="50582" y="108578"/>
                  </a:lnTo>
                  <a:lnTo>
                    <a:pt x="45874" y="109945"/>
                  </a:lnTo>
                  <a:lnTo>
                    <a:pt x="42743" y="109337"/>
                  </a:lnTo>
                  <a:lnTo>
                    <a:pt x="37895" y="111631"/>
                  </a:lnTo>
                  <a:lnTo>
                    <a:pt x="34375" y="112552"/>
                  </a:lnTo>
                  <a:lnTo>
                    <a:pt x="32478" y="115142"/>
                  </a:lnTo>
                  <a:lnTo>
                    <a:pt x="30246" y="117083"/>
                  </a:lnTo>
                  <a:lnTo>
                    <a:pt x="27291" y="116965"/>
                  </a:lnTo>
                  <a:lnTo>
                    <a:pt x="24936" y="117235"/>
                  </a:lnTo>
                  <a:lnTo>
                    <a:pt x="22344" y="116074"/>
                  </a:lnTo>
                  <a:lnTo>
                    <a:pt x="19630" y="116423"/>
                  </a:lnTo>
                  <a:lnTo>
                    <a:pt x="17174" y="116465"/>
                  </a:lnTo>
                  <a:lnTo>
                    <a:pt x="13904" y="118973"/>
                  </a:lnTo>
                  <a:lnTo>
                    <a:pt x="13015" y="118667"/>
                  </a:lnTo>
                  <a:lnTo>
                    <a:pt x="10647" y="119943"/>
                  </a:lnTo>
                  <a:lnTo>
                    <a:pt x="8268" y="121399"/>
                  </a:lnTo>
                  <a:lnTo>
                    <a:pt x="5878" y="121006"/>
                  </a:lnTo>
                  <a:lnTo>
                    <a:pt x="3596" y="120824"/>
                  </a:lnTo>
                  <a:lnTo>
                    <a:pt x="1421" y="117362"/>
                  </a:lnTo>
                  <a:lnTo>
                    <a:pt x="0" y="116276"/>
                  </a:lnTo>
                  <a:lnTo>
                    <a:pt x="1329" y="113424"/>
                  </a:lnTo>
                  <a:lnTo>
                    <a:pt x="3336" y="112872"/>
                  </a:lnTo>
                  <a:lnTo>
                    <a:pt x="4414" y="111778"/>
                  </a:lnTo>
                  <a:lnTo>
                    <a:pt x="5064" y="109974"/>
                  </a:lnTo>
                  <a:lnTo>
                    <a:pt x="6958" y="106526"/>
                  </a:lnTo>
                  <a:lnTo>
                    <a:pt x="7796" y="103530"/>
                  </a:lnTo>
                  <a:lnTo>
                    <a:pt x="7979" y="98333"/>
                  </a:lnTo>
                  <a:lnTo>
                    <a:pt x="8516" y="95428"/>
                  </a:lnTo>
                  <a:lnTo>
                    <a:pt x="9758" y="92576"/>
                  </a:lnTo>
                  <a:lnTo>
                    <a:pt x="9564" y="89212"/>
                  </a:lnTo>
                  <a:lnTo>
                    <a:pt x="10012" y="87728"/>
                  </a:lnTo>
                  <a:lnTo>
                    <a:pt x="9154" y="85625"/>
                  </a:lnTo>
                  <a:lnTo>
                    <a:pt x="10089" y="81654"/>
                  </a:lnTo>
                  <a:lnTo>
                    <a:pt x="9388" y="77543"/>
                  </a:lnTo>
                  <a:lnTo>
                    <a:pt x="9597" y="75364"/>
                  </a:lnTo>
                  <a:lnTo>
                    <a:pt x="10460" y="77636"/>
                  </a:lnTo>
                  <a:lnTo>
                    <a:pt x="10772" y="72886"/>
                  </a:lnTo>
                  <a:lnTo>
                    <a:pt x="12090" y="74451"/>
                  </a:lnTo>
                  <a:lnTo>
                    <a:pt x="12515" y="76467"/>
                  </a:lnTo>
                  <a:lnTo>
                    <a:pt x="13303" y="73878"/>
                  </a:lnTo>
                  <a:lnTo>
                    <a:pt x="12779" y="69800"/>
                  </a:lnTo>
                  <a:lnTo>
                    <a:pt x="12925" y="68190"/>
                  </a:lnTo>
                  <a:lnTo>
                    <a:pt x="12546" y="66632"/>
                  </a:lnTo>
                  <a:lnTo>
                    <a:pt x="13818" y="63728"/>
                  </a:lnTo>
                  <a:lnTo>
                    <a:pt x="14932" y="62522"/>
                  </a:lnTo>
                  <a:lnTo>
                    <a:pt x="16166" y="60014"/>
                  </a:lnTo>
                  <a:lnTo>
                    <a:pt x="16615" y="57032"/>
                  </a:lnTo>
                  <a:lnTo>
                    <a:pt x="19138" y="53457"/>
                  </a:lnTo>
                  <a:lnTo>
                    <a:pt x="18347" y="57335"/>
                  </a:lnTo>
                  <a:lnTo>
                    <a:pt x="20866" y="53920"/>
                  </a:lnTo>
                  <a:lnTo>
                    <a:pt x="24317" y="52366"/>
                  </a:lnTo>
                  <a:lnTo>
                    <a:pt x="26696" y="50282"/>
                  </a:lnTo>
                  <a:lnTo>
                    <a:pt x="30011" y="48546"/>
                  </a:lnTo>
                  <a:lnTo>
                    <a:pt x="31794" y="48228"/>
                  </a:lnTo>
                  <a:lnTo>
                    <a:pt x="32643" y="48906"/>
                  </a:lnTo>
                  <a:lnTo>
                    <a:pt x="36056" y="47141"/>
                  </a:lnTo>
                  <a:lnTo>
                    <a:pt x="38446" y="46681"/>
                  </a:lnTo>
                  <a:lnTo>
                    <a:pt x="39302" y="45586"/>
                  </a:lnTo>
                  <a:lnTo>
                    <a:pt x="40402" y="45165"/>
                  </a:lnTo>
                  <a:lnTo>
                    <a:pt x="42415" y="45383"/>
                  </a:lnTo>
                  <a:lnTo>
                    <a:pt x="46695" y="44066"/>
                  </a:lnTo>
                  <a:lnTo>
                    <a:pt x="49299" y="41879"/>
                  </a:lnTo>
                  <a:lnTo>
                    <a:pt x="50942" y="39170"/>
                  </a:lnTo>
                  <a:lnTo>
                    <a:pt x="53767" y="36652"/>
                  </a:lnTo>
                  <a:lnTo>
                    <a:pt x="54431" y="34600"/>
                  </a:lnTo>
                  <a:lnTo>
                    <a:pt x="55187" y="31796"/>
                  </a:lnTo>
                  <a:lnTo>
                    <a:pt x="58796" y="27511"/>
                  </a:lnTo>
                  <a:lnTo>
                    <a:pt x="59355" y="32048"/>
                  </a:lnTo>
                  <a:lnTo>
                    <a:pt x="61184" y="31083"/>
                  </a:lnTo>
                  <a:lnTo>
                    <a:pt x="60411" y="28579"/>
                  </a:lnTo>
                  <a:lnTo>
                    <a:pt x="62143" y="26112"/>
                  </a:lnTo>
                  <a:lnTo>
                    <a:pt x="63547" y="27304"/>
                  </a:lnTo>
                  <a:lnTo>
                    <a:pt x="64860" y="23373"/>
                  </a:lnTo>
                  <a:lnTo>
                    <a:pt x="67446" y="20897"/>
                  </a:lnTo>
                  <a:lnTo>
                    <a:pt x="68771" y="18878"/>
                  </a:lnTo>
                  <a:lnTo>
                    <a:pt x="70840" y="18062"/>
                  </a:lnTo>
                  <a:lnTo>
                    <a:pt x="71187" y="16608"/>
                  </a:lnTo>
                  <a:lnTo>
                    <a:pt x="72722" y="17279"/>
                  </a:lnTo>
                  <a:lnTo>
                    <a:pt x="73046" y="15970"/>
                  </a:lnTo>
                  <a:lnTo>
                    <a:pt x="74849" y="15284"/>
                  </a:lnTo>
                  <a:lnTo>
                    <a:pt x="76806" y="14646"/>
                  </a:lnTo>
                  <a:lnTo>
                    <a:pt x="79119" y="17151"/>
                  </a:lnTo>
                  <a:lnTo>
                    <a:pt x="80571" y="20332"/>
                  </a:lnTo>
                  <a:lnTo>
                    <a:pt x="82915" y="20462"/>
                  </a:lnTo>
                  <a:lnTo>
                    <a:pt x="85199" y="21052"/>
                  </a:lnTo>
                  <a:lnTo>
                    <a:pt x="85006" y="18139"/>
                  </a:lnTo>
                  <a:lnTo>
                    <a:pt x="87652" y="13996"/>
                  </a:lnTo>
                  <a:lnTo>
                    <a:pt x="89617" y="12685"/>
                  </a:lnTo>
                  <a:lnTo>
                    <a:pt x="89278" y="11349"/>
                  </a:lnTo>
                  <a:lnTo>
                    <a:pt x="91471" y="8401"/>
                  </a:lnTo>
                  <a:lnTo>
                    <a:pt x="94094" y="6620"/>
                  </a:lnTo>
                  <a:lnTo>
                    <a:pt x="95919" y="7314"/>
                  </a:lnTo>
                  <a:lnTo>
                    <a:pt x="99275" y="6428"/>
                  </a:lnTo>
                  <a:lnTo>
                    <a:pt x="99675" y="3721"/>
                  </a:lnTo>
                  <a:lnTo>
                    <a:pt x="97187" y="1890"/>
                  </a:lnTo>
                  <a:lnTo>
                    <a:pt x="99332" y="1185"/>
                  </a:lnTo>
                  <a:lnTo>
                    <a:pt x="101629" y="2579"/>
                  </a:lnTo>
                  <a:lnTo>
                    <a:pt x="103273" y="4820"/>
                  </a:lnTo>
                  <a:lnTo>
                    <a:pt x="106223" y="6288"/>
                  </a:lnTo>
                  <a:lnTo>
                    <a:pt x="107400" y="5788"/>
                  </a:lnTo>
                  <a:lnTo>
                    <a:pt x="109450" y="7506"/>
                  </a:lnTo>
                  <a:lnTo>
                    <a:pt x="111937" y="6062"/>
                  </a:lnTo>
                  <a:lnTo>
                    <a:pt x="113275" y="6576"/>
                  </a:lnTo>
                  <a:lnTo>
                    <a:pt x="114346" y="5584"/>
                  </a:lnTo>
                  <a:lnTo>
                    <a:pt x="115599" y="8286"/>
                  </a:lnTo>
                  <a:lnTo>
                    <a:pt x="114047" y="11103"/>
                  </a:lnTo>
                  <a:lnTo>
                    <a:pt x="112188" y="13199"/>
                  </a:lnTo>
                  <a:lnTo>
                    <a:pt x="110857" y="13324"/>
                  </a:lnTo>
                  <a:lnTo>
                    <a:pt x="110860" y="15468"/>
                  </a:lnTo>
                  <a:lnTo>
                    <a:pt x="109196" y="18079"/>
                  </a:lnTo>
                  <a:lnTo>
                    <a:pt x="107294" y="20631"/>
                  </a:lnTo>
                  <a:lnTo>
                    <a:pt x="107229" y="22140"/>
                  </a:lnTo>
                  <a:lnTo>
                    <a:pt x="109531" y="25208"/>
                  </a:lnTo>
                  <a:lnTo>
                    <a:pt x="112005" y="27046"/>
                  </a:lnTo>
                  <a:lnTo>
                    <a:pt x="113480" y="28970"/>
                  </a:lnTo>
                  <a:lnTo>
                    <a:pt x="115374" y="32258"/>
                  </a:lnTo>
                  <a:lnTo>
                    <a:pt x="116425" y="32307"/>
                  </a:lnTo>
                  <a:lnTo>
                    <a:pt x="118014" y="33772"/>
                  </a:lnTo>
                  <a:lnTo>
                    <a:pt x="118138" y="35448"/>
                  </a:lnTo>
                  <a:lnTo>
                    <a:pt x="121184" y="37449"/>
                  </a:lnTo>
                  <a:lnTo>
                    <a:pt x="124136" y="35760"/>
                  </a:lnTo>
                  <a:lnTo>
                    <a:pt x="125639" y="32928"/>
                  </a:lnTo>
                  <a:lnTo>
                    <a:pt x="127017" y="30595"/>
                  </a:lnTo>
                  <a:lnTo>
                    <a:pt x="128229" y="27680"/>
                  </a:lnTo>
                  <a:lnTo>
                    <a:pt x="130409" y="23467"/>
                  </a:lnTo>
                  <a:lnTo>
                    <a:pt x="130498" y="20844"/>
                  </a:lnTo>
                  <a:lnTo>
                    <a:pt x="131125" y="19293"/>
                  </a:lnTo>
                  <a:lnTo>
                    <a:pt x="131371" y="16196"/>
                  </a:lnTo>
                  <a:lnTo>
                    <a:pt x="132718" y="12162"/>
                  </a:lnTo>
                  <a:lnTo>
                    <a:pt x="133663" y="11097"/>
                  </a:lnTo>
                  <a:lnTo>
                    <a:pt x="133434" y="9274"/>
                  </a:lnTo>
                  <a:lnTo>
                    <a:pt x="134895" y="6451"/>
                  </a:lnTo>
                  <a:lnTo>
                    <a:pt x="136159" y="3513"/>
                  </a:lnTo>
                  <a:lnTo>
                    <a:pt x="136527" y="1975"/>
                  </a:lnTo>
                  <a:lnTo>
                    <a:pt x="138285" y="0"/>
                  </a:lnTo>
                  <a:lnTo>
                    <a:pt x="138895" y="2684"/>
                  </a:lnTo>
                  <a:lnTo>
                    <a:pt x="138538" y="6086"/>
                  </a:lnTo>
                  <a:lnTo>
                    <a:pt x="139357" y="6777"/>
                  </a:lnTo>
                  <a:lnTo>
                    <a:pt x="139078" y="9054"/>
                  </a:lnTo>
                  <a:lnTo>
                    <a:pt x="139895" y="11862"/>
                  </a:lnTo>
                  <a:lnTo>
                    <a:pt x="139533" y="14934"/>
                  </a:lnTo>
                  <a:lnTo>
                    <a:pt x="138972" y="1689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0" name="Polygon form 250"/>
            <p:cNvSpPr/>
            <p:nvPr/>
          </p:nvSpPr>
          <p:spPr>
            <a:xfrm>
              <a:off x="1199831" y="2324871"/>
              <a:ext cx="16865" cy="15494"/>
            </a:xfrm>
            <a:custGeom>
              <a:avLst/>
              <a:gdLst/>
              <a:ahLst/>
              <a:cxnLst/>
              <a:rect l="0" t="0" r="0" b="0"/>
              <a:pathLst>
                <a:path w="16865" h="15494">
                  <a:moveTo>
                    <a:pt x="8180" y="707"/>
                  </a:moveTo>
                  <a:lnTo>
                    <a:pt x="9943" y="2832"/>
                  </a:lnTo>
                  <a:lnTo>
                    <a:pt x="12130" y="2366"/>
                  </a:lnTo>
                  <a:lnTo>
                    <a:pt x="15251" y="1721"/>
                  </a:lnTo>
                  <a:lnTo>
                    <a:pt x="16865" y="2308"/>
                  </a:lnTo>
                  <a:lnTo>
                    <a:pt x="12669" y="8291"/>
                  </a:lnTo>
                  <a:lnTo>
                    <a:pt x="10321" y="9869"/>
                  </a:lnTo>
                  <a:lnTo>
                    <a:pt x="6934" y="13832"/>
                  </a:lnTo>
                  <a:lnTo>
                    <a:pt x="6927" y="12323"/>
                  </a:lnTo>
                  <a:lnTo>
                    <a:pt x="2155" y="15494"/>
                  </a:lnTo>
                  <a:lnTo>
                    <a:pt x="1738" y="15141"/>
                  </a:lnTo>
                  <a:lnTo>
                    <a:pt x="0" y="14730"/>
                  </a:lnTo>
                  <a:lnTo>
                    <a:pt x="1355" y="10225"/>
                  </a:lnTo>
                  <a:lnTo>
                    <a:pt x="3375" y="6879"/>
                  </a:lnTo>
                  <a:lnTo>
                    <a:pt x="4743" y="2289"/>
                  </a:lnTo>
                  <a:lnTo>
                    <a:pt x="6452" y="0"/>
                  </a:lnTo>
                  <a:lnTo>
                    <a:pt x="8180" y="70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1" name="Polygon form 251"/>
            <p:cNvSpPr/>
            <p:nvPr/>
          </p:nvSpPr>
          <p:spPr>
            <a:xfrm>
              <a:off x="427334" y="2017883"/>
              <a:ext cx="7781" cy="4064"/>
            </a:xfrm>
            <a:custGeom>
              <a:avLst/>
              <a:gdLst/>
              <a:ahLst/>
              <a:cxnLst/>
              <a:rect l="0" t="0" r="0" b="0"/>
              <a:pathLst>
                <a:path w="7781" h="4064">
                  <a:moveTo>
                    <a:pt x="3074" y="185"/>
                  </a:moveTo>
                  <a:lnTo>
                    <a:pt x="5532" y="684"/>
                  </a:lnTo>
                  <a:lnTo>
                    <a:pt x="7352" y="1901"/>
                  </a:lnTo>
                  <a:lnTo>
                    <a:pt x="7781" y="3248"/>
                  </a:lnTo>
                  <a:lnTo>
                    <a:pt x="5128" y="3277"/>
                  </a:lnTo>
                  <a:lnTo>
                    <a:pt x="3870" y="4064"/>
                  </a:lnTo>
                  <a:lnTo>
                    <a:pt x="1882" y="3232"/>
                  </a:lnTo>
                  <a:lnTo>
                    <a:pt x="0" y="1404"/>
                  </a:lnTo>
                  <a:lnTo>
                    <a:pt x="619" y="301"/>
                  </a:lnTo>
                  <a:lnTo>
                    <a:pt x="2246" y="0"/>
                  </a:lnTo>
                  <a:lnTo>
                    <a:pt x="3074" y="18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2" name="Polygon form 252"/>
            <p:cNvSpPr/>
            <p:nvPr/>
          </p:nvSpPr>
          <p:spPr>
            <a:xfrm>
              <a:off x="848853" y="1950113"/>
              <a:ext cx="13879" cy="19962"/>
            </a:xfrm>
            <a:custGeom>
              <a:avLst/>
              <a:gdLst/>
              <a:ahLst/>
              <a:cxnLst/>
              <a:rect l="0" t="0" r="0" b="0"/>
              <a:pathLst>
                <a:path w="13879" h="19962">
                  <a:moveTo>
                    <a:pt x="662" y="4877"/>
                  </a:moveTo>
                  <a:lnTo>
                    <a:pt x="1102" y="3376"/>
                  </a:lnTo>
                  <a:lnTo>
                    <a:pt x="5325" y="5177"/>
                  </a:lnTo>
                  <a:lnTo>
                    <a:pt x="11652" y="0"/>
                  </a:lnTo>
                  <a:lnTo>
                    <a:pt x="13879" y="5735"/>
                  </a:lnTo>
                  <a:lnTo>
                    <a:pt x="13291" y="6462"/>
                  </a:lnTo>
                  <a:lnTo>
                    <a:pt x="6405" y="8972"/>
                  </a:lnTo>
                  <a:lnTo>
                    <a:pt x="10581" y="13638"/>
                  </a:lnTo>
                  <a:lnTo>
                    <a:pt x="9484" y="14464"/>
                  </a:lnTo>
                  <a:lnTo>
                    <a:pt x="9080" y="16059"/>
                  </a:lnTo>
                  <a:lnTo>
                    <a:pt x="6395" y="16762"/>
                  </a:lnTo>
                  <a:lnTo>
                    <a:pt x="5724" y="18480"/>
                  </a:lnTo>
                  <a:lnTo>
                    <a:pt x="4319" y="19962"/>
                  </a:lnTo>
                  <a:lnTo>
                    <a:pt x="196" y="19275"/>
                  </a:lnTo>
                  <a:lnTo>
                    <a:pt x="0" y="18593"/>
                  </a:lnTo>
                  <a:lnTo>
                    <a:pt x="948" y="11003"/>
                  </a:lnTo>
                  <a:lnTo>
                    <a:pt x="647" y="9165"/>
                  </a:lnTo>
                  <a:lnTo>
                    <a:pt x="1012" y="7768"/>
                  </a:lnTo>
                  <a:lnTo>
                    <a:pt x="662" y="487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3" name="Polygon form 253"/>
            <p:cNvSpPr/>
            <p:nvPr/>
          </p:nvSpPr>
          <p:spPr>
            <a:xfrm>
              <a:off x="1178305" y="1889840"/>
              <a:ext cx="31494" cy="56035"/>
            </a:xfrm>
            <a:custGeom>
              <a:avLst/>
              <a:gdLst/>
              <a:ahLst/>
              <a:cxnLst/>
              <a:rect l="0" t="0" r="0" b="0"/>
              <a:pathLst>
                <a:path w="31494" h="56035">
                  <a:moveTo>
                    <a:pt x="27805" y="21482"/>
                  </a:moveTo>
                  <a:lnTo>
                    <a:pt x="29033" y="25677"/>
                  </a:lnTo>
                  <a:lnTo>
                    <a:pt x="31122" y="28167"/>
                  </a:lnTo>
                  <a:lnTo>
                    <a:pt x="31494" y="31950"/>
                  </a:lnTo>
                  <a:lnTo>
                    <a:pt x="28606" y="34800"/>
                  </a:lnTo>
                  <a:lnTo>
                    <a:pt x="22906" y="35714"/>
                  </a:lnTo>
                  <a:lnTo>
                    <a:pt x="21242" y="42014"/>
                  </a:lnTo>
                  <a:lnTo>
                    <a:pt x="17942" y="40272"/>
                  </a:lnTo>
                  <a:lnTo>
                    <a:pt x="15771" y="36478"/>
                  </a:lnTo>
                  <a:lnTo>
                    <a:pt x="10526" y="38167"/>
                  </a:lnTo>
                  <a:lnTo>
                    <a:pt x="7778" y="40936"/>
                  </a:lnTo>
                  <a:lnTo>
                    <a:pt x="3865" y="41400"/>
                  </a:lnTo>
                  <a:lnTo>
                    <a:pt x="9196" y="44825"/>
                  </a:lnTo>
                  <a:lnTo>
                    <a:pt x="11121" y="53695"/>
                  </a:lnTo>
                  <a:lnTo>
                    <a:pt x="9889" y="56035"/>
                  </a:lnTo>
                  <a:lnTo>
                    <a:pt x="7297" y="54192"/>
                  </a:lnTo>
                  <a:lnTo>
                    <a:pt x="5968" y="49525"/>
                  </a:lnTo>
                  <a:lnTo>
                    <a:pt x="3086" y="48235"/>
                  </a:lnTo>
                  <a:lnTo>
                    <a:pt x="0" y="44874"/>
                  </a:lnTo>
                  <a:lnTo>
                    <a:pt x="2441" y="43024"/>
                  </a:lnTo>
                  <a:lnTo>
                    <a:pt x="2600" y="39674"/>
                  </a:lnTo>
                  <a:lnTo>
                    <a:pt x="4626" y="36736"/>
                  </a:lnTo>
                  <a:lnTo>
                    <a:pt x="5233" y="33038"/>
                  </a:lnTo>
                  <a:lnTo>
                    <a:pt x="11037" y="30871"/>
                  </a:lnTo>
                  <a:lnTo>
                    <a:pt x="15172" y="31549"/>
                  </a:lnTo>
                  <a:lnTo>
                    <a:pt x="13428" y="22185"/>
                  </a:lnTo>
                  <a:lnTo>
                    <a:pt x="17044" y="24367"/>
                  </a:lnTo>
                  <a:lnTo>
                    <a:pt x="18781" y="18784"/>
                  </a:lnTo>
                  <a:lnTo>
                    <a:pt x="19404" y="16615"/>
                  </a:lnTo>
                  <a:lnTo>
                    <a:pt x="17482" y="10221"/>
                  </a:lnTo>
                  <a:lnTo>
                    <a:pt x="13199" y="4645"/>
                  </a:lnTo>
                  <a:lnTo>
                    <a:pt x="12379" y="1326"/>
                  </a:lnTo>
                  <a:lnTo>
                    <a:pt x="15070" y="0"/>
                  </a:lnTo>
                  <a:lnTo>
                    <a:pt x="21547" y="6736"/>
                  </a:lnTo>
                  <a:lnTo>
                    <a:pt x="24169" y="10828"/>
                  </a:lnTo>
                  <a:lnTo>
                    <a:pt x="24486" y="16260"/>
                  </a:lnTo>
                  <a:lnTo>
                    <a:pt x="27805" y="2148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4" name="Polygon form 254"/>
            <p:cNvSpPr/>
            <p:nvPr/>
          </p:nvSpPr>
          <p:spPr>
            <a:xfrm>
              <a:off x="1179915" y="1868960"/>
              <a:ext cx="19478" cy="20471"/>
            </a:xfrm>
            <a:custGeom>
              <a:avLst/>
              <a:gdLst/>
              <a:ahLst/>
              <a:cxnLst/>
              <a:rect l="0" t="0" r="0" b="0"/>
              <a:pathLst>
                <a:path w="19478" h="20471">
                  <a:moveTo>
                    <a:pt x="11085" y="5987"/>
                  </a:moveTo>
                  <a:lnTo>
                    <a:pt x="14016" y="6753"/>
                  </a:lnTo>
                  <a:lnTo>
                    <a:pt x="14519" y="4369"/>
                  </a:lnTo>
                  <a:lnTo>
                    <a:pt x="19478" y="9833"/>
                  </a:lnTo>
                  <a:lnTo>
                    <a:pt x="15986" y="11797"/>
                  </a:lnTo>
                  <a:lnTo>
                    <a:pt x="16918" y="17090"/>
                  </a:lnTo>
                  <a:lnTo>
                    <a:pt x="9610" y="14311"/>
                  </a:lnTo>
                  <a:lnTo>
                    <a:pt x="11801" y="19968"/>
                  </a:lnTo>
                  <a:lnTo>
                    <a:pt x="8383" y="20471"/>
                  </a:lnTo>
                  <a:lnTo>
                    <a:pt x="4484" y="15580"/>
                  </a:lnTo>
                  <a:lnTo>
                    <a:pt x="3261" y="11576"/>
                  </a:lnTo>
                  <a:lnTo>
                    <a:pt x="6329" y="10882"/>
                  </a:lnTo>
                  <a:lnTo>
                    <a:pt x="2082" y="3943"/>
                  </a:lnTo>
                  <a:lnTo>
                    <a:pt x="0" y="0"/>
                  </a:lnTo>
                  <a:lnTo>
                    <a:pt x="7497" y="4641"/>
                  </a:lnTo>
                  <a:lnTo>
                    <a:pt x="11085" y="598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5" name="Polygon form 255"/>
            <p:cNvSpPr/>
            <p:nvPr/>
          </p:nvSpPr>
          <p:spPr>
            <a:xfrm>
              <a:off x="1187958" y="1927880"/>
              <a:ext cx="7208" cy="8740"/>
            </a:xfrm>
            <a:custGeom>
              <a:avLst/>
              <a:gdLst/>
              <a:ahLst/>
              <a:cxnLst/>
              <a:rect l="0" t="0" r="0" b="0"/>
              <a:pathLst>
                <a:path w="7208" h="8740">
                  <a:moveTo>
                    <a:pt x="5855" y="859"/>
                  </a:moveTo>
                  <a:lnTo>
                    <a:pt x="7208" y="2565"/>
                  </a:lnTo>
                  <a:lnTo>
                    <a:pt x="6901" y="5832"/>
                  </a:lnTo>
                  <a:lnTo>
                    <a:pt x="4669" y="4327"/>
                  </a:lnTo>
                  <a:lnTo>
                    <a:pt x="3537" y="5673"/>
                  </a:lnTo>
                  <a:lnTo>
                    <a:pt x="4137" y="8740"/>
                  </a:lnTo>
                  <a:lnTo>
                    <a:pt x="1190" y="7490"/>
                  </a:lnTo>
                  <a:lnTo>
                    <a:pt x="0" y="5073"/>
                  </a:lnTo>
                  <a:lnTo>
                    <a:pt x="312" y="1863"/>
                  </a:lnTo>
                  <a:lnTo>
                    <a:pt x="2539" y="2270"/>
                  </a:lnTo>
                  <a:lnTo>
                    <a:pt x="2801" y="0"/>
                  </a:lnTo>
                  <a:lnTo>
                    <a:pt x="5855" y="85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6" name="Polygon form 256"/>
            <p:cNvSpPr/>
            <p:nvPr/>
          </p:nvSpPr>
          <p:spPr>
            <a:xfrm>
              <a:off x="872691" y="1842301"/>
              <a:ext cx="128722" cy="69958"/>
            </a:xfrm>
            <a:custGeom>
              <a:avLst/>
              <a:gdLst/>
              <a:ahLst/>
              <a:cxnLst/>
              <a:rect l="0" t="0" r="0" b="0"/>
              <a:pathLst>
                <a:path w="128722" h="69958">
                  <a:moveTo>
                    <a:pt x="89425" y="61877"/>
                  </a:moveTo>
                  <a:lnTo>
                    <a:pt x="87801" y="62851"/>
                  </a:lnTo>
                  <a:lnTo>
                    <a:pt x="84453" y="66387"/>
                  </a:lnTo>
                  <a:lnTo>
                    <a:pt x="84048" y="69871"/>
                  </a:lnTo>
                  <a:lnTo>
                    <a:pt x="82796" y="69958"/>
                  </a:lnTo>
                  <a:lnTo>
                    <a:pt x="81171" y="67737"/>
                  </a:lnTo>
                  <a:lnTo>
                    <a:pt x="76832" y="67773"/>
                  </a:lnTo>
                  <a:lnTo>
                    <a:pt x="74944" y="63897"/>
                  </a:lnTo>
                  <a:lnTo>
                    <a:pt x="73298" y="63936"/>
                  </a:lnTo>
                  <a:lnTo>
                    <a:pt x="72052" y="59146"/>
                  </a:lnTo>
                  <a:lnTo>
                    <a:pt x="66967" y="55848"/>
                  </a:lnTo>
                  <a:lnTo>
                    <a:pt x="61389" y="56470"/>
                  </a:lnTo>
                  <a:lnTo>
                    <a:pt x="57702" y="57329"/>
                  </a:lnTo>
                  <a:lnTo>
                    <a:pt x="53238" y="53180"/>
                  </a:lnTo>
                  <a:lnTo>
                    <a:pt x="49991" y="51499"/>
                  </a:lnTo>
                  <a:lnTo>
                    <a:pt x="43865" y="48314"/>
                  </a:lnTo>
                  <a:lnTo>
                    <a:pt x="43128" y="47928"/>
                  </a:lnTo>
                  <a:lnTo>
                    <a:pt x="35471" y="51068"/>
                  </a:lnTo>
                  <a:lnTo>
                    <a:pt x="40301" y="68557"/>
                  </a:lnTo>
                  <a:lnTo>
                    <a:pt x="38621" y="68851"/>
                  </a:lnTo>
                  <a:lnTo>
                    <a:pt x="35310" y="65214"/>
                  </a:lnTo>
                  <a:lnTo>
                    <a:pt x="32694" y="63966"/>
                  </a:lnTo>
                  <a:lnTo>
                    <a:pt x="29114" y="65087"/>
                  </a:lnTo>
                  <a:lnTo>
                    <a:pt x="28008" y="66716"/>
                  </a:lnTo>
                  <a:lnTo>
                    <a:pt x="27537" y="65566"/>
                  </a:lnTo>
                  <a:lnTo>
                    <a:pt x="27880" y="63561"/>
                  </a:lnTo>
                  <a:lnTo>
                    <a:pt x="26828" y="61932"/>
                  </a:lnTo>
                  <a:lnTo>
                    <a:pt x="22540" y="60451"/>
                  </a:lnTo>
                  <a:lnTo>
                    <a:pt x="19978" y="56249"/>
                  </a:lnTo>
                  <a:lnTo>
                    <a:pt x="17842" y="55114"/>
                  </a:lnTo>
                  <a:lnTo>
                    <a:pt x="17346" y="53576"/>
                  </a:lnTo>
                  <a:lnTo>
                    <a:pt x="20688" y="53914"/>
                  </a:lnTo>
                  <a:lnTo>
                    <a:pt x="19925" y="50448"/>
                  </a:lnTo>
                  <a:lnTo>
                    <a:pt x="22529" y="49579"/>
                  </a:lnTo>
                  <a:lnTo>
                    <a:pt x="25598" y="50181"/>
                  </a:lnTo>
                  <a:lnTo>
                    <a:pt x="24929" y="45541"/>
                  </a:lnTo>
                  <a:lnTo>
                    <a:pt x="23532" y="42637"/>
                  </a:lnTo>
                  <a:lnTo>
                    <a:pt x="20334" y="42988"/>
                  </a:lnTo>
                  <a:lnTo>
                    <a:pt x="17249" y="41935"/>
                  </a:lnTo>
                  <a:lnTo>
                    <a:pt x="14027" y="44150"/>
                  </a:lnTo>
                  <a:lnTo>
                    <a:pt x="11231" y="45248"/>
                  </a:lnTo>
                  <a:lnTo>
                    <a:pt x="9373" y="44540"/>
                  </a:lnTo>
                  <a:lnTo>
                    <a:pt x="9081" y="42097"/>
                  </a:lnTo>
                  <a:lnTo>
                    <a:pt x="6192" y="39012"/>
                  </a:lnTo>
                  <a:lnTo>
                    <a:pt x="3819" y="39226"/>
                  </a:lnTo>
                  <a:lnTo>
                    <a:pt x="257" y="36116"/>
                  </a:lnTo>
                  <a:lnTo>
                    <a:pt x="1188" y="32476"/>
                  </a:lnTo>
                  <a:lnTo>
                    <a:pt x="0" y="31546"/>
                  </a:lnTo>
                  <a:lnTo>
                    <a:pt x="1151" y="26274"/>
                  </a:lnTo>
                  <a:lnTo>
                    <a:pt x="5171" y="28893"/>
                  </a:lnTo>
                  <a:lnTo>
                    <a:pt x="4605" y="25433"/>
                  </a:lnTo>
                  <a:lnTo>
                    <a:pt x="9602" y="20059"/>
                  </a:lnTo>
                  <a:lnTo>
                    <a:pt x="14451" y="19745"/>
                  </a:lnTo>
                  <a:lnTo>
                    <a:pt x="22391" y="22729"/>
                  </a:lnTo>
                  <a:lnTo>
                    <a:pt x="26732" y="24482"/>
                  </a:lnTo>
                  <a:lnTo>
                    <a:pt x="29413" y="22348"/>
                  </a:lnTo>
                  <a:lnTo>
                    <a:pt x="34352" y="22033"/>
                  </a:lnTo>
                  <a:lnTo>
                    <a:pt x="39213" y="24300"/>
                  </a:lnTo>
                  <a:lnTo>
                    <a:pt x="39636" y="22856"/>
                  </a:lnTo>
                  <a:lnTo>
                    <a:pt x="44114" y="22854"/>
                  </a:lnTo>
                  <a:lnTo>
                    <a:pt x="44089" y="20580"/>
                  </a:lnTo>
                  <a:lnTo>
                    <a:pt x="37866" y="17572"/>
                  </a:lnTo>
                  <a:lnTo>
                    <a:pt x="39997" y="15133"/>
                  </a:lnTo>
                  <a:lnTo>
                    <a:pt x="38942" y="13876"/>
                  </a:lnTo>
                  <a:lnTo>
                    <a:pt x="41433" y="12507"/>
                  </a:lnTo>
                  <a:lnTo>
                    <a:pt x="37992" y="9386"/>
                  </a:lnTo>
                  <a:lnTo>
                    <a:pt x="38769" y="7710"/>
                  </a:lnTo>
                  <a:lnTo>
                    <a:pt x="49448" y="5493"/>
                  </a:lnTo>
                  <a:lnTo>
                    <a:pt x="50434" y="4251"/>
                  </a:lnTo>
                  <a:lnTo>
                    <a:pt x="57196" y="2103"/>
                  </a:lnTo>
                  <a:lnTo>
                    <a:pt x="59007" y="0"/>
                  </a:lnTo>
                  <a:lnTo>
                    <a:pt x="64824" y="704"/>
                  </a:lnTo>
                  <a:lnTo>
                    <a:pt x="68004" y="5528"/>
                  </a:lnTo>
                  <a:lnTo>
                    <a:pt x="70617" y="4197"/>
                  </a:lnTo>
                  <a:lnTo>
                    <a:pt x="75225" y="5572"/>
                  </a:lnTo>
                  <a:lnTo>
                    <a:pt x="76171" y="8160"/>
                  </a:lnTo>
                  <a:lnTo>
                    <a:pt x="78946" y="7716"/>
                  </a:lnTo>
                  <a:lnTo>
                    <a:pt x="84329" y="2798"/>
                  </a:lnTo>
                  <a:lnTo>
                    <a:pt x="83963" y="4345"/>
                  </a:lnTo>
                  <a:lnTo>
                    <a:pt x="89581" y="7743"/>
                  </a:lnTo>
                  <a:lnTo>
                    <a:pt x="102189" y="19311"/>
                  </a:lnTo>
                  <a:lnTo>
                    <a:pt x="102642" y="16725"/>
                  </a:lnTo>
                  <a:lnTo>
                    <a:pt x="108204" y="19176"/>
                  </a:lnTo>
                  <a:lnTo>
                    <a:pt x="112027" y="17662"/>
                  </a:lnTo>
                  <a:lnTo>
                    <a:pt x="114149" y="18400"/>
                  </a:lnTo>
                  <a:lnTo>
                    <a:pt x="116996" y="21040"/>
                  </a:lnTo>
                  <a:lnTo>
                    <a:pt x="119615" y="21813"/>
                  </a:lnTo>
                  <a:lnTo>
                    <a:pt x="121935" y="23739"/>
                  </a:lnTo>
                  <a:lnTo>
                    <a:pt x="125614" y="22826"/>
                  </a:lnTo>
                  <a:lnTo>
                    <a:pt x="128722" y="25619"/>
                  </a:lnTo>
                  <a:lnTo>
                    <a:pt x="127906" y="28954"/>
                  </a:lnTo>
                  <a:lnTo>
                    <a:pt x="125514" y="29576"/>
                  </a:lnTo>
                  <a:lnTo>
                    <a:pt x="127633" y="34366"/>
                  </a:lnTo>
                  <a:lnTo>
                    <a:pt x="126867" y="36640"/>
                  </a:lnTo>
                  <a:lnTo>
                    <a:pt x="119835" y="35479"/>
                  </a:lnTo>
                  <a:lnTo>
                    <a:pt x="121283" y="44171"/>
                  </a:lnTo>
                  <a:lnTo>
                    <a:pt x="120079" y="45336"/>
                  </a:lnTo>
                  <a:lnTo>
                    <a:pt x="114438" y="47629"/>
                  </a:lnTo>
                  <a:lnTo>
                    <a:pt x="120720" y="55770"/>
                  </a:lnTo>
                  <a:lnTo>
                    <a:pt x="118941" y="57146"/>
                  </a:lnTo>
                  <a:lnTo>
                    <a:pt x="120257" y="59864"/>
                  </a:lnTo>
                  <a:lnTo>
                    <a:pt x="117943" y="59275"/>
                  </a:lnTo>
                  <a:lnTo>
                    <a:pt x="115625" y="57645"/>
                  </a:lnTo>
                  <a:lnTo>
                    <a:pt x="110523" y="57415"/>
                  </a:lnTo>
                  <a:lnTo>
                    <a:pt x="104981" y="57579"/>
                  </a:lnTo>
                  <a:lnTo>
                    <a:pt x="103969" y="58169"/>
                  </a:lnTo>
                  <a:lnTo>
                    <a:pt x="98521" y="56407"/>
                  </a:lnTo>
                  <a:lnTo>
                    <a:pt x="96995" y="57493"/>
                  </a:lnTo>
                  <a:lnTo>
                    <a:pt x="97474" y="60340"/>
                  </a:lnTo>
                  <a:lnTo>
                    <a:pt x="91426" y="58968"/>
                  </a:lnTo>
                  <a:lnTo>
                    <a:pt x="89466" y="59749"/>
                  </a:lnTo>
                  <a:lnTo>
                    <a:pt x="89425" y="61877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7" name="Polygon form 257"/>
            <p:cNvSpPr/>
            <p:nvPr/>
          </p:nvSpPr>
          <p:spPr>
            <a:xfrm>
              <a:off x="852366" y="2082292"/>
              <a:ext cx="30467" cy="48287"/>
            </a:xfrm>
            <a:custGeom>
              <a:avLst/>
              <a:gdLst/>
              <a:ahLst/>
              <a:cxnLst/>
              <a:rect l="0" t="0" r="0" b="0"/>
              <a:pathLst>
                <a:path w="30467" h="48287">
                  <a:moveTo>
                    <a:pt x="27300" y="30165"/>
                  </a:moveTo>
                  <a:lnTo>
                    <a:pt x="29557" y="34087"/>
                  </a:lnTo>
                  <a:lnTo>
                    <a:pt x="26848" y="35981"/>
                  </a:lnTo>
                  <a:lnTo>
                    <a:pt x="25880" y="37962"/>
                  </a:lnTo>
                  <a:lnTo>
                    <a:pt x="24435" y="38308"/>
                  </a:lnTo>
                  <a:lnTo>
                    <a:pt x="23850" y="41653"/>
                  </a:lnTo>
                  <a:lnTo>
                    <a:pt x="22588" y="43566"/>
                  </a:lnTo>
                  <a:lnTo>
                    <a:pt x="21787" y="46724"/>
                  </a:lnTo>
                  <a:lnTo>
                    <a:pt x="20211" y="48287"/>
                  </a:lnTo>
                  <a:lnTo>
                    <a:pt x="14775" y="43530"/>
                  </a:lnTo>
                  <a:lnTo>
                    <a:pt x="14549" y="40777"/>
                  </a:lnTo>
                  <a:lnTo>
                    <a:pt x="680" y="31106"/>
                  </a:lnTo>
                  <a:lnTo>
                    <a:pt x="32" y="30585"/>
                  </a:lnTo>
                  <a:lnTo>
                    <a:pt x="0" y="25567"/>
                  </a:lnTo>
                  <a:lnTo>
                    <a:pt x="1100" y="23648"/>
                  </a:lnTo>
                  <a:lnTo>
                    <a:pt x="2983" y="20512"/>
                  </a:lnTo>
                  <a:lnTo>
                    <a:pt x="4364" y="17058"/>
                  </a:lnTo>
                  <a:lnTo>
                    <a:pt x="2624" y="11623"/>
                  </a:lnTo>
                  <a:lnTo>
                    <a:pt x="2147" y="9247"/>
                  </a:lnTo>
                  <a:lnTo>
                    <a:pt x="280" y="5963"/>
                  </a:lnTo>
                  <a:lnTo>
                    <a:pt x="2598" y="3129"/>
                  </a:lnTo>
                  <a:lnTo>
                    <a:pt x="5143" y="0"/>
                  </a:lnTo>
                  <a:lnTo>
                    <a:pt x="7153" y="789"/>
                  </a:lnTo>
                  <a:lnTo>
                    <a:pt x="7202" y="3449"/>
                  </a:lnTo>
                  <a:lnTo>
                    <a:pt x="8541" y="5005"/>
                  </a:lnTo>
                  <a:lnTo>
                    <a:pt x="11215" y="4998"/>
                  </a:lnTo>
                  <a:lnTo>
                    <a:pt x="16141" y="9014"/>
                  </a:lnTo>
                  <a:lnTo>
                    <a:pt x="17356" y="9059"/>
                  </a:lnTo>
                  <a:lnTo>
                    <a:pt x="18254" y="8927"/>
                  </a:lnTo>
                  <a:lnTo>
                    <a:pt x="19113" y="9472"/>
                  </a:lnTo>
                  <a:lnTo>
                    <a:pt x="21681" y="9840"/>
                  </a:lnTo>
                  <a:lnTo>
                    <a:pt x="22788" y="7859"/>
                  </a:lnTo>
                  <a:lnTo>
                    <a:pt x="26265" y="5863"/>
                  </a:lnTo>
                  <a:lnTo>
                    <a:pt x="27842" y="7465"/>
                  </a:lnTo>
                  <a:lnTo>
                    <a:pt x="30467" y="7459"/>
                  </a:lnTo>
                  <a:lnTo>
                    <a:pt x="27184" y="12857"/>
                  </a:lnTo>
                  <a:lnTo>
                    <a:pt x="27300" y="30165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8" name="Polygon form 258"/>
            <p:cNvSpPr/>
            <p:nvPr/>
          </p:nvSpPr>
          <p:spPr>
            <a:xfrm>
              <a:off x="960717" y="1898708"/>
              <a:ext cx="32231" cy="19623"/>
            </a:xfrm>
            <a:custGeom>
              <a:avLst/>
              <a:gdLst/>
              <a:ahLst/>
              <a:cxnLst/>
              <a:rect l="0" t="0" r="0" b="0"/>
              <a:pathLst>
                <a:path w="32231" h="19623">
                  <a:moveTo>
                    <a:pt x="1399" y="5470"/>
                  </a:moveTo>
                  <a:lnTo>
                    <a:pt x="1440" y="3342"/>
                  </a:lnTo>
                  <a:lnTo>
                    <a:pt x="3400" y="2561"/>
                  </a:lnTo>
                  <a:lnTo>
                    <a:pt x="9448" y="3933"/>
                  </a:lnTo>
                  <a:lnTo>
                    <a:pt x="8969" y="1086"/>
                  </a:lnTo>
                  <a:lnTo>
                    <a:pt x="10495" y="0"/>
                  </a:lnTo>
                  <a:lnTo>
                    <a:pt x="15943" y="1763"/>
                  </a:lnTo>
                  <a:lnTo>
                    <a:pt x="16955" y="1173"/>
                  </a:lnTo>
                  <a:lnTo>
                    <a:pt x="22496" y="1008"/>
                  </a:lnTo>
                  <a:lnTo>
                    <a:pt x="27599" y="1239"/>
                  </a:lnTo>
                  <a:lnTo>
                    <a:pt x="29917" y="2868"/>
                  </a:lnTo>
                  <a:lnTo>
                    <a:pt x="32231" y="3457"/>
                  </a:lnTo>
                  <a:lnTo>
                    <a:pt x="32176" y="4567"/>
                  </a:lnTo>
                  <a:lnTo>
                    <a:pt x="27888" y="7452"/>
                  </a:lnTo>
                  <a:lnTo>
                    <a:pt x="27385" y="9419"/>
                  </a:lnTo>
                  <a:lnTo>
                    <a:pt x="23283" y="10215"/>
                  </a:lnTo>
                  <a:lnTo>
                    <a:pt x="23076" y="13342"/>
                  </a:lnTo>
                  <a:lnTo>
                    <a:pt x="19284" y="12879"/>
                  </a:lnTo>
                  <a:lnTo>
                    <a:pt x="17268" y="13932"/>
                  </a:lnTo>
                  <a:lnTo>
                    <a:pt x="14785" y="16353"/>
                  </a:lnTo>
                  <a:lnTo>
                    <a:pt x="15618" y="17452"/>
                  </a:lnTo>
                  <a:lnTo>
                    <a:pt x="15005" y="18595"/>
                  </a:lnTo>
                  <a:lnTo>
                    <a:pt x="8794" y="19623"/>
                  </a:lnTo>
                  <a:lnTo>
                    <a:pt x="4102" y="18260"/>
                  </a:lnTo>
                  <a:lnTo>
                    <a:pt x="522" y="18796"/>
                  </a:lnTo>
                  <a:lnTo>
                    <a:pt x="0" y="16025"/>
                  </a:lnTo>
                  <a:lnTo>
                    <a:pt x="3945" y="16658"/>
                  </a:lnTo>
                  <a:lnTo>
                    <a:pt x="4723" y="15125"/>
                  </a:lnTo>
                  <a:lnTo>
                    <a:pt x="7452" y="15476"/>
                  </a:lnTo>
                  <a:lnTo>
                    <a:pt x="10658" y="11824"/>
                  </a:lnTo>
                  <a:lnTo>
                    <a:pt x="5832" y="9496"/>
                  </a:lnTo>
                  <a:lnTo>
                    <a:pt x="3827" y="10802"/>
                  </a:lnTo>
                  <a:lnTo>
                    <a:pt x="759" y="9121"/>
                  </a:lnTo>
                  <a:lnTo>
                    <a:pt x="2549" y="5893"/>
                  </a:lnTo>
                  <a:lnTo>
                    <a:pt x="1399" y="547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9" name="Polygon form 259"/>
            <p:cNvSpPr/>
            <p:nvPr/>
          </p:nvSpPr>
          <p:spPr>
            <a:xfrm>
              <a:off x="1110755" y="2034528"/>
              <a:ext cx="20266" cy="20834"/>
            </a:xfrm>
            <a:custGeom>
              <a:avLst/>
              <a:gdLst/>
              <a:ahLst/>
              <a:cxnLst/>
              <a:rect l="0" t="0" r="0" b="0"/>
              <a:pathLst>
                <a:path w="20266" h="20834">
                  <a:moveTo>
                    <a:pt x="6198" y="20163"/>
                  </a:moveTo>
                  <a:lnTo>
                    <a:pt x="4335" y="17569"/>
                  </a:lnTo>
                  <a:lnTo>
                    <a:pt x="1747" y="12412"/>
                  </a:lnTo>
                  <a:lnTo>
                    <a:pt x="0" y="6361"/>
                  </a:lnTo>
                  <a:lnTo>
                    <a:pt x="1789" y="2116"/>
                  </a:lnTo>
                  <a:lnTo>
                    <a:pt x="6521" y="1018"/>
                  </a:lnTo>
                  <a:lnTo>
                    <a:pt x="10178" y="1641"/>
                  </a:lnTo>
                  <a:lnTo>
                    <a:pt x="13612" y="3533"/>
                  </a:lnTo>
                  <a:lnTo>
                    <a:pt x="14757" y="0"/>
                  </a:lnTo>
                  <a:lnTo>
                    <a:pt x="18411" y="1763"/>
                  </a:lnTo>
                  <a:lnTo>
                    <a:pt x="19827" y="5115"/>
                  </a:lnTo>
                  <a:lnTo>
                    <a:pt x="20266" y="11198"/>
                  </a:lnTo>
                  <a:lnTo>
                    <a:pt x="14414" y="15248"/>
                  </a:lnTo>
                  <a:lnTo>
                    <a:pt x="16475" y="18275"/>
                  </a:lnTo>
                  <a:lnTo>
                    <a:pt x="12525" y="18729"/>
                  </a:lnTo>
                  <a:lnTo>
                    <a:pt x="9472" y="20834"/>
                  </a:lnTo>
                  <a:lnTo>
                    <a:pt x="6198" y="201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0" name="Polygon form 260"/>
            <p:cNvSpPr/>
            <p:nvPr/>
          </p:nvSpPr>
          <p:spPr>
            <a:xfrm>
              <a:off x="1155734" y="1908291"/>
              <a:ext cx="16924" cy="21764"/>
            </a:xfrm>
            <a:custGeom>
              <a:avLst/>
              <a:gdLst/>
              <a:ahLst/>
              <a:cxnLst/>
              <a:rect l="0" t="0" r="0" b="0"/>
              <a:pathLst>
                <a:path w="16924" h="21764">
                  <a:moveTo>
                    <a:pt x="4770" y="0"/>
                  </a:moveTo>
                  <a:lnTo>
                    <a:pt x="10952" y="5622"/>
                  </a:lnTo>
                  <a:lnTo>
                    <a:pt x="13575" y="8795"/>
                  </a:lnTo>
                  <a:lnTo>
                    <a:pt x="16733" y="14590"/>
                  </a:lnTo>
                  <a:lnTo>
                    <a:pt x="16924" y="17480"/>
                  </a:lnTo>
                  <a:lnTo>
                    <a:pt x="14375" y="18729"/>
                  </a:lnTo>
                  <a:lnTo>
                    <a:pt x="12735" y="21063"/>
                  </a:lnTo>
                  <a:lnTo>
                    <a:pt x="9899" y="21764"/>
                  </a:lnTo>
                  <a:lnTo>
                    <a:pt x="8147" y="19055"/>
                  </a:lnTo>
                  <a:lnTo>
                    <a:pt x="6842" y="15227"/>
                  </a:lnTo>
                  <a:lnTo>
                    <a:pt x="2623" y="10140"/>
                  </a:lnTo>
                  <a:lnTo>
                    <a:pt x="4642" y="9067"/>
                  </a:lnTo>
                  <a:lnTo>
                    <a:pt x="43" y="5000"/>
                  </a:lnTo>
                  <a:lnTo>
                    <a:pt x="0" y="4528"/>
                  </a:lnTo>
                  <a:lnTo>
                    <a:pt x="1571" y="4565"/>
                  </a:lnTo>
                  <a:lnTo>
                    <a:pt x="1597" y="2188"/>
                  </a:lnTo>
                  <a:lnTo>
                    <a:pt x="3781" y="1720"/>
                  </a:lnTo>
                  <a:lnTo>
                    <a:pt x="4990" y="1254"/>
                  </a:lnTo>
                  <a:lnTo>
                    <a:pt x="4770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1" name="Polygon form 261"/>
            <p:cNvSpPr/>
            <p:nvPr/>
          </p:nvSpPr>
          <p:spPr>
            <a:xfrm>
              <a:off x="790141" y="1904513"/>
              <a:ext cx="5735" cy="6711"/>
            </a:xfrm>
            <a:custGeom>
              <a:avLst/>
              <a:gdLst/>
              <a:ahLst/>
              <a:cxnLst/>
              <a:rect l="0" t="0" r="0" b="0"/>
              <a:pathLst>
                <a:path w="5735" h="6711">
                  <a:moveTo>
                    <a:pt x="2589" y="5745"/>
                  </a:moveTo>
                  <a:lnTo>
                    <a:pt x="2528" y="6711"/>
                  </a:lnTo>
                  <a:lnTo>
                    <a:pt x="2091" y="6678"/>
                  </a:lnTo>
                  <a:lnTo>
                    <a:pt x="1701" y="4975"/>
                  </a:lnTo>
                  <a:lnTo>
                    <a:pt x="842" y="4503"/>
                  </a:lnTo>
                  <a:lnTo>
                    <a:pt x="0" y="3249"/>
                  </a:lnTo>
                  <a:lnTo>
                    <a:pt x="534" y="2186"/>
                  </a:lnTo>
                  <a:lnTo>
                    <a:pt x="1311" y="1837"/>
                  </a:lnTo>
                  <a:lnTo>
                    <a:pt x="1627" y="269"/>
                  </a:lnTo>
                  <a:lnTo>
                    <a:pt x="2207" y="0"/>
                  </a:lnTo>
                  <a:lnTo>
                    <a:pt x="2752" y="658"/>
                  </a:lnTo>
                  <a:lnTo>
                    <a:pt x="3413" y="942"/>
                  </a:lnTo>
                  <a:lnTo>
                    <a:pt x="3931" y="1685"/>
                  </a:lnTo>
                  <a:lnTo>
                    <a:pt x="4510" y="1899"/>
                  </a:lnTo>
                  <a:lnTo>
                    <a:pt x="5257" y="2763"/>
                  </a:lnTo>
                  <a:lnTo>
                    <a:pt x="5735" y="2730"/>
                  </a:lnTo>
                  <a:lnTo>
                    <a:pt x="5471" y="3881"/>
                  </a:lnTo>
                  <a:lnTo>
                    <a:pt x="5122" y="4447"/>
                  </a:lnTo>
                  <a:lnTo>
                    <a:pt x="5270" y="4799"/>
                  </a:lnTo>
                  <a:lnTo>
                    <a:pt x="4527" y="4990"/>
                  </a:lnTo>
                  <a:lnTo>
                    <a:pt x="2589" y="574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2" name="Polygon form 262"/>
            <p:cNvSpPr/>
            <p:nvPr/>
          </p:nvSpPr>
          <p:spPr>
            <a:xfrm>
              <a:off x="891343" y="1965203"/>
              <a:ext cx="7086" cy="7255"/>
            </a:xfrm>
            <a:custGeom>
              <a:avLst/>
              <a:gdLst/>
              <a:ahLst/>
              <a:cxnLst/>
              <a:rect l="0" t="0" r="0" b="0"/>
              <a:pathLst>
                <a:path w="7086" h="7255">
                  <a:moveTo>
                    <a:pt x="4472" y="341"/>
                  </a:moveTo>
                  <a:lnTo>
                    <a:pt x="5546" y="2422"/>
                  </a:lnTo>
                  <a:lnTo>
                    <a:pt x="5385" y="3514"/>
                  </a:lnTo>
                  <a:lnTo>
                    <a:pt x="7086" y="7075"/>
                  </a:lnTo>
                  <a:lnTo>
                    <a:pt x="4533" y="7255"/>
                  </a:lnTo>
                  <a:lnTo>
                    <a:pt x="3300" y="5009"/>
                  </a:lnTo>
                  <a:lnTo>
                    <a:pt x="0" y="4620"/>
                  </a:lnTo>
                  <a:lnTo>
                    <a:pt x="1984" y="0"/>
                  </a:lnTo>
                  <a:lnTo>
                    <a:pt x="4472" y="34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3" name="Polygon form 263"/>
            <p:cNvSpPr/>
            <p:nvPr/>
          </p:nvSpPr>
          <p:spPr>
            <a:xfrm>
              <a:off x="753196" y="1877607"/>
              <a:ext cx="24232" cy="12282"/>
            </a:xfrm>
            <a:custGeom>
              <a:avLst/>
              <a:gdLst/>
              <a:ahLst/>
              <a:cxnLst/>
              <a:rect l="0" t="0" r="0" b="0"/>
              <a:pathLst>
                <a:path w="24232" h="12282">
                  <a:moveTo>
                    <a:pt x="24232" y="4242"/>
                  </a:moveTo>
                  <a:lnTo>
                    <a:pt x="24159" y="6167"/>
                  </a:lnTo>
                  <a:lnTo>
                    <a:pt x="22317" y="6198"/>
                  </a:lnTo>
                  <a:lnTo>
                    <a:pt x="23040" y="7210"/>
                  </a:lnTo>
                  <a:lnTo>
                    <a:pt x="22211" y="10250"/>
                  </a:lnTo>
                  <a:lnTo>
                    <a:pt x="21649" y="11051"/>
                  </a:lnTo>
                  <a:lnTo>
                    <a:pt x="18774" y="11198"/>
                  </a:lnTo>
                  <a:lnTo>
                    <a:pt x="17190" y="12282"/>
                  </a:lnTo>
                  <a:lnTo>
                    <a:pt x="14434" y="11944"/>
                  </a:lnTo>
                  <a:lnTo>
                    <a:pt x="9631" y="10772"/>
                  </a:lnTo>
                  <a:lnTo>
                    <a:pt x="8790" y="9142"/>
                  </a:lnTo>
                  <a:lnTo>
                    <a:pt x="5588" y="9986"/>
                  </a:lnTo>
                  <a:lnTo>
                    <a:pt x="5256" y="10883"/>
                  </a:lnTo>
                  <a:lnTo>
                    <a:pt x="3221" y="10229"/>
                  </a:lnTo>
                  <a:lnTo>
                    <a:pt x="1533" y="10113"/>
                  </a:lnTo>
                  <a:lnTo>
                    <a:pt x="0" y="9267"/>
                  </a:lnTo>
                  <a:lnTo>
                    <a:pt x="445" y="8113"/>
                  </a:lnTo>
                  <a:lnTo>
                    <a:pt x="275" y="7279"/>
                  </a:lnTo>
                  <a:lnTo>
                    <a:pt x="1251" y="7013"/>
                  </a:lnTo>
                  <a:lnTo>
                    <a:pt x="2982" y="8307"/>
                  </a:lnTo>
                  <a:lnTo>
                    <a:pt x="3381" y="7063"/>
                  </a:lnTo>
                  <a:lnTo>
                    <a:pt x="6284" y="7242"/>
                  </a:lnTo>
                  <a:lnTo>
                    <a:pt x="8574" y="6379"/>
                  </a:lnTo>
                  <a:lnTo>
                    <a:pt x="10153" y="6510"/>
                  </a:lnTo>
                  <a:lnTo>
                    <a:pt x="11241" y="7464"/>
                  </a:lnTo>
                  <a:lnTo>
                    <a:pt x="11491" y="6662"/>
                  </a:lnTo>
                  <a:lnTo>
                    <a:pt x="10815" y="3603"/>
                  </a:lnTo>
                  <a:lnTo>
                    <a:pt x="11943" y="2995"/>
                  </a:lnTo>
                  <a:lnTo>
                    <a:pt x="12929" y="816"/>
                  </a:lnTo>
                  <a:lnTo>
                    <a:pt x="15458" y="2306"/>
                  </a:lnTo>
                  <a:lnTo>
                    <a:pt x="17130" y="363"/>
                  </a:lnTo>
                  <a:lnTo>
                    <a:pt x="18241" y="0"/>
                  </a:lnTo>
                  <a:lnTo>
                    <a:pt x="20882" y="1407"/>
                  </a:lnTo>
                  <a:lnTo>
                    <a:pt x="22385" y="1146"/>
                  </a:lnTo>
                  <a:lnTo>
                    <a:pt x="23963" y="2016"/>
                  </a:lnTo>
                  <a:lnTo>
                    <a:pt x="23757" y="2616"/>
                  </a:lnTo>
                  <a:lnTo>
                    <a:pt x="24232" y="424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4" name="Polygon form 264"/>
            <p:cNvSpPr/>
            <p:nvPr/>
          </p:nvSpPr>
          <p:spPr>
            <a:xfrm>
              <a:off x="1095938" y="1995458"/>
              <a:ext cx="33228" cy="42603"/>
            </a:xfrm>
            <a:custGeom>
              <a:avLst/>
              <a:gdLst/>
              <a:ahLst/>
              <a:cxnLst/>
              <a:rect l="0" t="0" r="0" b="0"/>
              <a:pathLst>
                <a:path w="33228" h="42603">
                  <a:moveTo>
                    <a:pt x="24995" y="40712"/>
                  </a:moveTo>
                  <a:lnTo>
                    <a:pt x="25852" y="38402"/>
                  </a:lnTo>
                  <a:lnTo>
                    <a:pt x="25288" y="34128"/>
                  </a:lnTo>
                  <a:lnTo>
                    <a:pt x="21450" y="29833"/>
                  </a:lnTo>
                  <a:lnTo>
                    <a:pt x="20270" y="24874"/>
                  </a:lnTo>
                  <a:lnTo>
                    <a:pt x="16609" y="20892"/>
                  </a:lnTo>
                  <a:lnTo>
                    <a:pt x="13714" y="20647"/>
                  </a:lnTo>
                  <a:lnTo>
                    <a:pt x="13312" y="22419"/>
                  </a:lnTo>
                  <a:lnTo>
                    <a:pt x="11150" y="22640"/>
                  </a:lnTo>
                  <a:lnTo>
                    <a:pt x="9856" y="21794"/>
                  </a:lnTo>
                  <a:lnTo>
                    <a:pt x="6491" y="24915"/>
                  </a:lnTo>
                  <a:lnTo>
                    <a:pt x="5530" y="20432"/>
                  </a:lnTo>
                  <a:lnTo>
                    <a:pt x="5363" y="15130"/>
                  </a:lnTo>
                  <a:lnTo>
                    <a:pt x="2800" y="14993"/>
                  </a:lnTo>
                  <a:lnTo>
                    <a:pt x="1944" y="12000"/>
                  </a:lnTo>
                  <a:lnTo>
                    <a:pt x="0" y="10520"/>
                  </a:lnTo>
                  <a:lnTo>
                    <a:pt x="382" y="8653"/>
                  </a:lnTo>
                  <a:lnTo>
                    <a:pt x="2787" y="5284"/>
                  </a:lnTo>
                  <a:lnTo>
                    <a:pt x="3393" y="6443"/>
                  </a:lnTo>
                  <a:lnTo>
                    <a:pt x="5396" y="6501"/>
                  </a:lnTo>
                  <a:lnTo>
                    <a:pt x="3474" y="812"/>
                  </a:lnTo>
                  <a:lnTo>
                    <a:pt x="5202" y="0"/>
                  </a:lnTo>
                  <a:lnTo>
                    <a:pt x="8321" y="3855"/>
                  </a:lnTo>
                  <a:lnTo>
                    <a:pt x="11053" y="8333"/>
                  </a:lnTo>
                  <a:lnTo>
                    <a:pt x="15621" y="8188"/>
                  </a:lnTo>
                  <a:lnTo>
                    <a:pt x="18063" y="12507"/>
                  </a:lnTo>
                  <a:lnTo>
                    <a:pt x="15981" y="13914"/>
                  </a:lnTo>
                  <a:lnTo>
                    <a:pt x="15307" y="15758"/>
                  </a:lnTo>
                  <a:lnTo>
                    <a:pt x="20412" y="18597"/>
                  </a:lnTo>
                  <a:lnTo>
                    <a:pt x="24739" y="24433"/>
                  </a:lnTo>
                  <a:lnTo>
                    <a:pt x="27966" y="28794"/>
                  </a:lnTo>
                  <a:lnTo>
                    <a:pt x="31466" y="32214"/>
                  </a:lnTo>
                  <a:lnTo>
                    <a:pt x="33055" y="35755"/>
                  </a:lnTo>
                  <a:lnTo>
                    <a:pt x="33228" y="40834"/>
                  </a:lnTo>
                  <a:lnTo>
                    <a:pt x="29574" y="39071"/>
                  </a:lnTo>
                  <a:lnTo>
                    <a:pt x="28429" y="42603"/>
                  </a:lnTo>
                  <a:lnTo>
                    <a:pt x="24995" y="4071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5" name="Polygon form 265"/>
            <p:cNvSpPr/>
            <p:nvPr/>
          </p:nvSpPr>
          <p:spPr>
            <a:xfrm>
              <a:off x="847609" y="1944320"/>
              <a:ext cx="4611" cy="7403"/>
            </a:xfrm>
            <a:custGeom>
              <a:avLst/>
              <a:gdLst/>
              <a:ahLst/>
              <a:cxnLst/>
              <a:rect l="0" t="0" r="0" b="0"/>
              <a:pathLst>
                <a:path w="4611" h="7403">
                  <a:moveTo>
                    <a:pt x="2369" y="6476"/>
                  </a:moveTo>
                  <a:lnTo>
                    <a:pt x="1420" y="6556"/>
                  </a:lnTo>
                  <a:lnTo>
                    <a:pt x="1196" y="7390"/>
                  </a:lnTo>
                  <a:lnTo>
                    <a:pt x="0" y="7403"/>
                  </a:lnTo>
                  <a:lnTo>
                    <a:pt x="782" y="3530"/>
                  </a:lnTo>
                  <a:lnTo>
                    <a:pt x="2110" y="166"/>
                  </a:lnTo>
                  <a:lnTo>
                    <a:pt x="2155" y="0"/>
                  </a:lnTo>
                  <a:lnTo>
                    <a:pt x="3781" y="210"/>
                  </a:lnTo>
                  <a:lnTo>
                    <a:pt x="4611" y="2053"/>
                  </a:lnTo>
                  <a:lnTo>
                    <a:pt x="2909" y="3872"/>
                  </a:lnTo>
                  <a:lnTo>
                    <a:pt x="2369" y="647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6" name="Polygon form 266"/>
            <p:cNvSpPr/>
            <p:nvPr/>
          </p:nvSpPr>
          <p:spPr>
            <a:xfrm>
              <a:off x="678124" y="2068209"/>
              <a:ext cx="14922" cy="19689"/>
            </a:xfrm>
            <a:custGeom>
              <a:avLst/>
              <a:gdLst/>
              <a:ahLst/>
              <a:cxnLst/>
              <a:rect l="0" t="0" r="0" b="0"/>
              <a:pathLst>
                <a:path w="14922" h="19689">
                  <a:moveTo>
                    <a:pt x="14243" y="19648"/>
                  </a:moveTo>
                  <a:lnTo>
                    <a:pt x="13237" y="19689"/>
                  </a:lnTo>
                  <a:lnTo>
                    <a:pt x="9286" y="17445"/>
                  </a:lnTo>
                  <a:lnTo>
                    <a:pt x="5815" y="13862"/>
                  </a:lnTo>
                  <a:lnTo>
                    <a:pt x="2561" y="11286"/>
                  </a:lnTo>
                  <a:lnTo>
                    <a:pt x="0" y="8248"/>
                  </a:lnTo>
                  <a:lnTo>
                    <a:pt x="928" y="6744"/>
                  </a:lnTo>
                  <a:lnTo>
                    <a:pt x="1143" y="5376"/>
                  </a:lnTo>
                  <a:lnTo>
                    <a:pt x="2894" y="2825"/>
                  </a:lnTo>
                  <a:lnTo>
                    <a:pt x="4696" y="632"/>
                  </a:lnTo>
                  <a:lnTo>
                    <a:pt x="5515" y="528"/>
                  </a:lnTo>
                  <a:lnTo>
                    <a:pt x="6519" y="0"/>
                  </a:lnTo>
                  <a:lnTo>
                    <a:pt x="8098" y="2883"/>
                  </a:lnTo>
                  <a:lnTo>
                    <a:pt x="7831" y="4771"/>
                  </a:lnTo>
                  <a:lnTo>
                    <a:pt x="8569" y="5774"/>
                  </a:lnTo>
                  <a:lnTo>
                    <a:pt x="9653" y="5798"/>
                  </a:lnTo>
                  <a:lnTo>
                    <a:pt x="10447" y="3905"/>
                  </a:lnTo>
                  <a:lnTo>
                    <a:pt x="11531" y="4027"/>
                  </a:lnTo>
                  <a:lnTo>
                    <a:pt x="11345" y="5394"/>
                  </a:lnTo>
                  <a:lnTo>
                    <a:pt x="11714" y="7668"/>
                  </a:lnTo>
                  <a:lnTo>
                    <a:pt x="10868" y="9756"/>
                  </a:lnTo>
                  <a:lnTo>
                    <a:pt x="11980" y="11048"/>
                  </a:lnTo>
                  <a:lnTo>
                    <a:pt x="13197" y="11363"/>
                  </a:lnTo>
                  <a:lnTo>
                    <a:pt x="14813" y="13334"/>
                  </a:lnTo>
                  <a:lnTo>
                    <a:pt x="14922" y="15187"/>
                  </a:lnTo>
                  <a:lnTo>
                    <a:pt x="14553" y="15775"/>
                  </a:lnTo>
                  <a:lnTo>
                    <a:pt x="14243" y="1964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7" name="Polygon form 267"/>
            <p:cNvSpPr/>
            <p:nvPr/>
          </p:nvSpPr>
          <p:spPr>
            <a:xfrm>
              <a:off x="756306" y="1952502"/>
              <a:ext cx="59430" cy="63517"/>
            </a:xfrm>
            <a:custGeom>
              <a:avLst/>
              <a:gdLst/>
              <a:ahLst/>
              <a:cxnLst/>
              <a:rect l="0" t="0" r="0" b="0"/>
              <a:pathLst>
                <a:path w="59430" h="63517">
                  <a:moveTo>
                    <a:pt x="20938" y="48267"/>
                  </a:moveTo>
                  <a:lnTo>
                    <a:pt x="18365" y="50029"/>
                  </a:lnTo>
                  <a:lnTo>
                    <a:pt x="16188" y="47455"/>
                  </a:lnTo>
                  <a:lnTo>
                    <a:pt x="10248" y="45453"/>
                  </a:lnTo>
                  <a:lnTo>
                    <a:pt x="8534" y="42515"/>
                  </a:lnTo>
                  <a:lnTo>
                    <a:pt x="5550" y="40341"/>
                  </a:lnTo>
                  <a:lnTo>
                    <a:pt x="3843" y="41210"/>
                  </a:lnTo>
                  <a:lnTo>
                    <a:pt x="2459" y="38592"/>
                  </a:lnTo>
                  <a:lnTo>
                    <a:pt x="2268" y="36578"/>
                  </a:lnTo>
                  <a:lnTo>
                    <a:pt x="0" y="33158"/>
                  </a:lnTo>
                  <a:lnTo>
                    <a:pt x="1408" y="31188"/>
                  </a:lnTo>
                  <a:lnTo>
                    <a:pt x="1008" y="28232"/>
                  </a:lnTo>
                  <a:lnTo>
                    <a:pt x="1402" y="25656"/>
                  </a:lnTo>
                  <a:lnTo>
                    <a:pt x="1077" y="23513"/>
                  </a:lnTo>
                  <a:lnTo>
                    <a:pt x="1607" y="19674"/>
                  </a:lnTo>
                  <a:lnTo>
                    <a:pt x="1343" y="17490"/>
                  </a:lnTo>
                  <a:lnTo>
                    <a:pt x="43" y="13343"/>
                  </a:lnTo>
                  <a:lnTo>
                    <a:pt x="1775" y="12245"/>
                  </a:lnTo>
                  <a:lnTo>
                    <a:pt x="2024" y="10257"/>
                  </a:lnTo>
                  <a:lnTo>
                    <a:pt x="1575" y="8311"/>
                  </a:lnTo>
                  <a:lnTo>
                    <a:pt x="3987" y="6486"/>
                  </a:lnTo>
                  <a:lnTo>
                    <a:pt x="5040" y="4973"/>
                  </a:lnTo>
                  <a:lnTo>
                    <a:pt x="6739" y="3614"/>
                  </a:lnTo>
                  <a:lnTo>
                    <a:pt x="6798" y="0"/>
                  </a:lnTo>
                  <a:lnTo>
                    <a:pt x="11071" y="1594"/>
                  </a:lnTo>
                  <a:lnTo>
                    <a:pt x="12557" y="1179"/>
                  </a:lnTo>
                  <a:lnTo>
                    <a:pt x="15587" y="1944"/>
                  </a:lnTo>
                  <a:lnTo>
                    <a:pt x="20453" y="4013"/>
                  </a:lnTo>
                  <a:lnTo>
                    <a:pt x="22357" y="8182"/>
                  </a:lnTo>
                  <a:lnTo>
                    <a:pt x="25643" y="9071"/>
                  </a:lnTo>
                  <a:lnTo>
                    <a:pt x="30844" y="11000"/>
                  </a:lnTo>
                  <a:lnTo>
                    <a:pt x="34838" y="13307"/>
                  </a:lnTo>
                  <a:lnTo>
                    <a:pt x="36527" y="12070"/>
                  </a:lnTo>
                  <a:lnTo>
                    <a:pt x="38120" y="9888"/>
                  </a:lnTo>
                  <a:lnTo>
                    <a:pt x="37041" y="6288"/>
                  </a:lnTo>
                  <a:lnTo>
                    <a:pt x="38013" y="3987"/>
                  </a:lnTo>
                  <a:lnTo>
                    <a:pt x="40441" y="1754"/>
                  </a:lnTo>
                  <a:lnTo>
                    <a:pt x="42859" y="1085"/>
                  </a:lnTo>
                  <a:lnTo>
                    <a:pt x="47778" y="1995"/>
                  </a:lnTo>
                  <a:lnTo>
                    <a:pt x="49168" y="4088"/>
                  </a:lnTo>
                  <a:lnTo>
                    <a:pt x="50507" y="4092"/>
                  </a:lnTo>
                  <a:lnTo>
                    <a:pt x="51715" y="4883"/>
                  </a:lnTo>
                  <a:lnTo>
                    <a:pt x="55331" y="5393"/>
                  </a:lnTo>
                  <a:lnTo>
                    <a:pt x="56339" y="6939"/>
                  </a:lnTo>
                  <a:lnTo>
                    <a:pt x="55223" y="9217"/>
                  </a:lnTo>
                  <a:lnTo>
                    <a:pt x="55945" y="11227"/>
                  </a:lnTo>
                  <a:lnTo>
                    <a:pt x="55245" y="14149"/>
                  </a:lnTo>
                  <a:lnTo>
                    <a:pt x="56629" y="17934"/>
                  </a:lnTo>
                  <a:lnTo>
                    <a:pt x="57838" y="34703"/>
                  </a:lnTo>
                  <a:lnTo>
                    <a:pt x="58917" y="52072"/>
                  </a:lnTo>
                  <a:lnTo>
                    <a:pt x="59430" y="61491"/>
                  </a:lnTo>
                  <a:lnTo>
                    <a:pt x="55120" y="61538"/>
                  </a:lnTo>
                  <a:lnTo>
                    <a:pt x="55170" y="63517"/>
                  </a:lnTo>
                  <a:lnTo>
                    <a:pt x="39821" y="54597"/>
                  </a:lnTo>
                  <a:lnTo>
                    <a:pt x="24595" y="45673"/>
                  </a:lnTo>
                  <a:lnTo>
                    <a:pt x="20938" y="4826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8" name="Polygon form 268"/>
            <p:cNvSpPr/>
            <p:nvPr/>
          </p:nvSpPr>
          <p:spPr>
            <a:xfrm>
              <a:off x="1027170" y="2060223"/>
              <a:ext cx="8232" cy="18887"/>
            </a:xfrm>
            <a:custGeom>
              <a:avLst/>
              <a:gdLst/>
              <a:ahLst/>
              <a:cxnLst/>
              <a:rect l="0" t="0" r="0" b="0"/>
              <a:pathLst>
                <a:path w="8232" h="18887">
                  <a:moveTo>
                    <a:pt x="8232" y="11207"/>
                  </a:moveTo>
                  <a:lnTo>
                    <a:pt x="7961" y="16325"/>
                  </a:lnTo>
                  <a:lnTo>
                    <a:pt x="6428" y="17736"/>
                  </a:lnTo>
                  <a:lnTo>
                    <a:pt x="3150" y="18887"/>
                  </a:lnTo>
                  <a:lnTo>
                    <a:pt x="1118" y="15006"/>
                  </a:lnTo>
                  <a:lnTo>
                    <a:pt x="0" y="7972"/>
                  </a:lnTo>
                  <a:lnTo>
                    <a:pt x="1132" y="0"/>
                  </a:lnTo>
                  <a:lnTo>
                    <a:pt x="3990" y="2688"/>
                  </a:lnTo>
                  <a:lnTo>
                    <a:pt x="6031" y="6119"/>
                  </a:lnTo>
                  <a:lnTo>
                    <a:pt x="8232" y="1120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9" name="Polygon form 269"/>
            <p:cNvSpPr/>
            <p:nvPr/>
          </p:nvSpPr>
          <p:spPr>
            <a:xfrm>
              <a:off x="819949" y="2243688"/>
              <a:ext cx="8698" cy="9389"/>
            </a:xfrm>
            <a:custGeom>
              <a:avLst/>
              <a:gdLst/>
              <a:ahLst/>
              <a:cxnLst/>
              <a:rect l="0" t="0" r="0" b="0"/>
              <a:pathLst>
                <a:path w="8698" h="9389">
                  <a:moveTo>
                    <a:pt x="7564" y="1475"/>
                  </a:moveTo>
                  <a:lnTo>
                    <a:pt x="8698" y="2916"/>
                  </a:lnTo>
                  <a:lnTo>
                    <a:pt x="7376" y="5197"/>
                  </a:lnTo>
                  <a:lnTo>
                    <a:pt x="6619" y="6728"/>
                  </a:lnTo>
                  <a:lnTo>
                    <a:pt x="4534" y="7439"/>
                  </a:lnTo>
                  <a:lnTo>
                    <a:pt x="3732" y="8937"/>
                  </a:lnTo>
                  <a:lnTo>
                    <a:pt x="2397" y="9389"/>
                  </a:lnTo>
                  <a:lnTo>
                    <a:pt x="0" y="5726"/>
                  </a:lnTo>
                  <a:lnTo>
                    <a:pt x="2190" y="2763"/>
                  </a:lnTo>
                  <a:lnTo>
                    <a:pt x="4318" y="941"/>
                  </a:lnTo>
                  <a:lnTo>
                    <a:pt x="6102" y="0"/>
                  </a:lnTo>
                  <a:lnTo>
                    <a:pt x="7564" y="1475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0" name="Polygon form 270"/>
            <p:cNvSpPr/>
            <p:nvPr/>
          </p:nvSpPr>
          <p:spPr>
            <a:xfrm>
              <a:off x="786050" y="1842673"/>
              <a:ext cx="17489" cy="11644"/>
            </a:xfrm>
            <a:custGeom>
              <a:avLst/>
              <a:gdLst/>
              <a:ahLst/>
              <a:cxnLst/>
              <a:rect l="0" t="0" r="0" b="0"/>
              <a:pathLst>
                <a:path w="17489" h="11644">
                  <a:moveTo>
                    <a:pt x="6254" y="9734"/>
                  </a:moveTo>
                  <a:lnTo>
                    <a:pt x="5836" y="8538"/>
                  </a:lnTo>
                  <a:lnTo>
                    <a:pt x="5978" y="7245"/>
                  </a:lnTo>
                  <a:lnTo>
                    <a:pt x="4515" y="6523"/>
                  </a:lnTo>
                  <a:lnTo>
                    <a:pt x="1190" y="5753"/>
                  </a:lnTo>
                  <a:lnTo>
                    <a:pt x="0" y="1812"/>
                  </a:lnTo>
                  <a:lnTo>
                    <a:pt x="3268" y="311"/>
                  </a:lnTo>
                  <a:lnTo>
                    <a:pt x="8390" y="521"/>
                  </a:lnTo>
                  <a:lnTo>
                    <a:pt x="11287" y="0"/>
                  </a:lnTo>
                  <a:lnTo>
                    <a:pt x="11872" y="969"/>
                  </a:lnTo>
                  <a:lnTo>
                    <a:pt x="13535" y="1240"/>
                  </a:lnTo>
                  <a:lnTo>
                    <a:pt x="16842" y="3461"/>
                  </a:lnTo>
                  <a:lnTo>
                    <a:pt x="17489" y="5561"/>
                  </a:lnTo>
                  <a:lnTo>
                    <a:pt x="15229" y="7118"/>
                  </a:lnTo>
                  <a:lnTo>
                    <a:pt x="14946" y="9786"/>
                  </a:lnTo>
                  <a:lnTo>
                    <a:pt x="11865" y="11622"/>
                  </a:lnTo>
                  <a:lnTo>
                    <a:pt x="8866" y="11644"/>
                  </a:lnTo>
                  <a:lnTo>
                    <a:pt x="7911" y="10209"/>
                  </a:lnTo>
                  <a:lnTo>
                    <a:pt x="6254" y="973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1" name="Polygon form 271"/>
            <p:cNvSpPr/>
            <p:nvPr/>
          </p:nvSpPr>
          <p:spPr>
            <a:xfrm>
              <a:off x="740321" y="1872713"/>
              <a:ext cx="1775" cy="3224"/>
            </a:xfrm>
            <a:custGeom>
              <a:avLst/>
              <a:gdLst/>
              <a:ahLst/>
              <a:cxnLst/>
              <a:rect l="0" t="0" r="0" b="0"/>
              <a:pathLst>
                <a:path w="1775" h="3224">
                  <a:moveTo>
                    <a:pt x="1096" y="0"/>
                  </a:moveTo>
                  <a:lnTo>
                    <a:pt x="1775" y="1059"/>
                  </a:lnTo>
                  <a:lnTo>
                    <a:pt x="1665" y="3120"/>
                  </a:lnTo>
                  <a:lnTo>
                    <a:pt x="736" y="3224"/>
                  </a:lnTo>
                  <a:lnTo>
                    <a:pt x="0" y="2819"/>
                  </a:lnTo>
                  <a:lnTo>
                    <a:pt x="264" y="181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2" name="Polygon form 272"/>
            <p:cNvSpPr/>
            <p:nvPr/>
          </p:nvSpPr>
          <p:spPr>
            <a:xfrm>
              <a:off x="785663" y="1835146"/>
              <a:ext cx="21872" cy="10988"/>
            </a:xfrm>
            <a:custGeom>
              <a:avLst/>
              <a:gdLst/>
              <a:ahLst/>
              <a:cxnLst/>
              <a:rect l="0" t="0" r="0" b="0"/>
              <a:pathLst>
                <a:path w="21872" h="10988">
                  <a:moveTo>
                    <a:pt x="387" y="9339"/>
                  </a:moveTo>
                  <a:lnTo>
                    <a:pt x="0" y="5798"/>
                  </a:lnTo>
                  <a:lnTo>
                    <a:pt x="1054" y="2822"/>
                  </a:lnTo>
                  <a:lnTo>
                    <a:pt x="3629" y="1168"/>
                  </a:lnTo>
                  <a:lnTo>
                    <a:pt x="6549" y="4636"/>
                  </a:lnTo>
                  <a:lnTo>
                    <a:pt x="8945" y="4500"/>
                  </a:lnTo>
                  <a:lnTo>
                    <a:pt x="8930" y="880"/>
                  </a:lnTo>
                  <a:lnTo>
                    <a:pt x="11324" y="0"/>
                  </a:lnTo>
                  <a:lnTo>
                    <a:pt x="12727" y="550"/>
                  </a:lnTo>
                  <a:lnTo>
                    <a:pt x="15601" y="2241"/>
                  </a:lnTo>
                  <a:lnTo>
                    <a:pt x="18066" y="2197"/>
                  </a:lnTo>
                  <a:lnTo>
                    <a:pt x="19708" y="3248"/>
                  </a:lnTo>
                  <a:lnTo>
                    <a:pt x="20388" y="5521"/>
                  </a:lnTo>
                  <a:lnTo>
                    <a:pt x="21872" y="8274"/>
                  </a:lnTo>
                  <a:lnTo>
                    <a:pt x="18941" y="10158"/>
                  </a:lnTo>
                  <a:lnTo>
                    <a:pt x="17229" y="10988"/>
                  </a:lnTo>
                  <a:lnTo>
                    <a:pt x="13922" y="8766"/>
                  </a:lnTo>
                  <a:lnTo>
                    <a:pt x="12259" y="8496"/>
                  </a:lnTo>
                  <a:lnTo>
                    <a:pt x="11674" y="7527"/>
                  </a:lnTo>
                  <a:lnTo>
                    <a:pt x="8777" y="8048"/>
                  </a:lnTo>
                  <a:lnTo>
                    <a:pt x="3655" y="7838"/>
                  </a:lnTo>
                  <a:lnTo>
                    <a:pt x="387" y="9339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3" name="Polygon form 273"/>
            <p:cNvSpPr/>
            <p:nvPr/>
          </p:nvSpPr>
          <p:spPr>
            <a:xfrm>
              <a:off x="658416" y="1940258"/>
              <a:ext cx="59548" cy="67256"/>
            </a:xfrm>
            <a:custGeom>
              <a:avLst/>
              <a:gdLst/>
              <a:ahLst/>
              <a:cxnLst/>
              <a:rect l="0" t="0" r="0" b="0"/>
              <a:pathLst>
                <a:path w="59548" h="67256">
                  <a:moveTo>
                    <a:pt x="45231" y="30"/>
                  </a:moveTo>
                  <a:lnTo>
                    <a:pt x="47326" y="2031"/>
                  </a:lnTo>
                  <a:lnTo>
                    <a:pt x="50697" y="1714"/>
                  </a:lnTo>
                  <a:lnTo>
                    <a:pt x="54353" y="2758"/>
                  </a:lnTo>
                  <a:lnTo>
                    <a:pt x="55892" y="2810"/>
                  </a:lnTo>
                  <a:lnTo>
                    <a:pt x="57207" y="5822"/>
                  </a:lnTo>
                  <a:lnTo>
                    <a:pt x="57401" y="8681"/>
                  </a:lnTo>
                  <a:lnTo>
                    <a:pt x="58608" y="13644"/>
                  </a:lnTo>
                  <a:lnTo>
                    <a:pt x="59548" y="14643"/>
                  </a:lnTo>
                  <a:lnTo>
                    <a:pt x="58882" y="16470"/>
                  </a:lnTo>
                  <a:lnTo>
                    <a:pt x="54173" y="17258"/>
                  </a:lnTo>
                  <a:lnTo>
                    <a:pt x="52529" y="18994"/>
                  </a:lnTo>
                  <a:lnTo>
                    <a:pt x="50441" y="19400"/>
                  </a:lnTo>
                  <a:lnTo>
                    <a:pt x="50243" y="22880"/>
                  </a:lnTo>
                  <a:lnTo>
                    <a:pt x="45989" y="24732"/>
                  </a:lnTo>
                  <a:lnTo>
                    <a:pt x="44565" y="27083"/>
                  </a:lnTo>
                  <a:lnTo>
                    <a:pt x="41572" y="28339"/>
                  </a:lnTo>
                  <a:lnTo>
                    <a:pt x="37930" y="29045"/>
                  </a:lnTo>
                  <a:lnTo>
                    <a:pt x="31969" y="32494"/>
                  </a:lnTo>
                  <a:lnTo>
                    <a:pt x="31857" y="38066"/>
                  </a:lnTo>
                  <a:lnTo>
                    <a:pt x="31300" y="38064"/>
                  </a:lnTo>
                  <a:lnTo>
                    <a:pt x="31300" y="38064"/>
                  </a:lnTo>
                  <a:lnTo>
                    <a:pt x="31320" y="40583"/>
                  </a:lnTo>
                  <a:lnTo>
                    <a:pt x="29049" y="40726"/>
                  </a:lnTo>
                  <a:lnTo>
                    <a:pt x="27837" y="41792"/>
                  </a:lnTo>
                  <a:lnTo>
                    <a:pt x="26170" y="41785"/>
                  </a:lnTo>
                  <a:lnTo>
                    <a:pt x="24860" y="41168"/>
                  </a:lnTo>
                  <a:lnTo>
                    <a:pt x="21757" y="41659"/>
                  </a:lnTo>
                  <a:lnTo>
                    <a:pt x="20443" y="45320"/>
                  </a:lnTo>
                  <a:lnTo>
                    <a:pt x="19281" y="45659"/>
                  </a:lnTo>
                  <a:lnTo>
                    <a:pt x="17353" y="51581"/>
                  </a:lnTo>
                  <a:lnTo>
                    <a:pt x="12035" y="56633"/>
                  </a:lnTo>
                  <a:lnTo>
                    <a:pt x="10590" y="63124"/>
                  </a:lnTo>
                  <a:lnTo>
                    <a:pt x="8993" y="65231"/>
                  </a:lnTo>
                  <a:lnTo>
                    <a:pt x="8489" y="66925"/>
                  </a:lnTo>
                  <a:lnTo>
                    <a:pt x="65" y="67256"/>
                  </a:lnTo>
                  <a:lnTo>
                    <a:pt x="0" y="67248"/>
                  </a:lnTo>
                  <a:lnTo>
                    <a:pt x="259" y="65068"/>
                  </a:lnTo>
                  <a:lnTo>
                    <a:pt x="1741" y="63793"/>
                  </a:lnTo>
                  <a:lnTo>
                    <a:pt x="3053" y="61347"/>
                  </a:lnTo>
                  <a:lnTo>
                    <a:pt x="2875" y="59752"/>
                  </a:lnTo>
                  <a:lnTo>
                    <a:pt x="4282" y="56438"/>
                  </a:lnTo>
                  <a:lnTo>
                    <a:pt x="6462" y="53458"/>
                  </a:lnTo>
                  <a:lnTo>
                    <a:pt x="7738" y="52707"/>
                  </a:lnTo>
                  <a:lnTo>
                    <a:pt x="8822" y="49967"/>
                  </a:lnTo>
                  <a:lnTo>
                    <a:pt x="9008" y="47461"/>
                  </a:lnTo>
                  <a:lnTo>
                    <a:pt x="10453" y="44560"/>
                  </a:lnTo>
                  <a:lnTo>
                    <a:pt x="12969" y="42859"/>
                  </a:lnTo>
                  <a:lnTo>
                    <a:pt x="15477" y="38067"/>
                  </a:lnTo>
                  <a:lnTo>
                    <a:pt x="15546" y="38001"/>
                  </a:lnTo>
                  <a:lnTo>
                    <a:pt x="17453" y="36205"/>
                  </a:lnTo>
                  <a:lnTo>
                    <a:pt x="20870" y="35703"/>
                  </a:lnTo>
                  <a:lnTo>
                    <a:pt x="23854" y="32502"/>
                  </a:lnTo>
                  <a:lnTo>
                    <a:pt x="25720" y="31258"/>
                  </a:lnTo>
                  <a:lnTo>
                    <a:pt x="28876" y="27345"/>
                  </a:lnTo>
                  <a:lnTo>
                    <a:pt x="28154" y="21490"/>
                  </a:lnTo>
                  <a:lnTo>
                    <a:pt x="29653" y="17450"/>
                  </a:lnTo>
                  <a:lnTo>
                    <a:pt x="30214" y="14976"/>
                  </a:lnTo>
                  <a:lnTo>
                    <a:pt x="32618" y="11810"/>
                  </a:lnTo>
                  <a:lnTo>
                    <a:pt x="36264" y="9677"/>
                  </a:lnTo>
                  <a:lnTo>
                    <a:pt x="38959" y="7743"/>
                  </a:lnTo>
                  <a:lnTo>
                    <a:pt x="41452" y="2883"/>
                  </a:lnTo>
                  <a:lnTo>
                    <a:pt x="42631" y="0"/>
                  </a:lnTo>
                  <a:lnTo>
                    <a:pt x="45231" y="3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4" name="Polygon form 274"/>
            <p:cNvSpPr/>
            <p:nvPr/>
          </p:nvSpPr>
          <p:spPr>
            <a:xfrm>
              <a:off x="400218" y="1865326"/>
              <a:ext cx="32845" cy="29089"/>
            </a:xfrm>
            <a:custGeom>
              <a:avLst/>
              <a:gdLst/>
              <a:ahLst/>
              <a:cxnLst/>
              <a:rect l="0" t="0" r="0" b="0"/>
              <a:pathLst>
                <a:path w="32845" h="29089">
                  <a:moveTo>
                    <a:pt x="32490" y="7841"/>
                  </a:moveTo>
                  <a:lnTo>
                    <a:pt x="32845" y="7851"/>
                  </a:lnTo>
                  <a:lnTo>
                    <a:pt x="32613" y="8096"/>
                  </a:lnTo>
                  <a:lnTo>
                    <a:pt x="31992" y="8750"/>
                  </a:lnTo>
                  <a:lnTo>
                    <a:pt x="31213" y="9571"/>
                  </a:lnTo>
                  <a:lnTo>
                    <a:pt x="30433" y="10392"/>
                  </a:lnTo>
                  <a:lnTo>
                    <a:pt x="29652" y="11215"/>
                  </a:lnTo>
                  <a:lnTo>
                    <a:pt x="29115" y="11149"/>
                  </a:lnTo>
                  <a:lnTo>
                    <a:pt x="28577" y="11085"/>
                  </a:lnTo>
                  <a:lnTo>
                    <a:pt x="28041" y="11018"/>
                  </a:lnTo>
                  <a:lnTo>
                    <a:pt x="27503" y="10953"/>
                  </a:lnTo>
                  <a:lnTo>
                    <a:pt x="26631" y="11368"/>
                  </a:lnTo>
                  <a:lnTo>
                    <a:pt x="25761" y="11780"/>
                  </a:lnTo>
                  <a:lnTo>
                    <a:pt x="24889" y="12192"/>
                  </a:lnTo>
                  <a:lnTo>
                    <a:pt x="24015" y="12606"/>
                  </a:lnTo>
                  <a:lnTo>
                    <a:pt x="23508" y="12811"/>
                  </a:lnTo>
                  <a:lnTo>
                    <a:pt x="22998" y="13016"/>
                  </a:lnTo>
                  <a:lnTo>
                    <a:pt x="22487" y="13223"/>
                  </a:lnTo>
                  <a:lnTo>
                    <a:pt x="21979" y="13428"/>
                  </a:lnTo>
                  <a:lnTo>
                    <a:pt x="21786" y="13503"/>
                  </a:lnTo>
                  <a:lnTo>
                    <a:pt x="20820" y="13709"/>
                  </a:lnTo>
                  <a:lnTo>
                    <a:pt x="19527" y="16398"/>
                  </a:lnTo>
                  <a:lnTo>
                    <a:pt x="19428" y="16386"/>
                  </a:lnTo>
                  <a:lnTo>
                    <a:pt x="18380" y="16860"/>
                  </a:lnTo>
                  <a:lnTo>
                    <a:pt x="17474" y="17270"/>
                  </a:lnTo>
                  <a:lnTo>
                    <a:pt x="16586" y="18121"/>
                  </a:lnTo>
                  <a:lnTo>
                    <a:pt x="16823" y="19068"/>
                  </a:lnTo>
                  <a:lnTo>
                    <a:pt x="15995" y="20257"/>
                  </a:lnTo>
                  <a:lnTo>
                    <a:pt x="15367" y="21558"/>
                  </a:lnTo>
                  <a:lnTo>
                    <a:pt x="14765" y="22609"/>
                  </a:lnTo>
                  <a:lnTo>
                    <a:pt x="15269" y="23598"/>
                  </a:lnTo>
                  <a:lnTo>
                    <a:pt x="15635" y="23668"/>
                  </a:lnTo>
                  <a:lnTo>
                    <a:pt x="16360" y="24425"/>
                  </a:lnTo>
                  <a:lnTo>
                    <a:pt x="16571" y="24775"/>
                  </a:lnTo>
                  <a:lnTo>
                    <a:pt x="16559" y="25308"/>
                  </a:lnTo>
                  <a:lnTo>
                    <a:pt x="16993" y="26190"/>
                  </a:lnTo>
                  <a:lnTo>
                    <a:pt x="17765" y="26978"/>
                  </a:lnTo>
                  <a:lnTo>
                    <a:pt x="17689" y="27382"/>
                  </a:lnTo>
                  <a:lnTo>
                    <a:pt x="17171" y="28541"/>
                  </a:lnTo>
                  <a:lnTo>
                    <a:pt x="17012" y="29089"/>
                  </a:lnTo>
                  <a:lnTo>
                    <a:pt x="12773" y="28710"/>
                  </a:lnTo>
                  <a:lnTo>
                    <a:pt x="8000" y="28411"/>
                  </a:lnTo>
                  <a:lnTo>
                    <a:pt x="3548" y="28163"/>
                  </a:lnTo>
                  <a:lnTo>
                    <a:pt x="0" y="27900"/>
                  </a:lnTo>
                  <a:lnTo>
                    <a:pt x="2229" y="23401"/>
                  </a:lnTo>
                  <a:lnTo>
                    <a:pt x="4135" y="18766"/>
                  </a:lnTo>
                  <a:lnTo>
                    <a:pt x="3764" y="18350"/>
                  </a:lnTo>
                  <a:lnTo>
                    <a:pt x="3826" y="17583"/>
                  </a:lnTo>
                  <a:lnTo>
                    <a:pt x="4330" y="16945"/>
                  </a:lnTo>
                  <a:lnTo>
                    <a:pt x="5317" y="16463"/>
                  </a:lnTo>
                  <a:lnTo>
                    <a:pt x="5730" y="15768"/>
                  </a:lnTo>
                  <a:lnTo>
                    <a:pt x="6180" y="14897"/>
                  </a:lnTo>
                  <a:lnTo>
                    <a:pt x="6358" y="14153"/>
                  </a:lnTo>
                  <a:lnTo>
                    <a:pt x="6495" y="13356"/>
                  </a:lnTo>
                  <a:lnTo>
                    <a:pt x="6851" y="12369"/>
                  </a:lnTo>
                  <a:lnTo>
                    <a:pt x="7387" y="11273"/>
                  </a:lnTo>
                  <a:lnTo>
                    <a:pt x="7418" y="11004"/>
                  </a:lnTo>
                  <a:lnTo>
                    <a:pt x="8034" y="9589"/>
                  </a:lnTo>
                  <a:lnTo>
                    <a:pt x="8363" y="8945"/>
                  </a:lnTo>
                  <a:lnTo>
                    <a:pt x="8608" y="8368"/>
                  </a:lnTo>
                  <a:lnTo>
                    <a:pt x="8973" y="7385"/>
                  </a:lnTo>
                  <a:lnTo>
                    <a:pt x="9125" y="6374"/>
                  </a:lnTo>
                  <a:lnTo>
                    <a:pt x="9239" y="5470"/>
                  </a:lnTo>
                  <a:lnTo>
                    <a:pt x="9659" y="4598"/>
                  </a:lnTo>
                  <a:lnTo>
                    <a:pt x="10133" y="3659"/>
                  </a:lnTo>
                  <a:lnTo>
                    <a:pt x="10574" y="3058"/>
                  </a:lnTo>
                  <a:lnTo>
                    <a:pt x="10903" y="2504"/>
                  </a:lnTo>
                  <a:lnTo>
                    <a:pt x="10994" y="1794"/>
                  </a:lnTo>
                  <a:lnTo>
                    <a:pt x="11210" y="1321"/>
                  </a:lnTo>
                  <a:lnTo>
                    <a:pt x="17608" y="1831"/>
                  </a:lnTo>
                  <a:lnTo>
                    <a:pt x="18619" y="0"/>
                  </a:lnTo>
                  <a:lnTo>
                    <a:pt x="19677" y="56"/>
                  </a:lnTo>
                  <a:lnTo>
                    <a:pt x="18802" y="2718"/>
                  </a:lnTo>
                  <a:lnTo>
                    <a:pt x="19334" y="3600"/>
                  </a:lnTo>
                  <a:lnTo>
                    <a:pt x="21350" y="4058"/>
                  </a:lnTo>
                  <a:lnTo>
                    <a:pt x="24132" y="5057"/>
                  </a:lnTo>
                  <a:lnTo>
                    <a:pt x="26400" y="6761"/>
                  </a:lnTo>
                  <a:lnTo>
                    <a:pt x="29253" y="6325"/>
                  </a:lnTo>
                  <a:lnTo>
                    <a:pt x="32489" y="7841"/>
                  </a:lnTo>
                  <a:lnTo>
                    <a:pt x="32490" y="784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5" name="Polygon form 275"/>
            <p:cNvSpPr/>
            <p:nvPr/>
          </p:nvSpPr>
          <p:spPr>
            <a:xfrm>
              <a:off x="348065" y="1861431"/>
              <a:ext cx="42268" cy="23343"/>
            </a:xfrm>
            <a:custGeom>
              <a:avLst/>
              <a:gdLst/>
              <a:ahLst/>
              <a:cxnLst/>
              <a:rect l="0" t="0" r="0" b="0"/>
              <a:pathLst>
                <a:path w="42268" h="23343">
                  <a:moveTo>
                    <a:pt x="7542" y="22850"/>
                  </a:moveTo>
                  <a:lnTo>
                    <a:pt x="7626" y="22142"/>
                  </a:lnTo>
                  <a:lnTo>
                    <a:pt x="7361" y="21978"/>
                  </a:lnTo>
                  <a:lnTo>
                    <a:pt x="6353" y="22899"/>
                  </a:lnTo>
                  <a:lnTo>
                    <a:pt x="5537" y="22990"/>
                  </a:lnTo>
                  <a:lnTo>
                    <a:pt x="3925" y="22526"/>
                  </a:lnTo>
                  <a:lnTo>
                    <a:pt x="3563" y="22995"/>
                  </a:lnTo>
                  <a:lnTo>
                    <a:pt x="2630" y="22724"/>
                  </a:lnTo>
                  <a:lnTo>
                    <a:pt x="1653" y="23343"/>
                  </a:lnTo>
                  <a:lnTo>
                    <a:pt x="1831" y="22031"/>
                  </a:lnTo>
                  <a:lnTo>
                    <a:pt x="1859" y="21289"/>
                  </a:lnTo>
                  <a:lnTo>
                    <a:pt x="1287" y="21111"/>
                  </a:lnTo>
                  <a:lnTo>
                    <a:pt x="1305" y="20739"/>
                  </a:lnTo>
                  <a:lnTo>
                    <a:pt x="1862" y="19453"/>
                  </a:lnTo>
                  <a:lnTo>
                    <a:pt x="1668" y="18796"/>
                  </a:lnTo>
                  <a:lnTo>
                    <a:pt x="2235" y="17232"/>
                  </a:lnTo>
                  <a:lnTo>
                    <a:pt x="2267" y="16531"/>
                  </a:lnTo>
                  <a:lnTo>
                    <a:pt x="1969" y="16362"/>
                  </a:lnTo>
                  <a:lnTo>
                    <a:pt x="1233" y="17013"/>
                  </a:lnTo>
                  <a:lnTo>
                    <a:pt x="265" y="17531"/>
                  </a:lnTo>
                  <a:lnTo>
                    <a:pt x="0" y="16998"/>
                  </a:lnTo>
                  <a:lnTo>
                    <a:pt x="730" y="15755"/>
                  </a:lnTo>
                  <a:lnTo>
                    <a:pt x="1285" y="15478"/>
                  </a:lnTo>
                  <a:lnTo>
                    <a:pt x="1792" y="14209"/>
                  </a:lnTo>
                  <a:lnTo>
                    <a:pt x="2886" y="12967"/>
                  </a:lnTo>
                  <a:lnTo>
                    <a:pt x="3895" y="11929"/>
                  </a:lnTo>
                  <a:lnTo>
                    <a:pt x="2993" y="11793"/>
                  </a:lnTo>
                  <a:lnTo>
                    <a:pt x="2639" y="11016"/>
                  </a:lnTo>
                  <a:lnTo>
                    <a:pt x="2731" y="9441"/>
                  </a:lnTo>
                  <a:lnTo>
                    <a:pt x="2699" y="8643"/>
                  </a:lnTo>
                  <a:lnTo>
                    <a:pt x="2286" y="8117"/>
                  </a:lnTo>
                  <a:lnTo>
                    <a:pt x="2217" y="7290"/>
                  </a:lnTo>
                  <a:lnTo>
                    <a:pt x="2783" y="6424"/>
                  </a:lnTo>
                  <a:lnTo>
                    <a:pt x="2819" y="5065"/>
                  </a:lnTo>
                  <a:lnTo>
                    <a:pt x="5947" y="0"/>
                  </a:lnTo>
                  <a:lnTo>
                    <a:pt x="14967" y="902"/>
                  </a:lnTo>
                  <a:lnTo>
                    <a:pt x="24029" y="1770"/>
                  </a:lnTo>
                  <a:lnTo>
                    <a:pt x="33130" y="2610"/>
                  </a:lnTo>
                  <a:lnTo>
                    <a:pt x="42268" y="3422"/>
                  </a:lnTo>
                  <a:lnTo>
                    <a:pt x="37157" y="12214"/>
                  </a:lnTo>
                  <a:lnTo>
                    <a:pt x="34017" y="18070"/>
                  </a:lnTo>
                  <a:lnTo>
                    <a:pt x="31430" y="22474"/>
                  </a:lnTo>
                  <a:lnTo>
                    <a:pt x="26158" y="21981"/>
                  </a:lnTo>
                  <a:lnTo>
                    <a:pt x="20433" y="21520"/>
                  </a:lnTo>
                  <a:lnTo>
                    <a:pt x="15541" y="21037"/>
                  </a:lnTo>
                  <a:lnTo>
                    <a:pt x="9302" y="20518"/>
                  </a:lnTo>
                  <a:lnTo>
                    <a:pt x="7889" y="22981"/>
                  </a:lnTo>
                  <a:lnTo>
                    <a:pt x="7734" y="23148"/>
                  </a:lnTo>
                  <a:lnTo>
                    <a:pt x="7542" y="2285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6" name="Polygon form 276"/>
            <p:cNvSpPr/>
            <p:nvPr/>
          </p:nvSpPr>
          <p:spPr>
            <a:xfrm>
              <a:off x="331923" y="1921839"/>
              <a:ext cx="32150" cy="28205"/>
            </a:xfrm>
            <a:custGeom>
              <a:avLst/>
              <a:gdLst/>
              <a:ahLst/>
              <a:cxnLst/>
              <a:rect l="0" t="0" r="0" b="0"/>
              <a:pathLst>
                <a:path w="32150" h="28205">
                  <a:moveTo>
                    <a:pt x="25909" y="16804"/>
                  </a:moveTo>
                  <a:lnTo>
                    <a:pt x="22416" y="26085"/>
                  </a:lnTo>
                  <a:lnTo>
                    <a:pt x="19160" y="25888"/>
                  </a:lnTo>
                  <a:lnTo>
                    <a:pt x="12851" y="25498"/>
                  </a:lnTo>
                  <a:lnTo>
                    <a:pt x="9699" y="25299"/>
                  </a:lnTo>
                  <a:lnTo>
                    <a:pt x="9576" y="25724"/>
                  </a:lnTo>
                  <a:lnTo>
                    <a:pt x="9671" y="26542"/>
                  </a:lnTo>
                  <a:lnTo>
                    <a:pt x="3600" y="26153"/>
                  </a:lnTo>
                  <a:lnTo>
                    <a:pt x="2815" y="28205"/>
                  </a:lnTo>
                  <a:lnTo>
                    <a:pt x="0" y="28026"/>
                  </a:lnTo>
                  <a:lnTo>
                    <a:pt x="11689" y="0"/>
                  </a:lnTo>
                  <a:lnTo>
                    <a:pt x="16982" y="391"/>
                  </a:lnTo>
                  <a:lnTo>
                    <a:pt x="22327" y="791"/>
                  </a:lnTo>
                  <a:lnTo>
                    <a:pt x="28089" y="1204"/>
                  </a:lnTo>
                  <a:lnTo>
                    <a:pt x="32150" y="1491"/>
                  </a:lnTo>
                  <a:lnTo>
                    <a:pt x="31123" y="3923"/>
                  </a:lnTo>
                  <a:lnTo>
                    <a:pt x="25909" y="1680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7" name="Polygon form 277"/>
            <p:cNvSpPr/>
            <p:nvPr/>
          </p:nvSpPr>
          <p:spPr>
            <a:xfrm>
              <a:off x="306792" y="1871980"/>
              <a:ext cx="35517" cy="23099"/>
            </a:xfrm>
            <a:custGeom>
              <a:avLst/>
              <a:gdLst/>
              <a:ahLst/>
              <a:cxnLst/>
              <a:rect l="0" t="0" r="0" b="0"/>
              <a:pathLst>
                <a:path w="35517" h="23099">
                  <a:moveTo>
                    <a:pt x="23027" y="23086"/>
                  </a:moveTo>
                  <a:lnTo>
                    <a:pt x="23019" y="23099"/>
                  </a:lnTo>
                  <a:lnTo>
                    <a:pt x="13460" y="22225"/>
                  </a:lnTo>
                  <a:lnTo>
                    <a:pt x="0" y="20863"/>
                  </a:lnTo>
                  <a:lnTo>
                    <a:pt x="1312" y="16991"/>
                  </a:lnTo>
                  <a:lnTo>
                    <a:pt x="5460" y="12498"/>
                  </a:lnTo>
                  <a:lnTo>
                    <a:pt x="12000" y="3723"/>
                  </a:lnTo>
                  <a:lnTo>
                    <a:pt x="14184" y="0"/>
                  </a:lnTo>
                  <a:lnTo>
                    <a:pt x="14860" y="79"/>
                  </a:lnTo>
                  <a:lnTo>
                    <a:pt x="15778" y="203"/>
                  </a:lnTo>
                  <a:lnTo>
                    <a:pt x="16223" y="725"/>
                  </a:lnTo>
                  <a:lnTo>
                    <a:pt x="16927" y="1098"/>
                  </a:lnTo>
                  <a:lnTo>
                    <a:pt x="16876" y="2085"/>
                  </a:lnTo>
                  <a:lnTo>
                    <a:pt x="16415" y="2909"/>
                  </a:lnTo>
                  <a:lnTo>
                    <a:pt x="16191" y="3614"/>
                  </a:lnTo>
                  <a:lnTo>
                    <a:pt x="16782" y="3875"/>
                  </a:lnTo>
                  <a:lnTo>
                    <a:pt x="17551" y="3939"/>
                  </a:lnTo>
                  <a:lnTo>
                    <a:pt x="19084" y="3550"/>
                  </a:lnTo>
                  <a:lnTo>
                    <a:pt x="19886" y="3470"/>
                  </a:lnTo>
                  <a:lnTo>
                    <a:pt x="20853" y="3793"/>
                  </a:lnTo>
                  <a:lnTo>
                    <a:pt x="21173" y="4098"/>
                  </a:lnTo>
                  <a:lnTo>
                    <a:pt x="21933" y="3993"/>
                  </a:lnTo>
                  <a:lnTo>
                    <a:pt x="22893" y="3673"/>
                  </a:lnTo>
                  <a:lnTo>
                    <a:pt x="24247" y="3881"/>
                  </a:lnTo>
                  <a:lnTo>
                    <a:pt x="25740" y="3464"/>
                  </a:lnTo>
                  <a:lnTo>
                    <a:pt x="26600" y="3131"/>
                  </a:lnTo>
                  <a:lnTo>
                    <a:pt x="27251" y="3424"/>
                  </a:lnTo>
                  <a:lnTo>
                    <a:pt x="28687" y="3032"/>
                  </a:lnTo>
                  <a:lnTo>
                    <a:pt x="35097" y="3637"/>
                  </a:lnTo>
                  <a:lnTo>
                    <a:pt x="35241" y="4642"/>
                  </a:lnTo>
                  <a:lnTo>
                    <a:pt x="35517" y="5085"/>
                  </a:lnTo>
                  <a:lnTo>
                    <a:pt x="35223" y="5838"/>
                  </a:lnTo>
                  <a:lnTo>
                    <a:pt x="34515" y="6438"/>
                  </a:lnTo>
                  <a:lnTo>
                    <a:pt x="33320" y="7647"/>
                  </a:lnTo>
                  <a:lnTo>
                    <a:pt x="31906" y="9171"/>
                  </a:lnTo>
                  <a:lnTo>
                    <a:pt x="30641" y="10067"/>
                  </a:lnTo>
                  <a:lnTo>
                    <a:pt x="29524" y="11129"/>
                  </a:lnTo>
                  <a:lnTo>
                    <a:pt x="29044" y="11906"/>
                  </a:lnTo>
                  <a:lnTo>
                    <a:pt x="29433" y="12292"/>
                  </a:lnTo>
                  <a:lnTo>
                    <a:pt x="29306" y="12951"/>
                  </a:lnTo>
                  <a:lnTo>
                    <a:pt x="28199" y="14308"/>
                  </a:lnTo>
                  <a:lnTo>
                    <a:pt x="23027" y="2308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8" name="Polygon form 278"/>
            <p:cNvSpPr/>
            <p:nvPr/>
          </p:nvSpPr>
          <p:spPr>
            <a:xfrm>
              <a:off x="326785" y="1895974"/>
              <a:ext cx="26298" cy="25865"/>
            </a:xfrm>
            <a:custGeom>
              <a:avLst/>
              <a:gdLst/>
              <a:ahLst/>
              <a:cxnLst/>
              <a:rect l="0" t="0" r="0" b="0"/>
              <a:pathLst>
                <a:path w="26298" h="25865">
                  <a:moveTo>
                    <a:pt x="26298" y="6224"/>
                  </a:moveTo>
                  <a:lnTo>
                    <a:pt x="16826" y="25865"/>
                  </a:lnTo>
                  <a:lnTo>
                    <a:pt x="11942" y="25459"/>
                  </a:lnTo>
                  <a:lnTo>
                    <a:pt x="5467" y="24950"/>
                  </a:lnTo>
                  <a:lnTo>
                    <a:pt x="0" y="24598"/>
                  </a:lnTo>
                  <a:lnTo>
                    <a:pt x="12670" y="0"/>
                  </a:lnTo>
                  <a:lnTo>
                    <a:pt x="22350" y="799"/>
                  </a:lnTo>
                  <a:lnTo>
                    <a:pt x="19814" y="5556"/>
                  </a:lnTo>
                  <a:lnTo>
                    <a:pt x="26298" y="622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9" name="Polygon form 279"/>
            <p:cNvSpPr/>
            <p:nvPr/>
          </p:nvSpPr>
          <p:spPr>
            <a:xfrm>
              <a:off x="346600" y="1881949"/>
              <a:ext cx="32895" cy="21537"/>
            </a:xfrm>
            <a:custGeom>
              <a:avLst/>
              <a:gdLst/>
              <a:ahLst/>
              <a:cxnLst/>
              <a:rect l="0" t="0" r="0" b="0"/>
              <a:pathLst>
                <a:path w="32895" h="21537">
                  <a:moveTo>
                    <a:pt x="9354" y="2463"/>
                  </a:moveTo>
                  <a:lnTo>
                    <a:pt x="10767" y="0"/>
                  </a:lnTo>
                  <a:lnTo>
                    <a:pt x="17006" y="519"/>
                  </a:lnTo>
                  <a:lnTo>
                    <a:pt x="21898" y="1002"/>
                  </a:lnTo>
                  <a:lnTo>
                    <a:pt x="27623" y="1463"/>
                  </a:lnTo>
                  <a:lnTo>
                    <a:pt x="32895" y="1956"/>
                  </a:lnTo>
                  <a:lnTo>
                    <a:pt x="27762" y="11835"/>
                  </a:lnTo>
                  <a:lnTo>
                    <a:pt x="22937" y="21537"/>
                  </a:lnTo>
                  <a:lnTo>
                    <a:pt x="19639" y="21286"/>
                  </a:lnTo>
                  <a:lnTo>
                    <a:pt x="13055" y="20776"/>
                  </a:lnTo>
                  <a:lnTo>
                    <a:pt x="9770" y="20513"/>
                  </a:lnTo>
                  <a:lnTo>
                    <a:pt x="6483" y="20250"/>
                  </a:lnTo>
                  <a:lnTo>
                    <a:pt x="0" y="19582"/>
                  </a:lnTo>
                  <a:lnTo>
                    <a:pt x="2535" y="14825"/>
                  </a:lnTo>
                  <a:lnTo>
                    <a:pt x="9261" y="2727"/>
                  </a:lnTo>
                  <a:lnTo>
                    <a:pt x="9198" y="2630"/>
                  </a:lnTo>
                  <a:lnTo>
                    <a:pt x="9354" y="2463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0" name="Polygon form 280"/>
            <p:cNvSpPr/>
            <p:nvPr/>
          </p:nvSpPr>
          <p:spPr>
            <a:xfrm>
              <a:off x="387044" y="1927400"/>
              <a:ext cx="20840" cy="17907"/>
            </a:xfrm>
            <a:custGeom>
              <a:avLst/>
              <a:gdLst/>
              <a:ahLst/>
              <a:cxnLst/>
              <a:rect l="0" t="0" r="0" b="0"/>
              <a:pathLst>
                <a:path w="20840" h="17907">
                  <a:moveTo>
                    <a:pt x="20840" y="3513"/>
                  </a:moveTo>
                  <a:lnTo>
                    <a:pt x="20660" y="3914"/>
                  </a:lnTo>
                  <a:lnTo>
                    <a:pt x="20065" y="4579"/>
                  </a:lnTo>
                  <a:lnTo>
                    <a:pt x="19292" y="5019"/>
                  </a:lnTo>
                  <a:lnTo>
                    <a:pt x="18873" y="5817"/>
                  </a:lnTo>
                  <a:lnTo>
                    <a:pt x="18100" y="6425"/>
                  </a:lnTo>
                  <a:lnTo>
                    <a:pt x="17645" y="7843"/>
                  </a:lnTo>
                  <a:lnTo>
                    <a:pt x="17090" y="8275"/>
                  </a:lnTo>
                  <a:lnTo>
                    <a:pt x="16889" y="8657"/>
                  </a:lnTo>
                  <a:lnTo>
                    <a:pt x="16143" y="8987"/>
                  </a:lnTo>
                  <a:lnTo>
                    <a:pt x="15885" y="9692"/>
                  </a:lnTo>
                  <a:lnTo>
                    <a:pt x="14969" y="10971"/>
                  </a:lnTo>
                  <a:lnTo>
                    <a:pt x="14473" y="11225"/>
                  </a:lnTo>
                  <a:lnTo>
                    <a:pt x="13629" y="11854"/>
                  </a:lnTo>
                  <a:lnTo>
                    <a:pt x="12916" y="12840"/>
                  </a:lnTo>
                  <a:lnTo>
                    <a:pt x="11574" y="14500"/>
                  </a:lnTo>
                  <a:lnTo>
                    <a:pt x="11105" y="15652"/>
                  </a:lnTo>
                  <a:lnTo>
                    <a:pt x="11081" y="16955"/>
                  </a:lnTo>
                  <a:lnTo>
                    <a:pt x="10593" y="17907"/>
                  </a:lnTo>
                  <a:lnTo>
                    <a:pt x="7683" y="17584"/>
                  </a:lnTo>
                  <a:lnTo>
                    <a:pt x="3796" y="17542"/>
                  </a:lnTo>
                  <a:lnTo>
                    <a:pt x="413" y="17349"/>
                  </a:lnTo>
                  <a:lnTo>
                    <a:pt x="1573" y="14582"/>
                  </a:lnTo>
                  <a:lnTo>
                    <a:pt x="771" y="14519"/>
                  </a:lnTo>
                  <a:lnTo>
                    <a:pt x="70" y="14546"/>
                  </a:lnTo>
                  <a:lnTo>
                    <a:pt x="0" y="14215"/>
                  </a:lnTo>
                  <a:lnTo>
                    <a:pt x="1620" y="9943"/>
                  </a:lnTo>
                  <a:lnTo>
                    <a:pt x="3433" y="5198"/>
                  </a:lnTo>
                  <a:lnTo>
                    <a:pt x="4701" y="0"/>
                  </a:lnTo>
                  <a:lnTo>
                    <a:pt x="8844" y="320"/>
                  </a:lnTo>
                  <a:lnTo>
                    <a:pt x="12632" y="558"/>
                  </a:lnTo>
                  <a:lnTo>
                    <a:pt x="16257" y="771"/>
                  </a:lnTo>
                  <a:lnTo>
                    <a:pt x="20062" y="1294"/>
                  </a:lnTo>
                  <a:lnTo>
                    <a:pt x="20130" y="1912"/>
                  </a:lnTo>
                  <a:lnTo>
                    <a:pt x="19552" y="2412"/>
                  </a:lnTo>
                  <a:lnTo>
                    <a:pt x="18976" y="2915"/>
                  </a:lnTo>
                  <a:lnTo>
                    <a:pt x="18590" y="3386"/>
                  </a:lnTo>
                  <a:lnTo>
                    <a:pt x="20840" y="3513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1" name="Polygon form 281"/>
            <p:cNvSpPr/>
            <p:nvPr/>
          </p:nvSpPr>
          <p:spPr>
            <a:xfrm>
              <a:off x="395895" y="1893197"/>
              <a:ext cx="21889" cy="16288"/>
            </a:xfrm>
            <a:custGeom>
              <a:avLst/>
              <a:gdLst/>
              <a:ahLst/>
              <a:cxnLst/>
              <a:rect l="0" t="0" r="0" b="0"/>
              <a:pathLst>
                <a:path w="21889" h="16288">
                  <a:moveTo>
                    <a:pt x="21889" y="8180"/>
                  </a:moveTo>
                  <a:lnTo>
                    <a:pt x="21158" y="9465"/>
                  </a:lnTo>
                  <a:lnTo>
                    <a:pt x="20079" y="10519"/>
                  </a:lnTo>
                  <a:lnTo>
                    <a:pt x="19711" y="10852"/>
                  </a:lnTo>
                  <a:lnTo>
                    <a:pt x="18834" y="11081"/>
                  </a:lnTo>
                  <a:lnTo>
                    <a:pt x="17594" y="11246"/>
                  </a:lnTo>
                  <a:lnTo>
                    <a:pt x="16944" y="12057"/>
                  </a:lnTo>
                  <a:lnTo>
                    <a:pt x="17198" y="12459"/>
                  </a:lnTo>
                  <a:lnTo>
                    <a:pt x="17023" y="13217"/>
                  </a:lnTo>
                  <a:lnTo>
                    <a:pt x="16237" y="14025"/>
                  </a:lnTo>
                  <a:lnTo>
                    <a:pt x="15707" y="14745"/>
                  </a:lnTo>
                  <a:lnTo>
                    <a:pt x="14552" y="15410"/>
                  </a:lnTo>
                  <a:lnTo>
                    <a:pt x="14118" y="16288"/>
                  </a:lnTo>
                  <a:lnTo>
                    <a:pt x="13828" y="15855"/>
                  </a:lnTo>
                  <a:lnTo>
                    <a:pt x="13518" y="15031"/>
                  </a:lnTo>
                  <a:lnTo>
                    <a:pt x="9827" y="14901"/>
                  </a:lnTo>
                  <a:lnTo>
                    <a:pt x="5977" y="14686"/>
                  </a:lnTo>
                  <a:lnTo>
                    <a:pt x="2988" y="14496"/>
                  </a:lnTo>
                  <a:lnTo>
                    <a:pt x="0" y="14293"/>
                  </a:lnTo>
                  <a:lnTo>
                    <a:pt x="168" y="13401"/>
                  </a:lnTo>
                  <a:lnTo>
                    <a:pt x="645" y="12540"/>
                  </a:lnTo>
                  <a:lnTo>
                    <a:pt x="945" y="11700"/>
                  </a:lnTo>
                  <a:lnTo>
                    <a:pt x="1231" y="10279"/>
                  </a:lnTo>
                  <a:lnTo>
                    <a:pt x="1272" y="9685"/>
                  </a:lnTo>
                  <a:lnTo>
                    <a:pt x="1106" y="9513"/>
                  </a:lnTo>
                  <a:lnTo>
                    <a:pt x="1590" y="8392"/>
                  </a:lnTo>
                  <a:lnTo>
                    <a:pt x="1748" y="7576"/>
                  </a:lnTo>
                  <a:lnTo>
                    <a:pt x="1571" y="6623"/>
                  </a:lnTo>
                  <a:lnTo>
                    <a:pt x="1762" y="6224"/>
                  </a:lnTo>
                  <a:lnTo>
                    <a:pt x="1924" y="5411"/>
                  </a:lnTo>
                  <a:lnTo>
                    <a:pt x="2001" y="4920"/>
                  </a:lnTo>
                  <a:lnTo>
                    <a:pt x="2213" y="4477"/>
                  </a:lnTo>
                  <a:lnTo>
                    <a:pt x="1935" y="3903"/>
                  </a:lnTo>
                  <a:lnTo>
                    <a:pt x="2571" y="3129"/>
                  </a:lnTo>
                  <a:lnTo>
                    <a:pt x="3106" y="2367"/>
                  </a:lnTo>
                  <a:lnTo>
                    <a:pt x="3432" y="1848"/>
                  </a:lnTo>
                  <a:lnTo>
                    <a:pt x="3322" y="1177"/>
                  </a:lnTo>
                  <a:lnTo>
                    <a:pt x="3889" y="0"/>
                  </a:lnTo>
                  <a:lnTo>
                    <a:pt x="4323" y="29"/>
                  </a:lnTo>
                  <a:lnTo>
                    <a:pt x="7871" y="291"/>
                  </a:lnTo>
                  <a:lnTo>
                    <a:pt x="12323" y="539"/>
                  </a:lnTo>
                  <a:lnTo>
                    <a:pt x="17097" y="838"/>
                  </a:lnTo>
                  <a:lnTo>
                    <a:pt x="21335" y="1218"/>
                  </a:lnTo>
                  <a:lnTo>
                    <a:pt x="21263" y="1483"/>
                  </a:lnTo>
                  <a:lnTo>
                    <a:pt x="21345" y="2276"/>
                  </a:lnTo>
                  <a:lnTo>
                    <a:pt x="20889" y="2620"/>
                  </a:lnTo>
                  <a:lnTo>
                    <a:pt x="20448" y="3633"/>
                  </a:lnTo>
                  <a:lnTo>
                    <a:pt x="20390" y="4072"/>
                  </a:lnTo>
                  <a:lnTo>
                    <a:pt x="20263" y="4851"/>
                  </a:lnTo>
                  <a:lnTo>
                    <a:pt x="21133" y="5383"/>
                  </a:lnTo>
                  <a:lnTo>
                    <a:pt x="21130" y="6141"/>
                  </a:lnTo>
                  <a:lnTo>
                    <a:pt x="21162" y="6521"/>
                  </a:lnTo>
                  <a:lnTo>
                    <a:pt x="21444" y="6791"/>
                  </a:lnTo>
                  <a:lnTo>
                    <a:pt x="21376" y="7321"/>
                  </a:lnTo>
                  <a:lnTo>
                    <a:pt x="21727" y="7743"/>
                  </a:lnTo>
                  <a:lnTo>
                    <a:pt x="21889" y="81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2" name="Polygon form 282"/>
            <p:cNvSpPr/>
            <p:nvPr/>
          </p:nvSpPr>
          <p:spPr>
            <a:xfrm>
              <a:off x="367335" y="1908865"/>
              <a:ext cx="29870" cy="16298"/>
            </a:xfrm>
            <a:custGeom>
              <a:avLst/>
              <a:gdLst/>
              <a:ahLst/>
              <a:cxnLst/>
              <a:rect l="0" t="0" r="0" b="0"/>
              <a:pathLst>
                <a:path w="29870" h="16298">
                  <a:moveTo>
                    <a:pt x="29553" y="5895"/>
                  </a:moveTo>
                  <a:lnTo>
                    <a:pt x="27387" y="11097"/>
                  </a:lnTo>
                  <a:lnTo>
                    <a:pt x="25298" y="16298"/>
                  </a:lnTo>
                  <a:lnTo>
                    <a:pt x="22299" y="16119"/>
                  </a:lnTo>
                  <a:lnTo>
                    <a:pt x="16154" y="15740"/>
                  </a:lnTo>
                  <a:lnTo>
                    <a:pt x="10014" y="15355"/>
                  </a:lnTo>
                  <a:lnTo>
                    <a:pt x="6606" y="15136"/>
                  </a:lnTo>
                  <a:lnTo>
                    <a:pt x="3203" y="14915"/>
                  </a:lnTo>
                  <a:lnTo>
                    <a:pt x="0" y="14704"/>
                  </a:lnTo>
                  <a:lnTo>
                    <a:pt x="3113" y="7522"/>
                  </a:lnTo>
                  <a:lnTo>
                    <a:pt x="6483" y="0"/>
                  </a:lnTo>
                  <a:lnTo>
                    <a:pt x="6490" y="1"/>
                  </a:lnTo>
                  <a:lnTo>
                    <a:pt x="12305" y="418"/>
                  </a:lnTo>
                  <a:lnTo>
                    <a:pt x="16636" y="723"/>
                  </a:lnTo>
                  <a:lnTo>
                    <a:pt x="24311" y="1248"/>
                  </a:lnTo>
                  <a:lnTo>
                    <a:pt x="28912" y="1556"/>
                  </a:lnTo>
                  <a:lnTo>
                    <a:pt x="29429" y="2255"/>
                  </a:lnTo>
                  <a:lnTo>
                    <a:pt x="29870" y="2274"/>
                  </a:lnTo>
                  <a:lnTo>
                    <a:pt x="29666" y="2984"/>
                  </a:lnTo>
                  <a:lnTo>
                    <a:pt x="28813" y="3852"/>
                  </a:lnTo>
                  <a:lnTo>
                    <a:pt x="28874" y="4331"/>
                  </a:lnTo>
                  <a:lnTo>
                    <a:pt x="28860" y="5378"/>
                  </a:lnTo>
                  <a:lnTo>
                    <a:pt x="29553" y="589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3" name="Polygon form 283"/>
            <p:cNvSpPr/>
            <p:nvPr/>
          </p:nvSpPr>
          <p:spPr>
            <a:xfrm>
              <a:off x="391746" y="1907490"/>
              <a:ext cx="19696" cy="23423"/>
            </a:xfrm>
            <a:custGeom>
              <a:avLst/>
              <a:gdLst/>
              <a:ahLst/>
              <a:cxnLst/>
              <a:rect l="0" t="0" r="0" b="0"/>
              <a:pathLst>
                <a:path w="19696" h="23423">
                  <a:moveTo>
                    <a:pt x="906" y="17675"/>
                  </a:moveTo>
                  <a:lnTo>
                    <a:pt x="887" y="17674"/>
                  </a:lnTo>
                  <a:lnTo>
                    <a:pt x="2976" y="12472"/>
                  </a:lnTo>
                  <a:lnTo>
                    <a:pt x="5143" y="7270"/>
                  </a:lnTo>
                  <a:lnTo>
                    <a:pt x="4450" y="6753"/>
                  </a:lnTo>
                  <a:lnTo>
                    <a:pt x="4464" y="5706"/>
                  </a:lnTo>
                  <a:lnTo>
                    <a:pt x="4403" y="5227"/>
                  </a:lnTo>
                  <a:lnTo>
                    <a:pt x="5256" y="4359"/>
                  </a:lnTo>
                  <a:lnTo>
                    <a:pt x="5459" y="3649"/>
                  </a:lnTo>
                  <a:lnTo>
                    <a:pt x="5019" y="3631"/>
                  </a:lnTo>
                  <a:lnTo>
                    <a:pt x="4502" y="2931"/>
                  </a:lnTo>
                  <a:lnTo>
                    <a:pt x="4516" y="1865"/>
                  </a:lnTo>
                  <a:lnTo>
                    <a:pt x="4266" y="1210"/>
                  </a:lnTo>
                  <a:lnTo>
                    <a:pt x="4041" y="405"/>
                  </a:lnTo>
                  <a:lnTo>
                    <a:pt x="4150" y="0"/>
                  </a:lnTo>
                  <a:lnTo>
                    <a:pt x="7137" y="203"/>
                  </a:lnTo>
                  <a:lnTo>
                    <a:pt x="10126" y="394"/>
                  </a:lnTo>
                  <a:lnTo>
                    <a:pt x="13976" y="609"/>
                  </a:lnTo>
                  <a:lnTo>
                    <a:pt x="17667" y="739"/>
                  </a:lnTo>
                  <a:lnTo>
                    <a:pt x="17978" y="1562"/>
                  </a:lnTo>
                  <a:lnTo>
                    <a:pt x="18267" y="1996"/>
                  </a:lnTo>
                  <a:lnTo>
                    <a:pt x="17477" y="3181"/>
                  </a:lnTo>
                  <a:lnTo>
                    <a:pt x="17183" y="4646"/>
                  </a:lnTo>
                  <a:lnTo>
                    <a:pt x="17334" y="5678"/>
                  </a:lnTo>
                  <a:lnTo>
                    <a:pt x="17644" y="6540"/>
                  </a:lnTo>
                  <a:lnTo>
                    <a:pt x="18158" y="7238"/>
                  </a:lnTo>
                  <a:lnTo>
                    <a:pt x="18381" y="7478"/>
                  </a:lnTo>
                  <a:lnTo>
                    <a:pt x="18296" y="8418"/>
                  </a:lnTo>
                  <a:lnTo>
                    <a:pt x="18029" y="9231"/>
                  </a:lnTo>
                  <a:lnTo>
                    <a:pt x="18336" y="9457"/>
                  </a:lnTo>
                  <a:lnTo>
                    <a:pt x="19098" y="9183"/>
                  </a:lnTo>
                  <a:lnTo>
                    <a:pt x="19437" y="10001"/>
                  </a:lnTo>
                  <a:lnTo>
                    <a:pt x="18896" y="10884"/>
                  </a:lnTo>
                  <a:lnTo>
                    <a:pt x="18309" y="11570"/>
                  </a:lnTo>
                  <a:lnTo>
                    <a:pt x="17760" y="12409"/>
                  </a:lnTo>
                  <a:lnTo>
                    <a:pt x="17962" y="13166"/>
                  </a:lnTo>
                  <a:lnTo>
                    <a:pt x="18373" y="13891"/>
                  </a:lnTo>
                  <a:lnTo>
                    <a:pt x="18752" y="13931"/>
                  </a:lnTo>
                  <a:lnTo>
                    <a:pt x="19242" y="15048"/>
                  </a:lnTo>
                  <a:lnTo>
                    <a:pt x="19532" y="15212"/>
                  </a:lnTo>
                  <a:lnTo>
                    <a:pt x="19348" y="16399"/>
                  </a:lnTo>
                  <a:lnTo>
                    <a:pt x="18950" y="17121"/>
                  </a:lnTo>
                  <a:lnTo>
                    <a:pt x="18948" y="18337"/>
                  </a:lnTo>
                  <a:lnTo>
                    <a:pt x="19364" y="18233"/>
                  </a:lnTo>
                  <a:lnTo>
                    <a:pt x="19696" y="19020"/>
                  </a:lnTo>
                  <a:lnTo>
                    <a:pt x="19411" y="19501"/>
                  </a:lnTo>
                  <a:lnTo>
                    <a:pt x="19199" y="20268"/>
                  </a:lnTo>
                  <a:lnTo>
                    <a:pt x="18507" y="20640"/>
                  </a:lnTo>
                  <a:lnTo>
                    <a:pt x="17550" y="21108"/>
                  </a:lnTo>
                  <a:lnTo>
                    <a:pt x="17291" y="21573"/>
                  </a:lnTo>
                  <a:lnTo>
                    <a:pt x="16832" y="22253"/>
                  </a:lnTo>
                  <a:lnTo>
                    <a:pt x="16139" y="23423"/>
                  </a:lnTo>
                  <a:lnTo>
                    <a:pt x="13889" y="23297"/>
                  </a:lnTo>
                  <a:lnTo>
                    <a:pt x="14275" y="22825"/>
                  </a:lnTo>
                  <a:lnTo>
                    <a:pt x="14851" y="22322"/>
                  </a:lnTo>
                  <a:lnTo>
                    <a:pt x="15428" y="21822"/>
                  </a:lnTo>
                  <a:lnTo>
                    <a:pt x="15361" y="21205"/>
                  </a:lnTo>
                  <a:lnTo>
                    <a:pt x="11555" y="20682"/>
                  </a:lnTo>
                  <a:lnTo>
                    <a:pt x="7931" y="20468"/>
                  </a:lnTo>
                  <a:lnTo>
                    <a:pt x="4143" y="20231"/>
                  </a:lnTo>
                  <a:lnTo>
                    <a:pt x="0" y="19911"/>
                  </a:lnTo>
                  <a:lnTo>
                    <a:pt x="906" y="176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4" name="Polygon form 284"/>
            <p:cNvSpPr/>
            <p:nvPr/>
          </p:nvSpPr>
          <p:spPr>
            <a:xfrm>
              <a:off x="369536" y="1893784"/>
              <a:ext cx="28360" cy="16637"/>
            </a:xfrm>
            <a:custGeom>
              <a:avLst/>
              <a:gdLst/>
              <a:ahLst/>
              <a:cxnLst/>
              <a:rect l="0" t="0" r="0" b="0"/>
              <a:pathLst>
                <a:path w="28360" h="16637">
                  <a:moveTo>
                    <a:pt x="26725" y="15571"/>
                  </a:moveTo>
                  <a:lnTo>
                    <a:pt x="26711" y="16637"/>
                  </a:lnTo>
                  <a:lnTo>
                    <a:pt x="22110" y="16329"/>
                  </a:lnTo>
                  <a:lnTo>
                    <a:pt x="14435" y="15805"/>
                  </a:lnTo>
                  <a:lnTo>
                    <a:pt x="10104" y="15500"/>
                  </a:lnTo>
                  <a:lnTo>
                    <a:pt x="4289" y="15082"/>
                  </a:lnTo>
                  <a:lnTo>
                    <a:pt x="4282" y="15081"/>
                  </a:lnTo>
                  <a:lnTo>
                    <a:pt x="4355" y="14924"/>
                  </a:lnTo>
                  <a:lnTo>
                    <a:pt x="6581" y="10197"/>
                  </a:lnTo>
                  <a:lnTo>
                    <a:pt x="0" y="9702"/>
                  </a:lnTo>
                  <a:lnTo>
                    <a:pt x="4825" y="0"/>
                  </a:lnTo>
                  <a:lnTo>
                    <a:pt x="11155" y="496"/>
                  </a:lnTo>
                  <a:lnTo>
                    <a:pt x="16026" y="869"/>
                  </a:lnTo>
                  <a:lnTo>
                    <a:pt x="22549" y="1356"/>
                  </a:lnTo>
                  <a:lnTo>
                    <a:pt x="23095" y="2030"/>
                  </a:lnTo>
                  <a:lnTo>
                    <a:pt x="24111" y="2501"/>
                  </a:lnTo>
                  <a:lnTo>
                    <a:pt x="24497" y="2302"/>
                  </a:lnTo>
                  <a:lnTo>
                    <a:pt x="25264" y="2376"/>
                  </a:lnTo>
                  <a:lnTo>
                    <a:pt x="26453" y="2412"/>
                  </a:lnTo>
                  <a:lnTo>
                    <a:pt x="27003" y="3094"/>
                  </a:lnTo>
                  <a:lnTo>
                    <a:pt x="27709" y="3562"/>
                  </a:lnTo>
                  <a:lnTo>
                    <a:pt x="27670" y="3975"/>
                  </a:lnTo>
                  <a:lnTo>
                    <a:pt x="27841" y="4227"/>
                  </a:lnTo>
                  <a:lnTo>
                    <a:pt x="28360" y="4333"/>
                  </a:lnTo>
                  <a:lnTo>
                    <a:pt x="28283" y="4824"/>
                  </a:lnTo>
                  <a:lnTo>
                    <a:pt x="28121" y="5637"/>
                  </a:lnTo>
                  <a:lnTo>
                    <a:pt x="27930" y="6036"/>
                  </a:lnTo>
                  <a:lnTo>
                    <a:pt x="28107" y="6989"/>
                  </a:lnTo>
                  <a:lnTo>
                    <a:pt x="27949" y="7805"/>
                  </a:lnTo>
                  <a:lnTo>
                    <a:pt x="27464" y="8926"/>
                  </a:lnTo>
                  <a:lnTo>
                    <a:pt x="27631" y="9099"/>
                  </a:lnTo>
                  <a:lnTo>
                    <a:pt x="27590" y="9693"/>
                  </a:lnTo>
                  <a:lnTo>
                    <a:pt x="27304" y="11113"/>
                  </a:lnTo>
                  <a:lnTo>
                    <a:pt x="27004" y="11954"/>
                  </a:lnTo>
                  <a:lnTo>
                    <a:pt x="26527" y="12814"/>
                  </a:lnTo>
                  <a:lnTo>
                    <a:pt x="26359" y="13706"/>
                  </a:lnTo>
                  <a:lnTo>
                    <a:pt x="26250" y="14111"/>
                  </a:lnTo>
                  <a:lnTo>
                    <a:pt x="26476" y="14916"/>
                  </a:lnTo>
                  <a:lnTo>
                    <a:pt x="26725" y="1557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5" name="Polygon form 285"/>
            <p:cNvSpPr/>
            <p:nvPr/>
          </p:nvSpPr>
          <p:spPr>
            <a:xfrm>
              <a:off x="363046" y="1923330"/>
              <a:ext cx="29605" cy="18285"/>
            </a:xfrm>
            <a:custGeom>
              <a:avLst/>
              <a:gdLst/>
              <a:ahLst/>
              <a:cxnLst/>
              <a:rect l="0" t="0" r="0" b="0"/>
              <a:pathLst>
                <a:path w="29605" h="18285">
                  <a:moveTo>
                    <a:pt x="28700" y="4070"/>
                  </a:moveTo>
                  <a:lnTo>
                    <a:pt x="27431" y="9268"/>
                  </a:lnTo>
                  <a:lnTo>
                    <a:pt x="25619" y="14013"/>
                  </a:lnTo>
                  <a:lnTo>
                    <a:pt x="23998" y="18285"/>
                  </a:lnTo>
                  <a:lnTo>
                    <a:pt x="22835" y="17242"/>
                  </a:lnTo>
                  <a:lnTo>
                    <a:pt x="22043" y="16666"/>
                  </a:lnTo>
                  <a:lnTo>
                    <a:pt x="21132" y="16952"/>
                  </a:lnTo>
                  <a:lnTo>
                    <a:pt x="19927" y="16830"/>
                  </a:lnTo>
                  <a:lnTo>
                    <a:pt x="19199" y="16796"/>
                  </a:lnTo>
                  <a:lnTo>
                    <a:pt x="18459" y="17161"/>
                  </a:lnTo>
                  <a:lnTo>
                    <a:pt x="17802" y="17332"/>
                  </a:lnTo>
                  <a:lnTo>
                    <a:pt x="17378" y="17061"/>
                  </a:lnTo>
                  <a:lnTo>
                    <a:pt x="16120" y="17258"/>
                  </a:lnTo>
                  <a:lnTo>
                    <a:pt x="15889" y="16410"/>
                  </a:lnTo>
                  <a:lnTo>
                    <a:pt x="15088" y="17087"/>
                  </a:lnTo>
                  <a:lnTo>
                    <a:pt x="14254" y="16714"/>
                  </a:lnTo>
                  <a:lnTo>
                    <a:pt x="13558" y="15894"/>
                  </a:lnTo>
                  <a:lnTo>
                    <a:pt x="12334" y="16323"/>
                  </a:lnTo>
                  <a:lnTo>
                    <a:pt x="12314" y="15114"/>
                  </a:lnTo>
                  <a:lnTo>
                    <a:pt x="10653" y="15134"/>
                  </a:lnTo>
                  <a:lnTo>
                    <a:pt x="9718" y="14807"/>
                  </a:lnTo>
                  <a:lnTo>
                    <a:pt x="8685" y="14388"/>
                  </a:lnTo>
                  <a:lnTo>
                    <a:pt x="8555" y="13339"/>
                  </a:lnTo>
                  <a:lnTo>
                    <a:pt x="7519" y="13610"/>
                  </a:lnTo>
                  <a:lnTo>
                    <a:pt x="7109" y="13175"/>
                  </a:lnTo>
                  <a:lnTo>
                    <a:pt x="6485" y="12597"/>
                  </a:lnTo>
                  <a:lnTo>
                    <a:pt x="8312" y="7913"/>
                  </a:lnTo>
                  <a:lnTo>
                    <a:pt x="10241" y="3115"/>
                  </a:lnTo>
                  <a:lnTo>
                    <a:pt x="6824" y="2890"/>
                  </a:lnTo>
                  <a:lnTo>
                    <a:pt x="3410" y="2663"/>
                  </a:lnTo>
                  <a:lnTo>
                    <a:pt x="0" y="2432"/>
                  </a:lnTo>
                  <a:lnTo>
                    <a:pt x="1027" y="0"/>
                  </a:lnTo>
                  <a:lnTo>
                    <a:pt x="4290" y="239"/>
                  </a:lnTo>
                  <a:lnTo>
                    <a:pt x="7493" y="450"/>
                  </a:lnTo>
                  <a:lnTo>
                    <a:pt x="10896" y="671"/>
                  </a:lnTo>
                  <a:lnTo>
                    <a:pt x="14304" y="890"/>
                  </a:lnTo>
                  <a:lnTo>
                    <a:pt x="20444" y="1275"/>
                  </a:lnTo>
                  <a:lnTo>
                    <a:pt x="26589" y="1653"/>
                  </a:lnTo>
                  <a:lnTo>
                    <a:pt x="29587" y="1833"/>
                  </a:lnTo>
                  <a:lnTo>
                    <a:pt x="29605" y="1834"/>
                  </a:lnTo>
                  <a:lnTo>
                    <a:pt x="28700" y="407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6" name="Polygon form 286"/>
            <p:cNvSpPr/>
            <p:nvPr/>
          </p:nvSpPr>
          <p:spPr>
            <a:xfrm>
              <a:off x="382082" y="1864853"/>
              <a:ext cx="29346" cy="16241"/>
            </a:xfrm>
            <a:custGeom>
              <a:avLst/>
              <a:gdLst/>
              <a:ahLst/>
              <a:cxnLst/>
              <a:rect l="0" t="0" r="0" b="0"/>
              <a:pathLst>
                <a:path w="29346" h="16241">
                  <a:moveTo>
                    <a:pt x="24494" y="14625"/>
                  </a:moveTo>
                  <a:lnTo>
                    <a:pt x="24316" y="15369"/>
                  </a:lnTo>
                  <a:lnTo>
                    <a:pt x="23866" y="16241"/>
                  </a:lnTo>
                  <a:lnTo>
                    <a:pt x="17688" y="16039"/>
                  </a:lnTo>
                  <a:lnTo>
                    <a:pt x="12541" y="15625"/>
                  </a:lnTo>
                  <a:lnTo>
                    <a:pt x="6043" y="15123"/>
                  </a:lnTo>
                  <a:lnTo>
                    <a:pt x="0" y="14648"/>
                  </a:lnTo>
                  <a:lnTo>
                    <a:pt x="3139" y="8791"/>
                  </a:lnTo>
                  <a:lnTo>
                    <a:pt x="8251" y="0"/>
                  </a:lnTo>
                  <a:lnTo>
                    <a:pt x="18870" y="924"/>
                  </a:lnTo>
                  <a:lnTo>
                    <a:pt x="29346" y="1793"/>
                  </a:lnTo>
                  <a:lnTo>
                    <a:pt x="29130" y="2267"/>
                  </a:lnTo>
                  <a:lnTo>
                    <a:pt x="29039" y="2977"/>
                  </a:lnTo>
                  <a:lnTo>
                    <a:pt x="28710" y="3531"/>
                  </a:lnTo>
                  <a:lnTo>
                    <a:pt x="28269" y="4132"/>
                  </a:lnTo>
                  <a:lnTo>
                    <a:pt x="27795" y="5070"/>
                  </a:lnTo>
                  <a:lnTo>
                    <a:pt x="27375" y="5942"/>
                  </a:lnTo>
                  <a:lnTo>
                    <a:pt x="27261" y="6846"/>
                  </a:lnTo>
                  <a:lnTo>
                    <a:pt x="27109" y="7858"/>
                  </a:lnTo>
                  <a:lnTo>
                    <a:pt x="26744" y="8840"/>
                  </a:lnTo>
                  <a:lnTo>
                    <a:pt x="26499" y="9417"/>
                  </a:lnTo>
                  <a:lnTo>
                    <a:pt x="26170" y="10062"/>
                  </a:lnTo>
                  <a:lnTo>
                    <a:pt x="25554" y="11476"/>
                  </a:lnTo>
                  <a:lnTo>
                    <a:pt x="25523" y="11746"/>
                  </a:lnTo>
                  <a:lnTo>
                    <a:pt x="24988" y="12842"/>
                  </a:lnTo>
                  <a:lnTo>
                    <a:pt x="24631" y="13828"/>
                  </a:lnTo>
                  <a:lnTo>
                    <a:pt x="24494" y="1462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7" name="Polygon form 287"/>
            <p:cNvSpPr/>
            <p:nvPr/>
          </p:nvSpPr>
          <p:spPr>
            <a:xfrm>
              <a:off x="374362" y="1879501"/>
              <a:ext cx="31587" cy="18615"/>
            </a:xfrm>
            <a:custGeom>
              <a:avLst/>
              <a:gdLst/>
              <a:ahLst/>
              <a:cxnLst/>
              <a:rect l="0" t="0" r="0" b="0"/>
              <a:pathLst>
                <a:path w="31587" h="18615">
                  <a:moveTo>
                    <a:pt x="22884" y="17845"/>
                  </a:moveTo>
                  <a:lnTo>
                    <a:pt x="22178" y="17377"/>
                  </a:lnTo>
                  <a:lnTo>
                    <a:pt x="21628" y="16694"/>
                  </a:lnTo>
                  <a:lnTo>
                    <a:pt x="20439" y="16659"/>
                  </a:lnTo>
                  <a:lnTo>
                    <a:pt x="19672" y="16584"/>
                  </a:lnTo>
                  <a:lnTo>
                    <a:pt x="19285" y="16784"/>
                  </a:lnTo>
                  <a:lnTo>
                    <a:pt x="18270" y="16312"/>
                  </a:lnTo>
                  <a:lnTo>
                    <a:pt x="17724" y="15639"/>
                  </a:lnTo>
                  <a:lnTo>
                    <a:pt x="11201" y="15151"/>
                  </a:lnTo>
                  <a:lnTo>
                    <a:pt x="6330" y="14778"/>
                  </a:lnTo>
                  <a:lnTo>
                    <a:pt x="0" y="14282"/>
                  </a:lnTo>
                  <a:lnTo>
                    <a:pt x="5133" y="4403"/>
                  </a:lnTo>
                  <a:lnTo>
                    <a:pt x="7721" y="0"/>
                  </a:lnTo>
                  <a:lnTo>
                    <a:pt x="13764" y="475"/>
                  </a:lnTo>
                  <a:lnTo>
                    <a:pt x="20262" y="977"/>
                  </a:lnTo>
                  <a:lnTo>
                    <a:pt x="25409" y="1391"/>
                  </a:lnTo>
                  <a:lnTo>
                    <a:pt x="31587" y="1592"/>
                  </a:lnTo>
                  <a:lnTo>
                    <a:pt x="31173" y="2287"/>
                  </a:lnTo>
                  <a:lnTo>
                    <a:pt x="30187" y="2770"/>
                  </a:lnTo>
                  <a:lnTo>
                    <a:pt x="29683" y="3408"/>
                  </a:lnTo>
                  <a:lnTo>
                    <a:pt x="29621" y="4174"/>
                  </a:lnTo>
                  <a:lnTo>
                    <a:pt x="29991" y="4590"/>
                  </a:lnTo>
                  <a:lnTo>
                    <a:pt x="28086" y="9225"/>
                  </a:lnTo>
                  <a:lnTo>
                    <a:pt x="25857" y="13725"/>
                  </a:lnTo>
                  <a:lnTo>
                    <a:pt x="25422" y="13696"/>
                  </a:lnTo>
                  <a:lnTo>
                    <a:pt x="24855" y="14873"/>
                  </a:lnTo>
                  <a:lnTo>
                    <a:pt x="24966" y="15544"/>
                  </a:lnTo>
                  <a:lnTo>
                    <a:pt x="24640" y="16062"/>
                  </a:lnTo>
                  <a:lnTo>
                    <a:pt x="24104" y="16825"/>
                  </a:lnTo>
                  <a:lnTo>
                    <a:pt x="23468" y="17599"/>
                  </a:lnTo>
                  <a:lnTo>
                    <a:pt x="23746" y="18173"/>
                  </a:lnTo>
                  <a:lnTo>
                    <a:pt x="23534" y="18615"/>
                  </a:lnTo>
                  <a:lnTo>
                    <a:pt x="23016" y="18510"/>
                  </a:lnTo>
                  <a:lnTo>
                    <a:pt x="22844" y="18257"/>
                  </a:lnTo>
                  <a:lnTo>
                    <a:pt x="22884" y="17845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8" name="Polygon form 288"/>
            <p:cNvSpPr/>
            <p:nvPr/>
          </p:nvSpPr>
          <p:spPr>
            <a:xfrm>
              <a:off x="382893" y="1944749"/>
              <a:ext cx="16586" cy="19769"/>
            </a:xfrm>
            <a:custGeom>
              <a:avLst/>
              <a:gdLst/>
              <a:ahLst/>
              <a:cxnLst/>
              <a:rect l="0" t="0" r="0" b="0"/>
              <a:pathLst>
                <a:path w="16586" h="19769">
                  <a:moveTo>
                    <a:pt x="16044" y="19074"/>
                  </a:moveTo>
                  <a:lnTo>
                    <a:pt x="15178" y="19685"/>
                  </a:lnTo>
                  <a:lnTo>
                    <a:pt x="14053" y="18903"/>
                  </a:lnTo>
                  <a:lnTo>
                    <a:pt x="12443" y="19769"/>
                  </a:lnTo>
                  <a:lnTo>
                    <a:pt x="9885" y="19496"/>
                  </a:lnTo>
                  <a:lnTo>
                    <a:pt x="7969" y="16780"/>
                  </a:lnTo>
                  <a:lnTo>
                    <a:pt x="4670" y="17241"/>
                  </a:lnTo>
                  <a:lnTo>
                    <a:pt x="2413" y="15978"/>
                  </a:lnTo>
                  <a:lnTo>
                    <a:pt x="88" y="16213"/>
                  </a:lnTo>
                  <a:lnTo>
                    <a:pt x="0" y="15669"/>
                  </a:lnTo>
                  <a:lnTo>
                    <a:pt x="583" y="14967"/>
                  </a:lnTo>
                  <a:lnTo>
                    <a:pt x="1316" y="14345"/>
                  </a:lnTo>
                  <a:lnTo>
                    <a:pt x="1628" y="13366"/>
                  </a:lnTo>
                  <a:lnTo>
                    <a:pt x="1470" y="13025"/>
                  </a:lnTo>
                  <a:lnTo>
                    <a:pt x="2146" y="11870"/>
                  </a:lnTo>
                  <a:lnTo>
                    <a:pt x="2541" y="11350"/>
                  </a:lnTo>
                  <a:lnTo>
                    <a:pt x="3449" y="9574"/>
                  </a:lnTo>
                  <a:lnTo>
                    <a:pt x="3350" y="8888"/>
                  </a:lnTo>
                  <a:lnTo>
                    <a:pt x="3298" y="7752"/>
                  </a:lnTo>
                  <a:lnTo>
                    <a:pt x="3365" y="6600"/>
                  </a:lnTo>
                  <a:lnTo>
                    <a:pt x="3417" y="5832"/>
                  </a:lnTo>
                  <a:lnTo>
                    <a:pt x="3020" y="5249"/>
                  </a:lnTo>
                  <a:lnTo>
                    <a:pt x="4564" y="0"/>
                  </a:lnTo>
                  <a:lnTo>
                    <a:pt x="7947" y="192"/>
                  </a:lnTo>
                  <a:lnTo>
                    <a:pt x="11834" y="235"/>
                  </a:lnTo>
                  <a:lnTo>
                    <a:pt x="14745" y="558"/>
                  </a:lnTo>
                  <a:lnTo>
                    <a:pt x="14904" y="850"/>
                  </a:lnTo>
                  <a:lnTo>
                    <a:pt x="14352" y="1539"/>
                  </a:lnTo>
                  <a:lnTo>
                    <a:pt x="14533" y="2571"/>
                  </a:lnTo>
                  <a:lnTo>
                    <a:pt x="14191" y="3168"/>
                  </a:lnTo>
                  <a:lnTo>
                    <a:pt x="14374" y="4032"/>
                  </a:lnTo>
                  <a:lnTo>
                    <a:pt x="13725" y="4505"/>
                  </a:lnTo>
                  <a:lnTo>
                    <a:pt x="13265" y="5420"/>
                  </a:lnTo>
                  <a:lnTo>
                    <a:pt x="12339" y="6148"/>
                  </a:lnTo>
                  <a:lnTo>
                    <a:pt x="11696" y="7157"/>
                  </a:lnTo>
                  <a:lnTo>
                    <a:pt x="11001" y="8321"/>
                  </a:lnTo>
                  <a:lnTo>
                    <a:pt x="10396" y="8845"/>
                  </a:lnTo>
                  <a:lnTo>
                    <a:pt x="10159" y="10075"/>
                  </a:lnTo>
                  <a:lnTo>
                    <a:pt x="13242" y="10386"/>
                  </a:lnTo>
                  <a:lnTo>
                    <a:pt x="16586" y="10560"/>
                  </a:lnTo>
                  <a:lnTo>
                    <a:pt x="16238" y="11368"/>
                  </a:lnTo>
                  <a:lnTo>
                    <a:pt x="15761" y="12158"/>
                  </a:lnTo>
                  <a:lnTo>
                    <a:pt x="15802" y="12787"/>
                  </a:lnTo>
                  <a:lnTo>
                    <a:pt x="16102" y="13376"/>
                  </a:lnTo>
                  <a:lnTo>
                    <a:pt x="15988" y="14192"/>
                  </a:lnTo>
                  <a:lnTo>
                    <a:pt x="15911" y="14679"/>
                  </a:lnTo>
                  <a:lnTo>
                    <a:pt x="16190" y="16091"/>
                  </a:lnTo>
                  <a:lnTo>
                    <a:pt x="15559" y="18072"/>
                  </a:lnTo>
                  <a:lnTo>
                    <a:pt x="16044" y="1907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9" name="Polygon form 289"/>
            <p:cNvSpPr/>
            <p:nvPr/>
          </p:nvSpPr>
          <p:spPr>
            <a:xfrm>
              <a:off x="341499" y="1925763"/>
              <a:ext cx="47118" cy="53668"/>
            </a:xfrm>
            <a:custGeom>
              <a:avLst/>
              <a:gdLst/>
              <a:ahLst/>
              <a:cxnLst/>
              <a:rect l="0" t="0" r="0" b="0"/>
              <a:pathLst>
                <a:path w="47118" h="53668">
                  <a:moveTo>
                    <a:pt x="44743" y="27875"/>
                  </a:moveTo>
                  <a:lnTo>
                    <a:pt x="44843" y="28561"/>
                  </a:lnTo>
                  <a:lnTo>
                    <a:pt x="43934" y="30336"/>
                  </a:lnTo>
                  <a:lnTo>
                    <a:pt x="43540" y="30857"/>
                  </a:lnTo>
                  <a:lnTo>
                    <a:pt x="42864" y="32012"/>
                  </a:lnTo>
                  <a:lnTo>
                    <a:pt x="43022" y="32353"/>
                  </a:lnTo>
                  <a:lnTo>
                    <a:pt x="42710" y="33331"/>
                  </a:lnTo>
                  <a:lnTo>
                    <a:pt x="41976" y="33954"/>
                  </a:lnTo>
                  <a:lnTo>
                    <a:pt x="41394" y="34656"/>
                  </a:lnTo>
                  <a:lnTo>
                    <a:pt x="41482" y="35200"/>
                  </a:lnTo>
                  <a:lnTo>
                    <a:pt x="38126" y="36199"/>
                  </a:lnTo>
                  <a:lnTo>
                    <a:pt x="33767" y="39686"/>
                  </a:lnTo>
                  <a:lnTo>
                    <a:pt x="29566" y="41636"/>
                  </a:lnTo>
                  <a:lnTo>
                    <a:pt x="26905" y="43895"/>
                  </a:lnTo>
                  <a:lnTo>
                    <a:pt x="25426" y="46077"/>
                  </a:lnTo>
                  <a:lnTo>
                    <a:pt x="24415" y="49486"/>
                  </a:lnTo>
                  <a:lnTo>
                    <a:pt x="23932" y="51868"/>
                  </a:lnTo>
                  <a:lnTo>
                    <a:pt x="24159" y="53583"/>
                  </a:lnTo>
                  <a:lnTo>
                    <a:pt x="22701" y="53668"/>
                  </a:lnTo>
                  <a:lnTo>
                    <a:pt x="20424" y="52459"/>
                  </a:lnTo>
                  <a:lnTo>
                    <a:pt x="18028" y="50790"/>
                  </a:lnTo>
                  <a:lnTo>
                    <a:pt x="17684" y="48413"/>
                  </a:lnTo>
                  <a:lnTo>
                    <a:pt x="17911" y="44906"/>
                  </a:lnTo>
                  <a:lnTo>
                    <a:pt x="16645" y="41977"/>
                  </a:lnTo>
                  <a:lnTo>
                    <a:pt x="16311" y="39009"/>
                  </a:lnTo>
                  <a:lnTo>
                    <a:pt x="15605" y="35525"/>
                  </a:lnTo>
                  <a:lnTo>
                    <a:pt x="13745" y="33415"/>
                  </a:lnTo>
                  <a:lnTo>
                    <a:pt x="10806" y="33350"/>
                  </a:lnTo>
                  <a:lnTo>
                    <a:pt x="7262" y="37143"/>
                  </a:lnTo>
                  <a:lnTo>
                    <a:pt x="4797" y="35489"/>
                  </a:lnTo>
                  <a:lnTo>
                    <a:pt x="3463" y="33885"/>
                  </a:lnTo>
                  <a:lnTo>
                    <a:pt x="3519" y="31104"/>
                  </a:lnTo>
                  <a:lnTo>
                    <a:pt x="3257" y="28443"/>
                  </a:lnTo>
                  <a:lnTo>
                    <a:pt x="1945" y="26135"/>
                  </a:lnTo>
                  <a:lnTo>
                    <a:pt x="720" y="24457"/>
                  </a:lnTo>
                  <a:lnTo>
                    <a:pt x="95" y="22619"/>
                  </a:lnTo>
                  <a:lnTo>
                    <a:pt x="0" y="21801"/>
                  </a:lnTo>
                  <a:lnTo>
                    <a:pt x="123" y="21376"/>
                  </a:lnTo>
                  <a:lnTo>
                    <a:pt x="3275" y="21575"/>
                  </a:lnTo>
                  <a:lnTo>
                    <a:pt x="9584" y="21965"/>
                  </a:lnTo>
                  <a:lnTo>
                    <a:pt x="12840" y="22162"/>
                  </a:lnTo>
                  <a:lnTo>
                    <a:pt x="16333" y="12881"/>
                  </a:lnTo>
                  <a:lnTo>
                    <a:pt x="21546" y="0"/>
                  </a:lnTo>
                  <a:lnTo>
                    <a:pt x="24956" y="230"/>
                  </a:lnTo>
                  <a:lnTo>
                    <a:pt x="28371" y="458"/>
                  </a:lnTo>
                  <a:lnTo>
                    <a:pt x="31787" y="682"/>
                  </a:lnTo>
                  <a:lnTo>
                    <a:pt x="29858" y="5481"/>
                  </a:lnTo>
                  <a:lnTo>
                    <a:pt x="28031" y="10164"/>
                  </a:lnTo>
                  <a:lnTo>
                    <a:pt x="28655" y="10743"/>
                  </a:lnTo>
                  <a:lnTo>
                    <a:pt x="29065" y="11177"/>
                  </a:lnTo>
                  <a:lnTo>
                    <a:pt x="30101" y="10906"/>
                  </a:lnTo>
                  <a:lnTo>
                    <a:pt x="30231" y="11956"/>
                  </a:lnTo>
                  <a:lnTo>
                    <a:pt x="31264" y="12374"/>
                  </a:lnTo>
                  <a:lnTo>
                    <a:pt x="32200" y="12702"/>
                  </a:lnTo>
                  <a:lnTo>
                    <a:pt x="33861" y="12682"/>
                  </a:lnTo>
                  <a:lnTo>
                    <a:pt x="33880" y="13890"/>
                  </a:lnTo>
                  <a:lnTo>
                    <a:pt x="35104" y="13462"/>
                  </a:lnTo>
                  <a:lnTo>
                    <a:pt x="35801" y="14282"/>
                  </a:lnTo>
                  <a:lnTo>
                    <a:pt x="36635" y="14654"/>
                  </a:lnTo>
                  <a:lnTo>
                    <a:pt x="37435" y="13978"/>
                  </a:lnTo>
                  <a:lnTo>
                    <a:pt x="37666" y="14826"/>
                  </a:lnTo>
                  <a:lnTo>
                    <a:pt x="38925" y="14629"/>
                  </a:lnTo>
                  <a:lnTo>
                    <a:pt x="39349" y="14899"/>
                  </a:lnTo>
                  <a:lnTo>
                    <a:pt x="40005" y="14728"/>
                  </a:lnTo>
                  <a:lnTo>
                    <a:pt x="40746" y="14364"/>
                  </a:lnTo>
                  <a:lnTo>
                    <a:pt x="41473" y="14398"/>
                  </a:lnTo>
                  <a:lnTo>
                    <a:pt x="42679" y="14520"/>
                  </a:lnTo>
                  <a:lnTo>
                    <a:pt x="43590" y="14233"/>
                  </a:lnTo>
                  <a:lnTo>
                    <a:pt x="44382" y="14810"/>
                  </a:lnTo>
                  <a:lnTo>
                    <a:pt x="45545" y="15852"/>
                  </a:lnTo>
                  <a:lnTo>
                    <a:pt x="45615" y="16184"/>
                  </a:lnTo>
                  <a:lnTo>
                    <a:pt x="46316" y="16157"/>
                  </a:lnTo>
                  <a:lnTo>
                    <a:pt x="47118" y="16220"/>
                  </a:lnTo>
                  <a:lnTo>
                    <a:pt x="45958" y="18987"/>
                  </a:lnTo>
                  <a:lnTo>
                    <a:pt x="44413" y="24236"/>
                  </a:lnTo>
                  <a:lnTo>
                    <a:pt x="44810" y="24819"/>
                  </a:lnTo>
                  <a:lnTo>
                    <a:pt x="44759" y="25587"/>
                  </a:lnTo>
                  <a:lnTo>
                    <a:pt x="44692" y="26738"/>
                  </a:lnTo>
                  <a:lnTo>
                    <a:pt x="44743" y="278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0" name="Polygon form 290"/>
            <p:cNvSpPr/>
            <p:nvPr/>
          </p:nvSpPr>
          <p:spPr>
            <a:xfrm>
              <a:off x="470762" y="1904773"/>
              <a:ext cx="7906" cy="5244"/>
            </a:xfrm>
            <a:custGeom>
              <a:avLst/>
              <a:gdLst/>
              <a:ahLst/>
              <a:cxnLst/>
              <a:rect l="0" t="0" r="0" b="0"/>
              <a:pathLst>
                <a:path w="7906" h="5244">
                  <a:moveTo>
                    <a:pt x="3026" y="4091"/>
                  </a:moveTo>
                  <a:lnTo>
                    <a:pt x="0" y="5244"/>
                  </a:lnTo>
                  <a:lnTo>
                    <a:pt x="22" y="5090"/>
                  </a:lnTo>
                  <a:lnTo>
                    <a:pt x="97" y="4499"/>
                  </a:lnTo>
                  <a:lnTo>
                    <a:pt x="986" y="4069"/>
                  </a:lnTo>
                  <a:lnTo>
                    <a:pt x="861" y="3648"/>
                  </a:lnTo>
                  <a:lnTo>
                    <a:pt x="2298" y="0"/>
                  </a:lnTo>
                  <a:lnTo>
                    <a:pt x="4827" y="216"/>
                  </a:lnTo>
                  <a:lnTo>
                    <a:pt x="7906" y="477"/>
                  </a:lnTo>
                  <a:lnTo>
                    <a:pt x="7059" y="3091"/>
                  </a:lnTo>
                  <a:lnTo>
                    <a:pt x="6623" y="3782"/>
                  </a:lnTo>
                  <a:lnTo>
                    <a:pt x="5059" y="3951"/>
                  </a:lnTo>
                  <a:lnTo>
                    <a:pt x="3026" y="409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1" name="Polygon form 291"/>
            <p:cNvSpPr/>
            <p:nvPr/>
          </p:nvSpPr>
          <p:spPr>
            <a:xfrm>
              <a:off x="473060" y="1901232"/>
              <a:ext cx="11882" cy="6776"/>
            </a:xfrm>
            <a:custGeom>
              <a:avLst/>
              <a:gdLst/>
              <a:ahLst/>
              <a:cxnLst/>
              <a:rect l="0" t="0" r="0" b="0"/>
              <a:pathLst>
                <a:path w="11882" h="6776">
                  <a:moveTo>
                    <a:pt x="11882" y="4757"/>
                  </a:moveTo>
                  <a:lnTo>
                    <a:pt x="11168" y="6109"/>
                  </a:lnTo>
                  <a:lnTo>
                    <a:pt x="8649" y="6776"/>
                  </a:lnTo>
                  <a:lnTo>
                    <a:pt x="7065" y="6606"/>
                  </a:lnTo>
                  <a:lnTo>
                    <a:pt x="7214" y="5871"/>
                  </a:lnTo>
                  <a:lnTo>
                    <a:pt x="6868" y="5297"/>
                  </a:lnTo>
                  <a:lnTo>
                    <a:pt x="7037" y="4033"/>
                  </a:lnTo>
                  <a:lnTo>
                    <a:pt x="5608" y="4018"/>
                  </a:lnTo>
                  <a:lnTo>
                    <a:pt x="2529" y="3757"/>
                  </a:lnTo>
                  <a:lnTo>
                    <a:pt x="0" y="3541"/>
                  </a:lnTo>
                  <a:lnTo>
                    <a:pt x="1867" y="284"/>
                  </a:lnTo>
                  <a:lnTo>
                    <a:pt x="4584" y="500"/>
                  </a:lnTo>
                  <a:lnTo>
                    <a:pt x="8591" y="742"/>
                  </a:lnTo>
                  <a:lnTo>
                    <a:pt x="9095" y="289"/>
                  </a:lnTo>
                  <a:lnTo>
                    <a:pt x="9911" y="0"/>
                  </a:lnTo>
                  <a:lnTo>
                    <a:pt x="10274" y="110"/>
                  </a:lnTo>
                  <a:lnTo>
                    <a:pt x="9387" y="2639"/>
                  </a:lnTo>
                  <a:lnTo>
                    <a:pt x="9652" y="5224"/>
                  </a:lnTo>
                  <a:lnTo>
                    <a:pt x="11005" y="5409"/>
                  </a:lnTo>
                  <a:lnTo>
                    <a:pt x="11226" y="3649"/>
                  </a:lnTo>
                  <a:lnTo>
                    <a:pt x="11882" y="475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2" name="Polygon form 292"/>
            <p:cNvSpPr/>
            <p:nvPr/>
          </p:nvSpPr>
          <p:spPr>
            <a:xfrm>
              <a:off x="477548" y="1889667"/>
              <a:ext cx="8990" cy="12307"/>
            </a:xfrm>
            <a:custGeom>
              <a:avLst/>
              <a:gdLst/>
              <a:ahLst/>
              <a:cxnLst/>
              <a:rect l="0" t="0" r="0" b="0"/>
              <a:pathLst>
                <a:path w="8990" h="12307">
                  <a:moveTo>
                    <a:pt x="7106" y="1346"/>
                  </a:moveTo>
                  <a:lnTo>
                    <a:pt x="7101" y="1344"/>
                  </a:lnTo>
                  <a:lnTo>
                    <a:pt x="7856" y="186"/>
                  </a:lnTo>
                  <a:lnTo>
                    <a:pt x="8990" y="0"/>
                  </a:lnTo>
                  <a:lnTo>
                    <a:pt x="6341" y="8786"/>
                  </a:lnTo>
                  <a:lnTo>
                    <a:pt x="6054" y="9250"/>
                  </a:lnTo>
                  <a:lnTo>
                    <a:pt x="6421" y="9986"/>
                  </a:lnTo>
                  <a:lnTo>
                    <a:pt x="6348" y="10660"/>
                  </a:lnTo>
                  <a:lnTo>
                    <a:pt x="6714" y="10630"/>
                  </a:lnTo>
                  <a:lnTo>
                    <a:pt x="5786" y="11675"/>
                  </a:lnTo>
                  <a:lnTo>
                    <a:pt x="5422" y="11565"/>
                  </a:lnTo>
                  <a:lnTo>
                    <a:pt x="4606" y="11854"/>
                  </a:lnTo>
                  <a:lnTo>
                    <a:pt x="4103" y="12307"/>
                  </a:lnTo>
                  <a:lnTo>
                    <a:pt x="95" y="12065"/>
                  </a:lnTo>
                  <a:lnTo>
                    <a:pt x="0" y="11557"/>
                  </a:lnTo>
                  <a:lnTo>
                    <a:pt x="478" y="10951"/>
                  </a:lnTo>
                  <a:lnTo>
                    <a:pt x="997" y="9702"/>
                  </a:lnTo>
                  <a:lnTo>
                    <a:pt x="1204" y="9409"/>
                  </a:lnTo>
                  <a:lnTo>
                    <a:pt x="1714" y="8286"/>
                  </a:lnTo>
                  <a:lnTo>
                    <a:pt x="2414" y="7352"/>
                  </a:lnTo>
                  <a:lnTo>
                    <a:pt x="2833" y="6949"/>
                  </a:lnTo>
                  <a:lnTo>
                    <a:pt x="3629" y="5838"/>
                  </a:lnTo>
                  <a:lnTo>
                    <a:pt x="3978" y="5075"/>
                  </a:lnTo>
                  <a:lnTo>
                    <a:pt x="4254" y="4616"/>
                  </a:lnTo>
                  <a:lnTo>
                    <a:pt x="4972" y="4419"/>
                  </a:lnTo>
                  <a:lnTo>
                    <a:pt x="5908" y="3904"/>
                  </a:lnTo>
                  <a:lnTo>
                    <a:pt x="6249" y="3318"/>
                  </a:lnTo>
                  <a:lnTo>
                    <a:pt x="6253" y="2623"/>
                  </a:lnTo>
                  <a:lnTo>
                    <a:pt x="7106" y="134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3" name="Polygon form 293"/>
            <p:cNvSpPr/>
            <p:nvPr/>
          </p:nvSpPr>
          <p:spPr>
            <a:xfrm>
              <a:off x="477384" y="1905250"/>
              <a:ext cx="2889" cy="3305"/>
            </a:xfrm>
            <a:custGeom>
              <a:avLst/>
              <a:gdLst/>
              <a:ahLst/>
              <a:cxnLst/>
              <a:rect l="0" t="0" r="0" b="0"/>
              <a:pathLst>
                <a:path w="2889" h="3305">
                  <a:moveTo>
                    <a:pt x="2889" y="1853"/>
                  </a:moveTo>
                  <a:lnTo>
                    <a:pt x="2741" y="2588"/>
                  </a:lnTo>
                  <a:lnTo>
                    <a:pt x="0" y="3305"/>
                  </a:lnTo>
                  <a:lnTo>
                    <a:pt x="437" y="2614"/>
                  </a:lnTo>
                  <a:lnTo>
                    <a:pt x="1283" y="0"/>
                  </a:lnTo>
                  <a:lnTo>
                    <a:pt x="2713" y="15"/>
                  </a:lnTo>
                  <a:lnTo>
                    <a:pt x="2543" y="1279"/>
                  </a:lnTo>
                  <a:lnTo>
                    <a:pt x="2889" y="1853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4" name="Polygon form 294"/>
            <p:cNvSpPr/>
            <p:nvPr/>
          </p:nvSpPr>
          <p:spPr>
            <a:xfrm>
              <a:off x="474926" y="1890702"/>
              <a:ext cx="9727" cy="11030"/>
            </a:xfrm>
            <a:custGeom>
              <a:avLst/>
              <a:gdLst/>
              <a:ahLst/>
              <a:cxnLst/>
              <a:rect l="0" t="0" r="0" b="0"/>
              <a:pathLst>
                <a:path w="9727" h="11030">
                  <a:moveTo>
                    <a:pt x="9727" y="311"/>
                  </a:moveTo>
                  <a:lnTo>
                    <a:pt x="8874" y="1587"/>
                  </a:lnTo>
                  <a:lnTo>
                    <a:pt x="8871" y="2283"/>
                  </a:lnTo>
                  <a:lnTo>
                    <a:pt x="8530" y="2869"/>
                  </a:lnTo>
                  <a:lnTo>
                    <a:pt x="7594" y="3384"/>
                  </a:lnTo>
                  <a:lnTo>
                    <a:pt x="6876" y="3581"/>
                  </a:lnTo>
                  <a:lnTo>
                    <a:pt x="6600" y="4040"/>
                  </a:lnTo>
                  <a:lnTo>
                    <a:pt x="6250" y="4803"/>
                  </a:lnTo>
                  <a:lnTo>
                    <a:pt x="5454" y="5914"/>
                  </a:lnTo>
                  <a:lnTo>
                    <a:pt x="5036" y="6317"/>
                  </a:lnTo>
                  <a:lnTo>
                    <a:pt x="4336" y="7250"/>
                  </a:lnTo>
                  <a:lnTo>
                    <a:pt x="3826" y="8373"/>
                  </a:lnTo>
                  <a:lnTo>
                    <a:pt x="3619" y="8666"/>
                  </a:lnTo>
                  <a:lnTo>
                    <a:pt x="3100" y="9915"/>
                  </a:lnTo>
                  <a:lnTo>
                    <a:pt x="2622" y="10521"/>
                  </a:lnTo>
                  <a:lnTo>
                    <a:pt x="2717" y="11030"/>
                  </a:lnTo>
                  <a:lnTo>
                    <a:pt x="0" y="10814"/>
                  </a:lnTo>
                  <a:lnTo>
                    <a:pt x="1538" y="6884"/>
                  </a:lnTo>
                  <a:lnTo>
                    <a:pt x="1076" y="6824"/>
                  </a:lnTo>
                  <a:lnTo>
                    <a:pt x="1080" y="6639"/>
                  </a:lnTo>
                  <a:lnTo>
                    <a:pt x="1540" y="5958"/>
                  </a:lnTo>
                  <a:lnTo>
                    <a:pt x="1690" y="4695"/>
                  </a:lnTo>
                  <a:lnTo>
                    <a:pt x="2381" y="3725"/>
                  </a:lnTo>
                  <a:lnTo>
                    <a:pt x="2467" y="2989"/>
                  </a:lnTo>
                  <a:lnTo>
                    <a:pt x="2911" y="1569"/>
                  </a:lnTo>
                  <a:lnTo>
                    <a:pt x="3268" y="962"/>
                  </a:lnTo>
                  <a:lnTo>
                    <a:pt x="3695" y="0"/>
                  </a:lnTo>
                  <a:lnTo>
                    <a:pt x="9723" y="308"/>
                  </a:lnTo>
                  <a:lnTo>
                    <a:pt x="9727" y="31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5" name="Polygon form 295"/>
            <p:cNvSpPr/>
            <p:nvPr/>
          </p:nvSpPr>
          <p:spPr>
            <a:xfrm>
              <a:off x="403337" y="1936169"/>
              <a:ext cx="16806" cy="23128"/>
            </a:xfrm>
            <a:custGeom>
              <a:avLst/>
              <a:gdLst/>
              <a:ahLst/>
              <a:cxnLst/>
              <a:rect l="0" t="0" r="0" b="0"/>
              <a:pathLst>
                <a:path w="16806" h="23128">
                  <a:moveTo>
                    <a:pt x="13002" y="19465"/>
                  </a:moveTo>
                  <a:lnTo>
                    <a:pt x="13012" y="20047"/>
                  </a:lnTo>
                  <a:lnTo>
                    <a:pt x="5744" y="19741"/>
                  </a:lnTo>
                  <a:lnTo>
                    <a:pt x="3630" y="19924"/>
                  </a:lnTo>
                  <a:lnTo>
                    <a:pt x="3464" y="20294"/>
                  </a:lnTo>
                  <a:lnTo>
                    <a:pt x="3929" y="21516"/>
                  </a:lnTo>
                  <a:lnTo>
                    <a:pt x="3461" y="22471"/>
                  </a:lnTo>
                  <a:lnTo>
                    <a:pt x="3009" y="23128"/>
                  </a:lnTo>
                  <a:lnTo>
                    <a:pt x="0" y="22441"/>
                  </a:lnTo>
                  <a:lnTo>
                    <a:pt x="2127" y="14982"/>
                  </a:lnTo>
                  <a:lnTo>
                    <a:pt x="5212" y="7226"/>
                  </a:lnTo>
                  <a:lnTo>
                    <a:pt x="7921" y="955"/>
                  </a:lnTo>
                  <a:lnTo>
                    <a:pt x="7992" y="0"/>
                  </a:lnTo>
                  <a:lnTo>
                    <a:pt x="12361" y="233"/>
                  </a:lnTo>
                  <a:lnTo>
                    <a:pt x="16806" y="528"/>
                  </a:lnTo>
                  <a:lnTo>
                    <a:pt x="15769" y="6599"/>
                  </a:lnTo>
                  <a:lnTo>
                    <a:pt x="15101" y="11467"/>
                  </a:lnTo>
                  <a:lnTo>
                    <a:pt x="15147" y="13011"/>
                  </a:lnTo>
                  <a:lnTo>
                    <a:pt x="15195" y="13895"/>
                  </a:lnTo>
                  <a:lnTo>
                    <a:pt x="14356" y="14722"/>
                  </a:lnTo>
                  <a:lnTo>
                    <a:pt x="13701" y="16259"/>
                  </a:lnTo>
                  <a:lnTo>
                    <a:pt x="13624" y="17184"/>
                  </a:lnTo>
                  <a:lnTo>
                    <a:pt x="13284" y="18040"/>
                  </a:lnTo>
                  <a:lnTo>
                    <a:pt x="12955" y="18834"/>
                  </a:lnTo>
                  <a:lnTo>
                    <a:pt x="13002" y="1946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6" name="Polygon form 296"/>
            <p:cNvSpPr/>
            <p:nvPr/>
          </p:nvSpPr>
          <p:spPr>
            <a:xfrm>
              <a:off x="406345" y="1955910"/>
              <a:ext cx="22761" cy="29714"/>
            </a:xfrm>
            <a:custGeom>
              <a:avLst/>
              <a:gdLst/>
              <a:ahLst/>
              <a:cxnLst/>
              <a:rect l="0" t="0" r="0" b="0"/>
              <a:pathLst>
                <a:path w="22761" h="29714">
                  <a:moveTo>
                    <a:pt x="22648" y="21036"/>
                  </a:moveTo>
                  <a:lnTo>
                    <a:pt x="21786" y="24310"/>
                  </a:lnTo>
                  <a:lnTo>
                    <a:pt x="21205" y="26197"/>
                  </a:lnTo>
                  <a:lnTo>
                    <a:pt x="19642" y="29137"/>
                  </a:lnTo>
                  <a:lnTo>
                    <a:pt x="18414" y="29714"/>
                  </a:lnTo>
                  <a:lnTo>
                    <a:pt x="16741" y="29060"/>
                  </a:lnTo>
                  <a:lnTo>
                    <a:pt x="16635" y="26903"/>
                  </a:lnTo>
                  <a:lnTo>
                    <a:pt x="15500" y="25731"/>
                  </a:lnTo>
                  <a:lnTo>
                    <a:pt x="14540" y="21470"/>
                  </a:lnTo>
                  <a:lnTo>
                    <a:pt x="13747" y="17677"/>
                  </a:lnTo>
                  <a:lnTo>
                    <a:pt x="13674" y="15750"/>
                  </a:lnTo>
                  <a:lnTo>
                    <a:pt x="15230" y="12548"/>
                  </a:lnTo>
                  <a:lnTo>
                    <a:pt x="14911" y="9830"/>
                  </a:lnTo>
                  <a:lnTo>
                    <a:pt x="13197" y="5641"/>
                  </a:lnTo>
                  <a:lnTo>
                    <a:pt x="12004" y="4834"/>
                  </a:lnTo>
                  <a:lnTo>
                    <a:pt x="7787" y="6887"/>
                  </a:lnTo>
                  <a:lnTo>
                    <a:pt x="7212" y="6615"/>
                  </a:lnTo>
                  <a:lnTo>
                    <a:pt x="6107" y="4265"/>
                  </a:lnTo>
                  <a:lnTo>
                    <a:pt x="4210" y="2957"/>
                  </a:lnTo>
                  <a:lnTo>
                    <a:pt x="0" y="3387"/>
                  </a:lnTo>
                  <a:lnTo>
                    <a:pt x="452" y="2730"/>
                  </a:lnTo>
                  <a:lnTo>
                    <a:pt x="920" y="1775"/>
                  </a:lnTo>
                  <a:lnTo>
                    <a:pt x="455" y="552"/>
                  </a:lnTo>
                  <a:lnTo>
                    <a:pt x="621" y="183"/>
                  </a:lnTo>
                  <a:lnTo>
                    <a:pt x="2736" y="0"/>
                  </a:lnTo>
                  <a:lnTo>
                    <a:pt x="10003" y="306"/>
                  </a:lnTo>
                  <a:lnTo>
                    <a:pt x="10171" y="1642"/>
                  </a:lnTo>
                  <a:lnTo>
                    <a:pt x="13692" y="2025"/>
                  </a:lnTo>
                  <a:lnTo>
                    <a:pt x="19280" y="3006"/>
                  </a:lnTo>
                  <a:lnTo>
                    <a:pt x="19315" y="3865"/>
                  </a:lnTo>
                  <a:lnTo>
                    <a:pt x="19894" y="3450"/>
                  </a:lnTo>
                  <a:lnTo>
                    <a:pt x="20363" y="1762"/>
                  </a:lnTo>
                  <a:lnTo>
                    <a:pt x="20838" y="1616"/>
                  </a:lnTo>
                  <a:lnTo>
                    <a:pt x="21447" y="2004"/>
                  </a:lnTo>
                  <a:lnTo>
                    <a:pt x="22176" y="2126"/>
                  </a:lnTo>
                  <a:lnTo>
                    <a:pt x="21905" y="5524"/>
                  </a:lnTo>
                  <a:lnTo>
                    <a:pt x="22024" y="9729"/>
                  </a:lnTo>
                  <a:lnTo>
                    <a:pt x="22761" y="13231"/>
                  </a:lnTo>
                  <a:lnTo>
                    <a:pt x="22267" y="15331"/>
                  </a:lnTo>
                  <a:lnTo>
                    <a:pt x="22648" y="2103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7" name="Polygon form 297"/>
            <p:cNvSpPr/>
            <p:nvPr/>
          </p:nvSpPr>
          <p:spPr>
            <a:xfrm>
              <a:off x="140161" y="1995417"/>
              <a:ext cx="4976" cy="7465"/>
            </a:xfrm>
            <a:custGeom>
              <a:avLst/>
              <a:gdLst/>
              <a:ahLst/>
              <a:cxnLst/>
              <a:rect l="0" t="0" r="0" b="0"/>
              <a:pathLst>
                <a:path w="4976" h="7465">
                  <a:moveTo>
                    <a:pt x="0" y="6611"/>
                  </a:moveTo>
                  <a:lnTo>
                    <a:pt x="633" y="5083"/>
                  </a:lnTo>
                  <a:lnTo>
                    <a:pt x="730" y="3037"/>
                  </a:lnTo>
                  <a:lnTo>
                    <a:pt x="1129" y="2440"/>
                  </a:lnTo>
                  <a:lnTo>
                    <a:pt x="2080" y="1593"/>
                  </a:lnTo>
                  <a:lnTo>
                    <a:pt x="2218" y="495"/>
                  </a:lnTo>
                  <a:lnTo>
                    <a:pt x="2615" y="0"/>
                  </a:lnTo>
                  <a:lnTo>
                    <a:pt x="2854" y="123"/>
                  </a:lnTo>
                  <a:lnTo>
                    <a:pt x="3912" y="1156"/>
                  </a:lnTo>
                  <a:lnTo>
                    <a:pt x="4388" y="1680"/>
                  </a:lnTo>
                  <a:lnTo>
                    <a:pt x="4719" y="2459"/>
                  </a:lnTo>
                  <a:lnTo>
                    <a:pt x="4976" y="4448"/>
                  </a:lnTo>
                  <a:lnTo>
                    <a:pt x="4783" y="4745"/>
                  </a:lnTo>
                  <a:lnTo>
                    <a:pt x="2952" y="5812"/>
                  </a:lnTo>
                  <a:lnTo>
                    <a:pt x="1488" y="6584"/>
                  </a:lnTo>
                  <a:lnTo>
                    <a:pt x="642" y="7465"/>
                  </a:lnTo>
                  <a:lnTo>
                    <a:pt x="0" y="661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8" name="Polygon form 298"/>
            <p:cNvSpPr/>
            <p:nvPr/>
          </p:nvSpPr>
          <p:spPr>
            <a:xfrm>
              <a:off x="140941" y="1991115"/>
              <a:ext cx="2350" cy="2471"/>
            </a:xfrm>
            <a:custGeom>
              <a:avLst/>
              <a:gdLst/>
              <a:ahLst/>
              <a:cxnLst/>
              <a:rect l="0" t="0" r="0" b="0"/>
              <a:pathLst>
                <a:path w="2350" h="2471">
                  <a:moveTo>
                    <a:pt x="2350" y="1541"/>
                  </a:moveTo>
                  <a:lnTo>
                    <a:pt x="1802" y="2174"/>
                  </a:lnTo>
                  <a:lnTo>
                    <a:pt x="441" y="2471"/>
                  </a:lnTo>
                  <a:lnTo>
                    <a:pt x="248" y="1266"/>
                  </a:lnTo>
                  <a:lnTo>
                    <a:pt x="0" y="786"/>
                  </a:lnTo>
                  <a:lnTo>
                    <a:pt x="97" y="441"/>
                  </a:lnTo>
                  <a:lnTo>
                    <a:pt x="630" y="0"/>
                  </a:lnTo>
                  <a:lnTo>
                    <a:pt x="1719" y="625"/>
                  </a:lnTo>
                  <a:lnTo>
                    <a:pt x="2350" y="154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9" name="Polygon form 299"/>
            <p:cNvSpPr/>
            <p:nvPr/>
          </p:nvSpPr>
          <p:spPr>
            <a:xfrm>
              <a:off x="136715" y="1986828"/>
              <a:ext cx="1752" cy="2581"/>
            </a:xfrm>
            <a:custGeom>
              <a:avLst/>
              <a:gdLst/>
              <a:ahLst/>
              <a:cxnLst/>
              <a:rect l="0" t="0" r="0" b="0"/>
              <a:pathLst>
                <a:path w="1752" h="2581">
                  <a:moveTo>
                    <a:pt x="22" y="2190"/>
                  </a:moveTo>
                  <a:lnTo>
                    <a:pt x="53" y="906"/>
                  </a:lnTo>
                  <a:lnTo>
                    <a:pt x="0" y="675"/>
                  </a:lnTo>
                  <a:lnTo>
                    <a:pt x="1263" y="0"/>
                  </a:lnTo>
                  <a:lnTo>
                    <a:pt x="1424" y="378"/>
                  </a:lnTo>
                  <a:lnTo>
                    <a:pt x="1752" y="2280"/>
                  </a:lnTo>
                  <a:lnTo>
                    <a:pt x="1433" y="2581"/>
                  </a:lnTo>
                  <a:lnTo>
                    <a:pt x="1202" y="2488"/>
                  </a:lnTo>
                  <a:lnTo>
                    <a:pt x="22" y="219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0" name="Polygon form 300"/>
            <p:cNvSpPr/>
            <p:nvPr/>
          </p:nvSpPr>
          <p:spPr>
            <a:xfrm>
              <a:off x="132375" y="1983484"/>
              <a:ext cx="1896" cy="1985"/>
            </a:xfrm>
            <a:custGeom>
              <a:avLst/>
              <a:gdLst/>
              <a:ahLst/>
              <a:cxnLst/>
              <a:rect l="0" t="0" r="0" b="0"/>
              <a:pathLst>
                <a:path w="1896" h="1985">
                  <a:moveTo>
                    <a:pt x="0" y="875"/>
                  </a:moveTo>
                  <a:lnTo>
                    <a:pt x="350" y="490"/>
                  </a:lnTo>
                  <a:lnTo>
                    <a:pt x="1119" y="0"/>
                  </a:lnTo>
                  <a:lnTo>
                    <a:pt x="1896" y="190"/>
                  </a:lnTo>
                  <a:lnTo>
                    <a:pt x="1446" y="1477"/>
                  </a:lnTo>
                  <a:lnTo>
                    <a:pt x="799" y="1985"/>
                  </a:lnTo>
                  <a:lnTo>
                    <a:pt x="0" y="87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1" name="Polygon form 301"/>
            <p:cNvSpPr/>
            <p:nvPr/>
          </p:nvSpPr>
          <p:spPr>
            <a:xfrm>
              <a:off x="139173" y="1989791"/>
              <a:ext cx="2215" cy="964"/>
            </a:xfrm>
            <a:custGeom>
              <a:avLst/>
              <a:gdLst/>
              <a:ahLst/>
              <a:cxnLst/>
              <a:rect l="0" t="0" r="0" b="0"/>
              <a:pathLst>
                <a:path w="2215" h="964">
                  <a:moveTo>
                    <a:pt x="2215" y="380"/>
                  </a:moveTo>
                  <a:lnTo>
                    <a:pt x="1876" y="964"/>
                  </a:lnTo>
                  <a:lnTo>
                    <a:pt x="0" y="646"/>
                  </a:lnTo>
                  <a:lnTo>
                    <a:pt x="528" y="0"/>
                  </a:lnTo>
                  <a:lnTo>
                    <a:pt x="2215" y="38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2" name="Polygon form 302"/>
            <p:cNvSpPr/>
            <p:nvPr/>
          </p:nvSpPr>
          <p:spPr>
            <a:xfrm>
              <a:off x="416292" y="1936697"/>
              <a:ext cx="16203" cy="23078"/>
            </a:xfrm>
            <a:custGeom>
              <a:avLst/>
              <a:gdLst/>
              <a:ahLst/>
              <a:cxnLst/>
              <a:rect l="0" t="0" r="0" b="0"/>
              <a:pathLst>
                <a:path w="16203" h="23078">
                  <a:moveTo>
                    <a:pt x="16203" y="15113"/>
                  </a:moveTo>
                  <a:lnTo>
                    <a:pt x="13726" y="17914"/>
                  </a:lnTo>
                  <a:lnTo>
                    <a:pt x="12229" y="21339"/>
                  </a:lnTo>
                  <a:lnTo>
                    <a:pt x="11500" y="21217"/>
                  </a:lnTo>
                  <a:lnTo>
                    <a:pt x="10892" y="20829"/>
                  </a:lnTo>
                  <a:lnTo>
                    <a:pt x="10417" y="20975"/>
                  </a:lnTo>
                  <a:lnTo>
                    <a:pt x="9947" y="22663"/>
                  </a:lnTo>
                  <a:lnTo>
                    <a:pt x="9369" y="23078"/>
                  </a:lnTo>
                  <a:lnTo>
                    <a:pt x="9334" y="22218"/>
                  </a:lnTo>
                  <a:lnTo>
                    <a:pt x="3746" y="21238"/>
                  </a:lnTo>
                  <a:lnTo>
                    <a:pt x="224" y="20854"/>
                  </a:lnTo>
                  <a:lnTo>
                    <a:pt x="57" y="19519"/>
                  </a:lnTo>
                  <a:lnTo>
                    <a:pt x="47" y="18937"/>
                  </a:lnTo>
                  <a:lnTo>
                    <a:pt x="0" y="18306"/>
                  </a:lnTo>
                  <a:lnTo>
                    <a:pt x="329" y="17512"/>
                  </a:lnTo>
                  <a:lnTo>
                    <a:pt x="668" y="16656"/>
                  </a:lnTo>
                  <a:lnTo>
                    <a:pt x="746" y="15731"/>
                  </a:lnTo>
                  <a:lnTo>
                    <a:pt x="1401" y="14193"/>
                  </a:lnTo>
                  <a:lnTo>
                    <a:pt x="2240" y="13367"/>
                  </a:lnTo>
                  <a:lnTo>
                    <a:pt x="2192" y="12483"/>
                  </a:lnTo>
                  <a:lnTo>
                    <a:pt x="2146" y="10939"/>
                  </a:lnTo>
                  <a:lnTo>
                    <a:pt x="2814" y="6071"/>
                  </a:lnTo>
                  <a:lnTo>
                    <a:pt x="3851" y="0"/>
                  </a:lnTo>
                  <a:lnTo>
                    <a:pt x="6519" y="180"/>
                  </a:lnTo>
                  <a:lnTo>
                    <a:pt x="8392" y="225"/>
                  </a:lnTo>
                  <a:lnTo>
                    <a:pt x="12714" y="480"/>
                  </a:lnTo>
                  <a:lnTo>
                    <a:pt x="12204" y="863"/>
                  </a:lnTo>
                  <a:lnTo>
                    <a:pt x="11353" y="1753"/>
                  </a:lnTo>
                  <a:lnTo>
                    <a:pt x="12041" y="2604"/>
                  </a:lnTo>
                  <a:lnTo>
                    <a:pt x="12555" y="2928"/>
                  </a:lnTo>
                  <a:lnTo>
                    <a:pt x="12729" y="4493"/>
                  </a:lnTo>
                  <a:lnTo>
                    <a:pt x="12881" y="5371"/>
                  </a:lnTo>
                  <a:lnTo>
                    <a:pt x="13751" y="6578"/>
                  </a:lnTo>
                  <a:lnTo>
                    <a:pt x="13810" y="7192"/>
                  </a:lnTo>
                  <a:lnTo>
                    <a:pt x="14406" y="8020"/>
                  </a:lnTo>
                  <a:lnTo>
                    <a:pt x="14472" y="9193"/>
                  </a:lnTo>
                  <a:lnTo>
                    <a:pt x="15309" y="10221"/>
                  </a:lnTo>
                  <a:lnTo>
                    <a:pt x="15238" y="11341"/>
                  </a:lnTo>
                  <a:lnTo>
                    <a:pt x="15291" y="11886"/>
                  </a:lnTo>
                  <a:lnTo>
                    <a:pt x="15066" y="12237"/>
                  </a:lnTo>
                  <a:lnTo>
                    <a:pt x="15572" y="12797"/>
                  </a:lnTo>
                  <a:lnTo>
                    <a:pt x="15660" y="13721"/>
                  </a:lnTo>
                  <a:lnTo>
                    <a:pt x="15392" y="14644"/>
                  </a:lnTo>
                  <a:lnTo>
                    <a:pt x="15665" y="14838"/>
                  </a:lnTo>
                  <a:lnTo>
                    <a:pt x="16203" y="1511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3" name="Polygon form 303"/>
            <p:cNvSpPr/>
            <p:nvPr/>
          </p:nvSpPr>
          <p:spPr>
            <a:xfrm>
              <a:off x="393052" y="1935675"/>
              <a:ext cx="18276" cy="23835"/>
            </a:xfrm>
            <a:custGeom>
              <a:avLst/>
              <a:gdLst/>
              <a:ahLst/>
              <a:cxnLst/>
              <a:rect l="0" t="0" r="0" b="0"/>
              <a:pathLst>
                <a:path w="18276" h="23835">
                  <a:moveTo>
                    <a:pt x="18276" y="494"/>
                  </a:moveTo>
                  <a:lnTo>
                    <a:pt x="18205" y="1448"/>
                  </a:lnTo>
                  <a:lnTo>
                    <a:pt x="15496" y="7720"/>
                  </a:lnTo>
                  <a:lnTo>
                    <a:pt x="12411" y="15475"/>
                  </a:lnTo>
                  <a:lnTo>
                    <a:pt x="10284" y="22934"/>
                  </a:lnTo>
                  <a:lnTo>
                    <a:pt x="7466" y="23143"/>
                  </a:lnTo>
                  <a:lnTo>
                    <a:pt x="5767" y="23835"/>
                  </a:lnTo>
                  <a:lnTo>
                    <a:pt x="5829" y="23267"/>
                  </a:lnTo>
                  <a:lnTo>
                    <a:pt x="5943" y="22451"/>
                  </a:lnTo>
                  <a:lnTo>
                    <a:pt x="5642" y="21862"/>
                  </a:lnTo>
                  <a:lnTo>
                    <a:pt x="5602" y="21233"/>
                  </a:lnTo>
                  <a:lnTo>
                    <a:pt x="6079" y="20442"/>
                  </a:lnTo>
                  <a:lnTo>
                    <a:pt x="6426" y="19635"/>
                  </a:lnTo>
                  <a:lnTo>
                    <a:pt x="3083" y="19460"/>
                  </a:lnTo>
                  <a:lnTo>
                    <a:pt x="0" y="19149"/>
                  </a:lnTo>
                  <a:lnTo>
                    <a:pt x="237" y="17920"/>
                  </a:lnTo>
                  <a:lnTo>
                    <a:pt x="842" y="17395"/>
                  </a:lnTo>
                  <a:lnTo>
                    <a:pt x="1536" y="16231"/>
                  </a:lnTo>
                  <a:lnTo>
                    <a:pt x="2180" y="15223"/>
                  </a:lnTo>
                  <a:lnTo>
                    <a:pt x="3105" y="14495"/>
                  </a:lnTo>
                  <a:lnTo>
                    <a:pt x="3566" y="13580"/>
                  </a:lnTo>
                  <a:lnTo>
                    <a:pt x="4215" y="13106"/>
                  </a:lnTo>
                  <a:lnTo>
                    <a:pt x="4032" y="12242"/>
                  </a:lnTo>
                  <a:lnTo>
                    <a:pt x="4373" y="11645"/>
                  </a:lnTo>
                  <a:lnTo>
                    <a:pt x="4192" y="10613"/>
                  </a:lnTo>
                  <a:lnTo>
                    <a:pt x="4744" y="9925"/>
                  </a:lnTo>
                  <a:lnTo>
                    <a:pt x="4585" y="9632"/>
                  </a:lnTo>
                  <a:lnTo>
                    <a:pt x="5073" y="8680"/>
                  </a:lnTo>
                  <a:lnTo>
                    <a:pt x="5097" y="7378"/>
                  </a:lnTo>
                  <a:lnTo>
                    <a:pt x="5567" y="6225"/>
                  </a:lnTo>
                  <a:lnTo>
                    <a:pt x="6908" y="4566"/>
                  </a:lnTo>
                  <a:lnTo>
                    <a:pt x="7621" y="3580"/>
                  </a:lnTo>
                  <a:lnTo>
                    <a:pt x="8465" y="2950"/>
                  </a:lnTo>
                  <a:lnTo>
                    <a:pt x="8961" y="2696"/>
                  </a:lnTo>
                  <a:lnTo>
                    <a:pt x="9877" y="1417"/>
                  </a:lnTo>
                  <a:lnTo>
                    <a:pt x="10135" y="712"/>
                  </a:lnTo>
                  <a:lnTo>
                    <a:pt x="10881" y="383"/>
                  </a:lnTo>
                  <a:lnTo>
                    <a:pt x="11082" y="0"/>
                  </a:lnTo>
                  <a:lnTo>
                    <a:pt x="14503" y="184"/>
                  </a:lnTo>
                  <a:lnTo>
                    <a:pt x="18276" y="49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4" name="Polygon form 304"/>
            <p:cNvSpPr/>
            <p:nvPr/>
          </p:nvSpPr>
          <p:spPr>
            <a:xfrm>
              <a:off x="427645" y="1936313"/>
              <a:ext cx="15537" cy="15497"/>
            </a:xfrm>
            <a:custGeom>
              <a:avLst/>
              <a:gdLst/>
              <a:ahLst/>
              <a:cxnLst/>
              <a:rect l="0" t="0" r="0" b="0"/>
              <a:pathLst>
                <a:path w="15537" h="15497">
                  <a:moveTo>
                    <a:pt x="15537" y="7012"/>
                  </a:moveTo>
                  <a:lnTo>
                    <a:pt x="13241" y="8709"/>
                  </a:lnTo>
                  <a:lnTo>
                    <a:pt x="12271" y="10309"/>
                  </a:lnTo>
                  <a:lnTo>
                    <a:pt x="7499" y="13278"/>
                  </a:lnTo>
                  <a:lnTo>
                    <a:pt x="4850" y="15497"/>
                  </a:lnTo>
                  <a:lnTo>
                    <a:pt x="4312" y="15222"/>
                  </a:lnTo>
                  <a:lnTo>
                    <a:pt x="4039" y="15028"/>
                  </a:lnTo>
                  <a:lnTo>
                    <a:pt x="4307" y="14105"/>
                  </a:lnTo>
                  <a:lnTo>
                    <a:pt x="4219" y="13181"/>
                  </a:lnTo>
                  <a:lnTo>
                    <a:pt x="3713" y="12621"/>
                  </a:lnTo>
                  <a:lnTo>
                    <a:pt x="3938" y="12270"/>
                  </a:lnTo>
                  <a:lnTo>
                    <a:pt x="3884" y="11724"/>
                  </a:lnTo>
                  <a:lnTo>
                    <a:pt x="3956" y="10605"/>
                  </a:lnTo>
                  <a:lnTo>
                    <a:pt x="3118" y="9577"/>
                  </a:lnTo>
                  <a:lnTo>
                    <a:pt x="3053" y="8404"/>
                  </a:lnTo>
                  <a:lnTo>
                    <a:pt x="2457" y="7576"/>
                  </a:lnTo>
                  <a:lnTo>
                    <a:pt x="2398" y="6962"/>
                  </a:lnTo>
                  <a:lnTo>
                    <a:pt x="1528" y="5755"/>
                  </a:lnTo>
                  <a:lnTo>
                    <a:pt x="1375" y="4876"/>
                  </a:lnTo>
                  <a:lnTo>
                    <a:pt x="1201" y="3312"/>
                  </a:lnTo>
                  <a:lnTo>
                    <a:pt x="688" y="2988"/>
                  </a:lnTo>
                  <a:lnTo>
                    <a:pt x="0" y="2137"/>
                  </a:lnTo>
                  <a:lnTo>
                    <a:pt x="851" y="1247"/>
                  </a:lnTo>
                  <a:lnTo>
                    <a:pt x="1361" y="864"/>
                  </a:lnTo>
                  <a:lnTo>
                    <a:pt x="1755" y="737"/>
                  </a:lnTo>
                  <a:lnTo>
                    <a:pt x="3899" y="0"/>
                  </a:lnTo>
                  <a:lnTo>
                    <a:pt x="7097" y="197"/>
                  </a:lnTo>
                  <a:lnTo>
                    <a:pt x="8659" y="499"/>
                  </a:lnTo>
                  <a:lnTo>
                    <a:pt x="8553" y="927"/>
                  </a:lnTo>
                  <a:lnTo>
                    <a:pt x="9003" y="624"/>
                  </a:lnTo>
                  <a:lnTo>
                    <a:pt x="9295" y="1469"/>
                  </a:lnTo>
                  <a:lnTo>
                    <a:pt x="9112" y="2031"/>
                  </a:lnTo>
                  <a:lnTo>
                    <a:pt x="12976" y="2262"/>
                  </a:lnTo>
                  <a:lnTo>
                    <a:pt x="15537" y="701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5" name="Polygon form 305"/>
            <p:cNvSpPr/>
            <p:nvPr/>
          </p:nvSpPr>
          <p:spPr>
            <a:xfrm>
              <a:off x="408929" y="1899338"/>
              <a:ext cx="19943" cy="27171"/>
            </a:xfrm>
            <a:custGeom>
              <a:avLst/>
              <a:gdLst/>
              <a:ahLst/>
              <a:cxnLst/>
              <a:rect l="0" t="0" r="0" b="0"/>
              <a:pathLst>
                <a:path w="19943" h="27171">
                  <a:moveTo>
                    <a:pt x="8097" y="0"/>
                  </a:moveTo>
                  <a:lnTo>
                    <a:pt x="11459" y="218"/>
                  </a:lnTo>
                  <a:lnTo>
                    <a:pt x="14893" y="448"/>
                  </a:lnTo>
                  <a:lnTo>
                    <a:pt x="17414" y="652"/>
                  </a:lnTo>
                  <a:lnTo>
                    <a:pt x="17420" y="639"/>
                  </a:lnTo>
                  <a:lnTo>
                    <a:pt x="18462" y="712"/>
                  </a:lnTo>
                  <a:lnTo>
                    <a:pt x="19943" y="818"/>
                  </a:lnTo>
                  <a:lnTo>
                    <a:pt x="19426" y="1689"/>
                  </a:lnTo>
                  <a:lnTo>
                    <a:pt x="18911" y="2558"/>
                  </a:lnTo>
                  <a:lnTo>
                    <a:pt x="18396" y="3430"/>
                  </a:lnTo>
                  <a:lnTo>
                    <a:pt x="17882" y="4303"/>
                  </a:lnTo>
                  <a:lnTo>
                    <a:pt x="17383" y="4272"/>
                  </a:lnTo>
                  <a:lnTo>
                    <a:pt x="16888" y="4241"/>
                  </a:lnTo>
                  <a:lnTo>
                    <a:pt x="16782" y="4494"/>
                  </a:lnTo>
                  <a:lnTo>
                    <a:pt x="16766" y="4493"/>
                  </a:lnTo>
                  <a:lnTo>
                    <a:pt x="14502" y="10076"/>
                  </a:lnTo>
                  <a:lnTo>
                    <a:pt x="12308" y="15666"/>
                  </a:lnTo>
                  <a:lnTo>
                    <a:pt x="11407" y="16989"/>
                  </a:lnTo>
                  <a:lnTo>
                    <a:pt x="11549" y="17360"/>
                  </a:lnTo>
                  <a:lnTo>
                    <a:pt x="11413" y="18197"/>
                  </a:lnTo>
                  <a:lnTo>
                    <a:pt x="11140" y="18846"/>
                  </a:lnTo>
                  <a:lnTo>
                    <a:pt x="10745" y="19123"/>
                  </a:lnTo>
                  <a:lnTo>
                    <a:pt x="10197" y="19910"/>
                  </a:lnTo>
                  <a:lnTo>
                    <a:pt x="9096" y="20925"/>
                  </a:lnTo>
                  <a:lnTo>
                    <a:pt x="8132" y="22199"/>
                  </a:lnTo>
                  <a:lnTo>
                    <a:pt x="7659" y="23171"/>
                  </a:lnTo>
                  <a:lnTo>
                    <a:pt x="7548" y="23534"/>
                  </a:lnTo>
                  <a:lnTo>
                    <a:pt x="6913" y="24186"/>
                  </a:lnTo>
                  <a:lnTo>
                    <a:pt x="7038" y="24659"/>
                  </a:lnTo>
                  <a:lnTo>
                    <a:pt x="6307" y="24979"/>
                  </a:lnTo>
                  <a:lnTo>
                    <a:pt x="5384" y="25340"/>
                  </a:lnTo>
                  <a:lnTo>
                    <a:pt x="5129" y="26407"/>
                  </a:lnTo>
                  <a:lnTo>
                    <a:pt x="4533" y="26782"/>
                  </a:lnTo>
                  <a:lnTo>
                    <a:pt x="3870" y="26286"/>
                  </a:lnTo>
                  <a:lnTo>
                    <a:pt x="3054" y="25973"/>
                  </a:lnTo>
                  <a:lnTo>
                    <a:pt x="2650" y="26429"/>
                  </a:lnTo>
                  <a:lnTo>
                    <a:pt x="2513" y="27171"/>
                  </a:lnTo>
                  <a:lnTo>
                    <a:pt x="2181" y="26384"/>
                  </a:lnTo>
                  <a:lnTo>
                    <a:pt x="1765" y="26489"/>
                  </a:lnTo>
                  <a:lnTo>
                    <a:pt x="1767" y="25273"/>
                  </a:lnTo>
                  <a:lnTo>
                    <a:pt x="2165" y="24551"/>
                  </a:lnTo>
                  <a:lnTo>
                    <a:pt x="2350" y="23364"/>
                  </a:lnTo>
                  <a:lnTo>
                    <a:pt x="2059" y="23200"/>
                  </a:lnTo>
                  <a:lnTo>
                    <a:pt x="1569" y="22083"/>
                  </a:lnTo>
                  <a:lnTo>
                    <a:pt x="1191" y="22042"/>
                  </a:lnTo>
                  <a:lnTo>
                    <a:pt x="779" y="21318"/>
                  </a:lnTo>
                  <a:lnTo>
                    <a:pt x="577" y="20560"/>
                  </a:lnTo>
                  <a:lnTo>
                    <a:pt x="1126" y="19722"/>
                  </a:lnTo>
                  <a:lnTo>
                    <a:pt x="1714" y="19035"/>
                  </a:lnTo>
                  <a:lnTo>
                    <a:pt x="2254" y="18152"/>
                  </a:lnTo>
                  <a:lnTo>
                    <a:pt x="1915" y="17334"/>
                  </a:lnTo>
                  <a:lnTo>
                    <a:pt x="1153" y="17608"/>
                  </a:lnTo>
                  <a:lnTo>
                    <a:pt x="846" y="17382"/>
                  </a:lnTo>
                  <a:lnTo>
                    <a:pt x="1113" y="16569"/>
                  </a:lnTo>
                  <a:lnTo>
                    <a:pt x="1198" y="15629"/>
                  </a:lnTo>
                  <a:lnTo>
                    <a:pt x="975" y="15390"/>
                  </a:lnTo>
                  <a:lnTo>
                    <a:pt x="461" y="14691"/>
                  </a:lnTo>
                  <a:lnTo>
                    <a:pt x="151" y="13829"/>
                  </a:lnTo>
                  <a:lnTo>
                    <a:pt x="0" y="12798"/>
                  </a:lnTo>
                  <a:lnTo>
                    <a:pt x="294" y="11332"/>
                  </a:lnTo>
                  <a:lnTo>
                    <a:pt x="1085" y="10147"/>
                  </a:lnTo>
                  <a:lnTo>
                    <a:pt x="1519" y="9269"/>
                  </a:lnTo>
                  <a:lnTo>
                    <a:pt x="2674" y="8604"/>
                  </a:lnTo>
                  <a:lnTo>
                    <a:pt x="3204" y="7884"/>
                  </a:lnTo>
                  <a:lnTo>
                    <a:pt x="3990" y="7076"/>
                  </a:lnTo>
                  <a:lnTo>
                    <a:pt x="4165" y="6318"/>
                  </a:lnTo>
                  <a:lnTo>
                    <a:pt x="3911" y="5916"/>
                  </a:lnTo>
                  <a:lnTo>
                    <a:pt x="4561" y="5105"/>
                  </a:lnTo>
                  <a:lnTo>
                    <a:pt x="5801" y="4940"/>
                  </a:lnTo>
                  <a:lnTo>
                    <a:pt x="6678" y="4710"/>
                  </a:lnTo>
                  <a:lnTo>
                    <a:pt x="7046" y="4377"/>
                  </a:lnTo>
                  <a:lnTo>
                    <a:pt x="8125" y="3324"/>
                  </a:lnTo>
                  <a:lnTo>
                    <a:pt x="8856" y="2039"/>
                  </a:lnTo>
                  <a:lnTo>
                    <a:pt x="8694" y="1602"/>
                  </a:lnTo>
                  <a:lnTo>
                    <a:pt x="8343" y="1180"/>
                  </a:lnTo>
                  <a:lnTo>
                    <a:pt x="8411" y="650"/>
                  </a:lnTo>
                  <a:lnTo>
                    <a:pt x="8129" y="380"/>
                  </a:lnTo>
                  <a:lnTo>
                    <a:pt x="8097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6" name="Polygon form 306"/>
            <p:cNvSpPr/>
            <p:nvPr/>
          </p:nvSpPr>
          <p:spPr>
            <a:xfrm>
              <a:off x="416587" y="1903579"/>
              <a:ext cx="18234" cy="19282"/>
            </a:xfrm>
            <a:custGeom>
              <a:avLst/>
              <a:gdLst/>
              <a:ahLst/>
              <a:cxnLst/>
              <a:rect l="0" t="0" r="0" b="0"/>
              <a:pathLst>
                <a:path w="18234" h="19282">
                  <a:moveTo>
                    <a:pt x="18086" y="944"/>
                  </a:moveTo>
                  <a:lnTo>
                    <a:pt x="16366" y="5299"/>
                  </a:lnTo>
                  <a:lnTo>
                    <a:pt x="14546" y="9986"/>
                  </a:lnTo>
                  <a:lnTo>
                    <a:pt x="13278" y="13329"/>
                  </a:lnTo>
                  <a:lnTo>
                    <a:pt x="12999" y="13545"/>
                  </a:lnTo>
                  <a:lnTo>
                    <a:pt x="12912" y="14546"/>
                  </a:lnTo>
                  <a:lnTo>
                    <a:pt x="12634" y="14896"/>
                  </a:lnTo>
                  <a:lnTo>
                    <a:pt x="12059" y="14871"/>
                  </a:lnTo>
                  <a:lnTo>
                    <a:pt x="11372" y="15269"/>
                  </a:lnTo>
                  <a:lnTo>
                    <a:pt x="10633" y="15050"/>
                  </a:lnTo>
                  <a:lnTo>
                    <a:pt x="10218" y="15974"/>
                  </a:lnTo>
                  <a:lnTo>
                    <a:pt x="9610" y="16300"/>
                  </a:lnTo>
                  <a:lnTo>
                    <a:pt x="8858" y="17106"/>
                  </a:lnTo>
                  <a:lnTo>
                    <a:pt x="8321" y="17230"/>
                  </a:lnTo>
                  <a:lnTo>
                    <a:pt x="7046" y="18628"/>
                  </a:lnTo>
                  <a:lnTo>
                    <a:pt x="6506" y="18175"/>
                  </a:lnTo>
                  <a:lnTo>
                    <a:pt x="6508" y="17570"/>
                  </a:lnTo>
                  <a:lnTo>
                    <a:pt x="5561" y="18501"/>
                  </a:lnTo>
                  <a:lnTo>
                    <a:pt x="4988" y="19018"/>
                  </a:lnTo>
                  <a:lnTo>
                    <a:pt x="4461" y="18408"/>
                  </a:lnTo>
                  <a:lnTo>
                    <a:pt x="3506" y="18825"/>
                  </a:lnTo>
                  <a:lnTo>
                    <a:pt x="3075" y="19282"/>
                  </a:lnTo>
                  <a:lnTo>
                    <a:pt x="2295" y="18485"/>
                  </a:lnTo>
                  <a:lnTo>
                    <a:pt x="1369" y="18974"/>
                  </a:lnTo>
                  <a:lnTo>
                    <a:pt x="628" y="18547"/>
                  </a:lnTo>
                  <a:lnTo>
                    <a:pt x="396" y="19081"/>
                  </a:lnTo>
                  <a:lnTo>
                    <a:pt x="0" y="18930"/>
                  </a:lnTo>
                  <a:lnTo>
                    <a:pt x="474" y="17957"/>
                  </a:lnTo>
                  <a:lnTo>
                    <a:pt x="1437" y="16684"/>
                  </a:lnTo>
                  <a:lnTo>
                    <a:pt x="2539" y="15669"/>
                  </a:lnTo>
                  <a:lnTo>
                    <a:pt x="3087" y="14882"/>
                  </a:lnTo>
                  <a:lnTo>
                    <a:pt x="3482" y="14604"/>
                  </a:lnTo>
                  <a:lnTo>
                    <a:pt x="3755" y="13956"/>
                  </a:lnTo>
                  <a:lnTo>
                    <a:pt x="3890" y="13119"/>
                  </a:lnTo>
                  <a:lnTo>
                    <a:pt x="3748" y="12747"/>
                  </a:lnTo>
                  <a:lnTo>
                    <a:pt x="4649" y="11425"/>
                  </a:lnTo>
                  <a:lnTo>
                    <a:pt x="6843" y="5835"/>
                  </a:lnTo>
                  <a:lnTo>
                    <a:pt x="9108" y="251"/>
                  </a:lnTo>
                  <a:lnTo>
                    <a:pt x="9227" y="0"/>
                  </a:lnTo>
                  <a:lnTo>
                    <a:pt x="10223" y="61"/>
                  </a:lnTo>
                  <a:lnTo>
                    <a:pt x="11230" y="123"/>
                  </a:lnTo>
                  <a:lnTo>
                    <a:pt x="11541" y="142"/>
                  </a:lnTo>
                  <a:lnTo>
                    <a:pt x="11531" y="165"/>
                  </a:lnTo>
                  <a:lnTo>
                    <a:pt x="15097" y="404"/>
                  </a:lnTo>
                  <a:lnTo>
                    <a:pt x="18234" y="568"/>
                  </a:lnTo>
                  <a:lnTo>
                    <a:pt x="18086" y="94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7" name="Polygon form 307"/>
            <p:cNvSpPr/>
            <p:nvPr/>
          </p:nvSpPr>
          <p:spPr>
            <a:xfrm>
              <a:off x="409296" y="1916908"/>
              <a:ext cx="27602" cy="12358"/>
            </a:xfrm>
            <a:custGeom>
              <a:avLst/>
              <a:gdLst/>
              <a:ahLst/>
              <a:cxnLst/>
              <a:rect l="0" t="0" r="0" b="0"/>
              <a:pathLst>
                <a:path w="27602" h="12358">
                  <a:moveTo>
                    <a:pt x="27602" y="8102"/>
                  </a:moveTo>
                  <a:lnTo>
                    <a:pt x="25740" y="9469"/>
                  </a:lnTo>
                  <a:lnTo>
                    <a:pt x="24475" y="9978"/>
                  </a:lnTo>
                  <a:lnTo>
                    <a:pt x="24259" y="10365"/>
                  </a:lnTo>
                  <a:lnTo>
                    <a:pt x="23721" y="10855"/>
                  </a:lnTo>
                  <a:lnTo>
                    <a:pt x="22584" y="11382"/>
                  </a:lnTo>
                  <a:lnTo>
                    <a:pt x="22117" y="11836"/>
                  </a:lnTo>
                  <a:lnTo>
                    <a:pt x="21307" y="12099"/>
                  </a:lnTo>
                  <a:lnTo>
                    <a:pt x="20218" y="12321"/>
                  </a:lnTo>
                  <a:lnTo>
                    <a:pt x="17831" y="12358"/>
                  </a:lnTo>
                  <a:lnTo>
                    <a:pt x="14866" y="11991"/>
                  </a:lnTo>
                  <a:lnTo>
                    <a:pt x="13854" y="11997"/>
                  </a:lnTo>
                  <a:lnTo>
                    <a:pt x="11925" y="11755"/>
                  </a:lnTo>
                  <a:lnTo>
                    <a:pt x="9924" y="11608"/>
                  </a:lnTo>
                  <a:lnTo>
                    <a:pt x="8079" y="11481"/>
                  </a:lnTo>
                  <a:lnTo>
                    <a:pt x="5879" y="11499"/>
                  </a:lnTo>
                  <a:lnTo>
                    <a:pt x="5847" y="11272"/>
                  </a:lnTo>
                  <a:lnTo>
                    <a:pt x="5161" y="11245"/>
                  </a:lnTo>
                  <a:lnTo>
                    <a:pt x="4900" y="12008"/>
                  </a:lnTo>
                  <a:lnTo>
                    <a:pt x="0" y="11690"/>
                  </a:lnTo>
                  <a:lnTo>
                    <a:pt x="957" y="11222"/>
                  </a:lnTo>
                  <a:lnTo>
                    <a:pt x="1648" y="10849"/>
                  </a:lnTo>
                  <a:lnTo>
                    <a:pt x="1860" y="10083"/>
                  </a:lnTo>
                  <a:lnTo>
                    <a:pt x="2145" y="9601"/>
                  </a:lnTo>
                  <a:lnTo>
                    <a:pt x="2282" y="8860"/>
                  </a:lnTo>
                  <a:lnTo>
                    <a:pt x="2687" y="8403"/>
                  </a:lnTo>
                  <a:lnTo>
                    <a:pt x="3502" y="8717"/>
                  </a:lnTo>
                  <a:lnTo>
                    <a:pt x="4165" y="9212"/>
                  </a:lnTo>
                  <a:lnTo>
                    <a:pt x="4761" y="8837"/>
                  </a:lnTo>
                  <a:lnTo>
                    <a:pt x="5016" y="7771"/>
                  </a:lnTo>
                  <a:lnTo>
                    <a:pt x="5940" y="7409"/>
                  </a:lnTo>
                  <a:lnTo>
                    <a:pt x="6670" y="7089"/>
                  </a:lnTo>
                  <a:lnTo>
                    <a:pt x="6545" y="6616"/>
                  </a:lnTo>
                  <a:lnTo>
                    <a:pt x="7181" y="5964"/>
                  </a:lnTo>
                  <a:lnTo>
                    <a:pt x="7291" y="5601"/>
                  </a:lnTo>
                  <a:lnTo>
                    <a:pt x="7687" y="5752"/>
                  </a:lnTo>
                  <a:lnTo>
                    <a:pt x="7920" y="5219"/>
                  </a:lnTo>
                  <a:lnTo>
                    <a:pt x="8660" y="5645"/>
                  </a:lnTo>
                  <a:lnTo>
                    <a:pt x="9586" y="5156"/>
                  </a:lnTo>
                  <a:lnTo>
                    <a:pt x="10366" y="5953"/>
                  </a:lnTo>
                  <a:lnTo>
                    <a:pt x="10797" y="5497"/>
                  </a:lnTo>
                  <a:lnTo>
                    <a:pt x="11752" y="5080"/>
                  </a:lnTo>
                  <a:lnTo>
                    <a:pt x="12279" y="5689"/>
                  </a:lnTo>
                  <a:lnTo>
                    <a:pt x="12853" y="5173"/>
                  </a:lnTo>
                  <a:lnTo>
                    <a:pt x="13799" y="4241"/>
                  </a:lnTo>
                  <a:lnTo>
                    <a:pt x="13797" y="4847"/>
                  </a:lnTo>
                  <a:lnTo>
                    <a:pt x="14337" y="5300"/>
                  </a:lnTo>
                  <a:lnTo>
                    <a:pt x="15612" y="3901"/>
                  </a:lnTo>
                  <a:lnTo>
                    <a:pt x="16149" y="3777"/>
                  </a:lnTo>
                  <a:lnTo>
                    <a:pt x="16901" y="2971"/>
                  </a:lnTo>
                  <a:lnTo>
                    <a:pt x="17509" y="2645"/>
                  </a:lnTo>
                  <a:lnTo>
                    <a:pt x="17924" y="1721"/>
                  </a:lnTo>
                  <a:lnTo>
                    <a:pt x="18664" y="1940"/>
                  </a:lnTo>
                  <a:lnTo>
                    <a:pt x="19350" y="1543"/>
                  </a:lnTo>
                  <a:lnTo>
                    <a:pt x="19925" y="1567"/>
                  </a:lnTo>
                  <a:lnTo>
                    <a:pt x="20203" y="1218"/>
                  </a:lnTo>
                  <a:lnTo>
                    <a:pt x="20290" y="216"/>
                  </a:lnTo>
                  <a:lnTo>
                    <a:pt x="20569" y="0"/>
                  </a:lnTo>
                  <a:lnTo>
                    <a:pt x="21688" y="177"/>
                  </a:lnTo>
                  <a:lnTo>
                    <a:pt x="22117" y="675"/>
                  </a:lnTo>
                  <a:lnTo>
                    <a:pt x="22622" y="1815"/>
                  </a:lnTo>
                  <a:lnTo>
                    <a:pt x="23220" y="2197"/>
                  </a:lnTo>
                  <a:lnTo>
                    <a:pt x="23604" y="2616"/>
                  </a:lnTo>
                  <a:lnTo>
                    <a:pt x="24462" y="2525"/>
                  </a:lnTo>
                  <a:lnTo>
                    <a:pt x="24961" y="2835"/>
                  </a:lnTo>
                  <a:lnTo>
                    <a:pt x="25785" y="2609"/>
                  </a:lnTo>
                  <a:lnTo>
                    <a:pt x="26459" y="2562"/>
                  </a:lnTo>
                  <a:lnTo>
                    <a:pt x="26491" y="3253"/>
                  </a:lnTo>
                  <a:lnTo>
                    <a:pt x="26963" y="3749"/>
                  </a:lnTo>
                  <a:lnTo>
                    <a:pt x="26866" y="4212"/>
                  </a:lnTo>
                  <a:lnTo>
                    <a:pt x="26481" y="5208"/>
                  </a:lnTo>
                  <a:lnTo>
                    <a:pt x="26626" y="5982"/>
                  </a:lnTo>
                  <a:lnTo>
                    <a:pt x="26537" y="6724"/>
                  </a:lnTo>
                  <a:lnTo>
                    <a:pt x="26822" y="7376"/>
                  </a:lnTo>
                  <a:lnTo>
                    <a:pt x="26965" y="7978"/>
                  </a:lnTo>
                  <a:lnTo>
                    <a:pt x="27602" y="810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8" name="Polygon form 308"/>
            <p:cNvSpPr/>
            <p:nvPr/>
          </p:nvSpPr>
          <p:spPr>
            <a:xfrm>
              <a:off x="424684" y="1929650"/>
              <a:ext cx="31727" cy="13676"/>
            </a:xfrm>
            <a:custGeom>
              <a:avLst/>
              <a:gdLst/>
              <a:ahLst/>
              <a:cxnLst/>
              <a:rect l="0" t="0" r="0" b="0"/>
              <a:pathLst>
                <a:path w="31727" h="13676">
                  <a:moveTo>
                    <a:pt x="31727" y="1133"/>
                  </a:moveTo>
                  <a:lnTo>
                    <a:pt x="30772" y="5971"/>
                  </a:lnTo>
                  <a:lnTo>
                    <a:pt x="27506" y="9447"/>
                  </a:lnTo>
                  <a:lnTo>
                    <a:pt x="23469" y="10716"/>
                  </a:lnTo>
                  <a:lnTo>
                    <a:pt x="20341" y="13445"/>
                  </a:lnTo>
                  <a:lnTo>
                    <a:pt x="18498" y="13676"/>
                  </a:lnTo>
                  <a:lnTo>
                    <a:pt x="15937" y="8926"/>
                  </a:lnTo>
                  <a:lnTo>
                    <a:pt x="12073" y="8695"/>
                  </a:lnTo>
                  <a:lnTo>
                    <a:pt x="12256" y="8132"/>
                  </a:lnTo>
                  <a:lnTo>
                    <a:pt x="11964" y="7288"/>
                  </a:lnTo>
                  <a:lnTo>
                    <a:pt x="11514" y="7591"/>
                  </a:lnTo>
                  <a:lnTo>
                    <a:pt x="11620" y="7162"/>
                  </a:lnTo>
                  <a:lnTo>
                    <a:pt x="10058" y="6861"/>
                  </a:lnTo>
                  <a:lnTo>
                    <a:pt x="6860" y="6663"/>
                  </a:lnTo>
                  <a:lnTo>
                    <a:pt x="4716" y="7401"/>
                  </a:lnTo>
                  <a:lnTo>
                    <a:pt x="4322" y="7527"/>
                  </a:lnTo>
                  <a:lnTo>
                    <a:pt x="0" y="7273"/>
                  </a:lnTo>
                  <a:lnTo>
                    <a:pt x="411" y="6251"/>
                  </a:lnTo>
                  <a:lnTo>
                    <a:pt x="1246" y="5983"/>
                  </a:lnTo>
                  <a:lnTo>
                    <a:pt x="1657" y="5475"/>
                  </a:lnTo>
                  <a:lnTo>
                    <a:pt x="2342" y="4913"/>
                  </a:lnTo>
                  <a:lnTo>
                    <a:pt x="3087" y="4820"/>
                  </a:lnTo>
                  <a:lnTo>
                    <a:pt x="3976" y="4639"/>
                  </a:lnTo>
                  <a:lnTo>
                    <a:pt x="4905" y="4261"/>
                  </a:lnTo>
                  <a:lnTo>
                    <a:pt x="5388" y="3851"/>
                  </a:lnTo>
                  <a:lnTo>
                    <a:pt x="6175" y="3498"/>
                  </a:lnTo>
                  <a:lnTo>
                    <a:pt x="6271" y="3146"/>
                  </a:lnTo>
                  <a:lnTo>
                    <a:pt x="7357" y="2535"/>
                  </a:lnTo>
                  <a:lnTo>
                    <a:pt x="7498" y="2974"/>
                  </a:lnTo>
                  <a:lnTo>
                    <a:pt x="9075" y="2127"/>
                  </a:lnTo>
                  <a:lnTo>
                    <a:pt x="9641" y="2252"/>
                  </a:lnTo>
                  <a:lnTo>
                    <a:pt x="10439" y="1468"/>
                  </a:lnTo>
                  <a:lnTo>
                    <a:pt x="11212" y="1293"/>
                  </a:lnTo>
                  <a:lnTo>
                    <a:pt x="11400" y="601"/>
                  </a:lnTo>
                  <a:lnTo>
                    <a:pt x="11687" y="0"/>
                  </a:lnTo>
                  <a:lnTo>
                    <a:pt x="17445" y="499"/>
                  </a:lnTo>
                  <a:lnTo>
                    <a:pt x="24329" y="854"/>
                  </a:lnTo>
                  <a:lnTo>
                    <a:pt x="28004" y="986"/>
                  </a:lnTo>
                  <a:lnTo>
                    <a:pt x="31727" y="113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9" name="Polygon form 309"/>
            <p:cNvSpPr/>
            <p:nvPr/>
          </p:nvSpPr>
          <p:spPr>
            <a:xfrm>
              <a:off x="429865" y="1902238"/>
              <a:ext cx="20283" cy="18419"/>
            </a:xfrm>
            <a:custGeom>
              <a:avLst/>
              <a:gdLst/>
              <a:ahLst/>
              <a:cxnLst/>
              <a:rect l="0" t="0" r="0" b="0"/>
              <a:pathLst>
                <a:path w="20283" h="18419">
                  <a:moveTo>
                    <a:pt x="7962" y="17697"/>
                  </a:moveTo>
                  <a:lnTo>
                    <a:pt x="7283" y="18342"/>
                  </a:lnTo>
                  <a:lnTo>
                    <a:pt x="6394" y="18419"/>
                  </a:lnTo>
                  <a:lnTo>
                    <a:pt x="5922" y="17923"/>
                  </a:lnTo>
                  <a:lnTo>
                    <a:pt x="5890" y="17233"/>
                  </a:lnTo>
                  <a:lnTo>
                    <a:pt x="5216" y="17280"/>
                  </a:lnTo>
                  <a:lnTo>
                    <a:pt x="4392" y="17506"/>
                  </a:lnTo>
                  <a:lnTo>
                    <a:pt x="3893" y="17195"/>
                  </a:lnTo>
                  <a:lnTo>
                    <a:pt x="3034" y="17286"/>
                  </a:lnTo>
                  <a:lnTo>
                    <a:pt x="2651" y="16867"/>
                  </a:lnTo>
                  <a:lnTo>
                    <a:pt x="2053" y="16485"/>
                  </a:lnTo>
                  <a:lnTo>
                    <a:pt x="1548" y="15346"/>
                  </a:lnTo>
                  <a:lnTo>
                    <a:pt x="1119" y="14848"/>
                  </a:lnTo>
                  <a:lnTo>
                    <a:pt x="0" y="14670"/>
                  </a:lnTo>
                  <a:lnTo>
                    <a:pt x="1268" y="11328"/>
                  </a:lnTo>
                  <a:lnTo>
                    <a:pt x="3088" y="6640"/>
                  </a:lnTo>
                  <a:lnTo>
                    <a:pt x="4808" y="2286"/>
                  </a:lnTo>
                  <a:lnTo>
                    <a:pt x="6525" y="2351"/>
                  </a:lnTo>
                  <a:lnTo>
                    <a:pt x="8040" y="2439"/>
                  </a:lnTo>
                  <a:lnTo>
                    <a:pt x="9313" y="2469"/>
                  </a:lnTo>
                  <a:lnTo>
                    <a:pt x="10910" y="1178"/>
                  </a:lnTo>
                  <a:lnTo>
                    <a:pt x="10928" y="1307"/>
                  </a:lnTo>
                  <a:lnTo>
                    <a:pt x="11014" y="1886"/>
                  </a:lnTo>
                  <a:lnTo>
                    <a:pt x="11409" y="2302"/>
                  </a:lnTo>
                  <a:lnTo>
                    <a:pt x="11851" y="2709"/>
                  </a:lnTo>
                  <a:lnTo>
                    <a:pt x="12686" y="2757"/>
                  </a:lnTo>
                  <a:lnTo>
                    <a:pt x="13631" y="2301"/>
                  </a:lnTo>
                  <a:lnTo>
                    <a:pt x="14632" y="1818"/>
                  </a:lnTo>
                  <a:lnTo>
                    <a:pt x="15523" y="1389"/>
                  </a:lnTo>
                  <a:lnTo>
                    <a:pt x="16582" y="875"/>
                  </a:lnTo>
                  <a:lnTo>
                    <a:pt x="17540" y="413"/>
                  </a:lnTo>
                  <a:lnTo>
                    <a:pt x="18440" y="277"/>
                  </a:lnTo>
                  <a:lnTo>
                    <a:pt x="19684" y="91"/>
                  </a:lnTo>
                  <a:lnTo>
                    <a:pt x="20268" y="2"/>
                  </a:lnTo>
                  <a:lnTo>
                    <a:pt x="20283" y="0"/>
                  </a:lnTo>
                  <a:lnTo>
                    <a:pt x="20282" y="2"/>
                  </a:lnTo>
                  <a:lnTo>
                    <a:pt x="17249" y="8082"/>
                  </a:lnTo>
                  <a:lnTo>
                    <a:pt x="16694" y="8299"/>
                  </a:lnTo>
                  <a:lnTo>
                    <a:pt x="16614" y="8917"/>
                  </a:lnTo>
                  <a:lnTo>
                    <a:pt x="16055" y="10015"/>
                  </a:lnTo>
                  <a:lnTo>
                    <a:pt x="15255" y="11248"/>
                  </a:lnTo>
                  <a:lnTo>
                    <a:pt x="14555" y="12269"/>
                  </a:lnTo>
                  <a:lnTo>
                    <a:pt x="14320" y="12762"/>
                  </a:lnTo>
                  <a:lnTo>
                    <a:pt x="13008" y="13810"/>
                  </a:lnTo>
                  <a:lnTo>
                    <a:pt x="12533" y="14024"/>
                  </a:lnTo>
                  <a:lnTo>
                    <a:pt x="12028" y="14135"/>
                  </a:lnTo>
                  <a:lnTo>
                    <a:pt x="11655" y="14006"/>
                  </a:lnTo>
                  <a:lnTo>
                    <a:pt x="10604" y="14793"/>
                  </a:lnTo>
                  <a:lnTo>
                    <a:pt x="10156" y="15655"/>
                  </a:lnTo>
                  <a:lnTo>
                    <a:pt x="9884" y="16118"/>
                  </a:lnTo>
                  <a:lnTo>
                    <a:pt x="9514" y="16293"/>
                  </a:lnTo>
                  <a:lnTo>
                    <a:pt x="9662" y="15753"/>
                  </a:lnTo>
                  <a:lnTo>
                    <a:pt x="9243" y="15611"/>
                  </a:lnTo>
                  <a:lnTo>
                    <a:pt x="8393" y="16631"/>
                  </a:lnTo>
                  <a:lnTo>
                    <a:pt x="7962" y="1769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0" name="Polygon form 310"/>
            <p:cNvSpPr/>
            <p:nvPr/>
          </p:nvSpPr>
          <p:spPr>
            <a:xfrm>
              <a:off x="404134" y="1928153"/>
              <a:ext cx="32236" cy="8770"/>
            </a:xfrm>
            <a:custGeom>
              <a:avLst/>
              <a:gdLst/>
              <a:ahLst/>
              <a:cxnLst/>
              <a:rect l="0" t="0" r="0" b="0"/>
              <a:pathLst>
                <a:path w="32236" h="8770">
                  <a:moveTo>
                    <a:pt x="32236" y="1497"/>
                  </a:moveTo>
                  <a:lnTo>
                    <a:pt x="31949" y="2098"/>
                  </a:lnTo>
                  <a:lnTo>
                    <a:pt x="31762" y="2790"/>
                  </a:lnTo>
                  <a:lnTo>
                    <a:pt x="30989" y="2965"/>
                  </a:lnTo>
                  <a:lnTo>
                    <a:pt x="30191" y="3749"/>
                  </a:lnTo>
                  <a:lnTo>
                    <a:pt x="29625" y="3624"/>
                  </a:lnTo>
                  <a:lnTo>
                    <a:pt x="28048" y="4471"/>
                  </a:lnTo>
                  <a:lnTo>
                    <a:pt x="27907" y="4032"/>
                  </a:lnTo>
                  <a:lnTo>
                    <a:pt x="26821" y="4643"/>
                  </a:lnTo>
                  <a:lnTo>
                    <a:pt x="26725" y="4995"/>
                  </a:lnTo>
                  <a:lnTo>
                    <a:pt x="25938" y="5348"/>
                  </a:lnTo>
                  <a:lnTo>
                    <a:pt x="25455" y="5758"/>
                  </a:lnTo>
                  <a:lnTo>
                    <a:pt x="24525" y="6136"/>
                  </a:lnTo>
                  <a:lnTo>
                    <a:pt x="23637" y="6317"/>
                  </a:lnTo>
                  <a:lnTo>
                    <a:pt x="22891" y="6410"/>
                  </a:lnTo>
                  <a:lnTo>
                    <a:pt x="22207" y="6972"/>
                  </a:lnTo>
                  <a:lnTo>
                    <a:pt x="21796" y="7480"/>
                  </a:lnTo>
                  <a:lnTo>
                    <a:pt x="20961" y="7748"/>
                  </a:lnTo>
                  <a:lnTo>
                    <a:pt x="20550" y="8770"/>
                  </a:lnTo>
                  <a:lnTo>
                    <a:pt x="18677" y="8725"/>
                  </a:lnTo>
                  <a:lnTo>
                    <a:pt x="16008" y="8544"/>
                  </a:lnTo>
                  <a:lnTo>
                    <a:pt x="11563" y="8249"/>
                  </a:lnTo>
                  <a:lnTo>
                    <a:pt x="7194" y="8016"/>
                  </a:lnTo>
                  <a:lnTo>
                    <a:pt x="3421" y="7706"/>
                  </a:lnTo>
                  <a:lnTo>
                    <a:pt x="0" y="7522"/>
                  </a:lnTo>
                  <a:lnTo>
                    <a:pt x="555" y="7091"/>
                  </a:lnTo>
                  <a:lnTo>
                    <a:pt x="1010" y="5672"/>
                  </a:lnTo>
                  <a:lnTo>
                    <a:pt x="1783" y="5064"/>
                  </a:lnTo>
                  <a:lnTo>
                    <a:pt x="2202" y="4266"/>
                  </a:lnTo>
                  <a:lnTo>
                    <a:pt x="2975" y="3827"/>
                  </a:lnTo>
                  <a:lnTo>
                    <a:pt x="3570" y="3162"/>
                  </a:lnTo>
                  <a:lnTo>
                    <a:pt x="3751" y="2760"/>
                  </a:lnTo>
                  <a:lnTo>
                    <a:pt x="4444" y="1590"/>
                  </a:lnTo>
                  <a:lnTo>
                    <a:pt x="4903" y="910"/>
                  </a:lnTo>
                  <a:lnTo>
                    <a:pt x="5162" y="445"/>
                  </a:lnTo>
                  <a:lnTo>
                    <a:pt x="10062" y="763"/>
                  </a:lnTo>
                  <a:lnTo>
                    <a:pt x="10323" y="0"/>
                  </a:lnTo>
                  <a:lnTo>
                    <a:pt x="11009" y="27"/>
                  </a:lnTo>
                  <a:lnTo>
                    <a:pt x="11041" y="254"/>
                  </a:lnTo>
                  <a:lnTo>
                    <a:pt x="13241" y="237"/>
                  </a:lnTo>
                  <a:lnTo>
                    <a:pt x="15086" y="363"/>
                  </a:lnTo>
                  <a:lnTo>
                    <a:pt x="17087" y="511"/>
                  </a:lnTo>
                  <a:lnTo>
                    <a:pt x="19016" y="752"/>
                  </a:lnTo>
                  <a:lnTo>
                    <a:pt x="20028" y="746"/>
                  </a:lnTo>
                  <a:lnTo>
                    <a:pt x="22993" y="1114"/>
                  </a:lnTo>
                  <a:lnTo>
                    <a:pt x="25380" y="1076"/>
                  </a:lnTo>
                  <a:lnTo>
                    <a:pt x="30455" y="1503"/>
                  </a:lnTo>
                  <a:lnTo>
                    <a:pt x="32236" y="149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1" name="Polygon form 311"/>
            <p:cNvSpPr/>
            <p:nvPr/>
          </p:nvSpPr>
          <p:spPr>
            <a:xfrm>
              <a:off x="429514" y="1916644"/>
              <a:ext cx="27452" cy="14138"/>
            </a:xfrm>
            <a:custGeom>
              <a:avLst/>
              <a:gdLst/>
              <a:ahLst/>
              <a:cxnLst/>
              <a:rect l="0" t="0" r="0" b="0"/>
              <a:pathLst>
                <a:path w="27452" h="14138">
                  <a:moveTo>
                    <a:pt x="22840" y="0"/>
                  </a:moveTo>
                  <a:lnTo>
                    <a:pt x="24133" y="1390"/>
                  </a:lnTo>
                  <a:lnTo>
                    <a:pt x="24820" y="507"/>
                  </a:lnTo>
                  <a:lnTo>
                    <a:pt x="25263" y="694"/>
                  </a:lnTo>
                  <a:lnTo>
                    <a:pt x="25593" y="1078"/>
                  </a:lnTo>
                  <a:lnTo>
                    <a:pt x="25169" y="1582"/>
                  </a:lnTo>
                  <a:lnTo>
                    <a:pt x="25790" y="1907"/>
                  </a:lnTo>
                  <a:lnTo>
                    <a:pt x="26246" y="2476"/>
                  </a:lnTo>
                  <a:lnTo>
                    <a:pt x="26392" y="2901"/>
                  </a:lnTo>
                  <a:lnTo>
                    <a:pt x="26283" y="3183"/>
                  </a:lnTo>
                  <a:lnTo>
                    <a:pt x="26093" y="3569"/>
                  </a:lnTo>
                  <a:lnTo>
                    <a:pt x="25361" y="3993"/>
                  </a:lnTo>
                  <a:lnTo>
                    <a:pt x="24620" y="5045"/>
                  </a:lnTo>
                  <a:lnTo>
                    <a:pt x="24988" y="5329"/>
                  </a:lnTo>
                  <a:lnTo>
                    <a:pt x="25612" y="5148"/>
                  </a:lnTo>
                  <a:lnTo>
                    <a:pt x="25591" y="5834"/>
                  </a:lnTo>
                  <a:lnTo>
                    <a:pt x="27452" y="7495"/>
                  </a:lnTo>
                  <a:lnTo>
                    <a:pt x="26159" y="12078"/>
                  </a:lnTo>
                  <a:lnTo>
                    <a:pt x="27048" y="12457"/>
                  </a:lnTo>
                  <a:lnTo>
                    <a:pt x="26896" y="14138"/>
                  </a:lnTo>
                  <a:lnTo>
                    <a:pt x="23173" y="13991"/>
                  </a:lnTo>
                  <a:lnTo>
                    <a:pt x="19498" y="13860"/>
                  </a:lnTo>
                  <a:lnTo>
                    <a:pt x="12615" y="13504"/>
                  </a:lnTo>
                  <a:lnTo>
                    <a:pt x="6856" y="13006"/>
                  </a:lnTo>
                  <a:lnTo>
                    <a:pt x="5075" y="13012"/>
                  </a:lnTo>
                  <a:lnTo>
                    <a:pt x="0" y="12585"/>
                  </a:lnTo>
                  <a:lnTo>
                    <a:pt x="1089" y="12363"/>
                  </a:lnTo>
                  <a:lnTo>
                    <a:pt x="1899" y="12100"/>
                  </a:lnTo>
                  <a:lnTo>
                    <a:pt x="2366" y="11646"/>
                  </a:lnTo>
                  <a:lnTo>
                    <a:pt x="3503" y="11119"/>
                  </a:lnTo>
                  <a:lnTo>
                    <a:pt x="4041" y="10629"/>
                  </a:lnTo>
                  <a:lnTo>
                    <a:pt x="4257" y="10242"/>
                  </a:lnTo>
                  <a:lnTo>
                    <a:pt x="5522" y="9733"/>
                  </a:lnTo>
                  <a:lnTo>
                    <a:pt x="7384" y="8366"/>
                  </a:lnTo>
                  <a:lnTo>
                    <a:pt x="7258" y="9194"/>
                  </a:lnTo>
                  <a:lnTo>
                    <a:pt x="7498" y="9650"/>
                  </a:lnTo>
                  <a:lnTo>
                    <a:pt x="7890" y="10065"/>
                  </a:lnTo>
                  <a:lnTo>
                    <a:pt x="9169" y="9538"/>
                  </a:lnTo>
                  <a:lnTo>
                    <a:pt x="9468" y="9899"/>
                  </a:lnTo>
                  <a:lnTo>
                    <a:pt x="10886" y="9561"/>
                  </a:lnTo>
                  <a:lnTo>
                    <a:pt x="11104" y="9133"/>
                  </a:lnTo>
                  <a:lnTo>
                    <a:pt x="11436" y="9324"/>
                  </a:lnTo>
                  <a:lnTo>
                    <a:pt x="11979" y="8993"/>
                  </a:lnTo>
                  <a:lnTo>
                    <a:pt x="12434" y="9086"/>
                  </a:lnTo>
                  <a:lnTo>
                    <a:pt x="13104" y="8741"/>
                  </a:lnTo>
                  <a:lnTo>
                    <a:pt x="13325" y="8304"/>
                  </a:lnTo>
                  <a:lnTo>
                    <a:pt x="13458" y="7735"/>
                  </a:lnTo>
                  <a:lnTo>
                    <a:pt x="14202" y="6924"/>
                  </a:lnTo>
                  <a:lnTo>
                    <a:pt x="15076" y="6328"/>
                  </a:lnTo>
                  <a:lnTo>
                    <a:pt x="15484" y="5626"/>
                  </a:lnTo>
                  <a:lnTo>
                    <a:pt x="16359" y="4799"/>
                  </a:lnTo>
                  <a:lnTo>
                    <a:pt x="17042" y="3769"/>
                  </a:lnTo>
                  <a:lnTo>
                    <a:pt x="17369" y="4164"/>
                  </a:lnTo>
                  <a:lnTo>
                    <a:pt x="17760" y="4534"/>
                  </a:lnTo>
                  <a:lnTo>
                    <a:pt x="18313" y="4373"/>
                  </a:lnTo>
                  <a:lnTo>
                    <a:pt x="18625" y="3943"/>
                  </a:lnTo>
                  <a:lnTo>
                    <a:pt x="19164" y="3362"/>
                  </a:lnTo>
                  <a:lnTo>
                    <a:pt x="19774" y="2699"/>
                  </a:lnTo>
                  <a:lnTo>
                    <a:pt x="19953" y="2912"/>
                  </a:lnTo>
                  <a:lnTo>
                    <a:pt x="20669" y="2317"/>
                  </a:lnTo>
                  <a:lnTo>
                    <a:pt x="21549" y="1723"/>
                  </a:lnTo>
                  <a:lnTo>
                    <a:pt x="22135" y="1266"/>
                  </a:lnTo>
                  <a:lnTo>
                    <a:pt x="2284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2" name="Polygon form 312"/>
            <p:cNvSpPr/>
            <p:nvPr/>
          </p:nvSpPr>
          <p:spPr>
            <a:xfrm>
              <a:off x="456893" y="1923821"/>
              <a:ext cx="3393" cy="3747"/>
            </a:xfrm>
            <a:custGeom>
              <a:avLst/>
              <a:gdLst/>
              <a:ahLst/>
              <a:cxnLst/>
              <a:rect l="0" t="0" r="0" b="0"/>
              <a:pathLst>
                <a:path w="3393" h="3747">
                  <a:moveTo>
                    <a:pt x="3393" y="0"/>
                  </a:moveTo>
                  <a:lnTo>
                    <a:pt x="254" y="3747"/>
                  </a:lnTo>
                  <a:lnTo>
                    <a:pt x="0" y="3542"/>
                  </a:lnTo>
                  <a:lnTo>
                    <a:pt x="2092" y="320"/>
                  </a:lnTo>
                  <a:lnTo>
                    <a:pt x="2573" y="36"/>
                  </a:lnTo>
                  <a:lnTo>
                    <a:pt x="3393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3" name="Polygon form 313"/>
            <p:cNvSpPr/>
            <p:nvPr/>
          </p:nvSpPr>
          <p:spPr>
            <a:xfrm>
              <a:off x="329819" y="1861131"/>
              <a:ext cx="26042" cy="35643"/>
            </a:xfrm>
            <a:custGeom>
              <a:avLst/>
              <a:gdLst/>
              <a:ahLst/>
              <a:cxnLst/>
              <a:rect l="0" t="0" r="0" b="0"/>
              <a:pathLst>
                <a:path w="26042" h="35643">
                  <a:moveTo>
                    <a:pt x="26042" y="23545"/>
                  </a:moveTo>
                  <a:lnTo>
                    <a:pt x="19317" y="35643"/>
                  </a:lnTo>
                  <a:lnTo>
                    <a:pt x="9637" y="34843"/>
                  </a:lnTo>
                  <a:lnTo>
                    <a:pt x="0" y="33936"/>
                  </a:lnTo>
                  <a:lnTo>
                    <a:pt x="5173" y="25158"/>
                  </a:lnTo>
                  <a:lnTo>
                    <a:pt x="6279" y="23800"/>
                  </a:lnTo>
                  <a:lnTo>
                    <a:pt x="6406" y="23142"/>
                  </a:lnTo>
                  <a:lnTo>
                    <a:pt x="6017" y="22755"/>
                  </a:lnTo>
                  <a:lnTo>
                    <a:pt x="6497" y="21978"/>
                  </a:lnTo>
                  <a:lnTo>
                    <a:pt x="7614" y="20917"/>
                  </a:lnTo>
                  <a:lnTo>
                    <a:pt x="8880" y="20021"/>
                  </a:lnTo>
                  <a:lnTo>
                    <a:pt x="10293" y="18497"/>
                  </a:lnTo>
                  <a:lnTo>
                    <a:pt x="11488" y="17287"/>
                  </a:lnTo>
                  <a:lnTo>
                    <a:pt x="12196" y="16687"/>
                  </a:lnTo>
                  <a:lnTo>
                    <a:pt x="12490" y="15935"/>
                  </a:lnTo>
                  <a:lnTo>
                    <a:pt x="12215" y="15492"/>
                  </a:lnTo>
                  <a:lnTo>
                    <a:pt x="12071" y="14486"/>
                  </a:lnTo>
                  <a:lnTo>
                    <a:pt x="12643" y="13629"/>
                  </a:lnTo>
                  <a:lnTo>
                    <a:pt x="12830" y="12863"/>
                  </a:lnTo>
                  <a:lnTo>
                    <a:pt x="17117" y="6133"/>
                  </a:lnTo>
                  <a:lnTo>
                    <a:pt x="21232" y="0"/>
                  </a:lnTo>
                  <a:lnTo>
                    <a:pt x="24193" y="300"/>
                  </a:lnTo>
                  <a:lnTo>
                    <a:pt x="21065" y="5365"/>
                  </a:lnTo>
                  <a:lnTo>
                    <a:pt x="21029" y="6724"/>
                  </a:lnTo>
                  <a:lnTo>
                    <a:pt x="20463" y="7590"/>
                  </a:lnTo>
                  <a:lnTo>
                    <a:pt x="20532" y="8417"/>
                  </a:lnTo>
                  <a:lnTo>
                    <a:pt x="20945" y="8943"/>
                  </a:lnTo>
                  <a:lnTo>
                    <a:pt x="20978" y="9741"/>
                  </a:lnTo>
                  <a:lnTo>
                    <a:pt x="20886" y="11316"/>
                  </a:lnTo>
                  <a:lnTo>
                    <a:pt x="21240" y="12093"/>
                  </a:lnTo>
                  <a:lnTo>
                    <a:pt x="22142" y="12229"/>
                  </a:lnTo>
                  <a:lnTo>
                    <a:pt x="21132" y="13267"/>
                  </a:lnTo>
                  <a:lnTo>
                    <a:pt x="20039" y="14509"/>
                  </a:lnTo>
                  <a:lnTo>
                    <a:pt x="19531" y="15778"/>
                  </a:lnTo>
                  <a:lnTo>
                    <a:pt x="18976" y="16055"/>
                  </a:lnTo>
                  <a:lnTo>
                    <a:pt x="18246" y="17298"/>
                  </a:lnTo>
                  <a:lnTo>
                    <a:pt x="18511" y="17831"/>
                  </a:lnTo>
                  <a:lnTo>
                    <a:pt x="19480" y="17313"/>
                  </a:lnTo>
                  <a:lnTo>
                    <a:pt x="20215" y="16661"/>
                  </a:lnTo>
                  <a:lnTo>
                    <a:pt x="20513" y="16831"/>
                  </a:lnTo>
                  <a:lnTo>
                    <a:pt x="20482" y="17532"/>
                  </a:lnTo>
                  <a:lnTo>
                    <a:pt x="19914" y="19096"/>
                  </a:lnTo>
                  <a:lnTo>
                    <a:pt x="20108" y="19753"/>
                  </a:lnTo>
                  <a:lnTo>
                    <a:pt x="19552" y="21039"/>
                  </a:lnTo>
                  <a:lnTo>
                    <a:pt x="19533" y="21411"/>
                  </a:lnTo>
                  <a:lnTo>
                    <a:pt x="20106" y="21589"/>
                  </a:lnTo>
                  <a:lnTo>
                    <a:pt x="20077" y="22331"/>
                  </a:lnTo>
                  <a:lnTo>
                    <a:pt x="19899" y="23643"/>
                  </a:lnTo>
                  <a:lnTo>
                    <a:pt x="20876" y="23024"/>
                  </a:lnTo>
                  <a:lnTo>
                    <a:pt x="21810" y="23295"/>
                  </a:lnTo>
                  <a:lnTo>
                    <a:pt x="22171" y="22825"/>
                  </a:lnTo>
                  <a:lnTo>
                    <a:pt x="23783" y="23290"/>
                  </a:lnTo>
                  <a:lnTo>
                    <a:pt x="24599" y="23199"/>
                  </a:lnTo>
                  <a:lnTo>
                    <a:pt x="25607" y="22278"/>
                  </a:lnTo>
                  <a:lnTo>
                    <a:pt x="25873" y="22442"/>
                  </a:lnTo>
                  <a:lnTo>
                    <a:pt x="25788" y="23150"/>
                  </a:lnTo>
                  <a:lnTo>
                    <a:pt x="25980" y="23447"/>
                  </a:lnTo>
                  <a:lnTo>
                    <a:pt x="26042" y="2354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4" name="Polygon form 314"/>
            <p:cNvSpPr/>
            <p:nvPr/>
          </p:nvSpPr>
          <p:spPr>
            <a:xfrm>
              <a:off x="414984" y="1876279"/>
              <a:ext cx="22083" cy="23877"/>
            </a:xfrm>
            <a:custGeom>
              <a:avLst/>
              <a:gdLst/>
              <a:ahLst/>
              <a:cxnLst/>
              <a:rect l="0" t="0" r="0" b="0"/>
              <a:pathLst>
                <a:path w="22083" h="23877">
                  <a:moveTo>
                    <a:pt x="21588" y="10408"/>
                  </a:moveTo>
                  <a:lnTo>
                    <a:pt x="22083" y="10915"/>
                  </a:lnTo>
                  <a:lnTo>
                    <a:pt x="21440" y="11334"/>
                  </a:lnTo>
                  <a:lnTo>
                    <a:pt x="20810" y="11745"/>
                  </a:lnTo>
                  <a:lnTo>
                    <a:pt x="19816" y="12643"/>
                  </a:lnTo>
                  <a:lnTo>
                    <a:pt x="18926" y="13843"/>
                  </a:lnTo>
                  <a:lnTo>
                    <a:pt x="18129" y="14924"/>
                  </a:lnTo>
                  <a:lnTo>
                    <a:pt x="17191" y="16198"/>
                  </a:lnTo>
                  <a:lnTo>
                    <a:pt x="16605" y="17153"/>
                  </a:lnTo>
                  <a:lnTo>
                    <a:pt x="15930" y="18256"/>
                  </a:lnTo>
                  <a:lnTo>
                    <a:pt x="15740" y="18672"/>
                  </a:lnTo>
                  <a:lnTo>
                    <a:pt x="15203" y="19844"/>
                  </a:lnTo>
                  <a:lnTo>
                    <a:pt x="14731" y="21276"/>
                  </a:lnTo>
                  <a:lnTo>
                    <a:pt x="14340" y="22477"/>
                  </a:lnTo>
                  <a:lnTo>
                    <a:pt x="13888" y="23877"/>
                  </a:lnTo>
                  <a:lnTo>
                    <a:pt x="12407" y="23772"/>
                  </a:lnTo>
                  <a:lnTo>
                    <a:pt x="11365" y="23698"/>
                  </a:lnTo>
                  <a:lnTo>
                    <a:pt x="11359" y="23711"/>
                  </a:lnTo>
                  <a:lnTo>
                    <a:pt x="8838" y="23508"/>
                  </a:lnTo>
                  <a:lnTo>
                    <a:pt x="5403" y="23277"/>
                  </a:lnTo>
                  <a:lnTo>
                    <a:pt x="2042" y="23059"/>
                  </a:lnTo>
                  <a:lnTo>
                    <a:pt x="2044" y="22301"/>
                  </a:lnTo>
                  <a:lnTo>
                    <a:pt x="1175" y="21769"/>
                  </a:lnTo>
                  <a:lnTo>
                    <a:pt x="1302" y="20990"/>
                  </a:lnTo>
                  <a:lnTo>
                    <a:pt x="1359" y="20551"/>
                  </a:lnTo>
                  <a:lnTo>
                    <a:pt x="1801" y="19539"/>
                  </a:lnTo>
                  <a:lnTo>
                    <a:pt x="2257" y="19194"/>
                  </a:lnTo>
                  <a:lnTo>
                    <a:pt x="2175" y="18401"/>
                  </a:lnTo>
                  <a:lnTo>
                    <a:pt x="2246" y="18136"/>
                  </a:lnTo>
                  <a:lnTo>
                    <a:pt x="2406" y="17587"/>
                  </a:lnTo>
                  <a:lnTo>
                    <a:pt x="2923" y="16429"/>
                  </a:lnTo>
                  <a:lnTo>
                    <a:pt x="3000" y="16024"/>
                  </a:lnTo>
                  <a:lnTo>
                    <a:pt x="2228" y="15237"/>
                  </a:lnTo>
                  <a:lnTo>
                    <a:pt x="1793" y="14354"/>
                  </a:lnTo>
                  <a:lnTo>
                    <a:pt x="1806" y="13822"/>
                  </a:lnTo>
                  <a:lnTo>
                    <a:pt x="1594" y="13471"/>
                  </a:lnTo>
                  <a:lnTo>
                    <a:pt x="870" y="12715"/>
                  </a:lnTo>
                  <a:lnTo>
                    <a:pt x="504" y="12644"/>
                  </a:lnTo>
                  <a:lnTo>
                    <a:pt x="0" y="11655"/>
                  </a:lnTo>
                  <a:lnTo>
                    <a:pt x="602" y="10605"/>
                  </a:lnTo>
                  <a:lnTo>
                    <a:pt x="1230" y="9304"/>
                  </a:lnTo>
                  <a:lnTo>
                    <a:pt x="2057" y="8115"/>
                  </a:lnTo>
                  <a:lnTo>
                    <a:pt x="1820" y="7168"/>
                  </a:lnTo>
                  <a:lnTo>
                    <a:pt x="2709" y="6317"/>
                  </a:lnTo>
                  <a:lnTo>
                    <a:pt x="3615" y="5907"/>
                  </a:lnTo>
                  <a:lnTo>
                    <a:pt x="4663" y="5433"/>
                  </a:lnTo>
                  <a:lnTo>
                    <a:pt x="4762" y="5445"/>
                  </a:lnTo>
                  <a:lnTo>
                    <a:pt x="6055" y="2756"/>
                  </a:lnTo>
                  <a:lnTo>
                    <a:pt x="7021" y="2550"/>
                  </a:lnTo>
                  <a:lnTo>
                    <a:pt x="7213" y="2474"/>
                  </a:lnTo>
                  <a:lnTo>
                    <a:pt x="7722" y="2270"/>
                  </a:lnTo>
                  <a:lnTo>
                    <a:pt x="8233" y="2062"/>
                  </a:lnTo>
                  <a:lnTo>
                    <a:pt x="8742" y="1858"/>
                  </a:lnTo>
                  <a:lnTo>
                    <a:pt x="9250" y="1653"/>
                  </a:lnTo>
                  <a:lnTo>
                    <a:pt x="10124" y="1238"/>
                  </a:lnTo>
                  <a:lnTo>
                    <a:pt x="10996" y="826"/>
                  </a:lnTo>
                  <a:lnTo>
                    <a:pt x="11865" y="414"/>
                  </a:lnTo>
                  <a:lnTo>
                    <a:pt x="12737" y="0"/>
                  </a:lnTo>
                  <a:lnTo>
                    <a:pt x="13275" y="64"/>
                  </a:lnTo>
                  <a:lnTo>
                    <a:pt x="13812" y="131"/>
                  </a:lnTo>
                  <a:lnTo>
                    <a:pt x="14350" y="195"/>
                  </a:lnTo>
                  <a:lnTo>
                    <a:pt x="14887" y="262"/>
                  </a:lnTo>
                  <a:lnTo>
                    <a:pt x="14501" y="667"/>
                  </a:lnTo>
                  <a:lnTo>
                    <a:pt x="14116" y="1074"/>
                  </a:lnTo>
                  <a:lnTo>
                    <a:pt x="13731" y="1481"/>
                  </a:lnTo>
                  <a:lnTo>
                    <a:pt x="13345" y="1889"/>
                  </a:lnTo>
                  <a:lnTo>
                    <a:pt x="12960" y="2296"/>
                  </a:lnTo>
                  <a:lnTo>
                    <a:pt x="12575" y="2701"/>
                  </a:lnTo>
                  <a:lnTo>
                    <a:pt x="12191" y="3109"/>
                  </a:lnTo>
                  <a:lnTo>
                    <a:pt x="11922" y="3393"/>
                  </a:lnTo>
                  <a:lnTo>
                    <a:pt x="11810" y="3522"/>
                  </a:lnTo>
                  <a:lnTo>
                    <a:pt x="11835" y="3563"/>
                  </a:lnTo>
                  <a:lnTo>
                    <a:pt x="12080" y="3478"/>
                  </a:lnTo>
                  <a:lnTo>
                    <a:pt x="12076" y="3493"/>
                  </a:lnTo>
                  <a:lnTo>
                    <a:pt x="12500" y="3685"/>
                  </a:lnTo>
                  <a:lnTo>
                    <a:pt x="12341" y="4564"/>
                  </a:lnTo>
                  <a:lnTo>
                    <a:pt x="14726" y="5613"/>
                  </a:lnTo>
                  <a:lnTo>
                    <a:pt x="16166" y="6600"/>
                  </a:lnTo>
                  <a:lnTo>
                    <a:pt x="17068" y="6669"/>
                  </a:lnTo>
                  <a:lnTo>
                    <a:pt x="17663" y="6772"/>
                  </a:lnTo>
                  <a:lnTo>
                    <a:pt x="17474" y="7571"/>
                  </a:lnTo>
                  <a:lnTo>
                    <a:pt x="18093" y="7926"/>
                  </a:lnTo>
                  <a:lnTo>
                    <a:pt x="18069" y="8616"/>
                  </a:lnTo>
                  <a:lnTo>
                    <a:pt x="17696" y="8989"/>
                  </a:lnTo>
                  <a:lnTo>
                    <a:pt x="17194" y="9757"/>
                  </a:lnTo>
                  <a:lnTo>
                    <a:pt x="17884" y="9847"/>
                  </a:lnTo>
                  <a:lnTo>
                    <a:pt x="17295" y="10602"/>
                  </a:lnTo>
                  <a:lnTo>
                    <a:pt x="17469" y="11196"/>
                  </a:lnTo>
                  <a:lnTo>
                    <a:pt x="17476" y="11188"/>
                  </a:lnTo>
                  <a:lnTo>
                    <a:pt x="17881" y="11424"/>
                  </a:lnTo>
                  <a:lnTo>
                    <a:pt x="18259" y="10877"/>
                  </a:lnTo>
                  <a:lnTo>
                    <a:pt x="19053" y="10407"/>
                  </a:lnTo>
                  <a:lnTo>
                    <a:pt x="19822" y="9656"/>
                  </a:lnTo>
                  <a:lnTo>
                    <a:pt x="20379" y="9693"/>
                  </a:lnTo>
                  <a:lnTo>
                    <a:pt x="20922" y="9728"/>
                  </a:lnTo>
                  <a:lnTo>
                    <a:pt x="21588" y="1040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5" name="Polygon form 315"/>
            <p:cNvSpPr/>
            <p:nvPr/>
          </p:nvSpPr>
          <p:spPr>
            <a:xfrm>
              <a:off x="435777" y="1910320"/>
              <a:ext cx="18557" cy="16390"/>
            </a:xfrm>
            <a:custGeom>
              <a:avLst/>
              <a:gdLst/>
              <a:ahLst/>
              <a:cxnLst/>
              <a:rect l="0" t="0" r="0" b="0"/>
              <a:pathLst>
                <a:path w="18557" h="16390">
                  <a:moveTo>
                    <a:pt x="18557" y="6831"/>
                  </a:moveTo>
                  <a:lnTo>
                    <a:pt x="17870" y="7714"/>
                  </a:lnTo>
                  <a:lnTo>
                    <a:pt x="16578" y="6324"/>
                  </a:lnTo>
                  <a:lnTo>
                    <a:pt x="15872" y="7590"/>
                  </a:lnTo>
                  <a:lnTo>
                    <a:pt x="15286" y="8047"/>
                  </a:lnTo>
                  <a:lnTo>
                    <a:pt x="14406" y="8641"/>
                  </a:lnTo>
                  <a:lnTo>
                    <a:pt x="13690" y="9237"/>
                  </a:lnTo>
                  <a:lnTo>
                    <a:pt x="13512" y="9023"/>
                  </a:lnTo>
                  <a:lnTo>
                    <a:pt x="12901" y="9686"/>
                  </a:lnTo>
                  <a:lnTo>
                    <a:pt x="12363" y="10267"/>
                  </a:lnTo>
                  <a:lnTo>
                    <a:pt x="12050" y="10697"/>
                  </a:lnTo>
                  <a:lnTo>
                    <a:pt x="11498" y="10858"/>
                  </a:lnTo>
                  <a:lnTo>
                    <a:pt x="11106" y="10488"/>
                  </a:lnTo>
                  <a:lnTo>
                    <a:pt x="10779" y="10093"/>
                  </a:lnTo>
                  <a:lnTo>
                    <a:pt x="10097" y="11124"/>
                  </a:lnTo>
                  <a:lnTo>
                    <a:pt x="9221" y="11950"/>
                  </a:lnTo>
                  <a:lnTo>
                    <a:pt x="8813" y="12653"/>
                  </a:lnTo>
                  <a:lnTo>
                    <a:pt x="7940" y="13249"/>
                  </a:lnTo>
                  <a:lnTo>
                    <a:pt x="7196" y="14059"/>
                  </a:lnTo>
                  <a:lnTo>
                    <a:pt x="7062" y="14628"/>
                  </a:lnTo>
                  <a:lnTo>
                    <a:pt x="6841" y="15066"/>
                  </a:lnTo>
                  <a:lnTo>
                    <a:pt x="6172" y="15410"/>
                  </a:lnTo>
                  <a:lnTo>
                    <a:pt x="5716" y="15317"/>
                  </a:lnTo>
                  <a:lnTo>
                    <a:pt x="5174" y="15648"/>
                  </a:lnTo>
                  <a:lnTo>
                    <a:pt x="4842" y="15457"/>
                  </a:lnTo>
                  <a:lnTo>
                    <a:pt x="4623" y="15885"/>
                  </a:lnTo>
                  <a:lnTo>
                    <a:pt x="3206" y="16223"/>
                  </a:lnTo>
                  <a:lnTo>
                    <a:pt x="2907" y="15863"/>
                  </a:lnTo>
                  <a:lnTo>
                    <a:pt x="1627" y="16390"/>
                  </a:lnTo>
                  <a:lnTo>
                    <a:pt x="1235" y="15975"/>
                  </a:lnTo>
                  <a:lnTo>
                    <a:pt x="996" y="15518"/>
                  </a:lnTo>
                  <a:lnTo>
                    <a:pt x="1121" y="14690"/>
                  </a:lnTo>
                  <a:lnTo>
                    <a:pt x="484" y="14566"/>
                  </a:lnTo>
                  <a:lnTo>
                    <a:pt x="341" y="13964"/>
                  </a:lnTo>
                  <a:lnTo>
                    <a:pt x="56" y="13312"/>
                  </a:lnTo>
                  <a:lnTo>
                    <a:pt x="145" y="12571"/>
                  </a:lnTo>
                  <a:lnTo>
                    <a:pt x="0" y="11796"/>
                  </a:lnTo>
                  <a:lnTo>
                    <a:pt x="386" y="10800"/>
                  </a:lnTo>
                  <a:lnTo>
                    <a:pt x="482" y="10337"/>
                  </a:lnTo>
                  <a:lnTo>
                    <a:pt x="1371" y="10260"/>
                  </a:lnTo>
                  <a:lnTo>
                    <a:pt x="2050" y="9615"/>
                  </a:lnTo>
                  <a:lnTo>
                    <a:pt x="2482" y="8549"/>
                  </a:lnTo>
                  <a:lnTo>
                    <a:pt x="3332" y="7529"/>
                  </a:lnTo>
                  <a:lnTo>
                    <a:pt x="3750" y="7671"/>
                  </a:lnTo>
                  <a:lnTo>
                    <a:pt x="3603" y="8211"/>
                  </a:lnTo>
                  <a:lnTo>
                    <a:pt x="3973" y="8036"/>
                  </a:lnTo>
                  <a:lnTo>
                    <a:pt x="4245" y="7573"/>
                  </a:lnTo>
                  <a:lnTo>
                    <a:pt x="4692" y="6711"/>
                  </a:lnTo>
                  <a:lnTo>
                    <a:pt x="5743" y="5923"/>
                  </a:lnTo>
                  <a:lnTo>
                    <a:pt x="6116" y="6052"/>
                  </a:lnTo>
                  <a:lnTo>
                    <a:pt x="6622" y="5942"/>
                  </a:lnTo>
                  <a:lnTo>
                    <a:pt x="7096" y="5728"/>
                  </a:lnTo>
                  <a:lnTo>
                    <a:pt x="8409" y="4680"/>
                  </a:lnTo>
                  <a:lnTo>
                    <a:pt x="8644" y="4186"/>
                  </a:lnTo>
                  <a:lnTo>
                    <a:pt x="9344" y="3166"/>
                  </a:lnTo>
                  <a:lnTo>
                    <a:pt x="10144" y="1932"/>
                  </a:lnTo>
                  <a:lnTo>
                    <a:pt x="10702" y="834"/>
                  </a:lnTo>
                  <a:lnTo>
                    <a:pt x="10783" y="216"/>
                  </a:lnTo>
                  <a:lnTo>
                    <a:pt x="11337" y="0"/>
                  </a:lnTo>
                  <a:lnTo>
                    <a:pt x="9741" y="4424"/>
                  </a:lnTo>
                  <a:lnTo>
                    <a:pt x="13266" y="4610"/>
                  </a:lnTo>
                  <a:lnTo>
                    <a:pt x="12386" y="7049"/>
                  </a:lnTo>
                  <a:lnTo>
                    <a:pt x="13056" y="6645"/>
                  </a:lnTo>
                  <a:lnTo>
                    <a:pt x="13831" y="6121"/>
                  </a:lnTo>
                  <a:lnTo>
                    <a:pt x="14568" y="5965"/>
                  </a:lnTo>
                  <a:lnTo>
                    <a:pt x="15197" y="5485"/>
                  </a:lnTo>
                  <a:lnTo>
                    <a:pt x="16131" y="5729"/>
                  </a:lnTo>
                  <a:lnTo>
                    <a:pt x="16624" y="5393"/>
                  </a:lnTo>
                  <a:lnTo>
                    <a:pt x="17402" y="5062"/>
                  </a:lnTo>
                  <a:lnTo>
                    <a:pt x="18319" y="5497"/>
                  </a:lnTo>
                  <a:lnTo>
                    <a:pt x="18497" y="6205"/>
                  </a:lnTo>
                  <a:lnTo>
                    <a:pt x="18557" y="683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6" name="Polygon form 316"/>
            <p:cNvSpPr/>
            <p:nvPr/>
          </p:nvSpPr>
          <p:spPr>
            <a:xfrm>
              <a:off x="459796" y="1914987"/>
              <a:ext cx="3169" cy="6806"/>
            </a:xfrm>
            <a:custGeom>
              <a:avLst/>
              <a:gdLst/>
              <a:ahLst/>
              <a:cxnLst/>
              <a:rect l="0" t="0" r="0" b="0"/>
              <a:pathLst>
                <a:path w="3169" h="6806">
                  <a:moveTo>
                    <a:pt x="2141" y="4308"/>
                  </a:moveTo>
                  <a:lnTo>
                    <a:pt x="2712" y="5203"/>
                  </a:lnTo>
                  <a:lnTo>
                    <a:pt x="2279" y="6806"/>
                  </a:lnTo>
                  <a:lnTo>
                    <a:pt x="0" y="6695"/>
                  </a:lnTo>
                  <a:lnTo>
                    <a:pt x="1757" y="566"/>
                  </a:lnTo>
                  <a:lnTo>
                    <a:pt x="2144" y="201"/>
                  </a:lnTo>
                  <a:lnTo>
                    <a:pt x="2521" y="0"/>
                  </a:lnTo>
                  <a:lnTo>
                    <a:pt x="3169" y="285"/>
                  </a:lnTo>
                  <a:lnTo>
                    <a:pt x="2497" y="760"/>
                  </a:lnTo>
                  <a:lnTo>
                    <a:pt x="2281" y="1688"/>
                  </a:lnTo>
                  <a:lnTo>
                    <a:pt x="2141" y="4308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7" name="Polygon form 317"/>
            <p:cNvSpPr/>
            <p:nvPr/>
          </p:nvSpPr>
          <p:spPr>
            <a:xfrm>
              <a:off x="455760" y="1918902"/>
              <a:ext cx="620" cy="925"/>
            </a:xfrm>
            <a:custGeom>
              <a:avLst/>
              <a:gdLst/>
              <a:ahLst/>
              <a:cxnLst/>
              <a:rect l="0" t="0" r="0" b="0"/>
              <a:pathLst>
                <a:path w="620" h="925">
                  <a:moveTo>
                    <a:pt x="620" y="520"/>
                  </a:moveTo>
                  <a:lnTo>
                    <a:pt x="37" y="925"/>
                  </a:lnTo>
                  <a:lnTo>
                    <a:pt x="146" y="644"/>
                  </a:lnTo>
                  <a:lnTo>
                    <a:pt x="0" y="218"/>
                  </a:lnTo>
                  <a:lnTo>
                    <a:pt x="353" y="0"/>
                  </a:lnTo>
                  <a:lnTo>
                    <a:pt x="620" y="52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8" name="Polygon form 318"/>
            <p:cNvSpPr/>
            <p:nvPr/>
          </p:nvSpPr>
          <p:spPr>
            <a:xfrm>
              <a:off x="448163" y="1914930"/>
              <a:ext cx="13913" cy="9212"/>
            </a:xfrm>
            <a:custGeom>
              <a:avLst/>
              <a:gdLst/>
              <a:ahLst/>
              <a:cxnLst/>
              <a:rect l="0" t="0" r="0" b="0"/>
              <a:pathLst>
                <a:path w="13913" h="9212">
                  <a:moveTo>
                    <a:pt x="13913" y="6864"/>
                  </a:moveTo>
                  <a:lnTo>
                    <a:pt x="13816" y="7077"/>
                  </a:lnTo>
                  <a:lnTo>
                    <a:pt x="12124" y="8892"/>
                  </a:lnTo>
                  <a:lnTo>
                    <a:pt x="11303" y="8928"/>
                  </a:lnTo>
                  <a:lnTo>
                    <a:pt x="10822" y="9212"/>
                  </a:lnTo>
                  <a:lnTo>
                    <a:pt x="9658" y="7292"/>
                  </a:lnTo>
                  <a:lnTo>
                    <a:pt x="10563" y="3282"/>
                  </a:lnTo>
                  <a:lnTo>
                    <a:pt x="9221" y="5326"/>
                  </a:lnTo>
                  <a:lnTo>
                    <a:pt x="8962" y="8410"/>
                  </a:lnTo>
                  <a:lnTo>
                    <a:pt x="6942" y="7548"/>
                  </a:lnTo>
                  <a:lnTo>
                    <a:pt x="6964" y="6862"/>
                  </a:lnTo>
                  <a:lnTo>
                    <a:pt x="6340" y="7043"/>
                  </a:lnTo>
                  <a:lnTo>
                    <a:pt x="5971" y="6759"/>
                  </a:lnTo>
                  <a:lnTo>
                    <a:pt x="6713" y="5707"/>
                  </a:lnTo>
                  <a:lnTo>
                    <a:pt x="7444" y="5283"/>
                  </a:lnTo>
                  <a:lnTo>
                    <a:pt x="7634" y="4897"/>
                  </a:lnTo>
                  <a:lnTo>
                    <a:pt x="8218" y="4492"/>
                  </a:lnTo>
                  <a:lnTo>
                    <a:pt x="7950" y="3972"/>
                  </a:lnTo>
                  <a:lnTo>
                    <a:pt x="7597" y="4190"/>
                  </a:lnTo>
                  <a:lnTo>
                    <a:pt x="7142" y="3622"/>
                  </a:lnTo>
                  <a:lnTo>
                    <a:pt x="6520" y="3296"/>
                  </a:lnTo>
                  <a:lnTo>
                    <a:pt x="6944" y="2792"/>
                  </a:lnTo>
                  <a:lnTo>
                    <a:pt x="6614" y="2409"/>
                  </a:lnTo>
                  <a:lnTo>
                    <a:pt x="6171" y="2221"/>
                  </a:lnTo>
                  <a:lnTo>
                    <a:pt x="6111" y="1595"/>
                  </a:lnTo>
                  <a:lnTo>
                    <a:pt x="5933" y="887"/>
                  </a:lnTo>
                  <a:lnTo>
                    <a:pt x="5016" y="452"/>
                  </a:lnTo>
                  <a:lnTo>
                    <a:pt x="4238" y="783"/>
                  </a:lnTo>
                  <a:lnTo>
                    <a:pt x="3745" y="1120"/>
                  </a:lnTo>
                  <a:lnTo>
                    <a:pt x="2811" y="875"/>
                  </a:lnTo>
                  <a:lnTo>
                    <a:pt x="2182" y="1355"/>
                  </a:lnTo>
                  <a:lnTo>
                    <a:pt x="1444" y="1511"/>
                  </a:lnTo>
                  <a:lnTo>
                    <a:pt x="670" y="2036"/>
                  </a:lnTo>
                  <a:lnTo>
                    <a:pt x="0" y="2439"/>
                  </a:lnTo>
                  <a:lnTo>
                    <a:pt x="880" y="0"/>
                  </a:lnTo>
                  <a:lnTo>
                    <a:pt x="4020" y="168"/>
                  </a:lnTo>
                  <a:lnTo>
                    <a:pt x="5096" y="216"/>
                  </a:lnTo>
                  <a:lnTo>
                    <a:pt x="7508" y="318"/>
                  </a:lnTo>
                  <a:lnTo>
                    <a:pt x="10399" y="488"/>
                  </a:lnTo>
                  <a:lnTo>
                    <a:pt x="13390" y="623"/>
                  </a:lnTo>
                  <a:lnTo>
                    <a:pt x="11633" y="6752"/>
                  </a:lnTo>
                  <a:lnTo>
                    <a:pt x="13913" y="686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9" name="Polygon form 319"/>
            <p:cNvSpPr/>
            <p:nvPr/>
          </p:nvSpPr>
          <p:spPr>
            <a:xfrm>
              <a:off x="462077" y="1907919"/>
              <a:ext cx="7804" cy="11543"/>
            </a:xfrm>
            <a:custGeom>
              <a:avLst/>
              <a:gdLst/>
              <a:ahLst/>
              <a:cxnLst/>
              <a:rect l="0" t="0" r="0" b="0"/>
              <a:pathLst>
                <a:path w="7804" h="11543">
                  <a:moveTo>
                    <a:pt x="7804" y="2021"/>
                  </a:moveTo>
                  <a:lnTo>
                    <a:pt x="7333" y="3017"/>
                  </a:lnTo>
                  <a:lnTo>
                    <a:pt x="5861" y="4295"/>
                  </a:lnTo>
                  <a:lnTo>
                    <a:pt x="6782" y="4563"/>
                  </a:lnTo>
                  <a:lnTo>
                    <a:pt x="4916" y="7969"/>
                  </a:lnTo>
                  <a:lnTo>
                    <a:pt x="1240" y="11543"/>
                  </a:lnTo>
                  <a:lnTo>
                    <a:pt x="1386" y="10297"/>
                  </a:lnTo>
                  <a:lnTo>
                    <a:pt x="719" y="10012"/>
                  </a:lnTo>
                  <a:lnTo>
                    <a:pt x="0" y="8757"/>
                  </a:lnTo>
                  <a:lnTo>
                    <a:pt x="217" y="7828"/>
                  </a:lnTo>
                  <a:lnTo>
                    <a:pt x="888" y="7353"/>
                  </a:lnTo>
                  <a:lnTo>
                    <a:pt x="1728" y="6948"/>
                  </a:lnTo>
                  <a:lnTo>
                    <a:pt x="2072" y="6661"/>
                  </a:lnTo>
                  <a:lnTo>
                    <a:pt x="3087" y="6066"/>
                  </a:lnTo>
                  <a:lnTo>
                    <a:pt x="3696" y="5565"/>
                  </a:lnTo>
                  <a:lnTo>
                    <a:pt x="3048" y="4272"/>
                  </a:lnTo>
                  <a:lnTo>
                    <a:pt x="3161" y="3762"/>
                  </a:lnTo>
                  <a:lnTo>
                    <a:pt x="2846" y="3594"/>
                  </a:lnTo>
                  <a:lnTo>
                    <a:pt x="3124" y="2824"/>
                  </a:lnTo>
                  <a:lnTo>
                    <a:pt x="3718" y="2258"/>
                  </a:lnTo>
                  <a:lnTo>
                    <a:pt x="3752" y="1626"/>
                  </a:lnTo>
                  <a:lnTo>
                    <a:pt x="4434" y="1232"/>
                  </a:lnTo>
                  <a:lnTo>
                    <a:pt x="5390" y="190"/>
                  </a:lnTo>
                  <a:lnTo>
                    <a:pt x="5872" y="0"/>
                  </a:lnTo>
                  <a:lnTo>
                    <a:pt x="7804" y="202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0" name="Polygon form 320"/>
            <p:cNvSpPr/>
            <p:nvPr/>
          </p:nvSpPr>
          <p:spPr>
            <a:xfrm>
              <a:off x="452072" y="1890470"/>
              <a:ext cx="26550" cy="21144"/>
            </a:xfrm>
            <a:custGeom>
              <a:avLst/>
              <a:gdLst/>
              <a:ahLst/>
              <a:cxnLst/>
              <a:rect l="0" t="0" r="0" b="0"/>
              <a:pathLst>
                <a:path w="26550" h="21144">
                  <a:moveTo>
                    <a:pt x="15878" y="17449"/>
                  </a:moveTo>
                  <a:lnTo>
                    <a:pt x="15453" y="17082"/>
                  </a:lnTo>
                  <a:lnTo>
                    <a:pt x="14997" y="16722"/>
                  </a:lnTo>
                  <a:lnTo>
                    <a:pt x="15023" y="16014"/>
                  </a:lnTo>
                  <a:lnTo>
                    <a:pt x="15296" y="15492"/>
                  </a:lnTo>
                  <a:lnTo>
                    <a:pt x="15050" y="15038"/>
                  </a:lnTo>
                  <a:lnTo>
                    <a:pt x="14588" y="14249"/>
                  </a:lnTo>
                  <a:lnTo>
                    <a:pt x="10056" y="14005"/>
                  </a:lnTo>
                  <a:lnTo>
                    <a:pt x="5196" y="13749"/>
                  </a:lnTo>
                  <a:lnTo>
                    <a:pt x="0" y="13466"/>
                  </a:lnTo>
                  <a:lnTo>
                    <a:pt x="907" y="11068"/>
                  </a:lnTo>
                  <a:lnTo>
                    <a:pt x="949" y="10841"/>
                  </a:lnTo>
                  <a:lnTo>
                    <a:pt x="4291" y="9478"/>
                  </a:lnTo>
                  <a:lnTo>
                    <a:pt x="4541" y="8995"/>
                  </a:lnTo>
                  <a:lnTo>
                    <a:pt x="4803" y="7519"/>
                  </a:lnTo>
                  <a:lnTo>
                    <a:pt x="4633" y="6549"/>
                  </a:lnTo>
                  <a:lnTo>
                    <a:pt x="5304" y="6290"/>
                  </a:lnTo>
                  <a:lnTo>
                    <a:pt x="5924" y="6050"/>
                  </a:lnTo>
                  <a:lnTo>
                    <a:pt x="6414" y="5873"/>
                  </a:lnTo>
                  <a:lnTo>
                    <a:pt x="12681" y="6201"/>
                  </a:lnTo>
                  <a:lnTo>
                    <a:pt x="13369" y="5477"/>
                  </a:lnTo>
                  <a:lnTo>
                    <a:pt x="13985" y="4832"/>
                  </a:lnTo>
                  <a:lnTo>
                    <a:pt x="14440" y="4396"/>
                  </a:lnTo>
                  <a:lnTo>
                    <a:pt x="14992" y="4047"/>
                  </a:lnTo>
                  <a:lnTo>
                    <a:pt x="19764" y="798"/>
                  </a:lnTo>
                  <a:lnTo>
                    <a:pt x="21574" y="0"/>
                  </a:lnTo>
                  <a:lnTo>
                    <a:pt x="26550" y="233"/>
                  </a:lnTo>
                  <a:lnTo>
                    <a:pt x="26122" y="1195"/>
                  </a:lnTo>
                  <a:lnTo>
                    <a:pt x="25765" y="1801"/>
                  </a:lnTo>
                  <a:lnTo>
                    <a:pt x="25321" y="3221"/>
                  </a:lnTo>
                  <a:lnTo>
                    <a:pt x="25235" y="3958"/>
                  </a:lnTo>
                  <a:lnTo>
                    <a:pt x="24544" y="4927"/>
                  </a:lnTo>
                  <a:lnTo>
                    <a:pt x="24394" y="6190"/>
                  </a:lnTo>
                  <a:lnTo>
                    <a:pt x="23935" y="6872"/>
                  </a:lnTo>
                  <a:lnTo>
                    <a:pt x="23931" y="7057"/>
                  </a:lnTo>
                  <a:lnTo>
                    <a:pt x="24392" y="7116"/>
                  </a:lnTo>
                  <a:lnTo>
                    <a:pt x="22854" y="11046"/>
                  </a:lnTo>
                  <a:lnTo>
                    <a:pt x="20988" y="14303"/>
                  </a:lnTo>
                  <a:lnTo>
                    <a:pt x="19550" y="17951"/>
                  </a:lnTo>
                  <a:lnTo>
                    <a:pt x="19676" y="18372"/>
                  </a:lnTo>
                  <a:lnTo>
                    <a:pt x="18787" y="18802"/>
                  </a:lnTo>
                  <a:lnTo>
                    <a:pt x="18711" y="19393"/>
                  </a:lnTo>
                  <a:lnTo>
                    <a:pt x="18692" y="19539"/>
                  </a:lnTo>
                  <a:lnTo>
                    <a:pt x="18445" y="19642"/>
                  </a:lnTo>
                  <a:lnTo>
                    <a:pt x="23692" y="18981"/>
                  </a:lnTo>
                  <a:lnTo>
                    <a:pt x="24392" y="19935"/>
                  </a:lnTo>
                  <a:lnTo>
                    <a:pt x="19195" y="21144"/>
                  </a:lnTo>
                  <a:lnTo>
                    <a:pt x="17041" y="21049"/>
                  </a:lnTo>
                  <a:lnTo>
                    <a:pt x="17338" y="20466"/>
                  </a:lnTo>
                  <a:lnTo>
                    <a:pt x="17809" y="19470"/>
                  </a:lnTo>
                  <a:lnTo>
                    <a:pt x="15878" y="1744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1" name="Polygon form 321"/>
            <p:cNvSpPr/>
            <p:nvPr/>
          </p:nvSpPr>
          <p:spPr>
            <a:xfrm>
              <a:off x="445518" y="1901314"/>
              <a:ext cx="22432" cy="14239"/>
            </a:xfrm>
            <a:custGeom>
              <a:avLst/>
              <a:gdLst/>
              <a:ahLst/>
              <a:cxnLst/>
              <a:rect l="0" t="0" r="0" b="0"/>
              <a:pathLst>
                <a:path w="22432" h="14239">
                  <a:moveTo>
                    <a:pt x="19646" y="12670"/>
                  </a:moveTo>
                  <a:lnTo>
                    <a:pt x="18631" y="13265"/>
                  </a:lnTo>
                  <a:lnTo>
                    <a:pt x="18288" y="13553"/>
                  </a:lnTo>
                  <a:lnTo>
                    <a:pt x="17447" y="13957"/>
                  </a:lnTo>
                  <a:lnTo>
                    <a:pt x="16800" y="13673"/>
                  </a:lnTo>
                  <a:lnTo>
                    <a:pt x="16422" y="13873"/>
                  </a:lnTo>
                  <a:lnTo>
                    <a:pt x="16036" y="14239"/>
                  </a:lnTo>
                  <a:lnTo>
                    <a:pt x="13045" y="14103"/>
                  </a:lnTo>
                  <a:lnTo>
                    <a:pt x="10153" y="13934"/>
                  </a:lnTo>
                  <a:lnTo>
                    <a:pt x="7741" y="13831"/>
                  </a:lnTo>
                  <a:lnTo>
                    <a:pt x="6665" y="13784"/>
                  </a:lnTo>
                  <a:lnTo>
                    <a:pt x="3525" y="13615"/>
                  </a:lnTo>
                  <a:lnTo>
                    <a:pt x="0" y="13429"/>
                  </a:lnTo>
                  <a:lnTo>
                    <a:pt x="1596" y="9005"/>
                  </a:lnTo>
                  <a:lnTo>
                    <a:pt x="4630" y="926"/>
                  </a:lnTo>
                  <a:lnTo>
                    <a:pt x="4631" y="923"/>
                  </a:lnTo>
                  <a:lnTo>
                    <a:pt x="5599" y="775"/>
                  </a:lnTo>
                  <a:lnTo>
                    <a:pt x="7504" y="0"/>
                  </a:lnTo>
                  <a:lnTo>
                    <a:pt x="7462" y="224"/>
                  </a:lnTo>
                  <a:lnTo>
                    <a:pt x="6554" y="2621"/>
                  </a:lnTo>
                  <a:lnTo>
                    <a:pt x="11751" y="2904"/>
                  </a:lnTo>
                  <a:lnTo>
                    <a:pt x="16611" y="3160"/>
                  </a:lnTo>
                  <a:lnTo>
                    <a:pt x="21143" y="3404"/>
                  </a:lnTo>
                  <a:lnTo>
                    <a:pt x="21604" y="4194"/>
                  </a:lnTo>
                  <a:lnTo>
                    <a:pt x="21850" y="4647"/>
                  </a:lnTo>
                  <a:lnTo>
                    <a:pt x="21577" y="5169"/>
                  </a:lnTo>
                  <a:lnTo>
                    <a:pt x="21551" y="5877"/>
                  </a:lnTo>
                  <a:lnTo>
                    <a:pt x="22007" y="6238"/>
                  </a:lnTo>
                  <a:lnTo>
                    <a:pt x="22432" y="6604"/>
                  </a:lnTo>
                  <a:lnTo>
                    <a:pt x="21949" y="6794"/>
                  </a:lnTo>
                  <a:lnTo>
                    <a:pt x="20993" y="7836"/>
                  </a:lnTo>
                  <a:lnTo>
                    <a:pt x="20311" y="8230"/>
                  </a:lnTo>
                  <a:lnTo>
                    <a:pt x="20277" y="8863"/>
                  </a:lnTo>
                  <a:lnTo>
                    <a:pt x="19683" y="9429"/>
                  </a:lnTo>
                  <a:lnTo>
                    <a:pt x="19405" y="10199"/>
                  </a:lnTo>
                  <a:lnTo>
                    <a:pt x="19720" y="10366"/>
                  </a:lnTo>
                  <a:lnTo>
                    <a:pt x="19608" y="10877"/>
                  </a:lnTo>
                  <a:lnTo>
                    <a:pt x="20255" y="12169"/>
                  </a:lnTo>
                  <a:lnTo>
                    <a:pt x="19646" y="1267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2" name="Polygon form 322"/>
            <p:cNvSpPr/>
            <p:nvPr/>
          </p:nvSpPr>
          <p:spPr>
            <a:xfrm>
              <a:off x="483602" y="1879788"/>
              <a:ext cx="16672" cy="20540"/>
            </a:xfrm>
            <a:custGeom>
              <a:avLst/>
              <a:gdLst/>
              <a:ahLst/>
              <a:cxnLst/>
              <a:rect l="0" t="0" r="0" b="0"/>
              <a:pathLst>
                <a:path w="16672" h="20540">
                  <a:moveTo>
                    <a:pt x="15568" y="11316"/>
                  </a:moveTo>
                  <a:lnTo>
                    <a:pt x="15606" y="12902"/>
                  </a:lnTo>
                  <a:lnTo>
                    <a:pt x="11311" y="15040"/>
                  </a:lnTo>
                  <a:lnTo>
                    <a:pt x="7361" y="16521"/>
                  </a:lnTo>
                  <a:lnTo>
                    <a:pt x="3386" y="17762"/>
                  </a:lnTo>
                  <a:lnTo>
                    <a:pt x="660" y="20509"/>
                  </a:lnTo>
                  <a:lnTo>
                    <a:pt x="294" y="20540"/>
                  </a:lnTo>
                  <a:lnTo>
                    <a:pt x="368" y="19866"/>
                  </a:lnTo>
                  <a:lnTo>
                    <a:pt x="0" y="19129"/>
                  </a:lnTo>
                  <a:lnTo>
                    <a:pt x="287" y="18666"/>
                  </a:lnTo>
                  <a:lnTo>
                    <a:pt x="2936" y="9879"/>
                  </a:lnTo>
                  <a:lnTo>
                    <a:pt x="4590" y="9212"/>
                  </a:lnTo>
                  <a:lnTo>
                    <a:pt x="6535" y="7108"/>
                  </a:lnTo>
                  <a:lnTo>
                    <a:pt x="8887" y="3458"/>
                  </a:lnTo>
                  <a:lnTo>
                    <a:pt x="12682" y="0"/>
                  </a:lnTo>
                  <a:lnTo>
                    <a:pt x="13286" y="1303"/>
                  </a:lnTo>
                  <a:lnTo>
                    <a:pt x="15742" y="607"/>
                  </a:lnTo>
                  <a:lnTo>
                    <a:pt x="16672" y="2047"/>
                  </a:lnTo>
                  <a:lnTo>
                    <a:pt x="14359" y="8526"/>
                  </a:lnTo>
                  <a:lnTo>
                    <a:pt x="15568" y="1131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3" name="Polygon form 323"/>
            <p:cNvSpPr/>
            <p:nvPr/>
          </p:nvSpPr>
          <p:spPr>
            <a:xfrm>
              <a:off x="426793" y="1872042"/>
              <a:ext cx="22536" cy="32665"/>
            </a:xfrm>
            <a:custGeom>
              <a:avLst/>
              <a:gdLst/>
              <a:ahLst/>
              <a:cxnLst/>
              <a:rect l="0" t="0" r="0" b="0"/>
              <a:pathLst>
                <a:path w="22536" h="32665">
                  <a:moveTo>
                    <a:pt x="113" y="7631"/>
                  </a:moveTo>
                  <a:lnTo>
                    <a:pt x="381" y="7346"/>
                  </a:lnTo>
                  <a:lnTo>
                    <a:pt x="766" y="6938"/>
                  </a:lnTo>
                  <a:lnTo>
                    <a:pt x="1151" y="6533"/>
                  </a:lnTo>
                  <a:lnTo>
                    <a:pt x="1535" y="6126"/>
                  </a:lnTo>
                  <a:lnTo>
                    <a:pt x="1922" y="5719"/>
                  </a:lnTo>
                  <a:lnTo>
                    <a:pt x="2306" y="5311"/>
                  </a:lnTo>
                  <a:lnTo>
                    <a:pt x="2692" y="4904"/>
                  </a:lnTo>
                  <a:lnTo>
                    <a:pt x="3077" y="4500"/>
                  </a:lnTo>
                  <a:lnTo>
                    <a:pt x="3858" y="3676"/>
                  </a:lnTo>
                  <a:lnTo>
                    <a:pt x="4638" y="2855"/>
                  </a:lnTo>
                  <a:lnTo>
                    <a:pt x="5417" y="2034"/>
                  </a:lnTo>
                  <a:lnTo>
                    <a:pt x="6039" y="1380"/>
                  </a:lnTo>
                  <a:lnTo>
                    <a:pt x="6275" y="1126"/>
                  </a:lnTo>
                  <a:lnTo>
                    <a:pt x="6965" y="1153"/>
                  </a:lnTo>
                  <a:lnTo>
                    <a:pt x="7304" y="1041"/>
                  </a:lnTo>
                  <a:lnTo>
                    <a:pt x="10444" y="0"/>
                  </a:lnTo>
                  <a:lnTo>
                    <a:pt x="12426" y="1820"/>
                  </a:lnTo>
                  <a:lnTo>
                    <a:pt x="13068" y="2422"/>
                  </a:lnTo>
                  <a:lnTo>
                    <a:pt x="13712" y="3024"/>
                  </a:lnTo>
                  <a:lnTo>
                    <a:pt x="14276" y="3550"/>
                  </a:lnTo>
                  <a:lnTo>
                    <a:pt x="14678" y="3918"/>
                  </a:lnTo>
                  <a:lnTo>
                    <a:pt x="14828" y="4061"/>
                  </a:lnTo>
                  <a:lnTo>
                    <a:pt x="15263" y="4484"/>
                  </a:lnTo>
                  <a:lnTo>
                    <a:pt x="15699" y="4906"/>
                  </a:lnTo>
                  <a:lnTo>
                    <a:pt x="16135" y="5329"/>
                  </a:lnTo>
                  <a:lnTo>
                    <a:pt x="16574" y="5751"/>
                  </a:lnTo>
                  <a:lnTo>
                    <a:pt x="17013" y="6175"/>
                  </a:lnTo>
                  <a:lnTo>
                    <a:pt x="17455" y="6598"/>
                  </a:lnTo>
                  <a:lnTo>
                    <a:pt x="17896" y="7019"/>
                  </a:lnTo>
                  <a:lnTo>
                    <a:pt x="18341" y="7441"/>
                  </a:lnTo>
                  <a:lnTo>
                    <a:pt x="18207" y="8088"/>
                  </a:lnTo>
                  <a:lnTo>
                    <a:pt x="18078" y="8717"/>
                  </a:lnTo>
                  <a:lnTo>
                    <a:pt x="18619" y="9236"/>
                  </a:lnTo>
                  <a:lnTo>
                    <a:pt x="18620" y="9236"/>
                  </a:lnTo>
                  <a:lnTo>
                    <a:pt x="18210" y="9696"/>
                  </a:lnTo>
                  <a:lnTo>
                    <a:pt x="19002" y="9899"/>
                  </a:lnTo>
                  <a:lnTo>
                    <a:pt x="19847" y="9444"/>
                  </a:lnTo>
                  <a:lnTo>
                    <a:pt x="19830" y="9584"/>
                  </a:lnTo>
                  <a:lnTo>
                    <a:pt x="19632" y="10125"/>
                  </a:lnTo>
                  <a:lnTo>
                    <a:pt x="19503" y="10586"/>
                  </a:lnTo>
                  <a:lnTo>
                    <a:pt x="19812" y="11384"/>
                  </a:lnTo>
                  <a:lnTo>
                    <a:pt x="20205" y="11448"/>
                  </a:lnTo>
                  <a:lnTo>
                    <a:pt x="20537" y="11401"/>
                  </a:lnTo>
                  <a:lnTo>
                    <a:pt x="20695" y="11440"/>
                  </a:lnTo>
                  <a:lnTo>
                    <a:pt x="20909" y="12053"/>
                  </a:lnTo>
                  <a:lnTo>
                    <a:pt x="20140" y="12878"/>
                  </a:lnTo>
                  <a:lnTo>
                    <a:pt x="20588" y="13338"/>
                  </a:lnTo>
                  <a:lnTo>
                    <a:pt x="21091" y="13842"/>
                  </a:lnTo>
                  <a:lnTo>
                    <a:pt x="21694" y="14443"/>
                  </a:lnTo>
                  <a:lnTo>
                    <a:pt x="22063" y="14811"/>
                  </a:lnTo>
                  <a:lnTo>
                    <a:pt x="22536" y="15331"/>
                  </a:lnTo>
                  <a:lnTo>
                    <a:pt x="22359" y="16023"/>
                  </a:lnTo>
                  <a:lnTo>
                    <a:pt x="22214" y="16604"/>
                  </a:lnTo>
                  <a:lnTo>
                    <a:pt x="21999" y="17416"/>
                  </a:lnTo>
                  <a:lnTo>
                    <a:pt x="21781" y="18247"/>
                  </a:lnTo>
                  <a:lnTo>
                    <a:pt x="21567" y="19072"/>
                  </a:lnTo>
                  <a:lnTo>
                    <a:pt x="21342" y="19949"/>
                  </a:lnTo>
                  <a:lnTo>
                    <a:pt x="21097" y="20911"/>
                  </a:lnTo>
                  <a:lnTo>
                    <a:pt x="20881" y="21765"/>
                  </a:lnTo>
                  <a:lnTo>
                    <a:pt x="20648" y="22698"/>
                  </a:lnTo>
                  <a:lnTo>
                    <a:pt x="20352" y="23914"/>
                  </a:lnTo>
                  <a:lnTo>
                    <a:pt x="19990" y="24368"/>
                  </a:lnTo>
                  <a:lnTo>
                    <a:pt x="18364" y="26513"/>
                  </a:lnTo>
                  <a:lnTo>
                    <a:pt x="18250" y="26691"/>
                  </a:lnTo>
                  <a:lnTo>
                    <a:pt x="15645" y="29238"/>
                  </a:lnTo>
                  <a:lnTo>
                    <a:pt x="14252" y="30878"/>
                  </a:lnTo>
                  <a:lnTo>
                    <a:pt x="14201" y="30930"/>
                  </a:lnTo>
                  <a:lnTo>
                    <a:pt x="13982" y="31374"/>
                  </a:lnTo>
                  <a:lnTo>
                    <a:pt x="12385" y="32665"/>
                  </a:lnTo>
                  <a:lnTo>
                    <a:pt x="11112" y="32635"/>
                  </a:lnTo>
                  <a:lnTo>
                    <a:pt x="9597" y="32547"/>
                  </a:lnTo>
                  <a:lnTo>
                    <a:pt x="7880" y="32482"/>
                  </a:lnTo>
                  <a:lnTo>
                    <a:pt x="8028" y="32105"/>
                  </a:lnTo>
                  <a:lnTo>
                    <a:pt x="4891" y="31942"/>
                  </a:lnTo>
                  <a:lnTo>
                    <a:pt x="1325" y="31703"/>
                  </a:lnTo>
                  <a:lnTo>
                    <a:pt x="1335" y="31680"/>
                  </a:lnTo>
                  <a:lnTo>
                    <a:pt x="1024" y="31661"/>
                  </a:lnTo>
                  <a:lnTo>
                    <a:pt x="17" y="31599"/>
                  </a:lnTo>
                  <a:lnTo>
                    <a:pt x="531" y="30727"/>
                  </a:lnTo>
                  <a:lnTo>
                    <a:pt x="1046" y="29855"/>
                  </a:lnTo>
                  <a:lnTo>
                    <a:pt x="1561" y="28986"/>
                  </a:lnTo>
                  <a:lnTo>
                    <a:pt x="2079" y="28114"/>
                  </a:lnTo>
                  <a:lnTo>
                    <a:pt x="2530" y="26714"/>
                  </a:lnTo>
                  <a:lnTo>
                    <a:pt x="2922" y="25514"/>
                  </a:lnTo>
                  <a:lnTo>
                    <a:pt x="3393" y="24081"/>
                  </a:lnTo>
                  <a:lnTo>
                    <a:pt x="3930" y="22909"/>
                  </a:lnTo>
                  <a:lnTo>
                    <a:pt x="4121" y="22493"/>
                  </a:lnTo>
                  <a:lnTo>
                    <a:pt x="4796" y="21390"/>
                  </a:lnTo>
                  <a:lnTo>
                    <a:pt x="5381" y="20435"/>
                  </a:lnTo>
                  <a:lnTo>
                    <a:pt x="6319" y="19162"/>
                  </a:lnTo>
                  <a:lnTo>
                    <a:pt x="7117" y="18081"/>
                  </a:lnTo>
                  <a:lnTo>
                    <a:pt x="8006" y="16881"/>
                  </a:lnTo>
                  <a:lnTo>
                    <a:pt x="9000" y="15982"/>
                  </a:lnTo>
                  <a:lnTo>
                    <a:pt x="9630" y="15572"/>
                  </a:lnTo>
                  <a:lnTo>
                    <a:pt x="10273" y="15152"/>
                  </a:lnTo>
                  <a:lnTo>
                    <a:pt x="9778" y="14645"/>
                  </a:lnTo>
                  <a:lnTo>
                    <a:pt x="9112" y="13966"/>
                  </a:lnTo>
                  <a:lnTo>
                    <a:pt x="8570" y="13930"/>
                  </a:lnTo>
                  <a:lnTo>
                    <a:pt x="8012" y="13894"/>
                  </a:lnTo>
                  <a:lnTo>
                    <a:pt x="7244" y="14644"/>
                  </a:lnTo>
                  <a:lnTo>
                    <a:pt x="6450" y="15114"/>
                  </a:lnTo>
                  <a:lnTo>
                    <a:pt x="6071" y="15661"/>
                  </a:lnTo>
                  <a:lnTo>
                    <a:pt x="5667" y="15426"/>
                  </a:lnTo>
                  <a:lnTo>
                    <a:pt x="5660" y="15433"/>
                  </a:lnTo>
                  <a:lnTo>
                    <a:pt x="5485" y="14839"/>
                  </a:lnTo>
                  <a:lnTo>
                    <a:pt x="6074" y="14084"/>
                  </a:lnTo>
                  <a:lnTo>
                    <a:pt x="5384" y="13995"/>
                  </a:lnTo>
                  <a:lnTo>
                    <a:pt x="5887" y="13226"/>
                  </a:lnTo>
                  <a:lnTo>
                    <a:pt x="6259" y="12854"/>
                  </a:lnTo>
                  <a:lnTo>
                    <a:pt x="6284" y="12164"/>
                  </a:lnTo>
                  <a:lnTo>
                    <a:pt x="5665" y="11809"/>
                  </a:lnTo>
                  <a:lnTo>
                    <a:pt x="5854" y="11009"/>
                  </a:lnTo>
                  <a:lnTo>
                    <a:pt x="5258" y="10906"/>
                  </a:lnTo>
                  <a:lnTo>
                    <a:pt x="4357" y="10838"/>
                  </a:lnTo>
                  <a:lnTo>
                    <a:pt x="2917" y="9851"/>
                  </a:lnTo>
                  <a:lnTo>
                    <a:pt x="532" y="8801"/>
                  </a:lnTo>
                  <a:lnTo>
                    <a:pt x="690" y="7923"/>
                  </a:lnTo>
                  <a:lnTo>
                    <a:pt x="266" y="7731"/>
                  </a:lnTo>
                  <a:lnTo>
                    <a:pt x="270" y="7715"/>
                  </a:lnTo>
                  <a:lnTo>
                    <a:pt x="25" y="7800"/>
                  </a:lnTo>
                  <a:lnTo>
                    <a:pt x="0" y="7759"/>
                  </a:lnTo>
                  <a:lnTo>
                    <a:pt x="113" y="763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4" name="Polygon form 324"/>
            <p:cNvSpPr/>
            <p:nvPr/>
          </p:nvSpPr>
          <p:spPr>
            <a:xfrm>
              <a:off x="320976" y="1859257"/>
              <a:ext cx="30075" cy="16821"/>
            </a:xfrm>
            <a:custGeom>
              <a:avLst/>
              <a:gdLst/>
              <a:ahLst/>
              <a:cxnLst/>
              <a:rect l="0" t="0" r="0" b="0"/>
              <a:pathLst>
                <a:path w="30075" h="16821">
                  <a:moveTo>
                    <a:pt x="21672" y="14737"/>
                  </a:moveTo>
                  <a:lnTo>
                    <a:pt x="21485" y="15502"/>
                  </a:lnTo>
                  <a:lnTo>
                    <a:pt x="20913" y="16360"/>
                  </a:lnTo>
                  <a:lnTo>
                    <a:pt x="14502" y="15755"/>
                  </a:lnTo>
                  <a:lnTo>
                    <a:pt x="13067" y="16148"/>
                  </a:lnTo>
                  <a:lnTo>
                    <a:pt x="12416" y="15854"/>
                  </a:lnTo>
                  <a:lnTo>
                    <a:pt x="11556" y="16187"/>
                  </a:lnTo>
                  <a:lnTo>
                    <a:pt x="10062" y="16604"/>
                  </a:lnTo>
                  <a:lnTo>
                    <a:pt x="8708" y="16396"/>
                  </a:lnTo>
                  <a:lnTo>
                    <a:pt x="7749" y="16716"/>
                  </a:lnTo>
                  <a:lnTo>
                    <a:pt x="6988" y="16821"/>
                  </a:lnTo>
                  <a:lnTo>
                    <a:pt x="6669" y="16516"/>
                  </a:lnTo>
                  <a:lnTo>
                    <a:pt x="5702" y="16193"/>
                  </a:lnTo>
                  <a:lnTo>
                    <a:pt x="4900" y="16274"/>
                  </a:lnTo>
                  <a:lnTo>
                    <a:pt x="3367" y="16662"/>
                  </a:lnTo>
                  <a:lnTo>
                    <a:pt x="2598" y="16598"/>
                  </a:lnTo>
                  <a:lnTo>
                    <a:pt x="2007" y="16337"/>
                  </a:lnTo>
                  <a:lnTo>
                    <a:pt x="2231" y="15632"/>
                  </a:lnTo>
                  <a:lnTo>
                    <a:pt x="2692" y="14809"/>
                  </a:lnTo>
                  <a:lnTo>
                    <a:pt x="2743" y="13821"/>
                  </a:lnTo>
                  <a:lnTo>
                    <a:pt x="2039" y="13448"/>
                  </a:lnTo>
                  <a:lnTo>
                    <a:pt x="1594" y="12926"/>
                  </a:lnTo>
                  <a:lnTo>
                    <a:pt x="676" y="12802"/>
                  </a:lnTo>
                  <a:lnTo>
                    <a:pt x="0" y="12723"/>
                  </a:lnTo>
                  <a:lnTo>
                    <a:pt x="1691" y="9878"/>
                  </a:lnTo>
                  <a:lnTo>
                    <a:pt x="3635" y="5638"/>
                  </a:lnTo>
                  <a:lnTo>
                    <a:pt x="4362" y="3302"/>
                  </a:lnTo>
                  <a:lnTo>
                    <a:pt x="5403" y="2403"/>
                  </a:lnTo>
                  <a:lnTo>
                    <a:pt x="8566" y="4523"/>
                  </a:lnTo>
                  <a:lnTo>
                    <a:pt x="6998" y="9255"/>
                  </a:lnTo>
                  <a:lnTo>
                    <a:pt x="8627" y="8060"/>
                  </a:lnTo>
                  <a:lnTo>
                    <a:pt x="10906" y="4053"/>
                  </a:lnTo>
                  <a:lnTo>
                    <a:pt x="12705" y="0"/>
                  </a:lnTo>
                  <a:lnTo>
                    <a:pt x="21173" y="924"/>
                  </a:lnTo>
                  <a:lnTo>
                    <a:pt x="30075" y="1874"/>
                  </a:lnTo>
                  <a:lnTo>
                    <a:pt x="25959" y="8007"/>
                  </a:lnTo>
                  <a:lnTo>
                    <a:pt x="21672" y="1473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5" name="Polygon form 325"/>
            <p:cNvSpPr/>
            <p:nvPr/>
          </p:nvSpPr>
          <p:spPr>
            <a:xfrm>
              <a:off x="242668" y="1748128"/>
              <a:ext cx="139468" cy="80963"/>
            </a:xfrm>
            <a:custGeom>
              <a:avLst/>
              <a:gdLst/>
              <a:ahLst/>
              <a:cxnLst/>
              <a:rect l="0" t="0" r="0" b="0"/>
              <a:pathLst>
                <a:path w="139468" h="80963">
                  <a:moveTo>
                    <a:pt x="139468" y="11427"/>
                  </a:moveTo>
                  <a:lnTo>
                    <a:pt x="139468" y="11427"/>
                  </a:lnTo>
                  <a:lnTo>
                    <a:pt x="118864" y="27010"/>
                  </a:lnTo>
                  <a:lnTo>
                    <a:pt x="89257" y="51912"/>
                  </a:lnTo>
                  <a:lnTo>
                    <a:pt x="91530" y="52412"/>
                  </a:lnTo>
                  <a:lnTo>
                    <a:pt x="92575" y="54015"/>
                  </a:lnTo>
                  <a:lnTo>
                    <a:pt x="92187" y="56245"/>
                  </a:lnTo>
                  <a:lnTo>
                    <a:pt x="91279" y="59545"/>
                  </a:lnTo>
                  <a:lnTo>
                    <a:pt x="96386" y="57371"/>
                  </a:lnTo>
                  <a:lnTo>
                    <a:pt x="100448" y="56270"/>
                  </a:lnTo>
                  <a:lnTo>
                    <a:pt x="99353" y="58802"/>
                  </a:lnTo>
                  <a:lnTo>
                    <a:pt x="99166" y="60904"/>
                  </a:lnTo>
                  <a:lnTo>
                    <a:pt x="99449" y="63287"/>
                  </a:lnTo>
                  <a:lnTo>
                    <a:pt x="97833" y="66795"/>
                  </a:lnTo>
                  <a:lnTo>
                    <a:pt x="95494" y="72415"/>
                  </a:lnTo>
                  <a:lnTo>
                    <a:pt x="97311" y="75968"/>
                  </a:lnTo>
                  <a:lnTo>
                    <a:pt x="94728" y="78911"/>
                  </a:lnTo>
                  <a:lnTo>
                    <a:pt x="91197" y="80963"/>
                  </a:lnTo>
                  <a:lnTo>
                    <a:pt x="91280" y="79011"/>
                  </a:lnTo>
                  <a:lnTo>
                    <a:pt x="90252" y="77209"/>
                  </a:lnTo>
                  <a:lnTo>
                    <a:pt x="93259" y="73062"/>
                  </a:lnTo>
                  <a:lnTo>
                    <a:pt x="93420" y="68865"/>
                  </a:lnTo>
                  <a:lnTo>
                    <a:pt x="96275" y="64340"/>
                  </a:lnTo>
                  <a:lnTo>
                    <a:pt x="94094" y="63696"/>
                  </a:lnTo>
                  <a:lnTo>
                    <a:pt x="90123" y="63001"/>
                  </a:lnTo>
                  <a:lnTo>
                    <a:pt x="88480" y="61256"/>
                  </a:lnTo>
                  <a:lnTo>
                    <a:pt x="88259" y="55786"/>
                  </a:lnTo>
                  <a:lnTo>
                    <a:pt x="86813" y="54573"/>
                  </a:lnTo>
                  <a:lnTo>
                    <a:pt x="84283" y="52309"/>
                  </a:lnTo>
                  <a:lnTo>
                    <a:pt x="80468" y="52160"/>
                  </a:lnTo>
                  <a:lnTo>
                    <a:pt x="78054" y="49350"/>
                  </a:lnTo>
                  <a:lnTo>
                    <a:pt x="77429" y="46999"/>
                  </a:lnTo>
                  <a:lnTo>
                    <a:pt x="73671" y="47497"/>
                  </a:lnTo>
                  <a:lnTo>
                    <a:pt x="70519" y="50659"/>
                  </a:lnTo>
                  <a:lnTo>
                    <a:pt x="68853" y="50723"/>
                  </a:lnTo>
                  <a:lnTo>
                    <a:pt x="64975" y="51183"/>
                  </a:lnTo>
                  <a:lnTo>
                    <a:pt x="61080" y="52324"/>
                  </a:lnTo>
                  <a:lnTo>
                    <a:pt x="57290" y="52812"/>
                  </a:lnTo>
                  <a:lnTo>
                    <a:pt x="60080" y="50134"/>
                  </a:lnTo>
                  <a:lnTo>
                    <a:pt x="66415" y="45987"/>
                  </a:lnTo>
                  <a:lnTo>
                    <a:pt x="70573" y="45063"/>
                  </a:lnTo>
                  <a:lnTo>
                    <a:pt x="71285" y="43853"/>
                  </a:lnTo>
                  <a:lnTo>
                    <a:pt x="65280" y="45783"/>
                  </a:lnTo>
                  <a:lnTo>
                    <a:pt x="60073" y="48435"/>
                  </a:lnTo>
                  <a:lnTo>
                    <a:pt x="52816" y="50980"/>
                  </a:lnTo>
                  <a:lnTo>
                    <a:pt x="51963" y="53450"/>
                  </a:lnTo>
                  <a:lnTo>
                    <a:pt x="45861" y="56257"/>
                  </a:lnTo>
                  <a:lnTo>
                    <a:pt x="41029" y="57669"/>
                  </a:lnTo>
                  <a:lnTo>
                    <a:pt x="36972" y="58600"/>
                  </a:lnTo>
                  <a:lnTo>
                    <a:pt x="34013" y="60486"/>
                  </a:lnTo>
                  <a:lnTo>
                    <a:pt x="27447" y="62119"/>
                  </a:lnTo>
                  <a:lnTo>
                    <a:pt x="24176" y="64105"/>
                  </a:lnTo>
                  <a:lnTo>
                    <a:pt x="19020" y="65512"/>
                  </a:lnTo>
                  <a:lnTo>
                    <a:pt x="17738" y="64842"/>
                  </a:lnTo>
                  <a:lnTo>
                    <a:pt x="13948" y="65674"/>
                  </a:lnTo>
                  <a:lnTo>
                    <a:pt x="9622" y="66747"/>
                  </a:lnTo>
                  <a:lnTo>
                    <a:pt x="5774" y="67878"/>
                  </a:lnTo>
                  <a:lnTo>
                    <a:pt x="0" y="68351"/>
                  </a:lnTo>
                  <a:lnTo>
                    <a:pt x="526" y="67505"/>
                  </a:lnTo>
                  <a:lnTo>
                    <a:pt x="5747" y="65904"/>
                  </a:lnTo>
                  <a:lnTo>
                    <a:pt x="9816" y="64968"/>
                  </a:lnTo>
                  <a:lnTo>
                    <a:pt x="15382" y="62990"/>
                  </a:lnTo>
                  <a:lnTo>
                    <a:pt x="19020" y="63058"/>
                  </a:lnTo>
                  <a:lnTo>
                    <a:pt x="22432" y="61431"/>
                  </a:lnTo>
                  <a:lnTo>
                    <a:pt x="29027" y="59364"/>
                  </a:lnTo>
                  <a:lnTo>
                    <a:pt x="30648" y="58564"/>
                  </a:lnTo>
                  <a:lnTo>
                    <a:pt x="34337" y="57310"/>
                  </a:lnTo>
                  <a:lnTo>
                    <a:pt x="38862" y="53996"/>
                  </a:lnTo>
                  <a:lnTo>
                    <a:pt x="43296" y="51594"/>
                  </a:lnTo>
                  <a:lnTo>
                    <a:pt x="38903" y="52432"/>
                  </a:lnTo>
                  <a:lnTo>
                    <a:pt x="39088" y="51526"/>
                  </a:lnTo>
                  <a:lnTo>
                    <a:pt x="35802" y="52899"/>
                  </a:lnTo>
                  <a:lnTo>
                    <a:pt x="37076" y="50360"/>
                  </a:lnTo>
                  <a:lnTo>
                    <a:pt x="34446" y="51827"/>
                  </a:lnTo>
                  <a:lnTo>
                    <a:pt x="36353" y="49456"/>
                  </a:lnTo>
                  <a:lnTo>
                    <a:pt x="31774" y="50772"/>
                  </a:lnTo>
                  <a:lnTo>
                    <a:pt x="30346" y="50490"/>
                  </a:lnTo>
                  <a:lnTo>
                    <a:pt x="33517" y="47831"/>
                  </a:lnTo>
                  <a:lnTo>
                    <a:pt x="36023" y="46307"/>
                  </a:lnTo>
                  <a:lnTo>
                    <a:pt x="36593" y="44465"/>
                  </a:lnTo>
                  <a:lnTo>
                    <a:pt x="32530" y="44712"/>
                  </a:lnTo>
                  <a:lnTo>
                    <a:pt x="33360" y="42294"/>
                  </a:lnTo>
                  <a:lnTo>
                    <a:pt x="33241" y="40948"/>
                  </a:lnTo>
                  <a:lnTo>
                    <a:pt x="36585" y="38515"/>
                  </a:lnTo>
                  <a:lnTo>
                    <a:pt x="37436" y="36353"/>
                  </a:lnTo>
                  <a:lnTo>
                    <a:pt x="41735" y="34088"/>
                  </a:lnTo>
                  <a:lnTo>
                    <a:pt x="46862" y="32091"/>
                  </a:lnTo>
                  <a:lnTo>
                    <a:pt x="50732" y="30091"/>
                  </a:lnTo>
                  <a:lnTo>
                    <a:pt x="52908" y="30130"/>
                  </a:lnTo>
                  <a:lnTo>
                    <a:pt x="53423" y="31092"/>
                  </a:lnTo>
                  <a:lnTo>
                    <a:pt x="58056" y="29407"/>
                  </a:lnTo>
                  <a:lnTo>
                    <a:pt x="59104" y="30071"/>
                  </a:lnTo>
                  <a:lnTo>
                    <a:pt x="62600" y="29084"/>
                  </a:lnTo>
                  <a:lnTo>
                    <a:pt x="64934" y="27099"/>
                  </a:lnTo>
                  <a:lnTo>
                    <a:pt x="64825" y="26122"/>
                  </a:lnTo>
                  <a:lnTo>
                    <a:pt x="68725" y="24820"/>
                  </a:lnTo>
                  <a:lnTo>
                    <a:pt x="67356" y="24621"/>
                  </a:lnTo>
                  <a:lnTo>
                    <a:pt x="63792" y="25092"/>
                  </a:lnTo>
                  <a:lnTo>
                    <a:pt x="61806" y="25882"/>
                  </a:lnTo>
                  <a:lnTo>
                    <a:pt x="61487" y="24646"/>
                  </a:lnTo>
                  <a:lnTo>
                    <a:pt x="57833" y="24524"/>
                  </a:lnTo>
                  <a:lnTo>
                    <a:pt x="56271" y="22930"/>
                  </a:lnTo>
                  <a:lnTo>
                    <a:pt x="57918" y="21115"/>
                  </a:lnTo>
                  <a:lnTo>
                    <a:pt x="59007" y="18244"/>
                  </a:lnTo>
                  <a:lnTo>
                    <a:pt x="64494" y="17134"/>
                  </a:lnTo>
                  <a:lnTo>
                    <a:pt x="72081" y="16059"/>
                  </a:lnTo>
                  <a:lnTo>
                    <a:pt x="73748" y="16379"/>
                  </a:lnTo>
                  <a:lnTo>
                    <a:pt x="70354" y="18342"/>
                  </a:lnTo>
                  <a:lnTo>
                    <a:pt x="74935" y="19012"/>
                  </a:lnTo>
                  <a:lnTo>
                    <a:pt x="77105" y="16189"/>
                  </a:lnTo>
                  <a:lnTo>
                    <a:pt x="76998" y="14188"/>
                  </a:lnTo>
                  <a:lnTo>
                    <a:pt x="78733" y="11928"/>
                  </a:lnTo>
                  <a:lnTo>
                    <a:pt x="79553" y="9883"/>
                  </a:lnTo>
                  <a:lnTo>
                    <a:pt x="78900" y="8130"/>
                  </a:lnTo>
                  <a:lnTo>
                    <a:pt x="83378" y="6302"/>
                  </a:lnTo>
                  <a:lnTo>
                    <a:pt x="87030" y="6822"/>
                  </a:lnTo>
                  <a:lnTo>
                    <a:pt x="92410" y="5502"/>
                  </a:lnTo>
                  <a:lnTo>
                    <a:pt x="95999" y="3697"/>
                  </a:lnTo>
                  <a:lnTo>
                    <a:pt x="101026" y="2213"/>
                  </a:lnTo>
                  <a:lnTo>
                    <a:pt x="103637" y="2101"/>
                  </a:lnTo>
                  <a:lnTo>
                    <a:pt x="110133" y="1014"/>
                  </a:lnTo>
                  <a:lnTo>
                    <a:pt x="111486" y="1572"/>
                  </a:lnTo>
                  <a:lnTo>
                    <a:pt x="117844" y="0"/>
                  </a:lnTo>
                  <a:lnTo>
                    <a:pt x="119463" y="1294"/>
                  </a:lnTo>
                  <a:lnTo>
                    <a:pt x="118069" y="3292"/>
                  </a:lnTo>
                  <a:lnTo>
                    <a:pt x="120147" y="2672"/>
                  </a:lnTo>
                  <a:lnTo>
                    <a:pt x="123119" y="3441"/>
                  </a:lnTo>
                  <a:lnTo>
                    <a:pt x="121588" y="4333"/>
                  </a:lnTo>
                  <a:lnTo>
                    <a:pt x="123612" y="5492"/>
                  </a:lnTo>
                  <a:lnTo>
                    <a:pt x="126270" y="5414"/>
                  </a:lnTo>
                  <a:lnTo>
                    <a:pt x="128646" y="7340"/>
                  </a:lnTo>
                  <a:lnTo>
                    <a:pt x="132032" y="8318"/>
                  </a:lnTo>
                  <a:lnTo>
                    <a:pt x="132859" y="9084"/>
                  </a:lnTo>
                  <a:lnTo>
                    <a:pt x="136560" y="8829"/>
                  </a:lnTo>
                  <a:lnTo>
                    <a:pt x="137985" y="10521"/>
                  </a:lnTo>
                  <a:lnTo>
                    <a:pt x="139468" y="1142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6" name="Polygon form 326"/>
            <p:cNvSpPr/>
            <p:nvPr/>
          </p:nvSpPr>
          <p:spPr>
            <a:xfrm>
              <a:off x="281674" y="1805613"/>
              <a:ext cx="9625" cy="5238"/>
            </a:xfrm>
            <a:custGeom>
              <a:avLst/>
              <a:gdLst/>
              <a:ahLst/>
              <a:cxnLst/>
              <a:rect l="0" t="0" r="0" b="0"/>
              <a:pathLst>
                <a:path w="9625" h="5238">
                  <a:moveTo>
                    <a:pt x="8357" y="0"/>
                  </a:moveTo>
                  <a:lnTo>
                    <a:pt x="9625" y="588"/>
                  </a:lnTo>
                  <a:lnTo>
                    <a:pt x="9049" y="2167"/>
                  </a:lnTo>
                  <a:lnTo>
                    <a:pt x="4450" y="3944"/>
                  </a:lnTo>
                  <a:lnTo>
                    <a:pt x="0" y="5238"/>
                  </a:lnTo>
                  <a:lnTo>
                    <a:pt x="81" y="3845"/>
                  </a:lnTo>
                  <a:lnTo>
                    <a:pt x="2162" y="1662"/>
                  </a:lnTo>
                  <a:lnTo>
                    <a:pt x="6253" y="456"/>
                  </a:lnTo>
                  <a:lnTo>
                    <a:pt x="8357" y="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7" name="Polygon form 327"/>
            <p:cNvSpPr/>
            <p:nvPr/>
          </p:nvSpPr>
          <p:spPr>
            <a:xfrm>
              <a:off x="279760" y="1772470"/>
              <a:ext cx="5826" cy="4289"/>
            </a:xfrm>
            <a:custGeom>
              <a:avLst/>
              <a:gdLst/>
              <a:ahLst/>
              <a:cxnLst/>
              <a:rect l="0" t="0" r="0" b="0"/>
              <a:pathLst>
                <a:path w="5826" h="4289">
                  <a:moveTo>
                    <a:pt x="2575" y="0"/>
                  </a:moveTo>
                  <a:lnTo>
                    <a:pt x="2637" y="1051"/>
                  </a:lnTo>
                  <a:lnTo>
                    <a:pt x="4569" y="905"/>
                  </a:lnTo>
                  <a:lnTo>
                    <a:pt x="4587" y="2344"/>
                  </a:lnTo>
                  <a:lnTo>
                    <a:pt x="5826" y="3332"/>
                  </a:lnTo>
                  <a:lnTo>
                    <a:pt x="4977" y="3747"/>
                  </a:lnTo>
                  <a:lnTo>
                    <a:pt x="2073" y="4289"/>
                  </a:lnTo>
                  <a:lnTo>
                    <a:pt x="1841" y="3051"/>
                  </a:lnTo>
                  <a:lnTo>
                    <a:pt x="2188" y="2135"/>
                  </a:lnTo>
                  <a:lnTo>
                    <a:pt x="0" y="1981"/>
                  </a:lnTo>
                  <a:lnTo>
                    <a:pt x="66" y="1514"/>
                  </a:lnTo>
                  <a:lnTo>
                    <a:pt x="2575" y="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8" name="Polygon form 328"/>
            <p:cNvSpPr/>
            <p:nvPr/>
          </p:nvSpPr>
          <p:spPr>
            <a:xfrm>
              <a:off x="269214" y="1789095"/>
              <a:ext cx="4701" cy="2846"/>
            </a:xfrm>
            <a:custGeom>
              <a:avLst/>
              <a:gdLst/>
              <a:ahLst/>
              <a:cxnLst/>
              <a:rect l="0" t="0" r="0" b="0"/>
              <a:pathLst>
                <a:path w="4701" h="2846">
                  <a:moveTo>
                    <a:pt x="3470" y="0"/>
                  </a:moveTo>
                  <a:lnTo>
                    <a:pt x="4701" y="753"/>
                  </a:lnTo>
                  <a:lnTo>
                    <a:pt x="2659" y="2455"/>
                  </a:lnTo>
                  <a:lnTo>
                    <a:pt x="367" y="2846"/>
                  </a:lnTo>
                  <a:lnTo>
                    <a:pt x="0" y="1733"/>
                  </a:lnTo>
                  <a:lnTo>
                    <a:pt x="262" y="281"/>
                  </a:lnTo>
                  <a:lnTo>
                    <a:pt x="3470" y="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9" name="Polygon form 329"/>
            <p:cNvSpPr/>
            <p:nvPr/>
          </p:nvSpPr>
          <p:spPr>
            <a:xfrm>
              <a:off x="314135" y="1920572"/>
              <a:ext cx="29477" cy="29294"/>
            </a:xfrm>
            <a:custGeom>
              <a:avLst/>
              <a:gdLst/>
              <a:ahLst/>
              <a:cxnLst/>
              <a:rect l="0" t="0" r="0" b="0"/>
              <a:pathLst>
                <a:path w="29477" h="29294">
                  <a:moveTo>
                    <a:pt x="29477" y="1268"/>
                  </a:moveTo>
                  <a:lnTo>
                    <a:pt x="17788" y="29294"/>
                  </a:lnTo>
                  <a:lnTo>
                    <a:pt x="10829" y="28878"/>
                  </a:lnTo>
                  <a:lnTo>
                    <a:pt x="4249" y="24824"/>
                  </a:lnTo>
                  <a:lnTo>
                    <a:pt x="0" y="22025"/>
                  </a:lnTo>
                  <a:lnTo>
                    <a:pt x="734" y="21071"/>
                  </a:lnTo>
                  <a:lnTo>
                    <a:pt x="1180" y="21126"/>
                  </a:lnTo>
                  <a:lnTo>
                    <a:pt x="1983" y="20155"/>
                  </a:lnTo>
                  <a:lnTo>
                    <a:pt x="1664" y="19424"/>
                  </a:lnTo>
                  <a:lnTo>
                    <a:pt x="1860" y="18667"/>
                  </a:lnTo>
                  <a:lnTo>
                    <a:pt x="2058" y="17775"/>
                  </a:lnTo>
                  <a:lnTo>
                    <a:pt x="3224" y="16679"/>
                  </a:lnTo>
                  <a:lnTo>
                    <a:pt x="4492" y="14418"/>
                  </a:lnTo>
                  <a:lnTo>
                    <a:pt x="5982" y="13473"/>
                  </a:lnTo>
                  <a:lnTo>
                    <a:pt x="5757" y="12468"/>
                  </a:lnTo>
                  <a:lnTo>
                    <a:pt x="5731" y="11498"/>
                  </a:lnTo>
                  <a:lnTo>
                    <a:pt x="5840" y="10605"/>
                  </a:lnTo>
                  <a:lnTo>
                    <a:pt x="5956" y="9917"/>
                  </a:lnTo>
                  <a:lnTo>
                    <a:pt x="6089" y="9467"/>
                  </a:lnTo>
                  <a:lnTo>
                    <a:pt x="6742" y="8507"/>
                  </a:lnTo>
                  <a:lnTo>
                    <a:pt x="7020" y="7521"/>
                  </a:lnTo>
                  <a:lnTo>
                    <a:pt x="7393" y="6554"/>
                  </a:lnTo>
                  <a:lnTo>
                    <a:pt x="7890" y="5484"/>
                  </a:lnTo>
                  <a:lnTo>
                    <a:pt x="7904" y="4780"/>
                  </a:lnTo>
                  <a:lnTo>
                    <a:pt x="8422" y="4187"/>
                  </a:lnTo>
                  <a:lnTo>
                    <a:pt x="9135" y="4243"/>
                  </a:lnTo>
                  <a:lnTo>
                    <a:pt x="9619" y="4645"/>
                  </a:lnTo>
                  <a:lnTo>
                    <a:pt x="9990" y="4878"/>
                  </a:lnTo>
                  <a:lnTo>
                    <a:pt x="10567" y="4140"/>
                  </a:lnTo>
                  <a:lnTo>
                    <a:pt x="10789" y="3986"/>
                  </a:lnTo>
                  <a:lnTo>
                    <a:pt x="12650" y="0"/>
                  </a:lnTo>
                  <a:lnTo>
                    <a:pt x="18117" y="352"/>
                  </a:lnTo>
                  <a:lnTo>
                    <a:pt x="24593" y="862"/>
                  </a:lnTo>
                  <a:lnTo>
                    <a:pt x="29477" y="12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0" name="Polygon form 330"/>
            <p:cNvSpPr/>
            <p:nvPr/>
          </p:nvSpPr>
          <p:spPr>
            <a:xfrm>
              <a:off x="298814" y="1892844"/>
              <a:ext cx="21438" cy="49120"/>
            </a:xfrm>
            <a:custGeom>
              <a:avLst/>
              <a:gdLst/>
              <a:ahLst/>
              <a:cxnLst/>
              <a:rect l="0" t="0" r="0" b="0"/>
              <a:pathLst>
                <a:path w="21438" h="49120">
                  <a:moveTo>
                    <a:pt x="21079" y="40197"/>
                  </a:moveTo>
                  <a:lnTo>
                    <a:pt x="21304" y="41201"/>
                  </a:lnTo>
                  <a:lnTo>
                    <a:pt x="19813" y="42146"/>
                  </a:lnTo>
                  <a:lnTo>
                    <a:pt x="18546" y="44407"/>
                  </a:lnTo>
                  <a:lnTo>
                    <a:pt x="17380" y="45503"/>
                  </a:lnTo>
                  <a:lnTo>
                    <a:pt x="17182" y="46396"/>
                  </a:lnTo>
                  <a:lnTo>
                    <a:pt x="16986" y="47152"/>
                  </a:lnTo>
                  <a:lnTo>
                    <a:pt x="17304" y="47883"/>
                  </a:lnTo>
                  <a:lnTo>
                    <a:pt x="16502" y="48855"/>
                  </a:lnTo>
                  <a:lnTo>
                    <a:pt x="16055" y="48799"/>
                  </a:lnTo>
                  <a:lnTo>
                    <a:pt x="11426" y="49022"/>
                  </a:lnTo>
                  <a:lnTo>
                    <a:pt x="7324" y="49120"/>
                  </a:lnTo>
                  <a:lnTo>
                    <a:pt x="7848" y="46517"/>
                  </a:lnTo>
                  <a:lnTo>
                    <a:pt x="6887" y="43470"/>
                  </a:lnTo>
                  <a:lnTo>
                    <a:pt x="5554" y="42747"/>
                  </a:lnTo>
                  <a:lnTo>
                    <a:pt x="5830" y="41282"/>
                  </a:lnTo>
                  <a:lnTo>
                    <a:pt x="4024" y="40880"/>
                  </a:lnTo>
                  <a:lnTo>
                    <a:pt x="3426" y="39429"/>
                  </a:lnTo>
                  <a:lnTo>
                    <a:pt x="488" y="38679"/>
                  </a:lnTo>
                  <a:lnTo>
                    <a:pt x="0" y="37801"/>
                  </a:lnTo>
                  <a:lnTo>
                    <a:pt x="898" y="35023"/>
                  </a:lnTo>
                  <a:lnTo>
                    <a:pt x="97" y="29724"/>
                  </a:lnTo>
                  <a:lnTo>
                    <a:pt x="886" y="22545"/>
                  </a:lnTo>
                  <a:lnTo>
                    <a:pt x="1615" y="21402"/>
                  </a:lnTo>
                  <a:lnTo>
                    <a:pt x="1034" y="19626"/>
                  </a:lnTo>
                  <a:lnTo>
                    <a:pt x="768" y="15225"/>
                  </a:lnTo>
                  <a:lnTo>
                    <a:pt x="2597" y="11137"/>
                  </a:lnTo>
                  <a:lnTo>
                    <a:pt x="2426" y="8265"/>
                  </a:lnTo>
                  <a:lnTo>
                    <a:pt x="5545" y="4237"/>
                  </a:lnTo>
                  <a:lnTo>
                    <a:pt x="7978" y="0"/>
                  </a:lnTo>
                  <a:lnTo>
                    <a:pt x="21438" y="1361"/>
                  </a:lnTo>
                  <a:lnTo>
                    <a:pt x="13132" y="16137"/>
                  </a:lnTo>
                  <a:lnTo>
                    <a:pt x="15879" y="23379"/>
                  </a:lnTo>
                  <a:lnTo>
                    <a:pt x="18657" y="30441"/>
                  </a:lnTo>
                  <a:lnTo>
                    <a:pt x="21410" y="37195"/>
                  </a:lnTo>
                  <a:lnTo>
                    <a:pt x="21277" y="37645"/>
                  </a:lnTo>
                  <a:lnTo>
                    <a:pt x="21161" y="38333"/>
                  </a:lnTo>
                  <a:lnTo>
                    <a:pt x="21052" y="39226"/>
                  </a:lnTo>
                  <a:lnTo>
                    <a:pt x="21079" y="4019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1" name="Polygon form 331"/>
            <p:cNvSpPr/>
            <p:nvPr/>
          </p:nvSpPr>
          <p:spPr>
            <a:xfrm>
              <a:off x="343612" y="1902198"/>
              <a:ext cx="32506" cy="21371"/>
            </a:xfrm>
            <a:custGeom>
              <a:avLst/>
              <a:gdLst/>
              <a:ahLst/>
              <a:cxnLst/>
              <a:rect l="0" t="0" r="0" b="0"/>
              <a:pathLst>
                <a:path w="32506" h="21371">
                  <a:moveTo>
                    <a:pt x="30206" y="6667"/>
                  </a:moveTo>
                  <a:lnTo>
                    <a:pt x="26837" y="14189"/>
                  </a:lnTo>
                  <a:lnTo>
                    <a:pt x="23724" y="21371"/>
                  </a:lnTo>
                  <a:lnTo>
                    <a:pt x="20461" y="21132"/>
                  </a:lnTo>
                  <a:lnTo>
                    <a:pt x="16400" y="20845"/>
                  </a:lnTo>
                  <a:lnTo>
                    <a:pt x="10639" y="20432"/>
                  </a:lnTo>
                  <a:lnTo>
                    <a:pt x="5294" y="20032"/>
                  </a:lnTo>
                  <a:lnTo>
                    <a:pt x="0" y="19641"/>
                  </a:lnTo>
                  <a:lnTo>
                    <a:pt x="9471" y="0"/>
                  </a:lnTo>
                  <a:lnTo>
                    <a:pt x="12758" y="263"/>
                  </a:lnTo>
                  <a:lnTo>
                    <a:pt x="16043" y="526"/>
                  </a:lnTo>
                  <a:lnTo>
                    <a:pt x="22627" y="1037"/>
                  </a:lnTo>
                  <a:lnTo>
                    <a:pt x="25925" y="1287"/>
                  </a:lnTo>
                  <a:lnTo>
                    <a:pt x="32506" y="1783"/>
                  </a:lnTo>
                  <a:lnTo>
                    <a:pt x="30279" y="6509"/>
                  </a:lnTo>
                  <a:lnTo>
                    <a:pt x="30206" y="666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2" name="Polygon form 332"/>
            <p:cNvSpPr/>
            <p:nvPr/>
          </p:nvSpPr>
          <p:spPr>
            <a:xfrm>
              <a:off x="311946" y="1894205"/>
              <a:ext cx="27510" cy="35833"/>
            </a:xfrm>
            <a:custGeom>
              <a:avLst/>
              <a:gdLst/>
              <a:ahLst/>
              <a:cxnLst/>
              <a:rect l="0" t="0" r="0" b="0"/>
              <a:pathLst>
                <a:path w="27510" h="35833">
                  <a:moveTo>
                    <a:pt x="14839" y="26367"/>
                  </a:moveTo>
                  <a:lnTo>
                    <a:pt x="12978" y="30353"/>
                  </a:lnTo>
                  <a:lnTo>
                    <a:pt x="12756" y="30507"/>
                  </a:lnTo>
                  <a:lnTo>
                    <a:pt x="12180" y="31245"/>
                  </a:lnTo>
                  <a:lnTo>
                    <a:pt x="11809" y="31012"/>
                  </a:lnTo>
                  <a:lnTo>
                    <a:pt x="11324" y="30609"/>
                  </a:lnTo>
                  <a:lnTo>
                    <a:pt x="10611" y="30553"/>
                  </a:lnTo>
                  <a:lnTo>
                    <a:pt x="10093" y="31147"/>
                  </a:lnTo>
                  <a:lnTo>
                    <a:pt x="10079" y="31851"/>
                  </a:lnTo>
                  <a:lnTo>
                    <a:pt x="9582" y="32920"/>
                  </a:lnTo>
                  <a:lnTo>
                    <a:pt x="9209" y="33888"/>
                  </a:lnTo>
                  <a:lnTo>
                    <a:pt x="8931" y="34874"/>
                  </a:lnTo>
                  <a:lnTo>
                    <a:pt x="8278" y="35833"/>
                  </a:lnTo>
                  <a:lnTo>
                    <a:pt x="5525" y="29080"/>
                  </a:lnTo>
                  <a:lnTo>
                    <a:pt x="2747" y="22017"/>
                  </a:lnTo>
                  <a:lnTo>
                    <a:pt x="0" y="14775"/>
                  </a:lnTo>
                  <a:lnTo>
                    <a:pt x="8306" y="0"/>
                  </a:lnTo>
                  <a:lnTo>
                    <a:pt x="17865" y="875"/>
                  </a:lnTo>
                  <a:lnTo>
                    <a:pt x="17873" y="861"/>
                  </a:lnTo>
                  <a:lnTo>
                    <a:pt x="27510" y="1769"/>
                  </a:lnTo>
                  <a:lnTo>
                    <a:pt x="14839" y="2636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3" name="Polygon form 333"/>
            <p:cNvSpPr/>
            <p:nvPr/>
          </p:nvSpPr>
          <p:spPr>
            <a:xfrm>
              <a:off x="937458" y="2583161"/>
              <a:ext cx="46815" cy="45016"/>
            </a:xfrm>
            <a:custGeom>
              <a:avLst/>
              <a:gdLst/>
              <a:ahLst/>
              <a:cxnLst/>
              <a:rect l="0" t="0" r="0" b="0"/>
              <a:pathLst>
                <a:path w="46815" h="45016">
                  <a:moveTo>
                    <a:pt x="248" y="14880"/>
                  </a:moveTo>
                  <a:lnTo>
                    <a:pt x="4253" y="16566"/>
                  </a:lnTo>
                  <a:lnTo>
                    <a:pt x="6743" y="15835"/>
                  </a:lnTo>
                  <a:lnTo>
                    <a:pt x="6944" y="13643"/>
                  </a:lnTo>
                  <a:lnTo>
                    <a:pt x="9522" y="12821"/>
                  </a:lnTo>
                  <a:lnTo>
                    <a:pt x="11119" y="11293"/>
                  </a:lnTo>
                  <a:lnTo>
                    <a:pt x="10822" y="7443"/>
                  </a:lnTo>
                  <a:lnTo>
                    <a:pt x="13497" y="6405"/>
                  </a:lnTo>
                  <a:lnTo>
                    <a:pt x="13580" y="4681"/>
                  </a:lnTo>
                  <a:lnTo>
                    <a:pt x="15558" y="5895"/>
                  </a:lnTo>
                  <a:lnTo>
                    <a:pt x="16640" y="6001"/>
                  </a:lnTo>
                  <a:lnTo>
                    <a:pt x="18577" y="5955"/>
                  </a:lnTo>
                  <a:lnTo>
                    <a:pt x="21465" y="6860"/>
                  </a:lnTo>
                  <a:lnTo>
                    <a:pt x="22684" y="7400"/>
                  </a:lnTo>
                  <a:lnTo>
                    <a:pt x="24760" y="5758"/>
                  </a:lnTo>
                  <a:lnTo>
                    <a:pt x="26186" y="6635"/>
                  </a:lnTo>
                  <a:lnTo>
                    <a:pt x="26676" y="4395"/>
                  </a:lnTo>
                  <a:lnTo>
                    <a:pt x="28767" y="4406"/>
                  </a:lnTo>
                  <a:lnTo>
                    <a:pt x="29094" y="3679"/>
                  </a:lnTo>
                  <a:lnTo>
                    <a:pt x="28891" y="1731"/>
                  </a:lnTo>
                  <a:lnTo>
                    <a:pt x="29873" y="0"/>
                  </a:lnTo>
                  <a:lnTo>
                    <a:pt x="32058" y="1007"/>
                  </a:lnTo>
                  <a:lnTo>
                    <a:pt x="32122" y="2488"/>
                  </a:lnTo>
                  <a:lnTo>
                    <a:pt x="33231" y="2670"/>
                  </a:lnTo>
                  <a:lnTo>
                    <a:pt x="34096" y="6713"/>
                  </a:lnTo>
                  <a:lnTo>
                    <a:pt x="35922" y="8225"/>
                  </a:lnTo>
                  <a:lnTo>
                    <a:pt x="36835" y="7164"/>
                  </a:lnTo>
                  <a:lnTo>
                    <a:pt x="38230" y="6620"/>
                  </a:lnTo>
                  <a:lnTo>
                    <a:pt x="39739" y="4375"/>
                  </a:lnTo>
                  <a:lnTo>
                    <a:pt x="42220" y="4621"/>
                  </a:lnTo>
                  <a:lnTo>
                    <a:pt x="45777" y="4466"/>
                  </a:lnTo>
                  <a:lnTo>
                    <a:pt x="46815" y="5817"/>
                  </a:lnTo>
                  <a:lnTo>
                    <a:pt x="44970" y="6448"/>
                  </a:lnTo>
                  <a:lnTo>
                    <a:pt x="43480" y="7415"/>
                  </a:lnTo>
                  <a:lnTo>
                    <a:pt x="39673" y="8150"/>
                  </a:lnTo>
                  <a:lnTo>
                    <a:pt x="36244" y="9320"/>
                  </a:lnTo>
                  <a:lnTo>
                    <a:pt x="34809" y="11497"/>
                  </a:lnTo>
                  <a:lnTo>
                    <a:pt x="36202" y="13498"/>
                  </a:lnTo>
                  <a:lnTo>
                    <a:pt x="37262" y="15870"/>
                  </a:lnTo>
                  <a:lnTo>
                    <a:pt x="36066" y="17960"/>
                  </a:lnTo>
                  <a:lnTo>
                    <a:pt x="36707" y="19800"/>
                  </a:lnTo>
                  <a:lnTo>
                    <a:pt x="36196" y="21569"/>
                  </a:lnTo>
                  <a:lnTo>
                    <a:pt x="32807" y="21551"/>
                  </a:lnTo>
                  <a:lnTo>
                    <a:pt x="35008" y="24675"/>
                  </a:lnTo>
                  <a:lnTo>
                    <a:pt x="33064" y="25978"/>
                  </a:lnTo>
                  <a:lnTo>
                    <a:pt x="32274" y="28934"/>
                  </a:lnTo>
                  <a:lnTo>
                    <a:pt x="33166" y="31814"/>
                  </a:lnTo>
                  <a:lnTo>
                    <a:pt x="32092" y="33216"/>
                  </a:lnTo>
                  <a:lnTo>
                    <a:pt x="30668" y="32816"/>
                  </a:lnTo>
                  <a:lnTo>
                    <a:pt x="28086" y="33539"/>
                  </a:lnTo>
                  <a:lnTo>
                    <a:pt x="28004" y="34896"/>
                  </a:lnTo>
                  <a:lnTo>
                    <a:pt x="25341" y="34980"/>
                  </a:lnTo>
                  <a:lnTo>
                    <a:pt x="23949" y="37766"/>
                  </a:lnTo>
                  <a:lnTo>
                    <a:pt x="24706" y="41856"/>
                  </a:lnTo>
                  <a:lnTo>
                    <a:pt x="20438" y="44003"/>
                  </a:lnTo>
                  <a:lnTo>
                    <a:pt x="17840" y="43659"/>
                  </a:lnTo>
                  <a:lnTo>
                    <a:pt x="17322" y="44734"/>
                  </a:lnTo>
                  <a:lnTo>
                    <a:pt x="15041" y="44188"/>
                  </a:lnTo>
                  <a:lnTo>
                    <a:pt x="11570" y="45016"/>
                  </a:lnTo>
                  <a:lnTo>
                    <a:pt x="5045" y="42749"/>
                  </a:lnTo>
                  <a:lnTo>
                    <a:pt x="7446" y="38310"/>
                  </a:lnTo>
                  <a:lnTo>
                    <a:pt x="6519" y="35238"/>
                  </a:lnTo>
                  <a:lnTo>
                    <a:pt x="3641" y="34516"/>
                  </a:lnTo>
                  <a:lnTo>
                    <a:pt x="2729" y="31489"/>
                  </a:lnTo>
                  <a:lnTo>
                    <a:pt x="750" y="27709"/>
                  </a:lnTo>
                  <a:lnTo>
                    <a:pt x="1697" y="25043"/>
                  </a:lnTo>
                  <a:lnTo>
                    <a:pt x="0" y="24388"/>
                  </a:lnTo>
                  <a:lnTo>
                    <a:pt x="195" y="20880"/>
                  </a:lnTo>
                  <a:lnTo>
                    <a:pt x="248" y="1488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4" name="Polygon form 334"/>
            <p:cNvSpPr/>
            <p:nvPr/>
          </p:nvSpPr>
          <p:spPr>
            <a:xfrm>
              <a:off x="765992" y="2796856"/>
              <a:ext cx="47765" cy="56925"/>
            </a:xfrm>
            <a:custGeom>
              <a:avLst/>
              <a:gdLst/>
              <a:ahLst/>
              <a:cxnLst/>
              <a:rect l="0" t="0" r="0" b="0"/>
              <a:pathLst>
                <a:path w="47765" h="56925">
                  <a:moveTo>
                    <a:pt x="18669" y="78"/>
                  </a:moveTo>
                  <a:lnTo>
                    <a:pt x="19578" y="3588"/>
                  </a:lnTo>
                  <a:lnTo>
                    <a:pt x="20646" y="6413"/>
                  </a:lnTo>
                  <a:lnTo>
                    <a:pt x="21507" y="7938"/>
                  </a:lnTo>
                  <a:lnTo>
                    <a:pt x="22941" y="10403"/>
                  </a:lnTo>
                  <a:lnTo>
                    <a:pt x="25479" y="10028"/>
                  </a:lnTo>
                  <a:lnTo>
                    <a:pt x="26753" y="9368"/>
                  </a:lnTo>
                  <a:lnTo>
                    <a:pt x="28860" y="10039"/>
                  </a:lnTo>
                  <a:lnTo>
                    <a:pt x="29453" y="8862"/>
                  </a:lnTo>
                  <a:lnTo>
                    <a:pt x="30454" y="6118"/>
                  </a:lnTo>
                  <a:lnTo>
                    <a:pt x="32835" y="5939"/>
                  </a:lnTo>
                  <a:lnTo>
                    <a:pt x="33054" y="5123"/>
                  </a:lnTo>
                  <a:lnTo>
                    <a:pt x="35010" y="5110"/>
                  </a:lnTo>
                  <a:lnTo>
                    <a:pt x="34651" y="6807"/>
                  </a:lnTo>
                  <a:lnTo>
                    <a:pt x="39303" y="6777"/>
                  </a:lnTo>
                  <a:lnTo>
                    <a:pt x="39324" y="9744"/>
                  </a:lnTo>
                  <a:lnTo>
                    <a:pt x="40067" y="11565"/>
                  </a:lnTo>
                  <a:lnTo>
                    <a:pt x="39448" y="14405"/>
                  </a:lnTo>
                  <a:lnTo>
                    <a:pt x="39669" y="17305"/>
                  </a:lnTo>
                  <a:lnTo>
                    <a:pt x="40907" y="19059"/>
                  </a:lnTo>
                  <a:lnTo>
                    <a:pt x="40569" y="24669"/>
                  </a:lnTo>
                  <a:lnTo>
                    <a:pt x="41525" y="24240"/>
                  </a:lnTo>
                  <a:lnTo>
                    <a:pt x="43180" y="24362"/>
                  </a:lnTo>
                  <a:lnTo>
                    <a:pt x="45563" y="23666"/>
                  </a:lnTo>
                  <a:lnTo>
                    <a:pt x="47295" y="23951"/>
                  </a:lnTo>
                  <a:lnTo>
                    <a:pt x="47658" y="25417"/>
                  </a:lnTo>
                  <a:lnTo>
                    <a:pt x="47160" y="27703"/>
                  </a:lnTo>
                  <a:lnTo>
                    <a:pt x="47765" y="29918"/>
                  </a:lnTo>
                  <a:lnTo>
                    <a:pt x="47144" y="31682"/>
                  </a:lnTo>
                  <a:lnTo>
                    <a:pt x="47417" y="33312"/>
                  </a:lnTo>
                  <a:lnTo>
                    <a:pt x="39494" y="33216"/>
                  </a:lnTo>
                  <a:lnTo>
                    <a:pt x="38831" y="48215"/>
                  </a:lnTo>
                  <a:lnTo>
                    <a:pt x="41235" y="52086"/>
                  </a:lnTo>
                  <a:lnTo>
                    <a:pt x="43579" y="55047"/>
                  </a:lnTo>
                  <a:lnTo>
                    <a:pt x="36572" y="56925"/>
                  </a:lnTo>
                  <a:lnTo>
                    <a:pt x="27472" y="56207"/>
                  </a:lnTo>
                  <a:lnTo>
                    <a:pt x="24935" y="53937"/>
                  </a:lnTo>
                  <a:lnTo>
                    <a:pt x="9632" y="54074"/>
                  </a:lnTo>
                  <a:lnTo>
                    <a:pt x="9053" y="54402"/>
                  </a:lnTo>
                  <a:lnTo>
                    <a:pt x="6854" y="52266"/>
                  </a:lnTo>
                  <a:lnTo>
                    <a:pt x="4409" y="52117"/>
                  </a:lnTo>
                  <a:lnTo>
                    <a:pt x="2131" y="52911"/>
                  </a:lnTo>
                  <a:lnTo>
                    <a:pt x="295" y="53800"/>
                  </a:lnTo>
                  <a:lnTo>
                    <a:pt x="0" y="50841"/>
                  </a:lnTo>
                  <a:lnTo>
                    <a:pt x="604" y="46706"/>
                  </a:lnTo>
                  <a:lnTo>
                    <a:pt x="1993" y="42403"/>
                  </a:lnTo>
                  <a:lnTo>
                    <a:pt x="2227" y="40385"/>
                  </a:lnTo>
                  <a:lnTo>
                    <a:pt x="3535" y="36147"/>
                  </a:lnTo>
                  <a:lnTo>
                    <a:pt x="4475" y="34221"/>
                  </a:lnTo>
                  <a:lnTo>
                    <a:pt x="6714" y="31148"/>
                  </a:lnTo>
                  <a:lnTo>
                    <a:pt x="7972" y="29057"/>
                  </a:lnTo>
                  <a:lnTo>
                    <a:pt x="8430" y="25572"/>
                  </a:lnTo>
                  <a:lnTo>
                    <a:pt x="8271" y="22905"/>
                  </a:lnTo>
                  <a:lnTo>
                    <a:pt x="7153" y="21220"/>
                  </a:lnTo>
                  <a:lnTo>
                    <a:pt x="6174" y="18363"/>
                  </a:lnTo>
                  <a:lnTo>
                    <a:pt x="5270" y="15538"/>
                  </a:lnTo>
                  <a:lnTo>
                    <a:pt x="5487" y="14560"/>
                  </a:lnTo>
                  <a:lnTo>
                    <a:pt x="6685" y="12697"/>
                  </a:lnTo>
                  <a:lnTo>
                    <a:pt x="5572" y="8149"/>
                  </a:lnTo>
                  <a:lnTo>
                    <a:pt x="4817" y="4998"/>
                  </a:lnTo>
                  <a:lnTo>
                    <a:pt x="2921" y="2019"/>
                  </a:lnTo>
                  <a:lnTo>
                    <a:pt x="3293" y="1105"/>
                  </a:lnTo>
                  <a:lnTo>
                    <a:pt x="4881" y="474"/>
                  </a:lnTo>
                  <a:lnTo>
                    <a:pt x="5992" y="564"/>
                  </a:lnTo>
                  <a:lnTo>
                    <a:pt x="7343" y="0"/>
                  </a:lnTo>
                  <a:lnTo>
                    <a:pt x="18669" y="7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5" name="Polygon form 335"/>
            <p:cNvSpPr/>
            <p:nvPr/>
          </p:nvSpPr>
          <p:spPr>
            <a:xfrm>
              <a:off x="767755" y="2790142"/>
              <a:ext cx="4158" cy="6359"/>
            </a:xfrm>
            <a:custGeom>
              <a:avLst/>
              <a:gdLst/>
              <a:ahLst/>
              <a:cxnLst/>
              <a:rect l="0" t="0" r="0" b="0"/>
              <a:pathLst>
                <a:path w="4158" h="6359">
                  <a:moveTo>
                    <a:pt x="1983" y="5863"/>
                  </a:moveTo>
                  <a:lnTo>
                    <a:pt x="1003" y="6359"/>
                  </a:lnTo>
                  <a:lnTo>
                    <a:pt x="0" y="2820"/>
                  </a:lnTo>
                  <a:lnTo>
                    <a:pt x="1562" y="790"/>
                  </a:lnTo>
                  <a:lnTo>
                    <a:pt x="2728" y="0"/>
                  </a:lnTo>
                  <a:lnTo>
                    <a:pt x="4158" y="1616"/>
                  </a:lnTo>
                  <a:lnTo>
                    <a:pt x="2754" y="2603"/>
                  </a:lnTo>
                  <a:lnTo>
                    <a:pt x="2117" y="3812"/>
                  </a:lnTo>
                  <a:lnTo>
                    <a:pt x="1983" y="58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6" name="Polygon form 336"/>
            <p:cNvSpPr/>
            <p:nvPr/>
          </p:nvSpPr>
          <p:spPr>
            <a:xfrm>
              <a:off x="875718" y="2570189"/>
              <a:ext cx="19490" cy="16787"/>
            </a:xfrm>
            <a:custGeom>
              <a:avLst/>
              <a:gdLst/>
              <a:ahLst/>
              <a:cxnLst/>
              <a:rect l="0" t="0" r="0" b="0"/>
              <a:pathLst>
                <a:path w="19490" h="16787">
                  <a:moveTo>
                    <a:pt x="8195" y="2936"/>
                  </a:moveTo>
                  <a:lnTo>
                    <a:pt x="9770" y="3214"/>
                  </a:lnTo>
                  <a:lnTo>
                    <a:pt x="10091" y="1992"/>
                  </a:lnTo>
                  <a:lnTo>
                    <a:pt x="11693" y="20"/>
                  </a:lnTo>
                  <a:lnTo>
                    <a:pt x="14035" y="2459"/>
                  </a:lnTo>
                  <a:lnTo>
                    <a:pt x="16514" y="5767"/>
                  </a:lnTo>
                  <a:lnTo>
                    <a:pt x="18153" y="5939"/>
                  </a:lnTo>
                  <a:lnTo>
                    <a:pt x="19490" y="7184"/>
                  </a:lnTo>
                  <a:lnTo>
                    <a:pt x="16758" y="7653"/>
                  </a:lnTo>
                  <a:lnTo>
                    <a:pt x="16956" y="11354"/>
                  </a:lnTo>
                  <a:lnTo>
                    <a:pt x="16715" y="13033"/>
                  </a:lnTo>
                  <a:lnTo>
                    <a:pt x="15682" y="14179"/>
                  </a:lnTo>
                  <a:lnTo>
                    <a:pt x="16257" y="16525"/>
                  </a:lnTo>
                  <a:lnTo>
                    <a:pt x="15443" y="16787"/>
                  </a:lnTo>
                  <a:lnTo>
                    <a:pt x="12783" y="14366"/>
                  </a:lnTo>
                  <a:lnTo>
                    <a:pt x="13489" y="11986"/>
                  </a:lnTo>
                  <a:lnTo>
                    <a:pt x="12184" y="10625"/>
                  </a:lnTo>
                  <a:lnTo>
                    <a:pt x="10968" y="11012"/>
                  </a:lnTo>
                  <a:lnTo>
                    <a:pt x="7608" y="14625"/>
                  </a:lnTo>
                  <a:lnTo>
                    <a:pt x="6879" y="11341"/>
                  </a:lnTo>
                  <a:lnTo>
                    <a:pt x="5180" y="10608"/>
                  </a:lnTo>
                  <a:lnTo>
                    <a:pt x="3465" y="9361"/>
                  </a:lnTo>
                  <a:lnTo>
                    <a:pt x="4129" y="7826"/>
                  </a:lnTo>
                  <a:lnTo>
                    <a:pt x="1978" y="6253"/>
                  </a:lnTo>
                  <a:lnTo>
                    <a:pt x="2424" y="5046"/>
                  </a:lnTo>
                  <a:lnTo>
                    <a:pt x="958" y="4264"/>
                  </a:lnTo>
                  <a:lnTo>
                    <a:pt x="0" y="3041"/>
                  </a:lnTo>
                  <a:lnTo>
                    <a:pt x="675" y="2244"/>
                  </a:lnTo>
                  <a:lnTo>
                    <a:pt x="3491" y="3532"/>
                  </a:lnTo>
                  <a:lnTo>
                    <a:pt x="5385" y="3760"/>
                  </a:lnTo>
                  <a:lnTo>
                    <a:pt x="5732" y="3191"/>
                  </a:lnTo>
                  <a:lnTo>
                    <a:pt x="3517" y="679"/>
                  </a:lnTo>
                  <a:lnTo>
                    <a:pt x="4257" y="0"/>
                  </a:lnTo>
                  <a:lnTo>
                    <a:pt x="5244" y="130"/>
                  </a:lnTo>
                  <a:lnTo>
                    <a:pt x="8195" y="293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7" name="Polygon form 337"/>
            <p:cNvSpPr/>
            <p:nvPr/>
          </p:nvSpPr>
          <p:spPr>
            <a:xfrm>
              <a:off x="876556" y="2580365"/>
              <a:ext cx="5547" cy="4622"/>
            </a:xfrm>
            <a:custGeom>
              <a:avLst/>
              <a:gdLst/>
              <a:ahLst/>
              <a:cxnLst/>
              <a:rect l="0" t="0" r="0" b="0"/>
              <a:pathLst>
                <a:path w="5547" h="4622">
                  <a:moveTo>
                    <a:pt x="690" y="0"/>
                  </a:moveTo>
                  <a:lnTo>
                    <a:pt x="1956" y="1242"/>
                  </a:lnTo>
                  <a:lnTo>
                    <a:pt x="3474" y="1189"/>
                  </a:lnTo>
                  <a:lnTo>
                    <a:pt x="3602" y="1921"/>
                  </a:lnTo>
                  <a:lnTo>
                    <a:pt x="5547" y="4622"/>
                  </a:lnTo>
                  <a:lnTo>
                    <a:pt x="3056" y="4057"/>
                  </a:lnTo>
                  <a:lnTo>
                    <a:pt x="892" y="1919"/>
                  </a:lnTo>
                  <a:lnTo>
                    <a:pt x="0" y="147"/>
                  </a:lnTo>
                  <a:lnTo>
                    <a:pt x="690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8" name="Polygon form 338"/>
            <p:cNvSpPr/>
            <p:nvPr/>
          </p:nvSpPr>
          <p:spPr>
            <a:xfrm>
              <a:off x="808778" y="2540577"/>
              <a:ext cx="12423" cy="13982"/>
            </a:xfrm>
            <a:custGeom>
              <a:avLst/>
              <a:gdLst/>
              <a:ahLst/>
              <a:cxnLst/>
              <a:rect l="0" t="0" r="0" b="0"/>
              <a:pathLst>
                <a:path w="12423" h="13982">
                  <a:moveTo>
                    <a:pt x="0" y="1216"/>
                  </a:moveTo>
                  <a:lnTo>
                    <a:pt x="675" y="507"/>
                  </a:lnTo>
                  <a:lnTo>
                    <a:pt x="2764" y="0"/>
                  </a:lnTo>
                  <a:lnTo>
                    <a:pt x="5382" y="1420"/>
                  </a:lnTo>
                  <a:lnTo>
                    <a:pt x="6748" y="1569"/>
                  </a:lnTo>
                  <a:lnTo>
                    <a:pt x="8417" y="2806"/>
                  </a:lnTo>
                  <a:lnTo>
                    <a:pt x="8431" y="4406"/>
                  </a:lnTo>
                  <a:lnTo>
                    <a:pt x="9743" y="5152"/>
                  </a:lnTo>
                  <a:lnTo>
                    <a:pt x="10523" y="7112"/>
                  </a:lnTo>
                  <a:lnTo>
                    <a:pt x="11857" y="8286"/>
                  </a:lnTo>
                  <a:lnTo>
                    <a:pt x="11734" y="8992"/>
                  </a:lnTo>
                  <a:lnTo>
                    <a:pt x="12423" y="9457"/>
                  </a:lnTo>
                  <a:lnTo>
                    <a:pt x="11604" y="9824"/>
                  </a:lnTo>
                  <a:lnTo>
                    <a:pt x="9639" y="9725"/>
                  </a:lnTo>
                  <a:lnTo>
                    <a:pt x="9216" y="9079"/>
                  </a:lnTo>
                  <a:lnTo>
                    <a:pt x="8583" y="9469"/>
                  </a:lnTo>
                  <a:lnTo>
                    <a:pt x="8943" y="10308"/>
                  </a:lnTo>
                  <a:lnTo>
                    <a:pt x="8261" y="11827"/>
                  </a:lnTo>
                  <a:lnTo>
                    <a:pt x="7917" y="13454"/>
                  </a:lnTo>
                  <a:lnTo>
                    <a:pt x="7155" y="13982"/>
                  </a:lnTo>
                  <a:lnTo>
                    <a:pt x="6254" y="11844"/>
                  </a:lnTo>
                  <a:lnTo>
                    <a:pt x="6311" y="9826"/>
                  </a:lnTo>
                  <a:lnTo>
                    <a:pt x="5903" y="7762"/>
                  </a:lnTo>
                  <a:lnTo>
                    <a:pt x="3599" y="4998"/>
                  </a:lnTo>
                  <a:lnTo>
                    <a:pt x="2272" y="3033"/>
                  </a:lnTo>
                  <a:lnTo>
                    <a:pt x="1059" y="1656"/>
                  </a:lnTo>
                  <a:lnTo>
                    <a:pt x="0" y="121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9" name="Polygon form 339"/>
            <p:cNvSpPr/>
            <p:nvPr/>
          </p:nvSpPr>
          <p:spPr>
            <a:xfrm>
              <a:off x="883198" y="2826734"/>
              <a:ext cx="30074" cy="64378"/>
            </a:xfrm>
            <a:custGeom>
              <a:avLst/>
              <a:gdLst/>
              <a:ahLst/>
              <a:cxnLst/>
              <a:rect l="0" t="0" r="0" b="0"/>
              <a:pathLst>
                <a:path w="30074" h="64378">
                  <a:moveTo>
                    <a:pt x="27474" y="2061"/>
                  </a:moveTo>
                  <a:lnTo>
                    <a:pt x="28352" y="4102"/>
                  </a:lnTo>
                  <a:lnTo>
                    <a:pt x="29078" y="7265"/>
                  </a:lnTo>
                  <a:lnTo>
                    <a:pt x="29267" y="13014"/>
                  </a:lnTo>
                  <a:lnTo>
                    <a:pt x="30074" y="15259"/>
                  </a:lnTo>
                  <a:lnTo>
                    <a:pt x="29513" y="17543"/>
                  </a:lnTo>
                  <a:lnTo>
                    <a:pt x="28728" y="18938"/>
                  </a:lnTo>
                  <a:lnTo>
                    <a:pt x="27671" y="16126"/>
                  </a:lnTo>
                  <a:lnTo>
                    <a:pt x="26846" y="17529"/>
                  </a:lnTo>
                  <a:lnTo>
                    <a:pt x="27274" y="21073"/>
                  </a:lnTo>
                  <a:lnTo>
                    <a:pt x="26765" y="23091"/>
                  </a:lnTo>
                  <a:lnTo>
                    <a:pt x="25628" y="24179"/>
                  </a:lnTo>
                  <a:lnTo>
                    <a:pt x="25027" y="28215"/>
                  </a:lnTo>
                  <a:lnTo>
                    <a:pt x="23020" y="33751"/>
                  </a:lnTo>
                  <a:lnTo>
                    <a:pt x="20512" y="40290"/>
                  </a:lnTo>
                  <a:lnTo>
                    <a:pt x="17234" y="49276"/>
                  </a:lnTo>
                  <a:lnTo>
                    <a:pt x="15050" y="55870"/>
                  </a:lnTo>
                  <a:lnTo>
                    <a:pt x="12713" y="61357"/>
                  </a:lnTo>
                  <a:lnTo>
                    <a:pt x="9578" y="62427"/>
                  </a:lnTo>
                  <a:lnTo>
                    <a:pt x="6119" y="64378"/>
                  </a:lnTo>
                  <a:lnTo>
                    <a:pt x="4146" y="63127"/>
                  </a:lnTo>
                  <a:lnTo>
                    <a:pt x="1421" y="61375"/>
                  </a:lnTo>
                  <a:lnTo>
                    <a:pt x="688" y="58852"/>
                  </a:lnTo>
                  <a:lnTo>
                    <a:pt x="907" y="54637"/>
                  </a:lnTo>
                  <a:lnTo>
                    <a:pt x="0" y="50829"/>
                  </a:lnTo>
                  <a:lnTo>
                    <a:pt x="6" y="47406"/>
                  </a:lnTo>
                  <a:lnTo>
                    <a:pt x="1010" y="43991"/>
                  </a:lnTo>
                  <a:lnTo>
                    <a:pt x="2807" y="43194"/>
                  </a:lnTo>
                  <a:lnTo>
                    <a:pt x="2969" y="41612"/>
                  </a:lnTo>
                  <a:lnTo>
                    <a:pt x="5095" y="38035"/>
                  </a:lnTo>
                  <a:lnTo>
                    <a:pt x="5708" y="35011"/>
                  </a:lnTo>
                  <a:lnTo>
                    <a:pt x="5037" y="32748"/>
                  </a:lnTo>
                  <a:lnTo>
                    <a:pt x="4581" y="29741"/>
                  </a:lnTo>
                  <a:lnTo>
                    <a:pt x="4637" y="25356"/>
                  </a:lnTo>
                  <a:lnTo>
                    <a:pt x="6163" y="22712"/>
                  </a:lnTo>
                  <a:lnTo>
                    <a:pt x="6899" y="19701"/>
                  </a:lnTo>
                  <a:lnTo>
                    <a:pt x="8796" y="19548"/>
                  </a:lnTo>
                  <a:lnTo>
                    <a:pt x="10978" y="18597"/>
                  </a:lnTo>
                  <a:lnTo>
                    <a:pt x="12443" y="17752"/>
                  </a:lnTo>
                  <a:lnTo>
                    <a:pt x="14109" y="17707"/>
                  </a:lnTo>
                  <a:lnTo>
                    <a:pt x="16469" y="15018"/>
                  </a:lnTo>
                  <a:lnTo>
                    <a:pt x="19801" y="12119"/>
                  </a:lnTo>
                  <a:lnTo>
                    <a:pt x="21110" y="9734"/>
                  </a:lnTo>
                  <a:lnTo>
                    <a:pt x="20733" y="7691"/>
                  </a:lnTo>
                  <a:lnTo>
                    <a:pt x="22307" y="8281"/>
                  </a:lnTo>
                  <a:lnTo>
                    <a:pt x="24625" y="4989"/>
                  </a:lnTo>
                  <a:lnTo>
                    <a:pt x="24880" y="2122"/>
                  </a:lnTo>
                  <a:lnTo>
                    <a:pt x="26273" y="0"/>
                  </a:lnTo>
                  <a:lnTo>
                    <a:pt x="27474" y="206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0" name="Polygon form 340"/>
            <p:cNvSpPr/>
            <p:nvPr/>
          </p:nvSpPr>
          <p:spPr>
            <a:xfrm>
              <a:off x="303991" y="2602524"/>
              <a:ext cx="94366" cy="94488"/>
            </a:xfrm>
            <a:custGeom>
              <a:avLst/>
              <a:gdLst/>
              <a:ahLst/>
              <a:cxnLst/>
              <a:rect l="0" t="0" r="0" b="0"/>
              <a:pathLst>
                <a:path w="94366" h="94488">
                  <a:moveTo>
                    <a:pt x="61668" y="37703"/>
                  </a:moveTo>
                  <a:lnTo>
                    <a:pt x="59090" y="41985"/>
                  </a:lnTo>
                  <a:lnTo>
                    <a:pt x="57523" y="45525"/>
                  </a:lnTo>
                  <a:lnTo>
                    <a:pt x="55599" y="52160"/>
                  </a:lnTo>
                  <a:lnTo>
                    <a:pt x="54665" y="54571"/>
                  </a:lnTo>
                  <a:lnTo>
                    <a:pt x="54671" y="57306"/>
                  </a:lnTo>
                  <a:lnTo>
                    <a:pt x="55267" y="59773"/>
                  </a:lnTo>
                  <a:lnTo>
                    <a:pt x="55160" y="63655"/>
                  </a:lnTo>
                  <a:lnTo>
                    <a:pt x="56847" y="67443"/>
                  </a:lnTo>
                  <a:lnTo>
                    <a:pt x="57142" y="70308"/>
                  </a:lnTo>
                  <a:lnTo>
                    <a:pt x="58122" y="72804"/>
                  </a:lnTo>
                  <a:lnTo>
                    <a:pt x="61838" y="74250"/>
                  </a:lnTo>
                  <a:lnTo>
                    <a:pt x="62999" y="76374"/>
                  </a:lnTo>
                  <a:lnTo>
                    <a:pt x="66534" y="75090"/>
                  </a:lnTo>
                  <a:lnTo>
                    <a:pt x="69478" y="74679"/>
                  </a:lnTo>
                  <a:lnTo>
                    <a:pt x="72440" y="73876"/>
                  </a:lnTo>
                  <a:lnTo>
                    <a:pt x="74948" y="73100"/>
                  </a:lnTo>
                  <a:lnTo>
                    <a:pt x="77696" y="71158"/>
                  </a:lnTo>
                  <a:lnTo>
                    <a:pt x="79129" y="68307"/>
                  </a:lnTo>
                  <a:lnTo>
                    <a:pt x="80247" y="64173"/>
                  </a:lnTo>
                  <a:lnTo>
                    <a:pt x="81178" y="62753"/>
                  </a:lnTo>
                  <a:lnTo>
                    <a:pt x="83953" y="61547"/>
                  </a:lnTo>
                  <a:lnTo>
                    <a:pt x="88105" y="60538"/>
                  </a:lnTo>
                  <a:lnTo>
                    <a:pt x="91352" y="60819"/>
                  </a:lnTo>
                  <a:lnTo>
                    <a:pt x="93683" y="60477"/>
                  </a:lnTo>
                  <a:lnTo>
                    <a:pt x="94366" y="61548"/>
                  </a:lnTo>
                  <a:lnTo>
                    <a:pt x="93778" y="63909"/>
                  </a:lnTo>
                  <a:lnTo>
                    <a:pt x="91223" y="66768"/>
                  </a:lnTo>
                  <a:lnTo>
                    <a:pt x="89781" y="69735"/>
                  </a:lnTo>
                  <a:lnTo>
                    <a:pt x="90312" y="70612"/>
                  </a:lnTo>
                  <a:lnTo>
                    <a:pt x="89372" y="72722"/>
                  </a:lnTo>
                  <a:lnTo>
                    <a:pt x="87767" y="76536"/>
                  </a:lnTo>
                  <a:lnTo>
                    <a:pt x="87035" y="75244"/>
                  </a:lnTo>
                  <a:lnTo>
                    <a:pt x="86238" y="75304"/>
                  </a:lnTo>
                  <a:lnTo>
                    <a:pt x="85515" y="75348"/>
                  </a:lnTo>
                  <a:lnTo>
                    <a:pt x="83664" y="78285"/>
                  </a:lnTo>
                  <a:lnTo>
                    <a:pt x="83082" y="77682"/>
                  </a:lnTo>
                  <a:lnTo>
                    <a:pt x="82590" y="77896"/>
                  </a:lnTo>
                  <a:lnTo>
                    <a:pt x="82496" y="78623"/>
                  </a:lnTo>
                  <a:lnTo>
                    <a:pt x="79038" y="78470"/>
                  </a:lnTo>
                  <a:lnTo>
                    <a:pt x="75537" y="78378"/>
                  </a:lnTo>
                  <a:lnTo>
                    <a:pt x="75062" y="81161"/>
                  </a:lnTo>
                  <a:lnTo>
                    <a:pt x="73365" y="81125"/>
                  </a:lnTo>
                  <a:lnTo>
                    <a:pt x="74489" y="82815"/>
                  </a:lnTo>
                  <a:lnTo>
                    <a:pt x="75694" y="83995"/>
                  </a:lnTo>
                  <a:lnTo>
                    <a:pt x="75941" y="85078"/>
                  </a:lnTo>
                  <a:lnTo>
                    <a:pt x="76503" y="85394"/>
                  </a:lnTo>
                  <a:lnTo>
                    <a:pt x="76144" y="87075"/>
                  </a:lnTo>
                  <a:lnTo>
                    <a:pt x="71308" y="86963"/>
                  </a:lnTo>
                  <a:lnTo>
                    <a:pt x="68876" y="90955"/>
                  </a:lnTo>
                  <a:lnTo>
                    <a:pt x="69275" y="91894"/>
                  </a:lnTo>
                  <a:lnTo>
                    <a:pt x="68667" y="93046"/>
                  </a:lnTo>
                  <a:lnTo>
                    <a:pt x="68367" y="94488"/>
                  </a:lnTo>
                  <a:lnTo>
                    <a:pt x="64887" y="89039"/>
                  </a:lnTo>
                  <a:lnTo>
                    <a:pt x="63197" y="87375"/>
                  </a:lnTo>
                  <a:lnTo>
                    <a:pt x="60331" y="85995"/>
                  </a:lnTo>
                  <a:lnTo>
                    <a:pt x="58170" y="86298"/>
                  </a:lnTo>
                  <a:lnTo>
                    <a:pt x="54842" y="88086"/>
                  </a:lnTo>
                  <a:lnTo>
                    <a:pt x="52863" y="88524"/>
                  </a:lnTo>
                  <a:lnTo>
                    <a:pt x="50418" y="87136"/>
                  </a:lnTo>
                  <a:lnTo>
                    <a:pt x="47755" y="86106"/>
                  </a:lnTo>
                  <a:lnTo>
                    <a:pt x="44634" y="83712"/>
                  </a:lnTo>
                  <a:lnTo>
                    <a:pt x="41941" y="82926"/>
                  </a:lnTo>
                  <a:lnTo>
                    <a:pt x="38115" y="80467"/>
                  </a:lnTo>
                  <a:lnTo>
                    <a:pt x="35433" y="77971"/>
                  </a:lnTo>
                  <a:lnTo>
                    <a:pt x="34748" y="76601"/>
                  </a:lnTo>
                  <a:lnTo>
                    <a:pt x="32714" y="76231"/>
                  </a:lnTo>
                  <a:lnTo>
                    <a:pt x="29210" y="74509"/>
                  </a:lnTo>
                  <a:lnTo>
                    <a:pt x="28129" y="72163"/>
                  </a:lnTo>
                  <a:lnTo>
                    <a:pt x="24737" y="69163"/>
                  </a:lnTo>
                  <a:lnTo>
                    <a:pt x="23581" y="65922"/>
                  </a:lnTo>
                  <a:lnTo>
                    <a:pt x="23262" y="63437"/>
                  </a:lnTo>
                  <a:lnTo>
                    <a:pt x="24612" y="62997"/>
                  </a:lnTo>
                  <a:lnTo>
                    <a:pt x="24569" y="61550"/>
                  </a:lnTo>
                  <a:lnTo>
                    <a:pt x="25730" y="60283"/>
                  </a:lnTo>
                  <a:lnTo>
                    <a:pt x="26168" y="58548"/>
                  </a:lnTo>
                  <a:lnTo>
                    <a:pt x="25481" y="56242"/>
                  </a:lnTo>
                  <a:lnTo>
                    <a:pt x="25653" y="54231"/>
                  </a:lnTo>
                  <a:lnTo>
                    <a:pt x="25076" y="51645"/>
                  </a:lnTo>
                  <a:lnTo>
                    <a:pt x="23192" y="46508"/>
                  </a:lnTo>
                  <a:lnTo>
                    <a:pt x="20633" y="42410"/>
                  </a:lnTo>
                  <a:lnTo>
                    <a:pt x="19784" y="39192"/>
                  </a:lnTo>
                  <a:lnTo>
                    <a:pt x="17292" y="36980"/>
                  </a:lnTo>
                  <a:lnTo>
                    <a:pt x="17004" y="35719"/>
                  </a:lnTo>
                  <a:lnTo>
                    <a:pt x="18527" y="32648"/>
                  </a:lnTo>
                  <a:lnTo>
                    <a:pt x="17064" y="31376"/>
                  </a:lnTo>
                  <a:lnTo>
                    <a:pt x="15736" y="28819"/>
                  </a:lnTo>
                  <a:lnTo>
                    <a:pt x="16015" y="25269"/>
                  </a:lnTo>
                  <a:lnTo>
                    <a:pt x="14231" y="24747"/>
                  </a:lnTo>
                  <a:lnTo>
                    <a:pt x="13076" y="21981"/>
                  </a:lnTo>
                  <a:lnTo>
                    <a:pt x="12277" y="19439"/>
                  </a:lnTo>
                  <a:lnTo>
                    <a:pt x="12689" y="17864"/>
                  </a:lnTo>
                  <a:lnTo>
                    <a:pt x="12186" y="13963"/>
                  </a:lnTo>
                  <a:lnTo>
                    <a:pt x="12403" y="10047"/>
                  </a:lnTo>
                  <a:lnTo>
                    <a:pt x="13207" y="8129"/>
                  </a:lnTo>
                  <a:lnTo>
                    <a:pt x="11465" y="5973"/>
                  </a:lnTo>
                  <a:lnTo>
                    <a:pt x="10211" y="6110"/>
                  </a:lnTo>
                  <a:lnTo>
                    <a:pt x="8777" y="4593"/>
                  </a:lnTo>
                  <a:lnTo>
                    <a:pt x="7393" y="6587"/>
                  </a:lnTo>
                  <a:lnTo>
                    <a:pt x="7011" y="9032"/>
                  </a:lnTo>
                  <a:lnTo>
                    <a:pt x="5883" y="12821"/>
                  </a:lnTo>
                  <a:lnTo>
                    <a:pt x="6302" y="14970"/>
                  </a:lnTo>
                  <a:lnTo>
                    <a:pt x="7642" y="18598"/>
                  </a:lnTo>
                  <a:lnTo>
                    <a:pt x="7796" y="19818"/>
                  </a:lnTo>
                  <a:lnTo>
                    <a:pt x="8207" y="20210"/>
                  </a:lnTo>
                  <a:lnTo>
                    <a:pt x="8058" y="21965"/>
                  </a:lnTo>
                  <a:lnTo>
                    <a:pt x="8716" y="21934"/>
                  </a:lnTo>
                  <a:lnTo>
                    <a:pt x="8295" y="25218"/>
                  </a:lnTo>
                  <a:lnTo>
                    <a:pt x="8942" y="26562"/>
                  </a:lnTo>
                  <a:lnTo>
                    <a:pt x="9102" y="28387"/>
                  </a:lnTo>
                  <a:lnTo>
                    <a:pt x="10510" y="31076"/>
                  </a:lnTo>
                  <a:lnTo>
                    <a:pt x="10205" y="35821"/>
                  </a:lnTo>
                  <a:lnTo>
                    <a:pt x="10593" y="38083"/>
                  </a:lnTo>
                  <a:lnTo>
                    <a:pt x="10883" y="40496"/>
                  </a:lnTo>
                  <a:lnTo>
                    <a:pt x="10292" y="43162"/>
                  </a:lnTo>
                  <a:lnTo>
                    <a:pt x="11999" y="43418"/>
                  </a:lnTo>
                  <a:lnTo>
                    <a:pt x="12801" y="45779"/>
                  </a:lnTo>
                  <a:lnTo>
                    <a:pt x="13492" y="48092"/>
                  </a:lnTo>
                  <a:lnTo>
                    <a:pt x="13153" y="48990"/>
                  </a:lnTo>
                  <a:lnTo>
                    <a:pt x="11102" y="50766"/>
                  </a:lnTo>
                  <a:lnTo>
                    <a:pt x="10460" y="50710"/>
                  </a:lnTo>
                  <a:lnTo>
                    <a:pt x="10346" y="47599"/>
                  </a:lnTo>
                  <a:lnTo>
                    <a:pt x="8781" y="44606"/>
                  </a:lnTo>
                  <a:lnTo>
                    <a:pt x="6876" y="42033"/>
                  </a:lnTo>
                  <a:lnTo>
                    <a:pt x="5404" y="40654"/>
                  </a:lnTo>
                  <a:lnTo>
                    <a:pt x="6664" y="36971"/>
                  </a:lnTo>
                  <a:lnTo>
                    <a:pt x="6982" y="34211"/>
                  </a:lnTo>
                  <a:lnTo>
                    <a:pt x="5770" y="32552"/>
                  </a:lnTo>
                  <a:lnTo>
                    <a:pt x="4042" y="30161"/>
                  </a:lnTo>
                  <a:lnTo>
                    <a:pt x="3350" y="30782"/>
                  </a:lnTo>
                  <a:lnTo>
                    <a:pt x="2885" y="29416"/>
                  </a:lnTo>
                  <a:lnTo>
                    <a:pt x="1089" y="28063"/>
                  </a:lnTo>
                  <a:lnTo>
                    <a:pt x="0" y="25007"/>
                  </a:lnTo>
                  <a:lnTo>
                    <a:pt x="395" y="24643"/>
                  </a:lnTo>
                  <a:lnTo>
                    <a:pt x="1765" y="25020"/>
                  </a:lnTo>
                  <a:lnTo>
                    <a:pt x="3754" y="23221"/>
                  </a:lnTo>
                  <a:lnTo>
                    <a:pt x="4700" y="20960"/>
                  </a:lnTo>
                  <a:lnTo>
                    <a:pt x="3288" y="17198"/>
                  </a:lnTo>
                  <a:lnTo>
                    <a:pt x="1737" y="15669"/>
                  </a:lnTo>
                  <a:lnTo>
                    <a:pt x="1646" y="12443"/>
                  </a:lnTo>
                  <a:lnTo>
                    <a:pt x="1645" y="9060"/>
                  </a:lnTo>
                  <a:lnTo>
                    <a:pt x="1659" y="4933"/>
                  </a:lnTo>
                  <a:lnTo>
                    <a:pt x="2146" y="320"/>
                  </a:lnTo>
                  <a:lnTo>
                    <a:pt x="6248" y="223"/>
                  </a:lnTo>
                  <a:lnTo>
                    <a:pt x="10878" y="0"/>
                  </a:lnTo>
                  <a:lnTo>
                    <a:pt x="10144" y="954"/>
                  </a:lnTo>
                  <a:lnTo>
                    <a:pt x="14394" y="3753"/>
                  </a:lnTo>
                  <a:lnTo>
                    <a:pt x="20974" y="7807"/>
                  </a:lnTo>
                  <a:lnTo>
                    <a:pt x="27963" y="8224"/>
                  </a:lnTo>
                  <a:lnTo>
                    <a:pt x="30748" y="8401"/>
                  </a:lnTo>
                  <a:lnTo>
                    <a:pt x="31532" y="6350"/>
                  </a:lnTo>
                  <a:lnTo>
                    <a:pt x="37603" y="6737"/>
                  </a:lnTo>
                  <a:lnTo>
                    <a:pt x="38228" y="8576"/>
                  </a:lnTo>
                  <a:lnTo>
                    <a:pt x="39453" y="10255"/>
                  </a:lnTo>
                  <a:lnTo>
                    <a:pt x="40765" y="12563"/>
                  </a:lnTo>
                  <a:lnTo>
                    <a:pt x="41027" y="15224"/>
                  </a:lnTo>
                  <a:lnTo>
                    <a:pt x="40971" y="18004"/>
                  </a:lnTo>
                  <a:lnTo>
                    <a:pt x="42305" y="19608"/>
                  </a:lnTo>
                  <a:lnTo>
                    <a:pt x="44771" y="21262"/>
                  </a:lnTo>
                  <a:lnTo>
                    <a:pt x="48314" y="17469"/>
                  </a:lnTo>
                  <a:lnTo>
                    <a:pt x="51252" y="17535"/>
                  </a:lnTo>
                  <a:lnTo>
                    <a:pt x="53113" y="19646"/>
                  </a:lnTo>
                  <a:lnTo>
                    <a:pt x="53819" y="23130"/>
                  </a:lnTo>
                  <a:lnTo>
                    <a:pt x="54155" y="26096"/>
                  </a:lnTo>
                  <a:lnTo>
                    <a:pt x="55420" y="29026"/>
                  </a:lnTo>
                  <a:lnTo>
                    <a:pt x="55193" y="32532"/>
                  </a:lnTo>
                  <a:lnTo>
                    <a:pt x="55537" y="34909"/>
                  </a:lnTo>
                  <a:lnTo>
                    <a:pt x="57933" y="36578"/>
                  </a:lnTo>
                  <a:lnTo>
                    <a:pt x="60210" y="37786"/>
                  </a:lnTo>
                  <a:lnTo>
                    <a:pt x="61668" y="3770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1" name="Polygon form 341"/>
            <p:cNvSpPr/>
            <p:nvPr/>
          </p:nvSpPr>
          <p:spPr>
            <a:xfrm>
              <a:off x="791949" y="2569802"/>
              <a:ext cx="8587" cy="7018"/>
            </a:xfrm>
            <a:custGeom>
              <a:avLst/>
              <a:gdLst/>
              <a:ahLst/>
              <a:cxnLst/>
              <a:rect l="0" t="0" r="0" b="0"/>
              <a:pathLst>
                <a:path w="8587" h="7018">
                  <a:moveTo>
                    <a:pt x="284" y="2270"/>
                  </a:moveTo>
                  <a:lnTo>
                    <a:pt x="720" y="2304"/>
                  </a:lnTo>
                  <a:lnTo>
                    <a:pt x="781" y="1338"/>
                  </a:lnTo>
                  <a:lnTo>
                    <a:pt x="2719" y="582"/>
                  </a:lnTo>
                  <a:lnTo>
                    <a:pt x="3462" y="391"/>
                  </a:lnTo>
                  <a:lnTo>
                    <a:pt x="4591" y="100"/>
                  </a:lnTo>
                  <a:lnTo>
                    <a:pt x="6158" y="0"/>
                  </a:lnTo>
                  <a:lnTo>
                    <a:pt x="8019" y="1487"/>
                  </a:lnTo>
                  <a:lnTo>
                    <a:pt x="8587" y="4597"/>
                  </a:lnTo>
                  <a:lnTo>
                    <a:pt x="7951" y="4763"/>
                  </a:lnTo>
                  <a:lnTo>
                    <a:pt x="7473" y="5591"/>
                  </a:lnTo>
                  <a:lnTo>
                    <a:pt x="5609" y="5526"/>
                  </a:lnTo>
                  <a:lnTo>
                    <a:pt x="4404" y="6572"/>
                  </a:lnTo>
                  <a:lnTo>
                    <a:pt x="2201" y="7018"/>
                  </a:lnTo>
                  <a:lnTo>
                    <a:pt x="673" y="5890"/>
                  </a:lnTo>
                  <a:lnTo>
                    <a:pt x="0" y="3878"/>
                  </a:lnTo>
                  <a:lnTo>
                    <a:pt x="284" y="227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2" name="Polygon form 342"/>
            <p:cNvSpPr/>
            <p:nvPr/>
          </p:nvSpPr>
          <p:spPr>
            <a:xfrm>
              <a:off x="675807" y="2651852"/>
              <a:ext cx="62324" cy="69941"/>
            </a:xfrm>
            <a:custGeom>
              <a:avLst/>
              <a:gdLst/>
              <a:ahLst/>
              <a:cxnLst/>
              <a:rect l="0" t="0" r="0" b="0"/>
              <a:pathLst>
                <a:path w="62324" h="69941">
                  <a:moveTo>
                    <a:pt x="0" y="48640"/>
                  </a:moveTo>
                  <a:lnTo>
                    <a:pt x="1292" y="47786"/>
                  </a:lnTo>
                  <a:lnTo>
                    <a:pt x="1980" y="45016"/>
                  </a:lnTo>
                  <a:lnTo>
                    <a:pt x="3183" y="44911"/>
                  </a:lnTo>
                  <a:lnTo>
                    <a:pt x="5808" y="46228"/>
                  </a:lnTo>
                  <a:lnTo>
                    <a:pt x="7960" y="45303"/>
                  </a:lnTo>
                  <a:lnTo>
                    <a:pt x="9421" y="45619"/>
                  </a:lnTo>
                  <a:lnTo>
                    <a:pt x="10005" y="44574"/>
                  </a:lnTo>
                  <a:lnTo>
                    <a:pt x="25208" y="44530"/>
                  </a:lnTo>
                  <a:lnTo>
                    <a:pt x="26080" y="41240"/>
                  </a:lnTo>
                  <a:lnTo>
                    <a:pt x="25430" y="40659"/>
                  </a:lnTo>
                  <a:lnTo>
                    <a:pt x="23835" y="20366"/>
                  </a:lnTo>
                  <a:lnTo>
                    <a:pt x="22338" y="72"/>
                  </a:lnTo>
                  <a:lnTo>
                    <a:pt x="27995" y="0"/>
                  </a:lnTo>
                  <a:lnTo>
                    <a:pt x="40422" y="10272"/>
                  </a:lnTo>
                  <a:lnTo>
                    <a:pt x="53016" y="20527"/>
                  </a:lnTo>
                  <a:lnTo>
                    <a:pt x="53916" y="22729"/>
                  </a:lnTo>
                  <a:lnTo>
                    <a:pt x="56257" y="24072"/>
                  </a:lnTo>
                  <a:lnTo>
                    <a:pt x="58000" y="24835"/>
                  </a:lnTo>
                  <a:lnTo>
                    <a:pt x="58061" y="27825"/>
                  </a:lnTo>
                  <a:lnTo>
                    <a:pt x="62227" y="27360"/>
                  </a:lnTo>
                  <a:lnTo>
                    <a:pt x="62324" y="38187"/>
                  </a:lnTo>
                  <a:lnTo>
                    <a:pt x="60278" y="41329"/>
                  </a:lnTo>
                  <a:lnTo>
                    <a:pt x="59973" y="44226"/>
                  </a:lnTo>
                  <a:lnTo>
                    <a:pt x="56611" y="44974"/>
                  </a:lnTo>
                  <a:lnTo>
                    <a:pt x="51441" y="45380"/>
                  </a:lnTo>
                  <a:lnTo>
                    <a:pt x="50042" y="47051"/>
                  </a:lnTo>
                  <a:lnTo>
                    <a:pt x="47612" y="47236"/>
                  </a:lnTo>
                  <a:lnTo>
                    <a:pt x="45180" y="47258"/>
                  </a:lnTo>
                  <a:lnTo>
                    <a:pt x="44234" y="46356"/>
                  </a:lnTo>
                  <a:lnTo>
                    <a:pt x="42145" y="47025"/>
                  </a:lnTo>
                  <a:lnTo>
                    <a:pt x="38595" y="48973"/>
                  </a:lnTo>
                  <a:lnTo>
                    <a:pt x="37866" y="50442"/>
                  </a:lnTo>
                  <a:lnTo>
                    <a:pt x="34910" y="52548"/>
                  </a:lnTo>
                  <a:lnTo>
                    <a:pt x="34388" y="53755"/>
                  </a:lnTo>
                  <a:lnTo>
                    <a:pt x="32790" y="54711"/>
                  </a:lnTo>
                  <a:lnTo>
                    <a:pt x="30954" y="54076"/>
                  </a:lnTo>
                  <a:lnTo>
                    <a:pt x="29905" y="55222"/>
                  </a:lnTo>
                  <a:lnTo>
                    <a:pt x="29328" y="58446"/>
                  </a:lnTo>
                  <a:lnTo>
                    <a:pt x="26279" y="62339"/>
                  </a:lnTo>
                  <a:lnTo>
                    <a:pt x="26358" y="63932"/>
                  </a:lnTo>
                  <a:lnTo>
                    <a:pt x="25305" y="65923"/>
                  </a:lnTo>
                  <a:lnTo>
                    <a:pt x="25541" y="68653"/>
                  </a:lnTo>
                  <a:lnTo>
                    <a:pt x="23961" y="69348"/>
                  </a:lnTo>
                  <a:lnTo>
                    <a:pt x="23065" y="69941"/>
                  </a:lnTo>
                  <a:lnTo>
                    <a:pt x="22486" y="67929"/>
                  </a:lnTo>
                  <a:lnTo>
                    <a:pt x="21380" y="68458"/>
                  </a:lnTo>
                  <a:lnTo>
                    <a:pt x="20721" y="68366"/>
                  </a:lnTo>
                  <a:lnTo>
                    <a:pt x="20008" y="69737"/>
                  </a:lnTo>
                  <a:lnTo>
                    <a:pt x="17057" y="69695"/>
                  </a:lnTo>
                  <a:lnTo>
                    <a:pt x="16005" y="68988"/>
                  </a:lnTo>
                  <a:lnTo>
                    <a:pt x="15503" y="69414"/>
                  </a:lnTo>
                  <a:lnTo>
                    <a:pt x="14348" y="68057"/>
                  </a:lnTo>
                  <a:lnTo>
                    <a:pt x="14563" y="66657"/>
                  </a:lnTo>
                  <a:lnTo>
                    <a:pt x="14091" y="66108"/>
                  </a:lnTo>
                  <a:lnTo>
                    <a:pt x="13273" y="66569"/>
                  </a:lnTo>
                  <a:lnTo>
                    <a:pt x="13437" y="65039"/>
                  </a:lnTo>
                  <a:lnTo>
                    <a:pt x="14231" y="63830"/>
                  </a:lnTo>
                  <a:lnTo>
                    <a:pt x="12688" y="61858"/>
                  </a:lnTo>
                  <a:lnTo>
                    <a:pt x="12248" y="60560"/>
                  </a:lnTo>
                  <a:lnTo>
                    <a:pt x="11413" y="59525"/>
                  </a:lnTo>
                  <a:lnTo>
                    <a:pt x="10652" y="59401"/>
                  </a:lnTo>
                  <a:lnTo>
                    <a:pt x="9728" y="60058"/>
                  </a:lnTo>
                  <a:lnTo>
                    <a:pt x="8489" y="60684"/>
                  </a:lnTo>
                  <a:lnTo>
                    <a:pt x="7432" y="61700"/>
                  </a:lnTo>
                  <a:lnTo>
                    <a:pt x="5805" y="61321"/>
                  </a:lnTo>
                  <a:lnTo>
                    <a:pt x="4762" y="60125"/>
                  </a:lnTo>
                  <a:lnTo>
                    <a:pt x="4133" y="59967"/>
                  </a:lnTo>
                  <a:lnTo>
                    <a:pt x="3129" y="60591"/>
                  </a:lnTo>
                  <a:lnTo>
                    <a:pt x="2525" y="60596"/>
                  </a:lnTo>
                  <a:lnTo>
                    <a:pt x="2330" y="58873"/>
                  </a:lnTo>
                  <a:lnTo>
                    <a:pt x="2527" y="57407"/>
                  </a:lnTo>
                  <a:lnTo>
                    <a:pt x="2229" y="55588"/>
                  </a:lnTo>
                  <a:lnTo>
                    <a:pt x="826" y="54263"/>
                  </a:lnTo>
                  <a:lnTo>
                    <a:pt x="122" y="51567"/>
                  </a:lnTo>
                  <a:lnTo>
                    <a:pt x="0" y="4864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3" name="Polygon form 343"/>
            <p:cNvSpPr/>
            <p:nvPr/>
          </p:nvSpPr>
          <p:spPr>
            <a:xfrm>
              <a:off x="1065843" y="2627903"/>
              <a:ext cx="35463" cy="91550"/>
            </a:xfrm>
            <a:custGeom>
              <a:avLst/>
              <a:gdLst/>
              <a:ahLst/>
              <a:cxnLst/>
              <a:rect l="0" t="0" r="0" b="0"/>
              <a:pathLst>
                <a:path w="35463" h="91550">
                  <a:moveTo>
                    <a:pt x="28221" y="40189"/>
                  </a:moveTo>
                  <a:lnTo>
                    <a:pt x="26511" y="42430"/>
                  </a:lnTo>
                  <a:lnTo>
                    <a:pt x="23931" y="42747"/>
                  </a:lnTo>
                  <a:lnTo>
                    <a:pt x="23316" y="48190"/>
                  </a:lnTo>
                  <a:lnTo>
                    <a:pt x="21914" y="49147"/>
                  </a:lnTo>
                  <a:lnTo>
                    <a:pt x="24544" y="53460"/>
                  </a:lnTo>
                  <a:lnTo>
                    <a:pt x="27582" y="57028"/>
                  </a:lnTo>
                  <a:lnTo>
                    <a:pt x="29695" y="60277"/>
                  </a:lnTo>
                  <a:lnTo>
                    <a:pt x="29037" y="64660"/>
                  </a:lnTo>
                  <a:lnTo>
                    <a:pt x="27882" y="65619"/>
                  </a:lnTo>
                  <a:lnTo>
                    <a:pt x="29173" y="68101"/>
                  </a:lnTo>
                  <a:lnTo>
                    <a:pt x="32290" y="72008"/>
                  </a:lnTo>
                  <a:lnTo>
                    <a:pt x="33122" y="74791"/>
                  </a:lnTo>
                  <a:lnTo>
                    <a:pt x="33382" y="77118"/>
                  </a:lnTo>
                  <a:lnTo>
                    <a:pt x="35463" y="81653"/>
                  </a:lnTo>
                  <a:lnTo>
                    <a:pt x="33937" y="86368"/>
                  </a:lnTo>
                  <a:lnTo>
                    <a:pt x="32654" y="91550"/>
                  </a:lnTo>
                  <a:lnTo>
                    <a:pt x="31886" y="87840"/>
                  </a:lnTo>
                  <a:lnTo>
                    <a:pt x="32613" y="83981"/>
                  </a:lnTo>
                  <a:lnTo>
                    <a:pt x="30971" y="81047"/>
                  </a:lnTo>
                  <a:lnTo>
                    <a:pt x="30561" y="75591"/>
                  </a:lnTo>
                  <a:lnTo>
                    <a:pt x="28661" y="73038"/>
                  </a:lnTo>
                  <a:lnTo>
                    <a:pt x="26542" y="67091"/>
                  </a:lnTo>
                  <a:lnTo>
                    <a:pt x="24846" y="60806"/>
                  </a:lnTo>
                  <a:lnTo>
                    <a:pt x="22511" y="56726"/>
                  </a:lnTo>
                  <a:lnTo>
                    <a:pt x="20466" y="59297"/>
                  </a:lnTo>
                  <a:lnTo>
                    <a:pt x="16771" y="62965"/>
                  </a:lnTo>
                  <a:lnTo>
                    <a:pt x="14587" y="62580"/>
                  </a:lnTo>
                  <a:lnTo>
                    <a:pt x="12067" y="61479"/>
                  </a:lnTo>
                  <a:lnTo>
                    <a:pt x="12333" y="55287"/>
                  </a:lnTo>
                  <a:lnTo>
                    <a:pt x="10721" y="50664"/>
                  </a:lnTo>
                  <a:lnTo>
                    <a:pt x="6716" y="45042"/>
                  </a:lnTo>
                  <a:lnTo>
                    <a:pt x="6823" y="43241"/>
                  </a:lnTo>
                  <a:lnTo>
                    <a:pt x="4519" y="42679"/>
                  </a:lnTo>
                  <a:lnTo>
                    <a:pt x="1070" y="38734"/>
                  </a:lnTo>
                  <a:lnTo>
                    <a:pt x="0" y="34767"/>
                  </a:lnTo>
                  <a:lnTo>
                    <a:pt x="1451" y="35470"/>
                  </a:lnTo>
                  <a:lnTo>
                    <a:pt x="764" y="31924"/>
                  </a:lnTo>
                  <a:lnTo>
                    <a:pt x="2328" y="30684"/>
                  </a:lnTo>
                  <a:lnTo>
                    <a:pt x="1466" y="28601"/>
                  </a:lnTo>
                  <a:lnTo>
                    <a:pt x="1913" y="26887"/>
                  </a:lnTo>
                  <a:lnTo>
                    <a:pt x="847" y="21773"/>
                  </a:lnTo>
                  <a:lnTo>
                    <a:pt x="3985" y="22782"/>
                  </a:lnTo>
                  <a:lnTo>
                    <a:pt x="4613" y="18642"/>
                  </a:lnTo>
                  <a:lnTo>
                    <a:pt x="4185" y="16228"/>
                  </a:lnTo>
                  <a:lnTo>
                    <a:pt x="5107" y="11999"/>
                  </a:lnTo>
                  <a:lnTo>
                    <a:pt x="4231" y="9180"/>
                  </a:lnTo>
                  <a:lnTo>
                    <a:pt x="7959" y="5552"/>
                  </a:lnTo>
                  <a:lnTo>
                    <a:pt x="10795" y="6323"/>
                  </a:lnTo>
                  <a:lnTo>
                    <a:pt x="9620" y="3298"/>
                  </a:lnTo>
                  <a:lnTo>
                    <a:pt x="10615" y="2330"/>
                  </a:lnTo>
                  <a:lnTo>
                    <a:pt x="9786" y="472"/>
                  </a:lnTo>
                  <a:lnTo>
                    <a:pt x="11775" y="0"/>
                  </a:lnTo>
                  <a:lnTo>
                    <a:pt x="13849" y="2849"/>
                  </a:lnTo>
                  <a:lnTo>
                    <a:pt x="15770" y="3951"/>
                  </a:lnTo>
                  <a:lnTo>
                    <a:pt x="16980" y="7734"/>
                  </a:lnTo>
                  <a:lnTo>
                    <a:pt x="17988" y="11826"/>
                  </a:lnTo>
                  <a:lnTo>
                    <a:pt x="15667" y="16121"/>
                  </a:lnTo>
                  <a:lnTo>
                    <a:pt x="16750" y="22020"/>
                  </a:lnTo>
                  <a:lnTo>
                    <a:pt x="20405" y="21031"/>
                  </a:lnTo>
                  <a:lnTo>
                    <a:pt x="22432" y="25567"/>
                  </a:lnTo>
                  <a:lnTo>
                    <a:pt x="24997" y="26432"/>
                  </a:lnTo>
                  <a:lnTo>
                    <a:pt x="24924" y="30610"/>
                  </a:lnTo>
                  <a:lnTo>
                    <a:pt x="28104" y="32369"/>
                  </a:lnTo>
                  <a:lnTo>
                    <a:pt x="29918" y="33223"/>
                  </a:lnTo>
                  <a:lnTo>
                    <a:pt x="32284" y="31661"/>
                  </a:lnTo>
                  <a:lnTo>
                    <a:pt x="32882" y="33720"/>
                  </a:lnTo>
                  <a:lnTo>
                    <a:pt x="30477" y="37089"/>
                  </a:lnTo>
                  <a:lnTo>
                    <a:pt x="30095" y="38956"/>
                  </a:lnTo>
                  <a:lnTo>
                    <a:pt x="28221" y="4018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4" name="Polygon form 344"/>
            <p:cNvSpPr/>
            <p:nvPr/>
          </p:nvSpPr>
          <p:spPr>
            <a:xfrm>
              <a:off x="784687" y="2564279"/>
              <a:ext cx="6228" cy="7741"/>
            </a:xfrm>
            <a:custGeom>
              <a:avLst/>
              <a:gdLst/>
              <a:ahLst/>
              <a:cxnLst/>
              <a:rect l="0" t="0" r="0" b="0"/>
              <a:pathLst>
                <a:path w="6228" h="7741">
                  <a:moveTo>
                    <a:pt x="4580" y="4793"/>
                  </a:moveTo>
                  <a:lnTo>
                    <a:pt x="4282" y="3910"/>
                  </a:lnTo>
                  <a:lnTo>
                    <a:pt x="3021" y="6246"/>
                  </a:lnTo>
                  <a:lnTo>
                    <a:pt x="3383" y="7741"/>
                  </a:lnTo>
                  <a:lnTo>
                    <a:pt x="2638" y="7385"/>
                  </a:lnTo>
                  <a:lnTo>
                    <a:pt x="1549" y="5860"/>
                  </a:lnTo>
                  <a:lnTo>
                    <a:pt x="0" y="4943"/>
                  </a:lnTo>
                  <a:lnTo>
                    <a:pt x="304" y="4139"/>
                  </a:lnTo>
                  <a:lnTo>
                    <a:pt x="572" y="1544"/>
                  </a:lnTo>
                  <a:lnTo>
                    <a:pt x="1572" y="437"/>
                  </a:lnTo>
                  <a:lnTo>
                    <a:pt x="2163" y="0"/>
                  </a:lnTo>
                  <a:lnTo>
                    <a:pt x="3133" y="796"/>
                  </a:lnTo>
                  <a:lnTo>
                    <a:pt x="3687" y="1442"/>
                  </a:lnTo>
                  <a:lnTo>
                    <a:pt x="4845" y="1935"/>
                  </a:lnTo>
                  <a:lnTo>
                    <a:pt x="6228" y="2895"/>
                  </a:lnTo>
                  <a:lnTo>
                    <a:pt x="5988" y="3302"/>
                  </a:lnTo>
                  <a:lnTo>
                    <a:pt x="5454" y="4365"/>
                  </a:lnTo>
                  <a:lnTo>
                    <a:pt x="4580" y="4793"/>
                  </a:lnTo>
                  <a:close/>
                </a:path>
              </a:pathLst>
            </a:custGeom>
            <a:solidFill>
              <a:srgbClr val="E5F5E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5" name="Polygon form 345"/>
            <p:cNvSpPr/>
            <p:nvPr/>
          </p:nvSpPr>
          <p:spPr>
            <a:xfrm>
              <a:off x="1002435" y="2512631"/>
              <a:ext cx="105973" cy="48614"/>
            </a:xfrm>
            <a:custGeom>
              <a:avLst/>
              <a:gdLst/>
              <a:ahLst/>
              <a:cxnLst/>
              <a:rect l="0" t="0" r="0" b="0"/>
              <a:pathLst>
                <a:path w="105973" h="48614">
                  <a:moveTo>
                    <a:pt x="0" y="15694"/>
                  </a:moveTo>
                  <a:lnTo>
                    <a:pt x="2857" y="14636"/>
                  </a:lnTo>
                  <a:lnTo>
                    <a:pt x="6604" y="10110"/>
                  </a:lnTo>
                  <a:lnTo>
                    <a:pt x="10047" y="7524"/>
                  </a:lnTo>
                  <a:lnTo>
                    <a:pt x="13506" y="8778"/>
                  </a:lnTo>
                  <a:lnTo>
                    <a:pt x="16733" y="8600"/>
                  </a:lnTo>
                  <a:lnTo>
                    <a:pt x="20017" y="10661"/>
                  </a:lnTo>
                  <a:lnTo>
                    <a:pt x="23172" y="10590"/>
                  </a:lnTo>
                  <a:lnTo>
                    <a:pt x="28279" y="11431"/>
                  </a:lnTo>
                  <a:lnTo>
                    <a:pt x="29338" y="7874"/>
                  </a:lnTo>
                  <a:lnTo>
                    <a:pt x="26464" y="5178"/>
                  </a:lnTo>
                  <a:lnTo>
                    <a:pt x="26623" y="0"/>
                  </a:lnTo>
                  <a:lnTo>
                    <a:pt x="31175" y="1672"/>
                  </a:lnTo>
                  <a:lnTo>
                    <a:pt x="34236" y="1993"/>
                  </a:lnTo>
                  <a:lnTo>
                    <a:pt x="38516" y="2904"/>
                  </a:lnTo>
                  <a:lnTo>
                    <a:pt x="41287" y="6416"/>
                  </a:lnTo>
                  <a:lnTo>
                    <a:pt x="46814" y="8040"/>
                  </a:lnTo>
                  <a:lnTo>
                    <a:pt x="49126" y="6902"/>
                  </a:lnTo>
                  <a:lnTo>
                    <a:pt x="52549" y="5933"/>
                  </a:lnTo>
                  <a:lnTo>
                    <a:pt x="55965" y="6282"/>
                  </a:lnTo>
                  <a:lnTo>
                    <a:pt x="60381" y="8300"/>
                  </a:lnTo>
                  <a:lnTo>
                    <a:pt x="63770" y="10570"/>
                  </a:lnTo>
                  <a:lnTo>
                    <a:pt x="66551" y="10256"/>
                  </a:lnTo>
                  <a:lnTo>
                    <a:pt x="70868" y="10672"/>
                  </a:lnTo>
                  <a:lnTo>
                    <a:pt x="72878" y="9218"/>
                  </a:lnTo>
                  <a:lnTo>
                    <a:pt x="76321" y="8036"/>
                  </a:lnTo>
                  <a:lnTo>
                    <a:pt x="78426" y="4230"/>
                  </a:lnTo>
                  <a:lnTo>
                    <a:pt x="80567" y="4563"/>
                  </a:lnTo>
                  <a:lnTo>
                    <a:pt x="83231" y="6002"/>
                  </a:lnTo>
                  <a:lnTo>
                    <a:pt x="86513" y="5235"/>
                  </a:lnTo>
                  <a:lnTo>
                    <a:pt x="87542" y="8993"/>
                  </a:lnTo>
                  <a:lnTo>
                    <a:pt x="88621" y="14005"/>
                  </a:lnTo>
                  <a:lnTo>
                    <a:pt x="90697" y="15893"/>
                  </a:lnTo>
                  <a:lnTo>
                    <a:pt x="92022" y="15108"/>
                  </a:lnTo>
                  <a:lnTo>
                    <a:pt x="95522" y="15552"/>
                  </a:lnTo>
                  <a:lnTo>
                    <a:pt x="96668" y="13536"/>
                  </a:lnTo>
                  <a:lnTo>
                    <a:pt x="100141" y="14821"/>
                  </a:lnTo>
                  <a:lnTo>
                    <a:pt x="105166" y="17905"/>
                  </a:lnTo>
                  <a:lnTo>
                    <a:pt x="105973" y="19657"/>
                  </a:lnTo>
                  <a:lnTo>
                    <a:pt x="103194" y="19362"/>
                  </a:lnTo>
                  <a:lnTo>
                    <a:pt x="99151" y="20457"/>
                  </a:lnTo>
                  <a:lnTo>
                    <a:pt x="97865" y="22050"/>
                  </a:lnTo>
                  <a:lnTo>
                    <a:pt x="97610" y="25472"/>
                  </a:lnTo>
                  <a:lnTo>
                    <a:pt x="94005" y="27807"/>
                  </a:lnTo>
                  <a:lnTo>
                    <a:pt x="92421" y="30675"/>
                  </a:lnTo>
                  <a:lnTo>
                    <a:pt x="88601" y="29991"/>
                  </a:lnTo>
                  <a:lnTo>
                    <a:pt x="86570" y="29715"/>
                  </a:lnTo>
                  <a:lnTo>
                    <a:pt x="86731" y="32990"/>
                  </a:lnTo>
                  <a:lnTo>
                    <a:pt x="88815" y="34764"/>
                  </a:lnTo>
                  <a:lnTo>
                    <a:pt x="90244" y="36322"/>
                  </a:lnTo>
                  <a:lnTo>
                    <a:pt x="88928" y="38155"/>
                  </a:lnTo>
                  <a:lnTo>
                    <a:pt x="88065" y="40962"/>
                  </a:lnTo>
                  <a:lnTo>
                    <a:pt x="85221" y="42995"/>
                  </a:lnTo>
                  <a:lnTo>
                    <a:pt x="80467" y="43585"/>
                  </a:lnTo>
                  <a:lnTo>
                    <a:pt x="76098" y="45701"/>
                  </a:lnTo>
                  <a:lnTo>
                    <a:pt x="73619" y="48614"/>
                  </a:lnTo>
                  <a:lnTo>
                    <a:pt x="71415" y="47215"/>
                  </a:lnTo>
                  <a:lnTo>
                    <a:pt x="67462" y="47526"/>
                  </a:lnTo>
                  <a:lnTo>
                    <a:pt x="61174" y="44948"/>
                  </a:lnTo>
                  <a:lnTo>
                    <a:pt x="57601" y="44471"/>
                  </a:lnTo>
                  <a:lnTo>
                    <a:pt x="53591" y="45469"/>
                  </a:lnTo>
                  <a:lnTo>
                    <a:pt x="46330" y="44877"/>
                  </a:lnTo>
                  <a:lnTo>
                    <a:pt x="42781" y="45248"/>
                  </a:lnTo>
                  <a:lnTo>
                    <a:pt x="39515" y="42517"/>
                  </a:lnTo>
                  <a:lnTo>
                    <a:pt x="35912" y="38179"/>
                  </a:lnTo>
                  <a:lnTo>
                    <a:pt x="33658" y="37788"/>
                  </a:lnTo>
                  <a:lnTo>
                    <a:pt x="28319" y="35070"/>
                  </a:lnTo>
                  <a:lnTo>
                    <a:pt x="23665" y="34706"/>
                  </a:lnTo>
                  <a:lnTo>
                    <a:pt x="19453" y="34151"/>
                  </a:lnTo>
                  <a:lnTo>
                    <a:pt x="17313" y="32152"/>
                  </a:lnTo>
                  <a:lnTo>
                    <a:pt x="15834" y="26471"/>
                  </a:lnTo>
                  <a:lnTo>
                    <a:pt x="11747" y="22776"/>
                  </a:lnTo>
                  <a:lnTo>
                    <a:pt x="6368" y="21302"/>
                  </a:lnTo>
                  <a:lnTo>
                    <a:pt x="2479" y="18958"/>
                  </a:lnTo>
                  <a:lnTo>
                    <a:pt x="0" y="1569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6" name="Polygon form 346"/>
            <p:cNvSpPr/>
            <p:nvPr/>
          </p:nvSpPr>
          <p:spPr>
            <a:xfrm>
              <a:off x="836482" y="2818259"/>
              <a:ext cx="40210" cy="77518"/>
            </a:xfrm>
            <a:custGeom>
              <a:avLst/>
              <a:gdLst/>
              <a:ahLst/>
              <a:cxnLst/>
              <a:rect l="0" t="0" r="0" b="0"/>
              <a:pathLst>
                <a:path w="40210" h="77518">
                  <a:moveTo>
                    <a:pt x="17337" y="5562"/>
                  </a:moveTo>
                  <a:lnTo>
                    <a:pt x="20222" y="5197"/>
                  </a:lnTo>
                  <a:lnTo>
                    <a:pt x="24747" y="6562"/>
                  </a:lnTo>
                  <a:lnTo>
                    <a:pt x="25769" y="5970"/>
                  </a:lnTo>
                  <a:lnTo>
                    <a:pt x="28428" y="5865"/>
                  </a:lnTo>
                  <a:lnTo>
                    <a:pt x="29850" y="4452"/>
                  </a:lnTo>
                  <a:lnTo>
                    <a:pt x="32135" y="4546"/>
                  </a:lnTo>
                  <a:lnTo>
                    <a:pt x="36389" y="2732"/>
                  </a:lnTo>
                  <a:lnTo>
                    <a:pt x="39547" y="0"/>
                  </a:lnTo>
                  <a:lnTo>
                    <a:pt x="40071" y="2133"/>
                  </a:lnTo>
                  <a:lnTo>
                    <a:pt x="39693" y="6863"/>
                  </a:lnTo>
                  <a:lnTo>
                    <a:pt x="39952" y="11033"/>
                  </a:lnTo>
                  <a:lnTo>
                    <a:pt x="39683" y="18454"/>
                  </a:lnTo>
                  <a:lnTo>
                    <a:pt x="40210" y="20786"/>
                  </a:lnTo>
                  <a:lnTo>
                    <a:pt x="38866" y="24167"/>
                  </a:lnTo>
                  <a:lnTo>
                    <a:pt x="37182" y="27449"/>
                  </a:lnTo>
                  <a:lnTo>
                    <a:pt x="34578" y="30366"/>
                  </a:lnTo>
                  <a:lnTo>
                    <a:pt x="31004" y="32133"/>
                  </a:lnTo>
                  <a:lnTo>
                    <a:pt x="26597" y="34390"/>
                  </a:lnTo>
                  <a:lnTo>
                    <a:pt x="21992" y="39431"/>
                  </a:lnTo>
                  <a:lnTo>
                    <a:pt x="20485" y="40280"/>
                  </a:lnTo>
                  <a:lnTo>
                    <a:pt x="17627" y="43616"/>
                  </a:lnTo>
                  <a:lnTo>
                    <a:pt x="16004" y="44694"/>
                  </a:lnTo>
                  <a:lnTo>
                    <a:pt x="15442" y="48065"/>
                  </a:lnTo>
                  <a:lnTo>
                    <a:pt x="16943" y="51670"/>
                  </a:lnTo>
                  <a:lnTo>
                    <a:pt x="17460" y="54455"/>
                  </a:lnTo>
                  <a:lnTo>
                    <a:pt x="17391" y="55872"/>
                  </a:lnTo>
                  <a:lnTo>
                    <a:pt x="18069" y="55643"/>
                  </a:lnTo>
                  <a:lnTo>
                    <a:pt x="17574" y="60284"/>
                  </a:lnTo>
                  <a:lnTo>
                    <a:pt x="16783" y="62475"/>
                  </a:lnTo>
                  <a:lnTo>
                    <a:pt x="17586" y="63297"/>
                  </a:lnTo>
                  <a:lnTo>
                    <a:pt x="16860" y="65259"/>
                  </a:lnTo>
                  <a:lnTo>
                    <a:pt x="15163" y="66922"/>
                  </a:lnTo>
                  <a:lnTo>
                    <a:pt x="11973" y="68480"/>
                  </a:lnTo>
                  <a:lnTo>
                    <a:pt x="7310" y="70981"/>
                  </a:lnTo>
                  <a:lnTo>
                    <a:pt x="5541" y="72708"/>
                  </a:lnTo>
                  <a:lnTo>
                    <a:pt x="5680" y="74703"/>
                  </a:lnTo>
                  <a:lnTo>
                    <a:pt x="6591" y="75034"/>
                  </a:lnTo>
                  <a:lnTo>
                    <a:pt x="6049" y="77518"/>
                  </a:lnTo>
                  <a:lnTo>
                    <a:pt x="3270" y="77440"/>
                  </a:lnTo>
                  <a:lnTo>
                    <a:pt x="3141" y="75347"/>
                  </a:lnTo>
                  <a:lnTo>
                    <a:pt x="2782" y="73221"/>
                  </a:lnTo>
                  <a:lnTo>
                    <a:pt x="2612" y="71520"/>
                  </a:lnTo>
                  <a:lnTo>
                    <a:pt x="3707" y="66260"/>
                  </a:lnTo>
                  <a:lnTo>
                    <a:pt x="3012" y="62890"/>
                  </a:lnTo>
                  <a:lnTo>
                    <a:pt x="1732" y="56218"/>
                  </a:lnTo>
                  <a:lnTo>
                    <a:pt x="6045" y="50895"/>
                  </a:lnTo>
                  <a:lnTo>
                    <a:pt x="7269" y="47495"/>
                  </a:lnTo>
                  <a:lnTo>
                    <a:pt x="7864" y="47071"/>
                  </a:lnTo>
                  <a:lnTo>
                    <a:pt x="8476" y="44291"/>
                  </a:lnTo>
                  <a:lnTo>
                    <a:pt x="7966" y="42884"/>
                  </a:lnTo>
                  <a:lnTo>
                    <a:pt x="8354" y="39351"/>
                  </a:lnTo>
                  <a:lnTo>
                    <a:pt x="9291" y="36080"/>
                  </a:lnTo>
                  <a:lnTo>
                    <a:pt x="9635" y="30093"/>
                  </a:lnTo>
                  <a:lnTo>
                    <a:pt x="7757" y="28556"/>
                  </a:lnTo>
                  <a:lnTo>
                    <a:pt x="5976" y="28198"/>
                  </a:lnTo>
                  <a:lnTo>
                    <a:pt x="5222" y="27021"/>
                  </a:lnTo>
                  <a:lnTo>
                    <a:pt x="3521" y="26010"/>
                  </a:lnTo>
                  <a:lnTo>
                    <a:pt x="359" y="26079"/>
                  </a:lnTo>
                  <a:lnTo>
                    <a:pt x="201" y="24314"/>
                  </a:lnTo>
                  <a:lnTo>
                    <a:pt x="0" y="20948"/>
                  </a:lnTo>
                  <a:lnTo>
                    <a:pt x="11700" y="17133"/>
                  </a:lnTo>
                  <a:lnTo>
                    <a:pt x="13774" y="19421"/>
                  </a:lnTo>
                  <a:lnTo>
                    <a:pt x="14840" y="18994"/>
                  </a:lnTo>
                  <a:lnTo>
                    <a:pt x="16277" y="20204"/>
                  </a:lnTo>
                  <a:lnTo>
                    <a:pt x="16397" y="22102"/>
                  </a:lnTo>
                  <a:lnTo>
                    <a:pt x="15481" y="24297"/>
                  </a:lnTo>
                  <a:lnTo>
                    <a:pt x="15574" y="27636"/>
                  </a:lnTo>
                  <a:lnTo>
                    <a:pt x="17867" y="30583"/>
                  </a:lnTo>
                  <a:lnTo>
                    <a:pt x="19217" y="27308"/>
                  </a:lnTo>
                  <a:lnTo>
                    <a:pt x="20913" y="26325"/>
                  </a:lnTo>
                  <a:lnTo>
                    <a:pt x="20932" y="20232"/>
                  </a:lnTo>
                  <a:lnTo>
                    <a:pt x="19521" y="16794"/>
                  </a:lnTo>
                  <a:lnTo>
                    <a:pt x="18225" y="15256"/>
                  </a:lnTo>
                  <a:lnTo>
                    <a:pt x="16902" y="15316"/>
                  </a:lnTo>
                  <a:lnTo>
                    <a:pt x="16118" y="9153"/>
                  </a:lnTo>
                  <a:lnTo>
                    <a:pt x="17337" y="556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7" name="Polygon form 347"/>
            <p:cNvSpPr/>
            <p:nvPr/>
          </p:nvSpPr>
          <p:spPr>
            <a:xfrm>
              <a:off x="658181" y="2640430"/>
              <a:ext cx="45621" cy="60061"/>
            </a:xfrm>
            <a:custGeom>
              <a:avLst/>
              <a:gdLst/>
              <a:ahLst/>
              <a:cxnLst/>
              <a:rect l="0" t="0" r="0" b="0"/>
              <a:pathLst>
                <a:path w="45621" h="60061">
                  <a:moveTo>
                    <a:pt x="17626" y="60061"/>
                  </a:moveTo>
                  <a:lnTo>
                    <a:pt x="15186" y="56822"/>
                  </a:lnTo>
                  <a:lnTo>
                    <a:pt x="12967" y="53353"/>
                  </a:lnTo>
                  <a:lnTo>
                    <a:pt x="10484" y="52098"/>
                  </a:lnTo>
                  <a:lnTo>
                    <a:pt x="8711" y="50708"/>
                  </a:lnTo>
                  <a:lnTo>
                    <a:pt x="6599" y="50751"/>
                  </a:lnTo>
                  <a:lnTo>
                    <a:pt x="4728" y="51770"/>
                  </a:lnTo>
                  <a:lnTo>
                    <a:pt x="2859" y="51356"/>
                  </a:lnTo>
                  <a:lnTo>
                    <a:pt x="1523" y="52860"/>
                  </a:lnTo>
                  <a:lnTo>
                    <a:pt x="1266" y="50322"/>
                  </a:lnTo>
                  <a:lnTo>
                    <a:pt x="2387" y="48005"/>
                  </a:lnTo>
                  <a:lnTo>
                    <a:pt x="2986" y="43575"/>
                  </a:lnTo>
                  <a:lnTo>
                    <a:pt x="2714" y="38921"/>
                  </a:lnTo>
                  <a:lnTo>
                    <a:pt x="2337" y="36578"/>
                  </a:lnTo>
                  <a:lnTo>
                    <a:pt x="2790" y="34232"/>
                  </a:lnTo>
                  <a:lnTo>
                    <a:pt x="1899" y="31990"/>
                  </a:lnTo>
                  <a:lnTo>
                    <a:pt x="0" y="29946"/>
                  </a:lnTo>
                  <a:lnTo>
                    <a:pt x="874" y="28380"/>
                  </a:lnTo>
                  <a:lnTo>
                    <a:pt x="15504" y="28481"/>
                  </a:lnTo>
                  <a:lnTo>
                    <a:pt x="14999" y="21683"/>
                  </a:lnTo>
                  <a:lnTo>
                    <a:pt x="15983" y="19271"/>
                  </a:lnTo>
                  <a:lnTo>
                    <a:pt x="19477" y="18864"/>
                  </a:lnTo>
                  <a:lnTo>
                    <a:pt x="19727" y="6827"/>
                  </a:lnTo>
                  <a:lnTo>
                    <a:pt x="31810" y="7122"/>
                  </a:lnTo>
                  <a:lnTo>
                    <a:pt x="31993" y="0"/>
                  </a:lnTo>
                  <a:lnTo>
                    <a:pt x="45621" y="11421"/>
                  </a:lnTo>
                  <a:lnTo>
                    <a:pt x="39964" y="11494"/>
                  </a:lnTo>
                  <a:lnTo>
                    <a:pt x="41461" y="31788"/>
                  </a:lnTo>
                  <a:lnTo>
                    <a:pt x="43056" y="52080"/>
                  </a:lnTo>
                  <a:lnTo>
                    <a:pt x="43706" y="52661"/>
                  </a:lnTo>
                  <a:lnTo>
                    <a:pt x="42835" y="55951"/>
                  </a:lnTo>
                  <a:lnTo>
                    <a:pt x="27631" y="55995"/>
                  </a:lnTo>
                  <a:lnTo>
                    <a:pt x="27047" y="57040"/>
                  </a:lnTo>
                  <a:lnTo>
                    <a:pt x="25587" y="56724"/>
                  </a:lnTo>
                  <a:lnTo>
                    <a:pt x="23434" y="57649"/>
                  </a:lnTo>
                  <a:lnTo>
                    <a:pt x="20810" y="56332"/>
                  </a:lnTo>
                  <a:lnTo>
                    <a:pt x="19607" y="56437"/>
                  </a:lnTo>
                  <a:lnTo>
                    <a:pt x="18919" y="59207"/>
                  </a:lnTo>
                  <a:lnTo>
                    <a:pt x="17626" y="6006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8" name="Polygon form 348"/>
            <p:cNvSpPr/>
            <p:nvPr/>
          </p:nvSpPr>
          <p:spPr>
            <a:xfrm>
              <a:off x="833583" y="2780363"/>
              <a:ext cx="6617" cy="10166"/>
            </a:xfrm>
            <a:custGeom>
              <a:avLst/>
              <a:gdLst/>
              <a:ahLst/>
              <a:cxnLst/>
              <a:rect l="0" t="0" r="0" b="0"/>
              <a:pathLst>
                <a:path w="6617" h="10166">
                  <a:moveTo>
                    <a:pt x="1125" y="10166"/>
                  </a:moveTo>
                  <a:lnTo>
                    <a:pt x="947" y="4465"/>
                  </a:lnTo>
                  <a:lnTo>
                    <a:pt x="0" y="2315"/>
                  </a:lnTo>
                  <a:lnTo>
                    <a:pt x="2331" y="2690"/>
                  </a:lnTo>
                  <a:lnTo>
                    <a:pt x="3530" y="0"/>
                  </a:lnTo>
                  <a:lnTo>
                    <a:pt x="5571" y="311"/>
                  </a:lnTo>
                  <a:lnTo>
                    <a:pt x="5779" y="2174"/>
                  </a:lnTo>
                  <a:lnTo>
                    <a:pt x="6597" y="3246"/>
                  </a:lnTo>
                  <a:lnTo>
                    <a:pt x="6617" y="4784"/>
                  </a:lnTo>
                  <a:lnTo>
                    <a:pt x="5658" y="5771"/>
                  </a:lnTo>
                  <a:lnTo>
                    <a:pt x="4133" y="8235"/>
                  </a:lnTo>
                  <a:lnTo>
                    <a:pt x="2717" y="9944"/>
                  </a:lnTo>
                  <a:lnTo>
                    <a:pt x="1125" y="1016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9" name="Polygon form 349"/>
            <p:cNvSpPr/>
            <p:nvPr/>
          </p:nvSpPr>
          <p:spPr>
            <a:xfrm>
              <a:off x="846241" y="2812945"/>
              <a:ext cx="11173" cy="35897"/>
            </a:xfrm>
            <a:custGeom>
              <a:avLst/>
              <a:gdLst/>
              <a:ahLst/>
              <a:cxnLst/>
              <a:rect l="0" t="0" r="0" b="0"/>
              <a:pathLst>
                <a:path w="11173" h="35897">
                  <a:moveTo>
                    <a:pt x="7577" y="10875"/>
                  </a:moveTo>
                  <a:lnTo>
                    <a:pt x="6359" y="14467"/>
                  </a:lnTo>
                  <a:lnTo>
                    <a:pt x="7143" y="20629"/>
                  </a:lnTo>
                  <a:lnTo>
                    <a:pt x="8466" y="20570"/>
                  </a:lnTo>
                  <a:lnTo>
                    <a:pt x="9761" y="22108"/>
                  </a:lnTo>
                  <a:lnTo>
                    <a:pt x="11173" y="25546"/>
                  </a:lnTo>
                  <a:lnTo>
                    <a:pt x="11153" y="31639"/>
                  </a:lnTo>
                  <a:lnTo>
                    <a:pt x="9458" y="32622"/>
                  </a:lnTo>
                  <a:lnTo>
                    <a:pt x="8108" y="35897"/>
                  </a:lnTo>
                  <a:lnTo>
                    <a:pt x="5815" y="32950"/>
                  </a:lnTo>
                  <a:lnTo>
                    <a:pt x="5722" y="29611"/>
                  </a:lnTo>
                  <a:lnTo>
                    <a:pt x="6638" y="27416"/>
                  </a:lnTo>
                  <a:lnTo>
                    <a:pt x="6517" y="25517"/>
                  </a:lnTo>
                  <a:lnTo>
                    <a:pt x="5081" y="24308"/>
                  </a:lnTo>
                  <a:lnTo>
                    <a:pt x="4015" y="24735"/>
                  </a:lnTo>
                  <a:lnTo>
                    <a:pt x="1940" y="22447"/>
                  </a:lnTo>
                  <a:lnTo>
                    <a:pt x="0" y="21207"/>
                  </a:lnTo>
                  <a:lnTo>
                    <a:pt x="1351" y="16819"/>
                  </a:lnTo>
                  <a:lnTo>
                    <a:pt x="2620" y="15180"/>
                  </a:lnTo>
                  <a:lnTo>
                    <a:pt x="2048" y="11254"/>
                  </a:lnTo>
                  <a:lnTo>
                    <a:pt x="2961" y="7422"/>
                  </a:lnTo>
                  <a:lnTo>
                    <a:pt x="3659" y="6143"/>
                  </a:lnTo>
                  <a:lnTo>
                    <a:pt x="2825" y="2120"/>
                  </a:lnTo>
                  <a:lnTo>
                    <a:pt x="1088" y="0"/>
                  </a:lnTo>
                  <a:lnTo>
                    <a:pt x="4810" y="901"/>
                  </a:lnTo>
                  <a:lnTo>
                    <a:pt x="5535" y="2214"/>
                  </a:lnTo>
                  <a:lnTo>
                    <a:pt x="6755" y="4429"/>
                  </a:lnTo>
                  <a:lnTo>
                    <a:pt x="7577" y="1087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0" name="Polygon form 350"/>
            <p:cNvSpPr/>
            <p:nvPr/>
          </p:nvSpPr>
          <p:spPr>
            <a:xfrm>
              <a:off x="1143688" y="2733487"/>
              <a:ext cx="35759" cy="31823"/>
            </a:xfrm>
            <a:custGeom>
              <a:avLst/>
              <a:gdLst/>
              <a:ahLst/>
              <a:cxnLst/>
              <a:rect l="0" t="0" r="0" b="0"/>
              <a:pathLst>
                <a:path w="35759" h="31823">
                  <a:moveTo>
                    <a:pt x="33902" y="12583"/>
                  </a:moveTo>
                  <a:lnTo>
                    <a:pt x="31172" y="14375"/>
                  </a:lnTo>
                  <a:lnTo>
                    <a:pt x="27797" y="13537"/>
                  </a:lnTo>
                  <a:lnTo>
                    <a:pt x="23382" y="13579"/>
                  </a:lnTo>
                  <a:lnTo>
                    <a:pt x="22323" y="19448"/>
                  </a:lnTo>
                  <a:lnTo>
                    <a:pt x="20910" y="21249"/>
                  </a:lnTo>
                  <a:lnTo>
                    <a:pt x="19126" y="28414"/>
                  </a:lnTo>
                  <a:lnTo>
                    <a:pt x="16008" y="29519"/>
                  </a:lnTo>
                  <a:lnTo>
                    <a:pt x="12346" y="28092"/>
                  </a:lnTo>
                  <a:lnTo>
                    <a:pt x="10510" y="28547"/>
                  </a:lnTo>
                  <a:lnTo>
                    <a:pt x="8305" y="31143"/>
                  </a:lnTo>
                  <a:lnTo>
                    <a:pt x="5845" y="30779"/>
                  </a:lnTo>
                  <a:lnTo>
                    <a:pt x="3375" y="31823"/>
                  </a:lnTo>
                  <a:lnTo>
                    <a:pt x="709" y="28945"/>
                  </a:lnTo>
                  <a:lnTo>
                    <a:pt x="0" y="25537"/>
                  </a:lnTo>
                  <a:lnTo>
                    <a:pt x="2856" y="27275"/>
                  </a:lnTo>
                  <a:lnTo>
                    <a:pt x="5807" y="26309"/>
                  </a:lnTo>
                  <a:lnTo>
                    <a:pt x="6464" y="21975"/>
                  </a:lnTo>
                  <a:lnTo>
                    <a:pt x="8072" y="21000"/>
                  </a:lnTo>
                  <a:lnTo>
                    <a:pt x="12639" y="19861"/>
                  </a:lnTo>
                  <a:lnTo>
                    <a:pt x="15223" y="15780"/>
                  </a:lnTo>
                  <a:lnTo>
                    <a:pt x="16941" y="12515"/>
                  </a:lnTo>
                  <a:lnTo>
                    <a:pt x="18830" y="15161"/>
                  </a:lnTo>
                  <a:lnTo>
                    <a:pt x="19546" y="13402"/>
                  </a:lnTo>
                  <a:lnTo>
                    <a:pt x="21390" y="13547"/>
                  </a:lnTo>
                  <a:lnTo>
                    <a:pt x="21425" y="10257"/>
                  </a:lnTo>
                  <a:lnTo>
                    <a:pt x="21434" y="7720"/>
                  </a:lnTo>
                  <a:lnTo>
                    <a:pt x="24128" y="4100"/>
                  </a:lnTo>
                  <a:lnTo>
                    <a:pt x="25730" y="42"/>
                  </a:lnTo>
                  <a:lnTo>
                    <a:pt x="27278" y="0"/>
                  </a:lnTo>
                  <a:lnTo>
                    <a:pt x="29466" y="2580"/>
                  </a:lnTo>
                  <a:lnTo>
                    <a:pt x="29817" y="4823"/>
                  </a:lnTo>
                  <a:lnTo>
                    <a:pt x="32449" y="6229"/>
                  </a:lnTo>
                  <a:lnTo>
                    <a:pt x="35759" y="7744"/>
                  </a:lnTo>
                  <a:lnTo>
                    <a:pt x="35622" y="9776"/>
                  </a:lnTo>
                  <a:lnTo>
                    <a:pt x="33064" y="10064"/>
                  </a:lnTo>
                  <a:lnTo>
                    <a:pt x="33902" y="1258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1" name="Polygon form 351"/>
            <p:cNvSpPr/>
            <p:nvPr/>
          </p:nvSpPr>
          <p:spPr>
            <a:xfrm>
              <a:off x="1105857" y="2735860"/>
              <a:ext cx="17047" cy="27203"/>
            </a:xfrm>
            <a:custGeom>
              <a:avLst/>
              <a:gdLst/>
              <a:ahLst/>
              <a:cxnLst/>
              <a:rect l="0" t="0" r="0" b="0"/>
              <a:pathLst>
                <a:path w="17047" h="27203">
                  <a:moveTo>
                    <a:pt x="3882" y="2165"/>
                  </a:moveTo>
                  <a:lnTo>
                    <a:pt x="4349" y="4745"/>
                  </a:lnTo>
                  <a:lnTo>
                    <a:pt x="6843" y="4116"/>
                  </a:lnTo>
                  <a:lnTo>
                    <a:pt x="7962" y="2032"/>
                  </a:lnTo>
                  <a:lnTo>
                    <a:pt x="8875" y="2492"/>
                  </a:lnTo>
                  <a:lnTo>
                    <a:pt x="11333" y="5512"/>
                  </a:lnTo>
                  <a:lnTo>
                    <a:pt x="13135" y="8875"/>
                  </a:lnTo>
                  <a:lnTo>
                    <a:pt x="13524" y="12274"/>
                  </a:lnTo>
                  <a:lnTo>
                    <a:pt x="13215" y="14575"/>
                  </a:lnTo>
                  <a:lnTo>
                    <a:pt x="13656" y="16309"/>
                  </a:lnTo>
                  <a:lnTo>
                    <a:pt x="14038" y="19297"/>
                  </a:lnTo>
                  <a:lnTo>
                    <a:pt x="15433" y="20683"/>
                  </a:lnTo>
                  <a:lnTo>
                    <a:pt x="17047" y="25149"/>
                  </a:lnTo>
                  <a:lnTo>
                    <a:pt x="17002" y="26859"/>
                  </a:lnTo>
                  <a:lnTo>
                    <a:pt x="14279" y="27203"/>
                  </a:lnTo>
                  <a:lnTo>
                    <a:pt x="10576" y="23474"/>
                  </a:lnTo>
                  <a:lnTo>
                    <a:pt x="5926" y="19493"/>
                  </a:lnTo>
                  <a:lnTo>
                    <a:pt x="5392" y="16930"/>
                  </a:lnTo>
                  <a:lnTo>
                    <a:pt x="3042" y="13578"/>
                  </a:lnTo>
                  <a:lnTo>
                    <a:pt x="2318" y="9417"/>
                  </a:lnTo>
                  <a:lnTo>
                    <a:pt x="787" y="6689"/>
                  </a:lnTo>
                  <a:lnTo>
                    <a:pt x="987" y="3025"/>
                  </a:lnTo>
                  <a:lnTo>
                    <a:pt x="0" y="904"/>
                  </a:lnTo>
                  <a:lnTo>
                    <a:pt x="604" y="0"/>
                  </a:lnTo>
                  <a:lnTo>
                    <a:pt x="3882" y="216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2" name="Polygon form 352"/>
            <p:cNvSpPr/>
            <p:nvPr/>
          </p:nvSpPr>
          <p:spPr>
            <a:xfrm>
              <a:off x="766287" y="2848974"/>
              <a:ext cx="50304" cy="57089"/>
            </a:xfrm>
            <a:custGeom>
              <a:avLst/>
              <a:gdLst/>
              <a:ahLst/>
              <a:cxnLst/>
              <a:rect l="0" t="0" r="0" b="0"/>
              <a:pathLst>
                <a:path w="50304" h="57089">
                  <a:moveTo>
                    <a:pt x="15332" y="54823"/>
                  </a:moveTo>
                  <a:lnTo>
                    <a:pt x="12786" y="51249"/>
                  </a:lnTo>
                  <a:lnTo>
                    <a:pt x="11505" y="47802"/>
                  </a:lnTo>
                  <a:lnTo>
                    <a:pt x="10887" y="43216"/>
                  </a:lnTo>
                  <a:lnTo>
                    <a:pt x="10115" y="39801"/>
                  </a:lnTo>
                  <a:lnTo>
                    <a:pt x="9146" y="32548"/>
                  </a:lnTo>
                  <a:lnTo>
                    <a:pt x="9259" y="26918"/>
                  </a:lnTo>
                  <a:lnTo>
                    <a:pt x="8868" y="24348"/>
                  </a:lnTo>
                  <a:lnTo>
                    <a:pt x="7478" y="22402"/>
                  </a:lnTo>
                  <a:lnTo>
                    <a:pt x="5666" y="18506"/>
                  </a:lnTo>
                  <a:lnTo>
                    <a:pt x="3851" y="12853"/>
                  </a:lnTo>
                  <a:lnTo>
                    <a:pt x="3106" y="9896"/>
                  </a:lnTo>
                  <a:lnTo>
                    <a:pt x="152" y="5293"/>
                  </a:lnTo>
                  <a:lnTo>
                    <a:pt x="0" y="1683"/>
                  </a:lnTo>
                  <a:lnTo>
                    <a:pt x="1836" y="794"/>
                  </a:lnTo>
                  <a:lnTo>
                    <a:pt x="4114" y="0"/>
                  </a:lnTo>
                  <a:lnTo>
                    <a:pt x="6559" y="149"/>
                  </a:lnTo>
                  <a:lnTo>
                    <a:pt x="8758" y="2285"/>
                  </a:lnTo>
                  <a:lnTo>
                    <a:pt x="9337" y="1956"/>
                  </a:lnTo>
                  <a:lnTo>
                    <a:pt x="24640" y="1820"/>
                  </a:lnTo>
                  <a:lnTo>
                    <a:pt x="27177" y="4090"/>
                  </a:lnTo>
                  <a:lnTo>
                    <a:pt x="36277" y="4808"/>
                  </a:lnTo>
                  <a:lnTo>
                    <a:pt x="43284" y="2929"/>
                  </a:lnTo>
                  <a:lnTo>
                    <a:pt x="46418" y="1877"/>
                  </a:lnTo>
                  <a:lnTo>
                    <a:pt x="48853" y="2165"/>
                  </a:lnTo>
                  <a:lnTo>
                    <a:pt x="50294" y="3238"/>
                  </a:lnTo>
                  <a:lnTo>
                    <a:pt x="50304" y="3630"/>
                  </a:lnTo>
                  <a:lnTo>
                    <a:pt x="48131" y="4678"/>
                  </a:lnTo>
                  <a:lnTo>
                    <a:pt x="46988" y="4681"/>
                  </a:lnTo>
                  <a:lnTo>
                    <a:pt x="44501" y="6513"/>
                  </a:lnTo>
                  <a:lnTo>
                    <a:pt x="43146" y="4560"/>
                  </a:lnTo>
                  <a:lnTo>
                    <a:pt x="37269" y="6174"/>
                  </a:lnTo>
                  <a:lnTo>
                    <a:pt x="34460" y="6313"/>
                  </a:lnTo>
                  <a:lnTo>
                    <a:pt x="33623" y="23098"/>
                  </a:lnTo>
                  <a:lnTo>
                    <a:pt x="29939" y="23236"/>
                  </a:lnTo>
                  <a:lnTo>
                    <a:pt x="29277" y="36985"/>
                  </a:lnTo>
                  <a:lnTo>
                    <a:pt x="28308" y="54381"/>
                  </a:lnTo>
                  <a:lnTo>
                    <a:pt x="24914" y="56761"/>
                  </a:lnTo>
                  <a:lnTo>
                    <a:pt x="22939" y="57089"/>
                  </a:lnTo>
                  <a:lnTo>
                    <a:pt x="20699" y="56180"/>
                  </a:lnTo>
                  <a:lnTo>
                    <a:pt x="19083" y="55824"/>
                  </a:lnTo>
                  <a:lnTo>
                    <a:pt x="18572" y="53807"/>
                  </a:lnTo>
                  <a:lnTo>
                    <a:pt x="17195" y="52508"/>
                  </a:lnTo>
                  <a:lnTo>
                    <a:pt x="15332" y="54823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3" name="Polygon form 353"/>
            <p:cNvSpPr/>
            <p:nvPr/>
          </p:nvSpPr>
          <p:spPr>
            <a:xfrm>
              <a:off x="723119" y="2658837"/>
              <a:ext cx="58453" cy="55611"/>
            </a:xfrm>
            <a:custGeom>
              <a:avLst/>
              <a:gdLst/>
              <a:ahLst/>
              <a:cxnLst/>
              <a:rect l="0" t="0" r="0" b="0"/>
              <a:pathLst>
                <a:path w="58453" h="55611">
                  <a:moveTo>
                    <a:pt x="7091" y="54298"/>
                  </a:moveTo>
                  <a:lnTo>
                    <a:pt x="7169" y="51079"/>
                  </a:lnTo>
                  <a:lnTo>
                    <a:pt x="2776" y="50014"/>
                  </a:lnTo>
                  <a:lnTo>
                    <a:pt x="2655" y="47739"/>
                  </a:lnTo>
                  <a:lnTo>
                    <a:pt x="511" y="44670"/>
                  </a:lnTo>
                  <a:lnTo>
                    <a:pt x="0" y="42529"/>
                  </a:lnTo>
                  <a:lnTo>
                    <a:pt x="300" y="40251"/>
                  </a:lnTo>
                  <a:lnTo>
                    <a:pt x="2730" y="40066"/>
                  </a:lnTo>
                  <a:lnTo>
                    <a:pt x="4129" y="38395"/>
                  </a:lnTo>
                  <a:lnTo>
                    <a:pt x="9299" y="37989"/>
                  </a:lnTo>
                  <a:lnTo>
                    <a:pt x="12660" y="37241"/>
                  </a:lnTo>
                  <a:lnTo>
                    <a:pt x="12965" y="34344"/>
                  </a:lnTo>
                  <a:lnTo>
                    <a:pt x="15012" y="31202"/>
                  </a:lnTo>
                  <a:lnTo>
                    <a:pt x="14915" y="20375"/>
                  </a:lnTo>
                  <a:lnTo>
                    <a:pt x="20191" y="18271"/>
                  </a:lnTo>
                  <a:lnTo>
                    <a:pt x="30891" y="9010"/>
                  </a:lnTo>
                  <a:lnTo>
                    <a:pt x="43435" y="0"/>
                  </a:lnTo>
                  <a:lnTo>
                    <a:pt x="49375" y="2002"/>
                  </a:lnTo>
                  <a:lnTo>
                    <a:pt x="51552" y="4576"/>
                  </a:lnTo>
                  <a:lnTo>
                    <a:pt x="54125" y="2813"/>
                  </a:lnTo>
                  <a:lnTo>
                    <a:pt x="55292" y="10124"/>
                  </a:lnTo>
                  <a:lnTo>
                    <a:pt x="56731" y="11341"/>
                  </a:lnTo>
                  <a:lnTo>
                    <a:pt x="56842" y="12838"/>
                  </a:lnTo>
                  <a:lnTo>
                    <a:pt x="58453" y="14444"/>
                  </a:lnTo>
                  <a:lnTo>
                    <a:pt x="57705" y="16474"/>
                  </a:lnTo>
                  <a:lnTo>
                    <a:pt x="56546" y="26032"/>
                  </a:lnTo>
                  <a:lnTo>
                    <a:pt x="56513" y="32155"/>
                  </a:lnTo>
                  <a:lnTo>
                    <a:pt x="51795" y="36611"/>
                  </a:lnTo>
                  <a:lnTo>
                    <a:pt x="50289" y="42814"/>
                  </a:lnTo>
                  <a:lnTo>
                    <a:pt x="51905" y="44553"/>
                  </a:lnTo>
                  <a:lnTo>
                    <a:pt x="51955" y="47580"/>
                  </a:lnTo>
                  <a:lnTo>
                    <a:pt x="54397" y="47681"/>
                  </a:lnTo>
                  <a:lnTo>
                    <a:pt x="54059" y="49899"/>
                  </a:lnTo>
                  <a:lnTo>
                    <a:pt x="52990" y="50172"/>
                  </a:lnTo>
                  <a:lnTo>
                    <a:pt x="52895" y="51671"/>
                  </a:lnTo>
                  <a:lnTo>
                    <a:pt x="52188" y="51777"/>
                  </a:lnTo>
                  <a:lnTo>
                    <a:pt x="49520" y="46632"/>
                  </a:lnTo>
                  <a:lnTo>
                    <a:pt x="48624" y="46447"/>
                  </a:lnTo>
                  <a:lnTo>
                    <a:pt x="45695" y="49085"/>
                  </a:lnTo>
                  <a:lnTo>
                    <a:pt x="42727" y="47719"/>
                  </a:lnTo>
                  <a:lnTo>
                    <a:pt x="40676" y="47450"/>
                  </a:lnTo>
                  <a:lnTo>
                    <a:pt x="39588" y="48113"/>
                  </a:lnTo>
                  <a:lnTo>
                    <a:pt x="37356" y="47975"/>
                  </a:lnTo>
                  <a:lnTo>
                    <a:pt x="35138" y="49983"/>
                  </a:lnTo>
                  <a:lnTo>
                    <a:pt x="33197" y="50102"/>
                  </a:lnTo>
                  <a:lnTo>
                    <a:pt x="28565" y="47679"/>
                  </a:lnTo>
                  <a:lnTo>
                    <a:pt x="26773" y="48836"/>
                  </a:lnTo>
                  <a:lnTo>
                    <a:pt x="24831" y="48759"/>
                  </a:lnTo>
                  <a:lnTo>
                    <a:pt x="23388" y="46985"/>
                  </a:lnTo>
                  <a:lnTo>
                    <a:pt x="19563" y="45236"/>
                  </a:lnTo>
                  <a:lnTo>
                    <a:pt x="15482" y="45797"/>
                  </a:lnTo>
                  <a:lnTo>
                    <a:pt x="14498" y="46814"/>
                  </a:lnTo>
                  <a:lnTo>
                    <a:pt x="13978" y="49518"/>
                  </a:lnTo>
                  <a:lnTo>
                    <a:pt x="12896" y="51414"/>
                  </a:lnTo>
                  <a:lnTo>
                    <a:pt x="12650" y="55611"/>
                  </a:lnTo>
                  <a:lnTo>
                    <a:pt x="9733" y="52908"/>
                  </a:lnTo>
                  <a:lnTo>
                    <a:pt x="8367" y="52921"/>
                  </a:lnTo>
                  <a:lnTo>
                    <a:pt x="7091" y="5429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4" name="Polygon form 354"/>
            <p:cNvSpPr/>
            <p:nvPr/>
          </p:nvSpPr>
          <p:spPr>
            <a:xfrm>
              <a:off x="732325" y="2704072"/>
              <a:ext cx="45231" cy="45250"/>
            </a:xfrm>
            <a:custGeom>
              <a:avLst/>
              <a:gdLst/>
              <a:ahLst/>
              <a:cxnLst/>
              <a:rect l="0" t="0" r="0" b="0"/>
              <a:pathLst>
                <a:path w="45231" h="45250">
                  <a:moveTo>
                    <a:pt x="22321" y="42747"/>
                  </a:moveTo>
                  <a:lnTo>
                    <a:pt x="18340" y="44442"/>
                  </a:lnTo>
                  <a:lnTo>
                    <a:pt x="16881" y="44195"/>
                  </a:lnTo>
                  <a:lnTo>
                    <a:pt x="15407" y="45250"/>
                  </a:lnTo>
                  <a:lnTo>
                    <a:pt x="12333" y="45148"/>
                  </a:lnTo>
                  <a:lnTo>
                    <a:pt x="10269" y="42208"/>
                  </a:lnTo>
                  <a:lnTo>
                    <a:pt x="8995" y="38806"/>
                  </a:lnTo>
                  <a:lnTo>
                    <a:pt x="6269" y="35710"/>
                  </a:lnTo>
                  <a:lnTo>
                    <a:pt x="3386" y="35769"/>
                  </a:lnTo>
                  <a:lnTo>
                    <a:pt x="0" y="35768"/>
                  </a:lnTo>
                  <a:lnTo>
                    <a:pt x="205" y="28190"/>
                  </a:lnTo>
                  <a:lnTo>
                    <a:pt x="102" y="25200"/>
                  </a:lnTo>
                  <a:lnTo>
                    <a:pt x="816" y="22235"/>
                  </a:lnTo>
                  <a:lnTo>
                    <a:pt x="1990" y="20793"/>
                  </a:lnTo>
                  <a:lnTo>
                    <a:pt x="3835" y="17882"/>
                  </a:lnTo>
                  <a:lnTo>
                    <a:pt x="3427" y="16618"/>
                  </a:lnTo>
                  <a:lnTo>
                    <a:pt x="4172" y="14725"/>
                  </a:lnTo>
                  <a:lnTo>
                    <a:pt x="3302" y="11937"/>
                  </a:lnTo>
                  <a:lnTo>
                    <a:pt x="3444" y="10376"/>
                  </a:lnTo>
                  <a:lnTo>
                    <a:pt x="3690" y="6179"/>
                  </a:lnTo>
                  <a:lnTo>
                    <a:pt x="4772" y="4283"/>
                  </a:lnTo>
                  <a:lnTo>
                    <a:pt x="5292" y="1579"/>
                  </a:lnTo>
                  <a:lnTo>
                    <a:pt x="6276" y="561"/>
                  </a:lnTo>
                  <a:lnTo>
                    <a:pt x="10357" y="0"/>
                  </a:lnTo>
                  <a:lnTo>
                    <a:pt x="14182" y="1750"/>
                  </a:lnTo>
                  <a:lnTo>
                    <a:pt x="15625" y="3523"/>
                  </a:lnTo>
                  <a:lnTo>
                    <a:pt x="17568" y="3601"/>
                  </a:lnTo>
                  <a:lnTo>
                    <a:pt x="19359" y="2444"/>
                  </a:lnTo>
                  <a:lnTo>
                    <a:pt x="23992" y="4866"/>
                  </a:lnTo>
                  <a:lnTo>
                    <a:pt x="25932" y="4748"/>
                  </a:lnTo>
                  <a:lnTo>
                    <a:pt x="28150" y="2739"/>
                  </a:lnTo>
                  <a:lnTo>
                    <a:pt x="30382" y="2877"/>
                  </a:lnTo>
                  <a:lnTo>
                    <a:pt x="31470" y="2214"/>
                  </a:lnTo>
                  <a:lnTo>
                    <a:pt x="33521" y="2484"/>
                  </a:lnTo>
                  <a:lnTo>
                    <a:pt x="36489" y="3849"/>
                  </a:lnTo>
                  <a:lnTo>
                    <a:pt x="39418" y="1212"/>
                  </a:lnTo>
                  <a:lnTo>
                    <a:pt x="40314" y="1396"/>
                  </a:lnTo>
                  <a:lnTo>
                    <a:pt x="42983" y="6541"/>
                  </a:lnTo>
                  <a:lnTo>
                    <a:pt x="43689" y="6435"/>
                  </a:lnTo>
                  <a:lnTo>
                    <a:pt x="45231" y="8306"/>
                  </a:lnTo>
                  <a:lnTo>
                    <a:pt x="44831" y="9157"/>
                  </a:lnTo>
                  <a:lnTo>
                    <a:pt x="44657" y="10722"/>
                  </a:lnTo>
                  <a:lnTo>
                    <a:pt x="41500" y="14371"/>
                  </a:lnTo>
                  <a:lnTo>
                    <a:pt x="40533" y="17377"/>
                  </a:lnTo>
                  <a:lnTo>
                    <a:pt x="40027" y="19823"/>
                  </a:lnTo>
                  <a:lnTo>
                    <a:pt x="39229" y="20874"/>
                  </a:lnTo>
                  <a:lnTo>
                    <a:pt x="38496" y="24169"/>
                  </a:lnTo>
                  <a:lnTo>
                    <a:pt x="36469" y="26110"/>
                  </a:lnTo>
                  <a:lnTo>
                    <a:pt x="35899" y="28492"/>
                  </a:lnTo>
                  <a:lnTo>
                    <a:pt x="35056" y="30388"/>
                  </a:lnTo>
                  <a:lnTo>
                    <a:pt x="34714" y="32344"/>
                  </a:lnTo>
                  <a:lnTo>
                    <a:pt x="32092" y="33932"/>
                  </a:lnTo>
                  <a:lnTo>
                    <a:pt x="29924" y="32002"/>
                  </a:lnTo>
                  <a:lnTo>
                    <a:pt x="28471" y="32081"/>
                  </a:lnTo>
                  <a:lnTo>
                    <a:pt x="26205" y="34836"/>
                  </a:lnTo>
                  <a:lnTo>
                    <a:pt x="25095" y="34880"/>
                  </a:lnTo>
                  <a:lnTo>
                    <a:pt x="23294" y="39419"/>
                  </a:lnTo>
                  <a:lnTo>
                    <a:pt x="22321" y="4274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5" name="Polygon form 355"/>
            <p:cNvSpPr/>
            <p:nvPr/>
          </p:nvSpPr>
          <p:spPr>
            <a:xfrm>
              <a:off x="388579" y="2695418"/>
              <a:ext cx="18415" cy="21045"/>
            </a:xfrm>
            <a:custGeom>
              <a:avLst/>
              <a:gdLst/>
              <a:ahLst/>
              <a:cxnLst/>
              <a:rect l="0" t="0" r="0" b="0"/>
              <a:pathLst>
                <a:path w="18415" h="21045">
                  <a:moveTo>
                    <a:pt x="6455" y="19152"/>
                  </a:moveTo>
                  <a:lnTo>
                    <a:pt x="5295" y="17577"/>
                  </a:lnTo>
                  <a:lnTo>
                    <a:pt x="3725" y="15557"/>
                  </a:lnTo>
                  <a:lnTo>
                    <a:pt x="3070" y="13880"/>
                  </a:lnTo>
                  <a:lnTo>
                    <a:pt x="1642" y="12299"/>
                  </a:lnTo>
                  <a:lnTo>
                    <a:pt x="0" y="10033"/>
                  </a:lnTo>
                  <a:lnTo>
                    <a:pt x="513" y="9279"/>
                  </a:lnTo>
                  <a:lnTo>
                    <a:pt x="1050" y="10034"/>
                  </a:lnTo>
                  <a:lnTo>
                    <a:pt x="1380" y="9691"/>
                  </a:lnTo>
                  <a:lnTo>
                    <a:pt x="2584" y="9512"/>
                  </a:lnTo>
                  <a:lnTo>
                    <a:pt x="3194" y="8395"/>
                  </a:lnTo>
                  <a:lnTo>
                    <a:pt x="3756" y="8363"/>
                  </a:lnTo>
                  <a:lnTo>
                    <a:pt x="3975" y="5938"/>
                  </a:lnTo>
                  <a:lnTo>
                    <a:pt x="4878" y="5840"/>
                  </a:lnTo>
                  <a:lnTo>
                    <a:pt x="5664" y="5892"/>
                  </a:lnTo>
                  <a:lnTo>
                    <a:pt x="6648" y="4595"/>
                  </a:lnTo>
                  <a:lnTo>
                    <a:pt x="7639" y="5614"/>
                  </a:lnTo>
                  <a:lnTo>
                    <a:pt x="8105" y="5011"/>
                  </a:lnTo>
                  <a:lnTo>
                    <a:pt x="8877" y="4441"/>
                  </a:lnTo>
                  <a:lnTo>
                    <a:pt x="10371" y="3114"/>
                  </a:lnTo>
                  <a:lnTo>
                    <a:pt x="10566" y="2103"/>
                  </a:lnTo>
                  <a:lnTo>
                    <a:pt x="10923" y="2154"/>
                  </a:lnTo>
                  <a:lnTo>
                    <a:pt x="11563" y="990"/>
                  </a:lnTo>
                  <a:lnTo>
                    <a:pt x="11977" y="855"/>
                  </a:lnTo>
                  <a:lnTo>
                    <a:pt x="12522" y="1620"/>
                  </a:lnTo>
                  <a:lnTo>
                    <a:pt x="13251" y="1859"/>
                  </a:lnTo>
                  <a:lnTo>
                    <a:pt x="14168" y="1252"/>
                  </a:lnTo>
                  <a:lnTo>
                    <a:pt x="15124" y="1270"/>
                  </a:lnTo>
                  <a:lnTo>
                    <a:pt x="16520" y="657"/>
                  </a:lnTo>
                  <a:lnTo>
                    <a:pt x="17132" y="0"/>
                  </a:lnTo>
                  <a:lnTo>
                    <a:pt x="18415" y="129"/>
                  </a:lnTo>
                  <a:lnTo>
                    <a:pt x="18028" y="592"/>
                  </a:lnTo>
                  <a:lnTo>
                    <a:pt x="17693" y="1684"/>
                  </a:lnTo>
                  <a:lnTo>
                    <a:pt x="17851" y="3488"/>
                  </a:lnTo>
                  <a:lnTo>
                    <a:pt x="16771" y="5142"/>
                  </a:lnTo>
                  <a:lnTo>
                    <a:pt x="16126" y="7110"/>
                  </a:lnTo>
                  <a:lnTo>
                    <a:pt x="15749" y="9271"/>
                  </a:lnTo>
                  <a:lnTo>
                    <a:pt x="15809" y="10541"/>
                  </a:lnTo>
                  <a:lnTo>
                    <a:pt x="15659" y="12755"/>
                  </a:lnTo>
                  <a:lnTo>
                    <a:pt x="15026" y="13227"/>
                  </a:lnTo>
                  <a:lnTo>
                    <a:pt x="14447" y="15323"/>
                  </a:lnTo>
                  <a:lnTo>
                    <a:pt x="14574" y="16625"/>
                  </a:lnTo>
                  <a:lnTo>
                    <a:pt x="13668" y="17869"/>
                  </a:lnTo>
                  <a:lnTo>
                    <a:pt x="13714" y="19200"/>
                  </a:lnTo>
                  <a:lnTo>
                    <a:pt x="14220" y="20017"/>
                  </a:lnTo>
                  <a:lnTo>
                    <a:pt x="13208" y="21045"/>
                  </a:lnTo>
                  <a:lnTo>
                    <a:pt x="12114" y="20699"/>
                  </a:lnTo>
                  <a:lnTo>
                    <a:pt x="11580" y="19677"/>
                  </a:lnTo>
                  <a:lnTo>
                    <a:pt x="10412" y="19247"/>
                  </a:lnTo>
                  <a:lnTo>
                    <a:pt x="9473" y="19874"/>
                  </a:lnTo>
                  <a:lnTo>
                    <a:pt x="7092" y="18528"/>
                  </a:lnTo>
                  <a:lnTo>
                    <a:pt x="6455" y="1915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6" name="Polygon form 356"/>
            <p:cNvSpPr/>
            <p:nvPr/>
          </p:nvSpPr>
          <p:spPr>
            <a:xfrm>
              <a:off x="732541" y="2517694"/>
              <a:ext cx="11654" cy="12722"/>
            </a:xfrm>
            <a:custGeom>
              <a:avLst/>
              <a:gdLst/>
              <a:ahLst/>
              <a:cxnLst/>
              <a:rect l="0" t="0" r="0" b="0"/>
              <a:pathLst>
                <a:path w="11654" h="12722">
                  <a:moveTo>
                    <a:pt x="8405" y="0"/>
                  </a:moveTo>
                  <a:lnTo>
                    <a:pt x="11002" y="120"/>
                  </a:lnTo>
                  <a:lnTo>
                    <a:pt x="11654" y="1706"/>
                  </a:lnTo>
                  <a:lnTo>
                    <a:pt x="11052" y="6014"/>
                  </a:lnTo>
                  <a:lnTo>
                    <a:pt x="10322" y="7788"/>
                  </a:lnTo>
                  <a:lnTo>
                    <a:pt x="8420" y="7799"/>
                  </a:lnTo>
                  <a:lnTo>
                    <a:pt x="9129" y="12722"/>
                  </a:lnTo>
                  <a:lnTo>
                    <a:pt x="7337" y="11632"/>
                  </a:lnTo>
                  <a:lnTo>
                    <a:pt x="5259" y="9582"/>
                  </a:lnTo>
                  <a:lnTo>
                    <a:pt x="2337" y="10568"/>
                  </a:lnTo>
                  <a:lnTo>
                    <a:pt x="0" y="10205"/>
                  </a:lnTo>
                  <a:lnTo>
                    <a:pt x="1610" y="8909"/>
                  </a:lnTo>
                  <a:lnTo>
                    <a:pt x="4194" y="1985"/>
                  </a:lnTo>
                  <a:lnTo>
                    <a:pt x="8405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7" name="Polygon form 357"/>
            <p:cNvSpPr/>
            <p:nvPr/>
          </p:nvSpPr>
          <p:spPr>
            <a:xfrm>
              <a:off x="736221" y="2433857"/>
              <a:ext cx="65183" cy="62348"/>
            </a:xfrm>
            <a:custGeom>
              <a:avLst/>
              <a:gdLst/>
              <a:ahLst/>
              <a:cxnLst/>
              <a:rect l="0" t="0" r="0" b="0"/>
              <a:pathLst>
                <a:path w="65183" h="62348">
                  <a:moveTo>
                    <a:pt x="55790" y="0"/>
                  </a:moveTo>
                  <a:lnTo>
                    <a:pt x="64500" y="3234"/>
                  </a:lnTo>
                  <a:lnTo>
                    <a:pt x="61613" y="4566"/>
                  </a:lnTo>
                  <a:lnTo>
                    <a:pt x="65183" y="7436"/>
                  </a:lnTo>
                  <a:lnTo>
                    <a:pt x="61345" y="9422"/>
                  </a:lnTo>
                  <a:lnTo>
                    <a:pt x="59386" y="9903"/>
                  </a:lnTo>
                  <a:lnTo>
                    <a:pt x="59632" y="6592"/>
                  </a:lnTo>
                  <a:lnTo>
                    <a:pt x="55918" y="4805"/>
                  </a:lnTo>
                  <a:lnTo>
                    <a:pt x="52377" y="6480"/>
                  </a:lnTo>
                  <a:lnTo>
                    <a:pt x="51912" y="9942"/>
                  </a:lnTo>
                  <a:lnTo>
                    <a:pt x="49912" y="12067"/>
                  </a:lnTo>
                  <a:lnTo>
                    <a:pt x="46903" y="10989"/>
                  </a:lnTo>
                  <a:lnTo>
                    <a:pt x="43584" y="11285"/>
                  </a:lnTo>
                  <a:lnTo>
                    <a:pt x="40257" y="8857"/>
                  </a:lnTo>
                  <a:lnTo>
                    <a:pt x="38948" y="10123"/>
                  </a:lnTo>
                  <a:lnTo>
                    <a:pt x="37387" y="10342"/>
                  </a:lnTo>
                  <a:lnTo>
                    <a:pt x="37542" y="13436"/>
                  </a:lnTo>
                  <a:lnTo>
                    <a:pt x="32526" y="12760"/>
                  </a:lnTo>
                  <a:lnTo>
                    <a:pt x="32238" y="15384"/>
                  </a:lnTo>
                  <a:lnTo>
                    <a:pt x="29722" y="15404"/>
                  </a:lnTo>
                  <a:lnTo>
                    <a:pt x="28450" y="18769"/>
                  </a:lnTo>
                  <a:lnTo>
                    <a:pt x="26457" y="24009"/>
                  </a:lnTo>
                  <a:lnTo>
                    <a:pt x="23003" y="30668"/>
                  </a:lnTo>
                  <a:lnTo>
                    <a:pt x="24180" y="32261"/>
                  </a:lnTo>
                  <a:lnTo>
                    <a:pt x="23419" y="34134"/>
                  </a:lnTo>
                  <a:lnTo>
                    <a:pt x="20662" y="34083"/>
                  </a:lnTo>
                  <a:lnTo>
                    <a:pt x="19270" y="38509"/>
                  </a:lnTo>
                  <a:lnTo>
                    <a:pt x="20008" y="44747"/>
                  </a:lnTo>
                  <a:lnTo>
                    <a:pt x="22053" y="47111"/>
                  </a:lnTo>
                  <a:lnTo>
                    <a:pt x="21598" y="52645"/>
                  </a:lnTo>
                  <a:lnTo>
                    <a:pt x="19439" y="55890"/>
                  </a:lnTo>
                  <a:lnTo>
                    <a:pt x="18355" y="58610"/>
                  </a:lnTo>
                  <a:lnTo>
                    <a:pt x="16164" y="55743"/>
                  </a:lnTo>
                  <a:lnTo>
                    <a:pt x="10690" y="61222"/>
                  </a:lnTo>
                  <a:lnTo>
                    <a:pt x="6781" y="62348"/>
                  </a:lnTo>
                  <a:lnTo>
                    <a:pt x="2568" y="59975"/>
                  </a:lnTo>
                  <a:lnTo>
                    <a:pt x="1320" y="54927"/>
                  </a:lnTo>
                  <a:lnTo>
                    <a:pt x="0" y="44083"/>
                  </a:lnTo>
                  <a:lnTo>
                    <a:pt x="2489" y="41047"/>
                  </a:lnTo>
                  <a:lnTo>
                    <a:pt x="9692" y="37057"/>
                  </a:lnTo>
                  <a:lnTo>
                    <a:pt x="14811" y="32165"/>
                  </a:lnTo>
                  <a:lnTo>
                    <a:pt x="19207" y="25569"/>
                  </a:lnTo>
                  <a:lnTo>
                    <a:pt x="24587" y="16427"/>
                  </a:lnTo>
                  <a:lnTo>
                    <a:pt x="28487" y="12837"/>
                  </a:lnTo>
                  <a:lnTo>
                    <a:pt x="34627" y="6847"/>
                  </a:lnTo>
                  <a:lnTo>
                    <a:pt x="39811" y="4701"/>
                  </a:lnTo>
                  <a:lnTo>
                    <a:pt x="44009" y="4875"/>
                  </a:lnTo>
                  <a:lnTo>
                    <a:pt x="46988" y="919"/>
                  </a:lnTo>
                  <a:lnTo>
                    <a:pt x="51568" y="1032"/>
                  </a:lnTo>
                  <a:lnTo>
                    <a:pt x="5579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8" name="Polygon form 358"/>
            <p:cNvSpPr/>
            <p:nvPr/>
          </p:nvSpPr>
          <p:spPr>
            <a:xfrm>
              <a:off x="743849" y="2392789"/>
              <a:ext cx="23945" cy="15406"/>
            </a:xfrm>
            <a:custGeom>
              <a:avLst/>
              <a:gdLst/>
              <a:ahLst/>
              <a:cxnLst/>
              <a:rect l="0" t="0" r="0" b="0"/>
              <a:pathLst>
                <a:path w="23945" h="15406">
                  <a:moveTo>
                    <a:pt x="16266" y="1605"/>
                  </a:moveTo>
                  <a:lnTo>
                    <a:pt x="23945" y="5002"/>
                  </a:lnTo>
                  <a:lnTo>
                    <a:pt x="18983" y="6920"/>
                  </a:lnTo>
                  <a:lnTo>
                    <a:pt x="18470" y="10384"/>
                  </a:lnTo>
                  <a:lnTo>
                    <a:pt x="16722" y="11293"/>
                  </a:lnTo>
                  <a:lnTo>
                    <a:pt x="16371" y="15191"/>
                  </a:lnTo>
                  <a:lnTo>
                    <a:pt x="13714" y="15406"/>
                  </a:lnTo>
                  <a:lnTo>
                    <a:pt x="8504" y="12597"/>
                  </a:lnTo>
                  <a:lnTo>
                    <a:pt x="10247" y="10909"/>
                  </a:lnTo>
                  <a:lnTo>
                    <a:pt x="6781" y="9585"/>
                  </a:lnTo>
                  <a:lnTo>
                    <a:pt x="2074" y="5657"/>
                  </a:lnTo>
                  <a:lnTo>
                    <a:pt x="0" y="1993"/>
                  </a:lnTo>
                  <a:lnTo>
                    <a:pt x="5456" y="268"/>
                  </a:lnTo>
                  <a:lnTo>
                    <a:pt x="6838" y="1900"/>
                  </a:lnTo>
                  <a:lnTo>
                    <a:pt x="9803" y="1806"/>
                  </a:lnTo>
                  <a:lnTo>
                    <a:pt x="10322" y="195"/>
                  </a:lnTo>
                  <a:lnTo>
                    <a:pt x="13331" y="0"/>
                  </a:lnTo>
                  <a:lnTo>
                    <a:pt x="16266" y="160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9" name="Polygon form 359"/>
            <p:cNvSpPr/>
            <p:nvPr/>
          </p:nvSpPr>
          <p:spPr>
            <a:xfrm>
              <a:off x="757717" y="2389795"/>
              <a:ext cx="20957" cy="5873"/>
            </a:xfrm>
            <a:custGeom>
              <a:avLst/>
              <a:gdLst/>
              <a:ahLst/>
              <a:cxnLst/>
              <a:rect l="0" t="0" r="0" b="0"/>
              <a:pathLst>
                <a:path w="20957" h="5873">
                  <a:moveTo>
                    <a:pt x="16455" y="1087"/>
                  </a:moveTo>
                  <a:lnTo>
                    <a:pt x="20957" y="2655"/>
                  </a:lnTo>
                  <a:lnTo>
                    <a:pt x="18619" y="5222"/>
                  </a:lnTo>
                  <a:lnTo>
                    <a:pt x="12696" y="5873"/>
                  </a:lnTo>
                  <a:lnTo>
                    <a:pt x="6337" y="5182"/>
                  </a:lnTo>
                  <a:lnTo>
                    <a:pt x="5683" y="3897"/>
                  </a:lnTo>
                  <a:lnTo>
                    <a:pt x="2686" y="3853"/>
                  </a:lnTo>
                  <a:lnTo>
                    <a:pt x="0" y="1729"/>
                  </a:lnTo>
                  <a:lnTo>
                    <a:pt x="6040" y="345"/>
                  </a:lnTo>
                  <a:lnTo>
                    <a:pt x="9273" y="1430"/>
                  </a:lnTo>
                  <a:lnTo>
                    <a:pt x="10986" y="0"/>
                  </a:lnTo>
                  <a:lnTo>
                    <a:pt x="16455" y="108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0" name="Polygon form 360"/>
            <p:cNvSpPr/>
            <p:nvPr/>
          </p:nvSpPr>
          <p:spPr>
            <a:xfrm>
              <a:off x="766974" y="2400092"/>
              <a:ext cx="8921" cy="4739"/>
            </a:xfrm>
            <a:custGeom>
              <a:avLst/>
              <a:gdLst/>
              <a:ahLst/>
              <a:cxnLst/>
              <a:rect l="0" t="0" r="0" b="0"/>
              <a:pathLst>
                <a:path w="8921" h="4739">
                  <a:moveTo>
                    <a:pt x="8921" y="2743"/>
                  </a:moveTo>
                  <a:lnTo>
                    <a:pt x="4517" y="4739"/>
                  </a:lnTo>
                  <a:lnTo>
                    <a:pt x="408" y="3713"/>
                  </a:lnTo>
                  <a:lnTo>
                    <a:pt x="1642" y="2482"/>
                  </a:lnTo>
                  <a:lnTo>
                    <a:pt x="0" y="1006"/>
                  </a:lnTo>
                  <a:lnTo>
                    <a:pt x="4238" y="0"/>
                  </a:lnTo>
                  <a:lnTo>
                    <a:pt x="5525" y="1742"/>
                  </a:lnTo>
                  <a:lnTo>
                    <a:pt x="8921" y="274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1" name="Polygon form 361"/>
            <p:cNvSpPr/>
            <p:nvPr/>
          </p:nvSpPr>
          <p:spPr>
            <a:xfrm>
              <a:off x="1012886" y="2620402"/>
              <a:ext cx="31755" cy="18771"/>
            </a:xfrm>
            <a:custGeom>
              <a:avLst/>
              <a:gdLst/>
              <a:ahLst/>
              <a:cxnLst/>
              <a:rect l="0" t="0" r="0" b="0"/>
              <a:pathLst>
                <a:path w="31755" h="18771">
                  <a:moveTo>
                    <a:pt x="30125" y="11399"/>
                  </a:moveTo>
                  <a:lnTo>
                    <a:pt x="30401" y="13519"/>
                  </a:lnTo>
                  <a:lnTo>
                    <a:pt x="31681" y="16610"/>
                  </a:lnTo>
                  <a:lnTo>
                    <a:pt x="31755" y="18566"/>
                  </a:lnTo>
                  <a:lnTo>
                    <a:pt x="28748" y="18771"/>
                  </a:lnTo>
                  <a:lnTo>
                    <a:pt x="24094" y="17806"/>
                  </a:lnTo>
                  <a:lnTo>
                    <a:pt x="21173" y="17452"/>
                  </a:lnTo>
                  <a:lnTo>
                    <a:pt x="18467" y="15052"/>
                  </a:lnTo>
                  <a:lnTo>
                    <a:pt x="13342" y="14616"/>
                  </a:lnTo>
                  <a:lnTo>
                    <a:pt x="7948" y="12070"/>
                  </a:lnTo>
                  <a:lnTo>
                    <a:pt x="3951" y="9818"/>
                  </a:lnTo>
                  <a:lnTo>
                    <a:pt x="0" y="8117"/>
                  </a:lnTo>
                  <a:lnTo>
                    <a:pt x="245" y="3520"/>
                  </a:lnTo>
                  <a:lnTo>
                    <a:pt x="1942" y="1224"/>
                  </a:lnTo>
                  <a:lnTo>
                    <a:pt x="3115" y="0"/>
                  </a:lnTo>
                  <a:lnTo>
                    <a:pt x="6384" y="1372"/>
                  </a:lnTo>
                  <a:lnTo>
                    <a:pt x="10848" y="4387"/>
                  </a:lnTo>
                  <a:lnTo>
                    <a:pt x="13051" y="5001"/>
                  </a:lnTo>
                  <a:lnTo>
                    <a:pt x="14876" y="7290"/>
                  </a:lnTo>
                  <a:lnTo>
                    <a:pt x="17926" y="8133"/>
                  </a:lnTo>
                  <a:lnTo>
                    <a:pt x="21414" y="10153"/>
                  </a:lnTo>
                  <a:lnTo>
                    <a:pt x="25790" y="11101"/>
                  </a:lnTo>
                  <a:lnTo>
                    <a:pt x="30125" y="1139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2" name="Polygon form 362"/>
            <p:cNvSpPr/>
            <p:nvPr/>
          </p:nvSpPr>
          <p:spPr>
            <a:xfrm>
              <a:off x="730006" y="2527276"/>
              <a:ext cx="11664" cy="9137"/>
            </a:xfrm>
            <a:custGeom>
              <a:avLst/>
              <a:gdLst/>
              <a:ahLst/>
              <a:cxnLst/>
              <a:rect l="0" t="0" r="0" b="0"/>
              <a:pathLst>
                <a:path w="11664" h="9137">
                  <a:moveTo>
                    <a:pt x="2535" y="623"/>
                  </a:moveTo>
                  <a:lnTo>
                    <a:pt x="4873" y="986"/>
                  </a:lnTo>
                  <a:lnTo>
                    <a:pt x="7794" y="0"/>
                  </a:lnTo>
                  <a:lnTo>
                    <a:pt x="9872" y="2050"/>
                  </a:lnTo>
                  <a:lnTo>
                    <a:pt x="11664" y="3140"/>
                  </a:lnTo>
                  <a:lnTo>
                    <a:pt x="11411" y="6318"/>
                  </a:lnTo>
                  <a:lnTo>
                    <a:pt x="10579" y="6499"/>
                  </a:lnTo>
                  <a:lnTo>
                    <a:pt x="10315" y="9137"/>
                  </a:lnTo>
                  <a:lnTo>
                    <a:pt x="7433" y="7004"/>
                  </a:lnTo>
                  <a:lnTo>
                    <a:pt x="5790" y="7376"/>
                  </a:lnTo>
                  <a:lnTo>
                    <a:pt x="3499" y="5166"/>
                  </a:lnTo>
                  <a:lnTo>
                    <a:pt x="1974" y="3283"/>
                  </a:lnTo>
                  <a:lnTo>
                    <a:pt x="487" y="3208"/>
                  </a:lnTo>
                  <a:lnTo>
                    <a:pt x="0" y="1556"/>
                  </a:lnTo>
                  <a:lnTo>
                    <a:pt x="2535" y="62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3" name="Polygon form 363"/>
            <p:cNvSpPr/>
            <p:nvPr/>
          </p:nvSpPr>
          <p:spPr>
            <a:xfrm>
              <a:off x="1248123" y="2997759"/>
              <a:ext cx="45488" cy="28957"/>
            </a:xfrm>
            <a:custGeom>
              <a:avLst/>
              <a:gdLst/>
              <a:ahLst/>
              <a:cxnLst/>
              <a:rect l="0" t="0" r="0" b="0"/>
              <a:pathLst>
                <a:path w="45488" h="28957">
                  <a:moveTo>
                    <a:pt x="42800" y="2299"/>
                  </a:moveTo>
                  <a:lnTo>
                    <a:pt x="41565" y="4532"/>
                  </a:lnTo>
                  <a:lnTo>
                    <a:pt x="45488" y="2848"/>
                  </a:lnTo>
                  <a:lnTo>
                    <a:pt x="44371" y="5166"/>
                  </a:lnTo>
                  <a:lnTo>
                    <a:pt x="42409" y="7312"/>
                  </a:lnTo>
                  <a:lnTo>
                    <a:pt x="39168" y="9460"/>
                  </a:lnTo>
                  <a:lnTo>
                    <a:pt x="33822" y="12826"/>
                  </a:lnTo>
                  <a:lnTo>
                    <a:pt x="30462" y="14571"/>
                  </a:lnTo>
                  <a:lnTo>
                    <a:pt x="29183" y="17185"/>
                  </a:lnTo>
                  <a:lnTo>
                    <a:pt x="26967" y="16825"/>
                  </a:lnTo>
                  <a:lnTo>
                    <a:pt x="22763" y="18244"/>
                  </a:lnTo>
                  <a:lnTo>
                    <a:pt x="18855" y="21356"/>
                  </a:lnTo>
                  <a:lnTo>
                    <a:pt x="12340" y="26049"/>
                  </a:lnTo>
                  <a:lnTo>
                    <a:pt x="7993" y="27824"/>
                  </a:lnTo>
                  <a:lnTo>
                    <a:pt x="5225" y="28957"/>
                  </a:lnTo>
                  <a:lnTo>
                    <a:pt x="2821" y="28367"/>
                  </a:lnTo>
                  <a:lnTo>
                    <a:pt x="2655" y="26413"/>
                  </a:lnTo>
                  <a:lnTo>
                    <a:pt x="0" y="25504"/>
                  </a:lnTo>
                  <a:lnTo>
                    <a:pt x="1291" y="23612"/>
                  </a:lnTo>
                  <a:lnTo>
                    <a:pt x="6305" y="20229"/>
                  </a:lnTo>
                  <a:lnTo>
                    <a:pt x="14477" y="15980"/>
                  </a:lnTo>
                  <a:lnTo>
                    <a:pt x="17183" y="15379"/>
                  </a:lnTo>
                  <a:lnTo>
                    <a:pt x="20998" y="13854"/>
                  </a:lnTo>
                  <a:lnTo>
                    <a:pt x="25879" y="11680"/>
                  </a:lnTo>
                  <a:lnTo>
                    <a:pt x="30005" y="9384"/>
                  </a:lnTo>
                  <a:lnTo>
                    <a:pt x="34719" y="5845"/>
                  </a:lnTo>
                  <a:lnTo>
                    <a:pt x="36973" y="4761"/>
                  </a:lnTo>
                  <a:lnTo>
                    <a:pt x="39945" y="1991"/>
                  </a:lnTo>
                  <a:lnTo>
                    <a:pt x="44081" y="0"/>
                  </a:lnTo>
                  <a:lnTo>
                    <a:pt x="42800" y="229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4" name="Polygon form 364"/>
            <p:cNvSpPr/>
            <p:nvPr/>
          </p:nvSpPr>
          <p:spPr>
            <a:xfrm>
              <a:off x="1293749" y="2966198"/>
              <a:ext cx="27893" cy="39006"/>
            </a:xfrm>
            <a:custGeom>
              <a:avLst/>
              <a:gdLst/>
              <a:ahLst/>
              <a:cxnLst/>
              <a:rect l="0" t="0" r="0" b="0"/>
              <a:pathLst>
                <a:path w="27893" h="39006">
                  <a:moveTo>
                    <a:pt x="22687" y="9906"/>
                  </a:moveTo>
                  <a:lnTo>
                    <a:pt x="20459" y="15851"/>
                  </a:lnTo>
                  <a:lnTo>
                    <a:pt x="23425" y="12259"/>
                  </a:lnTo>
                  <a:lnTo>
                    <a:pt x="23644" y="13942"/>
                  </a:lnTo>
                  <a:lnTo>
                    <a:pt x="20843" y="18009"/>
                  </a:lnTo>
                  <a:lnTo>
                    <a:pt x="21832" y="20160"/>
                  </a:lnTo>
                  <a:lnTo>
                    <a:pt x="23495" y="20953"/>
                  </a:lnTo>
                  <a:lnTo>
                    <a:pt x="26893" y="19265"/>
                  </a:lnTo>
                  <a:lnTo>
                    <a:pt x="27893" y="20156"/>
                  </a:lnTo>
                  <a:lnTo>
                    <a:pt x="23184" y="24675"/>
                  </a:lnTo>
                  <a:lnTo>
                    <a:pt x="19629" y="27548"/>
                  </a:lnTo>
                  <a:lnTo>
                    <a:pt x="17484" y="27013"/>
                  </a:lnTo>
                  <a:lnTo>
                    <a:pt x="15315" y="28443"/>
                  </a:lnTo>
                  <a:lnTo>
                    <a:pt x="13611" y="30723"/>
                  </a:lnTo>
                  <a:lnTo>
                    <a:pt x="12323" y="31602"/>
                  </a:lnTo>
                  <a:lnTo>
                    <a:pt x="8726" y="34167"/>
                  </a:lnTo>
                  <a:lnTo>
                    <a:pt x="4090" y="37401"/>
                  </a:lnTo>
                  <a:lnTo>
                    <a:pt x="0" y="39006"/>
                  </a:lnTo>
                  <a:lnTo>
                    <a:pt x="743" y="37572"/>
                  </a:lnTo>
                  <a:lnTo>
                    <a:pt x="219" y="36606"/>
                  </a:lnTo>
                  <a:lnTo>
                    <a:pt x="5693" y="32707"/>
                  </a:lnTo>
                  <a:lnTo>
                    <a:pt x="7252" y="29691"/>
                  </a:lnTo>
                  <a:lnTo>
                    <a:pt x="5885" y="27038"/>
                  </a:lnTo>
                  <a:lnTo>
                    <a:pt x="7576" y="25177"/>
                  </a:lnTo>
                  <a:lnTo>
                    <a:pt x="11263" y="23754"/>
                  </a:lnTo>
                  <a:lnTo>
                    <a:pt x="15138" y="19828"/>
                  </a:lnTo>
                  <a:lnTo>
                    <a:pt x="17785" y="16413"/>
                  </a:lnTo>
                  <a:lnTo>
                    <a:pt x="19391" y="12669"/>
                  </a:lnTo>
                  <a:lnTo>
                    <a:pt x="20212" y="11753"/>
                  </a:lnTo>
                  <a:lnTo>
                    <a:pt x="20455" y="9319"/>
                  </a:lnTo>
                  <a:lnTo>
                    <a:pt x="21606" y="4216"/>
                  </a:lnTo>
                  <a:lnTo>
                    <a:pt x="23095" y="231"/>
                  </a:lnTo>
                  <a:lnTo>
                    <a:pt x="24571" y="0"/>
                  </a:lnTo>
                  <a:lnTo>
                    <a:pt x="24082" y="3242"/>
                  </a:lnTo>
                  <a:lnTo>
                    <a:pt x="25465" y="5026"/>
                  </a:lnTo>
                  <a:lnTo>
                    <a:pt x="22687" y="990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5" name="Polygon form 365"/>
            <p:cNvSpPr/>
            <p:nvPr/>
          </p:nvSpPr>
          <p:spPr>
            <a:xfrm>
              <a:off x="917374" y="2649802"/>
              <a:ext cx="27226" cy="39789"/>
            </a:xfrm>
            <a:custGeom>
              <a:avLst/>
              <a:gdLst/>
              <a:ahLst/>
              <a:cxnLst/>
              <a:rect l="0" t="0" r="0" b="0"/>
              <a:pathLst>
                <a:path w="27226" h="39789">
                  <a:moveTo>
                    <a:pt x="24486" y="18050"/>
                  </a:moveTo>
                  <a:lnTo>
                    <a:pt x="23513" y="21362"/>
                  </a:lnTo>
                  <a:lnTo>
                    <a:pt x="21787" y="21143"/>
                  </a:lnTo>
                  <a:lnTo>
                    <a:pt x="21151" y="22301"/>
                  </a:lnTo>
                  <a:lnTo>
                    <a:pt x="20844" y="24742"/>
                  </a:lnTo>
                  <a:lnTo>
                    <a:pt x="21679" y="27937"/>
                  </a:lnTo>
                  <a:lnTo>
                    <a:pt x="21393" y="28532"/>
                  </a:lnTo>
                  <a:lnTo>
                    <a:pt x="19665" y="28547"/>
                  </a:lnTo>
                  <a:lnTo>
                    <a:pt x="17520" y="30378"/>
                  </a:lnTo>
                  <a:lnTo>
                    <a:pt x="17406" y="32718"/>
                  </a:lnTo>
                  <a:lnTo>
                    <a:pt x="16653" y="33743"/>
                  </a:lnTo>
                  <a:lnTo>
                    <a:pt x="14309" y="33743"/>
                  </a:lnTo>
                  <a:lnTo>
                    <a:pt x="12959" y="34972"/>
                  </a:lnTo>
                  <a:lnTo>
                    <a:pt x="13171" y="36905"/>
                  </a:lnTo>
                  <a:lnTo>
                    <a:pt x="11477" y="38262"/>
                  </a:lnTo>
                  <a:lnTo>
                    <a:pt x="9353" y="37842"/>
                  </a:lnTo>
                  <a:lnTo>
                    <a:pt x="6983" y="39493"/>
                  </a:lnTo>
                  <a:lnTo>
                    <a:pt x="5265" y="39789"/>
                  </a:lnTo>
                  <a:lnTo>
                    <a:pt x="3722" y="36467"/>
                  </a:lnTo>
                  <a:lnTo>
                    <a:pt x="0" y="28629"/>
                  </a:lnTo>
                  <a:lnTo>
                    <a:pt x="10720" y="23659"/>
                  </a:lnTo>
                  <a:lnTo>
                    <a:pt x="12044" y="14046"/>
                  </a:lnTo>
                  <a:lnTo>
                    <a:pt x="9901" y="10692"/>
                  </a:lnTo>
                  <a:lnTo>
                    <a:pt x="9742" y="8765"/>
                  </a:lnTo>
                  <a:lnTo>
                    <a:pt x="10553" y="6764"/>
                  </a:lnTo>
                  <a:lnTo>
                    <a:pt x="10292" y="4810"/>
                  </a:lnTo>
                  <a:lnTo>
                    <a:pt x="11831" y="3832"/>
                  </a:lnTo>
                  <a:lnTo>
                    <a:pt x="11083" y="3181"/>
                  </a:lnTo>
                  <a:lnTo>
                    <a:pt x="10935" y="61"/>
                  </a:lnTo>
                  <a:lnTo>
                    <a:pt x="12812" y="0"/>
                  </a:lnTo>
                  <a:lnTo>
                    <a:pt x="14944" y="3230"/>
                  </a:lnTo>
                  <a:lnTo>
                    <a:pt x="17257" y="4921"/>
                  </a:lnTo>
                  <a:lnTo>
                    <a:pt x="20058" y="5486"/>
                  </a:lnTo>
                  <a:lnTo>
                    <a:pt x="22375" y="6310"/>
                  </a:lnTo>
                  <a:lnTo>
                    <a:pt x="24442" y="9020"/>
                  </a:lnTo>
                  <a:lnTo>
                    <a:pt x="25668" y="10590"/>
                  </a:lnTo>
                  <a:lnTo>
                    <a:pt x="27082" y="11168"/>
                  </a:lnTo>
                  <a:lnTo>
                    <a:pt x="27226" y="12238"/>
                  </a:lnTo>
                  <a:lnTo>
                    <a:pt x="26267" y="15125"/>
                  </a:lnTo>
                  <a:lnTo>
                    <a:pt x="25853" y="16484"/>
                  </a:lnTo>
                  <a:lnTo>
                    <a:pt x="24486" y="1805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6" name="Polygon form 366"/>
            <p:cNvSpPr/>
            <p:nvPr/>
          </p:nvSpPr>
          <p:spPr>
            <a:xfrm>
              <a:off x="928170" y="2642771"/>
              <a:ext cx="1331" cy="3266"/>
            </a:xfrm>
            <a:custGeom>
              <a:avLst/>
              <a:gdLst/>
              <a:ahLst/>
              <a:cxnLst/>
              <a:rect l="0" t="0" r="0" b="0"/>
              <a:pathLst>
                <a:path w="1331" h="3266">
                  <a:moveTo>
                    <a:pt x="1293" y="2387"/>
                  </a:moveTo>
                  <a:lnTo>
                    <a:pt x="948" y="3266"/>
                  </a:lnTo>
                  <a:lnTo>
                    <a:pt x="0" y="1653"/>
                  </a:lnTo>
                  <a:lnTo>
                    <a:pt x="813" y="0"/>
                  </a:lnTo>
                  <a:lnTo>
                    <a:pt x="1331" y="404"/>
                  </a:lnTo>
                  <a:lnTo>
                    <a:pt x="1293" y="238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7" name="Polygon form 367"/>
            <p:cNvSpPr/>
            <p:nvPr/>
          </p:nvSpPr>
          <p:spPr>
            <a:xfrm>
              <a:off x="942503" y="2588978"/>
              <a:ext cx="53465" cy="65665"/>
            </a:xfrm>
            <a:custGeom>
              <a:avLst/>
              <a:gdLst/>
              <a:ahLst/>
              <a:cxnLst/>
              <a:rect l="0" t="0" r="0" b="0"/>
              <a:pathLst>
                <a:path w="53465" h="65665">
                  <a:moveTo>
                    <a:pt x="41770" y="0"/>
                  </a:moveTo>
                  <a:lnTo>
                    <a:pt x="45010" y="2124"/>
                  </a:lnTo>
                  <a:lnTo>
                    <a:pt x="47157" y="5776"/>
                  </a:lnTo>
                  <a:lnTo>
                    <a:pt x="53465" y="7463"/>
                  </a:lnTo>
                  <a:lnTo>
                    <a:pt x="51298" y="11668"/>
                  </a:lnTo>
                  <a:lnTo>
                    <a:pt x="47600" y="12557"/>
                  </a:lnTo>
                  <a:lnTo>
                    <a:pt x="41953" y="11611"/>
                  </a:lnTo>
                  <a:lnTo>
                    <a:pt x="40812" y="13759"/>
                  </a:lnTo>
                  <a:lnTo>
                    <a:pt x="43209" y="17927"/>
                  </a:lnTo>
                  <a:lnTo>
                    <a:pt x="45307" y="21138"/>
                  </a:lnTo>
                  <a:lnTo>
                    <a:pt x="48797" y="23404"/>
                  </a:lnTo>
                  <a:lnTo>
                    <a:pt x="46489" y="26316"/>
                  </a:lnTo>
                  <a:lnTo>
                    <a:pt x="47412" y="29754"/>
                  </a:lnTo>
                  <a:lnTo>
                    <a:pt x="45111" y="34729"/>
                  </a:lnTo>
                  <a:lnTo>
                    <a:pt x="43989" y="39709"/>
                  </a:lnTo>
                  <a:lnTo>
                    <a:pt x="41319" y="44900"/>
                  </a:lnTo>
                  <a:lnTo>
                    <a:pt x="37029" y="44673"/>
                  </a:lnTo>
                  <a:lnTo>
                    <a:pt x="34061" y="49855"/>
                  </a:lnTo>
                  <a:lnTo>
                    <a:pt x="36879" y="51947"/>
                  </a:lnTo>
                  <a:lnTo>
                    <a:pt x="38021" y="55648"/>
                  </a:lnTo>
                  <a:lnTo>
                    <a:pt x="40548" y="58035"/>
                  </a:lnTo>
                  <a:lnTo>
                    <a:pt x="42052" y="62162"/>
                  </a:lnTo>
                  <a:lnTo>
                    <a:pt x="33949" y="62379"/>
                  </a:lnTo>
                  <a:lnTo>
                    <a:pt x="32055" y="65665"/>
                  </a:lnTo>
                  <a:lnTo>
                    <a:pt x="29143" y="64518"/>
                  </a:lnTo>
                  <a:lnTo>
                    <a:pt x="27444" y="61085"/>
                  </a:lnTo>
                  <a:lnTo>
                    <a:pt x="23956" y="57496"/>
                  </a:lnTo>
                  <a:lnTo>
                    <a:pt x="17352" y="58586"/>
                  </a:lnTo>
                  <a:lnTo>
                    <a:pt x="11399" y="58833"/>
                  </a:lnTo>
                  <a:lnTo>
                    <a:pt x="6335" y="59639"/>
                  </a:lnTo>
                  <a:lnTo>
                    <a:pt x="6783" y="54030"/>
                  </a:lnTo>
                  <a:lnTo>
                    <a:pt x="11620" y="51408"/>
                  </a:lnTo>
                  <a:lnTo>
                    <a:pt x="10917" y="49206"/>
                  </a:lnTo>
                  <a:lnTo>
                    <a:pt x="9032" y="48478"/>
                  </a:lnTo>
                  <a:lnTo>
                    <a:pt x="8146" y="44257"/>
                  </a:lnTo>
                  <a:lnTo>
                    <a:pt x="4281" y="42249"/>
                  </a:lnTo>
                  <a:lnTo>
                    <a:pt x="2273" y="39398"/>
                  </a:lnTo>
                  <a:lnTo>
                    <a:pt x="0" y="36932"/>
                  </a:lnTo>
                  <a:lnTo>
                    <a:pt x="6525" y="39199"/>
                  </a:lnTo>
                  <a:lnTo>
                    <a:pt x="9996" y="38372"/>
                  </a:lnTo>
                  <a:lnTo>
                    <a:pt x="12277" y="38917"/>
                  </a:lnTo>
                  <a:lnTo>
                    <a:pt x="12794" y="37843"/>
                  </a:lnTo>
                  <a:lnTo>
                    <a:pt x="15393" y="38186"/>
                  </a:lnTo>
                  <a:lnTo>
                    <a:pt x="19660" y="36040"/>
                  </a:lnTo>
                  <a:lnTo>
                    <a:pt x="18904" y="31949"/>
                  </a:lnTo>
                  <a:lnTo>
                    <a:pt x="20295" y="29164"/>
                  </a:lnTo>
                  <a:lnTo>
                    <a:pt x="22959" y="29080"/>
                  </a:lnTo>
                  <a:lnTo>
                    <a:pt x="23041" y="27722"/>
                  </a:lnTo>
                  <a:lnTo>
                    <a:pt x="25622" y="26999"/>
                  </a:lnTo>
                  <a:lnTo>
                    <a:pt x="27046" y="27399"/>
                  </a:lnTo>
                  <a:lnTo>
                    <a:pt x="28121" y="25997"/>
                  </a:lnTo>
                  <a:lnTo>
                    <a:pt x="27228" y="23118"/>
                  </a:lnTo>
                  <a:lnTo>
                    <a:pt x="28019" y="20161"/>
                  </a:lnTo>
                  <a:lnTo>
                    <a:pt x="29963" y="18859"/>
                  </a:lnTo>
                  <a:lnTo>
                    <a:pt x="27761" y="15734"/>
                  </a:lnTo>
                  <a:lnTo>
                    <a:pt x="31151" y="15752"/>
                  </a:lnTo>
                  <a:lnTo>
                    <a:pt x="31661" y="13983"/>
                  </a:lnTo>
                  <a:lnTo>
                    <a:pt x="31021" y="12143"/>
                  </a:lnTo>
                  <a:lnTo>
                    <a:pt x="32217" y="10053"/>
                  </a:lnTo>
                  <a:lnTo>
                    <a:pt x="31157" y="7681"/>
                  </a:lnTo>
                  <a:lnTo>
                    <a:pt x="29764" y="5681"/>
                  </a:lnTo>
                  <a:lnTo>
                    <a:pt x="31198" y="3504"/>
                  </a:lnTo>
                  <a:lnTo>
                    <a:pt x="34628" y="2333"/>
                  </a:lnTo>
                  <a:lnTo>
                    <a:pt x="38435" y="1598"/>
                  </a:lnTo>
                  <a:lnTo>
                    <a:pt x="39924" y="631"/>
                  </a:lnTo>
                  <a:lnTo>
                    <a:pt x="4177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8" name="Polygon form 368"/>
            <p:cNvSpPr/>
            <p:nvPr/>
          </p:nvSpPr>
          <p:spPr>
            <a:xfrm>
              <a:off x="404317" y="2722174"/>
              <a:ext cx="21809" cy="11756"/>
            </a:xfrm>
            <a:custGeom>
              <a:avLst/>
              <a:gdLst/>
              <a:ahLst/>
              <a:cxnLst/>
              <a:rect l="0" t="0" r="0" b="0"/>
              <a:pathLst>
                <a:path w="21809" h="11756">
                  <a:moveTo>
                    <a:pt x="19149" y="11756"/>
                  </a:moveTo>
                  <a:lnTo>
                    <a:pt x="17956" y="10333"/>
                  </a:lnTo>
                  <a:lnTo>
                    <a:pt x="17304" y="7684"/>
                  </a:lnTo>
                  <a:lnTo>
                    <a:pt x="18337" y="6389"/>
                  </a:lnTo>
                  <a:lnTo>
                    <a:pt x="17390" y="6042"/>
                  </a:lnTo>
                  <a:lnTo>
                    <a:pt x="16789" y="4418"/>
                  </a:lnTo>
                  <a:lnTo>
                    <a:pt x="14984" y="3035"/>
                  </a:lnTo>
                  <a:lnTo>
                    <a:pt x="13288" y="3326"/>
                  </a:lnTo>
                  <a:lnTo>
                    <a:pt x="12388" y="5020"/>
                  </a:lnTo>
                  <a:lnTo>
                    <a:pt x="10756" y="6233"/>
                  </a:lnTo>
                  <a:lnTo>
                    <a:pt x="9909" y="6394"/>
                  </a:lnTo>
                  <a:lnTo>
                    <a:pt x="9464" y="7410"/>
                  </a:lnTo>
                  <a:lnTo>
                    <a:pt x="11116" y="10090"/>
                  </a:lnTo>
                  <a:lnTo>
                    <a:pt x="10031" y="10705"/>
                  </a:lnTo>
                  <a:lnTo>
                    <a:pt x="9433" y="11426"/>
                  </a:lnTo>
                  <a:lnTo>
                    <a:pt x="7635" y="11658"/>
                  </a:lnTo>
                  <a:lnTo>
                    <a:pt x="7159" y="8720"/>
                  </a:lnTo>
                  <a:lnTo>
                    <a:pt x="6606" y="9549"/>
                  </a:lnTo>
                  <a:lnTo>
                    <a:pt x="5361" y="9247"/>
                  </a:lnTo>
                  <a:lnTo>
                    <a:pt x="4722" y="7264"/>
                  </a:lnTo>
                  <a:lnTo>
                    <a:pt x="3175" y="6919"/>
                  </a:lnTo>
                  <a:lnTo>
                    <a:pt x="2223" y="6333"/>
                  </a:lnTo>
                  <a:lnTo>
                    <a:pt x="581" y="6321"/>
                  </a:lnTo>
                  <a:lnTo>
                    <a:pt x="387" y="7386"/>
                  </a:lnTo>
                  <a:lnTo>
                    <a:pt x="0" y="6638"/>
                  </a:lnTo>
                  <a:lnTo>
                    <a:pt x="272" y="5664"/>
                  </a:lnTo>
                  <a:lnTo>
                    <a:pt x="664" y="4672"/>
                  </a:lnTo>
                  <a:lnTo>
                    <a:pt x="583" y="3781"/>
                  </a:lnTo>
                  <a:lnTo>
                    <a:pt x="1199" y="3206"/>
                  </a:lnTo>
                  <a:lnTo>
                    <a:pt x="461" y="2465"/>
                  </a:lnTo>
                  <a:lnTo>
                    <a:pt x="599" y="487"/>
                  </a:lnTo>
                  <a:lnTo>
                    <a:pt x="2112" y="69"/>
                  </a:lnTo>
                  <a:lnTo>
                    <a:pt x="3341" y="1849"/>
                  </a:lnTo>
                  <a:lnTo>
                    <a:pt x="3181" y="2888"/>
                  </a:lnTo>
                  <a:lnTo>
                    <a:pt x="4690" y="3129"/>
                  </a:lnTo>
                  <a:lnTo>
                    <a:pt x="5081" y="2734"/>
                  </a:lnTo>
                  <a:lnTo>
                    <a:pt x="6041" y="3953"/>
                  </a:lnTo>
                  <a:lnTo>
                    <a:pt x="7948" y="3622"/>
                  </a:lnTo>
                  <a:lnTo>
                    <a:pt x="9668" y="2405"/>
                  </a:lnTo>
                  <a:lnTo>
                    <a:pt x="12066" y="1446"/>
                  </a:lnTo>
                  <a:lnTo>
                    <a:pt x="13485" y="0"/>
                  </a:lnTo>
                  <a:lnTo>
                    <a:pt x="15571" y="315"/>
                  </a:lnTo>
                  <a:lnTo>
                    <a:pt x="15391" y="794"/>
                  </a:lnTo>
                  <a:lnTo>
                    <a:pt x="17508" y="989"/>
                  </a:lnTo>
                  <a:lnTo>
                    <a:pt x="19144" y="1855"/>
                  </a:lnTo>
                  <a:lnTo>
                    <a:pt x="20283" y="3341"/>
                  </a:lnTo>
                  <a:lnTo>
                    <a:pt x="21625" y="4708"/>
                  </a:lnTo>
                  <a:lnTo>
                    <a:pt x="21112" y="5417"/>
                  </a:lnTo>
                  <a:lnTo>
                    <a:pt x="21809" y="8304"/>
                  </a:lnTo>
                  <a:lnTo>
                    <a:pt x="20996" y="9749"/>
                  </a:lnTo>
                  <a:lnTo>
                    <a:pt x="19783" y="9385"/>
                  </a:lnTo>
                  <a:lnTo>
                    <a:pt x="19149" y="1175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9" name="Polygon form 369"/>
            <p:cNvSpPr/>
            <p:nvPr/>
          </p:nvSpPr>
          <p:spPr>
            <a:xfrm>
              <a:off x="409323" y="2769539"/>
              <a:ext cx="52155" cy="88715"/>
            </a:xfrm>
            <a:custGeom>
              <a:avLst/>
              <a:gdLst/>
              <a:ahLst/>
              <a:cxnLst/>
              <a:rect l="0" t="0" r="0" b="0"/>
              <a:pathLst>
                <a:path w="52155" h="88715">
                  <a:moveTo>
                    <a:pt x="50425" y="84936"/>
                  </a:moveTo>
                  <a:lnTo>
                    <a:pt x="49741" y="87438"/>
                  </a:lnTo>
                  <a:lnTo>
                    <a:pt x="47977" y="88715"/>
                  </a:lnTo>
                  <a:lnTo>
                    <a:pt x="43838" y="86015"/>
                  </a:lnTo>
                  <a:lnTo>
                    <a:pt x="43250" y="84033"/>
                  </a:lnTo>
                  <a:lnTo>
                    <a:pt x="35159" y="79316"/>
                  </a:lnTo>
                  <a:lnTo>
                    <a:pt x="27733" y="74134"/>
                  </a:lnTo>
                  <a:lnTo>
                    <a:pt x="24460" y="71189"/>
                  </a:lnTo>
                  <a:lnTo>
                    <a:pt x="22433" y="67192"/>
                  </a:lnTo>
                  <a:lnTo>
                    <a:pt x="22902" y="65777"/>
                  </a:lnTo>
                  <a:lnTo>
                    <a:pt x="19023" y="59431"/>
                  </a:lnTo>
                  <a:lnTo>
                    <a:pt x="14441" y="50477"/>
                  </a:lnTo>
                  <a:lnTo>
                    <a:pt x="10082" y="40785"/>
                  </a:lnTo>
                  <a:lnTo>
                    <a:pt x="8366" y="38572"/>
                  </a:lnTo>
                  <a:lnTo>
                    <a:pt x="6935" y="34978"/>
                  </a:lnTo>
                  <a:lnTo>
                    <a:pt x="3773" y="31807"/>
                  </a:lnTo>
                  <a:lnTo>
                    <a:pt x="935" y="29846"/>
                  </a:lnTo>
                  <a:lnTo>
                    <a:pt x="2067" y="27646"/>
                  </a:lnTo>
                  <a:lnTo>
                    <a:pt x="0" y="22979"/>
                  </a:lnTo>
                  <a:lnTo>
                    <a:pt x="1068" y="19533"/>
                  </a:lnTo>
                  <a:lnTo>
                    <a:pt x="4033" y="16419"/>
                  </a:lnTo>
                  <a:lnTo>
                    <a:pt x="4551" y="18458"/>
                  </a:lnTo>
                  <a:lnTo>
                    <a:pt x="3493" y="19632"/>
                  </a:lnTo>
                  <a:lnTo>
                    <a:pt x="3661" y="21428"/>
                  </a:lnTo>
                  <a:lnTo>
                    <a:pt x="5234" y="21028"/>
                  </a:lnTo>
                  <a:lnTo>
                    <a:pt x="6805" y="21549"/>
                  </a:lnTo>
                  <a:lnTo>
                    <a:pt x="8513" y="24011"/>
                  </a:lnTo>
                  <a:lnTo>
                    <a:pt x="10605" y="21983"/>
                  </a:lnTo>
                  <a:lnTo>
                    <a:pt x="11218" y="18677"/>
                  </a:lnTo>
                  <a:lnTo>
                    <a:pt x="13454" y="14410"/>
                  </a:lnTo>
                  <a:lnTo>
                    <a:pt x="18034" y="12465"/>
                  </a:lnTo>
                  <a:lnTo>
                    <a:pt x="22142" y="7341"/>
                  </a:lnTo>
                  <a:lnTo>
                    <a:pt x="23308" y="4167"/>
                  </a:lnTo>
                  <a:lnTo>
                    <a:pt x="22756" y="463"/>
                  </a:lnTo>
                  <a:lnTo>
                    <a:pt x="23782" y="0"/>
                  </a:lnTo>
                  <a:lnTo>
                    <a:pt x="26345" y="2308"/>
                  </a:lnTo>
                  <a:lnTo>
                    <a:pt x="27586" y="4607"/>
                  </a:lnTo>
                  <a:lnTo>
                    <a:pt x="29377" y="5860"/>
                  </a:lnTo>
                  <a:lnTo>
                    <a:pt x="31712" y="10960"/>
                  </a:lnTo>
                  <a:lnTo>
                    <a:pt x="34586" y="11561"/>
                  </a:lnTo>
                  <a:lnTo>
                    <a:pt x="36682" y="10269"/>
                  </a:lnTo>
                  <a:lnTo>
                    <a:pt x="38085" y="11106"/>
                  </a:lnTo>
                  <a:lnTo>
                    <a:pt x="40385" y="10682"/>
                  </a:lnTo>
                  <a:lnTo>
                    <a:pt x="43371" y="12947"/>
                  </a:lnTo>
                  <a:lnTo>
                    <a:pt x="41008" y="17897"/>
                  </a:lnTo>
                  <a:lnTo>
                    <a:pt x="42159" y="18007"/>
                  </a:lnTo>
                  <a:lnTo>
                    <a:pt x="44157" y="20578"/>
                  </a:lnTo>
                  <a:lnTo>
                    <a:pt x="40689" y="20368"/>
                  </a:lnTo>
                  <a:lnTo>
                    <a:pt x="40197" y="21101"/>
                  </a:lnTo>
                  <a:lnTo>
                    <a:pt x="37080" y="22053"/>
                  </a:lnTo>
                  <a:lnTo>
                    <a:pt x="32812" y="25389"/>
                  </a:lnTo>
                  <a:lnTo>
                    <a:pt x="32628" y="27661"/>
                  </a:lnTo>
                  <a:lnTo>
                    <a:pt x="31725" y="29362"/>
                  </a:lnTo>
                  <a:lnTo>
                    <a:pt x="32235" y="31990"/>
                  </a:lnTo>
                  <a:lnTo>
                    <a:pt x="29990" y="33415"/>
                  </a:lnTo>
                  <a:lnTo>
                    <a:pt x="30106" y="35471"/>
                  </a:lnTo>
                  <a:lnTo>
                    <a:pt x="29147" y="36371"/>
                  </a:lnTo>
                  <a:lnTo>
                    <a:pt x="31008" y="40739"/>
                  </a:lnTo>
                  <a:lnTo>
                    <a:pt x="33331" y="43676"/>
                  </a:lnTo>
                  <a:lnTo>
                    <a:pt x="32670" y="45774"/>
                  </a:lnTo>
                  <a:lnTo>
                    <a:pt x="35226" y="46026"/>
                  </a:lnTo>
                  <a:lnTo>
                    <a:pt x="36861" y="48601"/>
                  </a:lnTo>
                  <a:lnTo>
                    <a:pt x="40240" y="48685"/>
                  </a:lnTo>
                  <a:lnTo>
                    <a:pt x="43168" y="45788"/>
                  </a:lnTo>
                  <a:lnTo>
                    <a:pt x="43467" y="53161"/>
                  </a:lnTo>
                  <a:lnTo>
                    <a:pt x="45246" y="53695"/>
                  </a:lnTo>
                  <a:lnTo>
                    <a:pt x="47330" y="52832"/>
                  </a:lnTo>
                  <a:lnTo>
                    <a:pt x="51281" y="60583"/>
                  </a:lnTo>
                  <a:lnTo>
                    <a:pt x="50613" y="62233"/>
                  </a:lnTo>
                  <a:lnTo>
                    <a:pt x="50750" y="65640"/>
                  </a:lnTo>
                  <a:lnTo>
                    <a:pt x="51091" y="69760"/>
                  </a:lnTo>
                  <a:lnTo>
                    <a:pt x="49869" y="72204"/>
                  </a:lnTo>
                  <a:lnTo>
                    <a:pt x="50743" y="73986"/>
                  </a:lnTo>
                  <a:lnTo>
                    <a:pt x="50058" y="75629"/>
                  </a:lnTo>
                  <a:lnTo>
                    <a:pt x="52155" y="79667"/>
                  </a:lnTo>
                  <a:lnTo>
                    <a:pt x="50425" y="8493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0" name="Polygon form 370"/>
            <p:cNvSpPr/>
            <p:nvPr/>
          </p:nvSpPr>
          <p:spPr>
            <a:xfrm>
              <a:off x="1174124" y="2673255"/>
              <a:ext cx="19598" cy="30530"/>
            </a:xfrm>
            <a:custGeom>
              <a:avLst/>
              <a:gdLst/>
              <a:ahLst/>
              <a:cxnLst/>
              <a:rect l="0" t="0" r="0" b="0"/>
              <a:pathLst>
                <a:path w="19598" h="30530">
                  <a:moveTo>
                    <a:pt x="2832" y="27"/>
                  </a:moveTo>
                  <a:lnTo>
                    <a:pt x="5483" y="1395"/>
                  </a:lnTo>
                  <a:lnTo>
                    <a:pt x="6300" y="0"/>
                  </a:lnTo>
                  <a:lnTo>
                    <a:pt x="6961" y="1296"/>
                  </a:lnTo>
                  <a:lnTo>
                    <a:pt x="6872" y="3463"/>
                  </a:lnTo>
                  <a:lnTo>
                    <a:pt x="9010" y="7110"/>
                  </a:lnTo>
                  <a:lnTo>
                    <a:pt x="8985" y="11448"/>
                  </a:lnTo>
                  <a:lnTo>
                    <a:pt x="7143" y="13249"/>
                  </a:lnTo>
                  <a:lnTo>
                    <a:pt x="7409" y="17440"/>
                  </a:lnTo>
                  <a:lnTo>
                    <a:pt x="9055" y="21529"/>
                  </a:lnTo>
                  <a:lnTo>
                    <a:pt x="11161" y="22029"/>
                  </a:lnTo>
                  <a:lnTo>
                    <a:pt x="12711" y="21356"/>
                  </a:lnTo>
                  <a:lnTo>
                    <a:pt x="17964" y="24067"/>
                  </a:lnTo>
                  <a:lnTo>
                    <a:pt x="18122" y="26910"/>
                  </a:lnTo>
                  <a:lnTo>
                    <a:pt x="19577" y="28118"/>
                  </a:lnTo>
                  <a:lnTo>
                    <a:pt x="19598" y="30530"/>
                  </a:lnTo>
                  <a:lnTo>
                    <a:pt x="16210" y="28073"/>
                  </a:lnTo>
                  <a:lnTo>
                    <a:pt x="14328" y="25391"/>
                  </a:lnTo>
                  <a:lnTo>
                    <a:pt x="13696" y="27329"/>
                  </a:lnTo>
                  <a:lnTo>
                    <a:pt x="10734" y="24306"/>
                  </a:lnTo>
                  <a:lnTo>
                    <a:pt x="7444" y="25187"/>
                  </a:lnTo>
                  <a:lnTo>
                    <a:pt x="5359" y="24108"/>
                  </a:lnTo>
                  <a:lnTo>
                    <a:pt x="5156" y="21965"/>
                  </a:lnTo>
                  <a:lnTo>
                    <a:pt x="6084" y="20609"/>
                  </a:lnTo>
                  <a:lnTo>
                    <a:pt x="4730" y="19454"/>
                  </a:lnTo>
                  <a:lnTo>
                    <a:pt x="4600" y="21333"/>
                  </a:lnTo>
                  <a:lnTo>
                    <a:pt x="2171" y="18433"/>
                  </a:lnTo>
                  <a:lnTo>
                    <a:pt x="1163" y="16208"/>
                  </a:lnTo>
                  <a:lnTo>
                    <a:pt x="0" y="11280"/>
                  </a:lnTo>
                  <a:lnTo>
                    <a:pt x="1869" y="12917"/>
                  </a:lnTo>
                  <a:lnTo>
                    <a:pt x="476" y="4841"/>
                  </a:lnTo>
                  <a:lnTo>
                    <a:pt x="580" y="123"/>
                  </a:lnTo>
                  <a:lnTo>
                    <a:pt x="2832" y="2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1" name="Polygon form 371"/>
            <p:cNvSpPr/>
            <p:nvPr/>
          </p:nvSpPr>
          <p:spPr>
            <a:xfrm>
              <a:off x="1189177" y="2718124"/>
              <a:ext cx="17669" cy="21877"/>
            </a:xfrm>
            <a:custGeom>
              <a:avLst/>
              <a:gdLst/>
              <a:ahLst/>
              <a:cxnLst/>
              <a:rect l="0" t="0" r="0" b="0"/>
              <a:pathLst>
                <a:path w="17669" h="21877">
                  <a:moveTo>
                    <a:pt x="16365" y="6957"/>
                  </a:moveTo>
                  <a:lnTo>
                    <a:pt x="17141" y="10432"/>
                  </a:lnTo>
                  <a:lnTo>
                    <a:pt x="17669" y="13371"/>
                  </a:lnTo>
                  <a:lnTo>
                    <a:pt x="16809" y="18195"/>
                  </a:lnTo>
                  <a:lnTo>
                    <a:pt x="14914" y="12875"/>
                  </a:lnTo>
                  <a:lnTo>
                    <a:pt x="13380" y="15565"/>
                  </a:lnTo>
                  <a:lnTo>
                    <a:pt x="14941" y="19405"/>
                  </a:lnTo>
                  <a:lnTo>
                    <a:pt x="14037" y="21877"/>
                  </a:lnTo>
                  <a:lnTo>
                    <a:pt x="9285" y="18909"/>
                  </a:lnTo>
                  <a:lnTo>
                    <a:pt x="7877" y="15146"/>
                  </a:lnTo>
                  <a:lnTo>
                    <a:pt x="8805" y="12641"/>
                  </a:lnTo>
                  <a:lnTo>
                    <a:pt x="6131" y="10219"/>
                  </a:lnTo>
                  <a:lnTo>
                    <a:pt x="5150" y="12405"/>
                  </a:lnTo>
                  <a:lnTo>
                    <a:pt x="3330" y="12238"/>
                  </a:lnTo>
                  <a:lnTo>
                    <a:pt x="775" y="15195"/>
                  </a:lnTo>
                  <a:lnTo>
                    <a:pt x="0" y="13683"/>
                  </a:lnTo>
                  <a:lnTo>
                    <a:pt x="1059" y="9269"/>
                  </a:lnTo>
                  <a:lnTo>
                    <a:pt x="3307" y="7755"/>
                  </a:lnTo>
                  <a:lnTo>
                    <a:pt x="5166" y="5747"/>
                  </a:lnTo>
                  <a:lnTo>
                    <a:pt x="6784" y="8079"/>
                  </a:lnTo>
                  <a:lnTo>
                    <a:pt x="9526" y="6586"/>
                  </a:lnTo>
                  <a:lnTo>
                    <a:pt x="9872" y="4241"/>
                  </a:lnTo>
                  <a:lnTo>
                    <a:pt x="12552" y="4039"/>
                  </a:lnTo>
                  <a:lnTo>
                    <a:pt x="11808" y="0"/>
                  </a:lnTo>
                  <a:lnTo>
                    <a:pt x="15221" y="2405"/>
                  </a:lnTo>
                  <a:lnTo>
                    <a:pt x="15869" y="5036"/>
                  </a:lnTo>
                  <a:lnTo>
                    <a:pt x="16365" y="695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2" name="Polygon form 372"/>
            <p:cNvSpPr/>
            <p:nvPr/>
          </p:nvSpPr>
          <p:spPr>
            <a:xfrm>
              <a:off x="1194420" y="2703650"/>
              <a:ext cx="7020" cy="12578"/>
            </a:xfrm>
            <a:custGeom>
              <a:avLst/>
              <a:gdLst/>
              <a:ahLst/>
              <a:cxnLst/>
              <a:rect l="0" t="0" r="0" b="0"/>
              <a:pathLst>
                <a:path w="7020" h="12578">
                  <a:moveTo>
                    <a:pt x="5026" y="1913"/>
                  </a:moveTo>
                  <a:lnTo>
                    <a:pt x="7020" y="7714"/>
                  </a:lnTo>
                  <a:lnTo>
                    <a:pt x="3878" y="6413"/>
                  </a:lnTo>
                  <a:lnTo>
                    <a:pt x="4223" y="8163"/>
                  </a:lnTo>
                  <a:lnTo>
                    <a:pt x="5623" y="11360"/>
                  </a:lnTo>
                  <a:lnTo>
                    <a:pt x="3976" y="12578"/>
                  </a:lnTo>
                  <a:lnTo>
                    <a:pt x="3294" y="8911"/>
                  </a:lnTo>
                  <a:lnTo>
                    <a:pt x="2110" y="8672"/>
                  </a:lnTo>
                  <a:lnTo>
                    <a:pt x="1037" y="5533"/>
                  </a:lnTo>
                  <a:lnTo>
                    <a:pt x="3335" y="5883"/>
                  </a:lnTo>
                  <a:lnTo>
                    <a:pt x="2974" y="3910"/>
                  </a:lnTo>
                  <a:lnTo>
                    <a:pt x="0" y="3"/>
                  </a:lnTo>
                  <a:lnTo>
                    <a:pt x="3654" y="0"/>
                  </a:lnTo>
                  <a:lnTo>
                    <a:pt x="5026" y="191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3" name="Polygon form 373"/>
            <p:cNvSpPr/>
            <p:nvPr/>
          </p:nvSpPr>
          <p:spPr>
            <a:xfrm>
              <a:off x="1189466" y="2710576"/>
              <a:ext cx="5708" cy="11621"/>
            </a:xfrm>
            <a:custGeom>
              <a:avLst/>
              <a:gdLst/>
              <a:ahLst/>
              <a:cxnLst/>
              <a:rect l="0" t="0" r="0" b="0"/>
              <a:pathLst>
                <a:path w="5708" h="11621">
                  <a:moveTo>
                    <a:pt x="5708" y="4982"/>
                  </a:moveTo>
                  <a:lnTo>
                    <a:pt x="4573" y="6730"/>
                  </a:lnTo>
                  <a:lnTo>
                    <a:pt x="3805" y="10051"/>
                  </a:lnTo>
                  <a:lnTo>
                    <a:pt x="2797" y="11621"/>
                  </a:lnTo>
                  <a:lnTo>
                    <a:pt x="0" y="8080"/>
                  </a:lnTo>
                  <a:lnTo>
                    <a:pt x="603" y="6668"/>
                  </a:lnTo>
                  <a:lnTo>
                    <a:pt x="1362" y="5187"/>
                  </a:lnTo>
                  <a:lnTo>
                    <a:pt x="1325" y="1947"/>
                  </a:lnTo>
                  <a:lnTo>
                    <a:pt x="3376" y="1584"/>
                  </a:lnTo>
                  <a:lnTo>
                    <a:pt x="3263" y="5105"/>
                  </a:lnTo>
                  <a:lnTo>
                    <a:pt x="5349" y="0"/>
                  </a:lnTo>
                  <a:lnTo>
                    <a:pt x="5708" y="498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4" name="Polygon form 374"/>
            <p:cNvSpPr/>
            <p:nvPr/>
          </p:nvSpPr>
          <p:spPr>
            <a:xfrm>
              <a:off x="1170420" y="2710352"/>
              <a:ext cx="8223" cy="15708"/>
            </a:xfrm>
            <a:custGeom>
              <a:avLst/>
              <a:gdLst/>
              <a:ahLst/>
              <a:cxnLst/>
              <a:rect l="0" t="0" r="0" b="0"/>
              <a:pathLst>
                <a:path w="8223" h="15708">
                  <a:moveTo>
                    <a:pt x="4528" y="10705"/>
                  </a:moveTo>
                  <a:lnTo>
                    <a:pt x="0" y="15708"/>
                  </a:lnTo>
                  <a:lnTo>
                    <a:pt x="1474" y="12062"/>
                  </a:lnTo>
                  <a:lnTo>
                    <a:pt x="3848" y="8814"/>
                  </a:lnTo>
                  <a:lnTo>
                    <a:pt x="5675" y="5185"/>
                  </a:lnTo>
                  <a:lnTo>
                    <a:pt x="6947" y="0"/>
                  </a:lnTo>
                  <a:lnTo>
                    <a:pt x="8223" y="4198"/>
                  </a:lnTo>
                  <a:lnTo>
                    <a:pt x="6088" y="7107"/>
                  </a:lnTo>
                  <a:lnTo>
                    <a:pt x="4528" y="1070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5" name="Polygon form 375"/>
            <p:cNvSpPr/>
            <p:nvPr/>
          </p:nvSpPr>
          <p:spPr>
            <a:xfrm>
              <a:off x="1185958" y="2707393"/>
              <a:ext cx="5199" cy="7518"/>
            </a:xfrm>
            <a:custGeom>
              <a:avLst/>
              <a:gdLst/>
              <a:ahLst/>
              <a:cxnLst/>
              <a:rect l="0" t="0" r="0" b="0"/>
              <a:pathLst>
                <a:path w="5199" h="7518">
                  <a:moveTo>
                    <a:pt x="0" y="0"/>
                  </a:moveTo>
                  <a:lnTo>
                    <a:pt x="2528" y="1540"/>
                  </a:lnTo>
                  <a:lnTo>
                    <a:pt x="4942" y="1462"/>
                  </a:lnTo>
                  <a:lnTo>
                    <a:pt x="5199" y="3637"/>
                  </a:lnTo>
                  <a:lnTo>
                    <a:pt x="3762" y="5894"/>
                  </a:lnTo>
                  <a:lnTo>
                    <a:pt x="1566" y="7518"/>
                  </a:lnTo>
                  <a:lnTo>
                    <a:pt x="1091" y="5109"/>
                  </a:lnTo>
                  <a:lnTo>
                    <a:pt x="969" y="24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6" name="Polygon form 376"/>
            <p:cNvSpPr/>
            <p:nvPr/>
          </p:nvSpPr>
          <p:spPr>
            <a:xfrm>
              <a:off x="1178692" y="2699424"/>
              <a:ext cx="4909" cy="6412"/>
            </a:xfrm>
            <a:custGeom>
              <a:avLst/>
              <a:gdLst/>
              <a:ahLst/>
              <a:cxnLst/>
              <a:rect l="0" t="0" r="0" b="0"/>
              <a:pathLst>
                <a:path w="4909" h="6412">
                  <a:moveTo>
                    <a:pt x="4909" y="1905"/>
                  </a:moveTo>
                  <a:lnTo>
                    <a:pt x="4651" y="6412"/>
                  </a:lnTo>
                  <a:lnTo>
                    <a:pt x="2606" y="3878"/>
                  </a:lnTo>
                  <a:lnTo>
                    <a:pt x="0" y="0"/>
                  </a:lnTo>
                  <a:lnTo>
                    <a:pt x="3270" y="83"/>
                  </a:lnTo>
                  <a:lnTo>
                    <a:pt x="4909" y="190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7" name="Polygon form 377"/>
            <p:cNvSpPr/>
            <p:nvPr/>
          </p:nvSpPr>
          <p:spPr>
            <a:xfrm>
              <a:off x="1260958" y="2783347"/>
              <a:ext cx="36114" cy="44764"/>
            </a:xfrm>
            <a:custGeom>
              <a:avLst/>
              <a:gdLst/>
              <a:ahLst/>
              <a:cxnLst/>
              <a:rect l="0" t="0" r="0" b="0"/>
              <a:pathLst>
                <a:path w="36114" h="44764">
                  <a:moveTo>
                    <a:pt x="24736" y="26490"/>
                  </a:moveTo>
                  <a:lnTo>
                    <a:pt x="27685" y="30181"/>
                  </a:lnTo>
                  <a:lnTo>
                    <a:pt x="29328" y="36081"/>
                  </a:lnTo>
                  <a:lnTo>
                    <a:pt x="31536" y="35968"/>
                  </a:lnTo>
                  <a:lnTo>
                    <a:pt x="31003" y="38399"/>
                  </a:lnTo>
                  <a:lnTo>
                    <a:pt x="33786" y="39435"/>
                  </a:lnTo>
                  <a:lnTo>
                    <a:pt x="32475" y="40434"/>
                  </a:lnTo>
                  <a:lnTo>
                    <a:pt x="36114" y="42898"/>
                  </a:lnTo>
                  <a:lnTo>
                    <a:pt x="35410" y="44475"/>
                  </a:lnTo>
                  <a:lnTo>
                    <a:pt x="32831" y="44764"/>
                  </a:lnTo>
                  <a:lnTo>
                    <a:pt x="32151" y="43302"/>
                  </a:lnTo>
                  <a:lnTo>
                    <a:pt x="28999" y="42566"/>
                  </a:lnTo>
                  <a:lnTo>
                    <a:pt x="25305" y="41603"/>
                  </a:lnTo>
                  <a:lnTo>
                    <a:pt x="22918" y="38010"/>
                  </a:lnTo>
                  <a:lnTo>
                    <a:pt x="21214" y="34934"/>
                  </a:lnTo>
                  <a:lnTo>
                    <a:pt x="19900" y="30093"/>
                  </a:lnTo>
                  <a:lnTo>
                    <a:pt x="15225" y="27575"/>
                  </a:lnTo>
                  <a:lnTo>
                    <a:pt x="11797" y="29044"/>
                  </a:lnTo>
                  <a:lnTo>
                    <a:pt x="9234" y="30776"/>
                  </a:lnTo>
                  <a:lnTo>
                    <a:pt x="9170" y="34794"/>
                  </a:lnTo>
                  <a:lnTo>
                    <a:pt x="5907" y="36568"/>
                  </a:lnTo>
                  <a:lnTo>
                    <a:pt x="3907" y="35599"/>
                  </a:lnTo>
                  <a:lnTo>
                    <a:pt x="0" y="35258"/>
                  </a:lnTo>
                  <a:lnTo>
                    <a:pt x="1999" y="17643"/>
                  </a:lnTo>
                  <a:lnTo>
                    <a:pt x="3100" y="0"/>
                  </a:lnTo>
                  <a:lnTo>
                    <a:pt x="9594" y="3802"/>
                  </a:lnTo>
                  <a:lnTo>
                    <a:pt x="16516" y="7004"/>
                  </a:lnTo>
                  <a:lnTo>
                    <a:pt x="18975" y="9839"/>
                  </a:lnTo>
                  <a:lnTo>
                    <a:pt x="20904" y="12623"/>
                  </a:lnTo>
                  <a:lnTo>
                    <a:pt x="21216" y="15857"/>
                  </a:lnTo>
                  <a:lnTo>
                    <a:pt x="27277" y="19373"/>
                  </a:lnTo>
                  <a:lnTo>
                    <a:pt x="27901" y="22307"/>
                  </a:lnTo>
                  <a:lnTo>
                    <a:pt x="24316" y="22816"/>
                  </a:lnTo>
                  <a:lnTo>
                    <a:pt x="24736" y="2649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8" name="Polygon form 378"/>
            <p:cNvSpPr/>
            <p:nvPr/>
          </p:nvSpPr>
          <p:spPr>
            <a:xfrm>
              <a:off x="1290985" y="2792341"/>
              <a:ext cx="16084" cy="11885"/>
            </a:xfrm>
            <a:custGeom>
              <a:avLst/>
              <a:gdLst/>
              <a:ahLst/>
              <a:cxnLst/>
              <a:rect l="0" t="0" r="0" b="0"/>
              <a:pathLst>
                <a:path w="16084" h="11885">
                  <a:moveTo>
                    <a:pt x="14176" y="7376"/>
                  </a:moveTo>
                  <a:lnTo>
                    <a:pt x="12127" y="7792"/>
                  </a:lnTo>
                  <a:lnTo>
                    <a:pt x="11372" y="9334"/>
                  </a:lnTo>
                  <a:lnTo>
                    <a:pt x="9141" y="10635"/>
                  </a:lnTo>
                  <a:lnTo>
                    <a:pt x="7041" y="11885"/>
                  </a:lnTo>
                  <a:lnTo>
                    <a:pt x="5009" y="11833"/>
                  </a:lnTo>
                  <a:lnTo>
                    <a:pt x="2037" y="10162"/>
                  </a:lnTo>
                  <a:lnTo>
                    <a:pt x="0" y="8581"/>
                  </a:lnTo>
                  <a:lnTo>
                    <a:pt x="476" y="6884"/>
                  </a:lnTo>
                  <a:lnTo>
                    <a:pt x="3837" y="7756"/>
                  </a:lnTo>
                  <a:lnTo>
                    <a:pt x="5974" y="7365"/>
                  </a:lnTo>
                  <a:lnTo>
                    <a:pt x="6786" y="4727"/>
                  </a:lnTo>
                  <a:lnTo>
                    <a:pt x="7348" y="4600"/>
                  </a:lnTo>
                  <a:lnTo>
                    <a:pt x="7459" y="7542"/>
                  </a:lnTo>
                  <a:lnTo>
                    <a:pt x="9684" y="7163"/>
                  </a:lnTo>
                  <a:lnTo>
                    <a:pt x="10936" y="5288"/>
                  </a:lnTo>
                  <a:lnTo>
                    <a:pt x="13242" y="3349"/>
                  </a:lnTo>
                  <a:lnTo>
                    <a:pt x="13069" y="71"/>
                  </a:lnTo>
                  <a:lnTo>
                    <a:pt x="15375" y="0"/>
                  </a:lnTo>
                  <a:lnTo>
                    <a:pt x="16084" y="925"/>
                  </a:lnTo>
                  <a:lnTo>
                    <a:pt x="15764" y="4009"/>
                  </a:lnTo>
                  <a:lnTo>
                    <a:pt x="14176" y="737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9" name="Polygon form 379"/>
            <p:cNvSpPr/>
            <p:nvPr/>
          </p:nvSpPr>
          <p:spPr>
            <a:xfrm>
              <a:off x="1301155" y="2783129"/>
              <a:ext cx="8909" cy="12692"/>
            </a:xfrm>
            <a:custGeom>
              <a:avLst/>
              <a:gdLst/>
              <a:ahLst/>
              <a:cxnLst/>
              <a:rect l="0" t="0" r="0" b="0"/>
              <a:pathLst>
                <a:path w="8909" h="12692">
                  <a:moveTo>
                    <a:pt x="8909" y="11229"/>
                  </a:moveTo>
                  <a:lnTo>
                    <a:pt x="7591" y="12692"/>
                  </a:lnTo>
                  <a:lnTo>
                    <a:pt x="7120" y="9394"/>
                  </a:lnTo>
                  <a:lnTo>
                    <a:pt x="6374" y="7230"/>
                  </a:lnTo>
                  <a:lnTo>
                    <a:pt x="4749" y="5384"/>
                  </a:lnTo>
                  <a:lnTo>
                    <a:pt x="2695" y="2988"/>
                  </a:lnTo>
                  <a:lnTo>
                    <a:pt x="0" y="1329"/>
                  </a:lnTo>
                  <a:lnTo>
                    <a:pt x="1127" y="0"/>
                  </a:lnTo>
                  <a:lnTo>
                    <a:pt x="3133" y="1574"/>
                  </a:lnTo>
                  <a:lnTo>
                    <a:pt x="4379" y="2810"/>
                  </a:lnTo>
                  <a:lnTo>
                    <a:pt x="5921" y="4163"/>
                  </a:lnTo>
                  <a:lnTo>
                    <a:pt x="7319" y="6520"/>
                  </a:lnTo>
                  <a:lnTo>
                    <a:pt x="8660" y="8324"/>
                  </a:lnTo>
                  <a:lnTo>
                    <a:pt x="8909" y="1122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0" name="Polygon form 380"/>
            <p:cNvSpPr/>
            <p:nvPr/>
          </p:nvSpPr>
          <p:spPr>
            <a:xfrm>
              <a:off x="1315034" y="2797491"/>
              <a:ext cx="4959" cy="10591"/>
            </a:xfrm>
            <a:custGeom>
              <a:avLst/>
              <a:gdLst/>
              <a:ahLst/>
              <a:cxnLst/>
              <a:rect l="0" t="0" r="0" b="0"/>
              <a:pathLst>
                <a:path w="4959" h="10591">
                  <a:moveTo>
                    <a:pt x="4239" y="10059"/>
                  </a:moveTo>
                  <a:lnTo>
                    <a:pt x="3101" y="10591"/>
                  </a:lnTo>
                  <a:lnTo>
                    <a:pt x="1700" y="8398"/>
                  </a:lnTo>
                  <a:lnTo>
                    <a:pt x="413" y="4806"/>
                  </a:lnTo>
                  <a:lnTo>
                    <a:pt x="0" y="530"/>
                  </a:lnTo>
                  <a:lnTo>
                    <a:pt x="579" y="0"/>
                  </a:lnTo>
                  <a:lnTo>
                    <a:pt x="839" y="1672"/>
                  </a:lnTo>
                  <a:lnTo>
                    <a:pt x="1878" y="2966"/>
                  </a:lnTo>
                  <a:lnTo>
                    <a:pt x="3367" y="6557"/>
                  </a:lnTo>
                  <a:lnTo>
                    <a:pt x="4959" y="8503"/>
                  </a:lnTo>
                  <a:lnTo>
                    <a:pt x="4239" y="1005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1" name="Polygon form 381"/>
            <p:cNvSpPr/>
            <p:nvPr/>
          </p:nvSpPr>
          <p:spPr>
            <a:xfrm>
              <a:off x="765930" y="2511067"/>
              <a:ext cx="32850" cy="27147"/>
            </a:xfrm>
            <a:custGeom>
              <a:avLst/>
              <a:gdLst/>
              <a:ahLst/>
              <a:cxnLst/>
              <a:rect l="0" t="0" r="0" b="0"/>
              <a:pathLst>
                <a:path w="32850" h="27147">
                  <a:moveTo>
                    <a:pt x="3913" y="17707"/>
                  </a:moveTo>
                  <a:lnTo>
                    <a:pt x="2351" y="14719"/>
                  </a:lnTo>
                  <a:lnTo>
                    <a:pt x="2457" y="13095"/>
                  </a:lnTo>
                  <a:lnTo>
                    <a:pt x="1458" y="10589"/>
                  </a:lnTo>
                  <a:lnTo>
                    <a:pt x="175" y="8925"/>
                  </a:lnTo>
                  <a:lnTo>
                    <a:pt x="938" y="7661"/>
                  </a:lnTo>
                  <a:lnTo>
                    <a:pt x="0" y="5276"/>
                  </a:lnTo>
                  <a:lnTo>
                    <a:pt x="1997" y="3873"/>
                  </a:lnTo>
                  <a:lnTo>
                    <a:pt x="6612" y="1641"/>
                  </a:lnTo>
                  <a:lnTo>
                    <a:pt x="10320" y="0"/>
                  </a:lnTo>
                  <a:lnTo>
                    <a:pt x="13482" y="751"/>
                  </a:lnTo>
                  <a:lnTo>
                    <a:pt x="13850" y="1895"/>
                  </a:lnTo>
                  <a:lnTo>
                    <a:pt x="16834" y="1911"/>
                  </a:lnTo>
                  <a:lnTo>
                    <a:pt x="20705" y="2385"/>
                  </a:lnTo>
                  <a:lnTo>
                    <a:pt x="26374" y="2220"/>
                  </a:lnTo>
                  <a:lnTo>
                    <a:pt x="28031" y="2695"/>
                  </a:lnTo>
                  <a:lnTo>
                    <a:pt x="28985" y="4131"/>
                  </a:lnTo>
                  <a:lnTo>
                    <a:pt x="29423" y="6208"/>
                  </a:lnTo>
                  <a:lnTo>
                    <a:pt x="30547" y="7982"/>
                  </a:lnTo>
                  <a:lnTo>
                    <a:pt x="30800" y="9857"/>
                  </a:lnTo>
                  <a:lnTo>
                    <a:pt x="29055" y="10850"/>
                  </a:lnTo>
                  <a:lnTo>
                    <a:pt x="30331" y="13012"/>
                  </a:lnTo>
                  <a:lnTo>
                    <a:pt x="30682" y="15105"/>
                  </a:lnTo>
                  <a:lnTo>
                    <a:pt x="32850" y="19184"/>
                  </a:lnTo>
                  <a:lnTo>
                    <a:pt x="32689" y="20510"/>
                  </a:lnTo>
                  <a:lnTo>
                    <a:pt x="31176" y="21085"/>
                  </a:lnTo>
                  <a:lnTo>
                    <a:pt x="28767" y="25046"/>
                  </a:lnTo>
                  <a:lnTo>
                    <a:pt x="29866" y="27147"/>
                  </a:lnTo>
                  <a:lnTo>
                    <a:pt x="29126" y="26884"/>
                  </a:lnTo>
                  <a:lnTo>
                    <a:pt x="25835" y="25124"/>
                  </a:lnTo>
                  <a:lnTo>
                    <a:pt x="23591" y="25824"/>
                  </a:lnTo>
                  <a:lnTo>
                    <a:pt x="22012" y="25363"/>
                  </a:lnTo>
                  <a:lnTo>
                    <a:pt x="20217" y="26399"/>
                  </a:lnTo>
                  <a:lnTo>
                    <a:pt x="18408" y="24755"/>
                  </a:lnTo>
                  <a:lnTo>
                    <a:pt x="17150" y="25411"/>
                  </a:lnTo>
                  <a:lnTo>
                    <a:pt x="16938" y="25130"/>
                  </a:lnTo>
                  <a:lnTo>
                    <a:pt x="15214" y="22833"/>
                  </a:lnTo>
                  <a:lnTo>
                    <a:pt x="12797" y="22580"/>
                  </a:lnTo>
                  <a:lnTo>
                    <a:pt x="12345" y="21112"/>
                  </a:lnTo>
                  <a:lnTo>
                    <a:pt x="10098" y="20613"/>
                  </a:lnTo>
                  <a:lnTo>
                    <a:pt x="9736" y="21833"/>
                  </a:lnTo>
                  <a:lnTo>
                    <a:pt x="7904" y="20881"/>
                  </a:lnTo>
                  <a:lnTo>
                    <a:pt x="7983" y="19585"/>
                  </a:lnTo>
                  <a:lnTo>
                    <a:pt x="5558" y="19204"/>
                  </a:lnTo>
                  <a:lnTo>
                    <a:pt x="3913" y="1770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2" name="Polygon form 382"/>
            <p:cNvSpPr/>
            <p:nvPr/>
          </p:nvSpPr>
          <p:spPr>
            <a:xfrm>
              <a:off x="469020" y="2679693"/>
              <a:ext cx="6156" cy="2765"/>
            </a:xfrm>
            <a:custGeom>
              <a:avLst/>
              <a:gdLst/>
              <a:ahLst/>
              <a:cxnLst/>
              <a:rect l="0" t="0" r="0" b="0"/>
              <a:pathLst>
                <a:path w="6156" h="2765">
                  <a:moveTo>
                    <a:pt x="3736" y="91"/>
                  </a:moveTo>
                  <a:lnTo>
                    <a:pt x="5600" y="555"/>
                  </a:lnTo>
                  <a:lnTo>
                    <a:pt x="6156" y="1527"/>
                  </a:lnTo>
                  <a:lnTo>
                    <a:pt x="5042" y="2724"/>
                  </a:lnTo>
                  <a:lnTo>
                    <a:pt x="2217" y="2639"/>
                  </a:lnTo>
                  <a:lnTo>
                    <a:pt x="0" y="2765"/>
                  </a:lnTo>
                  <a:lnTo>
                    <a:pt x="45" y="695"/>
                  </a:lnTo>
                  <a:lnTo>
                    <a:pt x="669" y="0"/>
                  </a:lnTo>
                  <a:lnTo>
                    <a:pt x="3736" y="9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3" name="Polygon form 383"/>
            <p:cNvSpPr/>
            <p:nvPr/>
          </p:nvSpPr>
          <p:spPr>
            <a:xfrm>
              <a:off x="1143427" y="2546934"/>
              <a:ext cx="17297" cy="27921"/>
            </a:xfrm>
            <a:custGeom>
              <a:avLst/>
              <a:gdLst/>
              <a:ahLst/>
              <a:cxnLst/>
              <a:rect l="0" t="0" r="0" b="0"/>
              <a:pathLst>
                <a:path w="17297" h="27921">
                  <a:moveTo>
                    <a:pt x="12904" y="2686"/>
                  </a:moveTo>
                  <a:lnTo>
                    <a:pt x="13908" y="3501"/>
                  </a:lnTo>
                  <a:lnTo>
                    <a:pt x="12518" y="3337"/>
                  </a:lnTo>
                  <a:lnTo>
                    <a:pt x="12227" y="5160"/>
                  </a:lnTo>
                  <a:lnTo>
                    <a:pt x="12353" y="6945"/>
                  </a:lnTo>
                  <a:lnTo>
                    <a:pt x="14706" y="10490"/>
                  </a:lnTo>
                  <a:lnTo>
                    <a:pt x="13728" y="11761"/>
                  </a:lnTo>
                  <a:lnTo>
                    <a:pt x="13693" y="12696"/>
                  </a:lnTo>
                  <a:lnTo>
                    <a:pt x="13371" y="14290"/>
                  </a:lnTo>
                  <a:lnTo>
                    <a:pt x="11712" y="15327"/>
                  </a:lnTo>
                  <a:lnTo>
                    <a:pt x="11100" y="16804"/>
                  </a:lnTo>
                  <a:lnTo>
                    <a:pt x="12260" y="18967"/>
                  </a:lnTo>
                  <a:lnTo>
                    <a:pt x="12200" y="19554"/>
                  </a:lnTo>
                  <a:lnTo>
                    <a:pt x="13965" y="20235"/>
                  </a:lnTo>
                  <a:lnTo>
                    <a:pt x="17077" y="22238"/>
                  </a:lnTo>
                  <a:lnTo>
                    <a:pt x="17297" y="23492"/>
                  </a:lnTo>
                  <a:lnTo>
                    <a:pt x="16088" y="23958"/>
                  </a:lnTo>
                  <a:lnTo>
                    <a:pt x="13904" y="24426"/>
                  </a:lnTo>
                  <a:lnTo>
                    <a:pt x="13878" y="26803"/>
                  </a:lnTo>
                  <a:lnTo>
                    <a:pt x="12307" y="26766"/>
                  </a:lnTo>
                  <a:lnTo>
                    <a:pt x="12350" y="27238"/>
                  </a:lnTo>
                  <a:lnTo>
                    <a:pt x="10224" y="26440"/>
                  </a:lnTo>
                  <a:lnTo>
                    <a:pt x="10340" y="27416"/>
                  </a:lnTo>
                  <a:lnTo>
                    <a:pt x="9597" y="27921"/>
                  </a:lnTo>
                  <a:lnTo>
                    <a:pt x="8968" y="26993"/>
                  </a:lnTo>
                  <a:lnTo>
                    <a:pt x="7863" y="26616"/>
                  </a:lnTo>
                  <a:lnTo>
                    <a:pt x="6541" y="25905"/>
                  </a:lnTo>
                  <a:lnTo>
                    <a:pt x="6232" y="23628"/>
                  </a:lnTo>
                  <a:lnTo>
                    <a:pt x="6680" y="22970"/>
                  </a:lnTo>
                  <a:lnTo>
                    <a:pt x="5878" y="22089"/>
                  </a:lnTo>
                  <a:lnTo>
                    <a:pt x="5187" y="19328"/>
                  </a:lnTo>
                  <a:lnTo>
                    <a:pt x="4508" y="18537"/>
                  </a:lnTo>
                  <a:lnTo>
                    <a:pt x="2298" y="18181"/>
                  </a:lnTo>
                  <a:lnTo>
                    <a:pt x="0" y="17001"/>
                  </a:lnTo>
                  <a:lnTo>
                    <a:pt x="786" y="13567"/>
                  </a:lnTo>
                  <a:lnTo>
                    <a:pt x="2742" y="10552"/>
                  </a:lnTo>
                  <a:lnTo>
                    <a:pt x="2789" y="6823"/>
                  </a:lnTo>
                  <a:lnTo>
                    <a:pt x="5261" y="8213"/>
                  </a:lnTo>
                  <a:lnTo>
                    <a:pt x="8129" y="8103"/>
                  </a:lnTo>
                  <a:lnTo>
                    <a:pt x="5998" y="5550"/>
                  </a:lnTo>
                  <a:lnTo>
                    <a:pt x="9522" y="2899"/>
                  </a:lnTo>
                  <a:lnTo>
                    <a:pt x="8965" y="0"/>
                  </a:lnTo>
                  <a:lnTo>
                    <a:pt x="12904" y="268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4" name="Polygon form 384"/>
            <p:cNvSpPr/>
            <p:nvPr/>
          </p:nvSpPr>
          <p:spPr>
            <a:xfrm>
              <a:off x="724947" y="2711744"/>
              <a:ext cx="11550" cy="28644"/>
            </a:xfrm>
            <a:custGeom>
              <a:avLst/>
              <a:gdLst/>
              <a:ahLst/>
              <a:cxnLst/>
              <a:rect l="0" t="0" r="0" b="0"/>
              <a:pathLst>
                <a:path w="11550" h="28644">
                  <a:moveTo>
                    <a:pt x="7378" y="28095"/>
                  </a:moveTo>
                  <a:lnTo>
                    <a:pt x="4207" y="28644"/>
                  </a:lnTo>
                  <a:lnTo>
                    <a:pt x="3259" y="25402"/>
                  </a:lnTo>
                  <a:lnTo>
                    <a:pt x="3419" y="14607"/>
                  </a:lnTo>
                  <a:lnTo>
                    <a:pt x="2647" y="13638"/>
                  </a:lnTo>
                  <a:lnTo>
                    <a:pt x="2498" y="11332"/>
                  </a:lnTo>
                  <a:lnTo>
                    <a:pt x="1168" y="9686"/>
                  </a:lnTo>
                  <a:lnTo>
                    <a:pt x="0" y="8298"/>
                  </a:lnTo>
                  <a:lnTo>
                    <a:pt x="484" y="5823"/>
                  </a:lnTo>
                  <a:lnTo>
                    <a:pt x="1796" y="5291"/>
                  </a:lnTo>
                  <a:lnTo>
                    <a:pt x="2570" y="3236"/>
                  </a:lnTo>
                  <a:lnTo>
                    <a:pt x="4433" y="2796"/>
                  </a:lnTo>
                  <a:lnTo>
                    <a:pt x="5263" y="1390"/>
                  </a:lnTo>
                  <a:lnTo>
                    <a:pt x="6539" y="13"/>
                  </a:lnTo>
                  <a:lnTo>
                    <a:pt x="7905" y="0"/>
                  </a:lnTo>
                  <a:lnTo>
                    <a:pt x="10822" y="2703"/>
                  </a:lnTo>
                  <a:lnTo>
                    <a:pt x="10680" y="4265"/>
                  </a:lnTo>
                  <a:lnTo>
                    <a:pt x="11550" y="7053"/>
                  </a:lnTo>
                  <a:lnTo>
                    <a:pt x="10805" y="8946"/>
                  </a:lnTo>
                  <a:lnTo>
                    <a:pt x="11212" y="10210"/>
                  </a:lnTo>
                  <a:lnTo>
                    <a:pt x="9368" y="13121"/>
                  </a:lnTo>
                  <a:lnTo>
                    <a:pt x="8193" y="14563"/>
                  </a:lnTo>
                  <a:lnTo>
                    <a:pt x="7479" y="17528"/>
                  </a:lnTo>
                  <a:lnTo>
                    <a:pt x="7583" y="20518"/>
                  </a:lnTo>
                  <a:lnTo>
                    <a:pt x="7378" y="2809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5" name="Polygon form 385"/>
            <p:cNvSpPr/>
            <p:nvPr/>
          </p:nvSpPr>
          <p:spPr>
            <a:xfrm>
              <a:off x="688877" y="2570451"/>
              <a:ext cx="11253" cy="25594"/>
            </a:xfrm>
            <a:custGeom>
              <a:avLst/>
              <a:gdLst/>
              <a:ahLst/>
              <a:cxnLst/>
              <a:rect l="0" t="0" r="0" b="0"/>
              <a:pathLst>
                <a:path w="11253" h="25594">
                  <a:moveTo>
                    <a:pt x="2295" y="1866"/>
                  </a:moveTo>
                  <a:lnTo>
                    <a:pt x="3580" y="678"/>
                  </a:lnTo>
                  <a:lnTo>
                    <a:pt x="4996" y="0"/>
                  </a:lnTo>
                  <a:lnTo>
                    <a:pt x="5765" y="2306"/>
                  </a:lnTo>
                  <a:lnTo>
                    <a:pt x="7781" y="2310"/>
                  </a:lnTo>
                  <a:lnTo>
                    <a:pt x="8385" y="1719"/>
                  </a:lnTo>
                  <a:lnTo>
                    <a:pt x="10368" y="1892"/>
                  </a:lnTo>
                  <a:lnTo>
                    <a:pt x="11253" y="4254"/>
                  </a:lnTo>
                  <a:lnTo>
                    <a:pt x="9632" y="5520"/>
                  </a:lnTo>
                  <a:lnTo>
                    <a:pt x="9476" y="9188"/>
                  </a:lnTo>
                  <a:lnTo>
                    <a:pt x="8896" y="9874"/>
                  </a:lnTo>
                  <a:lnTo>
                    <a:pt x="8689" y="12095"/>
                  </a:lnTo>
                  <a:lnTo>
                    <a:pt x="7183" y="12476"/>
                  </a:lnTo>
                  <a:lnTo>
                    <a:pt x="8483" y="15300"/>
                  </a:lnTo>
                  <a:lnTo>
                    <a:pt x="7430" y="18385"/>
                  </a:lnTo>
                  <a:lnTo>
                    <a:pt x="8590" y="19788"/>
                  </a:lnTo>
                  <a:lnTo>
                    <a:pt x="8074" y="21064"/>
                  </a:lnTo>
                  <a:lnTo>
                    <a:pt x="6725" y="22821"/>
                  </a:lnTo>
                  <a:lnTo>
                    <a:pt x="6971" y="24379"/>
                  </a:lnTo>
                  <a:lnTo>
                    <a:pt x="5523" y="25594"/>
                  </a:lnTo>
                  <a:lnTo>
                    <a:pt x="3693" y="24924"/>
                  </a:lnTo>
                  <a:lnTo>
                    <a:pt x="1863" y="25433"/>
                  </a:lnTo>
                  <a:lnTo>
                    <a:pt x="2529" y="21756"/>
                  </a:lnTo>
                  <a:lnTo>
                    <a:pt x="2305" y="18863"/>
                  </a:lnTo>
                  <a:lnTo>
                    <a:pt x="762" y="18422"/>
                  </a:lnTo>
                  <a:lnTo>
                    <a:pt x="0" y="16635"/>
                  </a:lnTo>
                  <a:lnTo>
                    <a:pt x="400" y="13559"/>
                  </a:lnTo>
                  <a:lnTo>
                    <a:pt x="1847" y="11859"/>
                  </a:lnTo>
                  <a:lnTo>
                    <a:pt x="2166" y="9960"/>
                  </a:lnTo>
                  <a:lnTo>
                    <a:pt x="2994" y="7137"/>
                  </a:lnTo>
                  <a:lnTo>
                    <a:pt x="2997" y="5144"/>
                  </a:lnTo>
                  <a:lnTo>
                    <a:pt x="2380" y="3452"/>
                  </a:lnTo>
                  <a:lnTo>
                    <a:pt x="2295" y="186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6" name="Polygon form 386"/>
            <p:cNvSpPr/>
            <p:nvPr/>
          </p:nvSpPr>
          <p:spPr>
            <a:xfrm>
              <a:off x="488663" y="2862259"/>
              <a:ext cx="32651" cy="39010"/>
            </a:xfrm>
            <a:custGeom>
              <a:avLst/>
              <a:gdLst/>
              <a:ahLst/>
              <a:cxnLst/>
              <a:rect l="0" t="0" r="0" b="0"/>
              <a:pathLst>
                <a:path w="32651" h="39010">
                  <a:moveTo>
                    <a:pt x="0" y="14166"/>
                  </a:moveTo>
                  <a:lnTo>
                    <a:pt x="647" y="8379"/>
                  </a:lnTo>
                  <a:lnTo>
                    <a:pt x="390" y="5792"/>
                  </a:lnTo>
                  <a:lnTo>
                    <a:pt x="1631" y="1525"/>
                  </a:lnTo>
                  <a:lnTo>
                    <a:pt x="7983" y="0"/>
                  </a:lnTo>
                  <a:lnTo>
                    <a:pt x="11469" y="2"/>
                  </a:lnTo>
                  <a:lnTo>
                    <a:pt x="15252" y="2389"/>
                  </a:lnTo>
                  <a:lnTo>
                    <a:pt x="15496" y="3866"/>
                  </a:lnTo>
                  <a:lnTo>
                    <a:pt x="16931" y="6509"/>
                  </a:lnTo>
                  <a:lnTo>
                    <a:pt x="17529" y="13018"/>
                  </a:lnTo>
                  <a:lnTo>
                    <a:pt x="21574" y="13856"/>
                  </a:lnTo>
                  <a:lnTo>
                    <a:pt x="22967" y="12888"/>
                  </a:lnTo>
                  <a:lnTo>
                    <a:pt x="25646" y="14132"/>
                  </a:lnTo>
                  <a:lnTo>
                    <a:pt x="26530" y="15546"/>
                  </a:lnTo>
                  <a:lnTo>
                    <a:pt x="27465" y="19921"/>
                  </a:lnTo>
                  <a:lnTo>
                    <a:pt x="28153" y="21752"/>
                  </a:lnTo>
                  <a:lnTo>
                    <a:pt x="29560" y="21934"/>
                  </a:lnTo>
                  <a:lnTo>
                    <a:pt x="30839" y="21132"/>
                  </a:lnTo>
                  <a:lnTo>
                    <a:pt x="32288" y="21971"/>
                  </a:lnTo>
                  <a:lnTo>
                    <a:pt x="32651" y="24597"/>
                  </a:lnTo>
                  <a:lnTo>
                    <a:pt x="32554" y="27433"/>
                  </a:lnTo>
                  <a:lnTo>
                    <a:pt x="32236" y="30205"/>
                  </a:lnTo>
                  <a:lnTo>
                    <a:pt x="32274" y="34433"/>
                  </a:lnTo>
                  <a:lnTo>
                    <a:pt x="29538" y="38171"/>
                  </a:lnTo>
                  <a:lnTo>
                    <a:pt x="26780" y="39010"/>
                  </a:lnTo>
                  <a:lnTo>
                    <a:pt x="22565" y="38385"/>
                  </a:lnTo>
                  <a:lnTo>
                    <a:pt x="18667" y="37177"/>
                  </a:lnTo>
                  <a:lnTo>
                    <a:pt x="21091" y="29814"/>
                  </a:lnTo>
                  <a:lnTo>
                    <a:pt x="20237" y="27715"/>
                  </a:lnTo>
                  <a:lnTo>
                    <a:pt x="16159" y="25933"/>
                  </a:lnTo>
                  <a:lnTo>
                    <a:pt x="11113" y="22500"/>
                  </a:lnTo>
                  <a:lnTo>
                    <a:pt x="7983" y="21842"/>
                  </a:lnTo>
                  <a:lnTo>
                    <a:pt x="0" y="1416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7" name="Polygon form 387"/>
            <p:cNvSpPr/>
            <p:nvPr/>
          </p:nvSpPr>
          <p:spPr>
            <a:xfrm>
              <a:off x="847769" y="2615240"/>
              <a:ext cx="2096" cy="5590"/>
            </a:xfrm>
            <a:custGeom>
              <a:avLst/>
              <a:gdLst/>
              <a:ahLst/>
              <a:cxnLst/>
              <a:rect l="0" t="0" r="0" b="0"/>
              <a:pathLst>
                <a:path w="2096" h="5590">
                  <a:moveTo>
                    <a:pt x="1747" y="632"/>
                  </a:moveTo>
                  <a:lnTo>
                    <a:pt x="2096" y="3523"/>
                  </a:lnTo>
                  <a:lnTo>
                    <a:pt x="1731" y="4920"/>
                  </a:lnTo>
                  <a:lnTo>
                    <a:pt x="115" y="5590"/>
                  </a:lnTo>
                  <a:lnTo>
                    <a:pt x="125" y="4342"/>
                  </a:lnTo>
                  <a:lnTo>
                    <a:pt x="965" y="3676"/>
                  </a:lnTo>
                  <a:lnTo>
                    <a:pt x="0" y="3161"/>
                  </a:lnTo>
                  <a:lnTo>
                    <a:pt x="372" y="0"/>
                  </a:lnTo>
                  <a:lnTo>
                    <a:pt x="1747" y="632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8" name="Polygon form 388"/>
            <p:cNvSpPr/>
            <p:nvPr/>
          </p:nvSpPr>
          <p:spPr>
            <a:xfrm>
              <a:off x="909008" y="2644536"/>
              <a:ext cx="3348" cy="7441"/>
            </a:xfrm>
            <a:custGeom>
              <a:avLst/>
              <a:gdLst/>
              <a:ahLst/>
              <a:cxnLst/>
              <a:rect l="0" t="0" r="0" b="0"/>
              <a:pathLst>
                <a:path w="3348" h="7441">
                  <a:moveTo>
                    <a:pt x="709" y="6518"/>
                  </a:moveTo>
                  <a:lnTo>
                    <a:pt x="0" y="3055"/>
                  </a:lnTo>
                  <a:lnTo>
                    <a:pt x="645" y="534"/>
                  </a:lnTo>
                  <a:lnTo>
                    <a:pt x="1575" y="0"/>
                  </a:lnTo>
                  <a:lnTo>
                    <a:pt x="2896" y="1471"/>
                  </a:lnTo>
                  <a:lnTo>
                    <a:pt x="3348" y="4260"/>
                  </a:lnTo>
                  <a:lnTo>
                    <a:pt x="2927" y="7082"/>
                  </a:lnTo>
                  <a:lnTo>
                    <a:pt x="1949" y="7441"/>
                  </a:lnTo>
                  <a:lnTo>
                    <a:pt x="709" y="6518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9" name="Polygon form 389"/>
            <p:cNvSpPr/>
            <p:nvPr/>
          </p:nvSpPr>
          <p:spPr>
            <a:xfrm>
              <a:off x="788996" y="2541793"/>
              <a:ext cx="31879" cy="21401"/>
            </a:xfrm>
            <a:custGeom>
              <a:avLst/>
              <a:gdLst/>
              <a:ahLst/>
              <a:cxnLst/>
              <a:rect l="0" t="0" r="0" b="0"/>
              <a:pathLst>
                <a:path w="31879" h="21401">
                  <a:moveTo>
                    <a:pt x="7255" y="1814"/>
                  </a:moveTo>
                  <a:lnTo>
                    <a:pt x="8539" y="783"/>
                  </a:lnTo>
                  <a:lnTo>
                    <a:pt x="10622" y="1271"/>
                  </a:lnTo>
                  <a:lnTo>
                    <a:pt x="12715" y="1254"/>
                  </a:lnTo>
                  <a:lnTo>
                    <a:pt x="14382" y="2378"/>
                  </a:lnTo>
                  <a:lnTo>
                    <a:pt x="15400" y="1635"/>
                  </a:lnTo>
                  <a:lnTo>
                    <a:pt x="17745" y="1140"/>
                  </a:lnTo>
                  <a:lnTo>
                    <a:pt x="18409" y="25"/>
                  </a:lnTo>
                  <a:lnTo>
                    <a:pt x="19782" y="0"/>
                  </a:lnTo>
                  <a:lnTo>
                    <a:pt x="20841" y="440"/>
                  </a:lnTo>
                  <a:lnTo>
                    <a:pt x="22054" y="1817"/>
                  </a:lnTo>
                  <a:lnTo>
                    <a:pt x="23381" y="3782"/>
                  </a:lnTo>
                  <a:lnTo>
                    <a:pt x="25685" y="6546"/>
                  </a:lnTo>
                  <a:lnTo>
                    <a:pt x="26093" y="8611"/>
                  </a:lnTo>
                  <a:lnTo>
                    <a:pt x="26035" y="10628"/>
                  </a:lnTo>
                  <a:lnTo>
                    <a:pt x="26937" y="12766"/>
                  </a:lnTo>
                  <a:lnTo>
                    <a:pt x="28544" y="13605"/>
                  </a:lnTo>
                  <a:lnTo>
                    <a:pt x="29995" y="12817"/>
                  </a:lnTo>
                  <a:lnTo>
                    <a:pt x="31621" y="13596"/>
                  </a:lnTo>
                  <a:lnTo>
                    <a:pt x="31879" y="14810"/>
                  </a:lnTo>
                  <a:lnTo>
                    <a:pt x="30412" y="15855"/>
                  </a:lnTo>
                  <a:lnTo>
                    <a:pt x="29335" y="15433"/>
                  </a:lnTo>
                  <a:lnTo>
                    <a:pt x="29199" y="21135"/>
                  </a:lnTo>
                  <a:lnTo>
                    <a:pt x="27155" y="20677"/>
                  </a:lnTo>
                  <a:lnTo>
                    <a:pt x="24483" y="19008"/>
                  </a:lnTo>
                  <a:lnTo>
                    <a:pt x="20676" y="20172"/>
                  </a:lnTo>
                  <a:lnTo>
                    <a:pt x="19159" y="21401"/>
                  </a:lnTo>
                  <a:lnTo>
                    <a:pt x="14189" y="21233"/>
                  </a:lnTo>
                  <a:lnTo>
                    <a:pt x="11521" y="20539"/>
                  </a:lnTo>
                  <a:lnTo>
                    <a:pt x="10257" y="20903"/>
                  </a:lnTo>
                  <a:lnTo>
                    <a:pt x="9076" y="18982"/>
                  </a:lnTo>
                  <a:lnTo>
                    <a:pt x="8372" y="18171"/>
                  </a:lnTo>
                  <a:lnTo>
                    <a:pt x="9059" y="17365"/>
                  </a:lnTo>
                  <a:lnTo>
                    <a:pt x="8169" y="16791"/>
                  </a:lnTo>
                  <a:lnTo>
                    <a:pt x="7235" y="17861"/>
                  </a:lnTo>
                  <a:lnTo>
                    <a:pt x="5137" y="16522"/>
                  </a:lnTo>
                  <a:lnTo>
                    <a:pt x="4667" y="14585"/>
                  </a:lnTo>
                  <a:lnTo>
                    <a:pt x="2521" y="13507"/>
                  </a:lnTo>
                  <a:lnTo>
                    <a:pt x="1990" y="12015"/>
                  </a:lnTo>
                  <a:lnTo>
                    <a:pt x="0" y="10191"/>
                  </a:lnTo>
                  <a:lnTo>
                    <a:pt x="2557" y="9267"/>
                  </a:lnTo>
                  <a:lnTo>
                    <a:pt x="4196" y="6047"/>
                  </a:lnTo>
                  <a:lnTo>
                    <a:pt x="5378" y="2832"/>
                  </a:lnTo>
                  <a:lnTo>
                    <a:pt x="7255" y="181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0" name="Polygon form 390"/>
            <p:cNvSpPr/>
            <p:nvPr/>
          </p:nvSpPr>
          <p:spPr>
            <a:xfrm>
              <a:off x="795607" y="2395591"/>
              <a:ext cx="402581" cy="177812"/>
            </a:xfrm>
            <a:custGeom>
              <a:avLst/>
              <a:gdLst/>
              <a:ahLst/>
              <a:cxnLst/>
              <a:rect l="0" t="0" r="0" b="0"/>
              <a:pathLst>
                <a:path w="402581" h="177812">
                  <a:moveTo>
                    <a:pt x="157147" y="2615"/>
                  </a:moveTo>
                  <a:lnTo>
                    <a:pt x="160123" y="4650"/>
                  </a:lnTo>
                  <a:lnTo>
                    <a:pt x="160777" y="3466"/>
                  </a:lnTo>
                  <a:lnTo>
                    <a:pt x="166737" y="3006"/>
                  </a:lnTo>
                  <a:lnTo>
                    <a:pt x="173767" y="4627"/>
                  </a:lnTo>
                  <a:lnTo>
                    <a:pt x="177313" y="6037"/>
                  </a:lnTo>
                  <a:lnTo>
                    <a:pt x="179460" y="8258"/>
                  </a:lnTo>
                  <a:lnTo>
                    <a:pt x="178674" y="9719"/>
                  </a:lnTo>
                  <a:lnTo>
                    <a:pt x="175937" y="12589"/>
                  </a:lnTo>
                  <a:lnTo>
                    <a:pt x="175789" y="14002"/>
                  </a:lnTo>
                  <a:lnTo>
                    <a:pt x="179092" y="14349"/>
                  </a:lnTo>
                  <a:lnTo>
                    <a:pt x="183458" y="15118"/>
                  </a:lnTo>
                  <a:lnTo>
                    <a:pt x="184431" y="14127"/>
                  </a:lnTo>
                  <a:lnTo>
                    <a:pt x="188679" y="16745"/>
                  </a:lnTo>
                  <a:lnTo>
                    <a:pt x="188330" y="15548"/>
                  </a:lnTo>
                  <a:lnTo>
                    <a:pt x="190920" y="14537"/>
                  </a:lnTo>
                  <a:lnTo>
                    <a:pt x="198501" y="14532"/>
                  </a:lnTo>
                  <a:lnTo>
                    <a:pt x="201412" y="16444"/>
                  </a:lnTo>
                  <a:lnTo>
                    <a:pt x="210984" y="16102"/>
                  </a:lnTo>
                  <a:lnTo>
                    <a:pt x="207059" y="12908"/>
                  </a:lnTo>
                  <a:lnTo>
                    <a:pt x="212378" y="13143"/>
                  </a:lnTo>
                  <a:lnTo>
                    <a:pt x="215633" y="12745"/>
                  </a:lnTo>
                  <a:lnTo>
                    <a:pt x="221834" y="14526"/>
                  </a:lnTo>
                  <a:lnTo>
                    <a:pt x="226281" y="17055"/>
                  </a:lnTo>
                  <a:lnTo>
                    <a:pt x="227310" y="18944"/>
                  </a:lnTo>
                  <a:lnTo>
                    <a:pt x="234203" y="21898"/>
                  </a:lnTo>
                  <a:lnTo>
                    <a:pt x="239739" y="23172"/>
                  </a:lnTo>
                  <a:lnTo>
                    <a:pt x="236042" y="18554"/>
                  </a:lnTo>
                  <a:lnTo>
                    <a:pt x="241882" y="19983"/>
                  </a:lnTo>
                  <a:lnTo>
                    <a:pt x="243930" y="18412"/>
                  </a:lnTo>
                  <a:lnTo>
                    <a:pt x="249678" y="19139"/>
                  </a:lnTo>
                  <a:lnTo>
                    <a:pt x="249600" y="17789"/>
                  </a:lnTo>
                  <a:lnTo>
                    <a:pt x="253764" y="17901"/>
                  </a:lnTo>
                  <a:lnTo>
                    <a:pt x="246920" y="14343"/>
                  </a:lnTo>
                  <a:lnTo>
                    <a:pt x="247042" y="12247"/>
                  </a:lnTo>
                  <a:lnTo>
                    <a:pt x="268830" y="12288"/>
                  </a:lnTo>
                  <a:lnTo>
                    <a:pt x="274151" y="14368"/>
                  </a:lnTo>
                  <a:lnTo>
                    <a:pt x="284029" y="16572"/>
                  </a:lnTo>
                  <a:lnTo>
                    <a:pt x="290764" y="14547"/>
                  </a:lnTo>
                  <a:lnTo>
                    <a:pt x="295665" y="14541"/>
                  </a:lnTo>
                  <a:lnTo>
                    <a:pt x="299911" y="15867"/>
                  </a:lnTo>
                  <a:lnTo>
                    <a:pt x="304315" y="18756"/>
                  </a:lnTo>
                  <a:lnTo>
                    <a:pt x="308536" y="19444"/>
                  </a:lnTo>
                  <a:lnTo>
                    <a:pt x="309844" y="18179"/>
                  </a:lnTo>
                  <a:lnTo>
                    <a:pt x="313108" y="17456"/>
                  </a:lnTo>
                  <a:lnTo>
                    <a:pt x="318009" y="17541"/>
                  </a:lnTo>
                  <a:lnTo>
                    <a:pt x="320899" y="16436"/>
                  </a:lnTo>
                  <a:lnTo>
                    <a:pt x="330054" y="19196"/>
                  </a:lnTo>
                  <a:lnTo>
                    <a:pt x="330294" y="17508"/>
                  </a:lnTo>
                  <a:lnTo>
                    <a:pt x="324533" y="15382"/>
                  </a:lnTo>
                  <a:lnTo>
                    <a:pt x="322406" y="13548"/>
                  </a:lnTo>
                  <a:lnTo>
                    <a:pt x="330177" y="13432"/>
                  </a:lnTo>
                  <a:lnTo>
                    <a:pt x="333570" y="12440"/>
                  </a:lnTo>
                  <a:lnTo>
                    <a:pt x="342037" y="13108"/>
                  </a:lnTo>
                  <a:lnTo>
                    <a:pt x="347561" y="14166"/>
                  </a:lnTo>
                  <a:lnTo>
                    <a:pt x="374626" y="29281"/>
                  </a:lnTo>
                  <a:lnTo>
                    <a:pt x="374648" y="29306"/>
                  </a:lnTo>
                  <a:lnTo>
                    <a:pt x="375091" y="31614"/>
                  </a:lnTo>
                  <a:lnTo>
                    <a:pt x="372079" y="31908"/>
                  </a:lnTo>
                  <a:lnTo>
                    <a:pt x="377353" y="33616"/>
                  </a:lnTo>
                  <a:lnTo>
                    <a:pt x="383943" y="36640"/>
                  </a:lnTo>
                  <a:lnTo>
                    <a:pt x="386627" y="37508"/>
                  </a:lnTo>
                  <a:lnTo>
                    <a:pt x="389566" y="39126"/>
                  </a:lnTo>
                  <a:lnTo>
                    <a:pt x="390776" y="40327"/>
                  </a:lnTo>
                  <a:lnTo>
                    <a:pt x="385598" y="40328"/>
                  </a:lnTo>
                  <a:lnTo>
                    <a:pt x="384662" y="44751"/>
                  </a:lnTo>
                  <a:lnTo>
                    <a:pt x="383537" y="45655"/>
                  </a:lnTo>
                  <a:lnTo>
                    <a:pt x="384670" y="49326"/>
                  </a:lnTo>
                  <a:lnTo>
                    <a:pt x="385298" y="52618"/>
                  </a:lnTo>
                  <a:lnTo>
                    <a:pt x="387247" y="54738"/>
                  </a:lnTo>
                  <a:lnTo>
                    <a:pt x="379934" y="52449"/>
                  </a:lnTo>
                  <a:lnTo>
                    <a:pt x="378835" y="57035"/>
                  </a:lnTo>
                  <a:lnTo>
                    <a:pt x="375629" y="55639"/>
                  </a:lnTo>
                  <a:lnTo>
                    <a:pt x="375973" y="57936"/>
                  </a:lnTo>
                  <a:lnTo>
                    <a:pt x="372146" y="57949"/>
                  </a:lnTo>
                  <a:lnTo>
                    <a:pt x="375196" y="60966"/>
                  </a:lnTo>
                  <a:lnTo>
                    <a:pt x="377896" y="65780"/>
                  </a:lnTo>
                  <a:lnTo>
                    <a:pt x="380241" y="67558"/>
                  </a:lnTo>
                  <a:lnTo>
                    <a:pt x="384181" y="68027"/>
                  </a:lnTo>
                  <a:lnTo>
                    <a:pt x="391937" y="74618"/>
                  </a:lnTo>
                  <a:lnTo>
                    <a:pt x="389893" y="75225"/>
                  </a:lnTo>
                  <a:lnTo>
                    <a:pt x="393372" y="79226"/>
                  </a:lnTo>
                  <a:lnTo>
                    <a:pt x="396706" y="80995"/>
                  </a:lnTo>
                  <a:lnTo>
                    <a:pt x="395054" y="84170"/>
                  </a:lnTo>
                  <a:lnTo>
                    <a:pt x="400100" y="89618"/>
                  </a:lnTo>
                  <a:lnTo>
                    <a:pt x="397515" y="91458"/>
                  </a:lnTo>
                  <a:lnTo>
                    <a:pt x="401829" y="96357"/>
                  </a:lnTo>
                  <a:lnTo>
                    <a:pt x="402581" y="101431"/>
                  </a:lnTo>
                  <a:lnTo>
                    <a:pt x="398253" y="98347"/>
                  </a:lnTo>
                  <a:lnTo>
                    <a:pt x="389940" y="91702"/>
                  </a:lnTo>
                  <a:lnTo>
                    <a:pt x="377271" y="81681"/>
                  </a:lnTo>
                  <a:lnTo>
                    <a:pt x="371253" y="75148"/>
                  </a:lnTo>
                  <a:lnTo>
                    <a:pt x="370150" y="72080"/>
                  </a:lnTo>
                  <a:lnTo>
                    <a:pt x="367770" y="69958"/>
                  </a:lnTo>
                  <a:lnTo>
                    <a:pt x="370286" y="68267"/>
                  </a:lnTo>
                  <a:lnTo>
                    <a:pt x="367521" y="61893"/>
                  </a:lnTo>
                  <a:lnTo>
                    <a:pt x="365623" y="56635"/>
                  </a:lnTo>
                  <a:lnTo>
                    <a:pt x="365015" y="52396"/>
                  </a:lnTo>
                  <a:lnTo>
                    <a:pt x="358391" y="46049"/>
                  </a:lnTo>
                  <a:lnTo>
                    <a:pt x="356258" y="46930"/>
                  </a:lnTo>
                  <a:lnTo>
                    <a:pt x="359819" y="50693"/>
                  </a:lnTo>
                  <a:lnTo>
                    <a:pt x="360489" y="56531"/>
                  </a:lnTo>
                  <a:lnTo>
                    <a:pt x="351578" y="51571"/>
                  </a:lnTo>
                  <a:lnTo>
                    <a:pt x="347683" y="54123"/>
                  </a:lnTo>
                  <a:lnTo>
                    <a:pt x="351166" y="62508"/>
                  </a:lnTo>
                  <a:lnTo>
                    <a:pt x="356450" y="64873"/>
                  </a:lnTo>
                  <a:lnTo>
                    <a:pt x="352509" y="66983"/>
                  </a:lnTo>
                  <a:lnTo>
                    <a:pt x="349316" y="68092"/>
                  </a:lnTo>
                  <a:lnTo>
                    <a:pt x="345676" y="64837"/>
                  </a:lnTo>
                  <a:lnTo>
                    <a:pt x="341140" y="64800"/>
                  </a:lnTo>
                  <a:lnTo>
                    <a:pt x="340705" y="67495"/>
                  </a:lnTo>
                  <a:lnTo>
                    <a:pt x="332352" y="67948"/>
                  </a:lnTo>
                  <a:lnTo>
                    <a:pt x="325703" y="70563"/>
                  </a:lnTo>
                  <a:lnTo>
                    <a:pt x="326834" y="80683"/>
                  </a:lnTo>
                  <a:lnTo>
                    <a:pt x="327298" y="93042"/>
                  </a:lnTo>
                  <a:lnTo>
                    <a:pt x="332099" y="93036"/>
                  </a:lnTo>
                  <a:lnTo>
                    <a:pt x="336162" y="95774"/>
                  </a:lnTo>
                  <a:lnTo>
                    <a:pt x="339768" y="96440"/>
                  </a:lnTo>
                  <a:lnTo>
                    <a:pt x="339302" y="93856"/>
                  </a:lnTo>
                  <a:lnTo>
                    <a:pt x="342541" y="93730"/>
                  </a:lnTo>
                  <a:lnTo>
                    <a:pt x="351335" y="98310"/>
                  </a:lnTo>
                  <a:lnTo>
                    <a:pt x="355169" y="102304"/>
                  </a:lnTo>
                  <a:lnTo>
                    <a:pt x="357310" y="107350"/>
                  </a:lnTo>
                  <a:lnTo>
                    <a:pt x="362096" y="113076"/>
                  </a:lnTo>
                  <a:lnTo>
                    <a:pt x="367336" y="120937"/>
                  </a:lnTo>
                  <a:lnTo>
                    <a:pt x="368617" y="128537"/>
                  </a:lnTo>
                  <a:lnTo>
                    <a:pt x="370260" y="132033"/>
                  </a:lnTo>
                  <a:lnTo>
                    <a:pt x="370505" y="138244"/>
                  </a:lnTo>
                  <a:lnTo>
                    <a:pt x="370522" y="144418"/>
                  </a:lnTo>
                  <a:lnTo>
                    <a:pt x="370581" y="147566"/>
                  </a:lnTo>
                  <a:lnTo>
                    <a:pt x="368432" y="150947"/>
                  </a:lnTo>
                  <a:lnTo>
                    <a:pt x="366507" y="151237"/>
                  </a:lnTo>
                  <a:lnTo>
                    <a:pt x="362928" y="149065"/>
                  </a:lnTo>
                  <a:lnTo>
                    <a:pt x="361144" y="153148"/>
                  </a:lnTo>
                  <a:lnTo>
                    <a:pt x="361729" y="154845"/>
                  </a:lnTo>
                  <a:lnTo>
                    <a:pt x="360724" y="154029"/>
                  </a:lnTo>
                  <a:lnTo>
                    <a:pt x="359057" y="151526"/>
                  </a:lnTo>
                  <a:lnTo>
                    <a:pt x="360567" y="151214"/>
                  </a:lnTo>
                  <a:lnTo>
                    <a:pt x="357081" y="145353"/>
                  </a:lnTo>
                  <a:lnTo>
                    <a:pt x="353353" y="141252"/>
                  </a:lnTo>
                  <a:lnTo>
                    <a:pt x="354753" y="139219"/>
                  </a:lnTo>
                  <a:lnTo>
                    <a:pt x="359071" y="139644"/>
                  </a:lnTo>
                  <a:lnTo>
                    <a:pt x="357641" y="134649"/>
                  </a:lnTo>
                  <a:lnTo>
                    <a:pt x="354654" y="129198"/>
                  </a:lnTo>
                  <a:lnTo>
                    <a:pt x="354440" y="127280"/>
                  </a:lnTo>
                  <a:lnTo>
                    <a:pt x="352569" y="122736"/>
                  </a:lnTo>
                  <a:lnTo>
                    <a:pt x="348841" y="124776"/>
                  </a:lnTo>
                  <a:lnTo>
                    <a:pt x="347753" y="127001"/>
                  </a:lnTo>
                  <a:lnTo>
                    <a:pt x="343241" y="127548"/>
                  </a:lnTo>
                  <a:lnTo>
                    <a:pt x="338586" y="123165"/>
                  </a:lnTo>
                  <a:lnTo>
                    <a:pt x="332470" y="120175"/>
                  </a:lnTo>
                  <a:lnTo>
                    <a:pt x="326196" y="119258"/>
                  </a:lnTo>
                  <a:lnTo>
                    <a:pt x="321477" y="114709"/>
                  </a:lnTo>
                  <a:lnTo>
                    <a:pt x="318160" y="111907"/>
                  </a:lnTo>
                  <a:lnTo>
                    <a:pt x="315453" y="109993"/>
                  </a:lnTo>
                  <a:lnTo>
                    <a:pt x="309831" y="105433"/>
                  </a:lnTo>
                  <a:lnTo>
                    <a:pt x="305930" y="103995"/>
                  </a:lnTo>
                  <a:lnTo>
                    <a:pt x="300564" y="103098"/>
                  </a:lnTo>
                  <a:lnTo>
                    <a:pt x="296923" y="103667"/>
                  </a:lnTo>
                  <a:lnTo>
                    <a:pt x="294075" y="104925"/>
                  </a:lnTo>
                  <a:lnTo>
                    <a:pt x="293553" y="107542"/>
                  </a:lnTo>
                  <a:lnTo>
                    <a:pt x="295995" y="108488"/>
                  </a:lnTo>
                  <a:lnTo>
                    <a:pt x="298038" y="111099"/>
                  </a:lnTo>
                  <a:lnTo>
                    <a:pt x="297581" y="112801"/>
                  </a:lnTo>
                  <a:lnTo>
                    <a:pt x="298678" y="118138"/>
                  </a:lnTo>
                  <a:lnTo>
                    <a:pt x="300224" y="120235"/>
                  </a:lnTo>
                  <a:lnTo>
                    <a:pt x="298180" y="123704"/>
                  </a:lnTo>
                  <a:lnTo>
                    <a:pt x="293341" y="122275"/>
                  </a:lnTo>
                  <a:lnTo>
                    <a:pt x="290058" y="123042"/>
                  </a:lnTo>
                  <a:lnTo>
                    <a:pt x="287394" y="121602"/>
                  </a:lnTo>
                  <a:lnTo>
                    <a:pt x="285254" y="121269"/>
                  </a:lnTo>
                  <a:lnTo>
                    <a:pt x="283149" y="125076"/>
                  </a:lnTo>
                  <a:lnTo>
                    <a:pt x="279706" y="126257"/>
                  </a:lnTo>
                  <a:lnTo>
                    <a:pt x="277696" y="127711"/>
                  </a:lnTo>
                  <a:lnTo>
                    <a:pt x="273379" y="127296"/>
                  </a:lnTo>
                  <a:lnTo>
                    <a:pt x="270598" y="127610"/>
                  </a:lnTo>
                  <a:lnTo>
                    <a:pt x="267209" y="125339"/>
                  </a:lnTo>
                  <a:lnTo>
                    <a:pt x="262793" y="123322"/>
                  </a:lnTo>
                  <a:lnTo>
                    <a:pt x="259377" y="122973"/>
                  </a:lnTo>
                  <a:lnTo>
                    <a:pt x="255954" y="123941"/>
                  </a:lnTo>
                  <a:lnTo>
                    <a:pt x="253642" y="125080"/>
                  </a:lnTo>
                  <a:lnTo>
                    <a:pt x="248115" y="123455"/>
                  </a:lnTo>
                  <a:lnTo>
                    <a:pt x="245344" y="119944"/>
                  </a:lnTo>
                  <a:lnTo>
                    <a:pt x="241064" y="119032"/>
                  </a:lnTo>
                  <a:lnTo>
                    <a:pt x="238003" y="118712"/>
                  </a:lnTo>
                  <a:lnTo>
                    <a:pt x="233451" y="117040"/>
                  </a:lnTo>
                  <a:lnTo>
                    <a:pt x="233292" y="122218"/>
                  </a:lnTo>
                  <a:lnTo>
                    <a:pt x="236166" y="124913"/>
                  </a:lnTo>
                  <a:lnTo>
                    <a:pt x="235107" y="128471"/>
                  </a:lnTo>
                  <a:lnTo>
                    <a:pt x="230000" y="127630"/>
                  </a:lnTo>
                  <a:lnTo>
                    <a:pt x="226845" y="127700"/>
                  </a:lnTo>
                  <a:lnTo>
                    <a:pt x="223561" y="125639"/>
                  </a:lnTo>
                  <a:lnTo>
                    <a:pt x="220334" y="125817"/>
                  </a:lnTo>
                  <a:lnTo>
                    <a:pt x="216875" y="124564"/>
                  </a:lnTo>
                  <a:lnTo>
                    <a:pt x="213432" y="127150"/>
                  </a:lnTo>
                  <a:lnTo>
                    <a:pt x="209685" y="131676"/>
                  </a:lnTo>
                  <a:lnTo>
                    <a:pt x="206828" y="132733"/>
                  </a:lnTo>
                  <a:lnTo>
                    <a:pt x="205806" y="133210"/>
                  </a:lnTo>
                  <a:lnTo>
                    <a:pt x="202698" y="130417"/>
                  </a:lnTo>
                  <a:lnTo>
                    <a:pt x="199019" y="131330"/>
                  </a:lnTo>
                  <a:lnTo>
                    <a:pt x="196699" y="129404"/>
                  </a:lnTo>
                  <a:lnTo>
                    <a:pt x="194080" y="128630"/>
                  </a:lnTo>
                  <a:lnTo>
                    <a:pt x="191233" y="125990"/>
                  </a:lnTo>
                  <a:lnTo>
                    <a:pt x="189111" y="125253"/>
                  </a:lnTo>
                  <a:lnTo>
                    <a:pt x="185287" y="126767"/>
                  </a:lnTo>
                  <a:lnTo>
                    <a:pt x="179726" y="124316"/>
                  </a:lnTo>
                  <a:lnTo>
                    <a:pt x="179273" y="126902"/>
                  </a:lnTo>
                  <a:lnTo>
                    <a:pt x="166665" y="115333"/>
                  </a:lnTo>
                  <a:lnTo>
                    <a:pt x="161047" y="111936"/>
                  </a:lnTo>
                  <a:lnTo>
                    <a:pt x="161413" y="110389"/>
                  </a:lnTo>
                  <a:lnTo>
                    <a:pt x="156030" y="115307"/>
                  </a:lnTo>
                  <a:lnTo>
                    <a:pt x="153255" y="115751"/>
                  </a:lnTo>
                  <a:lnTo>
                    <a:pt x="152309" y="113163"/>
                  </a:lnTo>
                  <a:lnTo>
                    <a:pt x="147701" y="111788"/>
                  </a:lnTo>
                  <a:lnTo>
                    <a:pt x="145088" y="113119"/>
                  </a:lnTo>
                  <a:lnTo>
                    <a:pt x="141908" y="108295"/>
                  </a:lnTo>
                  <a:lnTo>
                    <a:pt x="136091" y="107591"/>
                  </a:lnTo>
                  <a:lnTo>
                    <a:pt x="134280" y="109694"/>
                  </a:lnTo>
                  <a:lnTo>
                    <a:pt x="127518" y="111842"/>
                  </a:lnTo>
                  <a:lnTo>
                    <a:pt x="126532" y="113084"/>
                  </a:lnTo>
                  <a:lnTo>
                    <a:pt x="115853" y="115301"/>
                  </a:lnTo>
                  <a:lnTo>
                    <a:pt x="115076" y="116977"/>
                  </a:lnTo>
                  <a:lnTo>
                    <a:pt x="118517" y="120098"/>
                  </a:lnTo>
                  <a:lnTo>
                    <a:pt x="116026" y="121466"/>
                  </a:lnTo>
                  <a:lnTo>
                    <a:pt x="117081" y="122724"/>
                  </a:lnTo>
                  <a:lnTo>
                    <a:pt x="114950" y="125162"/>
                  </a:lnTo>
                  <a:lnTo>
                    <a:pt x="121173" y="128171"/>
                  </a:lnTo>
                  <a:lnTo>
                    <a:pt x="121198" y="130445"/>
                  </a:lnTo>
                  <a:lnTo>
                    <a:pt x="116720" y="130447"/>
                  </a:lnTo>
                  <a:lnTo>
                    <a:pt x="116297" y="131890"/>
                  </a:lnTo>
                  <a:lnTo>
                    <a:pt x="111436" y="129624"/>
                  </a:lnTo>
                  <a:lnTo>
                    <a:pt x="106497" y="129938"/>
                  </a:lnTo>
                  <a:lnTo>
                    <a:pt x="103816" y="132073"/>
                  </a:lnTo>
                  <a:lnTo>
                    <a:pt x="99475" y="130320"/>
                  </a:lnTo>
                  <a:lnTo>
                    <a:pt x="91535" y="127335"/>
                  </a:lnTo>
                  <a:lnTo>
                    <a:pt x="86686" y="127650"/>
                  </a:lnTo>
                  <a:lnTo>
                    <a:pt x="81689" y="133024"/>
                  </a:lnTo>
                  <a:lnTo>
                    <a:pt x="82255" y="136484"/>
                  </a:lnTo>
                  <a:lnTo>
                    <a:pt x="78235" y="133865"/>
                  </a:lnTo>
                  <a:lnTo>
                    <a:pt x="77084" y="139136"/>
                  </a:lnTo>
                  <a:lnTo>
                    <a:pt x="78272" y="140067"/>
                  </a:lnTo>
                  <a:lnTo>
                    <a:pt x="77341" y="143707"/>
                  </a:lnTo>
                  <a:lnTo>
                    <a:pt x="80903" y="146817"/>
                  </a:lnTo>
                  <a:lnTo>
                    <a:pt x="83276" y="146603"/>
                  </a:lnTo>
                  <a:lnTo>
                    <a:pt x="86165" y="149688"/>
                  </a:lnTo>
                  <a:lnTo>
                    <a:pt x="86457" y="152131"/>
                  </a:lnTo>
                  <a:lnTo>
                    <a:pt x="88315" y="152838"/>
                  </a:lnTo>
                  <a:lnTo>
                    <a:pt x="87527" y="155693"/>
                  </a:lnTo>
                  <a:lnTo>
                    <a:pt x="84526" y="156579"/>
                  </a:lnTo>
                  <a:lnTo>
                    <a:pt x="82397" y="161566"/>
                  </a:lnTo>
                  <a:lnTo>
                    <a:pt x="86467" y="165959"/>
                  </a:lnTo>
                  <a:lnTo>
                    <a:pt x="86865" y="169157"/>
                  </a:lnTo>
                  <a:lnTo>
                    <a:pt x="91804" y="174618"/>
                  </a:lnTo>
                  <a:lnTo>
                    <a:pt x="90202" y="176589"/>
                  </a:lnTo>
                  <a:lnTo>
                    <a:pt x="89881" y="177812"/>
                  </a:lnTo>
                  <a:lnTo>
                    <a:pt x="88306" y="177534"/>
                  </a:lnTo>
                  <a:lnTo>
                    <a:pt x="85355" y="174728"/>
                  </a:lnTo>
                  <a:lnTo>
                    <a:pt x="84369" y="174598"/>
                  </a:lnTo>
                  <a:lnTo>
                    <a:pt x="82007" y="173564"/>
                  </a:lnTo>
                  <a:lnTo>
                    <a:pt x="80559" y="171653"/>
                  </a:lnTo>
                  <a:lnTo>
                    <a:pt x="77204" y="170755"/>
                  </a:lnTo>
                  <a:lnTo>
                    <a:pt x="75313" y="171557"/>
                  </a:lnTo>
                  <a:lnTo>
                    <a:pt x="74541" y="170695"/>
                  </a:lnTo>
                  <a:lnTo>
                    <a:pt x="69494" y="168557"/>
                  </a:lnTo>
                  <a:lnTo>
                    <a:pt x="64395" y="167927"/>
                  </a:lnTo>
                  <a:lnTo>
                    <a:pt x="61400" y="167196"/>
                  </a:lnTo>
                  <a:lnTo>
                    <a:pt x="61098" y="167764"/>
                  </a:lnTo>
                  <a:lnTo>
                    <a:pt x="56066" y="163885"/>
                  </a:lnTo>
                  <a:lnTo>
                    <a:pt x="51924" y="162202"/>
                  </a:lnTo>
                  <a:lnTo>
                    <a:pt x="48538" y="159502"/>
                  </a:lnTo>
                  <a:lnTo>
                    <a:pt x="50810" y="158688"/>
                  </a:lnTo>
                  <a:lnTo>
                    <a:pt x="52788" y="154671"/>
                  </a:lnTo>
                  <a:lnTo>
                    <a:pt x="50581" y="152853"/>
                  </a:lnTo>
                  <a:lnTo>
                    <a:pt x="55023" y="150799"/>
                  </a:lnTo>
                  <a:lnTo>
                    <a:pt x="54723" y="149770"/>
                  </a:lnTo>
                  <a:lnTo>
                    <a:pt x="51945" y="150610"/>
                  </a:lnTo>
                  <a:lnTo>
                    <a:pt x="51622" y="148512"/>
                  </a:lnTo>
                  <a:lnTo>
                    <a:pt x="53028" y="147150"/>
                  </a:lnTo>
                  <a:lnTo>
                    <a:pt x="56100" y="146716"/>
                  </a:lnTo>
                  <a:lnTo>
                    <a:pt x="56271" y="145129"/>
                  </a:lnTo>
                  <a:lnTo>
                    <a:pt x="54990" y="142550"/>
                  </a:lnTo>
                  <a:lnTo>
                    <a:pt x="55750" y="140044"/>
                  </a:lnTo>
                  <a:lnTo>
                    <a:pt x="55401" y="138661"/>
                  </a:lnTo>
                  <a:lnTo>
                    <a:pt x="50343" y="137263"/>
                  </a:lnTo>
                  <a:lnTo>
                    <a:pt x="48486" y="137366"/>
                  </a:lnTo>
                  <a:lnTo>
                    <a:pt x="46041" y="135215"/>
                  </a:lnTo>
                  <a:lnTo>
                    <a:pt x="43753" y="136027"/>
                  </a:lnTo>
                  <a:lnTo>
                    <a:pt x="39364" y="134478"/>
                  </a:lnTo>
                  <a:lnTo>
                    <a:pt x="39244" y="133550"/>
                  </a:lnTo>
                  <a:lnTo>
                    <a:pt x="37698" y="131538"/>
                  </a:lnTo>
                  <a:lnTo>
                    <a:pt x="35128" y="131375"/>
                  </a:lnTo>
                  <a:lnTo>
                    <a:pt x="34572" y="129920"/>
                  </a:lnTo>
                  <a:lnTo>
                    <a:pt x="35166" y="128947"/>
                  </a:lnTo>
                  <a:lnTo>
                    <a:pt x="32616" y="126333"/>
                  </a:lnTo>
                  <a:lnTo>
                    <a:pt x="29454" y="126869"/>
                  </a:lnTo>
                  <a:lnTo>
                    <a:pt x="28455" y="126656"/>
                  </a:lnTo>
                  <a:lnTo>
                    <a:pt x="27868" y="127746"/>
                  </a:lnTo>
                  <a:lnTo>
                    <a:pt x="26658" y="127584"/>
                  </a:lnTo>
                  <a:lnTo>
                    <a:pt x="25312" y="124589"/>
                  </a:lnTo>
                  <a:lnTo>
                    <a:pt x="24281" y="123044"/>
                  </a:lnTo>
                  <a:lnTo>
                    <a:pt x="24795" y="122590"/>
                  </a:lnTo>
                  <a:lnTo>
                    <a:pt x="27340" y="122693"/>
                  </a:lnTo>
                  <a:lnTo>
                    <a:pt x="28344" y="121634"/>
                  </a:lnTo>
                  <a:lnTo>
                    <a:pt x="27198" y="120402"/>
                  </a:lnTo>
                  <a:lnTo>
                    <a:pt x="24945" y="119625"/>
                  </a:lnTo>
                  <a:lnTo>
                    <a:pt x="24963" y="118771"/>
                  </a:lnTo>
                  <a:lnTo>
                    <a:pt x="23537" y="117944"/>
                  </a:lnTo>
                  <a:lnTo>
                    <a:pt x="21005" y="114911"/>
                  </a:lnTo>
                  <a:lnTo>
                    <a:pt x="21411" y="113627"/>
                  </a:lnTo>
                  <a:lnTo>
                    <a:pt x="20672" y="111427"/>
                  </a:lnTo>
                  <a:lnTo>
                    <a:pt x="17479" y="110376"/>
                  </a:lnTo>
                  <a:lnTo>
                    <a:pt x="15993" y="110974"/>
                  </a:lnTo>
                  <a:lnTo>
                    <a:pt x="15339" y="109817"/>
                  </a:lnTo>
                  <a:lnTo>
                    <a:pt x="11927" y="108710"/>
                  </a:lnTo>
                  <a:lnTo>
                    <a:pt x="10444" y="105957"/>
                  </a:lnTo>
                  <a:lnTo>
                    <a:pt x="9763" y="103684"/>
                  </a:lnTo>
                  <a:lnTo>
                    <a:pt x="8122" y="102633"/>
                  </a:lnTo>
                  <a:lnTo>
                    <a:pt x="9120" y="101114"/>
                  </a:lnTo>
                  <a:lnTo>
                    <a:pt x="7410" y="96751"/>
                  </a:lnTo>
                  <a:lnTo>
                    <a:pt x="8971" y="93997"/>
                  </a:lnTo>
                  <a:lnTo>
                    <a:pt x="8369" y="93187"/>
                  </a:lnTo>
                  <a:lnTo>
                    <a:pt x="11148" y="90515"/>
                  </a:lnTo>
                  <a:lnTo>
                    <a:pt x="7657" y="88352"/>
                  </a:lnTo>
                  <a:lnTo>
                    <a:pt x="12500" y="82214"/>
                  </a:lnTo>
                  <a:lnTo>
                    <a:pt x="14501" y="79437"/>
                  </a:lnTo>
                  <a:lnTo>
                    <a:pt x="14987" y="77017"/>
                  </a:lnTo>
                  <a:lnTo>
                    <a:pt x="10100" y="73908"/>
                  </a:lnTo>
                  <a:lnTo>
                    <a:pt x="10507" y="70824"/>
                  </a:lnTo>
                  <a:lnTo>
                    <a:pt x="7212" y="67395"/>
                  </a:lnTo>
                  <a:lnTo>
                    <a:pt x="8064" y="63331"/>
                  </a:lnTo>
                  <a:lnTo>
                    <a:pt x="3654" y="58073"/>
                  </a:lnTo>
                  <a:lnTo>
                    <a:pt x="5205" y="54481"/>
                  </a:lnTo>
                  <a:lnTo>
                    <a:pt x="436" y="51457"/>
                  </a:lnTo>
                  <a:lnTo>
                    <a:pt x="0" y="48168"/>
                  </a:lnTo>
                  <a:lnTo>
                    <a:pt x="1959" y="47687"/>
                  </a:lnTo>
                  <a:lnTo>
                    <a:pt x="5796" y="45701"/>
                  </a:lnTo>
                  <a:lnTo>
                    <a:pt x="7952" y="44006"/>
                  </a:lnTo>
                  <a:lnTo>
                    <a:pt x="12943" y="46719"/>
                  </a:lnTo>
                  <a:lnTo>
                    <a:pt x="20270" y="47628"/>
                  </a:lnTo>
                  <a:lnTo>
                    <a:pt x="31750" y="52598"/>
                  </a:lnTo>
                  <a:lnTo>
                    <a:pt x="34517" y="54749"/>
                  </a:lnTo>
                  <a:lnTo>
                    <a:pt x="35766" y="57852"/>
                  </a:lnTo>
                  <a:lnTo>
                    <a:pt x="33655" y="60407"/>
                  </a:lnTo>
                  <a:lnTo>
                    <a:pt x="29705" y="61798"/>
                  </a:lnTo>
                  <a:lnTo>
                    <a:pt x="16764" y="58600"/>
                  </a:lnTo>
                  <a:lnTo>
                    <a:pt x="14983" y="59249"/>
                  </a:lnTo>
                  <a:lnTo>
                    <a:pt x="20294" y="62555"/>
                  </a:lnTo>
                  <a:lnTo>
                    <a:pt x="21082" y="64723"/>
                  </a:lnTo>
                  <a:lnTo>
                    <a:pt x="22599" y="69504"/>
                  </a:lnTo>
                  <a:lnTo>
                    <a:pt x="26530" y="70828"/>
                  </a:lnTo>
                  <a:lnTo>
                    <a:pt x="29029" y="71978"/>
                  </a:lnTo>
                  <a:lnTo>
                    <a:pt x="28721" y="69696"/>
                  </a:lnTo>
                  <a:lnTo>
                    <a:pt x="26487" y="67734"/>
                  </a:lnTo>
                  <a:lnTo>
                    <a:pt x="27691" y="65907"/>
                  </a:lnTo>
                  <a:lnTo>
                    <a:pt x="35152" y="68610"/>
                  </a:lnTo>
                  <a:lnTo>
                    <a:pt x="37079" y="67393"/>
                  </a:lnTo>
                  <a:lnTo>
                    <a:pt x="34153" y="64028"/>
                  </a:lnTo>
                  <a:lnTo>
                    <a:pt x="38832" y="59236"/>
                  </a:lnTo>
                  <a:lnTo>
                    <a:pt x="41371" y="59418"/>
                  </a:lnTo>
                  <a:lnTo>
                    <a:pt x="44435" y="60959"/>
                  </a:lnTo>
                  <a:lnTo>
                    <a:pt x="44798" y="57693"/>
                  </a:lnTo>
                  <a:lnTo>
                    <a:pt x="41580" y="54993"/>
                  </a:lnTo>
                  <a:lnTo>
                    <a:pt x="41806" y="52156"/>
                  </a:lnTo>
                  <a:lnTo>
                    <a:pt x="38819" y="49334"/>
                  </a:lnTo>
                  <a:lnTo>
                    <a:pt x="46577" y="50558"/>
                  </a:lnTo>
                  <a:lnTo>
                    <a:pt x="49095" y="53109"/>
                  </a:lnTo>
                  <a:lnTo>
                    <a:pt x="46037" y="53813"/>
                  </a:lnTo>
                  <a:lnTo>
                    <a:pt x="47055" y="56407"/>
                  </a:lnTo>
                  <a:lnTo>
                    <a:pt x="49737" y="57923"/>
                  </a:lnTo>
                  <a:lnTo>
                    <a:pt x="53396" y="56751"/>
                  </a:lnTo>
                  <a:lnTo>
                    <a:pt x="52827" y="53753"/>
                  </a:lnTo>
                  <a:lnTo>
                    <a:pt x="57289" y="51312"/>
                  </a:lnTo>
                  <a:lnTo>
                    <a:pt x="64386" y="46932"/>
                  </a:lnTo>
                  <a:lnTo>
                    <a:pt x="66403" y="47073"/>
                  </a:lnTo>
                  <a:lnTo>
                    <a:pt x="65221" y="50003"/>
                  </a:lnTo>
                  <a:lnTo>
                    <a:pt x="68620" y="50341"/>
                  </a:lnTo>
                  <a:lnTo>
                    <a:pt x="69689" y="48671"/>
                  </a:lnTo>
                  <a:lnTo>
                    <a:pt x="74386" y="48315"/>
                  </a:lnTo>
                  <a:lnTo>
                    <a:pt x="77161" y="46210"/>
                  </a:lnTo>
                  <a:lnTo>
                    <a:pt x="81490" y="48851"/>
                  </a:lnTo>
                  <a:lnTo>
                    <a:pt x="82732" y="45641"/>
                  </a:lnTo>
                  <a:lnTo>
                    <a:pt x="78675" y="43101"/>
                  </a:lnTo>
                  <a:lnTo>
                    <a:pt x="79140" y="41512"/>
                  </a:lnTo>
                  <a:lnTo>
                    <a:pt x="87228" y="42521"/>
                  </a:lnTo>
                  <a:lnTo>
                    <a:pt x="91489" y="43772"/>
                  </a:lnTo>
                  <a:lnTo>
                    <a:pt x="103657" y="48509"/>
                  </a:lnTo>
                  <a:lnTo>
                    <a:pt x="103882" y="46002"/>
                  </a:lnTo>
                  <a:lnTo>
                    <a:pt x="99872" y="43722"/>
                  </a:lnTo>
                  <a:lnTo>
                    <a:pt x="99207" y="42752"/>
                  </a:lnTo>
                  <a:lnTo>
                    <a:pt x="95955" y="42474"/>
                  </a:lnTo>
                  <a:lnTo>
                    <a:pt x="95449" y="40250"/>
                  </a:lnTo>
                  <a:lnTo>
                    <a:pt x="91955" y="36745"/>
                  </a:lnTo>
                  <a:lnTo>
                    <a:pt x="90977" y="35283"/>
                  </a:lnTo>
                  <a:lnTo>
                    <a:pt x="92753" y="30890"/>
                  </a:lnTo>
                  <a:lnTo>
                    <a:pt x="91560" y="26659"/>
                  </a:lnTo>
                  <a:lnTo>
                    <a:pt x="92681" y="25665"/>
                  </a:lnTo>
                  <a:lnTo>
                    <a:pt x="99635" y="26499"/>
                  </a:lnTo>
                  <a:lnTo>
                    <a:pt x="101885" y="28995"/>
                  </a:lnTo>
                  <a:lnTo>
                    <a:pt x="102179" y="32822"/>
                  </a:lnTo>
                  <a:lnTo>
                    <a:pt x="104642" y="34184"/>
                  </a:lnTo>
                  <a:lnTo>
                    <a:pt x="107558" y="37324"/>
                  </a:lnTo>
                  <a:lnTo>
                    <a:pt x="111125" y="43625"/>
                  </a:lnTo>
                  <a:lnTo>
                    <a:pt x="115684" y="46260"/>
                  </a:lnTo>
                  <a:lnTo>
                    <a:pt x="116574" y="49391"/>
                  </a:lnTo>
                  <a:lnTo>
                    <a:pt x="115607" y="56246"/>
                  </a:lnTo>
                  <a:lnTo>
                    <a:pt x="118971" y="56740"/>
                  </a:lnTo>
                  <a:lnTo>
                    <a:pt x="118983" y="55015"/>
                  </a:lnTo>
                  <a:lnTo>
                    <a:pt x="121069" y="53651"/>
                  </a:lnTo>
                  <a:lnTo>
                    <a:pt x="120305" y="51332"/>
                  </a:lnTo>
                  <a:lnTo>
                    <a:pt x="121081" y="49002"/>
                  </a:lnTo>
                  <a:lnTo>
                    <a:pt x="117919" y="46492"/>
                  </a:lnTo>
                  <a:lnTo>
                    <a:pt x="117076" y="43394"/>
                  </a:lnTo>
                  <a:lnTo>
                    <a:pt x="114129" y="43193"/>
                  </a:lnTo>
                  <a:lnTo>
                    <a:pt x="111853" y="40687"/>
                  </a:lnTo>
                  <a:lnTo>
                    <a:pt x="110686" y="35982"/>
                  </a:lnTo>
                  <a:lnTo>
                    <a:pt x="105035" y="32465"/>
                  </a:lnTo>
                  <a:lnTo>
                    <a:pt x="107099" y="29138"/>
                  </a:lnTo>
                  <a:lnTo>
                    <a:pt x="104243" y="25951"/>
                  </a:lnTo>
                  <a:lnTo>
                    <a:pt x="105318" y="25776"/>
                  </a:lnTo>
                  <a:lnTo>
                    <a:pt x="108362" y="28208"/>
                  </a:lnTo>
                  <a:lnTo>
                    <a:pt x="110573" y="32644"/>
                  </a:lnTo>
                  <a:lnTo>
                    <a:pt x="113700" y="33309"/>
                  </a:lnTo>
                  <a:lnTo>
                    <a:pt x="110274" y="30107"/>
                  </a:lnTo>
                  <a:lnTo>
                    <a:pt x="112873" y="28073"/>
                  </a:lnTo>
                  <a:lnTo>
                    <a:pt x="117502" y="27514"/>
                  </a:lnTo>
                  <a:lnTo>
                    <a:pt x="123775" y="29788"/>
                  </a:lnTo>
                  <a:lnTo>
                    <a:pt x="118796" y="26180"/>
                  </a:lnTo>
                  <a:lnTo>
                    <a:pt x="114790" y="21411"/>
                  </a:lnTo>
                  <a:lnTo>
                    <a:pt x="117965" y="20243"/>
                  </a:lnTo>
                  <a:lnTo>
                    <a:pt x="123507" y="20066"/>
                  </a:lnTo>
                  <a:lnTo>
                    <a:pt x="127832" y="19138"/>
                  </a:lnTo>
                  <a:lnTo>
                    <a:pt x="124013" y="16947"/>
                  </a:lnTo>
                  <a:lnTo>
                    <a:pt x="123968" y="13860"/>
                  </a:lnTo>
                  <a:lnTo>
                    <a:pt x="126346" y="13561"/>
                  </a:lnTo>
                  <a:lnTo>
                    <a:pt x="128503" y="11079"/>
                  </a:lnTo>
                  <a:lnTo>
                    <a:pt x="133562" y="10081"/>
                  </a:lnTo>
                  <a:lnTo>
                    <a:pt x="133097" y="8836"/>
                  </a:lnTo>
                  <a:lnTo>
                    <a:pt x="138209" y="8016"/>
                  </a:lnTo>
                  <a:lnTo>
                    <a:pt x="140916" y="8855"/>
                  </a:lnTo>
                  <a:lnTo>
                    <a:pt x="143208" y="6198"/>
                  </a:lnTo>
                  <a:lnTo>
                    <a:pt x="147080" y="5967"/>
                  </a:lnTo>
                  <a:lnTo>
                    <a:pt x="145637" y="4078"/>
                  </a:lnTo>
                  <a:lnTo>
                    <a:pt x="145574" y="2112"/>
                  </a:lnTo>
                  <a:lnTo>
                    <a:pt x="148343" y="0"/>
                  </a:lnTo>
                  <a:lnTo>
                    <a:pt x="153362" y="1085"/>
                  </a:lnTo>
                  <a:lnTo>
                    <a:pt x="151827" y="2349"/>
                  </a:lnTo>
                  <a:lnTo>
                    <a:pt x="157147" y="261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1" name="Polygon form 391"/>
            <p:cNvSpPr/>
            <p:nvPr/>
          </p:nvSpPr>
          <p:spPr>
            <a:xfrm>
              <a:off x="847424" y="2403821"/>
              <a:ext cx="27321" cy="30110"/>
            </a:xfrm>
            <a:custGeom>
              <a:avLst/>
              <a:gdLst/>
              <a:ahLst/>
              <a:cxnLst/>
              <a:rect l="0" t="0" r="0" b="0"/>
              <a:pathLst>
                <a:path w="27321" h="30110">
                  <a:moveTo>
                    <a:pt x="17758" y="29636"/>
                  </a:moveTo>
                  <a:lnTo>
                    <a:pt x="16525" y="30110"/>
                  </a:lnTo>
                  <a:lnTo>
                    <a:pt x="8216" y="29881"/>
                  </a:lnTo>
                  <a:lnTo>
                    <a:pt x="6556" y="27856"/>
                  </a:lnTo>
                  <a:lnTo>
                    <a:pt x="1556" y="26807"/>
                  </a:lnTo>
                  <a:lnTo>
                    <a:pt x="0" y="24323"/>
                  </a:lnTo>
                  <a:lnTo>
                    <a:pt x="1965" y="23227"/>
                  </a:lnTo>
                  <a:lnTo>
                    <a:pt x="627" y="20711"/>
                  </a:lnTo>
                  <a:lnTo>
                    <a:pt x="3252" y="16577"/>
                  </a:lnTo>
                  <a:lnTo>
                    <a:pt x="819" y="16107"/>
                  </a:lnTo>
                  <a:lnTo>
                    <a:pt x="4146" y="11830"/>
                  </a:lnTo>
                  <a:lnTo>
                    <a:pt x="2369" y="9773"/>
                  </a:lnTo>
                  <a:lnTo>
                    <a:pt x="5996" y="7132"/>
                  </a:lnTo>
                  <a:lnTo>
                    <a:pt x="11501" y="3863"/>
                  </a:lnTo>
                  <a:lnTo>
                    <a:pt x="18215" y="2663"/>
                  </a:lnTo>
                  <a:lnTo>
                    <a:pt x="20775" y="799"/>
                  </a:lnTo>
                  <a:lnTo>
                    <a:pt x="24543" y="0"/>
                  </a:lnTo>
                  <a:lnTo>
                    <a:pt x="27321" y="1702"/>
                  </a:lnTo>
                  <a:lnTo>
                    <a:pt x="26869" y="3183"/>
                  </a:lnTo>
                  <a:lnTo>
                    <a:pt x="20644" y="5830"/>
                  </a:lnTo>
                  <a:lnTo>
                    <a:pt x="15257" y="8336"/>
                  </a:lnTo>
                  <a:lnTo>
                    <a:pt x="10852" y="13023"/>
                  </a:lnTo>
                  <a:lnTo>
                    <a:pt x="9947" y="17663"/>
                  </a:lnTo>
                  <a:lnTo>
                    <a:pt x="8643" y="22261"/>
                  </a:lnTo>
                  <a:lnTo>
                    <a:pt x="11132" y="26070"/>
                  </a:lnTo>
                  <a:lnTo>
                    <a:pt x="17758" y="2963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2" name="Polygon form 392"/>
            <p:cNvSpPr/>
            <p:nvPr/>
          </p:nvSpPr>
          <p:spPr>
            <a:xfrm>
              <a:off x="273760" y="2409757"/>
              <a:ext cx="28507" cy="21145"/>
            </a:xfrm>
            <a:custGeom>
              <a:avLst/>
              <a:gdLst/>
              <a:ahLst/>
              <a:cxnLst/>
              <a:rect l="0" t="0" r="0" b="0"/>
              <a:pathLst>
                <a:path w="28507" h="21145">
                  <a:moveTo>
                    <a:pt x="20247" y="11021"/>
                  </a:moveTo>
                  <a:lnTo>
                    <a:pt x="19903" y="12272"/>
                  </a:lnTo>
                  <a:lnTo>
                    <a:pt x="24262" y="9353"/>
                  </a:lnTo>
                  <a:lnTo>
                    <a:pt x="28507" y="11038"/>
                  </a:lnTo>
                  <a:lnTo>
                    <a:pt x="26289" y="15530"/>
                  </a:lnTo>
                  <a:lnTo>
                    <a:pt x="21511" y="16856"/>
                  </a:lnTo>
                  <a:lnTo>
                    <a:pt x="17583" y="16576"/>
                  </a:lnTo>
                  <a:lnTo>
                    <a:pt x="11233" y="20481"/>
                  </a:lnTo>
                  <a:lnTo>
                    <a:pt x="9090" y="21145"/>
                  </a:lnTo>
                  <a:lnTo>
                    <a:pt x="7399" y="20611"/>
                  </a:lnTo>
                  <a:lnTo>
                    <a:pt x="8135" y="18876"/>
                  </a:lnTo>
                  <a:lnTo>
                    <a:pt x="7414" y="17128"/>
                  </a:lnTo>
                  <a:lnTo>
                    <a:pt x="9829" y="15316"/>
                  </a:lnTo>
                  <a:lnTo>
                    <a:pt x="8943" y="14231"/>
                  </a:lnTo>
                  <a:lnTo>
                    <a:pt x="5890" y="14240"/>
                  </a:lnTo>
                  <a:lnTo>
                    <a:pt x="7188" y="12638"/>
                  </a:lnTo>
                  <a:lnTo>
                    <a:pt x="10092" y="11293"/>
                  </a:lnTo>
                  <a:lnTo>
                    <a:pt x="6228" y="11689"/>
                  </a:lnTo>
                  <a:lnTo>
                    <a:pt x="3926" y="13712"/>
                  </a:lnTo>
                  <a:lnTo>
                    <a:pt x="0" y="15115"/>
                  </a:lnTo>
                  <a:lnTo>
                    <a:pt x="27066" y="0"/>
                  </a:lnTo>
                  <a:lnTo>
                    <a:pt x="26307" y="3811"/>
                  </a:lnTo>
                  <a:lnTo>
                    <a:pt x="24538" y="8653"/>
                  </a:lnTo>
                  <a:lnTo>
                    <a:pt x="20247" y="1102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3" name="Polygon form 393"/>
            <p:cNvSpPr/>
            <p:nvPr/>
          </p:nvSpPr>
          <p:spPr>
            <a:xfrm>
              <a:off x="1144168" y="2487405"/>
              <a:ext cx="38022" cy="40354"/>
            </a:xfrm>
            <a:custGeom>
              <a:avLst/>
              <a:gdLst/>
              <a:ahLst/>
              <a:cxnLst/>
              <a:rect l="0" t="0" r="0" b="0"/>
              <a:pathLst>
                <a:path w="38022" h="40354">
                  <a:moveTo>
                    <a:pt x="19363" y="16639"/>
                  </a:moveTo>
                  <a:lnTo>
                    <a:pt x="29762" y="24702"/>
                  </a:lnTo>
                  <a:lnTo>
                    <a:pt x="24168" y="23727"/>
                  </a:lnTo>
                  <a:lnTo>
                    <a:pt x="28361" y="30947"/>
                  </a:lnTo>
                  <a:lnTo>
                    <a:pt x="35327" y="35524"/>
                  </a:lnTo>
                  <a:lnTo>
                    <a:pt x="38022" y="38944"/>
                  </a:lnTo>
                  <a:lnTo>
                    <a:pt x="33407" y="36312"/>
                  </a:lnTo>
                  <a:lnTo>
                    <a:pt x="34512" y="40354"/>
                  </a:lnTo>
                  <a:lnTo>
                    <a:pt x="30682" y="36335"/>
                  </a:lnTo>
                  <a:lnTo>
                    <a:pt x="27124" y="31560"/>
                  </a:lnTo>
                  <a:lnTo>
                    <a:pt x="22404" y="26396"/>
                  </a:lnTo>
                  <a:lnTo>
                    <a:pt x="19929" y="22670"/>
                  </a:lnTo>
                  <a:lnTo>
                    <a:pt x="14390" y="16265"/>
                  </a:lnTo>
                  <a:lnTo>
                    <a:pt x="8520" y="11838"/>
                  </a:lnTo>
                  <a:lnTo>
                    <a:pt x="2744" y="5364"/>
                  </a:lnTo>
                  <a:lnTo>
                    <a:pt x="3167" y="2837"/>
                  </a:lnTo>
                  <a:lnTo>
                    <a:pt x="0" y="833"/>
                  </a:lnTo>
                  <a:lnTo>
                    <a:pt x="545" y="0"/>
                  </a:lnTo>
                  <a:lnTo>
                    <a:pt x="4253" y="2982"/>
                  </a:lnTo>
                  <a:lnTo>
                    <a:pt x="9529" y="7362"/>
                  </a:lnTo>
                  <a:lnTo>
                    <a:pt x="13822" y="12017"/>
                  </a:lnTo>
                  <a:lnTo>
                    <a:pt x="19363" y="1663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4" name="Polygon form 394"/>
            <p:cNvSpPr/>
            <p:nvPr/>
          </p:nvSpPr>
          <p:spPr>
            <a:xfrm>
              <a:off x="905653" y="2381801"/>
              <a:ext cx="23845" cy="10301"/>
            </a:xfrm>
            <a:custGeom>
              <a:avLst/>
              <a:gdLst/>
              <a:ahLst/>
              <a:cxnLst/>
              <a:rect l="0" t="0" r="0" b="0"/>
              <a:pathLst>
                <a:path w="23845" h="10301">
                  <a:moveTo>
                    <a:pt x="23845" y="9466"/>
                  </a:moveTo>
                  <a:lnTo>
                    <a:pt x="20137" y="10301"/>
                  </a:lnTo>
                  <a:lnTo>
                    <a:pt x="13299" y="9454"/>
                  </a:lnTo>
                  <a:lnTo>
                    <a:pt x="8291" y="8042"/>
                  </a:lnTo>
                  <a:lnTo>
                    <a:pt x="3531" y="5077"/>
                  </a:lnTo>
                  <a:lnTo>
                    <a:pt x="0" y="4395"/>
                  </a:lnTo>
                  <a:lnTo>
                    <a:pt x="1816" y="1195"/>
                  </a:lnTo>
                  <a:lnTo>
                    <a:pt x="4820" y="0"/>
                  </a:lnTo>
                  <a:lnTo>
                    <a:pt x="10904" y="1885"/>
                  </a:lnTo>
                  <a:lnTo>
                    <a:pt x="19988" y="5648"/>
                  </a:lnTo>
                  <a:lnTo>
                    <a:pt x="23845" y="946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5" name="Polygon form 395"/>
            <p:cNvSpPr/>
            <p:nvPr/>
          </p:nvSpPr>
          <p:spPr>
            <a:xfrm>
              <a:off x="1018453" y="2394865"/>
              <a:ext cx="19817" cy="6364"/>
            </a:xfrm>
            <a:custGeom>
              <a:avLst/>
              <a:gdLst/>
              <a:ahLst/>
              <a:cxnLst/>
              <a:rect l="0" t="0" r="0" b="0"/>
              <a:pathLst>
                <a:path w="19817" h="6364">
                  <a:moveTo>
                    <a:pt x="16711" y="1180"/>
                  </a:moveTo>
                  <a:lnTo>
                    <a:pt x="19817" y="4227"/>
                  </a:lnTo>
                  <a:lnTo>
                    <a:pt x="12577" y="5031"/>
                  </a:lnTo>
                  <a:lnTo>
                    <a:pt x="10779" y="6364"/>
                  </a:lnTo>
                  <a:lnTo>
                    <a:pt x="3068" y="4277"/>
                  </a:lnTo>
                  <a:lnTo>
                    <a:pt x="0" y="1458"/>
                  </a:lnTo>
                  <a:lnTo>
                    <a:pt x="1379" y="431"/>
                  </a:lnTo>
                  <a:lnTo>
                    <a:pt x="6635" y="0"/>
                  </a:lnTo>
                  <a:lnTo>
                    <a:pt x="16711" y="11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6" name="Polygon form 396"/>
            <p:cNvSpPr/>
            <p:nvPr/>
          </p:nvSpPr>
          <p:spPr>
            <a:xfrm>
              <a:off x="930383" y="2389008"/>
              <a:ext cx="12009" cy="6400"/>
            </a:xfrm>
            <a:custGeom>
              <a:avLst/>
              <a:gdLst/>
              <a:ahLst/>
              <a:cxnLst/>
              <a:rect l="0" t="0" r="0" b="0"/>
              <a:pathLst>
                <a:path w="12009" h="6400">
                  <a:moveTo>
                    <a:pt x="12009" y="3913"/>
                  </a:moveTo>
                  <a:lnTo>
                    <a:pt x="2665" y="6400"/>
                  </a:lnTo>
                  <a:lnTo>
                    <a:pt x="0" y="586"/>
                  </a:lnTo>
                  <a:lnTo>
                    <a:pt x="1045" y="0"/>
                  </a:lnTo>
                  <a:lnTo>
                    <a:pt x="2821" y="167"/>
                  </a:lnTo>
                  <a:lnTo>
                    <a:pt x="10570" y="2169"/>
                  </a:lnTo>
                  <a:lnTo>
                    <a:pt x="12009" y="391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7" name="Polygon form 397"/>
            <p:cNvSpPr/>
            <p:nvPr/>
          </p:nvSpPr>
          <p:spPr>
            <a:xfrm>
              <a:off x="782764" y="2509307"/>
              <a:ext cx="9540" cy="4146"/>
            </a:xfrm>
            <a:custGeom>
              <a:avLst/>
              <a:gdLst/>
              <a:ahLst/>
              <a:cxnLst/>
              <a:rect l="0" t="0" r="0" b="0"/>
              <a:pathLst>
                <a:path w="9540" h="4146">
                  <a:moveTo>
                    <a:pt x="9540" y="3981"/>
                  </a:moveTo>
                  <a:lnTo>
                    <a:pt x="3871" y="4146"/>
                  </a:lnTo>
                  <a:lnTo>
                    <a:pt x="0" y="3671"/>
                  </a:lnTo>
                  <a:lnTo>
                    <a:pt x="443" y="1592"/>
                  </a:lnTo>
                  <a:lnTo>
                    <a:pt x="4476" y="0"/>
                  </a:lnTo>
                  <a:lnTo>
                    <a:pt x="7800" y="770"/>
                  </a:lnTo>
                  <a:lnTo>
                    <a:pt x="9264" y="1492"/>
                  </a:lnTo>
                  <a:lnTo>
                    <a:pt x="9121" y="2785"/>
                  </a:lnTo>
                  <a:lnTo>
                    <a:pt x="9540" y="398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8" name="Polygon form 398"/>
            <p:cNvSpPr/>
            <p:nvPr/>
          </p:nvSpPr>
          <p:spPr>
            <a:xfrm>
              <a:off x="813210" y="2387325"/>
              <a:ext cx="13117" cy="4316"/>
            </a:xfrm>
            <a:custGeom>
              <a:avLst/>
              <a:gdLst/>
              <a:ahLst/>
              <a:cxnLst/>
              <a:rect l="0" t="0" r="0" b="0"/>
              <a:pathLst>
                <a:path w="13117" h="4316">
                  <a:moveTo>
                    <a:pt x="12747" y="1626"/>
                  </a:moveTo>
                  <a:lnTo>
                    <a:pt x="10391" y="2317"/>
                  </a:lnTo>
                  <a:lnTo>
                    <a:pt x="8769" y="2722"/>
                  </a:lnTo>
                  <a:lnTo>
                    <a:pt x="8898" y="3483"/>
                  </a:lnTo>
                  <a:lnTo>
                    <a:pt x="6929" y="4316"/>
                  </a:lnTo>
                  <a:lnTo>
                    <a:pt x="4154" y="3296"/>
                  </a:lnTo>
                  <a:lnTo>
                    <a:pt x="4552" y="1829"/>
                  </a:lnTo>
                  <a:lnTo>
                    <a:pt x="0" y="1822"/>
                  </a:lnTo>
                  <a:lnTo>
                    <a:pt x="3486" y="871"/>
                  </a:lnTo>
                  <a:lnTo>
                    <a:pt x="6495" y="724"/>
                  </a:lnTo>
                  <a:lnTo>
                    <a:pt x="7580" y="1945"/>
                  </a:lnTo>
                  <a:lnTo>
                    <a:pt x="8127" y="813"/>
                  </a:lnTo>
                  <a:lnTo>
                    <a:pt x="9582" y="0"/>
                  </a:lnTo>
                  <a:lnTo>
                    <a:pt x="13117" y="905"/>
                  </a:lnTo>
                  <a:lnTo>
                    <a:pt x="12747" y="162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9" name="Polygon form 399"/>
            <p:cNvSpPr/>
            <p:nvPr/>
          </p:nvSpPr>
          <p:spPr>
            <a:xfrm>
              <a:off x="1037962" y="2395987"/>
              <a:ext cx="11114" cy="2333"/>
            </a:xfrm>
            <a:custGeom>
              <a:avLst/>
              <a:gdLst/>
              <a:ahLst/>
              <a:cxnLst/>
              <a:rect l="0" t="0" r="0" b="0"/>
              <a:pathLst>
                <a:path w="11114" h="2333">
                  <a:moveTo>
                    <a:pt x="10768" y="468"/>
                  </a:moveTo>
                  <a:lnTo>
                    <a:pt x="11114" y="2261"/>
                  </a:lnTo>
                  <a:lnTo>
                    <a:pt x="7543" y="2333"/>
                  </a:lnTo>
                  <a:lnTo>
                    <a:pt x="1573" y="1294"/>
                  </a:lnTo>
                  <a:lnTo>
                    <a:pt x="0" y="0"/>
                  </a:lnTo>
                  <a:lnTo>
                    <a:pt x="4434" y="113"/>
                  </a:lnTo>
                  <a:lnTo>
                    <a:pt x="10768" y="4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0" name="Polygon form 400"/>
            <p:cNvSpPr/>
            <p:nvPr/>
          </p:nvSpPr>
          <p:spPr>
            <a:xfrm>
              <a:off x="1037906" y="2403417"/>
              <a:ext cx="8797" cy="2669"/>
            </a:xfrm>
            <a:custGeom>
              <a:avLst/>
              <a:gdLst/>
              <a:ahLst/>
              <a:cxnLst/>
              <a:rect l="0" t="0" r="0" b="0"/>
              <a:pathLst>
                <a:path w="8797" h="2669">
                  <a:moveTo>
                    <a:pt x="8797" y="2135"/>
                  </a:moveTo>
                  <a:lnTo>
                    <a:pt x="5851" y="2570"/>
                  </a:lnTo>
                  <a:lnTo>
                    <a:pt x="1131" y="2669"/>
                  </a:lnTo>
                  <a:lnTo>
                    <a:pt x="471" y="2504"/>
                  </a:lnTo>
                  <a:lnTo>
                    <a:pt x="0" y="688"/>
                  </a:lnTo>
                  <a:lnTo>
                    <a:pt x="1896" y="0"/>
                  </a:lnTo>
                  <a:lnTo>
                    <a:pt x="6977" y="1132"/>
                  </a:lnTo>
                  <a:lnTo>
                    <a:pt x="8797" y="213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1" name="Polygon form 401"/>
            <p:cNvSpPr/>
            <p:nvPr/>
          </p:nvSpPr>
          <p:spPr>
            <a:xfrm>
              <a:off x="313781" y="2400472"/>
              <a:ext cx="7292" cy="2780"/>
            </a:xfrm>
            <a:custGeom>
              <a:avLst/>
              <a:gdLst/>
              <a:ahLst/>
              <a:cxnLst/>
              <a:rect l="0" t="0" r="0" b="0"/>
              <a:pathLst>
                <a:path w="7292" h="2780">
                  <a:moveTo>
                    <a:pt x="2716" y="2780"/>
                  </a:moveTo>
                  <a:lnTo>
                    <a:pt x="0" y="2523"/>
                  </a:lnTo>
                  <a:lnTo>
                    <a:pt x="4777" y="102"/>
                  </a:lnTo>
                  <a:lnTo>
                    <a:pt x="5292" y="0"/>
                  </a:lnTo>
                  <a:lnTo>
                    <a:pt x="6749" y="306"/>
                  </a:lnTo>
                  <a:lnTo>
                    <a:pt x="7292" y="1832"/>
                  </a:lnTo>
                  <a:lnTo>
                    <a:pt x="6193" y="2291"/>
                  </a:lnTo>
                  <a:lnTo>
                    <a:pt x="2716" y="27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2" name="Polygon form 402"/>
            <p:cNvSpPr/>
            <p:nvPr/>
          </p:nvSpPr>
          <p:spPr>
            <a:xfrm>
              <a:off x="1125436" y="2400574"/>
              <a:ext cx="4777" cy="3002"/>
            </a:xfrm>
            <a:custGeom>
              <a:avLst/>
              <a:gdLst/>
              <a:ahLst/>
              <a:cxnLst/>
              <a:rect l="0" t="0" r="0" b="0"/>
              <a:pathLst>
                <a:path w="4777" h="3002">
                  <a:moveTo>
                    <a:pt x="4777" y="2421"/>
                  </a:moveTo>
                  <a:lnTo>
                    <a:pt x="3207" y="3002"/>
                  </a:lnTo>
                  <a:lnTo>
                    <a:pt x="687" y="1931"/>
                  </a:lnTo>
                  <a:lnTo>
                    <a:pt x="0" y="0"/>
                  </a:lnTo>
                  <a:lnTo>
                    <a:pt x="4777" y="242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3" name="Polygon form 403"/>
            <p:cNvSpPr/>
            <p:nvPr/>
          </p:nvSpPr>
          <p:spPr>
            <a:xfrm>
              <a:off x="833583" y="2774625"/>
              <a:ext cx="6925" cy="8427"/>
            </a:xfrm>
            <a:custGeom>
              <a:avLst/>
              <a:gdLst/>
              <a:ahLst/>
              <a:cxnLst/>
              <a:rect l="0" t="0" r="0" b="0"/>
              <a:pathLst>
                <a:path w="6925" h="8427">
                  <a:moveTo>
                    <a:pt x="5409" y="0"/>
                  </a:moveTo>
                  <a:lnTo>
                    <a:pt x="6925" y="2669"/>
                  </a:lnTo>
                  <a:lnTo>
                    <a:pt x="6685" y="5451"/>
                  </a:lnTo>
                  <a:lnTo>
                    <a:pt x="5571" y="6049"/>
                  </a:lnTo>
                  <a:lnTo>
                    <a:pt x="3530" y="5737"/>
                  </a:lnTo>
                  <a:lnTo>
                    <a:pt x="2331" y="8427"/>
                  </a:lnTo>
                  <a:lnTo>
                    <a:pt x="0" y="8053"/>
                  </a:lnTo>
                  <a:lnTo>
                    <a:pt x="375" y="5468"/>
                  </a:lnTo>
                  <a:lnTo>
                    <a:pt x="906" y="5104"/>
                  </a:lnTo>
                  <a:lnTo>
                    <a:pt x="1065" y="2292"/>
                  </a:lnTo>
                  <a:lnTo>
                    <a:pt x="2177" y="975"/>
                  </a:lnTo>
                  <a:lnTo>
                    <a:pt x="3105" y="1458"/>
                  </a:lnTo>
                  <a:lnTo>
                    <a:pt x="5409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4" name="Polygon form 404"/>
            <p:cNvSpPr/>
            <p:nvPr/>
          </p:nvSpPr>
          <p:spPr>
            <a:xfrm>
              <a:off x="658181" y="2639203"/>
              <a:ext cx="32092" cy="31173"/>
            </a:xfrm>
            <a:custGeom>
              <a:avLst/>
              <a:gdLst/>
              <a:ahLst/>
              <a:cxnLst/>
              <a:rect l="0" t="0" r="0" b="0"/>
              <a:pathLst>
                <a:path w="32092" h="31173">
                  <a:moveTo>
                    <a:pt x="31556" y="2519"/>
                  </a:moveTo>
                  <a:lnTo>
                    <a:pt x="31535" y="0"/>
                  </a:lnTo>
                  <a:lnTo>
                    <a:pt x="32092" y="2"/>
                  </a:lnTo>
                  <a:lnTo>
                    <a:pt x="32086" y="317"/>
                  </a:lnTo>
                  <a:lnTo>
                    <a:pt x="31993" y="1228"/>
                  </a:lnTo>
                  <a:lnTo>
                    <a:pt x="31810" y="8350"/>
                  </a:lnTo>
                  <a:lnTo>
                    <a:pt x="19727" y="8055"/>
                  </a:lnTo>
                  <a:lnTo>
                    <a:pt x="19477" y="20092"/>
                  </a:lnTo>
                  <a:lnTo>
                    <a:pt x="15983" y="20498"/>
                  </a:lnTo>
                  <a:lnTo>
                    <a:pt x="14999" y="22911"/>
                  </a:lnTo>
                  <a:lnTo>
                    <a:pt x="15504" y="29708"/>
                  </a:lnTo>
                  <a:lnTo>
                    <a:pt x="874" y="29607"/>
                  </a:lnTo>
                  <a:lnTo>
                    <a:pt x="0" y="31173"/>
                  </a:lnTo>
                  <a:lnTo>
                    <a:pt x="235" y="29185"/>
                  </a:lnTo>
                  <a:lnTo>
                    <a:pt x="300" y="29192"/>
                  </a:lnTo>
                  <a:lnTo>
                    <a:pt x="8724" y="28861"/>
                  </a:lnTo>
                  <a:lnTo>
                    <a:pt x="9228" y="27167"/>
                  </a:lnTo>
                  <a:lnTo>
                    <a:pt x="10825" y="25061"/>
                  </a:lnTo>
                  <a:lnTo>
                    <a:pt x="12271" y="18569"/>
                  </a:lnTo>
                  <a:lnTo>
                    <a:pt x="17588" y="13517"/>
                  </a:lnTo>
                  <a:lnTo>
                    <a:pt x="19516" y="7595"/>
                  </a:lnTo>
                  <a:lnTo>
                    <a:pt x="20678" y="7256"/>
                  </a:lnTo>
                  <a:lnTo>
                    <a:pt x="21992" y="3596"/>
                  </a:lnTo>
                  <a:lnTo>
                    <a:pt x="25095" y="3105"/>
                  </a:lnTo>
                  <a:lnTo>
                    <a:pt x="26406" y="3721"/>
                  </a:lnTo>
                  <a:lnTo>
                    <a:pt x="28073" y="3728"/>
                  </a:lnTo>
                  <a:lnTo>
                    <a:pt x="29284" y="2662"/>
                  </a:lnTo>
                  <a:lnTo>
                    <a:pt x="31556" y="251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5" name="Polygon form 405"/>
            <p:cNvSpPr/>
            <p:nvPr/>
          </p:nvSpPr>
          <p:spPr>
            <a:xfrm>
              <a:off x="848518" y="2616729"/>
              <a:ext cx="80900" cy="74802"/>
            </a:xfrm>
            <a:custGeom>
              <a:avLst/>
              <a:gdLst/>
              <a:ahLst/>
              <a:cxnLst/>
              <a:rect l="0" t="0" r="0" b="0"/>
              <a:pathLst>
                <a:path w="80900" h="74802">
                  <a:moveTo>
                    <a:pt x="35232" y="74802"/>
                  </a:moveTo>
                  <a:lnTo>
                    <a:pt x="34594" y="72780"/>
                  </a:lnTo>
                  <a:lnTo>
                    <a:pt x="33349" y="71362"/>
                  </a:lnTo>
                  <a:lnTo>
                    <a:pt x="32915" y="69470"/>
                  </a:lnTo>
                  <a:lnTo>
                    <a:pt x="30838" y="67791"/>
                  </a:lnTo>
                  <a:lnTo>
                    <a:pt x="28521" y="63834"/>
                  </a:lnTo>
                  <a:lnTo>
                    <a:pt x="27147" y="59979"/>
                  </a:lnTo>
                  <a:lnTo>
                    <a:pt x="24283" y="56746"/>
                  </a:lnTo>
                  <a:lnTo>
                    <a:pt x="22548" y="55989"/>
                  </a:lnTo>
                  <a:lnTo>
                    <a:pt x="19687" y="51501"/>
                  </a:lnTo>
                  <a:lnTo>
                    <a:pt x="18965" y="48212"/>
                  </a:lnTo>
                  <a:lnTo>
                    <a:pt x="18869" y="45400"/>
                  </a:lnTo>
                  <a:lnTo>
                    <a:pt x="16248" y="40175"/>
                  </a:lnTo>
                  <a:lnTo>
                    <a:pt x="14335" y="38350"/>
                  </a:lnTo>
                  <a:lnTo>
                    <a:pt x="12243" y="37399"/>
                  </a:lnTo>
                  <a:lnTo>
                    <a:pt x="10768" y="34703"/>
                  </a:lnTo>
                  <a:lnTo>
                    <a:pt x="10865" y="33630"/>
                  </a:lnTo>
                  <a:lnTo>
                    <a:pt x="9600" y="31190"/>
                  </a:lnTo>
                  <a:lnTo>
                    <a:pt x="8420" y="30149"/>
                  </a:lnTo>
                  <a:lnTo>
                    <a:pt x="6633" y="26649"/>
                  </a:lnTo>
                  <a:lnTo>
                    <a:pt x="4013" y="22867"/>
                  </a:lnTo>
                  <a:lnTo>
                    <a:pt x="1814" y="19647"/>
                  </a:lnTo>
                  <a:lnTo>
                    <a:pt x="0" y="19697"/>
                  </a:lnTo>
                  <a:lnTo>
                    <a:pt x="297" y="17093"/>
                  </a:lnTo>
                  <a:lnTo>
                    <a:pt x="284" y="15435"/>
                  </a:lnTo>
                  <a:lnTo>
                    <a:pt x="531" y="13540"/>
                  </a:lnTo>
                  <a:lnTo>
                    <a:pt x="4654" y="14227"/>
                  </a:lnTo>
                  <a:lnTo>
                    <a:pt x="6059" y="12745"/>
                  </a:lnTo>
                  <a:lnTo>
                    <a:pt x="6730" y="11027"/>
                  </a:lnTo>
                  <a:lnTo>
                    <a:pt x="9415" y="10324"/>
                  </a:lnTo>
                  <a:lnTo>
                    <a:pt x="9820" y="8729"/>
                  </a:lnTo>
                  <a:lnTo>
                    <a:pt x="10916" y="7903"/>
                  </a:lnTo>
                  <a:lnTo>
                    <a:pt x="6741" y="3237"/>
                  </a:lnTo>
                  <a:lnTo>
                    <a:pt x="13626" y="727"/>
                  </a:lnTo>
                  <a:lnTo>
                    <a:pt x="14214" y="0"/>
                  </a:lnTo>
                  <a:lnTo>
                    <a:pt x="18706" y="1198"/>
                  </a:lnTo>
                  <a:lnTo>
                    <a:pt x="24517" y="4406"/>
                  </a:lnTo>
                  <a:lnTo>
                    <a:pt x="36027" y="13737"/>
                  </a:lnTo>
                  <a:lnTo>
                    <a:pt x="42825" y="13975"/>
                  </a:lnTo>
                  <a:lnTo>
                    <a:pt x="46125" y="14363"/>
                  </a:lnTo>
                  <a:lnTo>
                    <a:pt x="47358" y="16609"/>
                  </a:lnTo>
                  <a:lnTo>
                    <a:pt x="49911" y="16430"/>
                  </a:lnTo>
                  <a:lnTo>
                    <a:pt x="51930" y="20501"/>
                  </a:lnTo>
                  <a:lnTo>
                    <a:pt x="53881" y="21550"/>
                  </a:lnTo>
                  <a:lnTo>
                    <a:pt x="54745" y="23208"/>
                  </a:lnTo>
                  <a:lnTo>
                    <a:pt x="57521" y="25156"/>
                  </a:lnTo>
                  <a:lnTo>
                    <a:pt x="58019" y="27117"/>
                  </a:lnTo>
                  <a:lnTo>
                    <a:pt x="57872" y="28711"/>
                  </a:lnTo>
                  <a:lnTo>
                    <a:pt x="58555" y="30302"/>
                  </a:lnTo>
                  <a:lnTo>
                    <a:pt x="59793" y="31615"/>
                  </a:lnTo>
                  <a:lnTo>
                    <a:pt x="60493" y="33168"/>
                  </a:lnTo>
                  <a:lnTo>
                    <a:pt x="61199" y="34325"/>
                  </a:lnTo>
                  <a:lnTo>
                    <a:pt x="62439" y="35249"/>
                  </a:lnTo>
                  <a:lnTo>
                    <a:pt x="63416" y="34889"/>
                  </a:lnTo>
                  <a:lnTo>
                    <a:pt x="64358" y="36696"/>
                  </a:lnTo>
                  <a:lnTo>
                    <a:pt x="64644" y="37796"/>
                  </a:lnTo>
                  <a:lnTo>
                    <a:pt x="66679" y="42601"/>
                  </a:lnTo>
                  <a:lnTo>
                    <a:pt x="78141" y="44791"/>
                  </a:lnTo>
                  <a:lnTo>
                    <a:pt x="78757" y="43765"/>
                  </a:lnTo>
                  <a:lnTo>
                    <a:pt x="80900" y="47118"/>
                  </a:lnTo>
                  <a:lnTo>
                    <a:pt x="79576" y="56732"/>
                  </a:lnTo>
                  <a:lnTo>
                    <a:pt x="68856" y="61701"/>
                  </a:lnTo>
                  <a:lnTo>
                    <a:pt x="58211" y="63696"/>
                  </a:lnTo>
                  <a:lnTo>
                    <a:pt x="54902" y="65891"/>
                  </a:lnTo>
                  <a:lnTo>
                    <a:pt x="52641" y="70931"/>
                  </a:lnTo>
                  <a:lnTo>
                    <a:pt x="50947" y="71747"/>
                  </a:lnTo>
                  <a:lnTo>
                    <a:pt x="49872" y="70172"/>
                  </a:lnTo>
                  <a:lnTo>
                    <a:pt x="48446" y="70429"/>
                  </a:lnTo>
                  <a:lnTo>
                    <a:pt x="44763" y="69999"/>
                  </a:lnTo>
                  <a:lnTo>
                    <a:pt x="44033" y="69532"/>
                  </a:lnTo>
                  <a:lnTo>
                    <a:pt x="39692" y="69695"/>
                  </a:lnTo>
                  <a:lnTo>
                    <a:pt x="38704" y="70137"/>
                  </a:lnTo>
                  <a:lnTo>
                    <a:pt x="37059" y="68920"/>
                  </a:lnTo>
                  <a:lnTo>
                    <a:pt x="36241" y="71268"/>
                  </a:lnTo>
                  <a:lnTo>
                    <a:pt x="36779" y="73267"/>
                  </a:lnTo>
                  <a:lnTo>
                    <a:pt x="35232" y="7480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6" name="Polygon form 406"/>
            <p:cNvSpPr/>
            <p:nvPr/>
          </p:nvSpPr>
          <p:spPr>
            <a:xfrm>
              <a:off x="805539" y="2664985"/>
              <a:ext cx="61166" cy="63613"/>
            </a:xfrm>
            <a:custGeom>
              <a:avLst/>
              <a:gdLst/>
              <a:ahLst/>
              <a:cxnLst/>
              <a:rect l="0" t="0" r="0" b="0"/>
              <a:pathLst>
                <a:path w="61166" h="63613">
                  <a:moveTo>
                    <a:pt x="46360" y="59463"/>
                  </a:moveTo>
                  <a:lnTo>
                    <a:pt x="45827" y="59372"/>
                  </a:lnTo>
                  <a:lnTo>
                    <a:pt x="45813" y="57015"/>
                  </a:lnTo>
                  <a:lnTo>
                    <a:pt x="45297" y="55392"/>
                  </a:lnTo>
                  <a:lnTo>
                    <a:pt x="43263" y="53534"/>
                  </a:lnTo>
                  <a:lnTo>
                    <a:pt x="42676" y="50124"/>
                  </a:lnTo>
                  <a:lnTo>
                    <a:pt x="42994" y="46628"/>
                  </a:lnTo>
                  <a:lnTo>
                    <a:pt x="41215" y="46314"/>
                  </a:lnTo>
                  <a:lnTo>
                    <a:pt x="40996" y="47372"/>
                  </a:lnTo>
                  <a:lnTo>
                    <a:pt x="38716" y="47629"/>
                  </a:lnTo>
                  <a:lnTo>
                    <a:pt x="39686" y="49004"/>
                  </a:lnTo>
                  <a:lnTo>
                    <a:pt x="40121" y="51845"/>
                  </a:lnTo>
                  <a:lnTo>
                    <a:pt x="38116" y="54455"/>
                  </a:lnTo>
                  <a:lnTo>
                    <a:pt x="36326" y="57875"/>
                  </a:lnTo>
                  <a:lnTo>
                    <a:pt x="34372" y="58372"/>
                  </a:lnTo>
                  <a:lnTo>
                    <a:pt x="31071" y="55628"/>
                  </a:lnTo>
                  <a:lnTo>
                    <a:pt x="29658" y="56608"/>
                  </a:lnTo>
                  <a:lnTo>
                    <a:pt x="29306" y="57989"/>
                  </a:lnTo>
                  <a:lnTo>
                    <a:pt x="27363" y="58891"/>
                  </a:lnTo>
                  <a:lnTo>
                    <a:pt x="27259" y="59865"/>
                  </a:lnTo>
                  <a:lnTo>
                    <a:pt x="23451" y="59881"/>
                  </a:lnTo>
                  <a:lnTo>
                    <a:pt x="22899" y="58910"/>
                  </a:lnTo>
                  <a:lnTo>
                    <a:pt x="20138" y="58759"/>
                  </a:lnTo>
                  <a:lnTo>
                    <a:pt x="18780" y="59575"/>
                  </a:lnTo>
                  <a:lnTo>
                    <a:pt x="17719" y="59174"/>
                  </a:lnTo>
                  <a:lnTo>
                    <a:pt x="15678" y="56427"/>
                  </a:lnTo>
                  <a:lnTo>
                    <a:pt x="14987" y="55133"/>
                  </a:lnTo>
                  <a:lnTo>
                    <a:pt x="12249" y="55792"/>
                  </a:lnTo>
                  <a:lnTo>
                    <a:pt x="11256" y="57984"/>
                  </a:lnTo>
                  <a:lnTo>
                    <a:pt x="10370" y="62199"/>
                  </a:lnTo>
                  <a:lnTo>
                    <a:pt x="9075" y="63095"/>
                  </a:lnTo>
                  <a:lnTo>
                    <a:pt x="7911" y="63613"/>
                  </a:lnTo>
                  <a:lnTo>
                    <a:pt x="7595" y="63394"/>
                  </a:lnTo>
                  <a:lnTo>
                    <a:pt x="6239" y="62040"/>
                  </a:lnTo>
                  <a:lnTo>
                    <a:pt x="5961" y="60575"/>
                  </a:lnTo>
                  <a:lnTo>
                    <a:pt x="6538" y="58610"/>
                  </a:lnTo>
                  <a:lnTo>
                    <a:pt x="6481" y="56685"/>
                  </a:lnTo>
                  <a:lnTo>
                    <a:pt x="4205" y="53745"/>
                  </a:lnTo>
                  <a:lnTo>
                    <a:pt x="3721" y="51729"/>
                  </a:lnTo>
                  <a:lnTo>
                    <a:pt x="3736" y="50586"/>
                  </a:lnTo>
                  <a:lnTo>
                    <a:pt x="2297" y="49202"/>
                  </a:lnTo>
                  <a:lnTo>
                    <a:pt x="2180" y="46463"/>
                  </a:lnTo>
                  <a:lnTo>
                    <a:pt x="1329" y="44648"/>
                  </a:lnTo>
                  <a:lnTo>
                    <a:pt x="0" y="44927"/>
                  </a:lnTo>
                  <a:lnTo>
                    <a:pt x="334" y="43193"/>
                  </a:lnTo>
                  <a:lnTo>
                    <a:pt x="1260" y="41224"/>
                  </a:lnTo>
                  <a:lnTo>
                    <a:pt x="769" y="39273"/>
                  </a:lnTo>
                  <a:lnTo>
                    <a:pt x="1972" y="37821"/>
                  </a:lnTo>
                  <a:lnTo>
                    <a:pt x="1144" y="36723"/>
                  </a:lnTo>
                  <a:lnTo>
                    <a:pt x="2049" y="33807"/>
                  </a:lnTo>
                  <a:lnTo>
                    <a:pt x="3655" y="30325"/>
                  </a:lnTo>
                  <a:lnTo>
                    <a:pt x="6933" y="30636"/>
                  </a:lnTo>
                  <a:lnTo>
                    <a:pt x="5937" y="11916"/>
                  </a:lnTo>
                  <a:lnTo>
                    <a:pt x="5887" y="9937"/>
                  </a:lnTo>
                  <a:lnTo>
                    <a:pt x="10197" y="9890"/>
                  </a:lnTo>
                  <a:lnTo>
                    <a:pt x="9684" y="470"/>
                  </a:lnTo>
                  <a:lnTo>
                    <a:pt x="24668" y="332"/>
                  </a:lnTo>
                  <a:lnTo>
                    <a:pt x="39126" y="178"/>
                  </a:lnTo>
                  <a:lnTo>
                    <a:pt x="53903" y="0"/>
                  </a:lnTo>
                  <a:lnTo>
                    <a:pt x="55491" y="4633"/>
                  </a:lnTo>
                  <a:lnTo>
                    <a:pt x="54741" y="5502"/>
                  </a:lnTo>
                  <a:lnTo>
                    <a:pt x="55666" y="10373"/>
                  </a:lnTo>
                  <a:lnTo>
                    <a:pt x="57464" y="16014"/>
                  </a:lnTo>
                  <a:lnTo>
                    <a:pt x="58981" y="17166"/>
                  </a:lnTo>
                  <a:lnTo>
                    <a:pt x="61166" y="18895"/>
                  </a:lnTo>
                  <a:lnTo>
                    <a:pt x="59449" y="21621"/>
                  </a:lnTo>
                  <a:lnTo>
                    <a:pt x="56723" y="22429"/>
                  </a:lnTo>
                  <a:lnTo>
                    <a:pt x="55630" y="23894"/>
                  </a:lnTo>
                  <a:lnTo>
                    <a:pt x="55457" y="27047"/>
                  </a:lnTo>
                  <a:lnTo>
                    <a:pt x="54234" y="34024"/>
                  </a:lnTo>
                  <a:lnTo>
                    <a:pt x="54741" y="35918"/>
                  </a:lnTo>
                  <a:lnTo>
                    <a:pt x="54349" y="39992"/>
                  </a:lnTo>
                  <a:lnTo>
                    <a:pt x="53029" y="44670"/>
                  </a:lnTo>
                  <a:lnTo>
                    <a:pt x="50837" y="47033"/>
                  </a:lnTo>
                  <a:lnTo>
                    <a:pt x="49354" y="50662"/>
                  </a:lnTo>
                  <a:lnTo>
                    <a:pt x="49048" y="52600"/>
                  </a:lnTo>
                  <a:lnTo>
                    <a:pt x="47290" y="53937"/>
                  </a:lnTo>
                  <a:lnTo>
                    <a:pt x="46334" y="58898"/>
                  </a:lnTo>
                  <a:lnTo>
                    <a:pt x="46360" y="594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7" name="Polygon form 407"/>
            <p:cNvSpPr/>
            <p:nvPr/>
          </p:nvSpPr>
          <p:spPr>
            <a:xfrm>
              <a:off x="701112" y="2698208"/>
              <a:ext cx="29176" cy="25872"/>
            </a:xfrm>
            <a:custGeom>
              <a:avLst/>
              <a:gdLst/>
              <a:ahLst/>
              <a:cxnLst/>
              <a:rect l="0" t="0" r="0" b="0"/>
              <a:pathLst>
                <a:path w="29176" h="25872">
                  <a:moveTo>
                    <a:pt x="10072" y="25727"/>
                  </a:moveTo>
                  <a:lnTo>
                    <a:pt x="7459" y="24513"/>
                  </a:lnTo>
                  <a:lnTo>
                    <a:pt x="5667" y="24691"/>
                  </a:lnTo>
                  <a:lnTo>
                    <a:pt x="4325" y="25872"/>
                  </a:lnTo>
                  <a:lnTo>
                    <a:pt x="2610" y="24878"/>
                  </a:lnTo>
                  <a:lnTo>
                    <a:pt x="1950" y="23323"/>
                  </a:lnTo>
                  <a:lnTo>
                    <a:pt x="237" y="22297"/>
                  </a:lnTo>
                  <a:lnTo>
                    <a:pt x="0" y="19567"/>
                  </a:lnTo>
                  <a:lnTo>
                    <a:pt x="1053" y="17575"/>
                  </a:lnTo>
                  <a:lnTo>
                    <a:pt x="975" y="15983"/>
                  </a:lnTo>
                  <a:lnTo>
                    <a:pt x="4023" y="12090"/>
                  </a:lnTo>
                  <a:lnTo>
                    <a:pt x="4600" y="8866"/>
                  </a:lnTo>
                  <a:lnTo>
                    <a:pt x="5649" y="7720"/>
                  </a:lnTo>
                  <a:lnTo>
                    <a:pt x="7485" y="8355"/>
                  </a:lnTo>
                  <a:lnTo>
                    <a:pt x="9083" y="7399"/>
                  </a:lnTo>
                  <a:lnTo>
                    <a:pt x="9605" y="6192"/>
                  </a:lnTo>
                  <a:lnTo>
                    <a:pt x="12561" y="4086"/>
                  </a:lnTo>
                  <a:lnTo>
                    <a:pt x="13290" y="2617"/>
                  </a:lnTo>
                  <a:lnTo>
                    <a:pt x="16841" y="669"/>
                  </a:lnTo>
                  <a:lnTo>
                    <a:pt x="18929" y="0"/>
                  </a:lnTo>
                  <a:lnTo>
                    <a:pt x="19875" y="902"/>
                  </a:lnTo>
                  <a:lnTo>
                    <a:pt x="22307" y="880"/>
                  </a:lnTo>
                  <a:lnTo>
                    <a:pt x="22008" y="3158"/>
                  </a:lnTo>
                  <a:lnTo>
                    <a:pt x="22519" y="5299"/>
                  </a:lnTo>
                  <a:lnTo>
                    <a:pt x="24663" y="8368"/>
                  </a:lnTo>
                  <a:lnTo>
                    <a:pt x="24784" y="10643"/>
                  </a:lnTo>
                  <a:lnTo>
                    <a:pt x="29176" y="11708"/>
                  </a:lnTo>
                  <a:lnTo>
                    <a:pt x="29099" y="14927"/>
                  </a:lnTo>
                  <a:lnTo>
                    <a:pt x="28269" y="16333"/>
                  </a:lnTo>
                  <a:lnTo>
                    <a:pt x="26405" y="16773"/>
                  </a:lnTo>
                  <a:lnTo>
                    <a:pt x="25631" y="18828"/>
                  </a:lnTo>
                  <a:lnTo>
                    <a:pt x="24319" y="19360"/>
                  </a:lnTo>
                  <a:lnTo>
                    <a:pt x="20976" y="19260"/>
                  </a:lnTo>
                  <a:lnTo>
                    <a:pt x="19211" y="18886"/>
                  </a:lnTo>
                  <a:lnTo>
                    <a:pt x="17978" y="19644"/>
                  </a:lnTo>
                  <a:lnTo>
                    <a:pt x="16291" y="19301"/>
                  </a:lnTo>
                  <a:lnTo>
                    <a:pt x="9660" y="19520"/>
                  </a:lnTo>
                  <a:lnTo>
                    <a:pt x="9561" y="22187"/>
                  </a:lnTo>
                  <a:lnTo>
                    <a:pt x="10072" y="2572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8" name="Polygon form 408"/>
            <p:cNvSpPr/>
            <p:nvPr/>
          </p:nvSpPr>
          <p:spPr>
            <a:xfrm>
              <a:off x="813450" y="2711299"/>
              <a:ext cx="44060" cy="41367"/>
            </a:xfrm>
            <a:custGeom>
              <a:avLst/>
              <a:gdLst/>
              <a:ahLst/>
              <a:cxnLst/>
              <a:rect l="0" t="0" r="0" b="0"/>
              <a:pathLst>
                <a:path w="44060" h="41367">
                  <a:moveTo>
                    <a:pt x="38449" y="13149"/>
                  </a:moveTo>
                  <a:lnTo>
                    <a:pt x="38610" y="16840"/>
                  </a:lnTo>
                  <a:lnTo>
                    <a:pt x="38080" y="18289"/>
                  </a:lnTo>
                  <a:lnTo>
                    <a:pt x="36051" y="18414"/>
                  </a:lnTo>
                  <a:lnTo>
                    <a:pt x="34820" y="21115"/>
                  </a:lnTo>
                  <a:lnTo>
                    <a:pt x="37182" y="21445"/>
                  </a:lnTo>
                  <a:lnTo>
                    <a:pt x="39184" y="23745"/>
                  </a:lnTo>
                  <a:lnTo>
                    <a:pt x="39903" y="25636"/>
                  </a:lnTo>
                  <a:lnTo>
                    <a:pt x="41680" y="26727"/>
                  </a:lnTo>
                  <a:lnTo>
                    <a:pt x="44060" y="31875"/>
                  </a:lnTo>
                  <a:lnTo>
                    <a:pt x="41515" y="35003"/>
                  </a:lnTo>
                  <a:lnTo>
                    <a:pt x="39196" y="37837"/>
                  </a:lnTo>
                  <a:lnTo>
                    <a:pt x="36864" y="40020"/>
                  </a:lnTo>
                  <a:lnTo>
                    <a:pt x="34160" y="40014"/>
                  </a:lnTo>
                  <a:lnTo>
                    <a:pt x="31079" y="41127"/>
                  </a:lnTo>
                  <a:lnTo>
                    <a:pt x="28623" y="40074"/>
                  </a:lnTo>
                  <a:lnTo>
                    <a:pt x="27056" y="41367"/>
                  </a:lnTo>
                  <a:lnTo>
                    <a:pt x="23635" y="38231"/>
                  </a:lnTo>
                  <a:lnTo>
                    <a:pt x="22696" y="36214"/>
                  </a:lnTo>
                  <a:lnTo>
                    <a:pt x="20570" y="37218"/>
                  </a:lnTo>
                  <a:lnTo>
                    <a:pt x="18790" y="36911"/>
                  </a:lnTo>
                  <a:lnTo>
                    <a:pt x="17771" y="37706"/>
                  </a:lnTo>
                  <a:lnTo>
                    <a:pt x="16039" y="37137"/>
                  </a:lnTo>
                  <a:lnTo>
                    <a:pt x="13660" y="33242"/>
                  </a:lnTo>
                  <a:lnTo>
                    <a:pt x="13020" y="31747"/>
                  </a:lnTo>
                  <a:lnTo>
                    <a:pt x="10121" y="29885"/>
                  </a:lnTo>
                  <a:lnTo>
                    <a:pt x="9105" y="27055"/>
                  </a:lnTo>
                  <a:lnTo>
                    <a:pt x="7470" y="25017"/>
                  </a:lnTo>
                  <a:lnTo>
                    <a:pt x="4845" y="22567"/>
                  </a:lnTo>
                  <a:lnTo>
                    <a:pt x="4780" y="21033"/>
                  </a:lnTo>
                  <a:lnTo>
                    <a:pt x="2644" y="19133"/>
                  </a:lnTo>
                  <a:lnTo>
                    <a:pt x="0" y="17299"/>
                  </a:lnTo>
                  <a:lnTo>
                    <a:pt x="1165" y="16781"/>
                  </a:lnTo>
                  <a:lnTo>
                    <a:pt x="2459" y="15885"/>
                  </a:lnTo>
                  <a:lnTo>
                    <a:pt x="3345" y="11670"/>
                  </a:lnTo>
                  <a:lnTo>
                    <a:pt x="4339" y="9478"/>
                  </a:lnTo>
                  <a:lnTo>
                    <a:pt x="7076" y="8819"/>
                  </a:lnTo>
                  <a:lnTo>
                    <a:pt x="7767" y="10113"/>
                  </a:lnTo>
                  <a:lnTo>
                    <a:pt x="9808" y="12860"/>
                  </a:lnTo>
                  <a:lnTo>
                    <a:pt x="10869" y="13261"/>
                  </a:lnTo>
                  <a:lnTo>
                    <a:pt x="12227" y="12445"/>
                  </a:lnTo>
                  <a:lnTo>
                    <a:pt x="14988" y="12596"/>
                  </a:lnTo>
                  <a:lnTo>
                    <a:pt x="15540" y="13567"/>
                  </a:lnTo>
                  <a:lnTo>
                    <a:pt x="19348" y="13551"/>
                  </a:lnTo>
                  <a:lnTo>
                    <a:pt x="19452" y="12577"/>
                  </a:lnTo>
                  <a:lnTo>
                    <a:pt x="21395" y="11675"/>
                  </a:lnTo>
                  <a:lnTo>
                    <a:pt x="21747" y="10294"/>
                  </a:lnTo>
                  <a:lnTo>
                    <a:pt x="23160" y="9314"/>
                  </a:lnTo>
                  <a:lnTo>
                    <a:pt x="26461" y="12058"/>
                  </a:lnTo>
                  <a:lnTo>
                    <a:pt x="28415" y="11561"/>
                  </a:lnTo>
                  <a:lnTo>
                    <a:pt x="30205" y="8141"/>
                  </a:lnTo>
                  <a:lnTo>
                    <a:pt x="32210" y="5531"/>
                  </a:lnTo>
                  <a:lnTo>
                    <a:pt x="31775" y="2690"/>
                  </a:lnTo>
                  <a:lnTo>
                    <a:pt x="30805" y="1315"/>
                  </a:lnTo>
                  <a:lnTo>
                    <a:pt x="33085" y="1058"/>
                  </a:lnTo>
                  <a:lnTo>
                    <a:pt x="33304" y="0"/>
                  </a:lnTo>
                  <a:lnTo>
                    <a:pt x="35083" y="314"/>
                  </a:lnTo>
                  <a:lnTo>
                    <a:pt x="34765" y="3810"/>
                  </a:lnTo>
                  <a:lnTo>
                    <a:pt x="35352" y="7220"/>
                  </a:lnTo>
                  <a:lnTo>
                    <a:pt x="37386" y="9078"/>
                  </a:lnTo>
                  <a:lnTo>
                    <a:pt x="37903" y="10701"/>
                  </a:lnTo>
                  <a:lnTo>
                    <a:pt x="37916" y="13058"/>
                  </a:lnTo>
                  <a:lnTo>
                    <a:pt x="38449" y="1314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9" name="Polygon form 409"/>
            <p:cNvSpPr/>
            <p:nvPr/>
          </p:nvSpPr>
          <p:spPr>
            <a:xfrm>
              <a:off x="655123" y="2691138"/>
              <a:ext cx="23211" cy="20099"/>
            </a:xfrm>
            <a:custGeom>
              <a:avLst/>
              <a:gdLst/>
              <a:ahLst/>
              <a:cxnLst/>
              <a:rect l="0" t="0" r="0" b="0"/>
              <a:pathLst>
                <a:path w="23211" h="20099">
                  <a:moveTo>
                    <a:pt x="3328" y="14108"/>
                  </a:moveTo>
                  <a:lnTo>
                    <a:pt x="1850" y="10436"/>
                  </a:lnTo>
                  <a:lnTo>
                    <a:pt x="0" y="8752"/>
                  </a:lnTo>
                  <a:lnTo>
                    <a:pt x="1692" y="7865"/>
                  </a:lnTo>
                  <a:lnTo>
                    <a:pt x="3616" y="4566"/>
                  </a:lnTo>
                  <a:lnTo>
                    <a:pt x="4581" y="2152"/>
                  </a:lnTo>
                  <a:lnTo>
                    <a:pt x="5917" y="648"/>
                  </a:lnTo>
                  <a:lnTo>
                    <a:pt x="7786" y="1062"/>
                  </a:lnTo>
                  <a:lnTo>
                    <a:pt x="9657" y="44"/>
                  </a:lnTo>
                  <a:lnTo>
                    <a:pt x="11769" y="0"/>
                  </a:lnTo>
                  <a:lnTo>
                    <a:pt x="13542" y="1390"/>
                  </a:lnTo>
                  <a:lnTo>
                    <a:pt x="16025" y="2645"/>
                  </a:lnTo>
                  <a:lnTo>
                    <a:pt x="18244" y="6114"/>
                  </a:lnTo>
                  <a:lnTo>
                    <a:pt x="20684" y="9353"/>
                  </a:lnTo>
                  <a:lnTo>
                    <a:pt x="20806" y="12280"/>
                  </a:lnTo>
                  <a:lnTo>
                    <a:pt x="21510" y="14976"/>
                  </a:lnTo>
                  <a:lnTo>
                    <a:pt x="22913" y="16301"/>
                  </a:lnTo>
                  <a:lnTo>
                    <a:pt x="23211" y="18121"/>
                  </a:lnTo>
                  <a:lnTo>
                    <a:pt x="23014" y="19586"/>
                  </a:lnTo>
                  <a:lnTo>
                    <a:pt x="22460" y="19850"/>
                  </a:lnTo>
                  <a:lnTo>
                    <a:pt x="20389" y="19473"/>
                  </a:lnTo>
                  <a:lnTo>
                    <a:pt x="20095" y="19996"/>
                  </a:lnTo>
                  <a:lnTo>
                    <a:pt x="19253" y="20099"/>
                  </a:lnTo>
                  <a:lnTo>
                    <a:pt x="16534" y="18945"/>
                  </a:lnTo>
                  <a:lnTo>
                    <a:pt x="14697" y="18892"/>
                  </a:lnTo>
                  <a:lnTo>
                    <a:pt x="7663" y="18674"/>
                  </a:lnTo>
                  <a:lnTo>
                    <a:pt x="6631" y="19201"/>
                  </a:lnTo>
                  <a:lnTo>
                    <a:pt x="5373" y="19046"/>
                  </a:lnTo>
                  <a:lnTo>
                    <a:pt x="3339" y="19806"/>
                  </a:lnTo>
                  <a:lnTo>
                    <a:pt x="2794" y="16195"/>
                  </a:lnTo>
                  <a:lnTo>
                    <a:pt x="6255" y="16306"/>
                  </a:lnTo>
                  <a:lnTo>
                    <a:pt x="7183" y="15649"/>
                  </a:lnTo>
                  <a:lnTo>
                    <a:pt x="7866" y="15613"/>
                  </a:lnTo>
                  <a:lnTo>
                    <a:pt x="9298" y="14530"/>
                  </a:lnTo>
                  <a:lnTo>
                    <a:pt x="10909" y="15530"/>
                  </a:lnTo>
                  <a:lnTo>
                    <a:pt x="12560" y="15618"/>
                  </a:lnTo>
                  <a:lnTo>
                    <a:pt x="14226" y="14566"/>
                  </a:lnTo>
                  <a:lnTo>
                    <a:pt x="13485" y="13204"/>
                  </a:lnTo>
                  <a:lnTo>
                    <a:pt x="12216" y="13993"/>
                  </a:lnTo>
                  <a:lnTo>
                    <a:pt x="11036" y="13967"/>
                  </a:lnTo>
                  <a:lnTo>
                    <a:pt x="9561" y="12804"/>
                  </a:lnTo>
                  <a:lnTo>
                    <a:pt x="8354" y="12876"/>
                  </a:lnTo>
                  <a:lnTo>
                    <a:pt x="7472" y="13987"/>
                  </a:lnTo>
                  <a:lnTo>
                    <a:pt x="3328" y="1410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0" name="Polygon form 410"/>
            <p:cNvSpPr/>
            <p:nvPr/>
          </p:nvSpPr>
          <p:spPr>
            <a:xfrm>
              <a:off x="671296" y="2721993"/>
              <a:ext cx="11524" cy="15344"/>
            </a:xfrm>
            <a:custGeom>
              <a:avLst/>
              <a:gdLst/>
              <a:ahLst/>
              <a:cxnLst/>
              <a:rect l="0" t="0" r="0" b="0"/>
              <a:pathLst>
                <a:path w="11524" h="15344">
                  <a:moveTo>
                    <a:pt x="6828" y="15344"/>
                  </a:moveTo>
                  <a:lnTo>
                    <a:pt x="5798" y="14994"/>
                  </a:lnTo>
                  <a:lnTo>
                    <a:pt x="3054" y="13095"/>
                  </a:lnTo>
                  <a:lnTo>
                    <a:pt x="1081" y="10572"/>
                  </a:lnTo>
                  <a:lnTo>
                    <a:pt x="429" y="8852"/>
                  </a:lnTo>
                  <a:lnTo>
                    <a:pt x="0" y="5373"/>
                  </a:lnTo>
                  <a:lnTo>
                    <a:pt x="2071" y="3308"/>
                  </a:lnTo>
                  <a:lnTo>
                    <a:pt x="2527" y="2003"/>
                  </a:lnTo>
                  <a:lnTo>
                    <a:pt x="3193" y="990"/>
                  </a:lnTo>
                  <a:lnTo>
                    <a:pt x="4248" y="885"/>
                  </a:lnTo>
                  <a:lnTo>
                    <a:pt x="5150" y="0"/>
                  </a:lnTo>
                  <a:lnTo>
                    <a:pt x="8207" y="11"/>
                  </a:lnTo>
                  <a:lnTo>
                    <a:pt x="9252" y="1695"/>
                  </a:lnTo>
                  <a:lnTo>
                    <a:pt x="10061" y="3673"/>
                  </a:lnTo>
                  <a:lnTo>
                    <a:pt x="9923" y="5041"/>
                  </a:lnTo>
                  <a:lnTo>
                    <a:pt x="10526" y="6272"/>
                  </a:lnTo>
                  <a:lnTo>
                    <a:pt x="10467" y="7997"/>
                  </a:lnTo>
                  <a:lnTo>
                    <a:pt x="11524" y="7729"/>
                  </a:lnTo>
                  <a:lnTo>
                    <a:pt x="9722" y="9922"/>
                  </a:lnTo>
                  <a:lnTo>
                    <a:pt x="7971" y="12472"/>
                  </a:lnTo>
                  <a:lnTo>
                    <a:pt x="7757" y="13840"/>
                  </a:lnTo>
                  <a:lnTo>
                    <a:pt x="6828" y="1534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1" name="Polygon form 411"/>
            <p:cNvSpPr/>
            <p:nvPr/>
          </p:nvSpPr>
          <p:spPr>
            <a:xfrm>
              <a:off x="379885" y="2697836"/>
              <a:ext cx="9019" cy="6417"/>
            </a:xfrm>
            <a:custGeom>
              <a:avLst/>
              <a:gdLst/>
              <a:ahLst/>
              <a:cxnLst/>
              <a:rect l="0" t="0" r="0" b="0"/>
              <a:pathLst>
                <a:path w="9019" h="6417">
                  <a:moveTo>
                    <a:pt x="8506" y="5264"/>
                  </a:moveTo>
                  <a:lnTo>
                    <a:pt x="7942" y="6417"/>
                  </a:lnTo>
                  <a:lnTo>
                    <a:pt x="5754" y="6298"/>
                  </a:lnTo>
                  <a:lnTo>
                    <a:pt x="4447" y="5796"/>
                  </a:lnTo>
                  <a:lnTo>
                    <a:pt x="3003" y="4781"/>
                  </a:lnTo>
                  <a:lnTo>
                    <a:pt x="935" y="4428"/>
                  </a:lnTo>
                  <a:lnTo>
                    <a:pt x="0" y="3342"/>
                  </a:lnTo>
                  <a:lnTo>
                    <a:pt x="212" y="2620"/>
                  </a:lnTo>
                  <a:lnTo>
                    <a:pt x="1676" y="1401"/>
                  </a:lnTo>
                  <a:lnTo>
                    <a:pt x="2460" y="871"/>
                  </a:lnTo>
                  <a:lnTo>
                    <a:pt x="2338" y="284"/>
                  </a:lnTo>
                  <a:lnTo>
                    <a:pt x="3265" y="0"/>
                  </a:lnTo>
                  <a:lnTo>
                    <a:pt x="4324" y="441"/>
                  </a:lnTo>
                  <a:lnTo>
                    <a:pt x="5007" y="1445"/>
                  </a:lnTo>
                  <a:lnTo>
                    <a:pt x="6045" y="2262"/>
                  </a:lnTo>
                  <a:lnTo>
                    <a:pt x="6100" y="2931"/>
                  </a:lnTo>
                  <a:lnTo>
                    <a:pt x="7838" y="2379"/>
                  </a:lnTo>
                  <a:lnTo>
                    <a:pt x="8572" y="2748"/>
                  </a:lnTo>
                  <a:lnTo>
                    <a:pt x="9019" y="3293"/>
                  </a:lnTo>
                  <a:lnTo>
                    <a:pt x="8506" y="526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2" name="Polygon form 412"/>
            <p:cNvSpPr/>
            <p:nvPr/>
          </p:nvSpPr>
          <p:spPr>
            <a:xfrm>
              <a:off x="884537" y="2714744"/>
              <a:ext cx="24626" cy="16394"/>
            </a:xfrm>
            <a:custGeom>
              <a:avLst/>
              <a:gdLst/>
              <a:ahLst/>
              <a:cxnLst/>
              <a:rect l="0" t="0" r="0" b="0"/>
              <a:pathLst>
                <a:path w="24626" h="16394">
                  <a:moveTo>
                    <a:pt x="24626" y="9405"/>
                  </a:moveTo>
                  <a:lnTo>
                    <a:pt x="23033" y="12347"/>
                  </a:lnTo>
                  <a:lnTo>
                    <a:pt x="20530" y="16346"/>
                  </a:lnTo>
                  <a:lnTo>
                    <a:pt x="17309" y="16394"/>
                  </a:lnTo>
                  <a:lnTo>
                    <a:pt x="4569" y="10822"/>
                  </a:lnTo>
                  <a:lnTo>
                    <a:pt x="3038" y="9134"/>
                  </a:lnTo>
                  <a:lnTo>
                    <a:pt x="1529" y="6854"/>
                  </a:lnTo>
                  <a:lnTo>
                    <a:pt x="0" y="4246"/>
                  </a:lnTo>
                  <a:lnTo>
                    <a:pt x="753" y="2555"/>
                  </a:lnTo>
                  <a:lnTo>
                    <a:pt x="2033" y="0"/>
                  </a:lnTo>
                  <a:lnTo>
                    <a:pt x="3318" y="867"/>
                  </a:lnTo>
                  <a:lnTo>
                    <a:pt x="4163" y="2828"/>
                  </a:lnTo>
                  <a:lnTo>
                    <a:pt x="5981" y="4807"/>
                  </a:lnTo>
                  <a:lnTo>
                    <a:pt x="7878" y="4808"/>
                  </a:lnTo>
                  <a:lnTo>
                    <a:pt x="11417" y="3563"/>
                  </a:lnTo>
                  <a:lnTo>
                    <a:pt x="15543" y="2965"/>
                  </a:lnTo>
                  <a:lnTo>
                    <a:pt x="18823" y="1457"/>
                  </a:lnTo>
                  <a:lnTo>
                    <a:pt x="20698" y="1127"/>
                  </a:lnTo>
                  <a:lnTo>
                    <a:pt x="22011" y="245"/>
                  </a:lnTo>
                  <a:lnTo>
                    <a:pt x="24173" y="58"/>
                  </a:lnTo>
                  <a:lnTo>
                    <a:pt x="24154" y="136"/>
                  </a:lnTo>
                  <a:lnTo>
                    <a:pt x="24251" y="2101"/>
                  </a:lnTo>
                  <a:lnTo>
                    <a:pt x="24504" y="6915"/>
                  </a:lnTo>
                  <a:lnTo>
                    <a:pt x="24626" y="940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3" name="Polygon form 413"/>
            <p:cNvSpPr/>
            <p:nvPr/>
          </p:nvSpPr>
          <p:spPr>
            <a:xfrm>
              <a:off x="879550" y="2711792"/>
              <a:ext cx="37395" cy="65469"/>
            </a:xfrm>
            <a:custGeom>
              <a:avLst/>
              <a:gdLst/>
              <a:ahLst/>
              <a:cxnLst/>
              <a:rect l="0" t="0" r="0" b="0"/>
              <a:pathLst>
                <a:path w="37395" h="65469">
                  <a:moveTo>
                    <a:pt x="32088" y="2179"/>
                  </a:moveTo>
                  <a:lnTo>
                    <a:pt x="34080" y="1680"/>
                  </a:lnTo>
                  <a:lnTo>
                    <a:pt x="35782" y="27"/>
                  </a:lnTo>
                  <a:lnTo>
                    <a:pt x="37226" y="0"/>
                  </a:lnTo>
                  <a:lnTo>
                    <a:pt x="37395" y="1320"/>
                  </a:lnTo>
                  <a:lnTo>
                    <a:pt x="37210" y="4102"/>
                  </a:lnTo>
                  <a:lnTo>
                    <a:pt x="37369" y="6613"/>
                  </a:lnTo>
                  <a:lnTo>
                    <a:pt x="36657" y="8346"/>
                  </a:lnTo>
                  <a:lnTo>
                    <a:pt x="35843" y="13518"/>
                  </a:lnTo>
                  <a:lnTo>
                    <a:pt x="34239" y="18866"/>
                  </a:lnTo>
                  <a:lnTo>
                    <a:pt x="32102" y="24978"/>
                  </a:lnTo>
                  <a:lnTo>
                    <a:pt x="29023" y="31989"/>
                  </a:lnTo>
                  <a:lnTo>
                    <a:pt x="25870" y="37343"/>
                  </a:lnTo>
                  <a:lnTo>
                    <a:pt x="21462" y="43859"/>
                  </a:lnTo>
                  <a:lnTo>
                    <a:pt x="17659" y="47724"/>
                  </a:lnTo>
                  <a:lnTo>
                    <a:pt x="11940" y="52458"/>
                  </a:lnTo>
                  <a:lnTo>
                    <a:pt x="8365" y="56079"/>
                  </a:lnTo>
                  <a:lnTo>
                    <a:pt x="4148" y="61838"/>
                  </a:lnTo>
                  <a:lnTo>
                    <a:pt x="3248" y="64344"/>
                  </a:lnTo>
                  <a:lnTo>
                    <a:pt x="2372" y="65469"/>
                  </a:lnTo>
                  <a:lnTo>
                    <a:pt x="116" y="61547"/>
                  </a:lnTo>
                  <a:lnTo>
                    <a:pt x="0" y="44239"/>
                  </a:lnTo>
                  <a:lnTo>
                    <a:pt x="3283" y="38840"/>
                  </a:lnTo>
                  <a:lnTo>
                    <a:pt x="4308" y="37339"/>
                  </a:lnTo>
                  <a:lnTo>
                    <a:pt x="6769" y="37244"/>
                  </a:lnTo>
                  <a:lnTo>
                    <a:pt x="10124" y="33880"/>
                  </a:lnTo>
                  <a:lnTo>
                    <a:pt x="15122" y="33652"/>
                  </a:lnTo>
                  <a:lnTo>
                    <a:pt x="25516" y="19298"/>
                  </a:lnTo>
                  <a:lnTo>
                    <a:pt x="28020" y="15299"/>
                  </a:lnTo>
                  <a:lnTo>
                    <a:pt x="29612" y="12357"/>
                  </a:lnTo>
                  <a:lnTo>
                    <a:pt x="29491" y="9867"/>
                  </a:lnTo>
                  <a:lnTo>
                    <a:pt x="29238" y="5053"/>
                  </a:lnTo>
                  <a:lnTo>
                    <a:pt x="29140" y="3088"/>
                  </a:lnTo>
                  <a:lnTo>
                    <a:pt x="29160" y="3010"/>
                  </a:lnTo>
                  <a:lnTo>
                    <a:pt x="30373" y="2905"/>
                  </a:lnTo>
                  <a:lnTo>
                    <a:pt x="32088" y="217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4" name="Polygon form 414"/>
            <p:cNvSpPr/>
            <p:nvPr/>
          </p:nvSpPr>
          <p:spPr>
            <a:xfrm>
              <a:off x="784493" y="2551803"/>
              <a:ext cx="15217" cy="18389"/>
            </a:xfrm>
            <a:custGeom>
              <a:avLst/>
              <a:gdLst/>
              <a:ahLst/>
              <a:cxnLst/>
              <a:rect l="0" t="0" r="0" b="0"/>
              <a:pathLst>
                <a:path w="15217" h="18389">
                  <a:moveTo>
                    <a:pt x="7024" y="3496"/>
                  </a:moveTo>
                  <a:lnTo>
                    <a:pt x="9170" y="4575"/>
                  </a:lnTo>
                  <a:lnTo>
                    <a:pt x="9640" y="6511"/>
                  </a:lnTo>
                  <a:lnTo>
                    <a:pt x="11738" y="7850"/>
                  </a:lnTo>
                  <a:lnTo>
                    <a:pt x="12672" y="6780"/>
                  </a:lnTo>
                  <a:lnTo>
                    <a:pt x="13562" y="7354"/>
                  </a:lnTo>
                  <a:lnTo>
                    <a:pt x="12875" y="8160"/>
                  </a:lnTo>
                  <a:lnTo>
                    <a:pt x="13580" y="8971"/>
                  </a:lnTo>
                  <a:lnTo>
                    <a:pt x="12869" y="10051"/>
                  </a:lnTo>
                  <a:lnTo>
                    <a:pt x="13358" y="11766"/>
                  </a:lnTo>
                  <a:lnTo>
                    <a:pt x="15217" y="13774"/>
                  </a:lnTo>
                  <a:lnTo>
                    <a:pt x="14087" y="15265"/>
                  </a:lnTo>
                  <a:lnTo>
                    <a:pt x="13676" y="16771"/>
                  </a:lnTo>
                  <a:lnTo>
                    <a:pt x="14103" y="17326"/>
                  </a:lnTo>
                  <a:lnTo>
                    <a:pt x="13614" y="17998"/>
                  </a:lnTo>
                  <a:lnTo>
                    <a:pt x="12047" y="18099"/>
                  </a:lnTo>
                  <a:lnTo>
                    <a:pt x="10918" y="18389"/>
                  </a:lnTo>
                  <a:lnTo>
                    <a:pt x="10770" y="18038"/>
                  </a:lnTo>
                  <a:lnTo>
                    <a:pt x="11120" y="17472"/>
                  </a:lnTo>
                  <a:lnTo>
                    <a:pt x="11384" y="16321"/>
                  </a:lnTo>
                  <a:lnTo>
                    <a:pt x="10905" y="16353"/>
                  </a:lnTo>
                  <a:lnTo>
                    <a:pt x="10158" y="15490"/>
                  </a:lnTo>
                  <a:lnTo>
                    <a:pt x="9579" y="15276"/>
                  </a:lnTo>
                  <a:lnTo>
                    <a:pt x="9062" y="14533"/>
                  </a:lnTo>
                  <a:lnTo>
                    <a:pt x="8401" y="14249"/>
                  </a:lnTo>
                  <a:lnTo>
                    <a:pt x="7855" y="13591"/>
                  </a:lnTo>
                  <a:lnTo>
                    <a:pt x="7275" y="13859"/>
                  </a:lnTo>
                  <a:lnTo>
                    <a:pt x="6959" y="15428"/>
                  </a:lnTo>
                  <a:lnTo>
                    <a:pt x="6182" y="15777"/>
                  </a:lnTo>
                  <a:lnTo>
                    <a:pt x="6422" y="15370"/>
                  </a:lnTo>
                  <a:lnTo>
                    <a:pt x="5039" y="14410"/>
                  </a:lnTo>
                  <a:lnTo>
                    <a:pt x="3881" y="13917"/>
                  </a:lnTo>
                  <a:lnTo>
                    <a:pt x="3327" y="13271"/>
                  </a:lnTo>
                  <a:lnTo>
                    <a:pt x="2357" y="12475"/>
                  </a:lnTo>
                  <a:lnTo>
                    <a:pt x="3131" y="12257"/>
                  </a:lnTo>
                  <a:lnTo>
                    <a:pt x="3413" y="10037"/>
                  </a:lnTo>
                  <a:lnTo>
                    <a:pt x="1624" y="8248"/>
                  </a:lnTo>
                  <a:lnTo>
                    <a:pt x="2265" y="6168"/>
                  </a:lnTo>
                  <a:lnTo>
                    <a:pt x="1055" y="6196"/>
                  </a:lnTo>
                  <a:lnTo>
                    <a:pt x="2170" y="4409"/>
                  </a:lnTo>
                  <a:lnTo>
                    <a:pt x="982" y="3082"/>
                  </a:lnTo>
                  <a:lnTo>
                    <a:pt x="0" y="1270"/>
                  </a:lnTo>
                  <a:lnTo>
                    <a:pt x="2416" y="0"/>
                  </a:lnTo>
                  <a:lnTo>
                    <a:pt x="4503" y="180"/>
                  </a:lnTo>
                  <a:lnTo>
                    <a:pt x="6493" y="2004"/>
                  </a:lnTo>
                  <a:lnTo>
                    <a:pt x="7024" y="349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5" name="Polygon form 415"/>
            <p:cNvSpPr/>
            <p:nvPr/>
          </p:nvSpPr>
          <p:spPr>
            <a:xfrm>
              <a:off x="498969" y="2740381"/>
              <a:ext cx="15922" cy="20161"/>
            </a:xfrm>
            <a:custGeom>
              <a:avLst/>
              <a:gdLst/>
              <a:ahLst/>
              <a:cxnLst/>
              <a:rect l="0" t="0" r="0" b="0"/>
              <a:pathLst>
                <a:path w="15922" h="20161">
                  <a:moveTo>
                    <a:pt x="3718" y="205"/>
                  </a:moveTo>
                  <a:lnTo>
                    <a:pt x="8283" y="1191"/>
                  </a:lnTo>
                  <a:lnTo>
                    <a:pt x="8725" y="329"/>
                  </a:lnTo>
                  <a:lnTo>
                    <a:pt x="11839" y="0"/>
                  </a:lnTo>
                  <a:lnTo>
                    <a:pt x="15922" y="1309"/>
                  </a:lnTo>
                  <a:lnTo>
                    <a:pt x="13802" y="5418"/>
                  </a:lnTo>
                  <a:lnTo>
                    <a:pt x="14022" y="8697"/>
                  </a:lnTo>
                  <a:lnTo>
                    <a:pt x="15468" y="11540"/>
                  </a:lnTo>
                  <a:lnTo>
                    <a:pt x="14758" y="13599"/>
                  </a:lnTo>
                  <a:lnTo>
                    <a:pt x="14383" y="15789"/>
                  </a:lnTo>
                  <a:lnTo>
                    <a:pt x="13374" y="17802"/>
                  </a:lnTo>
                  <a:lnTo>
                    <a:pt x="11186" y="16782"/>
                  </a:lnTo>
                  <a:lnTo>
                    <a:pt x="9363" y="17268"/>
                  </a:lnTo>
                  <a:lnTo>
                    <a:pt x="7818" y="16838"/>
                  </a:lnTo>
                  <a:lnTo>
                    <a:pt x="7414" y="18226"/>
                  </a:lnTo>
                  <a:lnTo>
                    <a:pt x="8048" y="19181"/>
                  </a:lnTo>
                  <a:lnTo>
                    <a:pt x="7690" y="20161"/>
                  </a:lnTo>
                  <a:lnTo>
                    <a:pt x="5604" y="19764"/>
                  </a:lnTo>
                  <a:lnTo>
                    <a:pt x="3313" y="15586"/>
                  </a:lnTo>
                  <a:lnTo>
                    <a:pt x="2856" y="12875"/>
                  </a:lnTo>
                  <a:lnTo>
                    <a:pt x="1626" y="12865"/>
                  </a:lnTo>
                  <a:lnTo>
                    <a:pt x="0" y="9371"/>
                  </a:lnTo>
                  <a:lnTo>
                    <a:pt x="773" y="6896"/>
                  </a:lnTo>
                  <a:lnTo>
                    <a:pt x="597" y="5762"/>
                  </a:lnTo>
                  <a:lnTo>
                    <a:pt x="2964" y="4520"/>
                  </a:lnTo>
                  <a:lnTo>
                    <a:pt x="3718" y="20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6" name="Polygon form 416"/>
            <p:cNvSpPr/>
            <p:nvPr/>
          </p:nvSpPr>
          <p:spPr>
            <a:xfrm>
              <a:off x="776953" y="2535822"/>
              <a:ext cx="18103" cy="8591"/>
            </a:xfrm>
            <a:custGeom>
              <a:avLst/>
              <a:gdLst/>
              <a:ahLst/>
              <a:cxnLst/>
              <a:rect l="0" t="0" r="0" b="0"/>
              <a:pathLst>
                <a:path w="18103" h="8591">
                  <a:moveTo>
                    <a:pt x="5915" y="375"/>
                  </a:moveTo>
                  <a:lnTo>
                    <a:pt x="6127" y="657"/>
                  </a:lnTo>
                  <a:lnTo>
                    <a:pt x="7385" y="0"/>
                  </a:lnTo>
                  <a:lnTo>
                    <a:pt x="9195" y="1644"/>
                  </a:lnTo>
                  <a:lnTo>
                    <a:pt x="10989" y="609"/>
                  </a:lnTo>
                  <a:lnTo>
                    <a:pt x="12569" y="1069"/>
                  </a:lnTo>
                  <a:lnTo>
                    <a:pt x="14812" y="369"/>
                  </a:lnTo>
                  <a:lnTo>
                    <a:pt x="18103" y="2129"/>
                  </a:lnTo>
                  <a:lnTo>
                    <a:pt x="17357" y="3368"/>
                  </a:lnTo>
                  <a:lnTo>
                    <a:pt x="16954" y="5275"/>
                  </a:lnTo>
                  <a:lnTo>
                    <a:pt x="16317" y="5767"/>
                  </a:lnTo>
                  <a:lnTo>
                    <a:pt x="12670" y="4390"/>
                  </a:lnTo>
                  <a:lnTo>
                    <a:pt x="11638" y="4692"/>
                  </a:lnTo>
                  <a:lnTo>
                    <a:pt x="10998" y="5810"/>
                  </a:lnTo>
                  <a:lnTo>
                    <a:pt x="9532" y="6419"/>
                  </a:lnTo>
                  <a:lnTo>
                    <a:pt x="9148" y="6123"/>
                  </a:lnTo>
                  <a:lnTo>
                    <a:pt x="7638" y="6875"/>
                  </a:lnTo>
                  <a:lnTo>
                    <a:pt x="6356" y="7031"/>
                  </a:lnTo>
                  <a:lnTo>
                    <a:pt x="6189" y="7979"/>
                  </a:lnTo>
                  <a:lnTo>
                    <a:pt x="3501" y="8591"/>
                  </a:lnTo>
                  <a:lnTo>
                    <a:pt x="2247" y="8093"/>
                  </a:lnTo>
                  <a:lnTo>
                    <a:pt x="474" y="6908"/>
                  </a:lnTo>
                  <a:lnTo>
                    <a:pt x="0" y="5282"/>
                  </a:lnTo>
                  <a:lnTo>
                    <a:pt x="206" y="4682"/>
                  </a:lnTo>
                  <a:lnTo>
                    <a:pt x="569" y="3642"/>
                  </a:lnTo>
                  <a:lnTo>
                    <a:pt x="2014" y="3704"/>
                  </a:lnTo>
                  <a:lnTo>
                    <a:pt x="3074" y="3204"/>
                  </a:lnTo>
                  <a:lnTo>
                    <a:pt x="3118" y="2765"/>
                  </a:lnTo>
                  <a:lnTo>
                    <a:pt x="3716" y="2534"/>
                  </a:lnTo>
                  <a:lnTo>
                    <a:pt x="3820" y="1461"/>
                  </a:lnTo>
                  <a:lnTo>
                    <a:pt x="4541" y="1247"/>
                  </a:lnTo>
                  <a:lnTo>
                    <a:pt x="4954" y="394"/>
                  </a:lnTo>
                  <a:lnTo>
                    <a:pt x="5915" y="3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7" name="Polygon form 417"/>
            <p:cNvSpPr/>
            <p:nvPr/>
          </p:nvSpPr>
          <p:spPr>
            <a:xfrm>
              <a:off x="1045971" y="2638737"/>
              <a:ext cx="21323" cy="27899"/>
            </a:xfrm>
            <a:custGeom>
              <a:avLst/>
              <a:gdLst/>
              <a:ahLst/>
              <a:cxnLst/>
              <a:rect l="0" t="0" r="0" b="0"/>
              <a:pathLst>
                <a:path w="21323" h="27899">
                  <a:moveTo>
                    <a:pt x="20636" y="21089"/>
                  </a:moveTo>
                  <a:lnTo>
                    <a:pt x="21323" y="24635"/>
                  </a:lnTo>
                  <a:lnTo>
                    <a:pt x="19872" y="23933"/>
                  </a:lnTo>
                  <a:lnTo>
                    <a:pt x="20942" y="27899"/>
                  </a:lnTo>
                  <a:lnTo>
                    <a:pt x="19350" y="25360"/>
                  </a:lnTo>
                  <a:lnTo>
                    <a:pt x="18605" y="22853"/>
                  </a:lnTo>
                  <a:lnTo>
                    <a:pt x="17388" y="20502"/>
                  </a:lnTo>
                  <a:lnTo>
                    <a:pt x="15213" y="17688"/>
                  </a:lnTo>
                  <a:lnTo>
                    <a:pt x="11773" y="17616"/>
                  </a:lnTo>
                  <a:lnTo>
                    <a:pt x="12554" y="19635"/>
                  </a:lnTo>
                  <a:lnTo>
                    <a:pt x="11981" y="22417"/>
                  </a:lnTo>
                  <a:lnTo>
                    <a:pt x="10196" y="21474"/>
                  </a:lnTo>
                  <a:lnTo>
                    <a:pt x="9847" y="22389"/>
                  </a:lnTo>
                  <a:lnTo>
                    <a:pt x="8686" y="21889"/>
                  </a:lnTo>
                  <a:lnTo>
                    <a:pt x="7163" y="21498"/>
                  </a:lnTo>
                  <a:lnTo>
                    <a:pt x="5722" y="17468"/>
                  </a:lnTo>
                  <a:lnTo>
                    <a:pt x="3630" y="13820"/>
                  </a:lnTo>
                  <a:lnTo>
                    <a:pt x="3582" y="10837"/>
                  </a:lnTo>
                  <a:lnTo>
                    <a:pt x="1021" y="9607"/>
                  </a:lnTo>
                  <a:lnTo>
                    <a:pt x="1416" y="7788"/>
                  </a:lnTo>
                  <a:lnTo>
                    <a:pt x="3264" y="5870"/>
                  </a:lnTo>
                  <a:lnTo>
                    <a:pt x="0" y="3378"/>
                  </a:lnTo>
                  <a:lnTo>
                    <a:pt x="459" y="0"/>
                  </a:lnTo>
                  <a:lnTo>
                    <a:pt x="3872" y="2001"/>
                  </a:lnTo>
                  <a:lnTo>
                    <a:pt x="5670" y="2172"/>
                  </a:lnTo>
                  <a:lnTo>
                    <a:pt x="6839" y="5574"/>
                  </a:lnTo>
                  <a:lnTo>
                    <a:pt x="10478" y="6108"/>
                  </a:lnTo>
                  <a:lnTo>
                    <a:pt x="13846" y="5896"/>
                  </a:lnTo>
                  <a:lnTo>
                    <a:pt x="16161" y="6651"/>
                  </a:lnTo>
                  <a:lnTo>
                    <a:pt x="15489" y="10888"/>
                  </a:lnTo>
                  <a:lnTo>
                    <a:pt x="13917" y="11238"/>
                  </a:lnTo>
                  <a:lnTo>
                    <a:pt x="13438" y="14085"/>
                  </a:lnTo>
                  <a:lnTo>
                    <a:pt x="16035" y="16562"/>
                  </a:lnTo>
                  <a:lnTo>
                    <a:pt x="15912" y="13389"/>
                  </a:lnTo>
                  <a:lnTo>
                    <a:pt x="16923" y="13334"/>
                  </a:lnTo>
                  <a:lnTo>
                    <a:pt x="20636" y="2108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8" name="Polygon form 418"/>
            <p:cNvSpPr/>
            <p:nvPr/>
          </p:nvSpPr>
          <p:spPr>
            <a:xfrm>
              <a:off x="767435" y="2548738"/>
              <a:ext cx="9307" cy="6616"/>
            </a:xfrm>
            <a:custGeom>
              <a:avLst/>
              <a:gdLst/>
              <a:ahLst/>
              <a:cxnLst/>
              <a:rect l="0" t="0" r="0" b="0"/>
              <a:pathLst>
                <a:path w="9307" h="6616">
                  <a:moveTo>
                    <a:pt x="195" y="1694"/>
                  </a:moveTo>
                  <a:lnTo>
                    <a:pt x="2951" y="2032"/>
                  </a:lnTo>
                  <a:lnTo>
                    <a:pt x="4535" y="948"/>
                  </a:lnTo>
                  <a:lnTo>
                    <a:pt x="7410" y="801"/>
                  </a:lnTo>
                  <a:lnTo>
                    <a:pt x="7972" y="0"/>
                  </a:lnTo>
                  <a:lnTo>
                    <a:pt x="8530" y="46"/>
                  </a:lnTo>
                  <a:lnTo>
                    <a:pt x="9307" y="1626"/>
                  </a:lnTo>
                  <a:lnTo>
                    <a:pt x="6780" y="2905"/>
                  </a:lnTo>
                  <a:lnTo>
                    <a:pt x="6611" y="4808"/>
                  </a:lnTo>
                  <a:lnTo>
                    <a:pt x="5495" y="5302"/>
                  </a:lnTo>
                  <a:lnTo>
                    <a:pt x="5609" y="6616"/>
                  </a:lnTo>
                  <a:lnTo>
                    <a:pt x="4296" y="6538"/>
                  </a:lnTo>
                  <a:lnTo>
                    <a:pt x="3107" y="5781"/>
                  </a:lnTo>
                  <a:lnTo>
                    <a:pt x="2556" y="6581"/>
                  </a:lnTo>
                  <a:lnTo>
                    <a:pt x="226" y="6442"/>
                  </a:lnTo>
                  <a:lnTo>
                    <a:pt x="936" y="6009"/>
                  </a:lnTo>
                  <a:lnTo>
                    <a:pt x="0" y="4014"/>
                  </a:lnTo>
                  <a:lnTo>
                    <a:pt x="195" y="169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9" name="Polygon form 419"/>
            <p:cNvSpPr/>
            <p:nvPr/>
          </p:nvSpPr>
          <p:spPr>
            <a:xfrm>
              <a:off x="754575" y="2443979"/>
              <a:ext cx="31900" cy="64858"/>
            </a:xfrm>
            <a:custGeom>
              <a:avLst/>
              <a:gdLst/>
              <a:ahLst/>
              <a:cxnLst/>
              <a:rect l="0" t="0" r="0" b="0"/>
              <a:pathLst>
                <a:path w="31900" h="64858">
                  <a:moveTo>
                    <a:pt x="27512" y="15800"/>
                  </a:moveTo>
                  <a:lnTo>
                    <a:pt x="25452" y="19122"/>
                  </a:lnTo>
                  <a:lnTo>
                    <a:pt x="26366" y="21990"/>
                  </a:lnTo>
                  <a:lnTo>
                    <a:pt x="22571" y="25840"/>
                  </a:lnTo>
                  <a:lnTo>
                    <a:pt x="17749" y="29963"/>
                  </a:lnTo>
                  <a:lnTo>
                    <a:pt x="16547" y="36609"/>
                  </a:lnTo>
                  <a:lnTo>
                    <a:pt x="19018" y="39890"/>
                  </a:lnTo>
                  <a:lnTo>
                    <a:pt x="22135" y="42455"/>
                  </a:lnTo>
                  <a:lnTo>
                    <a:pt x="20134" y="47796"/>
                  </a:lnTo>
                  <a:lnTo>
                    <a:pt x="17199" y="48938"/>
                  </a:lnTo>
                  <a:lnTo>
                    <a:pt x="16957" y="56843"/>
                  </a:lnTo>
                  <a:lnTo>
                    <a:pt x="15711" y="61268"/>
                  </a:lnTo>
                  <a:lnTo>
                    <a:pt x="11981" y="60858"/>
                  </a:lnTo>
                  <a:lnTo>
                    <a:pt x="10605" y="64605"/>
                  </a:lnTo>
                  <a:lnTo>
                    <a:pt x="7079" y="64858"/>
                  </a:lnTo>
                  <a:lnTo>
                    <a:pt x="5741" y="60424"/>
                  </a:lnTo>
                  <a:lnTo>
                    <a:pt x="2783" y="55115"/>
                  </a:lnTo>
                  <a:lnTo>
                    <a:pt x="0" y="48488"/>
                  </a:lnTo>
                  <a:lnTo>
                    <a:pt x="1084" y="45768"/>
                  </a:lnTo>
                  <a:lnTo>
                    <a:pt x="3243" y="42522"/>
                  </a:lnTo>
                  <a:lnTo>
                    <a:pt x="3699" y="36988"/>
                  </a:lnTo>
                  <a:lnTo>
                    <a:pt x="1653" y="34625"/>
                  </a:lnTo>
                  <a:lnTo>
                    <a:pt x="915" y="28386"/>
                  </a:lnTo>
                  <a:lnTo>
                    <a:pt x="2307" y="23961"/>
                  </a:lnTo>
                  <a:lnTo>
                    <a:pt x="5064" y="24012"/>
                  </a:lnTo>
                  <a:lnTo>
                    <a:pt x="5825" y="22139"/>
                  </a:lnTo>
                  <a:lnTo>
                    <a:pt x="4649" y="20545"/>
                  </a:lnTo>
                  <a:lnTo>
                    <a:pt x="8102" y="13887"/>
                  </a:lnTo>
                  <a:lnTo>
                    <a:pt x="10096" y="8646"/>
                  </a:lnTo>
                  <a:lnTo>
                    <a:pt x="11368" y="5282"/>
                  </a:lnTo>
                  <a:lnTo>
                    <a:pt x="13883" y="5262"/>
                  </a:lnTo>
                  <a:lnTo>
                    <a:pt x="14172" y="2638"/>
                  </a:lnTo>
                  <a:lnTo>
                    <a:pt x="19188" y="3313"/>
                  </a:lnTo>
                  <a:lnTo>
                    <a:pt x="19033" y="220"/>
                  </a:lnTo>
                  <a:lnTo>
                    <a:pt x="20593" y="0"/>
                  </a:lnTo>
                  <a:lnTo>
                    <a:pt x="24457" y="2235"/>
                  </a:lnTo>
                  <a:lnTo>
                    <a:pt x="29142" y="5352"/>
                  </a:lnTo>
                  <a:lnTo>
                    <a:pt x="30639" y="12575"/>
                  </a:lnTo>
                  <a:lnTo>
                    <a:pt x="31900" y="14382"/>
                  </a:lnTo>
                  <a:lnTo>
                    <a:pt x="27512" y="1580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0" name="Polygon form 420"/>
            <p:cNvSpPr/>
            <p:nvPr/>
          </p:nvSpPr>
          <p:spPr>
            <a:xfrm>
              <a:off x="834665" y="2890591"/>
              <a:ext cx="5087" cy="7678"/>
            </a:xfrm>
            <a:custGeom>
              <a:avLst/>
              <a:gdLst/>
              <a:ahLst/>
              <a:cxnLst/>
              <a:rect l="0" t="0" r="0" b="0"/>
              <a:pathLst>
                <a:path w="5087" h="7678">
                  <a:moveTo>
                    <a:pt x="5087" y="5108"/>
                  </a:moveTo>
                  <a:lnTo>
                    <a:pt x="4151" y="7197"/>
                  </a:lnTo>
                  <a:lnTo>
                    <a:pt x="1962" y="7678"/>
                  </a:lnTo>
                  <a:lnTo>
                    <a:pt x="0" y="5089"/>
                  </a:lnTo>
                  <a:lnTo>
                    <a:pt x="105" y="3456"/>
                  </a:lnTo>
                  <a:lnTo>
                    <a:pt x="1259" y="1695"/>
                  </a:lnTo>
                  <a:lnTo>
                    <a:pt x="1722" y="323"/>
                  </a:lnTo>
                  <a:lnTo>
                    <a:pt x="2815" y="0"/>
                  </a:lnTo>
                  <a:lnTo>
                    <a:pt x="4599" y="889"/>
                  </a:lnTo>
                  <a:lnTo>
                    <a:pt x="4958" y="3015"/>
                  </a:lnTo>
                  <a:lnTo>
                    <a:pt x="5087" y="510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1" name="Polygon form 421"/>
            <p:cNvSpPr/>
            <p:nvPr/>
          </p:nvSpPr>
          <p:spPr>
            <a:xfrm>
              <a:off x="848945" y="2592487"/>
              <a:ext cx="21292" cy="23684"/>
            </a:xfrm>
            <a:custGeom>
              <a:avLst/>
              <a:gdLst/>
              <a:ahLst/>
              <a:cxnLst/>
              <a:rect l="0" t="0" r="0" b="0"/>
              <a:pathLst>
                <a:path w="21292" h="23684">
                  <a:moveTo>
                    <a:pt x="11561" y="18507"/>
                  </a:moveTo>
                  <a:lnTo>
                    <a:pt x="5234" y="23684"/>
                  </a:lnTo>
                  <a:lnTo>
                    <a:pt x="1010" y="21883"/>
                  </a:lnTo>
                  <a:lnTo>
                    <a:pt x="938" y="21852"/>
                  </a:lnTo>
                  <a:lnTo>
                    <a:pt x="1333" y="21124"/>
                  </a:lnTo>
                  <a:lnTo>
                    <a:pt x="1033" y="19190"/>
                  </a:lnTo>
                  <a:lnTo>
                    <a:pt x="1573" y="16585"/>
                  </a:lnTo>
                  <a:lnTo>
                    <a:pt x="3275" y="14766"/>
                  </a:lnTo>
                  <a:lnTo>
                    <a:pt x="2445" y="12923"/>
                  </a:lnTo>
                  <a:lnTo>
                    <a:pt x="819" y="12713"/>
                  </a:lnTo>
                  <a:lnTo>
                    <a:pt x="0" y="9103"/>
                  </a:lnTo>
                  <a:lnTo>
                    <a:pt x="594" y="7141"/>
                  </a:lnTo>
                  <a:lnTo>
                    <a:pt x="1391" y="6087"/>
                  </a:lnTo>
                  <a:lnTo>
                    <a:pt x="2184" y="5033"/>
                  </a:lnTo>
                  <a:lnTo>
                    <a:pt x="1992" y="2392"/>
                  </a:lnTo>
                  <a:lnTo>
                    <a:pt x="3273" y="3288"/>
                  </a:lnTo>
                  <a:lnTo>
                    <a:pt x="6932" y="1891"/>
                  </a:lnTo>
                  <a:lnTo>
                    <a:pt x="8931" y="2741"/>
                  </a:lnTo>
                  <a:lnTo>
                    <a:pt x="11810" y="2662"/>
                  </a:lnTo>
                  <a:lnTo>
                    <a:pt x="15550" y="795"/>
                  </a:lnTo>
                  <a:lnTo>
                    <a:pt x="17445" y="831"/>
                  </a:lnTo>
                  <a:lnTo>
                    <a:pt x="21292" y="0"/>
                  </a:lnTo>
                  <a:lnTo>
                    <a:pt x="19998" y="2997"/>
                  </a:lnTo>
                  <a:lnTo>
                    <a:pt x="18271" y="4211"/>
                  </a:lnTo>
                  <a:lnTo>
                    <a:pt x="19158" y="7662"/>
                  </a:lnTo>
                  <a:lnTo>
                    <a:pt x="18712" y="13416"/>
                  </a:lnTo>
                  <a:lnTo>
                    <a:pt x="11561" y="1850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2" name="Polygon form 422"/>
            <p:cNvSpPr/>
            <p:nvPr/>
          </p:nvSpPr>
          <p:spPr>
            <a:xfrm>
              <a:off x="773408" y="2659056"/>
              <a:ext cx="39064" cy="75266"/>
            </a:xfrm>
            <a:custGeom>
              <a:avLst/>
              <a:gdLst/>
              <a:ahLst/>
              <a:cxnLst/>
              <a:rect l="0" t="0" r="0" b="0"/>
              <a:pathLst>
                <a:path w="39064" h="75266">
                  <a:moveTo>
                    <a:pt x="3771" y="49680"/>
                  </a:moveTo>
                  <a:lnTo>
                    <a:pt x="4108" y="47462"/>
                  </a:lnTo>
                  <a:lnTo>
                    <a:pt x="1667" y="47360"/>
                  </a:lnTo>
                  <a:lnTo>
                    <a:pt x="1616" y="44333"/>
                  </a:lnTo>
                  <a:lnTo>
                    <a:pt x="0" y="42595"/>
                  </a:lnTo>
                  <a:lnTo>
                    <a:pt x="1506" y="36391"/>
                  </a:lnTo>
                  <a:lnTo>
                    <a:pt x="6224" y="31936"/>
                  </a:lnTo>
                  <a:lnTo>
                    <a:pt x="6257" y="25813"/>
                  </a:lnTo>
                  <a:lnTo>
                    <a:pt x="7416" y="16255"/>
                  </a:lnTo>
                  <a:lnTo>
                    <a:pt x="8165" y="14224"/>
                  </a:lnTo>
                  <a:lnTo>
                    <a:pt x="6553" y="12619"/>
                  </a:lnTo>
                  <a:lnTo>
                    <a:pt x="6443" y="11122"/>
                  </a:lnTo>
                  <a:lnTo>
                    <a:pt x="5003" y="9905"/>
                  </a:lnTo>
                  <a:lnTo>
                    <a:pt x="3837" y="2594"/>
                  </a:lnTo>
                  <a:lnTo>
                    <a:pt x="7494" y="0"/>
                  </a:lnTo>
                  <a:lnTo>
                    <a:pt x="22720" y="8924"/>
                  </a:lnTo>
                  <a:lnTo>
                    <a:pt x="38068" y="17844"/>
                  </a:lnTo>
                  <a:lnTo>
                    <a:pt x="39064" y="36565"/>
                  </a:lnTo>
                  <a:lnTo>
                    <a:pt x="35786" y="36254"/>
                  </a:lnTo>
                  <a:lnTo>
                    <a:pt x="34180" y="39735"/>
                  </a:lnTo>
                  <a:lnTo>
                    <a:pt x="33275" y="42652"/>
                  </a:lnTo>
                  <a:lnTo>
                    <a:pt x="34103" y="43749"/>
                  </a:lnTo>
                  <a:lnTo>
                    <a:pt x="32900" y="45202"/>
                  </a:lnTo>
                  <a:lnTo>
                    <a:pt x="33391" y="47152"/>
                  </a:lnTo>
                  <a:lnTo>
                    <a:pt x="32465" y="49122"/>
                  </a:lnTo>
                  <a:lnTo>
                    <a:pt x="32131" y="50855"/>
                  </a:lnTo>
                  <a:lnTo>
                    <a:pt x="33460" y="50576"/>
                  </a:lnTo>
                  <a:lnTo>
                    <a:pt x="34311" y="52392"/>
                  </a:lnTo>
                  <a:lnTo>
                    <a:pt x="34428" y="55131"/>
                  </a:lnTo>
                  <a:lnTo>
                    <a:pt x="35867" y="56515"/>
                  </a:lnTo>
                  <a:lnTo>
                    <a:pt x="35852" y="57657"/>
                  </a:lnTo>
                  <a:lnTo>
                    <a:pt x="33456" y="58471"/>
                  </a:lnTo>
                  <a:lnTo>
                    <a:pt x="31565" y="60386"/>
                  </a:lnTo>
                  <a:lnTo>
                    <a:pt x="28914" y="65539"/>
                  </a:lnTo>
                  <a:lnTo>
                    <a:pt x="25356" y="67733"/>
                  </a:lnTo>
                  <a:lnTo>
                    <a:pt x="21655" y="67450"/>
                  </a:lnTo>
                  <a:lnTo>
                    <a:pt x="20584" y="67886"/>
                  </a:lnTo>
                  <a:lnTo>
                    <a:pt x="20991" y="69543"/>
                  </a:lnTo>
                  <a:lnTo>
                    <a:pt x="19021" y="71195"/>
                  </a:lnTo>
                  <a:lnTo>
                    <a:pt x="17422" y="73038"/>
                  </a:lnTo>
                  <a:lnTo>
                    <a:pt x="12622" y="74849"/>
                  </a:lnTo>
                  <a:lnTo>
                    <a:pt x="11651" y="73785"/>
                  </a:lnTo>
                  <a:lnTo>
                    <a:pt x="11015" y="73694"/>
                  </a:lnTo>
                  <a:lnTo>
                    <a:pt x="10323" y="74907"/>
                  </a:lnTo>
                  <a:lnTo>
                    <a:pt x="7159" y="75266"/>
                  </a:lnTo>
                  <a:lnTo>
                    <a:pt x="7744" y="73990"/>
                  </a:lnTo>
                  <a:lnTo>
                    <a:pt x="6496" y="70747"/>
                  </a:lnTo>
                  <a:lnTo>
                    <a:pt x="5931" y="68800"/>
                  </a:lnTo>
                  <a:lnTo>
                    <a:pt x="4253" y="68004"/>
                  </a:lnTo>
                  <a:lnTo>
                    <a:pt x="1958" y="65262"/>
                  </a:lnTo>
                  <a:lnTo>
                    <a:pt x="2757" y="63040"/>
                  </a:lnTo>
                  <a:lnTo>
                    <a:pt x="4506" y="63509"/>
                  </a:lnTo>
                  <a:lnTo>
                    <a:pt x="5580" y="63171"/>
                  </a:lnTo>
                  <a:lnTo>
                    <a:pt x="7715" y="63212"/>
                  </a:lnTo>
                  <a:lnTo>
                    <a:pt x="5567" y="58938"/>
                  </a:lnTo>
                  <a:lnTo>
                    <a:pt x="5653" y="55811"/>
                  </a:lnTo>
                  <a:lnTo>
                    <a:pt x="5342" y="52689"/>
                  </a:lnTo>
                  <a:lnTo>
                    <a:pt x="3771" y="4968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3" name="Polygon form 423"/>
            <p:cNvSpPr/>
            <p:nvPr/>
          </p:nvSpPr>
          <p:spPr>
            <a:xfrm>
              <a:off x="721807" y="2717468"/>
              <a:ext cx="7348" cy="23924"/>
            </a:xfrm>
            <a:custGeom>
              <a:avLst/>
              <a:gdLst/>
              <a:ahLst/>
              <a:cxnLst/>
              <a:rect l="0" t="0" r="0" b="0"/>
              <a:pathLst>
                <a:path w="7348" h="23924">
                  <a:moveTo>
                    <a:pt x="7348" y="22921"/>
                  </a:moveTo>
                  <a:lnTo>
                    <a:pt x="4259" y="23924"/>
                  </a:lnTo>
                  <a:lnTo>
                    <a:pt x="3401" y="22274"/>
                  </a:lnTo>
                  <a:lnTo>
                    <a:pt x="2378" y="19292"/>
                  </a:lnTo>
                  <a:lnTo>
                    <a:pt x="2072" y="16954"/>
                  </a:lnTo>
                  <a:lnTo>
                    <a:pt x="2917" y="12720"/>
                  </a:lnTo>
                  <a:lnTo>
                    <a:pt x="1956" y="11006"/>
                  </a:lnTo>
                  <a:lnTo>
                    <a:pt x="1590" y="7303"/>
                  </a:lnTo>
                  <a:lnTo>
                    <a:pt x="1595" y="3889"/>
                  </a:lnTo>
                  <a:lnTo>
                    <a:pt x="0" y="1465"/>
                  </a:lnTo>
                  <a:lnTo>
                    <a:pt x="281" y="0"/>
                  </a:lnTo>
                  <a:lnTo>
                    <a:pt x="3624" y="100"/>
                  </a:lnTo>
                  <a:lnTo>
                    <a:pt x="3141" y="2575"/>
                  </a:lnTo>
                  <a:lnTo>
                    <a:pt x="4309" y="3962"/>
                  </a:lnTo>
                  <a:lnTo>
                    <a:pt x="5639" y="5608"/>
                  </a:lnTo>
                  <a:lnTo>
                    <a:pt x="5787" y="7915"/>
                  </a:lnTo>
                  <a:lnTo>
                    <a:pt x="6559" y="8884"/>
                  </a:lnTo>
                  <a:lnTo>
                    <a:pt x="6399" y="19679"/>
                  </a:lnTo>
                  <a:lnTo>
                    <a:pt x="7348" y="2292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4" name="Polygon form 424"/>
            <p:cNvSpPr/>
            <p:nvPr/>
          </p:nvSpPr>
          <p:spPr>
            <a:xfrm>
              <a:off x="1087757" y="2666859"/>
              <a:ext cx="34033" cy="73746"/>
            </a:xfrm>
            <a:custGeom>
              <a:avLst/>
              <a:gdLst/>
              <a:ahLst/>
              <a:cxnLst/>
              <a:rect l="0" t="0" r="0" b="0"/>
              <a:pathLst>
                <a:path w="34033" h="73746">
                  <a:moveTo>
                    <a:pt x="24745" y="40963"/>
                  </a:moveTo>
                  <a:lnTo>
                    <a:pt x="21025" y="38735"/>
                  </a:lnTo>
                  <a:lnTo>
                    <a:pt x="17793" y="38906"/>
                  </a:lnTo>
                  <a:lnTo>
                    <a:pt x="17797" y="34950"/>
                  </a:lnTo>
                  <a:lnTo>
                    <a:pt x="14466" y="35063"/>
                  </a:lnTo>
                  <a:lnTo>
                    <a:pt x="14921" y="40584"/>
                  </a:lnTo>
                  <a:lnTo>
                    <a:pt x="13767" y="47950"/>
                  </a:lnTo>
                  <a:lnTo>
                    <a:pt x="13013" y="52402"/>
                  </a:lnTo>
                  <a:lnTo>
                    <a:pt x="13642" y="56026"/>
                  </a:lnTo>
                  <a:lnTo>
                    <a:pt x="16145" y="56141"/>
                  </a:lnTo>
                  <a:lnTo>
                    <a:pt x="18121" y="60698"/>
                  </a:lnTo>
                  <a:lnTo>
                    <a:pt x="19172" y="65037"/>
                  </a:lnTo>
                  <a:lnTo>
                    <a:pt x="21529" y="67888"/>
                  </a:lnTo>
                  <a:lnTo>
                    <a:pt x="23893" y="68443"/>
                  </a:lnTo>
                  <a:lnTo>
                    <a:pt x="26062" y="71033"/>
                  </a:lnTo>
                  <a:lnTo>
                    <a:pt x="24943" y="73117"/>
                  </a:lnTo>
                  <a:lnTo>
                    <a:pt x="22448" y="73746"/>
                  </a:lnTo>
                  <a:lnTo>
                    <a:pt x="21982" y="71166"/>
                  </a:lnTo>
                  <a:lnTo>
                    <a:pt x="18704" y="69001"/>
                  </a:lnTo>
                  <a:lnTo>
                    <a:pt x="18100" y="69905"/>
                  </a:lnTo>
                  <a:lnTo>
                    <a:pt x="16450" y="67997"/>
                  </a:lnTo>
                  <a:lnTo>
                    <a:pt x="15609" y="65519"/>
                  </a:lnTo>
                  <a:lnTo>
                    <a:pt x="13348" y="62715"/>
                  </a:lnTo>
                  <a:lnTo>
                    <a:pt x="11292" y="60365"/>
                  </a:lnTo>
                  <a:lnTo>
                    <a:pt x="10913" y="63320"/>
                  </a:lnTo>
                  <a:lnTo>
                    <a:pt x="9954" y="60548"/>
                  </a:lnTo>
                  <a:lnTo>
                    <a:pt x="10089" y="57417"/>
                  </a:lnTo>
                  <a:lnTo>
                    <a:pt x="10740" y="52594"/>
                  </a:lnTo>
                  <a:lnTo>
                    <a:pt x="12023" y="47412"/>
                  </a:lnTo>
                  <a:lnTo>
                    <a:pt x="13548" y="42697"/>
                  </a:lnTo>
                  <a:lnTo>
                    <a:pt x="11468" y="38162"/>
                  </a:lnTo>
                  <a:lnTo>
                    <a:pt x="11207" y="35835"/>
                  </a:lnTo>
                  <a:lnTo>
                    <a:pt x="10375" y="33052"/>
                  </a:lnTo>
                  <a:lnTo>
                    <a:pt x="7259" y="29145"/>
                  </a:lnTo>
                  <a:lnTo>
                    <a:pt x="5967" y="26663"/>
                  </a:lnTo>
                  <a:lnTo>
                    <a:pt x="7122" y="25704"/>
                  </a:lnTo>
                  <a:lnTo>
                    <a:pt x="7781" y="21321"/>
                  </a:lnTo>
                  <a:lnTo>
                    <a:pt x="5668" y="18072"/>
                  </a:lnTo>
                  <a:lnTo>
                    <a:pt x="2630" y="14504"/>
                  </a:lnTo>
                  <a:lnTo>
                    <a:pt x="0" y="10190"/>
                  </a:lnTo>
                  <a:lnTo>
                    <a:pt x="1401" y="9234"/>
                  </a:lnTo>
                  <a:lnTo>
                    <a:pt x="2017" y="3790"/>
                  </a:lnTo>
                  <a:lnTo>
                    <a:pt x="4597" y="3474"/>
                  </a:lnTo>
                  <a:lnTo>
                    <a:pt x="6306" y="1233"/>
                  </a:lnTo>
                  <a:lnTo>
                    <a:pt x="8181" y="0"/>
                  </a:lnTo>
                  <a:lnTo>
                    <a:pt x="10125" y="1480"/>
                  </a:lnTo>
                  <a:lnTo>
                    <a:pt x="10981" y="4473"/>
                  </a:lnTo>
                  <a:lnTo>
                    <a:pt x="13544" y="4610"/>
                  </a:lnTo>
                  <a:lnTo>
                    <a:pt x="13711" y="9912"/>
                  </a:lnTo>
                  <a:lnTo>
                    <a:pt x="14672" y="14395"/>
                  </a:lnTo>
                  <a:lnTo>
                    <a:pt x="18036" y="11274"/>
                  </a:lnTo>
                  <a:lnTo>
                    <a:pt x="19331" y="12119"/>
                  </a:lnTo>
                  <a:lnTo>
                    <a:pt x="21492" y="11899"/>
                  </a:lnTo>
                  <a:lnTo>
                    <a:pt x="21895" y="10127"/>
                  </a:lnTo>
                  <a:lnTo>
                    <a:pt x="24790" y="10371"/>
                  </a:lnTo>
                  <a:lnTo>
                    <a:pt x="28450" y="14354"/>
                  </a:lnTo>
                  <a:lnTo>
                    <a:pt x="29631" y="19313"/>
                  </a:lnTo>
                  <a:lnTo>
                    <a:pt x="33469" y="23607"/>
                  </a:lnTo>
                  <a:lnTo>
                    <a:pt x="34033" y="27882"/>
                  </a:lnTo>
                  <a:lnTo>
                    <a:pt x="33176" y="30191"/>
                  </a:lnTo>
                  <a:lnTo>
                    <a:pt x="29519" y="29568"/>
                  </a:lnTo>
                  <a:lnTo>
                    <a:pt x="24787" y="30666"/>
                  </a:lnTo>
                  <a:lnTo>
                    <a:pt x="22997" y="34911"/>
                  </a:lnTo>
                  <a:lnTo>
                    <a:pt x="24745" y="4096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5" name="Polygon form 425"/>
            <p:cNvSpPr/>
            <p:nvPr/>
          </p:nvSpPr>
          <p:spPr>
            <a:xfrm>
              <a:off x="954883" y="2571345"/>
              <a:ext cx="28352" cy="20041"/>
            </a:xfrm>
            <a:custGeom>
              <a:avLst/>
              <a:gdLst/>
              <a:ahLst/>
              <a:cxnLst/>
              <a:rect l="0" t="0" r="0" b="0"/>
              <a:pathLst>
                <a:path w="28352" h="20041">
                  <a:moveTo>
                    <a:pt x="10558" y="3368"/>
                  </a:moveTo>
                  <a:lnTo>
                    <a:pt x="9780" y="4902"/>
                  </a:lnTo>
                  <a:lnTo>
                    <a:pt x="5835" y="4269"/>
                  </a:lnTo>
                  <a:lnTo>
                    <a:pt x="6357" y="7040"/>
                  </a:lnTo>
                  <a:lnTo>
                    <a:pt x="9937" y="6503"/>
                  </a:lnTo>
                  <a:lnTo>
                    <a:pt x="14629" y="7866"/>
                  </a:lnTo>
                  <a:lnTo>
                    <a:pt x="20840" y="6838"/>
                  </a:lnTo>
                  <a:lnTo>
                    <a:pt x="23117" y="11236"/>
                  </a:lnTo>
                  <a:lnTo>
                    <a:pt x="24089" y="10700"/>
                  </a:lnTo>
                  <a:lnTo>
                    <a:pt x="26514" y="11695"/>
                  </a:lnTo>
                  <a:lnTo>
                    <a:pt x="26983" y="13567"/>
                  </a:lnTo>
                  <a:lnTo>
                    <a:pt x="28352" y="16282"/>
                  </a:lnTo>
                  <a:lnTo>
                    <a:pt x="24795" y="16437"/>
                  </a:lnTo>
                  <a:lnTo>
                    <a:pt x="22314" y="16191"/>
                  </a:lnTo>
                  <a:lnTo>
                    <a:pt x="20805" y="18436"/>
                  </a:lnTo>
                  <a:lnTo>
                    <a:pt x="19410" y="18980"/>
                  </a:lnTo>
                  <a:lnTo>
                    <a:pt x="18497" y="20041"/>
                  </a:lnTo>
                  <a:lnTo>
                    <a:pt x="16671" y="18529"/>
                  </a:lnTo>
                  <a:lnTo>
                    <a:pt x="15806" y="14486"/>
                  </a:lnTo>
                  <a:lnTo>
                    <a:pt x="14697" y="14304"/>
                  </a:lnTo>
                  <a:lnTo>
                    <a:pt x="14633" y="12823"/>
                  </a:lnTo>
                  <a:lnTo>
                    <a:pt x="12448" y="11816"/>
                  </a:lnTo>
                  <a:lnTo>
                    <a:pt x="11466" y="13547"/>
                  </a:lnTo>
                  <a:lnTo>
                    <a:pt x="11669" y="15495"/>
                  </a:lnTo>
                  <a:lnTo>
                    <a:pt x="11343" y="16222"/>
                  </a:lnTo>
                  <a:lnTo>
                    <a:pt x="9252" y="16211"/>
                  </a:lnTo>
                  <a:lnTo>
                    <a:pt x="8761" y="18451"/>
                  </a:lnTo>
                  <a:lnTo>
                    <a:pt x="7335" y="17574"/>
                  </a:lnTo>
                  <a:lnTo>
                    <a:pt x="5260" y="19216"/>
                  </a:lnTo>
                  <a:lnTo>
                    <a:pt x="4040" y="18676"/>
                  </a:lnTo>
                  <a:lnTo>
                    <a:pt x="4617" y="13751"/>
                  </a:lnTo>
                  <a:lnTo>
                    <a:pt x="2844" y="10221"/>
                  </a:lnTo>
                  <a:lnTo>
                    <a:pt x="0" y="9188"/>
                  </a:lnTo>
                  <a:lnTo>
                    <a:pt x="268" y="7046"/>
                  </a:lnTo>
                  <a:lnTo>
                    <a:pt x="3182" y="7147"/>
                  </a:lnTo>
                  <a:lnTo>
                    <a:pt x="3999" y="4433"/>
                  </a:lnTo>
                  <a:lnTo>
                    <a:pt x="4126" y="1319"/>
                  </a:lnTo>
                  <a:lnTo>
                    <a:pt x="8289" y="0"/>
                  </a:lnTo>
                  <a:lnTo>
                    <a:pt x="8293" y="2250"/>
                  </a:lnTo>
                  <a:lnTo>
                    <a:pt x="9197" y="3556"/>
                  </a:lnTo>
                  <a:lnTo>
                    <a:pt x="10558" y="336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6" name="Polygon form 426"/>
            <p:cNvSpPr/>
            <p:nvPr/>
          </p:nvSpPr>
          <p:spPr>
            <a:xfrm>
              <a:off x="900699" y="2564548"/>
              <a:ext cx="53399" cy="35179"/>
            </a:xfrm>
            <a:custGeom>
              <a:avLst/>
              <a:gdLst/>
              <a:ahLst/>
              <a:cxnLst/>
              <a:rect l="0" t="0" r="0" b="0"/>
              <a:pathLst>
                <a:path w="53399" h="35179">
                  <a:moveTo>
                    <a:pt x="37007" y="33493"/>
                  </a:moveTo>
                  <a:lnTo>
                    <a:pt x="35736" y="29486"/>
                  </a:lnTo>
                  <a:lnTo>
                    <a:pt x="33097" y="29408"/>
                  </a:lnTo>
                  <a:lnTo>
                    <a:pt x="28106" y="25325"/>
                  </a:lnTo>
                  <a:lnTo>
                    <a:pt x="25211" y="24901"/>
                  </a:lnTo>
                  <a:lnTo>
                    <a:pt x="20806" y="22619"/>
                  </a:lnTo>
                  <a:lnTo>
                    <a:pt x="18244" y="22265"/>
                  </a:lnTo>
                  <a:lnTo>
                    <a:pt x="16933" y="23203"/>
                  </a:lnTo>
                  <a:lnTo>
                    <a:pt x="14586" y="23142"/>
                  </a:lnTo>
                  <a:lnTo>
                    <a:pt x="12736" y="25942"/>
                  </a:lnTo>
                  <a:lnTo>
                    <a:pt x="9885" y="26960"/>
                  </a:lnTo>
                  <a:lnTo>
                    <a:pt x="8498" y="23618"/>
                  </a:lnTo>
                  <a:lnTo>
                    <a:pt x="7877" y="18631"/>
                  </a:lnTo>
                  <a:lnTo>
                    <a:pt x="4827" y="17111"/>
                  </a:lnTo>
                  <a:lnTo>
                    <a:pt x="4955" y="13831"/>
                  </a:lnTo>
                  <a:lnTo>
                    <a:pt x="2619" y="13629"/>
                  </a:lnTo>
                  <a:lnTo>
                    <a:pt x="2434" y="9604"/>
                  </a:lnTo>
                  <a:lnTo>
                    <a:pt x="5923" y="10660"/>
                  </a:lnTo>
                  <a:lnTo>
                    <a:pt x="8542" y="9038"/>
                  </a:lnTo>
                  <a:lnTo>
                    <a:pt x="5365" y="6275"/>
                  </a:lnTo>
                  <a:lnTo>
                    <a:pt x="3721" y="3595"/>
                  </a:lnTo>
                  <a:lnTo>
                    <a:pt x="1303" y="4899"/>
                  </a:lnTo>
                  <a:lnTo>
                    <a:pt x="1799" y="8387"/>
                  </a:lnTo>
                  <a:lnTo>
                    <a:pt x="0" y="5349"/>
                  </a:lnTo>
                  <a:lnTo>
                    <a:pt x="1107" y="3720"/>
                  </a:lnTo>
                  <a:lnTo>
                    <a:pt x="4686" y="2599"/>
                  </a:lnTo>
                  <a:lnTo>
                    <a:pt x="7302" y="3847"/>
                  </a:lnTo>
                  <a:lnTo>
                    <a:pt x="10613" y="7485"/>
                  </a:lnTo>
                  <a:lnTo>
                    <a:pt x="12293" y="7191"/>
                  </a:lnTo>
                  <a:lnTo>
                    <a:pt x="16098" y="6986"/>
                  </a:lnTo>
                  <a:lnTo>
                    <a:pt x="14915" y="4614"/>
                  </a:lnTo>
                  <a:lnTo>
                    <a:pt x="17358" y="2869"/>
                  </a:lnTo>
                  <a:lnTo>
                    <a:pt x="19430" y="0"/>
                  </a:lnTo>
                  <a:lnTo>
                    <a:pt x="24655" y="2333"/>
                  </a:lnTo>
                  <a:lnTo>
                    <a:pt x="26072" y="6113"/>
                  </a:lnTo>
                  <a:lnTo>
                    <a:pt x="27635" y="7037"/>
                  </a:lnTo>
                  <a:lnTo>
                    <a:pt x="31231" y="6673"/>
                  </a:lnTo>
                  <a:lnTo>
                    <a:pt x="32609" y="7491"/>
                  </a:lnTo>
                  <a:lnTo>
                    <a:pt x="35647" y="12335"/>
                  </a:lnTo>
                  <a:lnTo>
                    <a:pt x="40459" y="15472"/>
                  </a:lnTo>
                  <a:lnTo>
                    <a:pt x="43310" y="17630"/>
                  </a:lnTo>
                  <a:lnTo>
                    <a:pt x="47545" y="19824"/>
                  </a:lnTo>
                  <a:lnTo>
                    <a:pt x="52690" y="21684"/>
                  </a:lnTo>
                  <a:lnTo>
                    <a:pt x="53399" y="24614"/>
                  </a:lnTo>
                  <a:lnTo>
                    <a:pt x="52317" y="24507"/>
                  </a:lnTo>
                  <a:lnTo>
                    <a:pt x="50339" y="23294"/>
                  </a:lnTo>
                  <a:lnTo>
                    <a:pt x="50256" y="25017"/>
                  </a:lnTo>
                  <a:lnTo>
                    <a:pt x="47581" y="26056"/>
                  </a:lnTo>
                  <a:lnTo>
                    <a:pt x="47878" y="29906"/>
                  </a:lnTo>
                  <a:lnTo>
                    <a:pt x="46281" y="31433"/>
                  </a:lnTo>
                  <a:lnTo>
                    <a:pt x="43703" y="32255"/>
                  </a:lnTo>
                  <a:lnTo>
                    <a:pt x="43502" y="34448"/>
                  </a:lnTo>
                  <a:lnTo>
                    <a:pt x="41011" y="35179"/>
                  </a:lnTo>
                  <a:lnTo>
                    <a:pt x="37007" y="3349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7" name="Polygon form 427"/>
            <p:cNvSpPr/>
            <p:nvPr/>
          </p:nvSpPr>
          <p:spPr>
            <a:xfrm>
              <a:off x="1199871" y="2812748"/>
              <a:ext cx="9344" cy="5700"/>
            </a:xfrm>
            <a:custGeom>
              <a:avLst/>
              <a:gdLst/>
              <a:ahLst/>
              <a:cxnLst/>
              <a:rect l="0" t="0" r="0" b="0"/>
              <a:pathLst>
                <a:path w="9344" h="5700">
                  <a:moveTo>
                    <a:pt x="0" y="3073"/>
                  </a:moveTo>
                  <a:lnTo>
                    <a:pt x="596" y="1850"/>
                  </a:lnTo>
                  <a:lnTo>
                    <a:pt x="4019" y="747"/>
                  </a:lnTo>
                  <a:lnTo>
                    <a:pt x="6704" y="629"/>
                  </a:lnTo>
                  <a:lnTo>
                    <a:pt x="7973" y="0"/>
                  </a:lnTo>
                  <a:lnTo>
                    <a:pt x="9344" y="683"/>
                  </a:lnTo>
                  <a:lnTo>
                    <a:pt x="7771" y="2073"/>
                  </a:lnTo>
                  <a:lnTo>
                    <a:pt x="3514" y="4274"/>
                  </a:lnTo>
                  <a:lnTo>
                    <a:pt x="132" y="5700"/>
                  </a:lnTo>
                  <a:lnTo>
                    <a:pt x="261" y="4113"/>
                  </a:lnTo>
                  <a:lnTo>
                    <a:pt x="0" y="307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8" name="Polygon form 428"/>
            <p:cNvSpPr/>
            <p:nvPr/>
          </p:nvSpPr>
          <p:spPr>
            <a:xfrm>
              <a:off x="797362" y="2560775"/>
              <a:ext cx="20833" cy="13998"/>
            </a:xfrm>
            <a:custGeom>
              <a:avLst/>
              <a:gdLst/>
              <a:ahLst/>
              <a:cxnLst/>
              <a:rect l="0" t="0" r="0" b="0"/>
              <a:pathLst>
                <a:path w="20833" h="13998">
                  <a:moveTo>
                    <a:pt x="711" y="0"/>
                  </a:moveTo>
                  <a:lnTo>
                    <a:pt x="1891" y="1921"/>
                  </a:lnTo>
                  <a:lnTo>
                    <a:pt x="3155" y="1557"/>
                  </a:lnTo>
                  <a:lnTo>
                    <a:pt x="5823" y="2251"/>
                  </a:lnTo>
                  <a:lnTo>
                    <a:pt x="10793" y="2419"/>
                  </a:lnTo>
                  <a:lnTo>
                    <a:pt x="12310" y="1190"/>
                  </a:lnTo>
                  <a:lnTo>
                    <a:pt x="16118" y="26"/>
                  </a:lnTo>
                  <a:lnTo>
                    <a:pt x="18790" y="1694"/>
                  </a:lnTo>
                  <a:lnTo>
                    <a:pt x="20833" y="2153"/>
                  </a:lnTo>
                  <a:lnTo>
                    <a:pt x="19351" y="4137"/>
                  </a:lnTo>
                  <a:lnTo>
                    <a:pt x="18561" y="7529"/>
                  </a:lnTo>
                  <a:lnTo>
                    <a:pt x="20004" y="10198"/>
                  </a:lnTo>
                  <a:lnTo>
                    <a:pt x="16997" y="9617"/>
                  </a:lnTo>
                  <a:lnTo>
                    <a:pt x="13713" y="11157"/>
                  </a:lnTo>
                  <a:lnTo>
                    <a:pt x="13955" y="13504"/>
                  </a:lnTo>
                  <a:lnTo>
                    <a:pt x="10900" y="13998"/>
                  </a:lnTo>
                  <a:lnTo>
                    <a:pt x="8309" y="12389"/>
                  </a:lnTo>
                  <a:lnTo>
                    <a:pt x="5716" y="13724"/>
                  </a:lnTo>
                  <a:lnTo>
                    <a:pt x="3174" y="13624"/>
                  </a:lnTo>
                  <a:lnTo>
                    <a:pt x="2606" y="10514"/>
                  </a:lnTo>
                  <a:lnTo>
                    <a:pt x="745" y="9027"/>
                  </a:lnTo>
                  <a:lnTo>
                    <a:pt x="1234" y="8355"/>
                  </a:lnTo>
                  <a:lnTo>
                    <a:pt x="807" y="7800"/>
                  </a:lnTo>
                  <a:lnTo>
                    <a:pt x="1218" y="6294"/>
                  </a:lnTo>
                  <a:lnTo>
                    <a:pt x="2348" y="4803"/>
                  </a:lnTo>
                  <a:lnTo>
                    <a:pt x="488" y="2795"/>
                  </a:lnTo>
                  <a:lnTo>
                    <a:pt x="0" y="1080"/>
                  </a:lnTo>
                  <a:lnTo>
                    <a:pt x="711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9" name="Polygon form 429"/>
            <p:cNvSpPr/>
            <p:nvPr/>
          </p:nvSpPr>
          <p:spPr>
            <a:xfrm>
              <a:off x="485280" y="2716831"/>
              <a:ext cx="4272" cy="4257"/>
            </a:xfrm>
            <a:custGeom>
              <a:avLst/>
              <a:gdLst/>
              <a:ahLst/>
              <a:cxnLst/>
              <a:rect l="0" t="0" r="0" b="0"/>
              <a:pathLst>
                <a:path w="4272" h="4257">
                  <a:moveTo>
                    <a:pt x="1246" y="602"/>
                  </a:moveTo>
                  <a:lnTo>
                    <a:pt x="3483" y="0"/>
                  </a:lnTo>
                  <a:lnTo>
                    <a:pt x="4272" y="177"/>
                  </a:lnTo>
                  <a:lnTo>
                    <a:pt x="3883" y="3760"/>
                  </a:lnTo>
                  <a:lnTo>
                    <a:pt x="660" y="4257"/>
                  </a:lnTo>
                  <a:lnTo>
                    <a:pt x="0" y="3817"/>
                  </a:lnTo>
                  <a:lnTo>
                    <a:pt x="1194" y="2504"/>
                  </a:lnTo>
                  <a:lnTo>
                    <a:pt x="1246" y="602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0" name="Polygon form 430"/>
            <p:cNvSpPr/>
            <p:nvPr/>
          </p:nvSpPr>
          <p:spPr>
            <a:xfrm>
              <a:off x="748799" y="2593610"/>
              <a:ext cx="14305" cy="33116"/>
            </a:xfrm>
            <a:custGeom>
              <a:avLst/>
              <a:gdLst/>
              <a:ahLst/>
              <a:cxnLst/>
              <a:rect l="0" t="0" r="0" b="0"/>
              <a:pathLst>
                <a:path w="14305" h="33116">
                  <a:moveTo>
                    <a:pt x="7550" y="33116"/>
                  </a:moveTo>
                  <a:lnTo>
                    <a:pt x="5752" y="24682"/>
                  </a:lnTo>
                  <a:lnTo>
                    <a:pt x="3481" y="22793"/>
                  </a:lnTo>
                  <a:lnTo>
                    <a:pt x="3417" y="21655"/>
                  </a:lnTo>
                  <a:lnTo>
                    <a:pt x="411" y="18866"/>
                  </a:lnTo>
                  <a:lnTo>
                    <a:pt x="0" y="15326"/>
                  </a:lnTo>
                  <a:lnTo>
                    <a:pt x="2117" y="12694"/>
                  </a:lnTo>
                  <a:lnTo>
                    <a:pt x="2832" y="8813"/>
                  </a:lnTo>
                  <a:lnTo>
                    <a:pt x="2129" y="4333"/>
                  </a:lnTo>
                  <a:lnTo>
                    <a:pt x="2764" y="1917"/>
                  </a:lnTo>
                  <a:lnTo>
                    <a:pt x="6515" y="0"/>
                  </a:lnTo>
                  <a:lnTo>
                    <a:pt x="8990" y="551"/>
                  </a:lnTo>
                  <a:lnTo>
                    <a:pt x="8983" y="2931"/>
                  </a:lnTo>
                  <a:lnTo>
                    <a:pt x="11889" y="1182"/>
                  </a:lnTo>
                  <a:lnTo>
                    <a:pt x="12178" y="2084"/>
                  </a:lnTo>
                  <a:lnTo>
                    <a:pt x="10519" y="4399"/>
                  </a:lnTo>
                  <a:lnTo>
                    <a:pt x="10585" y="6574"/>
                  </a:lnTo>
                  <a:lnTo>
                    <a:pt x="11855" y="7736"/>
                  </a:lnTo>
                  <a:lnTo>
                    <a:pt x="11556" y="11808"/>
                  </a:lnTo>
                  <a:lnTo>
                    <a:pt x="9309" y="14185"/>
                  </a:lnTo>
                  <a:lnTo>
                    <a:pt x="10081" y="16745"/>
                  </a:lnTo>
                  <a:lnTo>
                    <a:pt x="11929" y="16815"/>
                  </a:lnTo>
                  <a:lnTo>
                    <a:pt x="12915" y="19046"/>
                  </a:lnTo>
                  <a:lnTo>
                    <a:pt x="14305" y="19773"/>
                  </a:lnTo>
                  <a:lnTo>
                    <a:pt x="14246" y="23387"/>
                  </a:lnTo>
                  <a:lnTo>
                    <a:pt x="12547" y="24747"/>
                  </a:lnTo>
                  <a:lnTo>
                    <a:pt x="11494" y="26259"/>
                  </a:lnTo>
                  <a:lnTo>
                    <a:pt x="9082" y="28084"/>
                  </a:lnTo>
                  <a:lnTo>
                    <a:pt x="9530" y="30030"/>
                  </a:lnTo>
                  <a:lnTo>
                    <a:pt x="9282" y="32018"/>
                  </a:lnTo>
                  <a:lnTo>
                    <a:pt x="7550" y="3311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1" name="Polygon form 431"/>
            <p:cNvSpPr/>
            <p:nvPr/>
          </p:nvSpPr>
          <p:spPr>
            <a:xfrm>
              <a:off x="812551" y="2570332"/>
              <a:ext cx="66188" cy="29297"/>
            </a:xfrm>
            <a:custGeom>
              <a:avLst/>
              <a:gdLst/>
              <a:ahLst/>
              <a:cxnLst/>
              <a:rect l="0" t="0" r="0" b="0"/>
              <a:pathLst>
                <a:path w="66188" h="29297">
                  <a:moveTo>
                    <a:pt x="35642" y="3192"/>
                  </a:moveTo>
                  <a:lnTo>
                    <a:pt x="40847" y="4904"/>
                  </a:lnTo>
                  <a:lnTo>
                    <a:pt x="44696" y="4079"/>
                  </a:lnTo>
                  <a:lnTo>
                    <a:pt x="47709" y="4427"/>
                  </a:lnTo>
                  <a:lnTo>
                    <a:pt x="51272" y="1856"/>
                  </a:lnTo>
                  <a:lnTo>
                    <a:pt x="54850" y="1535"/>
                  </a:lnTo>
                  <a:lnTo>
                    <a:pt x="58583" y="3768"/>
                  </a:lnTo>
                  <a:lnTo>
                    <a:pt x="59489" y="5417"/>
                  </a:lnTo>
                  <a:lnTo>
                    <a:pt x="59606" y="7728"/>
                  </a:lnTo>
                  <a:lnTo>
                    <a:pt x="62383" y="8836"/>
                  </a:lnTo>
                  <a:lnTo>
                    <a:pt x="64004" y="10181"/>
                  </a:lnTo>
                  <a:lnTo>
                    <a:pt x="61908" y="11593"/>
                  </a:lnTo>
                  <a:lnTo>
                    <a:pt x="64005" y="16995"/>
                  </a:lnTo>
                  <a:lnTo>
                    <a:pt x="63596" y="18479"/>
                  </a:lnTo>
                  <a:lnTo>
                    <a:pt x="66188" y="22225"/>
                  </a:lnTo>
                  <a:lnTo>
                    <a:pt x="64659" y="23068"/>
                  </a:lnTo>
                  <a:lnTo>
                    <a:pt x="63219" y="21893"/>
                  </a:lnTo>
                  <a:lnTo>
                    <a:pt x="59057" y="21383"/>
                  </a:lnTo>
                  <a:lnTo>
                    <a:pt x="57685" y="22156"/>
                  </a:lnTo>
                  <a:lnTo>
                    <a:pt x="53838" y="22987"/>
                  </a:lnTo>
                  <a:lnTo>
                    <a:pt x="51943" y="22951"/>
                  </a:lnTo>
                  <a:lnTo>
                    <a:pt x="48203" y="24818"/>
                  </a:lnTo>
                  <a:lnTo>
                    <a:pt x="45324" y="24896"/>
                  </a:lnTo>
                  <a:lnTo>
                    <a:pt x="43326" y="24046"/>
                  </a:lnTo>
                  <a:lnTo>
                    <a:pt x="39667" y="25443"/>
                  </a:lnTo>
                  <a:lnTo>
                    <a:pt x="38386" y="24548"/>
                  </a:lnTo>
                  <a:lnTo>
                    <a:pt x="38578" y="27188"/>
                  </a:lnTo>
                  <a:lnTo>
                    <a:pt x="37784" y="28243"/>
                  </a:lnTo>
                  <a:lnTo>
                    <a:pt x="36987" y="29297"/>
                  </a:lnTo>
                  <a:lnTo>
                    <a:pt x="35395" y="27180"/>
                  </a:lnTo>
                  <a:lnTo>
                    <a:pt x="36473" y="25378"/>
                  </a:lnTo>
                  <a:lnTo>
                    <a:pt x="34392" y="25824"/>
                  </a:lnTo>
                  <a:lnTo>
                    <a:pt x="31309" y="24795"/>
                  </a:lnTo>
                  <a:lnTo>
                    <a:pt x="29264" y="27560"/>
                  </a:lnTo>
                  <a:lnTo>
                    <a:pt x="23997" y="28188"/>
                  </a:lnTo>
                  <a:lnTo>
                    <a:pt x="20834" y="25706"/>
                  </a:lnTo>
                  <a:lnTo>
                    <a:pt x="17033" y="25613"/>
                  </a:lnTo>
                  <a:lnTo>
                    <a:pt x="16458" y="27584"/>
                  </a:lnTo>
                  <a:lnTo>
                    <a:pt x="14093" y="28184"/>
                  </a:lnTo>
                  <a:lnTo>
                    <a:pt x="10408" y="25728"/>
                  </a:lnTo>
                  <a:lnTo>
                    <a:pt x="6586" y="25873"/>
                  </a:lnTo>
                  <a:lnTo>
                    <a:pt x="3998" y="21216"/>
                  </a:lnTo>
                  <a:lnTo>
                    <a:pt x="1165" y="18640"/>
                  </a:lnTo>
                  <a:lnTo>
                    <a:pt x="2448" y="14949"/>
                  </a:lnTo>
                  <a:lnTo>
                    <a:pt x="0" y="12732"/>
                  </a:lnTo>
                  <a:lnTo>
                    <a:pt x="3298" y="8163"/>
                  </a:lnTo>
                  <a:lnTo>
                    <a:pt x="8563" y="7884"/>
                  </a:lnTo>
                  <a:lnTo>
                    <a:pt x="9537" y="4276"/>
                  </a:lnTo>
                  <a:lnTo>
                    <a:pt x="16135" y="4779"/>
                  </a:lnTo>
                  <a:lnTo>
                    <a:pt x="19795" y="1638"/>
                  </a:lnTo>
                  <a:lnTo>
                    <a:pt x="23555" y="223"/>
                  </a:lnTo>
                  <a:lnTo>
                    <a:pt x="29156" y="0"/>
                  </a:lnTo>
                  <a:lnTo>
                    <a:pt x="35642" y="319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2" name="Polygon form 432"/>
            <p:cNvSpPr/>
            <p:nvPr/>
          </p:nvSpPr>
          <p:spPr>
            <a:xfrm>
              <a:off x="811075" y="2570392"/>
              <a:ext cx="10104" cy="9418"/>
            </a:xfrm>
            <a:custGeom>
              <a:avLst/>
              <a:gdLst/>
              <a:ahLst/>
              <a:cxnLst/>
              <a:rect l="0" t="0" r="0" b="0"/>
              <a:pathLst>
                <a:path w="10104" h="9418">
                  <a:moveTo>
                    <a:pt x="4319" y="6833"/>
                  </a:moveTo>
                  <a:lnTo>
                    <a:pt x="1753" y="9418"/>
                  </a:lnTo>
                  <a:lnTo>
                    <a:pt x="418" y="7241"/>
                  </a:lnTo>
                  <a:lnTo>
                    <a:pt x="352" y="6268"/>
                  </a:lnTo>
                  <a:lnTo>
                    <a:pt x="1104" y="5726"/>
                  </a:lnTo>
                  <a:lnTo>
                    <a:pt x="1811" y="2760"/>
                  </a:lnTo>
                  <a:lnTo>
                    <a:pt x="0" y="1540"/>
                  </a:lnTo>
                  <a:lnTo>
                    <a:pt x="3284" y="0"/>
                  </a:lnTo>
                  <a:lnTo>
                    <a:pt x="6291" y="581"/>
                  </a:lnTo>
                  <a:lnTo>
                    <a:pt x="6928" y="2386"/>
                  </a:lnTo>
                  <a:lnTo>
                    <a:pt x="10104" y="3855"/>
                  </a:lnTo>
                  <a:lnTo>
                    <a:pt x="9632" y="5021"/>
                  </a:lnTo>
                  <a:lnTo>
                    <a:pt x="5603" y="5351"/>
                  </a:lnTo>
                  <a:lnTo>
                    <a:pt x="4319" y="683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3" name="Polygon form 433"/>
            <p:cNvSpPr/>
            <p:nvPr/>
          </p:nvSpPr>
          <p:spPr>
            <a:xfrm>
              <a:off x="1165255" y="2638415"/>
              <a:ext cx="5106" cy="17162"/>
            </a:xfrm>
            <a:custGeom>
              <a:avLst/>
              <a:gdLst/>
              <a:ahLst/>
              <a:cxnLst/>
              <a:rect l="0" t="0" r="0" b="0"/>
              <a:pathLst>
                <a:path w="5106" h="17162">
                  <a:moveTo>
                    <a:pt x="4696" y="4542"/>
                  </a:moveTo>
                  <a:lnTo>
                    <a:pt x="5106" y="12875"/>
                  </a:lnTo>
                  <a:lnTo>
                    <a:pt x="4792" y="17162"/>
                  </a:lnTo>
                  <a:lnTo>
                    <a:pt x="1579" y="12945"/>
                  </a:lnTo>
                  <a:lnTo>
                    <a:pt x="0" y="9178"/>
                  </a:lnTo>
                  <a:lnTo>
                    <a:pt x="532" y="4039"/>
                  </a:lnTo>
                  <a:lnTo>
                    <a:pt x="2132" y="0"/>
                  </a:lnTo>
                  <a:lnTo>
                    <a:pt x="4295" y="1420"/>
                  </a:lnTo>
                  <a:lnTo>
                    <a:pt x="4696" y="454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4" name="Polygon form 434"/>
            <p:cNvSpPr/>
            <p:nvPr/>
          </p:nvSpPr>
          <p:spPr>
            <a:xfrm>
              <a:off x="834708" y="2773759"/>
              <a:ext cx="41320" cy="51062"/>
            </a:xfrm>
            <a:custGeom>
              <a:avLst/>
              <a:gdLst/>
              <a:ahLst/>
              <a:cxnLst/>
              <a:rect l="0" t="0" r="0" b="0"/>
              <a:pathLst>
                <a:path w="41320" h="51062">
                  <a:moveTo>
                    <a:pt x="17690" y="0"/>
                  </a:moveTo>
                  <a:lnTo>
                    <a:pt x="18338" y="520"/>
                  </a:lnTo>
                  <a:lnTo>
                    <a:pt x="32207" y="10192"/>
                  </a:lnTo>
                  <a:lnTo>
                    <a:pt x="32433" y="12944"/>
                  </a:lnTo>
                  <a:lnTo>
                    <a:pt x="37869" y="17702"/>
                  </a:lnTo>
                  <a:lnTo>
                    <a:pt x="35974" y="23544"/>
                  </a:lnTo>
                  <a:lnTo>
                    <a:pt x="36135" y="26234"/>
                  </a:lnTo>
                  <a:lnTo>
                    <a:pt x="38544" y="27973"/>
                  </a:lnTo>
                  <a:lnTo>
                    <a:pt x="38624" y="29208"/>
                  </a:lnTo>
                  <a:lnTo>
                    <a:pt x="37484" y="32070"/>
                  </a:lnTo>
                  <a:lnTo>
                    <a:pt x="37658" y="33513"/>
                  </a:lnTo>
                  <a:lnTo>
                    <a:pt x="37332" y="35779"/>
                  </a:lnTo>
                  <a:lnTo>
                    <a:pt x="38563" y="38762"/>
                  </a:lnTo>
                  <a:lnTo>
                    <a:pt x="39962" y="43452"/>
                  </a:lnTo>
                  <a:lnTo>
                    <a:pt x="41320" y="44500"/>
                  </a:lnTo>
                  <a:lnTo>
                    <a:pt x="38163" y="47232"/>
                  </a:lnTo>
                  <a:lnTo>
                    <a:pt x="33909" y="49046"/>
                  </a:lnTo>
                  <a:lnTo>
                    <a:pt x="31624" y="48952"/>
                  </a:lnTo>
                  <a:lnTo>
                    <a:pt x="30202" y="50365"/>
                  </a:lnTo>
                  <a:lnTo>
                    <a:pt x="27543" y="50469"/>
                  </a:lnTo>
                  <a:lnTo>
                    <a:pt x="26521" y="51062"/>
                  </a:lnTo>
                  <a:lnTo>
                    <a:pt x="21996" y="49696"/>
                  </a:lnTo>
                  <a:lnTo>
                    <a:pt x="19111" y="50061"/>
                  </a:lnTo>
                  <a:lnTo>
                    <a:pt x="18288" y="43615"/>
                  </a:lnTo>
                  <a:lnTo>
                    <a:pt x="17068" y="41400"/>
                  </a:lnTo>
                  <a:lnTo>
                    <a:pt x="16343" y="40087"/>
                  </a:lnTo>
                  <a:lnTo>
                    <a:pt x="12621" y="39186"/>
                  </a:lnTo>
                  <a:lnTo>
                    <a:pt x="10492" y="37755"/>
                  </a:lnTo>
                  <a:lnTo>
                    <a:pt x="8083" y="36948"/>
                  </a:lnTo>
                  <a:lnTo>
                    <a:pt x="6579" y="36150"/>
                  </a:lnTo>
                  <a:lnTo>
                    <a:pt x="5012" y="34939"/>
                  </a:lnTo>
                  <a:lnTo>
                    <a:pt x="3086" y="28974"/>
                  </a:lnTo>
                  <a:lnTo>
                    <a:pt x="917" y="26320"/>
                  </a:lnTo>
                  <a:lnTo>
                    <a:pt x="201" y="23576"/>
                  </a:lnTo>
                  <a:lnTo>
                    <a:pt x="626" y="21120"/>
                  </a:lnTo>
                  <a:lnTo>
                    <a:pt x="0" y="16770"/>
                  </a:lnTo>
                  <a:lnTo>
                    <a:pt x="1592" y="16548"/>
                  </a:lnTo>
                  <a:lnTo>
                    <a:pt x="3008" y="14838"/>
                  </a:lnTo>
                  <a:lnTo>
                    <a:pt x="4533" y="12375"/>
                  </a:lnTo>
                  <a:lnTo>
                    <a:pt x="5492" y="11387"/>
                  </a:lnTo>
                  <a:lnTo>
                    <a:pt x="5471" y="9850"/>
                  </a:lnTo>
                  <a:lnTo>
                    <a:pt x="4653" y="8777"/>
                  </a:lnTo>
                  <a:lnTo>
                    <a:pt x="4446" y="6915"/>
                  </a:lnTo>
                  <a:lnTo>
                    <a:pt x="5560" y="6318"/>
                  </a:lnTo>
                  <a:lnTo>
                    <a:pt x="5800" y="3536"/>
                  </a:lnTo>
                  <a:lnTo>
                    <a:pt x="4284" y="867"/>
                  </a:lnTo>
                  <a:lnTo>
                    <a:pt x="5635" y="299"/>
                  </a:lnTo>
                  <a:lnTo>
                    <a:pt x="9852" y="362"/>
                  </a:lnTo>
                  <a:lnTo>
                    <a:pt x="17690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5" name="Polygon form 435"/>
            <p:cNvSpPr/>
            <p:nvPr/>
          </p:nvSpPr>
          <p:spPr>
            <a:xfrm>
              <a:off x="835759" y="2749136"/>
              <a:ext cx="20970" cy="26947"/>
            </a:xfrm>
            <a:custGeom>
              <a:avLst/>
              <a:gdLst/>
              <a:ahLst/>
              <a:cxnLst/>
              <a:rect l="0" t="0" r="0" b="0"/>
              <a:pathLst>
                <a:path w="20970" h="26947">
                  <a:moveTo>
                    <a:pt x="8800" y="24985"/>
                  </a:moveTo>
                  <a:lnTo>
                    <a:pt x="4584" y="24922"/>
                  </a:lnTo>
                  <a:lnTo>
                    <a:pt x="3233" y="25489"/>
                  </a:lnTo>
                  <a:lnTo>
                    <a:pt x="929" y="26947"/>
                  </a:lnTo>
                  <a:lnTo>
                    <a:pt x="0" y="26464"/>
                  </a:lnTo>
                  <a:lnTo>
                    <a:pt x="43" y="22901"/>
                  </a:lnTo>
                  <a:lnTo>
                    <a:pt x="936" y="21095"/>
                  </a:lnTo>
                  <a:lnTo>
                    <a:pt x="1150" y="17300"/>
                  </a:lnTo>
                  <a:lnTo>
                    <a:pt x="1954" y="15102"/>
                  </a:lnTo>
                  <a:lnTo>
                    <a:pt x="3414" y="12635"/>
                  </a:lnTo>
                  <a:lnTo>
                    <a:pt x="4885" y="11378"/>
                  </a:lnTo>
                  <a:lnTo>
                    <a:pt x="6110" y="9698"/>
                  </a:lnTo>
                  <a:lnTo>
                    <a:pt x="4564" y="9059"/>
                  </a:lnTo>
                  <a:lnTo>
                    <a:pt x="4746" y="3529"/>
                  </a:lnTo>
                  <a:lnTo>
                    <a:pt x="6314" y="2237"/>
                  </a:lnTo>
                  <a:lnTo>
                    <a:pt x="8770" y="3290"/>
                  </a:lnTo>
                  <a:lnTo>
                    <a:pt x="11850" y="2177"/>
                  </a:lnTo>
                  <a:lnTo>
                    <a:pt x="14554" y="2182"/>
                  </a:lnTo>
                  <a:lnTo>
                    <a:pt x="16887" y="0"/>
                  </a:lnTo>
                  <a:lnTo>
                    <a:pt x="18754" y="3284"/>
                  </a:lnTo>
                  <a:lnTo>
                    <a:pt x="19231" y="5660"/>
                  </a:lnTo>
                  <a:lnTo>
                    <a:pt x="20970" y="11095"/>
                  </a:lnTo>
                  <a:lnTo>
                    <a:pt x="19590" y="14549"/>
                  </a:lnTo>
                  <a:lnTo>
                    <a:pt x="17706" y="17685"/>
                  </a:lnTo>
                  <a:lnTo>
                    <a:pt x="16607" y="19604"/>
                  </a:lnTo>
                  <a:lnTo>
                    <a:pt x="16638" y="24623"/>
                  </a:lnTo>
                  <a:lnTo>
                    <a:pt x="8800" y="2498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6" name="Polygon form 436"/>
            <p:cNvSpPr/>
            <p:nvPr/>
          </p:nvSpPr>
          <p:spPr>
            <a:xfrm>
              <a:off x="793907" y="2521924"/>
              <a:ext cx="57972" cy="37554"/>
            </a:xfrm>
            <a:custGeom>
              <a:avLst/>
              <a:gdLst/>
              <a:ahLst/>
              <a:cxnLst/>
              <a:rect l="0" t="0" r="0" b="0"/>
              <a:pathLst>
                <a:path w="57972" h="37554">
                  <a:moveTo>
                    <a:pt x="28358" y="1250"/>
                  </a:moveTo>
                  <a:lnTo>
                    <a:pt x="29568" y="1412"/>
                  </a:lnTo>
                  <a:lnTo>
                    <a:pt x="30155" y="323"/>
                  </a:lnTo>
                  <a:lnTo>
                    <a:pt x="31154" y="536"/>
                  </a:lnTo>
                  <a:lnTo>
                    <a:pt x="34316" y="0"/>
                  </a:lnTo>
                  <a:lnTo>
                    <a:pt x="36867" y="2614"/>
                  </a:lnTo>
                  <a:lnTo>
                    <a:pt x="36272" y="3587"/>
                  </a:lnTo>
                  <a:lnTo>
                    <a:pt x="36828" y="5041"/>
                  </a:lnTo>
                  <a:lnTo>
                    <a:pt x="39398" y="5204"/>
                  </a:lnTo>
                  <a:lnTo>
                    <a:pt x="40944" y="7217"/>
                  </a:lnTo>
                  <a:lnTo>
                    <a:pt x="41064" y="8145"/>
                  </a:lnTo>
                  <a:lnTo>
                    <a:pt x="45453" y="9694"/>
                  </a:lnTo>
                  <a:lnTo>
                    <a:pt x="47742" y="8882"/>
                  </a:lnTo>
                  <a:lnTo>
                    <a:pt x="50186" y="11033"/>
                  </a:lnTo>
                  <a:lnTo>
                    <a:pt x="52043" y="10930"/>
                  </a:lnTo>
                  <a:lnTo>
                    <a:pt x="57101" y="12328"/>
                  </a:lnTo>
                  <a:lnTo>
                    <a:pt x="57450" y="13711"/>
                  </a:lnTo>
                  <a:lnTo>
                    <a:pt x="56690" y="16217"/>
                  </a:lnTo>
                  <a:lnTo>
                    <a:pt x="57972" y="18796"/>
                  </a:lnTo>
                  <a:lnTo>
                    <a:pt x="57801" y="20383"/>
                  </a:lnTo>
                  <a:lnTo>
                    <a:pt x="54728" y="20817"/>
                  </a:lnTo>
                  <a:lnTo>
                    <a:pt x="53322" y="22179"/>
                  </a:lnTo>
                  <a:lnTo>
                    <a:pt x="53645" y="24277"/>
                  </a:lnTo>
                  <a:lnTo>
                    <a:pt x="51108" y="24723"/>
                  </a:lnTo>
                  <a:lnTo>
                    <a:pt x="49224" y="26305"/>
                  </a:lnTo>
                  <a:lnTo>
                    <a:pt x="46197" y="26631"/>
                  </a:lnTo>
                  <a:lnTo>
                    <a:pt x="43686" y="28457"/>
                  </a:lnTo>
                  <a:lnTo>
                    <a:pt x="44406" y="31385"/>
                  </a:lnTo>
                  <a:lnTo>
                    <a:pt x="46230" y="32484"/>
                  </a:lnTo>
                  <a:lnTo>
                    <a:pt x="49559" y="32118"/>
                  </a:lnTo>
                  <a:lnTo>
                    <a:pt x="49221" y="33817"/>
                  </a:lnTo>
                  <a:lnTo>
                    <a:pt x="45727" y="34722"/>
                  </a:lnTo>
                  <a:lnTo>
                    <a:pt x="41668" y="37554"/>
                  </a:lnTo>
                  <a:lnTo>
                    <a:pt x="39651" y="36637"/>
                  </a:lnTo>
                  <a:lnTo>
                    <a:pt x="40017" y="34405"/>
                  </a:lnTo>
                  <a:lnTo>
                    <a:pt x="36157" y="33106"/>
                  </a:lnTo>
                  <a:lnTo>
                    <a:pt x="36594" y="32189"/>
                  </a:lnTo>
                  <a:lnTo>
                    <a:pt x="39500" y="30551"/>
                  </a:lnTo>
                  <a:lnTo>
                    <a:pt x="38358" y="29493"/>
                  </a:lnTo>
                  <a:lnTo>
                    <a:pt x="33030" y="28417"/>
                  </a:lnTo>
                  <a:lnTo>
                    <a:pt x="32513" y="26664"/>
                  </a:lnTo>
                  <a:lnTo>
                    <a:pt x="29560" y="27310"/>
                  </a:lnTo>
                  <a:lnTo>
                    <a:pt x="28746" y="29930"/>
                  </a:lnTo>
                  <a:lnTo>
                    <a:pt x="26710" y="33464"/>
                  </a:lnTo>
                  <a:lnTo>
                    <a:pt x="25084" y="32686"/>
                  </a:lnTo>
                  <a:lnTo>
                    <a:pt x="23633" y="33474"/>
                  </a:lnTo>
                  <a:lnTo>
                    <a:pt x="22026" y="32634"/>
                  </a:lnTo>
                  <a:lnTo>
                    <a:pt x="22788" y="32107"/>
                  </a:lnTo>
                  <a:lnTo>
                    <a:pt x="23131" y="30480"/>
                  </a:lnTo>
                  <a:lnTo>
                    <a:pt x="23814" y="28960"/>
                  </a:lnTo>
                  <a:lnTo>
                    <a:pt x="23454" y="28121"/>
                  </a:lnTo>
                  <a:lnTo>
                    <a:pt x="24087" y="27732"/>
                  </a:lnTo>
                  <a:lnTo>
                    <a:pt x="24510" y="28377"/>
                  </a:lnTo>
                  <a:lnTo>
                    <a:pt x="26475" y="28476"/>
                  </a:lnTo>
                  <a:lnTo>
                    <a:pt x="27293" y="28110"/>
                  </a:lnTo>
                  <a:lnTo>
                    <a:pt x="26605" y="27645"/>
                  </a:lnTo>
                  <a:lnTo>
                    <a:pt x="26728" y="26938"/>
                  </a:lnTo>
                  <a:lnTo>
                    <a:pt x="25394" y="25764"/>
                  </a:lnTo>
                  <a:lnTo>
                    <a:pt x="24613" y="23805"/>
                  </a:lnTo>
                  <a:lnTo>
                    <a:pt x="23302" y="23059"/>
                  </a:lnTo>
                  <a:lnTo>
                    <a:pt x="23288" y="21458"/>
                  </a:lnTo>
                  <a:lnTo>
                    <a:pt x="21619" y="20221"/>
                  </a:lnTo>
                  <a:lnTo>
                    <a:pt x="20253" y="20072"/>
                  </a:lnTo>
                  <a:lnTo>
                    <a:pt x="17635" y="18652"/>
                  </a:lnTo>
                  <a:lnTo>
                    <a:pt x="15545" y="19160"/>
                  </a:lnTo>
                  <a:lnTo>
                    <a:pt x="14871" y="19868"/>
                  </a:lnTo>
                  <a:lnTo>
                    <a:pt x="13498" y="19893"/>
                  </a:lnTo>
                  <a:lnTo>
                    <a:pt x="12834" y="21008"/>
                  </a:lnTo>
                  <a:lnTo>
                    <a:pt x="10489" y="21504"/>
                  </a:lnTo>
                  <a:lnTo>
                    <a:pt x="9471" y="22246"/>
                  </a:lnTo>
                  <a:lnTo>
                    <a:pt x="7804" y="21122"/>
                  </a:lnTo>
                  <a:lnTo>
                    <a:pt x="5711" y="21140"/>
                  </a:lnTo>
                  <a:lnTo>
                    <a:pt x="3628" y="20652"/>
                  </a:lnTo>
                  <a:lnTo>
                    <a:pt x="2344" y="21682"/>
                  </a:lnTo>
                  <a:lnTo>
                    <a:pt x="1962" y="20424"/>
                  </a:lnTo>
                  <a:lnTo>
                    <a:pt x="0" y="19173"/>
                  </a:lnTo>
                  <a:lnTo>
                    <a:pt x="403" y="17266"/>
                  </a:lnTo>
                  <a:lnTo>
                    <a:pt x="1149" y="16027"/>
                  </a:lnTo>
                  <a:lnTo>
                    <a:pt x="1890" y="16290"/>
                  </a:lnTo>
                  <a:lnTo>
                    <a:pt x="790" y="14189"/>
                  </a:lnTo>
                  <a:lnTo>
                    <a:pt x="3199" y="10228"/>
                  </a:lnTo>
                  <a:lnTo>
                    <a:pt x="4712" y="9653"/>
                  </a:lnTo>
                  <a:lnTo>
                    <a:pt x="4873" y="8327"/>
                  </a:lnTo>
                  <a:lnTo>
                    <a:pt x="2706" y="4248"/>
                  </a:lnTo>
                  <a:lnTo>
                    <a:pt x="4193" y="4038"/>
                  </a:lnTo>
                  <a:lnTo>
                    <a:pt x="5742" y="2732"/>
                  </a:lnTo>
                  <a:lnTo>
                    <a:pt x="8171" y="2583"/>
                  </a:lnTo>
                  <a:lnTo>
                    <a:pt x="11415" y="2890"/>
                  </a:lnTo>
                  <a:lnTo>
                    <a:pt x="15121" y="3949"/>
                  </a:lnTo>
                  <a:lnTo>
                    <a:pt x="17627" y="3992"/>
                  </a:lnTo>
                  <a:lnTo>
                    <a:pt x="18930" y="4647"/>
                  </a:lnTo>
                  <a:lnTo>
                    <a:pt x="19978" y="3801"/>
                  </a:lnTo>
                  <a:lnTo>
                    <a:pt x="20996" y="4883"/>
                  </a:lnTo>
                  <a:lnTo>
                    <a:pt x="23813" y="4595"/>
                  </a:lnTo>
                  <a:lnTo>
                    <a:pt x="25153" y="5022"/>
                  </a:lnTo>
                  <a:lnTo>
                    <a:pt x="24929" y="2648"/>
                  </a:lnTo>
                  <a:lnTo>
                    <a:pt x="25710" y="1593"/>
                  </a:lnTo>
                  <a:lnTo>
                    <a:pt x="28358" y="125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7" name="Polygon form 437"/>
            <p:cNvSpPr/>
            <p:nvPr/>
          </p:nvSpPr>
          <p:spPr>
            <a:xfrm>
              <a:off x="513378" y="2913551"/>
              <a:ext cx="18594" cy="22883"/>
            </a:xfrm>
            <a:custGeom>
              <a:avLst/>
              <a:gdLst/>
              <a:ahLst/>
              <a:cxnLst/>
              <a:rect l="0" t="0" r="0" b="0"/>
              <a:pathLst>
                <a:path w="18594" h="22883">
                  <a:moveTo>
                    <a:pt x="175" y="574"/>
                  </a:moveTo>
                  <a:lnTo>
                    <a:pt x="2421" y="0"/>
                  </a:lnTo>
                  <a:lnTo>
                    <a:pt x="6709" y="3592"/>
                  </a:lnTo>
                  <a:lnTo>
                    <a:pt x="8019" y="3416"/>
                  </a:lnTo>
                  <a:lnTo>
                    <a:pt x="12273" y="6370"/>
                  </a:lnTo>
                  <a:lnTo>
                    <a:pt x="15566" y="8927"/>
                  </a:lnTo>
                  <a:lnTo>
                    <a:pt x="18233" y="12111"/>
                  </a:lnTo>
                  <a:lnTo>
                    <a:pt x="17091" y="14413"/>
                  </a:lnTo>
                  <a:lnTo>
                    <a:pt x="18594" y="17082"/>
                  </a:lnTo>
                  <a:lnTo>
                    <a:pt x="17651" y="20118"/>
                  </a:lnTo>
                  <a:lnTo>
                    <a:pt x="14206" y="22883"/>
                  </a:lnTo>
                  <a:lnTo>
                    <a:pt x="11407" y="22010"/>
                  </a:lnTo>
                  <a:lnTo>
                    <a:pt x="9607" y="22580"/>
                  </a:lnTo>
                  <a:lnTo>
                    <a:pt x="5914" y="20635"/>
                  </a:lnTo>
                  <a:lnTo>
                    <a:pt x="3554" y="20864"/>
                  </a:lnTo>
                  <a:lnTo>
                    <a:pt x="835" y="18293"/>
                  </a:lnTo>
                  <a:lnTo>
                    <a:pt x="458" y="15200"/>
                  </a:lnTo>
                  <a:lnTo>
                    <a:pt x="1007" y="14114"/>
                  </a:lnTo>
                  <a:lnTo>
                    <a:pt x="5" y="9360"/>
                  </a:lnTo>
                  <a:lnTo>
                    <a:pt x="0" y="4422"/>
                  </a:lnTo>
                  <a:lnTo>
                    <a:pt x="175" y="57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8" name="Polygon form 438"/>
            <p:cNvSpPr/>
            <p:nvPr/>
          </p:nvSpPr>
          <p:spPr>
            <a:xfrm>
              <a:off x="298814" y="2520138"/>
              <a:ext cx="201460" cy="126366"/>
            </a:xfrm>
            <a:custGeom>
              <a:avLst/>
              <a:gdLst/>
              <a:ahLst/>
              <a:cxnLst/>
              <a:rect l="0" t="0" r="0" b="0"/>
              <a:pathLst>
                <a:path w="201460" h="126366">
                  <a:moveTo>
                    <a:pt x="121081" y="6126"/>
                  </a:move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9" name="Polygon form 439"/>
            <p:cNvSpPr/>
            <p:nvPr/>
          </p:nvSpPr>
          <p:spPr>
            <a:xfrm>
              <a:off x="242668" y="2409009"/>
              <a:ext cx="139468" cy="80963"/>
            </a:xfrm>
            <a:custGeom>
              <a:avLst/>
              <a:gdLst/>
              <a:ahLst/>
              <a:cxnLst/>
              <a:rect l="0" t="0" r="0" b="0"/>
              <a:pathLst>
                <a:path w="139468" h="80963">
                  <a:moveTo>
                    <a:pt x="119463" y="1294"/>
                  </a:move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0" name="Polygon form 440"/>
            <p:cNvSpPr/>
            <p:nvPr/>
          </p:nvSpPr>
          <p:spPr>
            <a:xfrm>
              <a:off x="281674" y="2466494"/>
              <a:ext cx="9625" cy="5238"/>
            </a:xfrm>
            <a:custGeom>
              <a:avLst/>
              <a:gdLst/>
              <a:ahLst/>
              <a:cxnLst/>
              <a:rect l="0" t="0" r="0" b="0"/>
              <a:pathLst>
                <a:path w="9625" h="5238">
                  <a:moveTo>
                    <a:pt x="4450" y="3944"/>
                  </a:move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1" name="Polygon form 441"/>
            <p:cNvSpPr/>
            <p:nvPr/>
          </p:nvSpPr>
          <p:spPr>
            <a:xfrm>
              <a:off x="140161" y="2656298"/>
              <a:ext cx="4976" cy="7465"/>
            </a:xfrm>
            <a:custGeom>
              <a:avLst/>
              <a:gdLst/>
              <a:ahLst/>
              <a:cxnLst/>
              <a:rect l="0" t="0" r="0" b="0"/>
              <a:pathLst>
                <a:path w="4976" h="7465">
                  <a:moveTo>
                    <a:pt x="1488" y="6584"/>
                  </a:move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2" name="Polygon form 442"/>
            <p:cNvSpPr/>
            <p:nvPr/>
          </p:nvSpPr>
          <p:spPr>
            <a:xfrm>
              <a:off x="279760" y="2433351"/>
              <a:ext cx="5826" cy="4289"/>
            </a:xfrm>
            <a:custGeom>
              <a:avLst/>
              <a:gdLst/>
              <a:ahLst/>
              <a:cxnLst/>
              <a:rect l="0" t="0" r="0" b="0"/>
              <a:pathLst>
                <a:path w="5826" h="4289">
                  <a:moveTo>
                    <a:pt x="2575" y="0"/>
                  </a:move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3" name="Polygon form 443"/>
            <p:cNvSpPr/>
            <p:nvPr/>
          </p:nvSpPr>
          <p:spPr>
            <a:xfrm>
              <a:off x="269214" y="2449976"/>
              <a:ext cx="4701" cy="2846"/>
            </a:xfrm>
            <a:custGeom>
              <a:avLst/>
              <a:gdLst/>
              <a:ahLst/>
              <a:cxnLst/>
              <a:rect l="0" t="0" r="0" b="0"/>
              <a:pathLst>
                <a:path w="4701" h="2846">
                  <a:moveTo>
                    <a:pt x="2659" y="2455"/>
                  </a:move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4" name="Polygon form 444"/>
            <p:cNvSpPr/>
            <p:nvPr/>
          </p:nvSpPr>
          <p:spPr>
            <a:xfrm>
              <a:off x="140941" y="2651996"/>
              <a:ext cx="2350" cy="2471"/>
            </a:xfrm>
            <a:custGeom>
              <a:avLst/>
              <a:gdLst/>
              <a:ahLst/>
              <a:cxnLst/>
              <a:rect l="0" t="0" r="0" b="0"/>
              <a:pathLst>
                <a:path w="2350" h="2471">
                  <a:moveTo>
                    <a:pt x="1802" y="2174"/>
                  </a:move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5" name="Polygon form 445"/>
            <p:cNvSpPr/>
            <p:nvPr/>
          </p:nvSpPr>
          <p:spPr>
            <a:xfrm>
              <a:off x="136715" y="2647709"/>
              <a:ext cx="1752" cy="2581"/>
            </a:xfrm>
            <a:custGeom>
              <a:avLst/>
              <a:gdLst/>
              <a:ahLst/>
              <a:cxnLst/>
              <a:rect l="0" t="0" r="0" b="0"/>
              <a:pathLst>
                <a:path w="1752" h="2581">
                  <a:moveTo>
                    <a:pt x="1752" y="2280"/>
                  </a:move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6" name="Polygon form 446"/>
            <p:cNvSpPr/>
            <p:nvPr/>
          </p:nvSpPr>
          <p:spPr>
            <a:xfrm>
              <a:off x="132375" y="2644365"/>
              <a:ext cx="1896" cy="1985"/>
            </a:xfrm>
            <a:custGeom>
              <a:avLst/>
              <a:gdLst/>
              <a:ahLst/>
              <a:cxnLst/>
              <a:rect l="0" t="0" r="0" b="0"/>
              <a:pathLst>
                <a:path w="1896" h="1985">
                  <a:moveTo>
                    <a:pt x="1446" y="1477"/>
                  </a:move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7" name="Polygon form 447"/>
            <p:cNvSpPr/>
            <p:nvPr/>
          </p:nvSpPr>
          <p:spPr>
            <a:xfrm>
              <a:off x="139173" y="2650672"/>
              <a:ext cx="2215" cy="964"/>
            </a:xfrm>
            <a:custGeom>
              <a:avLst/>
              <a:gdLst/>
              <a:ahLst/>
              <a:cxnLst/>
              <a:rect l="0" t="0" r="0" b="0"/>
              <a:pathLst>
                <a:path w="2215" h="964">
                  <a:moveTo>
                    <a:pt x="2215" y="380"/>
                  </a:move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8" name="Polygon form 448"/>
            <p:cNvSpPr/>
            <p:nvPr/>
          </p:nvSpPr>
          <p:spPr>
            <a:xfrm>
              <a:off x="908162" y="2551110"/>
              <a:ext cx="63213" cy="38911"/>
            </a:xfrm>
            <a:custGeom>
              <a:avLst/>
              <a:gdLst/>
              <a:ahLst/>
              <a:cxnLst/>
              <a:rect l="0" t="0" r="0" b="0"/>
              <a:pathLst>
                <a:path w="63213" h="38911">
                  <a:moveTo>
                    <a:pt x="45936" y="38052"/>
                  </a:moveTo>
                  <a:lnTo>
                    <a:pt x="45227" y="35122"/>
                  </a:lnTo>
                  <a:lnTo>
                    <a:pt x="40082" y="33262"/>
                  </a:lnTo>
                  <a:lnTo>
                    <a:pt x="35848" y="31068"/>
                  </a:lnTo>
                  <a:lnTo>
                    <a:pt x="32996" y="28911"/>
                  </a:lnTo>
                  <a:lnTo>
                    <a:pt x="28184" y="25773"/>
                  </a:lnTo>
                  <a:lnTo>
                    <a:pt x="25147" y="20929"/>
                  </a:lnTo>
                  <a:lnTo>
                    <a:pt x="23768" y="20111"/>
                  </a:lnTo>
                  <a:lnTo>
                    <a:pt x="20172" y="20475"/>
                  </a:lnTo>
                  <a:lnTo>
                    <a:pt x="18609" y="19552"/>
                  </a:lnTo>
                  <a:lnTo>
                    <a:pt x="17193" y="15771"/>
                  </a:lnTo>
                  <a:lnTo>
                    <a:pt x="11967" y="13438"/>
                  </a:lnTo>
                  <a:lnTo>
                    <a:pt x="9895" y="16307"/>
                  </a:lnTo>
                  <a:lnTo>
                    <a:pt x="7453" y="18052"/>
                  </a:lnTo>
                  <a:lnTo>
                    <a:pt x="8635" y="20425"/>
                  </a:lnTo>
                  <a:lnTo>
                    <a:pt x="4830" y="20629"/>
                  </a:lnTo>
                  <a:lnTo>
                    <a:pt x="0" y="3140"/>
                  </a:lnTo>
                  <a:lnTo>
                    <a:pt x="7658" y="0"/>
                  </a:lnTo>
                  <a:lnTo>
                    <a:pt x="8395" y="386"/>
                  </a:lnTo>
                  <a:lnTo>
                    <a:pt x="14520" y="3570"/>
                  </a:lnTo>
                  <a:lnTo>
                    <a:pt x="17768" y="5252"/>
                  </a:lnTo>
                  <a:lnTo>
                    <a:pt x="22231" y="9401"/>
                  </a:lnTo>
                  <a:lnTo>
                    <a:pt x="25919" y="8541"/>
                  </a:lnTo>
                  <a:lnTo>
                    <a:pt x="31496" y="7920"/>
                  </a:lnTo>
                  <a:lnTo>
                    <a:pt x="36581" y="11218"/>
                  </a:lnTo>
                  <a:lnTo>
                    <a:pt x="37828" y="16007"/>
                  </a:lnTo>
                  <a:lnTo>
                    <a:pt x="39474" y="15968"/>
                  </a:lnTo>
                  <a:lnTo>
                    <a:pt x="41361" y="19845"/>
                  </a:lnTo>
                  <a:lnTo>
                    <a:pt x="45701" y="19809"/>
                  </a:lnTo>
                  <a:lnTo>
                    <a:pt x="47326" y="22029"/>
                  </a:lnTo>
                  <a:lnTo>
                    <a:pt x="48577" y="21943"/>
                  </a:lnTo>
                  <a:lnTo>
                    <a:pt x="48982" y="18458"/>
                  </a:lnTo>
                  <a:lnTo>
                    <a:pt x="52330" y="14923"/>
                  </a:lnTo>
                  <a:lnTo>
                    <a:pt x="53954" y="13949"/>
                  </a:lnTo>
                  <a:lnTo>
                    <a:pt x="55104" y="14371"/>
                  </a:lnTo>
                  <a:lnTo>
                    <a:pt x="53314" y="17599"/>
                  </a:lnTo>
                  <a:lnTo>
                    <a:pt x="56382" y="19281"/>
                  </a:lnTo>
                  <a:lnTo>
                    <a:pt x="58387" y="17975"/>
                  </a:lnTo>
                  <a:lnTo>
                    <a:pt x="63213" y="20302"/>
                  </a:lnTo>
                  <a:lnTo>
                    <a:pt x="60007" y="23955"/>
                  </a:lnTo>
                  <a:lnTo>
                    <a:pt x="57279" y="23603"/>
                  </a:lnTo>
                  <a:lnTo>
                    <a:pt x="55918" y="23791"/>
                  </a:lnTo>
                  <a:lnTo>
                    <a:pt x="55013" y="22485"/>
                  </a:lnTo>
                  <a:lnTo>
                    <a:pt x="55010" y="20235"/>
                  </a:lnTo>
                  <a:lnTo>
                    <a:pt x="50847" y="21554"/>
                  </a:lnTo>
                  <a:lnTo>
                    <a:pt x="50720" y="24669"/>
                  </a:lnTo>
                  <a:lnTo>
                    <a:pt x="49902" y="27382"/>
                  </a:lnTo>
                  <a:lnTo>
                    <a:pt x="46988" y="27281"/>
                  </a:lnTo>
                  <a:lnTo>
                    <a:pt x="46721" y="29423"/>
                  </a:lnTo>
                  <a:lnTo>
                    <a:pt x="49565" y="30456"/>
                  </a:lnTo>
                  <a:lnTo>
                    <a:pt x="51337" y="33986"/>
                  </a:lnTo>
                  <a:lnTo>
                    <a:pt x="50761" y="38911"/>
                  </a:lnTo>
                  <a:lnTo>
                    <a:pt x="47872" y="38006"/>
                  </a:lnTo>
                  <a:lnTo>
                    <a:pt x="45936" y="3805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9" name="Polygon form 449"/>
            <p:cNvSpPr/>
            <p:nvPr/>
          </p:nvSpPr>
          <p:spPr>
            <a:xfrm>
              <a:off x="432571" y="2646182"/>
              <a:ext cx="2958" cy="7341"/>
            </a:xfrm>
            <a:custGeom>
              <a:avLst/>
              <a:gdLst/>
              <a:ahLst/>
              <a:cxnLst/>
              <a:rect l="0" t="0" r="0" b="0"/>
              <a:pathLst>
                <a:path w="2958" h="7341">
                  <a:moveTo>
                    <a:pt x="2417" y="7128"/>
                  </a:moveTo>
                  <a:lnTo>
                    <a:pt x="1466" y="7341"/>
                  </a:lnTo>
                  <a:lnTo>
                    <a:pt x="1089" y="4511"/>
                  </a:lnTo>
                  <a:lnTo>
                    <a:pt x="0" y="3058"/>
                  </a:lnTo>
                  <a:lnTo>
                    <a:pt x="1440" y="0"/>
                  </a:lnTo>
                  <a:lnTo>
                    <a:pt x="2501" y="233"/>
                  </a:lnTo>
                  <a:lnTo>
                    <a:pt x="2958" y="4307"/>
                  </a:lnTo>
                  <a:lnTo>
                    <a:pt x="2417" y="712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0" name="Polygon form 450"/>
            <p:cNvSpPr/>
            <p:nvPr/>
          </p:nvSpPr>
          <p:spPr>
            <a:xfrm>
              <a:off x="432658" y="2638079"/>
              <a:ext cx="4315" cy="2134"/>
            </a:xfrm>
            <a:custGeom>
              <a:avLst/>
              <a:gdLst/>
              <a:ahLst/>
              <a:cxnLst/>
              <a:rect l="0" t="0" r="0" b="0"/>
              <a:pathLst>
                <a:path w="4315" h="2134">
                  <a:moveTo>
                    <a:pt x="4144" y="1497"/>
                  </a:moveTo>
                  <a:lnTo>
                    <a:pt x="0" y="2134"/>
                  </a:lnTo>
                  <a:lnTo>
                    <a:pt x="150" y="327"/>
                  </a:lnTo>
                  <a:lnTo>
                    <a:pt x="1947" y="0"/>
                  </a:lnTo>
                  <a:lnTo>
                    <a:pt x="4315" y="231"/>
                  </a:lnTo>
                  <a:lnTo>
                    <a:pt x="4144" y="149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1" name="Polygon form 451"/>
            <p:cNvSpPr/>
            <p:nvPr/>
          </p:nvSpPr>
          <p:spPr>
            <a:xfrm>
              <a:off x="437292" y="2637348"/>
              <a:ext cx="2508" cy="5712"/>
            </a:xfrm>
            <a:custGeom>
              <a:avLst/>
              <a:gdLst/>
              <a:ahLst/>
              <a:cxnLst/>
              <a:rect l="0" t="0" r="0" b="0"/>
              <a:pathLst>
                <a:path w="2508" h="5712">
                  <a:moveTo>
                    <a:pt x="2508" y="2284"/>
                  </a:moveTo>
                  <a:lnTo>
                    <a:pt x="1132" y="5712"/>
                  </a:lnTo>
                  <a:lnTo>
                    <a:pt x="594" y="5067"/>
                  </a:lnTo>
                  <a:lnTo>
                    <a:pt x="1205" y="2532"/>
                  </a:lnTo>
                  <a:lnTo>
                    <a:pt x="0" y="558"/>
                  </a:lnTo>
                  <a:lnTo>
                    <a:pt x="118" y="0"/>
                  </a:lnTo>
                  <a:lnTo>
                    <a:pt x="2508" y="228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2" name="Polygon form 452"/>
            <p:cNvSpPr/>
            <p:nvPr/>
          </p:nvSpPr>
          <p:spPr>
            <a:xfrm>
              <a:off x="441587" y="2710261"/>
              <a:ext cx="51591" cy="55495"/>
            </a:xfrm>
            <a:custGeom>
              <a:avLst/>
              <a:gdLst/>
              <a:ahLst/>
              <a:cxnLst/>
              <a:rect l="0" t="0" r="0" b="0"/>
              <a:pathLst>
                <a:path w="51591" h="55495">
                  <a:moveTo>
                    <a:pt x="8534" y="1797"/>
                  </a:moveTo>
                  <a:lnTo>
                    <a:pt x="8326" y="2942"/>
                  </a:lnTo>
                  <a:lnTo>
                    <a:pt x="6041" y="3478"/>
                  </a:lnTo>
                  <a:lnTo>
                    <a:pt x="7100" y="5698"/>
                  </a:lnTo>
                  <a:lnTo>
                    <a:pt x="6850" y="8237"/>
                  </a:lnTo>
                  <a:lnTo>
                    <a:pt x="4952" y="11038"/>
                  </a:lnTo>
                  <a:lnTo>
                    <a:pt x="6126" y="14909"/>
                  </a:lnTo>
                  <a:lnTo>
                    <a:pt x="7795" y="14612"/>
                  </a:lnTo>
                  <a:lnTo>
                    <a:pt x="8900" y="11113"/>
                  </a:lnTo>
                  <a:lnTo>
                    <a:pt x="7843" y="9390"/>
                  </a:lnTo>
                  <a:lnTo>
                    <a:pt x="7939" y="5712"/>
                  </a:lnTo>
                  <a:lnTo>
                    <a:pt x="12848" y="3803"/>
                  </a:lnTo>
                  <a:lnTo>
                    <a:pt x="12515" y="1510"/>
                  </a:lnTo>
                  <a:lnTo>
                    <a:pt x="13983" y="0"/>
                  </a:lnTo>
                  <a:lnTo>
                    <a:pt x="15058" y="3425"/>
                  </a:lnTo>
                  <a:lnTo>
                    <a:pt x="17723" y="3539"/>
                  </a:lnTo>
                  <a:lnTo>
                    <a:pt x="19985" y="6271"/>
                  </a:lnTo>
                  <a:lnTo>
                    <a:pt x="20013" y="7876"/>
                  </a:lnTo>
                  <a:lnTo>
                    <a:pt x="23436" y="7959"/>
                  </a:lnTo>
                  <a:lnTo>
                    <a:pt x="27549" y="7511"/>
                  </a:lnTo>
                  <a:lnTo>
                    <a:pt x="29580" y="9700"/>
                  </a:lnTo>
                  <a:lnTo>
                    <a:pt x="32459" y="10329"/>
                  </a:lnTo>
                  <a:lnTo>
                    <a:pt x="34704" y="8845"/>
                  </a:lnTo>
                  <a:lnTo>
                    <a:pt x="34833" y="7630"/>
                  </a:lnTo>
                  <a:lnTo>
                    <a:pt x="39580" y="7393"/>
                  </a:lnTo>
                  <a:lnTo>
                    <a:pt x="44157" y="7377"/>
                  </a:lnTo>
                  <a:lnTo>
                    <a:pt x="40820" y="8764"/>
                  </a:lnTo>
                  <a:lnTo>
                    <a:pt x="41974" y="11052"/>
                  </a:lnTo>
                  <a:lnTo>
                    <a:pt x="45006" y="11445"/>
                  </a:lnTo>
                  <a:lnTo>
                    <a:pt x="47759" y="13840"/>
                  </a:lnTo>
                  <a:lnTo>
                    <a:pt x="48151" y="17701"/>
                  </a:lnTo>
                  <a:lnTo>
                    <a:pt x="50151" y="17609"/>
                  </a:lnTo>
                  <a:lnTo>
                    <a:pt x="51591" y="18756"/>
                  </a:lnTo>
                  <a:lnTo>
                    <a:pt x="48416" y="21557"/>
                  </a:lnTo>
                  <a:lnTo>
                    <a:pt x="47998" y="23309"/>
                  </a:lnTo>
                  <a:lnTo>
                    <a:pt x="49229" y="25104"/>
                  </a:lnTo>
                  <a:lnTo>
                    <a:pt x="48238" y="25999"/>
                  </a:lnTo>
                  <a:lnTo>
                    <a:pt x="45846" y="26755"/>
                  </a:lnTo>
                  <a:lnTo>
                    <a:pt x="45832" y="28979"/>
                  </a:lnTo>
                  <a:lnTo>
                    <a:pt x="44741" y="30298"/>
                  </a:lnTo>
                  <a:lnTo>
                    <a:pt x="47210" y="33966"/>
                  </a:lnTo>
                  <a:lnTo>
                    <a:pt x="47675" y="35326"/>
                  </a:lnTo>
                  <a:lnTo>
                    <a:pt x="46217" y="37157"/>
                  </a:lnTo>
                  <a:lnTo>
                    <a:pt x="41870" y="38941"/>
                  </a:lnTo>
                  <a:lnTo>
                    <a:pt x="39088" y="39677"/>
                  </a:lnTo>
                  <a:lnTo>
                    <a:pt x="37950" y="40812"/>
                  </a:lnTo>
                  <a:lnTo>
                    <a:pt x="34925" y="39594"/>
                  </a:lnTo>
                  <a:lnTo>
                    <a:pt x="32098" y="38964"/>
                  </a:lnTo>
                  <a:lnTo>
                    <a:pt x="31366" y="39405"/>
                  </a:lnTo>
                  <a:lnTo>
                    <a:pt x="33053" y="40664"/>
                  </a:lnTo>
                  <a:lnTo>
                    <a:pt x="32823" y="43901"/>
                  </a:lnTo>
                  <a:lnTo>
                    <a:pt x="33300" y="46943"/>
                  </a:lnTo>
                  <a:lnTo>
                    <a:pt x="36550" y="47366"/>
                  </a:lnTo>
                  <a:lnTo>
                    <a:pt x="36743" y="48381"/>
                  </a:lnTo>
                  <a:lnTo>
                    <a:pt x="33978" y="49748"/>
                  </a:lnTo>
                  <a:lnTo>
                    <a:pt x="33508" y="51792"/>
                  </a:lnTo>
                  <a:lnTo>
                    <a:pt x="31917" y="52582"/>
                  </a:lnTo>
                  <a:lnTo>
                    <a:pt x="29047" y="53706"/>
                  </a:lnTo>
                  <a:lnTo>
                    <a:pt x="28294" y="55184"/>
                  </a:lnTo>
                  <a:lnTo>
                    <a:pt x="25301" y="55495"/>
                  </a:lnTo>
                  <a:lnTo>
                    <a:pt x="23201" y="52934"/>
                  </a:lnTo>
                  <a:lnTo>
                    <a:pt x="22087" y="48105"/>
                  </a:lnTo>
                  <a:lnTo>
                    <a:pt x="21094" y="46409"/>
                  </a:lnTo>
                  <a:lnTo>
                    <a:pt x="19719" y="45338"/>
                  </a:lnTo>
                  <a:lnTo>
                    <a:pt x="21719" y="42934"/>
                  </a:lnTo>
                  <a:lnTo>
                    <a:pt x="21612" y="41850"/>
                  </a:lnTo>
                  <a:lnTo>
                    <a:pt x="20557" y="40407"/>
                  </a:lnTo>
                  <a:lnTo>
                    <a:pt x="19878" y="37186"/>
                  </a:lnTo>
                  <a:lnTo>
                    <a:pt x="20297" y="33714"/>
                  </a:lnTo>
                  <a:lnTo>
                    <a:pt x="21215" y="32094"/>
                  </a:lnTo>
                  <a:lnTo>
                    <a:pt x="22012" y="29492"/>
                  </a:lnTo>
                  <a:lnTo>
                    <a:pt x="20692" y="28650"/>
                  </a:lnTo>
                  <a:lnTo>
                    <a:pt x="18481" y="29187"/>
                  </a:lnTo>
                  <a:lnTo>
                    <a:pt x="15730" y="28908"/>
                  </a:lnTo>
                  <a:lnTo>
                    <a:pt x="14157" y="29415"/>
                  </a:lnTo>
                  <a:lnTo>
                    <a:pt x="11655" y="25221"/>
                  </a:lnTo>
                  <a:lnTo>
                    <a:pt x="9460" y="24584"/>
                  </a:lnTo>
                  <a:lnTo>
                    <a:pt x="4507" y="25009"/>
                  </a:lnTo>
                  <a:lnTo>
                    <a:pt x="3686" y="23305"/>
                  </a:lnTo>
                  <a:lnTo>
                    <a:pt x="2765" y="22891"/>
                  </a:lnTo>
                  <a:lnTo>
                    <a:pt x="2688" y="21875"/>
                  </a:lnTo>
                  <a:lnTo>
                    <a:pt x="3248" y="20080"/>
                  </a:lnTo>
                  <a:lnTo>
                    <a:pt x="3067" y="18120"/>
                  </a:lnTo>
                  <a:lnTo>
                    <a:pt x="2292" y="17041"/>
                  </a:lnTo>
                  <a:lnTo>
                    <a:pt x="1951" y="14800"/>
                  </a:lnTo>
                  <a:lnTo>
                    <a:pt x="0" y="14452"/>
                  </a:lnTo>
                  <a:lnTo>
                    <a:pt x="1264" y="11620"/>
                  </a:lnTo>
                  <a:lnTo>
                    <a:pt x="1997" y="8156"/>
                  </a:lnTo>
                  <a:lnTo>
                    <a:pt x="3252" y="6364"/>
                  </a:lnTo>
                  <a:lnTo>
                    <a:pt x="4843" y="4991"/>
                  </a:lnTo>
                  <a:lnTo>
                    <a:pt x="6016" y="2576"/>
                  </a:lnTo>
                  <a:lnTo>
                    <a:pt x="8534" y="179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3" name="Polygon form 453"/>
            <p:cNvSpPr/>
            <p:nvPr/>
          </p:nvSpPr>
          <p:spPr>
            <a:xfrm>
              <a:off x="1101140" y="2651388"/>
              <a:ext cx="36842" cy="74330"/>
            </a:xfrm>
            <a:custGeom>
              <a:avLst/>
              <a:gdLst/>
              <a:ahLst/>
              <a:cxnLst/>
              <a:rect l="0" t="0" r="0" b="0"/>
              <a:pathLst>
                <a:path w="36842" h="74330">
                  <a:moveTo>
                    <a:pt x="22805" y="8585"/>
                  </a:moveTo>
                  <a:lnTo>
                    <a:pt x="18932" y="13102"/>
                  </a:lnTo>
                  <a:lnTo>
                    <a:pt x="16946" y="17980"/>
                  </a:lnTo>
                  <a:lnTo>
                    <a:pt x="16903" y="21501"/>
                  </a:lnTo>
                  <a:lnTo>
                    <a:pt x="20880" y="26702"/>
                  </a:lnTo>
                  <a:lnTo>
                    <a:pt x="25698" y="33172"/>
                  </a:lnTo>
                  <a:lnTo>
                    <a:pt x="29699" y="36180"/>
                  </a:lnTo>
                  <a:lnTo>
                    <a:pt x="32730" y="40173"/>
                  </a:lnTo>
                  <a:lnTo>
                    <a:pt x="36040" y="49509"/>
                  </a:lnTo>
                  <a:lnTo>
                    <a:pt x="36842" y="58459"/>
                  </a:lnTo>
                  <a:lnTo>
                    <a:pt x="34113" y="61879"/>
                  </a:lnTo>
                  <a:lnTo>
                    <a:pt x="30156" y="65242"/>
                  </a:lnTo>
                  <a:lnTo>
                    <a:pt x="27525" y="69530"/>
                  </a:lnTo>
                  <a:lnTo>
                    <a:pt x="23246" y="74330"/>
                  </a:lnTo>
                  <a:lnTo>
                    <a:pt x="21536" y="71112"/>
                  </a:lnTo>
                  <a:lnTo>
                    <a:pt x="22241" y="67667"/>
                  </a:lnTo>
                  <a:lnTo>
                    <a:pt x="19087" y="64855"/>
                  </a:lnTo>
                  <a:lnTo>
                    <a:pt x="22140" y="62751"/>
                  </a:lnTo>
                  <a:lnTo>
                    <a:pt x="26090" y="62297"/>
                  </a:lnTo>
                  <a:lnTo>
                    <a:pt x="24028" y="59270"/>
                  </a:lnTo>
                  <a:lnTo>
                    <a:pt x="29881" y="55219"/>
                  </a:lnTo>
                  <a:lnTo>
                    <a:pt x="29442" y="49136"/>
                  </a:lnTo>
                  <a:lnTo>
                    <a:pt x="28025" y="45785"/>
                  </a:lnTo>
                  <a:lnTo>
                    <a:pt x="27853" y="40706"/>
                  </a:lnTo>
                  <a:lnTo>
                    <a:pt x="26263" y="37165"/>
                  </a:lnTo>
                  <a:lnTo>
                    <a:pt x="22764" y="33745"/>
                  </a:lnTo>
                  <a:lnTo>
                    <a:pt x="19536" y="29384"/>
                  </a:lnTo>
                  <a:lnTo>
                    <a:pt x="15210" y="23548"/>
                  </a:lnTo>
                  <a:lnTo>
                    <a:pt x="10104" y="20709"/>
                  </a:lnTo>
                  <a:lnTo>
                    <a:pt x="10778" y="18865"/>
                  </a:lnTo>
                  <a:lnTo>
                    <a:pt x="12860" y="17458"/>
                  </a:lnTo>
                  <a:lnTo>
                    <a:pt x="10419" y="13139"/>
                  </a:lnTo>
                  <a:lnTo>
                    <a:pt x="5851" y="13284"/>
                  </a:lnTo>
                  <a:lnTo>
                    <a:pt x="3118" y="8806"/>
                  </a:lnTo>
                  <a:lnTo>
                    <a:pt x="0" y="4951"/>
                  </a:lnTo>
                  <a:lnTo>
                    <a:pt x="1668" y="3648"/>
                  </a:lnTo>
                  <a:lnTo>
                    <a:pt x="4606" y="3545"/>
                  </a:lnTo>
                  <a:lnTo>
                    <a:pt x="8030" y="2810"/>
                  </a:lnTo>
                  <a:lnTo>
                    <a:pt x="10454" y="0"/>
                  </a:lnTo>
                  <a:lnTo>
                    <a:pt x="12721" y="1799"/>
                  </a:lnTo>
                  <a:lnTo>
                    <a:pt x="16317" y="2561"/>
                  </a:lnTo>
                  <a:lnTo>
                    <a:pt x="16490" y="5480"/>
                  </a:lnTo>
                  <a:lnTo>
                    <a:pt x="18763" y="7443"/>
                  </a:lnTo>
                  <a:lnTo>
                    <a:pt x="22805" y="858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4" name="Polygon form 454"/>
            <p:cNvSpPr/>
            <p:nvPr/>
          </p:nvSpPr>
          <p:spPr>
            <a:xfrm>
              <a:off x="883466" y="2678430"/>
              <a:ext cx="39174" cy="30935"/>
            </a:xfrm>
            <a:custGeom>
              <a:avLst/>
              <a:gdLst/>
              <a:ahLst/>
              <a:cxnLst/>
              <a:rect l="0" t="0" r="0" b="0"/>
              <a:pathLst>
                <a:path w="39174" h="30935">
                  <a:moveTo>
                    <a:pt x="39174" y="11160"/>
                  </a:moveTo>
                  <a:lnTo>
                    <a:pt x="36559" y="12482"/>
                  </a:lnTo>
                  <a:lnTo>
                    <a:pt x="36014" y="14614"/>
                  </a:lnTo>
                  <a:lnTo>
                    <a:pt x="36064" y="16245"/>
                  </a:lnTo>
                  <a:lnTo>
                    <a:pt x="32461" y="18310"/>
                  </a:lnTo>
                  <a:lnTo>
                    <a:pt x="26581" y="20610"/>
                  </a:lnTo>
                  <a:lnTo>
                    <a:pt x="23430" y="24014"/>
                  </a:lnTo>
                  <a:lnTo>
                    <a:pt x="21777" y="24296"/>
                  </a:lnTo>
                  <a:lnTo>
                    <a:pt x="20618" y="24026"/>
                  </a:lnTo>
                  <a:lnTo>
                    <a:pt x="18533" y="26027"/>
                  </a:lnTo>
                  <a:lnTo>
                    <a:pt x="16171" y="26969"/>
                  </a:lnTo>
                  <a:lnTo>
                    <a:pt x="12996" y="27248"/>
                  </a:lnTo>
                  <a:lnTo>
                    <a:pt x="12053" y="27528"/>
                  </a:lnTo>
                  <a:lnTo>
                    <a:pt x="11300" y="28793"/>
                  </a:lnTo>
                  <a:lnTo>
                    <a:pt x="10324" y="29150"/>
                  </a:lnTo>
                  <a:lnTo>
                    <a:pt x="9807" y="30366"/>
                  </a:lnTo>
                  <a:lnTo>
                    <a:pt x="7917" y="30278"/>
                  </a:lnTo>
                  <a:lnTo>
                    <a:pt x="6739" y="30935"/>
                  </a:lnTo>
                  <a:lnTo>
                    <a:pt x="4091" y="30716"/>
                  </a:lnTo>
                  <a:lnTo>
                    <a:pt x="2941" y="27948"/>
                  </a:lnTo>
                  <a:lnTo>
                    <a:pt x="2893" y="25348"/>
                  </a:lnTo>
                  <a:lnTo>
                    <a:pt x="2186" y="23951"/>
                  </a:lnTo>
                  <a:lnTo>
                    <a:pt x="1218" y="20442"/>
                  </a:lnTo>
                  <a:lnTo>
                    <a:pt x="0" y="18500"/>
                  </a:lnTo>
                  <a:lnTo>
                    <a:pt x="743" y="18261"/>
                  </a:lnTo>
                  <a:lnTo>
                    <a:pt x="206" y="16093"/>
                  </a:lnTo>
                  <a:lnTo>
                    <a:pt x="600" y="15172"/>
                  </a:lnTo>
                  <a:lnTo>
                    <a:pt x="285" y="13101"/>
                  </a:lnTo>
                  <a:lnTo>
                    <a:pt x="1832" y="11566"/>
                  </a:lnTo>
                  <a:lnTo>
                    <a:pt x="1294" y="9567"/>
                  </a:lnTo>
                  <a:lnTo>
                    <a:pt x="2111" y="7219"/>
                  </a:lnTo>
                  <a:lnTo>
                    <a:pt x="3757" y="8436"/>
                  </a:lnTo>
                  <a:lnTo>
                    <a:pt x="4745" y="7994"/>
                  </a:lnTo>
                  <a:lnTo>
                    <a:pt x="9086" y="7831"/>
                  </a:lnTo>
                  <a:lnTo>
                    <a:pt x="9816" y="8298"/>
                  </a:lnTo>
                  <a:lnTo>
                    <a:pt x="13499" y="8728"/>
                  </a:lnTo>
                  <a:lnTo>
                    <a:pt x="14924" y="8471"/>
                  </a:lnTo>
                  <a:lnTo>
                    <a:pt x="15999" y="10046"/>
                  </a:lnTo>
                  <a:lnTo>
                    <a:pt x="17693" y="9229"/>
                  </a:lnTo>
                  <a:lnTo>
                    <a:pt x="19955" y="4190"/>
                  </a:lnTo>
                  <a:lnTo>
                    <a:pt x="23264" y="1995"/>
                  </a:lnTo>
                  <a:lnTo>
                    <a:pt x="33909" y="0"/>
                  </a:lnTo>
                  <a:lnTo>
                    <a:pt x="37631" y="7838"/>
                  </a:lnTo>
                  <a:lnTo>
                    <a:pt x="39174" y="1116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5" name="Polygon form 455"/>
            <p:cNvSpPr/>
            <p:nvPr/>
          </p:nvSpPr>
          <p:spPr>
            <a:xfrm>
              <a:off x="781619" y="2873651"/>
              <a:ext cx="60911" cy="59634"/>
            </a:xfrm>
            <a:custGeom>
              <a:avLst/>
              <a:gdLst/>
              <a:ahLst/>
              <a:cxnLst/>
              <a:rect l="0" t="0" r="0" b="0"/>
              <a:pathLst>
                <a:path w="60911" h="59634">
                  <a:moveTo>
                    <a:pt x="55005" y="33943"/>
                  </a:moveTo>
                  <a:lnTo>
                    <a:pt x="54229" y="34616"/>
                  </a:lnTo>
                  <a:lnTo>
                    <a:pt x="52458" y="36993"/>
                  </a:lnTo>
                  <a:lnTo>
                    <a:pt x="51210" y="39405"/>
                  </a:lnTo>
                  <a:lnTo>
                    <a:pt x="48828" y="42758"/>
                  </a:lnTo>
                  <a:lnTo>
                    <a:pt x="44281" y="47569"/>
                  </a:lnTo>
                  <a:lnTo>
                    <a:pt x="41473" y="50364"/>
                  </a:lnTo>
                  <a:lnTo>
                    <a:pt x="38563" y="52472"/>
                  </a:lnTo>
                  <a:lnTo>
                    <a:pt x="34658" y="54250"/>
                  </a:lnTo>
                  <a:lnTo>
                    <a:pt x="32818" y="54471"/>
                  </a:lnTo>
                  <a:lnTo>
                    <a:pt x="32236" y="55774"/>
                  </a:lnTo>
                  <a:lnTo>
                    <a:pt x="30136" y="55049"/>
                  </a:lnTo>
                  <a:lnTo>
                    <a:pt x="28292" y="55923"/>
                  </a:lnTo>
                  <a:lnTo>
                    <a:pt x="24512" y="54967"/>
                  </a:lnTo>
                  <a:lnTo>
                    <a:pt x="22306" y="55516"/>
                  </a:lnTo>
                  <a:lnTo>
                    <a:pt x="20851" y="55252"/>
                  </a:lnTo>
                  <a:lnTo>
                    <a:pt x="17032" y="57069"/>
                  </a:lnTo>
                  <a:lnTo>
                    <a:pt x="13939" y="57782"/>
                  </a:lnTo>
                  <a:lnTo>
                    <a:pt x="11612" y="59538"/>
                  </a:lnTo>
                  <a:lnTo>
                    <a:pt x="9990" y="59634"/>
                  </a:lnTo>
                  <a:lnTo>
                    <a:pt x="8609" y="57940"/>
                  </a:lnTo>
                  <a:lnTo>
                    <a:pt x="7414" y="57842"/>
                  </a:lnTo>
                  <a:lnTo>
                    <a:pt x="6025" y="55726"/>
                  </a:lnTo>
                  <a:lnTo>
                    <a:pt x="5813" y="56377"/>
                  </a:lnTo>
                  <a:lnTo>
                    <a:pt x="5424" y="55107"/>
                  </a:lnTo>
                  <a:lnTo>
                    <a:pt x="5624" y="52347"/>
                  </a:lnTo>
                  <a:lnTo>
                    <a:pt x="4661" y="49182"/>
                  </a:lnTo>
                  <a:lnTo>
                    <a:pt x="5872" y="48335"/>
                  </a:lnTo>
                  <a:lnTo>
                    <a:pt x="6002" y="44721"/>
                  </a:lnTo>
                  <a:lnTo>
                    <a:pt x="3900" y="40295"/>
                  </a:lnTo>
                  <a:lnTo>
                    <a:pt x="2302" y="36293"/>
                  </a:lnTo>
                  <a:lnTo>
                    <a:pt x="2297" y="36280"/>
                  </a:lnTo>
                  <a:lnTo>
                    <a:pt x="0" y="30145"/>
                  </a:lnTo>
                  <a:lnTo>
                    <a:pt x="1863" y="27830"/>
                  </a:lnTo>
                  <a:lnTo>
                    <a:pt x="3241" y="29129"/>
                  </a:lnTo>
                  <a:lnTo>
                    <a:pt x="3751" y="31147"/>
                  </a:lnTo>
                  <a:lnTo>
                    <a:pt x="5367" y="31502"/>
                  </a:lnTo>
                  <a:lnTo>
                    <a:pt x="7607" y="32411"/>
                  </a:lnTo>
                  <a:lnTo>
                    <a:pt x="9582" y="32084"/>
                  </a:lnTo>
                  <a:lnTo>
                    <a:pt x="12976" y="29703"/>
                  </a:lnTo>
                  <a:lnTo>
                    <a:pt x="13945" y="12307"/>
                  </a:lnTo>
                  <a:lnTo>
                    <a:pt x="14906" y="13022"/>
                  </a:lnTo>
                  <a:lnTo>
                    <a:pt x="16850" y="17516"/>
                  </a:lnTo>
                  <a:lnTo>
                    <a:pt x="16348" y="20384"/>
                  </a:lnTo>
                  <a:lnTo>
                    <a:pt x="17071" y="22045"/>
                  </a:lnTo>
                  <a:lnTo>
                    <a:pt x="19729" y="21587"/>
                  </a:lnTo>
                  <a:lnTo>
                    <a:pt x="21694" y="19501"/>
                  </a:lnTo>
                  <a:lnTo>
                    <a:pt x="23523" y="18099"/>
                  </a:lnTo>
                  <a:lnTo>
                    <a:pt x="24562" y="15849"/>
                  </a:lnTo>
                  <a:lnTo>
                    <a:pt x="26428" y="14773"/>
                  </a:lnTo>
                  <a:lnTo>
                    <a:pt x="27947" y="15360"/>
                  </a:lnTo>
                  <a:lnTo>
                    <a:pt x="29624" y="16697"/>
                  </a:lnTo>
                  <a:lnTo>
                    <a:pt x="32607" y="16959"/>
                  </a:lnTo>
                  <a:lnTo>
                    <a:pt x="35038" y="15885"/>
                  </a:lnTo>
                  <a:lnTo>
                    <a:pt x="35511" y="14417"/>
                  </a:lnTo>
                  <a:lnTo>
                    <a:pt x="36312" y="12166"/>
                  </a:lnTo>
                  <a:lnTo>
                    <a:pt x="38349" y="11809"/>
                  </a:lnTo>
                  <a:lnTo>
                    <a:pt x="39581" y="10048"/>
                  </a:lnTo>
                  <a:lnTo>
                    <a:pt x="41027" y="6915"/>
                  </a:lnTo>
                  <a:lnTo>
                    <a:pt x="44595" y="3425"/>
                  </a:lnTo>
                  <a:lnTo>
                    <a:pt x="50095" y="0"/>
                  </a:lnTo>
                  <a:lnTo>
                    <a:pt x="51607" y="67"/>
                  </a:lnTo>
                  <a:lnTo>
                    <a:pt x="53354" y="886"/>
                  </a:lnTo>
                  <a:lnTo>
                    <a:pt x="54649" y="332"/>
                  </a:lnTo>
                  <a:lnTo>
                    <a:pt x="56595" y="826"/>
                  </a:lnTo>
                  <a:lnTo>
                    <a:pt x="57874" y="7497"/>
                  </a:lnTo>
                  <a:lnTo>
                    <a:pt x="58570" y="10867"/>
                  </a:lnTo>
                  <a:lnTo>
                    <a:pt x="57475" y="16128"/>
                  </a:lnTo>
                  <a:lnTo>
                    <a:pt x="57644" y="17828"/>
                  </a:lnTo>
                  <a:lnTo>
                    <a:pt x="55860" y="16939"/>
                  </a:lnTo>
                  <a:lnTo>
                    <a:pt x="54768" y="17263"/>
                  </a:lnTo>
                  <a:lnTo>
                    <a:pt x="54305" y="18634"/>
                  </a:lnTo>
                  <a:lnTo>
                    <a:pt x="53151" y="20395"/>
                  </a:lnTo>
                  <a:lnTo>
                    <a:pt x="53046" y="22029"/>
                  </a:lnTo>
                  <a:lnTo>
                    <a:pt x="55008" y="24618"/>
                  </a:lnTo>
                  <a:lnTo>
                    <a:pt x="57197" y="24136"/>
                  </a:lnTo>
                  <a:lnTo>
                    <a:pt x="58133" y="22048"/>
                  </a:lnTo>
                  <a:lnTo>
                    <a:pt x="60911" y="22125"/>
                  </a:lnTo>
                  <a:lnTo>
                    <a:pt x="59676" y="25553"/>
                  </a:lnTo>
                  <a:lnTo>
                    <a:pt x="58869" y="29473"/>
                  </a:lnTo>
                  <a:lnTo>
                    <a:pt x="57719" y="31593"/>
                  </a:lnTo>
                  <a:lnTo>
                    <a:pt x="55005" y="3394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6" name="Polygon form 456"/>
            <p:cNvSpPr/>
            <p:nvPr/>
          </p:nvSpPr>
          <p:spPr>
            <a:xfrm>
              <a:off x="819949" y="2904569"/>
              <a:ext cx="8698" cy="9389"/>
            </a:xfrm>
            <a:custGeom>
              <a:avLst/>
              <a:gdLst/>
              <a:ahLst/>
              <a:cxnLst/>
              <a:rect l="0" t="0" r="0" b="0"/>
              <a:pathLst>
                <a:path w="8698" h="9389">
                  <a:moveTo>
                    <a:pt x="7564" y="1475"/>
                  </a:moveTo>
                  <a:lnTo>
                    <a:pt x="6102" y="0"/>
                  </a:lnTo>
                  <a:lnTo>
                    <a:pt x="4318" y="941"/>
                  </a:lnTo>
                  <a:lnTo>
                    <a:pt x="2190" y="2763"/>
                  </a:lnTo>
                  <a:lnTo>
                    <a:pt x="0" y="5726"/>
                  </a:lnTo>
                  <a:lnTo>
                    <a:pt x="2397" y="9389"/>
                  </a:lnTo>
                  <a:lnTo>
                    <a:pt x="3732" y="8937"/>
                  </a:lnTo>
                  <a:lnTo>
                    <a:pt x="4534" y="7439"/>
                  </a:lnTo>
                  <a:lnTo>
                    <a:pt x="6619" y="6728"/>
                  </a:lnTo>
                  <a:lnTo>
                    <a:pt x="7376" y="5197"/>
                  </a:lnTo>
                  <a:lnTo>
                    <a:pt x="8698" y="2916"/>
                  </a:lnTo>
                  <a:lnTo>
                    <a:pt x="7564" y="14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7" name="Polygon form 457"/>
            <p:cNvSpPr/>
            <p:nvPr/>
          </p:nvSpPr>
          <p:spPr>
            <a:xfrm>
              <a:off x="804823" y="2808211"/>
              <a:ext cx="45077" cy="45850"/>
            </a:xfrm>
            <a:custGeom>
              <a:avLst/>
              <a:gdLst/>
              <a:ahLst/>
              <a:cxnLst/>
              <a:rect l="0" t="0" r="0" b="0"/>
              <a:pathLst>
                <a:path w="45077" h="45850">
                  <a:moveTo>
                    <a:pt x="42506" y="4734"/>
                  </a:moveTo>
                  <a:lnTo>
                    <a:pt x="44244" y="6854"/>
                  </a:lnTo>
                  <a:lnTo>
                    <a:pt x="45077" y="10877"/>
                  </a:lnTo>
                  <a:lnTo>
                    <a:pt x="44380" y="12156"/>
                  </a:lnTo>
                  <a:lnTo>
                    <a:pt x="43466" y="15988"/>
                  </a:lnTo>
                  <a:lnTo>
                    <a:pt x="44038" y="19914"/>
                  </a:lnTo>
                  <a:lnTo>
                    <a:pt x="42769" y="21553"/>
                  </a:lnTo>
                  <a:lnTo>
                    <a:pt x="41419" y="25941"/>
                  </a:lnTo>
                  <a:lnTo>
                    <a:pt x="43359" y="27180"/>
                  </a:lnTo>
                  <a:lnTo>
                    <a:pt x="31659" y="30996"/>
                  </a:lnTo>
                  <a:lnTo>
                    <a:pt x="31860" y="34362"/>
                  </a:lnTo>
                  <a:lnTo>
                    <a:pt x="28961" y="34988"/>
                  </a:lnTo>
                  <a:lnTo>
                    <a:pt x="26716" y="36855"/>
                  </a:lnTo>
                  <a:lnTo>
                    <a:pt x="26177" y="38489"/>
                  </a:lnTo>
                  <a:lnTo>
                    <a:pt x="24806" y="38850"/>
                  </a:lnTo>
                  <a:lnTo>
                    <a:pt x="21333" y="42710"/>
                  </a:lnTo>
                  <a:lnTo>
                    <a:pt x="19093" y="45750"/>
                  </a:lnTo>
                  <a:lnTo>
                    <a:pt x="17816" y="45850"/>
                  </a:lnTo>
                  <a:lnTo>
                    <a:pt x="16618" y="45297"/>
                  </a:lnTo>
                  <a:lnTo>
                    <a:pt x="12430" y="44750"/>
                  </a:lnTo>
                  <a:lnTo>
                    <a:pt x="11769" y="44393"/>
                  </a:lnTo>
                  <a:lnTo>
                    <a:pt x="11758" y="44001"/>
                  </a:lnTo>
                  <a:lnTo>
                    <a:pt x="10318" y="42928"/>
                  </a:lnTo>
                  <a:lnTo>
                    <a:pt x="7883" y="42640"/>
                  </a:lnTo>
                  <a:lnTo>
                    <a:pt x="4748" y="43692"/>
                  </a:lnTo>
                  <a:lnTo>
                    <a:pt x="2405" y="40732"/>
                  </a:lnTo>
                  <a:lnTo>
                    <a:pt x="0" y="36860"/>
                  </a:lnTo>
                  <a:lnTo>
                    <a:pt x="663" y="21861"/>
                  </a:lnTo>
                  <a:lnTo>
                    <a:pt x="8586" y="21958"/>
                  </a:lnTo>
                  <a:lnTo>
                    <a:pt x="8313" y="20328"/>
                  </a:lnTo>
                  <a:lnTo>
                    <a:pt x="8934" y="18564"/>
                  </a:lnTo>
                  <a:lnTo>
                    <a:pt x="8329" y="16348"/>
                  </a:lnTo>
                  <a:lnTo>
                    <a:pt x="8827" y="14062"/>
                  </a:lnTo>
                  <a:lnTo>
                    <a:pt x="8464" y="12596"/>
                  </a:lnTo>
                  <a:lnTo>
                    <a:pt x="9777" y="12720"/>
                  </a:lnTo>
                  <a:lnTo>
                    <a:pt x="9956" y="14188"/>
                  </a:lnTo>
                  <a:lnTo>
                    <a:pt x="11747" y="14081"/>
                  </a:lnTo>
                  <a:lnTo>
                    <a:pt x="14157" y="14527"/>
                  </a:lnTo>
                  <a:lnTo>
                    <a:pt x="15367" y="16676"/>
                  </a:lnTo>
                  <a:lnTo>
                    <a:pt x="18399" y="17349"/>
                  </a:lnTo>
                  <a:lnTo>
                    <a:pt x="20778" y="15870"/>
                  </a:lnTo>
                  <a:lnTo>
                    <a:pt x="21551" y="18349"/>
                  </a:lnTo>
                  <a:lnTo>
                    <a:pt x="24448" y="19024"/>
                  </a:lnTo>
                  <a:lnTo>
                    <a:pt x="25778" y="21045"/>
                  </a:lnTo>
                  <a:lnTo>
                    <a:pt x="27241" y="23654"/>
                  </a:lnTo>
                  <a:lnTo>
                    <a:pt x="30150" y="23711"/>
                  </a:lnTo>
                  <a:lnTo>
                    <a:pt x="30029" y="18613"/>
                  </a:lnTo>
                  <a:lnTo>
                    <a:pt x="28952" y="19467"/>
                  </a:lnTo>
                  <a:lnTo>
                    <a:pt x="26355" y="17613"/>
                  </a:lnTo>
                  <a:lnTo>
                    <a:pt x="25354" y="16767"/>
                  </a:lnTo>
                  <a:lnTo>
                    <a:pt x="25982" y="12028"/>
                  </a:lnTo>
                  <a:lnTo>
                    <a:pt x="26828" y="6437"/>
                  </a:lnTo>
                  <a:lnTo>
                    <a:pt x="26029" y="4350"/>
                  </a:lnTo>
                  <a:lnTo>
                    <a:pt x="27197" y="1339"/>
                  </a:lnTo>
                  <a:lnTo>
                    <a:pt x="28238" y="778"/>
                  </a:lnTo>
                  <a:lnTo>
                    <a:pt x="33401" y="0"/>
                  </a:lnTo>
                  <a:lnTo>
                    <a:pt x="34898" y="487"/>
                  </a:lnTo>
                  <a:lnTo>
                    <a:pt x="36465" y="1698"/>
                  </a:lnTo>
                  <a:lnTo>
                    <a:pt x="37969" y="2496"/>
                  </a:lnTo>
                  <a:lnTo>
                    <a:pt x="40378" y="3303"/>
                  </a:lnTo>
                  <a:lnTo>
                    <a:pt x="42506" y="473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8" name="Polygon form 458"/>
            <p:cNvSpPr/>
            <p:nvPr/>
          </p:nvSpPr>
          <p:spPr>
            <a:xfrm>
              <a:off x="817253" y="2842573"/>
              <a:ext cx="28864" cy="31964"/>
            </a:xfrm>
            <a:custGeom>
              <a:avLst/>
              <a:gdLst/>
              <a:ahLst/>
              <a:cxnLst/>
              <a:rect l="0" t="0" r="0" b="0"/>
              <a:pathLst>
                <a:path w="28864" h="31964">
                  <a:moveTo>
                    <a:pt x="20961" y="31904"/>
                  </a:moveTo>
                  <a:lnTo>
                    <a:pt x="19015" y="31410"/>
                  </a:lnTo>
                  <a:lnTo>
                    <a:pt x="17720" y="31964"/>
                  </a:lnTo>
                  <a:lnTo>
                    <a:pt x="15973" y="31145"/>
                  </a:lnTo>
                  <a:lnTo>
                    <a:pt x="14461" y="31078"/>
                  </a:lnTo>
                  <a:lnTo>
                    <a:pt x="12225" y="28921"/>
                  </a:lnTo>
                  <a:lnTo>
                    <a:pt x="9386" y="28168"/>
                  </a:lnTo>
                  <a:lnTo>
                    <a:pt x="8470" y="25164"/>
                  </a:lnTo>
                  <a:lnTo>
                    <a:pt x="8560" y="23499"/>
                  </a:lnTo>
                  <a:lnTo>
                    <a:pt x="6986" y="22977"/>
                  </a:lnTo>
                  <a:lnTo>
                    <a:pt x="3027" y="17758"/>
                  </a:lnTo>
                  <a:lnTo>
                    <a:pt x="1985" y="15018"/>
                  </a:lnTo>
                  <a:lnTo>
                    <a:pt x="1270" y="14171"/>
                  </a:lnTo>
                  <a:lnTo>
                    <a:pt x="0" y="10388"/>
                  </a:lnTo>
                  <a:lnTo>
                    <a:pt x="4188" y="10935"/>
                  </a:lnTo>
                  <a:lnTo>
                    <a:pt x="5385" y="11488"/>
                  </a:lnTo>
                  <a:lnTo>
                    <a:pt x="6663" y="11388"/>
                  </a:lnTo>
                  <a:lnTo>
                    <a:pt x="8902" y="8348"/>
                  </a:lnTo>
                  <a:lnTo>
                    <a:pt x="12376" y="4488"/>
                  </a:lnTo>
                  <a:lnTo>
                    <a:pt x="13747" y="4127"/>
                  </a:lnTo>
                  <a:lnTo>
                    <a:pt x="14286" y="2492"/>
                  </a:lnTo>
                  <a:lnTo>
                    <a:pt x="16531" y="626"/>
                  </a:lnTo>
                  <a:lnTo>
                    <a:pt x="19430" y="0"/>
                  </a:lnTo>
                  <a:lnTo>
                    <a:pt x="19588" y="1765"/>
                  </a:lnTo>
                  <a:lnTo>
                    <a:pt x="22749" y="1695"/>
                  </a:lnTo>
                  <a:lnTo>
                    <a:pt x="24451" y="2707"/>
                  </a:lnTo>
                  <a:lnTo>
                    <a:pt x="25204" y="3883"/>
                  </a:lnTo>
                  <a:lnTo>
                    <a:pt x="26986" y="4242"/>
                  </a:lnTo>
                  <a:lnTo>
                    <a:pt x="28864" y="5778"/>
                  </a:lnTo>
                  <a:lnTo>
                    <a:pt x="28520" y="11766"/>
                  </a:lnTo>
                  <a:lnTo>
                    <a:pt x="27583" y="15037"/>
                  </a:lnTo>
                  <a:lnTo>
                    <a:pt x="27195" y="18570"/>
                  </a:lnTo>
                  <a:lnTo>
                    <a:pt x="27705" y="19977"/>
                  </a:lnTo>
                  <a:lnTo>
                    <a:pt x="27093" y="22756"/>
                  </a:lnTo>
                  <a:lnTo>
                    <a:pt x="26498" y="23181"/>
                  </a:lnTo>
                  <a:lnTo>
                    <a:pt x="25274" y="26581"/>
                  </a:lnTo>
                  <a:lnTo>
                    <a:pt x="20961" y="3190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9" name="Polygon form 459"/>
            <p:cNvSpPr/>
            <p:nvPr/>
          </p:nvSpPr>
          <p:spPr>
            <a:xfrm>
              <a:off x="774685" y="2556322"/>
              <a:ext cx="13221" cy="12096"/>
            </a:xfrm>
            <a:custGeom>
              <a:avLst/>
              <a:gdLst/>
              <a:ahLst/>
              <a:cxnLst/>
              <a:rect l="0" t="0" r="0" b="0"/>
              <a:pathLst>
                <a:path w="13221" h="12096">
                  <a:moveTo>
                    <a:pt x="10863" y="1678"/>
                  </a:moveTo>
                  <a:lnTo>
                    <a:pt x="12073" y="1649"/>
                  </a:lnTo>
                  <a:lnTo>
                    <a:pt x="11432" y="3730"/>
                  </a:lnTo>
                  <a:lnTo>
                    <a:pt x="13221" y="5519"/>
                  </a:lnTo>
                  <a:lnTo>
                    <a:pt x="12939" y="7739"/>
                  </a:lnTo>
                  <a:lnTo>
                    <a:pt x="12165" y="7957"/>
                  </a:lnTo>
                  <a:lnTo>
                    <a:pt x="11574" y="8394"/>
                  </a:lnTo>
                  <a:lnTo>
                    <a:pt x="10574" y="9501"/>
                  </a:lnTo>
                  <a:lnTo>
                    <a:pt x="10306" y="12096"/>
                  </a:lnTo>
                  <a:lnTo>
                    <a:pt x="7156" y="10349"/>
                  </a:lnTo>
                  <a:lnTo>
                    <a:pt x="5717" y="8398"/>
                  </a:lnTo>
                  <a:lnTo>
                    <a:pt x="4346" y="7370"/>
                  </a:lnTo>
                  <a:lnTo>
                    <a:pt x="2657" y="5630"/>
                  </a:lnTo>
                  <a:lnTo>
                    <a:pt x="1813" y="4180"/>
                  </a:lnTo>
                  <a:lnTo>
                    <a:pt x="0" y="1998"/>
                  </a:lnTo>
                  <a:lnTo>
                    <a:pt x="544" y="38"/>
                  </a:lnTo>
                  <a:lnTo>
                    <a:pt x="1828" y="1105"/>
                  </a:lnTo>
                  <a:lnTo>
                    <a:pt x="2472" y="122"/>
                  </a:lnTo>
                  <a:lnTo>
                    <a:pt x="4020" y="0"/>
                  </a:lnTo>
                  <a:lnTo>
                    <a:pt x="6955" y="748"/>
                  </a:lnTo>
                  <a:lnTo>
                    <a:pt x="9256" y="655"/>
                  </a:lnTo>
                  <a:lnTo>
                    <a:pt x="10863" y="1678"/>
                  </a:lnTo>
                  <a:close/>
                </a:path>
              </a:pathLst>
            </a:custGeom>
            <a:solidFill>
              <a:srgbClr val="E5F5E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0" name="Polygon form 460"/>
            <p:cNvSpPr/>
            <p:nvPr/>
          </p:nvSpPr>
          <p:spPr>
            <a:xfrm>
              <a:off x="794916" y="2504301"/>
              <a:ext cx="29036" cy="22645"/>
            </a:xfrm>
            <a:custGeom>
              <a:avLst/>
              <a:gdLst/>
              <a:ahLst/>
              <a:cxnLst/>
              <a:rect l="0" t="0" r="0" b="0"/>
              <a:pathLst>
                <a:path w="29036" h="22645">
                  <a:moveTo>
                    <a:pt x="0" y="10897"/>
                  </a:moveTo>
                  <a:lnTo>
                    <a:pt x="3000" y="10874"/>
                  </a:lnTo>
                  <a:lnTo>
                    <a:pt x="6080" y="9039"/>
                  </a:lnTo>
                  <a:lnTo>
                    <a:pt x="6364" y="6370"/>
                  </a:lnTo>
                  <a:lnTo>
                    <a:pt x="8624" y="4814"/>
                  </a:lnTo>
                  <a:lnTo>
                    <a:pt x="7976" y="2714"/>
                  </a:lnTo>
                  <a:lnTo>
                    <a:pt x="9689" y="1884"/>
                  </a:lnTo>
                  <a:lnTo>
                    <a:pt x="12619" y="0"/>
                  </a:lnTo>
                  <a:lnTo>
                    <a:pt x="16031" y="1107"/>
                  </a:lnTo>
                  <a:lnTo>
                    <a:pt x="16685" y="2264"/>
                  </a:lnTo>
                  <a:lnTo>
                    <a:pt x="18171" y="1666"/>
                  </a:lnTo>
                  <a:lnTo>
                    <a:pt x="21364" y="2717"/>
                  </a:lnTo>
                  <a:lnTo>
                    <a:pt x="22102" y="4917"/>
                  </a:lnTo>
                  <a:lnTo>
                    <a:pt x="21697" y="6201"/>
                  </a:lnTo>
                  <a:lnTo>
                    <a:pt x="24229" y="9234"/>
                  </a:lnTo>
                  <a:lnTo>
                    <a:pt x="25655" y="10061"/>
                  </a:lnTo>
                  <a:lnTo>
                    <a:pt x="25637" y="10915"/>
                  </a:lnTo>
                  <a:lnTo>
                    <a:pt x="27890" y="11692"/>
                  </a:lnTo>
                  <a:lnTo>
                    <a:pt x="29036" y="12924"/>
                  </a:lnTo>
                  <a:lnTo>
                    <a:pt x="28031" y="13983"/>
                  </a:lnTo>
                  <a:lnTo>
                    <a:pt x="25487" y="13881"/>
                  </a:lnTo>
                  <a:lnTo>
                    <a:pt x="24972" y="14334"/>
                  </a:lnTo>
                  <a:lnTo>
                    <a:pt x="26004" y="15879"/>
                  </a:lnTo>
                  <a:lnTo>
                    <a:pt x="27349" y="18874"/>
                  </a:lnTo>
                  <a:lnTo>
                    <a:pt x="24702" y="19216"/>
                  </a:lnTo>
                  <a:lnTo>
                    <a:pt x="23921" y="20272"/>
                  </a:lnTo>
                  <a:lnTo>
                    <a:pt x="24145" y="22645"/>
                  </a:lnTo>
                  <a:lnTo>
                    <a:pt x="22804" y="22218"/>
                  </a:lnTo>
                  <a:lnTo>
                    <a:pt x="19987" y="22507"/>
                  </a:lnTo>
                  <a:lnTo>
                    <a:pt x="18969" y="21424"/>
                  </a:lnTo>
                  <a:lnTo>
                    <a:pt x="17921" y="22270"/>
                  </a:lnTo>
                  <a:lnTo>
                    <a:pt x="16618" y="21615"/>
                  </a:lnTo>
                  <a:lnTo>
                    <a:pt x="14112" y="21572"/>
                  </a:lnTo>
                  <a:lnTo>
                    <a:pt x="10407" y="20513"/>
                  </a:lnTo>
                  <a:lnTo>
                    <a:pt x="7162" y="20206"/>
                  </a:lnTo>
                  <a:lnTo>
                    <a:pt x="4733" y="20356"/>
                  </a:lnTo>
                  <a:lnTo>
                    <a:pt x="3185" y="21662"/>
                  </a:lnTo>
                  <a:lnTo>
                    <a:pt x="1697" y="21872"/>
                  </a:lnTo>
                  <a:lnTo>
                    <a:pt x="1345" y="19779"/>
                  </a:lnTo>
                  <a:lnTo>
                    <a:pt x="70" y="17616"/>
                  </a:lnTo>
                  <a:lnTo>
                    <a:pt x="1815" y="16623"/>
                  </a:lnTo>
                  <a:lnTo>
                    <a:pt x="1562" y="14748"/>
                  </a:lnTo>
                  <a:lnTo>
                    <a:pt x="438" y="12975"/>
                  </a:lnTo>
                  <a:lnTo>
                    <a:pt x="0" y="1089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1" name="Polygon form 461"/>
            <p:cNvSpPr/>
            <p:nvPr/>
          </p:nvSpPr>
          <p:spPr>
            <a:xfrm>
              <a:off x="787708" y="2568189"/>
              <a:ext cx="6489" cy="14401"/>
            </a:xfrm>
            <a:custGeom>
              <a:avLst/>
              <a:gdLst/>
              <a:ahLst/>
              <a:cxnLst/>
              <a:rect l="0" t="0" r="0" b="0"/>
              <a:pathLst>
                <a:path w="6489" h="14401">
                  <a:moveTo>
                    <a:pt x="4525" y="3883"/>
                  </a:moveTo>
                  <a:lnTo>
                    <a:pt x="4241" y="5490"/>
                  </a:lnTo>
                  <a:lnTo>
                    <a:pt x="4914" y="7503"/>
                  </a:lnTo>
                  <a:lnTo>
                    <a:pt x="6442" y="8631"/>
                  </a:lnTo>
                  <a:lnTo>
                    <a:pt x="6489" y="9869"/>
                  </a:lnTo>
                  <a:lnTo>
                    <a:pt x="5435" y="10566"/>
                  </a:lnTo>
                  <a:lnTo>
                    <a:pt x="5367" y="12098"/>
                  </a:lnTo>
                  <a:lnTo>
                    <a:pt x="3964" y="14401"/>
                  </a:lnTo>
                  <a:lnTo>
                    <a:pt x="3349" y="14078"/>
                  </a:lnTo>
                  <a:lnTo>
                    <a:pt x="3190" y="13043"/>
                  </a:lnTo>
                  <a:lnTo>
                    <a:pt x="1146" y="11485"/>
                  </a:lnTo>
                  <a:lnTo>
                    <a:pt x="655" y="9247"/>
                  </a:lnTo>
                  <a:lnTo>
                    <a:pt x="666" y="6032"/>
                  </a:lnTo>
                  <a:lnTo>
                    <a:pt x="1002" y="4565"/>
                  </a:lnTo>
                  <a:lnTo>
                    <a:pt x="362" y="3831"/>
                  </a:lnTo>
                  <a:lnTo>
                    <a:pt x="0" y="2336"/>
                  </a:lnTo>
                  <a:lnTo>
                    <a:pt x="1261" y="0"/>
                  </a:lnTo>
                  <a:lnTo>
                    <a:pt x="1559" y="883"/>
                  </a:lnTo>
                  <a:lnTo>
                    <a:pt x="2433" y="455"/>
                  </a:lnTo>
                  <a:lnTo>
                    <a:pt x="3275" y="1708"/>
                  </a:lnTo>
                  <a:lnTo>
                    <a:pt x="4134" y="2180"/>
                  </a:lnTo>
                  <a:lnTo>
                    <a:pt x="4525" y="388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2" name="Polygon form 462"/>
            <p:cNvSpPr/>
            <p:nvPr/>
          </p:nvSpPr>
          <p:spPr>
            <a:xfrm>
              <a:off x="384653" y="2677828"/>
              <a:ext cx="6170" cy="12820"/>
            </a:xfrm>
            <a:custGeom>
              <a:avLst/>
              <a:gdLst/>
              <a:ahLst/>
              <a:cxnLst/>
              <a:rect l="0" t="0" r="0" b="0"/>
              <a:pathLst>
                <a:path w="6170" h="12820">
                  <a:moveTo>
                    <a:pt x="1834" y="3319"/>
                  </a:moveTo>
                  <a:lnTo>
                    <a:pt x="1928" y="2593"/>
                  </a:lnTo>
                  <a:lnTo>
                    <a:pt x="2420" y="2378"/>
                  </a:lnTo>
                  <a:lnTo>
                    <a:pt x="3002" y="2981"/>
                  </a:lnTo>
                  <a:lnTo>
                    <a:pt x="4853" y="44"/>
                  </a:lnTo>
                  <a:lnTo>
                    <a:pt x="5576" y="0"/>
                  </a:lnTo>
                  <a:lnTo>
                    <a:pt x="5465" y="723"/>
                  </a:lnTo>
                  <a:lnTo>
                    <a:pt x="6170" y="766"/>
                  </a:lnTo>
                  <a:lnTo>
                    <a:pt x="5880" y="2104"/>
                  </a:lnTo>
                  <a:lnTo>
                    <a:pt x="4916" y="4219"/>
                  </a:lnTo>
                  <a:lnTo>
                    <a:pt x="5119" y="4990"/>
                  </a:lnTo>
                  <a:lnTo>
                    <a:pt x="4440" y="6743"/>
                  </a:lnTo>
                  <a:lnTo>
                    <a:pt x="4602" y="7221"/>
                  </a:lnTo>
                  <a:lnTo>
                    <a:pt x="3775" y="9700"/>
                  </a:lnTo>
                  <a:lnTo>
                    <a:pt x="2834" y="10990"/>
                  </a:lnTo>
                  <a:lnTo>
                    <a:pt x="2130" y="11130"/>
                  </a:lnTo>
                  <a:lnTo>
                    <a:pt x="1125" y="12820"/>
                  </a:lnTo>
                  <a:lnTo>
                    <a:pt x="0" y="12793"/>
                  </a:lnTo>
                  <a:lnTo>
                    <a:pt x="1161" y="7230"/>
                  </a:lnTo>
                  <a:lnTo>
                    <a:pt x="1834" y="331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3" name="Polygon form 463"/>
            <p:cNvSpPr/>
            <p:nvPr/>
          </p:nvSpPr>
          <p:spPr>
            <a:xfrm>
              <a:off x="456653" y="2816427"/>
              <a:ext cx="48898" cy="63466"/>
            </a:xfrm>
            <a:custGeom>
              <a:avLst/>
              <a:gdLst/>
              <a:ahLst/>
              <a:cxnLst/>
              <a:rect l="0" t="0" r="0" b="0"/>
              <a:pathLst>
                <a:path w="48898" h="63466">
                  <a:moveTo>
                    <a:pt x="31259" y="58983"/>
                  </a:moveTo>
                  <a:lnTo>
                    <a:pt x="26994" y="58882"/>
                  </a:lnTo>
                  <a:lnTo>
                    <a:pt x="26132" y="62786"/>
                  </a:lnTo>
                  <a:lnTo>
                    <a:pt x="23421" y="59363"/>
                  </a:lnTo>
                  <a:lnTo>
                    <a:pt x="18382" y="58305"/>
                  </a:lnTo>
                  <a:lnTo>
                    <a:pt x="15973" y="62737"/>
                  </a:lnTo>
                  <a:lnTo>
                    <a:pt x="13409" y="63466"/>
                  </a:lnTo>
                  <a:lnTo>
                    <a:pt x="10897" y="56851"/>
                  </a:lnTo>
                  <a:lnTo>
                    <a:pt x="8078" y="51482"/>
                  </a:lnTo>
                  <a:lnTo>
                    <a:pt x="8584" y="46780"/>
                  </a:lnTo>
                  <a:lnTo>
                    <a:pt x="6336" y="44777"/>
                  </a:lnTo>
                  <a:lnTo>
                    <a:pt x="5365" y="41299"/>
                  </a:lnTo>
                  <a:lnTo>
                    <a:pt x="3095" y="38048"/>
                  </a:lnTo>
                  <a:lnTo>
                    <a:pt x="4825" y="32779"/>
                  </a:lnTo>
                  <a:lnTo>
                    <a:pt x="2728" y="28741"/>
                  </a:lnTo>
                  <a:lnTo>
                    <a:pt x="3413" y="27098"/>
                  </a:lnTo>
                  <a:lnTo>
                    <a:pt x="2539" y="25316"/>
                  </a:lnTo>
                  <a:lnTo>
                    <a:pt x="3761" y="22872"/>
                  </a:lnTo>
                  <a:lnTo>
                    <a:pt x="3420" y="18752"/>
                  </a:lnTo>
                  <a:lnTo>
                    <a:pt x="3283" y="15345"/>
                  </a:lnTo>
                  <a:lnTo>
                    <a:pt x="3951" y="13695"/>
                  </a:lnTo>
                  <a:lnTo>
                    <a:pt x="0" y="5944"/>
                  </a:lnTo>
                  <a:lnTo>
                    <a:pt x="2867" y="6317"/>
                  </a:lnTo>
                  <a:lnTo>
                    <a:pt x="4822" y="6187"/>
                  </a:lnTo>
                  <a:lnTo>
                    <a:pt x="5560" y="4712"/>
                  </a:lnTo>
                  <a:lnTo>
                    <a:pt x="8753" y="2711"/>
                  </a:lnTo>
                  <a:lnTo>
                    <a:pt x="10637" y="873"/>
                  </a:lnTo>
                  <a:lnTo>
                    <a:pt x="15580" y="0"/>
                  </a:lnTo>
                  <a:lnTo>
                    <a:pt x="15422" y="3624"/>
                  </a:lnTo>
                  <a:lnTo>
                    <a:pt x="16026" y="5475"/>
                  </a:lnTo>
                  <a:lnTo>
                    <a:pt x="15966" y="8716"/>
                  </a:lnTo>
                  <a:lnTo>
                    <a:pt x="20450" y="12985"/>
                  </a:lnTo>
                  <a:lnTo>
                    <a:pt x="24776" y="13724"/>
                  </a:lnTo>
                  <a:lnTo>
                    <a:pt x="26423" y="15504"/>
                  </a:lnTo>
                  <a:lnTo>
                    <a:pt x="29073" y="16423"/>
                  </a:lnTo>
                  <a:lnTo>
                    <a:pt x="30765" y="17799"/>
                  </a:lnTo>
                  <a:lnTo>
                    <a:pt x="33150" y="17719"/>
                  </a:lnTo>
                  <a:lnTo>
                    <a:pt x="35478" y="19115"/>
                  </a:lnTo>
                  <a:lnTo>
                    <a:pt x="35890" y="21892"/>
                  </a:lnTo>
                  <a:lnTo>
                    <a:pt x="36756" y="23285"/>
                  </a:lnTo>
                  <a:lnTo>
                    <a:pt x="36999" y="25356"/>
                  </a:lnTo>
                  <a:lnTo>
                    <a:pt x="35902" y="25453"/>
                  </a:lnTo>
                  <a:lnTo>
                    <a:pt x="37907" y="31026"/>
                  </a:lnTo>
                  <a:lnTo>
                    <a:pt x="45165" y="31110"/>
                  </a:lnTo>
                  <a:lnTo>
                    <a:pt x="44890" y="33889"/>
                  </a:lnTo>
                  <a:lnTo>
                    <a:pt x="45491" y="35776"/>
                  </a:lnTo>
                  <a:lnTo>
                    <a:pt x="47690" y="37088"/>
                  </a:lnTo>
                  <a:lnTo>
                    <a:pt x="48898" y="40054"/>
                  </a:lnTo>
                  <a:lnTo>
                    <a:pt x="48652" y="43841"/>
                  </a:lnTo>
                  <a:lnTo>
                    <a:pt x="47868" y="45959"/>
                  </a:lnTo>
                  <a:lnTo>
                    <a:pt x="48553" y="48685"/>
                  </a:lnTo>
                  <a:lnTo>
                    <a:pt x="47505" y="49698"/>
                  </a:lnTo>
                  <a:lnTo>
                    <a:pt x="47261" y="48221"/>
                  </a:lnTo>
                  <a:lnTo>
                    <a:pt x="43479" y="45834"/>
                  </a:lnTo>
                  <a:lnTo>
                    <a:pt x="39992" y="45831"/>
                  </a:lnTo>
                  <a:lnTo>
                    <a:pt x="33640" y="47357"/>
                  </a:lnTo>
                  <a:lnTo>
                    <a:pt x="32399" y="51623"/>
                  </a:lnTo>
                  <a:lnTo>
                    <a:pt x="32656" y="54211"/>
                  </a:lnTo>
                  <a:lnTo>
                    <a:pt x="32009" y="59998"/>
                  </a:lnTo>
                  <a:lnTo>
                    <a:pt x="31259" y="5898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4" name="Polygon form 464"/>
            <p:cNvSpPr/>
            <p:nvPr/>
          </p:nvSpPr>
          <p:spPr>
            <a:xfrm>
              <a:off x="438470" y="2744024"/>
              <a:ext cx="150394" cy="186609"/>
            </a:xfrm>
            <a:custGeom>
              <a:avLst/>
              <a:gdLst/>
              <a:ahLst/>
              <a:cxnLst/>
              <a:rect l="0" t="0" r="0" b="0"/>
              <a:pathLst>
                <a:path w="150394" h="186609">
                  <a:moveTo>
                    <a:pt x="75083" y="170101"/>
                  </a:moveTo>
                  <a:lnTo>
                    <a:pt x="78737" y="163457"/>
                  </a:lnTo>
                  <a:lnTo>
                    <a:pt x="82059" y="158717"/>
                  </a:lnTo>
                  <a:lnTo>
                    <a:pt x="84193" y="156714"/>
                  </a:lnTo>
                  <a:lnTo>
                    <a:pt x="86858" y="154011"/>
                  </a:lnTo>
                  <a:lnTo>
                    <a:pt x="86359" y="150198"/>
                  </a:lnTo>
                  <a:lnTo>
                    <a:pt x="84113" y="147484"/>
                  </a:lnTo>
                  <a:lnTo>
                    <a:pt x="82428" y="148440"/>
                  </a:lnTo>
                  <a:lnTo>
                    <a:pt x="82747" y="145667"/>
                  </a:lnTo>
                  <a:lnTo>
                    <a:pt x="82843" y="142832"/>
                  </a:lnTo>
                  <a:lnTo>
                    <a:pt x="82481" y="140206"/>
                  </a:lnTo>
                  <a:lnTo>
                    <a:pt x="81032" y="139367"/>
                  </a:lnTo>
                  <a:lnTo>
                    <a:pt x="79753" y="140169"/>
                  </a:lnTo>
                  <a:lnTo>
                    <a:pt x="78345" y="139987"/>
                  </a:lnTo>
                  <a:lnTo>
                    <a:pt x="77658" y="138156"/>
                  </a:lnTo>
                  <a:lnTo>
                    <a:pt x="76722" y="133781"/>
                  </a:lnTo>
                  <a:lnTo>
                    <a:pt x="75839" y="132366"/>
                  </a:lnTo>
                  <a:lnTo>
                    <a:pt x="73160" y="131122"/>
                  </a:lnTo>
                  <a:lnTo>
                    <a:pt x="71767" y="132091"/>
                  </a:lnTo>
                  <a:lnTo>
                    <a:pt x="67722" y="131253"/>
                  </a:lnTo>
                  <a:lnTo>
                    <a:pt x="67124" y="124744"/>
                  </a:lnTo>
                  <a:lnTo>
                    <a:pt x="65689" y="122101"/>
                  </a:lnTo>
                  <a:lnTo>
                    <a:pt x="66737" y="121088"/>
                  </a:lnTo>
                  <a:lnTo>
                    <a:pt x="66051" y="118363"/>
                  </a:lnTo>
                  <a:lnTo>
                    <a:pt x="66835" y="116244"/>
                  </a:lnTo>
                  <a:lnTo>
                    <a:pt x="67081" y="112457"/>
                  </a:lnTo>
                  <a:lnTo>
                    <a:pt x="65873" y="109491"/>
                  </a:lnTo>
                  <a:lnTo>
                    <a:pt x="63674" y="108179"/>
                  </a:lnTo>
                  <a:lnTo>
                    <a:pt x="63074" y="106292"/>
                  </a:lnTo>
                  <a:lnTo>
                    <a:pt x="63349" y="103513"/>
                  </a:lnTo>
                  <a:lnTo>
                    <a:pt x="56090" y="103429"/>
                  </a:lnTo>
                  <a:lnTo>
                    <a:pt x="54086" y="97856"/>
                  </a:lnTo>
                  <a:lnTo>
                    <a:pt x="55183" y="97760"/>
                  </a:lnTo>
                  <a:lnTo>
                    <a:pt x="54940" y="95688"/>
                  </a:lnTo>
                  <a:lnTo>
                    <a:pt x="54074" y="94295"/>
                  </a:lnTo>
                  <a:lnTo>
                    <a:pt x="53661" y="91519"/>
                  </a:lnTo>
                  <a:lnTo>
                    <a:pt x="51333" y="90123"/>
                  </a:lnTo>
                  <a:lnTo>
                    <a:pt x="48948" y="90202"/>
                  </a:lnTo>
                  <a:lnTo>
                    <a:pt x="47256" y="88826"/>
                  </a:lnTo>
                  <a:lnTo>
                    <a:pt x="44606" y="87907"/>
                  </a:lnTo>
                  <a:lnTo>
                    <a:pt x="42960" y="86127"/>
                  </a:lnTo>
                  <a:lnTo>
                    <a:pt x="38634" y="85388"/>
                  </a:lnTo>
                  <a:lnTo>
                    <a:pt x="34150" y="81119"/>
                  </a:lnTo>
                  <a:lnTo>
                    <a:pt x="34210" y="77878"/>
                  </a:lnTo>
                  <a:lnTo>
                    <a:pt x="33606" y="76027"/>
                  </a:lnTo>
                  <a:lnTo>
                    <a:pt x="33763" y="72403"/>
                  </a:lnTo>
                  <a:lnTo>
                    <a:pt x="28820" y="73276"/>
                  </a:lnTo>
                  <a:lnTo>
                    <a:pt x="26936" y="75114"/>
                  </a:lnTo>
                  <a:lnTo>
                    <a:pt x="23744" y="77115"/>
                  </a:lnTo>
                  <a:lnTo>
                    <a:pt x="23006" y="78590"/>
                  </a:lnTo>
                  <a:lnTo>
                    <a:pt x="21051" y="78720"/>
                  </a:lnTo>
                  <a:lnTo>
                    <a:pt x="18183" y="78347"/>
                  </a:lnTo>
                  <a:lnTo>
                    <a:pt x="16100" y="79210"/>
                  </a:lnTo>
                  <a:lnTo>
                    <a:pt x="14320" y="78676"/>
                  </a:lnTo>
                  <a:lnTo>
                    <a:pt x="14021" y="71303"/>
                  </a:lnTo>
                  <a:lnTo>
                    <a:pt x="11094" y="74200"/>
                  </a:lnTo>
                  <a:lnTo>
                    <a:pt x="7715" y="74116"/>
                  </a:lnTo>
                  <a:lnTo>
                    <a:pt x="6079" y="71541"/>
                  </a:lnTo>
                  <a:lnTo>
                    <a:pt x="3523" y="71289"/>
                  </a:lnTo>
                  <a:lnTo>
                    <a:pt x="4184" y="69191"/>
                  </a:lnTo>
                  <a:lnTo>
                    <a:pt x="1862" y="66254"/>
                  </a:lnTo>
                  <a:lnTo>
                    <a:pt x="0" y="61886"/>
                  </a:lnTo>
                  <a:lnTo>
                    <a:pt x="960" y="60986"/>
                  </a:lnTo>
                  <a:lnTo>
                    <a:pt x="843" y="58930"/>
                  </a:lnTo>
                  <a:lnTo>
                    <a:pt x="3088" y="57505"/>
                  </a:lnTo>
                  <a:lnTo>
                    <a:pt x="2578" y="54877"/>
                  </a:lnTo>
                  <a:lnTo>
                    <a:pt x="3482" y="53177"/>
                  </a:lnTo>
                  <a:lnTo>
                    <a:pt x="3665" y="50904"/>
                  </a:lnTo>
                  <a:lnTo>
                    <a:pt x="7934" y="47568"/>
                  </a:lnTo>
                  <a:lnTo>
                    <a:pt x="11050" y="46616"/>
                  </a:lnTo>
                  <a:lnTo>
                    <a:pt x="11542" y="45883"/>
                  </a:lnTo>
                  <a:lnTo>
                    <a:pt x="15011" y="46093"/>
                  </a:lnTo>
                  <a:lnTo>
                    <a:pt x="16458" y="32785"/>
                  </a:lnTo>
                  <a:lnTo>
                    <a:pt x="16528" y="30681"/>
                  </a:lnTo>
                  <a:lnTo>
                    <a:pt x="15909" y="27904"/>
                  </a:lnTo>
                  <a:lnTo>
                    <a:pt x="14198" y="26135"/>
                  </a:lnTo>
                  <a:lnTo>
                    <a:pt x="14222" y="22608"/>
                  </a:lnTo>
                  <a:lnTo>
                    <a:pt x="16392" y="21811"/>
                  </a:lnTo>
                  <a:lnTo>
                    <a:pt x="17159" y="22313"/>
                  </a:lnTo>
                  <a:lnTo>
                    <a:pt x="17299" y="20456"/>
                  </a:lnTo>
                  <a:lnTo>
                    <a:pt x="15050" y="19952"/>
                  </a:lnTo>
                  <a:lnTo>
                    <a:pt x="15033" y="16915"/>
                  </a:lnTo>
                  <a:lnTo>
                    <a:pt x="22524" y="17038"/>
                  </a:lnTo>
                  <a:lnTo>
                    <a:pt x="23818" y="15372"/>
                  </a:lnTo>
                  <a:lnTo>
                    <a:pt x="24866" y="16910"/>
                  </a:lnTo>
                  <a:lnTo>
                    <a:pt x="25588" y="19766"/>
                  </a:lnTo>
                  <a:lnTo>
                    <a:pt x="26318" y="19171"/>
                  </a:lnTo>
                  <a:lnTo>
                    <a:pt x="28418" y="21732"/>
                  </a:lnTo>
                  <a:lnTo>
                    <a:pt x="31411" y="21421"/>
                  </a:lnTo>
                  <a:lnTo>
                    <a:pt x="32164" y="19943"/>
                  </a:lnTo>
                  <a:lnTo>
                    <a:pt x="35034" y="18819"/>
                  </a:lnTo>
                  <a:lnTo>
                    <a:pt x="36625" y="18029"/>
                  </a:lnTo>
                  <a:lnTo>
                    <a:pt x="37095" y="15985"/>
                  </a:lnTo>
                  <a:lnTo>
                    <a:pt x="39860" y="14618"/>
                  </a:lnTo>
                  <a:lnTo>
                    <a:pt x="39667" y="13603"/>
                  </a:lnTo>
                  <a:lnTo>
                    <a:pt x="36417" y="13180"/>
                  </a:lnTo>
                  <a:lnTo>
                    <a:pt x="35940" y="10137"/>
                  </a:lnTo>
                  <a:lnTo>
                    <a:pt x="36170" y="6901"/>
                  </a:lnTo>
                  <a:lnTo>
                    <a:pt x="34483" y="5642"/>
                  </a:lnTo>
                  <a:lnTo>
                    <a:pt x="35215" y="5200"/>
                  </a:lnTo>
                  <a:lnTo>
                    <a:pt x="38042" y="5831"/>
                  </a:lnTo>
                  <a:lnTo>
                    <a:pt x="41067" y="7049"/>
                  </a:lnTo>
                  <a:lnTo>
                    <a:pt x="42205" y="5914"/>
                  </a:lnTo>
                  <a:lnTo>
                    <a:pt x="44987" y="5177"/>
                  </a:lnTo>
                  <a:lnTo>
                    <a:pt x="49334" y="3393"/>
                  </a:lnTo>
                  <a:lnTo>
                    <a:pt x="50793" y="1563"/>
                  </a:lnTo>
                  <a:lnTo>
                    <a:pt x="50327" y="202"/>
                  </a:lnTo>
                  <a:lnTo>
                    <a:pt x="52330" y="0"/>
                  </a:lnTo>
                  <a:lnTo>
                    <a:pt x="53188" y="1113"/>
                  </a:lnTo>
                  <a:lnTo>
                    <a:pt x="52626" y="3223"/>
                  </a:lnTo>
                  <a:lnTo>
                    <a:pt x="53926" y="3958"/>
                  </a:lnTo>
                  <a:lnTo>
                    <a:pt x="54749" y="6196"/>
                  </a:lnTo>
                  <a:lnTo>
                    <a:pt x="53644" y="7887"/>
                  </a:lnTo>
                  <a:lnTo>
                    <a:pt x="52952" y="11980"/>
                  </a:lnTo>
                  <a:lnTo>
                    <a:pt x="53899" y="14415"/>
                  </a:lnTo>
                  <a:lnTo>
                    <a:pt x="54150" y="16641"/>
                  </a:lnTo>
                  <a:lnTo>
                    <a:pt x="56494" y="18901"/>
                  </a:lnTo>
                  <a:lnTo>
                    <a:pt x="58380" y="19142"/>
                  </a:lnTo>
                  <a:lnTo>
                    <a:pt x="58813" y="18201"/>
                  </a:lnTo>
                  <a:lnTo>
                    <a:pt x="60030" y="17995"/>
                  </a:lnTo>
                  <a:lnTo>
                    <a:pt x="61779" y="17155"/>
                  </a:lnTo>
                  <a:lnTo>
                    <a:pt x="63043" y="15880"/>
                  </a:lnTo>
                  <a:lnTo>
                    <a:pt x="65165" y="16291"/>
                  </a:lnTo>
                  <a:lnTo>
                    <a:pt x="66103" y="16121"/>
                  </a:lnTo>
                  <a:lnTo>
                    <a:pt x="68189" y="16517"/>
                  </a:lnTo>
                  <a:lnTo>
                    <a:pt x="68547" y="15538"/>
                  </a:lnTo>
                  <a:lnTo>
                    <a:pt x="67913" y="14583"/>
                  </a:lnTo>
                  <a:lnTo>
                    <a:pt x="68317" y="13195"/>
                  </a:lnTo>
                  <a:lnTo>
                    <a:pt x="69862" y="13625"/>
                  </a:lnTo>
                  <a:lnTo>
                    <a:pt x="71685" y="13139"/>
                  </a:lnTo>
                  <a:lnTo>
                    <a:pt x="73873" y="14159"/>
                  </a:lnTo>
                  <a:lnTo>
                    <a:pt x="75540" y="15150"/>
                  </a:lnTo>
                  <a:lnTo>
                    <a:pt x="76747" y="13854"/>
                  </a:lnTo>
                  <a:lnTo>
                    <a:pt x="77604" y="14056"/>
                  </a:lnTo>
                  <a:lnTo>
                    <a:pt x="78112" y="15405"/>
                  </a:lnTo>
                  <a:lnTo>
                    <a:pt x="79957" y="15066"/>
                  </a:lnTo>
                  <a:lnTo>
                    <a:pt x="81454" y="13251"/>
                  </a:lnTo>
                  <a:lnTo>
                    <a:pt x="82688" y="9731"/>
                  </a:lnTo>
                  <a:lnTo>
                    <a:pt x="85048" y="5362"/>
                  </a:lnTo>
                  <a:lnTo>
                    <a:pt x="86362" y="5140"/>
                  </a:lnTo>
                  <a:lnTo>
                    <a:pt x="87258" y="7787"/>
                  </a:lnTo>
                  <a:lnTo>
                    <a:pt x="89293" y="16150"/>
                  </a:lnTo>
                  <a:lnTo>
                    <a:pt x="91342" y="16942"/>
                  </a:lnTo>
                  <a:lnTo>
                    <a:pt x="91423" y="20239"/>
                  </a:lnTo>
                  <a:lnTo>
                    <a:pt x="88517" y="24170"/>
                  </a:lnTo>
                  <a:lnTo>
                    <a:pt x="89713" y="25611"/>
                  </a:lnTo>
                  <a:lnTo>
                    <a:pt x="96512" y="26360"/>
                  </a:lnTo>
                  <a:lnTo>
                    <a:pt x="96668" y="31143"/>
                  </a:lnTo>
                  <a:lnTo>
                    <a:pt x="99576" y="28010"/>
                  </a:lnTo>
                  <a:lnTo>
                    <a:pt x="104422" y="29721"/>
                  </a:lnTo>
                  <a:lnTo>
                    <a:pt x="110827" y="32625"/>
                  </a:lnTo>
                  <a:lnTo>
                    <a:pt x="112727" y="35413"/>
                  </a:lnTo>
                  <a:lnTo>
                    <a:pt x="112126" y="38049"/>
                  </a:lnTo>
                  <a:lnTo>
                    <a:pt x="116580" y="36574"/>
                  </a:lnTo>
                  <a:lnTo>
                    <a:pt x="124091" y="39076"/>
                  </a:lnTo>
                  <a:lnTo>
                    <a:pt x="129832" y="38880"/>
                  </a:lnTo>
                  <a:lnTo>
                    <a:pt x="135566" y="42796"/>
                  </a:lnTo>
                  <a:lnTo>
                    <a:pt x="140560" y="48098"/>
                  </a:lnTo>
                  <a:lnTo>
                    <a:pt x="143544" y="49457"/>
                  </a:lnTo>
                  <a:lnTo>
                    <a:pt x="146831" y="49638"/>
                  </a:lnTo>
                  <a:lnTo>
                    <a:pt x="148251" y="51128"/>
                  </a:lnTo>
                  <a:lnTo>
                    <a:pt x="149685" y="57155"/>
                  </a:lnTo>
                  <a:lnTo>
                    <a:pt x="150394" y="60018"/>
                  </a:lnTo>
                  <a:lnTo>
                    <a:pt x="149097" y="67856"/>
                  </a:lnTo>
                  <a:lnTo>
                    <a:pt x="147256" y="70959"/>
                  </a:lnTo>
                  <a:lnTo>
                    <a:pt x="142126" y="77585"/>
                  </a:lnTo>
                  <a:lnTo>
                    <a:pt x="139935" y="82962"/>
                  </a:lnTo>
                  <a:lnTo>
                    <a:pt x="137320" y="87095"/>
                  </a:lnTo>
                  <a:lnTo>
                    <a:pt x="136374" y="87195"/>
                  </a:lnTo>
                  <a:lnTo>
                    <a:pt x="135499" y="90694"/>
                  </a:lnTo>
                  <a:lnTo>
                    <a:pt x="136293" y="99580"/>
                  </a:lnTo>
                  <a:lnTo>
                    <a:pt x="135724" y="106902"/>
                  </a:lnTo>
                  <a:lnTo>
                    <a:pt x="135546" y="110033"/>
                  </a:lnTo>
                  <a:lnTo>
                    <a:pt x="134494" y="111918"/>
                  </a:lnTo>
                  <a:lnTo>
                    <a:pt x="134322" y="118268"/>
                  </a:lnTo>
                  <a:lnTo>
                    <a:pt x="131051" y="124510"/>
                  </a:lnTo>
                  <a:lnTo>
                    <a:pt x="130864" y="129420"/>
                  </a:lnTo>
                  <a:lnTo>
                    <a:pt x="128048" y="131520"/>
                  </a:lnTo>
                  <a:lnTo>
                    <a:pt x="127460" y="134378"/>
                  </a:lnTo>
                  <a:lnTo>
                    <a:pt x="123426" y="134429"/>
                  </a:lnTo>
                  <a:lnTo>
                    <a:pt x="117784" y="136348"/>
                  </a:lnTo>
                  <a:lnTo>
                    <a:pt x="115410" y="138507"/>
                  </a:lnTo>
                  <a:lnTo>
                    <a:pt x="111427" y="139968"/>
                  </a:lnTo>
                  <a:lnTo>
                    <a:pt x="107540" y="143836"/>
                  </a:lnTo>
                  <a:lnTo>
                    <a:pt x="105031" y="148617"/>
                  </a:lnTo>
                  <a:lnTo>
                    <a:pt x="104975" y="152181"/>
                  </a:lnTo>
                  <a:lnTo>
                    <a:pt x="105946" y="154796"/>
                  </a:lnTo>
                  <a:lnTo>
                    <a:pt x="105948" y="159617"/>
                  </a:lnTo>
                  <a:lnTo>
                    <a:pt x="105464" y="161957"/>
                  </a:lnTo>
                  <a:lnTo>
                    <a:pt x="103324" y="164632"/>
                  </a:lnTo>
                  <a:lnTo>
                    <a:pt x="100665" y="173103"/>
                  </a:lnTo>
                  <a:lnTo>
                    <a:pt x="98157" y="176958"/>
                  </a:lnTo>
                  <a:lnTo>
                    <a:pt x="96121" y="179249"/>
                  </a:lnTo>
                  <a:lnTo>
                    <a:pt x="95330" y="183821"/>
                  </a:lnTo>
                  <a:lnTo>
                    <a:pt x="93502" y="186609"/>
                  </a:lnTo>
                  <a:lnTo>
                    <a:pt x="91999" y="183940"/>
                  </a:lnTo>
                  <a:lnTo>
                    <a:pt x="93141" y="181637"/>
                  </a:lnTo>
                  <a:lnTo>
                    <a:pt x="90474" y="178453"/>
                  </a:lnTo>
                  <a:lnTo>
                    <a:pt x="87181" y="175896"/>
                  </a:lnTo>
                  <a:lnTo>
                    <a:pt x="82927" y="172943"/>
                  </a:lnTo>
                  <a:lnTo>
                    <a:pt x="81617" y="173119"/>
                  </a:lnTo>
                  <a:lnTo>
                    <a:pt x="77329" y="169527"/>
                  </a:lnTo>
                  <a:lnTo>
                    <a:pt x="75083" y="17010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5" name="Polygon form 465"/>
            <p:cNvSpPr/>
            <p:nvPr/>
          </p:nvSpPr>
          <p:spPr>
            <a:xfrm>
              <a:off x="1160630" y="2741208"/>
              <a:ext cx="4493" cy="7441"/>
            </a:xfrm>
            <a:custGeom>
              <a:avLst/>
              <a:gdLst/>
              <a:ahLst/>
              <a:cxnLst/>
              <a:rect l="0" t="0" r="0" b="0"/>
              <a:pathLst>
                <a:path w="4493" h="7441">
                  <a:moveTo>
                    <a:pt x="0" y="4794"/>
                  </a:moveTo>
                  <a:lnTo>
                    <a:pt x="1409" y="2856"/>
                  </a:lnTo>
                  <a:lnTo>
                    <a:pt x="4493" y="0"/>
                  </a:lnTo>
                  <a:lnTo>
                    <a:pt x="4483" y="2537"/>
                  </a:lnTo>
                  <a:lnTo>
                    <a:pt x="4449" y="5826"/>
                  </a:lnTo>
                  <a:lnTo>
                    <a:pt x="2605" y="5681"/>
                  </a:lnTo>
                  <a:lnTo>
                    <a:pt x="1889" y="7441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6" name="Polygon form 466"/>
            <p:cNvSpPr/>
            <p:nvPr/>
          </p:nvSpPr>
          <p:spPr>
            <a:xfrm>
              <a:off x="1046265" y="2629445"/>
              <a:ext cx="12256" cy="7776"/>
            </a:xfrm>
            <a:custGeom>
              <a:avLst/>
              <a:gdLst/>
              <a:ahLst/>
              <a:cxnLst/>
              <a:rect l="0" t="0" r="0" b="0"/>
              <a:pathLst>
                <a:path w="12256" h="7776">
                  <a:moveTo>
                    <a:pt x="9792" y="2302"/>
                  </a:moveTo>
                  <a:lnTo>
                    <a:pt x="11692" y="3803"/>
                  </a:lnTo>
                  <a:lnTo>
                    <a:pt x="12256" y="6834"/>
                  </a:lnTo>
                  <a:lnTo>
                    <a:pt x="9338" y="7109"/>
                  </a:lnTo>
                  <a:lnTo>
                    <a:pt x="6191" y="6911"/>
                  </a:lnTo>
                  <a:lnTo>
                    <a:pt x="4111" y="7776"/>
                  </a:lnTo>
                  <a:lnTo>
                    <a:pt x="334" y="6054"/>
                  </a:lnTo>
                  <a:lnTo>
                    <a:pt x="0" y="5076"/>
                  </a:lnTo>
                  <a:lnTo>
                    <a:pt x="1418" y="1330"/>
                  </a:lnTo>
                  <a:lnTo>
                    <a:pt x="3023" y="0"/>
                  </a:lnTo>
                  <a:lnTo>
                    <a:pt x="5911" y="1019"/>
                  </a:lnTo>
                  <a:lnTo>
                    <a:pt x="7848" y="1053"/>
                  </a:lnTo>
                  <a:lnTo>
                    <a:pt x="9792" y="230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7" name="Polygon form 467"/>
            <p:cNvSpPr/>
            <p:nvPr/>
          </p:nvSpPr>
          <p:spPr>
            <a:xfrm>
              <a:off x="795564" y="2852604"/>
              <a:ext cx="36150" cy="43092"/>
            </a:xfrm>
            <a:custGeom>
              <a:avLst/>
              <a:gdLst/>
              <a:ahLst/>
              <a:cxnLst/>
              <a:rect l="0" t="0" r="0" b="0"/>
              <a:pathLst>
                <a:path w="36150" h="43092">
                  <a:moveTo>
                    <a:pt x="22959" y="4140"/>
                  </a:moveTo>
                  <a:lnTo>
                    <a:pt x="23674" y="4987"/>
                  </a:lnTo>
                  <a:lnTo>
                    <a:pt x="24716" y="7727"/>
                  </a:lnTo>
                  <a:lnTo>
                    <a:pt x="28675" y="12946"/>
                  </a:lnTo>
                  <a:lnTo>
                    <a:pt x="30249" y="13468"/>
                  </a:lnTo>
                  <a:lnTo>
                    <a:pt x="30159" y="15134"/>
                  </a:lnTo>
                  <a:lnTo>
                    <a:pt x="31075" y="18138"/>
                  </a:lnTo>
                  <a:lnTo>
                    <a:pt x="33914" y="18890"/>
                  </a:lnTo>
                  <a:lnTo>
                    <a:pt x="36150" y="21048"/>
                  </a:lnTo>
                  <a:lnTo>
                    <a:pt x="30651" y="24472"/>
                  </a:lnTo>
                  <a:lnTo>
                    <a:pt x="27082" y="27963"/>
                  </a:lnTo>
                  <a:lnTo>
                    <a:pt x="25637" y="31095"/>
                  </a:lnTo>
                  <a:lnTo>
                    <a:pt x="24404" y="32856"/>
                  </a:lnTo>
                  <a:lnTo>
                    <a:pt x="22367" y="33214"/>
                  </a:lnTo>
                  <a:lnTo>
                    <a:pt x="21566" y="35465"/>
                  </a:lnTo>
                  <a:lnTo>
                    <a:pt x="21093" y="36932"/>
                  </a:lnTo>
                  <a:lnTo>
                    <a:pt x="18662" y="38007"/>
                  </a:lnTo>
                  <a:lnTo>
                    <a:pt x="15679" y="37745"/>
                  </a:lnTo>
                  <a:lnTo>
                    <a:pt x="14003" y="36407"/>
                  </a:lnTo>
                  <a:lnTo>
                    <a:pt x="12483" y="35821"/>
                  </a:lnTo>
                  <a:lnTo>
                    <a:pt x="10617" y="36897"/>
                  </a:lnTo>
                  <a:lnTo>
                    <a:pt x="9578" y="39146"/>
                  </a:lnTo>
                  <a:lnTo>
                    <a:pt x="7749" y="40548"/>
                  </a:lnTo>
                  <a:lnTo>
                    <a:pt x="5784" y="42635"/>
                  </a:lnTo>
                  <a:lnTo>
                    <a:pt x="3127" y="43092"/>
                  </a:lnTo>
                  <a:lnTo>
                    <a:pt x="2403" y="41431"/>
                  </a:lnTo>
                  <a:lnTo>
                    <a:pt x="2905" y="38564"/>
                  </a:lnTo>
                  <a:lnTo>
                    <a:pt x="961" y="34070"/>
                  </a:lnTo>
                  <a:lnTo>
                    <a:pt x="0" y="33355"/>
                  </a:lnTo>
                  <a:lnTo>
                    <a:pt x="662" y="19606"/>
                  </a:lnTo>
                  <a:lnTo>
                    <a:pt x="4346" y="19467"/>
                  </a:lnTo>
                  <a:lnTo>
                    <a:pt x="5183" y="2683"/>
                  </a:lnTo>
                  <a:lnTo>
                    <a:pt x="7993" y="2544"/>
                  </a:lnTo>
                  <a:lnTo>
                    <a:pt x="13870" y="930"/>
                  </a:lnTo>
                  <a:lnTo>
                    <a:pt x="15224" y="2883"/>
                  </a:lnTo>
                  <a:lnTo>
                    <a:pt x="17711" y="1051"/>
                  </a:lnTo>
                  <a:lnTo>
                    <a:pt x="18855" y="1048"/>
                  </a:lnTo>
                  <a:lnTo>
                    <a:pt x="21028" y="0"/>
                  </a:lnTo>
                  <a:lnTo>
                    <a:pt x="21689" y="357"/>
                  </a:lnTo>
                  <a:lnTo>
                    <a:pt x="22959" y="414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8" name="Polygon form 468"/>
            <p:cNvSpPr/>
            <p:nvPr/>
          </p:nvSpPr>
          <p:spPr>
            <a:xfrm>
              <a:off x="777511" y="2716713"/>
              <a:ext cx="49598" cy="41871"/>
            </a:xfrm>
            <a:custGeom>
              <a:avLst/>
              <a:gdLst/>
              <a:ahLst/>
              <a:cxnLst/>
              <a:rect l="0" t="0" r="0" b="0"/>
              <a:pathLst>
                <a:path w="49598" h="41871">
                  <a:moveTo>
                    <a:pt x="3056" y="17609"/>
                  </a:moveTo>
                  <a:lnTo>
                    <a:pt x="6220" y="17249"/>
                  </a:lnTo>
                  <a:lnTo>
                    <a:pt x="6912" y="16037"/>
                  </a:lnTo>
                  <a:lnTo>
                    <a:pt x="7547" y="16128"/>
                  </a:lnTo>
                  <a:lnTo>
                    <a:pt x="8519" y="17192"/>
                  </a:lnTo>
                  <a:lnTo>
                    <a:pt x="13318" y="15380"/>
                  </a:lnTo>
                  <a:lnTo>
                    <a:pt x="14917" y="13538"/>
                  </a:lnTo>
                  <a:lnTo>
                    <a:pt x="16888" y="11886"/>
                  </a:lnTo>
                  <a:lnTo>
                    <a:pt x="16481" y="10229"/>
                  </a:lnTo>
                  <a:lnTo>
                    <a:pt x="17552" y="9793"/>
                  </a:lnTo>
                  <a:lnTo>
                    <a:pt x="21253" y="10075"/>
                  </a:lnTo>
                  <a:lnTo>
                    <a:pt x="24811" y="7881"/>
                  </a:lnTo>
                  <a:lnTo>
                    <a:pt x="27462" y="2729"/>
                  </a:lnTo>
                  <a:lnTo>
                    <a:pt x="29353" y="813"/>
                  </a:lnTo>
                  <a:lnTo>
                    <a:pt x="31748" y="0"/>
                  </a:lnTo>
                  <a:lnTo>
                    <a:pt x="32233" y="2016"/>
                  </a:lnTo>
                  <a:lnTo>
                    <a:pt x="34509" y="4957"/>
                  </a:lnTo>
                  <a:lnTo>
                    <a:pt x="34566" y="6881"/>
                  </a:lnTo>
                  <a:lnTo>
                    <a:pt x="33989" y="8846"/>
                  </a:lnTo>
                  <a:lnTo>
                    <a:pt x="34267" y="10311"/>
                  </a:lnTo>
                  <a:lnTo>
                    <a:pt x="35623" y="11665"/>
                  </a:lnTo>
                  <a:lnTo>
                    <a:pt x="38582" y="13718"/>
                  </a:lnTo>
                  <a:lnTo>
                    <a:pt x="40719" y="15618"/>
                  </a:lnTo>
                  <a:lnTo>
                    <a:pt x="40784" y="17152"/>
                  </a:lnTo>
                  <a:lnTo>
                    <a:pt x="43408" y="19602"/>
                  </a:lnTo>
                  <a:lnTo>
                    <a:pt x="45044" y="21641"/>
                  </a:lnTo>
                  <a:lnTo>
                    <a:pt x="46060" y="24470"/>
                  </a:lnTo>
                  <a:lnTo>
                    <a:pt x="48958" y="26332"/>
                  </a:lnTo>
                  <a:lnTo>
                    <a:pt x="49598" y="27828"/>
                  </a:lnTo>
                  <a:lnTo>
                    <a:pt x="48338" y="28331"/>
                  </a:lnTo>
                  <a:lnTo>
                    <a:pt x="45874" y="28228"/>
                  </a:lnTo>
                  <a:lnTo>
                    <a:pt x="42978" y="27738"/>
                  </a:lnTo>
                  <a:lnTo>
                    <a:pt x="41556" y="28145"/>
                  </a:lnTo>
                  <a:lnTo>
                    <a:pt x="40995" y="29294"/>
                  </a:lnTo>
                  <a:lnTo>
                    <a:pt x="39754" y="29438"/>
                  </a:lnTo>
                  <a:lnTo>
                    <a:pt x="38226" y="28442"/>
                  </a:lnTo>
                  <a:lnTo>
                    <a:pt x="33978" y="30805"/>
                  </a:lnTo>
                  <a:lnTo>
                    <a:pt x="32222" y="30334"/>
                  </a:lnTo>
                  <a:lnTo>
                    <a:pt x="31699" y="30698"/>
                  </a:lnTo>
                  <a:lnTo>
                    <a:pt x="30578" y="33548"/>
                  </a:lnTo>
                  <a:lnTo>
                    <a:pt x="27703" y="32631"/>
                  </a:lnTo>
                  <a:lnTo>
                    <a:pt x="24888" y="32171"/>
                  </a:lnTo>
                  <a:lnTo>
                    <a:pt x="22425" y="30436"/>
                  </a:lnTo>
                  <a:lnTo>
                    <a:pt x="19249" y="28840"/>
                  </a:lnTo>
                  <a:lnTo>
                    <a:pt x="17207" y="30360"/>
                  </a:lnTo>
                  <a:lnTo>
                    <a:pt x="15732" y="32754"/>
                  </a:lnTo>
                  <a:lnTo>
                    <a:pt x="15410" y="36039"/>
                  </a:lnTo>
                  <a:lnTo>
                    <a:pt x="12936" y="35779"/>
                  </a:lnTo>
                  <a:lnTo>
                    <a:pt x="10330" y="34990"/>
                  </a:lnTo>
                  <a:lnTo>
                    <a:pt x="8054" y="37488"/>
                  </a:lnTo>
                  <a:lnTo>
                    <a:pt x="6058" y="41871"/>
                  </a:lnTo>
                  <a:lnTo>
                    <a:pt x="5647" y="40507"/>
                  </a:lnTo>
                  <a:lnTo>
                    <a:pt x="5466" y="38359"/>
                  </a:lnTo>
                  <a:lnTo>
                    <a:pt x="3701" y="36846"/>
                  </a:lnTo>
                  <a:lnTo>
                    <a:pt x="2268" y="34418"/>
                  </a:lnTo>
                  <a:lnTo>
                    <a:pt x="1930" y="32728"/>
                  </a:lnTo>
                  <a:lnTo>
                    <a:pt x="98" y="30272"/>
                  </a:lnTo>
                  <a:lnTo>
                    <a:pt x="398" y="28869"/>
                  </a:lnTo>
                  <a:lnTo>
                    <a:pt x="0" y="26887"/>
                  </a:lnTo>
                  <a:lnTo>
                    <a:pt x="265" y="23238"/>
                  </a:lnTo>
                  <a:lnTo>
                    <a:pt x="1177" y="22383"/>
                  </a:lnTo>
                  <a:lnTo>
                    <a:pt x="3056" y="17609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9" name="Polygon form 469"/>
            <p:cNvSpPr/>
            <p:nvPr/>
          </p:nvSpPr>
          <p:spPr>
            <a:xfrm>
              <a:off x="326822" y="2420436"/>
              <a:ext cx="221805" cy="145439"/>
            </a:xfrm>
            <a:custGeom>
              <a:avLst/>
              <a:gdLst/>
              <a:ahLst/>
              <a:cxnLst/>
              <a:rect l="0" t="0" r="0" b="0"/>
              <a:pathLst>
                <a:path w="221805" h="145439">
                  <a:moveTo>
                    <a:pt x="168299" y="13471"/>
                  </a:moveTo>
                  <a:lnTo>
                    <a:pt x="164517" y="18080"/>
                  </a:lnTo>
                  <a:lnTo>
                    <a:pt x="170610" y="14804"/>
                  </a:lnTo>
                  <a:lnTo>
                    <a:pt x="171181" y="17941"/>
                  </a:lnTo>
                  <a:lnTo>
                    <a:pt x="167824" y="21243"/>
                  </a:lnTo>
                  <a:lnTo>
                    <a:pt x="167871" y="24498"/>
                  </a:lnTo>
                  <a:lnTo>
                    <a:pt x="172951" y="21414"/>
                  </a:lnTo>
                  <a:lnTo>
                    <a:pt x="177728" y="17635"/>
                  </a:lnTo>
                  <a:lnTo>
                    <a:pt x="181711" y="12679"/>
                  </a:lnTo>
                  <a:lnTo>
                    <a:pt x="184848" y="13280"/>
                  </a:lnTo>
                  <a:lnTo>
                    <a:pt x="187900" y="14208"/>
                  </a:lnTo>
                  <a:lnTo>
                    <a:pt x="189483" y="16696"/>
                  </a:lnTo>
                  <a:lnTo>
                    <a:pt x="187988" y="18964"/>
                  </a:lnTo>
                  <a:lnTo>
                    <a:pt x="184398" y="21260"/>
                  </a:lnTo>
                  <a:lnTo>
                    <a:pt x="184408" y="23830"/>
                  </a:lnTo>
                  <a:lnTo>
                    <a:pt x="182525" y="26029"/>
                  </a:lnTo>
                  <a:lnTo>
                    <a:pt x="175322" y="28863"/>
                  </a:lnTo>
                  <a:lnTo>
                    <a:pt x="171287" y="29302"/>
                  </a:lnTo>
                  <a:lnTo>
                    <a:pt x="169665" y="27726"/>
                  </a:lnTo>
                  <a:lnTo>
                    <a:pt x="167237" y="29961"/>
                  </a:lnTo>
                  <a:lnTo>
                    <a:pt x="161980" y="33626"/>
                  </a:lnTo>
                  <a:lnTo>
                    <a:pt x="159785" y="35571"/>
                  </a:lnTo>
                  <a:lnTo>
                    <a:pt x="154548" y="38435"/>
                  </a:lnTo>
                  <a:lnTo>
                    <a:pt x="150597" y="38436"/>
                  </a:lnTo>
                  <a:lnTo>
                    <a:pt x="147123" y="40206"/>
                  </a:lnTo>
                  <a:lnTo>
                    <a:pt x="144790" y="43179"/>
                  </a:lnTo>
                  <a:lnTo>
                    <a:pt x="141301" y="43498"/>
                  </a:lnTo>
                  <a:lnTo>
                    <a:pt x="135351" y="46954"/>
                  </a:lnTo>
                  <a:lnTo>
                    <a:pt x="128706" y="51901"/>
                  </a:lnTo>
                  <a:lnTo>
                    <a:pt x="125065" y="55458"/>
                  </a:lnTo>
                  <a:lnTo>
                    <a:pt x="121165" y="60835"/>
                  </a:lnTo>
                  <a:lnTo>
                    <a:pt x="124720" y="61958"/>
                  </a:lnTo>
                  <a:lnTo>
                    <a:pt x="123086" y="66427"/>
                  </a:lnTo>
                  <a:lnTo>
                    <a:pt x="122116" y="70081"/>
                  </a:lnTo>
                  <a:lnTo>
                    <a:pt x="126685" y="69481"/>
                  </a:lnTo>
                  <a:lnTo>
                    <a:pt x="130730" y="71928"/>
                  </a:lnTo>
                  <a:lnTo>
                    <a:pt x="132525" y="73932"/>
                  </a:lnTo>
                  <a:lnTo>
                    <a:pt x="133279" y="76306"/>
                  </a:lnTo>
                  <a:lnTo>
                    <a:pt x="136171" y="77872"/>
                  </a:lnTo>
                  <a:lnTo>
                    <a:pt x="138143" y="80079"/>
                  </a:lnTo>
                  <a:lnTo>
                    <a:pt x="142841" y="80700"/>
                  </a:lnTo>
                  <a:lnTo>
                    <a:pt x="145794" y="81380"/>
                  </a:lnTo>
                  <a:lnTo>
                    <a:pt x="143126" y="85422"/>
                  </a:lnTo>
                  <a:lnTo>
                    <a:pt x="141573" y="90227"/>
                  </a:lnTo>
                  <a:lnTo>
                    <a:pt x="141082" y="95662"/>
                  </a:lnTo>
                  <a:lnTo>
                    <a:pt x="143444" y="100454"/>
                  </a:lnTo>
                  <a:lnTo>
                    <a:pt x="146546" y="99065"/>
                  </a:lnTo>
                  <a:lnTo>
                    <a:pt x="150536" y="94309"/>
                  </a:lnTo>
                  <a:lnTo>
                    <a:pt x="152657" y="86755"/>
                  </a:lnTo>
                  <a:lnTo>
                    <a:pt x="151825" y="84136"/>
                  </a:lnTo>
                  <a:lnTo>
                    <a:pt x="157709" y="82246"/>
                  </a:lnTo>
                  <a:lnTo>
                    <a:pt x="162743" y="79170"/>
                  </a:lnTo>
                  <a:lnTo>
                    <a:pt x="166053" y="76003"/>
                  </a:lnTo>
                  <a:lnTo>
                    <a:pt x="167452" y="72853"/>
                  </a:lnTo>
                  <a:lnTo>
                    <a:pt x="167620" y="68746"/>
                  </a:lnTo>
                  <a:lnTo>
                    <a:pt x="166095" y="64994"/>
                  </a:lnTo>
                  <a:lnTo>
                    <a:pt x="172175" y="60328"/>
                  </a:lnTo>
                  <a:lnTo>
                    <a:pt x="173373" y="56029"/>
                  </a:lnTo>
                  <a:lnTo>
                    <a:pt x="176748" y="48710"/>
                  </a:lnTo>
                  <a:lnTo>
                    <a:pt x="179278" y="47769"/>
                  </a:lnTo>
                  <a:lnTo>
                    <a:pt x="183184" y="49346"/>
                  </a:lnTo>
                  <a:lnTo>
                    <a:pt x="185725" y="49983"/>
                  </a:lnTo>
                  <a:lnTo>
                    <a:pt x="188680" y="48910"/>
                  </a:lnTo>
                  <a:lnTo>
                    <a:pt x="190334" y="50647"/>
                  </a:lnTo>
                  <a:lnTo>
                    <a:pt x="192237" y="53558"/>
                  </a:lnTo>
                  <a:lnTo>
                    <a:pt x="192104" y="55418"/>
                  </a:lnTo>
                  <a:lnTo>
                    <a:pt x="196877" y="56074"/>
                  </a:lnTo>
                  <a:lnTo>
                    <a:pt x="194775" y="59988"/>
                  </a:lnTo>
                  <a:lnTo>
                    <a:pt x="192755" y="65952"/>
                  </a:lnTo>
                  <a:lnTo>
                    <a:pt x="195012" y="66836"/>
                  </a:lnTo>
                  <a:lnTo>
                    <a:pt x="195777" y="69715"/>
                  </a:lnTo>
                  <a:lnTo>
                    <a:pt x="201174" y="67350"/>
                  </a:lnTo>
                  <a:lnTo>
                    <a:pt x="206336" y="62340"/>
                  </a:lnTo>
                  <a:lnTo>
                    <a:pt x="209238" y="60271"/>
                  </a:lnTo>
                  <a:lnTo>
                    <a:pt x="209506" y="64567"/>
                  </a:lnTo>
                  <a:lnTo>
                    <a:pt x="210590" y="70741"/>
                  </a:lnTo>
                  <a:lnTo>
                    <a:pt x="211429" y="76536"/>
                  </a:lnTo>
                  <a:lnTo>
                    <a:pt x="209019" y="79425"/>
                  </a:lnTo>
                  <a:lnTo>
                    <a:pt x="211903" y="82274"/>
                  </a:lnTo>
                  <a:lnTo>
                    <a:pt x="213542" y="85093"/>
                  </a:lnTo>
                  <a:lnTo>
                    <a:pt x="217883" y="86537"/>
                  </a:lnTo>
                  <a:lnTo>
                    <a:pt x="219267" y="88128"/>
                  </a:lnTo>
                  <a:lnTo>
                    <a:pt x="219031" y="92167"/>
                  </a:lnTo>
                  <a:lnTo>
                    <a:pt x="221191" y="92899"/>
                  </a:lnTo>
                  <a:lnTo>
                    <a:pt x="221805" y="94730"/>
                  </a:lnTo>
                  <a:lnTo>
                    <a:pt x="220227" y="100037"/>
                  </a:lnTo>
                  <a:lnTo>
                    <a:pt x="217371" y="101712"/>
                  </a:lnTo>
                  <a:lnTo>
                    <a:pt x="214571" y="103270"/>
                  </a:lnTo>
                  <a:lnTo>
                    <a:pt x="208840" y="104718"/>
                  </a:lnTo>
                  <a:lnTo>
                    <a:pt x="203541" y="108419"/>
                  </a:lnTo>
                  <a:lnTo>
                    <a:pt x="197939" y="108939"/>
                  </a:lnTo>
                  <a:lnTo>
                    <a:pt x="191562" y="107620"/>
                  </a:lnTo>
                  <a:lnTo>
                    <a:pt x="186858" y="107352"/>
                  </a:lnTo>
                  <a:lnTo>
                    <a:pt x="183480" y="107514"/>
                  </a:lnTo>
                  <a:lnTo>
                    <a:pt x="179540" y="110775"/>
                  </a:lnTo>
                  <a:lnTo>
                    <a:pt x="174700" y="112666"/>
                  </a:lnTo>
                  <a:lnTo>
                    <a:pt x="167696" y="118703"/>
                  </a:lnTo>
                  <a:lnTo>
                    <a:pt x="162331" y="122894"/>
                  </a:lnTo>
                  <a:lnTo>
                    <a:pt x="165364" y="122256"/>
                  </a:lnTo>
                  <a:lnTo>
                    <a:pt x="172865" y="116285"/>
                  </a:lnTo>
                  <a:lnTo>
                    <a:pt x="181026" y="112678"/>
                  </a:lnTo>
                  <a:lnTo>
                    <a:pt x="185947" y="112442"/>
                  </a:lnTo>
                  <a:lnTo>
                    <a:pt x="187921" y="114901"/>
                  </a:lnTo>
                  <a:lnTo>
                    <a:pt x="183766" y="117937"/>
                  </a:lnTo>
                  <a:lnTo>
                    <a:pt x="182991" y="123098"/>
                  </a:lnTo>
                  <a:lnTo>
                    <a:pt x="182828" y="126728"/>
                  </a:lnTo>
                  <a:lnTo>
                    <a:pt x="186279" y="129293"/>
                  </a:lnTo>
                  <a:lnTo>
                    <a:pt x="191903" y="128846"/>
                  </a:lnTo>
                  <a:lnTo>
                    <a:pt x="196874" y="123658"/>
                  </a:lnTo>
                  <a:lnTo>
                    <a:pt x="196003" y="127106"/>
                  </a:lnTo>
                  <a:lnTo>
                    <a:pt x="197575" y="128914"/>
                  </a:lnTo>
                  <a:lnTo>
                    <a:pt x="192556" y="131849"/>
                  </a:lnTo>
                  <a:lnTo>
                    <a:pt x="184380" y="134357"/>
                  </a:lnTo>
                  <a:lnTo>
                    <a:pt x="180494" y="136134"/>
                  </a:lnTo>
                  <a:lnTo>
                    <a:pt x="175699" y="139395"/>
                  </a:lnTo>
                  <a:lnTo>
                    <a:pt x="173291" y="138931"/>
                  </a:lnTo>
                  <a:lnTo>
                    <a:pt x="174480" y="134897"/>
                  </a:lnTo>
                  <a:lnTo>
                    <a:pt x="181485" y="131229"/>
                  </a:lnTo>
                  <a:lnTo>
                    <a:pt x="176186" y="131142"/>
                  </a:lnTo>
                  <a:lnTo>
                    <a:pt x="172348" y="131548"/>
                  </a:lnTo>
                  <a:lnTo>
                    <a:pt x="171139" y="128758"/>
                  </a:lnTo>
                  <a:lnTo>
                    <a:pt x="173451" y="122279"/>
                  </a:lnTo>
                  <a:lnTo>
                    <a:pt x="172521" y="120838"/>
                  </a:lnTo>
                  <a:lnTo>
                    <a:pt x="170066" y="121535"/>
                  </a:lnTo>
                  <a:lnTo>
                    <a:pt x="169461" y="120233"/>
                  </a:lnTo>
                  <a:lnTo>
                    <a:pt x="165667" y="123691"/>
                  </a:lnTo>
                  <a:lnTo>
                    <a:pt x="163315" y="127340"/>
                  </a:lnTo>
                  <a:lnTo>
                    <a:pt x="161370" y="129446"/>
                  </a:lnTo>
                  <a:lnTo>
                    <a:pt x="159715" y="130112"/>
                  </a:lnTo>
                  <a:lnTo>
                    <a:pt x="158582" y="130297"/>
                  </a:lnTo>
                  <a:lnTo>
                    <a:pt x="157827" y="131456"/>
                  </a:lnTo>
                  <a:lnTo>
                    <a:pt x="151799" y="131146"/>
                  </a:lnTo>
                  <a:lnTo>
                    <a:pt x="146824" y="130914"/>
                  </a:lnTo>
                  <a:lnTo>
                    <a:pt x="145015" y="131712"/>
                  </a:lnTo>
                  <a:lnTo>
                    <a:pt x="140242" y="134961"/>
                  </a:lnTo>
                  <a:lnTo>
                    <a:pt x="139689" y="135311"/>
                  </a:lnTo>
                  <a:lnTo>
                    <a:pt x="137931" y="137116"/>
                  </a:lnTo>
                  <a:lnTo>
                    <a:pt x="134907" y="136949"/>
                  </a:lnTo>
                  <a:lnTo>
                    <a:pt x="131664" y="136788"/>
                  </a:lnTo>
                  <a:lnTo>
                    <a:pt x="129883" y="137464"/>
                  </a:lnTo>
                  <a:lnTo>
                    <a:pt x="130052" y="138434"/>
                  </a:lnTo>
                  <a:lnTo>
                    <a:pt x="129790" y="139910"/>
                  </a:lnTo>
                  <a:lnTo>
                    <a:pt x="129541" y="140392"/>
                  </a:lnTo>
                  <a:lnTo>
                    <a:pt x="124294" y="142534"/>
                  </a:lnTo>
                  <a:lnTo>
                    <a:pt x="120583" y="143095"/>
                  </a:lnTo>
                  <a:lnTo>
                    <a:pt x="115730" y="145439"/>
                  </a:lnTo>
                  <a:lnTo>
                    <a:pt x="114894" y="145391"/>
                  </a:lnTo>
                  <a:lnTo>
                    <a:pt x="114057" y="144569"/>
                  </a:lnTo>
                  <a:lnTo>
                    <a:pt x="113953" y="143861"/>
                  </a:lnTo>
                  <a:lnTo>
                    <a:pt x="114223" y="143364"/>
                  </a:lnTo>
                  <a:lnTo>
                    <a:pt x="115616" y="141726"/>
                  </a:lnTo>
                  <a:lnTo>
                    <a:pt x="118220" y="139177"/>
                  </a:lnTo>
                  <a:lnTo>
                    <a:pt x="120323" y="136400"/>
                  </a:lnTo>
                  <a:lnTo>
                    <a:pt x="121373" y="132200"/>
                  </a:lnTo>
                  <a:lnTo>
                    <a:pt x="122507" y="127817"/>
                  </a:lnTo>
                  <a:lnTo>
                    <a:pt x="120111" y="125364"/>
                  </a:lnTo>
                  <a:lnTo>
                    <a:pt x="120880" y="124540"/>
                  </a:lnTo>
                  <a:lnTo>
                    <a:pt x="120666" y="123926"/>
                  </a:lnTo>
                  <a:lnTo>
                    <a:pt x="119783" y="123870"/>
                  </a:lnTo>
                  <a:lnTo>
                    <a:pt x="119474" y="123072"/>
                  </a:lnTo>
                  <a:lnTo>
                    <a:pt x="119818" y="121931"/>
                  </a:lnTo>
                  <a:lnTo>
                    <a:pt x="118973" y="122385"/>
                  </a:lnTo>
                  <a:lnTo>
                    <a:pt x="118180" y="122182"/>
                  </a:lnTo>
                  <a:lnTo>
                    <a:pt x="118589" y="121722"/>
                  </a:lnTo>
                  <a:lnTo>
                    <a:pt x="118049" y="121203"/>
                  </a:lnTo>
                  <a:lnTo>
                    <a:pt x="118312" y="119927"/>
                  </a:lnTo>
                  <a:lnTo>
                    <a:pt x="116545" y="118237"/>
                  </a:lnTo>
                  <a:lnTo>
                    <a:pt x="114724" y="116476"/>
                  </a:lnTo>
                  <a:lnTo>
                    <a:pt x="112519" y="114422"/>
                  </a:lnTo>
                  <a:lnTo>
                    <a:pt x="110415" y="112486"/>
                  </a:lnTo>
                  <a:lnTo>
                    <a:pt x="106935" y="113639"/>
                  </a:lnTo>
                  <a:lnTo>
                    <a:pt x="105884" y="113613"/>
                  </a:lnTo>
                  <a:lnTo>
                    <a:pt x="102649" y="112096"/>
                  </a:lnTo>
                  <a:lnTo>
                    <a:pt x="99796" y="112531"/>
                  </a:lnTo>
                  <a:lnTo>
                    <a:pt x="97527" y="110828"/>
                  </a:lnTo>
                  <a:lnTo>
                    <a:pt x="94745" y="109829"/>
                  </a:lnTo>
                  <a:lnTo>
                    <a:pt x="92730" y="109370"/>
                  </a:lnTo>
                  <a:lnTo>
                    <a:pt x="92198" y="108488"/>
                  </a:lnTo>
                  <a:lnTo>
                    <a:pt x="93072" y="105828"/>
                  </a:lnTo>
                  <a:lnTo>
                    <a:pt x="92016" y="105769"/>
                  </a:lnTo>
                  <a:lnTo>
                    <a:pt x="91004" y="107600"/>
                  </a:lnTo>
                  <a:lnTo>
                    <a:pt x="84606" y="107092"/>
                  </a:lnTo>
                  <a:lnTo>
                    <a:pt x="74060" y="106231"/>
                  </a:lnTo>
                  <a:lnTo>
                    <a:pt x="63630" y="105337"/>
                  </a:lnTo>
                  <a:lnTo>
                    <a:pt x="54457" y="104516"/>
                  </a:lnTo>
                  <a:lnTo>
                    <a:pt x="45325" y="103666"/>
                  </a:lnTo>
                  <a:lnTo>
                    <a:pt x="36385" y="102802"/>
                  </a:lnTo>
                  <a:lnTo>
                    <a:pt x="27188" y="101877"/>
                  </a:lnTo>
                  <a:lnTo>
                    <a:pt x="24232" y="101572"/>
                  </a:lnTo>
                  <a:lnTo>
                    <a:pt x="15332" y="100631"/>
                  </a:lnTo>
                  <a:lnTo>
                    <a:pt x="6859" y="99702"/>
                  </a:lnTo>
                  <a:lnTo>
                    <a:pt x="6469" y="99645"/>
                  </a:lnTo>
                  <a:lnTo>
                    <a:pt x="4230" y="94289"/>
                  </a:lnTo>
                  <a:lnTo>
                    <a:pt x="3715" y="91981"/>
                  </a:lnTo>
                  <a:lnTo>
                    <a:pt x="0" y="89379"/>
                  </a:lnTo>
                  <a:lnTo>
                    <a:pt x="1768" y="84974"/>
                  </a:lnTo>
                  <a:lnTo>
                    <a:pt x="4547" y="82116"/>
                  </a:lnTo>
                  <a:lnTo>
                    <a:pt x="2608" y="79652"/>
                  </a:lnTo>
                  <a:lnTo>
                    <a:pt x="5342" y="75791"/>
                  </a:lnTo>
                  <a:lnTo>
                    <a:pt x="4961" y="71952"/>
                  </a:lnTo>
                  <a:lnTo>
                    <a:pt x="7043" y="69535"/>
                  </a:lnTo>
                  <a:lnTo>
                    <a:pt x="10573" y="67484"/>
                  </a:lnTo>
                  <a:lnTo>
                    <a:pt x="13156" y="64540"/>
                  </a:lnTo>
                  <a:lnTo>
                    <a:pt x="11340" y="60987"/>
                  </a:lnTo>
                  <a:lnTo>
                    <a:pt x="13678" y="55367"/>
                  </a:lnTo>
                  <a:lnTo>
                    <a:pt x="15294" y="51860"/>
                  </a:lnTo>
                  <a:lnTo>
                    <a:pt x="15011" y="49477"/>
                  </a:lnTo>
                  <a:lnTo>
                    <a:pt x="15199" y="47375"/>
                  </a:lnTo>
                  <a:lnTo>
                    <a:pt x="16293" y="44843"/>
                  </a:lnTo>
                  <a:lnTo>
                    <a:pt x="12232" y="45944"/>
                  </a:lnTo>
                  <a:lnTo>
                    <a:pt x="7124" y="48118"/>
                  </a:lnTo>
                  <a:lnTo>
                    <a:pt x="8032" y="44817"/>
                  </a:lnTo>
                  <a:lnTo>
                    <a:pt x="8421" y="42588"/>
                  </a:lnTo>
                  <a:lnTo>
                    <a:pt x="7375" y="40985"/>
                  </a:lnTo>
                  <a:lnTo>
                    <a:pt x="5102" y="40485"/>
                  </a:lnTo>
                  <a:lnTo>
                    <a:pt x="34709" y="15583"/>
                  </a:lnTo>
                  <a:lnTo>
                    <a:pt x="55314" y="0"/>
                  </a:lnTo>
                  <a:lnTo>
                    <a:pt x="57904" y="1562"/>
                  </a:lnTo>
                  <a:lnTo>
                    <a:pt x="58605" y="4043"/>
                  </a:lnTo>
                  <a:lnTo>
                    <a:pt x="60355" y="4743"/>
                  </a:lnTo>
                  <a:lnTo>
                    <a:pt x="64530" y="3255"/>
                  </a:lnTo>
                  <a:lnTo>
                    <a:pt x="68841" y="2300"/>
                  </a:lnTo>
                  <a:lnTo>
                    <a:pt x="71391" y="3242"/>
                  </a:lnTo>
                  <a:lnTo>
                    <a:pt x="76988" y="1819"/>
                  </a:lnTo>
                  <a:lnTo>
                    <a:pt x="81854" y="1224"/>
                  </a:lnTo>
                  <a:lnTo>
                    <a:pt x="81159" y="3164"/>
                  </a:lnTo>
                  <a:lnTo>
                    <a:pt x="84011" y="2380"/>
                  </a:lnTo>
                  <a:lnTo>
                    <a:pt x="86969" y="451"/>
                  </a:lnTo>
                  <a:lnTo>
                    <a:pt x="87906" y="1087"/>
                  </a:lnTo>
                  <a:lnTo>
                    <a:pt x="86979" y="5353"/>
                  </a:lnTo>
                  <a:lnTo>
                    <a:pt x="93373" y="2818"/>
                  </a:lnTo>
                  <a:lnTo>
                    <a:pt x="89825" y="6096"/>
                  </a:lnTo>
                  <a:lnTo>
                    <a:pt x="93384" y="5721"/>
                  </a:lnTo>
                  <a:lnTo>
                    <a:pt x="95685" y="4570"/>
                  </a:lnTo>
                  <a:lnTo>
                    <a:pt x="98089" y="5134"/>
                  </a:lnTo>
                  <a:lnTo>
                    <a:pt x="99449" y="7340"/>
                  </a:lnTo>
                  <a:lnTo>
                    <a:pt x="102986" y="9534"/>
                  </a:lnTo>
                  <a:lnTo>
                    <a:pt x="105331" y="10626"/>
                  </a:lnTo>
                  <a:lnTo>
                    <a:pt x="107880" y="10593"/>
                  </a:lnTo>
                  <a:lnTo>
                    <a:pt x="108658" y="13154"/>
                  </a:lnTo>
                  <a:lnTo>
                    <a:pt x="103110" y="14973"/>
                  </a:lnTo>
                  <a:lnTo>
                    <a:pt x="106373" y="16384"/>
                  </a:lnTo>
                  <a:lnTo>
                    <a:pt x="113262" y="16545"/>
                  </a:lnTo>
                  <a:lnTo>
                    <a:pt x="116042" y="15982"/>
                  </a:lnTo>
                  <a:lnTo>
                    <a:pt x="115972" y="18904"/>
                  </a:lnTo>
                  <a:lnTo>
                    <a:pt x="120736" y="16922"/>
                  </a:lnTo>
                  <a:lnTo>
                    <a:pt x="120158" y="14795"/>
                  </a:lnTo>
                  <a:lnTo>
                    <a:pt x="123168" y="13437"/>
                  </a:lnTo>
                  <a:lnTo>
                    <a:pt x="126223" y="13521"/>
                  </a:lnTo>
                  <a:lnTo>
                    <a:pt x="128531" y="13265"/>
                  </a:lnTo>
                  <a:lnTo>
                    <a:pt x="129412" y="14511"/>
                  </a:lnTo>
                  <a:lnTo>
                    <a:pt x="129513" y="17160"/>
                  </a:lnTo>
                  <a:lnTo>
                    <a:pt x="132511" y="17062"/>
                  </a:lnTo>
                  <a:lnTo>
                    <a:pt x="134917" y="19482"/>
                  </a:lnTo>
                  <a:lnTo>
                    <a:pt x="139302" y="19120"/>
                  </a:lnTo>
                  <a:lnTo>
                    <a:pt x="142738" y="19551"/>
                  </a:lnTo>
                  <a:lnTo>
                    <a:pt x="144912" y="16735"/>
                  </a:lnTo>
                  <a:lnTo>
                    <a:pt x="147735" y="16145"/>
                  </a:lnTo>
                  <a:lnTo>
                    <a:pt x="150139" y="17997"/>
                  </a:lnTo>
                  <a:lnTo>
                    <a:pt x="146506" y="22256"/>
                  </a:lnTo>
                  <a:lnTo>
                    <a:pt x="151094" y="18800"/>
                  </a:lnTo>
                  <a:lnTo>
                    <a:pt x="152944" y="19090"/>
                  </a:lnTo>
                  <a:lnTo>
                    <a:pt x="157868" y="14665"/>
                  </a:lnTo>
                  <a:lnTo>
                    <a:pt x="157717" y="11684"/>
                  </a:lnTo>
                  <a:lnTo>
                    <a:pt x="156574" y="9644"/>
                  </a:lnTo>
                  <a:lnTo>
                    <a:pt x="161221" y="4748"/>
                  </a:lnTo>
                  <a:lnTo>
                    <a:pt x="166880" y="1761"/>
                  </a:lnTo>
                  <a:lnTo>
                    <a:pt x="169235" y="2721"/>
                  </a:lnTo>
                  <a:lnTo>
                    <a:pt x="169801" y="4874"/>
                  </a:lnTo>
                  <a:lnTo>
                    <a:pt x="168601" y="10169"/>
                  </a:lnTo>
                  <a:lnTo>
                    <a:pt x="164632" y="12200"/>
                  </a:lnTo>
                  <a:lnTo>
                    <a:pt x="168299" y="1347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0" name="Polygon form 470"/>
            <p:cNvSpPr/>
            <p:nvPr/>
          </p:nvSpPr>
          <p:spPr>
            <a:xfrm>
              <a:off x="502298" y="2415480"/>
              <a:ext cx="56275" cy="57533"/>
            </a:xfrm>
            <a:custGeom>
              <a:avLst/>
              <a:gdLst/>
              <a:ahLst/>
              <a:cxnLst/>
              <a:rect l="0" t="0" r="0" b="0"/>
              <a:pathLst>
                <a:path w="56275" h="57533">
                  <a:moveTo>
                    <a:pt x="15848" y="2758"/>
                  </a:moveTo>
                  <a:lnTo>
                    <a:pt x="15287" y="5672"/>
                  </a:lnTo>
                  <a:lnTo>
                    <a:pt x="20395" y="2222"/>
                  </a:lnTo>
                  <a:lnTo>
                    <a:pt x="27613" y="786"/>
                  </a:lnTo>
                  <a:lnTo>
                    <a:pt x="27787" y="5691"/>
                  </a:lnTo>
                  <a:lnTo>
                    <a:pt x="25149" y="8615"/>
                  </a:lnTo>
                  <a:lnTo>
                    <a:pt x="30736" y="7617"/>
                  </a:lnTo>
                  <a:lnTo>
                    <a:pt x="34276" y="5968"/>
                  </a:lnTo>
                  <a:lnTo>
                    <a:pt x="37721" y="8588"/>
                  </a:lnTo>
                  <a:lnTo>
                    <a:pt x="39402" y="10954"/>
                  </a:lnTo>
                  <a:lnTo>
                    <a:pt x="38321" y="12956"/>
                  </a:lnTo>
                  <a:lnTo>
                    <a:pt x="43431" y="12202"/>
                  </a:lnTo>
                  <a:lnTo>
                    <a:pt x="43967" y="15257"/>
                  </a:lnTo>
                  <a:lnTo>
                    <a:pt x="48617" y="17411"/>
                  </a:lnTo>
                  <a:lnTo>
                    <a:pt x="49581" y="19381"/>
                  </a:lnTo>
                  <a:lnTo>
                    <a:pt x="49298" y="23814"/>
                  </a:lnTo>
                  <a:lnTo>
                    <a:pt x="43437" y="25688"/>
                  </a:lnTo>
                  <a:lnTo>
                    <a:pt x="47571" y="29041"/>
                  </a:lnTo>
                  <a:lnTo>
                    <a:pt x="51020" y="30282"/>
                  </a:lnTo>
                  <a:lnTo>
                    <a:pt x="52370" y="34735"/>
                  </a:lnTo>
                  <a:lnTo>
                    <a:pt x="56275" y="35262"/>
                  </a:lnTo>
                  <a:lnTo>
                    <a:pt x="53773" y="38471"/>
                  </a:lnTo>
                  <a:lnTo>
                    <a:pt x="46354" y="43608"/>
                  </a:lnTo>
                  <a:lnTo>
                    <a:pt x="44142" y="41443"/>
                  </a:lnTo>
                  <a:lnTo>
                    <a:pt x="42466" y="36754"/>
                  </a:lnTo>
                  <a:lnTo>
                    <a:pt x="38782" y="37136"/>
                  </a:lnTo>
                  <a:lnTo>
                    <a:pt x="36952" y="39766"/>
                  </a:lnTo>
                  <a:lnTo>
                    <a:pt x="38224" y="42621"/>
                  </a:lnTo>
                  <a:lnTo>
                    <a:pt x="40676" y="44962"/>
                  </a:lnTo>
                  <a:lnTo>
                    <a:pt x="41126" y="46258"/>
                  </a:lnTo>
                  <a:lnTo>
                    <a:pt x="40508" y="50957"/>
                  </a:lnTo>
                  <a:lnTo>
                    <a:pt x="37881" y="54250"/>
                  </a:lnTo>
                  <a:lnTo>
                    <a:pt x="35076" y="52793"/>
                  </a:lnTo>
                  <a:lnTo>
                    <a:pt x="30257" y="48674"/>
                  </a:lnTo>
                  <a:lnTo>
                    <a:pt x="31945" y="52905"/>
                  </a:lnTo>
                  <a:lnTo>
                    <a:pt x="33347" y="55881"/>
                  </a:lnTo>
                  <a:lnTo>
                    <a:pt x="32973" y="57533"/>
                  </a:lnTo>
                  <a:lnTo>
                    <a:pt x="26469" y="55238"/>
                  </a:lnTo>
                  <a:lnTo>
                    <a:pt x="22076" y="52182"/>
                  </a:lnTo>
                  <a:lnTo>
                    <a:pt x="20069" y="49716"/>
                  </a:lnTo>
                  <a:lnTo>
                    <a:pt x="21753" y="48467"/>
                  </a:lnTo>
                  <a:lnTo>
                    <a:pt x="19148" y="45832"/>
                  </a:lnTo>
                  <a:lnTo>
                    <a:pt x="16635" y="43336"/>
                  </a:lnTo>
                  <a:lnTo>
                    <a:pt x="15866" y="44679"/>
                  </a:lnTo>
                  <a:lnTo>
                    <a:pt x="7766" y="44901"/>
                  </a:lnTo>
                  <a:lnTo>
                    <a:pt x="6538" y="43161"/>
                  </a:lnTo>
                  <a:lnTo>
                    <a:pt x="10433" y="39887"/>
                  </a:lnTo>
                  <a:lnTo>
                    <a:pt x="15378" y="40139"/>
                  </a:lnTo>
                  <a:lnTo>
                    <a:pt x="21110" y="39905"/>
                  </a:lnTo>
                  <a:lnTo>
                    <a:pt x="21253" y="38202"/>
                  </a:lnTo>
                  <a:lnTo>
                    <a:pt x="23580" y="35962"/>
                  </a:lnTo>
                  <a:lnTo>
                    <a:pt x="29683" y="31692"/>
                  </a:lnTo>
                  <a:lnTo>
                    <a:pt x="30263" y="29615"/>
                  </a:lnTo>
                  <a:lnTo>
                    <a:pt x="30294" y="27980"/>
                  </a:lnTo>
                  <a:lnTo>
                    <a:pt x="27919" y="25508"/>
                  </a:lnTo>
                  <a:lnTo>
                    <a:pt x="23955" y="23620"/>
                  </a:lnTo>
                  <a:lnTo>
                    <a:pt x="26321" y="22570"/>
                  </a:lnTo>
                  <a:lnTo>
                    <a:pt x="25702" y="19562"/>
                  </a:lnTo>
                  <a:lnTo>
                    <a:pt x="23749" y="19158"/>
                  </a:lnTo>
                  <a:lnTo>
                    <a:pt x="22958" y="17480"/>
                  </a:lnTo>
                  <a:lnTo>
                    <a:pt x="20696" y="18732"/>
                  </a:lnTo>
                  <a:lnTo>
                    <a:pt x="15890" y="19008"/>
                  </a:lnTo>
                  <a:lnTo>
                    <a:pt x="7915" y="17357"/>
                  </a:lnTo>
                  <a:lnTo>
                    <a:pt x="3926" y="15651"/>
                  </a:lnTo>
                  <a:lnTo>
                    <a:pt x="643" y="14676"/>
                  </a:lnTo>
                  <a:lnTo>
                    <a:pt x="0" y="12946"/>
                  </a:lnTo>
                  <a:lnTo>
                    <a:pt x="4156" y="11093"/>
                  </a:lnTo>
                  <a:lnTo>
                    <a:pt x="871" y="10815"/>
                  </a:lnTo>
                  <a:lnTo>
                    <a:pt x="4042" y="6241"/>
                  </a:lnTo>
                  <a:lnTo>
                    <a:pt x="9275" y="2399"/>
                  </a:lnTo>
                  <a:lnTo>
                    <a:pt x="13176" y="760"/>
                  </a:lnTo>
                  <a:lnTo>
                    <a:pt x="19961" y="0"/>
                  </a:lnTo>
                  <a:lnTo>
                    <a:pt x="15848" y="275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1" name="Polygon form 471"/>
            <p:cNvSpPr/>
            <p:nvPr/>
          </p:nvSpPr>
          <p:spPr>
            <a:xfrm>
              <a:off x="524965" y="2375368"/>
              <a:ext cx="78398" cy="30336"/>
            </a:xfrm>
            <a:custGeom>
              <a:avLst/>
              <a:gdLst/>
              <a:ahLst/>
              <a:cxnLst/>
              <a:rect l="0" t="0" r="0" b="0"/>
              <a:pathLst>
                <a:path w="78398" h="30336">
                  <a:moveTo>
                    <a:pt x="67640" y="892"/>
                  </a:moveTo>
                  <a:lnTo>
                    <a:pt x="72315" y="1418"/>
                  </a:lnTo>
                  <a:lnTo>
                    <a:pt x="75873" y="2128"/>
                  </a:lnTo>
                  <a:lnTo>
                    <a:pt x="78398" y="3460"/>
                  </a:lnTo>
                  <a:lnTo>
                    <a:pt x="77437" y="4652"/>
                  </a:lnTo>
                  <a:lnTo>
                    <a:pt x="71339" y="6422"/>
                  </a:lnTo>
                  <a:lnTo>
                    <a:pt x="66003" y="7144"/>
                  </a:lnTo>
                  <a:lnTo>
                    <a:pt x="63480" y="8069"/>
                  </a:lnTo>
                  <a:lnTo>
                    <a:pt x="67705" y="8217"/>
                  </a:lnTo>
                  <a:lnTo>
                    <a:pt x="61023" y="10732"/>
                  </a:lnTo>
                  <a:lnTo>
                    <a:pt x="56828" y="11852"/>
                  </a:lnTo>
                  <a:lnTo>
                    <a:pt x="50527" y="15327"/>
                  </a:lnTo>
                  <a:lnTo>
                    <a:pt x="45791" y="15861"/>
                  </a:lnTo>
                  <a:lnTo>
                    <a:pt x="43763" y="16701"/>
                  </a:lnTo>
                  <a:lnTo>
                    <a:pt x="37266" y="16857"/>
                  </a:lnTo>
                  <a:lnTo>
                    <a:pt x="39574" y="17559"/>
                  </a:lnTo>
                  <a:lnTo>
                    <a:pt x="37507" y="18274"/>
                  </a:lnTo>
                  <a:lnTo>
                    <a:pt x="37363" y="20551"/>
                  </a:lnTo>
                  <a:lnTo>
                    <a:pt x="34142" y="21965"/>
                  </a:lnTo>
                  <a:lnTo>
                    <a:pt x="29889" y="23039"/>
                  </a:lnTo>
                  <a:lnTo>
                    <a:pt x="27436" y="24716"/>
                  </a:lnTo>
                  <a:lnTo>
                    <a:pt x="23383" y="25866"/>
                  </a:lnTo>
                  <a:lnTo>
                    <a:pt x="22823" y="26887"/>
                  </a:lnTo>
                  <a:lnTo>
                    <a:pt x="26577" y="26932"/>
                  </a:lnTo>
                  <a:lnTo>
                    <a:pt x="25725" y="28020"/>
                  </a:lnTo>
                  <a:lnTo>
                    <a:pt x="17794" y="30336"/>
                  </a:lnTo>
                  <a:lnTo>
                    <a:pt x="13272" y="28757"/>
                  </a:lnTo>
                  <a:lnTo>
                    <a:pt x="6427" y="29027"/>
                  </a:lnTo>
                  <a:lnTo>
                    <a:pt x="3767" y="28281"/>
                  </a:lnTo>
                  <a:lnTo>
                    <a:pt x="0" y="27774"/>
                  </a:lnTo>
                  <a:lnTo>
                    <a:pt x="1743" y="25662"/>
                  </a:lnTo>
                  <a:lnTo>
                    <a:pt x="6530" y="24936"/>
                  </a:lnTo>
                  <a:lnTo>
                    <a:pt x="8526" y="21722"/>
                  </a:lnTo>
                  <a:lnTo>
                    <a:pt x="10068" y="21498"/>
                  </a:lnTo>
                  <a:lnTo>
                    <a:pt x="13791" y="23738"/>
                  </a:lnTo>
                  <a:lnTo>
                    <a:pt x="13615" y="20755"/>
                  </a:lnTo>
                  <a:lnTo>
                    <a:pt x="11124" y="19710"/>
                  </a:lnTo>
                  <a:lnTo>
                    <a:pt x="14393" y="18133"/>
                  </a:lnTo>
                  <a:lnTo>
                    <a:pt x="18951" y="17317"/>
                  </a:lnTo>
                  <a:lnTo>
                    <a:pt x="20970" y="15835"/>
                  </a:lnTo>
                  <a:lnTo>
                    <a:pt x="19824" y="13974"/>
                  </a:lnTo>
                  <a:lnTo>
                    <a:pt x="21206" y="11701"/>
                  </a:lnTo>
                  <a:lnTo>
                    <a:pt x="26349" y="12190"/>
                  </a:lnTo>
                  <a:lnTo>
                    <a:pt x="27442" y="12747"/>
                  </a:lnTo>
                  <a:lnTo>
                    <a:pt x="31996" y="11329"/>
                  </a:lnTo>
                  <a:lnTo>
                    <a:pt x="28104" y="10590"/>
                  </a:lnTo>
                  <a:lnTo>
                    <a:pt x="21064" y="10486"/>
                  </a:lnTo>
                  <a:lnTo>
                    <a:pt x="19171" y="8836"/>
                  </a:lnTo>
                  <a:lnTo>
                    <a:pt x="19410" y="7022"/>
                  </a:lnTo>
                  <a:lnTo>
                    <a:pt x="18554" y="5653"/>
                  </a:lnTo>
                  <a:lnTo>
                    <a:pt x="19726" y="4187"/>
                  </a:lnTo>
                  <a:lnTo>
                    <a:pt x="23369" y="3528"/>
                  </a:lnTo>
                  <a:lnTo>
                    <a:pt x="25684" y="3504"/>
                  </a:lnTo>
                  <a:lnTo>
                    <a:pt x="30053" y="3000"/>
                  </a:lnTo>
                  <a:lnTo>
                    <a:pt x="34427" y="1543"/>
                  </a:lnTo>
                  <a:lnTo>
                    <a:pt x="36480" y="1875"/>
                  </a:lnTo>
                  <a:lnTo>
                    <a:pt x="37265" y="3172"/>
                  </a:lnTo>
                  <a:lnTo>
                    <a:pt x="40995" y="916"/>
                  </a:lnTo>
                  <a:lnTo>
                    <a:pt x="44101" y="335"/>
                  </a:lnTo>
                  <a:lnTo>
                    <a:pt x="47850" y="0"/>
                  </a:lnTo>
                  <a:lnTo>
                    <a:pt x="53618" y="52"/>
                  </a:lnTo>
                  <a:lnTo>
                    <a:pt x="54159" y="562"/>
                  </a:lnTo>
                  <a:lnTo>
                    <a:pt x="60133" y="34"/>
                  </a:lnTo>
                  <a:lnTo>
                    <a:pt x="63876" y="464"/>
                  </a:lnTo>
                  <a:lnTo>
                    <a:pt x="67640" y="89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2" name="Polygon form 472"/>
            <p:cNvSpPr/>
            <p:nvPr/>
          </p:nvSpPr>
          <p:spPr>
            <a:xfrm>
              <a:off x="433959" y="2412065"/>
              <a:ext cx="40206" cy="22695"/>
            </a:xfrm>
            <a:custGeom>
              <a:avLst/>
              <a:gdLst/>
              <a:ahLst/>
              <a:cxnLst/>
              <a:rect l="0" t="0" r="0" b="0"/>
              <a:pathLst>
                <a:path w="40206" h="22695">
                  <a:moveTo>
                    <a:pt x="23336" y="1043"/>
                  </a:moveTo>
                  <a:lnTo>
                    <a:pt x="19959" y="2929"/>
                  </a:lnTo>
                  <a:lnTo>
                    <a:pt x="26227" y="2125"/>
                  </a:lnTo>
                  <a:lnTo>
                    <a:pt x="26814" y="4592"/>
                  </a:lnTo>
                  <a:lnTo>
                    <a:pt x="31695" y="2639"/>
                  </a:lnTo>
                  <a:lnTo>
                    <a:pt x="32134" y="4242"/>
                  </a:lnTo>
                  <a:lnTo>
                    <a:pt x="29384" y="8670"/>
                  </a:lnTo>
                  <a:lnTo>
                    <a:pt x="32400" y="6979"/>
                  </a:lnTo>
                  <a:lnTo>
                    <a:pt x="35601" y="2405"/>
                  </a:lnTo>
                  <a:lnTo>
                    <a:pt x="38193" y="1956"/>
                  </a:lnTo>
                  <a:lnTo>
                    <a:pt x="39606" y="2848"/>
                  </a:lnTo>
                  <a:lnTo>
                    <a:pt x="40206" y="4824"/>
                  </a:lnTo>
                  <a:lnTo>
                    <a:pt x="37217" y="9195"/>
                  </a:lnTo>
                  <a:lnTo>
                    <a:pt x="34800" y="12348"/>
                  </a:lnTo>
                  <a:lnTo>
                    <a:pt x="36487" y="14887"/>
                  </a:lnTo>
                  <a:lnTo>
                    <a:pt x="38652" y="17366"/>
                  </a:lnTo>
                  <a:lnTo>
                    <a:pt x="36568" y="19294"/>
                  </a:lnTo>
                  <a:lnTo>
                    <a:pt x="32393" y="19292"/>
                  </a:lnTo>
                  <a:lnTo>
                    <a:pt x="32281" y="21139"/>
                  </a:lnTo>
                  <a:lnTo>
                    <a:pt x="29964" y="22695"/>
                  </a:lnTo>
                  <a:lnTo>
                    <a:pt x="26351" y="21588"/>
                  </a:lnTo>
                  <a:lnTo>
                    <a:pt x="23474" y="19999"/>
                  </a:lnTo>
                  <a:lnTo>
                    <a:pt x="20500" y="19999"/>
                  </a:lnTo>
                  <a:lnTo>
                    <a:pt x="14636" y="21053"/>
                  </a:lnTo>
                  <a:lnTo>
                    <a:pt x="8063" y="21099"/>
                  </a:lnTo>
                  <a:lnTo>
                    <a:pt x="3501" y="21073"/>
                  </a:lnTo>
                  <a:lnTo>
                    <a:pt x="4412" y="18870"/>
                  </a:lnTo>
                  <a:lnTo>
                    <a:pt x="2551" y="17340"/>
                  </a:lnTo>
                  <a:lnTo>
                    <a:pt x="0" y="17604"/>
                  </a:lnTo>
                  <a:lnTo>
                    <a:pt x="983" y="13859"/>
                  </a:lnTo>
                  <a:lnTo>
                    <a:pt x="2988" y="13564"/>
                  </a:lnTo>
                  <a:lnTo>
                    <a:pt x="7267" y="13203"/>
                  </a:lnTo>
                  <a:lnTo>
                    <a:pt x="10227" y="13738"/>
                  </a:lnTo>
                  <a:lnTo>
                    <a:pt x="13983" y="13293"/>
                  </a:lnTo>
                  <a:lnTo>
                    <a:pt x="10739" y="11821"/>
                  </a:lnTo>
                  <a:lnTo>
                    <a:pt x="5591" y="11650"/>
                  </a:lnTo>
                  <a:lnTo>
                    <a:pt x="2537" y="11216"/>
                  </a:lnTo>
                  <a:lnTo>
                    <a:pt x="3179" y="9503"/>
                  </a:lnTo>
                  <a:lnTo>
                    <a:pt x="10241" y="8346"/>
                  </a:lnTo>
                  <a:lnTo>
                    <a:pt x="6787" y="8038"/>
                  </a:lnTo>
                  <a:lnTo>
                    <a:pt x="4288" y="6494"/>
                  </a:lnTo>
                  <a:lnTo>
                    <a:pt x="9866" y="3509"/>
                  </a:lnTo>
                  <a:lnTo>
                    <a:pt x="13362" y="1982"/>
                  </a:lnTo>
                  <a:lnTo>
                    <a:pt x="22115" y="0"/>
                  </a:lnTo>
                  <a:lnTo>
                    <a:pt x="23336" y="104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3" name="Polygon form 473"/>
            <p:cNvSpPr/>
            <p:nvPr/>
          </p:nvSpPr>
          <p:spPr>
            <a:xfrm>
              <a:off x="528608" y="2522875"/>
              <a:ext cx="21511" cy="23995"/>
            </a:xfrm>
            <a:custGeom>
              <a:avLst/>
              <a:gdLst/>
              <a:ahLst/>
              <a:cxnLst/>
              <a:rect l="0" t="0" r="0" b="0"/>
              <a:pathLst>
                <a:path w="21511" h="23995">
                  <a:moveTo>
                    <a:pt x="14749" y="4425"/>
                  </a:moveTo>
                  <a:lnTo>
                    <a:pt x="11313" y="8467"/>
                  </a:lnTo>
                  <a:lnTo>
                    <a:pt x="13897" y="6959"/>
                  </a:lnTo>
                  <a:lnTo>
                    <a:pt x="15701" y="8061"/>
                  </a:lnTo>
                  <a:lnTo>
                    <a:pt x="14065" y="9662"/>
                  </a:lnTo>
                  <a:lnTo>
                    <a:pt x="16486" y="11073"/>
                  </a:lnTo>
                  <a:lnTo>
                    <a:pt x="18311" y="9982"/>
                  </a:lnTo>
                  <a:lnTo>
                    <a:pt x="21049" y="11562"/>
                  </a:lnTo>
                  <a:lnTo>
                    <a:pt x="19025" y="14984"/>
                  </a:lnTo>
                  <a:lnTo>
                    <a:pt x="21511" y="14264"/>
                  </a:lnTo>
                  <a:lnTo>
                    <a:pt x="21190" y="16787"/>
                  </a:lnTo>
                  <a:lnTo>
                    <a:pt x="21353" y="19765"/>
                  </a:lnTo>
                  <a:lnTo>
                    <a:pt x="18814" y="23875"/>
                  </a:lnTo>
                  <a:lnTo>
                    <a:pt x="17289" y="23995"/>
                  </a:lnTo>
                  <a:lnTo>
                    <a:pt x="15399" y="23020"/>
                  </a:lnTo>
                  <a:lnTo>
                    <a:pt x="17220" y="19177"/>
                  </a:lnTo>
                  <a:lnTo>
                    <a:pt x="16494" y="18541"/>
                  </a:lnTo>
                  <a:lnTo>
                    <a:pt x="11528" y="22495"/>
                  </a:lnTo>
                  <a:lnTo>
                    <a:pt x="9636" y="22254"/>
                  </a:lnTo>
                  <a:lnTo>
                    <a:pt x="12588" y="20122"/>
                  </a:lnTo>
                  <a:lnTo>
                    <a:pt x="9827" y="18847"/>
                  </a:lnTo>
                  <a:lnTo>
                    <a:pt x="6267" y="18986"/>
                  </a:lnTo>
                  <a:lnTo>
                    <a:pt x="44" y="18576"/>
                  </a:lnTo>
                  <a:lnTo>
                    <a:pt x="0" y="17152"/>
                  </a:lnTo>
                  <a:lnTo>
                    <a:pt x="2541" y="15573"/>
                  </a:lnTo>
                  <a:lnTo>
                    <a:pt x="1564" y="14226"/>
                  </a:lnTo>
                  <a:lnTo>
                    <a:pt x="5181" y="11494"/>
                  </a:lnTo>
                  <a:lnTo>
                    <a:pt x="10944" y="4111"/>
                  </a:lnTo>
                  <a:lnTo>
                    <a:pt x="13789" y="1509"/>
                  </a:lnTo>
                  <a:lnTo>
                    <a:pt x="17045" y="0"/>
                  </a:lnTo>
                  <a:lnTo>
                    <a:pt x="18426" y="269"/>
                  </a:lnTo>
                  <a:lnTo>
                    <a:pt x="17400" y="1523"/>
                  </a:lnTo>
                  <a:lnTo>
                    <a:pt x="14749" y="442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4" name="Polygon form 474"/>
            <p:cNvSpPr/>
            <p:nvPr/>
          </p:nvSpPr>
          <p:spPr>
            <a:xfrm>
              <a:off x="425831" y="2405818"/>
              <a:ext cx="30363" cy="14620"/>
            </a:xfrm>
            <a:custGeom>
              <a:avLst/>
              <a:gdLst/>
              <a:ahLst/>
              <a:cxnLst/>
              <a:rect l="0" t="0" r="0" b="0"/>
              <a:pathLst>
                <a:path w="30363" h="14620">
                  <a:moveTo>
                    <a:pt x="9239" y="13228"/>
                  </a:moveTo>
                  <a:lnTo>
                    <a:pt x="1071" y="14620"/>
                  </a:lnTo>
                  <a:lnTo>
                    <a:pt x="2178" y="12629"/>
                  </a:lnTo>
                  <a:lnTo>
                    <a:pt x="0" y="9823"/>
                  </a:lnTo>
                  <a:lnTo>
                    <a:pt x="3150" y="8157"/>
                  </a:lnTo>
                  <a:lnTo>
                    <a:pt x="8485" y="5280"/>
                  </a:lnTo>
                  <a:lnTo>
                    <a:pt x="13794" y="2753"/>
                  </a:lnTo>
                  <a:lnTo>
                    <a:pt x="15089" y="0"/>
                  </a:lnTo>
                  <a:lnTo>
                    <a:pt x="22833" y="105"/>
                  </a:lnTo>
                  <a:lnTo>
                    <a:pt x="24675" y="1279"/>
                  </a:lnTo>
                  <a:lnTo>
                    <a:pt x="29677" y="2063"/>
                  </a:lnTo>
                  <a:lnTo>
                    <a:pt x="30224" y="3488"/>
                  </a:lnTo>
                  <a:lnTo>
                    <a:pt x="30363" y="5496"/>
                  </a:lnTo>
                  <a:lnTo>
                    <a:pt x="26433" y="6288"/>
                  </a:lnTo>
                  <a:lnTo>
                    <a:pt x="17660" y="8704"/>
                  </a:lnTo>
                  <a:lnTo>
                    <a:pt x="11446" y="11374"/>
                  </a:lnTo>
                  <a:lnTo>
                    <a:pt x="9239" y="1322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5" name="Polygon form 475"/>
            <p:cNvSpPr/>
            <p:nvPr/>
          </p:nvSpPr>
          <p:spPr>
            <a:xfrm>
              <a:off x="510279" y="2399063"/>
              <a:ext cx="30447" cy="14170"/>
            </a:xfrm>
            <a:custGeom>
              <a:avLst/>
              <a:gdLst/>
              <a:ahLst/>
              <a:cxnLst/>
              <a:rect l="0" t="0" r="0" b="0"/>
              <a:pathLst>
                <a:path w="30447" h="14170">
                  <a:moveTo>
                    <a:pt x="6571" y="587"/>
                  </a:moveTo>
                  <a:lnTo>
                    <a:pt x="7452" y="2145"/>
                  </a:lnTo>
                  <a:lnTo>
                    <a:pt x="11554" y="2431"/>
                  </a:lnTo>
                  <a:lnTo>
                    <a:pt x="11963" y="3993"/>
                  </a:lnTo>
                  <a:lnTo>
                    <a:pt x="9904" y="5598"/>
                  </a:lnTo>
                  <a:lnTo>
                    <a:pt x="11396" y="6763"/>
                  </a:lnTo>
                  <a:lnTo>
                    <a:pt x="11775" y="7903"/>
                  </a:lnTo>
                  <a:lnTo>
                    <a:pt x="14488" y="8302"/>
                  </a:lnTo>
                  <a:lnTo>
                    <a:pt x="17292" y="8892"/>
                  </a:lnTo>
                  <a:lnTo>
                    <a:pt x="21567" y="8169"/>
                  </a:lnTo>
                  <a:lnTo>
                    <a:pt x="26279" y="8085"/>
                  </a:lnTo>
                  <a:lnTo>
                    <a:pt x="29519" y="8625"/>
                  </a:lnTo>
                  <a:lnTo>
                    <a:pt x="30447" y="10454"/>
                  </a:lnTo>
                  <a:lnTo>
                    <a:pt x="29426" y="12332"/>
                  </a:lnTo>
                  <a:lnTo>
                    <a:pt x="27082" y="13430"/>
                  </a:lnTo>
                  <a:lnTo>
                    <a:pt x="22994" y="14170"/>
                  </a:lnTo>
                  <a:lnTo>
                    <a:pt x="20618" y="13437"/>
                  </a:lnTo>
                  <a:lnTo>
                    <a:pt x="13709" y="13681"/>
                  </a:lnTo>
                  <a:lnTo>
                    <a:pt x="9125" y="13434"/>
                  </a:lnTo>
                  <a:lnTo>
                    <a:pt x="6082" y="12629"/>
                  </a:lnTo>
                  <a:lnTo>
                    <a:pt x="1628" y="10777"/>
                  </a:lnTo>
                  <a:lnTo>
                    <a:pt x="3188" y="8318"/>
                  </a:lnTo>
                  <a:lnTo>
                    <a:pt x="5033" y="6134"/>
                  </a:lnTo>
                  <a:lnTo>
                    <a:pt x="4798" y="4078"/>
                  </a:lnTo>
                  <a:lnTo>
                    <a:pt x="1017" y="3224"/>
                  </a:lnTo>
                  <a:lnTo>
                    <a:pt x="0" y="1706"/>
                  </a:lnTo>
                  <a:lnTo>
                    <a:pt x="2625" y="0"/>
                  </a:lnTo>
                  <a:lnTo>
                    <a:pt x="6571" y="58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6" name="Polygon form 476"/>
            <p:cNvSpPr/>
            <p:nvPr/>
          </p:nvSpPr>
          <p:spPr>
            <a:xfrm>
              <a:off x="525729" y="2382121"/>
              <a:ext cx="19035" cy="13257"/>
            </a:xfrm>
            <a:custGeom>
              <a:avLst/>
              <a:gdLst/>
              <a:ahLst/>
              <a:cxnLst/>
              <a:rect l="0" t="0" r="0" b="0"/>
              <a:pathLst>
                <a:path w="19035" h="13257">
                  <a:moveTo>
                    <a:pt x="17725" y="7491"/>
                  </a:moveTo>
                  <a:lnTo>
                    <a:pt x="18740" y="9034"/>
                  </a:lnTo>
                  <a:lnTo>
                    <a:pt x="14746" y="10158"/>
                  </a:lnTo>
                  <a:lnTo>
                    <a:pt x="7827" y="13183"/>
                  </a:lnTo>
                  <a:lnTo>
                    <a:pt x="3938" y="13257"/>
                  </a:lnTo>
                  <a:lnTo>
                    <a:pt x="322" y="12423"/>
                  </a:lnTo>
                  <a:lnTo>
                    <a:pt x="0" y="10527"/>
                  </a:lnTo>
                  <a:lnTo>
                    <a:pt x="1675" y="8977"/>
                  </a:lnTo>
                  <a:lnTo>
                    <a:pt x="4440" y="7941"/>
                  </a:lnTo>
                  <a:lnTo>
                    <a:pt x="817" y="7737"/>
                  </a:lnTo>
                  <a:lnTo>
                    <a:pt x="213" y="6182"/>
                  </a:lnTo>
                  <a:lnTo>
                    <a:pt x="1123" y="4187"/>
                  </a:lnTo>
                  <a:lnTo>
                    <a:pt x="4558" y="2397"/>
                  </a:lnTo>
                  <a:lnTo>
                    <a:pt x="7320" y="1193"/>
                  </a:lnTo>
                  <a:lnTo>
                    <a:pt x="9589" y="1016"/>
                  </a:lnTo>
                  <a:lnTo>
                    <a:pt x="9847" y="0"/>
                  </a:lnTo>
                  <a:lnTo>
                    <a:pt x="14464" y="42"/>
                  </a:lnTo>
                  <a:lnTo>
                    <a:pt x="14436" y="2451"/>
                  </a:lnTo>
                  <a:lnTo>
                    <a:pt x="16701" y="3556"/>
                  </a:lnTo>
                  <a:lnTo>
                    <a:pt x="19035" y="4553"/>
                  </a:lnTo>
                  <a:lnTo>
                    <a:pt x="17725" y="749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7" name="Polygon form 477"/>
            <p:cNvSpPr/>
            <p:nvPr/>
          </p:nvSpPr>
          <p:spPr>
            <a:xfrm>
              <a:off x="460559" y="2398510"/>
              <a:ext cx="28008" cy="9508"/>
            </a:xfrm>
            <a:custGeom>
              <a:avLst/>
              <a:gdLst/>
              <a:ahLst/>
              <a:cxnLst/>
              <a:rect l="0" t="0" r="0" b="0"/>
              <a:pathLst>
                <a:path w="28008" h="9508">
                  <a:moveTo>
                    <a:pt x="24356" y="2733"/>
                  </a:moveTo>
                  <a:lnTo>
                    <a:pt x="23415" y="4309"/>
                  </a:lnTo>
                  <a:lnTo>
                    <a:pt x="26061" y="3761"/>
                  </a:lnTo>
                  <a:lnTo>
                    <a:pt x="28008" y="4133"/>
                  </a:lnTo>
                  <a:lnTo>
                    <a:pt x="26027" y="6248"/>
                  </a:lnTo>
                  <a:lnTo>
                    <a:pt x="22497" y="8159"/>
                  </a:lnTo>
                  <a:lnTo>
                    <a:pt x="14656" y="8173"/>
                  </a:lnTo>
                  <a:lnTo>
                    <a:pt x="7247" y="9508"/>
                  </a:lnTo>
                  <a:lnTo>
                    <a:pt x="3952" y="9293"/>
                  </a:lnTo>
                  <a:lnTo>
                    <a:pt x="5323" y="7893"/>
                  </a:lnTo>
                  <a:lnTo>
                    <a:pt x="11843" y="6444"/>
                  </a:lnTo>
                  <a:lnTo>
                    <a:pt x="1932" y="6043"/>
                  </a:lnTo>
                  <a:lnTo>
                    <a:pt x="0" y="5013"/>
                  </a:lnTo>
                  <a:lnTo>
                    <a:pt x="7871" y="1233"/>
                  </a:lnTo>
                  <a:lnTo>
                    <a:pt x="11222" y="254"/>
                  </a:lnTo>
                  <a:lnTo>
                    <a:pt x="15146" y="2184"/>
                  </a:lnTo>
                  <a:lnTo>
                    <a:pt x="15791" y="5003"/>
                  </a:lnTo>
                  <a:lnTo>
                    <a:pt x="19020" y="5653"/>
                  </a:lnTo>
                  <a:lnTo>
                    <a:pt x="20844" y="1362"/>
                  </a:lnTo>
                  <a:lnTo>
                    <a:pt x="24524" y="0"/>
                  </a:lnTo>
                  <a:lnTo>
                    <a:pt x="26029" y="667"/>
                  </a:lnTo>
                  <a:lnTo>
                    <a:pt x="24356" y="273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8" name="Polygon form 478"/>
            <p:cNvSpPr/>
            <p:nvPr/>
          </p:nvSpPr>
          <p:spPr>
            <a:xfrm>
              <a:off x="482864" y="2451885"/>
              <a:ext cx="19391" cy="12417"/>
            </a:xfrm>
            <a:custGeom>
              <a:avLst/>
              <a:gdLst/>
              <a:ahLst/>
              <a:cxnLst/>
              <a:rect l="0" t="0" r="0" b="0"/>
              <a:pathLst>
                <a:path w="19391" h="12417">
                  <a:moveTo>
                    <a:pt x="12196" y="516"/>
                  </a:moveTo>
                  <a:lnTo>
                    <a:pt x="11247" y="2568"/>
                  </a:lnTo>
                  <a:lnTo>
                    <a:pt x="13063" y="1961"/>
                  </a:lnTo>
                  <a:lnTo>
                    <a:pt x="13726" y="3278"/>
                  </a:lnTo>
                  <a:lnTo>
                    <a:pt x="15490" y="5066"/>
                  </a:lnTo>
                  <a:lnTo>
                    <a:pt x="17522" y="6720"/>
                  </a:lnTo>
                  <a:lnTo>
                    <a:pt x="16311" y="8929"/>
                  </a:lnTo>
                  <a:lnTo>
                    <a:pt x="18488" y="8711"/>
                  </a:lnTo>
                  <a:lnTo>
                    <a:pt x="19391" y="10376"/>
                  </a:lnTo>
                  <a:lnTo>
                    <a:pt x="16101" y="11660"/>
                  </a:lnTo>
                  <a:lnTo>
                    <a:pt x="12691" y="10248"/>
                  </a:lnTo>
                  <a:lnTo>
                    <a:pt x="12588" y="8063"/>
                  </a:lnTo>
                  <a:lnTo>
                    <a:pt x="8329" y="10319"/>
                  </a:lnTo>
                  <a:lnTo>
                    <a:pt x="2951" y="12417"/>
                  </a:lnTo>
                  <a:lnTo>
                    <a:pt x="3877" y="9651"/>
                  </a:lnTo>
                  <a:lnTo>
                    <a:pt x="0" y="9813"/>
                  </a:lnTo>
                  <a:lnTo>
                    <a:pt x="3869" y="7717"/>
                  </a:lnTo>
                  <a:lnTo>
                    <a:pt x="6742" y="4128"/>
                  </a:lnTo>
                  <a:lnTo>
                    <a:pt x="10615" y="0"/>
                  </a:lnTo>
                  <a:lnTo>
                    <a:pt x="12196" y="51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9" name="Polygon form 479"/>
            <p:cNvSpPr/>
            <p:nvPr/>
          </p:nvSpPr>
          <p:spPr>
            <a:xfrm>
              <a:off x="479842" y="2412788"/>
              <a:ext cx="16722" cy="11660"/>
            </a:xfrm>
            <a:custGeom>
              <a:avLst/>
              <a:gdLst/>
              <a:ahLst/>
              <a:cxnLst/>
              <a:rect l="0" t="0" r="0" b="0"/>
              <a:pathLst>
                <a:path w="16722" h="11660">
                  <a:moveTo>
                    <a:pt x="10601" y="0"/>
                  </a:moveTo>
                  <a:lnTo>
                    <a:pt x="12274" y="1139"/>
                  </a:lnTo>
                  <a:lnTo>
                    <a:pt x="16722" y="913"/>
                  </a:lnTo>
                  <a:lnTo>
                    <a:pt x="16050" y="2230"/>
                  </a:lnTo>
                  <a:lnTo>
                    <a:pt x="11942" y="4158"/>
                  </a:lnTo>
                  <a:lnTo>
                    <a:pt x="13496" y="6335"/>
                  </a:lnTo>
                  <a:lnTo>
                    <a:pt x="9356" y="10272"/>
                  </a:lnTo>
                  <a:lnTo>
                    <a:pt x="4013" y="11660"/>
                  </a:lnTo>
                  <a:lnTo>
                    <a:pt x="2166" y="11097"/>
                  </a:lnTo>
                  <a:lnTo>
                    <a:pt x="2213" y="9276"/>
                  </a:lnTo>
                  <a:lnTo>
                    <a:pt x="0" y="5396"/>
                  </a:lnTo>
                  <a:lnTo>
                    <a:pt x="1461" y="4004"/>
                  </a:lnTo>
                  <a:lnTo>
                    <a:pt x="5429" y="4947"/>
                  </a:lnTo>
                  <a:lnTo>
                    <a:pt x="5877" y="1880"/>
                  </a:lnTo>
                  <a:lnTo>
                    <a:pt x="10601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0" name="Polygon form 480"/>
            <p:cNvSpPr/>
            <p:nvPr/>
          </p:nvSpPr>
          <p:spPr>
            <a:xfrm>
              <a:off x="493823" y="2412570"/>
              <a:ext cx="18248" cy="9344"/>
            </a:xfrm>
            <a:custGeom>
              <a:avLst/>
              <a:gdLst/>
              <a:ahLst/>
              <a:cxnLst/>
              <a:rect l="0" t="0" r="0" b="0"/>
              <a:pathLst>
                <a:path w="18248" h="9344">
                  <a:moveTo>
                    <a:pt x="7885" y="6233"/>
                  </a:moveTo>
                  <a:lnTo>
                    <a:pt x="2436" y="9344"/>
                  </a:lnTo>
                  <a:lnTo>
                    <a:pt x="0" y="8964"/>
                  </a:lnTo>
                  <a:lnTo>
                    <a:pt x="2235" y="4973"/>
                  </a:lnTo>
                  <a:lnTo>
                    <a:pt x="4358" y="2791"/>
                  </a:lnTo>
                  <a:lnTo>
                    <a:pt x="7301" y="1020"/>
                  </a:lnTo>
                  <a:lnTo>
                    <a:pt x="10620" y="0"/>
                  </a:lnTo>
                  <a:lnTo>
                    <a:pt x="15033" y="511"/>
                  </a:lnTo>
                  <a:lnTo>
                    <a:pt x="18248" y="1907"/>
                  </a:lnTo>
                  <a:lnTo>
                    <a:pt x="11344" y="5587"/>
                  </a:lnTo>
                  <a:lnTo>
                    <a:pt x="7885" y="623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1" name="Polygon form 481"/>
            <p:cNvSpPr/>
            <p:nvPr/>
          </p:nvSpPr>
          <p:spPr>
            <a:xfrm>
              <a:off x="321887" y="2509777"/>
              <a:ext cx="8796" cy="12993"/>
            </a:xfrm>
            <a:custGeom>
              <a:avLst/>
              <a:gdLst/>
              <a:ahLst/>
              <a:cxnLst/>
              <a:rect l="0" t="0" r="0" b="0"/>
              <a:pathLst>
                <a:path w="8796" h="12993">
                  <a:moveTo>
                    <a:pt x="8100" y="12492"/>
                  </a:moveTo>
                  <a:lnTo>
                    <a:pt x="6115" y="12993"/>
                  </a:lnTo>
                  <a:lnTo>
                    <a:pt x="2816" y="10253"/>
                  </a:lnTo>
                  <a:lnTo>
                    <a:pt x="3195" y="8445"/>
                  </a:lnTo>
                  <a:lnTo>
                    <a:pt x="1825" y="6458"/>
                  </a:lnTo>
                  <a:lnTo>
                    <a:pt x="2340" y="5030"/>
                  </a:lnTo>
                  <a:lnTo>
                    <a:pt x="0" y="3809"/>
                  </a:lnTo>
                  <a:lnTo>
                    <a:pt x="921" y="1074"/>
                  </a:lnTo>
                  <a:lnTo>
                    <a:pt x="2045" y="0"/>
                  </a:lnTo>
                  <a:lnTo>
                    <a:pt x="4261" y="1409"/>
                  </a:lnTo>
                  <a:lnTo>
                    <a:pt x="5478" y="2346"/>
                  </a:lnTo>
                  <a:lnTo>
                    <a:pt x="7825" y="3176"/>
                  </a:lnTo>
                  <a:lnTo>
                    <a:pt x="7561" y="4942"/>
                  </a:lnTo>
                  <a:lnTo>
                    <a:pt x="7305" y="7383"/>
                  </a:lnTo>
                  <a:lnTo>
                    <a:pt x="8796" y="9700"/>
                  </a:lnTo>
                  <a:lnTo>
                    <a:pt x="8100" y="1249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2" name="Polygon form 482"/>
            <p:cNvSpPr/>
            <p:nvPr/>
          </p:nvSpPr>
          <p:spPr>
            <a:xfrm>
              <a:off x="493668" y="2400684"/>
              <a:ext cx="13629" cy="7633"/>
            </a:xfrm>
            <a:custGeom>
              <a:avLst/>
              <a:gdLst/>
              <a:ahLst/>
              <a:cxnLst/>
              <a:rect l="0" t="0" r="0" b="0"/>
              <a:pathLst>
                <a:path w="13629" h="7633">
                  <a:moveTo>
                    <a:pt x="13629" y="0"/>
                  </a:moveTo>
                  <a:lnTo>
                    <a:pt x="13113" y="2117"/>
                  </a:lnTo>
                  <a:lnTo>
                    <a:pt x="10882" y="4337"/>
                  </a:lnTo>
                  <a:lnTo>
                    <a:pt x="6617" y="7478"/>
                  </a:lnTo>
                  <a:lnTo>
                    <a:pt x="2646" y="7633"/>
                  </a:lnTo>
                  <a:lnTo>
                    <a:pt x="1084" y="6752"/>
                  </a:lnTo>
                  <a:lnTo>
                    <a:pt x="3787" y="4243"/>
                  </a:lnTo>
                  <a:lnTo>
                    <a:pt x="0" y="4288"/>
                  </a:lnTo>
                  <a:lnTo>
                    <a:pt x="3479" y="972"/>
                  </a:lnTo>
                  <a:lnTo>
                    <a:pt x="5551" y="1286"/>
                  </a:lnTo>
                  <a:lnTo>
                    <a:pt x="10237" y="77"/>
                  </a:lnTo>
                  <a:lnTo>
                    <a:pt x="12871" y="552"/>
                  </a:lnTo>
                  <a:lnTo>
                    <a:pt x="13629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3" name="Polygon form 483"/>
            <p:cNvSpPr/>
            <p:nvPr/>
          </p:nvSpPr>
          <p:spPr>
            <a:xfrm>
              <a:off x="455014" y="2393822"/>
              <a:ext cx="21366" cy="6134"/>
            </a:xfrm>
            <a:custGeom>
              <a:avLst/>
              <a:gdLst/>
              <a:ahLst/>
              <a:cxnLst/>
              <a:rect l="0" t="0" r="0" b="0"/>
              <a:pathLst>
                <a:path w="21366" h="6134">
                  <a:moveTo>
                    <a:pt x="21366" y="0"/>
                  </a:moveTo>
                  <a:lnTo>
                    <a:pt x="17009" y="3127"/>
                  </a:lnTo>
                  <a:lnTo>
                    <a:pt x="13642" y="4410"/>
                  </a:lnTo>
                  <a:lnTo>
                    <a:pt x="11524" y="4433"/>
                  </a:lnTo>
                  <a:lnTo>
                    <a:pt x="5531" y="5828"/>
                  </a:lnTo>
                  <a:lnTo>
                    <a:pt x="1512" y="6134"/>
                  </a:lnTo>
                  <a:lnTo>
                    <a:pt x="0" y="4976"/>
                  </a:lnTo>
                  <a:lnTo>
                    <a:pt x="0" y="4976"/>
                  </a:lnTo>
                  <a:lnTo>
                    <a:pt x="7442" y="2270"/>
                  </a:lnTo>
                  <a:lnTo>
                    <a:pt x="14988" y="23"/>
                  </a:lnTo>
                  <a:lnTo>
                    <a:pt x="17900" y="356"/>
                  </a:lnTo>
                  <a:lnTo>
                    <a:pt x="21366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4" name="Polygon form 484"/>
            <p:cNvSpPr/>
            <p:nvPr/>
          </p:nvSpPr>
          <p:spPr>
            <a:xfrm>
              <a:off x="501767" y="2388711"/>
              <a:ext cx="10604" cy="6719"/>
            </a:xfrm>
            <a:custGeom>
              <a:avLst/>
              <a:gdLst/>
              <a:ahLst/>
              <a:cxnLst/>
              <a:rect l="0" t="0" r="0" b="0"/>
              <a:pathLst>
                <a:path w="10604" h="6719">
                  <a:moveTo>
                    <a:pt x="9841" y="4890"/>
                  </a:moveTo>
                  <a:lnTo>
                    <a:pt x="8648" y="6719"/>
                  </a:lnTo>
                  <a:lnTo>
                    <a:pt x="5909" y="5999"/>
                  </a:lnTo>
                  <a:lnTo>
                    <a:pt x="4205" y="4381"/>
                  </a:lnTo>
                  <a:lnTo>
                    <a:pt x="0" y="3887"/>
                  </a:lnTo>
                  <a:lnTo>
                    <a:pt x="3366" y="2790"/>
                  </a:lnTo>
                  <a:lnTo>
                    <a:pt x="2208" y="1604"/>
                  </a:lnTo>
                  <a:lnTo>
                    <a:pt x="3995" y="0"/>
                  </a:lnTo>
                  <a:lnTo>
                    <a:pt x="7109" y="850"/>
                  </a:lnTo>
                  <a:lnTo>
                    <a:pt x="10604" y="2769"/>
                  </a:lnTo>
                  <a:lnTo>
                    <a:pt x="9841" y="489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5" name="Polygon form 485"/>
            <p:cNvSpPr/>
            <p:nvPr/>
          </p:nvSpPr>
          <p:spPr>
            <a:xfrm>
              <a:off x="531645" y="2416526"/>
              <a:ext cx="9534" cy="4811"/>
            </a:xfrm>
            <a:custGeom>
              <a:avLst/>
              <a:gdLst/>
              <a:ahLst/>
              <a:cxnLst/>
              <a:rect l="0" t="0" r="0" b="0"/>
              <a:pathLst>
                <a:path w="9534" h="4811">
                  <a:moveTo>
                    <a:pt x="9534" y="3550"/>
                  </a:moveTo>
                  <a:lnTo>
                    <a:pt x="8810" y="4811"/>
                  </a:lnTo>
                  <a:lnTo>
                    <a:pt x="6463" y="4522"/>
                  </a:lnTo>
                  <a:lnTo>
                    <a:pt x="4062" y="4265"/>
                  </a:lnTo>
                  <a:lnTo>
                    <a:pt x="1086" y="4703"/>
                  </a:lnTo>
                  <a:lnTo>
                    <a:pt x="633" y="4385"/>
                  </a:lnTo>
                  <a:lnTo>
                    <a:pt x="0" y="1833"/>
                  </a:lnTo>
                  <a:lnTo>
                    <a:pt x="1386" y="226"/>
                  </a:lnTo>
                  <a:lnTo>
                    <a:pt x="2707" y="0"/>
                  </a:lnTo>
                  <a:lnTo>
                    <a:pt x="7489" y="823"/>
                  </a:lnTo>
                  <a:lnTo>
                    <a:pt x="9534" y="355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6" name="Polygon form 486"/>
            <p:cNvSpPr/>
            <p:nvPr/>
          </p:nvSpPr>
          <p:spPr>
            <a:xfrm>
              <a:off x="472800" y="2429482"/>
              <a:ext cx="8759" cy="6596"/>
            </a:xfrm>
            <a:custGeom>
              <a:avLst/>
              <a:gdLst/>
              <a:ahLst/>
              <a:cxnLst/>
              <a:rect l="0" t="0" r="0" b="0"/>
              <a:pathLst>
                <a:path w="8759" h="6596">
                  <a:moveTo>
                    <a:pt x="8662" y="5155"/>
                  </a:moveTo>
                  <a:lnTo>
                    <a:pt x="5809" y="6596"/>
                  </a:lnTo>
                  <a:lnTo>
                    <a:pt x="3786" y="4956"/>
                  </a:lnTo>
                  <a:lnTo>
                    <a:pt x="1414" y="5271"/>
                  </a:lnTo>
                  <a:lnTo>
                    <a:pt x="0" y="2974"/>
                  </a:lnTo>
                  <a:lnTo>
                    <a:pt x="3332" y="1782"/>
                  </a:lnTo>
                  <a:lnTo>
                    <a:pt x="6732" y="0"/>
                  </a:lnTo>
                  <a:lnTo>
                    <a:pt x="8067" y="1481"/>
                  </a:lnTo>
                  <a:lnTo>
                    <a:pt x="8759" y="2407"/>
                  </a:lnTo>
                  <a:lnTo>
                    <a:pt x="8715" y="3318"/>
                  </a:lnTo>
                  <a:lnTo>
                    <a:pt x="8662" y="515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7" name="Polygon form 487"/>
            <p:cNvSpPr/>
            <p:nvPr/>
          </p:nvSpPr>
          <p:spPr>
            <a:xfrm>
              <a:off x="520428" y="2442040"/>
              <a:ext cx="7470" cy="5262"/>
            </a:xfrm>
            <a:custGeom>
              <a:avLst/>
              <a:gdLst/>
              <a:ahLst/>
              <a:cxnLst/>
              <a:rect l="0" t="0" r="0" b="0"/>
              <a:pathLst>
                <a:path w="7470" h="5262">
                  <a:moveTo>
                    <a:pt x="2993" y="5224"/>
                  </a:moveTo>
                  <a:lnTo>
                    <a:pt x="0" y="5262"/>
                  </a:lnTo>
                  <a:lnTo>
                    <a:pt x="862" y="2975"/>
                  </a:lnTo>
                  <a:lnTo>
                    <a:pt x="3649" y="481"/>
                  </a:lnTo>
                  <a:lnTo>
                    <a:pt x="6359" y="0"/>
                  </a:lnTo>
                  <a:lnTo>
                    <a:pt x="7470" y="1397"/>
                  </a:lnTo>
                  <a:lnTo>
                    <a:pt x="6215" y="3364"/>
                  </a:lnTo>
                  <a:lnTo>
                    <a:pt x="5520" y="3977"/>
                  </a:lnTo>
                  <a:lnTo>
                    <a:pt x="2993" y="522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8" name="Polygon form 488"/>
            <p:cNvSpPr/>
            <p:nvPr/>
          </p:nvSpPr>
          <p:spPr>
            <a:xfrm>
              <a:off x="320257" y="2491971"/>
              <a:ext cx="7439" cy="10099"/>
            </a:xfrm>
            <a:custGeom>
              <a:avLst/>
              <a:gdLst/>
              <a:ahLst/>
              <a:cxnLst/>
              <a:rect l="0" t="0" r="0" b="0"/>
              <a:pathLst>
                <a:path w="7439" h="10099">
                  <a:moveTo>
                    <a:pt x="3729" y="0"/>
                  </a:moveTo>
                  <a:lnTo>
                    <a:pt x="4470" y="781"/>
                  </a:lnTo>
                  <a:lnTo>
                    <a:pt x="7439" y="757"/>
                  </a:lnTo>
                  <a:lnTo>
                    <a:pt x="1927" y="5983"/>
                  </a:lnTo>
                  <a:lnTo>
                    <a:pt x="1116" y="10099"/>
                  </a:lnTo>
                  <a:lnTo>
                    <a:pt x="0" y="9945"/>
                  </a:lnTo>
                  <a:lnTo>
                    <a:pt x="155" y="7562"/>
                  </a:lnTo>
                  <a:lnTo>
                    <a:pt x="1008" y="5256"/>
                  </a:lnTo>
                  <a:lnTo>
                    <a:pt x="898" y="3605"/>
                  </a:lnTo>
                  <a:lnTo>
                    <a:pt x="2224" y="1472"/>
                  </a:lnTo>
                  <a:lnTo>
                    <a:pt x="3729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9" name="Polygon form 489"/>
            <p:cNvSpPr/>
            <p:nvPr/>
          </p:nvSpPr>
          <p:spPr>
            <a:xfrm>
              <a:off x="502828" y="2405908"/>
              <a:ext cx="7672" cy="4717"/>
            </a:xfrm>
            <a:custGeom>
              <a:avLst/>
              <a:gdLst/>
              <a:ahLst/>
              <a:cxnLst/>
              <a:rect l="0" t="0" r="0" b="0"/>
              <a:pathLst>
                <a:path w="7672" h="4717">
                  <a:moveTo>
                    <a:pt x="7110" y="3113"/>
                  </a:moveTo>
                  <a:lnTo>
                    <a:pt x="4297" y="4717"/>
                  </a:lnTo>
                  <a:lnTo>
                    <a:pt x="1477" y="4144"/>
                  </a:lnTo>
                  <a:lnTo>
                    <a:pt x="0" y="2800"/>
                  </a:lnTo>
                  <a:lnTo>
                    <a:pt x="3100" y="933"/>
                  </a:lnTo>
                  <a:lnTo>
                    <a:pt x="7322" y="0"/>
                  </a:lnTo>
                  <a:lnTo>
                    <a:pt x="7672" y="1670"/>
                  </a:lnTo>
                  <a:lnTo>
                    <a:pt x="7110" y="311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0" name="Polygon form 490"/>
            <p:cNvSpPr/>
            <p:nvPr/>
          </p:nvSpPr>
          <p:spPr>
            <a:xfrm>
              <a:off x="514335" y="2391489"/>
              <a:ext cx="6677" cy="4536"/>
            </a:xfrm>
            <a:custGeom>
              <a:avLst/>
              <a:gdLst/>
              <a:ahLst/>
              <a:cxnLst/>
              <a:rect l="0" t="0" r="0" b="0"/>
              <a:pathLst>
                <a:path w="6677" h="4536">
                  <a:moveTo>
                    <a:pt x="4488" y="3869"/>
                  </a:moveTo>
                  <a:lnTo>
                    <a:pt x="564" y="4536"/>
                  </a:lnTo>
                  <a:lnTo>
                    <a:pt x="0" y="3425"/>
                  </a:lnTo>
                  <a:lnTo>
                    <a:pt x="897" y="1766"/>
                  </a:lnTo>
                  <a:lnTo>
                    <a:pt x="2690" y="0"/>
                  </a:lnTo>
                  <a:lnTo>
                    <a:pt x="5055" y="350"/>
                  </a:lnTo>
                  <a:lnTo>
                    <a:pt x="5900" y="712"/>
                  </a:lnTo>
                  <a:lnTo>
                    <a:pt x="6677" y="2361"/>
                  </a:lnTo>
                  <a:lnTo>
                    <a:pt x="4488" y="386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1" name="Polygon form 491"/>
            <p:cNvSpPr/>
            <p:nvPr/>
          </p:nvSpPr>
          <p:spPr>
            <a:xfrm>
              <a:off x="482050" y="2392576"/>
              <a:ext cx="8588" cy="2942"/>
            </a:xfrm>
            <a:custGeom>
              <a:avLst/>
              <a:gdLst/>
              <a:ahLst/>
              <a:cxnLst/>
              <a:rect l="0" t="0" r="0" b="0"/>
              <a:pathLst>
                <a:path w="8588" h="2942">
                  <a:moveTo>
                    <a:pt x="6401" y="2066"/>
                  </a:moveTo>
                  <a:lnTo>
                    <a:pt x="1238" y="2942"/>
                  </a:lnTo>
                  <a:lnTo>
                    <a:pt x="0" y="1353"/>
                  </a:lnTo>
                  <a:lnTo>
                    <a:pt x="3255" y="178"/>
                  </a:lnTo>
                  <a:lnTo>
                    <a:pt x="6635" y="0"/>
                  </a:lnTo>
                  <a:lnTo>
                    <a:pt x="8588" y="879"/>
                  </a:lnTo>
                  <a:lnTo>
                    <a:pt x="6401" y="206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2" name="Polygon form 492"/>
            <p:cNvSpPr/>
            <p:nvPr/>
          </p:nvSpPr>
          <p:spPr>
            <a:xfrm>
              <a:off x="515585" y="2529587"/>
              <a:ext cx="7503" cy="4402"/>
            </a:xfrm>
            <a:custGeom>
              <a:avLst/>
              <a:gdLst/>
              <a:ahLst/>
              <a:cxnLst/>
              <a:rect l="0" t="0" r="0" b="0"/>
              <a:pathLst>
                <a:path w="7503" h="4402">
                  <a:moveTo>
                    <a:pt x="7294" y="4389"/>
                  </a:moveTo>
                  <a:lnTo>
                    <a:pt x="5716" y="4402"/>
                  </a:lnTo>
                  <a:lnTo>
                    <a:pt x="2126" y="2723"/>
                  </a:lnTo>
                  <a:lnTo>
                    <a:pt x="0" y="344"/>
                  </a:lnTo>
                  <a:lnTo>
                    <a:pt x="1238" y="0"/>
                  </a:lnTo>
                  <a:lnTo>
                    <a:pt x="4960" y="1387"/>
                  </a:lnTo>
                  <a:lnTo>
                    <a:pt x="7503" y="3517"/>
                  </a:lnTo>
                  <a:lnTo>
                    <a:pt x="7294" y="438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3" name="Polygon form 493"/>
            <p:cNvSpPr/>
            <p:nvPr/>
          </p:nvSpPr>
          <p:spPr>
            <a:xfrm>
              <a:off x="510696" y="2543449"/>
              <a:ext cx="7282" cy="5236"/>
            </a:xfrm>
            <a:custGeom>
              <a:avLst/>
              <a:gdLst/>
              <a:ahLst/>
              <a:cxnLst/>
              <a:rect l="0" t="0" r="0" b="0"/>
              <a:pathLst>
                <a:path w="7282" h="5236">
                  <a:moveTo>
                    <a:pt x="2078" y="2358"/>
                  </a:moveTo>
                  <a:lnTo>
                    <a:pt x="4223" y="3102"/>
                  </a:lnTo>
                  <a:lnTo>
                    <a:pt x="7282" y="3109"/>
                  </a:lnTo>
                  <a:lnTo>
                    <a:pt x="5047" y="4981"/>
                  </a:lnTo>
                  <a:lnTo>
                    <a:pt x="3737" y="5236"/>
                  </a:lnTo>
                  <a:lnTo>
                    <a:pt x="273" y="3033"/>
                  </a:lnTo>
                  <a:lnTo>
                    <a:pt x="0" y="1406"/>
                  </a:lnTo>
                  <a:lnTo>
                    <a:pt x="1723" y="0"/>
                  </a:lnTo>
                  <a:lnTo>
                    <a:pt x="2078" y="235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4" name="Polygon form 494"/>
            <p:cNvSpPr/>
            <p:nvPr/>
          </p:nvSpPr>
          <p:spPr>
            <a:xfrm>
              <a:off x="487840" y="2465400"/>
              <a:ext cx="7255" cy="3528"/>
            </a:xfrm>
            <a:custGeom>
              <a:avLst/>
              <a:gdLst/>
              <a:ahLst/>
              <a:cxnLst/>
              <a:rect l="0" t="0" r="0" b="0"/>
              <a:pathLst>
                <a:path w="7255" h="3528">
                  <a:moveTo>
                    <a:pt x="6624" y="1207"/>
                  </a:moveTo>
                  <a:lnTo>
                    <a:pt x="1837" y="3528"/>
                  </a:lnTo>
                  <a:lnTo>
                    <a:pt x="0" y="3278"/>
                  </a:lnTo>
                  <a:lnTo>
                    <a:pt x="224" y="1983"/>
                  </a:lnTo>
                  <a:lnTo>
                    <a:pt x="3609" y="0"/>
                  </a:lnTo>
                  <a:lnTo>
                    <a:pt x="7255" y="315"/>
                  </a:lnTo>
                  <a:lnTo>
                    <a:pt x="6624" y="120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5" name="Polygon form 495"/>
            <p:cNvSpPr/>
            <p:nvPr/>
          </p:nvSpPr>
          <p:spPr>
            <a:xfrm>
              <a:off x="474444" y="2412638"/>
              <a:ext cx="5097" cy="3876"/>
            </a:xfrm>
            <a:custGeom>
              <a:avLst/>
              <a:gdLst/>
              <a:ahLst/>
              <a:cxnLst/>
              <a:rect l="0" t="0" r="0" b="0"/>
              <a:pathLst>
                <a:path w="5097" h="3876">
                  <a:moveTo>
                    <a:pt x="5097" y="1194"/>
                  </a:moveTo>
                  <a:lnTo>
                    <a:pt x="168" y="3876"/>
                  </a:lnTo>
                  <a:lnTo>
                    <a:pt x="0" y="535"/>
                  </a:lnTo>
                  <a:lnTo>
                    <a:pt x="1386" y="0"/>
                  </a:lnTo>
                  <a:lnTo>
                    <a:pt x="4461" y="93"/>
                  </a:lnTo>
                  <a:lnTo>
                    <a:pt x="5097" y="119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6" name="Polygon form 496"/>
            <p:cNvSpPr/>
            <p:nvPr/>
          </p:nvSpPr>
          <p:spPr>
            <a:xfrm>
              <a:off x="496455" y="2468495"/>
              <a:ext cx="3517" cy="3542"/>
            </a:xfrm>
            <a:custGeom>
              <a:avLst/>
              <a:gdLst/>
              <a:ahLst/>
              <a:cxnLst/>
              <a:rect l="0" t="0" r="0" b="0"/>
              <a:pathLst>
                <a:path w="3517" h="3542">
                  <a:moveTo>
                    <a:pt x="3517" y="1179"/>
                  </a:moveTo>
                  <a:lnTo>
                    <a:pt x="967" y="3542"/>
                  </a:lnTo>
                  <a:lnTo>
                    <a:pt x="0" y="3062"/>
                  </a:lnTo>
                  <a:lnTo>
                    <a:pt x="135" y="1627"/>
                  </a:lnTo>
                  <a:lnTo>
                    <a:pt x="460" y="1316"/>
                  </a:lnTo>
                  <a:lnTo>
                    <a:pt x="2366" y="0"/>
                  </a:lnTo>
                  <a:lnTo>
                    <a:pt x="3410" y="180"/>
                  </a:lnTo>
                  <a:lnTo>
                    <a:pt x="3517" y="117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7" name="Polygon form 497"/>
            <p:cNvSpPr/>
            <p:nvPr/>
          </p:nvSpPr>
          <p:spPr>
            <a:xfrm>
              <a:off x="487533" y="2389671"/>
              <a:ext cx="6592" cy="1920"/>
            </a:xfrm>
            <a:custGeom>
              <a:avLst/>
              <a:gdLst/>
              <a:ahLst/>
              <a:cxnLst/>
              <a:rect l="0" t="0" r="0" b="0"/>
              <a:pathLst>
                <a:path w="6592" h="1920">
                  <a:moveTo>
                    <a:pt x="6592" y="1309"/>
                  </a:moveTo>
                  <a:lnTo>
                    <a:pt x="3217" y="1920"/>
                  </a:lnTo>
                  <a:lnTo>
                    <a:pt x="0" y="1647"/>
                  </a:lnTo>
                  <a:lnTo>
                    <a:pt x="782" y="1065"/>
                  </a:lnTo>
                  <a:lnTo>
                    <a:pt x="4335" y="0"/>
                  </a:lnTo>
                  <a:lnTo>
                    <a:pt x="5129" y="271"/>
                  </a:lnTo>
                  <a:lnTo>
                    <a:pt x="6592" y="130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8" name="Polygon form 498"/>
            <p:cNvSpPr/>
            <p:nvPr/>
          </p:nvSpPr>
          <p:spPr>
            <a:xfrm>
              <a:off x="515859" y="2396222"/>
              <a:ext cx="5339" cy="1789"/>
            </a:xfrm>
            <a:custGeom>
              <a:avLst/>
              <a:gdLst/>
              <a:ahLst/>
              <a:cxnLst/>
              <a:rect l="0" t="0" r="0" b="0"/>
              <a:pathLst>
                <a:path w="5339" h="1789">
                  <a:moveTo>
                    <a:pt x="4590" y="1732"/>
                  </a:moveTo>
                  <a:lnTo>
                    <a:pt x="3532" y="1789"/>
                  </a:lnTo>
                  <a:lnTo>
                    <a:pt x="0" y="1238"/>
                  </a:lnTo>
                  <a:lnTo>
                    <a:pt x="729" y="0"/>
                  </a:lnTo>
                  <a:lnTo>
                    <a:pt x="4738" y="356"/>
                  </a:lnTo>
                  <a:lnTo>
                    <a:pt x="5339" y="1256"/>
                  </a:lnTo>
                  <a:lnTo>
                    <a:pt x="4590" y="173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9" name="Polygon form 499"/>
            <p:cNvSpPr/>
            <p:nvPr/>
          </p:nvSpPr>
          <p:spPr>
            <a:xfrm>
              <a:off x="741924" y="2544352"/>
              <a:ext cx="14494" cy="9678"/>
            </a:xfrm>
            <a:custGeom>
              <a:avLst/>
              <a:gdLst/>
              <a:ahLst/>
              <a:cxnLst/>
              <a:rect l="0" t="0" r="0" b="0"/>
              <a:pathLst>
                <a:path w="14494" h="9678">
                  <a:moveTo>
                    <a:pt x="11547" y="1416"/>
                  </a:moveTo>
                  <a:lnTo>
                    <a:pt x="11717" y="2249"/>
                  </a:lnTo>
                  <a:lnTo>
                    <a:pt x="11272" y="3403"/>
                  </a:lnTo>
                  <a:lnTo>
                    <a:pt x="12806" y="4249"/>
                  </a:lnTo>
                  <a:lnTo>
                    <a:pt x="14494" y="4365"/>
                  </a:lnTo>
                  <a:lnTo>
                    <a:pt x="14336" y="6295"/>
                  </a:lnTo>
                  <a:lnTo>
                    <a:pt x="12921" y="7098"/>
                  </a:lnTo>
                  <a:lnTo>
                    <a:pt x="10444" y="6525"/>
                  </a:lnTo>
                  <a:lnTo>
                    <a:pt x="9815" y="8425"/>
                  </a:lnTo>
                  <a:lnTo>
                    <a:pt x="8242" y="8584"/>
                  </a:lnTo>
                  <a:lnTo>
                    <a:pt x="7635" y="7842"/>
                  </a:lnTo>
                  <a:lnTo>
                    <a:pt x="5841" y="9446"/>
                  </a:lnTo>
                  <a:lnTo>
                    <a:pt x="4247" y="9678"/>
                  </a:lnTo>
                  <a:lnTo>
                    <a:pt x="2783" y="8678"/>
                  </a:lnTo>
                  <a:lnTo>
                    <a:pt x="1574" y="6621"/>
                  </a:lnTo>
                  <a:lnTo>
                    <a:pt x="18" y="7364"/>
                  </a:lnTo>
                  <a:lnTo>
                    <a:pt x="0" y="5236"/>
                  </a:lnTo>
                  <a:lnTo>
                    <a:pt x="2320" y="2584"/>
                  </a:lnTo>
                  <a:lnTo>
                    <a:pt x="2171" y="1390"/>
                  </a:lnTo>
                  <a:lnTo>
                    <a:pt x="3682" y="1815"/>
                  </a:lnTo>
                  <a:lnTo>
                    <a:pt x="4552" y="1008"/>
                  </a:lnTo>
                  <a:lnTo>
                    <a:pt x="7341" y="1025"/>
                  </a:lnTo>
                  <a:lnTo>
                    <a:pt x="7967" y="0"/>
                  </a:lnTo>
                  <a:lnTo>
                    <a:pt x="11547" y="141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0" name="Polygon form 500"/>
            <p:cNvSpPr/>
            <p:nvPr/>
          </p:nvSpPr>
          <p:spPr>
            <a:xfrm>
              <a:off x="457300" y="2854475"/>
              <a:ext cx="50171" cy="174075"/>
            </a:xfrm>
            <a:custGeom>
              <a:avLst/>
              <a:gdLst/>
              <a:ahLst/>
              <a:cxnLst/>
              <a:rect l="0" t="0" r="0" b="0"/>
              <a:pathLst>
                <a:path w="50171" h="174075">
                  <a:moveTo>
                    <a:pt x="10250" y="18803"/>
                  </a:moveTo>
                  <a:lnTo>
                    <a:pt x="12762" y="25418"/>
                  </a:lnTo>
                  <a:lnTo>
                    <a:pt x="15326" y="24690"/>
                  </a:lnTo>
                  <a:lnTo>
                    <a:pt x="15971" y="25885"/>
                  </a:lnTo>
                  <a:lnTo>
                    <a:pt x="15539" y="30926"/>
                  </a:lnTo>
                  <a:lnTo>
                    <a:pt x="11942" y="33414"/>
                  </a:lnTo>
                  <a:lnTo>
                    <a:pt x="13537" y="41444"/>
                  </a:lnTo>
                  <a:lnTo>
                    <a:pt x="13072" y="43017"/>
                  </a:lnTo>
                  <a:lnTo>
                    <a:pt x="14532" y="44875"/>
                  </a:lnTo>
                  <a:lnTo>
                    <a:pt x="12560" y="47950"/>
                  </a:lnTo>
                  <a:lnTo>
                    <a:pt x="11121" y="52546"/>
                  </a:lnTo>
                  <a:lnTo>
                    <a:pt x="10777" y="56967"/>
                  </a:lnTo>
                  <a:lnTo>
                    <a:pt x="12163" y="61618"/>
                  </a:lnTo>
                  <a:lnTo>
                    <a:pt x="11113" y="66649"/>
                  </a:lnTo>
                  <a:lnTo>
                    <a:pt x="14784" y="74890"/>
                  </a:lnTo>
                  <a:lnTo>
                    <a:pt x="15923" y="75733"/>
                  </a:lnTo>
                  <a:lnTo>
                    <a:pt x="17044" y="80151"/>
                  </a:lnTo>
                  <a:lnTo>
                    <a:pt x="16281" y="84918"/>
                  </a:lnTo>
                  <a:lnTo>
                    <a:pt x="17458" y="88924"/>
                  </a:lnTo>
                  <a:lnTo>
                    <a:pt x="15709" y="92168"/>
                  </a:lnTo>
                  <a:lnTo>
                    <a:pt x="16996" y="96573"/>
                  </a:lnTo>
                  <a:lnTo>
                    <a:pt x="19432" y="101205"/>
                  </a:lnTo>
                  <a:lnTo>
                    <a:pt x="17911" y="103036"/>
                  </a:lnTo>
                  <a:lnTo>
                    <a:pt x="18330" y="107349"/>
                  </a:lnTo>
                  <a:lnTo>
                    <a:pt x="19109" y="112288"/>
                  </a:lnTo>
                  <a:lnTo>
                    <a:pt x="21610" y="118088"/>
                  </a:lnTo>
                  <a:lnTo>
                    <a:pt x="20595" y="119126"/>
                  </a:lnTo>
                  <a:lnTo>
                    <a:pt x="23275" y="124595"/>
                  </a:lnTo>
                  <a:lnTo>
                    <a:pt x="25403" y="126329"/>
                  </a:lnTo>
                  <a:lnTo>
                    <a:pt x="25026" y="128384"/>
                  </a:lnTo>
                  <a:lnTo>
                    <a:pt x="26893" y="129262"/>
                  </a:lnTo>
                  <a:lnTo>
                    <a:pt x="27887" y="131039"/>
                  </a:lnTo>
                  <a:lnTo>
                    <a:pt x="26784" y="132015"/>
                  </a:lnTo>
                  <a:lnTo>
                    <a:pt x="28159" y="134792"/>
                  </a:lnTo>
                  <a:lnTo>
                    <a:pt x="29347" y="141154"/>
                  </a:lnTo>
                  <a:lnTo>
                    <a:pt x="29227" y="145303"/>
                  </a:lnTo>
                  <a:lnTo>
                    <a:pt x="30552" y="147684"/>
                  </a:lnTo>
                  <a:lnTo>
                    <a:pt x="30762" y="150750"/>
                  </a:lnTo>
                  <a:lnTo>
                    <a:pt x="29200" y="152973"/>
                  </a:lnTo>
                  <a:lnTo>
                    <a:pt x="31596" y="157983"/>
                  </a:lnTo>
                  <a:lnTo>
                    <a:pt x="33430" y="159637"/>
                  </a:lnTo>
                  <a:lnTo>
                    <a:pt x="35371" y="159213"/>
                  </a:lnTo>
                  <a:lnTo>
                    <a:pt x="36829" y="162760"/>
                  </a:lnTo>
                  <a:lnTo>
                    <a:pt x="39304" y="165442"/>
                  </a:lnTo>
                  <a:lnTo>
                    <a:pt x="47010" y="165655"/>
                  </a:lnTo>
                  <a:lnTo>
                    <a:pt x="50171" y="166238"/>
                  </a:lnTo>
                  <a:lnTo>
                    <a:pt x="47421" y="166353"/>
                  </a:lnTo>
                  <a:lnTo>
                    <a:pt x="46439" y="167597"/>
                  </a:lnTo>
                  <a:lnTo>
                    <a:pt x="44419" y="169458"/>
                  </a:lnTo>
                  <a:lnTo>
                    <a:pt x="45885" y="173891"/>
                  </a:lnTo>
                  <a:lnTo>
                    <a:pt x="44655" y="174075"/>
                  </a:lnTo>
                  <a:lnTo>
                    <a:pt x="40547" y="172743"/>
                  </a:lnTo>
                  <a:lnTo>
                    <a:pt x="35572" y="169665"/>
                  </a:lnTo>
                  <a:lnTo>
                    <a:pt x="35572" y="169665"/>
                  </a:lnTo>
                  <a:lnTo>
                    <a:pt x="30539" y="167190"/>
                  </a:lnTo>
                  <a:lnTo>
                    <a:pt x="28214" y="164254"/>
                  </a:lnTo>
                  <a:lnTo>
                    <a:pt x="27845" y="161429"/>
                  </a:lnTo>
                  <a:lnTo>
                    <a:pt x="24888" y="158373"/>
                  </a:lnTo>
                  <a:lnTo>
                    <a:pt x="20992" y="150311"/>
                  </a:lnTo>
                  <a:lnTo>
                    <a:pt x="20438" y="145663"/>
                  </a:lnTo>
                  <a:lnTo>
                    <a:pt x="22338" y="141799"/>
                  </a:lnTo>
                  <a:lnTo>
                    <a:pt x="16900" y="140684"/>
                  </a:lnTo>
                  <a:lnTo>
                    <a:pt x="18315" y="136304"/>
                  </a:lnTo>
                  <a:lnTo>
                    <a:pt x="16427" y="128323"/>
                  </a:lnTo>
                  <a:lnTo>
                    <a:pt x="20698" y="129811"/>
                  </a:lnTo>
                  <a:lnTo>
                    <a:pt x="18906" y="119833"/>
                  </a:lnTo>
                  <a:lnTo>
                    <a:pt x="16228" y="118675"/>
                  </a:lnTo>
                  <a:lnTo>
                    <a:pt x="17290" y="124692"/>
                  </a:lnTo>
                  <a:lnTo>
                    <a:pt x="14960" y="124127"/>
                  </a:lnTo>
                  <a:lnTo>
                    <a:pt x="13591" y="117237"/>
                  </a:lnTo>
                  <a:lnTo>
                    <a:pt x="11759" y="108311"/>
                  </a:lnTo>
                  <a:lnTo>
                    <a:pt x="12266" y="104961"/>
                  </a:lnTo>
                  <a:lnTo>
                    <a:pt x="9811" y="100328"/>
                  </a:lnTo>
                  <a:lnTo>
                    <a:pt x="7875" y="94933"/>
                  </a:lnTo>
                  <a:lnTo>
                    <a:pt x="9283" y="94712"/>
                  </a:lnTo>
                  <a:lnTo>
                    <a:pt x="9165" y="86861"/>
                  </a:lnTo>
                  <a:lnTo>
                    <a:pt x="9488" y="79070"/>
                  </a:lnTo>
                  <a:lnTo>
                    <a:pt x="9137" y="71842"/>
                  </a:lnTo>
                  <a:lnTo>
                    <a:pt x="6550" y="64658"/>
                  </a:lnTo>
                  <a:lnTo>
                    <a:pt x="6687" y="60644"/>
                  </a:lnTo>
                  <a:lnTo>
                    <a:pt x="4910" y="54708"/>
                  </a:lnTo>
                  <a:lnTo>
                    <a:pt x="5759" y="48747"/>
                  </a:lnTo>
                  <a:lnTo>
                    <a:pt x="4536" y="39390"/>
                  </a:lnTo>
                  <a:lnTo>
                    <a:pt x="3862" y="29324"/>
                  </a:lnTo>
                  <a:lnTo>
                    <a:pt x="3214" y="18488"/>
                  </a:lnTo>
                  <a:lnTo>
                    <a:pt x="1738" y="10578"/>
                  </a:lnTo>
                  <a:lnTo>
                    <a:pt x="0" y="3779"/>
                  </a:lnTo>
                  <a:lnTo>
                    <a:pt x="1764" y="2502"/>
                  </a:lnTo>
                  <a:lnTo>
                    <a:pt x="2448" y="0"/>
                  </a:lnTo>
                  <a:lnTo>
                    <a:pt x="4718" y="3252"/>
                  </a:lnTo>
                  <a:lnTo>
                    <a:pt x="5689" y="6730"/>
                  </a:lnTo>
                  <a:lnTo>
                    <a:pt x="7937" y="8732"/>
                  </a:lnTo>
                  <a:lnTo>
                    <a:pt x="7431" y="13434"/>
                  </a:lnTo>
                  <a:lnTo>
                    <a:pt x="10250" y="1880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1" name="Polygon form 501"/>
            <p:cNvSpPr/>
            <p:nvPr/>
          </p:nvSpPr>
          <p:spPr>
            <a:xfrm>
              <a:off x="489956" y="3021877"/>
              <a:ext cx="27622" cy="14372"/>
            </a:xfrm>
            <a:custGeom>
              <a:avLst/>
              <a:gdLst/>
              <a:ahLst/>
              <a:cxnLst/>
              <a:rect l="0" t="0" r="0" b="0"/>
              <a:pathLst>
                <a:path w="27622" h="14372">
                  <a:moveTo>
                    <a:pt x="17991" y="437"/>
                  </a:moveTo>
                  <a:lnTo>
                    <a:pt x="22550" y="10961"/>
                  </a:lnTo>
                  <a:lnTo>
                    <a:pt x="25760" y="10785"/>
                  </a:lnTo>
                  <a:lnTo>
                    <a:pt x="27622" y="10811"/>
                  </a:lnTo>
                  <a:lnTo>
                    <a:pt x="27462" y="12769"/>
                  </a:lnTo>
                  <a:lnTo>
                    <a:pt x="25556" y="14372"/>
                  </a:lnTo>
                  <a:lnTo>
                    <a:pt x="24028" y="14305"/>
                  </a:lnTo>
                  <a:lnTo>
                    <a:pt x="22095" y="14025"/>
                  </a:lnTo>
                  <a:lnTo>
                    <a:pt x="19288" y="12735"/>
                  </a:lnTo>
                  <a:lnTo>
                    <a:pt x="15851" y="12237"/>
                  </a:lnTo>
                  <a:lnTo>
                    <a:pt x="10869" y="9830"/>
                  </a:lnTo>
                  <a:lnTo>
                    <a:pt x="6622" y="7481"/>
                  </a:lnTo>
                  <a:lnTo>
                    <a:pt x="0" y="2450"/>
                  </a:lnTo>
                  <a:lnTo>
                    <a:pt x="2964" y="3289"/>
                  </a:lnTo>
                  <a:lnTo>
                    <a:pt x="8662" y="6186"/>
                  </a:lnTo>
                  <a:lnTo>
                    <a:pt x="13435" y="7643"/>
                  </a:lnTo>
                  <a:lnTo>
                    <a:pt x="14025" y="5392"/>
                  </a:lnTo>
                  <a:lnTo>
                    <a:pt x="13592" y="2107"/>
                  </a:lnTo>
                  <a:lnTo>
                    <a:pt x="15574" y="0"/>
                  </a:lnTo>
                  <a:lnTo>
                    <a:pt x="17991" y="43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2" name="Polygon form 502"/>
            <p:cNvSpPr/>
            <p:nvPr/>
          </p:nvSpPr>
          <p:spPr>
            <a:xfrm>
              <a:off x="912876" y="2644424"/>
              <a:ext cx="17310" cy="17096"/>
            </a:xfrm>
            <a:custGeom>
              <a:avLst/>
              <a:gdLst/>
              <a:ahLst/>
              <a:cxnLst/>
              <a:rect l="0" t="0" r="0" b="0"/>
              <a:pathLst>
                <a:path w="17310" h="17096">
                  <a:moveTo>
                    <a:pt x="0" y="9002"/>
                  </a:moveTo>
                  <a:lnTo>
                    <a:pt x="626" y="8757"/>
                  </a:lnTo>
                  <a:lnTo>
                    <a:pt x="935" y="10062"/>
                  </a:lnTo>
                  <a:lnTo>
                    <a:pt x="3727" y="9252"/>
                  </a:lnTo>
                  <a:lnTo>
                    <a:pt x="6798" y="9313"/>
                  </a:lnTo>
                  <a:lnTo>
                    <a:pt x="9048" y="9408"/>
                  </a:lnTo>
                  <a:lnTo>
                    <a:pt x="11123" y="6124"/>
                  </a:lnTo>
                  <a:lnTo>
                    <a:pt x="13421" y="2999"/>
                  </a:lnTo>
                  <a:lnTo>
                    <a:pt x="15294" y="0"/>
                  </a:lnTo>
                  <a:lnTo>
                    <a:pt x="16242" y="1613"/>
                  </a:lnTo>
                  <a:lnTo>
                    <a:pt x="17310" y="5378"/>
                  </a:lnTo>
                  <a:lnTo>
                    <a:pt x="15433" y="5439"/>
                  </a:lnTo>
                  <a:lnTo>
                    <a:pt x="15581" y="8559"/>
                  </a:lnTo>
                  <a:lnTo>
                    <a:pt x="16329" y="9210"/>
                  </a:lnTo>
                  <a:lnTo>
                    <a:pt x="14790" y="10188"/>
                  </a:lnTo>
                  <a:lnTo>
                    <a:pt x="15051" y="12142"/>
                  </a:lnTo>
                  <a:lnTo>
                    <a:pt x="14240" y="14143"/>
                  </a:lnTo>
                  <a:lnTo>
                    <a:pt x="14399" y="16070"/>
                  </a:lnTo>
                  <a:lnTo>
                    <a:pt x="13783" y="17096"/>
                  </a:lnTo>
                  <a:lnTo>
                    <a:pt x="2321" y="14907"/>
                  </a:lnTo>
                  <a:lnTo>
                    <a:pt x="285" y="10102"/>
                  </a:lnTo>
                  <a:lnTo>
                    <a:pt x="0" y="900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3" name="Polygon form 503"/>
            <p:cNvSpPr/>
            <p:nvPr/>
          </p:nvSpPr>
          <p:spPr>
            <a:xfrm>
              <a:off x="975502" y="2498689"/>
              <a:ext cx="187160" cy="167393"/>
            </a:xfrm>
            <a:custGeom>
              <a:avLst/>
              <a:gdLst/>
              <a:ahLst/>
              <a:cxnLst/>
              <a:rect l="0" t="0" r="0" b="0"/>
              <a:pathLst>
                <a:path w="187160" h="167393">
                  <a:moveTo>
                    <a:pt x="146301" y="16161"/>
                  </a:moveTo>
                  <a:lnTo>
                    <a:pt x="152575" y="17077"/>
                  </a:lnTo>
                  <a:lnTo>
                    <a:pt x="158691" y="20067"/>
                  </a:lnTo>
                  <a:lnTo>
                    <a:pt x="163346" y="24451"/>
                  </a:lnTo>
                  <a:lnTo>
                    <a:pt x="167858" y="23903"/>
                  </a:lnTo>
                  <a:lnTo>
                    <a:pt x="168946" y="21678"/>
                  </a:lnTo>
                  <a:lnTo>
                    <a:pt x="172674" y="19638"/>
                  </a:lnTo>
                  <a:lnTo>
                    <a:pt x="174545" y="24182"/>
                  </a:lnTo>
                  <a:lnTo>
                    <a:pt x="174759" y="26100"/>
                  </a:lnTo>
                  <a:lnTo>
                    <a:pt x="177745" y="31551"/>
                  </a:lnTo>
                  <a:lnTo>
                    <a:pt x="179176" y="36546"/>
                  </a:lnTo>
                  <a:lnTo>
                    <a:pt x="174858" y="36121"/>
                  </a:lnTo>
                  <a:lnTo>
                    <a:pt x="173458" y="38155"/>
                  </a:lnTo>
                  <a:lnTo>
                    <a:pt x="177185" y="42255"/>
                  </a:lnTo>
                  <a:lnTo>
                    <a:pt x="180672" y="48116"/>
                  </a:lnTo>
                  <a:lnTo>
                    <a:pt x="179162" y="48428"/>
                  </a:lnTo>
                  <a:lnTo>
                    <a:pt x="180829" y="50931"/>
                  </a:lnTo>
                  <a:lnTo>
                    <a:pt x="176890" y="48245"/>
                  </a:lnTo>
                  <a:lnTo>
                    <a:pt x="177447" y="51145"/>
                  </a:lnTo>
                  <a:lnTo>
                    <a:pt x="173923" y="53795"/>
                  </a:lnTo>
                  <a:lnTo>
                    <a:pt x="176054" y="56349"/>
                  </a:lnTo>
                  <a:lnTo>
                    <a:pt x="173186" y="56458"/>
                  </a:lnTo>
                  <a:lnTo>
                    <a:pt x="170714" y="55068"/>
                  </a:lnTo>
                  <a:lnTo>
                    <a:pt x="170667" y="58797"/>
                  </a:lnTo>
                  <a:lnTo>
                    <a:pt x="168711" y="61812"/>
                  </a:lnTo>
                  <a:lnTo>
                    <a:pt x="167925" y="65246"/>
                  </a:lnTo>
                  <a:lnTo>
                    <a:pt x="164193" y="67123"/>
                  </a:lnTo>
                  <a:lnTo>
                    <a:pt x="163075" y="69665"/>
                  </a:lnTo>
                  <a:lnTo>
                    <a:pt x="160278" y="71343"/>
                  </a:lnTo>
                  <a:lnTo>
                    <a:pt x="160767" y="68887"/>
                  </a:lnTo>
                  <a:lnTo>
                    <a:pt x="159014" y="67024"/>
                  </a:lnTo>
                  <a:lnTo>
                    <a:pt x="159715" y="63459"/>
                  </a:lnTo>
                  <a:lnTo>
                    <a:pt x="156518" y="61037"/>
                  </a:lnTo>
                  <a:lnTo>
                    <a:pt x="154693" y="63045"/>
                  </a:lnTo>
                  <a:lnTo>
                    <a:pt x="152934" y="66817"/>
                  </a:lnTo>
                  <a:lnTo>
                    <a:pt x="152649" y="70190"/>
                  </a:lnTo>
                  <a:lnTo>
                    <a:pt x="149548" y="70714"/>
                  </a:lnTo>
                  <a:lnTo>
                    <a:pt x="149079" y="73167"/>
                  </a:lnTo>
                  <a:lnTo>
                    <a:pt x="152560" y="76363"/>
                  </a:lnTo>
                  <a:lnTo>
                    <a:pt x="155700" y="76941"/>
                  </a:lnTo>
                  <a:lnTo>
                    <a:pt x="156952" y="79159"/>
                  </a:lnTo>
                  <a:lnTo>
                    <a:pt x="160333" y="80383"/>
                  </a:lnTo>
                  <a:lnTo>
                    <a:pt x="162233" y="76508"/>
                  </a:lnTo>
                  <a:lnTo>
                    <a:pt x="166197" y="78182"/>
                  </a:lnTo>
                  <a:lnTo>
                    <a:pt x="168417" y="78122"/>
                  </a:lnTo>
                  <a:lnTo>
                    <a:pt x="170320" y="80685"/>
                  </a:lnTo>
                  <a:lnTo>
                    <a:pt x="166299" y="82493"/>
                  </a:lnTo>
                  <a:lnTo>
                    <a:pt x="166081" y="85320"/>
                  </a:lnTo>
                  <a:lnTo>
                    <a:pt x="164028" y="88099"/>
                  </a:lnTo>
                  <a:lnTo>
                    <a:pt x="163958" y="91736"/>
                  </a:lnTo>
                  <a:lnTo>
                    <a:pt x="168916" y="94189"/>
                  </a:lnTo>
                  <a:lnTo>
                    <a:pt x="172538" y="99014"/>
                  </a:lnTo>
                  <a:lnTo>
                    <a:pt x="176706" y="103457"/>
                  </a:lnTo>
                  <a:lnTo>
                    <a:pt x="180760" y="107147"/>
                  </a:lnTo>
                  <a:lnTo>
                    <a:pt x="182316" y="110904"/>
                  </a:lnTo>
                  <a:lnTo>
                    <a:pt x="180706" y="112447"/>
                  </a:lnTo>
                  <a:lnTo>
                    <a:pt x="182661" y="115083"/>
                  </a:lnTo>
                  <a:lnTo>
                    <a:pt x="185370" y="116504"/>
                  </a:lnTo>
                  <a:lnTo>
                    <a:pt x="186490" y="120673"/>
                  </a:lnTo>
                  <a:lnTo>
                    <a:pt x="187160" y="124759"/>
                  </a:lnTo>
                  <a:lnTo>
                    <a:pt x="185351" y="125351"/>
                  </a:lnTo>
                  <a:lnTo>
                    <a:pt x="184791" y="131022"/>
                  </a:lnTo>
                  <a:lnTo>
                    <a:pt x="184231" y="137879"/>
                  </a:lnTo>
                  <a:lnTo>
                    <a:pt x="182888" y="144151"/>
                  </a:lnTo>
                  <a:lnTo>
                    <a:pt x="179361" y="149128"/>
                  </a:lnTo>
                  <a:lnTo>
                    <a:pt x="175556" y="153677"/>
                  </a:lnTo>
                  <a:lnTo>
                    <a:pt x="171598" y="154472"/>
                  </a:lnTo>
                  <a:lnTo>
                    <a:pt x="169991" y="156839"/>
                  </a:lnTo>
                  <a:lnTo>
                    <a:pt x="168264" y="155256"/>
                  </a:lnTo>
                  <a:lnTo>
                    <a:pt x="166885" y="157877"/>
                  </a:lnTo>
                  <a:lnTo>
                    <a:pt x="162424" y="160658"/>
                  </a:lnTo>
                  <a:lnTo>
                    <a:pt x="158727" y="161613"/>
                  </a:lnTo>
                  <a:lnTo>
                    <a:pt x="158805" y="167009"/>
                  </a:lnTo>
                  <a:lnTo>
                    <a:pt x="156825" y="167393"/>
                  </a:lnTo>
                  <a:lnTo>
                    <a:pt x="154954" y="163769"/>
                  </a:lnTo>
                  <a:lnTo>
                    <a:pt x="155334" y="161778"/>
                  </a:lnTo>
                  <a:lnTo>
                    <a:pt x="149976" y="160385"/>
                  </a:lnTo>
                  <a:lnTo>
                    <a:pt x="148443" y="161283"/>
                  </a:lnTo>
                  <a:lnTo>
                    <a:pt x="144401" y="160142"/>
                  </a:lnTo>
                  <a:lnTo>
                    <a:pt x="142128" y="158178"/>
                  </a:lnTo>
                  <a:lnTo>
                    <a:pt x="141955" y="155260"/>
                  </a:lnTo>
                  <a:lnTo>
                    <a:pt x="138358" y="154497"/>
                  </a:lnTo>
                  <a:lnTo>
                    <a:pt x="136092" y="152699"/>
                  </a:lnTo>
                  <a:lnTo>
                    <a:pt x="133668" y="155508"/>
                  </a:lnTo>
                  <a:lnTo>
                    <a:pt x="130244" y="156244"/>
                  </a:lnTo>
                  <a:lnTo>
                    <a:pt x="127306" y="156346"/>
                  </a:lnTo>
                  <a:lnTo>
                    <a:pt x="125638" y="157650"/>
                  </a:lnTo>
                  <a:lnTo>
                    <a:pt x="123910" y="158462"/>
                  </a:lnTo>
                  <a:lnTo>
                    <a:pt x="125832" y="164150"/>
                  </a:lnTo>
                  <a:lnTo>
                    <a:pt x="123828" y="164093"/>
                  </a:lnTo>
                  <a:lnTo>
                    <a:pt x="123223" y="162933"/>
                  </a:lnTo>
                  <a:lnTo>
                    <a:pt x="122625" y="160875"/>
                  </a:lnTo>
                  <a:lnTo>
                    <a:pt x="120259" y="162436"/>
                  </a:lnTo>
                  <a:lnTo>
                    <a:pt x="118445" y="161583"/>
                  </a:lnTo>
                  <a:lnTo>
                    <a:pt x="115264" y="159823"/>
                  </a:lnTo>
                  <a:lnTo>
                    <a:pt x="115337" y="155646"/>
                  </a:lnTo>
                  <a:lnTo>
                    <a:pt x="112773" y="154780"/>
                  </a:lnTo>
                  <a:lnTo>
                    <a:pt x="110746" y="150245"/>
                  </a:lnTo>
                  <a:lnTo>
                    <a:pt x="107091" y="151234"/>
                  </a:lnTo>
                  <a:lnTo>
                    <a:pt x="106007" y="145335"/>
                  </a:lnTo>
                  <a:lnTo>
                    <a:pt x="108329" y="141040"/>
                  </a:lnTo>
                  <a:lnTo>
                    <a:pt x="107321" y="136947"/>
                  </a:lnTo>
                  <a:lnTo>
                    <a:pt x="106111" y="133164"/>
                  </a:lnTo>
                  <a:lnTo>
                    <a:pt x="104189" y="132063"/>
                  </a:lnTo>
                  <a:lnTo>
                    <a:pt x="102116" y="129214"/>
                  </a:lnTo>
                  <a:lnTo>
                    <a:pt x="100127" y="129686"/>
                  </a:lnTo>
                  <a:lnTo>
                    <a:pt x="96035" y="129140"/>
                  </a:lnTo>
                  <a:lnTo>
                    <a:pt x="96623" y="127009"/>
                  </a:lnTo>
                  <a:lnTo>
                    <a:pt x="94006" y="124030"/>
                  </a:lnTo>
                  <a:lnTo>
                    <a:pt x="92091" y="126231"/>
                  </a:lnTo>
                  <a:lnTo>
                    <a:pt x="88724" y="125171"/>
                  </a:lnTo>
                  <a:lnTo>
                    <a:pt x="85522" y="128502"/>
                  </a:lnTo>
                  <a:lnTo>
                    <a:pt x="83292" y="132310"/>
                  </a:lnTo>
                  <a:lnTo>
                    <a:pt x="80555" y="133057"/>
                  </a:lnTo>
                  <a:lnTo>
                    <a:pt x="78611" y="131809"/>
                  </a:lnTo>
                  <a:lnTo>
                    <a:pt x="76674" y="131775"/>
                  </a:lnTo>
                  <a:lnTo>
                    <a:pt x="73786" y="130756"/>
                  </a:lnTo>
                  <a:lnTo>
                    <a:pt x="72181" y="132085"/>
                  </a:lnTo>
                  <a:lnTo>
                    <a:pt x="70763" y="135831"/>
                  </a:lnTo>
                  <a:lnTo>
                    <a:pt x="69434" y="131987"/>
                  </a:lnTo>
                  <a:lnTo>
                    <a:pt x="67509" y="133112"/>
                  </a:lnTo>
                  <a:lnTo>
                    <a:pt x="63174" y="132814"/>
                  </a:lnTo>
                  <a:lnTo>
                    <a:pt x="58798" y="131866"/>
                  </a:lnTo>
                  <a:lnTo>
                    <a:pt x="55310" y="129846"/>
                  </a:lnTo>
                  <a:lnTo>
                    <a:pt x="52260" y="129003"/>
                  </a:lnTo>
                  <a:lnTo>
                    <a:pt x="50435" y="126714"/>
                  </a:lnTo>
                  <a:lnTo>
                    <a:pt x="48232" y="126101"/>
                  </a:lnTo>
                  <a:lnTo>
                    <a:pt x="43768" y="123085"/>
                  </a:lnTo>
                  <a:lnTo>
                    <a:pt x="40499" y="121713"/>
                  </a:lnTo>
                  <a:lnTo>
                    <a:pt x="39327" y="122937"/>
                  </a:lnTo>
                  <a:lnTo>
                    <a:pt x="33458" y="119753"/>
                  </a:lnTo>
                  <a:lnTo>
                    <a:pt x="29135" y="116832"/>
                  </a:lnTo>
                  <a:lnTo>
                    <a:pt x="26681" y="111541"/>
                  </a:lnTo>
                  <a:lnTo>
                    <a:pt x="29402" y="112081"/>
                  </a:lnTo>
                  <a:lnTo>
                    <a:pt x="28820" y="109606"/>
                  </a:lnTo>
                  <a:lnTo>
                    <a:pt x="26710" y="107194"/>
                  </a:lnTo>
                  <a:lnTo>
                    <a:pt x="25914" y="103236"/>
                  </a:lnTo>
                  <a:lnTo>
                    <a:pt x="20466" y="97751"/>
                  </a:lnTo>
                  <a:lnTo>
                    <a:pt x="14158" y="96065"/>
                  </a:lnTo>
                  <a:lnTo>
                    <a:pt x="12011" y="92413"/>
                  </a:lnTo>
                  <a:lnTo>
                    <a:pt x="8771" y="90289"/>
                  </a:lnTo>
                  <a:lnTo>
                    <a:pt x="7732" y="88938"/>
                  </a:lnTo>
                  <a:lnTo>
                    <a:pt x="6364" y="86223"/>
                  </a:lnTo>
                  <a:lnTo>
                    <a:pt x="5894" y="84351"/>
                  </a:lnTo>
                  <a:lnTo>
                    <a:pt x="3469" y="83356"/>
                  </a:lnTo>
                  <a:lnTo>
                    <a:pt x="2497" y="83892"/>
                  </a:lnTo>
                  <a:lnTo>
                    <a:pt x="220" y="79494"/>
                  </a:lnTo>
                  <a:lnTo>
                    <a:pt x="833" y="78352"/>
                  </a:lnTo>
                  <a:lnTo>
                    <a:pt x="0" y="77253"/>
                  </a:lnTo>
                  <a:lnTo>
                    <a:pt x="2483" y="74832"/>
                  </a:lnTo>
                  <a:lnTo>
                    <a:pt x="4499" y="73778"/>
                  </a:lnTo>
                  <a:lnTo>
                    <a:pt x="8291" y="74241"/>
                  </a:lnTo>
                  <a:lnTo>
                    <a:pt x="8498" y="71114"/>
                  </a:lnTo>
                  <a:lnTo>
                    <a:pt x="12600" y="70319"/>
                  </a:lnTo>
                  <a:lnTo>
                    <a:pt x="13103" y="68352"/>
                  </a:lnTo>
                  <a:lnTo>
                    <a:pt x="17391" y="65467"/>
                  </a:lnTo>
                  <a:lnTo>
                    <a:pt x="17446" y="64357"/>
                  </a:lnTo>
                  <a:lnTo>
                    <a:pt x="16130" y="61639"/>
                  </a:lnTo>
                  <a:lnTo>
                    <a:pt x="17908" y="60263"/>
                  </a:lnTo>
                  <a:lnTo>
                    <a:pt x="11627" y="52122"/>
                  </a:lnTo>
                  <a:lnTo>
                    <a:pt x="17268" y="49829"/>
                  </a:lnTo>
                  <a:lnTo>
                    <a:pt x="18472" y="48664"/>
                  </a:lnTo>
                  <a:lnTo>
                    <a:pt x="17024" y="39972"/>
                  </a:lnTo>
                  <a:lnTo>
                    <a:pt x="24055" y="41133"/>
                  </a:lnTo>
                  <a:lnTo>
                    <a:pt x="24822" y="38859"/>
                  </a:lnTo>
                  <a:lnTo>
                    <a:pt x="22703" y="34069"/>
                  </a:lnTo>
                  <a:lnTo>
                    <a:pt x="25095" y="33447"/>
                  </a:lnTo>
                  <a:lnTo>
                    <a:pt x="25911" y="30112"/>
                  </a:lnTo>
                  <a:lnTo>
                    <a:pt x="26933" y="29635"/>
                  </a:lnTo>
                  <a:lnTo>
                    <a:pt x="29412" y="32900"/>
                  </a:lnTo>
                  <a:lnTo>
                    <a:pt x="33301" y="35244"/>
                  </a:lnTo>
                  <a:lnTo>
                    <a:pt x="38680" y="36718"/>
                  </a:lnTo>
                  <a:lnTo>
                    <a:pt x="42767" y="40412"/>
                  </a:lnTo>
                  <a:lnTo>
                    <a:pt x="44245" y="46093"/>
                  </a:lnTo>
                  <a:lnTo>
                    <a:pt x="46386" y="48093"/>
                  </a:lnTo>
                  <a:lnTo>
                    <a:pt x="50597" y="48647"/>
                  </a:lnTo>
                  <a:lnTo>
                    <a:pt x="55252" y="49012"/>
                  </a:lnTo>
                  <a:lnTo>
                    <a:pt x="60591" y="51730"/>
                  </a:lnTo>
                  <a:lnTo>
                    <a:pt x="62845" y="52121"/>
                  </a:lnTo>
                  <a:lnTo>
                    <a:pt x="66448" y="56459"/>
                  </a:lnTo>
                  <a:lnTo>
                    <a:pt x="69714" y="59189"/>
                  </a:lnTo>
                  <a:lnTo>
                    <a:pt x="73263" y="58819"/>
                  </a:lnTo>
                  <a:lnTo>
                    <a:pt x="80524" y="59410"/>
                  </a:lnTo>
                  <a:lnTo>
                    <a:pt x="84534" y="58412"/>
                  </a:lnTo>
                  <a:lnTo>
                    <a:pt x="88107" y="58890"/>
                  </a:lnTo>
                  <a:lnTo>
                    <a:pt x="94395" y="61468"/>
                  </a:lnTo>
                  <a:lnTo>
                    <a:pt x="98348" y="61157"/>
                  </a:lnTo>
                  <a:lnTo>
                    <a:pt x="100552" y="62556"/>
                  </a:lnTo>
                  <a:lnTo>
                    <a:pt x="103031" y="59643"/>
                  </a:lnTo>
                  <a:lnTo>
                    <a:pt x="107400" y="57526"/>
                  </a:lnTo>
                  <a:lnTo>
                    <a:pt x="112153" y="56937"/>
                  </a:lnTo>
                  <a:lnTo>
                    <a:pt x="114997" y="54903"/>
                  </a:lnTo>
                  <a:lnTo>
                    <a:pt x="115861" y="52097"/>
                  </a:lnTo>
                  <a:lnTo>
                    <a:pt x="117177" y="50264"/>
                  </a:lnTo>
                  <a:lnTo>
                    <a:pt x="115748" y="48706"/>
                  </a:lnTo>
                  <a:lnTo>
                    <a:pt x="113663" y="46932"/>
                  </a:lnTo>
                  <a:lnTo>
                    <a:pt x="113503" y="43657"/>
                  </a:lnTo>
                  <a:lnTo>
                    <a:pt x="115533" y="43932"/>
                  </a:lnTo>
                  <a:lnTo>
                    <a:pt x="119354" y="44616"/>
                  </a:lnTo>
                  <a:lnTo>
                    <a:pt x="120938" y="41748"/>
                  </a:lnTo>
                  <a:lnTo>
                    <a:pt x="124543" y="39414"/>
                  </a:lnTo>
                  <a:lnTo>
                    <a:pt x="124798" y="35992"/>
                  </a:lnTo>
                  <a:lnTo>
                    <a:pt x="126084" y="34399"/>
                  </a:lnTo>
                  <a:lnTo>
                    <a:pt x="130127" y="33304"/>
                  </a:lnTo>
                  <a:lnTo>
                    <a:pt x="132906" y="33599"/>
                  </a:lnTo>
                  <a:lnTo>
                    <a:pt x="132099" y="31847"/>
                  </a:lnTo>
                  <a:lnTo>
                    <a:pt x="127074" y="28763"/>
                  </a:lnTo>
                  <a:lnTo>
                    <a:pt x="123601" y="27478"/>
                  </a:lnTo>
                  <a:lnTo>
                    <a:pt x="122455" y="29494"/>
                  </a:lnTo>
                  <a:lnTo>
                    <a:pt x="118954" y="29050"/>
                  </a:lnTo>
                  <a:lnTo>
                    <a:pt x="117630" y="29834"/>
                  </a:lnTo>
                  <a:lnTo>
                    <a:pt x="115553" y="27947"/>
                  </a:lnTo>
                  <a:lnTo>
                    <a:pt x="114475" y="22935"/>
                  </a:lnTo>
                  <a:lnTo>
                    <a:pt x="113446" y="19177"/>
                  </a:lnTo>
                  <a:lnTo>
                    <a:pt x="118285" y="20606"/>
                  </a:lnTo>
                  <a:lnTo>
                    <a:pt x="120329" y="17137"/>
                  </a:lnTo>
                  <a:lnTo>
                    <a:pt x="118783" y="15041"/>
                  </a:lnTo>
                  <a:lnTo>
                    <a:pt x="117686" y="9703"/>
                  </a:lnTo>
                  <a:lnTo>
                    <a:pt x="118143" y="8001"/>
                  </a:lnTo>
                  <a:lnTo>
                    <a:pt x="116100" y="5390"/>
                  </a:lnTo>
                  <a:lnTo>
                    <a:pt x="113658" y="4445"/>
                  </a:lnTo>
                  <a:lnTo>
                    <a:pt x="114180" y="1827"/>
                  </a:lnTo>
                  <a:lnTo>
                    <a:pt x="117028" y="569"/>
                  </a:lnTo>
                  <a:lnTo>
                    <a:pt x="120669" y="0"/>
                  </a:lnTo>
                  <a:lnTo>
                    <a:pt x="126035" y="898"/>
                  </a:lnTo>
                  <a:lnTo>
                    <a:pt x="129936" y="2335"/>
                  </a:lnTo>
                  <a:lnTo>
                    <a:pt x="135558" y="6895"/>
                  </a:lnTo>
                  <a:lnTo>
                    <a:pt x="138265" y="8809"/>
                  </a:lnTo>
                  <a:lnTo>
                    <a:pt x="141582" y="11611"/>
                  </a:lnTo>
                  <a:lnTo>
                    <a:pt x="146301" y="1616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4" name="Polygon form 504"/>
            <p:cNvSpPr/>
            <p:nvPr/>
          </p:nvSpPr>
          <p:spPr>
            <a:xfrm>
              <a:off x="1128724" y="2666948"/>
              <a:ext cx="8468" cy="9741"/>
            </a:xfrm>
            <a:custGeom>
              <a:avLst/>
              <a:gdLst/>
              <a:ahLst/>
              <a:cxnLst/>
              <a:rect l="0" t="0" r="0" b="0"/>
              <a:pathLst>
                <a:path w="8468" h="9741">
                  <a:moveTo>
                    <a:pt x="7160" y="7182"/>
                  </a:moveTo>
                  <a:lnTo>
                    <a:pt x="4472" y="9741"/>
                  </a:lnTo>
                  <a:lnTo>
                    <a:pt x="1075" y="8290"/>
                  </a:lnTo>
                  <a:lnTo>
                    <a:pt x="0" y="3949"/>
                  </a:lnTo>
                  <a:lnTo>
                    <a:pt x="1302" y="1586"/>
                  </a:lnTo>
                  <a:lnTo>
                    <a:pt x="5017" y="0"/>
                  </a:lnTo>
                  <a:lnTo>
                    <a:pt x="7176" y="29"/>
                  </a:lnTo>
                  <a:lnTo>
                    <a:pt x="8468" y="1926"/>
                  </a:lnTo>
                  <a:lnTo>
                    <a:pt x="7357" y="4222"/>
                  </a:lnTo>
                  <a:lnTo>
                    <a:pt x="7160" y="718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5" name="Polygon form 505"/>
            <p:cNvSpPr/>
            <p:nvPr/>
          </p:nvSpPr>
          <p:spPr>
            <a:xfrm>
              <a:off x="688993" y="2719781"/>
              <a:ext cx="23190" cy="29081"/>
            </a:xfrm>
            <a:custGeom>
              <a:avLst/>
              <a:gdLst/>
              <a:ahLst/>
              <a:cxnLst/>
              <a:rect l="0" t="0" r="0" b="0"/>
              <a:pathLst>
                <a:path w="23190" h="29081">
                  <a:moveTo>
                    <a:pt x="22035" y="26002"/>
                  </a:moveTo>
                  <a:lnTo>
                    <a:pt x="20288" y="26050"/>
                  </a:lnTo>
                  <a:lnTo>
                    <a:pt x="17610" y="25130"/>
                  </a:lnTo>
                  <a:lnTo>
                    <a:pt x="15148" y="25183"/>
                  </a:lnTo>
                  <a:lnTo>
                    <a:pt x="10597" y="26002"/>
                  </a:lnTo>
                  <a:lnTo>
                    <a:pt x="7926" y="27358"/>
                  </a:lnTo>
                  <a:lnTo>
                    <a:pt x="4117" y="29081"/>
                  </a:lnTo>
                  <a:lnTo>
                    <a:pt x="3375" y="28957"/>
                  </a:lnTo>
                  <a:lnTo>
                    <a:pt x="3685" y="25084"/>
                  </a:lnTo>
                  <a:lnTo>
                    <a:pt x="4054" y="24496"/>
                  </a:lnTo>
                  <a:lnTo>
                    <a:pt x="3945" y="22643"/>
                  </a:lnTo>
                  <a:lnTo>
                    <a:pt x="2329" y="20672"/>
                  </a:lnTo>
                  <a:lnTo>
                    <a:pt x="1112" y="20357"/>
                  </a:lnTo>
                  <a:lnTo>
                    <a:pt x="0" y="19065"/>
                  </a:lnTo>
                  <a:lnTo>
                    <a:pt x="846" y="16977"/>
                  </a:lnTo>
                  <a:lnTo>
                    <a:pt x="477" y="14703"/>
                  </a:lnTo>
                  <a:lnTo>
                    <a:pt x="662" y="13336"/>
                  </a:lnTo>
                  <a:lnTo>
                    <a:pt x="1270" y="13331"/>
                  </a:lnTo>
                  <a:lnTo>
                    <a:pt x="1510" y="11280"/>
                  </a:lnTo>
                  <a:lnTo>
                    <a:pt x="1220" y="10372"/>
                  </a:lnTo>
                  <a:lnTo>
                    <a:pt x="1590" y="9718"/>
                  </a:lnTo>
                  <a:lnTo>
                    <a:pt x="3016" y="9155"/>
                  </a:lnTo>
                  <a:lnTo>
                    <a:pt x="2099" y="5389"/>
                  </a:lnTo>
                  <a:lnTo>
                    <a:pt x="1233" y="3445"/>
                  </a:lnTo>
                  <a:lnTo>
                    <a:pt x="1553" y="1849"/>
                  </a:lnTo>
                  <a:lnTo>
                    <a:pt x="2318" y="1485"/>
                  </a:lnTo>
                  <a:lnTo>
                    <a:pt x="2820" y="1058"/>
                  </a:lnTo>
                  <a:lnTo>
                    <a:pt x="3872" y="1766"/>
                  </a:lnTo>
                  <a:lnTo>
                    <a:pt x="6823" y="1808"/>
                  </a:lnTo>
                  <a:lnTo>
                    <a:pt x="7536" y="437"/>
                  </a:lnTo>
                  <a:lnTo>
                    <a:pt x="8194" y="529"/>
                  </a:lnTo>
                  <a:lnTo>
                    <a:pt x="9301" y="0"/>
                  </a:lnTo>
                  <a:lnTo>
                    <a:pt x="9879" y="2011"/>
                  </a:lnTo>
                  <a:lnTo>
                    <a:pt x="10775" y="1419"/>
                  </a:lnTo>
                  <a:lnTo>
                    <a:pt x="12356" y="724"/>
                  </a:lnTo>
                  <a:lnTo>
                    <a:pt x="14069" y="1750"/>
                  </a:lnTo>
                  <a:lnTo>
                    <a:pt x="14729" y="3305"/>
                  </a:lnTo>
                  <a:lnTo>
                    <a:pt x="16444" y="4299"/>
                  </a:lnTo>
                  <a:lnTo>
                    <a:pt x="17786" y="3118"/>
                  </a:lnTo>
                  <a:lnTo>
                    <a:pt x="19578" y="2940"/>
                  </a:lnTo>
                  <a:lnTo>
                    <a:pt x="22191" y="4154"/>
                  </a:lnTo>
                  <a:lnTo>
                    <a:pt x="23190" y="10842"/>
                  </a:lnTo>
                  <a:lnTo>
                    <a:pt x="21567" y="14790"/>
                  </a:lnTo>
                  <a:lnTo>
                    <a:pt x="20555" y="20098"/>
                  </a:lnTo>
                  <a:lnTo>
                    <a:pt x="22213" y="24148"/>
                  </a:lnTo>
                  <a:lnTo>
                    <a:pt x="22035" y="2600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6" name="Polygon form 506"/>
            <p:cNvSpPr/>
            <p:nvPr/>
          </p:nvSpPr>
          <p:spPr>
            <a:xfrm>
              <a:off x="754608" y="2708736"/>
              <a:ext cx="28962" cy="52391"/>
            </a:xfrm>
            <a:custGeom>
              <a:avLst/>
              <a:gdLst/>
              <a:ahLst/>
              <a:cxnLst/>
              <a:rect l="0" t="0" r="0" b="0"/>
              <a:pathLst>
                <a:path w="28962" h="52391">
                  <a:moveTo>
                    <a:pt x="17669" y="49857"/>
                  </a:moveTo>
                  <a:lnTo>
                    <a:pt x="17189" y="49600"/>
                  </a:lnTo>
                  <a:lnTo>
                    <a:pt x="14915" y="50207"/>
                  </a:lnTo>
                  <a:lnTo>
                    <a:pt x="12576" y="49578"/>
                  </a:lnTo>
                  <a:lnTo>
                    <a:pt x="10750" y="49888"/>
                  </a:lnTo>
                  <a:lnTo>
                    <a:pt x="4492" y="49783"/>
                  </a:lnTo>
                  <a:lnTo>
                    <a:pt x="5044" y="46069"/>
                  </a:lnTo>
                  <a:lnTo>
                    <a:pt x="3531" y="42961"/>
                  </a:lnTo>
                  <a:lnTo>
                    <a:pt x="1775" y="42164"/>
                  </a:lnTo>
                  <a:lnTo>
                    <a:pt x="987" y="40057"/>
                  </a:lnTo>
                  <a:lnTo>
                    <a:pt x="0" y="39384"/>
                  </a:lnTo>
                  <a:lnTo>
                    <a:pt x="39" y="38084"/>
                  </a:lnTo>
                  <a:lnTo>
                    <a:pt x="1012" y="34755"/>
                  </a:lnTo>
                  <a:lnTo>
                    <a:pt x="2812" y="30216"/>
                  </a:lnTo>
                  <a:lnTo>
                    <a:pt x="3923" y="30173"/>
                  </a:lnTo>
                  <a:lnTo>
                    <a:pt x="6189" y="27418"/>
                  </a:lnTo>
                  <a:lnTo>
                    <a:pt x="7642" y="27338"/>
                  </a:lnTo>
                  <a:lnTo>
                    <a:pt x="9809" y="29269"/>
                  </a:lnTo>
                  <a:lnTo>
                    <a:pt x="12432" y="27680"/>
                  </a:lnTo>
                  <a:lnTo>
                    <a:pt x="12773" y="25724"/>
                  </a:lnTo>
                  <a:lnTo>
                    <a:pt x="13617" y="23828"/>
                  </a:lnTo>
                  <a:lnTo>
                    <a:pt x="14187" y="21447"/>
                  </a:lnTo>
                  <a:lnTo>
                    <a:pt x="16213" y="19505"/>
                  </a:lnTo>
                  <a:lnTo>
                    <a:pt x="16946" y="16210"/>
                  </a:lnTo>
                  <a:lnTo>
                    <a:pt x="17744" y="15160"/>
                  </a:lnTo>
                  <a:lnTo>
                    <a:pt x="18251" y="12713"/>
                  </a:lnTo>
                  <a:lnTo>
                    <a:pt x="19217" y="9708"/>
                  </a:lnTo>
                  <a:lnTo>
                    <a:pt x="22374" y="6058"/>
                  </a:lnTo>
                  <a:lnTo>
                    <a:pt x="22548" y="4493"/>
                  </a:lnTo>
                  <a:lnTo>
                    <a:pt x="22949" y="3642"/>
                  </a:lnTo>
                  <a:lnTo>
                    <a:pt x="21407" y="1772"/>
                  </a:lnTo>
                  <a:lnTo>
                    <a:pt x="21502" y="273"/>
                  </a:lnTo>
                  <a:lnTo>
                    <a:pt x="22571" y="0"/>
                  </a:lnTo>
                  <a:lnTo>
                    <a:pt x="24142" y="3010"/>
                  </a:lnTo>
                  <a:lnTo>
                    <a:pt x="24453" y="6132"/>
                  </a:lnTo>
                  <a:lnTo>
                    <a:pt x="24367" y="9259"/>
                  </a:lnTo>
                  <a:lnTo>
                    <a:pt x="26516" y="13532"/>
                  </a:lnTo>
                  <a:lnTo>
                    <a:pt x="24380" y="13491"/>
                  </a:lnTo>
                  <a:lnTo>
                    <a:pt x="23307" y="13829"/>
                  </a:lnTo>
                  <a:lnTo>
                    <a:pt x="21558" y="13360"/>
                  </a:lnTo>
                  <a:lnTo>
                    <a:pt x="20758" y="15583"/>
                  </a:lnTo>
                  <a:lnTo>
                    <a:pt x="23054" y="18325"/>
                  </a:lnTo>
                  <a:lnTo>
                    <a:pt x="24731" y="19120"/>
                  </a:lnTo>
                  <a:lnTo>
                    <a:pt x="25296" y="21068"/>
                  </a:lnTo>
                  <a:lnTo>
                    <a:pt x="26544" y="24310"/>
                  </a:lnTo>
                  <a:lnTo>
                    <a:pt x="25959" y="25587"/>
                  </a:lnTo>
                  <a:lnTo>
                    <a:pt x="24081" y="30360"/>
                  </a:lnTo>
                  <a:lnTo>
                    <a:pt x="23168" y="31216"/>
                  </a:lnTo>
                  <a:lnTo>
                    <a:pt x="22904" y="34865"/>
                  </a:lnTo>
                  <a:lnTo>
                    <a:pt x="23301" y="36847"/>
                  </a:lnTo>
                  <a:lnTo>
                    <a:pt x="23002" y="38250"/>
                  </a:lnTo>
                  <a:lnTo>
                    <a:pt x="24834" y="40706"/>
                  </a:lnTo>
                  <a:lnTo>
                    <a:pt x="25172" y="42395"/>
                  </a:lnTo>
                  <a:lnTo>
                    <a:pt x="26604" y="44824"/>
                  </a:lnTo>
                  <a:lnTo>
                    <a:pt x="28370" y="46337"/>
                  </a:lnTo>
                  <a:lnTo>
                    <a:pt x="28551" y="48484"/>
                  </a:lnTo>
                  <a:lnTo>
                    <a:pt x="28962" y="49848"/>
                  </a:lnTo>
                  <a:lnTo>
                    <a:pt x="28694" y="52391"/>
                  </a:lnTo>
                  <a:lnTo>
                    <a:pt x="25635" y="51279"/>
                  </a:lnTo>
                  <a:lnTo>
                    <a:pt x="22522" y="50039"/>
                  </a:lnTo>
                  <a:lnTo>
                    <a:pt x="17669" y="4985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7" name="Polygon form 507"/>
            <p:cNvSpPr/>
            <p:nvPr/>
          </p:nvSpPr>
          <p:spPr>
            <a:xfrm>
              <a:off x="768758" y="2744451"/>
              <a:ext cx="73112" cy="87471"/>
            </a:xfrm>
            <a:custGeom>
              <a:avLst/>
              <a:gdLst/>
              <a:ahLst/>
              <a:cxnLst/>
              <a:rect l="0" t="0" r="0" b="0"/>
              <a:pathLst>
                <a:path w="73112" h="87471">
                  <a:moveTo>
                    <a:pt x="71748" y="8215"/>
                  </a:moveTo>
                  <a:lnTo>
                    <a:pt x="71566" y="13744"/>
                  </a:lnTo>
                  <a:lnTo>
                    <a:pt x="73112" y="14383"/>
                  </a:lnTo>
                  <a:lnTo>
                    <a:pt x="71886" y="16064"/>
                  </a:lnTo>
                  <a:lnTo>
                    <a:pt x="70416" y="17321"/>
                  </a:lnTo>
                  <a:lnTo>
                    <a:pt x="68955" y="19787"/>
                  </a:lnTo>
                  <a:lnTo>
                    <a:pt x="68152" y="21986"/>
                  </a:lnTo>
                  <a:lnTo>
                    <a:pt x="67937" y="25780"/>
                  </a:lnTo>
                  <a:lnTo>
                    <a:pt x="67044" y="27586"/>
                  </a:lnTo>
                  <a:lnTo>
                    <a:pt x="67002" y="31150"/>
                  </a:lnTo>
                  <a:lnTo>
                    <a:pt x="65890" y="32466"/>
                  </a:lnTo>
                  <a:lnTo>
                    <a:pt x="65731" y="35278"/>
                  </a:lnTo>
                  <a:lnTo>
                    <a:pt x="65201" y="35642"/>
                  </a:lnTo>
                  <a:lnTo>
                    <a:pt x="64825" y="38227"/>
                  </a:lnTo>
                  <a:lnTo>
                    <a:pt x="65772" y="40377"/>
                  </a:lnTo>
                  <a:lnTo>
                    <a:pt x="65950" y="46078"/>
                  </a:lnTo>
                  <a:lnTo>
                    <a:pt x="66577" y="50428"/>
                  </a:lnTo>
                  <a:lnTo>
                    <a:pt x="66151" y="52884"/>
                  </a:lnTo>
                  <a:lnTo>
                    <a:pt x="66867" y="55628"/>
                  </a:lnTo>
                  <a:lnTo>
                    <a:pt x="69036" y="58282"/>
                  </a:lnTo>
                  <a:lnTo>
                    <a:pt x="70963" y="64247"/>
                  </a:lnTo>
                  <a:lnTo>
                    <a:pt x="69466" y="63760"/>
                  </a:lnTo>
                  <a:lnTo>
                    <a:pt x="64303" y="64538"/>
                  </a:lnTo>
                  <a:lnTo>
                    <a:pt x="63262" y="65098"/>
                  </a:lnTo>
                  <a:lnTo>
                    <a:pt x="62094" y="68110"/>
                  </a:lnTo>
                  <a:lnTo>
                    <a:pt x="62893" y="70197"/>
                  </a:lnTo>
                  <a:lnTo>
                    <a:pt x="62047" y="75788"/>
                  </a:lnTo>
                  <a:lnTo>
                    <a:pt x="61419" y="80527"/>
                  </a:lnTo>
                  <a:lnTo>
                    <a:pt x="62420" y="81373"/>
                  </a:lnTo>
                  <a:lnTo>
                    <a:pt x="65017" y="83226"/>
                  </a:lnTo>
                  <a:lnTo>
                    <a:pt x="66094" y="82373"/>
                  </a:lnTo>
                  <a:lnTo>
                    <a:pt x="66215" y="87471"/>
                  </a:lnTo>
                  <a:lnTo>
                    <a:pt x="63306" y="87414"/>
                  </a:lnTo>
                  <a:lnTo>
                    <a:pt x="61843" y="84805"/>
                  </a:lnTo>
                  <a:lnTo>
                    <a:pt x="60513" y="82784"/>
                  </a:lnTo>
                  <a:lnTo>
                    <a:pt x="57616" y="82109"/>
                  </a:lnTo>
                  <a:lnTo>
                    <a:pt x="56843" y="79630"/>
                  </a:lnTo>
                  <a:lnTo>
                    <a:pt x="54464" y="81109"/>
                  </a:lnTo>
                  <a:lnTo>
                    <a:pt x="51432" y="80436"/>
                  </a:lnTo>
                  <a:lnTo>
                    <a:pt x="50222" y="78287"/>
                  </a:lnTo>
                  <a:lnTo>
                    <a:pt x="47812" y="77841"/>
                  </a:lnTo>
                  <a:lnTo>
                    <a:pt x="46021" y="77947"/>
                  </a:lnTo>
                  <a:lnTo>
                    <a:pt x="45842" y="76480"/>
                  </a:lnTo>
                  <a:lnTo>
                    <a:pt x="44529" y="76356"/>
                  </a:lnTo>
                  <a:lnTo>
                    <a:pt x="42798" y="76071"/>
                  </a:lnTo>
                  <a:lnTo>
                    <a:pt x="40415" y="76768"/>
                  </a:lnTo>
                  <a:lnTo>
                    <a:pt x="38759" y="76646"/>
                  </a:lnTo>
                  <a:lnTo>
                    <a:pt x="37803" y="77074"/>
                  </a:lnTo>
                  <a:lnTo>
                    <a:pt x="38141" y="71465"/>
                  </a:lnTo>
                  <a:lnTo>
                    <a:pt x="36904" y="69711"/>
                  </a:lnTo>
                  <a:lnTo>
                    <a:pt x="36683" y="66810"/>
                  </a:lnTo>
                  <a:lnTo>
                    <a:pt x="37301" y="63970"/>
                  </a:lnTo>
                  <a:lnTo>
                    <a:pt x="36558" y="62149"/>
                  </a:lnTo>
                  <a:lnTo>
                    <a:pt x="36538" y="59183"/>
                  </a:lnTo>
                  <a:lnTo>
                    <a:pt x="31885" y="59213"/>
                  </a:lnTo>
                  <a:lnTo>
                    <a:pt x="32245" y="57515"/>
                  </a:lnTo>
                  <a:lnTo>
                    <a:pt x="30288" y="57529"/>
                  </a:lnTo>
                  <a:lnTo>
                    <a:pt x="30069" y="58345"/>
                  </a:lnTo>
                  <a:lnTo>
                    <a:pt x="27689" y="58524"/>
                  </a:lnTo>
                  <a:lnTo>
                    <a:pt x="26687" y="61267"/>
                  </a:lnTo>
                  <a:lnTo>
                    <a:pt x="26095" y="62444"/>
                  </a:lnTo>
                  <a:lnTo>
                    <a:pt x="23988" y="61774"/>
                  </a:lnTo>
                  <a:lnTo>
                    <a:pt x="22714" y="62433"/>
                  </a:lnTo>
                  <a:lnTo>
                    <a:pt x="20175" y="62809"/>
                  </a:lnTo>
                  <a:lnTo>
                    <a:pt x="18741" y="60343"/>
                  </a:lnTo>
                  <a:lnTo>
                    <a:pt x="17880" y="58819"/>
                  </a:lnTo>
                  <a:lnTo>
                    <a:pt x="16813" y="55993"/>
                  </a:lnTo>
                  <a:lnTo>
                    <a:pt x="15903" y="52483"/>
                  </a:lnTo>
                  <a:lnTo>
                    <a:pt x="4577" y="52405"/>
                  </a:lnTo>
                  <a:lnTo>
                    <a:pt x="3227" y="52969"/>
                  </a:lnTo>
                  <a:lnTo>
                    <a:pt x="2116" y="52880"/>
                  </a:lnTo>
                  <a:lnTo>
                    <a:pt x="527" y="53510"/>
                  </a:lnTo>
                  <a:lnTo>
                    <a:pt x="0" y="52050"/>
                  </a:lnTo>
                  <a:lnTo>
                    <a:pt x="980" y="51555"/>
                  </a:lnTo>
                  <a:lnTo>
                    <a:pt x="1114" y="49504"/>
                  </a:lnTo>
                  <a:lnTo>
                    <a:pt x="1751" y="48294"/>
                  </a:lnTo>
                  <a:lnTo>
                    <a:pt x="3154" y="47307"/>
                  </a:lnTo>
                  <a:lnTo>
                    <a:pt x="4160" y="47787"/>
                  </a:lnTo>
                  <a:lnTo>
                    <a:pt x="5486" y="45987"/>
                  </a:lnTo>
                  <a:lnTo>
                    <a:pt x="7578" y="46036"/>
                  </a:lnTo>
                  <a:lnTo>
                    <a:pt x="7815" y="47368"/>
                  </a:lnTo>
                  <a:lnTo>
                    <a:pt x="9244" y="48203"/>
                  </a:lnTo>
                  <a:lnTo>
                    <a:pt x="11525" y="45256"/>
                  </a:lnTo>
                  <a:lnTo>
                    <a:pt x="13778" y="42959"/>
                  </a:lnTo>
                  <a:lnTo>
                    <a:pt x="14758" y="41453"/>
                  </a:lnTo>
                  <a:lnTo>
                    <a:pt x="14649" y="37580"/>
                  </a:lnTo>
                  <a:lnTo>
                    <a:pt x="16336" y="33007"/>
                  </a:lnTo>
                  <a:lnTo>
                    <a:pt x="18104" y="30582"/>
                  </a:lnTo>
                  <a:lnTo>
                    <a:pt x="20641" y="28313"/>
                  </a:lnTo>
                  <a:lnTo>
                    <a:pt x="21084" y="26810"/>
                  </a:lnTo>
                  <a:lnTo>
                    <a:pt x="21181" y="25083"/>
                  </a:lnTo>
                  <a:lnTo>
                    <a:pt x="21807" y="23449"/>
                  </a:lnTo>
                  <a:lnTo>
                    <a:pt x="21603" y="20779"/>
                  </a:lnTo>
                  <a:lnTo>
                    <a:pt x="22073" y="16605"/>
                  </a:lnTo>
                  <a:lnTo>
                    <a:pt x="22813" y="13666"/>
                  </a:lnTo>
                  <a:lnTo>
                    <a:pt x="23953" y="11147"/>
                  </a:lnTo>
                  <a:lnTo>
                    <a:pt x="24163" y="8302"/>
                  </a:lnTo>
                  <a:lnTo>
                    <a:pt x="24485" y="5016"/>
                  </a:lnTo>
                  <a:lnTo>
                    <a:pt x="25960" y="2622"/>
                  </a:lnTo>
                  <a:lnTo>
                    <a:pt x="28002" y="1102"/>
                  </a:lnTo>
                  <a:lnTo>
                    <a:pt x="31179" y="2699"/>
                  </a:lnTo>
                  <a:lnTo>
                    <a:pt x="33642" y="4434"/>
                  </a:lnTo>
                  <a:lnTo>
                    <a:pt x="36457" y="4894"/>
                  </a:lnTo>
                  <a:lnTo>
                    <a:pt x="39332" y="5810"/>
                  </a:lnTo>
                  <a:lnTo>
                    <a:pt x="40452" y="2961"/>
                  </a:lnTo>
                  <a:lnTo>
                    <a:pt x="40976" y="2596"/>
                  </a:lnTo>
                  <a:lnTo>
                    <a:pt x="42731" y="3067"/>
                  </a:lnTo>
                  <a:lnTo>
                    <a:pt x="46979" y="705"/>
                  </a:lnTo>
                  <a:lnTo>
                    <a:pt x="48507" y="1700"/>
                  </a:lnTo>
                  <a:lnTo>
                    <a:pt x="49749" y="1556"/>
                  </a:lnTo>
                  <a:lnTo>
                    <a:pt x="50310" y="407"/>
                  </a:lnTo>
                  <a:lnTo>
                    <a:pt x="51731" y="0"/>
                  </a:lnTo>
                  <a:lnTo>
                    <a:pt x="54627" y="491"/>
                  </a:lnTo>
                  <a:lnTo>
                    <a:pt x="57091" y="594"/>
                  </a:lnTo>
                  <a:lnTo>
                    <a:pt x="58352" y="90"/>
                  </a:lnTo>
                  <a:lnTo>
                    <a:pt x="60731" y="3984"/>
                  </a:lnTo>
                  <a:lnTo>
                    <a:pt x="62463" y="4554"/>
                  </a:lnTo>
                  <a:lnTo>
                    <a:pt x="63482" y="3759"/>
                  </a:lnTo>
                  <a:lnTo>
                    <a:pt x="65262" y="4066"/>
                  </a:lnTo>
                  <a:lnTo>
                    <a:pt x="67388" y="3062"/>
                  </a:lnTo>
                  <a:lnTo>
                    <a:pt x="68327" y="5079"/>
                  </a:lnTo>
                  <a:lnTo>
                    <a:pt x="71748" y="821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8" name="Polygon form 508"/>
            <p:cNvSpPr/>
            <p:nvPr/>
          </p:nvSpPr>
          <p:spPr>
            <a:xfrm>
              <a:off x="764626" y="2751704"/>
              <a:ext cx="28295" cy="41259"/>
            </a:xfrm>
            <a:custGeom>
              <a:avLst/>
              <a:gdLst/>
              <a:ahLst/>
              <a:cxnLst/>
              <a:rect l="0" t="0" r="0" b="0"/>
              <a:pathLst>
                <a:path w="28295" h="41259">
                  <a:moveTo>
                    <a:pt x="7286" y="40054"/>
                  </a:moveTo>
                  <a:lnTo>
                    <a:pt x="5856" y="38439"/>
                  </a:lnTo>
                  <a:lnTo>
                    <a:pt x="4691" y="39229"/>
                  </a:lnTo>
                  <a:lnTo>
                    <a:pt x="3128" y="41259"/>
                  </a:lnTo>
                  <a:lnTo>
                    <a:pt x="0" y="36274"/>
                  </a:lnTo>
                  <a:lnTo>
                    <a:pt x="2937" y="33679"/>
                  </a:lnTo>
                  <a:lnTo>
                    <a:pt x="1499" y="30567"/>
                  </a:lnTo>
                  <a:lnTo>
                    <a:pt x="2821" y="29385"/>
                  </a:lnTo>
                  <a:lnTo>
                    <a:pt x="5417" y="28810"/>
                  </a:lnTo>
                  <a:lnTo>
                    <a:pt x="5729" y="26725"/>
                  </a:lnTo>
                  <a:lnTo>
                    <a:pt x="7777" y="28986"/>
                  </a:lnTo>
                  <a:lnTo>
                    <a:pt x="11171" y="29185"/>
                  </a:lnTo>
                  <a:lnTo>
                    <a:pt x="12358" y="26962"/>
                  </a:lnTo>
                  <a:lnTo>
                    <a:pt x="12851" y="23833"/>
                  </a:lnTo>
                  <a:lnTo>
                    <a:pt x="12437" y="20158"/>
                  </a:lnTo>
                  <a:lnTo>
                    <a:pt x="10618" y="17375"/>
                  </a:lnTo>
                  <a:lnTo>
                    <a:pt x="12278" y="11924"/>
                  </a:lnTo>
                  <a:lnTo>
                    <a:pt x="11317" y="10988"/>
                  </a:lnTo>
                  <a:lnTo>
                    <a:pt x="8456" y="11373"/>
                  </a:lnTo>
                  <a:lnTo>
                    <a:pt x="7376" y="8942"/>
                  </a:lnTo>
                  <a:lnTo>
                    <a:pt x="7650" y="6889"/>
                  </a:lnTo>
                  <a:lnTo>
                    <a:pt x="12503" y="7071"/>
                  </a:lnTo>
                  <a:lnTo>
                    <a:pt x="15616" y="8312"/>
                  </a:lnTo>
                  <a:lnTo>
                    <a:pt x="18675" y="9423"/>
                  </a:lnTo>
                  <a:lnTo>
                    <a:pt x="18943" y="6881"/>
                  </a:lnTo>
                  <a:lnTo>
                    <a:pt x="20939" y="2498"/>
                  </a:lnTo>
                  <a:lnTo>
                    <a:pt x="23215" y="0"/>
                  </a:lnTo>
                  <a:lnTo>
                    <a:pt x="25821" y="789"/>
                  </a:lnTo>
                  <a:lnTo>
                    <a:pt x="28295" y="1049"/>
                  </a:lnTo>
                  <a:lnTo>
                    <a:pt x="28084" y="3894"/>
                  </a:lnTo>
                  <a:lnTo>
                    <a:pt x="26945" y="6414"/>
                  </a:lnTo>
                  <a:lnTo>
                    <a:pt x="26204" y="9353"/>
                  </a:lnTo>
                  <a:lnTo>
                    <a:pt x="25735" y="13527"/>
                  </a:lnTo>
                  <a:lnTo>
                    <a:pt x="25939" y="16196"/>
                  </a:lnTo>
                  <a:lnTo>
                    <a:pt x="25312" y="17830"/>
                  </a:lnTo>
                  <a:lnTo>
                    <a:pt x="25216" y="19558"/>
                  </a:lnTo>
                  <a:lnTo>
                    <a:pt x="24772" y="21060"/>
                  </a:lnTo>
                  <a:lnTo>
                    <a:pt x="22236" y="23329"/>
                  </a:lnTo>
                  <a:lnTo>
                    <a:pt x="20467" y="25754"/>
                  </a:lnTo>
                  <a:lnTo>
                    <a:pt x="18781" y="30327"/>
                  </a:lnTo>
                  <a:lnTo>
                    <a:pt x="18890" y="34201"/>
                  </a:lnTo>
                  <a:lnTo>
                    <a:pt x="17909" y="35706"/>
                  </a:lnTo>
                  <a:lnTo>
                    <a:pt x="15656" y="38003"/>
                  </a:lnTo>
                  <a:lnTo>
                    <a:pt x="13375" y="40951"/>
                  </a:lnTo>
                  <a:lnTo>
                    <a:pt x="11947" y="40115"/>
                  </a:lnTo>
                  <a:lnTo>
                    <a:pt x="11709" y="38783"/>
                  </a:lnTo>
                  <a:lnTo>
                    <a:pt x="9617" y="38734"/>
                  </a:lnTo>
                  <a:lnTo>
                    <a:pt x="8292" y="40535"/>
                  </a:lnTo>
                  <a:lnTo>
                    <a:pt x="7286" y="4005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9" name="Polygon form 509"/>
            <p:cNvSpPr/>
            <p:nvPr/>
          </p:nvSpPr>
          <p:spPr>
            <a:xfrm>
              <a:off x="418222" y="2708825"/>
              <a:ext cx="46567" cy="81292"/>
            </a:xfrm>
            <a:custGeom>
              <a:avLst/>
              <a:gdLst/>
              <a:ahLst/>
              <a:cxnLst/>
              <a:rect l="0" t="0" r="0" b="0"/>
              <a:pathLst>
                <a:path w="46567" h="81292">
                  <a:moveTo>
                    <a:pt x="13858" y="61177"/>
                  </a:moveTo>
                  <a:lnTo>
                    <a:pt x="12211" y="60021"/>
                  </a:lnTo>
                  <a:lnTo>
                    <a:pt x="10326" y="58403"/>
                  </a:lnTo>
                  <a:lnTo>
                    <a:pt x="9231" y="59180"/>
                  </a:lnTo>
                  <a:lnTo>
                    <a:pt x="5969" y="58500"/>
                  </a:lnTo>
                  <a:lnTo>
                    <a:pt x="5042" y="56396"/>
                  </a:lnTo>
                  <a:lnTo>
                    <a:pt x="4324" y="56473"/>
                  </a:lnTo>
                  <a:lnTo>
                    <a:pt x="503" y="53673"/>
                  </a:lnTo>
                  <a:lnTo>
                    <a:pt x="0" y="52152"/>
                  </a:lnTo>
                  <a:lnTo>
                    <a:pt x="1440" y="51788"/>
                  </a:lnTo>
                  <a:lnTo>
                    <a:pt x="1310" y="49335"/>
                  </a:lnTo>
                  <a:lnTo>
                    <a:pt x="2247" y="47565"/>
                  </a:lnTo>
                  <a:lnTo>
                    <a:pt x="4161" y="47244"/>
                  </a:lnTo>
                  <a:lnTo>
                    <a:pt x="5855" y="44177"/>
                  </a:lnTo>
                  <a:lnTo>
                    <a:pt x="7400" y="41620"/>
                  </a:lnTo>
                  <a:lnTo>
                    <a:pt x="6021" y="40449"/>
                  </a:lnTo>
                  <a:lnTo>
                    <a:pt x="6845" y="37616"/>
                  </a:lnTo>
                  <a:lnTo>
                    <a:pt x="6164" y="33139"/>
                  </a:lnTo>
                  <a:lnTo>
                    <a:pt x="7046" y="31862"/>
                  </a:lnTo>
                  <a:lnTo>
                    <a:pt x="6649" y="27723"/>
                  </a:lnTo>
                  <a:lnTo>
                    <a:pt x="5244" y="25105"/>
                  </a:lnTo>
                  <a:lnTo>
                    <a:pt x="5879" y="22734"/>
                  </a:lnTo>
                  <a:lnTo>
                    <a:pt x="7091" y="23098"/>
                  </a:lnTo>
                  <a:lnTo>
                    <a:pt x="7904" y="21653"/>
                  </a:lnTo>
                  <a:lnTo>
                    <a:pt x="7207" y="18766"/>
                  </a:lnTo>
                  <a:lnTo>
                    <a:pt x="7721" y="18057"/>
                  </a:lnTo>
                  <a:lnTo>
                    <a:pt x="9686" y="18234"/>
                  </a:lnTo>
                  <a:lnTo>
                    <a:pt x="12799" y="14861"/>
                  </a:lnTo>
                  <a:lnTo>
                    <a:pt x="14411" y="14362"/>
                  </a:lnTo>
                  <a:lnTo>
                    <a:pt x="14571" y="12749"/>
                  </a:lnTo>
                  <a:lnTo>
                    <a:pt x="15605" y="8640"/>
                  </a:lnTo>
                  <a:lnTo>
                    <a:pt x="17985" y="6409"/>
                  </a:lnTo>
                  <a:lnTo>
                    <a:pt x="20395" y="6351"/>
                  </a:lnTo>
                  <a:lnTo>
                    <a:pt x="20786" y="5340"/>
                  </a:lnTo>
                  <a:lnTo>
                    <a:pt x="23732" y="5789"/>
                  </a:lnTo>
                  <a:lnTo>
                    <a:pt x="26944" y="3377"/>
                  </a:lnTo>
                  <a:lnTo>
                    <a:pt x="28525" y="2312"/>
                  </a:lnTo>
                  <a:lnTo>
                    <a:pt x="30581" y="0"/>
                  </a:lnTo>
                  <a:lnTo>
                    <a:pt x="31901" y="318"/>
                  </a:lnTo>
                  <a:lnTo>
                    <a:pt x="32783" y="1609"/>
                  </a:lnTo>
                  <a:lnTo>
                    <a:pt x="31899" y="3232"/>
                  </a:lnTo>
                  <a:lnTo>
                    <a:pt x="29382" y="4011"/>
                  </a:lnTo>
                  <a:lnTo>
                    <a:pt x="28208" y="6426"/>
                  </a:lnTo>
                  <a:lnTo>
                    <a:pt x="26617" y="7800"/>
                  </a:lnTo>
                  <a:lnTo>
                    <a:pt x="25363" y="9592"/>
                  </a:lnTo>
                  <a:lnTo>
                    <a:pt x="24630" y="13056"/>
                  </a:lnTo>
                  <a:lnTo>
                    <a:pt x="23365" y="15888"/>
                  </a:lnTo>
                  <a:lnTo>
                    <a:pt x="25316" y="16236"/>
                  </a:lnTo>
                  <a:lnTo>
                    <a:pt x="25657" y="18477"/>
                  </a:lnTo>
                  <a:lnTo>
                    <a:pt x="26432" y="19555"/>
                  </a:lnTo>
                  <a:lnTo>
                    <a:pt x="26614" y="21516"/>
                  </a:lnTo>
                  <a:lnTo>
                    <a:pt x="26053" y="23311"/>
                  </a:lnTo>
                  <a:lnTo>
                    <a:pt x="26130" y="24327"/>
                  </a:lnTo>
                  <a:lnTo>
                    <a:pt x="27051" y="24741"/>
                  </a:lnTo>
                  <a:lnTo>
                    <a:pt x="27873" y="26444"/>
                  </a:lnTo>
                  <a:lnTo>
                    <a:pt x="32825" y="26019"/>
                  </a:lnTo>
                  <a:lnTo>
                    <a:pt x="35020" y="26656"/>
                  </a:lnTo>
                  <a:lnTo>
                    <a:pt x="37522" y="30851"/>
                  </a:lnTo>
                  <a:lnTo>
                    <a:pt x="39095" y="30343"/>
                  </a:lnTo>
                  <a:lnTo>
                    <a:pt x="41847" y="30623"/>
                  </a:lnTo>
                  <a:lnTo>
                    <a:pt x="44057" y="30086"/>
                  </a:lnTo>
                  <a:lnTo>
                    <a:pt x="45378" y="30927"/>
                  </a:lnTo>
                  <a:lnTo>
                    <a:pt x="44581" y="33530"/>
                  </a:lnTo>
                  <a:lnTo>
                    <a:pt x="43663" y="35150"/>
                  </a:lnTo>
                  <a:lnTo>
                    <a:pt x="43244" y="38621"/>
                  </a:lnTo>
                  <a:lnTo>
                    <a:pt x="43922" y="41843"/>
                  </a:lnTo>
                  <a:lnTo>
                    <a:pt x="44978" y="43286"/>
                  </a:lnTo>
                  <a:lnTo>
                    <a:pt x="45084" y="44370"/>
                  </a:lnTo>
                  <a:lnTo>
                    <a:pt x="43084" y="46774"/>
                  </a:lnTo>
                  <a:lnTo>
                    <a:pt x="44459" y="47845"/>
                  </a:lnTo>
                  <a:lnTo>
                    <a:pt x="45452" y="49540"/>
                  </a:lnTo>
                  <a:lnTo>
                    <a:pt x="46567" y="54370"/>
                  </a:lnTo>
                  <a:lnTo>
                    <a:pt x="45836" y="54965"/>
                  </a:lnTo>
                  <a:lnTo>
                    <a:pt x="45114" y="52108"/>
                  </a:lnTo>
                  <a:lnTo>
                    <a:pt x="44066" y="50571"/>
                  </a:lnTo>
                  <a:lnTo>
                    <a:pt x="42772" y="52237"/>
                  </a:lnTo>
                  <a:lnTo>
                    <a:pt x="35281" y="52114"/>
                  </a:lnTo>
                  <a:lnTo>
                    <a:pt x="35298" y="55150"/>
                  </a:lnTo>
                  <a:lnTo>
                    <a:pt x="37548" y="55655"/>
                  </a:lnTo>
                  <a:lnTo>
                    <a:pt x="37407" y="57512"/>
                  </a:lnTo>
                  <a:lnTo>
                    <a:pt x="36640" y="57010"/>
                  </a:lnTo>
                  <a:lnTo>
                    <a:pt x="34471" y="57807"/>
                  </a:lnTo>
                  <a:lnTo>
                    <a:pt x="34447" y="61334"/>
                  </a:lnTo>
                  <a:lnTo>
                    <a:pt x="36157" y="63103"/>
                  </a:lnTo>
                  <a:lnTo>
                    <a:pt x="36776" y="65880"/>
                  </a:lnTo>
                  <a:lnTo>
                    <a:pt x="36706" y="67984"/>
                  </a:lnTo>
                  <a:lnTo>
                    <a:pt x="35259" y="81292"/>
                  </a:lnTo>
                  <a:lnTo>
                    <a:pt x="33261" y="78721"/>
                  </a:lnTo>
                  <a:lnTo>
                    <a:pt x="32110" y="78611"/>
                  </a:lnTo>
                  <a:lnTo>
                    <a:pt x="34473" y="73661"/>
                  </a:lnTo>
                  <a:lnTo>
                    <a:pt x="31487" y="71396"/>
                  </a:lnTo>
                  <a:lnTo>
                    <a:pt x="29187" y="71820"/>
                  </a:lnTo>
                  <a:lnTo>
                    <a:pt x="27784" y="70983"/>
                  </a:lnTo>
                  <a:lnTo>
                    <a:pt x="25687" y="72275"/>
                  </a:lnTo>
                  <a:lnTo>
                    <a:pt x="22814" y="71674"/>
                  </a:lnTo>
                  <a:lnTo>
                    <a:pt x="20479" y="66574"/>
                  </a:lnTo>
                  <a:lnTo>
                    <a:pt x="18688" y="65321"/>
                  </a:lnTo>
                  <a:lnTo>
                    <a:pt x="17446" y="63022"/>
                  </a:lnTo>
                  <a:lnTo>
                    <a:pt x="14883" y="60714"/>
                  </a:lnTo>
                  <a:lnTo>
                    <a:pt x="13858" y="6117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0" name="Polygon form 510"/>
            <p:cNvSpPr/>
            <p:nvPr/>
          </p:nvSpPr>
          <p:spPr>
            <a:xfrm>
              <a:off x="394066" y="2713946"/>
              <a:ext cx="12363" cy="14866"/>
            </a:xfrm>
            <a:custGeom>
              <a:avLst/>
              <a:gdLst/>
              <a:ahLst/>
              <a:cxnLst/>
              <a:rect l="0" t="0" r="0" b="0"/>
              <a:pathLst>
                <a:path w="12363" h="14866">
                  <a:moveTo>
                    <a:pt x="10251" y="14866"/>
                  </a:moveTo>
                  <a:lnTo>
                    <a:pt x="8255" y="13750"/>
                  </a:lnTo>
                  <a:lnTo>
                    <a:pt x="7555" y="12707"/>
                  </a:lnTo>
                  <a:lnTo>
                    <a:pt x="8061" y="11859"/>
                  </a:lnTo>
                  <a:lnTo>
                    <a:pt x="8007" y="10771"/>
                  </a:lnTo>
                  <a:lnTo>
                    <a:pt x="7043" y="9579"/>
                  </a:lnTo>
                  <a:lnTo>
                    <a:pt x="5619" y="8591"/>
                  </a:lnTo>
                  <a:lnTo>
                    <a:pt x="4358" y="7941"/>
                  </a:lnTo>
                  <a:lnTo>
                    <a:pt x="4232" y="6498"/>
                  </a:lnTo>
                  <a:lnTo>
                    <a:pt x="3309" y="5603"/>
                  </a:lnTo>
                  <a:lnTo>
                    <a:pt x="3428" y="7038"/>
                  </a:lnTo>
                  <a:lnTo>
                    <a:pt x="2564" y="8204"/>
                  </a:lnTo>
                  <a:lnTo>
                    <a:pt x="1810" y="6824"/>
                  </a:lnTo>
                  <a:lnTo>
                    <a:pt x="627" y="6319"/>
                  </a:lnTo>
                  <a:lnTo>
                    <a:pt x="195" y="5318"/>
                  </a:lnTo>
                  <a:lnTo>
                    <a:pt x="356" y="3818"/>
                  </a:lnTo>
                  <a:lnTo>
                    <a:pt x="1009" y="2274"/>
                  </a:lnTo>
                  <a:lnTo>
                    <a:pt x="0" y="1562"/>
                  </a:lnTo>
                  <a:lnTo>
                    <a:pt x="968" y="624"/>
                  </a:lnTo>
                  <a:lnTo>
                    <a:pt x="1605" y="0"/>
                  </a:lnTo>
                  <a:lnTo>
                    <a:pt x="3986" y="1346"/>
                  </a:lnTo>
                  <a:lnTo>
                    <a:pt x="4925" y="719"/>
                  </a:lnTo>
                  <a:lnTo>
                    <a:pt x="6093" y="1149"/>
                  </a:lnTo>
                  <a:lnTo>
                    <a:pt x="6627" y="2172"/>
                  </a:lnTo>
                  <a:lnTo>
                    <a:pt x="7721" y="2517"/>
                  </a:lnTo>
                  <a:lnTo>
                    <a:pt x="8733" y="1490"/>
                  </a:lnTo>
                  <a:lnTo>
                    <a:pt x="9449" y="4175"/>
                  </a:lnTo>
                  <a:lnTo>
                    <a:pt x="10748" y="6175"/>
                  </a:lnTo>
                  <a:lnTo>
                    <a:pt x="12363" y="8297"/>
                  </a:lnTo>
                  <a:lnTo>
                    <a:pt x="10850" y="8716"/>
                  </a:lnTo>
                  <a:lnTo>
                    <a:pt x="10713" y="10694"/>
                  </a:lnTo>
                  <a:lnTo>
                    <a:pt x="11451" y="11434"/>
                  </a:lnTo>
                  <a:lnTo>
                    <a:pt x="10834" y="12009"/>
                  </a:lnTo>
                  <a:lnTo>
                    <a:pt x="10916" y="12900"/>
                  </a:lnTo>
                  <a:lnTo>
                    <a:pt x="10523" y="13893"/>
                  </a:lnTo>
                  <a:lnTo>
                    <a:pt x="10251" y="1486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1" name="Polygon form 511"/>
            <p:cNvSpPr/>
            <p:nvPr/>
          </p:nvSpPr>
          <p:spPr>
            <a:xfrm>
              <a:off x="405713" y="2655530"/>
              <a:ext cx="38730" cy="16870"/>
            </a:xfrm>
            <a:custGeom>
              <a:avLst/>
              <a:gdLst/>
              <a:ahLst/>
              <a:cxnLst/>
              <a:rect l="0" t="0" r="0" b="0"/>
              <a:pathLst>
                <a:path w="38730" h="16870">
                  <a:moveTo>
                    <a:pt x="11273" y="0"/>
                  </a:moveTo>
                  <a:lnTo>
                    <a:pt x="14389" y="453"/>
                  </a:lnTo>
                  <a:lnTo>
                    <a:pt x="17277" y="601"/>
                  </a:lnTo>
                  <a:lnTo>
                    <a:pt x="20420" y="2371"/>
                  </a:lnTo>
                  <a:lnTo>
                    <a:pt x="21552" y="4200"/>
                  </a:lnTo>
                  <a:lnTo>
                    <a:pt x="25112" y="3755"/>
                  </a:lnTo>
                  <a:lnTo>
                    <a:pt x="26210" y="4938"/>
                  </a:lnTo>
                  <a:lnTo>
                    <a:pt x="28805" y="8043"/>
                  </a:lnTo>
                  <a:lnTo>
                    <a:pt x="30735" y="10301"/>
                  </a:lnTo>
                  <a:lnTo>
                    <a:pt x="31970" y="10268"/>
                  </a:lnTo>
                  <a:lnTo>
                    <a:pt x="34020" y="11319"/>
                  </a:lnTo>
                  <a:lnTo>
                    <a:pt x="33521" y="12680"/>
                  </a:lnTo>
                  <a:lnTo>
                    <a:pt x="36233" y="12953"/>
                  </a:lnTo>
                  <a:lnTo>
                    <a:pt x="38730" y="15013"/>
                  </a:lnTo>
                  <a:lnTo>
                    <a:pt x="38108" y="16139"/>
                  </a:lnTo>
                  <a:lnTo>
                    <a:pt x="35528" y="16692"/>
                  </a:lnTo>
                  <a:lnTo>
                    <a:pt x="32977" y="16870"/>
                  </a:lnTo>
                  <a:lnTo>
                    <a:pt x="30467" y="16419"/>
                  </a:lnTo>
                  <a:lnTo>
                    <a:pt x="25046" y="16753"/>
                  </a:lnTo>
                  <a:lnTo>
                    <a:pt x="27993" y="14103"/>
                  </a:lnTo>
                  <a:lnTo>
                    <a:pt x="26688" y="12798"/>
                  </a:lnTo>
                  <a:lnTo>
                    <a:pt x="24343" y="12406"/>
                  </a:lnTo>
                  <a:lnTo>
                    <a:pt x="23301" y="10964"/>
                  </a:lnTo>
                  <a:lnTo>
                    <a:pt x="22913" y="8165"/>
                  </a:lnTo>
                  <a:lnTo>
                    <a:pt x="20782" y="8293"/>
                  </a:lnTo>
                  <a:lnTo>
                    <a:pt x="17563" y="6883"/>
                  </a:lnTo>
                  <a:lnTo>
                    <a:pt x="16643" y="5826"/>
                  </a:lnTo>
                  <a:lnTo>
                    <a:pt x="11960" y="4920"/>
                  </a:lnTo>
                  <a:lnTo>
                    <a:pt x="10854" y="3926"/>
                  </a:lnTo>
                  <a:lnTo>
                    <a:pt x="12480" y="2750"/>
                  </a:lnTo>
                  <a:lnTo>
                    <a:pt x="8906" y="2383"/>
                  </a:lnTo>
                  <a:lnTo>
                    <a:pt x="5744" y="4838"/>
                  </a:lnTo>
                  <a:lnTo>
                    <a:pt x="4197" y="4857"/>
                  </a:lnTo>
                  <a:lnTo>
                    <a:pt x="3431" y="6034"/>
                  </a:lnTo>
                  <a:lnTo>
                    <a:pt x="1493" y="6510"/>
                  </a:lnTo>
                  <a:lnTo>
                    <a:pt x="0" y="5994"/>
                  </a:lnTo>
                  <a:lnTo>
                    <a:pt x="2255" y="4545"/>
                  </a:lnTo>
                  <a:lnTo>
                    <a:pt x="3412" y="2805"/>
                  </a:lnTo>
                  <a:lnTo>
                    <a:pt x="5303" y="1773"/>
                  </a:lnTo>
                  <a:lnTo>
                    <a:pt x="7382" y="882"/>
                  </a:lnTo>
                  <a:lnTo>
                    <a:pt x="10270" y="507"/>
                  </a:lnTo>
                  <a:lnTo>
                    <a:pt x="11273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2" name="Polygon form 512"/>
            <p:cNvSpPr/>
            <p:nvPr/>
          </p:nvSpPr>
          <p:spPr>
            <a:xfrm>
              <a:off x="837904" y="2600445"/>
              <a:ext cx="6190" cy="3242"/>
            </a:xfrm>
            <a:custGeom>
              <a:avLst/>
              <a:gdLst/>
              <a:ahLst/>
              <a:cxnLst/>
              <a:rect l="0" t="0" r="0" b="0"/>
              <a:pathLst>
                <a:path w="6190" h="3242">
                  <a:moveTo>
                    <a:pt x="0" y="2630"/>
                  </a:moveTo>
                  <a:lnTo>
                    <a:pt x="247" y="2599"/>
                  </a:lnTo>
                  <a:lnTo>
                    <a:pt x="615" y="1451"/>
                  </a:lnTo>
                  <a:lnTo>
                    <a:pt x="3166" y="1469"/>
                  </a:lnTo>
                  <a:lnTo>
                    <a:pt x="6190" y="0"/>
                  </a:lnTo>
                  <a:lnTo>
                    <a:pt x="4068" y="2056"/>
                  </a:lnTo>
                  <a:lnTo>
                    <a:pt x="4439" y="2936"/>
                  </a:lnTo>
                  <a:lnTo>
                    <a:pt x="4039" y="2777"/>
                  </a:lnTo>
                  <a:lnTo>
                    <a:pt x="3409" y="3147"/>
                  </a:lnTo>
                  <a:lnTo>
                    <a:pt x="2867" y="3058"/>
                  </a:lnTo>
                  <a:lnTo>
                    <a:pt x="2713" y="3242"/>
                  </a:lnTo>
                  <a:lnTo>
                    <a:pt x="2583" y="2766"/>
                  </a:lnTo>
                  <a:lnTo>
                    <a:pt x="2291" y="2481"/>
                  </a:lnTo>
                  <a:lnTo>
                    <a:pt x="1604" y="2444"/>
                  </a:lnTo>
                  <a:lnTo>
                    <a:pt x="694" y="2864"/>
                  </a:lnTo>
                  <a:lnTo>
                    <a:pt x="0" y="263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3" name="Polygon form 513"/>
            <p:cNvSpPr/>
            <p:nvPr/>
          </p:nvSpPr>
          <p:spPr>
            <a:xfrm>
              <a:off x="836245" y="2602889"/>
              <a:ext cx="6256" cy="2853"/>
            </a:xfrm>
            <a:custGeom>
              <a:avLst/>
              <a:gdLst/>
              <a:ahLst/>
              <a:cxnLst/>
              <a:rect l="0" t="0" r="0" b="0"/>
              <a:pathLst>
                <a:path w="6256" h="2853">
                  <a:moveTo>
                    <a:pt x="6097" y="491"/>
                  </a:moveTo>
                  <a:lnTo>
                    <a:pt x="6256" y="869"/>
                  </a:lnTo>
                  <a:lnTo>
                    <a:pt x="2866" y="2853"/>
                  </a:lnTo>
                  <a:lnTo>
                    <a:pt x="1057" y="2270"/>
                  </a:lnTo>
                  <a:lnTo>
                    <a:pt x="0" y="388"/>
                  </a:lnTo>
                  <a:lnTo>
                    <a:pt x="1659" y="185"/>
                  </a:lnTo>
                  <a:lnTo>
                    <a:pt x="2353" y="420"/>
                  </a:lnTo>
                  <a:lnTo>
                    <a:pt x="3262" y="0"/>
                  </a:lnTo>
                  <a:lnTo>
                    <a:pt x="3950" y="37"/>
                  </a:lnTo>
                  <a:lnTo>
                    <a:pt x="4241" y="322"/>
                  </a:lnTo>
                  <a:lnTo>
                    <a:pt x="4372" y="798"/>
                  </a:lnTo>
                  <a:lnTo>
                    <a:pt x="4525" y="614"/>
                  </a:lnTo>
                  <a:lnTo>
                    <a:pt x="5067" y="702"/>
                  </a:lnTo>
                  <a:lnTo>
                    <a:pt x="5697" y="332"/>
                  </a:lnTo>
                  <a:lnTo>
                    <a:pt x="6097" y="49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4" name="Polygon form 514"/>
            <p:cNvSpPr/>
            <p:nvPr/>
          </p:nvSpPr>
          <p:spPr>
            <a:xfrm>
              <a:off x="468077" y="2874733"/>
              <a:ext cx="57251" cy="146148"/>
            </a:xfrm>
            <a:custGeom>
              <a:avLst/>
              <a:gdLst/>
              <a:ahLst/>
              <a:cxnLst/>
              <a:rect l="0" t="0" r="0" b="0"/>
              <a:pathLst>
                <a:path w="57251" h="146148">
                  <a:moveTo>
                    <a:pt x="11997" y="1057"/>
                  </a:moveTo>
                  <a:lnTo>
                    <a:pt x="14709" y="4481"/>
                  </a:lnTo>
                  <a:lnTo>
                    <a:pt x="15570" y="576"/>
                  </a:lnTo>
                  <a:lnTo>
                    <a:pt x="19836" y="677"/>
                  </a:lnTo>
                  <a:lnTo>
                    <a:pt x="20586" y="1692"/>
                  </a:lnTo>
                  <a:lnTo>
                    <a:pt x="28569" y="9368"/>
                  </a:lnTo>
                  <a:lnTo>
                    <a:pt x="31699" y="10026"/>
                  </a:lnTo>
                  <a:lnTo>
                    <a:pt x="36745" y="13459"/>
                  </a:lnTo>
                  <a:lnTo>
                    <a:pt x="40822" y="15241"/>
                  </a:lnTo>
                  <a:lnTo>
                    <a:pt x="41677" y="17340"/>
                  </a:lnTo>
                  <a:lnTo>
                    <a:pt x="39253" y="24703"/>
                  </a:lnTo>
                  <a:lnTo>
                    <a:pt x="43150" y="25911"/>
                  </a:lnTo>
                  <a:lnTo>
                    <a:pt x="47366" y="26536"/>
                  </a:lnTo>
                  <a:lnTo>
                    <a:pt x="50124" y="25697"/>
                  </a:lnTo>
                  <a:lnTo>
                    <a:pt x="52860" y="21959"/>
                  </a:lnTo>
                  <a:lnTo>
                    <a:pt x="52821" y="17731"/>
                  </a:lnTo>
                  <a:lnTo>
                    <a:pt x="54506" y="16775"/>
                  </a:lnTo>
                  <a:lnTo>
                    <a:pt x="56752" y="19489"/>
                  </a:lnTo>
                  <a:lnTo>
                    <a:pt x="57251" y="23302"/>
                  </a:lnTo>
                  <a:lnTo>
                    <a:pt x="54586" y="26005"/>
                  </a:lnTo>
                  <a:lnTo>
                    <a:pt x="52451" y="28009"/>
                  </a:lnTo>
                  <a:lnTo>
                    <a:pt x="49130" y="32749"/>
                  </a:lnTo>
                  <a:lnTo>
                    <a:pt x="45476" y="39392"/>
                  </a:lnTo>
                  <a:lnTo>
                    <a:pt x="45301" y="43240"/>
                  </a:lnTo>
                  <a:lnTo>
                    <a:pt x="45306" y="48178"/>
                  </a:lnTo>
                  <a:lnTo>
                    <a:pt x="46308" y="52932"/>
                  </a:lnTo>
                  <a:lnTo>
                    <a:pt x="45758" y="54019"/>
                  </a:lnTo>
                  <a:lnTo>
                    <a:pt x="46136" y="57111"/>
                  </a:lnTo>
                  <a:lnTo>
                    <a:pt x="46432" y="59610"/>
                  </a:lnTo>
                  <a:lnTo>
                    <a:pt x="51793" y="63551"/>
                  </a:lnTo>
                  <a:lnTo>
                    <a:pt x="52042" y="66852"/>
                  </a:lnTo>
                  <a:lnTo>
                    <a:pt x="54692" y="68856"/>
                  </a:lnTo>
                  <a:lnTo>
                    <a:pt x="55041" y="71188"/>
                  </a:lnTo>
                  <a:lnTo>
                    <a:pt x="53141" y="77406"/>
                  </a:lnTo>
                  <a:lnTo>
                    <a:pt x="48658" y="80142"/>
                  </a:lnTo>
                  <a:lnTo>
                    <a:pt x="42019" y="81390"/>
                  </a:lnTo>
                  <a:lnTo>
                    <a:pt x="38120" y="81054"/>
                  </a:lnTo>
                  <a:lnTo>
                    <a:pt x="39602" y="83870"/>
                  </a:lnTo>
                  <a:lnTo>
                    <a:pt x="39876" y="87464"/>
                  </a:lnTo>
                  <a:lnTo>
                    <a:pt x="41171" y="89842"/>
                  </a:lnTo>
                  <a:lnTo>
                    <a:pt x="39611" y="91600"/>
                  </a:lnTo>
                  <a:lnTo>
                    <a:pt x="36334" y="92400"/>
                  </a:lnTo>
                  <a:lnTo>
                    <a:pt x="32575" y="90801"/>
                  </a:lnTo>
                  <a:lnTo>
                    <a:pt x="31636" y="92103"/>
                  </a:lnTo>
                  <a:lnTo>
                    <a:pt x="33528" y="96819"/>
                  </a:lnTo>
                  <a:lnTo>
                    <a:pt x="36228" y="98155"/>
                  </a:lnTo>
                  <a:lnTo>
                    <a:pt x="37613" y="96575"/>
                  </a:lnTo>
                  <a:lnTo>
                    <a:pt x="39353" y="99005"/>
                  </a:lnTo>
                  <a:lnTo>
                    <a:pt x="36724" y="100615"/>
                  </a:lnTo>
                  <a:lnTo>
                    <a:pt x="34974" y="103693"/>
                  </a:lnTo>
                  <a:lnTo>
                    <a:pt x="36028" y="108500"/>
                  </a:lnTo>
                  <a:lnTo>
                    <a:pt x="36089" y="111082"/>
                  </a:lnTo>
                  <a:lnTo>
                    <a:pt x="32993" y="111240"/>
                  </a:lnTo>
                  <a:lnTo>
                    <a:pt x="31259" y="113798"/>
                  </a:lnTo>
                  <a:lnTo>
                    <a:pt x="31574" y="117407"/>
                  </a:lnTo>
                  <a:lnTo>
                    <a:pt x="35993" y="120728"/>
                  </a:lnTo>
                  <a:lnTo>
                    <a:pt x="39418" y="121538"/>
                  </a:lnTo>
                  <a:lnTo>
                    <a:pt x="39833" y="125846"/>
                  </a:lnTo>
                  <a:lnTo>
                    <a:pt x="37048" y="128708"/>
                  </a:lnTo>
                  <a:lnTo>
                    <a:pt x="37111" y="134367"/>
                  </a:lnTo>
                  <a:lnTo>
                    <a:pt x="34980" y="136386"/>
                  </a:lnTo>
                  <a:lnTo>
                    <a:pt x="34589" y="138670"/>
                  </a:lnTo>
                  <a:lnTo>
                    <a:pt x="37605" y="143526"/>
                  </a:lnTo>
                  <a:lnTo>
                    <a:pt x="40790" y="146148"/>
                  </a:lnTo>
                  <a:lnTo>
                    <a:pt x="39395" y="145980"/>
                  </a:lnTo>
                  <a:lnTo>
                    <a:pt x="36233" y="145397"/>
                  </a:lnTo>
                  <a:lnTo>
                    <a:pt x="28528" y="145185"/>
                  </a:lnTo>
                  <a:lnTo>
                    <a:pt x="26053" y="142502"/>
                  </a:lnTo>
                  <a:lnTo>
                    <a:pt x="24595" y="138955"/>
                  </a:lnTo>
                  <a:lnTo>
                    <a:pt x="22653" y="139379"/>
                  </a:lnTo>
                  <a:lnTo>
                    <a:pt x="20820" y="137725"/>
                  </a:lnTo>
                  <a:lnTo>
                    <a:pt x="18423" y="132715"/>
                  </a:lnTo>
                  <a:lnTo>
                    <a:pt x="19985" y="130493"/>
                  </a:lnTo>
                  <a:lnTo>
                    <a:pt x="19776" y="127426"/>
                  </a:lnTo>
                  <a:lnTo>
                    <a:pt x="18450" y="125045"/>
                  </a:lnTo>
                  <a:lnTo>
                    <a:pt x="18571" y="120896"/>
                  </a:lnTo>
                  <a:lnTo>
                    <a:pt x="17382" y="114535"/>
                  </a:lnTo>
                  <a:lnTo>
                    <a:pt x="16007" y="111757"/>
                  </a:lnTo>
                  <a:lnTo>
                    <a:pt x="17111" y="110782"/>
                  </a:lnTo>
                  <a:lnTo>
                    <a:pt x="16116" y="109004"/>
                  </a:lnTo>
                  <a:lnTo>
                    <a:pt x="14249" y="108127"/>
                  </a:lnTo>
                  <a:lnTo>
                    <a:pt x="14626" y="106071"/>
                  </a:lnTo>
                  <a:lnTo>
                    <a:pt x="12499" y="104338"/>
                  </a:lnTo>
                  <a:lnTo>
                    <a:pt x="9818" y="98868"/>
                  </a:lnTo>
                  <a:lnTo>
                    <a:pt x="10833" y="97830"/>
                  </a:lnTo>
                  <a:lnTo>
                    <a:pt x="8332" y="92030"/>
                  </a:lnTo>
                  <a:lnTo>
                    <a:pt x="7553" y="87092"/>
                  </a:lnTo>
                  <a:lnTo>
                    <a:pt x="7134" y="82778"/>
                  </a:lnTo>
                  <a:lnTo>
                    <a:pt x="8655" y="80947"/>
                  </a:lnTo>
                  <a:lnTo>
                    <a:pt x="6220" y="76316"/>
                  </a:lnTo>
                  <a:lnTo>
                    <a:pt x="4932" y="71910"/>
                  </a:lnTo>
                  <a:lnTo>
                    <a:pt x="6682" y="68666"/>
                  </a:lnTo>
                  <a:lnTo>
                    <a:pt x="5504" y="64660"/>
                  </a:lnTo>
                  <a:lnTo>
                    <a:pt x="6267" y="59894"/>
                  </a:lnTo>
                  <a:lnTo>
                    <a:pt x="5147" y="55475"/>
                  </a:lnTo>
                  <a:lnTo>
                    <a:pt x="4007" y="54633"/>
                  </a:lnTo>
                  <a:lnTo>
                    <a:pt x="336" y="46391"/>
                  </a:lnTo>
                  <a:lnTo>
                    <a:pt x="1386" y="41361"/>
                  </a:lnTo>
                  <a:lnTo>
                    <a:pt x="0" y="36709"/>
                  </a:lnTo>
                  <a:lnTo>
                    <a:pt x="344" y="32288"/>
                  </a:lnTo>
                  <a:lnTo>
                    <a:pt x="1783" y="27693"/>
                  </a:lnTo>
                  <a:lnTo>
                    <a:pt x="3756" y="24617"/>
                  </a:lnTo>
                  <a:lnTo>
                    <a:pt x="2296" y="22760"/>
                  </a:lnTo>
                  <a:lnTo>
                    <a:pt x="2761" y="21186"/>
                  </a:lnTo>
                  <a:lnTo>
                    <a:pt x="1165" y="13156"/>
                  </a:lnTo>
                  <a:lnTo>
                    <a:pt x="4763" y="10668"/>
                  </a:lnTo>
                  <a:lnTo>
                    <a:pt x="5195" y="5628"/>
                  </a:lnTo>
                  <a:lnTo>
                    <a:pt x="4550" y="4432"/>
                  </a:lnTo>
                  <a:lnTo>
                    <a:pt x="6959" y="0"/>
                  </a:lnTo>
                  <a:lnTo>
                    <a:pt x="11997" y="105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5" name="Polygon form 515"/>
            <p:cNvSpPr/>
            <p:nvPr/>
          </p:nvSpPr>
          <p:spPr>
            <a:xfrm>
              <a:off x="507947" y="3022314"/>
              <a:ext cx="14974" cy="11953"/>
            </a:xfrm>
            <a:custGeom>
              <a:avLst/>
              <a:gdLst/>
              <a:ahLst/>
              <a:cxnLst/>
              <a:rect l="0" t="0" r="0" b="0"/>
              <a:pathLst>
                <a:path w="14974" h="11953">
                  <a:moveTo>
                    <a:pt x="14618" y="11564"/>
                  </a:moveTo>
                  <a:lnTo>
                    <a:pt x="11878" y="11953"/>
                  </a:lnTo>
                  <a:lnTo>
                    <a:pt x="9631" y="10374"/>
                  </a:lnTo>
                  <a:lnTo>
                    <a:pt x="7769" y="10348"/>
                  </a:lnTo>
                  <a:lnTo>
                    <a:pt x="4559" y="10525"/>
                  </a:lnTo>
                  <a:lnTo>
                    <a:pt x="0" y="0"/>
                  </a:lnTo>
                  <a:lnTo>
                    <a:pt x="2099" y="2123"/>
                  </a:lnTo>
                  <a:lnTo>
                    <a:pt x="5125" y="5575"/>
                  </a:lnTo>
                  <a:lnTo>
                    <a:pt x="10260" y="8188"/>
                  </a:lnTo>
                  <a:lnTo>
                    <a:pt x="14974" y="9139"/>
                  </a:lnTo>
                  <a:lnTo>
                    <a:pt x="14618" y="1156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6" name="Polygon form 516"/>
            <p:cNvSpPr/>
            <p:nvPr/>
          </p:nvSpPr>
          <p:spPr>
            <a:xfrm>
              <a:off x="761279" y="2528748"/>
              <a:ext cx="21589" cy="12046"/>
            </a:xfrm>
            <a:custGeom>
              <a:avLst/>
              <a:gdLst/>
              <a:ahLst/>
              <a:cxnLst/>
              <a:rect l="0" t="0" r="0" b="0"/>
              <a:pathLst>
                <a:path w="21589" h="12046">
                  <a:moveTo>
                    <a:pt x="15880" y="11756"/>
                  </a:moveTo>
                  <a:lnTo>
                    <a:pt x="14302" y="10885"/>
                  </a:lnTo>
                  <a:lnTo>
                    <a:pt x="12799" y="11147"/>
                  </a:lnTo>
                  <a:lnTo>
                    <a:pt x="10158" y="9740"/>
                  </a:lnTo>
                  <a:lnTo>
                    <a:pt x="9047" y="10103"/>
                  </a:lnTo>
                  <a:lnTo>
                    <a:pt x="7375" y="12046"/>
                  </a:lnTo>
                  <a:lnTo>
                    <a:pt x="4846" y="10556"/>
                  </a:lnTo>
                  <a:lnTo>
                    <a:pt x="2869" y="8552"/>
                  </a:lnTo>
                  <a:lnTo>
                    <a:pt x="1140" y="7437"/>
                  </a:lnTo>
                  <a:lnTo>
                    <a:pt x="660" y="5457"/>
                  </a:lnTo>
                  <a:lnTo>
                    <a:pt x="0" y="4064"/>
                  </a:lnTo>
                  <a:lnTo>
                    <a:pt x="2255" y="3020"/>
                  </a:lnTo>
                  <a:lnTo>
                    <a:pt x="3354" y="1837"/>
                  </a:lnTo>
                  <a:lnTo>
                    <a:pt x="5574" y="903"/>
                  </a:lnTo>
                  <a:lnTo>
                    <a:pt x="6300" y="0"/>
                  </a:lnTo>
                  <a:lnTo>
                    <a:pt x="7185" y="532"/>
                  </a:lnTo>
                  <a:lnTo>
                    <a:pt x="8565" y="26"/>
                  </a:lnTo>
                  <a:lnTo>
                    <a:pt x="10209" y="1523"/>
                  </a:lnTo>
                  <a:lnTo>
                    <a:pt x="12634" y="1904"/>
                  </a:lnTo>
                  <a:lnTo>
                    <a:pt x="12555" y="3200"/>
                  </a:lnTo>
                  <a:lnTo>
                    <a:pt x="14387" y="4152"/>
                  </a:lnTo>
                  <a:lnTo>
                    <a:pt x="14749" y="2932"/>
                  </a:lnTo>
                  <a:lnTo>
                    <a:pt x="16997" y="3431"/>
                  </a:lnTo>
                  <a:lnTo>
                    <a:pt x="17448" y="4899"/>
                  </a:lnTo>
                  <a:lnTo>
                    <a:pt x="19865" y="5152"/>
                  </a:lnTo>
                  <a:lnTo>
                    <a:pt x="21589" y="7449"/>
                  </a:lnTo>
                  <a:lnTo>
                    <a:pt x="20628" y="7467"/>
                  </a:lnTo>
                  <a:lnTo>
                    <a:pt x="20215" y="8320"/>
                  </a:lnTo>
                  <a:lnTo>
                    <a:pt x="19495" y="8535"/>
                  </a:lnTo>
                  <a:lnTo>
                    <a:pt x="19390" y="9607"/>
                  </a:lnTo>
                  <a:lnTo>
                    <a:pt x="18793" y="9839"/>
                  </a:lnTo>
                  <a:lnTo>
                    <a:pt x="18748" y="10277"/>
                  </a:lnTo>
                  <a:lnTo>
                    <a:pt x="17688" y="10778"/>
                  </a:lnTo>
                  <a:lnTo>
                    <a:pt x="16244" y="10716"/>
                  </a:lnTo>
                  <a:lnTo>
                    <a:pt x="15880" y="1175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7" name="Polygon form 517"/>
            <p:cNvSpPr/>
            <p:nvPr/>
          </p:nvSpPr>
          <p:spPr>
            <a:xfrm>
              <a:off x="740961" y="2510699"/>
              <a:ext cx="28883" cy="36096"/>
            </a:xfrm>
            <a:custGeom>
              <a:avLst/>
              <a:gdLst/>
              <a:ahLst/>
              <a:cxnLst/>
              <a:rect l="0" t="0" r="0" b="0"/>
              <a:pathLst>
                <a:path w="28883" h="36096">
                  <a:moveTo>
                    <a:pt x="11555" y="0"/>
                  </a:moveTo>
                  <a:lnTo>
                    <a:pt x="11723" y="1816"/>
                  </a:lnTo>
                  <a:lnTo>
                    <a:pt x="14918" y="2887"/>
                  </a:lnTo>
                  <a:lnTo>
                    <a:pt x="14999" y="4555"/>
                  </a:lnTo>
                  <a:lnTo>
                    <a:pt x="18088" y="3645"/>
                  </a:lnTo>
                  <a:lnTo>
                    <a:pt x="19728" y="2342"/>
                  </a:lnTo>
                  <a:lnTo>
                    <a:pt x="23374" y="4163"/>
                  </a:lnTo>
                  <a:lnTo>
                    <a:pt x="24970" y="5645"/>
                  </a:lnTo>
                  <a:lnTo>
                    <a:pt x="25908" y="8029"/>
                  </a:lnTo>
                  <a:lnTo>
                    <a:pt x="25144" y="9293"/>
                  </a:lnTo>
                  <a:lnTo>
                    <a:pt x="26428" y="10957"/>
                  </a:lnTo>
                  <a:lnTo>
                    <a:pt x="27427" y="13463"/>
                  </a:lnTo>
                  <a:lnTo>
                    <a:pt x="27321" y="15087"/>
                  </a:lnTo>
                  <a:lnTo>
                    <a:pt x="28883" y="18075"/>
                  </a:lnTo>
                  <a:lnTo>
                    <a:pt x="27504" y="18581"/>
                  </a:lnTo>
                  <a:lnTo>
                    <a:pt x="26618" y="18049"/>
                  </a:lnTo>
                  <a:lnTo>
                    <a:pt x="25893" y="18953"/>
                  </a:lnTo>
                  <a:lnTo>
                    <a:pt x="23673" y="19886"/>
                  </a:lnTo>
                  <a:lnTo>
                    <a:pt x="22574" y="21069"/>
                  </a:lnTo>
                  <a:lnTo>
                    <a:pt x="20318" y="22114"/>
                  </a:lnTo>
                  <a:lnTo>
                    <a:pt x="20978" y="23506"/>
                  </a:lnTo>
                  <a:lnTo>
                    <a:pt x="21458" y="25486"/>
                  </a:lnTo>
                  <a:lnTo>
                    <a:pt x="23187" y="26601"/>
                  </a:lnTo>
                  <a:lnTo>
                    <a:pt x="25165" y="28605"/>
                  </a:lnTo>
                  <a:lnTo>
                    <a:pt x="24178" y="30784"/>
                  </a:lnTo>
                  <a:lnTo>
                    <a:pt x="23050" y="31392"/>
                  </a:lnTo>
                  <a:lnTo>
                    <a:pt x="23727" y="34451"/>
                  </a:lnTo>
                  <a:lnTo>
                    <a:pt x="23476" y="35253"/>
                  </a:lnTo>
                  <a:lnTo>
                    <a:pt x="22389" y="34299"/>
                  </a:lnTo>
                  <a:lnTo>
                    <a:pt x="20809" y="34168"/>
                  </a:lnTo>
                  <a:lnTo>
                    <a:pt x="18519" y="35031"/>
                  </a:lnTo>
                  <a:lnTo>
                    <a:pt x="15616" y="34852"/>
                  </a:lnTo>
                  <a:lnTo>
                    <a:pt x="15218" y="36096"/>
                  </a:lnTo>
                  <a:lnTo>
                    <a:pt x="13487" y="34802"/>
                  </a:lnTo>
                  <a:lnTo>
                    <a:pt x="12510" y="35068"/>
                  </a:lnTo>
                  <a:lnTo>
                    <a:pt x="8930" y="33653"/>
                  </a:lnTo>
                  <a:lnTo>
                    <a:pt x="8304" y="34678"/>
                  </a:lnTo>
                  <a:lnTo>
                    <a:pt x="5515" y="34660"/>
                  </a:lnTo>
                  <a:lnTo>
                    <a:pt x="5794" y="31309"/>
                  </a:lnTo>
                  <a:lnTo>
                    <a:pt x="7299" y="28081"/>
                  </a:lnTo>
                  <a:lnTo>
                    <a:pt x="2595" y="27239"/>
                  </a:lnTo>
                  <a:lnTo>
                    <a:pt x="1025" y="26015"/>
                  </a:lnTo>
                  <a:lnTo>
                    <a:pt x="1135" y="23953"/>
                  </a:lnTo>
                  <a:lnTo>
                    <a:pt x="456" y="22895"/>
                  </a:lnTo>
                  <a:lnTo>
                    <a:pt x="709" y="19717"/>
                  </a:lnTo>
                  <a:lnTo>
                    <a:pt x="0" y="14794"/>
                  </a:lnTo>
                  <a:lnTo>
                    <a:pt x="1902" y="14783"/>
                  </a:lnTo>
                  <a:lnTo>
                    <a:pt x="2633" y="13009"/>
                  </a:lnTo>
                  <a:lnTo>
                    <a:pt x="3235" y="8701"/>
                  </a:lnTo>
                  <a:lnTo>
                    <a:pt x="2582" y="7115"/>
                  </a:lnTo>
                  <a:lnTo>
                    <a:pt x="3148" y="6116"/>
                  </a:lnTo>
                  <a:lnTo>
                    <a:pt x="5738" y="5846"/>
                  </a:lnTo>
                  <a:lnTo>
                    <a:pt x="6367" y="6879"/>
                  </a:lnTo>
                  <a:lnTo>
                    <a:pt x="8358" y="4548"/>
                  </a:lnTo>
                  <a:lnTo>
                    <a:pt x="7554" y="2791"/>
                  </a:lnTo>
                  <a:lnTo>
                    <a:pt x="7268" y="126"/>
                  </a:lnTo>
                  <a:lnTo>
                    <a:pt x="9629" y="730"/>
                  </a:lnTo>
                  <a:lnTo>
                    <a:pt x="11555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8" name="Polygon form 518"/>
            <p:cNvSpPr/>
            <p:nvPr/>
          </p:nvSpPr>
          <p:spPr>
            <a:xfrm>
              <a:off x="880873" y="2708861"/>
              <a:ext cx="6120" cy="8438"/>
            </a:xfrm>
            <a:custGeom>
              <a:avLst/>
              <a:gdLst/>
              <a:ahLst/>
              <a:cxnLst/>
              <a:rect l="0" t="0" r="0" b="0"/>
              <a:pathLst>
                <a:path w="6120" h="8438">
                  <a:moveTo>
                    <a:pt x="5137" y="0"/>
                  </a:moveTo>
                  <a:lnTo>
                    <a:pt x="6120" y="1464"/>
                  </a:lnTo>
                  <a:lnTo>
                    <a:pt x="6108" y="3439"/>
                  </a:lnTo>
                  <a:lnTo>
                    <a:pt x="3993" y="4595"/>
                  </a:lnTo>
                  <a:lnTo>
                    <a:pt x="5697" y="5882"/>
                  </a:lnTo>
                  <a:lnTo>
                    <a:pt x="4417" y="8438"/>
                  </a:lnTo>
                  <a:lnTo>
                    <a:pt x="3529" y="7597"/>
                  </a:lnTo>
                  <a:lnTo>
                    <a:pt x="2627" y="7941"/>
                  </a:lnTo>
                  <a:lnTo>
                    <a:pt x="492" y="7877"/>
                  </a:lnTo>
                  <a:lnTo>
                    <a:pt x="361" y="6432"/>
                  </a:lnTo>
                  <a:lnTo>
                    <a:pt x="0" y="5123"/>
                  </a:lnTo>
                  <a:lnTo>
                    <a:pt x="1175" y="2885"/>
                  </a:lnTo>
                  <a:lnTo>
                    <a:pt x="2402" y="772"/>
                  </a:lnTo>
                  <a:lnTo>
                    <a:pt x="4054" y="1171"/>
                  </a:lnTo>
                  <a:lnTo>
                    <a:pt x="5137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9" name="Polygon form 519"/>
            <p:cNvSpPr/>
            <p:nvPr/>
          </p:nvSpPr>
          <p:spPr>
            <a:xfrm>
              <a:off x="746498" y="2497771"/>
              <a:ext cx="8571" cy="13658"/>
            </a:xfrm>
            <a:custGeom>
              <a:avLst/>
              <a:gdLst/>
              <a:ahLst/>
              <a:cxnLst/>
              <a:rect l="0" t="0" r="0" b="0"/>
              <a:pathLst>
                <a:path w="8571" h="13658">
                  <a:moveTo>
                    <a:pt x="8571" y="5968"/>
                  </a:moveTo>
                  <a:lnTo>
                    <a:pt x="7955" y="7747"/>
                  </a:lnTo>
                  <a:lnTo>
                    <a:pt x="7015" y="7244"/>
                  </a:lnTo>
                  <a:lnTo>
                    <a:pt x="5040" y="10645"/>
                  </a:lnTo>
                  <a:lnTo>
                    <a:pt x="6017" y="12928"/>
                  </a:lnTo>
                  <a:lnTo>
                    <a:pt x="4092" y="13658"/>
                  </a:lnTo>
                  <a:lnTo>
                    <a:pt x="1731" y="13054"/>
                  </a:lnTo>
                  <a:lnTo>
                    <a:pt x="347" y="10453"/>
                  </a:lnTo>
                  <a:lnTo>
                    <a:pt x="0" y="5648"/>
                  </a:lnTo>
                  <a:lnTo>
                    <a:pt x="435" y="4376"/>
                  </a:lnTo>
                  <a:lnTo>
                    <a:pt x="1221" y="2960"/>
                  </a:lnTo>
                  <a:lnTo>
                    <a:pt x="3854" y="2650"/>
                  </a:lnTo>
                  <a:lnTo>
                    <a:pt x="4825" y="1345"/>
                  </a:lnTo>
                  <a:lnTo>
                    <a:pt x="7142" y="0"/>
                  </a:lnTo>
                  <a:lnTo>
                    <a:pt x="7213" y="2418"/>
                  </a:lnTo>
                  <a:lnTo>
                    <a:pt x="6427" y="3956"/>
                  </a:lnTo>
                  <a:lnTo>
                    <a:pt x="6880" y="5270"/>
                  </a:lnTo>
                  <a:lnTo>
                    <a:pt x="8571" y="59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0" name="Polygon form 520"/>
            <p:cNvSpPr/>
            <p:nvPr/>
          </p:nvSpPr>
          <p:spPr>
            <a:xfrm>
              <a:off x="755272" y="2505331"/>
              <a:ext cx="5513" cy="6173"/>
            </a:xfrm>
            <a:custGeom>
              <a:avLst/>
              <a:gdLst/>
              <a:ahLst/>
              <a:cxnLst/>
              <a:rect l="0" t="0" r="0" b="0"/>
              <a:pathLst>
                <a:path w="5513" h="6173">
                  <a:moveTo>
                    <a:pt x="5513" y="2348"/>
                  </a:moveTo>
                  <a:lnTo>
                    <a:pt x="3975" y="6173"/>
                  </a:lnTo>
                  <a:lnTo>
                    <a:pt x="565" y="3546"/>
                  </a:lnTo>
                  <a:lnTo>
                    <a:pt x="0" y="1598"/>
                  </a:lnTo>
                  <a:lnTo>
                    <a:pt x="4349" y="0"/>
                  </a:lnTo>
                  <a:lnTo>
                    <a:pt x="5513" y="234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1" name="Polygon form 521"/>
            <p:cNvSpPr/>
            <p:nvPr/>
          </p:nvSpPr>
          <p:spPr>
            <a:xfrm>
              <a:off x="451582" y="2672720"/>
              <a:ext cx="13598" cy="11093"/>
            </a:xfrm>
            <a:custGeom>
              <a:avLst/>
              <a:gdLst/>
              <a:ahLst/>
              <a:cxnLst/>
              <a:rect l="0" t="0" r="0" b="0"/>
              <a:pathLst>
                <a:path w="13598" h="11093">
                  <a:moveTo>
                    <a:pt x="1641" y="814"/>
                  </a:moveTo>
                  <a:lnTo>
                    <a:pt x="2232" y="0"/>
                  </a:lnTo>
                  <a:lnTo>
                    <a:pt x="5145" y="92"/>
                  </a:lnTo>
                  <a:lnTo>
                    <a:pt x="7176" y="1389"/>
                  </a:lnTo>
                  <a:lnTo>
                    <a:pt x="8179" y="1291"/>
                  </a:lnTo>
                  <a:lnTo>
                    <a:pt x="8613" y="3022"/>
                  </a:lnTo>
                  <a:lnTo>
                    <a:pt x="10674" y="2972"/>
                  </a:lnTo>
                  <a:lnTo>
                    <a:pt x="10353" y="4410"/>
                  </a:lnTo>
                  <a:lnTo>
                    <a:pt x="11996" y="4621"/>
                  </a:lnTo>
                  <a:lnTo>
                    <a:pt x="13598" y="6434"/>
                  </a:lnTo>
                  <a:lnTo>
                    <a:pt x="11945" y="8372"/>
                  </a:lnTo>
                  <a:lnTo>
                    <a:pt x="10299" y="7283"/>
                  </a:lnTo>
                  <a:lnTo>
                    <a:pt x="8549" y="7449"/>
                  </a:lnTo>
                  <a:lnTo>
                    <a:pt x="7346" y="7192"/>
                  </a:lnTo>
                  <a:lnTo>
                    <a:pt x="6550" y="8060"/>
                  </a:lnTo>
                  <a:lnTo>
                    <a:pt x="5069" y="8327"/>
                  </a:lnTo>
                  <a:lnTo>
                    <a:pt x="4657" y="7140"/>
                  </a:lnTo>
                  <a:lnTo>
                    <a:pt x="3321" y="7808"/>
                  </a:lnTo>
                  <a:lnTo>
                    <a:pt x="1373" y="11093"/>
                  </a:lnTo>
                  <a:lnTo>
                    <a:pt x="508" y="10302"/>
                  </a:lnTo>
                  <a:lnTo>
                    <a:pt x="505" y="8905"/>
                  </a:lnTo>
                  <a:lnTo>
                    <a:pt x="763" y="7590"/>
                  </a:lnTo>
                  <a:lnTo>
                    <a:pt x="0" y="6113"/>
                  </a:lnTo>
                  <a:lnTo>
                    <a:pt x="1029" y="5317"/>
                  </a:lnTo>
                  <a:lnTo>
                    <a:pt x="1582" y="3461"/>
                  </a:lnTo>
                  <a:lnTo>
                    <a:pt x="1641" y="81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2" name="Polygon form 522"/>
            <p:cNvSpPr/>
            <p:nvPr/>
          </p:nvSpPr>
          <p:spPr>
            <a:xfrm>
              <a:off x="690174" y="2594735"/>
              <a:ext cx="76381" cy="84942"/>
            </a:xfrm>
            <a:custGeom>
              <a:avLst/>
              <a:gdLst/>
              <a:ahLst/>
              <a:cxnLst/>
              <a:rect l="0" t="0" r="0" b="0"/>
              <a:pathLst>
                <a:path w="76381" h="84942">
                  <a:moveTo>
                    <a:pt x="76381" y="64102"/>
                  </a:moveTo>
                  <a:lnTo>
                    <a:pt x="63837" y="73112"/>
                  </a:lnTo>
                  <a:lnTo>
                    <a:pt x="53137" y="82373"/>
                  </a:lnTo>
                  <a:lnTo>
                    <a:pt x="47861" y="84477"/>
                  </a:lnTo>
                  <a:lnTo>
                    <a:pt x="43695" y="84942"/>
                  </a:lnTo>
                  <a:lnTo>
                    <a:pt x="43633" y="81951"/>
                  </a:lnTo>
                  <a:lnTo>
                    <a:pt x="41891" y="81188"/>
                  </a:lnTo>
                  <a:lnTo>
                    <a:pt x="39549" y="79846"/>
                  </a:lnTo>
                  <a:lnTo>
                    <a:pt x="38650" y="77644"/>
                  </a:lnTo>
                  <a:lnTo>
                    <a:pt x="26055" y="67388"/>
                  </a:lnTo>
                  <a:lnTo>
                    <a:pt x="13628" y="57117"/>
                  </a:lnTo>
                  <a:lnTo>
                    <a:pt x="0" y="45695"/>
                  </a:lnTo>
                  <a:lnTo>
                    <a:pt x="93" y="44785"/>
                  </a:lnTo>
                  <a:lnTo>
                    <a:pt x="100" y="44470"/>
                  </a:lnTo>
                  <a:lnTo>
                    <a:pt x="212" y="38898"/>
                  </a:lnTo>
                  <a:lnTo>
                    <a:pt x="6172" y="35449"/>
                  </a:lnTo>
                  <a:lnTo>
                    <a:pt x="9814" y="34743"/>
                  </a:lnTo>
                  <a:lnTo>
                    <a:pt x="12807" y="33487"/>
                  </a:lnTo>
                  <a:lnTo>
                    <a:pt x="14231" y="31136"/>
                  </a:lnTo>
                  <a:lnTo>
                    <a:pt x="18486" y="29284"/>
                  </a:lnTo>
                  <a:lnTo>
                    <a:pt x="18683" y="25805"/>
                  </a:lnTo>
                  <a:lnTo>
                    <a:pt x="20771" y="25398"/>
                  </a:lnTo>
                  <a:lnTo>
                    <a:pt x="22416" y="23662"/>
                  </a:lnTo>
                  <a:lnTo>
                    <a:pt x="27124" y="22874"/>
                  </a:lnTo>
                  <a:lnTo>
                    <a:pt x="27790" y="21048"/>
                  </a:lnTo>
                  <a:lnTo>
                    <a:pt x="26850" y="20048"/>
                  </a:lnTo>
                  <a:lnTo>
                    <a:pt x="25643" y="15085"/>
                  </a:lnTo>
                  <a:lnTo>
                    <a:pt x="25449" y="12226"/>
                  </a:lnTo>
                  <a:lnTo>
                    <a:pt x="24134" y="9214"/>
                  </a:lnTo>
                  <a:lnTo>
                    <a:pt x="27552" y="6648"/>
                  </a:lnTo>
                  <a:lnTo>
                    <a:pt x="31373" y="5833"/>
                  </a:lnTo>
                  <a:lnTo>
                    <a:pt x="33598" y="3893"/>
                  </a:lnTo>
                  <a:lnTo>
                    <a:pt x="36983" y="2460"/>
                  </a:lnTo>
                  <a:lnTo>
                    <a:pt x="42934" y="1615"/>
                  </a:lnTo>
                  <a:lnTo>
                    <a:pt x="48740" y="1221"/>
                  </a:lnTo>
                  <a:lnTo>
                    <a:pt x="50526" y="1914"/>
                  </a:lnTo>
                  <a:lnTo>
                    <a:pt x="53790" y="50"/>
                  </a:lnTo>
                  <a:lnTo>
                    <a:pt x="57537" y="0"/>
                  </a:lnTo>
                  <a:lnTo>
                    <a:pt x="58997" y="1088"/>
                  </a:lnTo>
                  <a:lnTo>
                    <a:pt x="61390" y="792"/>
                  </a:lnTo>
                  <a:lnTo>
                    <a:pt x="60755" y="3208"/>
                  </a:lnTo>
                  <a:lnTo>
                    <a:pt x="61457" y="7688"/>
                  </a:lnTo>
                  <a:lnTo>
                    <a:pt x="60743" y="11569"/>
                  </a:lnTo>
                  <a:lnTo>
                    <a:pt x="58626" y="14201"/>
                  </a:lnTo>
                  <a:lnTo>
                    <a:pt x="59037" y="17741"/>
                  </a:lnTo>
                  <a:lnTo>
                    <a:pt x="62043" y="20530"/>
                  </a:lnTo>
                  <a:lnTo>
                    <a:pt x="62107" y="21668"/>
                  </a:lnTo>
                  <a:lnTo>
                    <a:pt x="64378" y="23557"/>
                  </a:lnTo>
                  <a:lnTo>
                    <a:pt x="66175" y="31991"/>
                  </a:lnTo>
                  <a:lnTo>
                    <a:pt x="67475" y="36138"/>
                  </a:lnTo>
                  <a:lnTo>
                    <a:pt x="67739" y="38322"/>
                  </a:lnTo>
                  <a:lnTo>
                    <a:pt x="67209" y="42162"/>
                  </a:lnTo>
                  <a:lnTo>
                    <a:pt x="67534" y="44305"/>
                  </a:lnTo>
                  <a:lnTo>
                    <a:pt x="67140" y="46880"/>
                  </a:lnTo>
                  <a:lnTo>
                    <a:pt x="67541" y="49836"/>
                  </a:lnTo>
                  <a:lnTo>
                    <a:pt x="66133" y="51807"/>
                  </a:lnTo>
                  <a:lnTo>
                    <a:pt x="68400" y="55226"/>
                  </a:lnTo>
                  <a:lnTo>
                    <a:pt x="68592" y="57241"/>
                  </a:lnTo>
                  <a:lnTo>
                    <a:pt x="69975" y="59858"/>
                  </a:lnTo>
                  <a:lnTo>
                    <a:pt x="71682" y="58990"/>
                  </a:lnTo>
                  <a:lnTo>
                    <a:pt x="74667" y="61163"/>
                  </a:lnTo>
                  <a:lnTo>
                    <a:pt x="76381" y="6410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3" name="Polygon form 523"/>
            <p:cNvSpPr/>
            <p:nvPr/>
          </p:nvSpPr>
          <p:spPr>
            <a:xfrm>
              <a:off x="410665" y="2762498"/>
              <a:ext cx="21967" cy="31052"/>
            </a:xfrm>
            <a:custGeom>
              <a:avLst/>
              <a:gdLst/>
              <a:ahLst/>
              <a:cxnLst/>
              <a:rect l="0" t="0" r="0" b="0"/>
              <a:pathLst>
                <a:path w="21967" h="31052">
                  <a:moveTo>
                    <a:pt x="2692" y="23460"/>
                  </a:moveTo>
                  <a:lnTo>
                    <a:pt x="4645" y="19788"/>
                  </a:lnTo>
                  <a:lnTo>
                    <a:pt x="3770" y="17650"/>
                  </a:lnTo>
                  <a:lnTo>
                    <a:pt x="2347" y="19932"/>
                  </a:lnTo>
                  <a:lnTo>
                    <a:pt x="0" y="17790"/>
                  </a:lnTo>
                  <a:lnTo>
                    <a:pt x="756" y="16404"/>
                  </a:lnTo>
                  <a:lnTo>
                    <a:pt x="50" y="11952"/>
                  </a:lnTo>
                  <a:lnTo>
                    <a:pt x="1391" y="11210"/>
                  </a:lnTo>
                  <a:lnTo>
                    <a:pt x="2084" y="8154"/>
                  </a:lnTo>
                  <a:lnTo>
                    <a:pt x="3540" y="4995"/>
                  </a:lnTo>
                  <a:lnTo>
                    <a:pt x="3281" y="2994"/>
                  </a:lnTo>
                  <a:lnTo>
                    <a:pt x="5396" y="1945"/>
                  </a:lnTo>
                  <a:lnTo>
                    <a:pt x="8059" y="0"/>
                  </a:lnTo>
                  <a:lnTo>
                    <a:pt x="11881" y="2800"/>
                  </a:lnTo>
                  <a:lnTo>
                    <a:pt x="12599" y="2723"/>
                  </a:lnTo>
                  <a:lnTo>
                    <a:pt x="13526" y="4827"/>
                  </a:lnTo>
                  <a:lnTo>
                    <a:pt x="16788" y="5507"/>
                  </a:lnTo>
                  <a:lnTo>
                    <a:pt x="17883" y="4730"/>
                  </a:lnTo>
                  <a:lnTo>
                    <a:pt x="19767" y="6348"/>
                  </a:lnTo>
                  <a:lnTo>
                    <a:pt x="21415" y="7504"/>
                  </a:lnTo>
                  <a:lnTo>
                    <a:pt x="21967" y="11208"/>
                  </a:lnTo>
                  <a:lnTo>
                    <a:pt x="20800" y="14382"/>
                  </a:lnTo>
                  <a:lnTo>
                    <a:pt x="16692" y="19506"/>
                  </a:lnTo>
                  <a:lnTo>
                    <a:pt x="12113" y="21451"/>
                  </a:lnTo>
                  <a:lnTo>
                    <a:pt x="9877" y="25718"/>
                  </a:lnTo>
                  <a:lnTo>
                    <a:pt x="9264" y="29024"/>
                  </a:lnTo>
                  <a:lnTo>
                    <a:pt x="7171" y="31052"/>
                  </a:lnTo>
                  <a:lnTo>
                    <a:pt x="5464" y="28590"/>
                  </a:lnTo>
                  <a:lnTo>
                    <a:pt x="3893" y="28069"/>
                  </a:lnTo>
                  <a:lnTo>
                    <a:pt x="2320" y="28469"/>
                  </a:lnTo>
                  <a:lnTo>
                    <a:pt x="2152" y="26673"/>
                  </a:lnTo>
                  <a:lnTo>
                    <a:pt x="3209" y="25499"/>
                  </a:lnTo>
                  <a:lnTo>
                    <a:pt x="2692" y="23460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4" name="Polygon form 524"/>
            <p:cNvSpPr/>
            <p:nvPr/>
          </p:nvSpPr>
          <p:spPr>
            <a:xfrm>
              <a:off x="811529" y="2620101"/>
              <a:ext cx="47913" cy="45354"/>
            </a:xfrm>
            <a:custGeom>
              <a:avLst/>
              <a:gdLst/>
              <a:ahLst/>
              <a:cxnLst/>
              <a:rect l="0" t="0" r="0" b="0"/>
              <a:pathLst>
                <a:path w="47913" h="45354">
                  <a:moveTo>
                    <a:pt x="37324" y="9486"/>
                  </a:moveTo>
                  <a:lnTo>
                    <a:pt x="36509" y="11403"/>
                  </a:lnTo>
                  <a:lnTo>
                    <a:pt x="36100" y="14987"/>
                  </a:lnTo>
                  <a:lnTo>
                    <a:pt x="35357" y="17464"/>
                  </a:lnTo>
                  <a:lnTo>
                    <a:pt x="34588" y="18302"/>
                  </a:lnTo>
                  <a:lnTo>
                    <a:pt x="33220" y="16794"/>
                  </a:lnTo>
                  <a:lnTo>
                    <a:pt x="31364" y="14709"/>
                  </a:lnTo>
                  <a:lnTo>
                    <a:pt x="28088" y="7973"/>
                  </a:lnTo>
                  <a:lnTo>
                    <a:pt x="27760" y="8407"/>
                  </a:lnTo>
                  <a:lnTo>
                    <a:pt x="29766" y="13371"/>
                  </a:lnTo>
                  <a:lnTo>
                    <a:pt x="32471" y="18090"/>
                  </a:lnTo>
                  <a:lnTo>
                    <a:pt x="35944" y="25416"/>
                  </a:lnTo>
                  <a:lnTo>
                    <a:pt x="37542" y="27969"/>
                  </a:lnTo>
                  <a:lnTo>
                    <a:pt x="38971" y="30625"/>
                  </a:lnTo>
                  <a:lnTo>
                    <a:pt x="42760" y="35818"/>
                  </a:lnTo>
                  <a:lnTo>
                    <a:pt x="42098" y="36653"/>
                  </a:lnTo>
                  <a:lnTo>
                    <a:pt x="42484" y="39728"/>
                  </a:lnTo>
                  <a:lnTo>
                    <a:pt x="47177" y="43922"/>
                  </a:lnTo>
                  <a:lnTo>
                    <a:pt x="47913" y="44884"/>
                  </a:lnTo>
                  <a:lnTo>
                    <a:pt x="33136" y="45062"/>
                  </a:lnTo>
                  <a:lnTo>
                    <a:pt x="18678" y="45216"/>
                  </a:lnTo>
                  <a:lnTo>
                    <a:pt x="3694" y="45354"/>
                  </a:lnTo>
                  <a:lnTo>
                    <a:pt x="2616" y="27986"/>
                  </a:lnTo>
                  <a:lnTo>
                    <a:pt x="1407" y="11217"/>
                  </a:lnTo>
                  <a:lnTo>
                    <a:pt x="23" y="7431"/>
                  </a:lnTo>
                  <a:lnTo>
                    <a:pt x="723" y="4510"/>
                  </a:lnTo>
                  <a:lnTo>
                    <a:pt x="0" y="2500"/>
                  </a:lnTo>
                  <a:lnTo>
                    <a:pt x="1116" y="222"/>
                  </a:lnTo>
                  <a:lnTo>
                    <a:pt x="5898" y="84"/>
                  </a:lnTo>
                  <a:lnTo>
                    <a:pt x="9475" y="1286"/>
                  </a:lnTo>
                  <a:lnTo>
                    <a:pt x="13183" y="2632"/>
                  </a:lnTo>
                  <a:lnTo>
                    <a:pt x="14922" y="3344"/>
                  </a:lnTo>
                  <a:lnTo>
                    <a:pt x="17555" y="1810"/>
                  </a:lnTo>
                  <a:lnTo>
                    <a:pt x="18903" y="436"/>
                  </a:lnTo>
                  <a:lnTo>
                    <a:pt x="22036" y="0"/>
                  </a:lnTo>
                  <a:lnTo>
                    <a:pt x="24657" y="557"/>
                  </a:lnTo>
                  <a:lnTo>
                    <a:pt x="25885" y="2885"/>
                  </a:lnTo>
                  <a:lnTo>
                    <a:pt x="26558" y="1329"/>
                  </a:lnTo>
                  <a:lnTo>
                    <a:pt x="29566" y="2400"/>
                  </a:lnTo>
                  <a:lnTo>
                    <a:pt x="32406" y="2622"/>
                  </a:lnTo>
                  <a:lnTo>
                    <a:pt x="34045" y="1403"/>
                  </a:lnTo>
                  <a:lnTo>
                    <a:pt x="37324" y="948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5" name="Polygon form 525"/>
            <p:cNvSpPr/>
            <p:nvPr/>
          </p:nvSpPr>
          <p:spPr>
            <a:xfrm>
              <a:off x="859773" y="2683880"/>
              <a:ext cx="26238" cy="26153"/>
            </a:xfrm>
            <a:custGeom>
              <a:avLst/>
              <a:gdLst/>
              <a:ahLst/>
              <a:cxnLst/>
              <a:rect l="0" t="0" r="0" b="0"/>
              <a:pathLst>
                <a:path w="26238" h="26153">
                  <a:moveTo>
                    <a:pt x="23502" y="25754"/>
                  </a:moveTo>
                  <a:lnTo>
                    <a:pt x="22116" y="24227"/>
                  </a:lnTo>
                  <a:lnTo>
                    <a:pt x="20395" y="21456"/>
                  </a:lnTo>
                  <a:lnTo>
                    <a:pt x="18622" y="19945"/>
                  </a:lnTo>
                  <a:lnTo>
                    <a:pt x="17543" y="18314"/>
                  </a:lnTo>
                  <a:lnTo>
                    <a:pt x="14127" y="16441"/>
                  </a:lnTo>
                  <a:lnTo>
                    <a:pt x="11523" y="16408"/>
                  </a:lnTo>
                  <a:lnTo>
                    <a:pt x="10549" y="15424"/>
                  </a:lnTo>
                  <a:lnTo>
                    <a:pt x="8390" y="16560"/>
                  </a:lnTo>
                  <a:lnTo>
                    <a:pt x="5964" y="14428"/>
                  </a:lnTo>
                  <a:lnTo>
                    <a:pt x="4980" y="17976"/>
                  </a:lnTo>
                  <a:lnTo>
                    <a:pt x="507" y="17023"/>
                  </a:lnTo>
                  <a:lnTo>
                    <a:pt x="0" y="15129"/>
                  </a:lnTo>
                  <a:lnTo>
                    <a:pt x="1223" y="8152"/>
                  </a:lnTo>
                  <a:lnTo>
                    <a:pt x="1396" y="4999"/>
                  </a:lnTo>
                  <a:lnTo>
                    <a:pt x="2490" y="3534"/>
                  </a:lnTo>
                  <a:lnTo>
                    <a:pt x="5215" y="2726"/>
                  </a:lnTo>
                  <a:lnTo>
                    <a:pt x="6932" y="0"/>
                  </a:lnTo>
                  <a:lnTo>
                    <a:pt x="9504" y="5467"/>
                  </a:lnTo>
                  <a:lnTo>
                    <a:pt x="10833" y="9810"/>
                  </a:lnTo>
                  <a:lnTo>
                    <a:pt x="13055" y="12101"/>
                  </a:lnTo>
                  <a:lnTo>
                    <a:pt x="18509" y="16535"/>
                  </a:lnTo>
                  <a:lnTo>
                    <a:pt x="20782" y="19223"/>
                  </a:lnTo>
                  <a:lnTo>
                    <a:pt x="23003" y="21946"/>
                  </a:lnTo>
                  <a:lnTo>
                    <a:pt x="24286" y="23568"/>
                  </a:lnTo>
                  <a:lnTo>
                    <a:pt x="26238" y="24982"/>
                  </a:lnTo>
                  <a:lnTo>
                    <a:pt x="25154" y="26153"/>
                  </a:lnTo>
                  <a:lnTo>
                    <a:pt x="23502" y="2575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6" name="Polygon form 526"/>
            <p:cNvSpPr/>
            <p:nvPr/>
          </p:nvSpPr>
          <p:spPr>
            <a:xfrm>
              <a:off x="690186" y="2563554"/>
              <a:ext cx="42181" cy="36712"/>
            </a:xfrm>
            <a:custGeom>
              <a:avLst/>
              <a:gdLst/>
              <a:ahLst/>
              <a:cxnLst/>
              <a:rect l="0" t="0" r="0" b="0"/>
              <a:pathLst>
                <a:path w="42181" h="36712">
                  <a:moveTo>
                    <a:pt x="986" y="8762"/>
                  </a:moveTo>
                  <a:lnTo>
                    <a:pt x="1297" y="5414"/>
                  </a:lnTo>
                  <a:lnTo>
                    <a:pt x="0" y="3367"/>
                  </a:lnTo>
                  <a:lnTo>
                    <a:pt x="4920" y="0"/>
                  </a:lnTo>
                  <a:lnTo>
                    <a:pt x="9016" y="868"/>
                  </a:lnTo>
                  <a:lnTo>
                    <a:pt x="13548" y="856"/>
                  </a:lnTo>
                  <a:lnTo>
                    <a:pt x="17122" y="1670"/>
                  </a:lnTo>
                  <a:lnTo>
                    <a:pt x="19931" y="1430"/>
                  </a:lnTo>
                  <a:lnTo>
                    <a:pt x="25388" y="1595"/>
                  </a:lnTo>
                  <a:lnTo>
                    <a:pt x="26721" y="3424"/>
                  </a:lnTo>
                  <a:lnTo>
                    <a:pt x="32960" y="5563"/>
                  </a:lnTo>
                  <a:lnTo>
                    <a:pt x="34191" y="4546"/>
                  </a:lnTo>
                  <a:lnTo>
                    <a:pt x="38026" y="6669"/>
                  </a:lnTo>
                  <a:lnTo>
                    <a:pt x="41961" y="6054"/>
                  </a:lnTo>
                  <a:lnTo>
                    <a:pt x="42181" y="8784"/>
                  </a:lnTo>
                  <a:lnTo>
                    <a:pt x="38978" y="11920"/>
                  </a:lnTo>
                  <a:lnTo>
                    <a:pt x="34592" y="12918"/>
                  </a:lnTo>
                  <a:lnTo>
                    <a:pt x="34291" y="14499"/>
                  </a:lnTo>
                  <a:lnTo>
                    <a:pt x="32179" y="17105"/>
                  </a:lnTo>
                  <a:lnTo>
                    <a:pt x="30845" y="20931"/>
                  </a:lnTo>
                  <a:lnTo>
                    <a:pt x="32198" y="23617"/>
                  </a:lnTo>
                  <a:lnTo>
                    <a:pt x="30183" y="25714"/>
                  </a:lnTo>
                  <a:lnTo>
                    <a:pt x="29421" y="28769"/>
                  </a:lnTo>
                  <a:lnTo>
                    <a:pt x="26774" y="29705"/>
                  </a:lnTo>
                  <a:lnTo>
                    <a:pt x="24264" y="33316"/>
                  </a:lnTo>
                  <a:lnTo>
                    <a:pt x="19799" y="33381"/>
                  </a:lnTo>
                  <a:lnTo>
                    <a:pt x="16449" y="33285"/>
                  </a:lnTo>
                  <a:lnTo>
                    <a:pt x="14215" y="34939"/>
                  </a:lnTo>
                  <a:lnTo>
                    <a:pt x="12832" y="36712"/>
                  </a:lnTo>
                  <a:lnTo>
                    <a:pt x="11114" y="36317"/>
                  </a:lnTo>
                  <a:lnTo>
                    <a:pt x="9846" y="34724"/>
                  </a:lnTo>
                  <a:lnTo>
                    <a:pt x="8917" y="32016"/>
                  </a:lnTo>
                  <a:lnTo>
                    <a:pt x="5662" y="31275"/>
                  </a:lnTo>
                  <a:lnTo>
                    <a:pt x="5416" y="29717"/>
                  </a:lnTo>
                  <a:lnTo>
                    <a:pt x="6765" y="27960"/>
                  </a:lnTo>
                  <a:lnTo>
                    <a:pt x="7281" y="26684"/>
                  </a:lnTo>
                  <a:lnTo>
                    <a:pt x="6121" y="25281"/>
                  </a:lnTo>
                  <a:lnTo>
                    <a:pt x="7174" y="22196"/>
                  </a:lnTo>
                  <a:lnTo>
                    <a:pt x="5874" y="19372"/>
                  </a:lnTo>
                  <a:lnTo>
                    <a:pt x="7380" y="18991"/>
                  </a:lnTo>
                  <a:lnTo>
                    <a:pt x="7587" y="16770"/>
                  </a:lnTo>
                  <a:lnTo>
                    <a:pt x="8167" y="16084"/>
                  </a:lnTo>
                  <a:lnTo>
                    <a:pt x="8323" y="12416"/>
                  </a:lnTo>
                  <a:lnTo>
                    <a:pt x="9944" y="11150"/>
                  </a:lnTo>
                  <a:lnTo>
                    <a:pt x="9058" y="8788"/>
                  </a:lnTo>
                  <a:lnTo>
                    <a:pt x="7076" y="8615"/>
                  </a:lnTo>
                  <a:lnTo>
                    <a:pt x="6472" y="9206"/>
                  </a:lnTo>
                  <a:lnTo>
                    <a:pt x="4456" y="9202"/>
                  </a:lnTo>
                  <a:lnTo>
                    <a:pt x="3687" y="6896"/>
                  </a:lnTo>
                  <a:lnTo>
                    <a:pt x="2271" y="7574"/>
                  </a:lnTo>
                  <a:lnTo>
                    <a:pt x="986" y="876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7" name="Polygon form 527"/>
            <p:cNvSpPr/>
            <p:nvPr/>
          </p:nvSpPr>
          <p:spPr>
            <a:xfrm>
              <a:off x="871134" y="2573229"/>
              <a:ext cx="12193" cy="11758"/>
            </a:xfrm>
            <a:custGeom>
              <a:avLst/>
              <a:gdLst/>
              <a:ahLst/>
              <a:cxnLst/>
              <a:rect l="0" t="0" r="0" b="0"/>
              <a:pathLst>
                <a:path w="12193" h="11758">
                  <a:moveTo>
                    <a:pt x="0" y="870"/>
                  </a:moveTo>
                  <a:lnTo>
                    <a:pt x="4585" y="0"/>
                  </a:lnTo>
                  <a:lnTo>
                    <a:pt x="5543" y="1224"/>
                  </a:lnTo>
                  <a:lnTo>
                    <a:pt x="7009" y="2006"/>
                  </a:lnTo>
                  <a:lnTo>
                    <a:pt x="6563" y="3212"/>
                  </a:lnTo>
                  <a:lnTo>
                    <a:pt x="8713" y="4785"/>
                  </a:lnTo>
                  <a:lnTo>
                    <a:pt x="8050" y="6320"/>
                  </a:lnTo>
                  <a:lnTo>
                    <a:pt x="9764" y="7567"/>
                  </a:lnTo>
                  <a:lnTo>
                    <a:pt x="11463" y="8300"/>
                  </a:lnTo>
                  <a:lnTo>
                    <a:pt x="12193" y="11584"/>
                  </a:lnTo>
                  <a:lnTo>
                    <a:pt x="10969" y="11758"/>
                  </a:lnTo>
                  <a:lnTo>
                    <a:pt x="9024" y="9056"/>
                  </a:lnTo>
                  <a:lnTo>
                    <a:pt x="8896" y="8325"/>
                  </a:lnTo>
                  <a:lnTo>
                    <a:pt x="7378" y="8378"/>
                  </a:lnTo>
                  <a:lnTo>
                    <a:pt x="6112" y="7136"/>
                  </a:lnTo>
                  <a:lnTo>
                    <a:pt x="5422" y="7283"/>
                  </a:lnTo>
                  <a:lnTo>
                    <a:pt x="3800" y="5938"/>
                  </a:lnTo>
                  <a:lnTo>
                    <a:pt x="1024" y="4831"/>
                  </a:lnTo>
                  <a:lnTo>
                    <a:pt x="906" y="2519"/>
                  </a:lnTo>
                  <a:lnTo>
                    <a:pt x="0" y="87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8" name="Polygon form 528"/>
            <p:cNvSpPr/>
            <p:nvPr/>
          </p:nvSpPr>
          <p:spPr>
            <a:xfrm>
              <a:off x="790635" y="2488275"/>
              <a:ext cx="14092" cy="9993"/>
            </a:xfrm>
            <a:custGeom>
              <a:avLst/>
              <a:gdLst/>
              <a:ahLst/>
              <a:cxnLst/>
              <a:rect l="0" t="0" r="0" b="0"/>
              <a:pathLst>
                <a:path w="14092" h="9993">
                  <a:moveTo>
                    <a:pt x="3957" y="8632"/>
                  </a:moveTo>
                  <a:lnTo>
                    <a:pt x="3838" y="5853"/>
                  </a:lnTo>
                  <a:lnTo>
                    <a:pt x="2848" y="6466"/>
                  </a:lnTo>
                  <a:lnTo>
                    <a:pt x="696" y="4832"/>
                  </a:lnTo>
                  <a:lnTo>
                    <a:pt x="0" y="2138"/>
                  </a:lnTo>
                  <a:lnTo>
                    <a:pt x="3482" y="757"/>
                  </a:lnTo>
                  <a:lnTo>
                    <a:pt x="7040" y="0"/>
                  </a:lnTo>
                  <a:lnTo>
                    <a:pt x="10353" y="709"/>
                  </a:lnTo>
                  <a:lnTo>
                    <a:pt x="13341" y="503"/>
                  </a:lnTo>
                  <a:lnTo>
                    <a:pt x="13943" y="1313"/>
                  </a:lnTo>
                  <a:lnTo>
                    <a:pt x="12382" y="4067"/>
                  </a:lnTo>
                  <a:lnTo>
                    <a:pt x="14092" y="8430"/>
                  </a:lnTo>
                  <a:lnTo>
                    <a:pt x="13093" y="9949"/>
                  </a:lnTo>
                  <a:lnTo>
                    <a:pt x="10629" y="9993"/>
                  </a:lnTo>
                  <a:lnTo>
                    <a:pt x="7754" y="8302"/>
                  </a:lnTo>
                  <a:lnTo>
                    <a:pt x="6351" y="7752"/>
                  </a:lnTo>
                  <a:lnTo>
                    <a:pt x="3957" y="863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9" name="Polygon form 529"/>
            <p:cNvSpPr/>
            <p:nvPr/>
          </p:nvSpPr>
          <p:spPr>
            <a:xfrm>
              <a:off x="848270" y="2698307"/>
              <a:ext cx="56796" cy="54706"/>
            </a:xfrm>
            <a:custGeom>
              <a:avLst/>
              <a:gdLst/>
              <a:ahLst/>
              <a:cxnLst/>
              <a:rect l="0" t="0" r="0" b="0"/>
              <a:pathLst>
                <a:path w="56796" h="54706">
                  <a:moveTo>
                    <a:pt x="17466" y="0"/>
                  </a:moveTo>
                  <a:lnTo>
                    <a:pt x="19893" y="2132"/>
                  </a:lnTo>
                  <a:lnTo>
                    <a:pt x="22052" y="997"/>
                  </a:lnTo>
                  <a:lnTo>
                    <a:pt x="23025" y="1980"/>
                  </a:lnTo>
                  <a:lnTo>
                    <a:pt x="25629" y="2013"/>
                  </a:lnTo>
                  <a:lnTo>
                    <a:pt x="29046" y="3886"/>
                  </a:lnTo>
                  <a:lnTo>
                    <a:pt x="30124" y="5517"/>
                  </a:lnTo>
                  <a:lnTo>
                    <a:pt x="31898" y="7028"/>
                  </a:lnTo>
                  <a:lnTo>
                    <a:pt x="33619" y="9800"/>
                  </a:lnTo>
                  <a:lnTo>
                    <a:pt x="35005" y="11326"/>
                  </a:lnTo>
                  <a:lnTo>
                    <a:pt x="33778" y="13439"/>
                  </a:lnTo>
                  <a:lnTo>
                    <a:pt x="32603" y="15677"/>
                  </a:lnTo>
                  <a:lnTo>
                    <a:pt x="32964" y="16986"/>
                  </a:lnTo>
                  <a:lnTo>
                    <a:pt x="33095" y="18431"/>
                  </a:lnTo>
                  <a:lnTo>
                    <a:pt x="35230" y="18495"/>
                  </a:lnTo>
                  <a:lnTo>
                    <a:pt x="36132" y="18151"/>
                  </a:lnTo>
                  <a:lnTo>
                    <a:pt x="37020" y="18992"/>
                  </a:lnTo>
                  <a:lnTo>
                    <a:pt x="36267" y="20682"/>
                  </a:lnTo>
                  <a:lnTo>
                    <a:pt x="37796" y="23290"/>
                  </a:lnTo>
                  <a:lnTo>
                    <a:pt x="39305" y="25570"/>
                  </a:lnTo>
                  <a:lnTo>
                    <a:pt x="40836" y="27259"/>
                  </a:lnTo>
                  <a:lnTo>
                    <a:pt x="53576" y="32831"/>
                  </a:lnTo>
                  <a:lnTo>
                    <a:pt x="56796" y="32782"/>
                  </a:lnTo>
                  <a:lnTo>
                    <a:pt x="46402" y="47137"/>
                  </a:lnTo>
                  <a:lnTo>
                    <a:pt x="41404" y="47364"/>
                  </a:lnTo>
                  <a:lnTo>
                    <a:pt x="38049" y="50729"/>
                  </a:lnTo>
                  <a:lnTo>
                    <a:pt x="35588" y="50824"/>
                  </a:lnTo>
                  <a:lnTo>
                    <a:pt x="34563" y="52325"/>
                  </a:lnTo>
                  <a:lnTo>
                    <a:pt x="31937" y="52331"/>
                  </a:lnTo>
                  <a:lnTo>
                    <a:pt x="30360" y="50730"/>
                  </a:lnTo>
                  <a:lnTo>
                    <a:pt x="26883" y="52725"/>
                  </a:lnTo>
                  <a:lnTo>
                    <a:pt x="25777" y="54706"/>
                  </a:lnTo>
                  <a:lnTo>
                    <a:pt x="23208" y="54338"/>
                  </a:lnTo>
                  <a:lnTo>
                    <a:pt x="22350" y="53793"/>
                  </a:lnTo>
                  <a:lnTo>
                    <a:pt x="21452" y="53926"/>
                  </a:lnTo>
                  <a:lnTo>
                    <a:pt x="20236" y="53880"/>
                  </a:lnTo>
                  <a:lnTo>
                    <a:pt x="15311" y="49864"/>
                  </a:lnTo>
                  <a:lnTo>
                    <a:pt x="12637" y="49871"/>
                  </a:lnTo>
                  <a:lnTo>
                    <a:pt x="11298" y="48315"/>
                  </a:lnTo>
                  <a:lnTo>
                    <a:pt x="11249" y="45655"/>
                  </a:lnTo>
                  <a:lnTo>
                    <a:pt x="9239" y="44866"/>
                  </a:lnTo>
                  <a:lnTo>
                    <a:pt x="6860" y="39719"/>
                  </a:lnTo>
                  <a:lnTo>
                    <a:pt x="5082" y="38627"/>
                  </a:lnTo>
                  <a:lnTo>
                    <a:pt x="4364" y="36736"/>
                  </a:lnTo>
                  <a:lnTo>
                    <a:pt x="2362" y="34437"/>
                  </a:lnTo>
                  <a:lnTo>
                    <a:pt x="0" y="34107"/>
                  </a:lnTo>
                  <a:lnTo>
                    <a:pt x="1231" y="31406"/>
                  </a:lnTo>
                  <a:lnTo>
                    <a:pt x="3260" y="31280"/>
                  </a:lnTo>
                  <a:lnTo>
                    <a:pt x="3789" y="29832"/>
                  </a:lnTo>
                  <a:lnTo>
                    <a:pt x="3603" y="25576"/>
                  </a:lnTo>
                  <a:lnTo>
                    <a:pt x="4558" y="20615"/>
                  </a:lnTo>
                  <a:lnTo>
                    <a:pt x="6316" y="19278"/>
                  </a:lnTo>
                  <a:lnTo>
                    <a:pt x="6623" y="17339"/>
                  </a:lnTo>
                  <a:lnTo>
                    <a:pt x="8106" y="13711"/>
                  </a:lnTo>
                  <a:lnTo>
                    <a:pt x="10297" y="11348"/>
                  </a:lnTo>
                  <a:lnTo>
                    <a:pt x="11618" y="6669"/>
                  </a:lnTo>
                  <a:lnTo>
                    <a:pt x="12010" y="2595"/>
                  </a:lnTo>
                  <a:lnTo>
                    <a:pt x="16482" y="3549"/>
                  </a:lnTo>
                  <a:lnTo>
                    <a:pt x="17466" y="0"/>
                  </a:lnTo>
                  <a:close/>
                </a:path>
              </a:pathLst>
            </a:custGeom>
            <a:solidFill>
              <a:srgbClr val="E5F5E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0" name="Polygon form 530"/>
            <p:cNvSpPr/>
            <p:nvPr/>
          </p:nvSpPr>
          <p:spPr>
            <a:xfrm>
              <a:off x="775169" y="2438662"/>
              <a:ext cx="35426" cy="48680"/>
            </a:xfrm>
            <a:custGeom>
              <a:avLst/>
              <a:gdLst/>
              <a:ahLst/>
              <a:cxnLst/>
              <a:rect l="0" t="0" r="0" b="0"/>
              <a:pathLst>
                <a:path w="35426" h="48680">
                  <a:moveTo>
                    <a:pt x="20439" y="5097"/>
                  </a:moveTo>
                  <a:lnTo>
                    <a:pt x="20875" y="8386"/>
                  </a:lnTo>
                  <a:lnTo>
                    <a:pt x="25644" y="11410"/>
                  </a:lnTo>
                  <a:lnTo>
                    <a:pt x="24093" y="15002"/>
                  </a:lnTo>
                  <a:lnTo>
                    <a:pt x="28503" y="20260"/>
                  </a:lnTo>
                  <a:lnTo>
                    <a:pt x="27651" y="24324"/>
                  </a:lnTo>
                  <a:lnTo>
                    <a:pt x="30946" y="27753"/>
                  </a:lnTo>
                  <a:lnTo>
                    <a:pt x="30539" y="30837"/>
                  </a:lnTo>
                  <a:lnTo>
                    <a:pt x="35426" y="33946"/>
                  </a:lnTo>
                  <a:lnTo>
                    <a:pt x="34940" y="36366"/>
                  </a:lnTo>
                  <a:lnTo>
                    <a:pt x="32938" y="39143"/>
                  </a:lnTo>
                  <a:lnTo>
                    <a:pt x="28095" y="45282"/>
                  </a:lnTo>
                  <a:lnTo>
                    <a:pt x="22929" y="45771"/>
                  </a:lnTo>
                  <a:lnTo>
                    <a:pt x="18149" y="47598"/>
                  </a:lnTo>
                  <a:lnTo>
                    <a:pt x="13586" y="48680"/>
                  </a:lnTo>
                  <a:lnTo>
                    <a:pt x="11489" y="46147"/>
                  </a:lnTo>
                  <a:lnTo>
                    <a:pt x="8447" y="44655"/>
                  </a:lnTo>
                  <a:lnTo>
                    <a:pt x="8356" y="40016"/>
                  </a:lnTo>
                  <a:lnTo>
                    <a:pt x="6301" y="35803"/>
                  </a:lnTo>
                  <a:lnTo>
                    <a:pt x="7195" y="33045"/>
                  </a:lnTo>
                  <a:lnTo>
                    <a:pt x="9219" y="30051"/>
                  </a:lnTo>
                  <a:lnTo>
                    <a:pt x="14568" y="24837"/>
                  </a:lnTo>
                  <a:lnTo>
                    <a:pt x="16191" y="23819"/>
                  </a:lnTo>
                  <a:lnTo>
                    <a:pt x="15503" y="21840"/>
                  </a:lnTo>
                  <a:lnTo>
                    <a:pt x="11307" y="19700"/>
                  </a:lnTo>
                  <a:lnTo>
                    <a:pt x="10046" y="17892"/>
                  </a:lnTo>
                  <a:lnTo>
                    <a:pt x="8549" y="10670"/>
                  </a:lnTo>
                  <a:lnTo>
                    <a:pt x="3863" y="7553"/>
                  </a:lnTo>
                  <a:lnTo>
                    <a:pt x="0" y="5317"/>
                  </a:lnTo>
                  <a:lnTo>
                    <a:pt x="1309" y="4051"/>
                  </a:lnTo>
                  <a:lnTo>
                    <a:pt x="4636" y="6480"/>
                  </a:lnTo>
                  <a:lnTo>
                    <a:pt x="7956" y="6184"/>
                  </a:lnTo>
                  <a:lnTo>
                    <a:pt x="10964" y="7262"/>
                  </a:lnTo>
                  <a:lnTo>
                    <a:pt x="12964" y="5136"/>
                  </a:lnTo>
                  <a:lnTo>
                    <a:pt x="13429" y="1674"/>
                  </a:lnTo>
                  <a:lnTo>
                    <a:pt x="16970" y="0"/>
                  </a:lnTo>
                  <a:lnTo>
                    <a:pt x="20684" y="1786"/>
                  </a:lnTo>
                  <a:lnTo>
                    <a:pt x="20439" y="509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1" name="Polygon form 531"/>
            <p:cNvSpPr/>
            <p:nvPr/>
          </p:nvSpPr>
          <p:spPr>
            <a:xfrm>
              <a:off x="529420" y="3013503"/>
              <a:ext cx="10237" cy="5973"/>
            </a:xfrm>
            <a:custGeom>
              <a:avLst/>
              <a:gdLst/>
              <a:ahLst/>
              <a:cxnLst/>
              <a:rect l="0" t="0" r="0" b="0"/>
              <a:pathLst>
                <a:path w="10237" h="5973">
                  <a:moveTo>
                    <a:pt x="0" y="3924"/>
                  </a:moveTo>
                  <a:lnTo>
                    <a:pt x="2716" y="915"/>
                  </a:lnTo>
                  <a:lnTo>
                    <a:pt x="5787" y="1973"/>
                  </a:lnTo>
                  <a:lnTo>
                    <a:pt x="7005" y="0"/>
                  </a:lnTo>
                  <a:lnTo>
                    <a:pt x="10237" y="2012"/>
                  </a:lnTo>
                  <a:lnTo>
                    <a:pt x="9874" y="3706"/>
                  </a:lnTo>
                  <a:lnTo>
                    <a:pt x="6184" y="5312"/>
                  </a:lnTo>
                  <a:lnTo>
                    <a:pt x="4194" y="3726"/>
                  </a:lnTo>
                  <a:lnTo>
                    <a:pt x="2331" y="5973"/>
                  </a:lnTo>
                  <a:lnTo>
                    <a:pt x="0" y="392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2" name="Polygon form 532"/>
            <p:cNvSpPr/>
            <p:nvPr/>
          </p:nvSpPr>
          <p:spPr>
            <a:xfrm>
              <a:off x="707065" y="2528832"/>
              <a:ext cx="41195" cy="41392"/>
            </a:xfrm>
            <a:custGeom>
              <a:avLst/>
              <a:gdLst/>
              <a:ahLst/>
              <a:cxnLst/>
              <a:rect l="0" t="0" r="0" b="0"/>
              <a:pathLst>
                <a:path w="41195" h="41392">
                  <a:moveTo>
                    <a:pt x="26439" y="3610"/>
                  </a:moveTo>
                  <a:lnTo>
                    <a:pt x="28731" y="5819"/>
                  </a:lnTo>
                  <a:lnTo>
                    <a:pt x="30373" y="5448"/>
                  </a:lnTo>
                  <a:lnTo>
                    <a:pt x="33256" y="7580"/>
                  </a:lnTo>
                  <a:lnTo>
                    <a:pt x="33992" y="7986"/>
                  </a:lnTo>
                  <a:lnTo>
                    <a:pt x="34921" y="7882"/>
                  </a:lnTo>
                  <a:lnTo>
                    <a:pt x="36491" y="9106"/>
                  </a:lnTo>
                  <a:lnTo>
                    <a:pt x="41195" y="9948"/>
                  </a:lnTo>
                  <a:lnTo>
                    <a:pt x="39690" y="13176"/>
                  </a:lnTo>
                  <a:lnTo>
                    <a:pt x="39410" y="16527"/>
                  </a:lnTo>
                  <a:lnTo>
                    <a:pt x="38541" y="17335"/>
                  </a:lnTo>
                  <a:lnTo>
                    <a:pt x="37030" y="16909"/>
                  </a:lnTo>
                  <a:lnTo>
                    <a:pt x="37178" y="18103"/>
                  </a:lnTo>
                  <a:lnTo>
                    <a:pt x="34859" y="20755"/>
                  </a:lnTo>
                  <a:lnTo>
                    <a:pt x="34876" y="22884"/>
                  </a:lnTo>
                  <a:lnTo>
                    <a:pt x="36433" y="22141"/>
                  </a:lnTo>
                  <a:lnTo>
                    <a:pt x="37641" y="24197"/>
                  </a:lnTo>
                  <a:lnTo>
                    <a:pt x="37551" y="25526"/>
                  </a:lnTo>
                  <a:lnTo>
                    <a:pt x="38592" y="27287"/>
                  </a:lnTo>
                  <a:lnTo>
                    <a:pt x="37485" y="28724"/>
                  </a:lnTo>
                  <a:lnTo>
                    <a:pt x="38471" y="32357"/>
                  </a:lnTo>
                  <a:lnTo>
                    <a:pt x="40314" y="32945"/>
                  </a:lnTo>
                  <a:lnTo>
                    <a:pt x="40003" y="34988"/>
                  </a:lnTo>
                  <a:lnTo>
                    <a:pt x="37031" y="37657"/>
                  </a:lnTo>
                  <a:lnTo>
                    <a:pt x="30328" y="36408"/>
                  </a:lnTo>
                  <a:lnTo>
                    <a:pt x="25430" y="37945"/>
                  </a:lnTo>
                  <a:lnTo>
                    <a:pt x="25082" y="40777"/>
                  </a:lnTo>
                  <a:lnTo>
                    <a:pt x="21147" y="41392"/>
                  </a:lnTo>
                  <a:lnTo>
                    <a:pt x="17312" y="39269"/>
                  </a:lnTo>
                  <a:lnTo>
                    <a:pt x="16080" y="40285"/>
                  </a:lnTo>
                  <a:lnTo>
                    <a:pt x="9842" y="38147"/>
                  </a:lnTo>
                  <a:lnTo>
                    <a:pt x="8509" y="36318"/>
                  </a:lnTo>
                  <a:lnTo>
                    <a:pt x="10274" y="33500"/>
                  </a:lnTo>
                  <a:lnTo>
                    <a:pt x="10971" y="24136"/>
                  </a:lnTo>
                  <a:lnTo>
                    <a:pt x="7604" y="19199"/>
                  </a:lnTo>
                  <a:lnTo>
                    <a:pt x="5213" y="16816"/>
                  </a:lnTo>
                  <a:lnTo>
                    <a:pt x="244" y="14996"/>
                  </a:lnTo>
                  <a:lnTo>
                    <a:pt x="0" y="11567"/>
                  </a:lnTo>
                  <a:lnTo>
                    <a:pt x="4234" y="10556"/>
                  </a:lnTo>
                  <a:lnTo>
                    <a:pt x="9674" y="11775"/>
                  </a:lnTo>
                  <a:lnTo>
                    <a:pt x="8700" y="6453"/>
                  </a:lnTo>
                  <a:lnTo>
                    <a:pt x="11732" y="8472"/>
                  </a:lnTo>
                  <a:lnTo>
                    <a:pt x="19234" y="4806"/>
                  </a:lnTo>
                  <a:lnTo>
                    <a:pt x="20163" y="953"/>
                  </a:lnTo>
                  <a:lnTo>
                    <a:pt x="22941" y="0"/>
                  </a:lnTo>
                  <a:lnTo>
                    <a:pt x="23428" y="1652"/>
                  </a:lnTo>
                  <a:lnTo>
                    <a:pt x="24914" y="1726"/>
                  </a:lnTo>
                  <a:lnTo>
                    <a:pt x="26439" y="361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3" name="Polygon form 533"/>
            <p:cNvSpPr/>
            <p:nvPr/>
          </p:nvSpPr>
          <p:spPr>
            <a:xfrm>
              <a:off x="512343" y="2741690"/>
              <a:ext cx="11175" cy="17739"/>
            </a:xfrm>
            <a:custGeom>
              <a:avLst/>
              <a:gdLst/>
              <a:ahLst/>
              <a:cxnLst/>
              <a:rect l="0" t="0" r="0" b="0"/>
              <a:pathLst>
                <a:path w="11175" h="17739">
                  <a:moveTo>
                    <a:pt x="7580" y="15585"/>
                  </a:moveTo>
                  <a:lnTo>
                    <a:pt x="6084" y="17400"/>
                  </a:lnTo>
                  <a:lnTo>
                    <a:pt x="4239" y="17739"/>
                  </a:lnTo>
                  <a:lnTo>
                    <a:pt x="3731" y="16390"/>
                  </a:lnTo>
                  <a:lnTo>
                    <a:pt x="2873" y="16188"/>
                  </a:lnTo>
                  <a:lnTo>
                    <a:pt x="1667" y="17484"/>
                  </a:lnTo>
                  <a:lnTo>
                    <a:pt x="0" y="16493"/>
                  </a:lnTo>
                  <a:lnTo>
                    <a:pt x="1004" y="14450"/>
                  </a:lnTo>
                  <a:lnTo>
                    <a:pt x="1374" y="12269"/>
                  </a:lnTo>
                  <a:lnTo>
                    <a:pt x="2077" y="10219"/>
                  </a:lnTo>
                  <a:lnTo>
                    <a:pt x="648" y="7388"/>
                  </a:lnTo>
                  <a:lnTo>
                    <a:pt x="427" y="4109"/>
                  </a:lnTo>
                  <a:lnTo>
                    <a:pt x="2548" y="0"/>
                  </a:lnTo>
                  <a:lnTo>
                    <a:pt x="3835" y="533"/>
                  </a:lnTo>
                  <a:lnTo>
                    <a:pt x="6627" y="1680"/>
                  </a:lnTo>
                  <a:lnTo>
                    <a:pt x="10584" y="5735"/>
                  </a:lnTo>
                  <a:lnTo>
                    <a:pt x="11175" y="7696"/>
                  </a:lnTo>
                  <a:lnTo>
                    <a:pt x="8815" y="12065"/>
                  </a:lnTo>
                  <a:lnTo>
                    <a:pt x="7580" y="1558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4" name="Polygon form 534"/>
            <p:cNvSpPr/>
            <p:nvPr/>
          </p:nvSpPr>
          <p:spPr>
            <a:xfrm>
              <a:off x="751079" y="2566999"/>
              <a:ext cx="3478" cy="7667"/>
            </a:xfrm>
            <a:custGeom>
              <a:avLst/>
              <a:gdLst/>
              <a:ahLst/>
              <a:cxnLst/>
              <a:rect l="0" t="0" r="0" b="0"/>
              <a:pathLst>
                <a:path w="3478" h="7667">
                  <a:moveTo>
                    <a:pt x="3478" y="4028"/>
                  </a:moveTo>
                  <a:lnTo>
                    <a:pt x="2507" y="7667"/>
                  </a:lnTo>
                  <a:lnTo>
                    <a:pt x="915" y="6718"/>
                  </a:lnTo>
                  <a:lnTo>
                    <a:pt x="0" y="3559"/>
                  </a:lnTo>
                  <a:lnTo>
                    <a:pt x="616" y="1808"/>
                  </a:lnTo>
                  <a:lnTo>
                    <a:pt x="2723" y="0"/>
                  </a:lnTo>
                  <a:lnTo>
                    <a:pt x="3478" y="402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5" name="Polygon form 535"/>
            <p:cNvSpPr/>
            <p:nvPr/>
          </p:nvSpPr>
          <p:spPr>
            <a:xfrm>
              <a:off x="755835" y="2758314"/>
              <a:ext cx="21642" cy="29663"/>
            </a:xfrm>
            <a:custGeom>
              <a:avLst/>
              <a:gdLst/>
              <a:ahLst/>
              <a:cxnLst/>
              <a:rect l="0" t="0" r="0" b="0"/>
              <a:pathLst>
                <a:path w="21642" h="29663">
                  <a:moveTo>
                    <a:pt x="8791" y="29663"/>
                  </a:moveTo>
                  <a:lnTo>
                    <a:pt x="4859" y="24913"/>
                  </a:lnTo>
                  <a:lnTo>
                    <a:pt x="2328" y="21031"/>
                  </a:lnTo>
                  <a:lnTo>
                    <a:pt x="0" y="16173"/>
                  </a:lnTo>
                  <a:lnTo>
                    <a:pt x="125" y="14610"/>
                  </a:lnTo>
                  <a:lnTo>
                    <a:pt x="965" y="13107"/>
                  </a:lnTo>
                  <a:lnTo>
                    <a:pt x="1900" y="9683"/>
                  </a:lnTo>
                  <a:lnTo>
                    <a:pt x="2673" y="6196"/>
                  </a:lnTo>
                  <a:lnTo>
                    <a:pt x="3971" y="5924"/>
                  </a:lnTo>
                  <a:lnTo>
                    <a:pt x="9566" y="5971"/>
                  </a:lnTo>
                  <a:lnTo>
                    <a:pt x="9522" y="310"/>
                  </a:lnTo>
                  <a:lnTo>
                    <a:pt x="11348" y="0"/>
                  </a:lnTo>
                  <a:lnTo>
                    <a:pt x="13687" y="629"/>
                  </a:lnTo>
                  <a:lnTo>
                    <a:pt x="15961" y="22"/>
                  </a:lnTo>
                  <a:lnTo>
                    <a:pt x="16441" y="278"/>
                  </a:lnTo>
                  <a:lnTo>
                    <a:pt x="16167" y="2331"/>
                  </a:lnTo>
                  <a:lnTo>
                    <a:pt x="17247" y="4762"/>
                  </a:lnTo>
                  <a:lnTo>
                    <a:pt x="20108" y="4378"/>
                  </a:lnTo>
                  <a:lnTo>
                    <a:pt x="21069" y="5313"/>
                  </a:lnTo>
                  <a:lnTo>
                    <a:pt x="19409" y="10764"/>
                  </a:lnTo>
                  <a:lnTo>
                    <a:pt x="21228" y="13547"/>
                  </a:lnTo>
                  <a:lnTo>
                    <a:pt x="21642" y="17222"/>
                  </a:lnTo>
                  <a:lnTo>
                    <a:pt x="21149" y="20351"/>
                  </a:lnTo>
                  <a:lnTo>
                    <a:pt x="19962" y="22575"/>
                  </a:lnTo>
                  <a:lnTo>
                    <a:pt x="16568" y="22375"/>
                  </a:lnTo>
                  <a:lnTo>
                    <a:pt x="14520" y="20114"/>
                  </a:lnTo>
                  <a:lnTo>
                    <a:pt x="14208" y="22200"/>
                  </a:lnTo>
                  <a:lnTo>
                    <a:pt x="11612" y="22775"/>
                  </a:lnTo>
                  <a:lnTo>
                    <a:pt x="10290" y="23957"/>
                  </a:lnTo>
                  <a:lnTo>
                    <a:pt x="11728" y="27069"/>
                  </a:lnTo>
                  <a:lnTo>
                    <a:pt x="8791" y="296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6" name="Polygon form 536"/>
            <p:cNvSpPr/>
            <p:nvPr/>
          </p:nvSpPr>
          <p:spPr>
            <a:xfrm>
              <a:off x="703417" y="2493639"/>
              <a:ext cx="23863" cy="40755"/>
            </a:xfrm>
            <a:custGeom>
              <a:avLst/>
              <a:gdLst/>
              <a:ahLst/>
              <a:cxnLst/>
              <a:rect l="0" t="0" r="0" b="0"/>
              <a:pathLst>
                <a:path w="23863" h="40755">
                  <a:moveTo>
                    <a:pt x="9678" y="0"/>
                  </a:moveTo>
                  <a:lnTo>
                    <a:pt x="6370" y="5077"/>
                  </a:lnTo>
                  <a:lnTo>
                    <a:pt x="9437" y="4441"/>
                  </a:lnTo>
                  <a:lnTo>
                    <a:pt x="12716" y="4472"/>
                  </a:lnTo>
                  <a:lnTo>
                    <a:pt x="11878" y="8301"/>
                  </a:lnTo>
                  <a:lnTo>
                    <a:pt x="9078" y="12508"/>
                  </a:lnTo>
                  <a:lnTo>
                    <a:pt x="12224" y="12814"/>
                  </a:lnTo>
                  <a:lnTo>
                    <a:pt x="12459" y="13309"/>
                  </a:lnTo>
                  <a:lnTo>
                    <a:pt x="15138" y="18858"/>
                  </a:lnTo>
                  <a:lnTo>
                    <a:pt x="17249" y="19614"/>
                  </a:lnTo>
                  <a:lnTo>
                    <a:pt x="19158" y="24970"/>
                  </a:lnTo>
                  <a:lnTo>
                    <a:pt x="20054" y="26826"/>
                  </a:lnTo>
                  <a:lnTo>
                    <a:pt x="23863" y="27719"/>
                  </a:lnTo>
                  <a:lnTo>
                    <a:pt x="23509" y="30725"/>
                  </a:lnTo>
                  <a:lnTo>
                    <a:pt x="21908" y="32105"/>
                  </a:lnTo>
                  <a:lnTo>
                    <a:pt x="23194" y="34536"/>
                  </a:lnTo>
                  <a:lnTo>
                    <a:pt x="20339" y="36999"/>
                  </a:lnTo>
                  <a:lnTo>
                    <a:pt x="16062" y="36956"/>
                  </a:lnTo>
                  <a:lnTo>
                    <a:pt x="10602" y="38242"/>
                  </a:lnTo>
                  <a:lnTo>
                    <a:pt x="9124" y="37313"/>
                  </a:lnTo>
                  <a:lnTo>
                    <a:pt x="6964" y="39511"/>
                  </a:lnTo>
                  <a:lnTo>
                    <a:pt x="4008" y="38968"/>
                  </a:lnTo>
                  <a:lnTo>
                    <a:pt x="1701" y="40755"/>
                  </a:lnTo>
                  <a:lnTo>
                    <a:pt x="21" y="39810"/>
                  </a:lnTo>
                  <a:lnTo>
                    <a:pt x="4855" y="34890"/>
                  </a:lnTo>
                  <a:lnTo>
                    <a:pt x="7725" y="33883"/>
                  </a:lnTo>
                  <a:lnTo>
                    <a:pt x="7700" y="33879"/>
                  </a:lnTo>
                  <a:lnTo>
                    <a:pt x="2760" y="33080"/>
                  </a:lnTo>
                  <a:lnTo>
                    <a:pt x="1920" y="31206"/>
                  </a:lnTo>
                  <a:lnTo>
                    <a:pt x="5262" y="29761"/>
                  </a:lnTo>
                  <a:lnTo>
                    <a:pt x="3607" y="27223"/>
                  </a:lnTo>
                  <a:lnTo>
                    <a:pt x="4290" y="24146"/>
                  </a:lnTo>
                  <a:lnTo>
                    <a:pt x="8918" y="24585"/>
                  </a:lnTo>
                  <a:lnTo>
                    <a:pt x="8924" y="24585"/>
                  </a:lnTo>
                  <a:lnTo>
                    <a:pt x="9433" y="21858"/>
                  </a:lnTo>
                  <a:lnTo>
                    <a:pt x="7418" y="18957"/>
                  </a:lnTo>
                  <a:lnTo>
                    <a:pt x="7373" y="18891"/>
                  </a:lnTo>
                  <a:lnTo>
                    <a:pt x="3650" y="18052"/>
                  </a:lnTo>
                  <a:lnTo>
                    <a:pt x="2956" y="16777"/>
                  </a:lnTo>
                  <a:lnTo>
                    <a:pt x="4137" y="14680"/>
                  </a:lnTo>
                  <a:lnTo>
                    <a:pt x="3173" y="13382"/>
                  </a:lnTo>
                  <a:lnTo>
                    <a:pt x="1450" y="15597"/>
                  </a:lnTo>
                  <a:lnTo>
                    <a:pt x="1436" y="11066"/>
                  </a:lnTo>
                  <a:lnTo>
                    <a:pt x="0" y="8662"/>
                  </a:lnTo>
                  <a:lnTo>
                    <a:pt x="1286" y="3807"/>
                  </a:lnTo>
                  <a:lnTo>
                    <a:pt x="3738" y="5"/>
                  </a:lnTo>
                  <a:lnTo>
                    <a:pt x="6093" y="385"/>
                  </a:lnTo>
                  <a:lnTo>
                    <a:pt x="9678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7" name="Polygon form 537"/>
            <p:cNvSpPr/>
            <p:nvPr/>
          </p:nvSpPr>
          <p:spPr>
            <a:xfrm>
              <a:off x="698497" y="2509870"/>
              <a:ext cx="6010" cy="6144"/>
            </a:xfrm>
            <a:custGeom>
              <a:avLst/>
              <a:gdLst/>
              <a:ahLst/>
              <a:cxnLst/>
              <a:rect l="0" t="0" r="0" b="0"/>
              <a:pathLst>
                <a:path w="6010" h="6144">
                  <a:moveTo>
                    <a:pt x="6010" y="2922"/>
                  </a:moveTo>
                  <a:lnTo>
                    <a:pt x="4229" y="6144"/>
                  </a:lnTo>
                  <a:lnTo>
                    <a:pt x="1922" y="5163"/>
                  </a:lnTo>
                  <a:lnTo>
                    <a:pt x="0" y="5217"/>
                  </a:lnTo>
                  <a:lnTo>
                    <a:pt x="756" y="2702"/>
                  </a:lnTo>
                  <a:lnTo>
                    <a:pt x="241" y="180"/>
                  </a:lnTo>
                  <a:lnTo>
                    <a:pt x="2824" y="0"/>
                  </a:lnTo>
                  <a:lnTo>
                    <a:pt x="6010" y="292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8" name="Polygon form 538"/>
            <p:cNvSpPr/>
            <p:nvPr/>
          </p:nvSpPr>
          <p:spPr>
            <a:xfrm>
              <a:off x="856706" y="2562787"/>
              <a:ext cx="24745" cy="11313"/>
            </a:xfrm>
            <a:custGeom>
              <a:avLst/>
              <a:gdLst/>
              <a:ahLst/>
              <a:cxnLst/>
              <a:rect l="0" t="0" r="0" b="0"/>
              <a:pathLst>
                <a:path w="24745" h="11313">
                  <a:moveTo>
                    <a:pt x="7118" y="9401"/>
                  </a:moveTo>
                  <a:lnTo>
                    <a:pt x="7238" y="7368"/>
                  </a:lnTo>
                  <a:lnTo>
                    <a:pt x="5768" y="4166"/>
                  </a:lnTo>
                  <a:lnTo>
                    <a:pt x="3480" y="2477"/>
                  </a:lnTo>
                  <a:lnTo>
                    <a:pt x="1510" y="1983"/>
                  </a:lnTo>
                  <a:lnTo>
                    <a:pt x="0" y="569"/>
                  </a:lnTo>
                  <a:lnTo>
                    <a:pt x="302" y="0"/>
                  </a:lnTo>
                  <a:lnTo>
                    <a:pt x="3297" y="732"/>
                  </a:lnTo>
                  <a:lnTo>
                    <a:pt x="8396" y="1361"/>
                  </a:lnTo>
                  <a:lnTo>
                    <a:pt x="13443" y="3499"/>
                  </a:lnTo>
                  <a:lnTo>
                    <a:pt x="14215" y="4361"/>
                  </a:lnTo>
                  <a:lnTo>
                    <a:pt x="16106" y="3560"/>
                  </a:lnTo>
                  <a:lnTo>
                    <a:pt x="19460" y="4457"/>
                  </a:lnTo>
                  <a:lnTo>
                    <a:pt x="20908" y="6368"/>
                  </a:lnTo>
                  <a:lnTo>
                    <a:pt x="23270" y="7402"/>
                  </a:lnTo>
                  <a:lnTo>
                    <a:pt x="22530" y="8081"/>
                  </a:lnTo>
                  <a:lnTo>
                    <a:pt x="24745" y="10593"/>
                  </a:lnTo>
                  <a:lnTo>
                    <a:pt x="24398" y="11162"/>
                  </a:lnTo>
                  <a:lnTo>
                    <a:pt x="22504" y="10934"/>
                  </a:lnTo>
                  <a:lnTo>
                    <a:pt x="19687" y="9646"/>
                  </a:lnTo>
                  <a:lnTo>
                    <a:pt x="19013" y="10443"/>
                  </a:lnTo>
                  <a:lnTo>
                    <a:pt x="14428" y="11313"/>
                  </a:lnTo>
                  <a:lnTo>
                    <a:pt x="10696" y="9080"/>
                  </a:lnTo>
                  <a:lnTo>
                    <a:pt x="7118" y="940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9" name="Polygon form 539"/>
            <p:cNvSpPr/>
            <p:nvPr/>
          </p:nvSpPr>
          <p:spPr>
            <a:xfrm>
              <a:off x="709548" y="2717093"/>
              <a:ext cx="16518" cy="30025"/>
            </a:xfrm>
            <a:custGeom>
              <a:avLst/>
              <a:gdLst/>
              <a:ahLst/>
              <a:cxnLst/>
              <a:rect l="0" t="0" r="0" b="0"/>
              <a:pathLst>
                <a:path w="16518" h="30025">
                  <a:moveTo>
                    <a:pt x="16518" y="24299"/>
                  </a:moveTo>
                  <a:lnTo>
                    <a:pt x="10500" y="27051"/>
                  </a:lnTo>
                  <a:lnTo>
                    <a:pt x="8364" y="28662"/>
                  </a:lnTo>
                  <a:lnTo>
                    <a:pt x="4902" y="30025"/>
                  </a:lnTo>
                  <a:lnTo>
                    <a:pt x="1480" y="28690"/>
                  </a:lnTo>
                  <a:lnTo>
                    <a:pt x="1657" y="26835"/>
                  </a:lnTo>
                  <a:lnTo>
                    <a:pt x="0" y="22785"/>
                  </a:lnTo>
                  <a:lnTo>
                    <a:pt x="1012" y="17477"/>
                  </a:lnTo>
                  <a:lnTo>
                    <a:pt x="2635" y="13530"/>
                  </a:lnTo>
                  <a:lnTo>
                    <a:pt x="1636" y="6841"/>
                  </a:lnTo>
                  <a:lnTo>
                    <a:pt x="1125" y="3302"/>
                  </a:lnTo>
                  <a:lnTo>
                    <a:pt x="1223" y="635"/>
                  </a:lnTo>
                  <a:lnTo>
                    <a:pt x="7855" y="416"/>
                  </a:lnTo>
                  <a:lnTo>
                    <a:pt x="9541" y="759"/>
                  </a:lnTo>
                  <a:lnTo>
                    <a:pt x="10774" y="0"/>
                  </a:lnTo>
                  <a:lnTo>
                    <a:pt x="12540" y="374"/>
                  </a:lnTo>
                  <a:lnTo>
                    <a:pt x="12259" y="1840"/>
                  </a:lnTo>
                  <a:lnTo>
                    <a:pt x="13854" y="4264"/>
                  </a:lnTo>
                  <a:lnTo>
                    <a:pt x="13849" y="7677"/>
                  </a:lnTo>
                  <a:lnTo>
                    <a:pt x="14215" y="11380"/>
                  </a:lnTo>
                  <a:lnTo>
                    <a:pt x="15176" y="13095"/>
                  </a:lnTo>
                  <a:lnTo>
                    <a:pt x="14331" y="17329"/>
                  </a:lnTo>
                  <a:lnTo>
                    <a:pt x="14636" y="19667"/>
                  </a:lnTo>
                  <a:lnTo>
                    <a:pt x="15660" y="22648"/>
                  </a:lnTo>
                  <a:lnTo>
                    <a:pt x="16518" y="24299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0" name="Polygon form 540"/>
            <p:cNvSpPr/>
            <p:nvPr/>
          </p:nvSpPr>
          <p:spPr>
            <a:xfrm>
              <a:off x="664242" y="2710030"/>
              <a:ext cx="27768" cy="24857"/>
            </a:xfrm>
            <a:custGeom>
              <a:avLst/>
              <a:gdLst/>
              <a:ahLst/>
              <a:cxnLst/>
              <a:rect l="0" t="0" r="0" b="0"/>
              <a:pathLst>
                <a:path w="27768" h="24857">
                  <a:moveTo>
                    <a:pt x="25413" y="23086"/>
                  </a:moveTo>
                  <a:lnTo>
                    <a:pt x="24330" y="22965"/>
                  </a:lnTo>
                  <a:lnTo>
                    <a:pt x="23536" y="24857"/>
                  </a:lnTo>
                  <a:lnTo>
                    <a:pt x="22452" y="24833"/>
                  </a:lnTo>
                  <a:lnTo>
                    <a:pt x="21714" y="23831"/>
                  </a:lnTo>
                  <a:lnTo>
                    <a:pt x="21981" y="21942"/>
                  </a:lnTo>
                  <a:lnTo>
                    <a:pt x="20402" y="19059"/>
                  </a:lnTo>
                  <a:lnTo>
                    <a:pt x="19398" y="19588"/>
                  </a:lnTo>
                  <a:lnTo>
                    <a:pt x="18579" y="19691"/>
                  </a:lnTo>
                  <a:lnTo>
                    <a:pt x="17522" y="19959"/>
                  </a:lnTo>
                  <a:lnTo>
                    <a:pt x="17581" y="18235"/>
                  </a:lnTo>
                  <a:lnTo>
                    <a:pt x="16978" y="17003"/>
                  </a:lnTo>
                  <a:lnTo>
                    <a:pt x="17116" y="15636"/>
                  </a:lnTo>
                  <a:lnTo>
                    <a:pt x="16307" y="13658"/>
                  </a:lnTo>
                  <a:lnTo>
                    <a:pt x="15261" y="11974"/>
                  </a:lnTo>
                  <a:lnTo>
                    <a:pt x="12205" y="11963"/>
                  </a:lnTo>
                  <a:lnTo>
                    <a:pt x="11303" y="12848"/>
                  </a:lnTo>
                  <a:lnTo>
                    <a:pt x="10248" y="12953"/>
                  </a:lnTo>
                  <a:lnTo>
                    <a:pt x="9582" y="13966"/>
                  </a:lnTo>
                  <a:lnTo>
                    <a:pt x="9125" y="15271"/>
                  </a:lnTo>
                  <a:lnTo>
                    <a:pt x="7055" y="17336"/>
                  </a:lnTo>
                  <a:lnTo>
                    <a:pt x="5412" y="14548"/>
                  </a:lnTo>
                  <a:lnTo>
                    <a:pt x="3950" y="12703"/>
                  </a:lnTo>
                  <a:lnTo>
                    <a:pt x="2980" y="12091"/>
                  </a:lnTo>
                  <a:lnTo>
                    <a:pt x="2040" y="11153"/>
                  </a:lnTo>
                  <a:lnTo>
                    <a:pt x="1639" y="9073"/>
                  </a:lnTo>
                  <a:lnTo>
                    <a:pt x="1097" y="8035"/>
                  </a:lnTo>
                  <a:lnTo>
                    <a:pt x="0" y="7261"/>
                  </a:lnTo>
                  <a:lnTo>
                    <a:pt x="1736" y="4971"/>
                  </a:lnTo>
                  <a:lnTo>
                    <a:pt x="2892" y="5061"/>
                  </a:lnTo>
                  <a:lnTo>
                    <a:pt x="3900" y="4274"/>
                  </a:lnTo>
                  <a:lnTo>
                    <a:pt x="4742" y="4268"/>
                  </a:lnTo>
                  <a:lnTo>
                    <a:pt x="5353" y="3646"/>
                  </a:lnTo>
                  <a:lnTo>
                    <a:pt x="5055" y="2086"/>
                  </a:lnTo>
                  <a:lnTo>
                    <a:pt x="5481" y="1595"/>
                  </a:lnTo>
                  <a:lnTo>
                    <a:pt x="5578" y="0"/>
                  </a:lnTo>
                  <a:lnTo>
                    <a:pt x="7415" y="53"/>
                  </a:lnTo>
                  <a:lnTo>
                    <a:pt x="10134" y="1207"/>
                  </a:lnTo>
                  <a:lnTo>
                    <a:pt x="10976" y="1104"/>
                  </a:lnTo>
                  <a:lnTo>
                    <a:pt x="11270" y="581"/>
                  </a:lnTo>
                  <a:lnTo>
                    <a:pt x="13341" y="958"/>
                  </a:lnTo>
                  <a:lnTo>
                    <a:pt x="13895" y="694"/>
                  </a:lnTo>
                  <a:lnTo>
                    <a:pt x="14091" y="2417"/>
                  </a:lnTo>
                  <a:lnTo>
                    <a:pt x="14695" y="2413"/>
                  </a:lnTo>
                  <a:lnTo>
                    <a:pt x="15699" y="1788"/>
                  </a:lnTo>
                  <a:lnTo>
                    <a:pt x="16328" y="1946"/>
                  </a:lnTo>
                  <a:lnTo>
                    <a:pt x="17370" y="3143"/>
                  </a:lnTo>
                  <a:lnTo>
                    <a:pt x="18997" y="3522"/>
                  </a:lnTo>
                  <a:lnTo>
                    <a:pt x="20055" y="2506"/>
                  </a:lnTo>
                  <a:lnTo>
                    <a:pt x="21294" y="1879"/>
                  </a:lnTo>
                  <a:lnTo>
                    <a:pt x="22217" y="1222"/>
                  </a:lnTo>
                  <a:lnTo>
                    <a:pt x="22979" y="1347"/>
                  </a:lnTo>
                  <a:lnTo>
                    <a:pt x="23814" y="2381"/>
                  </a:lnTo>
                  <a:lnTo>
                    <a:pt x="24254" y="3679"/>
                  </a:lnTo>
                  <a:lnTo>
                    <a:pt x="25797" y="5652"/>
                  </a:lnTo>
                  <a:lnTo>
                    <a:pt x="25003" y="6861"/>
                  </a:lnTo>
                  <a:lnTo>
                    <a:pt x="24839" y="8391"/>
                  </a:lnTo>
                  <a:lnTo>
                    <a:pt x="25657" y="7929"/>
                  </a:lnTo>
                  <a:lnTo>
                    <a:pt x="26129" y="8478"/>
                  </a:lnTo>
                  <a:lnTo>
                    <a:pt x="25914" y="9878"/>
                  </a:lnTo>
                  <a:lnTo>
                    <a:pt x="27069" y="11236"/>
                  </a:lnTo>
                  <a:lnTo>
                    <a:pt x="26304" y="11599"/>
                  </a:lnTo>
                  <a:lnTo>
                    <a:pt x="25984" y="13195"/>
                  </a:lnTo>
                  <a:lnTo>
                    <a:pt x="26850" y="15140"/>
                  </a:lnTo>
                  <a:lnTo>
                    <a:pt x="27768" y="18905"/>
                  </a:lnTo>
                  <a:lnTo>
                    <a:pt x="26342" y="19469"/>
                  </a:lnTo>
                  <a:lnTo>
                    <a:pt x="25971" y="20122"/>
                  </a:lnTo>
                  <a:lnTo>
                    <a:pt x="26261" y="21031"/>
                  </a:lnTo>
                  <a:lnTo>
                    <a:pt x="26021" y="23082"/>
                  </a:lnTo>
                  <a:lnTo>
                    <a:pt x="25413" y="2308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1" name="Polygon form 541"/>
            <p:cNvSpPr/>
            <p:nvPr/>
          </p:nvSpPr>
          <p:spPr>
            <a:xfrm>
              <a:off x="657917" y="2703942"/>
              <a:ext cx="11432" cy="3502"/>
            </a:xfrm>
            <a:custGeom>
              <a:avLst/>
              <a:gdLst/>
              <a:ahLst/>
              <a:cxnLst/>
              <a:rect l="0" t="0" r="0" b="0"/>
              <a:pathLst>
                <a:path w="11432" h="3502">
                  <a:moveTo>
                    <a:pt x="0" y="3391"/>
                  </a:moveTo>
                  <a:lnTo>
                    <a:pt x="534" y="1304"/>
                  </a:lnTo>
                  <a:lnTo>
                    <a:pt x="4678" y="1184"/>
                  </a:lnTo>
                  <a:lnTo>
                    <a:pt x="5560" y="72"/>
                  </a:lnTo>
                  <a:lnTo>
                    <a:pt x="6767" y="0"/>
                  </a:lnTo>
                  <a:lnTo>
                    <a:pt x="8243" y="1163"/>
                  </a:lnTo>
                  <a:lnTo>
                    <a:pt x="9422" y="1189"/>
                  </a:lnTo>
                  <a:lnTo>
                    <a:pt x="10691" y="400"/>
                  </a:lnTo>
                  <a:lnTo>
                    <a:pt x="11432" y="1763"/>
                  </a:lnTo>
                  <a:lnTo>
                    <a:pt x="9766" y="2814"/>
                  </a:lnTo>
                  <a:lnTo>
                    <a:pt x="8115" y="2726"/>
                  </a:lnTo>
                  <a:lnTo>
                    <a:pt x="6504" y="1727"/>
                  </a:lnTo>
                  <a:lnTo>
                    <a:pt x="5072" y="2809"/>
                  </a:lnTo>
                  <a:lnTo>
                    <a:pt x="4389" y="2846"/>
                  </a:lnTo>
                  <a:lnTo>
                    <a:pt x="3461" y="3502"/>
                  </a:lnTo>
                  <a:lnTo>
                    <a:pt x="0" y="339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2" name="Polygon form 542"/>
            <p:cNvSpPr/>
            <p:nvPr/>
          </p:nvSpPr>
          <p:spPr>
            <a:xfrm>
              <a:off x="658462" y="2709812"/>
              <a:ext cx="11357" cy="7478"/>
            </a:xfrm>
            <a:custGeom>
              <a:avLst/>
              <a:gdLst/>
              <a:ahLst/>
              <a:cxnLst/>
              <a:rect l="0" t="0" r="0" b="0"/>
              <a:pathLst>
                <a:path w="11357" h="7478">
                  <a:moveTo>
                    <a:pt x="5779" y="7478"/>
                  </a:moveTo>
                  <a:lnTo>
                    <a:pt x="3777" y="5505"/>
                  </a:lnTo>
                  <a:lnTo>
                    <a:pt x="2176" y="5189"/>
                  </a:lnTo>
                  <a:lnTo>
                    <a:pt x="1327" y="3859"/>
                  </a:lnTo>
                  <a:lnTo>
                    <a:pt x="1363" y="3143"/>
                  </a:lnTo>
                  <a:lnTo>
                    <a:pt x="221" y="2140"/>
                  </a:lnTo>
                  <a:lnTo>
                    <a:pt x="0" y="1132"/>
                  </a:lnTo>
                  <a:lnTo>
                    <a:pt x="2034" y="371"/>
                  </a:lnTo>
                  <a:lnTo>
                    <a:pt x="3292" y="527"/>
                  </a:lnTo>
                  <a:lnTo>
                    <a:pt x="4324" y="0"/>
                  </a:lnTo>
                  <a:lnTo>
                    <a:pt x="11357" y="218"/>
                  </a:lnTo>
                  <a:lnTo>
                    <a:pt x="11260" y="1813"/>
                  </a:lnTo>
                  <a:lnTo>
                    <a:pt x="10834" y="2304"/>
                  </a:lnTo>
                  <a:lnTo>
                    <a:pt x="11132" y="3864"/>
                  </a:lnTo>
                  <a:lnTo>
                    <a:pt x="10521" y="4486"/>
                  </a:lnTo>
                  <a:lnTo>
                    <a:pt x="9679" y="4492"/>
                  </a:lnTo>
                  <a:lnTo>
                    <a:pt x="8671" y="5279"/>
                  </a:lnTo>
                  <a:lnTo>
                    <a:pt x="7515" y="5189"/>
                  </a:lnTo>
                  <a:lnTo>
                    <a:pt x="5779" y="747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3" name="Polygon form 543"/>
            <p:cNvSpPr/>
            <p:nvPr/>
          </p:nvSpPr>
          <p:spPr>
            <a:xfrm>
              <a:off x="757787" y="2758519"/>
              <a:ext cx="7614" cy="5991"/>
            </a:xfrm>
            <a:custGeom>
              <a:avLst/>
              <a:gdLst/>
              <a:ahLst/>
              <a:cxnLst/>
              <a:rect l="0" t="0" r="0" b="0"/>
              <a:pathLst>
                <a:path w="7614" h="5991">
                  <a:moveTo>
                    <a:pt x="721" y="5991"/>
                  </a:moveTo>
                  <a:lnTo>
                    <a:pt x="0" y="5282"/>
                  </a:lnTo>
                  <a:lnTo>
                    <a:pt x="1312" y="0"/>
                  </a:lnTo>
                  <a:lnTo>
                    <a:pt x="7570" y="105"/>
                  </a:lnTo>
                  <a:lnTo>
                    <a:pt x="7614" y="5766"/>
                  </a:lnTo>
                  <a:lnTo>
                    <a:pt x="2018" y="5719"/>
                  </a:lnTo>
                  <a:lnTo>
                    <a:pt x="721" y="599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4" name="Polygon form 544"/>
            <p:cNvSpPr/>
            <p:nvPr/>
          </p:nvSpPr>
          <p:spPr>
            <a:xfrm>
              <a:off x="791672" y="2571932"/>
              <a:ext cx="21214" cy="25697"/>
            </a:xfrm>
            <a:custGeom>
              <a:avLst/>
              <a:gdLst/>
              <a:ahLst/>
              <a:cxnLst/>
              <a:rect l="0" t="0" r="0" b="0"/>
              <a:pathLst>
                <a:path w="21214" h="25697">
                  <a:moveTo>
                    <a:pt x="21214" y="1220"/>
                  </a:moveTo>
                  <a:lnTo>
                    <a:pt x="20508" y="4186"/>
                  </a:lnTo>
                  <a:lnTo>
                    <a:pt x="19755" y="4728"/>
                  </a:lnTo>
                  <a:lnTo>
                    <a:pt x="17652" y="4627"/>
                  </a:lnTo>
                  <a:lnTo>
                    <a:pt x="15814" y="4209"/>
                  </a:lnTo>
                  <a:lnTo>
                    <a:pt x="11795" y="5495"/>
                  </a:lnTo>
                  <a:lnTo>
                    <a:pt x="14458" y="8108"/>
                  </a:lnTo>
                  <a:lnTo>
                    <a:pt x="12789" y="8901"/>
                  </a:lnTo>
                  <a:lnTo>
                    <a:pt x="10870" y="8933"/>
                  </a:lnTo>
                  <a:lnTo>
                    <a:pt x="8804" y="6533"/>
                  </a:lnTo>
                  <a:lnTo>
                    <a:pt x="8262" y="7575"/>
                  </a:lnTo>
                  <a:lnTo>
                    <a:pt x="9310" y="10377"/>
                  </a:lnTo>
                  <a:lnTo>
                    <a:pt x="11259" y="12564"/>
                  </a:lnTo>
                  <a:lnTo>
                    <a:pt x="10054" y="13613"/>
                  </a:lnTo>
                  <a:lnTo>
                    <a:pt x="12199" y="15758"/>
                  </a:lnTo>
                  <a:lnTo>
                    <a:pt x="14056" y="17101"/>
                  </a:lnTo>
                  <a:lnTo>
                    <a:pt x="14371" y="19761"/>
                  </a:lnTo>
                  <a:lnTo>
                    <a:pt x="11022" y="18557"/>
                  </a:lnTo>
                  <a:lnTo>
                    <a:pt x="12280" y="20945"/>
                  </a:lnTo>
                  <a:lnTo>
                    <a:pt x="10104" y="21469"/>
                  </a:lnTo>
                  <a:lnTo>
                    <a:pt x="11814" y="25609"/>
                  </a:lnTo>
                  <a:lnTo>
                    <a:pt x="9483" y="25697"/>
                  </a:lnTo>
                  <a:lnTo>
                    <a:pt x="6425" y="23684"/>
                  </a:lnTo>
                  <a:lnTo>
                    <a:pt x="4786" y="19932"/>
                  </a:lnTo>
                  <a:lnTo>
                    <a:pt x="3904" y="16807"/>
                  </a:lnTo>
                  <a:lnTo>
                    <a:pt x="2359" y="14659"/>
                  </a:lnTo>
                  <a:lnTo>
                    <a:pt x="350" y="11996"/>
                  </a:lnTo>
                  <a:lnTo>
                    <a:pt x="0" y="10658"/>
                  </a:lnTo>
                  <a:lnTo>
                    <a:pt x="1402" y="8355"/>
                  </a:lnTo>
                  <a:lnTo>
                    <a:pt x="1470" y="6823"/>
                  </a:lnTo>
                  <a:lnTo>
                    <a:pt x="2524" y="6126"/>
                  </a:lnTo>
                  <a:lnTo>
                    <a:pt x="2478" y="4888"/>
                  </a:lnTo>
                  <a:lnTo>
                    <a:pt x="4681" y="4442"/>
                  </a:lnTo>
                  <a:lnTo>
                    <a:pt x="5885" y="3396"/>
                  </a:lnTo>
                  <a:lnTo>
                    <a:pt x="7749" y="3461"/>
                  </a:lnTo>
                  <a:lnTo>
                    <a:pt x="8228" y="2633"/>
                  </a:lnTo>
                  <a:lnTo>
                    <a:pt x="8863" y="2467"/>
                  </a:lnTo>
                  <a:lnTo>
                    <a:pt x="11406" y="2567"/>
                  </a:lnTo>
                  <a:lnTo>
                    <a:pt x="13998" y="1232"/>
                  </a:lnTo>
                  <a:lnTo>
                    <a:pt x="16590" y="2841"/>
                  </a:lnTo>
                  <a:lnTo>
                    <a:pt x="19645" y="2347"/>
                  </a:lnTo>
                  <a:lnTo>
                    <a:pt x="19403" y="0"/>
                  </a:lnTo>
                  <a:lnTo>
                    <a:pt x="21214" y="122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5" name="Polygon form 545"/>
            <p:cNvSpPr/>
            <p:nvPr/>
          </p:nvSpPr>
          <p:spPr>
            <a:xfrm>
              <a:off x="805241" y="2600896"/>
              <a:ext cx="9804" cy="3652"/>
            </a:xfrm>
            <a:custGeom>
              <a:avLst/>
              <a:gdLst/>
              <a:ahLst/>
              <a:cxnLst/>
              <a:rect l="0" t="0" r="0" b="0"/>
              <a:pathLst>
                <a:path w="9804" h="3652">
                  <a:moveTo>
                    <a:pt x="474" y="0"/>
                  </a:moveTo>
                  <a:lnTo>
                    <a:pt x="2550" y="1563"/>
                  </a:lnTo>
                  <a:lnTo>
                    <a:pt x="5276" y="1258"/>
                  </a:lnTo>
                  <a:lnTo>
                    <a:pt x="7938" y="1556"/>
                  </a:lnTo>
                  <a:lnTo>
                    <a:pt x="7932" y="2378"/>
                  </a:lnTo>
                  <a:lnTo>
                    <a:pt x="9804" y="1785"/>
                  </a:lnTo>
                  <a:lnTo>
                    <a:pt x="9499" y="3182"/>
                  </a:lnTo>
                  <a:lnTo>
                    <a:pt x="4437" y="3652"/>
                  </a:lnTo>
                  <a:lnTo>
                    <a:pt x="4401" y="2874"/>
                  </a:lnTo>
                  <a:lnTo>
                    <a:pt x="0" y="2011"/>
                  </a:lnTo>
                  <a:lnTo>
                    <a:pt x="474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6" name="Polygon form 546"/>
            <p:cNvSpPr/>
            <p:nvPr/>
          </p:nvSpPr>
          <p:spPr>
            <a:xfrm>
              <a:off x="564921" y="2375504"/>
              <a:ext cx="132583" cy="109191"/>
            </a:xfrm>
            <a:custGeom>
              <a:avLst/>
              <a:gdLst/>
              <a:ahLst/>
              <a:cxnLst/>
              <a:rect l="0" t="0" r="0" b="0"/>
              <a:pathLst>
                <a:path w="132583" h="109191">
                  <a:moveTo>
                    <a:pt x="67045" y="4195"/>
                  </a:moveTo>
                  <a:lnTo>
                    <a:pt x="74863" y="1616"/>
                  </a:lnTo>
                  <a:lnTo>
                    <a:pt x="81362" y="1969"/>
                  </a:lnTo>
                  <a:lnTo>
                    <a:pt x="84551" y="319"/>
                  </a:lnTo>
                  <a:lnTo>
                    <a:pt x="91339" y="0"/>
                  </a:lnTo>
                  <a:lnTo>
                    <a:pt x="106061" y="820"/>
                  </a:lnTo>
                  <a:lnTo>
                    <a:pt x="116898" y="4672"/>
                  </a:lnTo>
                  <a:lnTo>
                    <a:pt x="112871" y="6427"/>
                  </a:lnTo>
                  <a:lnTo>
                    <a:pt x="105377" y="6528"/>
                  </a:lnTo>
                  <a:lnTo>
                    <a:pt x="94760" y="6806"/>
                  </a:lnTo>
                  <a:lnTo>
                    <a:pt x="95437" y="7653"/>
                  </a:lnTo>
                  <a:lnTo>
                    <a:pt x="102525" y="7260"/>
                  </a:lnTo>
                  <a:lnTo>
                    <a:pt x="107945" y="8958"/>
                  </a:lnTo>
                  <a:lnTo>
                    <a:pt x="112151" y="7582"/>
                  </a:lnTo>
                  <a:lnTo>
                    <a:pt x="113353" y="9280"/>
                  </a:lnTo>
                  <a:lnTo>
                    <a:pt x="110465" y="11968"/>
                  </a:lnTo>
                  <a:lnTo>
                    <a:pt x="115984" y="10298"/>
                  </a:lnTo>
                  <a:lnTo>
                    <a:pt x="125973" y="8586"/>
                  </a:lnTo>
                  <a:lnTo>
                    <a:pt x="131749" y="9544"/>
                  </a:lnTo>
                  <a:lnTo>
                    <a:pt x="132583" y="11558"/>
                  </a:lnTo>
                  <a:lnTo>
                    <a:pt x="123801" y="14821"/>
                  </a:lnTo>
                  <a:lnTo>
                    <a:pt x="122447" y="15886"/>
                  </a:lnTo>
                  <a:lnTo>
                    <a:pt x="115710" y="16618"/>
                  </a:lnTo>
                  <a:lnTo>
                    <a:pt x="120436" y="16901"/>
                  </a:lnTo>
                  <a:lnTo>
                    <a:pt x="117314" y="20287"/>
                  </a:lnTo>
                  <a:lnTo>
                    <a:pt x="114976" y="23302"/>
                  </a:lnTo>
                  <a:lnTo>
                    <a:pt x="113954" y="28514"/>
                  </a:lnTo>
                  <a:lnTo>
                    <a:pt x="115991" y="31610"/>
                  </a:lnTo>
                  <a:lnTo>
                    <a:pt x="112484" y="31755"/>
                  </a:lnTo>
                  <a:lnTo>
                    <a:pt x="108502" y="33180"/>
                  </a:lnTo>
                  <a:lnTo>
                    <a:pt x="112124" y="35726"/>
                  </a:lnTo>
                  <a:lnTo>
                    <a:pt x="111870" y="39716"/>
                  </a:lnTo>
                  <a:lnTo>
                    <a:pt x="109320" y="40111"/>
                  </a:lnTo>
                  <a:lnTo>
                    <a:pt x="111537" y="44189"/>
                  </a:lnTo>
                  <a:lnTo>
                    <a:pt x="106256" y="44442"/>
                  </a:lnTo>
                  <a:lnTo>
                    <a:pt x="108601" y="46393"/>
                  </a:lnTo>
                  <a:lnTo>
                    <a:pt x="107494" y="48034"/>
                  </a:lnTo>
                  <a:lnTo>
                    <a:pt x="103982" y="48702"/>
                  </a:lnTo>
                  <a:lnTo>
                    <a:pt x="100651" y="48656"/>
                  </a:lnTo>
                  <a:lnTo>
                    <a:pt x="102969" y="51884"/>
                  </a:lnTo>
                  <a:lnTo>
                    <a:pt x="102565" y="53971"/>
                  </a:lnTo>
                  <a:lnTo>
                    <a:pt x="98185" y="51942"/>
                  </a:lnTo>
                  <a:lnTo>
                    <a:pt x="96648" y="53171"/>
                  </a:lnTo>
                  <a:lnTo>
                    <a:pt x="99672" y="54406"/>
                  </a:lnTo>
                  <a:lnTo>
                    <a:pt x="102284" y="57330"/>
                  </a:lnTo>
                  <a:lnTo>
                    <a:pt x="102471" y="61122"/>
                  </a:lnTo>
                  <a:lnTo>
                    <a:pt x="97817" y="61942"/>
                  </a:lnTo>
                  <a:lnTo>
                    <a:pt x="96279" y="60098"/>
                  </a:lnTo>
                  <a:lnTo>
                    <a:pt x="93826" y="57345"/>
                  </a:lnTo>
                  <a:lnTo>
                    <a:pt x="93938" y="60541"/>
                  </a:lnTo>
                  <a:lnTo>
                    <a:pt x="90454" y="62943"/>
                  </a:lnTo>
                  <a:lnTo>
                    <a:pt x="97050" y="63278"/>
                  </a:lnTo>
                  <a:lnTo>
                    <a:pt x="100477" y="63600"/>
                  </a:lnTo>
                  <a:lnTo>
                    <a:pt x="92805" y="67548"/>
                  </a:lnTo>
                  <a:lnTo>
                    <a:pt x="84960" y="71090"/>
                  </a:lnTo>
                  <a:lnTo>
                    <a:pt x="76962" y="72524"/>
                  </a:lnTo>
                  <a:lnTo>
                    <a:pt x="74091" y="72469"/>
                  </a:lnTo>
                  <a:lnTo>
                    <a:pt x="70899" y="74200"/>
                  </a:lnTo>
                  <a:lnTo>
                    <a:pt x="65844" y="79040"/>
                  </a:lnTo>
                  <a:lnTo>
                    <a:pt x="59159" y="82151"/>
                  </a:lnTo>
                  <a:lnTo>
                    <a:pt x="57252" y="82287"/>
                  </a:lnTo>
                  <a:lnTo>
                    <a:pt x="53330" y="83323"/>
                  </a:lnTo>
                  <a:lnTo>
                    <a:pt x="49121" y="84290"/>
                  </a:lnTo>
                  <a:lnTo>
                    <a:pt x="45868" y="87105"/>
                  </a:lnTo>
                  <a:lnTo>
                    <a:pt x="44770" y="90384"/>
                  </a:lnTo>
                  <a:lnTo>
                    <a:pt x="42393" y="93409"/>
                  </a:lnTo>
                  <a:lnTo>
                    <a:pt x="36655" y="96997"/>
                  </a:lnTo>
                  <a:lnTo>
                    <a:pt x="36601" y="100697"/>
                  </a:lnTo>
                  <a:lnTo>
                    <a:pt x="34099" y="104527"/>
                  </a:lnTo>
                  <a:lnTo>
                    <a:pt x="31193" y="109053"/>
                  </a:lnTo>
                  <a:lnTo>
                    <a:pt x="27047" y="109191"/>
                  </a:lnTo>
                  <a:lnTo>
                    <a:pt x="24091" y="105204"/>
                  </a:lnTo>
                  <a:lnTo>
                    <a:pt x="18411" y="104956"/>
                  </a:lnTo>
                  <a:lnTo>
                    <a:pt x="16590" y="102276"/>
                  </a:lnTo>
                  <a:lnTo>
                    <a:pt x="16425" y="97629"/>
                  </a:lnTo>
                  <a:lnTo>
                    <a:pt x="13919" y="91611"/>
                  </a:lnTo>
                  <a:lnTo>
                    <a:pt x="13783" y="88509"/>
                  </a:lnTo>
                  <a:lnTo>
                    <a:pt x="15171" y="84304"/>
                  </a:lnTo>
                  <a:lnTo>
                    <a:pt x="13354" y="79839"/>
                  </a:lnTo>
                  <a:lnTo>
                    <a:pt x="15829" y="76454"/>
                  </a:lnTo>
                  <a:lnTo>
                    <a:pt x="14834" y="74735"/>
                  </a:lnTo>
                  <a:lnTo>
                    <a:pt x="19870" y="69423"/>
                  </a:lnTo>
                  <a:lnTo>
                    <a:pt x="24488" y="67865"/>
                  </a:lnTo>
                  <a:lnTo>
                    <a:pt x="26364" y="65966"/>
                  </a:lnTo>
                  <a:lnTo>
                    <a:pt x="28535" y="62363"/>
                  </a:lnTo>
                  <a:lnTo>
                    <a:pt x="24925" y="63882"/>
                  </a:lnTo>
                  <a:lnTo>
                    <a:pt x="23240" y="64512"/>
                  </a:lnTo>
                  <a:lnTo>
                    <a:pt x="20673" y="65072"/>
                  </a:lnTo>
                  <a:lnTo>
                    <a:pt x="18328" y="63419"/>
                  </a:lnTo>
                  <a:lnTo>
                    <a:pt x="19712" y="60267"/>
                  </a:lnTo>
                  <a:lnTo>
                    <a:pt x="21898" y="57851"/>
                  </a:lnTo>
                  <a:lnTo>
                    <a:pt x="24201" y="57886"/>
                  </a:lnTo>
                  <a:lnTo>
                    <a:pt x="28624" y="59337"/>
                  </a:lnTo>
                  <a:lnTo>
                    <a:pt x="25824" y="56213"/>
                  </a:lnTo>
                  <a:lnTo>
                    <a:pt x="24441" y="54534"/>
                  </a:lnTo>
                  <a:lnTo>
                    <a:pt x="21703" y="55075"/>
                  </a:lnTo>
                  <a:lnTo>
                    <a:pt x="20279" y="53838"/>
                  </a:lnTo>
                  <a:lnTo>
                    <a:pt x="25190" y="49662"/>
                  </a:lnTo>
                  <a:lnTo>
                    <a:pt x="24657" y="47881"/>
                  </a:lnTo>
                  <a:lnTo>
                    <a:pt x="24520" y="44616"/>
                  </a:lnTo>
                  <a:lnTo>
                    <a:pt x="24485" y="39621"/>
                  </a:lnTo>
                  <a:lnTo>
                    <a:pt x="22642" y="37711"/>
                  </a:lnTo>
                  <a:lnTo>
                    <a:pt x="23805" y="35797"/>
                  </a:lnTo>
                  <a:lnTo>
                    <a:pt x="19501" y="32851"/>
                  </a:lnTo>
                  <a:lnTo>
                    <a:pt x="15055" y="32296"/>
                  </a:lnTo>
                  <a:lnTo>
                    <a:pt x="9084" y="32186"/>
                  </a:lnTo>
                  <a:lnTo>
                    <a:pt x="3522" y="32240"/>
                  </a:lnTo>
                  <a:lnTo>
                    <a:pt x="2031" y="30669"/>
                  </a:lnTo>
                  <a:lnTo>
                    <a:pt x="394" y="27640"/>
                  </a:lnTo>
                  <a:lnTo>
                    <a:pt x="7037" y="26522"/>
                  </a:lnTo>
                  <a:lnTo>
                    <a:pt x="11488" y="26500"/>
                  </a:lnTo>
                  <a:lnTo>
                    <a:pt x="3295" y="24868"/>
                  </a:lnTo>
                  <a:lnTo>
                    <a:pt x="0" y="22792"/>
                  </a:lnTo>
                  <a:lnTo>
                    <a:pt x="1668" y="21075"/>
                  </a:lnTo>
                  <a:lnTo>
                    <a:pt x="11136" y="19322"/>
                  </a:lnTo>
                  <a:lnTo>
                    <a:pt x="20230" y="17520"/>
                  </a:lnTo>
                  <a:lnTo>
                    <a:pt x="22209" y="15922"/>
                  </a:lnTo>
                  <a:lnTo>
                    <a:pt x="17998" y="14072"/>
                  </a:lnTo>
                  <a:lnTo>
                    <a:pt x="21097" y="12369"/>
                  </a:lnTo>
                  <a:lnTo>
                    <a:pt x="30248" y="9528"/>
                  </a:lnTo>
                  <a:lnTo>
                    <a:pt x="33436" y="9158"/>
                  </a:lnTo>
                  <a:lnTo>
                    <a:pt x="34093" y="7112"/>
                  </a:lnTo>
                  <a:lnTo>
                    <a:pt x="39495" y="6097"/>
                  </a:lnTo>
                  <a:lnTo>
                    <a:pt x="45875" y="5591"/>
                  </a:lnTo>
                  <a:lnTo>
                    <a:pt x="51791" y="5741"/>
                  </a:lnTo>
                  <a:lnTo>
                    <a:pt x="53008" y="7219"/>
                  </a:lnTo>
                  <a:lnTo>
                    <a:pt x="59628" y="4869"/>
                  </a:lnTo>
                  <a:lnTo>
                    <a:pt x="63233" y="6705"/>
                  </a:lnTo>
                  <a:lnTo>
                    <a:pt x="65754" y="7141"/>
                  </a:lnTo>
                  <a:lnTo>
                    <a:pt x="69015" y="8741"/>
                  </a:lnTo>
                  <a:lnTo>
                    <a:pt x="65706" y="6146"/>
                  </a:lnTo>
                  <a:lnTo>
                    <a:pt x="67045" y="419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7" name="Polygon form 547"/>
            <p:cNvSpPr/>
            <p:nvPr/>
          </p:nvSpPr>
          <p:spPr>
            <a:xfrm>
              <a:off x="372358" y="2680902"/>
              <a:ext cx="15964" cy="20277"/>
            </a:xfrm>
            <a:custGeom>
              <a:avLst/>
              <a:gdLst/>
              <a:ahLst/>
              <a:cxnLst/>
              <a:rect l="0" t="0" r="0" b="0"/>
              <a:pathLst>
                <a:path w="15964" h="20277">
                  <a:moveTo>
                    <a:pt x="7527" y="20277"/>
                  </a:moveTo>
                  <a:lnTo>
                    <a:pt x="5697" y="19370"/>
                  </a:lnTo>
                  <a:lnTo>
                    <a:pt x="3347" y="19227"/>
                  </a:lnTo>
                  <a:lnTo>
                    <a:pt x="1749" y="18204"/>
                  </a:lnTo>
                  <a:lnTo>
                    <a:pt x="0" y="16110"/>
                  </a:lnTo>
                  <a:lnTo>
                    <a:pt x="300" y="14668"/>
                  </a:lnTo>
                  <a:lnTo>
                    <a:pt x="908" y="13517"/>
                  </a:lnTo>
                  <a:lnTo>
                    <a:pt x="509" y="12577"/>
                  </a:lnTo>
                  <a:lnTo>
                    <a:pt x="2941" y="8586"/>
                  </a:lnTo>
                  <a:lnTo>
                    <a:pt x="7777" y="8698"/>
                  </a:lnTo>
                  <a:lnTo>
                    <a:pt x="8136" y="7017"/>
                  </a:lnTo>
                  <a:lnTo>
                    <a:pt x="7574" y="6700"/>
                  </a:lnTo>
                  <a:lnTo>
                    <a:pt x="7327" y="5618"/>
                  </a:lnTo>
                  <a:lnTo>
                    <a:pt x="6122" y="4437"/>
                  </a:lnTo>
                  <a:lnTo>
                    <a:pt x="4997" y="2747"/>
                  </a:lnTo>
                  <a:lnTo>
                    <a:pt x="6695" y="2783"/>
                  </a:lnTo>
                  <a:lnTo>
                    <a:pt x="7170" y="0"/>
                  </a:lnTo>
                  <a:lnTo>
                    <a:pt x="10671" y="92"/>
                  </a:lnTo>
                  <a:lnTo>
                    <a:pt x="14129" y="245"/>
                  </a:lnTo>
                  <a:lnTo>
                    <a:pt x="13456" y="4156"/>
                  </a:lnTo>
                  <a:lnTo>
                    <a:pt x="12295" y="9719"/>
                  </a:lnTo>
                  <a:lnTo>
                    <a:pt x="13420" y="9746"/>
                  </a:lnTo>
                  <a:lnTo>
                    <a:pt x="14517" y="10670"/>
                  </a:lnTo>
                  <a:lnTo>
                    <a:pt x="14951" y="9942"/>
                  </a:lnTo>
                  <a:lnTo>
                    <a:pt x="15964" y="10600"/>
                  </a:lnTo>
                  <a:lnTo>
                    <a:pt x="13971" y="12440"/>
                  </a:lnTo>
                  <a:lnTo>
                    <a:pt x="11983" y="13779"/>
                  </a:lnTo>
                  <a:lnTo>
                    <a:pt x="11583" y="14721"/>
                  </a:lnTo>
                  <a:lnTo>
                    <a:pt x="11749" y="15698"/>
                  </a:lnTo>
                  <a:lnTo>
                    <a:pt x="10791" y="16934"/>
                  </a:lnTo>
                  <a:lnTo>
                    <a:pt x="9865" y="17218"/>
                  </a:lnTo>
                  <a:lnTo>
                    <a:pt x="9987" y="17805"/>
                  </a:lnTo>
                  <a:lnTo>
                    <a:pt x="9203" y="18335"/>
                  </a:lnTo>
                  <a:lnTo>
                    <a:pt x="7739" y="19554"/>
                  </a:lnTo>
                  <a:lnTo>
                    <a:pt x="7527" y="2027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8" name="Polygon form 548"/>
            <p:cNvSpPr/>
            <p:nvPr/>
          </p:nvSpPr>
          <p:spPr>
            <a:xfrm>
              <a:off x="486328" y="2729017"/>
              <a:ext cx="18244" cy="34149"/>
            </a:xfrm>
            <a:custGeom>
              <a:avLst/>
              <a:gdLst/>
              <a:ahLst/>
              <a:cxnLst/>
              <a:rect l="0" t="0" r="0" b="0"/>
              <a:pathLst>
                <a:path w="18244" h="34149">
                  <a:moveTo>
                    <a:pt x="6850" y="0"/>
                  </a:moveTo>
                  <a:lnTo>
                    <a:pt x="9275" y="1788"/>
                  </a:lnTo>
                  <a:lnTo>
                    <a:pt x="11500" y="4937"/>
                  </a:lnTo>
                  <a:lnTo>
                    <a:pt x="11502" y="7411"/>
                  </a:lnTo>
                  <a:lnTo>
                    <a:pt x="12942" y="7534"/>
                  </a:lnTo>
                  <a:lnTo>
                    <a:pt x="14905" y="9890"/>
                  </a:lnTo>
                  <a:lnTo>
                    <a:pt x="16359" y="11570"/>
                  </a:lnTo>
                  <a:lnTo>
                    <a:pt x="15605" y="15885"/>
                  </a:lnTo>
                  <a:lnTo>
                    <a:pt x="13237" y="17127"/>
                  </a:lnTo>
                  <a:lnTo>
                    <a:pt x="13413" y="18260"/>
                  </a:lnTo>
                  <a:lnTo>
                    <a:pt x="12641" y="20736"/>
                  </a:lnTo>
                  <a:lnTo>
                    <a:pt x="14267" y="24230"/>
                  </a:lnTo>
                  <a:lnTo>
                    <a:pt x="15497" y="24239"/>
                  </a:lnTo>
                  <a:lnTo>
                    <a:pt x="15953" y="26951"/>
                  </a:lnTo>
                  <a:lnTo>
                    <a:pt x="18244" y="31129"/>
                  </a:lnTo>
                  <a:lnTo>
                    <a:pt x="17307" y="31299"/>
                  </a:lnTo>
                  <a:lnTo>
                    <a:pt x="15184" y="30888"/>
                  </a:lnTo>
                  <a:lnTo>
                    <a:pt x="13920" y="32163"/>
                  </a:lnTo>
                  <a:lnTo>
                    <a:pt x="12172" y="33003"/>
                  </a:lnTo>
                  <a:lnTo>
                    <a:pt x="10955" y="33209"/>
                  </a:lnTo>
                  <a:lnTo>
                    <a:pt x="10522" y="34149"/>
                  </a:lnTo>
                  <a:lnTo>
                    <a:pt x="8636" y="33909"/>
                  </a:lnTo>
                  <a:lnTo>
                    <a:pt x="6292" y="31649"/>
                  </a:lnTo>
                  <a:lnTo>
                    <a:pt x="6041" y="29422"/>
                  </a:lnTo>
                  <a:lnTo>
                    <a:pt x="5094" y="26988"/>
                  </a:lnTo>
                  <a:lnTo>
                    <a:pt x="5786" y="22894"/>
                  </a:lnTo>
                  <a:lnTo>
                    <a:pt x="6891" y="21204"/>
                  </a:lnTo>
                  <a:lnTo>
                    <a:pt x="6067" y="18965"/>
                  </a:lnTo>
                  <a:lnTo>
                    <a:pt x="4768" y="18231"/>
                  </a:lnTo>
                  <a:lnTo>
                    <a:pt x="5330" y="16121"/>
                  </a:lnTo>
                  <a:lnTo>
                    <a:pt x="4472" y="15008"/>
                  </a:lnTo>
                  <a:lnTo>
                    <a:pt x="2469" y="15210"/>
                  </a:lnTo>
                  <a:lnTo>
                    <a:pt x="0" y="11542"/>
                  </a:lnTo>
                  <a:lnTo>
                    <a:pt x="1090" y="10223"/>
                  </a:lnTo>
                  <a:lnTo>
                    <a:pt x="1105" y="7999"/>
                  </a:lnTo>
                  <a:lnTo>
                    <a:pt x="3497" y="7243"/>
                  </a:lnTo>
                  <a:lnTo>
                    <a:pt x="4488" y="6348"/>
                  </a:lnTo>
                  <a:lnTo>
                    <a:pt x="3257" y="4553"/>
                  </a:lnTo>
                  <a:lnTo>
                    <a:pt x="3675" y="2801"/>
                  </a:lnTo>
                  <a:lnTo>
                    <a:pt x="6850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9" name="Polygon form 549"/>
            <p:cNvSpPr/>
            <p:nvPr/>
          </p:nvSpPr>
          <p:spPr>
            <a:xfrm>
              <a:off x="383149" y="2690338"/>
              <a:ext cx="23844" cy="14771"/>
            </a:xfrm>
            <a:custGeom>
              <a:avLst/>
              <a:gdLst/>
              <a:ahLst/>
              <a:cxnLst/>
              <a:rect l="0" t="0" r="0" b="0"/>
              <a:pathLst>
                <a:path w="23844" h="14771">
                  <a:moveTo>
                    <a:pt x="6809" y="14771"/>
                  </a:moveTo>
                  <a:lnTo>
                    <a:pt x="6340" y="13214"/>
                  </a:lnTo>
                  <a:lnTo>
                    <a:pt x="5241" y="12761"/>
                  </a:lnTo>
                  <a:lnTo>
                    <a:pt x="5754" y="10790"/>
                  </a:lnTo>
                  <a:lnTo>
                    <a:pt x="5307" y="10245"/>
                  </a:lnTo>
                  <a:lnTo>
                    <a:pt x="4573" y="9876"/>
                  </a:lnTo>
                  <a:lnTo>
                    <a:pt x="2835" y="10428"/>
                  </a:lnTo>
                  <a:lnTo>
                    <a:pt x="2781" y="9760"/>
                  </a:lnTo>
                  <a:lnTo>
                    <a:pt x="1742" y="8942"/>
                  </a:lnTo>
                  <a:lnTo>
                    <a:pt x="1059" y="7938"/>
                  </a:lnTo>
                  <a:lnTo>
                    <a:pt x="0" y="7497"/>
                  </a:lnTo>
                  <a:lnTo>
                    <a:pt x="958" y="6261"/>
                  </a:lnTo>
                  <a:lnTo>
                    <a:pt x="792" y="5284"/>
                  </a:lnTo>
                  <a:lnTo>
                    <a:pt x="1192" y="4342"/>
                  </a:lnTo>
                  <a:lnTo>
                    <a:pt x="3180" y="3003"/>
                  </a:lnTo>
                  <a:lnTo>
                    <a:pt x="5173" y="1163"/>
                  </a:lnTo>
                  <a:lnTo>
                    <a:pt x="5536" y="1365"/>
                  </a:lnTo>
                  <a:lnTo>
                    <a:pt x="6491" y="519"/>
                  </a:lnTo>
                  <a:lnTo>
                    <a:pt x="7580" y="475"/>
                  </a:lnTo>
                  <a:lnTo>
                    <a:pt x="7871" y="885"/>
                  </a:lnTo>
                  <a:lnTo>
                    <a:pt x="8491" y="655"/>
                  </a:lnTo>
                  <a:lnTo>
                    <a:pt x="10179" y="1142"/>
                  </a:lnTo>
                  <a:lnTo>
                    <a:pt x="11941" y="1055"/>
                  </a:lnTo>
                  <a:lnTo>
                    <a:pt x="13232" y="540"/>
                  </a:lnTo>
                  <a:lnTo>
                    <a:pt x="13754" y="0"/>
                  </a:lnTo>
                  <a:lnTo>
                    <a:pt x="14919" y="284"/>
                  </a:lnTo>
                  <a:lnTo>
                    <a:pt x="15773" y="639"/>
                  </a:lnTo>
                  <a:lnTo>
                    <a:pt x="16776" y="548"/>
                  </a:lnTo>
                  <a:lnTo>
                    <a:pt x="17586" y="139"/>
                  </a:lnTo>
                  <a:lnTo>
                    <a:pt x="19211" y="861"/>
                  </a:lnTo>
                  <a:lnTo>
                    <a:pt x="19794" y="984"/>
                  </a:lnTo>
                  <a:lnTo>
                    <a:pt x="20818" y="1929"/>
                  </a:lnTo>
                  <a:lnTo>
                    <a:pt x="21757" y="3054"/>
                  </a:lnTo>
                  <a:lnTo>
                    <a:pt x="23029" y="3837"/>
                  </a:lnTo>
                  <a:lnTo>
                    <a:pt x="23844" y="5208"/>
                  </a:lnTo>
                  <a:lnTo>
                    <a:pt x="22562" y="5080"/>
                  </a:lnTo>
                  <a:lnTo>
                    <a:pt x="21950" y="5737"/>
                  </a:lnTo>
                  <a:lnTo>
                    <a:pt x="20553" y="6350"/>
                  </a:lnTo>
                  <a:lnTo>
                    <a:pt x="19597" y="6332"/>
                  </a:lnTo>
                  <a:lnTo>
                    <a:pt x="18680" y="6939"/>
                  </a:lnTo>
                  <a:lnTo>
                    <a:pt x="17952" y="6700"/>
                  </a:lnTo>
                  <a:lnTo>
                    <a:pt x="17406" y="5935"/>
                  </a:lnTo>
                  <a:lnTo>
                    <a:pt x="16992" y="6069"/>
                  </a:lnTo>
                  <a:lnTo>
                    <a:pt x="16352" y="7234"/>
                  </a:lnTo>
                  <a:lnTo>
                    <a:pt x="15995" y="7183"/>
                  </a:lnTo>
                  <a:lnTo>
                    <a:pt x="15801" y="8194"/>
                  </a:lnTo>
                  <a:lnTo>
                    <a:pt x="14306" y="9521"/>
                  </a:lnTo>
                  <a:lnTo>
                    <a:pt x="13534" y="10091"/>
                  </a:lnTo>
                  <a:lnTo>
                    <a:pt x="13069" y="10693"/>
                  </a:lnTo>
                  <a:lnTo>
                    <a:pt x="12077" y="9675"/>
                  </a:lnTo>
                  <a:lnTo>
                    <a:pt x="11093" y="10971"/>
                  </a:lnTo>
                  <a:lnTo>
                    <a:pt x="10307" y="10920"/>
                  </a:lnTo>
                  <a:lnTo>
                    <a:pt x="9404" y="11017"/>
                  </a:lnTo>
                  <a:lnTo>
                    <a:pt x="9186" y="13443"/>
                  </a:lnTo>
                  <a:lnTo>
                    <a:pt x="8624" y="13475"/>
                  </a:lnTo>
                  <a:lnTo>
                    <a:pt x="8013" y="14592"/>
                  </a:lnTo>
                  <a:lnTo>
                    <a:pt x="6809" y="1477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0" name="Polygon form 550"/>
            <p:cNvSpPr/>
            <p:nvPr/>
          </p:nvSpPr>
          <p:spPr>
            <a:xfrm>
              <a:off x="767547" y="2550364"/>
              <a:ext cx="19115" cy="18857"/>
            </a:xfrm>
            <a:custGeom>
              <a:avLst/>
              <a:gdLst/>
              <a:ahLst/>
              <a:cxnLst/>
              <a:rect l="0" t="0" r="0" b="0"/>
              <a:pathLst>
                <a:path w="19115" h="18857">
                  <a:moveTo>
                    <a:pt x="16945" y="2709"/>
                  </a:moveTo>
                  <a:lnTo>
                    <a:pt x="17928" y="4521"/>
                  </a:lnTo>
                  <a:lnTo>
                    <a:pt x="19115" y="5848"/>
                  </a:lnTo>
                  <a:lnTo>
                    <a:pt x="18000" y="7635"/>
                  </a:lnTo>
                  <a:lnTo>
                    <a:pt x="16393" y="6612"/>
                  </a:lnTo>
                  <a:lnTo>
                    <a:pt x="14092" y="6705"/>
                  </a:lnTo>
                  <a:lnTo>
                    <a:pt x="11158" y="5957"/>
                  </a:lnTo>
                  <a:lnTo>
                    <a:pt x="9609" y="6079"/>
                  </a:lnTo>
                  <a:lnTo>
                    <a:pt x="8966" y="7063"/>
                  </a:lnTo>
                  <a:lnTo>
                    <a:pt x="7682" y="5995"/>
                  </a:lnTo>
                  <a:lnTo>
                    <a:pt x="7137" y="7955"/>
                  </a:lnTo>
                  <a:lnTo>
                    <a:pt x="8951" y="10137"/>
                  </a:lnTo>
                  <a:lnTo>
                    <a:pt x="9795" y="11587"/>
                  </a:lnTo>
                  <a:lnTo>
                    <a:pt x="11483" y="13328"/>
                  </a:lnTo>
                  <a:lnTo>
                    <a:pt x="12854" y="14355"/>
                  </a:lnTo>
                  <a:lnTo>
                    <a:pt x="14294" y="16306"/>
                  </a:lnTo>
                  <a:lnTo>
                    <a:pt x="17444" y="18053"/>
                  </a:lnTo>
                  <a:lnTo>
                    <a:pt x="17140" y="18857"/>
                  </a:lnTo>
                  <a:lnTo>
                    <a:pt x="13805" y="17153"/>
                  </a:lnTo>
                  <a:lnTo>
                    <a:pt x="11705" y="15480"/>
                  </a:lnTo>
                  <a:lnTo>
                    <a:pt x="8506" y="14115"/>
                  </a:lnTo>
                  <a:lnTo>
                    <a:pt x="5415" y="10682"/>
                  </a:lnTo>
                  <a:lnTo>
                    <a:pt x="6066" y="10323"/>
                  </a:lnTo>
                  <a:lnTo>
                    <a:pt x="4391" y="8360"/>
                  </a:lnTo>
                  <a:lnTo>
                    <a:pt x="4211" y="6773"/>
                  </a:lnTo>
                  <a:lnTo>
                    <a:pt x="2013" y="6052"/>
                  </a:lnTo>
                  <a:lnTo>
                    <a:pt x="1132" y="8092"/>
                  </a:lnTo>
                  <a:lnTo>
                    <a:pt x="37" y="6526"/>
                  </a:lnTo>
                  <a:lnTo>
                    <a:pt x="0" y="4893"/>
                  </a:lnTo>
                  <a:lnTo>
                    <a:pt x="113" y="4816"/>
                  </a:lnTo>
                  <a:lnTo>
                    <a:pt x="2444" y="4954"/>
                  </a:lnTo>
                  <a:lnTo>
                    <a:pt x="2995" y="4155"/>
                  </a:lnTo>
                  <a:lnTo>
                    <a:pt x="4184" y="4911"/>
                  </a:lnTo>
                  <a:lnTo>
                    <a:pt x="5497" y="4989"/>
                  </a:lnTo>
                  <a:lnTo>
                    <a:pt x="5383" y="3675"/>
                  </a:lnTo>
                  <a:lnTo>
                    <a:pt x="6499" y="3182"/>
                  </a:lnTo>
                  <a:lnTo>
                    <a:pt x="6668" y="1278"/>
                  </a:lnTo>
                  <a:lnTo>
                    <a:pt x="9195" y="0"/>
                  </a:lnTo>
                  <a:lnTo>
                    <a:pt x="10295" y="567"/>
                  </a:lnTo>
                  <a:lnTo>
                    <a:pt x="12949" y="2556"/>
                  </a:lnTo>
                  <a:lnTo>
                    <a:pt x="15772" y="3427"/>
                  </a:lnTo>
                  <a:lnTo>
                    <a:pt x="16945" y="2709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1" name="Polygon form 551"/>
            <p:cNvSpPr/>
            <p:nvPr/>
          </p:nvSpPr>
          <p:spPr>
            <a:xfrm>
              <a:off x="441969" y="2672425"/>
              <a:ext cx="11254" cy="9199"/>
            </a:xfrm>
            <a:custGeom>
              <a:avLst/>
              <a:gdLst/>
              <a:ahLst/>
              <a:cxnLst/>
              <a:rect l="0" t="0" r="0" b="0"/>
              <a:pathLst>
                <a:path w="11254" h="9199">
                  <a:moveTo>
                    <a:pt x="5882" y="0"/>
                  </a:moveTo>
                  <a:lnTo>
                    <a:pt x="8128" y="270"/>
                  </a:lnTo>
                  <a:lnTo>
                    <a:pt x="11254" y="1109"/>
                  </a:lnTo>
                  <a:lnTo>
                    <a:pt x="11195" y="3755"/>
                  </a:lnTo>
                  <a:lnTo>
                    <a:pt x="10642" y="5612"/>
                  </a:lnTo>
                  <a:lnTo>
                    <a:pt x="9613" y="6408"/>
                  </a:lnTo>
                  <a:lnTo>
                    <a:pt x="10375" y="7884"/>
                  </a:lnTo>
                  <a:lnTo>
                    <a:pt x="10118" y="9199"/>
                  </a:lnTo>
                  <a:lnTo>
                    <a:pt x="7738" y="8320"/>
                  </a:lnTo>
                  <a:lnTo>
                    <a:pt x="5920" y="8617"/>
                  </a:lnTo>
                  <a:lnTo>
                    <a:pt x="3679" y="8215"/>
                  </a:lnTo>
                  <a:lnTo>
                    <a:pt x="1795" y="9082"/>
                  </a:lnTo>
                  <a:lnTo>
                    <a:pt x="0" y="7523"/>
                  </a:lnTo>
                  <a:lnTo>
                    <a:pt x="557" y="5965"/>
                  </a:lnTo>
                  <a:lnTo>
                    <a:pt x="3910" y="6719"/>
                  </a:lnTo>
                  <a:lnTo>
                    <a:pt x="6684" y="7173"/>
                  </a:lnTo>
                  <a:lnTo>
                    <a:pt x="8187" y="6125"/>
                  </a:lnTo>
                  <a:lnTo>
                    <a:pt x="6779" y="3984"/>
                  </a:lnTo>
                  <a:lnTo>
                    <a:pt x="7081" y="2132"/>
                  </a:lnTo>
                  <a:lnTo>
                    <a:pt x="4836" y="1319"/>
                  </a:lnTo>
                  <a:lnTo>
                    <a:pt x="5882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2" name="Polygon form 552"/>
            <p:cNvSpPr/>
            <p:nvPr/>
          </p:nvSpPr>
          <p:spPr>
            <a:xfrm>
              <a:off x="775407" y="2540212"/>
              <a:ext cx="20844" cy="13580"/>
            </a:xfrm>
            <a:custGeom>
              <a:avLst/>
              <a:gdLst/>
              <a:ahLst/>
              <a:cxnLst/>
              <a:rect l="0" t="0" r="0" b="0"/>
              <a:pathLst>
                <a:path w="20844" h="13580">
                  <a:moveTo>
                    <a:pt x="0" y="8526"/>
                  </a:moveTo>
                  <a:lnTo>
                    <a:pt x="829" y="5486"/>
                  </a:lnTo>
                  <a:lnTo>
                    <a:pt x="106" y="4474"/>
                  </a:lnTo>
                  <a:lnTo>
                    <a:pt x="1948" y="4443"/>
                  </a:lnTo>
                  <a:lnTo>
                    <a:pt x="2021" y="2519"/>
                  </a:lnTo>
                  <a:lnTo>
                    <a:pt x="3794" y="3703"/>
                  </a:lnTo>
                  <a:lnTo>
                    <a:pt x="5048" y="4201"/>
                  </a:lnTo>
                  <a:lnTo>
                    <a:pt x="7735" y="3590"/>
                  </a:lnTo>
                  <a:lnTo>
                    <a:pt x="7903" y="2642"/>
                  </a:lnTo>
                  <a:lnTo>
                    <a:pt x="9184" y="2485"/>
                  </a:lnTo>
                  <a:lnTo>
                    <a:pt x="10695" y="1733"/>
                  </a:lnTo>
                  <a:lnTo>
                    <a:pt x="11079" y="2029"/>
                  </a:lnTo>
                  <a:lnTo>
                    <a:pt x="12544" y="1420"/>
                  </a:lnTo>
                  <a:lnTo>
                    <a:pt x="13184" y="302"/>
                  </a:lnTo>
                  <a:lnTo>
                    <a:pt x="14216" y="0"/>
                  </a:lnTo>
                  <a:lnTo>
                    <a:pt x="17864" y="1377"/>
                  </a:lnTo>
                  <a:lnTo>
                    <a:pt x="18500" y="885"/>
                  </a:lnTo>
                  <a:lnTo>
                    <a:pt x="20462" y="2137"/>
                  </a:lnTo>
                  <a:lnTo>
                    <a:pt x="20844" y="3395"/>
                  </a:lnTo>
                  <a:lnTo>
                    <a:pt x="18967" y="4413"/>
                  </a:lnTo>
                  <a:lnTo>
                    <a:pt x="17785" y="7627"/>
                  </a:lnTo>
                  <a:lnTo>
                    <a:pt x="16146" y="10848"/>
                  </a:lnTo>
                  <a:lnTo>
                    <a:pt x="13589" y="11772"/>
                  </a:lnTo>
                  <a:lnTo>
                    <a:pt x="11502" y="11592"/>
                  </a:lnTo>
                  <a:lnTo>
                    <a:pt x="9086" y="12861"/>
                  </a:lnTo>
                  <a:lnTo>
                    <a:pt x="7913" y="13580"/>
                  </a:lnTo>
                  <a:lnTo>
                    <a:pt x="5089" y="12708"/>
                  </a:lnTo>
                  <a:lnTo>
                    <a:pt x="2435" y="10720"/>
                  </a:lnTo>
                  <a:lnTo>
                    <a:pt x="1336" y="10153"/>
                  </a:lnTo>
                  <a:lnTo>
                    <a:pt x="559" y="8572"/>
                  </a:lnTo>
                  <a:lnTo>
                    <a:pt x="0" y="852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3" name="Polygon form 553"/>
            <p:cNvSpPr/>
            <p:nvPr/>
          </p:nvSpPr>
          <p:spPr>
            <a:xfrm>
              <a:off x="1141070" y="2747024"/>
              <a:ext cx="38612" cy="43366"/>
            </a:xfrm>
            <a:custGeom>
              <a:avLst/>
              <a:gdLst/>
              <a:ahLst/>
              <a:cxnLst/>
              <a:rect l="0" t="0" r="0" b="0"/>
              <a:pathLst>
                <a:path w="38612" h="43366">
                  <a:moveTo>
                    <a:pt x="34217" y="12783"/>
                  </a:moveTo>
                  <a:lnTo>
                    <a:pt x="38612" y="17560"/>
                  </a:lnTo>
                  <a:lnTo>
                    <a:pt x="34061" y="18180"/>
                  </a:lnTo>
                  <a:lnTo>
                    <a:pt x="32798" y="21706"/>
                  </a:lnTo>
                  <a:lnTo>
                    <a:pt x="32944" y="26391"/>
                  </a:lnTo>
                  <a:lnTo>
                    <a:pt x="29195" y="29913"/>
                  </a:lnTo>
                  <a:lnTo>
                    <a:pt x="28966" y="35051"/>
                  </a:lnTo>
                  <a:lnTo>
                    <a:pt x="27164" y="42926"/>
                  </a:lnTo>
                  <a:lnTo>
                    <a:pt x="26686" y="41088"/>
                  </a:lnTo>
                  <a:lnTo>
                    <a:pt x="22211" y="43366"/>
                  </a:lnTo>
                  <a:lnTo>
                    <a:pt x="20836" y="40210"/>
                  </a:lnTo>
                  <a:lnTo>
                    <a:pt x="18109" y="39898"/>
                  </a:lnTo>
                  <a:lnTo>
                    <a:pt x="16259" y="38239"/>
                  </a:lnTo>
                  <a:lnTo>
                    <a:pt x="11617" y="40049"/>
                  </a:lnTo>
                  <a:lnTo>
                    <a:pt x="10311" y="37562"/>
                  </a:lnTo>
                  <a:lnTo>
                    <a:pt x="7784" y="37827"/>
                  </a:lnTo>
                  <a:lnTo>
                    <a:pt x="4636" y="37217"/>
                  </a:lnTo>
                  <a:lnTo>
                    <a:pt x="4230" y="30367"/>
                  </a:lnTo>
                  <a:lnTo>
                    <a:pt x="2336" y="28943"/>
                  </a:lnTo>
                  <a:lnTo>
                    <a:pt x="534" y="24578"/>
                  </a:lnTo>
                  <a:lnTo>
                    <a:pt x="0" y="20119"/>
                  </a:lnTo>
                  <a:lnTo>
                    <a:pt x="400" y="15397"/>
                  </a:lnTo>
                  <a:lnTo>
                    <a:pt x="2618" y="12000"/>
                  </a:lnTo>
                  <a:lnTo>
                    <a:pt x="3327" y="15408"/>
                  </a:lnTo>
                  <a:lnTo>
                    <a:pt x="5993" y="18286"/>
                  </a:lnTo>
                  <a:lnTo>
                    <a:pt x="8463" y="17242"/>
                  </a:lnTo>
                  <a:lnTo>
                    <a:pt x="10923" y="17606"/>
                  </a:lnTo>
                  <a:lnTo>
                    <a:pt x="13128" y="15010"/>
                  </a:lnTo>
                  <a:lnTo>
                    <a:pt x="14964" y="14555"/>
                  </a:lnTo>
                  <a:lnTo>
                    <a:pt x="18626" y="15982"/>
                  </a:lnTo>
                  <a:lnTo>
                    <a:pt x="21745" y="14877"/>
                  </a:lnTo>
                  <a:lnTo>
                    <a:pt x="23528" y="7712"/>
                  </a:lnTo>
                  <a:lnTo>
                    <a:pt x="24942" y="5912"/>
                  </a:lnTo>
                  <a:lnTo>
                    <a:pt x="26000" y="42"/>
                  </a:lnTo>
                  <a:lnTo>
                    <a:pt x="30415" y="0"/>
                  </a:lnTo>
                  <a:lnTo>
                    <a:pt x="33790" y="838"/>
                  </a:lnTo>
                  <a:lnTo>
                    <a:pt x="31823" y="5524"/>
                  </a:lnTo>
                  <a:lnTo>
                    <a:pt x="34819" y="10400"/>
                  </a:lnTo>
                  <a:lnTo>
                    <a:pt x="34217" y="1278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4" name="Polygon form 554"/>
            <p:cNvSpPr/>
            <p:nvPr/>
          </p:nvSpPr>
          <p:spPr>
            <a:xfrm>
              <a:off x="1087782" y="2741894"/>
              <a:ext cx="42086" cy="57093"/>
            </a:xfrm>
            <a:custGeom>
              <a:avLst/>
              <a:gdLst/>
              <a:ahLst/>
              <a:cxnLst/>
              <a:rect l="0" t="0" r="0" b="0"/>
              <a:pathLst>
                <a:path w="42086" h="57093">
                  <a:moveTo>
                    <a:pt x="40258" y="57037"/>
                  </a:moveTo>
                  <a:lnTo>
                    <a:pt x="36005" y="57093"/>
                  </a:lnTo>
                  <a:lnTo>
                    <a:pt x="33030" y="52831"/>
                  </a:lnTo>
                  <a:lnTo>
                    <a:pt x="28309" y="48661"/>
                  </a:lnTo>
                  <a:lnTo>
                    <a:pt x="26795" y="45592"/>
                  </a:lnTo>
                  <a:lnTo>
                    <a:pt x="24028" y="41470"/>
                  </a:lnTo>
                  <a:lnTo>
                    <a:pt x="22216" y="37688"/>
                  </a:lnTo>
                  <a:lnTo>
                    <a:pt x="19393" y="30637"/>
                  </a:lnTo>
                  <a:lnTo>
                    <a:pt x="16025" y="26447"/>
                  </a:lnTo>
                  <a:lnTo>
                    <a:pt x="14868" y="22131"/>
                  </a:lnTo>
                  <a:lnTo>
                    <a:pt x="13391" y="18217"/>
                  </a:lnTo>
                  <a:lnTo>
                    <a:pt x="9854" y="15073"/>
                  </a:lnTo>
                  <a:lnTo>
                    <a:pt x="7718" y="10798"/>
                  </a:lnTo>
                  <a:lnTo>
                    <a:pt x="4723" y="8014"/>
                  </a:lnTo>
                  <a:lnTo>
                    <a:pt x="471" y="2539"/>
                  </a:lnTo>
                  <a:lnTo>
                    <a:pt x="0" y="0"/>
                  </a:lnTo>
                  <a:lnTo>
                    <a:pt x="2481" y="178"/>
                  </a:lnTo>
                  <a:lnTo>
                    <a:pt x="8474" y="1088"/>
                  </a:lnTo>
                  <a:lnTo>
                    <a:pt x="12110" y="5959"/>
                  </a:lnTo>
                  <a:lnTo>
                    <a:pt x="15221" y="9339"/>
                  </a:lnTo>
                  <a:lnTo>
                    <a:pt x="17414" y="11415"/>
                  </a:lnTo>
                  <a:lnTo>
                    <a:pt x="21207" y="16802"/>
                  </a:lnTo>
                  <a:lnTo>
                    <a:pt x="25118" y="16866"/>
                  </a:lnTo>
                  <a:lnTo>
                    <a:pt x="28414" y="20309"/>
                  </a:lnTo>
                  <a:lnTo>
                    <a:pt x="30684" y="24532"/>
                  </a:lnTo>
                  <a:lnTo>
                    <a:pt x="33622" y="26838"/>
                  </a:lnTo>
                  <a:lnTo>
                    <a:pt x="32067" y="30964"/>
                  </a:lnTo>
                  <a:lnTo>
                    <a:pt x="34254" y="32723"/>
                  </a:lnTo>
                  <a:lnTo>
                    <a:pt x="35634" y="32856"/>
                  </a:lnTo>
                  <a:lnTo>
                    <a:pt x="36230" y="36387"/>
                  </a:lnTo>
                  <a:lnTo>
                    <a:pt x="37504" y="39218"/>
                  </a:lnTo>
                  <a:lnTo>
                    <a:pt x="40315" y="39679"/>
                  </a:lnTo>
                  <a:lnTo>
                    <a:pt x="42086" y="42899"/>
                  </a:lnTo>
                  <a:lnTo>
                    <a:pt x="40859" y="49198"/>
                  </a:lnTo>
                  <a:lnTo>
                    <a:pt x="40258" y="5703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5" name="Polygon form 555"/>
            <p:cNvSpPr/>
            <p:nvPr/>
          </p:nvSpPr>
          <p:spPr>
            <a:xfrm>
              <a:off x="1223998" y="2771226"/>
              <a:ext cx="40060" cy="47379"/>
            </a:xfrm>
            <a:custGeom>
              <a:avLst/>
              <a:gdLst/>
              <a:ahLst/>
              <a:cxnLst/>
              <a:rect l="0" t="0" r="0" b="0"/>
              <a:pathLst>
                <a:path w="40060" h="47379">
                  <a:moveTo>
                    <a:pt x="13920" y="4183"/>
                  </a:moveTo>
                  <a:lnTo>
                    <a:pt x="14744" y="12823"/>
                  </a:lnTo>
                  <a:lnTo>
                    <a:pt x="18575" y="16058"/>
                  </a:lnTo>
                  <a:lnTo>
                    <a:pt x="22028" y="10404"/>
                  </a:lnTo>
                  <a:lnTo>
                    <a:pt x="26537" y="7191"/>
                  </a:lnTo>
                  <a:lnTo>
                    <a:pt x="29955" y="7205"/>
                  </a:lnTo>
                  <a:lnTo>
                    <a:pt x="33189" y="9103"/>
                  </a:lnTo>
                  <a:lnTo>
                    <a:pt x="35974" y="11055"/>
                  </a:lnTo>
                  <a:lnTo>
                    <a:pt x="40060" y="12121"/>
                  </a:lnTo>
                  <a:lnTo>
                    <a:pt x="38960" y="29764"/>
                  </a:lnTo>
                  <a:lnTo>
                    <a:pt x="36960" y="47379"/>
                  </a:lnTo>
                  <a:lnTo>
                    <a:pt x="34167" y="42858"/>
                  </a:lnTo>
                  <a:lnTo>
                    <a:pt x="30428" y="41675"/>
                  </a:lnTo>
                  <a:lnTo>
                    <a:pt x="29294" y="43183"/>
                  </a:lnTo>
                  <a:lnTo>
                    <a:pt x="24439" y="43223"/>
                  </a:lnTo>
                  <a:lnTo>
                    <a:pt x="26593" y="38897"/>
                  </a:lnTo>
                  <a:lnTo>
                    <a:pt x="29169" y="37460"/>
                  </a:lnTo>
                  <a:lnTo>
                    <a:pt x="28778" y="31591"/>
                  </a:lnTo>
                  <a:lnTo>
                    <a:pt x="27339" y="27045"/>
                  </a:lnTo>
                  <a:lnTo>
                    <a:pt x="20244" y="22391"/>
                  </a:lnTo>
                  <a:lnTo>
                    <a:pt x="17109" y="21901"/>
                  </a:lnTo>
                  <a:lnTo>
                    <a:pt x="11635" y="16901"/>
                  </a:lnTo>
                  <a:lnTo>
                    <a:pt x="10358" y="19478"/>
                  </a:lnTo>
                  <a:lnTo>
                    <a:pt x="8856" y="19930"/>
                  </a:lnTo>
                  <a:lnTo>
                    <a:pt x="8096" y="17969"/>
                  </a:lnTo>
                  <a:lnTo>
                    <a:pt x="8203" y="15658"/>
                  </a:lnTo>
                  <a:lnTo>
                    <a:pt x="5383" y="13021"/>
                  </a:lnTo>
                  <a:lnTo>
                    <a:pt x="9596" y="11137"/>
                  </a:lnTo>
                  <a:lnTo>
                    <a:pt x="12334" y="11260"/>
                  </a:lnTo>
                  <a:lnTo>
                    <a:pt x="12060" y="9843"/>
                  </a:lnTo>
                  <a:lnTo>
                    <a:pt x="6433" y="9796"/>
                  </a:lnTo>
                  <a:lnTo>
                    <a:pt x="4998" y="6625"/>
                  </a:lnTo>
                  <a:lnTo>
                    <a:pt x="1584" y="5630"/>
                  </a:lnTo>
                  <a:lnTo>
                    <a:pt x="0" y="3003"/>
                  </a:lnTo>
                  <a:lnTo>
                    <a:pt x="5200" y="1729"/>
                  </a:lnTo>
                  <a:lnTo>
                    <a:pt x="7184" y="0"/>
                  </a:lnTo>
                  <a:lnTo>
                    <a:pt x="13341" y="2198"/>
                  </a:lnTo>
                  <a:lnTo>
                    <a:pt x="13920" y="418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6" name="Polygon form 556"/>
            <p:cNvSpPr/>
            <p:nvPr/>
          </p:nvSpPr>
          <p:spPr>
            <a:xfrm>
              <a:off x="1178568" y="2760648"/>
              <a:ext cx="25085" cy="38049"/>
            </a:xfrm>
            <a:custGeom>
              <a:avLst/>
              <a:gdLst/>
              <a:ahLst/>
              <a:cxnLst/>
              <a:rect l="0" t="0" r="0" b="0"/>
              <a:pathLst>
                <a:path w="25085" h="38049">
                  <a:moveTo>
                    <a:pt x="25085" y="1168"/>
                  </a:moveTo>
                  <a:lnTo>
                    <a:pt x="22060" y="6372"/>
                  </a:lnTo>
                  <a:lnTo>
                    <a:pt x="19174" y="7381"/>
                  </a:lnTo>
                  <a:lnTo>
                    <a:pt x="15467" y="6363"/>
                  </a:lnTo>
                  <a:lnTo>
                    <a:pt x="9059" y="6629"/>
                  </a:lnTo>
                  <a:lnTo>
                    <a:pt x="5702" y="7380"/>
                  </a:lnTo>
                  <a:lnTo>
                    <a:pt x="5148" y="11311"/>
                  </a:lnTo>
                  <a:lnTo>
                    <a:pt x="8532" y="15940"/>
                  </a:lnTo>
                  <a:lnTo>
                    <a:pt x="10645" y="13589"/>
                  </a:lnTo>
                  <a:lnTo>
                    <a:pt x="17836" y="11829"/>
                  </a:lnTo>
                  <a:lnTo>
                    <a:pt x="17493" y="14234"/>
                  </a:lnTo>
                  <a:lnTo>
                    <a:pt x="15827" y="13471"/>
                  </a:lnTo>
                  <a:lnTo>
                    <a:pt x="14108" y="16522"/>
                  </a:lnTo>
                  <a:lnTo>
                    <a:pt x="10677" y="18527"/>
                  </a:lnTo>
                  <a:lnTo>
                    <a:pt x="14091" y="25227"/>
                  </a:lnTo>
                  <a:lnTo>
                    <a:pt x="13309" y="27012"/>
                  </a:lnTo>
                  <a:lnTo>
                    <a:pt x="16433" y="33067"/>
                  </a:lnTo>
                  <a:lnTo>
                    <a:pt x="16171" y="36495"/>
                  </a:lnTo>
                  <a:lnTo>
                    <a:pt x="14012" y="37999"/>
                  </a:lnTo>
                  <a:lnTo>
                    <a:pt x="12641" y="36146"/>
                  </a:lnTo>
                  <a:lnTo>
                    <a:pt x="14770" y="31902"/>
                  </a:lnTo>
                  <a:lnTo>
                    <a:pt x="10880" y="33875"/>
                  </a:lnTo>
                  <a:lnTo>
                    <a:pt x="10014" y="32423"/>
                  </a:lnTo>
                  <a:lnTo>
                    <a:pt x="10628" y="30420"/>
                  </a:lnTo>
                  <a:lnTo>
                    <a:pt x="8014" y="27343"/>
                  </a:lnTo>
                  <a:lnTo>
                    <a:pt x="8506" y="22279"/>
                  </a:lnTo>
                  <a:lnTo>
                    <a:pt x="5885" y="23841"/>
                  </a:lnTo>
                  <a:lnTo>
                    <a:pt x="5934" y="29899"/>
                  </a:lnTo>
                  <a:lnTo>
                    <a:pt x="5625" y="37329"/>
                  </a:lnTo>
                  <a:lnTo>
                    <a:pt x="3138" y="38049"/>
                  </a:lnTo>
                  <a:lnTo>
                    <a:pt x="1599" y="36506"/>
                  </a:lnTo>
                  <a:lnTo>
                    <a:pt x="3002" y="31747"/>
                  </a:lnTo>
                  <a:lnTo>
                    <a:pt x="2664" y="26737"/>
                  </a:lnTo>
                  <a:lnTo>
                    <a:pt x="1050" y="26685"/>
                  </a:lnTo>
                  <a:lnTo>
                    <a:pt x="0" y="23127"/>
                  </a:lnTo>
                  <a:lnTo>
                    <a:pt x="1696" y="19743"/>
                  </a:lnTo>
                  <a:lnTo>
                    <a:pt x="2336" y="15629"/>
                  </a:lnTo>
                  <a:lnTo>
                    <a:pt x="4330" y="7812"/>
                  </a:lnTo>
                  <a:lnTo>
                    <a:pt x="5126" y="5671"/>
                  </a:lnTo>
                  <a:lnTo>
                    <a:pt x="8349" y="1804"/>
                  </a:lnTo>
                  <a:lnTo>
                    <a:pt x="11376" y="3332"/>
                  </a:lnTo>
                  <a:lnTo>
                    <a:pt x="16234" y="4044"/>
                  </a:lnTo>
                  <a:lnTo>
                    <a:pt x="20654" y="3815"/>
                  </a:lnTo>
                  <a:lnTo>
                    <a:pt x="24390" y="0"/>
                  </a:lnTo>
                  <a:lnTo>
                    <a:pt x="25085" y="11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7" name="Polygon form 557"/>
            <p:cNvSpPr/>
            <p:nvPr/>
          </p:nvSpPr>
          <p:spPr>
            <a:xfrm>
              <a:off x="1125945" y="2799162"/>
              <a:ext cx="38861" cy="15080"/>
            </a:xfrm>
            <a:custGeom>
              <a:avLst/>
              <a:gdLst/>
              <a:ahLst/>
              <a:cxnLst/>
              <a:rect l="0" t="0" r="0" b="0"/>
              <a:pathLst>
                <a:path w="38861" h="15080">
                  <a:moveTo>
                    <a:pt x="12509" y="4606"/>
                  </a:moveTo>
                  <a:lnTo>
                    <a:pt x="19806" y="5221"/>
                  </a:lnTo>
                  <a:lnTo>
                    <a:pt x="20816" y="3129"/>
                  </a:lnTo>
                  <a:lnTo>
                    <a:pt x="27726" y="5691"/>
                  </a:lnTo>
                  <a:lnTo>
                    <a:pt x="28827" y="9033"/>
                  </a:lnTo>
                  <a:lnTo>
                    <a:pt x="34477" y="10067"/>
                  </a:lnTo>
                  <a:lnTo>
                    <a:pt x="38861" y="13207"/>
                  </a:lnTo>
                  <a:lnTo>
                    <a:pt x="34295" y="15080"/>
                  </a:lnTo>
                  <a:lnTo>
                    <a:pt x="30310" y="12933"/>
                  </a:lnTo>
                  <a:lnTo>
                    <a:pt x="26837" y="13008"/>
                  </a:lnTo>
                  <a:lnTo>
                    <a:pt x="22910" y="12557"/>
                  </a:lnTo>
                  <a:lnTo>
                    <a:pt x="19422" y="11577"/>
                  </a:lnTo>
                  <a:lnTo>
                    <a:pt x="15173" y="9555"/>
                  </a:lnTo>
                  <a:lnTo>
                    <a:pt x="12410" y="9006"/>
                  </a:lnTo>
                  <a:lnTo>
                    <a:pt x="10762" y="9616"/>
                  </a:lnTo>
                  <a:lnTo>
                    <a:pt x="3964" y="7417"/>
                  </a:lnTo>
                  <a:lnTo>
                    <a:pt x="3476" y="5228"/>
                  </a:lnTo>
                  <a:lnTo>
                    <a:pt x="0" y="4807"/>
                  </a:lnTo>
                  <a:lnTo>
                    <a:pt x="2977" y="0"/>
                  </a:lnTo>
                  <a:lnTo>
                    <a:pt x="7609" y="356"/>
                  </a:lnTo>
                  <a:lnTo>
                    <a:pt x="10563" y="2381"/>
                  </a:lnTo>
                  <a:lnTo>
                    <a:pt x="12124" y="2790"/>
                  </a:lnTo>
                  <a:lnTo>
                    <a:pt x="12509" y="460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8" name="Polygon form 558"/>
            <p:cNvSpPr/>
            <p:nvPr/>
          </p:nvSpPr>
          <p:spPr>
            <a:xfrm>
              <a:off x="1211992" y="2757800"/>
              <a:ext cx="4947" cy="16205"/>
            </a:xfrm>
            <a:custGeom>
              <a:avLst/>
              <a:gdLst/>
              <a:ahLst/>
              <a:cxnLst/>
              <a:rect l="0" t="0" r="0" b="0"/>
              <a:pathLst>
                <a:path w="4947" h="16205">
                  <a:moveTo>
                    <a:pt x="4947" y="5483"/>
                  </a:moveTo>
                  <a:lnTo>
                    <a:pt x="4791" y="10096"/>
                  </a:lnTo>
                  <a:lnTo>
                    <a:pt x="2805" y="9581"/>
                  </a:lnTo>
                  <a:lnTo>
                    <a:pt x="2222" y="12789"/>
                  </a:lnTo>
                  <a:lnTo>
                    <a:pt x="3786" y="15575"/>
                  </a:lnTo>
                  <a:lnTo>
                    <a:pt x="2702" y="16205"/>
                  </a:lnTo>
                  <a:lnTo>
                    <a:pt x="1177" y="12865"/>
                  </a:lnTo>
                  <a:lnTo>
                    <a:pt x="0" y="6134"/>
                  </a:lnTo>
                  <a:lnTo>
                    <a:pt x="691" y="1924"/>
                  </a:lnTo>
                  <a:lnTo>
                    <a:pt x="1914" y="0"/>
                  </a:lnTo>
                  <a:lnTo>
                    <a:pt x="2266" y="2876"/>
                  </a:lnTo>
                  <a:lnTo>
                    <a:pt x="4546" y="3329"/>
                  </a:lnTo>
                  <a:lnTo>
                    <a:pt x="4947" y="548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9" name="Polygon form 559"/>
            <p:cNvSpPr/>
            <p:nvPr/>
          </p:nvSpPr>
          <p:spPr>
            <a:xfrm>
              <a:off x="1213528" y="2784070"/>
              <a:ext cx="11151" cy="5641"/>
            </a:xfrm>
            <a:custGeom>
              <a:avLst/>
              <a:gdLst/>
              <a:ahLst/>
              <a:cxnLst/>
              <a:rect l="0" t="0" r="0" b="0"/>
              <a:pathLst>
                <a:path w="11151" h="5641">
                  <a:moveTo>
                    <a:pt x="9956" y="1577"/>
                  </a:moveTo>
                  <a:lnTo>
                    <a:pt x="11151" y="5641"/>
                  </a:lnTo>
                  <a:lnTo>
                    <a:pt x="8022" y="3426"/>
                  </a:lnTo>
                  <a:lnTo>
                    <a:pt x="4834" y="2954"/>
                  </a:lnTo>
                  <a:lnTo>
                    <a:pt x="2649" y="3282"/>
                  </a:lnTo>
                  <a:lnTo>
                    <a:pt x="0" y="3072"/>
                  </a:lnTo>
                  <a:lnTo>
                    <a:pt x="1037" y="182"/>
                  </a:lnTo>
                  <a:lnTo>
                    <a:pt x="5792" y="0"/>
                  </a:lnTo>
                  <a:lnTo>
                    <a:pt x="9956" y="157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0" name="Polygon form 560"/>
            <p:cNvSpPr/>
            <p:nvPr/>
          </p:nvSpPr>
          <p:spPr>
            <a:xfrm>
              <a:off x="1180671" y="2811483"/>
              <a:ext cx="11791" cy="4232"/>
            </a:xfrm>
            <a:custGeom>
              <a:avLst/>
              <a:gdLst/>
              <a:ahLst/>
              <a:cxnLst/>
              <a:rect l="0" t="0" r="0" b="0"/>
              <a:pathLst>
                <a:path w="11791" h="4232">
                  <a:moveTo>
                    <a:pt x="11791" y="0"/>
                  </a:moveTo>
                  <a:lnTo>
                    <a:pt x="10909" y="2882"/>
                  </a:lnTo>
                  <a:lnTo>
                    <a:pt x="5002" y="4232"/>
                  </a:lnTo>
                  <a:lnTo>
                    <a:pt x="0" y="3482"/>
                  </a:lnTo>
                  <a:lnTo>
                    <a:pt x="199" y="1588"/>
                  </a:lnTo>
                  <a:lnTo>
                    <a:pt x="3349" y="572"/>
                  </a:lnTo>
                  <a:lnTo>
                    <a:pt x="5572" y="2178"/>
                  </a:lnTo>
                  <a:lnTo>
                    <a:pt x="8158" y="1836"/>
                  </a:lnTo>
                  <a:lnTo>
                    <a:pt x="11791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1" name="Polygon form 561"/>
            <p:cNvSpPr/>
            <p:nvPr/>
          </p:nvSpPr>
          <p:spPr>
            <a:xfrm>
              <a:off x="1193214" y="2815821"/>
              <a:ext cx="6918" cy="7525"/>
            </a:xfrm>
            <a:custGeom>
              <a:avLst/>
              <a:gdLst/>
              <a:ahLst/>
              <a:cxnLst/>
              <a:rect l="0" t="0" r="0" b="0"/>
              <a:pathLst>
                <a:path w="6918" h="7525">
                  <a:moveTo>
                    <a:pt x="3786" y="6464"/>
                  </a:moveTo>
                  <a:lnTo>
                    <a:pt x="370" y="7525"/>
                  </a:lnTo>
                  <a:lnTo>
                    <a:pt x="0" y="6888"/>
                  </a:lnTo>
                  <a:lnTo>
                    <a:pt x="582" y="5126"/>
                  </a:lnTo>
                  <a:lnTo>
                    <a:pt x="2631" y="1986"/>
                  </a:lnTo>
                  <a:lnTo>
                    <a:pt x="6657" y="0"/>
                  </a:lnTo>
                  <a:lnTo>
                    <a:pt x="6918" y="1040"/>
                  </a:lnTo>
                  <a:lnTo>
                    <a:pt x="6789" y="2626"/>
                  </a:lnTo>
                  <a:lnTo>
                    <a:pt x="3786" y="646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2" name="Polygon form 562"/>
            <p:cNvSpPr/>
            <p:nvPr/>
          </p:nvSpPr>
          <p:spPr>
            <a:xfrm>
              <a:off x="1168386" y="2811112"/>
              <a:ext cx="9300" cy="4829"/>
            </a:xfrm>
            <a:custGeom>
              <a:avLst/>
              <a:gdLst/>
              <a:ahLst/>
              <a:cxnLst/>
              <a:rect l="0" t="0" r="0" b="0"/>
              <a:pathLst>
                <a:path w="9300" h="4829">
                  <a:moveTo>
                    <a:pt x="4954" y="0"/>
                  </a:moveTo>
                  <a:lnTo>
                    <a:pt x="6187" y="1404"/>
                  </a:lnTo>
                  <a:lnTo>
                    <a:pt x="8593" y="1029"/>
                  </a:lnTo>
                  <a:lnTo>
                    <a:pt x="9300" y="3247"/>
                  </a:lnTo>
                  <a:lnTo>
                    <a:pt x="4770" y="4192"/>
                  </a:lnTo>
                  <a:lnTo>
                    <a:pt x="2047" y="4829"/>
                  </a:lnTo>
                  <a:lnTo>
                    <a:pt x="0" y="4745"/>
                  </a:lnTo>
                  <a:lnTo>
                    <a:pt x="1639" y="1804"/>
                  </a:lnTo>
                  <a:lnTo>
                    <a:pt x="3738" y="1805"/>
                  </a:lnTo>
                  <a:lnTo>
                    <a:pt x="4954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3" name="Polygon form 563"/>
            <p:cNvSpPr/>
            <p:nvPr/>
          </p:nvSpPr>
          <p:spPr>
            <a:xfrm>
              <a:off x="1176563" y="2817816"/>
              <a:ext cx="6618" cy="4683"/>
            </a:xfrm>
            <a:custGeom>
              <a:avLst/>
              <a:gdLst/>
              <a:ahLst/>
              <a:cxnLst/>
              <a:rect l="0" t="0" r="0" b="0"/>
              <a:pathLst>
                <a:path w="6618" h="4683">
                  <a:moveTo>
                    <a:pt x="6205" y="4624"/>
                  </a:moveTo>
                  <a:lnTo>
                    <a:pt x="4591" y="4683"/>
                  </a:lnTo>
                  <a:lnTo>
                    <a:pt x="0" y="936"/>
                  </a:lnTo>
                  <a:lnTo>
                    <a:pt x="3680" y="0"/>
                  </a:lnTo>
                  <a:lnTo>
                    <a:pt x="5488" y="1624"/>
                  </a:lnTo>
                  <a:lnTo>
                    <a:pt x="6618" y="3231"/>
                  </a:lnTo>
                  <a:lnTo>
                    <a:pt x="6205" y="462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4" name="Polygon form 564"/>
            <p:cNvSpPr/>
            <p:nvPr/>
          </p:nvSpPr>
          <p:spPr>
            <a:xfrm>
              <a:off x="1206242" y="2785721"/>
              <a:ext cx="4774" cy="3475"/>
            </a:xfrm>
            <a:custGeom>
              <a:avLst/>
              <a:gdLst/>
              <a:ahLst/>
              <a:cxnLst/>
              <a:rect l="0" t="0" r="0" b="0"/>
              <a:pathLst>
                <a:path w="4774" h="3475">
                  <a:moveTo>
                    <a:pt x="4774" y="1743"/>
                  </a:moveTo>
                  <a:lnTo>
                    <a:pt x="3249" y="3475"/>
                  </a:lnTo>
                  <a:lnTo>
                    <a:pt x="643" y="2484"/>
                  </a:lnTo>
                  <a:lnTo>
                    <a:pt x="0" y="219"/>
                  </a:lnTo>
                  <a:lnTo>
                    <a:pt x="3898" y="0"/>
                  </a:lnTo>
                  <a:lnTo>
                    <a:pt x="4774" y="174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5" name="Polygon form 565"/>
            <p:cNvSpPr/>
            <p:nvPr/>
          </p:nvSpPr>
          <p:spPr>
            <a:xfrm>
              <a:off x="1236358" y="2798334"/>
              <a:ext cx="2555" cy="7712"/>
            </a:xfrm>
            <a:custGeom>
              <a:avLst/>
              <a:gdLst/>
              <a:ahLst/>
              <a:cxnLst/>
              <a:rect l="0" t="0" r="0" b="0"/>
              <a:pathLst>
                <a:path w="2555" h="7712">
                  <a:moveTo>
                    <a:pt x="2321" y="4120"/>
                  </a:moveTo>
                  <a:lnTo>
                    <a:pt x="0" y="7712"/>
                  </a:lnTo>
                  <a:lnTo>
                    <a:pt x="13" y="3694"/>
                  </a:lnTo>
                  <a:lnTo>
                    <a:pt x="861" y="1790"/>
                  </a:lnTo>
                  <a:lnTo>
                    <a:pt x="1813" y="0"/>
                  </a:lnTo>
                  <a:lnTo>
                    <a:pt x="2555" y="1575"/>
                  </a:lnTo>
                  <a:lnTo>
                    <a:pt x="2321" y="412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6" name="Polygon form 566"/>
            <p:cNvSpPr/>
            <p:nvPr/>
          </p:nvSpPr>
          <p:spPr>
            <a:xfrm>
              <a:off x="974558" y="2596440"/>
              <a:ext cx="102079" cy="133878"/>
            </a:xfrm>
            <a:custGeom>
              <a:avLst/>
              <a:gdLst/>
              <a:ahLst/>
              <a:cxnLst/>
              <a:rect l="0" t="0" r="0" b="0"/>
              <a:pathLst>
                <a:path w="102079" h="133878">
                  <a:moveTo>
                    <a:pt x="21410" y="0"/>
                  </a:moveTo>
                  <a:lnTo>
                    <a:pt x="26858" y="5485"/>
                  </a:lnTo>
                  <a:lnTo>
                    <a:pt x="27654" y="9442"/>
                  </a:lnTo>
                  <a:lnTo>
                    <a:pt x="29765" y="11855"/>
                  </a:lnTo>
                  <a:lnTo>
                    <a:pt x="30346" y="14330"/>
                  </a:lnTo>
                  <a:lnTo>
                    <a:pt x="27625" y="13790"/>
                  </a:lnTo>
                  <a:lnTo>
                    <a:pt x="30080" y="19081"/>
                  </a:lnTo>
                  <a:lnTo>
                    <a:pt x="34402" y="22001"/>
                  </a:lnTo>
                  <a:lnTo>
                    <a:pt x="40271" y="25186"/>
                  </a:lnTo>
                  <a:lnTo>
                    <a:pt x="38573" y="27482"/>
                  </a:lnTo>
                  <a:lnTo>
                    <a:pt x="38328" y="32079"/>
                  </a:lnTo>
                  <a:lnTo>
                    <a:pt x="42279" y="33780"/>
                  </a:lnTo>
                  <a:lnTo>
                    <a:pt x="46276" y="36032"/>
                  </a:lnTo>
                  <a:lnTo>
                    <a:pt x="51670" y="38578"/>
                  </a:lnTo>
                  <a:lnTo>
                    <a:pt x="56795" y="39013"/>
                  </a:lnTo>
                  <a:lnTo>
                    <a:pt x="59501" y="41414"/>
                  </a:lnTo>
                  <a:lnTo>
                    <a:pt x="62422" y="41768"/>
                  </a:lnTo>
                  <a:lnTo>
                    <a:pt x="67077" y="42733"/>
                  </a:lnTo>
                  <a:lnTo>
                    <a:pt x="70083" y="42528"/>
                  </a:lnTo>
                  <a:lnTo>
                    <a:pt x="70009" y="40572"/>
                  </a:lnTo>
                  <a:lnTo>
                    <a:pt x="68729" y="37481"/>
                  </a:lnTo>
                  <a:lnTo>
                    <a:pt x="68453" y="35361"/>
                  </a:lnTo>
                  <a:lnTo>
                    <a:pt x="70378" y="34236"/>
                  </a:lnTo>
                  <a:lnTo>
                    <a:pt x="71707" y="38080"/>
                  </a:lnTo>
                  <a:lnTo>
                    <a:pt x="72041" y="39058"/>
                  </a:lnTo>
                  <a:lnTo>
                    <a:pt x="75818" y="40780"/>
                  </a:lnTo>
                  <a:lnTo>
                    <a:pt x="77898" y="39916"/>
                  </a:lnTo>
                  <a:lnTo>
                    <a:pt x="81045" y="40113"/>
                  </a:lnTo>
                  <a:lnTo>
                    <a:pt x="83963" y="39839"/>
                  </a:lnTo>
                  <a:lnTo>
                    <a:pt x="83399" y="36808"/>
                  </a:lnTo>
                  <a:lnTo>
                    <a:pt x="81499" y="35306"/>
                  </a:lnTo>
                  <a:lnTo>
                    <a:pt x="84236" y="34559"/>
                  </a:lnTo>
                  <a:lnTo>
                    <a:pt x="86466" y="30751"/>
                  </a:lnTo>
                  <a:lnTo>
                    <a:pt x="89669" y="27420"/>
                  </a:lnTo>
                  <a:lnTo>
                    <a:pt x="93035" y="28480"/>
                  </a:lnTo>
                  <a:lnTo>
                    <a:pt x="94950" y="26279"/>
                  </a:lnTo>
                  <a:lnTo>
                    <a:pt x="97567" y="29258"/>
                  </a:lnTo>
                  <a:lnTo>
                    <a:pt x="96979" y="31388"/>
                  </a:lnTo>
                  <a:lnTo>
                    <a:pt x="101071" y="31934"/>
                  </a:lnTo>
                  <a:lnTo>
                    <a:pt x="101899" y="33793"/>
                  </a:lnTo>
                  <a:lnTo>
                    <a:pt x="100904" y="34760"/>
                  </a:lnTo>
                  <a:lnTo>
                    <a:pt x="102079" y="37785"/>
                  </a:lnTo>
                  <a:lnTo>
                    <a:pt x="99243" y="37015"/>
                  </a:lnTo>
                  <a:lnTo>
                    <a:pt x="95516" y="40642"/>
                  </a:lnTo>
                  <a:lnTo>
                    <a:pt x="96391" y="43462"/>
                  </a:lnTo>
                  <a:lnTo>
                    <a:pt x="95470" y="47690"/>
                  </a:lnTo>
                  <a:lnTo>
                    <a:pt x="95897" y="50104"/>
                  </a:lnTo>
                  <a:lnTo>
                    <a:pt x="95270" y="54244"/>
                  </a:lnTo>
                  <a:lnTo>
                    <a:pt x="92132" y="53235"/>
                  </a:lnTo>
                  <a:lnTo>
                    <a:pt x="93198" y="58350"/>
                  </a:lnTo>
                  <a:lnTo>
                    <a:pt x="92750" y="60064"/>
                  </a:lnTo>
                  <a:lnTo>
                    <a:pt x="93612" y="62147"/>
                  </a:lnTo>
                  <a:lnTo>
                    <a:pt x="92049" y="63386"/>
                  </a:lnTo>
                  <a:lnTo>
                    <a:pt x="88335" y="55631"/>
                  </a:lnTo>
                  <a:lnTo>
                    <a:pt x="87325" y="55686"/>
                  </a:lnTo>
                  <a:lnTo>
                    <a:pt x="87447" y="58859"/>
                  </a:lnTo>
                  <a:lnTo>
                    <a:pt x="84850" y="56382"/>
                  </a:lnTo>
                  <a:lnTo>
                    <a:pt x="85330" y="53535"/>
                  </a:lnTo>
                  <a:lnTo>
                    <a:pt x="86902" y="53185"/>
                  </a:lnTo>
                  <a:lnTo>
                    <a:pt x="87573" y="48948"/>
                  </a:lnTo>
                  <a:lnTo>
                    <a:pt x="85259" y="48194"/>
                  </a:lnTo>
                  <a:lnTo>
                    <a:pt x="81891" y="48405"/>
                  </a:lnTo>
                  <a:lnTo>
                    <a:pt x="78252" y="47871"/>
                  </a:lnTo>
                  <a:lnTo>
                    <a:pt x="77083" y="44469"/>
                  </a:lnTo>
                  <a:lnTo>
                    <a:pt x="75285" y="44298"/>
                  </a:lnTo>
                  <a:lnTo>
                    <a:pt x="71871" y="42297"/>
                  </a:lnTo>
                  <a:lnTo>
                    <a:pt x="71413" y="45675"/>
                  </a:lnTo>
                  <a:lnTo>
                    <a:pt x="74677" y="48167"/>
                  </a:lnTo>
                  <a:lnTo>
                    <a:pt x="72828" y="50085"/>
                  </a:lnTo>
                  <a:lnTo>
                    <a:pt x="72434" y="51904"/>
                  </a:lnTo>
                  <a:lnTo>
                    <a:pt x="74994" y="53134"/>
                  </a:lnTo>
                  <a:lnTo>
                    <a:pt x="75043" y="56117"/>
                  </a:lnTo>
                  <a:lnTo>
                    <a:pt x="77135" y="59765"/>
                  </a:lnTo>
                  <a:lnTo>
                    <a:pt x="78576" y="63795"/>
                  </a:lnTo>
                  <a:lnTo>
                    <a:pt x="78419" y="65609"/>
                  </a:lnTo>
                  <a:lnTo>
                    <a:pt x="75888" y="65633"/>
                  </a:lnTo>
                  <a:lnTo>
                    <a:pt x="71526" y="66806"/>
                  </a:lnTo>
                  <a:lnTo>
                    <a:pt x="72463" y="70494"/>
                  </a:lnTo>
                  <a:lnTo>
                    <a:pt x="71026" y="73463"/>
                  </a:lnTo>
                  <a:lnTo>
                    <a:pt x="66257" y="76927"/>
                  </a:lnTo>
                  <a:lnTo>
                    <a:pt x="63048" y="82816"/>
                  </a:lnTo>
                  <a:lnTo>
                    <a:pt x="60720" y="85982"/>
                  </a:lnTo>
                  <a:lnTo>
                    <a:pt x="57462" y="89283"/>
                  </a:lnTo>
                  <a:lnTo>
                    <a:pt x="57784" y="91536"/>
                  </a:lnTo>
                  <a:lnTo>
                    <a:pt x="56077" y="92787"/>
                  </a:lnTo>
                  <a:lnTo>
                    <a:pt x="52924" y="94618"/>
                  </a:lnTo>
                  <a:lnTo>
                    <a:pt x="51196" y="94916"/>
                  </a:lnTo>
                  <a:lnTo>
                    <a:pt x="50552" y="98670"/>
                  </a:lnTo>
                  <a:lnTo>
                    <a:pt x="52116" y="105017"/>
                  </a:lnTo>
                  <a:lnTo>
                    <a:pt x="52776" y="109073"/>
                  </a:lnTo>
                  <a:lnTo>
                    <a:pt x="51655" y="113751"/>
                  </a:lnTo>
                  <a:lnTo>
                    <a:pt x="52417" y="122068"/>
                  </a:lnTo>
                  <a:lnTo>
                    <a:pt x="50463" y="122334"/>
                  </a:lnTo>
                  <a:lnTo>
                    <a:pt x="49031" y="126089"/>
                  </a:lnTo>
                  <a:lnTo>
                    <a:pt x="50319" y="127687"/>
                  </a:lnTo>
                  <a:lnTo>
                    <a:pt x="46937" y="129117"/>
                  </a:lnTo>
                  <a:lnTo>
                    <a:pt x="45882" y="132457"/>
                  </a:lnTo>
                  <a:lnTo>
                    <a:pt x="44438" y="133878"/>
                  </a:lnTo>
                  <a:lnTo>
                    <a:pt x="40506" y="129358"/>
                  </a:lnTo>
                  <a:lnTo>
                    <a:pt x="38216" y="122548"/>
                  </a:lnTo>
                  <a:lnTo>
                    <a:pt x="36332" y="117651"/>
                  </a:lnTo>
                  <a:lnTo>
                    <a:pt x="34788" y="115365"/>
                  </a:lnTo>
                  <a:lnTo>
                    <a:pt x="32317" y="110718"/>
                  </a:lnTo>
                  <a:lnTo>
                    <a:pt x="30739" y="104647"/>
                  </a:lnTo>
                  <a:lnTo>
                    <a:pt x="29745" y="101620"/>
                  </a:lnTo>
                  <a:lnTo>
                    <a:pt x="25515" y="95010"/>
                  </a:lnTo>
                  <a:lnTo>
                    <a:pt x="22727" y="85632"/>
                  </a:lnTo>
                  <a:lnTo>
                    <a:pt x="20721" y="79450"/>
                  </a:lnTo>
                  <a:lnTo>
                    <a:pt x="19842" y="73576"/>
                  </a:lnTo>
                  <a:lnTo>
                    <a:pt x="18392" y="69056"/>
                  </a:lnTo>
                  <a:lnTo>
                    <a:pt x="13439" y="72093"/>
                  </a:lnTo>
                  <a:lnTo>
                    <a:pt x="10723" y="71578"/>
                  </a:lnTo>
                  <a:lnTo>
                    <a:pt x="4940" y="65842"/>
                  </a:lnTo>
                  <a:lnTo>
                    <a:pt x="6438" y="64050"/>
                  </a:lnTo>
                  <a:lnTo>
                    <a:pt x="5029" y="62183"/>
                  </a:lnTo>
                  <a:lnTo>
                    <a:pt x="0" y="58202"/>
                  </a:lnTo>
                  <a:lnTo>
                    <a:pt x="1894" y="54917"/>
                  </a:lnTo>
                  <a:lnTo>
                    <a:pt x="9997" y="54699"/>
                  </a:lnTo>
                  <a:lnTo>
                    <a:pt x="8493" y="50572"/>
                  </a:lnTo>
                  <a:lnTo>
                    <a:pt x="5965" y="48186"/>
                  </a:lnTo>
                  <a:lnTo>
                    <a:pt x="4824" y="44484"/>
                  </a:lnTo>
                  <a:lnTo>
                    <a:pt x="2006" y="42393"/>
                  </a:lnTo>
                  <a:lnTo>
                    <a:pt x="4974" y="37210"/>
                  </a:lnTo>
                  <a:lnTo>
                    <a:pt x="9264" y="37437"/>
                  </a:lnTo>
                  <a:lnTo>
                    <a:pt x="11934" y="32246"/>
                  </a:lnTo>
                  <a:lnTo>
                    <a:pt x="13056" y="27266"/>
                  </a:lnTo>
                  <a:lnTo>
                    <a:pt x="15356" y="22292"/>
                  </a:lnTo>
                  <a:lnTo>
                    <a:pt x="14434" y="18853"/>
                  </a:lnTo>
                  <a:lnTo>
                    <a:pt x="16741" y="15941"/>
                  </a:lnTo>
                  <a:lnTo>
                    <a:pt x="13252" y="13675"/>
                  </a:lnTo>
                  <a:lnTo>
                    <a:pt x="11154" y="10465"/>
                  </a:lnTo>
                  <a:lnTo>
                    <a:pt x="8756" y="6297"/>
                  </a:lnTo>
                  <a:lnTo>
                    <a:pt x="9897" y="4148"/>
                  </a:lnTo>
                  <a:lnTo>
                    <a:pt x="15545" y="5094"/>
                  </a:lnTo>
                  <a:lnTo>
                    <a:pt x="19242" y="4206"/>
                  </a:lnTo>
                  <a:lnTo>
                    <a:pt x="21410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7" name="Polygon form 567"/>
            <p:cNvSpPr/>
            <p:nvPr/>
          </p:nvSpPr>
          <p:spPr>
            <a:xfrm>
              <a:off x="690398" y="2510049"/>
              <a:ext cx="12717" cy="16257"/>
            </a:xfrm>
            <a:custGeom>
              <a:avLst/>
              <a:gdLst/>
              <a:ahLst/>
              <a:cxnLst/>
              <a:rect l="0" t="0" r="0" b="0"/>
              <a:pathLst>
                <a:path w="12717" h="16257">
                  <a:moveTo>
                    <a:pt x="12329" y="5964"/>
                  </a:moveTo>
                  <a:lnTo>
                    <a:pt x="12717" y="9325"/>
                  </a:lnTo>
                  <a:lnTo>
                    <a:pt x="10179" y="13511"/>
                  </a:lnTo>
                  <a:lnTo>
                    <a:pt x="4446" y="16257"/>
                  </a:lnTo>
                  <a:lnTo>
                    <a:pt x="0" y="15516"/>
                  </a:lnTo>
                  <a:lnTo>
                    <a:pt x="2837" y="10625"/>
                  </a:lnTo>
                  <a:lnTo>
                    <a:pt x="1483" y="5834"/>
                  </a:lnTo>
                  <a:lnTo>
                    <a:pt x="5903" y="2182"/>
                  </a:lnTo>
                  <a:lnTo>
                    <a:pt x="8340" y="0"/>
                  </a:lnTo>
                  <a:lnTo>
                    <a:pt x="8855" y="2522"/>
                  </a:lnTo>
                  <a:lnTo>
                    <a:pt x="8099" y="5037"/>
                  </a:lnTo>
                  <a:lnTo>
                    <a:pt x="10021" y="4983"/>
                  </a:lnTo>
                  <a:lnTo>
                    <a:pt x="12329" y="596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8" name="Polygon form 568"/>
            <p:cNvSpPr/>
            <p:nvPr/>
          </p:nvSpPr>
          <p:spPr>
            <a:xfrm>
              <a:off x="874460" y="2580513"/>
              <a:ext cx="79664" cy="68104"/>
            </a:xfrm>
            <a:custGeom>
              <a:avLst/>
              <a:gdLst/>
              <a:ahLst/>
              <a:cxnLst/>
              <a:rect l="0" t="0" r="0" b="0"/>
              <a:pathLst>
                <a:path w="79664" h="68104">
                  <a:moveTo>
                    <a:pt x="36124" y="10996"/>
                  </a:moveTo>
                  <a:lnTo>
                    <a:pt x="38975" y="9978"/>
                  </a:lnTo>
                  <a:lnTo>
                    <a:pt x="40826" y="7178"/>
                  </a:lnTo>
                  <a:lnTo>
                    <a:pt x="43172" y="7238"/>
                  </a:lnTo>
                  <a:lnTo>
                    <a:pt x="44483" y="6301"/>
                  </a:lnTo>
                  <a:lnTo>
                    <a:pt x="47045" y="6655"/>
                  </a:lnTo>
                  <a:lnTo>
                    <a:pt x="51450" y="8936"/>
                  </a:lnTo>
                  <a:lnTo>
                    <a:pt x="54345" y="9360"/>
                  </a:lnTo>
                  <a:lnTo>
                    <a:pt x="59336" y="13443"/>
                  </a:lnTo>
                  <a:lnTo>
                    <a:pt x="61975" y="13522"/>
                  </a:lnTo>
                  <a:lnTo>
                    <a:pt x="63246" y="17528"/>
                  </a:lnTo>
                  <a:lnTo>
                    <a:pt x="63193" y="23528"/>
                  </a:lnTo>
                  <a:lnTo>
                    <a:pt x="62998" y="27036"/>
                  </a:lnTo>
                  <a:lnTo>
                    <a:pt x="64695" y="27691"/>
                  </a:lnTo>
                  <a:lnTo>
                    <a:pt x="63748" y="30358"/>
                  </a:lnTo>
                  <a:lnTo>
                    <a:pt x="65727" y="34137"/>
                  </a:lnTo>
                  <a:lnTo>
                    <a:pt x="66639" y="37165"/>
                  </a:lnTo>
                  <a:lnTo>
                    <a:pt x="69517" y="37887"/>
                  </a:lnTo>
                  <a:lnTo>
                    <a:pt x="70444" y="40959"/>
                  </a:lnTo>
                  <a:lnTo>
                    <a:pt x="68043" y="45397"/>
                  </a:lnTo>
                  <a:lnTo>
                    <a:pt x="70317" y="47863"/>
                  </a:lnTo>
                  <a:lnTo>
                    <a:pt x="72325" y="50714"/>
                  </a:lnTo>
                  <a:lnTo>
                    <a:pt x="76190" y="52722"/>
                  </a:lnTo>
                  <a:lnTo>
                    <a:pt x="77075" y="56943"/>
                  </a:lnTo>
                  <a:lnTo>
                    <a:pt x="78961" y="57671"/>
                  </a:lnTo>
                  <a:lnTo>
                    <a:pt x="79664" y="59873"/>
                  </a:lnTo>
                  <a:lnTo>
                    <a:pt x="74826" y="62495"/>
                  </a:lnTo>
                  <a:lnTo>
                    <a:pt x="74378" y="68104"/>
                  </a:lnTo>
                  <a:lnTo>
                    <a:pt x="67230" y="66828"/>
                  </a:lnTo>
                  <a:lnTo>
                    <a:pt x="63051" y="65826"/>
                  </a:lnTo>
                  <a:lnTo>
                    <a:pt x="58811" y="65304"/>
                  </a:lnTo>
                  <a:lnTo>
                    <a:pt x="56314" y="59478"/>
                  </a:lnTo>
                  <a:lnTo>
                    <a:pt x="54428" y="58675"/>
                  </a:lnTo>
                  <a:lnTo>
                    <a:pt x="51759" y="59597"/>
                  </a:lnTo>
                  <a:lnTo>
                    <a:pt x="48431" y="61996"/>
                  </a:lnTo>
                  <a:lnTo>
                    <a:pt x="43718" y="60517"/>
                  </a:lnTo>
                  <a:lnTo>
                    <a:pt x="39472" y="56937"/>
                  </a:lnTo>
                  <a:lnTo>
                    <a:pt x="35755" y="55660"/>
                  </a:lnTo>
                  <a:lnTo>
                    <a:pt x="32632" y="51196"/>
                  </a:lnTo>
                  <a:lnTo>
                    <a:pt x="28957" y="44913"/>
                  </a:lnTo>
                  <a:lnTo>
                    <a:pt x="27137" y="45730"/>
                  </a:lnTo>
                  <a:lnTo>
                    <a:pt x="24594" y="44208"/>
                  </a:lnTo>
                  <a:lnTo>
                    <a:pt x="23536" y="46096"/>
                  </a:lnTo>
                  <a:lnTo>
                    <a:pt x="21151" y="43643"/>
                  </a:lnTo>
                  <a:lnTo>
                    <a:pt x="20717" y="41112"/>
                  </a:lnTo>
                  <a:lnTo>
                    <a:pt x="19569" y="41140"/>
                  </a:lnTo>
                  <a:lnTo>
                    <a:pt x="19607" y="37684"/>
                  </a:lnTo>
                  <a:lnTo>
                    <a:pt x="17176" y="34119"/>
                  </a:lnTo>
                  <a:lnTo>
                    <a:pt x="12378" y="31621"/>
                  </a:lnTo>
                  <a:lnTo>
                    <a:pt x="9173" y="27171"/>
                  </a:lnTo>
                  <a:lnTo>
                    <a:pt x="9371" y="23449"/>
                  </a:lnTo>
                  <a:lnTo>
                    <a:pt x="10866" y="21768"/>
                  </a:lnTo>
                  <a:lnTo>
                    <a:pt x="10112" y="19004"/>
                  </a:lnTo>
                  <a:lnTo>
                    <a:pt x="7556" y="17640"/>
                  </a:lnTo>
                  <a:lnTo>
                    <a:pt x="4280" y="12044"/>
                  </a:lnTo>
                  <a:lnTo>
                    <a:pt x="1687" y="8298"/>
                  </a:lnTo>
                  <a:lnTo>
                    <a:pt x="2097" y="6814"/>
                  </a:lnTo>
                  <a:lnTo>
                    <a:pt x="0" y="1412"/>
                  </a:lnTo>
                  <a:lnTo>
                    <a:pt x="2096" y="0"/>
                  </a:lnTo>
                  <a:lnTo>
                    <a:pt x="2988" y="1771"/>
                  </a:lnTo>
                  <a:lnTo>
                    <a:pt x="5152" y="3910"/>
                  </a:lnTo>
                  <a:lnTo>
                    <a:pt x="7643" y="4475"/>
                  </a:lnTo>
                  <a:lnTo>
                    <a:pt x="8867" y="4301"/>
                  </a:lnTo>
                  <a:lnTo>
                    <a:pt x="12227" y="688"/>
                  </a:lnTo>
                  <a:lnTo>
                    <a:pt x="13443" y="301"/>
                  </a:lnTo>
                  <a:lnTo>
                    <a:pt x="14748" y="1662"/>
                  </a:lnTo>
                  <a:lnTo>
                    <a:pt x="14042" y="4042"/>
                  </a:lnTo>
                  <a:lnTo>
                    <a:pt x="16702" y="6463"/>
                  </a:lnTo>
                  <a:lnTo>
                    <a:pt x="17515" y="6201"/>
                  </a:lnTo>
                  <a:lnTo>
                    <a:pt x="19322" y="9668"/>
                  </a:lnTo>
                  <a:lnTo>
                    <a:pt x="22819" y="10561"/>
                  </a:lnTo>
                  <a:lnTo>
                    <a:pt x="25724" y="12872"/>
                  </a:lnTo>
                  <a:lnTo>
                    <a:pt x="30853" y="13544"/>
                  </a:lnTo>
                  <a:lnTo>
                    <a:pt x="36032" y="12118"/>
                  </a:lnTo>
                  <a:lnTo>
                    <a:pt x="36124" y="10996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9" name="Polygon form 569"/>
            <p:cNvSpPr/>
            <p:nvPr/>
          </p:nvSpPr>
          <p:spPr>
            <a:xfrm>
              <a:off x="860505" y="2591715"/>
              <a:ext cx="37491" cy="38989"/>
            </a:xfrm>
            <a:custGeom>
              <a:avLst/>
              <a:gdLst/>
              <a:ahLst/>
              <a:cxnLst/>
              <a:rect l="0" t="0" r="0" b="0"/>
              <a:pathLst>
                <a:path w="37491" h="38989">
                  <a:moveTo>
                    <a:pt x="21511" y="6438"/>
                  </a:moveTo>
                  <a:lnTo>
                    <a:pt x="24067" y="7802"/>
                  </a:lnTo>
                  <a:lnTo>
                    <a:pt x="24820" y="10566"/>
                  </a:lnTo>
                  <a:lnTo>
                    <a:pt x="23326" y="12247"/>
                  </a:lnTo>
                  <a:lnTo>
                    <a:pt x="23128" y="15968"/>
                  </a:lnTo>
                  <a:lnTo>
                    <a:pt x="26332" y="20419"/>
                  </a:lnTo>
                  <a:lnTo>
                    <a:pt x="31131" y="22916"/>
                  </a:lnTo>
                  <a:lnTo>
                    <a:pt x="33562" y="26482"/>
                  </a:lnTo>
                  <a:lnTo>
                    <a:pt x="33523" y="29938"/>
                  </a:lnTo>
                  <a:lnTo>
                    <a:pt x="34672" y="29909"/>
                  </a:lnTo>
                  <a:lnTo>
                    <a:pt x="35105" y="32440"/>
                  </a:lnTo>
                  <a:lnTo>
                    <a:pt x="37491" y="34893"/>
                  </a:lnTo>
                  <a:lnTo>
                    <a:pt x="35310" y="34709"/>
                  </a:lnTo>
                  <a:lnTo>
                    <a:pt x="32823" y="34369"/>
                  </a:lnTo>
                  <a:lnTo>
                    <a:pt x="30838" y="38989"/>
                  </a:lnTo>
                  <a:lnTo>
                    <a:pt x="24040" y="38751"/>
                  </a:lnTo>
                  <a:lnTo>
                    <a:pt x="12530" y="29420"/>
                  </a:lnTo>
                  <a:lnTo>
                    <a:pt x="6720" y="26212"/>
                  </a:lnTo>
                  <a:lnTo>
                    <a:pt x="2227" y="25014"/>
                  </a:lnTo>
                  <a:lnTo>
                    <a:pt x="0" y="19279"/>
                  </a:lnTo>
                  <a:lnTo>
                    <a:pt x="7151" y="14188"/>
                  </a:lnTo>
                  <a:lnTo>
                    <a:pt x="7597" y="8434"/>
                  </a:lnTo>
                  <a:lnTo>
                    <a:pt x="6711" y="4984"/>
                  </a:lnTo>
                  <a:lnTo>
                    <a:pt x="8437" y="3769"/>
                  </a:lnTo>
                  <a:lnTo>
                    <a:pt x="9732" y="772"/>
                  </a:lnTo>
                  <a:lnTo>
                    <a:pt x="11103" y="0"/>
                  </a:lnTo>
                  <a:lnTo>
                    <a:pt x="15265" y="510"/>
                  </a:lnTo>
                  <a:lnTo>
                    <a:pt x="16705" y="1685"/>
                  </a:lnTo>
                  <a:lnTo>
                    <a:pt x="18234" y="842"/>
                  </a:lnTo>
                  <a:lnTo>
                    <a:pt x="21511" y="6438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0" name="Polygon form 570"/>
            <p:cNvSpPr/>
            <p:nvPr/>
          </p:nvSpPr>
          <p:spPr>
            <a:xfrm>
              <a:off x="656013" y="2456266"/>
              <a:ext cx="28782" cy="14134"/>
            </a:xfrm>
            <a:custGeom>
              <a:avLst/>
              <a:gdLst/>
              <a:ahLst/>
              <a:cxnLst/>
              <a:rect l="0" t="0" r="0" b="0"/>
              <a:pathLst>
                <a:path w="28782" h="14134">
                  <a:moveTo>
                    <a:pt x="27063" y="389"/>
                  </a:moveTo>
                  <a:lnTo>
                    <a:pt x="26077" y="3422"/>
                  </a:lnTo>
                  <a:lnTo>
                    <a:pt x="28782" y="6662"/>
                  </a:lnTo>
                  <a:lnTo>
                    <a:pt x="24807" y="10202"/>
                  </a:lnTo>
                  <a:lnTo>
                    <a:pt x="16403" y="13314"/>
                  </a:lnTo>
                  <a:lnTo>
                    <a:pt x="13882" y="14134"/>
                  </a:lnTo>
                  <a:lnTo>
                    <a:pt x="10319" y="13385"/>
                  </a:lnTo>
                  <a:lnTo>
                    <a:pt x="2824" y="11762"/>
                  </a:lnTo>
                  <a:lnTo>
                    <a:pt x="5905" y="9737"/>
                  </a:lnTo>
                  <a:lnTo>
                    <a:pt x="353" y="7329"/>
                  </a:lnTo>
                  <a:lnTo>
                    <a:pt x="5353" y="6512"/>
                  </a:lnTo>
                  <a:lnTo>
                    <a:pt x="5482" y="5131"/>
                  </a:lnTo>
                  <a:lnTo>
                    <a:pt x="0" y="3930"/>
                  </a:lnTo>
                  <a:lnTo>
                    <a:pt x="2418" y="910"/>
                  </a:lnTo>
                  <a:lnTo>
                    <a:pt x="6608" y="293"/>
                  </a:lnTo>
                  <a:lnTo>
                    <a:pt x="10243" y="3551"/>
                  </a:lnTo>
                  <a:lnTo>
                    <a:pt x="14750" y="1062"/>
                  </a:lnTo>
                  <a:lnTo>
                    <a:pt x="17933" y="2441"/>
                  </a:lnTo>
                  <a:lnTo>
                    <a:pt x="22662" y="0"/>
                  </a:lnTo>
                  <a:lnTo>
                    <a:pt x="27063" y="389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1" name="Polygon form 571"/>
            <p:cNvSpPr/>
            <p:nvPr/>
          </p:nvSpPr>
          <p:spPr>
            <a:xfrm>
              <a:off x="845574" y="2611677"/>
              <a:ext cx="4703" cy="17910"/>
            </a:xfrm>
            <a:custGeom>
              <a:avLst/>
              <a:gdLst/>
              <a:ahLst/>
              <a:cxnLst/>
              <a:rect l="0" t="0" r="0" b="0"/>
              <a:pathLst>
                <a:path w="4703" h="17910">
                  <a:moveTo>
                    <a:pt x="4381" y="2693"/>
                  </a:moveTo>
                  <a:lnTo>
                    <a:pt x="3942" y="4194"/>
                  </a:lnTo>
                  <a:lnTo>
                    <a:pt x="2566" y="3563"/>
                  </a:lnTo>
                  <a:lnTo>
                    <a:pt x="2195" y="6724"/>
                  </a:lnTo>
                  <a:lnTo>
                    <a:pt x="3160" y="7239"/>
                  </a:lnTo>
                  <a:lnTo>
                    <a:pt x="2320" y="7905"/>
                  </a:lnTo>
                  <a:lnTo>
                    <a:pt x="2310" y="9153"/>
                  </a:lnTo>
                  <a:lnTo>
                    <a:pt x="3926" y="8482"/>
                  </a:lnTo>
                  <a:lnTo>
                    <a:pt x="4227" y="10320"/>
                  </a:lnTo>
                  <a:lnTo>
                    <a:pt x="3279" y="17910"/>
                  </a:lnTo>
                  <a:lnTo>
                    <a:pt x="0" y="9826"/>
                  </a:lnTo>
                  <a:lnTo>
                    <a:pt x="868" y="8251"/>
                  </a:lnTo>
                  <a:lnTo>
                    <a:pt x="592" y="7988"/>
                  </a:lnTo>
                  <a:lnTo>
                    <a:pt x="1282" y="5762"/>
                  </a:lnTo>
                  <a:lnTo>
                    <a:pt x="1579" y="2183"/>
                  </a:lnTo>
                  <a:lnTo>
                    <a:pt x="1942" y="978"/>
                  </a:lnTo>
                  <a:lnTo>
                    <a:pt x="2035" y="927"/>
                  </a:lnTo>
                  <a:lnTo>
                    <a:pt x="3230" y="914"/>
                  </a:lnTo>
                  <a:lnTo>
                    <a:pt x="3455" y="80"/>
                  </a:lnTo>
                  <a:lnTo>
                    <a:pt x="4404" y="0"/>
                  </a:lnTo>
                  <a:lnTo>
                    <a:pt x="4703" y="1934"/>
                  </a:lnTo>
                  <a:lnTo>
                    <a:pt x="4309" y="2662"/>
                  </a:lnTo>
                  <a:lnTo>
                    <a:pt x="4381" y="269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2" name="Polygon form 572"/>
            <p:cNvSpPr/>
            <p:nvPr/>
          </p:nvSpPr>
          <p:spPr>
            <a:xfrm>
              <a:off x="744550" y="2547630"/>
              <a:ext cx="41147" cy="43197"/>
            </a:xfrm>
            <a:custGeom>
              <a:avLst/>
              <a:gdLst/>
              <a:ahLst/>
              <a:cxnLst/>
              <a:rect l="0" t="0" r="0" b="0"/>
              <a:pathLst>
                <a:path w="41147" h="43197">
                  <a:moveTo>
                    <a:pt x="18277" y="1629"/>
                  </a:moveTo>
                  <a:lnTo>
                    <a:pt x="23080" y="2802"/>
                  </a:lnTo>
                  <a:lnTo>
                    <a:pt x="22885" y="5121"/>
                  </a:lnTo>
                  <a:lnTo>
                    <a:pt x="23821" y="7116"/>
                  </a:lnTo>
                  <a:lnTo>
                    <a:pt x="21128" y="6455"/>
                  </a:lnTo>
                  <a:lnTo>
                    <a:pt x="18531" y="8147"/>
                  </a:lnTo>
                  <a:lnTo>
                    <a:pt x="18860" y="10480"/>
                  </a:lnTo>
                  <a:lnTo>
                    <a:pt x="18532" y="11823"/>
                  </a:lnTo>
                  <a:lnTo>
                    <a:pt x="19778" y="14208"/>
                  </a:lnTo>
                  <a:lnTo>
                    <a:pt x="23084" y="16550"/>
                  </a:lnTo>
                  <a:lnTo>
                    <a:pt x="25039" y="20423"/>
                  </a:lnTo>
                  <a:lnTo>
                    <a:pt x="29078" y="24179"/>
                  </a:lnTo>
                  <a:lnTo>
                    <a:pt x="31747" y="24124"/>
                  </a:lnTo>
                  <a:lnTo>
                    <a:pt x="32654" y="25156"/>
                  </a:lnTo>
                  <a:lnTo>
                    <a:pt x="31765" y="26102"/>
                  </a:lnTo>
                  <a:lnTo>
                    <a:pt x="34953" y="27772"/>
                  </a:lnTo>
                  <a:lnTo>
                    <a:pt x="37579" y="29169"/>
                  </a:lnTo>
                  <a:lnTo>
                    <a:pt x="40720" y="31591"/>
                  </a:lnTo>
                  <a:lnTo>
                    <a:pt x="41147" y="32466"/>
                  </a:lnTo>
                  <a:lnTo>
                    <a:pt x="40638" y="34158"/>
                  </a:lnTo>
                  <a:lnTo>
                    <a:pt x="38552" y="31982"/>
                  </a:lnTo>
                  <a:lnTo>
                    <a:pt x="35504" y="31238"/>
                  </a:lnTo>
                  <a:lnTo>
                    <a:pt x="34275" y="34296"/>
                  </a:lnTo>
                  <a:lnTo>
                    <a:pt x="36899" y="36016"/>
                  </a:lnTo>
                  <a:lnTo>
                    <a:pt x="36666" y="38475"/>
                  </a:lnTo>
                  <a:lnTo>
                    <a:pt x="35236" y="38768"/>
                  </a:lnTo>
                  <a:lnTo>
                    <a:pt x="33651" y="42822"/>
                  </a:lnTo>
                  <a:lnTo>
                    <a:pt x="32220" y="43197"/>
                  </a:lnTo>
                  <a:lnTo>
                    <a:pt x="32141" y="41759"/>
                  </a:lnTo>
                  <a:lnTo>
                    <a:pt x="32685" y="39229"/>
                  </a:lnTo>
                  <a:lnTo>
                    <a:pt x="33372" y="38217"/>
                  </a:lnTo>
                  <a:lnTo>
                    <a:pt x="31834" y="35503"/>
                  </a:lnTo>
                  <a:lnTo>
                    <a:pt x="30621" y="33140"/>
                  </a:lnTo>
                  <a:lnTo>
                    <a:pt x="29151" y="32567"/>
                  </a:lnTo>
                  <a:lnTo>
                    <a:pt x="28002" y="30546"/>
                  </a:lnTo>
                  <a:lnTo>
                    <a:pt x="25740" y="29710"/>
                  </a:lnTo>
                  <a:lnTo>
                    <a:pt x="24140" y="27832"/>
                  </a:lnTo>
                  <a:lnTo>
                    <a:pt x="21588" y="27548"/>
                  </a:lnTo>
                  <a:lnTo>
                    <a:pt x="18796" y="25445"/>
                  </a:lnTo>
                  <a:lnTo>
                    <a:pt x="15515" y="22407"/>
                  </a:lnTo>
                  <a:lnTo>
                    <a:pt x="13069" y="19714"/>
                  </a:lnTo>
                  <a:lnTo>
                    <a:pt x="11786" y="15073"/>
                  </a:lnTo>
                  <a:lnTo>
                    <a:pt x="10086" y="14537"/>
                  </a:lnTo>
                  <a:lnTo>
                    <a:pt x="7282" y="13002"/>
                  </a:lnTo>
                  <a:lnTo>
                    <a:pt x="5764" y="13646"/>
                  </a:lnTo>
                  <a:lnTo>
                    <a:pt x="3906" y="15838"/>
                  </a:lnTo>
                  <a:lnTo>
                    <a:pt x="2518" y="16189"/>
                  </a:lnTo>
                  <a:lnTo>
                    <a:pt x="2829" y="14147"/>
                  </a:lnTo>
                  <a:lnTo>
                    <a:pt x="986" y="13559"/>
                  </a:lnTo>
                  <a:lnTo>
                    <a:pt x="0" y="9925"/>
                  </a:lnTo>
                  <a:lnTo>
                    <a:pt x="1107" y="8488"/>
                  </a:lnTo>
                  <a:lnTo>
                    <a:pt x="66" y="6728"/>
                  </a:lnTo>
                  <a:lnTo>
                    <a:pt x="156" y="5399"/>
                  </a:lnTo>
                  <a:lnTo>
                    <a:pt x="1621" y="6399"/>
                  </a:lnTo>
                  <a:lnTo>
                    <a:pt x="3215" y="6167"/>
                  </a:lnTo>
                  <a:lnTo>
                    <a:pt x="5009" y="4563"/>
                  </a:lnTo>
                  <a:lnTo>
                    <a:pt x="5616" y="5305"/>
                  </a:lnTo>
                  <a:lnTo>
                    <a:pt x="7189" y="5146"/>
                  </a:lnTo>
                  <a:lnTo>
                    <a:pt x="7818" y="3246"/>
                  </a:lnTo>
                  <a:lnTo>
                    <a:pt x="10295" y="3819"/>
                  </a:lnTo>
                  <a:lnTo>
                    <a:pt x="11710" y="3016"/>
                  </a:lnTo>
                  <a:lnTo>
                    <a:pt x="11867" y="1087"/>
                  </a:lnTo>
                  <a:lnTo>
                    <a:pt x="13902" y="1740"/>
                  </a:lnTo>
                  <a:lnTo>
                    <a:pt x="14234" y="843"/>
                  </a:lnTo>
                  <a:lnTo>
                    <a:pt x="17436" y="0"/>
                  </a:lnTo>
                  <a:lnTo>
                    <a:pt x="18277" y="162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3" name="Polygon form 573"/>
            <p:cNvSpPr/>
            <p:nvPr/>
          </p:nvSpPr>
          <p:spPr>
            <a:xfrm>
              <a:off x="765483" y="2589316"/>
              <a:ext cx="10618" cy="7593"/>
            </a:xfrm>
            <a:custGeom>
              <a:avLst/>
              <a:gdLst/>
              <a:ahLst/>
              <a:cxnLst/>
              <a:rect l="0" t="0" r="0" b="0"/>
              <a:pathLst>
                <a:path w="10618" h="7593">
                  <a:moveTo>
                    <a:pt x="10618" y="0"/>
                  </a:moveTo>
                  <a:lnTo>
                    <a:pt x="9593" y="3714"/>
                  </a:lnTo>
                  <a:lnTo>
                    <a:pt x="10206" y="5167"/>
                  </a:lnTo>
                  <a:lnTo>
                    <a:pt x="9615" y="7593"/>
                  </a:lnTo>
                  <a:lnTo>
                    <a:pt x="6826" y="5843"/>
                  </a:lnTo>
                  <a:lnTo>
                    <a:pt x="5014" y="5349"/>
                  </a:lnTo>
                  <a:lnTo>
                    <a:pt x="0" y="2994"/>
                  </a:lnTo>
                  <a:lnTo>
                    <a:pt x="365" y="576"/>
                  </a:lnTo>
                  <a:lnTo>
                    <a:pt x="4470" y="975"/>
                  </a:lnTo>
                  <a:lnTo>
                    <a:pt x="7998" y="434"/>
                  </a:lnTo>
                  <a:lnTo>
                    <a:pt x="10618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4" name="Polygon form 574"/>
            <p:cNvSpPr/>
            <p:nvPr/>
          </p:nvSpPr>
          <p:spPr>
            <a:xfrm>
              <a:off x="749999" y="2575466"/>
              <a:ext cx="5753" cy="10837"/>
            </a:xfrm>
            <a:custGeom>
              <a:avLst/>
              <a:gdLst/>
              <a:ahLst/>
              <a:cxnLst/>
              <a:rect l="0" t="0" r="0" b="0"/>
              <a:pathLst>
                <a:path w="5753" h="10837">
                  <a:moveTo>
                    <a:pt x="3552" y="0"/>
                  </a:moveTo>
                  <a:lnTo>
                    <a:pt x="5753" y="3326"/>
                  </a:lnTo>
                  <a:lnTo>
                    <a:pt x="5530" y="9548"/>
                  </a:lnTo>
                  <a:lnTo>
                    <a:pt x="3942" y="9260"/>
                  </a:lnTo>
                  <a:lnTo>
                    <a:pt x="2587" y="10837"/>
                  </a:lnTo>
                  <a:lnTo>
                    <a:pt x="1227" y="9597"/>
                  </a:lnTo>
                  <a:lnTo>
                    <a:pt x="883" y="3925"/>
                  </a:lnTo>
                  <a:lnTo>
                    <a:pt x="0" y="1241"/>
                  </a:lnTo>
                  <a:lnTo>
                    <a:pt x="1896" y="1467"/>
                  </a:lnTo>
                  <a:lnTo>
                    <a:pt x="3552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5" name="Polygon form 575"/>
            <p:cNvSpPr/>
            <p:nvPr/>
          </p:nvSpPr>
          <p:spPr>
            <a:xfrm>
              <a:off x="1126997" y="2827161"/>
              <a:ext cx="152444" cy="150809"/>
            </a:xfrm>
            <a:custGeom>
              <a:avLst/>
              <a:gdLst/>
              <a:ahLst/>
              <a:cxnLst/>
              <a:rect l="0" t="0" r="0" b="0"/>
              <a:pathLst>
                <a:path w="152444" h="150809">
                  <a:moveTo>
                    <a:pt x="138972" y="16891"/>
                  </a:moveTo>
                  <a:lnTo>
                    <a:pt x="139358" y="21192"/>
                  </a:lnTo>
                  <a:lnTo>
                    <a:pt x="142238" y="19267"/>
                  </a:lnTo>
                  <a:lnTo>
                    <a:pt x="142945" y="21617"/>
                  </a:lnTo>
                  <a:lnTo>
                    <a:pt x="144231" y="23820"/>
                  </a:lnTo>
                  <a:lnTo>
                    <a:pt x="143252" y="26199"/>
                  </a:lnTo>
                  <a:lnTo>
                    <a:pt x="142844" y="30877"/>
                  </a:lnTo>
                  <a:lnTo>
                    <a:pt x="142677" y="33606"/>
                  </a:lnTo>
                  <a:lnTo>
                    <a:pt x="143429" y="34318"/>
                  </a:lnTo>
                  <a:lnTo>
                    <a:pt x="143116" y="38993"/>
                  </a:lnTo>
                  <a:lnTo>
                    <a:pt x="141927" y="41769"/>
                  </a:lnTo>
                  <a:lnTo>
                    <a:pt x="141993" y="45500"/>
                  </a:lnTo>
                  <a:lnTo>
                    <a:pt x="145070" y="48578"/>
                  </a:lnTo>
                  <a:lnTo>
                    <a:pt x="146807" y="51318"/>
                  </a:lnTo>
                  <a:lnTo>
                    <a:pt x="148455" y="53840"/>
                  </a:lnTo>
                  <a:lnTo>
                    <a:pt x="147523" y="55114"/>
                  </a:lnTo>
                  <a:lnTo>
                    <a:pt x="148398" y="58649"/>
                  </a:lnTo>
                  <a:lnTo>
                    <a:pt x="147632" y="64589"/>
                  </a:lnTo>
                  <a:lnTo>
                    <a:pt x="149523" y="63518"/>
                  </a:lnTo>
                  <a:lnTo>
                    <a:pt x="150086" y="65970"/>
                  </a:lnTo>
                  <a:lnTo>
                    <a:pt x="151287" y="65211"/>
                  </a:lnTo>
                  <a:lnTo>
                    <a:pt x="149638" y="70974"/>
                  </a:lnTo>
                  <a:lnTo>
                    <a:pt x="150804" y="74494"/>
                  </a:lnTo>
                  <a:lnTo>
                    <a:pt x="151584" y="76692"/>
                  </a:lnTo>
                  <a:lnTo>
                    <a:pt x="152444" y="81296"/>
                  </a:lnTo>
                  <a:lnTo>
                    <a:pt x="151470" y="85705"/>
                  </a:lnTo>
                  <a:lnTo>
                    <a:pt x="150128" y="88771"/>
                  </a:lnTo>
                  <a:lnTo>
                    <a:pt x="148299" y="92059"/>
                  </a:lnTo>
                  <a:lnTo>
                    <a:pt x="147709" y="96764"/>
                  </a:lnTo>
                  <a:lnTo>
                    <a:pt x="145099" y="101457"/>
                  </a:lnTo>
                  <a:lnTo>
                    <a:pt x="143217" y="103854"/>
                  </a:lnTo>
                  <a:lnTo>
                    <a:pt x="139762" y="108480"/>
                  </a:lnTo>
                  <a:lnTo>
                    <a:pt x="138165" y="111517"/>
                  </a:lnTo>
                  <a:lnTo>
                    <a:pt x="135375" y="115218"/>
                  </a:lnTo>
                  <a:lnTo>
                    <a:pt x="131143" y="119824"/>
                  </a:lnTo>
                  <a:lnTo>
                    <a:pt x="127165" y="122106"/>
                  </a:lnTo>
                  <a:lnTo>
                    <a:pt x="123542" y="126004"/>
                  </a:lnTo>
                  <a:lnTo>
                    <a:pt x="120880" y="128443"/>
                  </a:lnTo>
                  <a:lnTo>
                    <a:pt x="117136" y="132798"/>
                  </a:lnTo>
                  <a:lnTo>
                    <a:pt x="114252" y="135219"/>
                  </a:lnTo>
                  <a:lnTo>
                    <a:pt x="110957" y="138972"/>
                  </a:lnTo>
                  <a:lnTo>
                    <a:pt x="108223" y="142456"/>
                  </a:lnTo>
                  <a:lnTo>
                    <a:pt x="107309" y="144096"/>
                  </a:lnTo>
                  <a:lnTo>
                    <a:pt x="104286" y="145639"/>
                  </a:lnTo>
                  <a:lnTo>
                    <a:pt x="100586" y="145371"/>
                  </a:lnTo>
                  <a:lnTo>
                    <a:pt x="96242" y="147090"/>
                  </a:lnTo>
                  <a:lnTo>
                    <a:pt x="93455" y="148874"/>
                  </a:lnTo>
                  <a:lnTo>
                    <a:pt x="90062" y="150809"/>
                  </a:lnTo>
                  <a:lnTo>
                    <a:pt x="88938" y="148241"/>
                  </a:lnTo>
                  <a:lnTo>
                    <a:pt x="87575" y="147106"/>
                  </a:lnTo>
                  <a:lnTo>
                    <a:pt x="89807" y="144521"/>
                  </a:lnTo>
                  <a:lnTo>
                    <a:pt x="87426" y="145269"/>
                  </a:lnTo>
                  <a:lnTo>
                    <a:pt x="82218" y="148599"/>
                  </a:lnTo>
                  <a:lnTo>
                    <a:pt x="80352" y="146895"/>
                  </a:lnTo>
                  <a:lnTo>
                    <a:pt x="79051" y="145879"/>
                  </a:lnTo>
                  <a:lnTo>
                    <a:pt x="77445" y="145301"/>
                  </a:lnTo>
                  <a:lnTo>
                    <a:pt x="75252" y="143477"/>
                  </a:lnTo>
                  <a:lnTo>
                    <a:pt x="75097" y="140119"/>
                  </a:lnTo>
                  <a:lnTo>
                    <a:pt x="76829" y="136200"/>
                  </a:lnTo>
                  <a:lnTo>
                    <a:pt x="77591" y="133548"/>
                  </a:lnTo>
                  <a:lnTo>
                    <a:pt x="77176" y="131309"/>
                  </a:lnTo>
                  <a:lnTo>
                    <a:pt x="74345" y="130359"/>
                  </a:lnTo>
                  <a:lnTo>
                    <a:pt x="76842" y="128003"/>
                  </a:lnTo>
                  <a:lnTo>
                    <a:pt x="78150" y="124130"/>
                  </a:lnTo>
                  <a:lnTo>
                    <a:pt x="74556" y="127494"/>
                  </a:lnTo>
                  <a:lnTo>
                    <a:pt x="71070" y="128125"/>
                  </a:lnTo>
                  <a:lnTo>
                    <a:pt x="74381" y="125486"/>
                  </a:lnTo>
                  <a:lnTo>
                    <a:pt x="76502" y="122591"/>
                  </a:lnTo>
                  <a:lnTo>
                    <a:pt x="79153" y="120216"/>
                  </a:lnTo>
                  <a:lnTo>
                    <a:pt x="80893" y="116394"/>
                  </a:lnTo>
                  <a:lnTo>
                    <a:pt x="75836" y="120492"/>
                  </a:lnTo>
                  <a:lnTo>
                    <a:pt x="72797" y="122032"/>
                  </a:lnTo>
                  <a:lnTo>
                    <a:pt x="69312" y="125957"/>
                  </a:lnTo>
                  <a:lnTo>
                    <a:pt x="67835" y="123603"/>
                  </a:lnTo>
                  <a:lnTo>
                    <a:pt x="69382" y="120910"/>
                  </a:lnTo>
                  <a:lnTo>
                    <a:pt x="69196" y="117008"/>
                  </a:lnTo>
                  <a:lnTo>
                    <a:pt x="68379" y="114927"/>
                  </a:lnTo>
                  <a:lnTo>
                    <a:pt x="69614" y="113806"/>
                  </a:lnTo>
                  <a:lnTo>
                    <a:pt x="66758" y="110310"/>
                  </a:lnTo>
                  <a:lnTo>
                    <a:pt x="64419" y="109950"/>
                  </a:lnTo>
                  <a:lnTo>
                    <a:pt x="62297" y="107174"/>
                  </a:lnTo>
                  <a:lnTo>
                    <a:pt x="55895" y="107131"/>
                  </a:lnTo>
                  <a:lnTo>
                    <a:pt x="50582" y="108578"/>
                  </a:lnTo>
                  <a:lnTo>
                    <a:pt x="45874" y="109945"/>
                  </a:lnTo>
                  <a:lnTo>
                    <a:pt x="42743" y="109337"/>
                  </a:lnTo>
                  <a:lnTo>
                    <a:pt x="37895" y="111631"/>
                  </a:lnTo>
                  <a:lnTo>
                    <a:pt x="34375" y="112552"/>
                  </a:lnTo>
                  <a:lnTo>
                    <a:pt x="32478" y="115142"/>
                  </a:lnTo>
                  <a:lnTo>
                    <a:pt x="30246" y="117083"/>
                  </a:lnTo>
                  <a:lnTo>
                    <a:pt x="27291" y="116965"/>
                  </a:lnTo>
                  <a:lnTo>
                    <a:pt x="24936" y="117235"/>
                  </a:lnTo>
                  <a:lnTo>
                    <a:pt x="22344" y="116074"/>
                  </a:lnTo>
                  <a:lnTo>
                    <a:pt x="19630" y="116423"/>
                  </a:lnTo>
                  <a:lnTo>
                    <a:pt x="17174" y="116465"/>
                  </a:lnTo>
                  <a:lnTo>
                    <a:pt x="13904" y="118973"/>
                  </a:lnTo>
                  <a:lnTo>
                    <a:pt x="13015" y="118667"/>
                  </a:lnTo>
                  <a:lnTo>
                    <a:pt x="10647" y="119943"/>
                  </a:lnTo>
                  <a:lnTo>
                    <a:pt x="8268" y="121399"/>
                  </a:lnTo>
                  <a:lnTo>
                    <a:pt x="5878" y="121006"/>
                  </a:lnTo>
                  <a:lnTo>
                    <a:pt x="3596" y="120824"/>
                  </a:lnTo>
                  <a:lnTo>
                    <a:pt x="1421" y="117362"/>
                  </a:lnTo>
                  <a:lnTo>
                    <a:pt x="0" y="116276"/>
                  </a:lnTo>
                  <a:lnTo>
                    <a:pt x="1329" y="113424"/>
                  </a:lnTo>
                  <a:lnTo>
                    <a:pt x="3336" y="112872"/>
                  </a:lnTo>
                  <a:lnTo>
                    <a:pt x="4414" y="111778"/>
                  </a:lnTo>
                  <a:lnTo>
                    <a:pt x="5064" y="109974"/>
                  </a:lnTo>
                  <a:lnTo>
                    <a:pt x="6958" y="106526"/>
                  </a:lnTo>
                  <a:lnTo>
                    <a:pt x="7796" y="103530"/>
                  </a:lnTo>
                  <a:lnTo>
                    <a:pt x="7979" y="98333"/>
                  </a:lnTo>
                  <a:lnTo>
                    <a:pt x="8516" y="95428"/>
                  </a:lnTo>
                  <a:lnTo>
                    <a:pt x="9758" y="92576"/>
                  </a:lnTo>
                  <a:lnTo>
                    <a:pt x="9564" y="89212"/>
                  </a:lnTo>
                  <a:lnTo>
                    <a:pt x="10012" y="87728"/>
                  </a:lnTo>
                  <a:lnTo>
                    <a:pt x="9154" y="85625"/>
                  </a:lnTo>
                  <a:lnTo>
                    <a:pt x="10089" y="81654"/>
                  </a:lnTo>
                  <a:lnTo>
                    <a:pt x="9388" y="77543"/>
                  </a:lnTo>
                  <a:lnTo>
                    <a:pt x="9597" y="75364"/>
                  </a:lnTo>
                  <a:lnTo>
                    <a:pt x="10460" y="77636"/>
                  </a:lnTo>
                  <a:lnTo>
                    <a:pt x="10772" y="72886"/>
                  </a:lnTo>
                  <a:lnTo>
                    <a:pt x="12090" y="74451"/>
                  </a:lnTo>
                  <a:lnTo>
                    <a:pt x="12515" y="76467"/>
                  </a:lnTo>
                  <a:lnTo>
                    <a:pt x="13303" y="73878"/>
                  </a:lnTo>
                  <a:lnTo>
                    <a:pt x="12779" y="69800"/>
                  </a:lnTo>
                  <a:lnTo>
                    <a:pt x="12925" y="68190"/>
                  </a:lnTo>
                  <a:lnTo>
                    <a:pt x="12546" y="66632"/>
                  </a:lnTo>
                  <a:lnTo>
                    <a:pt x="13818" y="63728"/>
                  </a:lnTo>
                  <a:lnTo>
                    <a:pt x="14932" y="62522"/>
                  </a:lnTo>
                  <a:lnTo>
                    <a:pt x="16166" y="60014"/>
                  </a:lnTo>
                  <a:lnTo>
                    <a:pt x="16615" y="57032"/>
                  </a:lnTo>
                  <a:lnTo>
                    <a:pt x="19138" y="53457"/>
                  </a:lnTo>
                  <a:lnTo>
                    <a:pt x="18347" y="57335"/>
                  </a:lnTo>
                  <a:lnTo>
                    <a:pt x="20866" y="53920"/>
                  </a:lnTo>
                  <a:lnTo>
                    <a:pt x="24317" y="52366"/>
                  </a:lnTo>
                  <a:lnTo>
                    <a:pt x="26696" y="50282"/>
                  </a:lnTo>
                  <a:lnTo>
                    <a:pt x="30011" y="48546"/>
                  </a:lnTo>
                  <a:lnTo>
                    <a:pt x="31794" y="48228"/>
                  </a:lnTo>
                  <a:lnTo>
                    <a:pt x="32643" y="48906"/>
                  </a:lnTo>
                  <a:lnTo>
                    <a:pt x="36056" y="47141"/>
                  </a:lnTo>
                  <a:lnTo>
                    <a:pt x="38446" y="46681"/>
                  </a:lnTo>
                  <a:lnTo>
                    <a:pt x="39302" y="45586"/>
                  </a:lnTo>
                  <a:lnTo>
                    <a:pt x="40402" y="45165"/>
                  </a:lnTo>
                  <a:lnTo>
                    <a:pt x="42415" y="45383"/>
                  </a:lnTo>
                  <a:lnTo>
                    <a:pt x="46695" y="44066"/>
                  </a:lnTo>
                  <a:lnTo>
                    <a:pt x="49299" y="41879"/>
                  </a:lnTo>
                  <a:lnTo>
                    <a:pt x="50942" y="39170"/>
                  </a:lnTo>
                  <a:lnTo>
                    <a:pt x="53767" y="36652"/>
                  </a:lnTo>
                  <a:lnTo>
                    <a:pt x="54431" y="34600"/>
                  </a:lnTo>
                  <a:lnTo>
                    <a:pt x="55187" y="31796"/>
                  </a:lnTo>
                  <a:lnTo>
                    <a:pt x="58796" y="27511"/>
                  </a:lnTo>
                  <a:lnTo>
                    <a:pt x="59355" y="32048"/>
                  </a:lnTo>
                  <a:lnTo>
                    <a:pt x="61184" y="31083"/>
                  </a:lnTo>
                  <a:lnTo>
                    <a:pt x="60411" y="28579"/>
                  </a:lnTo>
                  <a:lnTo>
                    <a:pt x="62143" y="26112"/>
                  </a:lnTo>
                  <a:lnTo>
                    <a:pt x="63547" y="27304"/>
                  </a:lnTo>
                  <a:lnTo>
                    <a:pt x="64860" y="23373"/>
                  </a:lnTo>
                  <a:lnTo>
                    <a:pt x="67446" y="20897"/>
                  </a:lnTo>
                  <a:lnTo>
                    <a:pt x="68771" y="18878"/>
                  </a:lnTo>
                  <a:lnTo>
                    <a:pt x="70840" y="18062"/>
                  </a:lnTo>
                  <a:lnTo>
                    <a:pt x="71187" y="16608"/>
                  </a:lnTo>
                  <a:lnTo>
                    <a:pt x="72722" y="17279"/>
                  </a:lnTo>
                  <a:lnTo>
                    <a:pt x="73046" y="15970"/>
                  </a:lnTo>
                  <a:lnTo>
                    <a:pt x="74849" y="15284"/>
                  </a:lnTo>
                  <a:lnTo>
                    <a:pt x="76806" y="14646"/>
                  </a:lnTo>
                  <a:lnTo>
                    <a:pt x="79119" y="17151"/>
                  </a:lnTo>
                  <a:lnTo>
                    <a:pt x="80571" y="20332"/>
                  </a:lnTo>
                  <a:lnTo>
                    <a:pt x="82915" y="20462"/>
                  </a:lnTo>
                  <a:lnTo>
                    <a:pt x="85199" y="21052"/>
                  </a:lnTo>
                  <a:lnTo>
                    <a:pt x="85006" y="18139"/>
                  </a:lnTo>
                  <a:lnTo>
                    <a:pt x="87652" y="13996"/>
                  </a:lnTo>
                  <a:lnTo>
                    <a:pt x="89617" y="12685"/>
                  </a:lnTo>
                  <a:lnTo>
                    <a:pt x="89278" y="11349"/>
                  </a:lnTo>
                  <a:lnTo>
                    <a:pt x="91471" y="8401"/>
                  </a:lnTo>
                  <a:lnTo>
                    <a:pt x="94094" y="6620"/>
                  </a:lnTo>
                  <a:lnTo>
                    <a:pt x="95919" y="7314"/>
                  </a:lnTo>
                  <a:lnTo>
                    <a:pt x="99275" y="6428"/>
                  </a:lnTo>
                  <a:lnTo>
                    <a:pt x="99675" y="3721"/>
                  </a:lnTo>
                  <a:lnTo>
                    <a:pt x="97187" y="1890"/>
                  </a:lnTo>
                  <a:lnTo>
                    <a:pt x="99332" y="1185"/>
                  </a:lnTo>
                  <a:lnTo>
                    <a:pt x="101629" y="2579"/>
                  </a:lnTo>
                  <a:lnTo>
                    <a:pt x="103273" y="4820"/>
                  </a:lnTo>
                  <a:lnTo>
                    <a:pt x="106223" y="6288"/>
                  </a:lnTo>
                  <a:lnTo>
                    <a:pt x="107400" y="5788"/>
                  </a:lnTo>
                  <a:lnTo>
                    <a:pt x="109450" y="7506"/>
                  </a:lnTo>
                  <a:lnTo>
                    <a:pt x="111937" y="6062"/>
                  </a:lnTo>
                  <a:lnTo>
                    <a:pt x="113275" y="6576"/>
                  </a:lnTo>
                  <a:lnTo>
                    <a:pt x="114346" y="5584"/>
                  </a:lnTo>
                  <a:lnTo>
                    <a:pt x="115599" y="8286"/>
                  </a:lnTo>
                  <a:lnTo>
                    <a:pt x="114047" y="11103"/>
                  </a:lnTo>
                  <a:lnTo>
                    <a:pt x="112188" y="13199"/>
                  </a:lnTo>
                  <a:lnTo>
                    <a:pt x="110857" y="13324"/>
                  </a:lnTo>
                  <a:lnTo>
                    <a:pt x="110860" y="15468"/>
                  </a:lnTo>
                  <a:lnTo>
                    <a:pt x="109196" y="18079"/>
                  </a:lnTo>
                  <a:lnTo>
                    <a:pt x="107294" y="20631"/>
                  </a:lnTo>
                  <a:lnTo>
                    <a:pt x="107229" y="22140"/>
                  </a:lnTo>
                  <a:lnTo>
                    <a:pt x="109531" y="25208"/>
                  </a:lnTo>
                  <a:lnTo>
                    <a:pt x="112005" y="27046"/>
                  </a:lnTo>
                  <a:lnTo>
                    <a:pt x="113480" y="28970"/>
                  </a:lnTo>
                  <a:lnTo>
                    <a:pt x="115374" y="32258"/>
                  </a:lnTo>
                  <a:lnTo>
                    <a:pt x="116425" y="32307"/>
                  </a:lnTo>
                  <a:lnTo>
                    <a:pt x="118014" y="33772"/>
                  </a:lnTo>
                  <a:lnTo>
                    <a:pt x="118138" y="35448"/>
                  </a:lnTo>
                  <a:lnTo>
                    <a:pt x="121184" y="37449"/>
                  </a:lnTo>
                  <a:lnTo>
                    <a:pt x="124136" y="35760"/>
                  </a:lnTo>
                  <a:lnTo>
                    <a:pt x="125639" y="32928"/>
                  </a:lnTo>
                  <a:lnTo>
                    <a:pt x="127017" y="30595"/>
                  </a:lnTo>
                  <a:lnTo>
                    <a:pt x="128229" y="27680"/>
                  </a:lnTo>
                  <a:lnTo>
                    <a:pt x="130409" y="23467"/>
                  </a:lnTo>
                  <a:lnTo>
                    <a:pt x="130498" y="20844"/>
                  </a:lnTo>
                  <a:lnTo>
                    <a:pt x="131125" y="19293"/>
                  </a:lnTo>
                  <a:lnTo>
                    <a:pt x="131371" y="16196"/>
                  </a:lnTo>
                  <a:lnTo>
                    <a:pt x="132718" y="12162"/>
                  </a:lnTo>
                  <a:lnTo>
                    <a:pt x="133663" y="11097"/>
                  </a:lnTo>
                  <a:lnTo>
                    <a:pt x="133434" y="9274"/>
                  </a:lnTo>
                  <a:lnTo>
                    <a:pt x="134895" y="6451"/>
                  </a:lnTo>
                  <a:lnTo>
                    <a:pt x="136159" y="3513"/>
                  </a:lnTo>
                  <a:lnTo>
                    <a:pt x="136527" y="1975"/>
                  </a:lnTo>
                  <a:lnTo>
                    <a:pt x="138285" y="0"/>
                  </a:lnTo>
                  <a:lnTo>
                    <a:pt x="138895" y="2684"/>
                  </a:lnTo>
                  <a:lnTo>
                    <a:pt x="138538" y="6086"/>
                  </a:lnTo>
                  <a:lnTo>
                    <a:pt x="139357" y="6777"/>
                  </a:lnTo>
                  <a:lnTo>
                    <a:pt x="139078" y="9054"/>
                  </a:lnTo>
                  <a:lnTo>
                    <a:pt x="139895" y="11862"/>
                  </a:lnTo>
                  <a:lnTo>
                    <a:pt x="139533" y="14934"/>
                  </a:lnTo>
                  <a:lnTo>
                    <a:pt x="138972" y="1689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6" name="Polygon form 576"/>
            <p:cNvSpPr/>
            <p:nvPr/>
          </p:nvSpPr>
          <p:spPr>
            <a:xfrm>
              <a:off x="1199831" y="2985752"/>
              <a:ext cx="16865" cy="15494"/>
            </a:xfrm>
            <a:custGeom>
              <a:avLst/>
              <a:gdLst/>
              <a:ahLst/>
              <a:cxnLst/>
              <a:rect l="0" t="0" r="0" b="0"/>
              <a:pathLst>
                <a:path w="16865" h="15494">
                  <a:moveTo>
                    <a:pt x="8180" y="707"/>
                  </a:moveTo>
                  <a:lnTo>
                    <a:pt x="9943" y="2832"/>
                  </a:lnTo>
                  <a:lnTo>
                    <a:pt x="12130" y="2366"/>
                  </a:lnTo>
                  <a:lnTo>
                    <a:pt x="15251" y="1721"/>
                  </a:lnTo>
                  <a:lnTo>
                    <a:pt x="16865" y="2308"/>
                  </a:lnTo>
                  <a:lnTo>
                    <a:pt x="12669" y="8291"/>
                  </a:lnTo>
                  <a:lnTo>
                    <a:pt x="10321" y="9869"/>
                  </a:lnTo>
                  <a:lnTo>
                    <a:pt x="6934" y="13832"/>
                  </a:lnTo>
                  <a:lnTo>
                    <a:pt x="6927" y="12323"/>
                  </a:lnTo>
                  <a:lnTo>
                    <a:pt x="2155" y="15494"/>
                  </a:lnTo>
                  <a:lnTo>
                    <a:pt x="1738" y="15141"/>
                  </a:lnTo>
                  <a:lnTo>
                    <a:pt x="0" y="14730"/>
                  </a:lnTo>
                  <a:lnTo>
                    <a:pt x="1355" y="10225"/>
                  </a:lnTo>
                  <a:lnTo>
                    <a:pt x="3375" y="6879"/>
                  </a:lnTo>
                  <a:lnTo>
                    <a:pt x="4743" y="2289"/>
                  </a:lnTo>
                  <a:lnTo>
                    <a:pt x="6452" y="0"/>
                  </a:lnTo>
                  <a:lnTo>
                    <a:pt x="8180" y="70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7" name="Polygon form 577"/>
            <p:cNvSpPr/>
            <p:nvPr/>
          </p:nvSpPr>
          <p:spPr>
            <a:xfrm>
              <a:off x="427334" y="2678764"/>
              <a:ext cx="7781" cy="4064"/>
            </a:xfrm>
            <a:custGeom>
              <a:avLst/>
              <a:gdLst/>
              <a:ahLst/>
              <a:cxnLst/>
              <a:rect l="0" t="0" r="0" b="0"/>
              <a:pathLst>
                <a:path w="7781" h="4064">
                  <a:moveTo>
                    <a:pt x="3074" y="185"/>
                  </a:moveTo>
                  <a:lnTo>
                    <a:pt x="5532" y="684"/>
                  </a:lnTo>
                  <a:lnTo>
                    <a:pt x="7352" y="1901"/>
                  </a:lnTo>
                  <a:lnTo>
                    <a:pt x="7781" y="3248"/>
                  </a:lnTo>
                  <a:lnTo>
                    <a:pt x="5128" y="3277"/>
                  </a:lnTo>
                  <a:lnTo>
                    <a:pt x="3870" y="4064"/>
                  </a:lnTo>
                  <a:lnTo>
                    <a:pt x="1882" y="3232"/>
                  </a:lnTo>
                  <a:lnTo>
                    <a:pt x="0" y="1404"/>
                  </a:lnTo>
                  <a:lnTo>
                    <a:pt x="619" y="301"/>
                  </a:lnTo>
                  <a:lnTo>
                    <a:pt x="2246" y="0"/>
                  </a:lnTo>
                  <a:lnTo>
                    <a:pt x="3074" y="18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8" name="Polygon form 578"/>
            <p:cNvSpPr/>
            <p:nvPr/>
          </p:nvSpPr>
          <p:spPr>
            <a:xfrm>
              <a:off x="848853" y="2610994"/>
              <a:ext cx="13879" cy="19962"/>
            </a:xfrm>
            <a:custGeom>
              <a:avLst/>
              <a:gdLst/>
              <a:ahLst/>
              <a:cxnLst/>
              <a:rect l="0" t="0" r="0" b="0"/>
              <a:pathLst>
                <a:path w="13879" h="19962">
                  <a:moveTo>
                    <a:pt x="662" y="4877"/>
                  </a:moveTo>
                  <a:lnTo>
                    <a:pt x="1102" y="3376"/>
                  </a:lnTo>
                  <a:lnTo>
                    <a:pt x="5325" y="5177"/>
                  </a:lnTo>
                  <a:lnTo>
                    <a:pt x="11652" y="0"/>
                  </a:lnTo>
                  <a:lnTo>
                    <a:pt x="13879" y="5735"/>
                  </a:lnTo>
                  <a:lnTo>
                    <a:pt x="13291" y="6462"/>
                  </a:lnTo>
                  <a:lnTo>
                    <a:pt x="6405" y="8972"/>
                  </a:lnTo>
                  <a:lnTo>
                    <a:pt x="10581" y="13638"/>
                  </a:lnTo>
                  <a:lnTo>
                    <a:pt x="9484" y="14464"/>
                  </a:lnTo>
                  <a:lnTo>
                    <a:pt x="9080" y="16059"/>
                  </a:lnTo>
                  <a:lnTo>
                    <a:pt x="6395" y="16762"/>
                  </a:lnTo>
                  <a:lnTo>
                    <a:pt x="5724" y="18480"/>
                  </a:lnTo>
                  <a:lnTo>
                    <a:pt x="4319" y="19962"/>
                  </a:lnTo>
                  <a:lnTo>
                    <a:pt x="196" y="19275"/>
                  </a:lnTo>
                  <a:lnTo>
                    <a:pt x="0" y="18593"/>
                  </a:lnTo>
                  <a:lnTo>
                    <a:pt x="948" y="11003"/>
                  </a:lnTo>
                  <a:lnTo>
                    <a:pt x="647" y="9165"/>
                  </a:lnTo>
                  <a:lnTo>
                    <a:pt x="1012" y="7768"/>
                  </a:lnTo>
                  <a:lnTo>
                    <a:pt x="662" y="487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9" name="Polygon form 579"/>
            <p:cNvSpPr/>
            <p:nvPr/>
          </p:nvSpPr>
          <p:spPr>
            <a:xfrm>
              <a:off x="1178305" y="2550721"/>
              <a:ext cx="31494" cy="56035"/>
            </a:xfrm>
            <a:custGeom>
              <a:avLst/>
              <a:gdLst/>
              <a:ahLst/>
              <a:cxnLst/>
              <a:rect l="0" t="0" r="0" b="0"/>
              <a:pathLst>
                <a:path w="31494" h="56035">
                  <a:moveTo>
                    <a:pt x="27805" y="21482"/>
                  </a:moveTo>
                  <a:lnTo>
                    <a:pt x="29033" y="25677"/>
                  </a:lnTo>
                  <a:lnTo>
                    <a:pt x="31122" y="28167"/>
                  </a:lnTo>
                  <a:lnTo>
                    <a:pt x="31494" y="31950"/>
                  </a:lnTo>
                  <a:lnTo>
                    <a:pt x="28606" y="34800"/>
                  </a:lnTo>
                  <a:lnTo>
                    <a:pt x="22906" y="35714"/>
                  </a:lnTo>
                  <a:lnTo>
                    <a:pt x="21242" y="42014"/>
                  </a:lnTo>
                  <a:lnTo>
                    <a:pt x="17942" y="40272"/>
                  </a:lnTo>
                  <a:lnTo>
                    <a:pt x="15771" y="36478"/>
                  </a:lnTo>
                  <a:lnTo>
                    <a:pt x="10526" y="38167"/>
                  </a:lnTo>
                  <a:lnTo>
                    <a:pt x="7778" y="40936"/>
                  </a:lnTo>
                  <a:lnTo>
                    <a:pt x="3865" y="41400"/>
                  </a:lnTo>
                  <a:lnTo>
                    <a:pt x="9196" y="44825"/>
                  </a:lnTo>
                  <a:lnTo>
                    <a:pt x="11121" y="53695"/>
                  </a:lnTo>
                  <a:lnTo>
                    <a:pt x="9889" y="56035"/>
                  </a:lnTo>
                  <a:lnTo>
                    <a:pt x="7297" y="54192"/>
                  </a:lnTo>
                  <a:lnTo>
                    <a:pt x="5968" y="49525"/>
                  </a:lnTo>
                  <a:lnTo>
                    <a:pt x="3086" y="48235"/>
                  </a:lnTo>
                  <a:lnTo>
                    <a:pt x="0" y="44874"/>
                  </a:lnTo>
                  <a:lnTo>
                    <a:pt x="2441" y="43024"/>
                  </a:lnTo>
                  <a:lnTo>
                    <a:pt x="2600" y="39674"/>
                  </a:lnTo>
                  <a:lnTo>
                    <a:pt x="4626" y="36736"/>
                  </a:lnTo>
                  <a:lnTo>
                    <a:pt x="5233" y="33038"/>
                  </a:lnTo>
                  <a:lnTo>
                    <a:pt x="11037" y="30871"/>
                  </a:lnTo>
                  <a:lnTo>
                    <a:pt x="15172" y="31549"/>
                  </a:lnTo>
                  <a:lnTo>
                    <a:pt x="13428" y="22185"/>
                  </a:lnTo>
                  <a:lnTo>
                    <a:pt x="17044" y="24367"/>
                  </a:lnTo>
                  <a:lnTo>
                    <a:pt x="18781" y="18784"/>
                  </a:lnTo>
                  <a:lnTo>
                    <a:pt x="19404" y="16615"/>
                  </a:lnTo>
                  <a:lnTo>
                    <a:pt x="17482" y="10221"/>
                  </a:lnTo>
                  <a:lnTo>
                    <a:pt x="13199" y="4645"/>
                  </a:lnTo>
                  <a:lnTo>
                    <a:pt x="12379" y="1326"/>
                  </a:lnTo>
                  <a:lnTo>
                    <a:pt x="15070" y="0"/>
                  </a:lnTo>
                  <a:lnTo>
                    <a:pt x="21547" y="6736"/>
                  </a:lnTo>
                  <a:lnTo>
                    <a:pt x="24169" y="10828"/>
                  </a:lnTo>
                  <a:lnTo>
                    <a:pt x="24486" y="16260"/>
                  </a:lnTo>
                  <a:lnTo>
                    <a:pt x="27805" y="2148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0" name="Polygon form 580"/>
            <p:cNvSpPr/>
            <p:nvPr/>
          </p:nvSpPr>
          <p:spPr>
            <a:xfrm>
              <a:off x="1179915" y="2529841"/>
              <a:ext cx="19478" cy="20471"/>
            </a:xfrm>
            <a:custGeom>
              <a:avLst/>
              <a:gdLst/>
              <a:ahLst/>
              <a:cxnLst/>
              <a:rect l="0" t="0" r="0" b="0"/>
              <a:pathLst>
                <a:path w="19478" h="20471">
                  <a:moveTo>
                    <a:pt x="11085" y="5987"/>
                  </a:moveTo>
                  <a:lnTo>
                    <a:pt x="14016" y="6753"/>
                  </a:lnTo>
                  <a:lnTo>
                    <a:pt x="14519" y="4369"/>
                  </a:lnTo>
                  <a:lnTo>
                    <a:pt x="19478" y="9833"/>
                  </a:lnTo>
                  <a:lnTo>
                    <a:pt x="15986" y="11797"/>
                  </a:lnTo>
                  <a:lnTo>
                    <a:pt x="16918" y="17090"/>
                  </a:lnTo>
                  <a:lnTo>
                    <a:pt x="9610" y="14311"/>
                  </a:lnTo>
                  <a:lnTo>
                    <a:pt x="11801" y="19968"/>
                  </a:lnTo>
                  <a:lnTo>
                    <a:pt x="8383" y="20471"/>
                  </a:lnTo>
                  <a:lnTo>
                    <a:pt x="4484" y="15580"/>
                  </a:lnTo>
                  <a:lnTo>
                    <a:pt x="3261" y="11576"/>
                  </a:lnTo>
                  <a:lnTo>
                    <a:pt x="6329" y="10882"/>
                  </a:lnTo>
                  <a:lnTo>
                    <a:pt x="2082" y="3943"/>
                  </a:lnTo>
                  <a:lnTo>
                    <a:pt x="0" y="0"/>
                  </a:lnTo>
                  <a:lnTo>
                    <a:pt x="7497" y="4641"/>
                  </a:lnTo>
                  <a:lnTo>
                    <a:pt x="11085" y="598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1" name="Polygon form 581"/>
            <p:cNvSpPr/>
            <p:nvPr/>
          </p:nvSpPr>
          <p:spPr>
            <a:xfrm>
              <a:off x="1187958" y="2588761"/>
              <a:ext cx="7208" cy="8740"/>
            </a:xfrm>
            <a:custGeom>
              <a:avLst/>
              <a:gdLst/>
              <a:ahLst/>
              <a:cxnLst/>
              <a:rect l="0" t="0" r="0" b="0"/>
              <a:pathLst>
                <a:path w="7208" h="8740">
                  <a:moveTo>
                    <a:pt x="5855" y="859"/>
                  </a:moveTo>
                  <a:lnTo>
                    <a:pt x="7208" y="2565"/>
                  </a:lnTo>
                  <a:lnTo>
                    <a:pt x="6901" y="5832"/>
                  </a:lnTo>
                  <a:lnTo>
                    <a:pt x="4669" y="4327"/>
                  </a:lnTo>
                  <a:lnTo>
                    <a:pt x="3537" y="5673"/>
                  </a:lnTo>
                  <a:lnTo>
                    <a:pt x="4137" y="8740"/>
                  </a:lnTo>
                  <a:lnTo>
                    <a:pt x="1190" y="7490"/>
                  </a:lnTo>
                  <a:lnTo>
                    <a:pt x="0" y="5073"/>
                  </a:lnTo>
                  <a:lnTo>
                    <a:pt x="312" y="1863"/>
                  </a:lnTo>
                  <a:lnTo>
                    <a:pt x="2539" y="2270"/>
                  </a:lnTo>
                  <a:lnTo>
                    <a:pt x="2801" y="0"/>
                  </a:lnTo>
                  <a:lnTo>
                    <a:pt x="5855" y="85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2" name="Polygon form 582"/>
            <p:cNvSpPr/>
            <p:nvPr/>
          </p:nvSpPr>
          <p:spPr>
            <a:xfrm>
              <a:off x="872691" y="2503182"/>
              <a:ext cx="128722" cy="69958"/>
            </a:xfrm>
            <a:custGeom>
              <a:avLst/>
              <a:gdLst/>
              <a:ahLst/>
              <a:cxnLst/>
              <a:rect l="0" t="0" r="0" b="0"/>
              <a:pathLst>
                <a:path w="128722" h="69958">
                  <a:moveTo>
                    <a:pt x="89425" y="61877"/>
                  </a:moveTo>
                  <a:lnTo>
                    <a:pt x="87801" y="62851"/>
                  </a:lnTo>
                  <a:lnTo>
                    <a:pt x="84453" y="66387"/>
                  </a:lnTo>
                  <a:lnTo>
                    <a:pt x="84048" y="69871"/>
                  </a:lnTo>
                  <a:lnTo>
                    <a:pt x="82796" y="69958"/>
                  </a:lnTo>
                  <a:lnTo>
                    <a:pt x="81171" y="67737"/>
                  </a:lnTo>
                  <a:lnTo>
                    <a:pt x="76832" y="67773"/>
                  </a:lnTo>
                  <a:lnTo>
                    <a:pt x="74944" y="63897"/>
                  </a:lnTo>
                  <a:lnTo>
                    <a:pt x="73298" y="63936"/>
                  </a:lnTo>
                  <a:lnTo>
                    <a:pt x="72052" y="59146"/>
                  </a:lnTo>
                  <a:lnTo>
                    <a:pt x="66967" y="55848"/>
                  </a:lnTo>
                  <a:lnTo>
                    <a:pt x="61389" y="56470"/>
                  </a:lnTo>
                  <a:lnTo>
                    <a:pt x="57702" y="57329"/>
                  </a:lnTo>
                  <a:lnTo>
                    <a:pt x="53238" y="53180"/>
                  </a:lnTo>
                  <a:lnTo>
                    <a:pt x="49991" y="51499"/>
                  </a:lnTo>
                  <a:lnTo>
                    <a:pt x="43865" y="48314"/>
                  </a:lnTo>
                  <a:lnTo>
                    <a:pt x="43128" y="47928"/>
                  </a:lnTo>
                  <a:lnTo>
                    <a:pt x="35471" y="51068"/>
                  </a:lnTo>
                  <a:lnTo>
                    <a:pt x="40301" y="68557"/>
                  </a:lnTo>
                  <a:lnTo>
                    <a:pt x="38621" y="68851"/>
                  </a:lnTo>
                  <a:lnTo>
                    <a:pt x="35310" y="65214"/>
                  </a:lnTo>
                  <a:lnTo>
                    <a:pt x="32694" y="63966"/>
                  </a:lnTo>
                  <a:lnTo>
                    <a:pt x="29114" y="65087"/>
                  </a:lnTo>
                  <a:lnTo>
                    <a:pt x="28008" y="66716"/>
                  </a:lnTo>
                  <a:lnTo>
                    <a:pt x="27537" y="65566"/>
                  </a:lnTo>
                  <a:lnTo>
                    <a:pt x="27880" y="63561"/>
                  </a:lnTo>
                  <a:lnTo>
                    <a:pt x="26828" y="61932"/>
                  </a:lnTo>
                  <a:lnTo>
                    <a:pt x="22540" y="60451"/>
                  </a:lnTo>
                  <a:lnTo>
                    <a:pt x="19978" y="56249"/>
                  </a:lnTo>
                  <a:lnTo>
                    <a:pt x="17842" y="55114"/>
                  </a:lnTo>
                  <a:lnTo>
                    <a:pt x="17346" y="53576"/>
                  </a:lnTo>
                  <a:lnTo>
                    <a:pt x="20688" y="53914"/>
                  </a:lnTo>
                  <a:lnTo>
                    <a:pt x="19925" y="50448"/>
                  </a:lnTo>
                  <a:lnTo>
                    <a:pt x="22529" y="49579"/>
                  </a:lnTo>
                  <a:lnTo>
                    <a:pt x="25598" y="50181"/>
                  </a:lnTo>
                  <a:lnTo>
                    <a:pt x="24929" y="45541"/>
                  </a:lnTo>
                  <a:lnTo>
                    <a:pt x="23532" y="42637"/>
                  </a:lnTo>
                  <a:lnTo>
                    <a:pt x="20334" y="42988"/>
                  </a:lnTo>
                  <a:lnTo>
                    <a:pt x="17249" y="41935"/>
                  </a:lnTo>
                  <a:lnTo>
                    <a:pt x="14027" y="44150"/>
                  </a:lnTo>
                  <a:lnTo>
                    <a:pt x="11231" y="45248"/>
                  </a:lnTo>
                  <a:lnTo>
                    <a:pt x="9373" y="44540"/>
                  </a:lnTo>
                  <a:lnTo>
                    <a:pt x="9081" y="42097"/>
                  </a:lnTo>
                  <a:lnTo>
                    <a:pt x="6192" y="39012"/>
                  </a:lnTo>
                  <a:lnTo>
                    <a:pt x="3819" y="39226"/>
                  </a:lnTo>
                  <a:lnTo>
                    <a:pt x="257" y="36116"/>
                  </a:lnTo>
                  <a:lnTo>
                    <a:pt x="1188" y="32476"/>
                  </a:lnTo>
                  <a:lnTo>
                    <a:pt x="0" y="31546"/>
                  </a:lnTo>
                  <a:lnTo>
                    <a:pt x="1151" y="26274"/>
                  </a:lnTo>
                  <a:lnTo>
                    <a:pt x="5171" y="28893"/>
                  </a:lnTo>
                  <a:lnTo>
                    <a:pt x="4605" y="25433"/>
                  </a:lnTo>
                  <a:lnTo>
                    <a:pt x="9602" y="20059"/>
                  </a:lnTo>
                  <a:lnTo>
                    <a:pt x="14451" y="19745"/>
                  </a:lnTo>
                  <a:lnTo>
                    <a:pt x="22391" y="22729"/>
                  </a:lnTo>
                  <a:lnTo>
                    <a:pt x="26732" y="24482"/>
                  </a:lnTo>
                  <a:lnTo>
                    <a:pt x="29413" y="22348"/>
                  </a:lnTo>
                  <a:lnTo>
                    <a:pt x="34352" y="22033"/>
                  </a:lnTo>
                  <a:lnTo>
                    <a:pt x="39213" y="24300"/>
                  </a:lnTo>
                  <a:lnTo>
                    <a:pt x="39636" y="22856"/>
                  </a:lnTo>
                  <a:lnTo>
                    <a:pt x="44114" y="22854"/>
                  </a:lnTo>
                  <a:lnTo>
                    <a:pt x="44089" y="20580"/>
                  </a:lnTo>
                  <a:lnTo>
                    <a:pt x="37866" y="17572"/>
                  </a:lnTo>
                  <a:lnTo>
                    <a:pt x="39997" y="15133"/>
                  </a:lnTo>
                  <a:lnTo>
                    <a:pt x="38942" y="13876"/>
                  </a:lnTo>
                  <a:lnTo>
                    <a:pt x="41433" y="12507"/>
                  </a:lnTo>
                  <a:lnTo>
                    <a:pt x="37992" y="9386"/>
                  </a:lnTo>
                  <a:lnTo>
                    <a:pt x="38769" y="7710"/>
                  </a:lnTo>
                  <a:lnTo>
                    <a:pt x="49448" y="5493"/>
                  </a:lnTo>
                  <a:lnTo>
                    <a:pt x="50434" y="4251"/>
                  </a:lnTo>
                  <a:lnTo>
                    <a:pt x="57196" y="2103"/>
                  </a:lnTo>
                  <a:lnTo>
                    <a:pt x="59007" y="0"/>
                  </a:lnTo>
                  <a:lnTo>
                    <a:pt x="64824" y="704"/>
                  </a:lnTo>
                  <a:lnTo>
                    <a:pt x="68004" y="5528"/>
                  </a:lnTo>
                  <a:lnTo>
                    <a:pt x="70617" y="4197"/>
                  </a:lnTo>
                  <a:lnTo>
                    <a:pt x="75225" y="5572"/>
                  </a:lnTo>
                  <a:lnTo>
                    <a:pt x="76171" y="8160"/>
                  </a:lnTo>
                  <a:lnTo>
                    <a:pt x="78946" y="7716"/>
                  </a:lnTo>
                  <a:lnTo>
                    <a:pt x="84329" y="2798"/>
                  </a:lnTo>
                  <a:lnTo>
                    <a:pt x="83963" y="4345"/>
                  </a:lnTo>
                  <a:lnTo>
                    <a:pt x="89581" y="7743"/>
                  </a:lnTo>
                  <a:lnTo>
                    <a:pt x="102189" y="19311"/>
                  </a:lnTo>
                  <a:lnTo>
                    <a:pt x="102642" y="16725"/>
                  </a:lnTo>
                  <a:lnTo>
                    <a:pt x="108204" y="19176"/>
                  </a:lnTo>
                  <a:lnTo>
                    <a:pt x="112027" y="17662"/>
                  </a:lnTo>
                  <a:lnTo>
                    <a:pt x="114149" y="18400"/>
                  </a:lnTo>
                  <a:lnTo>
                    <a:pt x="116996" y="21040"/>
                  </a:lnTo>
                  <a:lnTo>
                    <a:pt x="119615" y="21813"/>
                  </a:lnTo>
                  <a:lnTo>
                    <a:pt x="121935" y="23739"/>
                  </a:lnTo>
                  <a:lnTo>
                    <a:pt x="125614" y="22826"/>
                  </a:lnTo>
                  <a:lnTo>
                    <a:pt x="128722" y="25619"/>
                  </a:lnTo>
                  <a:lnTo>
                    <a:pt x="127906" y="28954"/>
                  </a:lnTo>
                  <a:lnTo>
                    <a:pt x="125514" y="29576"/>
                  </a:lnTo>
                  <a:lnTo>
                    <a:pt x="127633" y="34366"/>
                  </a:lnTo>
                  <a:lnTo>
                    <a:pt x="126867" y="36640"/>
                  </a:lnTo>
                  <a:lnTo>
                    <a:pt x="119835" y="35479"/>
                  </a:lnTo>
                  <a:lnTo>
                    <a:pt x="121283" y="44171"/>
                  </a:lnTo>
                  <a:lnTo>
                    <a:pt x="120079" y="45336"/>
                  </a:lnTo>
                  <a:lnTo>
                    <a:pt x="114438" y="47629"/>
                  </a:lnTo>
                  <a:lnTo>
                    <a:pt x="120720" y="55770"/>
                  </a:lnTo>
                  <a:lnTo>
                    <a:pt x="118941" y="57146"/>
                  </a:lnTo>
                  <a:lnTo>
                    <a:pt x="120257" y="59864"/>
                  </a:lnTo>
                  <a:lnTo>
                    <a:pt x="117943" y="59275"/>
                  </a:lnTo>
                  <a:lnTo>
                    <a:pt x="115625" y="57645"/>
                  </a:lnTo>
                  <a:lnTo>
                    <a:pt x="110523" y="57415"/>
                  </a:lnTo>
                  <a:lnTo>
                    <a:pt x="104981" y="57579"/>
                  </a:lnTo>
                  <a:lnTo>
                    <a:pt x="103969" y="58169"/>
                  </a:lnTo>
                  <a:lnTo>
                    <a:pt x="98521" y="56407"/>
                  </a:lnTo>
                  <a:lnTo>
                    <a:pt x="96995" y="57493"/>
                  </a:lnTo>
                  <a:lnTo>
                    <a:pt x="97474" y="60340"/>
                  </a:lnTo>
                  <a:lnTo>
                    <a:pt x="91426" y="58968"/>
                  </a:lnTo>
                  <a:lnTo>
                    <a:pt x="89466" y="59749"/>
                  </a:lnTo>
                  <a:lnTo>
                    <a:pt x="89425" y="61877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3" name="Polygon form 583"/>
            <p:cNvSpPr/>
            <p:nvPr/>
          </p:nvSpPr>
          <p:spPr>
            <a:xfrm>
              <a:off x="852366" y="2743173"/>
              <a:ext cx="30467" cy="48287"/>
            </a:xfrm>
            <a:custGeom>
              <a:avLst/>
              <a:gdLst/>
              <a:ahLst/>
              <a:cxnLst/>
              <a:rect l="0" t="0" r="0" b="0"/>
              <a:pathLst>
                <a:path w="30467" h="48287">
                  <a:moveTo>
                    <a:pt x="27300" y="30165"/>
                  </a:moveTo>
                  <a:lnTo>
                    <a:pt x="29557" y="34087"/>
                  </a:lnTo>
                  <a:lnTo>
                    <a:pt x="26848" y="35981"/>
                  </a:lnTo>
                  <a:lnTo>
                    <a:pt x="25880" y="37962"/>
                  </a:lnTo>
                  <a:lnTo>
                    <a:pt x="24435" y="38308"/>
                  </a:lnTo>
                  <a:lnTo>
                    <a:pt x="23850" y="41653"/>
                  </a:lnTo>
                  <a:lnTo>
                    <a:pt x="22588" y="43566"/>
                  </a:lnTo>
                  <a:lnTo>
                    <a:pt x="21787" y="46724"/>
                  </a:lnTo>
                  <a:lnTo>
                    <a:pt x="20211" y="48287"/>
                  </a:lnTo>
                  <a:lnTo>
                    <a:pt x="14775" y="43530"/>
                  </a:lnTo>
                  <a:lnTo>
                    <a:pt x="14549" y="40777"/>
                  </a:lnTo>
                  <a:lnTo>
                    <a:pt x="680" y="31106"/>
                  </a:lnTo>
                  <a:lnTo>
                    <a:pt x="32" y="30585"/>
                  </a:lnTo>
                  <a:lnTo>
                    <a:pt x="0" y="25567"/>
                  </a:lnTo>
                  <a:lnTo>
                    <a:pt x="1100" y="23648"/>
                  </a:lnTo>
                  <a:lnTo>
                    <a:pt x="2983" y="20512"/>
                  </a:lnTo>
                  <a:lnTo>
                    <a:pt x="4364" y="17058"/>
                  </a:lnTo>
                  <a:lnTo>
                    <a:pt x="2624" y="11623"/>
                  </a:lnTo>
                  <a:lnTo>
                    <a:pt x="2147" y="9247"/>
                  </a:lnTo>
                  <a:lnTo>
                    <a:pt x="280" y="5963"/>
                  </a:lnTo>
                  <a:lnTo>
                    <a:pt x="2598" y="3129"/>
                  </a:lnTo>
                  <a:lnTo>
                    <a:pt x="5143" y="0"/>
                  </a:lnTo>
                  <a:lnTo>
                    <a:pt x="7153" y="789"/>
                  </a:lnTo>
                  <a:lnTo>
                    <a:pt x="7202" y="3449"/>
                  </a:lnTo>
                  <a:lnTo>
                    <a:pt x="8541" y="5005"/>
                  </a:lnTo>
                  <a:lnTo>
                    <a:pt x="11215" y="4998"/>
                  </a:lnTo>
                  <a:lnTo>
                    <a:pt x="16141" y="9014"/>
                  </a:lnTo>
                  <a:lnTo>
                    <a:pt x="17356" y="9059"/>
                  </a:lnTo>
                  <a:lnTo>
                    <a:pt x="18254" y="8927"/>
                  </a:lnTo>
                  <a:lnTo>
                    <a:pt x="19113" y="9472"/>
                  </a:lnTo>
                  <a:lnTo>
                    <a:pt x="21681" y="9840"/>
                  </a:lnTo>
                  <a:lnTo>
                    <a:pt x="22788" y="7859"/>
                  </a:lnTo>
                  <a:lnTo>
                    <a:pt x="26265" y="5863"/>
                  </a:lnTo>
                  <a:lnTo>
                    <a:pt x="27842" y="7465"/>
                  </a:lnTo>
                  <a:lnTo>
                    <a:pt x="30467" y="7459"/>
                  </a:lnTo>
                  <a:lnTo>
                    <a:pt x="27184" y="12857"/>
                  </a:lnTo>
                  <a:lnTo>
                    <a:pt x="27300" y="30165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4" name="Polygon form 584"/>
            <p:cNvSpPr/>
            <p:nvPr/>
          </p:nvSpPr>
          <p:spPr>
            <a:xfrm>
              <a:off x="960717" y="2559589"/>
              <a:ext cx="32231" cy="19623"/>
            </a:xfrm>
            <a:custGeom>
              <a:avLst/>
              <a:gdLst/>
              <a:ahLst/>
              <a:cxnLst/>
              <a:rect l="0" t="0" r="0" b="0"/>
              <a:pathLst>
                <a:path w="32231" h="19623">
                  <a:moveTo>
                    <a:pt x="1399" y="5470"/>
                  </a:moveTo>
                  <a:lnTo>
                    <a:pt x="1440" y="3342"/>
                  </a:lnTo>
                  <a:lnTo>
                    <a:pt x="3400" y="2561"/>
                  </a:lnTo>
                  <a:lnTo>
                    <a:pt x="9448" y="3933"/>
                  </a:lnTo>
                  <a:lnTo>
                    <a:pt x="8969" y="1086"/>
                  </a:lnTo>
                  <a:lnTo>
                    <a:pt x="10495" y="0"/>
                  </a:lnTo>
                  <a:lnTo>
                    <a:pt x="15943" y="1763"/>
                  </a:lnTo>
                  <a:lnTo>
                    <a:pt x="16955" y="1173"/>
                  </a:lnTo>
                  <a:lnTo>
                    <a:pt x="22496" y="1008"/>
                  </a:lnTo>
                  <a:lnTo>
                    <a:pt x="27599" y="1239"/>
                  </a:lnTo>
                  <a:lnTo>
                    <a:pt x="29917" y="2868"/>
                  </a:lnTo>
                  <a:lnTo>
                    <a:pt x="32231" y="3457"/>
                  </a:lnTo>
                  <a:lnTo>
                    <a:pt x="32176" y="4567"/>
                  </a:lnTo>
                  <a:lnTo>
                    <a:pt x="27888" y="7452"/>
                  </a:lnTo>
                  <a:lnTo>
                    <a:pt x="27385" y="9419"/>
                  </a:lnTo>
                  <a:lnTo>
                    <a:pt x="23283" y="10215"/>
                  </a:lnTo>
                  <a:lnTo>
                    <a:pt x="23076" y="13342"/>
                  </a:lnTo>
                  <a:lnTo>
                    <a:pt x="19284" y="12879"/>
                  </a:lnTo>
                  <a:lnTo>
                    <a:pt x="17268" y="13932"/>
                  </a:lnTo>
                  <a:lnTo>
                    <a:pt x="14785" y="16353"/>
                  </a:lnTo>
                  <a:lnTo>
                    <a:pt x="15618" y="17452"/>
                  </a:lnTo>
                  <a:lnTo>
                    <a:pt x="15005" y="18595"/>
                  </a:lnTo>
                  <a:lnTo>
                    <a:pt x="8794" y="19623"/>
                  </a:lnTo>
                  <a:lnTo>
                    <a:pt x="4102" y="18260"/>
                  </a:lnTo>
                  <a:lnTo>
                    <a:pt x="522" y="18796"/>
                  </a:lnTo>
                  <a:lnTo>
                    <a:pt x="0" y="16025"/>
                  </a:lnTo>
                  <a:lnTo>
                    <a:pt x="3945" y="16658"/>
                  </a:lnTo>
                  <a:lnTo>
                    <a:pt x="4723" y="15125"/>
                  </a:lnTo>
                  <a:lnTo>
                    <a:pt x="7452" y="15476"/>
                  </a:lnTo>
                  <a:lnTo>
                    <a:pt x="10658" y="11824"/>
                  </a:lnTo>
                  <a:lnTo>
                    <a:pt x="5832" y="9496"/>
                  </a:lnTo>
                  <a:lnTo>
                    <a:pt x="3827" y="10802"/>
                  </a:lnTo>
                  <a:lnTo>
                    <a:pt x="759" y="9121"/>
                  </a:lnTo>
                  <a:lnTo>
                    <a:pt x="2549" y="5893"/>
                  </a:lnTo>
                  <a:lnTo>
                    <a:pt x="1399" y="547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5" name="Polygon form 585"/>
            <p:cNvSpPr/>
            <p:nvPr/>
          </p:nvSpPr>
          <p:spPr>
            <a:xfrm>
              <a:off x="1110755" y="2695409"/>
              <a:ext cx="20266" cy="20834"/>
            </a:xfrm>
            <a:custGeom>
              <a:avLst/>
              <a:gdLst/>
              <a:ahLst/>
              <a:cxnLst/>
              <a:rect l="0" t="0" r="0" b="0"/>
              <a:pathLst>
                <a:path w="20266" h="20834">
                  <a:moveTo>
                    <a:pt x="6198" y="20163"/>
                  </a:moveTo>
                  <a:lnTo>
                    <a:pt x="4335" y="17569"/>
                  </a:lnTo>
                  <a:lnTo>
                    <a:pt x="1747" y="12412"/>
                  </a:lnTo>
                  <a:lnTo>
                    <a:pt x="0" y="6361"/>
                  </a:lnTo>
                  <a:lnTo>
                    <a:pt x="1789" y="2116"/>
                  </a:lnTo>
                  <a:lnTo>
                    <a:pt x="6521" y="1018"/>
                  </a:lnTo>
                  <a:lnTo>
                    <a:pt x="10178" y="1641"/>
                  </a:lnTo>
                  <a:lnTo>
                    <a:pt x="13612" y="3533"/>
                  </a:lnTo>
                  <a:lnTo>
                    <a:pt x="14757" y="0"/>
                  </a:lnTo>
                  <a:lnTo>
                    <a:pt x="18411" y="1763"/>
                  </a:lnTo>
                  <a:lnTo>
                    <a:pt x="19827" y="5115"/>
                  </a:lnTo>
                  <a:lnTo>
                    <a:pt x="20266" y="11198"/>
                  </a:lnTo>
                  <a:lnTo>
                    <a:pt x="14414" y="15248"/>
                  </a:lnTo>
                  <a:lnTo>
                    <a:pt x="16475" y="18275"/>
                  </a:lnTo>
                  <a:lnTo>
                    <a:pt x="12525" y="18729"/>
                  </a:lnTo>
                  <a:lnTo>
                    <a:pt x="9472" y="20834"/>
                  </a:lnTo>
                  <a:lnTo>
                    <a:pt x="6198" y="201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6" name="Polygon form 586"/>
            <p:cNvSpPr/>
            <p:nvPr/>
          </p:nvSpPr>
          <p:spPr>
            <a:xfrm>
              <a:off x="1155734" y="2569172"/>
              <a:ext cx="16924" cy="21764"/>
            </a:xfrm>
            <a:custGeom>
              <a:avLst/>
              <a:gdLst/>
              <a:ahLst/>
              <a:cxnLst/>
              <a:rect l="0" t="0" r="0" b="0"/>
              <a:pathLst>
                <a:path w="16924" h="21764">
                  <a:moveTo>
                    <a:pt x="4770" y="0"/>
                  </a:moveTo>
                  <a:lnTo>
                    <a:pt x="10952" y="5622"/>
                  </a:lnTo>
                  <a:lnTo>
                    <a:pt x="13575" y="8795"/>
                  </a:lnTo>
                  <a:lnTo>
                    <a:pt x="16733" y="14590"/>
                  </a:lnTo>
                  <a:lnTo>
                    <a:pt x="16924" y="17480"/>
                  </a:lnTo>
                  <a:lnTo>
                    <a:pt x="14375" y="18729"/>
                  </a:lnTo>
                  <a:lnTo>
                    <a:pt x="12735" y="21063"/>
                  </a:lnTo>
                  <a:lnTo>
                    <a:pt x="9899" y="21764"/>
                  </a:lnTo>
                  <a:lnTo>
                    <a:pt x="8147" y="19055"/>
                  </a:lnTo>
                  <a:lnTo>
                    <a:pt x="6842" y="15227"/>
                  </a:lnTo>
                  <a:lnTo>
                    <a:pt x="2623" y="10140"/>
                  </a:lnTo>
                  <a:lnTo>
                    <a:pt x="4642" y="9067"/>
                  </a:lnTo>
                  <a:lnTo>
                    <a:pt x="43" y="5000"/>
                  </a:lnTo>
                  <a:lnTo>
                    <a:pt x="0" y="4528"/>
                  </a:lnTo>
                  <a:lnTo>
                    <a:pt x="1571" y="4565"/>
                  </a:lnTo>
                  <a:lnTo>
                    <a:pt x="1597" y="2188"/>
                  </a:lnTo>
                  <a:lnTo>
                    <a:pt x="3781" y="1720"/>
                  </a:lnTo>
                  <a:lnTo>
                    <a:pt x="4990" y="1254"/>
                  </a:lnTo>
                  <a:lnTo>
                    <a:pt x="4770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7" name="Polygon form 587"/>
            <p:cNvSpPr/>
            <p:nvPr/>
          </p:nvSpPr>
          <p:spPr>
            <a:xfrm>
              <a:off x="790141" y="2565394"/>
              <a:ext cx="5735" cy="6711"/>
            </a:xfrm>
            <a:custGeom>
              <a:avLst/>
              <a:gdLst/>
              <a:ahLst/>
              <a:cxnLst/>
              <a:rect l="0" t="0" r="0" b="0"/>
              <a:pathLst>
                <a:path w="5735" h="6711">
                  <a:moveTo>
                    <a:pt x="2589" y="5745"/>
                  </a:moveTo>
                  <a:lnTo>
                    <a:pt x="2528" y="6711"/>
                  </a:lnTo>
                  <a:lnTo>
                    <a:pt x="2091" y="6678"/>
                  </a:lnTo>
                  <a:lnTo>
                    <a:pt x="1701" y="4975"/>
                  </a:lnTo>
                  <a:lnTo>
                    <a:pt x="842" y="4503"/>
                  </a:lnTo>
                  <a:lnTo>
                    <a:pt x="0" y="3249"/>
                  </a:lnTo>
                  <a:lnTo>
                    <a:pt x="534" y="2186"/>
                  </a:lnTo>
                  <a:lnTo>
                    <a:pt x="1311" y="1837"/>
                  </a:lnTo>
                  <a:lnTo>
                    <a:pt x="1627" y="269"/>
                  </a:lnTo>
                  <a:lnTo>
                    <a:pt x="2207" y="0"/>
                  </a:lnTo>
                  <a:lnTo>
                    <a:pt x="2752" y="658"/>
                  </a:lnTo>
                  <a:lnTo>
                    <a:pt x="3413" y="942"/>
                  </a:lnTo>
                  <a:lnTo>
                    <a:pt x="3931" y="1685"/>
                  </a:lnTo>
                  <a:lnTo>
                    <a:pt x="4510" y="1899"/>
                  </a:lnTo>
                  <a:lnTo>
                    <a:pt x="5257" y="2763"/>
                  </a:lnTo>
                  <a:lnTo>
                    <a:pt x="5735" y="2730"/>
                  </a:lnTo>
                  <a:lnTo>
                    <a:pt x="5471" y="3881"/>
                  </a:lnTo>
                  <a:lnTo>
                    <a:pt x="5122" y="4447"/>
                  </a:lnTo>
                  <a:lnTo>
                    <a:pt x="5270" y="4799"/>
                  </a:lnTo>
                  <a:lnTo>
                    <a:pt x="4527" y="4990"/>
                  </a:lnTo>
                  <a:lnTo>
                    <a:pt x="2589" y="574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8" name="Polygon form 588"/>
            <p:cNvSpPr/>
            <p:nvPr/>
          </p:nvSpPr>
          <p:spPr>
            <a:xfrm>
              <a:off x="891343" y="2626084"/>
              <a:ext cx="7086" cy="7255"/>
            </a:xfrm>
            <a:custGeom>
              <a:avLst/>
              <a:gdLst/>
              <a:ahLst/>
              <a:cxnLst/>
              <a:rect l="0" t="0" r="0" b="0"/>
              <a:pathLst>
                <a:path w="7086" h="7255">
                  <a:moveTo>
                    <a:pt x="4472" y="341"/>
                  </a:moveTo>
                  <a:lnTo>
                    <a:pt x="5546" y="2422"/>
                  </a:lnTo>
                  <a:lnTo>
                    <a:pt x="5385" y="3514"/>
                  </a:lnTo>
                  <a:lnTo>
                    <a:pt x="7086" y="7075"/>
                  </a:lnTo>
                  <a:lnTo>
                    <a:pt x="4533" y="7255"/>
                  </a:lnTo>
                  <a:lnTo>
                    <a:pt x="3300" y="5009"/>
                  </a:lnTo>
                  <a:lnTo>
                    <a:pt x="0" y="4620"/>
                  </a:lnTo>
                  <a:lnTo>
                    <a:pt x="1984" y="0"/>
                  </a:lnTo>
                  <a:lnTo>
                    <a:pt x="4472" y="34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9" name="Polygon form 589"/>
            <p:cNvSpPr/>
            <p:nvPr/>
          </p:nvSpPr>
          <p:spPr>
            <a:xfrm>
              <a:off x="753196" y="2538488"/>
              <a:ext cx="24232" cy="12282"/>
            </a:xfrm>
            <a:custGeom>
              <a:avLst/>
              <a:gdLst/>
              <a:ahLst/>
              <a:cxnLst/>
              <a:rect l="0" t="0" r="0" b="0"/>
              <a:pathLst>
                <a:path w="24232" h="12282">
                  <a:moveTo>
                    <a:pt x="24232" y="4242"/>
                  </a:moveTo>
                  <a:lnTo>
                    <a:pt x="24159" y="6167"/>
                  </a:lnTo>
                  <a:lnTo>
                    <a:pt x="22317" y="6198"/>
                  </a:lnTo>
                  <a:lnTo>
                    <a:pt x="23040" y="7210"/>
                  </a:lnTo>
                  <a:lnTo>
                    <a:pt x="22211" y="10250"/>
                  </a:lnTo>
                  <a:lnTo>
                    <a:pt x="21649" y="11051"/>
                  </a:lnTo>
                  <a:lnTo>
                    <a:pt x="18774" y="11198"/>
                  </a:lnTo>
                  <a:lnTo>
                    <a:pt x="17190" y="12282"/>
                  </a:lnTo>
                  <a:lnTo>
                    <a:pt x="14434" y="11944"/>
                  </a:lnTo>
                  <a:lnTo>
                    <a:pt x="9631" y="10772"/>
                  </a:lnTo>
                  <a:lnTo>
                    <a:pt x="8790" y="9142"/>
                  </a:lnTo>
                  <a:lnTo>
                    <a:pt x="5588" y="9986"/>
                  </a:lnTo>
                  <a:lnTo>
                    <a:pt x="5256" y="10883"/>
                  </a:lnTo>
                  <a:lnTo>
                    <a:pt x="3221" y="10229"/>
                  </a:lnTo>
                  <a:lnTo>
                    <a:pt x="1533" y="10113"/>
                  </a:lnTo>
                  <a:lnTo>
                    <a:pt x="0" y="9267"/>
                  </a:lnTo>
                  <a:lnTo>
                    <a:pt x="445" y="8113"/>
                  </a:lnTo>
                  <a:lnTo>
                    <a:pt x="275" y="7279"/>
                  </a:lnTo>
                  <a:lnTo>
                    <a:pt x="1251" y="7013"/>
                  </a:lnTo>
                  <a:lnTo>
                    <a:pt x="2982" y="8307"/>
                  </a:lnTo>
                  <a:lnTo>
                    <a:pt x="3381" y="7063"/>
                  </a:lnTo>
                  <a:lnTo>
                    <a:pt x="6284" y="7242"/>
                  </a:lnTo>
                  <a:lnTo>
                    <a:pt x="8574" y="6379"/>
                  </a:lnTo>
                  <a:lnTo>
                    <a:pt x="10153" y="6510"/>
                  </a:lnTo>
                  <a:lnTo>
                    <a:pt x="11241" y="7464"/>
                  </a:lnTo>
                  <a:lnTo>
                    <a:pt x="11491" y="6662"/>
                  </a:lnTo>
                  <a:lnTo>
                    <a:pt x="10815" y="3603"/>
                  </a:lnTo>
                  <a:lnTo>
                    <a:pt x="11943" y="2995"/>
                  </a:lnTo>
                  <a:lnTo>
                    <a:pt x="12929" y="816"/>
                  </a:lnTo>
                  <a:lnTo>
                    <a:pt x="15458" y="2306"/>
                  </a:lnTo>
                  <a:lnTo>
                    <a:pt x="17130" y="363"/>
                  </a:lnTo>
                  <a:lnTo>
                    <a:pt x="18241" y="0"/>
                  </a:lnTo>
                  <a:lnTo>
                    <a:pt x="20882" y="1407"/>
                  </a:lnTo>
                  <a:lnTo>
                    <a:pt x="22385" y="1146"/>
                  </a:lnTo>
                  <a:lnTo>
                    <a:pt x="23963" y="2016"/>
                  </a:lnTo>
                  <a:lnTo>
                    <a:pt x="23757" y="2616"/>
                  </a:lnTo>
                  <a:lnTo>
                    <a:pt x="24232" y="424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0" name="Polygon form 590"/>
            <p:cNvSpPr/>
            <p:nvPr/>
          </p:nvSpPr>
          <p:spPr>
            <a:xfrm>
              <a:off x="1095938" y="2656339"/>
              <a:ext cx="33228" cy="42603"/>
            </a:xfrm>
            <a:custGeom>
              <a:avLst/>
              <a:gdLst/>
              <a:ahLst/>
              <a:cxnLst/>
              <a:rect l="0" t="0" r="0" b="0"/>
              <a:pathLst>
                <a:path w="33228" h="42603">
                  <a:moveTo>
                    <a:pt x="24995" y="40712"/>
                  </a:moveTo>
                  <a:lnTo>
                    <a:pt x="25852" y="38402"/>
                  </a:lnTo>
                  <a:lnTo>
                    <a:pt x="25288" y="34128"/>
                  </a:lnTo>
                  <a:lnTo>
                    <a:pt x="21450" y="29833"/>
                  </a:lnTo>
                  <a:lnTo>
                    <a:pt x="20270" y="24874"/>
                  </a:lnTo>
                  <a:lnTo>
                    <a:pt x="16609" y="20892"/>
                  </a:lnTo>
                  <a:lnTo>
                    <a:pt x="13714" y="20647"/>
                  </a:lnTo>
                  <a:lnTo>
                    <a:pt x="13312" y="22419"/>
                  </a:lnTo>
                  <a:lnTo>
                    <a:pt x="11150" y="22640"/>
                  </a:lnTo>
                  <a:lnTo>
                    <a:pt x="9856" y="21794"/>
                  </a:lnTo>
                  <a:lnTo>
                    <a:pt x="6491" y="24915"/>
                  </a:lnTo>
                  <a:lnTo>
                    <a:pt x="5530" y="20432"/>
                  </a:lnTo>
                  <a:lnTo>
                    <a:pt x="5363" y="15130"/>
                  </a:lnTo>
                  <a:lnTo>
                    <a:pt x="2800" y="14993"/>
                  </a:lnTo>
                  <a:lnTo>
                    <a:pt x="1944" y="12000"/>
                  </a:lnTo>
                  <a:lnTo>
                    <a:pt x="0" y="10520"/>
                  </a:lnTo>
                  <a:lnTo>
                    <a:pt x="382" y="8653"/>
                  </a:lnTo>
                  <a:lnTo>
                    <a:pt x="2787" y="5284"/>
                  </a:lnTo>
                  <a:lnTo>
                    <a:pt x="3393" y="6443"/>
                  </a:lnTo>
                  <a:lnTo>
                    <a:pt x="5396" y="6501"/>
                  </a:lnTo>
                  <a:lnTo>
                    <a:pt x="3474" y="812"/>
                  </a:lnTo>
                  <a:lnTo>
                    <a:pt x="5202" y="0"/>
                  </a:lnTo>
                  <a:lnTo>
                    <a:pt x="8321" y="3855"/>
                  </a:lnTo>
                  <a:lnTo>
                    <a:pt x="11053" y="8333"/>
                  </a:lnTo>
                  <a:lnTo>
                    <a:pt x="15621" y="8188"/>
                  </a:lnTo>
                  <a:lnTo>
                    <a:pt x="18063" y="12507"/>
                  </a:lnTo>
                  <a:lnTo>
                    <a:pt x="15981" y="13914"/>
                  </a:lnTo>
                  <a:lnTo>
                    <a:pt x="15307" y="15758"/>
                  </a:lnTo>
                  <a:lnTo>
                    <a:pt x="20412" y="18597"/>
                  </a:lnTo>
                  <a:lnTo>
                    <a:pt x="24739" y="24433"/>
                  </a:lnTo>
                  <a:lnTo>
                    <a:pt x="27966" y="28794"/>
                  </a:lnTo>
                  <a:lnTo>
                    <a:pt x="31466" y="32214"/>
                  </a:lnTo>
                  <a:lnTo>
                    <a:pt x="33055" y="35755"/>
                  </a:lnTo>
                  <a:lnTo>
                    <a:pt x="33228" y="40834"/>
                  </a:lnTo>
                  <a:lnTo>
                    <a:pt x="29574" y="39071"/>
                  </a:lnTo>
                  <a:lnTo>
                    <a:pt x="28429" y="42603"/>
                  </a:lnTo>
                  <a:lnTo>
                    <a:pt x="24995" y="4071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1" name="Polygon form 591"/>
            <p:cNvSpPr/>
            <p:nvPr/>
          </p:nvSpPr>
          <p:spPr>
            <a:xfrm>
              <a:off x="847609" y="2605201"/>
              <a:ext cx="4611" cy="7403"/>
            </a:xfrm>
            <a:custGeom>
              <a:avLst/>
              <a:gdLst/>
              <a:ahLst/>
              <a:cxnLst/>
              <a:rect l="0" t="0" r="0" b="0"/>
              <a:pathLst>
                <a:path w="4611" h="7403">
                  <a:moveTo>
                    <a:pt x="2369" y="6476"/>
                  </a:moveTo>
                  <a:lnTo>
                    <a:pt x="1420" y="6556"/>
                  </a:lnTo>
                  <a:lnTo>
                    <a:pt x="1196" y="7390"/>
                  </a:lnTo>
                  <a:lnTo>
                    <a:pt x="0" y="7403"/>
                  </a:lnTo>
                  <a:lnTo>
                    <a:pt x="782" y="3530"/>
                  </a:lnTo>
                  <a:lnTo>
                    <a:pt x="2110" y="166"/>
                  </a:lnTo>
                  <a:lnTo>
                    <a:pt x="2155" y="0"/>
                  </a:lnTo>
                  <a:lnTo>
                    <a:pt x="3781" y="210"/>
                  </a:lnTo>
                  <a:lnTo>
                    <a:pt x="4611" y="2053"/>
                  </a:lnTo>
                  <a:lnTo>
                    <a:pt x="2909" y="3872"/>
                  </a:lnTo>
                  <a:lnTo>
                    <a:pt x="2369" y="647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2" name="Polygon form 592"/>
            <p:cNvSpPr/>
            <p:nvPr/>
          </p:nvSpPr>
          <p:spPr>
            <a:xfrm>
              <a:off x="678124" y="2729090"/>
              <a:ext cx="14922" cy="19689"/>
            </a:xfrm>
            <a:custGeom>
              <a:avLst/>
              <a:gdLst/>
              <a:ahLst/>
              <a:cxnLst/>
              <a:rect l="0" t="0" r="0" b="0"/>
              <a:pathLst>
                <a:path w="14922" h="19689">
                  <a:moveTo>
                    <a:pt x="14243" y="19648"/>
                  </a:moveTo>
                  <a:lnTo>
                    <a:pt x="13237" y="19689"/>
                  </a:lnTo>
                  <a:lnTo>
                    <a:pt x="9286" y="17445"/>
                  </a:lnTo>
                  <a:lnTo>
                    <a:pt x="5815" y="13862"/>
                  </a:lnTo>
                  <a:lnTo>
                    <a:pt x="2561" y="11286"/>
                  </a:lnTo>
                  <a:lnTo>
                    <a:pt x="0" y="8248"/>
                  </a:lnTo>
                  <a:lnTo>
                    <a:pt x="928" y="6744"/>
                  </a:lnTo>
                  <a:lnTo>
                    <a:pt x="1143" y="5376"/>
                  </a:lnTo>
                  <a:lnTo>
                    <a:pt x="2894" y="2825"/>
                  </a:lnTo>
                  <a:lnTo>
                    <a:pt x="4696" y="632"/>
                  </a:lnTo>
                  <a:lnTo>
                    <a:pt x="5515" y="528"/>
                  </a:lnTo>
                  <a:lnTo>
                    <a:pt x="6519" y="0"/>
                  </a:lnTo>
                  <a:lnTo>
                    <a:pt x="8098" y="2883"/>
                  </a:lnTo>
                  <a:lnTo>
                    <a:pt x="7831" y="4771"/>
                  </a:lnTo>
                  <a:lnTo>
                    <a:pt x="8569" y="5774"/>
                  </a:lnTo>
                  <a:lnTo>
                    <a:pt x="9653" y="5798"/>
                  </a:lnTo>
                  <a:lnTo>
                    <a:pt x="10447" y="3905"/>
                  </a:lnTo>
                  <a:lnTo>
                    <a:pt x="11531" y="4027"/>
                  </a:lnTo>
                  <a:lnTo>
                    <a:pt x="11345" y="5394"/>
                  </a:lnTo>
                  <a:lnTo>
                    <a:pt x="11714" y="7668"/>
                  </a:lnTo>
                  <a:lnTo>
                    <a:pt x="10868" y="9756"/>
                  </a:lnTo>
                  <a:lnTo>
                    <a:pt x="11980" y="11048"/>
                  </a:lnTo>
                  <a:lnTo>
                    <a:pt x="13197" y="11363"/>
                  </a:lnTo>
                  <a:lnTo>
                    <a:pt x="14813" y="13334"/>
                  </a:lnTo>
                  <a:lnTo>
                    <a:pt x="14922" y="15187"/>
                  </a:lnTo>
                  <a:lnTo>
                    <a:pt x="14553" y="15775"/>
                  </a:lnTo>
                  <a:lnTo>
                    <a:pt x="14243" y="1964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3" name="Polygon form 593"/>
            <p:cNvSpPr/>
            <p:nvPr/>
          </p:nvSpPr>
          <p:spPr>
            <a:xfrm>
              <a:off x="756306" y="2613383"/>
              <a:ext cx="59430" cy="63517"/>
            </a:xfrm>
            <a:custGeom>
              <a:avLst/>
              <a:gdLst/>
              <a:ahLst/>
              <a:cxnLst/>
              <a:rect l="0" t="0" r="0" b="0"/>
              <a:pathLst>
                <a:path w="59430" h="63517">
                  <a:moveTo>
                    <a:pt x="20938" y="48267"/>
                  </a:moveTo>
                  <a:lnTo>
                    <a:pt x="18365" y="50029"/>
                  </a:lnTo>
                  <a:lnTo>
                    <a:pt x="16188" y="47455"/>
                  </a:lnTo>
                  <a:lnTo>
                    <a:pt x="10248" y="45453"/>
                  </a:lnTo>
                  <a:lnTo>
                    <a:pt x="8534" y="42515"/>
                  </a:lnTo>
                  <a:lnTo>
                    <a:pt x="5550" y="40341"/>
                  </a:lnTo>
                  <a:lnTo>
                    <a:pt x="3843" y="41210"/>
                  </a:lnTo>
                  <a:lnTo>
                    <a:pt x="2459" y="38592"/>
                  </a:lnTo>
                  <a:lnTo>
                    <a:pt x="2268" y="36578"/>
                  </a:lnTo>
                  <a:lnTo>
                    <a:pt x="0" y="33158"/>
                  </a:lnTo>
                  <a:lnTo>
                    <a:pt x="1408" y="31188"/>
                  </a:lnTo>
                  <a:lnTo>
                    <a:pt x="1008" y="28232"/>
                  </a:lnTo>
                  <a:lnTo>
                    <a:pt x="1402" y="25656"/>
                  </a:lnTo>
                  <a:lnTo>
                    <a:pt x="1077" y="23513"/>
                  </a:lnTo>
                  <a:lnTo>
                    <a:pt x="1607" y="19674"/>
                  </a:lnTo>
                  <a:lnTo>
                    <a:pt x="1343" y="17490"/>
                  </a:lnTo>
                  <a:lnTo>
                    <a:pt x="43" y="13343"/>
                  </a:lnTo>
                  <a:lnTo>
                    <a:pt x="1775" y="12245"/>
                  </a:lnTo>
                  <a:lnTo>
                    <a:pt x="2024" y="10257"/>
                  </a:lnTo>
                  <a:lnTo>
                    <a:pt x="1575" y="8311"/>
                  </a:lnTo>
                  <a:lnTo>
                    <a:pt x="3987" y="6486"/>
                  </a:lnTo>
                  <a:lnTo>
                    <a:pt x="5040" y="4973"/>
                  </a:lnTo>
                  <a:lnTo>
                    <a:pt x="6739" y="3614"/>
                  </a:lnTo>
                  <a:lnTo>
                    <a:pt x="6798" y="0"/>
                  </a:lnTo>
                  <a:lnTo>
                    <a:pt x="11071" y="1594"/>
                  </a:lnTo>
                  <a:lnTo>
                    <a:pt x="12557" y="1179"/>
                  </a:lnTo>
                  <a:lnTo>
                    <a:pt x="15587" y="1944"/>
                  </a:lnTo>
                  <a:lnTo>
                    <a:pt x="20453" y="4013"/>
                  </a:lnTo>
                  <a:lnTo>
                    <a:pt x="22357" y="8182"/>
                  </a:lnTo>
                  <a:lnTo>
                    <a:pt x="25643" y="9071"/>
                  </a:lnTo>
                  <a:lnTo>
                    <a:pt x="30844" y="11000"/>
                  </a:lnTo>
                  <a:lnTo>
                    <a:pt x="34838" y="13307"/>
                  </a:lnTo>
                  <a:lnTo>
                    <a:pt x="36527" y="12070"/>
                  </a:lnTo>
                  <a:lnTo>
                    <a:pt x="38120" y="9888"/>
                  </a:lnTo>
                  <a:lnTo>
                    <a:pt x="37041" y="6288"/>
                  </a:lnTo>
                  <a:lnTo>
                    <a:pt x="38013" y="3987"/>
                  </a:lnTo>
                  <a:lnTo>
                    <a:pt x="40441" y="1754"/>
                  </a:lnTo>
                  <a:lnTo>
                    <a:pt x="42859" y="1085"/>
                  </a:lnTo>
                  <a:lnTo>
                    <a:pt x="47778" y="1995"/>
                  </a:lnTo>
                  <a:lnTo>
                    <a:pt x="49168" y="4088"/>
                  </a:lnTo>
                  <a:lnTo>
                    <a:pt x="50507" y="4092"/>
                  </a:lnTo>
                  <a:lnTo>
                    <a:pt x="51715" y="4883"/>
                  </a:lnTo>
                  <a:lnTo>
                    <a:pt x="55331" y="5393"/>
                  </a:lnTo>
                  <a:lnTo>
                    <a:pt x="56339" y="6939"/>
                  </a:lnTo>
                  <a:lnTo>
                    <a:pt x="55223" y="9217"/>
                  </a:lnTo>
                  <a:lnTo>
                    <a:pt x="55945" y="11227"/>
                  </a:lnTo>
                  <a:lnTo>
                    <a:pt x="55245" y="14149"/>
                  </a:lnTo>
                  <a:lnTo>
                    <a:pt x="56629" y="17934"/>
                  </a:lnTo>
                  <a:lnTo>
                    <a:pt x="57838" y="34703"/>
                  </a:lnTo>
                  <a:lnTo>
                    <a:pt x="58917" y="52072"/>
                  </a:lnTo>
                  <a:lnTo>
                    <a:pt x="59430" y="61491"/>
                  </a:lnTo>
                  <a:lnTo>
                    <a:pt x="55120" y="61538"/>
                  </a:lnTo>
                  <a:lnTo>
                    <a:pt x="55170" y="63517"/>
                  </a:lnTo>
                  <a:lnTo>
                    <a:pt x="39821" y="54597"/>
                  </a:lnTo>
                  <a:lnTo>
                    <a:pt x="24595" y="45673"/>
                  </a:lnTo>
                  <a:lnTo>
                    <a:pt x="20938" y="4826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4" name="Polygon form 594"/>
            <p:cNvSpPr/>
            <p:nvPr/>
          </p:nvSpPr>
          <p:spPr>
            <a:xfrm>
              <a:off x="1027170" y="2721104"/>
              <a:ext cx="8232" cy="18887"/>
            </a:xfrm>
            <a:custGeom>
              <a:avLst/>
              <a:gdLst/>
              <a:ahLst/>
              <a:cxnLst/>
              <a:rect l="0" t="0" r="0" b="0"/>
              <a:pathLst>
                <a:path w="8232" h="18887">
                  <a:moveTo>
                    <a:pt x="8232" y="11207"/>
                  </a:moveTo>
                  <a:lnTo>
                    <a:pt x="7961" y="16325"/>
                  </a:lnTo>
                  <a:lnTo>
                    <a:pt x="6428" y="17736"/>
                  </a:lnTo>
                  <a:lnTo>
                    <a:pt x="3150" y="18887"/>
                  </a:lnTo>
                  <a:lnTo>
                    <a:pt x="1118" y="15006"/>
                  </a:lnTo>
                  <a:lnTo>
                    <a:pt x="0" y="7972"/>
                  </a:lnTo>
                  <a:lnTo>
                    <a:pt x="1132" y="0"/>
                  </a:lnTo>
                  <a:lnTo>
                    <a:pt x="3990" y="2688"/>
                  </a:lnTo>
                  <a:lnTo>
                    <a:pt x="6031" y="6119"/>
                  </a:lnTo>
                  <a:lnTo>
                    <a:pt x="8232" y="1120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5" name="Polygon form 595"/>
            <p:cNvSpPr/>
            <p:nvPr/>
          </p:nvSpPr>
          <p:spPr>
            <a:xfrm>
              <a:off x="819949" y="2904569"/>
              <a:ext cx="8698" cy="9389"/>
            </a:xfrm>
            <a:custGeom>
              <a:avLst/>
              <a:gdLst/>
              <a:ahLst/>
              <a:cxnLst/>
              <a:rect l="0" t="0" r="0" b="0"/>
              <a:pathLst>
                <a:path w="8698" h="9389">
                  <a:moveTo>
                    <a:pt x="7564" y="1475"/>
                  </a:moveTo>
                  <a:lnTo>
                    <a:pt x="8698" y="2916"/>
                  </a:lnTo>
                  <a:lnTo>
                    <a:pt x="7376" y="5197"/>
                  </a:lnTo>
                  <a:lnTo>
                    <a:pt x="6619" y="6728"/>
                  </a:lnTo>
                  <a:lnTo>
                    <a:pt x="4534" y="7439"/>
                  </a:lnTo>
                  <a:lnTo>
                    <a:pt x="3732" y="8937"/>
                  </a:lnTo>
                  <a:lnTo>
                    <a:pt x="2397" y="9389"/>
                  </a:lnTo>
                  <a:lnTo>
                    <a:pt x="0" y="5726"/>
                  </a:lnTo>
                  <a:lnTo>
                    <a:pt x="2190" y="2763"/>
                  </a:lnTo>
                  <a:lnTo>
                    <a:pt x="4318" y="941"/>
                  </a:lnTo>
                  <a:lnTo>
                    <a:pt x="6102" y="0"/>
                  </a:lnTo>
                  <a:lnTo>
                    <a:pt x="7564" y="1475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6" name="Polygon form 596"/>
            <p:cNvSpPr/>
            <p:nvPr/>
          </p:nvSpPr>
          <p:spPr>
            <a:xfrm>
              <a:off x="786050" y="2503554"/>
              <a:ext cx="17489" cy="11644"/>
            </a:xfrm>
            <a:custGeom>
              <a:avLst/>
              <a:gdLst/>
              <a:ahLst/>
              <a:cxnLst/>
              <a:rect l="0" t="0" r="0" b="0"/>
              <a:pathLst>
                <a:path w="17489" h="11644">
                  <a:moveTo>
                    <a:pt x="6254" y="9734"/>
                  </a:moveTo>
                  <a:lnTo>
                    <a:pt x="5836" y="8538"/>
                  </a:lnTo>
                  <a:lnTo>
                    <a:pt x="5978" y="7245"/>
                  </a:lnTo>
                  <a:lnTo>
                    <a:pt x="4515" y="6523"/>
                  </a:lnTo>
                  <a:lnTo>
                    <a:pt x="1190" y="5753"/>
                  </a:lnTo>
                  <a:lnTo>
                    <a:pt x="0" y="1812"/>
                  </a:lnTo>
                  <a:lnTo>
                    <a:pt x="3268" y="311"/>
                  </a:lnTo>
                  <a:lnTo>
                    <a:pt x="8390" y="521"/>
                  </a:lnTo>
                  <a:lnTo>
                    <a:pt x="11287" y="0"/>
                  </a:lnTo>
                  <a:lnTo>
                    <a:pt x="11872" y="969"/>
                  </a:lnTo>
                  <a:lnTo>
                    <a:pt x="13535" y="1240"/>
                  </a:lnTo>
                  <a:lnTo>
                    <a:pt x="16842" y="3461"/>
                  </a:lnTo>
                  <a:lnTo>
                    <a:pt x="17489" y="5561"/>
                  </a:lnTo>
                  <a:lnTo>
                    <a:pt x="15229" y="7118"/>
                  </a:lnTo>
                  <a:lnTo>
                    <a:pt x="14946" y="9786"/>
                  </a:lnTo>
                  <a:lnTo>
                    <a:pt x="11865" y="11622"/>
                  </a:lnTo>
                  <a:lnTo>
                    <a:pt x="8866" y="11644"/>
                  </a:lnTo>
                  <a:lnTo>
                    <a:pt x="7911" y="10209"/>
                  </a:lnTo>
                  <a:lnTo>
                    <a:pt x="6254" y="973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7" name="Polygon form 597"/>
            <p:cNvSpPr/>
            <p:nvPr/>
          </p:nvSpPr>
          <p:spPr>
            <a:xfrm>
              <a:off x="740321" y="2533594"/>
              <a:ext cx="1775" cy="3224"/>
            </a:xfrm>
            <a:custGeom>
              <a:avLst/>
              <a:gdLst/>
              <a:ahLst/>
              <a:cxnLst/>
              <a:rect l="0" t="0" r="0" b="0"/>
              <a:pathLst>
                <a:path w="1775" h="3224">
                  <a:moveTo>
                    <a:pt x="1096" y="0"/>
                  </a:moveTo>
                  <a:lnTo>
                    <a:pt x="1775" y="1059"/>
                  </a:lnTo>
                  <a:lnTo>
                    <a:pt x="1665" y="3120"/>
                  </a:lnTo>
                  <a:lnTo>
                    <a:pt x="736" y="3224"/>
                  </a:lnTo>
                  <a:lnTo>
                    <a:pt x="0" y="2819"/>
                  </a:lnTo>
                  <a:lnTo>
                    <a:pt x="264" y="181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8" name="Polygon form 598"/>
            <p:cNvSpPr/>
            <p:nvPr/>
          </p:nvSpPr>
          <p:spPr>
            <a:xfrm>
              <a:off x="785663" y="2496027"/>
              <a:ext cx="21872" cy="10988"/>
            </a:xfrm>
            <a:custGeom>
              <a:avLst/>
              <a:gdLst/>
              <a:ahLst/>
              <a:cxnLst/>
              <a:rect l="0" t="0" r="0" b="0"/>
              <a:pathLst>
                <a:path w="21872" h="10988">
                  <a:moveTo>
                    <a:pt x="387" y="9339"/>
                  </a:moveTo>
                  <a:lnTo>
                    <a:pt x="0" y="5798"/>
                  </a:lnTo>
                  <a:lnTo>
                    <a:pt x="1054" y="2822"/>
                  </a:lnTo>
                  <a:lnTo>
                    <a:pt x="3629" y="1168"/>
                  </a:lnTo>
                  <a:lnTo>
                    <a:pt x="6549" y="4636"/>
                  </a:lnTo>
                  <a:lnTo>
                    <a:pt x="8945" y="4500"/>
                  </a:lnTo>
                  <a:lnTo>
                    <a:pt x="8930" y="880"/>
                  </a:lnTo>
                  <a:lnTo>
                    <a:pt x="11324" y="0"/>
                  </a:lnTo>
                  <a:lnTo>
                    <a:pt x="12727" y="550"/>
                  </a:lnTo>
                  <a:lnTo>
                    <a:pt x="15601" y="2241"/>
                  </a:lnTo>
                  <a:lnTo>
                    <a:pt x="18066" y="2197"/>
                  </a:lnTo>
                  <a:lnTo>
                    <a:pt x="19708" y="3248"/>
                  </a:lnTo>
                  <a:lnTo>
                    <a:pt x="20388" y="5521"/>
                  </a:lnTo>
                  <a:lnTo>
                    <a:pt x="21872" y="8274"/>
                  </a:lnTo>
                  <a:lnTo>
                    <a:pt x="18941" y="10158"/>
                  </a:lnTo>
                  <a:lnTo>
                    <a:pt x="17229" y="10988"/>
                  </a:lnTo>
                  <a:lnTo>
                    <a:pt x="13922" y="8766"/>
                  </a:lnTo>
                  <a:lnTo>
                    <a:pt x="12259" y="8496"/>
                  </a:lnTo>
                  <a:lnTo>
                    <a:pt x="11674" y="7527"/>
                  </a:lnTo>
                  <a:lnTo>
                    <a:pt x="8777" y="8048"/>
                  </a:lnTo>
                  <a:lnTo>
                    <a:pt x="3655" y="7838"/>
                  </a:lnTo>
                  <a:lnTo>
                    <a:pt x="387" y="9339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9" name="Polygon form 599"/>
            <p:cNvSpPr/>
            <p:nvPr/>
          </p:nvSpPr>
          <p:spPr>
            <a:xfrm>
              <a:off x="658416" y="2601139"/>
              <a:ext cx="59548" cy="67256"/>
            </a:xfrm>
            <a:custGeom>
              <a:avLst/>
              <a:gdLst/>
              <a:ahLst/>
              <a:cxnLst/>
              <a:rect l="0" t="0" r="0" b="0"/>
              <a:pathLst>
                <a:path w="59548" h="67256">
                  <a:moveTo>
                    <a:pt x="45231" y="30"/>
                  </a:moveTo>
                  <a:lnTo>
                    <a:pt x="47326" y="2031"/>
                  </a:lnTo>
                  <a:lnTo>
                    <a:pt x="50697" y="1714"/>
                  </a:lnTo>
                  <a:lnTo>
                    <a:pt x="54353" y="2758"/>
                  </a:lnTo>
                  <a:lnTo>
                    <a:pt x="55892" y="2810"/>
                  </a:lnTo>
                  <a:lnTo>
                    <a:pt x="57207" y="5822"/>
                  </a:lnTo>
                  <a:lnTo>
                    <a:pt x="57401" y="8681"/>
                  </a:lnTo>
                  <a:lnTo>
                    <a:pt x="58608" y="13644"/>
                  </a:lnTo>
                  <a:lnTo>
                    <a:pt x="59548" y="14643"/>
                  </a:lnTo>
                  <a:lnTo>
                    <a:pt x="58882" y="16470"/>
                  </a:lnTo>
                  <a:lnTo>
                    <a:pt x="54173" y="17258"/>
                  </a:lnTo>
                  <a:lnTo>
                    <a:pt x="52529" y="18994"/>
                  </a:lnTo>
                  <a:lnTo>
                    <a:pt x="50441" y="19400"/>
                  </a:lnTo>
                  <a:lnTo>
                    <a:pt x="50243" y="22880"/>
                  </a:lnTo>
                  <a:lnTo>
                    <a:pt x="45989" y="24732"/>
                  </a:lnTo>
                  <a:lnTo>
                    <a:pt x="44565" y="27083"/>
                  </a:lnTo>
                  <a:lnTo>
                    <a:pt x="41572" y="28339"/>
                  </a:lnTo>
                  <a:lnTo>
                    <a:pt x="37930" y="29045"/>
                  </a:lnTo>
                  <a:lnTo>
                    <a:pt x="31969" y="32494"/>
                  </a:lnTo>
                  <a:lnTo>
                    <a:pt x="31857" y="38066"/>
                  </a:lnTo>
                  <a:lnTo>
                    <a:pt x="31300" y="38064"/>
                  </a:lnTo>
                  <a:lnTo>
                    <a:pt x="31300" y="38064"/>
                  </a:lnTo>
                  <a:lnTo>
                    <a:pt x="31320" y="40583"/>
                  </a:lnTo>
                  <a:lnTo>
                    <a:pt x="29049" y="40726"/>
                  </a:lnTo>
                  <a:lnTo>
                    <a:pt x="27837" y="41792"/>
                  </a:lnTo>
                  <a:lnTo>
                    <a:pt x="26170" y="41785"/>
                  </a:lnTo>
                  <a:lnTo>
                    <a:pt x="24860" y="41168"/>
                  </a:lnTo>
                  <a:lnTo>
                    <a:pt x="21757" y="41659"/>
                  </a:lnTo>
                  <a:lnTo>
                    <a:pt x="20443" y="45320"/>
                  </a:lnTo>
                  <a:lnTo>
                    <a:pt x="19281" y="45659"/>
                  </a:lnTo>
                  <a:lnTo>
                    <a:pt x="17353" y="51581"/>
                  </a:lnTo>
                  <a:lnTo>
                    <a:pt x="12035" y="56633"/>
                  </a:lnTo>
                  <a:lnTo>
                    <a:pt x="10590" y="63124"/>
                  </a:lnTo>
                  <a:lnTo>
                    <a:pt x="8993" y="65231"/>
                  </a:lnTo>
                  <a:lnTo>
                    <a:pt x="8489" y="66925"/>
                  </a:lnTo>
                  <a:lnTo>
                    <a:pt x="65" y="67256"/>
                  </a:lnTo>
                  <a:lnTo>
                    <a:pt x="0" y="67248"/>
                  </a:lnTo>
                  <a:lnTo>
                    <a:pt x="259" y="65068"/>
                  </a:lnTo>
                  <a:lnTo>
                    <a:pt x="1741" y="63793"/>
                  </a:lnTo>
                  <a:lnTo>
                    <a:pt x="3053" y="61347"/>
                  </a:lnTo>
                  <a:lnTo>
                    <a:pt x="2875" y="59752"/>
                  </a:lnTo>
                  <a:lnTo>
                    <a:pt x="4282" y="56438"/>
                  </a:lnTo>
                  <a:lnTo>
                    <a:pt x="6462" y="53458"/>
                  </a:lnTo>
                  <a:lnTo>
                    <a:pt x="7738" y="52707"/>
                  </a:lnTo>
                  <a:lnTo>
                    <a:pt x="8822" y="49967"/>
                  </a:lnTo>
                  <a:lnTo>
                    <a:pt x="9008" y="47461"/>
                  </a:lnTo>
                  <a:lnTo>
                    <a:pt x="10453" y="44560"/>
                  </a:lnTo>
                  <a:lnTo>
                    <a:pt x="12969" y="42859"/>
                  </a:lnTo>
                  <a:lnTo>
                    <a:pt x="15477" y="38067"/>
                  </a:lnTo>
                  <a:lnTo>
                    <a:pt x="15546" y="38001"/>
                  </a:lnTo>
                  <a:lnTo>
                    <a:pt x="17453" y="36205"/>
                  </a:lnTo>
                  <a:lnTo>
                    <a:pt x="20870" y="35703"/>
                  </a:lnTo>
                  <a:lnTo>
                    <a:pt x="23854" y="32502"/>
                  </a:lnTo>
                  <a:lnTo>
                    <a:pt x="25720" y="31258"/>
                  </a:lnTo>
                  <a:lnTo>
                    <a:pt x="28876" y="27345"/>
                  </a:lnTo>
                  <a:lnTo>
                    <a:pt x="28154" y="21490"/>
                  </a:lnTo>
                  <a:lnTo>
                    <a:pt x="29653" y="17450"/>
                  </a:lnTo>
                  <a:lnTo>
                    <a:pt x="30214" y="14976"/>
                  </a:lnTo>
                  <a:lnTo>
                    <a:pt x="32618" y="11810"/>
                  </a:lnTo>
                  <a:lnTo>
                    <a:pt x="36264" y="9677"/>
                  </a:lnTo>
                  <a:lnTo>
                    <a:pt x="38959" y="7743"/>
                  </a:lnTo>
                  <a:lnTo>
                    <a:pt x="41452" y="2883"/>
                  </a:lnTo>
                  <a:lnTo>
                    <a:pt x="42631" y="0"/>
                  </a:lnTo>
                  <a:lnTo>
                    <a:pt x="45231" y="3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0" name="Polygon form 600"/>
            <p:cNvSpPr/>
            <p:nvPr/>
          </p:nvSpPr>
          <p:spPr>
            <a:xfrm>
              <a:off x="400218" y="2526207"/>
              <a:ext cx="32845" cy="29089"/>
            </a:xfrm>
            <a:custGeom>
              <a:avLst/>
              <a:gdLst/>
              <a:ahLst/>
              <a:cxnLst/>
              <a:rect l="0" t="0" r="0" b="0"/>
              <a:pathLst>
                <a:path w="32845" h="29089">
                  <a:moveTo>
                    <a:pt x="32490" y="7841"/>
                  </a:moveTo>
                  <a:lnTo>
                    <a:pt x="32845" y="7851"/>
                  </a:lnTo>
                  <a:lnTo>
                    <a:pt x="32613" y="8096"/>
                  </a:lnTo>
                  <a:lnTo>
                    <a:pt x="31992" y="8750"/>
                  </a:lnTo>
                  <a:lnTo>
                    <a:pt x="31213" y="9571"/>
                  </a:lnTo>
                  <a:lnTo>
                    <a:pt x="30433" y="10392"/>
                  </a:lnTo>
                  <a:lnTo>
                    <a:pt x="29652" y="11215"/>
                  </a:lnTo>
                  <a:lnTo>
                    <a:pt x="29115" y="11149"/>
                  </a:lnTo>
                  <a:lnTo>
                    <a:pt x="28577" y="11085"/>
                  </a:lnTo>
                  <a:lnTo>
                    <a:pt x="28041" y="11018"/>
                  </a:lnTo>
                  <a:lnTo>
                    <a:pt x="27503" y="10953"/>
                  </a:lnTo>
                  <a:lnTo>
                    <a:pt x="26631" y="11368"/>
                  </a:lnTo>
                  <a:lnTo>
                    <a:pt x="25761" y="11780"/>
                  </a:lnTo>
                  <a:lnTo>
                    <a:pt x="24889" y="12192"/>
                  </a:lnTo>
                  <a:lnTo>
                    <a:pt x="24015" y="12606"/>
                  </a:lnTo>
                  <a:lnTo>
                    <a:pt x="23508" y="12811"/>
                  </a:lnTo>
                  <a:lnTo>
                    <a:pt x="22998" y="13016"/>
                  </a:lnTo>
                  <a:lnTo>
                    <a:pt x="22487" y="13223"/>
                  </a:lnTo>
                  <a:lnTo>
                    <a:pt x="21979" y="13428"/>
                  </a:lnTo>
                  <a:lnTo>
                    <a:pt x="21786" y="13503"/>
                  </a:lnTo>
                  <a:lnTo>
                    <a:pt x="20820" y="13709"/>
                  </a:lnTo>
                  <a:lnTo>
                    <a:pt x="19527" y="16398"/>
                  </a:lnTo>
                  <a:lnTo>
                    <a:pt x="19428" y="16386"/>
                  </a:lnTo>
                  <a:lnTo>
                    <a:pt x="18380" y="16860"/>
                  </a:lnTo>
                  <a:lnTo>
                    <a:pt x="17474" y="17270"/>
                  </a:lnTo>
                  <a:lnTo>
                    <a:pt x="16586" y="18121"/>
                  </a:lnTo>
                  <a:lnTo>
                    <a:pt x="16823" y="19068"/>
                  </a:lnTo>
                  <a:lnTo>
                    <a:pt x="15995" y="20257"/>
                  </a:lnTo>
                  <a:lnTo>
                    <a:pt x="15367" y="21558"/>
                  </a:lnTo>
                  <a:lnTo>
                    <a:pt x="14765" y="22609"/>
                  </a:lnTo>
                  <a:lnTo>
                    <a:pt x="15269" y="23598"/>
                  </a:lnTo>
                  <a:lnTo>
                    <a:pt x="15635" y="23668"/>
                  </a:lnTo>
                  <a:lnTo>
                    <a:pt x="16360" y="24425"/>
                  </a:lnTo>
                  <a:lnTo>
                    <a:pt x="16571" y="24775"/>
                  </a:lnTo>
                  <a:lnTo>
                    <a:pt x="16559" y="25308"/>
                  </a:lnTo>
                  <a:lnTo>
                    <a:pt x="16993" y="26190"/>
                  </a:lnTo>
                  <a:lnTo>
                    <a:pt x="17765" y="26978"/>
                  </a:lnTo>
                  <a:lnTo>
                    <a:pt x="17689" y="27382"/>
                  </a:lnTo>
                  <a:lnTo>
                    <a:pt x="17171" y="28541"/>
                  </a:lnTo>
                  <a:lnTo>
                    <a:pt x="17012" y="29089"/>
                  </a:lnTo>
                  <a:lnTo>
                    <a:pt x="12773" y="28710"/>
                  </a:lnTo>
                  <a:lnTo>
                    <a:pt x="8000" y="28411"/>
                  </a:lnTo>
                  <a:lnTo>
                    <a:pt x="3548" y="28163"/>
                  </a:lnTo>
                  <a:lnTo>
                    <a:pt x="0" y="27900"/>
                  </a:lnTo>
                  <a:lnTo>
                    <a:pt x="2229" y="23401"/>
                  </a:lnTo>
                  <a:lnTo>
                    <a:pt x="4135" y="18766"/>
                  </a:lnTo>
                  <a:lnTo>
                    <a:pt x="3764" y="18350"/>
                  </a:lnTo>
                  <a:lnTo>
                    <a:pt x="3826" y="17583"/>
                  </a:lnTo>
                  <a:lnTo>
                    <a:pt x="4330" y="16945"/>
                  </a:lnTo>
                  <a:lnTo>
                    <a:pt x="5317" y="16463"/>
                  </a:lnTo>
                  <a:lnTo>
                    <a:pt x="5730" y="15768"/>
                  </a:lnTo>
                  <a:lnTo>
                    <a:pt x="6180" y="14897"/>
                  </a:lnTo>
                  <a:lnTo>
                    <a:pt x="6358" y="14153"/>
                  </a:lnTo>
                  <a:lnTo>
                    <a:pt x="6495" y="13356"/>
                  </a:lnTo>
                  <a:lnTo>
                    <a:pt x="6851" y="12369"/>
                  </a:lnTo>
                  <a:lnTo>
                    <a:pt x="7387" y="11273"/>
                  </a:lnTo>
                  <a:lnTo>
                    <a:pt x="7418" y="11004"/>
                  </a:lnTo>
                  <a:lnTo>
                    <a:pt x="8034" y="9589"/>
                  </a:lnTo>
                  <a:lnTo>
                    <a:pt x="8363" y="8945"/>
                  </a:lnTo>
                  <a:lnTo>
                    <a:pt x="8608" y="8368"/>
                  </a:lnTo>
                  <a:lnTo>
                    <a:pt x="8973" y="7385"/>
                  </a:lnTo>
                  <a:lnTo>
                    <a:pt x="9125" y="6374"/>
                  </a:lnTo>
                  <a:lnTo>
                    <a:pt x="9239" y="5470"/>
                  </a:lnTo>
                  <a:lnTo>
                    <a:pt x="9659" y="4598"/>
                  </a:lnTo>
                  <a:lnTo>
                    <a:pt x="10133" y="3659"/>
                  </a:lnTo>
                  <a:lnTo>
                    <a:pt x="10574" y="3058"/>
                  </a:lnTo>
                  <a:lnTo>
                    <a:pt x="10903" y="2504"/>
                  </a:lnTo>
                  <a:lnTo>
                    <a:pt x="10994" y="1794"/>
                  </a:lnTo>
                  <a:lnTo>
                    <a:pt x="11210" y="1321"/>
                  </a:lnTo>
                  <a:lnTo>
                    <a:pt x="17608" y="1831"/>
                  </a:lnTo>
                  <a:lnTo>
                    <a:pt x="18619" y="0"/>
                  </a:lnTo>
                  <a:lnTo>
                    <a:pt x="19677" y="56"/>
                  </a:lnTo>
                  <a:lnTo>
                    <a:pt x="18802" y="2718"/>
                  </a:lnTo>
                  <a:lnTo>
                    <a:pt x="19334" y="3600"/>
                  </a:lnTo>
                  <a:lnTo>
                    <a:pt x="21350" y="4058"/>
                  </a:lnTo>
                  <a:lnTo>
                    <a:pt x="24132" y="5057"/>
                  </a:lnTo>
                  <a:lnTo>
                    <a:pt x="26400" y="6761"/>
                  </a:lnTo>
                  <a:lnTo>
                    <a:pt x="29253" y="6325"/>
                  </a:lnTo>
                  <a:lnTo>
                    <a:pt x="32489" y="7841"/>
                  </a:lnTo>
                  <a:lnTo>
                    <a:pt x="32490" y="784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1" name="Polygon form 601"/>
            <p:cNvSpPr/>
            <p:nvPr/>
          </p:nvSpPr>
          <p:spPr>
            <a:xfrm>
              <a:off x="348065" y="2522312"/>
              <a:ext cx="42268" cy="23343"/>
            </a:xfrm>
            <a:custGeom>
              <a:avLst/>
              <a:gdLst/>
              <a:ahLst/>
              <a:cxnLst/>
              <a:rect l="0" t="0" r="0" b="0"/>
              <a:pathLst>
                <a:path w="42268" h="23343">
                  <a:moveTo>
                    <a:pt x="7542" y="22850"/>
                  </a:moveTo>
                  <a:lnTo>
                    <a:pt x="7626" y="22142"/>
                  </a:lnTo>
                  <a:lnTo>
                    <a:pt x="7361" y="21978"/>
                  </a:lnTo>
                  <a:lnTo>
                    <a:pt x="6353" y="22899"/>
                  </a:lnTo>
                  <a:lnTo>
                    <a:pt x="5537" y="22990"/>
                  </a:lnTo>
                  <a:lnTo>
                    <a:pt x="3925" y="22526"/>
                  </a:lnTo>
                  <a:lnTo>
                    <a:pt x="3563" y="22995"/>
                  </a:lnTo>
                  <a:lnTo>
                    <a:pt x="2630" y="22724"/>
                  </a:lnTo>
                  <a:lnTo>
                    <a:pt x="1653" y="23343"/>
                  </a:lnTo>
                  <a:lnTo>
                    <a:pt x="1831" y="22031"/>
                  </a:lnTo>
                  <a:lnTo>
                    <a:pt x="1859" y="21289"/>
                  </a:lnTo>
                  <a:lnTo>
                    <a:pt x="1287" y="21111"/>
                  </a:lnTo>
                  <a:lnTo>
                    <a:pt x="1305" y="20739"/>
                  </a:lnTo>
                  <a:lnTo>
                    <a:pt x="1862" y="19453"/>
                  </a:lnTo>
                  <a:lnTo>
                    <a:pt x="1668" y="18796"/>
                  </a:lnTo>
                  <a:lnTo>
                    <a:pt x="2235" y="17232"/>
                  </a:lnTo>
                  <a:lnTo>
                    <a:pt x="2267" y="16531"/>
                  </a:lnTo>
                  <a:lnTo>
                    <a:pt x="1969" y="16362"/>
                  </a:lnTo>
                  <a:lnTo>
                    <a:pt x="1233" y="17013"/>
                  </a:lnTo>
                  <a:lnTo>
                    <a:pt x="265" y="17531"/>
                  </a:lnTo>
                  <a:lnTo>
                    <a:pt x="0" y="16998"/>
                  </a:lnTo>
                  <a:lnTo>
                    <a:pt x="730" y="15755"/>
                  </a:lnTo>
                  <a:lnTo>
                    <a:pt x="1285" y="15478"/>
                  </a:lnTo>
                  <a:lnTo>
                    <a:pt x="1792" y="14209"/>
                  </a:lnTo>
                  <a:lnTo>
                    <a:pt x="2886" y="12967"/>
                  </a:lnTo>
                  <a:lnTo>
                    <a:pt x="3895" y="11929"/>
                  </a:lnTo>
                  <a:lnTo>
                    <a:pt x="2993" y="11793"/>
                  </a:lnTo>
                  <a:lnTo>
                    <a:pt x="2639" y="11016"/>
                  </a:lnTo>
                  <a:lnTo>
                    <a:pt x="2731" y="9441"/>
                  </a:lnTo>
                  <a:lnTo>
                    <a:pt x="2699" y="8643"/>
                  </a:lnTo>
                  <a:lnTo>
                    <a:pt x="2286" y="8117"/>
                  </a:lnTo>
                  <a:lnTo>
                    <a:pt x="2217" y="7290"/>
                  </a:lnTo>
                  <a:lnTo>
                    <a:pt x="2783" y="6424"/>
                  </a:lnTo>
                  <a:lnTo>
                    <a:pt x="2819" y="5065"/>
                  </a:lnTo>
                  <a:lnTo>
                    <a:pt x="5947" y="0"/>
                  </a:lnTo>
                  <a:lnTo>
                    <a:pt x="14967" y="902"/>
                  </a:lnTo>
                  <a:lnTo>
                    <a:pt x="24029" y="1770"/>
                  </a:lnTo>
                  <a:lnTo>
                    <a:pt x="33130" y="2610"/>
                  </a:lnTo>
                  <a:lnTo>
                    <a:pt x="42268" y="3422"/>
                  </a:lnTo>
                  <a:lnTo>
                    <a:pt x="37157" y="12214"/>
                  </a:lnTo>
                  <a:lnTo>
                    <a:pt x="34017" y="18070"/>
                  </a:lnTo>
                  <a:lnTo>
                    <a:pt x="31430" y="22474"/>
                  </a:lnTo>
                  <a:lnTo>
                    <a:pt x="26158" y="21981"/>
                  </a:lnTo>
                  <a:lnTo>
                    <a:pt x="20433" y="21520"/>
                  </a:lnTo>
                  <a:lnTo>
                    <a:pt x="15541" y="21037"/>
                  </a:lnTo>
                  <a:lnTo>
                    <a:pt x="9302" y="20518"/>
                  </a:lnTo>
                  <a:lnTo>
                    <a:pt x="7889" y="22981"/>
                  </a:lnTo>
                  <a:lnTo>
                    <a:pt x="7734" y="23148"/>
                  </a:lnTo>
                  <a:lnTo>
                    <a:pt x="7542" y="2285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2" name="Polygon form 602"/>
            <p:cNvSpPr/>
            <p:nvPr/>
          </p:nvSpPr>
          <p:spPr>
            <a:xfrm>
              <a:off x="331923" y="2582720"/>
              <a:ext cx="32150" cy="28205"/>
            </a:xfrm>
            <a:custGeom>
              <a:avLst/>
              <a:gdLst/>
              <a:ahLst/>
              <a:cxnLst/>
              <a:rect l="0" t="0" r="0" b="0"/>
              <a:pathLst>
                <a:path w="32150" h="28205">
                  <a:moveTo>
                    <a:pt x="25909" y="16804"/>
                  </a:moveTo>
                  <a:lnTo>
                    <a:pt x="22416" y="26085"/>
                  </a:lnTo>
                  <a:lnTo>
                    <a:pt x="19160" y="25888"/>
                  </a:lnTo>
                  <a:lnTo>
                    <a:pt x="12851" y="25498"/>
                  </a:lnTo>
                  <a:lnTo>
                    <a:pt x="9699" y="25299"/>
                  </a:lnTo>
                  <a:lnTo>
                    <a:pt x="9576" y="25724"/>
                  </a:lnTo>
                  <a:lnTo>
                    <a:pt x="9671" y="26542"/>
                  </a:lnTo>
                  <a:lnTo>
                    <a:pt x="3600" y="26153"/>
                  </a:lnTo>
                  <a:lnTo>
                    <a:pt x="2815" y="28205"/>
                  </a:lnTo>
                  <a:lnTo>
                    <a:pt x="0" y="28026"/>
                  </a:lnTo>
                  <a:lnTo>
                    <a:pt x="11689" y="0"/>
                  </a:lnTo>
                  <a:lnTo>
                    <a:pt x="16982" y="391"/>
                  </a:lnTo>
                  <a:lnTo>
                    <a:pt x="22327" y="791"/>
                  </a:lnTo>
                  <a:lnTo>
                    <a:pt x="28089" y="1204"/>
                  </a:lnTo>
                  <a:lnTo>
                    <a:pt x="32150" y="1491"/>
                  </a:lnTo>
                  <a:lnTo>
                    <a:pt x="31123" y="3923"/>
                  </a:lnTo>
                  <a:lnTo>
                    <a:pt x="25909" y="1680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3" name="Polygon form 603"/>
            <p:cNvSpPr/>
            <p:nvPr/>
          </p:nvSpPr>
          <p:spPr>
            <a:xfrm>
              <a:off x="306792" y="2532861"/>
              <a:ext cx="35517" cy="23099"/>
            </a:xfrm>
            <a:custGeom>
              <a:avLst/>
              <a:gdLst/>
              <a:ahLst/>
              <a:cxnLst/>
              <a:rect l="0" t="0" r="0" b="0"/>
              <a:pathLst>
                <a:path w="35517" h="23099">
                  <a:moveTo>
                    <a:pt x="23027" y="23086"/>
                  </a:moveTo>
                  <a:lnTo>
                    <a:pt x="23019" y="23099"/>
                  </a:lnTo>
                  <a:lnTo>
                    <a:pt x="13460" y="22225"/>
                  </a:lnTo>
                  <a:lnTo>
                    <a:pt x="0" y="20863"/>
                  </a:lnTo>
                  <a:lnTo>
                    <a:pt x="1312" y="16991"/>
                  </a:lnTo>
                  <a:lnTo>
                    <a:pt x="5460" y="12498"/>
                  </a:lnTo>
                  <a:lnTo>
                    <a:pt x="12000" y="3723"/>
                  </a:lnTo>
                  <a:lnTo>
                    <a:pt x="14184" y="0"/>
                  </a:lnTo>
                  <a:lnTo>
                    <a:pt x="14860" y="79"/>
                  </a:lnTo>
                  <a:lnTo>
                    <a:pt x="15778" y="203"/>
                  </a:lnTo>
                  <a:lnTo>
                    <a:pt x="16223" y="725"/>
                  </a:lnTo>
                  <a:lnTo>
                    <a:pt x="16927" y="1098"/>
                  </a:lnTo>
                  <a:lnTo>
                    <a:pt x="16876" y="2085"/>
                  </a:lnTo>
                  <a:lnTo>
                    <a:pt x="16415" y="2909"/>
                  </a:lnTo>
                  <a:lnTo>
                    <a:pt x="16191" y="3614"/>
                  </a:lnTo>
                  <a:lnTo>
                    <a:pt x="16782" y="3875"/>
                  </a:lnTo>
                  <a:lnTo>
                    <a:pt x="17551" y="3939"/>
                  </a:lnTo>
                  <a:lnTo>
                    <a:pt x="19084" y="3550"/>
                  </a:lnTo>
                  <a:lnTo>
                    <a:pt x="19886" y="3470"/>
                  </a:lnTo>
                  <a:lnTo>
                    <a:pt x="20853" y="3793"/>
                  </a:lnTo>
                  <a:lnTo>
                    <a:pt x="21173" y="4098"/>
                  </a:lnTo>
                  <a:lnTo>
                    <a:pt x="21933" y="3993"/>
                  </a:lnTo>
                  <a:lnTo>
                    <a:pt x="22893" y="3673"/>
                  </a:lnTo>
                  <a:lnTo>
                    <a:pt x="24247" y="3881"/>
                  </a:lnTo>
                  <a:lnTo>
                    <a:pt x="25740" y="3464"/>
                  </a:lnTo>
                  <a:lnTo>
                    <a:pt x="26600" y="3131"/>
                  </a:lnTo>
                  <a:lnTo>
                    <a:pt x="27251" y="3424"/>
                  </a:lnTo>
                  <a:lnTo>
                    <a:pt x="28687" y="3032"/>
                  </a:lnTo>
                  <a:lnTo>
                    <a:pt x="35097" y="3637"/>
                  </a:lnTo>
                  <a:lnTo>
                    <a:pt x="35241" y="4642"/>
                  </a:lnTo>
                  <a:lnTo>
                    <a:pt x="35517" y="5085"/>
                  </a:lnTo>
                  <a:lnTo>
                    <a:pt x="35223" y="5838"/>
                  </a:lnTo>
                  <a:lnTo>
                    <a:pt x="34515" y="6438"/>
                  </a:lnTo>
                  <a:lnTo>
                    <a:pt x="33320" y="7647"/>
                  </a:lnTo>
                  <a:lnTo>
                    <a:pt x="31906" y="9171"/>
                  </a:lnTo>
                  <a:lnTo>
                    <a:pt x="30641" y="10067"/>
                  </a:lnTo>
                  <a:lnTo>
                    <a:pt x="29524" y="11129"/>
                  </a:lnTo>
                  <a:lnTo>
                    <a:pt x="29044" y="11906"/>
                  </a:lnTo>
                  <a:lnTo>
                    <a:pt x="29433" y="12292"/>
                  </a:lnTo>
                  <a:lnTo>
                    <a:pt x="29306" y="12951"/>
                  </a:lnTo>
                  <a:lnTo>
                    <a:pt x="28199" y="14308"/>
                  </a:lnTo>
                  <a:lnTo>
                    <a:pt x="23027" y="2308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4" name="Polygon form 604"/>
            <p:cNvSpPr/>
            <p:nvPr/>
          </p:nvSpPr>
          <p:spPr>
            <a:xfrm>
              <a:off x="326785" y="2556855"/>
              <a:ext cx="26298" cy="25865"/>
            </a:xfrm>
            <a:custGeom>
              <a:avLst/>
              <a:gdLst/>
              <a:ahLst/>
              <a:cxnLst/>
              <a:rect l="0" t="0" r="0" b="0"/>
              <a:pathLst>
                <a:path w="26298" h="25865">
                  <a:moveTo>
                    <a:pt x="26298" y="6224"/>
                  </a:moveTo>
                  <a:lnTo>
                    <a:pt x="16826" y="25865"/>
                  </a:lnTo>
                  <a:lnTo>
                    <a:pt x="11942" y="25459"/>
                  </a:lnTo>
                  <a:lnTo>
                    <a:pt x="5467" y="24950"/>
                  </a:lnTo>
                  <a:lnTo>
                    <a:pt x="0" y="24598"/>
                  </a:lnTo>
                  <a:lnTo>
                    <a:pt x="12670" y="0"/>
                  </a:lnTo>
                  <a:lnTo>
                    <a:pt x="22350" y="799"/>
                  </a:lnTo>
                  <a:lnTo>
                    <a:pt x="19814" y="5556"/>
                  </a:lnTo>
                  <a:lnTo>
                    <a:pt x="26298" y="622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5" name="Polygon form 605"/>
            <p:cNvSpPr/>
            <p:nvPr/>
          </p:nvSpPr>
          <p:spPr>
            <a:xfrm>
              <a:off x="346600" y="2542830"/>
              <a:ext cx="32895" cy="21537"/>
            </a:xfrm>
            <a:custGeom>
              <a:avLst/>
              <a:gdLst/>
              <a:ahLst/>
              <a:cxnLst/>
              <a:rect l="0" t="0" r="0" b="0"/>
              <a:pathLst>
                <a:path w="32895" h="21537">
                  <a:moveTo>
                    <a:pt x="9354" y="2463"/>
                  </a:moveTo>
                  <a:lnTo>
                    <a:pt x="10767" y="0"/>
                  </a:lnTo>
                  <a:lnTo>
                    <a:pt x="17006" y="519"/>
                  </a:lnTo>
                  <a:lnTo>
                    <a:pt x="21898" y="1002"/>
                  </a:lnTo>
                  <a:lnTo>
                    <a:pt x="27623" y="1463"/>
                  </a:lnTo>
                  <a:lnTo>
                    <a:pt x="32895" y="1956"/>
                  </a:lnTo>
                  <a:lnTo>
                    <a:pt x="27762" y="11835"/>
                  </a:lnTo>
                  <a:lnTo>
                    <a:pt x="22937" y="21537"/>
                  </a:lnTo>
                  <a:lnTo>
                    <a:pt x="19639" y="21286"/>
                  </a:lnTo>
                  <a:lnTo>
                    <a:pt x="13055" y="20776"/>
                  </a:lnTo>
                  <a:lnTo>
                    <a:pt x="9770" y="20513"/>
                  </a:lnTo>
                  <a:lnTo>
                    <a:pt x="6483" y="20250"/>
                  </a:lnTo>
                  <a:lnTo>
                    <a:pt x="0" y="19582"/>
                  </a:lnTo>
                  <a:lnTo>
                    <a:pt x="2535" y="14825"/>
                  </a:lnTo>
                  <a:lnTo>
                    <a:pt x="9261" y="2727"/>
                  </a:lnTo>
                  <a:lnTo>
                    <a:pt x="9198" y="2630"/>
                  </a:lnTo>
                  <a:lnTo>
                    <a:pt x="9354" y="2463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6" name="Polygon form 606"/>
            <p:cNvSpPr/>
            <p:nvPr/>
          </p:nvSpPr>
          <p:spPr>
            <a:xfrm>
              <a:off x="387044" y="2588281"/>
              <a:ext cx="20840" cy="17907"/>
            </a:xfrm>
            <a:custGeom>
              <a:avLst/>
              <a:gdLst/>
              <a:ahLst/>
              <a:cxnLst/>
              <a:rect l="0" t="0" r="0" b="0"/>
              <a:pathLst>
                <a:path w="20840" h="17907">
                  <a:moveTo>
                    <a:pt x="20840" y="3513"/>
                  </a:moveTo>
                  <a:lnTo>
                    <a:pt x="20660" y="3914"/>
                  </a:lnTo>
                  <a:lnTo>
                    <a:pt x="20065" y="4579"/>
                  </a:lnTo>
                  <a:lnTo>
                    <a:pt x="19292" y="5019"/>
                  </a:lnTo>
                  <a:lnTo>
                    <a:pt x="18873" y="5817"/>
                  </a:lnTo>
                  <a:lnTo>
                    <a:pt x="18100" y="6425"/>
                  </a:lnTo>
                  <a:lnTo>
                    <a:pt x="17645" y="7843"/>
                  </a:lnTo>
                  <a:lnTo>
                    <a:pt x="17090" y="8275"/>
                  </a:lnTo>
                  <a:lnTo>
                    <a:pt x="16889" y="8657"/>
                  </a:lnTo>
                  <a:lnTo>
                    <a:pt x="16143" y="8987"/>
                  </a:lnTo>
                  <a:lnTo>
                    <a:pt x="15885" y="9692"/>
                  </a:lnTo>
                  <a:lnTo>
                    <a:pt x="14969" y="10971"/>
                  </a:lnTo>
                  <a:lnTo>
                    <a:pt x="14473" y="11225"/>
                  </a:lnTo>
                  <a:lnTo>
                    <a:pt x="13629" y="11854"/>
                  </a:lnTo>
                  <a:lnTo>
                    <a:pt x="12916" y="12840"/>
                  </a:lnTo>
                  <a:lnTo>
                    <a:pt x="11574" y="14500"/>
                  </a:lnTo>
                  <a:lnTo>
                    <a:pt x="11105" y="15652"/>
                  </a:lnTo>
                  <a:lnTo>
                    <a:pt x="11081" y="16955"/>
                  </a:lnTo>
                  <a:lnTo>
                    <a:pt x="10593" y="17907"/>
                  </a:lnTo>
                  <a:lnTo>
                    <a:pt x="7683" y="17584"/>
                  </a:lnTo>
                  <a:lnTo>
                    <a:pt x="3796" y="17542"/>
                  </a:lnTo>
                  <a:lnTo>
                    <a:pt x="413" y="17349"/>
                  </a:lnTo>
                  <a:lnTo>
                    <a:pt x="1573" y="14582"/>
                  </a:lnTo>
                  <a:lnTo>
                    <a:pt x="771" y="14519"/>
                  </a:lnTo>
                  <a:lnTo>
                    <a:pt x="70" y="14546"/>
                  </a:lnTo>
                  <a:lnTo>
                    <a:pt x="0" y="14215"/>
                  </a:lnTo>
                  <a:lnTo>
                    <a:pt x="1620" y="9943"/>
                  </a:lnTo>
                  <a:lnTo>
                    <a:pt x="3433" y="5198"/>
                  </a:lnTo>
                  <a:lnTo>
                    <a:pt x="4701" y="0"/>
                  </a:lnTo>
                  <a:lnTo>
                    <a:pt x="8844" y="320"/>
                  </a:lnTo>
                  <a:lnTo>
                    <a:pt x="12632" y="558"/>
                  </a:lnTo>
                  <a:lnTo>
                    <a:pt x="16257" y="771"/>
                  </a:lnTo>
                  <a:lnTo>
                    <a:pt x="20062" y="1294"/>
                  </a:lnTo>
                  <a:lnTo>
                    <a:pt x="20130" y="1912"/>
                  </a:lnTo>
                  <a:lnTo>
                    <a:pt x="19552" y="2412"/>
                  </a:lnTo>
                  <a:lnTo>
                    <a:pt x="18976" y="2915"/>
                  </a:lnTo>
                  <a:lnTo>
                    <a:pt x="18590" y="3386"/>
                  </a:lnTo>
                  <a:lnTo>
                    <a:pt x="20840" y="3513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7" name="Polygon form 607"/>
            <p:cNvSpPr/>
            <p:nvPr/>
          </p:nvSpPr>
          <p:spPr>
            <a:xfrm>
              <a:off x="395895" y="2554078"/>
              <a:ext cx="21889" cy="16288"/>
            </a:xfrm>
            <a:custGeom>
              <a:avLst/>
              <a:gdLst/>
              <a:ahLst/>
              <a:cxnLst/>
              <a:rect l="0" t="0" r="0" b="0"/>
              <a:pathLst>
                <a:path w="21889" h="16288">
                  <a:moveTo>
                    <a:pt x="21889" y="8180"/>
                  </a:moveTo>
                  <a:lnTo>
                    <a:pt x="21158" y="9465"/>
                  </a:lnTo>
                  <a:lnTo>
                    <a:pt x="20079" y="10519"/>
                  </a:lnTo>
                  <a:lnTo>
                    <a:pt x="19711" y="10852"/>
                  </a:lnTo>
                  <a:lnTo>
                    <a:pt x="18834" y="11081"/>
                  </a:lnTo>
                  <a:lnTo>
                    <a:pt x="17594" y="11246"/>
                  </a:lnTo>
                  <a:lnTo>
                    <a:pt x="16944" y="12057"/>
                  </a:lnTo>
                  <a:lnTo>
                    <a:pt x="17198" y="12459"/>
                  </a:lnTo>
                  <a:lnTo>
                    <a:pt x="17023" y="13217"/>
                  </a:lnTo>
                  <a:lnTo>
                    <a:pt x="16237" y="14025"/>
                  </a:lnTo>
                  <a:lnTo>
                    <a:pt x="15707" y="14745"/>
                  </a:lnTo>
                  <a:lnTo>
                    <a:pt x="14552" y="15410"/>
                  </a:lnTo>
                  <a:lnTo>
                    <a:pt x="14118" y="16288"/>
                  </a:lnTo>
                  <a:lnTo>
                    <a:pt x="13828" y="15855"/>
                  </a:lnTo>
                  <a:lnTo>
                    <a:pt x="13518" y="15031"/>
                  </a:lnTo>
                  <a:lnTo>
                    <a:pt x="9827" y="14901"/>
                  </a:lnTo>
                  <a:lnTo>
                    <a:pt x="5977" y="14686"/>
                  </a:lnTo>
                  <a:lnTo>
                    <a:pt x="2988" y="14496"/>
                  </a:lnTo>
                  <a:lnTo>
                    <a:pt x="0" y="14293"/>
                  </a:lnTo>
                  <a:lnTo>
                    <a:pt x="168" y="13401"/>
                  </a:lnTo>
                  <a:lnTo>
                    <a:pt x="645" y="12540"/>
                  </a:lnTo>
                  <a:lnTo>
                    <a:pt x="945" y="11700"/>
                  </a:lnTo>
                  <a:lnTo>
                    <a:pt x="1231" y="10279"/>
                  </a:lnTo>
                  <a:lnTo>
                    <a:pt x="1272" y="9685"/>
                  </a:lnTo>
                  <a:lnTo>
                    <a:pt x="1106" y="9513"/>
                  </a:lnTo>
                  <a:lnTo>
                    <a:pt x="1590" y="8392"/>
                  </a:lnTo>
                  <a:lnTo>
                    <a:pt x="1748" y="7576"/>
                  </a:lnTo>
                  <a:lnTo>
                    <a:pt x="1571" y="6623"/>
                  </a:lnTo>
                  <a:lnTo>
                    <a:pt x="1762" y="6224"/>
                  </a:lnTo>
                  <a:lnTo>
                    <a:pt x="1924" y="5411"/>
                  </a:lnTo>
                  <a:lnTo>
                    <a:pt x="2001" y="4920"/>
                  </a:lnTo>
                  <a:lnTo>
                    <a:pt x="2213" y="4477"/>
                  </a:lnTo>
                  <a:lnTo>
                    <a:pt x="1935" y="3903"/>
                  </a:lnTo>
                  <a:lnTo>
                    <a:pt x="2571" y="3129"/>
                  </a:lnTo>
                  <a:lnTo>
                    <a:pt x="3106" y="2367"/>
                  </a:lnTo>
                  <a:lnTo>
                    <a:pt x="3432" y="1848"/>
                  </a:lnTo>
                  <a:lnTo>
                    <a:pt x="3322" y="1177"/>
                  </a:lnTo>
                  <a:lnTo>
                    <a:pt x="3889" y="0"/>
                  </a:lnTo>
                  <a:lnTo>
                    <a:pt x="4323" y="29"/>
                  </a:lnTo>
                  <a:lnTo>
                    <a:pt x="7871" y="291"/>
                  </a:lnTo>
                  <a:lnTo>
                    <a:pt x="12323" y="539"/>
                  </a:lnTo>
                  <a:lnTo>
                    <a:pt x="17097" y="838"/>
                  </a:lnTo>
                  <a:lnTo>
                    <a:pt x="21335" y="1218"/>
                  </a:lnTo>
                  <a:lnTo>
                    <a:pt x="21263" y="1483"/>
                  </a:lnTo>
                  <a:lnTo>
                    <a:pt x="21345" y="2276"/>
                  </a:lnTo>
                  <a:lnTo>
                    <a:pt x="20889" y="2620"/>
                  </a:lnTo>
                  <a:lnTo>
                    <a:pt x="20448" y="3633"/>
                  </a:lnTo>
                  <a:lnTo>
                    <a:pt x="20390" y="4072"/>
                  </a:lnTo>
                  <a:lnTo>
                    <a:pt x="20263" y="4851"/>
                  </a:lnTo>
                  <a:lnTo>
                    <a:pt x="21133" y="5383"/>
                  </a:lnTo>
                  <a:lnTo>
                    <a:pt x="21130" y="6141"/>
                  </a:lnTo>
                  <a:lnTo>
                    <a:pt x="21162" y="6521"/>
                  </a:lnTo>
                  <a:lnTo>
                    <a:pt x="21444" y="6791"/>
                  </a:lnTo>
                  <a:lnTo>
                    <a:pt x="21376" y="7321"/>
                  </a:lnTo>
                  <a:lnTo>
                    <a:pt x="21727" y="7743"/>
                  </a:lnTo>
                  <a:lnTo>
                    <a:pt x="21889" y="81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8" name="Polygon form 608"/>
            <p:cNvSpPr/>
            <p:nvPr/>
          </p:nvSpPr>
          <p:spPr>
            <a:xfrm>
              <a:off x="367335" y="2569746"/>
              <a:ext cx="29870" cy="16298"/>
            </a:xfrm>
            <a:custGeom>
              <a:avLst/>
              <a:gdLst/>
              <a:ahLst/>
              <a:cxnLst/>
              <a:rect l="0" t="0" r="0" b="0"/>
              <a:pathLst>
                <a:path w="29870" h="16298">
                  <a:moveTo>
                    <a:pt x="29553" y="5895"/>
                  </a:moveTo>
                  <a:lnTo>
                    <a:pt x="27387" y="11097"/>
                  </a:lnTo>
                  <a:lnTo>
                    <a:pt x="25298" y="16298"/>
                  </a:lnTo>
                  <a:lnTo>
                    <a:pt x="22299" y="16119"/>
                  </a:lnTo>
                  <a:lnTo>
                    <a:pt x="16154" y="15740"/>
                  </a:lnTo>
                  <a:lnTo>
                    <a:pt x="10014" y="15355"/>
                  </a:lnTo>
                  <a:lnTo>
                    <a:pt x="6606" y="15136"/>
                  </a:lnTo>
                  <a:lnTo>
                    <a:pt x="3203" y="14915"/>
                  </a:lnTo>
                  <a:lnTo>
                    <a:pt x="0" y="14704"/>
                  </a:lnTo>
                  <a:lnTo>
                    <a:pt x="3113" y="7522"/>
                  </a:lnTo>
                  <a:lnTo>
                    <a:pt x="6483" y="0"/>
                  </a:lnTo>
                  <a:lnTo>
                    <a:pt x="6490" y="1"/>
                  </a:lnTo>
                  <a:lnTo>
                    <a:pt x="12305" y="418"/>
                  </a:lnTo>
                  <a:lnTo>
                    <a:pt x="16636" y="723"/>
                  </a:lnTo>
                  <a:lnTo>
                    <a:pt x="24311" y="1248"/>
                  </a:lnTo>
                  <a:lnTo>
                    <a:pt x="28912" y="1556"/>
                  </a:lnTo>
                  <a:lnTo>
                    <a:pt x="29429" y="2255"/>
                  </a:lnTo>
                  <a:lnTo>
                    <a:pt x="29870" y="2274"/>
                  </a:lnTo>
                  <a:lnTo>
                    <a:pt x="29666" y="2984"/>
                  </a:lnTo>
                  <a:lnTo>
                    <a:pt x="28813" y="3852"/>
                  </a:lnTo>
                  <a:lnTo>
                    <a:pt x="28874" y="4331"/>
                  </a:lnTo>
                  <a:lnTo>
                    <a:pt x="28860" y="5378"/>
                  </a:lnTo>
                  <a:lnTo>
                    <a:pt x="29553" y="589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9" name="Polygon form 609"/>
            <p:cNvSpPr/>
            <p:nvPr/>
          </p:nvSpPr>
          <p:spPr>
            <a:xfrm>
              <a:off x="391746" y="2568371"/>
              <a:ext cx="19696" cy="23423"/>
            </a:xfrm>
            <a:custGeom>
              <a:avLst/>
              <a:gdLst/>
              <a:ahLst/>
              <a:cxnLst/>
              <a:rect l="0" t="0" r="0" b="0"/>
              <a:pathLst>
                <a:path w="19696" h="23423">
                  <a:moveTo>
                    <a:pt x="906" y="17675"/>
                  </a:moveTo>
                  <a:lnTo>
                    <a:pt x="887" y="17674"/>
                  </a:lnTo>
                  <a:lnTo>
                    <a:pt x="2976" y="12472"/>
                  </a:lnTo>
                  <a:lnTo>
                    <a:pt x="5143" y="7270"/>
                  </a:lnTo>
                  <a:lnTo>
                    <a:pt x="4450" y="6753"/>
                  </a:lnTo>
                  <a:lnTo>
                    <a:pt x="4464" y="5706"/>
                  </a:lnTo>
                  <a:lnTo>
                    <a:pt x="4403" y="5227"/>
                  </a:lnTo>
                  <a:lnTo>
                    <a:pt x="5256" y="4359"/>
                  </a:lnTo>
                  <a:lnTo>
                    <a:pt x="5459" y="3649"/>
                  </a:lnTo>
                  <a:lnTo>
                    <a:pt x="5019" y="3631"/>
                  </a:lnTo>
                  <a:lnTo>
                    <a:pt x="4502" y="2931"/>
                  </a:lnTo>
                  <a:lnTo>
                    <a:pt x="4516" y="1865"/>
                  </a:lnTo>
                  <a:lnTo>
                    <a:pt x="4266" y="1210"/>
                  </a:lnTo>
                  <a:lnTo>
                    <a:pt x="4041" y="405"/>
                  </a:lnTo>
                  <a:lnTo>
                    <a:pt x="4150" y="0"/>
                  </a:lnTo>
                  <a:lnTo>
                    <a:pt x="7137" y="203"/>
                  </a:lnTo>
                  <a:lnTo>
                    <a:pt x="10126" y="394"/>
                  </a:lnTo>
                  <a:lnTo>
                    <a:pt x="13976" y="609"/>
                  </a:lnTo>
                  <a:lnTo>
                    <a:pt x="17667" y="739"/>
                  </a:lnTo>
                  <a:lnTo>
                    <a:pt x="17978" y="1562"/>
                  </a:lnTo>
                  <a:lnTo>
                    <a:pt x="18267" y="1996"/>
                  </a:lnTo>
                  <a:lnTo>
                    <a:pt x="17477" y="3181"/>
                  </a:lnTo>
                  <a:lnTo>
                    <a:pt x="17183" y="4646"/>
                  </a:lnTo>
                  <a:lnTo>
                    <a:pt x="17334" y="5678"/>
                  </a:lnTo>
                  <a:lnTo>
                    <a:pt x="17644" y="6540"/>
                  </a:lnTo>
                  <a:lnTo>
                    <a:pt x="18158" y="7238"/>
                  </a:lnTo>
                  <a:lnTo>
                    <a:pt x="18381" y="7478"/>
                  </a:lnTo>
                  <a:lnTo>
                    <a:pt x="18296" y="8418"/>
                  </a:lnTo>
                  <a:lnTo>
                    <a:pt x="18029" y="9231"/>
                  </a:lnTo>
                  <a:lnTo>
                    <a:pt x="18336" y="9457"/>
                  </a:lnTo>
                  <a:lnTo>
                    <a:pt x="19098" y="9183"/>
                  </a:lnTo>
                  <a:lnTo>
                    <a:pt x="19437" y="10001"/>
                  </a:lnTo>
                  <a:lnTo>
                    <a:pt x="18896" y="10884"/>
                  </a:lnTo>
                  <a:lnTo>
                    <a:pt x="18309" y="11570"/>
                  </a:lnTo>
                  <a:lnTo>
                    <a:pt x="17760" y="12409"/>
                  </a:lnTo>
                  <a:lnTo>
                    <a:pt x="17962" y="13166"/>
                  </a:lnTo>
                  <a:lnTo>
                    <a:pt x="18373" y="13891"/>
                  </a:lnTo>
                  <a:lnTo>
                    <a:pt x="18752" y="13931"/>
                  </a:lnTo>
                  <a:lnTo>
                    <a:pt x="19242" y="15048"/>
                  </a:lnTo>
                  <a:lnTo>
                    <a:pt x="19532" y="15212"/>
                  </a:lnTo>
                  <a:lnTo>
                    <a:pt x="19348" y="16399"/>
                  </a:lnTo>
                  <a:lnTo>
                    <a:pt x="18950" y="17121"/>
                  </a:lnTo>
                  <a:lnTo>
                    <a:pt x="18948" y="18337"/>
                  </a:lnTo>
                  <a:lnTo>
                    <a:pt x="19364" y="18233"/>
                  </a:lnTo>
                  <a:lnTo>
                    <a:pt x="19696" y="19020"/>
                  </a:lnTo>
                  <a:lnTo>
                    <a:pt x="19411" y="19501"/>
                  </a:lnTo>
                  <a:lnTo>
                    <a:pt x="19199" y="20268"/>
                  </a:lnTo>
                  <a:lnTo>
                    <a:pt x="18507" y="20640"/>
                  </a:lnTo>
                  <a:lnTo>
                    <a:pt x="17550" y="21108"/>
                  </a:lnTo>
                  <a:lnTo>
                    <a:pt x="17291" y="21573"/>
                  </a:lnTo>
                  <a:lnTo>
                    <a:pt x="16832" y="22253"/>
                  </a:lnTo>
                  <a:lnTo>
                    <a:pt x="16139" y="23423"/>
                  </a:lnTo>
                  <a:lnTo>
                    <a:pt x="13889" y="23297"/>
                  </a:lnTo>
                  <a:lnTo>
                    <a:pt x="14275" y="22825"/>
                  </a:lnTo>
                  <a:lnTo>
                    <a:pt x="14851" y="22322"/>
                  </a:lnTo>
                  <a:lnTo>
                    <a:pt x="15428" y="21822"/>
                  </a:lnTo>
                  <a:lnTo>
                    <a:pt x="15361" y="21205"/>
                  </a:lnTo>
                  <a:lnTo>
                    <a:pt x="11555" y="20682"/>
                  </a:lnTo>
                  <a:lnTo>
                    <a:pt x="7931" y="20468"/>
                  </a:lnTo>
                  <a:lnTo>
                    <a:pt x="4143" y="20231"/>
                  </a:lnTo>
                  <a:lnTo>
                    <a:pt x="0" y="19911"/>
                  </a:lnTo>
                  <a:lnTo>
                    <a:pt x="906" y="176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0" name="Polygon form 610"/>
            <p:cNvSpPr/>
            <p:nvPr/>
          </p:nvSpPr>
          <p:spPr>
            <a:xfrm>
              <a:off x="369536" y="2554665"/>
              <a:ext cx="28360" cy="16637"/>
            </a:xfrm>
            <a:custGeom>
              <a:avLst/>
              <a:gdLst/>
              <a:ahLst/>
              <a:cxnLst/>
              <a:rect l="0" t="0" r="0" b="0"/>
              <a:pathLst>
                <a:path w="28360" h="16637">
                  <a:moveTo>
                    <a:pt x="26725" y="15571"/>
                  </a:moveTo>
                  <a:lnTo>
                    <a:pt x="26711" y="16637"/>
                  </a:lnTo>
                  <a:lnTo>
                    <a:pt x="22110" y="16329"/>
                  </a:lnTo>
                  <a:lnTo>
                    <a:pt x="14435" y="15805"/>
                  </a:lnTo>
                  <a:lnTo>
                    <a:pt x="10104" y="15500"/>
                  </a:lnTo>
                  <a:lnTo>
                    <a:pt x="4289" y="15082"/>
                  </a:lnTo>
                  <a:lnTo>
                    <a:pt x="4282" y="15081"/>
                  </a:lnTo>
                  <a:lnTo>
                    <a:pt x="4355" y="14924"/>
                  </a:lnTo>
                  <a:lnTo>
                    <a:pt x="6581" y="10197"/>
                  </a:lnTo>
                  <a:lnTo>
                    <a:pt x="0" y="9702"/>
                  </a:lnTo>
                  <a:lnTo>
                    <a:pt x="4825" y="0"/>
                  </a:lnTo>
                  <a:lnTo>
                    <a:pt x="11155" y="496"/>
                  </a:lnTo>
                  <a:lnTo>
                    <a:pt x="16026" y="869"/>
                  </a:lnTo>
                  <a:lnTo>
                    <a:pt x="22549" y="1356"/>
                  </a:lnTo>
                  <a:lnTo>
                    <a:pt x="23095" y="2030"/>
                  </a:lnTo>
                  <a:lnTo>
                    <a:pt x="24111" y="2501"/>
                  </a:lnTo>
                  <a:lnTo>
                    <a:pt x="24497" y="2302"/>
                  </a:lnTo>
                  <a:lnTo>
                    <a:pt x="25264" y="2376"/>
                  </a:lnTo>
                  <a:lnTo>
                    <a:pt x="26453" y="2412"/>
                  </a:lnTo>
                  <a:lnTo>
                    <a:pt x="27003" y="3094"/>
                  </a:lnTo>
                  <a:lnTo>
                    <a:pt x="27709" y="3562"/>
                  </a:lnTo>
                  <a:lnTo>
                    <a:pt x="27670" y="3975"/>
                  </a:lnTo>
                  <a:lnTo>
                    <a:pt x="27841" y="4227"/>
                  </a:lnTo>
                  <a:lnTo>
                    <a:pt x="28360" y="4333"/>
                  </a:lnTo>
                  <a:lnTo>
                    <a:pt x="28283" y="4824"/>
                  </a:lnTo>
                  <a:lnTo>
                    <a:pt x="28121" y="5637"/>
                  </a:lnTo>
                  <a:lnTo>
                    <a:pt x="27930" y="6036"/>
                  </a:lnTo>
                  <a:lnTo>
                    <a:pt x="28107" y="6989"/>
                  </a:lnTo>
                  <a:lnTo>
                    <a:pt x="27949" y="7805"/>
                  </a:lnTo>
                  <a:lnTo>
                    <a:pt x="27464" y="8926"/>
                  </a:lnTo>
                  <a:lnTo>
                    <a:pt x="27631" y="9099"/>
                  </a:lnTo>
                  <a:lnTo>
                    <a:pt x="27590" y="9693"/>
                  </a:lnTo>
                  <a:lnTo>
                    <a:pt x="27304" y="11113"/>
                  </a:lnTo>
                  <a:lnTo>
                    <a:pt x="27004" y="11954"/>
                  </a:lnTo>
                  <a:lnTo>
                    <a:pt x="26527" y="12814"/>
                  </a:lnTo>
                  <a:lnTo>
                    <a:pt x="26359" y="13706"/>
                  </a:lnTo>
                  <a:lnTo>
                    <a:pt x="26250" y="14111"/>
                  </a:lnTo>
                  <a:lnTo>
                    <a:pt x="26476" y="14916"/>
                  </a:lnTo>
                  <a:lnTo>
                    <a:pt x="26725" y="1557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1" name="Polygon form 611"/>
            <p:cNvSpPr/>
            <p:nvPr/>
          </p:nvSpPr>
          <p:spPr>
            <a:xfrm>
              <a:off x="363046" y="2584211"/>
              <a:ext cx="29605" cy="18285"/>
            </a:xfrm>
            <a:custGeom>
              <a:avLst/>
              <a:gdLst/>
              <a:ahLst/>
              <a:cxnLst/>
              <a:rect l="0" t="0" r="0" b="0"/>
              <a:pathLst>
                <a:path w="29605" h="18285">
                  <a:moveTo>
                    <a:pt x="28700" y="4070"/>
                  </a:moveTo>
                  <a:lnTo>
                    <a:pt x="27431" y="9268"/>
                  </a:lnTo>
                  <a:lnTo>
                    <a:pt x="25619" y="14013"/>
                  </a:lnTo>
                  <a:lnTo>
                    <a:pt x="23998" y="18285"/>
                  </a:lnTo>
                  <a:lnTo>
                    <a:pt x="22835" y="17242"/>
                  </a:lnTo>
                  <a:lnTo>
                    <a:pt x="22043" y="16666"/>
                  </a:lnTo>
                  <a:lnTo>
                    <a:pt x="21132" y="16952"/>
                  </a:lnTo>
                  <a:lnTo>
                    <a:pt x="19927" y="16830"/>
                  </a:lnTo>
                  <a:lnTo>
                    <a:pt x="19199" y="16796"/>
                  </a:lnTo>
                  <a:lnTo>
                    <a:pt x="18459" y="17161"/>
                  </a:lnTo>
                  <a:lnTo>
                    <a:pt x="17802" y="17332"/>
                  </a:lnTo>
                  <a:lnTo>
                    <a:pt x="17378" y="17061"/>
                  </a:lnTo>
                  <a:lnTo>
                    <a:pt x="16120" y="17258"/>
                  </a:lnTo>
                  <a:lnTo>
                    <a:pt x="15889" y="16410"/>
                  </a:lnTo>
                  <a:lnTo>
                    <a:pt x="15088" y="17087"/>
                  </a:lnTo>
                  <a:lnTo>
                    <a:pt x="14254" y="16714"/>
                  </a:lnTo>
                  <a:lnTo>
                    <a:pt x="13558" y="15894"/>
                  </a:lnTo>
                  <a:lnTo>
                    <a:pt x="12334" y="16323"/>
                  </a:lnTo>
                  <a:lnTo>
                    <a:pt x="12314" y="15114"/>
                  </a:lnTo>
                  <a:lnTo>
                    <a:pt x="10653" y="15134"/>
                  </a:lnTo>
                  <a:lnTo>
                    <a:pt x="9718" y="14807"/>
                  </a:lnTo>
                  <a:lnTo>
                    <a:pt x="8685" y="14388"/>
                  </a:lnTo>
                  <a:lnTo>
                    <a:pt x="8555" y="13339"/>
                  </a:lnTo>
                  <a:lnTo>
                    <a:pt x="7519" y="13610"/>
                  </a:lnTo>
                  <a:lnTo>
                    <a:pt x="7109" y="13175"/>
                  </a:lnTo>
                  <a:lnTo>
                    <a:pt x="6485" y="12597"/>
                  </a:lnTo>
                  <a:lnTo>
                    <a:pt x="8312" y="7913"/>
                  </a:lnTo>
                  <a:lnTo>
                    <a:pt x="10241" y="3115"/>
                  </a:lnTo>
                  <a:lnTo>
                    <a:pt x="6824" y="2890"/>
                  </a:lnTo>
                  <a:lnTo>
                    <a:pt x="3410" y="2663"/>
                  </a:lnTo>
                  <a:lnTo>
                    <a:pt x="0" y="2432"/>
                  </a:lnTo>
                  <a:lnTo>
                    <a:pt x="1027" y="0"/>
                  </a:lnTo>
                  <a:lnTo>
                    <a:pt x="4290" y="239"/>
                  </a:lnTo>
                  <a:lnTo>
                    <a:pt x="7493" y="450"/>
                  </a:lnTo>
                  <a:lnTo>
                    <a:pt x="10896" y="671"/>
                  </a:lnTo>
                  <a:lnTo>
                    <a:pt x="14304" y="890"/>
                  </a:lnTo>
                  <a:lnTo>
                    <a:pt x="20444" y="1275"/>
                  </a:lnTo>
                  <a:lnTo>
                    <a:pt x="26589" y="1653"/>
                  </a:lnTo>
                  <a:lnTo>
                    <a:pt x="29587" y="1833"/>
                  </a:lnTo>
                  <a:lnTo>
                    <a:pt x="29605" y="1834"/>
                  </a:lnTo>
                  <a:lnTo>
                    <a:pt x="28700" y="407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2" name="Polygon form 612"/>
            <p:cNvSpPr/>
            <p:nvPr/>
          </p:nvSpPr>
          <p:spPr>
            <a:xfrm>
              <a:off x="382082" y="2525734"/>
              <a:ext cx="29346" cy="16241"/>
            </a:xfrm>
            <a:custGeom>
              <a:avLst/>
              <a:gdLst/>
              <a:ahLst/>
              <a:cxnLst/>
              <a:rect l="0" t="0" r="0" b="0"/>
              <a:pathLst>
                <a:path w="29346" h="16241">
                  <a:moveTo>
                    <a:pt x="24494" y="14625"/>
                  </a:moveTo>
                  <a:lnTo>
                    <a:pt x="24316" y="15369"/>
                  </a:lnTo>
                  <a:lnTo>
                    <a:pt x="23866" y="16241"/>
                  </a:lnTo>
                  <a:lnTo>
                    <a:pt x="17688" y="16039"/>
                  </a:lnTo>
                  <a:lnTo>
                    <a:pt x="12541" y="15625"/>
                  </a:lnTo>
                  <a:lnTo>
                    <a:pt x="6043" y="15123"/>
                  </a:lnTo>
                  <a:lnTo>
                    <a:pt x="0" y="14648"/>
                  </a:lnTo>
                  <a:lnTo>
                    <a:pt x="3139" y="8791"/>
                  </a:lnTo>
                  <a:lnTo>
                    <a:pt x="8251" y="0"/>
                  </a:lnTo>
                  <a:lnTo>
                    <a:pt x="18870" y="924"/>
                  </a:lnTo>
                  <a:lnTo>
                    <a:pt x="29346" y="1793"/>
                  </a:lnTo>
                  <a:lnTo>
                    <a:pt x="29130" y="2267"/>
                  </a:lnTo>
                  <a:lnTo>
                    <a:pt x="29039" y="2977"/>
                  </a:lnTo>
                  <a:lnTo>
                    <a:pt x="28710" y="3531"/>
                  </a:lnTo>
                  <a:lnTo>
                    <a:pt x="28269" y="4132"/>
                  </a:lnTo>
                  <a:lnTo>
                    <a:pt x="27795" y="5070"/>
                  </a:lnTo>
                  <a:lnTo>
                    <a:pt x="27375" y="5942"/>
                  </a:lnTo>
                  <a:lnTo>
                    <a:pt x="27261" y="6846"/>
                  </a:lnTo>
                  <a:lnTo>
                    <a:pt x="27109" y="7858"/>
                  </a:lnTo>
                  <a:lnTo>
                    <a:pt x="26744" y="8840"/>
                  </a:lnTo>
                  <a:lnTo>
                    <a:pt x="26499" y="9417"/>
                  </a:lnTo>
                  <a:lnTo>
                    <a:pt x="26170" y="10062"/>
                  </a:lnTo>
                  <a:lnTo>
                    <a:pt x="25554" y="11476"/>
                  </a:lnTo>
                  <a:lnTo>
                    <a:pt x="25523" y="11746"/>
                  </a:lnTo>
                  <a:lnTo>
                    <a:pt x="24988" y="12842"/>
                  </a:lnTo>
                  <a:lnTo>
                    <a:pt x="24631" y="13828"/>
                  </a:lnTo>
                  <a:lnTo>
                    <a:pt x="24494" y="1462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3" name="Polygon form 613"/>
            <p:cNvSpPr/>
            <p:nvPr/>
          </p:nvSpPr>
          <p:spPr>
            <a:xfrm>
              <a:off x="374362" y="2540382"/>
              <a:ext cx="31587" cy="18615"/>
            </a:xfrm>
            <a:custGeom>
              <a:avLst/>
              <a:gdLst/>
              <a:ahLst/>
              <a:cxnLst/>
              <a:rect l="0" t="0" r="0" b="0"/>
              <a:pathLst>
                <a:path w="31587" h="18615">
                  <a:moveTo>
                    <a:pt x="22884" y="17845"/>
                  </a:moveTo>
                  <a:lnTo>
                    <a:pt x="22178" y="17377"/>
                  </a:lnTo>
                  <a:lnTo>
                    <a:pt x="21628" y="16694"/>
                  </a:lnTo>
                  <a:lnTo>
                    <a:pt x="20439" y="16659"/>
                  </a:lnTo>
                  <a:lnTo>
                    <a:pt x="19672" y="16584"/>
                  </a:lnTo>
                  <a:lnTo>
                    <a:pt x="19285" y="16784"/>
                  </a:lnTo>
                  <a:lnTo>
                    <a:pt x="18270" y="16312"/>
                  </a:lnTo>
                  <a:lnTo>
                    <a:pt x="17724" y="15639"/>
                  </a:lnTo>
                  <a:lnTo>
                    <a:pt x="11201" y="15151"/>
                  </a:lnTo>
                  <a:lnTo>
                    <a:pt x="6330" y="14778"/>
                  </a:lnTo>
                  <a:lnTo>
                    <a:pt x="0" y="14282"/>
                  </a:lnTo>
                  <a:lnTo>
                    <a:pt x="5133" y="4403"/>
                  </a:lnTo>
                  <a:lnTo>
                    <a:pt x="7721" y="0"/>
                  </a:lnTo>
                  <a:lnTo>
                    <a:pt x="13764" y="475"/>
                  </a:lnTo>
                  <a:lnTo>
                    <a:pt x="20262" y="977"/>
                  </a:lnTo>
                  <a:lnTo>
                    <a:pt x="25409" y="1391"/>
                  </a:lnTo>
                  <a:lnTo>
                    <a:pt x="31587" y="1592"/>
                  </a:lnTo>
                  <a:lnTo>
                    <a:pt x="31173" y="2287"/>
                  </a:lnTo>
                  <a:lnTo>
                    <a:pt x="30187" y="2770"/>
                  </a:lnTo>
                  <a:lnTo>
                    <a:pt x="29683" y="3408"/>
                  </a:lnTo>
                  <a:lnTo>
                    <a:pt x="29621" y="4174"/>
                  </a:lnTo>
                  <a:lnTo>
                    <a:pt x="29991" y="4590"/>
                  </a:lnTo>
                  <a:lnTo>
                    <a:pt x="28086" y="9225"/>
                  </a:lnTo>
                  <a:lnTo>
                    <a:pt x="25857" y="13725"/>
                  </a:lnTo>
                  <a:lnTo>
                    <a:pt x="25422" y="13696"/>
                  </a:lnTo>
                  <a:lnTo>
                    <a:pt x="24855" y="14873"/>
                  </a:lnTo>
                  <a:lnTo>
                    <a:pt x="24966" y="15544"/>
                  </a:lnTo>
                  <a:lnTo>
                    <a:pt x="24640" y="16062"/>
                  </a:lnTo>
                  <a:lnTo>
                    <a:pt x="24104" y="16825"/>
                  </a:lnTo>
                  <a:lnTo>
                    <a:pt x="23468" y="17599"/>
                  </a:lnTo>
                  <a:lnTo>
                    <a:pt x="23746" y="18173"/>
                  </a:lnTo>
                  <a:lnTo>
                    <a:pt x="23534" y="18615"/>
                  </a:lnTo>
                  <a:lnTo>
                    <a:pt x="23016" y="18510"/>
                  </a:lnTo>
                  <a:lnTo>
                    <a:pt x="22844" y="18257"/>
                  </a:lnTo>
                  <a:lnTo>
                    <a:pt x="22884" y="17845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4" name="Polygon form 614"/>
            <p:cNvSpPr/>
            <p:nvPr/>
          </p:nvSpPr>
          <p:spPr>
            <a:xfrm>
              <a:off x="382893" y="2605630"/>
              <a:ext cx="16586" cy="19769"/>
            </a:xfrm>
            <a:custGeom>
              <a:avLst/>
              <a:gdLst/>
              <a:ahLst/>
              <a:cxnLst/>
              <a:rect l="0" t="0" r="0" b="0"/>
              <a:pathLst>
                <a:path w="16586" h="19769">
                  <a:moveTo>
                    <a:pt x="16044" y="19074"/>
                  </a:moveTo>
                  <a:lnTo>
                    <a:pt x="15178" y="19685"/>
                  </a:lnTo>
                  <a:lnTo>
                    <a:pt x="14053" y="18903"/>
                  </a:lnTo>
                  <a:lnTo>
                    <a:pt x="12443" y="19769"/>
                  </a:lnTo>
                  <a:lnTo>
                    <a:pt x="9885" y="19496"/>
                  </a:lnTo>
                  <a:lnTo>
                    <a:pt x="7969" y="16780"/>
                  </a:lnTo>
                  <a:lnTo>
                    <a:pt x="4670" y="17241"/>
                  </a:lnTo>
                  <a:lnTo>
                    <a:pt x="2413" y="15978"/>
                  </a:lnTo>
                  <a:lnTo>
                    <a:pt x="88" y="16213"/>
                  </a:lnTo>
                  <a:lnTo>
                    <a:pt x="0" y="15669"/>
                  </a:lnTo>
                  <a:lnTo>
                    <a:pt x="583" y="14967"/>
                  </a:lnTo>
                  <a:lnTo>
                    <a:pt x="1316" y="14345"/>
                  </a:lnTo>
                  <a:lnTo>
                    <a:pt x="1628" y="13366"/>
                  </a:lnTo>
                  <a:lnTo>
                    <a:pt x="1470" y="13025"/>
                  </a:lnTo>
                  <a:lnTo>
                    <a:pt x="2146" y="11870"/>
                  </a:lnTo>
                  <a:lnTo>
                    <a:pt x="2541" y="11350"/>
                  </a:lnTo>
                  <a:lnTo>
                    <a:pt x="3449" y="9574"/>
                  </a:lnTo>
                  <a:lnTo>
                    <a:pt x="3350" y="8888"/>
                  </a:lnTo>
                  <a:lnTo>
                    <a:pt x="3298" y="7752"/>
                  </a:lnTo>
                  <a:lnTo>
                    <a:pt x="3365" y="6600"/>
                  </a:lnTo>
                  <a:lnTo>
                    <a:pt x="3417" y="5832"/>
                  </a:lnTo>
                  <a:lnTo>
                    <a:pt x="3020" y="5249"/>
                  </a:lnTo>
                  <a:lnTo>
                    <a:pt x="4564" y="0"/>
                  </a:lnTo>
                  <a:lnTo>
                    <a:pt x="7947" y="192"/>
                  </a:lnTo>
                  <a:lnTo>
                    <a:pt x="11834" y="235"/>
                  </a:lnTo>
                  <a:lnTo>
                    <a:pt x="14745" y="558"/>
                  </a:lnTo>
                  <a:lnTo>
                    <a:pt x="14904" y="850"/>
                  </a:lnTo>
                  <a:lnTo>
                    <a:pt x="14352" y="1539"/>
                  </a:lnTo>
                  <a:lnTo>
                    <a:pt x="14533" y="2571"/>
                  </a:lnTo>
                  <a:lnTo>
                    <a:pt x="14191" y="3168"/>
                  </a:lnTo>
                  <a:lnTo>
                    <a:pt x="14374" y="4032"/>
                  </a:lnTo>
                  <a:lnTo>
                    <a:pt x="13725" y="4505"/>
                  </a:lnTo>
                  <a:lnTo>
                    <a:pt x="13265" y="5420"/>
                  </a:lnTo>
                  <a:lnTo>
                    <a:pt x="12339" y="6148"/>
                  </a:lnTo>
                  <a:lnTo>
                    <a:pt x="11696" y="7157"/>
                  </a:lnTo>
                  <a:lnTo>
                    <a:pt x="11001" y="8321"/>
                  </a:lnTo>
                  <a:lnTo>
                    <a:pt x="10396" y="8845"/>
                  </a:lnTo>
                  <a:lnTo>
                    <a:pt x="10159" y="10075"/>
                  </a:lnTo>
                  <a:lnTo>
                    <a:pt x="13242" y="10386"/>
                  </a:lnTo>
                  <a:lnTo>
                    <a:pt x="16586" y="10560"/>
                  </a:lnTo>
                  <a:lnTo>
                    <a:pt x="16238" y="11368"/>
                  </a:lnTo>
                  <a:lnTo>
                    <a:pt x="15761" y="12158"/>
                  </a:lnTo>
                  <a:lnTo>
                    <a:pt x="15802" y="12787"/>
                  </a:lnTo>
                  <a:lnTo>
                    <a:pt x="16102" y="13376"/>
                  </a:lnTo>
                  <a:lnTo>
                    <a:pt x="15988" y="14192"/>
                  </a:lnTo>
                  <a:lnTo>
                    <a:pt x="15911" y="14679"/>
                  </a:lnTo>
                  <a:lnTo>
                    <a:pt x="16190" y="16091"/>
                  </a:lnTo>
                  <a:lnTo>
                    <a:pt x="15559" y="18072"/>
                  </a:lnTo>
                  <a:lnTo>
                    <a:pt x="16044" y="1907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5" name="Polygon form 615"/>
            <p:cNvSpPr/>
            <p:nvPr/>
          </p:nvSpPr>
          <p:spPr>
            <a:xfrm>
              <a:off x="341499" y="2586643"/>
              <a:ext cx="47118" cy="53668"/>
            </a:xfrm>
            <a:custGeom>
              <a:avLst/>
              <a:gdLst/>
              <a:ahLst/>
              <a:cxnLst/>
              <a:rect l="0" t="0" r="0" b="0"/>
              <a:pathLst>
                <a:path w="47118" h="53668">
                  <a:moveTo>
                    <a:pt x="44743" y="27875"/>
                  </a:moveTo>
                  <a:lnTo>
                    <a:pt x="44843" y="28561"/>
                  </a:lnTo>
                  <a:lnTo>
                    <a:pt x="43934" y="30336"/>
                  </a:lnTo>
                  <a:lnTo>
                    <a:pt x="43540" y="30857"/>
                  </a:lnTo>
                  <a:lnTo>
                    <a:pt x="42864" y="32012"/>
                  </a:lnTo>
                  <a:lnTo>
                    <a:pt x="43022" y="32353"/>
                  </a:lnTo>
                  <a:lnTo>
                    <a:pt x="42710" y="33331"/>
                  </a:lnTo>
                  <a:lnTo>
                    <a:pt x="41976" y="33954"/>
                  </a:lnTo>
                  <a:lnTo>
                    <a:pt x="41394" y="34656"/>
                  </a:lnTo>
                  <a:lnTo>
                    <a:pt x="41482" y="35200"/>
                  </a:lnTo>
                  <a:lnTo>
                    <a:pt x="38126" y="36199"/>
                  </a:lnTo>
                  <a:lnTo>
                    <a:pt x="33767" y="39686"/>
                  </a:lnTo>
                  <a:lnTo>
                    <a:pt x="29566" y="41636"/>
                  </a:lnTo>
                  <a:lnTo>
                    <a:pt x="26905" y="43895"/>
                  </a:lnTo>
                  <a:lnTo>
                    <a:pt x="25426" y="46077"/>
                  </a:lnTo>
                  <a:lnTo>
                    <a:pt x="24415" y="49486"/>
                  </a:lnTo>
                  <a:lnTo>
                    <a:pt x="23932" y="51868"/>
                  </a:lnTo>
                  <a:lnTo>
                    <a:pt x="24159" y="53583"/>
                  </a:lnTo>
                  <a:lnTo>
                    <a:pt x="22701" y="53668"/>
                  </a:lnTo>
                  <a:lnTo>
                    <a:pt x="20424" y="52459"/>
                  </a:lnTo>
                  <a:lnTo>
                    <a:pt x="18028" y="50790"/>
                  </a:lnTo>
                  <a:lnTo>
                    <a:pt x="17684" y="48413"/>
                  </a:lnTo>
                  <a:lnTo>
                    <a:pt x="17911" y="44906"/>
                  </a:lnTo>
                  <a:lnTo>
                    <a:pt x="16645" y="41977"/>
                  </a:lnTo>
                  <a:lnTo>
                    <a:pt x="16311" y="39009"/>
                  </a:lnTo>
                  <a:lnTo>
                    <a:pt x="15605" y="35525"/>
                  </a:lnTo>
                  <a:lnTo>
                    <a:pt x="13745" y="33415"/>
                  </a:lnTo>
                  <a:lnTo>
                    <a:pt x="10806" y="33350"/>
                  </a:lnTo>
                  <a:lnTo>
                    <a:pt x="7262" y="37143"/>
                  </a:lnTo>
                  <a:lnTo>
                    <a:pt x="4797" y="35489"/>
                  </a:lnTo>
                  <a:lnTo>
                    <a:pt x="3463" y="33885"/>
                  </a:lnTo>
                  <a:lnTo>
                    <a:pt x="3519" y="31104"/>
                  </a:lnTo>
                  <a:lnTo>
                    <a:pt x="3257" y="28443"/>
                  </a:lnTo>
                  <a:lnTo>
                    <a:pt x="1945" y="26135"/>
                  </a:lnTo>
                  <a:lnTo>
                    <a:pt x="720" y="24457"/>
                  </a:lnTo>
                  <a:lnTo>
                    <a:pt x="95" y="22619"/>
                  </a:lnTo>
                  <a:lnTo>
                    <a:pt x="0" y="21801"/>
                  </a:lnTo>
                  <a:lnTo>
                    <a:pt x="123" y="21376"/>
                  </a:lnTo>
                  <a:lnTo>
                    <a:pt x="3275" y="21575"/>
                  </a:lnTo>
                  <a:lnTo>
                    <a:pt x="9584" y="21965"/>
                  </a:lnTo>
                  <a:lnTo>
                    <a:pt x="12840" y="22162"/>
                  </a:lnTo>
                  <a:lnTo>
                    <a:pt x="16333" y="12881"/>
                  </a:lnTo>
                  <a:lnTo>
                    <a:pt x="21546" y="0"/>
                  </a:lnTo>
                  <a:lnTo>
                    <a:pt x="24956" y="230"/>
                  </a:lnTo>
                  <a:lnTo>
                    <a:pt x="28371" y="458"/>
                  </a:lnTo>
                  <a:lnTo>
                    <a:pt x="31787" y="682"/>
                  </a:lnTo>
                  <a:lnTo>
                    <a:pt x="29858" y="5481"/>
                  </a:lnTo>
                  <a:lnTo>
                    <a:pt x="28031" y="10164"/>
                  </a:lnTo>
                  <a:lnTo>
                    <a:pt x="28655" y="10743"/>
                  </a:lnTo>
                  <a:lnTo>
                    <a:pt x="29065" y="11177"/>
                  </a:lnTo>
                  <a:lnTo>
                    <a:pt x="30101" y="10906"/>
                  </a:lnTo>
                  <a:lnTo>
                    <a:pt x="30231" y="11956"/>
                  </a:lnTo>
                  <a:lnTo>
                    <a:pt x="31264" y="12374"/>
                  </a:lnTo>
                  <a:lnTo>
                    <a:pt x="32200" y="12702"/>
                  </a:lnTo>
                  <a:lnTo>
                    <a:pt x="33861" y="12682"/>
                  </a:lnTo>
                  <a:lnTo>
                    <a:pt x="33880" y="13890"/>
                  </a:lnTo>
                  <a:lnTo>
                    <a:pt x="35104" y="13462"/>
                  </a:lnTo>
                  <a:lnTo>
                    <a:pt x="35801" y="14282"/>
                  </a:lnTo>
                  <a:lnTo>
                    <a:pt x="36635" y="14654"/>
                  </a:lnTo>
                  <a:lnTo>
                    <a:pt x="37435" y="13978"/>
                  </a:lnTo>
                  <a:lnTo>
                    <a:pt x="37666" y="14826"/>
                  </a:lnTo>
                  <a:lnTo>
                    <a:pt x="38925" y="14629"/>
                  </a:lnTo>
                  <a:lnTo>
                    <a:pt x="39349" y="14899"/>
                  </a:lnTo>
                  <a:lnTo>
                    <a:pt x="40005" y="14728"/>
                  </a:lnTo>
                  <a:lnTo>
                    <a:pt x="40746" y="14364"/>
                  </a:lnTo>
                  <a:lnTo>
                    <a:pt x="41473" y="14398"/>
                  </a:lnTo>
                  <a:lnTo>
                    <a:pt x="42679" y="14520"/>
                  </a:lnTo>
                  <a:lnTo>
                    <a:pt x="43590" y="14233"/>
                  </a:lnTo>
                  <a:lnTo>
                    <a:pt x="44382" y="14810"/>
                  </a:lnTo>
                  <a:lnTo>
                    <a:pt x="45545" y="15852"/>
                  </a:lnTo>
                  <a:lnTo>
                    <a:pt x="45615" y="16184"/>
                  </a:lnTo>
                  <a:lnTo>
                    <a:pt x="46316" y="16157"/>
                  </a:lnTo>
                  <a:lnTo>
                    <a:pt x="47118" y="16220"/>
                  </a:lnTo>
                  <a:lnTo>
                    <a:pt x="45958" y="18987"/>
                  </a:lnTo>
                  <a:lnTo>
                    <a:pt x="44413" y="24236"/>
                  </a:lnTo>
                  <a:lnTo>
                    <a:pt x="44810" y="24819"/>
                  </a:lnTo>
                  <a:lnTo>
                    <a:pt x="44759" y="25587"/>
                  </a:lnTo>
                  <a:lnTo>
                    <a:pt x="44692" y="26738"/>
                  </a:lnTo>
                  <a:lnTo>
                    <a:pt x="44743" y="278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6" name="Polygon form 616"/>
            <p:cNvSpPr/>
            <p:nvPr/>
          </p:nvSpPr>
          <p:spPr>
            <a:xfrm>
              <a:off x="470762" y="2565654"/>
              <a:ext cx="7906" cy="5244"/>
            </a:xfrm>
            <a:custGeom>
              <a:avLst/>
              <a:gdLst/>
              <a:ahLst/>
              <a:cxnLst/>
              <a:rect l="0" t="0" r="0" b="0"/>
              <a:pathLst>
                <a:path w="7906" h="5244">
                  <a:moveTo>
                    <a:pt x="3026" y="4091"/>
                  </a:moveTo>
                  <a:lnTo>
                    <a:pt x="0" y="5244"/>
                  </a:lnTo>
                  <a:lnTo>
                    <a:pt x="22" y="5090"/>
                  </a:lnTo>
                  <a:lnTo>
                    <a:pt x="97" y="4499"/>
                  </a:lnTo>
                  <a:lnTo>
                    <a:pt x="986" y="4069"/>
                  </a:lnTo>
                  <a:lnTo>
                    <a:pt x="861" y="3648"/>
                  </a:lnTo>
                  <a:lnTo>
                    <a:pt x="2298" y="0"/>
                  </a:lnTo>
                  <a:lnTo>
                    <a:pt x="4827" y="216"/>
                  </a:lnTo>
                  <a:lnTo>
                    <a:pt x="7906" y="477"/>
                  </a:lnTo>
                  <a:lnTo>
                    <a:pt x="7059" y="3091"/>
                  </a:lnTo>
                  <a:lnTo>
                    <a:pt x="6623" y="3782"/>
                  </a:lnTo>
                  <a:lnTo>
                    <a:pt x="5059" y="3951"/>
                  </a:lnTo>
                  <a:lnTo>
                    <a:pt x="3026" y="409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7" name="Polygon form 617"/>
            <p:cNvSpPr/>
            <p:nvPr/>
          </p:nvSpPr>
          <p:spPr>
            <a:xfrm>
              <a:off x="473060" y="2562113"/>
              <a:ext cx="11882" cy="6776"/>
            </a:xfrm>
            <a:custGeom>
              <a:avLst/>
              <a:gdLst/>
              <a:ahLst/>
              <a:cxnLst/>
              <a:rect l="0" t="0" r="0" b="0"/>
              <a:pathLst>
                <a:path w="11882" h="6776">
                  <a:moveTo>
                    <a:pt x="11882" y="4757"/>
                  </a:moveTo>
                  <a:lnTo>
                    <a:pt x="11168" y="6109"/>
                  </a:lnTo>
                  <a:lnTo>
                    <a:pt x="8649" y="6776"/>
                  </a:lnTo>
                  <a:lnTo>
                    <a:pt x="7065" y="6606"/>
                  </a:lnTo>
                  <a:lnTo>
                    <a:pt x="7214" y="5871"/>
                  </a:lnTo>
                  <a:lnTo>
                    <a:pt x="6868" y="5297"/>
                  </a:lnTo>
                  <a:lnTo>
                    <a:pt x="7037" y="4033"/>
                  </a:lnTo>
                  <a:lnTo>
                    <a:pt x="5608" y="4018"/>
                  </a:lnTo>
                  <a:lnTo>
                    <a:pt x="2529" y="3757"/>
                  </a:lnTo>
                  <a:lnTo>
                    <a:pt x="0" y="3541"/>
                  </a:lnTo>
                  <a:lnTo>
                    <a:pt x="1867" y="284"/>
                  </a:lnTo>
                  <a:lnTo>
                    <a:pt x="4584" y="500"/>
                  </a:lnTo>
                  <a:lnTo>
                    <a:pt x="8591" y="742"/>
                  </a:lnTo>
                  <a:lnTo>
                    <a:pt x="9095" y="289"/>
                  </a:lnTo>
                  <a:lnTo>
                    <a:pt x="9911" y="0"/>
                  </a:lnTo>
                  <a:lnTo>
                    <a:pt x="10274" y="110"/>
                  </a:lnTo>
                  <a:lnTo>
                    <a:pt x="9387" y="2639"/>
                  </a:lnTo>
                  <a:lnTo>
                    <a:pt x="9652" y="5224"/>
                  </a:lnTo>
                  <a:lnTo>
                    <a:pt x="11005" y="5409"/>
                  </a:lnTo>
                  <a:lnTo>
                    <a:pt x="11226" y="3649"/>
                  </a:lnTo>
                  <a:lnTo>
                    <a:pt x="11882" y="475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8" name="Polygon form 618"/>
            <p:cNvSpPr/>
            <p:nvPr/>
          </p:nvSpPr>
          <p:spPr>
            <a:xfrm>
              <a:off x="477548" y="2550548"/>
              <a:ext cx="8990" cy="12307"/>
            </a:xfrm>
            <a:custGeom>
              <a:avLst/>
              <a:gdLst/>
              <a:ahLst/>
              <a:cxnLst/>
              <a:rect l="0" t="0" r="0" b="0"/>
              <a:pathLst>
                <a:path w="8990" h="12307">
                  <a:moveTo>
                    <a:pt x="7106" y="1346"/>
                  </a:moveTo>
                  <a:lnTo>
                    <a:pt x="7101" y="1344"/>
                  </a:lnTo>
                  <a:lnTo>
                    <a:pt x="7856" y="186"/>
                  </a:lnTo>
                  <a:lnTo>
                    <a:pt x="8990" y="0"/>
                  </a:lnTo>
                  <a:lnTo>
                    <a:pt x="6341" y="8786"/>
                  </a:lnTo>
                  <a:lnTo>
                    <a:pt x="6054" y="9250"/>
                  </a:lnTo>
                  <a:lnTo>
                    <a:pt x="6421" y="9986"/>
                  </a:lnTo>
                  <a:lnTo>
                    <a:pt x="6348" y="10660"/>
                  </a:lnTo>
                  <a:lnTo>
                    <a:pt x="6714" y="10630"/>
                  </a:lnTo>
                  <a:lnTo>
                    <a:pt x="5786" y="11675"/>
                  </a:lnTo>
                  <a:lnTo>
                    <a:pt x="5422" y="11565"/>
                  </a:lnTo>
                  <a:lnTo>
                    <a:pt x="4606" y="11854"/>
                  </a:lnTo>
                  <a:lnTo>
                    <a:pt x="4103" y="12307"/>
                  </a:lnTo>
                  <a:lnTo>
                    <a:pt x="95" y="12065"/>
                  </a:lnTo>
                  <a:lnTo>
                    <a:pt x="0" y="11557"/>
                  </a:lnTo>
                  <a:lnTo>
                    <a:pt x="478" y="10951"/>
                  </a:lnTo>
                  <a:lnTo>
                    <a:pt x="997" y="9702"/>
                  </a:lnTo>
                  <a:lnTo>
                    <a:pt x="1204" y="9409"/>
                  </a:lnTo>
                  <a:lnTo>
                    <a:pt x="1714" y="8286"/>
                  </a:lnTo>
                  <a:lnTo>
                    <a:pt x="2414" y="7352"/>
                  </a:lnTo>
                  <a:lnTo>
                    <a:pt x="2833" y="6949"/>
                  </a:lnTo>
                  <a:lnTo>
                    <a:pt x="3629" y="5838"/>
                  </a:lnTo>
                  <a:lnTo>
                    <a:pt x="3978" y="5075"/>
                  </a:lnTo>
                  <a:lnTo>
                    <a:pt x="4254" y="4616"/>
                  </a:lnTo>
                  <a:lnTo>
                    <a:pt x="4972" y="4419"/>
                  </a:lnTo>
                  <a:lnTo>
                    <a:pt x="5908" y="3904"/>
                  </a:lnTo>
                  <a:lnTo>
                    <a:pt x="6249" y="3318"/>
                  </a:lnTo>
                  <a:lnTo>
                    <a:pt x="6253" y="2623"/>
                  </a:lnTo>
                  <a:lnTo>
                    <a:pt x="7106" y="134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9" name="Polygon form 619"/>
            <p:cNvSpPr/>
            <p:nvPr/>
          </p:nvSpPr>
          <p:spPr>
            <a:xfrm>
              <a:off x="477384" y="2566131"/>
              <a:ext cx="2889" cy="3305"/>
            </a:xfrm>
            <a:custGeom>
              <a:avLst/>
              <a:gdLst/>
              <a:ahLst/>
              <a:cxnLst/>
              <a:rect l="0" t="0" r="0" b="0"/>
              <a:pathLst>
                <a:path w="2889" h="3305">
                  <a:moveTo>
                    <a:pt x="2889" y="1853"/>
                  </a:moveTo>
                  <a:lnTo>
                    <a:pt x="2741" y="2588"/>
                  </a:lnTo>
                  <a:lnTo>
                    <a:pt x="0" y="3305"/>
                  </a:lnTo>
                  <a:lnTo>
                    <a:pt x="437" y="2614"/>
                  </a:lnTo>
                  <a:lnTo>
                    <a:pt x="1283" y="0"/>
                  </a:lnTo>
                  <a:lnTo>
                    <a:pt x="2713" y="15"/>
                  </a:lnTo>
                  <a:lnTo>
                    <a:pt x="2543" y="1279"/>
                  </a:lnTo>
                  <a:lnTo>
                    <a:pt x="2889" y="1853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0" name="Polygon form 620"/>
            <p:cNvSpPr/>
            <p:nvPr/>
          </p:nvSpPr>
          <p:spPr>
            <a:xfrm>
              <a:off x="474926" y="2551583"/>
              <a:ext cx="9727" cy="11030"/>
            </a:xfrm>
            <a:custGeom>
              <a:avLst/>
              <a:gdLst/>
              <a:ahLst/>
              <a:cxnLst/>
              <a:rect l="0" t="0" r="0" b="0"/>
              <a:pathLst>
                <a:path w="9727" h="11030">
                  <a:moveTo>
                    <a:pt x="9727" y="311"/>
                  </a:moveTo>
                  <a:lnTo>
                    <a:pt x="8874" y="1587"/>
                  </a:lnTo>
                  <a:lnTo>
                    <a:pt x="8871" y="2283"/>
                  </a:lnTo>
                  <a:lnTo>
                    <a:pt x="8530" y="2869"/>
                  </a:lnTo>
                  <a:lnTo>
                    <a:pt x="7594" y="3384"/>
                  </a:lnTo>
                  <a:lnTo>
                    <a:pt x="6876" y="3581"/>
                  </a:lnTo>
                  <a:lnTo>
                    <a:pt x="6600" y="4040"/>
                  </a:lnTo>
                  <a:lnTo>
                    <a:pt x="6250" y="4803"/>
                  </a:lnTo>
                  <a:lnTo>
                    <a:pt x="5454" y="5914"/>
                  </a:lnTo>
                  <a:lnTo>
                    <a:pt x="5036" y="6317"/>
                  </a:lnTo>
                  <a:lnTo>
                    <a:pt x="4336" y="7250"/>
                  </a:lnTo>
                  <a:lnTo>
                    <a:pt x="3826" y="8373"/>
                  </a:lnTo>
                  <a:lnTo>
                    <a:pt x="3619" y="8666"/>
                  </a:lnTo>
                  <a:lnTo>
                    <a:pt x="3100" y="9915"/>
                  </a:lnTo>
                  <a:lnTo>
                    <a:pt x="2622" y="10521"/>
                  </a:lnTo>
                  <a:lnTo>
                    <a:pt x="2717" y="11030"/>
                  </a:lnTo>
                  <a:lnTo>
                    <a:pt x="0" y="10814"/>
                  </a:lnTo>
                  <a:lnTo>
                    <a:pt x="1538" y="6884"/>
                  </a:lnTo>
                  <a:lnTo>
                    <a:pt x="1076" y="6824"/>
                  </a:lnTo>
                  <a:lnTo>
                    <a:pt x="1080" y="6639"/>
                  </a:lnTo>
                  <a:lnTo>
                    <a:pt x="1540" y="5958"/>
                  </a:lnTo>
                  <a:lnTo>
                    <a:pt x="1690" y="4695"/>
                  </a:lnTo>
                  <a:lnTo>
                    <a:pt x="2381" y="3725"/>
                  </a:lnTo>
                  <a:lnTo>
                    <a:pt x="2467" y="2989"/>
                  </a:lnTo>
                  <a:lnTo>
                    <a:pt x="2911" y="1569"/>
                  </a:lnTo>
                  <a:lnTo>
                    <a:pt x="3268" y="962"/>
                  </a:lnTo>
                  <a:lnTo>
                    <a:pt x="3695" y="0"/>
                  </a:lnTo>
                  <a:lnTo>
                    <a:pt x="9723" y="308"/>
                  </a:lnTo>
                  <a:lnTo>
                    <a:pt x="9727" y="31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1" name="Polygon form 621"/>
            <p:cNvSpPr/>
            <p:nvPr/>
          </p:nvSpPr>
          <p:spPr>
            <a:xfrm>
              <a:off x="403337" y="2597050"/>
              <a:ext cx="16806" cy="23128"/>
            </a:xfrm>
            <a:custGeom>
              <a:avLst/>
              <a:gdLst/>
              <a:ahLst/>
              <a:cxnLst/>
              <a:rect l="0" t="0" r="0" b="0"/>
              <a:pathLst>
                <a:path w="16806" h="23128">
                  <a:moveTo>
                    <a:pt x="13002" y="19465"/>
                  </a:moveTo>
                  <a:lnTo>
                    <a:pt x="13012" y="20047"/>
                  </a:lnTo>
                  <a:lnTo>
                    <a:pt x="5744" y="19741"/>
                  </a:lnTo>
                  <a:lnTo>
                    <a:pt x="3630" y="19924"/>
                  </a:lnTo>
                  <a:lnTo>
                    <a:pt x="3464" y="20294"/>
                  </a:lnTo>
                  <a:lnTo>
                    <a:pt x="3929" y="21516"/>
                  </a:lnTo>
                  <a:lnTo>
                    <a:pt x="3461" y="22471"/>
                  </a:lnTo>
                  <a:lnTo>
                    <a:pt x="3009" y="23128"/>
                  </a:lnTo>
                  <a:lnTo>
                    <a:pt x="0" y="22441"/>
                  </a:lnTo>
                  <a:lnTo>
                    <a:pt x="2127" y="14982"/>
                  </a:lnTo>
                  <a:lnTo>
                    <a:pt x="5212" y="7226"/>
                  </a:lnTo>
                  <a:lnTo>
                    <a:pt x="7921" y="955"/>
                  </a:lnTo>
                  <a:lnTo>
                    <a:pt x="7992" y="0"/>
                  </a:lnTo>
                  <a:lnTo>
                    <a:pt x="12361" y="233"/>
                  </a:lnTo>
                  <a:lnTo>
                    <a:pt x="16806" y="528"/>
                  </a:lnTo>
                  <a:lnTo>
                    <a:pt x="15769" y="6599"/>
                  </a:lnTo>
                  <a:lnTo>
                    <a:pt x="15101" y="11467"/>
                  </a:lnTo>
                  <a:lnTo>
                    <a:pt x="15147" y="13011"/>
                  </a:lnTo>
                  <a:lnTo>
                    <a:pt x="15195" y="13895"/>
                  </a:lnTo>
                  <a:lnTo>
                    <a:pt x="14356" y="14722"/>
                  </a:lnTo>
                  <a:lnTo>
                    <a:pt x="13701" y="16259"/>
                  </a:lnTo>
                  <a:lnTo>
                    <a:pt x="13624" y="17184"/>
                  </a:lnTo>
                  <a:lnTo>
                    <a:pt x="13284" y="18040"/>
                  </a:lnTo>
                  <a:lnTo>
                    <a:pt x="12955" y="18834"/>
                  </a:lnTo>
                  <a:lnTo>
                    <a:pt x="13002" y="1946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2" name="Polygon form 622"/>
            <p:cNvSpPr/>
            <p:nvPr/>
          </p:nvSpPr>
          <p:spPr>
            <a:xfrm>
              <a:off x="406345" y="2616791"/>
              <a:ext cx="22761" cy="29714"/>
            </a:xfrm>
            <a:custGeom>
              <a:avLst/>
              <a:gdLst/>
              <a:ahLst/>
              <a:cxnLst/>
              <a:rect l="0" t="0" r="0" b="0"/>
              <a:pathLst>
                <a:path w="22761" h="29714">
                  <a:moveTo>
                    <a:pt x="22648" y="21036"/>
                  </a:moveTo>
                  <a:lnTo>
                    <a:pt x="21786" y="24310"/>
                  </a:lnTo>
                  <a:lnTo>
                    <a:pt x="21205" y="26197"/>
                  </a:lnTo>
                  <a:lnTo>
                    <a:pt x="19642" y="29137"/>
                  </a:lnTo>
                  <a:lnTo>
                    <a:pt x="18414" y="29714"/>
                  </a:lnTo>
                  <a:lnTo>
                    <a:pt x="16741" y="29060"/>
                  </a:lnTo>
                  <a:lnTo>
                    <a:pt x="16635" y="26903"/>
                  </a:lnTo>
                  <a:lnTo>
                    <a:pt x="15500" y="25731"/>
                  </a:lnTo>
                  <a:lnTo>
                    <a:pt x="14540" y="21470"/>
                  </a:lnTo>
                  <a:lnTo>
                    <a:pt x="13747" y="17677"/>
                  </a:lnTo>
                  <a:lnTo>
                    <a:pt x="13674" y="15750"/>
                  </a:lnTo>
                  <a:lnTo>
                    <a:pt x="15230" y="12548"/>
                  </a:lnTo>
                  <a:lnTo>
                    <a:pt x="14911" y="9830"/>
                  </a:lnTo>
                  <a:lnTo>
                    <a:pt x="13197" y="5641"/>
                  </a:lnTo>
                  <a:lnTo>
                    <a:pt x="12004" y="4834"/>
                  </a:lnTo>
                  <a:lnTo>
                    <a:pt x="7787" y="6887"/>
                  </a:lnTo>
                  <a:lnTo>
                    <a:pt x="7212" y="6615"/>
                  </a:lnTo>
                  <a:lnTo>
                    <a:pt x="6107" y="4265"/>
                  </a:lnTo>
                  <a:lnTo>
                    <a:pt x="4210" y="2957"/>
                  </a:lnTo>
                  <a:lnTo>
                    <a:pt x="0" y="3387"/>
                  </a:lnTo>
                  <a:lnTo>
                    <a:pt x="452" y="2730"/>
                  </a:lnTo>
                  <a:lnTo>
                    <a:pt x="920" y="1775"/>
                  </a:lnTo>
                  <a:lnTo>
                    <a:pt x="455" y="552"/>
                  </a:lnTo>
                  <a:lnTo>
                    <a:pt x="621" y="183"/>
                  </a:lnTo>
                  <a:lnTo>
                    <a:pt x="2736" y="0"/>
                  </a:lnTo>
                  <a:lnTo>
                    <a:pt x="10003" y="306"/>
                  </a:lnTo>
                  <a:lnTo>
                    <a:pt x="10171" y="1642"/>
                  </a:lnTo>
                  <a:lnTo>
                    <a:pt x="13692" y="2025"/>
                  </a:lnTo>
                  <a:lnTo>
                    <a:pt x="19280" y="3006"/>
                  </a:lnTo>
                  <a:lnTo>
                    <a:pt x="19315" y="3865"/>
                  </a:lnTo>
                  <a:lnTo>
                    <a:pt x="19894" y="3450"/>
                  </a:lnTo>
                  <a:lnTo>
                    <a:pt x="20363" y="1762"/>
                  </a:lnTo>
                  <a:lnTo>
                    <a:pt x="20838" y="1616"/>
                  </a:lnTo>
                  <a:lnTo>
                    <a:pt x="21447" y="2004"/>
                  </a:lnTo>
                  <a:lnTo>
                    <a:pt x="22176" y="2126"/>
                  </a:lnTo>
                  <a:lnTo>
                    <a:pt x="21905" y="5524"/>
                  </a:lnTo>
                  <a:lnTo>
                    <a:pt x="22024" y="9729"/>
                  </a:lnTo>
                  <a:lnTo>
                    <a:pt x="22761" y="13231"/>
                  </a:lnTo>
                  <a:lnTo>
                    <a:pt x="22267" y="15331"/>
                  </a:lnTo>
                  <a:lnTo>
                    <a:pt x="22648" y="2103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3" name="Polygon form 623"/>
            <p:cNvSpPr/>
            <p:nvPr/>
          </p:nvSpPr>
          <p:spPr>
            <a:xfrm>
              <a:off x="140161" y="2656298"/>
              <a:ext cx="4976" cy="7465"/>
            </a:xfrm>
            <a:custGeom>
              <a:avLst/>
              <a:gdLst/>
              <a:ahLst/>
              <a:cxnLst/>
              <a:rect l="0" t="0" r="0" b="0"/>
              <a:pathLst>
                <a:path w="4976" h="7465">
                  <a:moveTo>
                    <a:pt x="0" y="6611"/>
                  </a:moveTo>
                  <a:lnTo>
                    <a:pt x="633" y="5083"/>
                  </a:lnTo>
                  <a:lnTo>
                    <a:pt x="730" y="3037"/>
                  </a:lnTo>
                  <a:lnTo>
                    <a:pt x="1129" y="2440"/>
                  </a:lnTo>
                  <a:lnTo>
                    <a:pt x="2080" y="1593"/>
                  </a:lnTo>
                  <a:lnTo>
                    <a:pt x="2218" y="495"/>
                  </a:lnTo>
                  <a:lnTo>
                    <a:pt x="2615" y="0"/>
                  </a:lnTo>
                  <a:lnTo>
                    <a:pt x="2854" y="123"/>
                  </a:lnTo>
                  <a:lnTo>
                    <a:pt x="3912" y="1156"/>
                  </a:lnTo>
                  <a:lnTo>
                    <a:pt x="4388" y="1680"/>
                  </a:lnTo>
                  <a:lnTo>
                    <a:pt x="4719" y="2459"/>
                  </a:lnTo>
                  <a:lnTo>
                    <a:pt x="4976" y="4448"/>
                  </a:lnTo>
                  <a:lnTo>
                    <a:pt x="4783" y="4745"/>
                  </a:lnTo>
                  <a:lnTo>
                    <a:pt x="2952" y="5812"/>
                  </a:lnTo>
                  <a:lnTo>
                    <a:pt x="1488" y="6584"/>
                  </a:lnTo>
                  <a:lnTo>
                    <a:pt x="642" y="7465"/>
                  </a:lnTo>
                  <a:lnTo>
                    <a:pt x="0" y="661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4" name="Polygon form 624"/>
            <p:cNvSpPr/>
            <p:nvPr/>
          </p:nvSpPr>
          <p:spPr>
            <a:xfrm>
              <a:off x="140941" y="2651996"/>
              <a:ext cx="2350" cy="2471"/>
            </a:xfrm>
            <a:custGeom>
              <a:avLst/>
              <a:gdLst/>
              <a:ahLst/>
              <a:cxnLst/>
              <a:rect l="0" t="0" r="0" b="0"/>
              <a:pathLst>
                <a:path w="2350" h="2471">
                  <a:moveTo>
                    <a:pt x="2350" y="1541"/>
                  </a:moveTo>
                  <a:lnTo>
                    <a:pt x="1802" y="2174"/>
                  </a:lnTo>
                  <a:lnTo>
                    <a:pt x="441" y="2471"/>
                  </a:lnTo>
                  <a:lnTo>
                    <a:pt x="248" y="1266"/>
                  </a:lnTo>
                  <a:lnTo>
                    <a:pt x="0" y="786"/>
                  </a:lnTo>
                  <a:lnTo>
                    <a:pt x="97" y="441"/>
                  </a:lnTo>
                  <a:lnTo>
                    <a:pt x="630" y="0"/>
                  </a:lnTo>
                  <a:lnTo>
                    <a:pt x="1719" y="625"/>
                  </a:lnTo>
                  <a:lnTo>
                    <a:pt x="2350" y="154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5" name="Polygon form 625"/>
            <p:cNvSpPr/>
            <p:nvPr/>
          </p:nvSpPr>
          <p:spPr>
            <a:xfrm>
              <a:off x="136715" y="2647709"/>
              <a:ext cx="1752" cy="2581"/>
            </a:xfrm>
            <a:custGeom>
              <a:avLst/>
              <a:gdLst/>
              <a:ahLst/>
              <a:cxnLst/>
              <a:rect l="0" t="0" r="0" b="0"/>
              <a:pathLst>
                <a:path w="1752" h="2581">
                  <a:moveTo>
                    <a:pt x="22" y="2190"/>
                  </a:moveTo>
                  <a:lnTo>
                    <a:pt x="53" y="906"/>
                  </a:lnTo>
                  <a:lnTo>
                    <a:pt x="0" y="675"/>
                  </a:lnTo>
                  <a:lnTo>
                    <a:pt x="1263" y="0"/>
                  </a:lnTo>
                  <a:lnTo>
                    <a:pt x="1424" y="378"/>
                  </a:lnTo>
                  <a:lnTo>
                    <a:pt x="1752" y="2280"/>
                  </a:lnTo>
                  <a:lnTo>
                    <a:pt x="1433" y="2581"/>
                  </a:lnTo>
                  <a:lnTo>
                    <a:pt x="1202" y="2488"/>
                  </a:lnTo>
                  <a:lnTo>
                    <a:pt x="22" y="219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6" name="Polygon form 626"/>
            <p:cNvSpPr/>
            <p:nvPr/>
          </p:nvSpPr>
          <p:spPr>
            <a:xfrm>
              <a:off x="132375" y="2644365"/>
              <a:ext cx="1896" cy="1985"/>
            </a:xfrm>
            <a:custGeom>
              <a:avLst/>
              <a:gdLst/>
              <a:ahLst/>
              <a:cxnLst/>
              <a:rect l="0" t="0" r="0" b="0"/>
              <a:pathLst>
                <a:path w="1896" h="1985">
                  <a:moveTo>
                    <a:pt x="0" y="875"/>
                  </a:moveTo>
                  <a:lnTo>
                    <a:pt x="350" y="490"/>
                  </a:lnTo>
                  <a:lnTo>
                    <a:pt x="1119" y="0"/>
                  </a:lnTo>
                  <a:lnTo>
                    <a:pt x="1896" y="190"/>
                  </a:lnTo>
                  <a:lnTo>
                    <a:pt x="1446" y="1477"/>
                  </a:lnTo>
                  <a:lnTo>
                    <a:pt x="799" y="1985"/>
                  </a:lnTo>
                  <a:lnTo>
                    <a:pt x="0" y="87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7" name="Polygon form 627"/>
            <p:cNvSpPr/>
            <p:nvPr/>
          </p:nvSpPr>
          <p:spPr>
            <a:xfrm>
              <a:off x="139173" y="2650672"/>
              <a:ext cx="2215" cy="964"/>
            </a:xfrm>
            <a:custGeom>
              <a:avLst/>
              <a:gdLst/>
              <a:ahLst/>
              <a:cxnLst/>
              <a:rect l="0" t="0" r="0" b="0"/>
              <a:pathLst>
                <a:path w="2215" h="964">
                  <a:moveTo>
                    <a:pt x="2215" y="380"/>
                  </a:moveTo>
                  <a:lnTo>
                    <a:pt x="1876" y="964"/>
                  </a:lnTo>
                  <a:lnTo>
                    <a:pt x="0" y="646"/>
                  </a:lnTo>
                  <a:lnTo>
                    <a:pt x="528" y="0"/>
                  </a:lnTo>
                  <a:lnTo>
                    <a:pt x="2215" y="38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8" name="Polygon form 628"/>
            <p:cNvSpPr/>
            <p:nvPr/>
          </p:nvSpPr>
          <p:spPr>
            <a:xfrm>
              <a:off x="416292" y="2597578"/>
              <a:ext cx="16203" cy="23078"/>
            </a:xfrm>
            <a:custGeom>
              <a:avLst/>
              <a:gdLst/>
              <a:ahLst/>
              <a:cxnLst/>
              <a:rect l="0" t="0" r="0" b="0"/>
              <a:pathLst>
                <a:path w="16203" h="23078">
                  <a:moveTo>
                    <a:pt x="16203" y="15113"/>
                  </a:moveTo>
                  <a:lnTo>
                    <a:pt x="13726" y="17914"/>
                  </a:lnTo>
                  <a:lnTo>
                    <a:pt x="12229" y="21339"/>
                  </a:lnTo>
                  <a:lnTo>
                    <a:pt x="11500" y="21217"/>
                  </a:lnTo>
                  <a:lnTo>
                    <a:pt x="10892" y="20829"/>
                  </a:lnTo>
                  <a:lnTo>
                    <a:pt x="10417" y="20975"/>
                  </a:lnTo>
                  <a:lnTo>
                    <a:pt x="9947" y="22663"/>
                  </a:lnTo>
                  <a:lnTo>
                    <a:pt x="9369" y="23078"/>
                  </a:lnTo>
                  <a:lnTo>
                    <a:pt x="9334" y="22218"/>
                  </a:lnTo>
                  <a:lnTo>
                    <a:pt x="3746" y="21238"/>
                  </a:lnTo>
                  <a:lnTo>
                    <a:pt x="224" y="20854"/>
                  </a:lnTo>
                  <a:lnTo>
                    <a:pt x="57" y="19519"/>
                  </a:lnTo>
                  <a:lnTo>
                    <a:pt x="47" y="18937"/>
                  </a:lnTo>
                  <a:lnTo>
                    <a:pt x="0" y="18306"/>
                  </a:lnTo>
                  <a:lnTo>
                    <a:pt x="329" y="17512"/>
                  </a:lnTo>
                  <a:lnTo>
                    <a:pt x="668" y="16656"/>
                  </a:lnTo>
                  <a:lnTo>
                    <a:pt x="746" y="15731"/>
                  </a:lnTo>
                  <a:lnTo>
                    <a:pt x="1401" y="14193"/>
                  </a:lnTo>
                  <a:lnTo>
                    <a:pt x="2240" y="13367"/>
                  </a:lnTo>
                  <a:lnTo>
                    <a:pt x="2192" y="12483"/>
                  </a:lnTo>
                  <a:lnTo>
                    <a:pt x="2146" y="10939"/>
                  </a:lnTo>
                  <a:lnTo>
                    <a:pt x="2814" y="6071"/>
                  </a:lnTo>
                  <a:lnTo>
                    <a:pt x="3851" y="0"/>
                  </a:lnTo>
                  <a:lnTo>
                    <a:pt x="6519" y="180"/>
                  </a:lnTo>
                  <a:lnTo>
                    <a:pt x="8392" y="225"/>
                  </a:lnTo>
                  <a:lnTo>
                    <a:pt x="12714" y="480"/>
                  </a:lnTo>
                  <a:lnTo>
                    <a:pt x="12204" y="863"/>
                  </a:lnTo>
                  <a:lnTo>
                    <a:pt x="11353" y="1753"/>
                  </a:lnTo>
                  <a:lnTo>
                    <a:pt x="12041" y="2604"/>
                  </a:lnTo>
                  <a:lnTo>
                    <a:pt x="12555" y="2928"/>
                  </a:lnTo>
                  <a:lnTo>
                    <a:pt x="12729" y="4493"/>
                  </a:lnTo>
                  <a:lnTo>
                    <a:pt x="12881" y="5371"/>
                  </a:lnTo>
                  <a:lnTo>
                    <a:pt x="13751" y="6578"/>
                  </a:lnTo>
                  <a:lnTo>
                    <a:pt x="13810" y="7192"/>
                  </a:lnTo>
                  <a:lnTo>
                    <a:pt x="14406" y="8020"/>
                  </a:lnTo>
                  <a:lnTo>
                    <a:pt x="14472" y="9193"/>
                  </a:lnTo>
                  <a:lnTo>
                    <a:pt x="15309" y="10221"/>
                  </a:lnTo>
                  <a:lnTo>
                    <a:pt x="15238" y="11341"/>
                  </a:lnTo>
                  <a:lnTo>
                    <a:pt x="15291" y="11886"/>
                  </a:lnTo>
                  <a:lnTo>
                    <a:pt x="15066" y="12237"/>
                  </a:lnTo>
                  <a:lnTo>
                    <a:pt x="15572" y="12797"/>
                  </a:lnTo>
                  <a:lnTo>
                    <a:pt x="15660" y="13721"/>
                  </a:lnTo>
                  <a:lnTo>
                    <a:pt x="15392" y="14644"/>
                  </a:lnTo>
                  <a:lnTo>
                    <a:pt x="15665" y="14838"/>
                  </a:lnTo>
                  <a:lnTo>
                    <a:pt x="16203" y="1511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9" name="Polygon form 629"/>
            <p:cNvSpPr/>
            <p:nvPr/>
          </p:nvSpPr>
          <p:spPr>
            <a:xfrm>
              <a:off x="393052" y="2596556"/>
              <a:ext cx="18276" cy="23835"/>
            </a:xfrm>
            <a:custGeom>
              <a:avLst/>
              <a:gdLst/>
              <a:ahLst/>
              <a:cxnLst/>
              <a:rect l="0" t="0" r="0" b="0"/>
              <a:pathLst>
                <a:path w="18276" h="23835">
                  <a:moveTo>
                    <a:pt x="18276" y="494"/>
                  </a:moveTo>
                  <a:lnTo>
                    <a:pt x="18205" y="1448"/>
                  </a:lnTo>
                  <a:lnTo>
                    <a:pt x="15496" y="7720"/>
                  </a:lnTo>
                  <a:lnTo>
                    <a:pt x="12411" y="15475"/>
                  </a:lnTo>
                  <a:lnTo>
                    <a:pt x="10284" y="22934"/>
                  </a:lnTo>
                  <a:lnTo>
                    <a:pt x="7466" y="23143"/>
                  </a:lnTo>
                  <a:lnTo>
                    <a:pt x="5767" y="23835"/>
                  </a:lnTo>
                  <a:lnTo>
                    <a:pt x="5829" y="23267"/>
                  </a:lnTo>
                  <a:lnTo>
                    <a:pt x="5943" y="22451"/>
                  </a:lnTo>
                  <a:lnTo>
                    <a:pt x="5642" y="21862"/>
                  </a:lnTo>
                  <a:lnTo>
                    <a:pt x="5602" y="21233"/>
                  </a:lnTo>
                  <a:lnTo>
                    <a:pt x="6079" y="20442"/>
                  </a:lnTo>
                  <a:lnTo>
                    <a:pt x="6426" y="19635"/>
                  </a:lnTo>
                  <a:lnTo>
                    <a:pt x="3083" y="19460"/>
                  </a:lnTo>
                  <a:lnTo>
                    <a:pt x="0" y="19149"/>
                  </a:lnTo>
                  <a:lnTo>
                    <a:pt x="237" y="17920"/>
                  </a:lnTo>
                  <a:lnTo>
                    <a:pt x="842" y="17395"/>
                  </a:lnTo>
                  <a:lnTo>
                    <a:pt x="1536" y="16231"/>
                  </a:lnTo>
                  <a:lnTo>
                    <a:pt x="2180" y="15223"/>
                  </a:lnTo>
                  <a:lnTo>
                    <a:pt x="3105" y="14495"/>
                  </a:lnTo>
                  <a:lnTo>
                    <a:pt x="3566" y="13580"/>
                  </a:lnTo>
                  <a:lnTo>
                    <a:pt x="4215" y="13106"/>
                  </a:lnTo>
                  <a:lnTo>
                    <a:pt x="4032" y="12242"/>
                  </a:lnTo>
                  <a:lnTo>
                    <a:pt x="4373" y="11645"/>
                  </a:lnTo>
                  <a:lnTo>
                    <a:pt x="4192" y="10613"/>
                  </a:lnTo>
                  <a:lnTo>
                    <a:pt x="4744" y="9925"/>
                  </a:lnTo>
                  <a:lnTo>
                    <a:pt x="4585" y="9632"/>
                  </a:lnTo>
                  <a:lnTo>
                    <a:pt x="5073" y="8680"/>
                  </a:lnTo>
                  <a:lnTo>
                    <a:pt x="5097" y="7378"/>
                  </a:lnTo>
                  <a:lnTo>
                    <a:pt x="5567" y="6225"/>
                  </a:lnTo>
                  <a:lnTo>
                    <a:pt x="6908" y="4566"/>
                  </a:lnTo>
                  <a:lnTo>
                    <a:pt x="7621" y="3580"/>
                  </a:lnTo>
                  <a:lnTo>
                    <a:pt x="8465" y="2950"/>
                  </a:lnTo>
                  <a:lnTo>
                    <a:pt x="8961" y="2696"/>
                  </a:lnTo>
                  <a:lnTo>
                    <a:pt x="9877" y="1417"/>
                  </a:lnTo>
                  <a:lnTo>
                    <a:pt x="10135" y="712"/>
                  </a:lnTo>
                  <a:lnTo>
                    <a:pt x="10881" y="383"/>
                  </a:lnTo>
                  <a:lnTo>
                    <a:pt x="11082" y="0"/>
                  </a:lnTo>
                  <a:lnTo>
                    <a:pt x="14503" y="184"/>
                  </a:lnTo>
                  <a:lnTo>
                    <a:pt x="18276" y="49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0" name="Polygon form 630"/>
            <p:cNvSpPr/>
            <p:nvPr/>
          </p:nvSpPr>
          <p:spPr>
            <a:xfrm>
              <a:off x="427645" y="2597194"/>
              <a:ext cx="15537" cy="15497"/>
            </a:xfrm>
            <a:custGeom>
              <a:avLst/>
              <a:gdLst/>
              <a:ahLst/>
              <a:cxnLst/>
              <a:rect l="0" t="0" r="0" b="0"/>
              <a:pathLst>
                <a:path w="15537" h="15497">
                  <a:moveTo>
                    <a:pt x="15537" y="7012"/>
                  </a:moveTo>
                  <a:lnTo>
                    <a:pt x="13241" y="8709"/>
                  </a:lnTo>
                  <a:lnTo>
                    <a:pt x="12271" y="10309"/>
                  </a:lnTo>
                  <a:lnTo>
                    <a:pt x="7499" y="13278"/>
                  </a:lnTo>
                  <a:lnTo>
                    <a:pt x="4850" y="15497"/>
                  </a:lnTo>
                  <a:lnTo>
                    <a:pt x="4312" y="15222"/>
                  </a:lnTo>
                  <a:lnTo>
                    <a:pt x="4039" y="15028"/>
                  </a:lnTo>
                  <a:lnTo>
                    <a:pt x="4307" y="14105"/>
                  </a:lnTo>
                  <a:lnTo>
                    <a:pt x="4219" y="13181"/>
                  </a:lnTo>
                  <a:lnTo>
                    <a:pt x="3713" y="12621"/>
                  </a:lnTo>
                  <a:lnTo>
                    <a:pt x="3938" y="12270"/>
                  </a:lnTo>
                  <a:lnTo>
                    <a:pt x="3884" y="11724"/>
                  </a:lnTo>
                  <a:lnTo>
                    <a:pt x="3956" y="10605"/>
                  </a:lnTo>
                  <a:lnTo>
                    <a:pt x="3118" y="9577"/>
                  </a:lnTo>
                  <a:lnTo>
                    <a:pt x="3053" y="8404"/>
                  </a:lnTo>
                  <a:lnTo>
                    <a:pt x="2457" y="7576"/>
                  </a:lnTo>
                  <a:lnTo>
                    <a:pt x="2398" y="6962"/>
                  </a:lnTo>
                  <a:lnTo>
                    <a:pt x="1528" y="5755"/>
                  </a:lnTo>
                  <a:lnTo>
                    <a:pt x="1375" y="4876"/>
                  </a:lnTo>
                  <a:lnTo>
                    <a:pt x="1201" y="3312"/>
                  </a:lnTo>
                  <a:lnTo>
                    <a:pt x="688" y="2988"/>
                  </a:lnTo>
                  <a:lnTo>
                    <a:pt x="0" y="2137"/>
                  </a:lnTo>
                  <a:lnTo>
                    <a:pt x="851" y="1247"/>
                  </a:lnTo>
                  <a:lnTo>
                    <a:pt x="1361" y="864"/>
                  </a:lnTo>
                  <a:lnTo>
                    <a:pt x="1755" y="737"/>
                  </a:lnTo>
                  <a:lnTo>
                    <a:pt x="3899" y="0"/>
                  </a:lnTo>
                  <a:lnTo>
                    <a:pt x="7097" y="197"/>
                  </a:lnTo>
                  <a:lnTo>
                    <a:pt x="8659" y="499"/>
                  </a:lnTo>
                  <a:lnTo>
                    <a:pt x="8553" y="927"/>
                  </a:lnTo>
                  <a:lnTo>
                    <a:pt x="9003" y="624"/>
                  </a:lnTo>
                  <a:lnTo>
                    <a:pt x="9295" y="1469"/>
                  </a:lnTo>
                  <a:lnTo>
                    <a:pt x="9112" y="2031"/>
                  </a:lnTo>
                  <a:lnTo>
                    <a:pt x="12976" y="2262"/>
                  </a:lnTo>
                  <a:lnTo>
                    <a:pt x="15537" y="701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1" name="Polygon form 631"/>
            <p:cNvSpPr/>
            <p:nvPr/>
          </p:nvSpPr>
          <p:spPr>
            <a:xfrm>
              <a:off x="408929" y="2560219"/>
              <a:ext cx="19943" cy="27171"/>
            </a:xfrm>
            <a:custGeom>
              <a:avLst/>
              <a:gdLst/>
              <a:ahLst/>
              <a:cxnLst/>
              <a:rect l="0" t="0" r="0" b="0"/>
              <a:pathLst>
                <a:path w="19943" h="27171">
                  <a:moveTo>
                    <a:pt x="8097" y="0"/>
                  </a:moveTo>
                  <a:lnTo>
                    <a:pt x="11459" y="218"/>
                  </a:lnTo>
                  <a:lnTo>
                    <a:pt x="14893" y="448"/>
                  </a:lnTo>
                  <a:lnTo>
                    <a:pt x="17414" y="652"/>
                  </a:lnTo>
                  <a:lnTo>
                    <a:pt x="17420" y="639"/>
                  </a:lnTo>
                  <a:lnTo>
                    <a:pt x="18462" y="712"/>
                  </a:lnTo>
                  <a:lnTo>
                    <a:pt x="19943" y="818"/>
                  </a:lnTo>
                  <a:lnTo>
                    <a:pt x="19426" y="1689"/>
                  </a:lnTo>
                  <a:lnTo>
                    <a:pt x="18911" y="2558"/>
                  </a:lnTo>
                  <a:lnTo>
                    <a:pt x="18396" y="3430"/>
                  </a:lnTo>
                  <a:lnTo>
                    <a:pt x="17882" y="4303"/>
                  </a:lnTo>
                  <a:lnTo>
                    <a:pt x="17383" y="4272"/>
                  </a:lnTo>
                  <a:lnTo>
                    <a:pt x="16888" y="4241"/>
                  </a:lnTo>
                  <a:lnTo>
                    <a:pt x="16782" y="4494"/>
                  </a:lnTo>
                  <a:lnTo>
                    <a:pt x="16766" y="4493"/>
                  </a:lnTo>
                  <a:lnTo>
                    <a:pt x="14502" y="10076"/>
                  </a:lnTo>
                  <a:lnTo>
                    <a:pt x="12308" y="15666"/>
                  </a:lnTo>
                  <a:lnTo>
                    <a:pt x="11407" y="16989"/>
                  </a:lnTo>
                  <a:lnTo>
                    <a:pt x="11549" y="17360"/>
                  </a:lnTo>
                  <a:lnTo>
                    <a:pt x="11413" y="18197"/>
                  </a:lnTo>
                  <a:lnTo>
                    <a:pt x="11140" y="18846"/>
                  </a:lnTo>
                  <a:lnTo>
                    <a:pt x="10745" y="19123"/>
                  </a:lnTo>
                  <a:lnTo>
                    <a:pt x="10197" y="19910"/>
                  </a:lnTo>
                  <a:lnTo>
                    <a:pt x="9096" y="20925"/>
                  </a:lnTo>
                  <a:lnTo>
                    <a:pt x="8132" y="22199"/>
                  </a:lnTo>
                  <a:lnTo>
                    <a:pt x="7659" y="23171"/>
                  </a:lnTo>
                  <a:lnTo>
                    <a:pt x="7548" y="23534"/>
                  </a:lnTo>
                  <a:lnTo>
                    <a:pt x="6913" y="24186"/>
                  </a:lnTo>
                  <a:lnTo>
                    <a:pt x="7038" y="24659"/>
                  </a:lnTo>
                  <a:lnTo>
                    <a:pt x="6307" y="24979"/>
                  </a:lnTo>
                  <a:lnTo>
                    <a:pt x="5384" y="25340"/>
                  </a:lnTo>
                  <a:lnTo>
                    <a:pt x="5129" y="26407"/>
                  </a:lnTo>
                  <a:lnTo>
                    <a:pt x="4533" y="26782"/>
                  </a:lnTo>
                  <a:lnTo>
                    <a:pt x="3870" y="26286"/>
                  </a:lnTo>
                  <a:lnTo>
                    <a:pt x="3054" y="25973"/>
                  </a:lnTo>
                  <a:lnTo>
                    <a:pt x="2650" y="26429"/>
                  </a:lnTo>
                  <a:lnTo>
                    <a:pt x="2513" y="27171"/>
                  </a:lnTo>
                  <a:lnTo>
                    <a:pt x="2181" y="26384"/>
                  </a:lnTo>
                  <a:lnTo>
                    <a:pt x="1765" y="26489"/>
                  </a:lnTo>
                  <a:lnTo>
                    <a:pt x="1767" y="25273"/>
                  </a:lnTo>
                  <a:lnTo>
                    <a:pt x="2165" y="24551"/>
                  </a:lnTo>
                  <a:lnTo>
                    <a:pt x="2350" y="23364"/>
                  </a:lnTo>
                  <a:lnTo>
                    <a:pt x="2059" y="23200"/>
                  </a:lnTo>
                  <a:lnTo>
                    <a:pt x="1569" y="22083"/>
                  </a:lnTo>
                  <a:lnTo>
                    <a:pt x="1191" y="22042"/>
                  </a:lnTo>
                  <a:lnTo>
                    <a:pt x="779" y="21318"/>
                  </a:lnTo>
                  <a:lnTo>
                    <a:pt x="577" y="20560"/>
                  </a:lnTo>
                  <a:lnTo>
                    <a:pt x="1126" y="19722"/>
                  </a:lnTo>
                  <a:lnTo>
                    <a:pt x="1714" y="19035"/>
                  </a:lnTo>
                  <a:lnTo>
                    <a:pt x="2254" y="18152"/>
                  </a:lnTo>
                  <a:lnTo>
                    <a:pt x="1915" y="17334"/>
                  </a:lnTo>
                  <a:lnTo>
                    <a:pt x="1153" y="17608"/>
                  </a:lnTo>
                  <a:lnTo>
                    <a:pt x="846" y="17382"/>
                  </a:lnTo>
                  <a:lnTo>
                    <a:pt x="1113" y="16569"/>
                  </a:lnTo>
                  <a:lnTo>
                    <a:pt x="1198" y="15629"/>
                  </a:lnTo>
                  <a:lnTo>
                    <a:pt x="975" y="15390"/>
                  </a:lnTo>
                  <a:lnTo>
                    <a:pt x="461" y="14691"/>
                  </a:lnTo>
                  <a:lnTo>
                    <a:pt x="151" y="13829"/>
                  </a:lnTo>
                  <a:lnTo>
                    <a:pt x="0" y="12798"/>
                  </a:lnTo>
                  <a:lnTo>
                    <a:pt x="294" y="11332"/>
                  </a:lnTo>
                  <a:lnTo>
                    <a:pt x="1085" y="10147"/>
                  </a:lnTo>
                  <a:lnTo>
                    <a:pt x="1519" y="9269"/>
                  </a:lnTo>
                  <a:lnTo>
                    <a:pt x="2674" y="8604"/>
                  </a:lnTo>
                  <a:lnTo>
                    <a:pt x="3204" y="7884"/>
                  </a:lnTo>
                  <a:lnTo>
                    <a:pt x="3990" y="7076"/>
                  </a:lnTo>
                  <a:lnTo>
                    <a:pt x="4165" y="6318"/>
                  </a:lnTo>
                  <a:lnTo>
                    <a:pt x="3911" y="5916"/>
                  </a:lnTo>
                  <a:lnTo>
                    <a:pt x="4561" y="5105"/>
                  </a:lnTo>
                  <a:lnTo>
                    <a:pt x="5801" y="4940"/>
                  </a:lnTo>
                  <a:lnTo>
                    <a:pt x="6678" y="4710"/>
                  </a:lnTo>
                  <a:lnTo>
                    <a:pt x="7046" y="4377"/>
                  </a:lnTo>
                  <a:lnTo>
                    <a:pt x="8125" y="3324"/>
                  </a:lnTo>
                  <a:lnTo>
                    <a:pt x="8856" y="2039"/>
                  </a:lnTo>
                  <a:lnTo>
                    <a:pt x="8694" y="1602"/>
                  </a:lnTo>
                  <a:lnTo>
                    <a:pt x="8343" y="1180"/>
                  </a:lnTo>
                  <a:lnTo>
                    <a:pt x="8411" y="650"/>
                  </a:lnTo>
                  <a:lnTo>
                    <a:pt x="8129" y="380"/>
                  </a:lnTo>
                  <a:lnTo>
                    <a:pt x="8097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2" name="Polygon form 632"/>
            <p:cNvSpPr/>
            <p:nvPr/>
          </p:nvSpPr>
          <p:spPr>
            <a:xfrm>
              <a:off x="416587" y="2564460"/>
              <a:ext cx="18234" cy="19282"/>
            </a:xfrm>
            <a:custGeom>
              <a:avLst/>
              <a:gdLst/>
              <a:ahLst/>
              <a:cxnLst/>
              <a:rect l="0" t="0" r="0" b="0"/>
              <a:pathLst>
                <a:path w="18234" h="19282">
                  <a:moveTo>
                    <a:pt x="18086" y="944"/>
                  </a:moveTo>
                  <a:lnTo>
                    <a:pt x="16366" y="5299"/>
                  </a:lnTo>
                  <a:lnTo>
                    <a:pt x="14546" y="9986"/>
                  </a:lnTo>
                  <a:lnTo>
                    <a:pt x="13278" y="13329"/>
                  </a:lnTo>
                  <a:lnTo>
                    <a:pt x="12999" y="13545"/>
                  </a:lnTo>
                  <a:lnTo>
                    <a:pt x="12912" y="14546"/>
                  </a:lnTo>
                  <a:lnTo>
                    <a:pt x="12634" y="14896"/>
                  </a:lnTo>
                  <a:lnTo>
                    <a:pt x="12059" y="14871"/>
                  </a:lnTo>
                  <a:lnTo>
                    <a:pt x="11372" y="15269"/>
                  </a:lnTo>
                  <a:lnTo>
                    <a:pt x="10633" y="15050"/>
                  </a:lnTo>
                  <a:lnTo>
                    <a:pt x="10218" y="15974"/>
                  </a:lnTo>
                  <a:lnTo>
                    <a:pt x="9610" y="16300"/>
                  </a:lnTo>
                  <a:lnTo>
                    <a:pt x="8858" y="17106"/>
                  </a:lnTo>
                  <a:lnTo>
                    <a:pt x="8321" y="17230"/>
                  </a:lnTo>
                  <a:lnTo>
                    <a:pt x="7046" y="18628"/>
                  </a:lnTo>
                  <a:lnTo>
                    <a:pt x="6506" y="18175"/>
                  </a:lnTo>
                  <a:lnTo>
                    <a:pt x="6508" y="17570"/>
                  </a:lnTo>
                  <a:lnTo>
                    <a:pt x="5561" y="18501"/>
                  </a:lnTo>
                  <a:lnTo>
                    <a:pt x="4988" y="19018"/>
                  </a:lnTo>
                  <a:lnTo>
                    <a:pt x="4461" y="18408"/>
                  </a:lnTo>
                  <a:lnTo>
                    <a:pt x="3506" y="18825"/>
                  </a:lnTo>
                  <a:lnTo>
                    <a:pt x="3075" y="19282"/>
                  </a:lnTo>
                  <a:lnTo>
                    <a:pt x="2295" y="18485"/>
                  </a:lnTo>
                  <a:lnTo>
                    <a:pt x="1369" y="18974"/>
                  </a:lnTo>
                  <a:lnTo>
                    <a:pt x="628" y="18547"/>
                  </a:lnTo>
                  <a:lnTo>
                    <a:pt x="396" y="19081"/>
                  </a:lnTo>
                  <a:lnTo>
                    <a:pt x="0" y="18930"/>
                  </a:lnTo>
                  <a:lnTo>
                    <a:pt x="474" y="17957"/>
                  </a:lnTo>
                  <a:lnTo>
                    <a:pt x="1437" y="16684"/>
                  </a:lnTo>
                  <a:lnTo>
                    <a:pt x="2539" y="15669"/>
                  </a:lnTo>
                  <a:lnTo>
                    <a:pt x="3087" y="14882"/>
                  </a:lnTo>
                  <a:lnTo>
                    <a:pt x="3482" y="14604"/>
                  </a:lnTo>
                  <a:lnTo>
                    <a:pt x="3755" y="13956"/>
                  </a:lnTo>
                  <a:lnTo>
                    <a:pt x="3890" y="13119"/>
                  </a:lnTo>
                  <a:lnTo>
                    <a:pt x="3748" y="12747"/>
                  </a:lnTo>
                  <a:lnTo>
                    <a:pt x="4649" y="11425"/>
                  </a:lnTo>
                  <a:lnTo>
                    <a:pt x="6843" y="5835"/>
                  </a:lnTo>
                  <a:lnTo>
                    <a:pt x="9108" y="251"/>
                  </a:lnTo>
                  <a:lnTo>
                    <a:pt x="9227" y="0"/>
                  </a:lnTo>
                  <a:lnTo>
                    <a:pt x="10223" y="61"/>
                  </a:lnTo>
                  <a:lnTo>
                    <a:pt x="11230" y="123"/>
                  </a:lnTo>
                  <a:lnTo>
                    <a:pt x="11541" y="142"/>
                  </a:lnTo>
                  <a:lnTo>
                    <a:pt x="11531" y="165"/>
                  </a:lnTo>
                  <a:lnTo>
                    <a:pt x="15097" y="404"/>
                  </a:lnTo>
                  <a:lnTo>
                    <a:pt x="18234" y="568"/>
                  </a:lnTo>
                  <a:lnTo>
                    <a:pt x="18086" y="94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3" name="Polygon form 633"/>
            <p:cNvSpPr/>
            <p:nvPr/>
          </p:nvSpPr>
          <p:spPr>
            <a:xfrm>
              <a:off x="409296" y="2577789"/>
              <a:ext cx="27602" cy="12358"/>
            </a:xfrm>
            <a:custGeom>
              <a:avLst/>
              <a:gdLst/>
              <a:ahLst/>
              <a:cxnLst/>
              <a:rect l="0" t="0" r="0" b="0"/>
              <a:pathLst>
                <a:path w="27602" h="12358">
                  <a:moveTo>
                    <a:pt x="27602" y="8102"/>
                  </a:moveTo>
                  <a:lnTo>
                    <a:pt x="25740" y="9469"/>
                  </a:lnTo>
                  <a:lnTo>
                    <a:pt x="24475" y="9978"/>
                  </a:lnTo>
                  <a:lnTo>
                    <a:pt x="24259" y="10365"/>
                  </a:lnTo>
                  <a:lnTo>
                    <a:pt x="23721" y="10855"/>
                  </a:lnTo>
                  <a:lnTo>
                    <a:pt x="22584" y="11382"/>
                  </a:lnTo>
                  <a:lnTo>
                    <a:pt x="22117" y="11836"/>
                  </a:lnTo>
                  <a:lnTo>
                    <a:pt x="21307" y="12099"/>
                  </a:lnTo>
                  <a:lnTo>
                    <a:pt x="20218" y="12321"/>
                  </a:lnTo>
                  <a:lnTo>
                    <a:pt x="17831" y="12358"/>
                  </a:lnTo>
                  <a:lnTo>
                    <a:pt x="14866" y="11991"/>
                  </a:lnTo>
                  <a:lnTo>
                    <a:pt x="13854" y="11997"/>
                  </a:lnTo>
                  <a:lnTo>
                    <a:pt x="11925" y="11755"/>
                  </a:lnTo>
                  <a:lnTo>
                    <a:pt x="9924" y="11608"/>
                  </a:lnTo>
                  <a:lnTo>
                    <a:pt x="8079" y="11481"/>
                  </a:lnTo>
                  <a:lnTo>
                    <a:pt x="5879" y="11499"/>
                  </a:lnTo>
                  <a:lnTo>
                    <a:pt x="5847" y="11272"/>
                  </a:lnTo>
                  <a:lnTo>
                    <a:pt x="5161" y="11245"/>
                  </a:lnTo>
                  <a:lnTo>
                    <a:pt x="4900" y="12008"/>
                  </a:lnTo>
                  <a:lnTo>
                    <a:pt x="0" y="11690"/>
                  </a:lnTo>
                  <a:lnTo>
                    <a:pt x="957" y="11222"/>
                  </a:lnTo>
                  <a:lnTo>
                    <a:pt x="1648" y="10849"/>
                  </a:lnTo>
                  <a:lnTo>
                    <a:pt x="1860" y="10083"/>
                  </a:lnTo>
                  <a:lnTo>
                    <a:pt x="2145" y="9601"/>
                  </a:lnTo>
                  <a:lnTo>
                    <a:pt x="2282" y="8860"/>
                  </a:lnTo>
                  <a:lnTo>
                    <a:pt x="2687" y="8403"/>
                  </a:lnTo>
                  <a:lnTo>
                    <a:pt x="3502" y="8717"/>
                  </a:lnTo>
                  <a:lnTo>
                    <a:pt x="4165" y="9212"/>
                  </a:lnTo>
                  <a:lnTo>
                    <a:pt x="4761" y="8837"/>
                  </a:lnTo>
                  <a:lnTo>
                    <a:pt x="5016" y="7771"/>
                  </a:lnTo>
                  <a:lnTo>
                    <a:pt x="5940" y="7409"/>
                  </a:lnTo>
                  <a:lnTo>
                    <a:pt x="6670" y="7089"/>
                  </a:lnTo>
                  <a:lnTo>
                    <a:pt x="6545" y="6616"/>
                  </a:lnTo>
                  <a:lnTo>
                    <a:pt x="7181" y="5964"/>
                  </a:lnTo>
                  <a:lnTo>
                    <a:pt x="7291" y="5601"/>
                  </a:lnTo>
                  <a:lnTo>
                    <a:pt x="7687" y="5752"/>
                  </a:lnTo>
                  <a:lnTo>
                    <a:pt x="7920" y="5219"/>
                  </a:lnTo>
                  <a:lnTo>
                    <a:pt x="8660" y="5645"/>
                  </a:lnTo>
                  <a:lnTo>
                    <a:pt x="9586" y="5156"/>
                  </a:lnTo>
                  <a:lnTo>
                    <a:pt x="10366" y="5953"/>
                  </a:lnTo>
                  <a:lnTo>
                    <a:pt x="10797" y="5497"/>
                  </a:lnTo>
                  <a:lnTo>
                    <a:pt x="11752" y="5080"/>
                  </a:lnTo>
                  <a:lnTo>
                    <a:pt x="12279" y="5689"/>
                  </a:lnTo>
                  <a:lnTo>
                    <a:pt x="12853" y="5173"/>
                  </a:lnTo>
                  <a:lnTo>
                    <a:pt x="13799" y="4241"/>
                  </a:lnTo>
                  <a:lnTo>
                    <a:pt x="13797" y="4847"/>
                  </a:lnTo>
                  <a:lnTo>
                    <a:pt x="14337" y="5300"/>
                  </a:lnTo>
                  <a:lnTo>
                    <a:pt x="15612" y="3901"/>
                  </a:lnTo>
                  <a:lnTo>
                    <a:pt x="16149" y="3777"/>
                  </a:lnTo>
                  <a:lnTo>
                    <a:pt x="16901" y="2971"/>
                  </a:lnTo>
                  <a:lnTo>
                    <a:pt x="17509" y="2645"/>
                  </a:lnTo>
                  <a:lnTo>
                    <a:pt x="17924" y="1721"/>
                  </a:lnTo>
                  <a:lnTo>
                    <a:pt x="18664" y="1940"/>
                  </a:lnTo>
                  <a:lnTo>
                    <a:pt x="19350" y="1543"/>
                  </a:lnTo>
                  <a:lnTo>
                    <a:pt x="19925" y="1567"/>
                  </a:lnTo>
                  <a:lnTo>
                    <a:pt x="20203" y="1218"/>
                  </a:lnTo>
                  <a:lnTo>
                    <a:pt x="20290" y="216"/>
                  </a:lnTo>
                  <a:lnTo>
                    <a:pt x="20569" y="0"/>
                  </a:lnTo>
                  <a:lnTo>
                    <a:pt x="21688" y="177"/>
                  </a:lnTo>
                  <a:lnTo>
                    <a:pt x="22117" y="675"/>
                  </a:lnTo>
                  <a:lnTo>
                    <a:pt x="22622" y="1815"/>
                  </a:lnTo>
                  <a:lnTo>
                    <a:pt x="23220" y="2197"/>
                  </a:lnTo>
                  <a:lnTo>
                    <a:pt x="23604" y="2616"/>
                  </a:lnTo>
                  <a:lnTo>
                    <a:pt x="24462" y="2525"/>
                  </a:lnTo>
                  <a:lnTo>
                    <a:pt x="24961" y="2835"/>
                  </a:lnTo>
                  <a:lnTo>
                    <a:pt x="25785" y="2609"/>
                  </a:lnTo>
                  <a:lnTo>
                    <a:pt x="26459" y="2562"/>
                  </a:lnTo>
                  <a:lnTo>
                    <a:pt x="26491" y="3253"/>
                  </a:lnTo>
                  <a:lnTo>
                    <a:pt x="26963" y="3749"/>
                  </a:lnTo>
                  <a:lnTo>
                    <a:pt x="26866" y="4212"/>
                  </a:lnTo>
                  <a:lnTo>
                    <a:pt x="26481" y="5208"/>
                  </a:lnTo>
                  <a:lnTo>
                    <a:pt x="26626" y="5982"/>
                  </a:lnTo>
                  <a:lnTo>
                    <a:pt x="26537" y="6724"/>
                  </a:lnTo>
                  <a:lnTo>
                    <a:pt x="26822" y="7376"/>
                  </a:lnTo>
                  <a:lnTo>
                    <a:pt x="26965" y="7978"/>
                  </a:lnTo>
                  <a:lnTo>
                    <a:pt x="27602" y="810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4" name="Polygon form 634"/>
            <p:cNvSpPr/>
            <p:nvPr/>
          </p:nvSpPr>
          <p:spPr>
            <a:xfrm>
              <a:off x="424684" y="2590531"/>
              <a:ext cx="31727" cy="13676"/>
            </a:xfrm>
            <a:custGeom>
              <a:avLst/>
              <a:gdLst/>
              <a:ahLst/>
              <a:cxnLst/>
              <a:rect l="0" t="0" r="0" b="0"/>
              <a:pathLst>
                <a:path w="31727" h="13676">
                  <a:moveTo>
                    <a:pt x="31727" y="1133"/>
                  </a:moveTo>
                  <a:lnTo>
                    <a:pt x="30772" y="5971"/>
                  </a:lnTo>
                  <a:lnTo>
                    <a:pt x="27506" y="9447"/>
                  </a:lnTo>
                  <a:lnTo>
                    <a:pt x="23469" y="10716"/>
                  </a:lnTo>
                  <a:lnTo>
                    <a:pt x="20341" y="13445"/>
                  </a:lnTo>
                  <a:lnTo>
                    <a:pt x="18498" y="13676"/>
                  </a:lnTo>
                  <a:lnTo>
                    <a:pt x="15937" y="8926"/>
                  </a:lnTo>
                  <a:lnTo>
                    <a:pt x="12073" y="8695"/>
                  </a:lnTo>
                  <a:lnTo>
                    <a:pt x="12256" y="8132"/>
                  </a:lnTo>
                  <a:lnTo>
                    <a:pt x="11964" y="7288"/>
                  </a:lnTo>
                  <a:lnTo>
                    <a:pt x="11514" y="7591"/>
                  </a:lnTo>
                  <a:lnTo>
                    <a:pt x="11620" y="7162"/>
                  </a:lnTo>
                  <a:lnTo>
                    <a:pt x="10058" y="6861"/>
                  </a:lnTo>
                  <a:lnTo>
                    <a:pt x="6860" y="6663"/>
                  </a:lnTo>
                  <a:lnTo>
                    <a:pt x="4716" y="7401"/>
                  </a:lnTo>
                  <a:lnTo>
                    <a:pt x="4322" y="7527"/>
                  </a:lnTo>
                  <a:lnTo>
                    <a:pt x="0" y="7273"/>
                  </a:lnTo>
                  <a:lnTo>
                    <a:pt x="411" y="6251"/>
                  </a:lnTo>
                  <a:lnTo>
                    <a:pt x="1246" y="5983"/>
                  </a:lnTo>
                  <a:lnTo>
                    <a:pt x="1657" y="5475"/>
                  </a:lnTo>
                  <a:lnTo>
                    <a:pt x="2342" y="4913"/>
                  </a:lnTo>
                  <a:lnTo>
                    <a:pt x="3087" y="4820"/>
                  </a:lnTo>
                  <a:lnTo>
                    <a:pt x="3976" y="4639"/>
                  </a:lnTo>
                  <a:lnTo>
                    <a:pt x="4905" y="4261"/>
                  </a:lnTo>
                  <a:lnTo>
                    <a:pt x="5388" y="3851"/>
                  </a:lnTo>
                  <a:lnTo>
                    <a:pt x="6175" y="3498"/>
                  </a:lnTo>
                  <a:lnTo>
                    <a:pt x="6271" y="3146"/>
                  </a:lnTo>
                  <a:lnTo>
                    <a:pt x="7357" y="2535"/>
                  </a:lnTo>
                  <a:lnTo>
                    <a:pt x="7498" y="2974"/>
                  </a:lnTo>
                  <a:lnTo>
                    <a:pt x="9075" y="2127"/>
                  </a:lnTo>
                  <a:lnTo>
                    <a:pt x="9641" y="2252"/>
                  </a:lnTo>
                  <a:lnTo>
                    <a:pt x="10439" y="1468"/>
                  </a:lnTo>
                  <a:lnTo>
                    <a:pt x="11212" y="1293"/>
                  </a:lnTo>
                  <a:lnTo>
                    <a:pt x="11400" y="601"/>
                  </a:lnTo>
                  <a:lnTo>
                    <a:pt x="11687" y="0"/>
                  </a:lnTo>
                  <a:lnTo>
                    <a:pt x="17445" y="499"/>
                  </a:lnTo>
                  <a:lnTo>
                    <a:pt x="24329" y="854"/>
                  </a:lnTo>
                  <a:lnTo>
                    <a:pt x="28004" y="986"/>
                  </a:lnTo>
                  <a:lnTo>
                    <a:pt x="31727" y="113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5" name="Polygon form 635"/>
            <p:cNvSpPr/>
            <p:nvPr/>
          </p:nvSpPr>
          <p:spPr>
            <a:xfrm>
              <a:off x="429865" y="2563119"/>
              <a:ext cx="20283" cy="18419"/>
            </a:xfrm>
            <a:custGeom>
              <a:avLst/>
              <a:gdLst/>
              <a:ahLst/>
              <a:cxnLst/>
              <a:rect l="0" t="0" r="0" b="0"/>
              <a:pathLst>
                <a:path w="20283" h="18419">
                  <a:moveTo>
                    <a:pt x="7962" y="17697"/>
                  </a:moveTo>
                  <a:lnTo>
                    <a:pt x="7283" y="18342"/>
                  </a:lnTo>
                  <a:lnTo>
                    <a:pt x="6394" y="18419"/>
                  </a:lnTo>
                  <a:lnTo>
                    <a:pt x="5922" y="17923"/>
                  </a:lnTo>
                  <a:lnTo>
                    <a:pt x="5890" y="17233"/>
                  </a:lnTo>
                  <a:lnTo>
                    <a:pt x="5216" y="17280"/>
                  </a:lnTo>
                  <a:lnTo>
                    <a:pt x="4392" y="17506"/>
                  </a:lnTo>
                  <a:lnTo>
                    <a:pt x="3893" y="17195"/>
                  </a:lnTo>
                  <a:lnTo>
                    <a:pt x="3034" y="17286"/>
                  </a:lnTo>
                  <a:lnTo>
                    <a:pt x="2651" y="16867"/>
                  </a:lnTo>
                  <a:lnTo>
                    <a:pt x="2053" y="16485"/>
                  </a:lnTo>
                  <a:lnTo>
                    <a:pt x="1548" y="15346"/>
                  </a:lnTo>
                  <a:lnTo>
                    <a:pt x="1119" y="14848"/>
                  </a:lnTo>
                  <a:lnTo>
                    <a:pt x="0" y="14670"/>
                  </a:lnTo>
                  <a:lnTo>
                    <a:pt x="1268" y="11328"/>
                  </a:lnTo>
                  <a:lnTo>
                    <a:pt x="3088" y="6640"/>
                  </a:lnTo>
                  <a:lnTo>
                    <a:pt x="4808" y="2286"/>
                  </a:lnTo>
                  <a:lnTo>
                    <a:pt x="6525" y="2351"/>
                  </a:lnTo>
                  <a:lnTo>
                    <a:pt x="8040" y="2439"/>
                  </a:lnTo>
                  <a:lnTo>
                    <a:pt x="9313" y="2469"/>
                  </a:lnTo>
                  <a:lnTo>
                    <a:pt x="10910" y="1178"/>
                  </a:lnTo>
                  <a:lnTo>
                    <a:pt x="10928" y="1307"/>
                  </a:lnTo>
                  <a:lnTo>
                    <a:pt x="11014" y="1886"/>
                  </a:lnTo>
                  <a:lnTo>
                    <a:pt x="11409" y="2302"/>
                  </a:lnTo>
                  <a:lnTo>
                    <a:pt x="11851" y="2709"/>
                  </a:lnTo>
                  <a:lnTo>
                    <a:pt x="12686" y="2757"/>
                  </a:lnTo>
                  <a:lnTo>
                    <a:pt x="13631" y="2301"/>
                  </a:lnTo>
                  <a:lnTo>
                    <a:pt x="14632" y="1818"/>
                  </a:lnTo>
                  <a:lnTo>
                    <a:pt x="15523" y="1389"/>
                  </a:lnTo>
                  <a:lnTo>
                    <a:pt x="16582" y="875"/>
                  </a:lnTo>
                  <a:lnTo>
                    <a:pt x="17540" y="413"/>
                  </a:lnTo>
                  <a:lnTo>
                    <a:pt x="18440" y="277"/>
                  </a:lnTo>
                  <a:lnTo>
                    <a:pt x="19684" y="91"/>
                  </a:lnTo>
                  <a:lnTo>
                    <a:pt x="20268" y="2"/>
                  </a:lnTo>
                  <a:lnTo>
                    <a:pt x="20283" y="0"/>
                  </a:lnTo>
                  <a:lnTo>
                    <a:pt x="20282" y="2"/>
                  </a:lnTo>
                  <a:lnTo>
                    <a:pt x="17249" y="8082"/>
                  </a:lnTo>
                  <a:lnTo>
                    <a:pt x="16694" y="8299"/>
                  </a:lnTo>
                  <a:lnTo>
                    <a:pt x="16614" y="8917"/>
                  </a:lnTo>
                  <a:lnTo>
                    <a:pt x="16055" y="10015"/>
                  </a:lnTo>
                  <a:lnTo>
                    <a:pt x="15255" y="11248"/>
                  </a:lnTo>
                  <a:lnTo>
                    <a:pt x="14555" y="12269"/>
                  </a:lnTo>
                  <a:lnTo>
                    <a:pt x="14320" y="12762"/>
                  </a:lnTo>
                  <a:lnTo>
                    <a:pt x="13008" y="13810"/>
                  </a:lnTo>
                  <a:lnTo>
                    <a:pt x="12533" y="14024"/>
                  </a:lnTo>
                  <a:lnTo>
                    <a:pt x="12028" y="14135"/>
                  </a:lnTo>
                  <a:lnTo>
                    <a:pt x="11655" y="14006"/>
                  </a:lnTo>
                  <a:lnTo>
                    <a:pt x="10604" y="14793"/>
                  </a:lnTo>
                  <a:lnTo>
                    <a:pt x="10156" y="15655"/>
                  </a:lnTo>
                  <a:lnTo>
                    <a:pt x="9884" y="16118"/>
                  </a:lnTo>
                  <a:lnTo>
                    <a:pt x="9514" y="16293"/>
                  </a:lnTo>
                  <a:lnTo>
                    <a:pt x="9662" y="15753"/>
                  </a:lnTo>
                  <a:lnTo>
                    <a:pt x="9243" y="15611"/>
                  </a:lnTo>
                  <a:lnTo>
                    <a:pt x="8393" y="16631"/>
                  </a:lnTo>
                  <a:lnTo>
                    <a:pt x="7962" y="1769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6" name="Polygon form 636"/>
            <p:cNvSpPr/>
            <p:nvPr/>
          </p:nvSpPr>
          <p:spPr>
            <a:xfrm>
              <a:off x="404134" y="2589034"/>
              <a:ext cx="32236" cy="8770"/>
            </a:xfrm>
            <a:custGeom>
              <a:avLst/>
              <a:gdLst/>
              <a:ahLst/>
              <a:cxnLst/>
              <a:rect l="0" t="0" r="0" b="0"/>
              <a:pathLst>
                <a:path w="32236" h="8770">
                  <a:moveTo>
                    <a:pt x="32236" y="1497"/>
                  </a:moveTo>
                  <a:lnTo>
                    <a:pt x="31949" y="2098"/>
                  </a:lnTo>
                  <a:lnTo>
                    <a:pt x="31762" y="2790"/>
                  </a:lnTo>
                  <a:lnTo>
                    <a:pt x="30989" y="2965"/>
                  </a:lnTo>
                  <a:lnTo>
                    <a:pt x="30191" y="3749"/>
                  </a:lnTo>
                  <a:lnTo>
                    <a:pt x="29625" y="3624"/>
                  </a:lnTo>
                  <a:lnTo>
                    <a:pt x="28048" y="4471"/>
                  </a:lnTo>
                  <a:lnTo>
                    <a:pt x="27907" y="4032"/>
                  </a:lnTo>
                  <a:lnTo>
                    <a:pt x="26821" y="4643"/>
                  </a:lnTo>
                  <a:lnTo>
                    <a:pt x="26725" y="4995"/>
                  </a:lnTo>
                  <a:lnTo>
                    <a:pt x="25938" y="5348"/>
                  </a:lnTo>
                  <a:lnTo>
                    <a:pt x="25455" y="5758"/>
                  </a:lnTo>
                  <a:lnTo>
                    <a:pt x="24525" y="6136"/>
                  </a:lnTo>
                  <a:lnTo>
                    <a:pt x="23637" y="6317"/>
                  </a:lnTo>
                  <a:lnTo>
                    <a:pt x="22891" y="6410"/>
                  </a:lnTo>
                  <a:lnTo>
                    <a:pt x="22207" y="6972"/>
                  </a:lnTo>
                  <a:lnTo>
                    <a:pt x="21796" y="7480"/>
                  </a:lnTo>
                  <a:lnTo>
                    <a:pt x="20961" y="7748"/>
                  </a:lnTo>
                  <a:lnTo>
                    <a:pt x="20550" y="8770"/>
                  </a:lnTo>
                  <a:lnTo>
                    <a:pt x="18677" y="8725"/>
                  </a:lnTo>
                  <a:lnTo>
                    <a:pt x="16008" y="8544"/>
                  </a:lnTo>
                  <a:lnTo>
                    <a:pt x="11563" y="8249"/>
                  </a:lnTo>
                  <a:lnTo>
                    <a:pt x="7194" y="8016"/>
                  </a:lnTo>
                  <a:lnTo>
                    <a:pt x="3421" y="7706"/>
                  </a:lnTo>
                  <a:lnTo>
                    <a:pt x="0" y="7522"/>
                  </a:lnTo>
                  <a:lnTo>
                    <a:pt x="555" y="7091"/>
                  </a:lnTo>
                  <a:lnTo>
                    <a:pt x="1010" y="5672"/>
                  </a:lnTo>
                  <a:lnTo>
                    <a:pt x="1783" y="5064"/>
                  </a:lnTo>
                  <a:lnTo>
                    <a:pt x="2202" y="4266"/>
                  </a:lnTo>
                  <a:lnTo>
                    <a:pt x="2975" y="3827"/>
                  </a:lnTo>
                  <a:lnTo>
                    <a:pt x="3570" y="3162"/>
                  </a:lnTo>
                  <a:lnTo>
                    <a:pt x="3751" y="2760"/>
                  </a:lnTo>
                  <a:lnTo>
                    <a:pt x="4444" y="1590"/>
                  </a:lnTo>
                  <a:lnTo>
                    <a:pt x="4903" y="910"/>
                  </a:lnTo>
                  <a:lnTo>
                    <a:pt x="5162" y="445"/>
                  </a:lnTo>
                  <a:lnTo>
                    <a:pt x="10062" y="763"/>
                  </a:lnTo>
                  <a:lnTo>
                    <a:pt x="10323" y="0"/>
                  </a:lnTo>
                  <a:lnTo>
                    <a:pt x="11009" y="27"/>
                  </a:lnTo>
                  <a:lnTo>
                    <a:pt x="11041" y="254"/>
                  </a:lnTo>
                  <a:lnTo>
                    <a:pt x="13241" y="237"/>
                  </a:lnTo>
                  <a:lnTo>
                    <a:pt x="15086" y="363"/>
                  </a:lnTo>
                  <a:lnTo>
                    <a:pt x="17087" y="511"/>
                  </a:lnTo>
                  <a:lnTo>
                    <a:pt x="19016" y="752"/>
                  </a:lnTo>
                  <a:lnTo>
                    <a:pt x="20028" y="746"/>
                  </a:lnTo>
                  <a:lnTo>
                    <a:pt x="22993" y="1114"/>
                  </a:lnTo>
                  <a:lnTo>
                    <a:pt x="25380" y="1076"/>
                  </a:lnTo>
                  <a:lnTo>
                    <a:pt x="30455" y="1503"/>
                  </a:lnTo>
                  <a:lnTo>
                    <a:pt x="32236" y="149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7" name="Polygon form 637"/>
            <p:cNvSpPr/>
            <p:nvPr/>
          </p:nvSpPr>
          <p:spPr>
            <a:xfrm>
              <a:off x="429514" y="2577525"/>
              <a:ext cx="27452" cy="14138"/>
            </a:xfrm>
            <a:custGeom>
              <a:avLst/>
              <a:gdLst/>
              <a:ahLst/>
              <a:cxnLst/>
              <a:rect l="0" t="0" r="0" b="0"/>
              <a:pathLst>
                <a:path w="27452" h="14138">
                  <a:moveTo>
                    <a:pt x="22840" y="0"/>
                  </a:moveTo>
                  <a:lnTo>
                    <a:pt x="24133" y="1390"/>
                  </a:lnTo>
                  <a:lnTo>
                    <a:pt x="24820" y="507"/>
                  </a:lnTo>
                  <a:lnTo>
                    <a:pt x="25263" y="694"/>
                  </a:lnTo>
                  <a:lnTo>
                    <a:pt x="25593" y="1078"/>
                  </a:lnTo>
                  <a:lnTo>
                    <a:pt x="25169" y="1582"/>
                  </a:lnTo>
                  <a:lnTo>
                    <a:pt x="25790" y="1907"/>
                  </a:lnTo>
                  <a:lnTo>
                    <a:pt x="26246" y="2476"/>
                  </a:lnTo>
                  <a:lnTo>
                    <a:pt x="26392" y="2901"/>
                  </a:lnTo>
                  <a:lnTo>
                    <a:pt x="26283" y="3183"/>
                  </a:lnTo>
                  <a:lnTo>
                    <a:pt x="26093" y="3569"/>
                  </a:lnTo>
                  <a:lnTo>
                    <a:pt x="25361" y="3993"/>
                  </a:lnTo>
                  <a:lnTo>
                    <a:pt x="24620" y="5045"/>
                  </a:lnTo>
                  <a:lnTo>
                    <a:pt x="24988" y="5329"/>
                  </a:lnTo>
                  <a:lnTo>
                    <a:pt x="25612" y="5148"/>
                  </a:lnTo>
                  <a:lnTo>
                    <a:pt x="25591" y="5834"/>
                  </a:lnTo>
                  <a:lnTo>
                    <a:pt x="27452" y="7495"/>
                  </a:lnTo>
                  <a:lnTo>
                    <a:pt x="26159" y="12078"/>
                  </a:lnTo>
                  <a:lnTo>
                    <a:pt x="27048" y="12457"/>
                  </a:lnTo>
                  <a:lnTo>
                    <a:pt x="26896" y="14138"/>
                  </a:lnTo>
                  <a:lnTo>
                    <a:pt x="23173" y="13991"/>
                  </a:lnTo>
                  <a:lnTo>
                    <a:pt x="19498" y="13860"/>
                  </a:lnTo>
                  <a:lnTo>
                    <a:pt x="12615" y="13504"/>
                  </a:lnTo>
                  <a:lnTo>
                    <a:pt x="6856" y="13006"/>
                  </a:lnTo>
                  <a:lnTo>
                    <a:pt x="5075" y="13012"/>
                  </a:lnTo>
                  <a:lnTo>
                    <a:pt x="0" y="12585"/>
                  </a:lnTo>
                  <a:lnTo>
                    <a:pt x="1089" y="12363"/>
                  </a:lnTo>
                  <a:lnTo>
                    <a:pt x="1899" y="12100"/>
                  </a:lnTo>
                  <a:lnTo>
                    <a:pt x="2366" y="11646"/>
                  </a:lnTo>
                  <a:lnTo>
                    <a:pt x="3503" y="11119"/>
                  </a:lnTo>
                  <a:lnTo>
                    <a:pt x="4041" y="10629"/>
                  </a:lnTo>
                  <a:lnTo>
                    <a:pt x="4257" y="10242"/>
                  </a:lnTo>
                  <a:lnTo>
                    <a:pt x="5522" y="9733"/>
                  </a:lnTo>
                  <a:lnTo>
                    <a:pt x="7384" y="8366"/>
                  </a:lnTo>
                  <a:lnTo>
                    <a:pt x="7258" y="9194"/>
                  </a:lnTo>
                  <a:lnTo>
                    <a:pt x="7498" y="9650"/>
                  </a:lnTo>
                  <a:lnTo>
                    <a:pt x="7890" y="10065"/>
                  </a:lnTo>
                  <a:lnTo>
                    <a:pt x="9169" y="9538"/>
                  </a:lnTo>
                  <a:lnTo>
                    <a:pt x="9468" y="9899"/>
                  </a:lnTo>
                  <a:lnTo>
                    <a:pt x="10886" y="9561"/>
                  </a:lnTo>
                  <a:lnTo>
                    <a:pt x="11104" y="9133"/>
                  </a:lnTo>
                  <a:lnTo>
                    <a:pt x="11436" y="9324"/>
                  </a:lnTo>
                  <a:lnTo>
                    <a:pt x="11979" y="8993"/>
                  </a:lnTo>
                  <a:lnTo>
                    <a:pt x="12434" y="9086"/>
                  </a:lnTo>
                  <a:lnTo>
                    <a:pt x="13104" y="8741"/>
                  </a:lnTo>
                  <a:lnTo>
                    <a:pt x="13325" y="8304"/>
                  </a:lnTo>
                  <a:lnTo>
                    <a:pt x="13458" y="7735"/>
                  </a:lnTo>
                  <a:lnTo>
                    <a:pt x="14202" y="6924"/>
                  </a:lnTo>
                  <a:lnTo>
                    <a:pt x="15076" y="6328"/>
                  </a:lnTo>
                  <a:lnTo>
                    <a:pt x="15484" y="5626"/>
                  </a:lnTo>
                  <a:lnTo>
                    <a:pt x="16359" y="4799"/>
                  </a:lnTo>
                  <a:lnTo>
                    <a:pt x="17042" y="3769"/>
                  </a:lnTo>
                  <a:lnTo>
                    <a:pt x="17369" y="4164"/>
                  </a:lnTo>
                  <a:lnTo>
                    <a:pt x="17760" y="4534"/>
                  </a:lnTo>
                  <a:lnTo>
                    <a:pt x="18313" y="4373"/>
                  </a:lnTo>
                  <a:lnTo>
                    <a:pt x="18625" y="3943"/>
                  </a:lnTo>
                  <a:lnTo>
                    <a:pt x="19164" y="3362"/>
                  </a:lnTo>
                  <a:lnTo>
                    <a:pt x="19774" y="2699"/>
                  </a:lnTo>
                  <a:lnTo>
                    <a:pt x="19953" y="2912"/>
                  </a:lnTo>
                  <a:lnTo>
                    <a:pt x="20669" y="2317"/>
                  </a:lnTo>
                  <a:lnTo>
                    <a:pt x="21549" y="1723"/>
                  </a:lnTo>
                  <a:lnTo>
                    <a:pt x="22135" y="1266"/>
                  </a:lnTo>
                  <a:lnTo>
                    <a:pt x="2284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8" name="Polygon form 638"/>
            <p:cNvSpPr/>
            <p:nvPr/>
          </p:nvSpPr>
          <p:spPr>
            <a:xfrm>
              <a:off x="456893" y="2584702"/>
              <a:ext cx="3393" cy="3747"/>
            </a:xfrm>
            <a:custGeom>
              <a:avLst/>
              <a:gdLst/>
              <a:ahLst/>
              <a:cxnLst/>
              <a:rect l="0" t="0" r="0" b="0"/>
              <a:pathLst>
                <a:path w="3393" h="3747">
                  <a:moveTo>
                    <a:pt x="3393" y="0"/>
                  </a:moveTo>
                  <a:lnTo>
                    <a:pt x="254" y="3747"/>
                  </a:lnTo>
                  <a:lnTo>
                    <a:pt x="0" y="3542"/>
                  </a:lnTo>
                  <a:lnTo>
                    <a:pt x="2092" y="320"/>
                  </a:lnTo>
                  <a:lnTo>
                    <a:pt x="2573" y="36"/>
                  </a:lnTo>
                  <a:lnTo>
                    <a:pt x="3393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9" name="Polygon form 639"/>
            <p:cNvSpPr/>
            <p:nvPr/>
          </p:nvSpPr>
          <p:spPr>
            <a:xfrm>
              <a:off x="329819" y="2522012"/>
              <a:ext cx="26042" cy="35643"/>
            </a:xfrm>
            <a:custGeom>
              <a:avLst/>
              <a:gdLst/>
              <a:ahLst/>
              <a:cxnLst/>
              <a:rect l="0" t="0" r="0" b="0"/>
              <a:pathLst>
                <a:path w="26042" h="35643">
                  <a:moveTo>
                    <a:pt x="26042" y="23545"/>
                  </a:moveTo>
                  <a:lnTo>
                    <a:pt x="19317" y="35643"/>
                  </a:lnTo>
                  <a:lnTo>
                    <a:pt x="9637" y="34843"/>
                  </a:lnTo>
                  <a:lnTo>
                    <a:pt x="0" y="33936"/>
                  </a:lnTo>
                  <a:lnTo>
                    <a:pt x="5173" y="25158"/>
                  </a:lnTo>
                  <a:lnTo>
                    <a:pt x="6279" y="23800"/>
                  </a:lnTo>
                  <a:lnTo>
                    <a:pt x="6406" y="23142"/>
                  </a:lnTo>
                  <a:lnTo>
                    <a:pt x="6017" y="22755"/>
                  </a:lnTo>
                  <a:lnTo>
                    <a:pt x="6497" y="21978"/>
                  </a:lnTo>
                  <a:lnTo>
                    <a:pt x="7614" y="20917"/>
                  </a:lnTo>
                  <a:lnTo>
                    <a:pt x="8880" y="20021"/>
                  </a:lnTo>
                  <a:lnTo>
                    <a:pt x="10293" y="18497"/>
                  </a:lnTo>
                  <a:lnTo>
                    <a:pt x="11488" y="17287"/>
                  </a:lnTo>
                  <a:lnTo>
                    <a:pt x="12196" y="16687"/>
                  </a:lnTo>
                  <a:lnTo>
                    <a:pt x="12490" y="15935"/>
                  </a:lnTo>
                  <a:lnTo>
                    <a:pt x="12215" y="15492"/>
                  </a:lnTo>
                  <a:lnTo>
                    <a:pt x="12071" y="14486"/>
                  </a:lnTo>
                  <a:lnTo>
                    <a:pt x="12643" y="13629"/>
                  </a:lnTo>
                  <a:lnTo>
                    <a:pt x="12830" y="12863"/>
                  </a:lnTo>
                  <a:lnTo>
                    <a:pt x="17117" y="6133"/>
                  </a:lnTo>
                  <a:lnTo>
                    <a:pt x="21232" y="0"/>
                  </a:lnTo>
                  <a:lnTo>
                    <a:pt x="24193" y="300"/>
                  </a:lnTo>
                  <a:lnTo>
                    <a:pt x="21065" y="5365"/>
                  </a:lnTo>
                  <a:lnTo>
                    <a:pt x="21029" y="6724"/>
                  </a:lnTo>
                  <a:lnTo>
                    <a:pt x="20463" y="7590"/>
                  </a:lnTo>
                  <a:lnTo>
                    <a:pt x="20532" y="8417"/>
                  </a:lnTo>
                  <a:lnTo>
                    <a:pt x="20945" y="8943"/>
                  </a:lnTo>
                  <a:lnTo>
                    <a:pt x="20978" y="9741"/>
                  </a:lnTo>
                  <a:lnTo>
                    <a:pt x="20886" y="11316"/>
                  </a:lnTo>
                  <a:lnTo>
                    <a:pt x="21240" y="12093"/>
                  </a:lnTo>
                  <a:lnTo>
                    <a:pt x="22142" y="12229"/>
                  </a:lnTo>
                  <a:lnTo>
                    <a:pt x="21132" y="13267"/>
                  </a:lnTo>
                  <a:lnTo>
                    <a:pt x="20039" y="14509"/>
                  </a:lnTo>
                  <a:lnTo>
                    <a:pt x="19531" y="15778"/>
                  </a:lnTo>
                  <a:lnTo>
                    <a:pt x="18976" y="16055"/>
                  </a:lnTo>
                  <a:lnTo>
                    <a:pt x="18246" y="17298"/>
                  </a:lnTo>
                  <a:lnTo>
                    <a:pt x="18511" y="17831"/>
                  </a:lnTo>
                  <a:lnTo>
                    <a:pt x="19480" y="17313"/>
                  </a:lnTo>
                  <a:lnTo>
                    <a:pt x="20215" y="16661"/>
                  </a:lnTo>
                  <a:lnTo>
                    <a:pt x="20513" y="16831"/>
                  </a:lnTo>
                  <a:lnTo>
                    <a:pt x="20482" y="17532"/>
                  </a:lnTo>
                  <a:lnTo>
                    <a:pt x="19914" y="19096"/>
                  </a:lnTo>
                  <a:lnTo>
                    <a:pt x="20108" y="19753"/>
                  </a:lnTo>
                  <a:lnTo>
                    <a:pt x="19552" y="21039"/>
                  </a:lnTo>
                  <a:lnTo>
                    <a:pt x="19533" y="21411"/>
                  </a:lnTo>
                  <a:lnTo>
                    <a:pt x="20106" y="21589"/>
                  </a:lnTo>
                  <a:lnTo>
                    <a:pt x="20077" y="22331"/>
                  </a:lnTo>
                  <a:lnTo>
                    <a:pt x="19899" y="23643"/>
                  </a:lnTo>
                  <a:lnTo>
                    <a:pt x="20876" y="23024"/>
                  </a:lnTo>
                  <a:lnTo>
                    <a:pt x="21810" y="23295"/>
                  </a:lnTo>
                  <a:lnTo>
                    <a:pt x="22171" y="22825"/>
                  </a:lnTo>
                  <a:lnTo>
                    <a:pt x="23783" y="23290"/>
                  </a:lnTo>
                  <a:lnTo>
                    <a:pt x="24599" y="23199"/>
                  </a:lnTo>
                  <a:lnTo>
                    <a:pt x="25607" y="22278"/>
                  </a:lnTo>
                  <a:lnTo>
                    <a:pt x="25873" y="22442"/>
                  </a:lnTo>
                  <a:lnTo>
                    <a:pt x="25788" y="23150"/>
                  </a:lnTo>
                  <a:lnTo>
                    <a:pt x="25980" y="23447"/>
                  </a:lnTo>
                  <a:lnTo>
                    <a:pt x="26042" y="2354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0" name="Polygon form 640"/>
            <p:cNvSpPr/>
            <p:nvPr/>
          </p:nvSpPr>
          <p:spPr>
            <a:xfrm>
              <a:off x="414984" y="2537160"/>
              <a:ext cx="22083" cy="23877"/>
            </a:xfrm>
            <a:custGeom>
              <a:avLst/>
              <a:gdLst/>
              <a:ahLst/>
              <a:cxnLst/>
              <a:rect l="0" t="0" r="0" b="0"/>
              <a:pathLst>
                <a:path w="22083" h="23877">
                  <a:moveTo>
                    <a:pt x="21588" y="10408"/>
                  </a:moveTo>
                  <a:lnTo>
                    <a:pt x="22083" y="10915"/>
                  </a:lnTo>
                  <a:lnTo>
                    <a:pt x="21440" y="11334"/>
                  </a:lnTo>
                  <a:lnTo>
                    <a:pt x="20810" y="11745"/>
                  </a:lnTo>
                  <a:lnTo>
                    <a:pt x="19816" y="12643"/>
                  </a:lnTo>
                  <a:lnTo>
                    <a:pt x="18926" y="13843"/>
                  </a:lnTo>
                  <a:lnTo>
                    <a:pt x="18129" y="14924"/>
                  </a:lnTo>
                  <a:lnTo>
                    <a:pt x="17191" y="16198"/>
                  </a:lnTo>
                  <a:lnTo>
                    <a:pt x="16605" y="17153"/>
                  </a:lnTo>
                  <a:lnTo>
                    <a:pt x="15930" y="18256"/>
                  </a:lnTo>
                  <a:lnTo>
                    <a:pt x="15740" y="18672"/>
                  </a:lnTo>
                  <a:lnTo>
                    <a:pt x="15203" y="19844"/>
                  </a:lnTo>
                  <a:lnTo>
                    <a:pt x="14731" y="21276"/>
                  </a:lnTo>
                  <a:lnTo>
                    <a:pt x="14340" y="22477"/>
                  </a:lnTo>
                  <a:lnTo>
                    <a:pt x="13888" y="23877"/>
                  </a:lnTo>
                  <a:lnTo>
                    <a:pt x="12407" y="23772"/>
                  </a:lnTo>
                  <a:lnTo>
                    <a:pt x="11365" y="23698"/>
                  </a:lnTo>
                  <a:lnTo>
                    <a:pt x="11359" y="23711"/>
                  </a:lnTo>
                  <a:lnTo>
                    <a:pt x="8838" y="23508"/>
                  </a:lnTo>
                  <a:lnTo>
                    <a:pt x="5403" y="23277"/>
                  </a:lnTo>
                  <a:lnTo>
                    <a:pt x="2042" y="23059"/>
                  </a:lnTo>
                  <a:lnTo>
                    <a:pt x="2044" y="22301"/>
                  </a:lnTo>
                  <a:lnTo>
                    <a:pt x="1175" y="21769"/>
                  </a:lnTo>
                  <a:lnTo>
                    <a:pt x="1302" y="20990"/>
                  </a:lnTo>
                  <a:lnTo>
                    <a:pt x="1359" y="20551"/>
                  </a:lnTo>
                  <a:lnTo>
                    <a:pt x="1801" y="19539"/>
                  </a:lnTo>
                  <a:lnTo>
                    <a:pt x="2257" y="19194"/>
                  </a:lnTo>
                  <a:lnTo>
                    <a:pt x="2175" y="18401"/>
                  </a:lnTo>
                  <a:lnTo>
                    <a:pt x="2246" y="18136"/>
                  </a:lnTo>
                  <a:lnTo>
                    <a:pt x="2406" y="17587"/>
                  </a:lnTo>
                  <a:lnTo>
                    <a:pt x="2923" y="16429"/>
                  </a:lnTo>
                  <a:lnTo>
                    <a:pt x="3000" y="16024"/>
                  </a:lnTo>
                  <a:lnTo>
                    <a:pt x="2228" y="15237"/>
                  </a:lnTo>
                  <a:lnTo>
                    <a:pt x="1793" y="14354"/>
                  </a:lnTo>
                  <a:lnTo>
                    <a:pt x="1806" y="13822"/>
                  </a:lnTo>
                  <a:lnTo>
                    <a:pt x="1594" y="13471"/>
                  </a:lnTo>
                  <a:lnTo>
                    <a:pt x="870" y="12715"/>
                  </a:lnTo>
                  <a:lnTo>
                    <a:pt x="504" y="12644"/>
                  </a:lnTo>
                  <a:lnTo>
                    <a:pt x="0" y="11655"/>
                  </a:lnTo>
                  <a:lnTo>
                    <a:pt x="602" y="10605"/>
                  </a:lnTo>
                  <a:lnTo>
                    <a:pt x="1230" y="9304"/>
                  </a:lnTo>
                  <a:lnTo>
                    <a:pt x="2057" y="8115"/>
                  </a:lnTo>
                  <a:lnTo>
                    <a:pt x="1820" y="7168"/>
                  </a:lnTo>
                  <a:lnTo>
                    <a:pt x="2709" y="6317"/>
                  </a:lnTo>
                  <a:lnTo>
                    <a:pt x="3615" y="5907"/>
                  </a:lnTo>
                  <a:lnTo>
                    <a:pt x="4663" y="5433"/>
                  </a:lnTo>
                  <a:lnTo>
                    <a:pt x="4762" y="5445"/>
                  </a:lnTo>
                  <a:lnTo>
                    <a:pt x="6055" y="2756"/>
                  </a:lnTo>
                  <a:lnTo>
                    <a:pt x="7021" y="2550"/>
                  </a:lnTo>
                  <a:lnTo>
                    <a:pt x="7213" y="2474"/>
                  </a:lnTo>
                  <a:lnTo>
                    <a:pt x="7722" y="2270"/>
                  </a:lnTo>
                  <a:lnTo>
                    <a:pt x="8233" y="2062"/>
                  </a:lnTo>
                  <a:lnTo>
                    <a:pt x="8742" y="1858"/>
                  </a:lnTo>
                  <a:lnTo>
                    <a:pt x="9250" y="1653"/>
                  </a:lnTo>
                  <a:lnTo>
                    <a:pt x="10124" y="1238"/>
                  </a:lnTo>
                  <a:lnTo>
                    <a:pt x="10996" y="826"/>
                  </a:lnTo>
                  <a:lnTo>
                    <a:pt x="11865" y="414"/>
                  </a:lnTo>
                  <a:lnTo>
                    <a:pt x="12737" y="0"/>
                  </a:lnTo>
                  <a:lnTo>
                    <a:pt x="13275" y="64"/>
                  </a:lnTo>
                  <a:lnTo>
                    <a:pt x="13812" y="131"/>
                  </a:lnTo>
                  <a:lnTo>
                    <a:pt x="14350" y="195"/>
                  </a:lnTo>
                  <a:lnTo>
                    <a:pt x="14887" y="262"/>
                  </a:lnTo>
                  <a:lnTo>
                    <a:pt x="14501" y="667"/>
                  </a:lnTo>
                  <a:lnTo>
                    <a:pt x="14116" y="1074"/>
                  </a:lnTo>
                  <a:lnTo>
                    <a:pt x="13731" y="1481"/>
                  </a:lnTo>
                  <a:lnTo>
                    <a:pt x="13345" y="1889"/>
                  </a:lnTo>
                  <a:lnTo>
                    <a:pt x="12960" y="2296"/>
                  </a:lnTo>
                  <a:lnTo>
                    <a:pt x="12575" y="2701"/>
                  </a:lnTo>
                  <a:lnTo>
                    <a:pt x="12191" y="3109"/>
                  </a:lnTo>
                  <a:lnTo>
                    <a:pt x="11922" y="3393"/>
                  </a:lnTo>
                  <a:lnTo>
                    <a:pt x="11810" y="3522"/>
                  </a:lnTo>
                  <a:lnTo>
                    <a:pt x="11835" y="3563"/>
                  </a:lnTo>
                  <a:lnTo>
                    <a:pt x="12080" y="3478"/>
                  </a:lnTo>
                  <a:lnTo>
                    <a:pt x="12076" y="3493"/>
                  </a:lnTo>
                  <a:lnTo>
                    <a:pt x="12500" y="3685"/>
                  </a:lnTo>
                  <a:lnTo>
                    <a:pt x="12341" y="4564"/>
                  </a:lnTo>
                  <a:lnTo>
                    <a:pt x="14726" y="5613"/>
                  </a:lnTo>
                  <a:lnTo>
                    <a:pt x="16166" y="6600"/>
                  </a:lnTo>
                  <a:lnTo>
                    <a:pt x="17068" y="6669"/>
                  </a:lnTo>
                  <a:lnTo>
                    <a:pt x="17663" y="6772"/>
                  </a:lnTo>
                  <a:lnTo>
                    <a:pt x="17474" y="7571"/>
                  </a:lnTo>
                  <a:lnTo>
                    <a:pt x="18093" y="7926"/>
                  </a:lnTo>
                  <a:lnTo>
                    <a:pt x="18069" y="8616"/>
                  </a:lnTo>
                  <a:lnTo>
                    <a:pt x="17696" y="8989"/>
                  </a:lnTo>
                  <a:lnTo>
                    <a:pt x="17194" y="9757"/>
                  </a:lnTo>
                  <a:lnTo>
                    <a:pt x="17884" y="9847"/>
                  </a:lnTo>
                  <a:lnTo>
                    <a:pt x="17295" y="10602"/>
                  </a:lnTo>
                  <a:lnTo>
                    <a:pt x="17469" y="11196"/>
                  </a:lnTo>
                  <a:lnTo>
                    <a:pt x="17476" y="11188"/>
                  </a:lnTo>
                  <a:lnTo>
                    <a:pt x="17881" y="11424"/>
                  </a:lnTo>
                  <a:lnTo>
                    <a:pt x="18259" y="10877"/>
                  </a:lnTo>
                  <a:lnTo>
                    <a:pt x="19053" y="10407"/>
                  </a:lnTo>
                  <a:lnTo>
                    <a:pt x="19822" y="9656"/>
                  </a:lnTo>
                  <a:lnTo>
                    <a:pt x="20379" y="9693"/>
                  </a:lnTo>
                  <a:lnTo>
                    <a:pt x="20922" y="9728"/>
                  </a:lnTo>
                  <a:lnTo>
                    <a:pt x="21588" y="1040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1" name="Polygon form 641"/>
            <p:cNvSpPr/>
            <p:nvPr/>
          </p:nvSpPr>
          <p:spPr>
            <a:xfrm>
              <a:off x="435777" y="2571201"/>
              <a:ext cx="18557" cy="16390"/>
            </a:xfrm>
            <a:custGeom>
              <a:avLst/>
              <a:gdLst/>
              <a:ahLst/>
              <a:cxnLst/>
              <a:rect l="0" t="0" r="0" b="0"/>
              <a:pathLst>
                <a:path w="18557" h="16390">
                  <a:moveTo>
                    <a:pt x="18557" y="6831"/>
                  </a:moveTo>
                  <a:lnTo>
                    <a:pt x="17870" y="7714"/>
                  </a:lnTo>
                  <a:lnTo>
                    <a:pt x="16578" y="6324"/>
                  </a:lnTo>
                  <a:lnTo>
                    <a:pt x="15872" y="7590"/>
                  </a:lnTo>
                  <a:lnTo>
                    <a:pt x="15286" y="8047"/>
                  </a:lnTo>
                  <a:lnTo>
                    <a:pt x="14406" y="8641"/>
                  </a:lnTo>
                  <a:lnTo>
                    <a:pt x="13690" y="9237"/>
                  </a:lnTo>
                  <a:lnTo>
                    <a:pt x="13512" y="9023"/>
                  </a:lnTo>
                  <a:lnTo>
                    <a:pt x="12901" y="9686"/>
                  </a:lnTo>
                  <a:lnTo>
                    <a:pt x="12363" y="10267"/>
                  </a:lnTo>
                  <a:lnTo>
                    <a:pt x="12050" y="10697"/>
                  </a:lnTo>
                  <a:lnTo>
                    <a:pt x="11498" y="10858"/>
                  </a:lnTo>
                  <a:lnTo>
                    <a:pt x="11106" y="10488"/>
                  </a:lnTo>
                  <a:lnTo>
                    <a:pt x="10779" y="10093"/>
                  </a:lnTo>
                  <a:lnTo>
                    <a:pt x="10097" y="11124"/>
                  </a:lnTo>
                  <a:lnTo>
                    <a:pt x="9221" y="11950"/>
                  </a:lnTo>
                  <a:lnTo>
                    <a:pt x="8813" y="12653"/>
                  </a:lnTo>
                  <a:lnTo>
                    <a:pt x="7940" y="13249"/>
                  </a:lnTo>
                  <a:lnTo>
                    <a:pt x="7196" y="14059"/>
                  </a:lnTo>
                  <a:lnTo>
                    <a:pt x="7062" y="14628"/>
                  </a:lnTo>
                  <a:lnTo>
                    <a:pt x="6841" y="15066"/>
                  </a:lnTo>
                  <a:lnTo>
                    <a:pt x="6172" y="15410"/>
                  </a:lnTo>
                  <a:lnTo>
                    <a:pt x="5716" y="15317"/>
                  </a:lnTo>
                  <a:lnTo>
                    <a:pt x="5174" y="15648"/>
                  </a:lnTo>
                  <a:lnTo>
                    <a:pt x="4842" y="15457"/>
                  </a:lnTo>
                  <a:lnTo>
                    <a:pt x="4623" y="15885"/>
                  </a:lnTo>
                  <a:lnTo>
                    <a:pt x="3206" y="16223"/>
                  </a:lnTo>
                  <a:lnTo>
                    <a:pt x="2907" y="15863"/>
                  </a:lnTo>
                  <a:lnTo>
                    <a:pt x="1627" y="16390"/>
                  </a:lnTo>
                  <a:lnTo>
                    <a:pt x="1235" y="15975"/>
                  </a:lnTo>
                  <a:lnTo>
                    <a:pt x="996" y="15518"/>
                  </a:lnTo>
                  <a:lnTo>
                    <a:pt x="1121" y="14690"/>
                  </a:lnTo>
                  <a:lnTo>
                    <a:pt x="484" y="14566"/>
                  </a:lnTo>
                  <a:lnTo>
                    <a:pt x="341" y="13964"/>
                  </a:lnTo>
                  <a:lnTo>
                    <a:pt x="56" y="13312"/>
                  </a:lnTo>
                  <a:lnTo>
                    <a:pt x="145" y="12571"/>
                  </a:lnTo>
                  <a:lnTo>
                    <a:pt x="0" y="11796"/>
                  </a:lnTo>
                  <a:lnTo>
                    <a:pt x="386" y="10800"/>
                  </a:lnTo>
                  <a:lnTo>
                    <a:pt x="482" y="10337"/>
                  </a:lnTo>
                  <a:lnTo>
                    <a:pt x="1371" y="10260"/>
                  </a:lnTo>
                  <a:lnTo>
                    <a:pt x="2050" y="9615"/>
                  </a:lnTo>
                  <a:lnTo>
                    <a:pt x="2482" y="8549"/>
                  </a:lnTo>
                  <a:lnTo>
                    <a:pt x="3332" y="7529"/>
                  </a:lnTo>
                  <a:lnTo>
                    <a:pt x="3750" y="7671"/>
                  </a:lnTo>
                  <a:lnTo>
                    <a:pt x="3603" y="8211"/>
                  </a:lnTo>
                  <a:lnTo>
                    <a:pt x="3973" y="8036"/>
                  </a:lnTo>
                  <a:lnTo>
                    <a:pt x="4245" y="7573"/>
                  </a:lnTo>
                  <a:lnTo>
                    <a:pt x="4692" y="6711"/>
                  </a:lnTo>
                  <a:lnTo>
                    <a:pt x="5743" y="5923"/>
                  </a:lnTo>
                  <a:lnTo>
                    <a:pt x="6116" y="6052"/>
                  </a:lnTo>
                  <a:lnTo>
                    <a:pt x="6622" y="5942"/>
                  </a:lnTo>
                  <a:lnTo>
                    <a:pt x="7096" y="5728"/>
                  </a:lnTo>
                  <a:lnTo>
                    <a:pt x="8409" y="4680"/>
                  </a:lnTo>
                  <a:lnTo>
                    <a:pt x="8644" y="4186"/>
                  </a:lnTo>
                  <a:lnTo>
                    <a:pt x="9344" y="3166"/>
                  </a:lnTo>
                  <a:lnTo>
                    <a:pt x="10144" y="1932"/>
                  </a:lnTo>
                  <a:lnTo>
                    <a:pt x="10702" y="834"/>
                  </a:lnTo>
                  <a:lnTo>
                    <a:pt x="10783" y="216"/>
                  </a:lnTo>
                  <a:lnTo>
                    <a:pt x="11337" y="0"/>
                  </a:lnTo>
                  <a:lnTo>
                    <a:pt x="9741" y="4424"/>
                  </a:lnTo>
                  <a:lnTo>
                    <a:pt x="13266" y="4610"/>
                  </a:lnTo>
                  <a:lnTo>
                    <a:pt x="12386" y="7049"/>
                  </a:lnTo>
                  <a:lnTo>
                    <a:pt x="13056" y="6645"/>
                  </a:lnTo>
                  <a:lnTo>
                    <a:pt x="13831" y="6121"/>
                  </a:lnTo>
                  <a:lnTo>
                    <a:pt x="14568" y="5965"/>
                  </a:lnTo>
                  <a:lnTo>
                    <a:pt x="15197" y="5485"/>
                  </a:lnTo>
                  <a:lnTo>
                    <a:pt x="16131" y="5729"/>
                  </a:lnTo>
                  <a:lnTo>
                    <a:pt x="16624" y="5393"/>
                  </a:lnTo>
                  <a:lnTo>
                    <a:pt x="17402" y="5062"/>
                  </a:lnTo>
                  <a:lnTo>
                    <a:pt x="18319" y="5497"/>
                  </a:lnTo>
                  <a:lnTo>
                    <a:pt x="18497" y="6205"/>
                  </a:lnTo>
                  <a:lnTo>
                    <a:pt x="18557" y="683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2" name="Polygon form 642"/>
            <p:cNvSpPr/>
            <p:nvPr/>
          </p:nvSpPr>
          <p:spPr>
            <a:xfrm>
              <a:off x="459796" y="2575868"/>
              <a:ext cx="3169" cy="6806"/>
            </a:xfrm>
            <a:custGeom>
              <a:avLst/>
              <a:gdLst/>
              <a:ahLst/>
              <a:cxnLst/>
              <a:rect l="0" t="0" r="0" b="0"/>
              <a:pathLst>
                <a:path w="3169" h="6806">
                  <a:moveTo>
                    <a:pt x="2141" y="4308"/>
                  </a:moveTo>
                  <a:lnTo>
                    <a:pt x="2712" y="5203"/>
                  </a:lnTo>
                  <a:lnTo>
                    <a:pt x="2279" y="6806"/>
                  </a:lnTo>
                  <a:lnTo>
                    <a:pt x="0" y="6695"/>
                  </a:lnTo>
                  <a:lnTo>
                    <a:pt x="1757" y="566"/>
                  </a:lnTo>
                  <a:lnTo>
                    <a:pt x="2144" y="201"/>
                  </a:lnTo>
                  <a:lnTo>
                    <a:pt x="2521" y="0"/>
                  </a:lnTo>
                  <a:lnTo>
                    <a:pt x="3169" y="285"/>
                  </a:lnTo>
                  <a:lnTo>
                    <a:pt x="2497" y="760"/>
                  </a:lnTo>
                  <a:lnTo>
                    <a:pt x="2281" y="1688"/>
                  </a:lnTo>
                  <a:lnTo>
                    <a:pt x="2141" y="4308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3" name="Polygon form 643"/>
            <p:cNvSpPr/>
            <p:nvPr/>
          </p:nvSpPr>
          <p:spPr>
            <a:xfrm>
              <a:off x="455760" y="2579783"/>
              <a:ext cx="620" cy="925"/>
            </a:xfrm>
            <a:custGeom>
              <a:avLst/>
              <a:gdLst/>
              <a:ahLst/>
              <a:cxnLst/>
              <a:rect l="0" t="0" r="0" b="0"/>
              <a:pathLst>
                <a:path w="620" h="925">
                  <a:moveTo>
                    <a:pt x="620" y="520"/>
                  </a:moveTo>
                  <a:lnTo>
                    <a:pt x="37" y="925"/>
                  </a:lnTo>
                  <a:lnTo>
                    <a:pt x="146" y="644"/>
                  </a:lnTo>
                  <a:lnTo>
                    <a:pt x="0" y="218"/>
                  </a:lnTo>
                  <a:lnTo>
                    <a:pt x="353" y="0"/>
                  </a:lnTo>
                  <a:lnTo>
                    <a:pt x="620" y="52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4" name="Polygon form 644"/>
            <p:cNvSpPr/>
            <p:nvPr/>
          </p:nvSpPr>
          <p:spPr>
            <a:xfrm>
              <a:off x="448163" y="2575811"/>
              <a:ext cx="13913" cy="9212"/>
            </a:xfrm>
            <a:custGeom>
              <a:avLst/>
              <a:gdLst/>
              <a:ahLst/>
              <a:cxnLst/>
              <a:rect l="0" t="0" r="0" b="0"/>
              <a:pathLst>
                <a:path w="13913" h="9212">
                  <a:moveTo>
                    <a:pt x="13913" y="6864"/>
                  </a:moveTo>
                  <a:lnTo>
                    <a:pt x="13816" y="7077"/>
                  </a:lnTo>
                  <a:lnTo>
                    <a:pt x="12124" y="8892"/>
                  </a:lnTo>
                  <a:lnTo>
                    <a:pt x="11303" y="8928"/>
                  </a:lnTo>
                  <a:lnTo>
                    <a:pt x="10822" y="9212"/>
                  </a:lnTo>
                  <a:lnTo>
                    <a:pt x="9658" y="7292"/>
                  </a:lnTo>
                  <a:lnTo>
                    <a:pt x="10563" y="3282"/>
                  </a:lnTo>
                  <a:lnTo>
                    <a:pt x="9221" y="5326"/>
                  </a:lnTo>
                  <a:lnTo>
                    <a:pt x="8962" y="8410"/>
                  </a:lnTo>
                  <a:lnTo>
                    <a:pt x="6942" y="7548"/>
                  </a:lnTo>
                  <a:lnTo>
                    <a:pt x="6964" y="6862"/>
                  </a:lnTo>
                  <a:lnTo>
                    <a:pt x="6340" y="7043"/>
                  </a:lnTo>
                  <a:lnTo>
                    <a:pt x="5971" y="6759"/>
                  </a:lnTo>
                  <a:lnTo>
                    <a:pt x="6713" y="5707"/>
                  </a:lnTo>
                  <a:lnTo>
                    <a:pt x="7444" y="5283"/>
                  </a:lnTo>
                  <a:lnTo>
                    <a:pt x="7634" y="4897"/>
                  </a:lnTo>
                  <a:lnTo>
                    <a:pt x="8218" y="4492"/>
                  </a:lnTo>
                  <a:lnTo>
                    <a:pt x="7950" y="3972"/>
                  </a:lnTo>
                  <a:lnTo>
                    <a:pt x="7597" y="4190"/>
                  </a:lnTo>
                  <a:lnTo>
                    <a:pt x="7142" y="3622"/>
                  </a:lnTo>
                  <a:lnTo>
                    <a:pt x="6520" y="3296"/>
                  </a:lnTo>
                  <a:lnTo>
                    <a:pt x="6944" y="2792"/>
                  </a:lnTo>
                  <a:lnTo>
                    <a:pt x="6614" y="2409"/>
                  </a:lnTo>
                  <a:lnTo>
                    <a:pt x="6171" y="2221"/>
                  </a:lnTo>
                  <a:lnTo>
                    <a:pt x="6111" y="1595"/>
                  </a:lnTo>
                  <a:lnTo>
                    <a:pt x="5933" y="887"/>
                  </a:lnTo>
                  <a:lnTo>
                    <a:pt x="5016" y="452"/>
                  </a:lnTo>
                  <a:lnTo>
                    <a:pt x="4238" y="783"/>
                  </a:lnTo>
                  <a:lnTo>
                    <a:pt x="3745" y="1120"/>
                  </a:lnTo>
                  <a:lnTo>
                    <a:pt x="2811" y="875"/>
                  </a:lnTo>
                  <a:lnTo>
                    <a:pt x="2182" y="1355"/>
                  </a:lnTo>
                  <a:lnTo>
                    <a:pt x="1444" y="1511"/>
                  </a:lnTo>
                  <a:lnTo>
                    <a:pt x="670" y="2036"/>
                  </a:lnTo>
                  <a:lnTo>
                    <a:pt x="0" y="2439"/>
                  </a:lnTo>
                  <a:lnTo>
                    <a:pt x="880" y="0"/>
                  </a:lnTo>
                  <a:lnTo>
                    <a:pt x="4020" y="168"/>
                  </a:lnTo>
                  <a:lnTo>
                    <a:pt x="5096" y="216"/>
                  </a:lnTo>
                  <a:lnTo>
                    <a:pt x="7508" y="318"/>
                  </a:lnTo>
                  <a:lnTo>
                    <a:pt x="10399" y="488"/>
                  </a:lnTo>
                  <a:lnTo>
                    <a:pt x="13390" y="623"/>
                  </a:lnTo>
                  <a:lnTo>
                    <a:pt x="11633" y="6752"/>
                  </a:lnTo>
                  <a:lnTo>
                    <a:pt x="13913" y="686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5" name="Polygon form 645"/>
            <p:cNvSpPr/>
            <p:nvPr/>
          </p:nvSpPr>
          <p:spPr>
            <a:xfrm>
              <a:off x="462077" y="2568800"/>
              <a:ext cx="7804" cy="11543"/>
            </a:xfrm>
            <a:custGeom>
              <a:avLst/>
              <a:gdLst/>
              <a:ahLst/>
              <a:cxnLst/>
              <a:rect l="0" t="0" r="0" b="0"/>
              <a:pathLst>
                <a:path w="7804" h="11543">
                  <a:moveTo>
                    <a:pt x="7804" y="2021"/>
                  </a:moveTo>
                  <a:lnTo>
                    <a:pt x="7333" y="3017"/>
                  </a:lnTo>
                  <a:lnTo>
                    <a:pt x="5861" y="4295"/>
                  </a:lnTo>
                  <a:lnTo>
                    <a:pt x="6782" y="4563"/>
                  </a:lnTo>
                  <a:lnTo>
                    <a:pt x="4916" y="7969"/>
                  </a:lnTo>
                  <a:lnTo>
                    <a:pt x="1240" y="11543"/>
                  </a:lnTo>
                  <a:lnTo>
                    <a:pt x="1386" y="10297"/>
                  </a:lnTo>
                  <a:lnTo>
                    <a:pt x="719" y="10012"/>
                  </a:lnTo>
                  <a:lnTo>
                    <a:pt x="0" y="8757"/>
                  </a:lnTo>
                  <a:lnTo>
                    <a:pt x="217" y="7828"/>
                  </a:lnTo>
                  <a:lnTo>
                    <a:pt x="888" y="7353"/>
                  </a:lnTo>
                  <a:lnTo>
                    <a:pt x="1728" y="6948"/>
                  </a:lnTo>
                  <a:lnTo>
                    <a:pt x="2072" y="6661"/>
                  </a:lnTo>
                  <a:lnTo>
                    <a:pt x="3087" y="6066"/>
                  </a:lnTo>
                  <a:lnTo>
                    <a:pt x="3696" y="5565"/>
                  </a:lnTo>
                  <a:lnTo>
                    <a:pt x="3048" y="4272"/>
                  </a:lnTo>
                  <a:lnTo>
                    <a:pt x="3161" y="3762"/>
                  </a:lnTo>
                  <a:lnTo>
                    <a:pt x="2846" y="3594"/>
                  </a:lnTo>
                  <a:lnTo>
                    <a:pt x="3124" y="2824"/>
                  </a:lnTo>
                  <a:lnTo>
                    <a:pt x="3718" y="2258"/>
                  </a:lnTo>
                  <a:lnTo>
                    <a:pt x="3752" y="1626"/>
                  </a:lnTo>
                  <a:lnTo>
                    <a:pt x="4434" y="1232"/>
                  </a:lnTo>
                  <a:lnTo>
                    <a:pt x="5390" y="190"/>
                  </a:lnTo>
                  <a:lnTo>
                    <a:pt x="5872" y="0"/>
                  </a:lnTo>
                  <a:lnTo>
                    <a:pt x="7804" y="202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6" name="Polygon form 646"/>
            <p:cNvSpPr/>
            <p:nvPr/>
          </p:nvSpPr>
          <p:spPr>
            <a:xfrm>
              <a:off x="452072" y="2551351"/>
              <a:ext cx="26550" cy="21144"/>
            </a:xfrm>
            <a:custGeom>
              <a:avLst/>
              <a:gdLst/>
              <a:ahLst/>
              <a:cxnLst/>
              <a:rect l="0" t="0" r="0" b="0"/>
              <a:pathLst>
                <a:path w="26550" h="21144">
                  <a:moveTo>
                    <a:pt x="15878" y="17449"/>
                  </a:moveTo>
                  <a:lnTo>
                    <a:pt x="15453" y="17082"/>
                  </a:lnTo>
                  <a:lnTo>
                    <a:pt x="14997" y="16722"/>
                  </a:lnTo>
                  <a:lnTo>
                    <a:pt x="15023" y="16014"/>
                  </a:lnTo>
                  <a:lnTo>
                    <a:pt x="15296" y="15492"/>
                  </a:lnTo>
                  <a:lnTo>
                    <a:pt x="15050" y="15038"/>
                  </a:lnTo>
                  <a:lnTo>
                    <a:pt x="14588" y="14249"/>
                  </a:lnTo>
                  <a:lnTo>
                    <a:pt x="10056" y="14005"/>
                  </a:lnTo>
                  <a:lnTo>
                    <a:pt x="5196" y="13749"/>
                  </a:lnTo>
                  <a:lnTo>
                    <a:pt x="0" y="13466"/>
                  </a:lnTo>
                  <a:lnTo>
                    <a:pt x="907" y="11068"/>
                  </a:lnTo>
                  <a:lnTo>
                    <a:pt x="949" y="10841"/>
                  </a:lnTo>
                  <a:lnTo>
                    <a:pt x="4291" y="9478"/>
                  </a:lnTo>
                  <a:lnTo>
                    <a:pt x="4541" y="8995"/>
                  </a:lnTo>
                  <a:lnTo>
                    <a:pt x="4803" y="7519"/>
                  </a:lnTo>
                  <a:lnTo>
                    <a:pt x="4633" y="6549"/>
                  </a:lnTo>
                  <a:lnTo>
                    <a:pt x="5304" y="6290"/>
                  </a:lnTo>
                  <a:lnTo>
                    <a:pt x="5924" y="6050"/>
                  </a:lnTo>
                  <a:lnTo>
                    <a:pt x="6414" y="5873"/>
                  </a:lnTo>
                  <a:lnTo>
                    <a:pt x="12681" y="6201"/>
                  </a:lnTo>
                  <a:lnTo>
                    <a:pt x="13369" y="5477"/>
                  </a:lnTo>
                  <a:lnTo>
                    <a:pt x="13985" y="4832"/>
                  </a:lnTo>
                  <a:lnTo>
                    <a:pt x="14440" y="4396"/>
                  </a:lnTo>
                  <a:lnTo>
                    <a:pt x="14992" y="4047"/>
                  </a:lnTo>
                  <a:lnTo>
                    <a:pt x="19764" y="798"/>
                  </a:lnTo>
                  <a:lnTo>
                    <a:pt x="21574" y="0"/>
                  </a:lnTo>
                  <a:lnTo>
                    <a:pt x="26550" y="233"/>
                  </a:lnTo>
                  <a:lnTo>
                    <a:pt x="26122" y="1195"/>
                  </a:lnTo>
                  <a:lnTo>
                    <a:pt x="25765" y="1801"/>
                  </a:lnTo>
                  <a:lnTo>
                    <a:pt x="25321" y="3221"/>
                  </a:lnTo>
                  <a:lnTo>
                    <a:pt x="25235" y="3958"/>
                  </a:lnTo>
                  <a:lnTo>
                    <a:pt x="24544" y="4927"/>
                  </a:lnTo>
                  <a:lnTo>
                    <a:pt x="24394" y="6190"/>
                  </a:lnTo>
                  <a:lnTo>
                    <a:pt x="23935" y="6872"/>
                  </a:lnTo>
                  <a:lnTo>
                    <a:pt x="23931" y="7057"/>
                  </a:lnTo>
                  <a:lnTo>
                    <a:pt x="24392" y="7116"/>
                  </a:lnTo>
                  <a:lnTo>
                    <a:pt x="22854" y="11046"/>
                  </a:lnTo>
                  <a:lnTo>
                    <a:pt x="20988" y="14303"/>
                  </a:lnTo>
                  <a:lnTo>
                    <a:pt x="19550" y="17951"/>
                  </a:lnTo>
                  <a:lnTo>
                    <a:pt x="19676" y="18372"/>
                  </a:lnTo>
                  <a:lnTo>
                    <a:pt x="18787" y="18802"/>
                  </a:lnTo>
                  <a:lnTo>
                    <a:pt x="18711" y="19393"/>
                  </a:lnTo>
                  <a:lnTo>
                    <a:pt x="18692" y="19539"/>
                  </a:lnTo>
                  <a:lnTo>
                    <a:pt x="18445" y="19642"/>
                  </a:lnTo>
                  <a:lnTo>
                    <a:pt x="23692" y="18981"/>
                  </a:lnTo>
                  <a:lnTo>
                    <a:pt x="24392" y="19935"/>
                  </a:lnTo>
                  <a:lnTo>
                    <a:pt x="19195" y="21144"/>
                  </a:lnTo>
                  <a:lnTo>
                    <a:pt x="17041" y="21049"/>
                  </a:lnTo>
                  <a:lnTo>
                    <a:pt x="17338" y="20466"/>
                  </a:lnTo>
                  <a:lnTo>
                    <a:pt x="17809" y="19470"/>
                  </a:lnTo>
                  <a:lnTo>
                    <a:pt x="15878" y="1744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7" name="Polygon form 647"/>
            <p:cNvSpPr/>
            <p:nvPr/>
          </p:nvSpPr>
          <p:spPr>
            <a:xfrm>
              <a:off x="445518" y="2562195"/>
              <a:ext cx="22432" cy="14239"/>
            </a:xfrm>
            <a:custGeom>
              <a:avLst/>
              <a:gdLst/>
              <a:ahLst/>
              <a:cxnLst/>
              <a:rect l="0" t="0" r="0" b="0"/>
              <a:pathLst>
                <a:path w="22432" h="14239">
                  <a:moveTo>
                    <a:pt x="19646" y="12670"/>
                  </a:moveTo>
                  <a:lnTo>
                    <a:pt x="18631" y="13265"/>
                  </a:lnTo>
                  <a:lnTo>
                    <a:pt x="18288" y="13553"/>
                  </a:lnTo>
                  <a:lnTo>
                    <a:pt x="17447" y="13957"/>
                  </a:lnTo>
                  <a:lnTo>
                    <a:pt x="16800" y="13673"/>
                  </a:lnTo>
                  <a:lnTo>
                    <a:pt x="16422" y="13873"/>
                  </a:lnTo>
                  <a:lnTo>
                    <a:pt x="16036" y="14239"/>
                  </a:lnTo>
                  <a:lnTo>
                    <a:pt x="13045" y="14103"/>
                  </a:lnTo>
                  <a:lnTo>
                    <a:pt x="10153" y="13934"/>
                  </a:lnTo>
                  <a:lnTo>
                    <a:pt x="7741" y="13831"/>
                  </a:lnTo>
                  <a:lnTo>
                    <a:pt x="6665" y="13784"/>
                  </a:lnTo>
                  <a:lnTo>
                    <a:pt x="3525" y="13615"/>
                  </a:lnTo>
                  <a:lnTo>
                    <a:pt x="0" y="13429"/>
                  </a:lnTo>
                  <a:lnTo>
                    <a:pt x="1596" y="9005"/>
                  </a:lnTo>
                  <a:lnTo>
                    <a:pt x="4630" y="926"/>
                  </a:lnTo>
                  <a:lnTo>
                    <a:pt x="4631" y="923"/>
                  </a:lnTo>
                  <a:lnTo>
                    <a:pt x="5599" y="775"/>
                  </a:lnTo>
                  <a:lnTo>
                    <a:pt x="7504" y="0"/>
                  </a:lnTo>
                  <a:lnTo>
                    <a:pt x="7462" y="224"/>
                  </a:lnTo>
                  <a:lnTo>
                    <a:pt x="6554" y="2621"/>
                  </a:lnTo>
                  <a:lnTo>
                    <a:pt x="11751" y="2904"/>
                  </a:lnTo>
                  <a:lnTo>
                    <a:pt x="16611" y="3160"/>
                  </a:lnTo>
                  <a:lnTo>
                    <a:pt x="21143" y="3404"/>
                  </a:lnTo>
                  <a:lnTo>
                    <a:pt x="21604" y="4194"/>
                  </a:lnTo>
                  <a:lnTo>
                    <a:pt x="21850" y="4647"/>
                  </a:lnTo>
                  <a:lnTo>
                    <a:pt x="21577" y="5169"/>
                  </a:lnTo>
                  <a:lnTo>
                    <a:pt x="21551" y="5877"/>
                  </a:lnTo>
                  <a:lnTo>
                    <a:pt x="22007" y="6238"/>
                  </a:lnTo>
                  <a:lnTo>
                    <a:pt x="22432" y="6604"/>
                  </a:lnTo>
                  <a:lnTo>
                    <a:pt x="21949" y="6794"/>
                  </a:lnTo>
                  <a:lnTo>
                    <a:pt x="20993" y="7836"/>
                  </a:lnTo>
                  <a:lnTo>
                    <a:pt x="20311" y="8230"/>
                  </a:lnTo>
                  <a:lnTo>
                    <a:pt x="20277" y="8863"/>
                  </a:lnTo>
                  <a:lnTo>
                    <a:pt x="19683" y="9429"/>
                  </a:lnTo>
                  <a:lnTo>
                    <a:pt x="19405" y="10199"/>
                  </a:lnTo>
                  <a:lnTo>
                    <a:pt x="19720" y="10366"/>
                  </a:lnTo>
                  <a:lnTo>
                    <a:pt x="19608" y="10877"/>
                  </a:lnTo>
                  <a:lnTo>
                    <a:pt x="20255" y="12169"/>
                  </a:lnTo>
                  <a:lnTo>
                    <a:pt x="19646" y="1267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8" name="Polygon form 648"/>
            <p:cNvSpPr/>
            <p:nvPr/>
          </p:nvSpPr>
          <p:spPr>
            <a:xfrm>
              <a:off x="483602" y="2540669"/>
              <a:ext cx="16672" cy="20540"/>
            </a:xfrm>
            <a:custGeom>
              <a:avLst/>
              <a:gdLst/>
              <a:ahLst/>
              <a:cxnLst/>
              <a:rect l="0" t="0" r="0" b="0"/>
              <a:pathLst>
                <a:path w="16672" h="20540">
                  <a:moveTo>
                    <a:pt x="15568" y="11316"/>
                  </a:moveTo>
                  <a:lnTo>
                    <a:pt x="15606" y="12902"/>
                  </a:lnTo>
                  <a:lnTo>
                    <a:pt x="11311" y="15040"/>
                  </a:lnTo>
                  <a:lnTo>
                    <a:pt x="7361" y="16521"/>
                  </a:lnTo>
                  <a:lnTo>
                    <a:pt x="3386" y="17762"/>
                  </a:lnTo>
                  <a:lnTo>
                    <a:pt x="660" y="20509"/>
                  </a:lnTo>
                  <a:lnTo>
                    <a:pt x="294" y="20540"/>
                  </a:lnTo>
                  <a:lnTo>
                    <a:pt x="368" y="19866"/>
                  </a:lnTo>
                  <a:lnTo>
                    <a:pt x="0" y="19129"/>
                  </a:lnTo>
                  <a:lnTo>
                    <a:pt x="287" y="18666"/>
                  </a:lnTo>
                  <a:lnTo>
                    <a:pt x="2936" y="9879"/>
                  </a:lnTo>
                  <a:lnTo>
                    <a:pt x="4590" y="9212"/>
                  </a:lnTo>
                  <a:lnTo>
                    <a:pt x="6535" y="7108"/>
                  </a:lnTo>
                  <a:lnTo>
                    <a:pt x="8887" y="3458"/>
                  </a:lnTo>
                  <a:lnTo>
                    <a:pt x="12682" y="0"/>
                  </a:lnTo>
                  <a:lnTo>
                    <a:pt x="13286" y="1303"/>
                  </a:lnTo>
                  <a:lnTo>
                    <a:pt x="15742" y="607"/>
                  </a:lnTo>
                  <a:lnTo>
                    <a:pt x="16672" y="2047"/>
                  </a:lnTo>
                  <a:lnTo>
                    <a:pt x="14359" y="8526"/>
                  </a:lnTo>
                  <a:lnTo>
                    <a:pt x="15568" y="1131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9" name="Polygon form 649"/>
            <p:cNvSpPr/>
            <p:nvPr/>
          </p:nvSpPr>
          <p:spPr>
            <a:xfrm>
              <a:off x="426793" y="2532922"/>
              <a:ext cx="22536" cy="32665"/>
            </a:xfrm>
            <a:custGeom>
              <a:avLst/>
              <a:gdLst/>
              <a:ahLst/>
              <a:cxnLst/>
              <a:rect l="0" t="0" r="0" b="0"/>
              <a:pathLst>
                <a:path w="22536" h="32665">
                  <a:moveTo>
                    <a:pt x="113" y="7631"/>
                  </a:moveTo>
                  <a:lnTo>
                    <a:pt x="381" y="7346"/>
                  </a:lnTo>
                  <a:lnTo>
                    <a:pt x="766" y="6938"/>
                  </a:lnTo>
                  <a:lnTo>
                    <a:pt x="1151" y="6533"/>
                  </a:lnTo>
                  <a:lnTo>
                    <a:pt x="1535" y="6126"/>
                  </a:lnTo>
                  <a:lnTo>
                    <a:pt x="1922" y="5719"/>
                  </a:lnTo>
                  <a:lnTo>
                    <a:pt x="2306" y="5311"/>
                  </a:lnTo>
                  <a:lnTo>
                    <a:pt x="2692" y="4904"/>
                  </a:lnTo>
                  <a:lnTo>
                    <a:pt x="3077" y="4500"/>
                  </a:lnTo>
                  <a:lnTo>
                    <a:pt x="3858" y="3676"/>
                  </a:lnTo>
                  <a:lnTo>
                    <a:pt x="4638" y="2855"/>
                  </a:lnTo>
                  <a:lnTo>
                    <a:pt x="5417" y="2034"/>
                  </a:lnTo>
                  <a:lnTo>
                    <a:pt x="6039" y="1380"/>
                  </a:lnTo>
                  <a:lnTo>
                    <a:pt x="6275" y="1126"/>
                  </a:lnTo>
                  <a:lnTo>
                    <a:pt x="6965" y="1153"/>
                  </a:lnTo>
                  <a:lnTo>
                    <a:pt x="7304" y="1041"/>
                  </a:lnTo>
                  <a:lnTo>
                    <a:pt x="10444" y="0"/>
                  </a:lnTo>
                  <a:lnTo>
                    <a:pt x="12426" y="1820"/>
                  </a:lnTo>
                  <a:lnTo>
                    <a:pt x="13068" y="2422"/>
                  </a:lnTo>
                  <a:lnTo>
                    <a:pt x="13712" y="3024"/>
                  </a:lnTo>
                  <a:lnTo>
                    <a:pt x="14276" y="3550"/>
                  </a:lnTo>
                  <a:lnTo>
                    <a:pt x="14678" y="3918"/>
                  </a:lnTo>
                  <a:lnTo>
                    <a:pt x="14828" y="4061"/>
                  </a:lnTo>
                  <a:lnTo>
                    <a:pt x="15263" y="4484"/>
                  </a:lnTo>
                  <a:lnTo>
                    <a:pt x="15699" y="4906"/>
                  </a:lnTo>
                  <a:lnTo>
                    <a:pt x="16135" y="5329"/>
                  </a:lnTo>
                  <a:lnTo>
                    <a:pt x="16574" y="5751"/>
                  </a:lnTo>
                  <a:lnTo>
                    <a:pt x="17013" y="6175"/>
                  </a:lnTo>
                  <a:lnTo>
                    <a:pt x="17455" y="6598"/>
                  </a:lnTo>
                  <a:lnTo>
                    <a:pt x="17896" y="7019"/>
                  </a:lnTo>
                  <a:lnTo>
                    <a:pt x="18341" y="7441"/>
                  </a:lnTo>
                  <a:lnTo>
                    <a:pt x="18207" y="8088"/>
                  </a:lnTo>
                  <a:lnTo>
                    <a:pt x="18078" y="8717"/>
                  </a:lnTo>
                  <a:lnTo>
                    <a:pt x="18619" y="9236"/>
                  </a:lnTo>
                  <a:lnTo>
                    <a:pt x="18620" y="9236"/>
                  </a:lnTo>
                  <a:lnTo>
                    <a:pt x="18210" y="9696"/>
                  </a:lnTo>
                  <a:lnTo>
                    <a:pt x="19002" y="9899"/>
                  </a:lnTo>
                  <a:lnTo>
                    <a:pt x="19847" y="9444"/>
                  </a:lnTo>
                  <a:lnTo>
                    <a:pt x="19830" y="9584"/>
                  </a:lnTo>
                  <a:lnTo>
                    <a:pt x="19632" y="10125"/>
                  </a:lnTo>
                  <a:lnTo>
                    <a:pt x="19503" y="10586"/>
                  </a:lnTo>
                  <a:lnTo>
                    <a:pt x="19812" y="11384"/>
                  </a:lnTo>
                  <a:lnTo>
                    <a:pt x="20205" y="11448"/>
                  </a:lnTo>
                  <a:lnTo>
                    <a:pt x="20537" y="11401"/>
                  </a:lnTo>
                  <a:lnTo>
                    <a:pt x="20695" y="11440"/>
                  </a:lnTo>
                  <a:lnTo>
                    <a:pt x="20909" y="12053"/>
                  </a:lnTo>
                  <a:lnTo>
                    <a:pt x="20140" y="12878"/>
                  </a:lnTo>
                  <a:lnTo>
                    <a:pt x="20588" y="13338"/>
                  </a:lnTo>
                  <a:lnTo>
                    <a:pt x="21091" y="13842"/>
                  </a:lnTo>
                  <a:lnTo>
                    <a:pt x="21694" y="14443"/>
                  </a:lnTo>
                  <a:lnTo>
                    <a:pt x="22063" y="14811"/>
                  </a:lnTo>
                  <a:lnTo>
                    <a:pt x="22536" y="15331"/>
                  </a:lnTo>
                  <a:lnTo>
                    <a:pt x="22359" y="16023"/>
                  </a:lnTo>
                  <a:lnTo>
                    <a:pt x="22214" y="16604"/>
                  </a:lnTo>
                  <a:lnTo>
                    <a:pt x="21999" y="17416"/>
                  </a:lnTo>
                  <a:lnTo>
                    <a:pt x="21781" y="18247"/>
                  </a:lnTo>
                  <a:lnTo>
                    <a:pt x="21567" y="19072"/>
                  </a:lnTo>
                  <a:lnTo>
                    <a:pt x="21342" y="19949"/>
                  </a:lnTo>
                  <a:lnTo>
                    <a:pt x="21097" y="20911"/>
                  </a:lnTo>
                  <a:lnTo>
                    <a:pt x="20881" y="21765"/>
                  </a:lnTo>
                  <a:lnTo>
                    <a:pt x="20648" y="22698"/>
                  </a:lnTo>
                  <a:lnTo>
                    <a:pt x="20352" y="23914"/>
                  </a:lnTo>
                  <a:lnTo>
                    <a:pt x="19990" y="24368"/>
                  </a:lnTo>
                  <a:lnTo>
                    <a:pt x="18364" y="26513"/>
                  </a:lnTo>
                  <a:lnTo>
                    <a:pt x="18250" y="26691"/>
                  </a:lnTo>
                  <a:lnTo>
                    <a:pt x="15645" y="29238"/>
                  </a:lnTo>
                  <a:lnTo>
                    <a:pt x="14252" y="30878"/>
                  </a:lnTo>
                  <a:lnTo>
                    <a:pt x="14201" y="30930"/>
                  </a:lnTo>
                  <a:lnTo>
                    <a:pt x="13982" y="31374"/>
                  </a:lnTo>
                  <a:lnTo>
                    <a:pt x="12385" y="32665"/>
                  </a:lnTo>
                  <a:lnTo>
                    <a:pt x="11112" y="32635"/>
                  </a:lnTo>
                  <a:lnTo>
                    <a:pt x="9597" y="32547"/>
                  </a:lnTo>
                  <a:lnTo>
                    <a:pt x="7880" y="32482"/>
                  </a:lnTo>
                  <a:lnTo>
                    <a:pt x="8028" y="32105"/>
                  </a:lnTo>
                  <a:lnTo>
                    <a:pt x="4891" y="31942"/>
                  </a:lnTo>
                  <a:lnTo>
                    <a:pt x="1325" y="31703"/>
                  </a:lnTo>
                  <a:lnTo>
                    <a:pt x="1335" y="31680"/>
                  </a:lnTo>
                  <a:lnTo>
                    <a:pt x="1024" y="31661"/>
                  </a:lnTo>
                  <a:lnTo>
                    <a:pt x="17" y="31599"/>
                  </a:lnTo>
                  <a:lnTo>
                    <a:pt x="531" y="30727"/>
                  </a:lnTo>
                  <a:lnTo>
                    <a:pt x="1046" y="29855"/>
                  </a:lnTo>
                  <a:lnTo>
                    <a:pt x="1561" y="28986"/>
                  </a:lnTo>
                  <a:lnTo>
                    <a:pt x="2079" y="28114"/>
                  </a:lnTo>
                  <a:lnTo>
                    <a:pt x="2530" y="26714"/>
                  </a:lnTo>
                  <a:lnTo>
                    <a:pt x="2922" y="25514"/>
                  </a:lnTo>
                  <a:lnTo>
                    <a:pt x="3393" y="24081"/>
                  </a:lnTo>
                  <a:lnTo>
                    <a:pt x="3930" y="22909"/>
                  </a:lnTo>
                  <a:lnTo>
                    <a:pt x="4121" y="22493"/>
                  </a:lnTo>
                  <a:lnTo>
                    <a:pt x="4796" y="21390"/>
                  </a:lnTo>
                  <a:lnTo>
                    <a:pt x="5381" y="20435"/>
                  </a:lnTo>
                  <a:lnTo>
                    <a:pt x="6319" y="19162"/>
                  </a:lnTo>
                  <a:lnTo>
                    <a:pt x="7117" y="18081"/>
                  </a:lnTo>
                  <a:lnTo>
                    <a:pt x="8006" y="16881"/>
                  </a:lnTo>
                  <a:lnTo>
                    <a:pt x="9000" y="15982"/>
                  </a:lnTo>
                  <a:lnTo>
                    <a:pt x="9630" y="15572"/>
                  </a:lnTo>
                  <a:lnTo>
                    <a:pt x="10273" y="15152"/>
                  </a:lnTo>
                  <a:lnTo>
                    <a:pt x="9778" y="14645"/>
                  </a:lnTo>
                  <a:lnTo>
                    <a:pt x="9112" y="13966"/>
                  </a:lnTo>
                  <a:lnTo>
                    <a:pt x="8570" y="13930"/>
                  </a:lnTo>
                  <a:lnTo>
                    <a:pt x="8012" y="13894"/>
                  </a:lnTo>
                  <a:lnTo>
                    <a:pt x="7244" y="14644"/>
                  </a:lnTo>
                  <a:lnTo>
                    <a:pt x="6450" y="15114"/>
                  </a:lnTo>
                  <a:lnTo>
                    <a:pt x="6071" y="15661"/>
                  </a:lnTo>
                  <a:lnTo>
                    <a:pt x="5667" y="15426"/>
                  </a:lnTo>
                  <a:lnTo>
                    <a:pt x="5660" y="15433"/>
                  </a:lnTo>
                  <a:lnTo>
                    <a:pt x="5485" y="14839"/>
                  </a:lnTo>
                  <a:lnTo>
                    <a:pt x="6074" y="14084"/>
                  </a:lnTo>
                  <a:lnTo>
                    <a:pt x="5384" y="13995"/>
                  </a:lnTo>
                  <a:lnTo>
                    <a:pt x="5887" y="13226"/>
                  </a:lnTo>
                  <a:lnTo>
                    <a:pt x="6259" y="12854"/>
                  </a:lnTo>
                  <a:lnTo>
                    <a:pt x="6284" y="12164"/>
                  </a:lnTo>
                  <a:lnTo>
                    <a:pt x="5665" y="11809"/>
                  </a:lnTo>
                  <a:lnTo>
                    <a:pt x="5854" y="11009"/>
                  </a:lnTo>
                  <a:lnTo>
                    <a:pt x="5258" y="10906"/>
                  </a:lnTo>
                  <a:lnTo>
                    <a:pt x="4357" y="10838"/>
                  </a:lnTo>
                  <a:lnTo>
                    <a:pt x="2917" y="9851"/>
                  </a:lnTo>
                  <a:lnTo>
                    <a:pt x="532" y="8801"/>
                  </a:lnTo>
                  <a:lnTo>
                    <a:pt x="690" y="7923"/>
                  </a:lnTo>
                  <a:lnTo>
                    <a:pt x="266" y="7731"/>
                  </a:lnTo>
                  <a:lnTo>
                    <a:pt x="270" y="7715"/>
                  </a:lnTo>
                  <a:lnTo>
                    <a:pt x="25" y="7800"/>
                  </a:lnTo>
                  <a:lnTo>
                    <a:pt x="0" y="7759"/>
                  </a:lnTo>
                  <a:lnTo>
                    <a:pt x="113" y="763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0" name="Polygon form 650"/>
            <p:cNvSpPr/>
            <p:nvPr/>
          </p:nvSpPr>
          <p:spPr>
            <a:xfrm>
              <a:off x="320976" y="2520138"/>
              <a:ext cx="30075" cy="16821"/>
            </a:xfrm>
            <a:custGeom>
              <a:avLst/>
              <a:gdLst/>
              <a:ahLst/>
              <a:cxnLst/>
              <a:rect l="0" t="0" r="0" b="0"/>
              <a:pathLst>
                <a:path w="30075" h="16821">
                  <a:moveTo>
                    <a:pt x="21672" y="14737"/>
                  </a:moveTo>
                  <a:lnTo>
                    <a:pt x="21485" y="15502"/>
                  </a:lnTo>
                  <a:lnTo>
                    <a:pt x="20913" y="16360"/>
                  </a:lnTo>
                  <a:lnTo>
                    <a:pt x="14502" y="15755"/>
                  </a:lnTo>
                  <a:lnTo>
                    <a:pt x="13067" y="16148"/>
                  </a:lnTo>
                  <a:lnTo>
                    <a:pt x="12416" y="15854"/>
                  </a:lnTo>
                  <a:lnTo>
                    <a:pt x="11556" y="16187"/>
                  </a:lnTo>
                  <a:lnTo>
                    <a:pt x="10062" y="16604"/>
                  </a:lnTo>
                  <a:lnTo>
                    <a:pt x="8708" y="16396"/>
                  </a:lnTo>
                  <a:lnTo>
                    <a:pt x="7749" y="16716"/>
                  </a:lnTo>
                  <a:lnTo>
                    <a:pt x="6988" y="16821"/>
                  </a:lnTo>
                  <a:lnTo>
                    <a:pt x="6669" y="16516"/>
                  </a:lnTo>
                  <a:lnTo>
                    <a:pt x="5702" y="16193"/>
                  </a:lnTo>
                  <a:lnTo>
                    <a:pt x="4900" y="16274"/>
                  </a:lnTo>
                  <a:lnTo>
                    <a:pt x="3367" y="16662"/>
                  </a:lnTo>
                  <a:lnTo>
                    <a:pt x="2598" y="16598"/>
                  </a:lnTo>
                  <a:lnTo>
                    <a:pt x="2007" y="16337"/>
                  </a:lnTo>
                  <a:lnTo>
                    <a:pt x="2231" y="15632"/>
                  </a:lnTo>
                  <a:lnTo>
                    <a:pt x="2692" y="14809"/>
                  </a:lnTo>
                  <a:lnTo>
                    <a:pt x="2743" y="13821"/>
                  </a:lnTo>
                  <a:lnTo>
                    <a:pt x="2039" y="13448"/>
                  </a:lnTo>
                  <a:lnTo>
                    <a:pt x="1594" y="12926"/>
                  </a:lnTo>
                  <a:lnTo>
                    <a:pt x="676" y="12802"/>
                  </a:lnTo>
                  <a:lnTo>
                    <a:pt x="0" y="12723"/>
                  </a:lnTo>
                  <a:lnTo>
                    <a:pt x="1691" y="9878"/>
                  </a:lnTo>
                  <a:lnTo>
                    <a:pt x="3635" y="5638"/>
                  </a:lnTo>
                  <a:lnTo>
                    <a:pt x="4362" y="3302"/>
                  </a:lnTo>
                  <a:lnTo>
                    <a:pt x="5403" y="2403"/>
                  </a:lnTo>
                  <a:lnTo>
                    <a:pt x="8566" y="4523"/>
                  </a:lnTo>
                  <a:lnTo>
                    <a:pt x="6998" y="9255"/>
                  </a:lnTo>
                  <a:lnTo>
                    <a:pt x="8627" y="8060"/>
                  </a:lnTo>
                  <a:lnTo>
                    <a:pt x="10906" y="4053"/>
                  </a:lnTo>
                  <a:lnTo>
                    <a:pt x="12705" y="0"/>
                  </a:lnTo>
                  <a:lnTo>
                    <a:pt x="21173" y="924"/>
                  </a:lnTo>
                  <a:lnTo>
                    <a:pt x="30075" y="1874"/>
                  </a:lnTo>
                  <a:lnTo>
                    <a:pt x="25959" y="8007"/>
                  </a:lnTo>
                  <a:lnTo>
                    <a:pt x="21672" y="1473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1" name="Polygon form 651"/>
            <p:cNvSpPr/>
            <p:nvPr/>
          </p:nvSpPr>
          <p:spPr>
            <a:xfrm>
              <a:off x="242668" y="2409009"/>
              <a:ext cx="139468" cy="80963"/>
            </a:xfrm>
            <a:custGeom>
              <a:avLst/>
              <a:gdLst/>
              <a:ahLst/>
              <a:cxnLst/>
              <a:rect l="0" t="0" r="0" b="0"/>
              <a:pathLst>
                <a:path w="139468" h="80963">
                  <a:moveTo>
                    <a:pt x="139468" y="11427"/>
                  </a:moveTo>
                  <a:lnTo>
                    <a:pt x="139468" y="11427"/>
                  </a:lnTo>
                  <a:lnTo>
                    <a:pt x="118864" y="27010"/>
                  </a:lnTo>
                  <a:lnTo>
                    <a:pt x="89257" y="51912"/>
                  </a:lnTo>
                  <a:lnTo>
                    <a:pt x="91530" y="52412"/>
                  </a:lnTo>
                  <a:lnTo>
                    <a:pt x="92575" y="54015"/>
                  </a:lnTo>
                  <a:lnTo>
                    <a:pt x="92187" y="56245"/>
                  </a:lnTo>
                  <a:lnTo>
                    <a:pt x="91279" y="59545"/>
                  </a:lnTo>
                  <a:lnTo>
                    <a:pt x="96386" y="57371"/>
                  </a:lnTo>
                  <a:lnTo>
                    <a:pt x="100448" y="56270"/>
                  </a:lnTo>
                  <a:lnTo>
                    <a:pt x="99353" y="58802"/>
                  </a:lnTo>
                  <a:lnTo>
                    <a:pt x="99166" y="60904"/>
                  </a:lnTo>
                  <a:lnTo>
                    <a:pt x="99449" y="63287"/>
                  </a:lnTo>
                  <a:lnTo>
                    <a:pt x="97833" y="66795"/>
                  </a:lnTo>
                  <a:lnTo>
                    <a:pt x="95494" y="72415"/>
                  </a:lnTo>
                  <a:lnTo>
                    <a:pt x="97311" y="75968"/>
                  </a:lnTo>
                  <a:lnTo>
                    <a:pt x="94728" y="78911"/>
                  </a:lnTo>
                  <a:lnTo>
                    <a:pt x="91197" y="80963"/>
                  </a:lnTo>
                  <a:lnTo>
                    <a:pt x="91280" y="79011"/>
                  </a:lnTo>
                  <a:lnTo>
                    <a:pt x="90252" y="77209"/>
                  </a:lnTo>
                  <a:lnTo>
                    <a:pt x="93259" y="73062"/>
                  </a:lnTo>
                  <a:lnTo>
                    <a:pt x="93420" y="68865"/>
                  </a:lnTo>
                  <a:lnTo>
                    <a:pt x="96275" y="64340"/>
                  </a:lnTo>
                  <a:lnTo>
                    <a:pt x="94094" y="63696"/>
                  </a:lnTo>
                  <a:lnTo>
                    <a:pt x="90123" y="63001"/>
                  </a:lnTo>
                  <a:lnTo>
                    <a:pt x="88480" y="61256"/>
                  </a:lnTo>
                  <a:lnTo>
                    <a:pt x="88259" y="55786"/>
                  </a:lnTo>
                  <a:lnTo>
                    <a:pt x="86813" y="54573"/>
                  </a:lnTo>
                  <a:lnTo>
                    <a:pt x="84283" y="52309"/>
                  </a:lnTo>
                  <a:lnTo>
                    <a:pt x="80468" y="52160"/>
                  </a:lnTo>
                  <a:lnTo>
                    <a:pt x="78054" y="49350"/>
                  </a:lnTo>
                  <a:lnTo>
                    <a:pt x="77429" y="46999"/>
                  </a:lnTo>
                  <a:lnTo>
                    <a:pt x="73671" y="47497"/>
                  </a:lnTo>
                  <a:lnTo>
                    <a:pt x="70519" y="50659"/>
                  </a:lnTo>
                  <a:lnTo>
                    <a:pt x="68853" y="50723"/>
                  </a:lnTo>
                  <a:lnTo>
                    <a:pt x="64975" y="51183"/>
                  </a:lnTo>
                  <a:lnTo>
                    <a:pt x="61080" y="52324"/>
                  </a:lnTo>
                  <a:lnTo>
                    <a:pt x="57290" y="52812"/>
                  </a:lnTo>
                  <a:lnTo>
                    <a:pt x="60080" y="50134"/>
                  </a:lnTo>
                  <a:lnTo>
                    <a:pt x="66415" y="45987"/>
                  </a:lnTo>
                  <a:lnTo>
                    <a:pt x="70573" y="45063"/>
                  </a:lnTo>
                  <a:lnTo>
                    <a:pt x="71285" y="43853"/>
                  </a:lnTo>
                  <a:lnTo>
                    <a:pt x="65280" y="45783"/>
                  </a:lnTo>
                  <a:lnTo>
                    <a:pt x="60073" y="48435"/>
                  </a:lnTo>
                  <a:lnTo>
                    <a:pt x="52816" y="50980"/>
                  </a:lnTo>
                  <a:lnTo>
                    <a:pt x="51963" y="53450"/>
                  </a:lnTo>
                  <a:lnTo>
                    <a:pt x="45861" y="56257"/>
                  </a:lnTo>
                  <a:lnTo>
                    <a:pt x="41029" y="57669"/>
                  </a:lnTo>
                  <a:lnTo>
                    <a:pt x="36972" y="58600"/>
                  </a:lnTo>
                  <a:lnTo>
                    <a:pt x="34013" y="60486"/>
                  </a:lnTo>
                  <a:lnTo>
                    <a:pt x="27447" y="62119"/>
                  </a:lnTo>
                  <a:lnTo>
                    <a:pt x="24176" y="64105"/>
                  </a:lnTo>
                  <a:lnTo>
                    <a:pt x="19020" y="65512"/>
                  </a:lnTo>
                  <a:lnTo>
                    <a:pt x="17738" y="64842"/>
                  </a:lnTo>
                  <a:lnTo>
                    <a:pt x="13948" y="65674"/>
                  </a:lnTo>
                  <a:lnTo>
                    <a:pt x="9622" y="66747"/>
                  </a:lnTo>
                  <a:lnTo>
                    <a:pt x="5774" y="67878"/>
                  </a:lnTo>
                  <a:lnTo>
                    <a:pt x="0" y="68351"/>
                  </a:lnTo>
                  <a:lnTo>
                    <a:pt x="526" y="67505"/>
                  </a:lnTo>
                  <a:lnTo>
                    <a:pt x="5747" y="65904"/>
                  </a:lnTo>
                  <a:lnTo>
                    <a:pt x="9816" y="64968"/>
                  </a:lnTo>
                  <a:lnTo>
                    <a:pt x="15382" y="62990"/>
                  </a:lnTo>
                  <a:lnTo>
                    <a:pt x="19020" y="63058"/>
                  </a:lnTo>
                  <a:lnTo>
                    <a:pt x="22432" y="61431"/>
                  </a:lnTo>
                  <a:lnTo>
                    <a:pt x="29027" y="59364"/>
                  </a:lnTo>
                  <a:lnTo>
                    <a:pt x="30648" y="58564"/>
                  </a:lnTo>
                  <a:lnTo>
                    <a:pt x="34337" y="57310"/>
                  </a:lnTo>
                  <a:lnTo>
                    <a:pt x="38862" y="53996"/>
                  </a:lnTo>
                  <a:lnTo>
                    <a:pt x="43296" y="51594"/>
                  </a:lnTo>
                  <a:lnTo>
                    <a:pt x="38903" y="52432"/>
                  </a:lnTo>
                  <a:lnTo>
                    <a:pt x="39088" y="51526"/>
                  </a:lnTo>
                  <a:lnTo>
                    <a:pt x="35802" y="52899"/>
                  </a:lnTo>
                  <a:lnTo>
                    <a:pt x="37076" y="50360"/>
                  </a:lnTo>
                  <a:lnTo>
                    <a:pt x="34446" y="51827"/>
                  </a:lnTo>
                  <a:lnTo>
                    <a:pt x="36353" y="49456"/>
                  </a:lnTo>
                  <a:lnTo>
                    <a:pt x="31774" y="50772"/>
                  </a:lnTo>
                  <a:lnTo>
                    <a:pt x="30346" y="50490"/>
                  </a:lnTo>
                  <a:lnTo>
                    <a:pt x="33517" y="47831"/>
                  </a:lnTo>
                  <a:lnTo>
                    <a:pt x="36023" y="46307"/>
                  </a:lnTo>
                  <a:lnTo>
                    <a:pt x="36593" y="44465"/>
                  </a:lnTo>
                  <a:lnTo>
                    <a:pt x="32530" y="44712"/>
                  </a:lnTo>
                  <a:lnTo>
                    <a:pt x="33360" y="42294"/>
                  </a:lnTo>
                  <a:lnTo>
                    <a:pt x="33241" y="40948"/>
                  </a:lnTo>
                  <a:lnTo>
                    <a:pt x="36585" y="38515"/>
                  </a:lnTo>
                  <a:lnTo>
                    <a:pt x="37436" y="36353"/>
                  </a:lnTo>
                  <a:lnTo>
                    <a:pt x="41735" y="34088"/>
                  </a:lnTo>
                  <a:lnTo>
                    <a:pt x="46862" y="32091"/>
                  </a:lnTo>
                  <a:lnTo>
                    <a:pt x="50732" y="30091"/>
                  </a:lnTo>
                  <a:lnTo>
                    <a:pt x="52908" y="30130"/>
                  </a:lnTo>
                  <a:lnTo>
                    <a:pt x="53423" y="31092"/>
                  </a:lnTo>
                  <a:lnTo>
                    <a:pt x="58056" y="29407"/>
                  </a:lnTo>
                  <a:lnTo>
                    <a:pt x="59104" y="30071"/>
                  </a:lnTo>
                  <a:lnTo>
                    <a:pt x="62600" y="29084"/>
                  </a:lnTo>
                  <a:lnTo>
                    <a:pt x="64934" y="27099"/>
                  </a:lnTo>
                  <a:lnTo>
                    <a:pt x="64825" y="26122"/>
                  </a:lnTo>
                  <a:lnTo>
                    <a:pt x="68725" y="24820"/>
                  </a:lnTo>
                  <a:lnTo>
                    <a:pt x="67356" y="24621"/>
                  </a:lnTo>
                  <a:lnTo>
                    <a:pt x="63792" y="25092"/>
                  </a:lnTo>
                  <a:lnTo>
                    <a:pt x="61806" y="25882"/>
                  </a:lnTo>
                  <a:lnTo>
                    <a:pt x="61487" y="24646"/>
                  </a:lnTo>
                  <a:lnTo>
                    <a:pt x="57833" y="24524"/>
                  </a:lnTo>
                  <a:lnTo>
                    <a:pt x="56271" y="22930"/>
                  </a:lnTo>
                  <a:lnTo>
                    <a:pt x="57918" y="21115"/>
                  </a:lnTo>
                  <a:lnTo>
                    <a:pt x="59007" y="18244"/>
                  </a:lnTo>
                  <a:lnTo>
                    <a:pt x="64494" y="17134"/>
                  </a:lnTo>
                  <a:lnTo>
                    <a:pt x="72081" y="16059"/>
                  </a:lnTo>
                  <a:lnTo>
                    <a:pt x="73748" y="16379"/>
                  </a:lnTo>
                  <a:lnTo>
                    <a:pt x="70354" y="18342"/>
                  </a:lnTo>
                  <a:lnTo>
                    <a:pt x="74935" y="19012"/>
                  </a:lnTo>
                  <a:lnTo>
                    <a:pt x="77105" y="16189"/>
                  </a:lnTo>
                  <a:lnTo>
                    <a:pt x="76998" y="14188"/>
                  </a:lnTo>
                  <a:lnTo>
                    <a:pt x="78733" y="11928"/>
                  </a:lnTo>
                  <a:lnTo>
                    <a:pt x="79553" y="9883"/>
                  </a:lnTo>
                  <a:lnTo>
                    <a:pt x="78900" y="8130"/>
                  </a:lnTo>
                  <a:lnTo>
                    <a:pt x="83378" y="6302"/>
                  </a:lnTo>
                  <a:lnTo>
                    <a:pt x="87030" y="6822"/>
                  </a:lnTo>
                  <a:lnTo>
                    <a:pt x="92410" y="5502"/>
                  </a:lnTo>
                  <a:lnTo>
                    <a:pt x="95999" y="3697"/>
                  </a:lnTo>
                  <a:lnTo>
                    <a:pt x="101026" y="2213"/>
                  </a:lnTo>
                  <a:lnTo>
                    <a:pt x="103637" y="2101"/>
                  </a:lnTo>
                  <a:lnTo>
                    <a:pt x="110133" y="1014"/>
                  </a:lnTo>
                  <a:lnTo>
                    <a:pt x="111486" y="1572"/>
                  </a:lnTo>
                  <a:lnTo>
                    <a:pt x="117844" y="0"/>
                  </a:lnTo>
                  <a:lnTo>
                    <a:pt x="119463" y="1294"/>
                  </a:lnTo>
                  <a:lnTo>
                    <a:pt x="118069" y="3292"/>
                  </a:lnTo>
                  <a:lnTo>
                    <a:pt x="120147" y="2672"/>
                  </a:lnTo>
                  <a:lnTo>
                    <a:pt x="123119" y="3441"/>
                  </a:lnTo>
                  <a:lnTo>
                    <a:pt x="121588" y="4333"/>
                  </a:lnTo>
                  <a:lnTo>
                    <a:pt x="123612" y="5492"/>
                  </a:lnTo>
                  <a:lnTo>
                    <a:pt x="126270" y="5414"/>
                  </a:lnTo>
                  <a:lnTo>
                    <a:pt x="128646" y="7340"/>
                  </a:lnTo>
                  <a:lnTo>
                    <a:pt x="132032" y="8318"/>
                  </a:lnTo>
                  <a:lnTo>
                    <a:pt x="132859" y="9084"/>
                  </a:lnTo>
                  <a:lnTo>
                    <a:pt x="136560" y="8829"/>
                  </a:lnTo>
                  <a:lnTo>
                    <a:pt x="137985" y="10521"/>
                  </a:lnTo>
                  <a:lnTo>
                    <a:pt x="139468" y="1142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2" name="Polygon form 652"/>
            <p:cNvSpPr/>
            <p:nvPr/>
          </p:nvSpPr>
          <p:spPr>
            <a:xfrm>
              <a:off x="281674" y="2466494"/>
              <a:ext cx="9625" cy="5238"/>
            </a:xfrm>
            <a:custGeom>
              <a:avLst/>
              <a:gdLst/>
              <a:ahLst/>
              <a:cxnLst/>
              <a:rect l="0" t="0" r="0" b="0"/>
              <a:pathLst>
                <a:path w="9625" h="5238">
                  <a:moveTo>
                    <a:pt x="8357" y="0"/>
                  </a:moveTo>
                  <a:lnTo>
                    <a:pt x="9625" y="588"/>
                  </a:lnTo>
                  <a:lnTo>
                    <a:pt x="9049" y="2167"/>
                  </a:lnTo>
                  <a:lnTo>
                    <a:pt x="4450" y="3944"/>
                  </a:lnTo>
                  <a:lnTo>
                    <a:pt x="0" y="5238"/>
                  </a:lnTo>
                  <a:lnTo>
                    <a:pt x="81" y="3845"/>
                  </a:lnTo>
                  <a:lnTo>
                    <a:pt x="2162" y="1662"/>
                  </a:lnTo>
                  <a:lnTo>
                    <a:pt x="6253" y="456"/>
                  </a:lnTo>
                  <a:lnTo>
                    <a:pt x="8357" y="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3" name="Polygon form 653"/>
            <p:cNvSpPr/>
            <p:nvPr/>
          </p:nvSpPr>
          <p:spPr>
            <a:xfrm>
              <a:off x="279760" y="2433351"/>
              <a:ext cx="5826" cy="4289"/>
            </a:xfrm>
            <a:custGeom>
              <a:avLst/>
              <a:gdLst/>
              <a:ahLst/>
              <a:cxnLst/>
              <a:rect l="0" t="0" r="0" b="0"/>
              <a:pathLst>
                <a:path w="5826" h="4289">
                  <a:moveTo>
                    <a:pt x="2575" y="0"/>
                  </a:moveTo>
                  <a:lnTo>
                    <a:pt x="2637" y="1051"/>
                  </a:lnTo>
                  <a:lnTo>
                    <a:pt x="4569" y="905"/>
                  </a:lnTo>
                  <a:lnTo>
                    <a:pt x="4587" y="2344"/>
                  </a:lnTo>
                  <a:lnTo>
                    <a:pt x="5826" y="3332"/>
                  </a:lnTo>
                  <a:lnTo>
                    <a:pt x="4977" y="3747"/>
                  </a:lnTo>
                  <a:lnTo>
                    <a:pt x="2073" y="4289"/>
                  </a:lnTo>
                  <a:lnTo>
                    <a:pt x="1841" y="3051"/>
                  </a:lnTo>
                  <a:lnTo>
                    <a:pt x="2188" y="2135"/>
                  </a:lnTo>
                  <a:lnTo>
                    <a:pt x="0" y="1981"/>
                  </a:lnTo>
                  <a:lnTo>
                    <a:pt x="66" y="1514"/>
                  </a:lnTo>
                  <a:lnTo>
                    <a:pt x="2575" y="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4" name="Polygon form 654"/>
            <p:cNvSpPr/>
            <p:nvPr/>
          </p:nvSpPr>
          <p:spPr>
            <a:xfrm>
              <a:off x="269214" y="2449976"/>
              <a:ext cx="4701" cy="2846"/>
            </a:xfrm>
            <a:custGeom>
              <a:avLst/>
              <a:gdLst/>
              <a:ahLst/>
              <a:cxnLst/>
              <a:rect l="0" t="0" r="0" b="0"/>
              <a:pathLst>
                <a:path w="4701" h="2846">
                  <a:moveTo>
                    <a:pt x="3470" y="0"/>
                  </a:moveTo>
                  <a:lnTo>
                    <a:pt x="4701" y="753"/>
                  </a:lnTo>
                  <a:lnTo>
                    <a:pt x="2659" y="2455"/>
                  </a:lnTo>
                  <a:lnTo>
                    <a:pt x="367" y="2846"/>
                  </a:lnTo>
                  <a:lnTo>
                    <a:pt x="0" y="1733"/>
                  </a:lnTo>
                  <a:lnTo>
                    <a:pt x="262" y="281"/>
                  </a:lnTo>
                  <a:lnTo>
                    <a:pt x="3470" y="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5" name="Polygon form 655"/>
            <p:cNvSpPr/>
            <p:nvPr/>
          </p:nvSpPr>
          <p:spPr>
            <a:xfrm>
              <a:off x="314135" y="2581453"/>
              <a:ext cx="29477" cy="29294"/>
            </a:xfrm>
            <a:custGeom>
              <a:avLst/>
              <a:gdLst/>
              <a:ahLst/>
              <a:cxnLst/>
              <a:rect l="0" t="0" r="0" b="0"/>
              <a:pathLst>
                <a:path w="29477" h="29294">
                  <a:moveTo>
                    <a:pt x="29477" y="1268"/>
                  </a:moveTo>
                  <a:lnTo>
                    <a:pt x="17788" y="29294"/>
                  </a:lnTo>
                  <a:lnTo>
                    <a:pt x="10829" y="28878"/>
                  </a:lnTo>
                  <a:lnTo>
                    <a:pt x="4249" y="24824"/>
                  </a:lnTo>
                  <a:lnTo>
                    <a:pt x="0" y="22025"/>
                  </a:lnTo>
                  <a:lnTo>
                    <a:pt x="734" y="21071"/>
                  </a:lnTo>
                  <a:lnTo>
                    <a:pt x="1180" y="21126"/>
                  </a:lnTo>
                  <a:lnTo>
                    <a:pt x="1983" y="20155"/>
                  </a:lnTo>
                  <a:lnTo>
                    <a:pt x="1664" y="19424"/>
                  </a:lnTo>
                  <a:lnTo>
                    <a:pt x="1860" y="18667"/>
                  </a:lnTo>
                  <a:lnTo>
                    <a:pt x="2058" y="17775"/>
                  </a:lnTo>
                  <a:lnTo>
                    <a:pt x="3224" y="16679"/>
                  </a:lnTo>
                  <a:lnTo>
                    <a:pt x="4492" y="14418"/>
                  </a:lnTo>
                  <a:lnTo>
                    <a:pt x="5982" y="13473"/>
                  </a:lnTo>
                  <a:lnTo>
                    <a:pt x="5757" y="12468"/>
                  </a:lnTo>
                  <a:lnTo>
                    <a:pt x="5731" y="11498"/>
                  </a:lnTo>
                  <a:lnTo>
                    <a:pt x="5840" y="10605"/>
                  </a:lnTo>
                  <a:lnTo>
                    <a:pt x="5956" y="9917"/>
                  </a:lnTo>
                  <a:lnTo>
                    <a:pt x="6089" y="9467"/>
                  </a:lnTo>
                  <a:lnTo>
                    <a:pt x="6742" y="8507"/>
                  </a:lnTo>
                  <a:lnTo>
                    <a:pt x="7020" y="7521"/>
                  </a:lnTo>
                  <a:lnTo>
                    <a:pt x="7393" y="6554"/>
                  </a:lnTo>
                  <a:lnTo>
                    <a:pt x="7890" y="5484"/>
                  </a:lnTo>
                  <a:lnTo>
                    <a:pt x="7904" y="4780"/>
                  </a:lnTo>
                  <a:lnTo>
                    <a:pt x="8422" y="4187"/>
                  </a:lnTo>
                  <a:lnTo>
                    <a:pt x="9135" y="4243"/>
                  </a:lnTo>
                  <a:lnTo>
                    <a:pt x="9619" y="4645"/>
                  </a:lnTo>
                  <a:lnTo>
                    <a:pt x="9990" y="4878"/>
                  </a:lnTo>
                  <a:lnTo>
                    <a:pt x="10567" y="4140"/>
                  </a:lnTo>
                  <a:lnTo>
                    <a:pt x="10789" y="3986"/>
                  </a:lnTo>
                  <a:lnTo>
                    <a:pt x="12650" y="0"/>
                  </a:lnTo>
                  <a:lnTo>
                    <a:pt x="18117" y="352"/>
                  </a:lnTo>
                  <a:lnTo>
                    <a:pt x="24593" y="862"/>
                  </a:lnTo>
                  <a:lnTo>
                    <a:pt x="29477" y="12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6" name="Polygon form 656"/>
            <p:cNvSpPr/>
            <p:nvPr/>
          </p:nvSpPr>
          <p:spPr>
            <a:xfrm>
              <a:off x="298814" y="2553725"/>
              <a:ext cx="21438" cy="49120"/>
            </a:xfrm>
            <a:custGeom>
              <a:avLst/>
              <a:gdLst/>
              <a:ahLst/>
              <a:cxnLst/>
              <a:rect l="0" t="0" r="0" b="0"/>
              <a:pathLst>
                <a:path w="21438" h="49120">
                  <a:moveTo>
                    <a:pt x="21079" y="40197"/>
                  </a:moveTo>
                  <a:lnTo>
                    <a:pt x="21304" y="41201"/>
                  </a:lnTo>
                  <a:lnTo>
                    <a:pt x="19813" y="42146"/>
                  </a:lnTo>
                  <a:lnTo>
                    <a:pt x="18546" y="44407"/>
                  </a:lnTo>
                  <a:lnTo>
                    <a:pt x="17380" y="45503"/>
                  </a:lnTo>
                  <a:lnTo>
                    <a:pt x="17182" y="46396"/>
                  </a:lnTo>
                  <a:lnTo>
                    <a:pt x="16986" y="47152"/>
                  </a:lnTo>
                  <a:lnTo>
                    <a:pt x="17304" y="47883"/>
                  </a:lnTo>
                  <a:lnTo>
                    <a:pt x="16502" y="48855"/>
                  </a:lnTo>
                  <a:lnTo>
                    <a:pt x="16055" y="48799"/>
                  </a:lnTo>
                  <a:lnTo>
                    <a:pt x="11426" y="49022"/>
                  </a:lnTo>
                  <a:lnTo>
                    <a:pt x="7324" y="49120"/>
                  </a:lnTo>
                  <a:lnTo>
                    <a:pt x="7848" y="46517"/>
                  </a:lnTo>
                  <a:lnTo>
                    <a:pt x="6887" y="43470"/>
                  </a:lnTo>
                  <a:lnTo>
                    <a:pt x="5554" y="42747"/>
                  </a:lnTo>
                  <a:lnTo>
                    <a:pt x="5830" y="41282"/>
                  </a:lnTo>
                  <a:lnTo>
                    <a:pt x="4024" y="40880"/>
                  </a:lnTo>
                  <a:lnTo>
                    <a:pt x="3426" y="39429"/>
                  </a:lnTo>
                  <a:lnTo>
                    <a:pt x="488" y="38679"/>
                  </a:lnTo>
                  <a:lnTo>
                    <a:pt x="0" y="37801"/>
                  </a:lnTo>
                  <a:lnTo>
                    <a:pt x="898" y="35023"/>
                  </a:lnTo>
                  <a:lnTo>
                    <a:pt x="97" y="29724"/>
                  </a:lnTo>
                  <a:lnTo>
                    <a:pt x="886" y="22545"/>
                  </a:lnTo>
                  <a:lnTo>
                    <a:pt x="1615" y="21402"/>
                  </a:lnTo>
                  <a:lnTo>
                    <a:pt x="1034" y="19626"/>
                  </a:lnTo>
                  <a:lnTo>
                    <a:pt x="768" y="15225"/>
                  </a:lnTo>
                  <a:lnTo>
                    <a:pt x="2597" y="11137"/>
                  </a:lnTo>
                  <a:lnTo>
                    <a:pt x="2426" y="8265"/>
                  </a:lnTo>
                  <a:lnTo>
                    <a:pt x="5545" y="4237"/>
                  </a:lnTo>
                  <a:lnTo>
                    <a:pt x="7978" y="0"/>
                  </a:lnTo>
                  <a:lnTo>
                    <a:pt x="21438" y="1361"/>
                  </a:lnTo>
                  <a:lnTo>
                    <a:pt x="13132" y="16137"/>
                  </a:lnTo>
                  <a:lnTo>
                    <a:pt x="15879" y="23379"/>
                  </a:lnTo>
                  <a:lnTo>
                    <a:pt x="18657" y="30441"/>
                  </a:lnTo>
                  <a:lnTo>
                    <a:pt x="21410" y="37195"/>
                  </a:lnTo>
                  <a:lnTo>
                    <a:pt x="21277" y="37645"/>
                  </a:lnTo>
                  <a:lnTo>
                    <a:pt x="21161" y="38333"/>
                  </a:lnTo>
                  <a:lnTo>
                    <a:pt x="21052" y="39226"/>
                  </a:lnTo>
                  <a:lnTo>
                    <a:pt x="21079" y="4019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7" name="Polygon form 657"/>
            <p:cNvSpPr/>
            <p:nvPr/>
          </p:nvSpPr>
          <p:spPr>
            <a:xfrm>
              <a:off x="343612" y="2563079"/>
              <a:ext cx="32506" cy="21371"/>
            </a:xfrm>
            <a:custGeom>
              <a:avLst/>
              <a:gdLst/>
              <a:ahLst/>
              <a:cxnLst/>
              <a:rect l="0" t="0" r="0" b="0"/>
              <a:pathLst>
                <a:path w="32506" h="21371">
                  <a:moveTo>
                    <a:pt x="30206" y="6667"/>
                  </a:moveTo>
                  <a:lnTo>
                    <a:pt x="26837" y="14189"/>
                  </a:lnTo>
                  <a:lnTo>
                    <a:pt x="23724" y="21371"/>
                  </a:lnTo>
                  <a:lnTo>
                    <a:pt x="20461" y="21132"/>
                  </a:lnTo>
                  <a:lnTo>
                    <a:pt x="16400" y="20845"/>
                  </a:lnTo>
                  <a:lnTo>
                    <a:pt x="10639" y="20432"/>
                  </a:lnTo>
                  <a:lnTo>
                    <a:pt x="5294" y="20032"/>
                  </a:lnTo>
                  <a:lnTo>
                    <a:pt x="0" y="19641"/>
                  </a:lnTo>
                  <a:lnTo>
                    <a:pt x="9471" y="0"/>
                  </a:lnTo>
                  <a:lnTo>
                    <a:pt x="12758" y="263"/>
                  </a:lnTo>
                  <a:lnTo>
                    <a:pt x="16043" y="526"/>
                  </a:lnTo>
                  <a:lnTo>
                    <a:pt x="22627" y="1037"/>
                  </a:lnTo>
                  <a:lnTo>
                    <a:pt x="25925" y="1287"/>
                  </a:lnTo>
                  <a:lnTo>
                    <a:pt x="32506" y="1783"/>
                  </a:lnTo>
                  <a:lnTo>
                    <a:pt x="30279" y="6509"/>
                  </a:lnTo>
                  <a:lnTo>
                    <a:pt x="30206" y="666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8" name="Polygon form 658"/>
            <p:cNvSpPr/>
            <p:nvPr/>
          </p:nvSpPr>
          <p:spPr>
            <a:xfrm>
              <a:off x="311946" y="2555086"/>
              <a:ext cx="27510" cy="35833"/>
            </a:xfrm>
            <a:custGeom>
              <a:avLst/>
              <a:gdLst/>
              <a:ahLst/>
              <a:cxnLst/>
              <a:rect l="0" t="0" r="0" b="0"/>
              <a:pathLst>
                <a:path w="27510" h="35833">
                  <a:moveTo>
                    <a:pt x="14839" y="26367"/>
                  </a:moveTo>
                  <a:lnTo>
                    <a:pt x="12978" y="30353"/>
                  </a:lnTo>
                  <a:lnTo>
                    <a:pt x="12756" y="30507"/>
                  </a:lnTo>
                  <a:lnTo>
                    <a:pt x="12180" y="31245"/>
                  </a:lnTo>
                  <a:lnTo>
                    <a:pt x="11809" y="31012"/>
                  </a:lnTo>
                  <a:lnTo>
                    <a:pt x="11324" y="30609"/>
                  </a:lnTo>
                  <a:lnTo>
                    <a:pt x="10611" y="30553"/>
                  </a:lnTo>
                  <a:lnTo>
                    <a:pt x="10093" y="31147"/>
                  </a:lnTo>
                  <a:lnTo>
                    <a:pt x="10079" y="31851"/>
                  </a:lnTo>
                  <a:lnTo>
                    <a:pt x="9582" y="32920"/>
                  </a:lnTo>
                  <a:lnTo>
                    <a:pt x="9209" y="33888"/>
                  </a:lnTo>
                  <a:lnTo>
                    <a:pt x="8931" y="34874"/>
                  </a:lnTo>
                  <a:lnTo>
                    <a:pt x="8278" y="35833"/>
                  </a:lnTo>
                  <a:lnTo>
                    <a:pt x="5525" y="29080"/>
                  </a:lnTo>
                  <a:lnTo>
                    <a:pt x="2747" y="22017"/>
                  </a:lnTo>
                  <a:lnTo>
                    <a:pt x="0" y="14775"/>
                  </a:lnTo>
                  <a:lnTo>
                    <a:pt x="8306" y="0"/>
                  </a:lnTo>
                  <a:lnTo>
                    <a:pt x="17865" y="875"/>
                  </a:lnTo>
                  <a:lnTo>
                    <a:pt x="17873" y="861"/>
                  </a:lnTo>
                  <a:lnTo>
                    <a:pt x="27510" y="1769"/>
                  </a:lnTo>
                  <a:lnTo>
                    <a:pt x="14839" y="2636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9" name="Polygon form 659"/>
            <p:cNvSpPr/>
            <p:nvPr/>
          </p:nvSpPr>
          <p:spPr>
            <a:xfrm>
              <a:off x="937458" y="3244042"/>
              <a:ext cx="46815" cy="45016"/>
            </a:xfrm>
            <a:custGeom>
              <a:avLst/>
              <a:gdLst/>
              <a:ahLst/>
              <a:cxnLst/>
              <a:rect l="0" t="0" r="0" b="0"/>
              <a:pathLst>
                <a:path w="46815" h="45016">
                  <a:moveTo>
                    <a:pt x="248" y="14880"/>
                  </a:moveTo>
                  <a:lnTo>
                    <a:pt x="4253" y="16566"/>
                  </a:lnTo>
                  <a:lnTo>
                    <a:pt x="6743" y="15835"/>
                  </a:lnTo>
                  <a:lnTo>
                    <a:pt x="6944" y="13643"/>
                  </a:lnTo>
                  <a:lnTo>
                    <a:pt x="9522" y="12821"/>
                  </a:lnTo>
                  <a:lnTo>
                    <a:pt x="11119" y="11293"/>
                  </a:lnTo>
                  <a:lnTo>
                    <a:pt x="10822" y="7443"/>
                  </a:lnTo>
                  <a:lnTo>
                    <a:pt x="13497" y="6405"/>
                  </a:lnTo>
                  <a:lnTo>
                    <a:pt x="13580" y="4681"/>
                  </a:lnTo>
                  <a:lnTo>
                    <a:pt x="15558" y="5895"/>
                  </a:lnTo>
                  <a:lnTo>
                    <a:pt x="16640" y="6001"/>
                  </a:lnTo>
                  <a:lnTo>
                    <a:pt x="18577" y="5955"/>
                  </a:lnTo>
                  <a:lnTo>
                    <a:pt x="21465" y="6860"/>
                  </a:lnTo>
                  <a:lnTo>
                    <a:pt x="22684" y="7400"/>
                  </a:lnTo>
                  <a:lnTo>
                    <a:pt x="24760" y="5758"/>
                  </a:lnTo>
                  <a:lnTo>
                    <a:pt x="26186" y="6635"/>
                  </a:lnTo>
                  <a:lnTo>
                    <a:pt x="26676" y="4395"/>
                  </a:lnTo>
                  <a:lnTo>
                    <a:pt x="28767" y="4406"/>
                  </a:lnTo>
                  <a:lnTo>
                    <a:pt x="29094" y="3679"/>
                  </a:lnTo>
                  <a:lnTo>
                    <a:pt x="28891" y="1731"/>
                  </a:lnTo>
                  <a:lnTo>
                    <a:pt x="29873" y="0"/>
                  </a:lnTo>
                  <a:lnTo>
                    <a:pt x="32058" y="1007"/>
                  </a:lnTo>
                  <a:lnTo>
                    <a:pt x="32122" y="2488"/>
                  </a:lnTo>
                  <a:lnTo>
                    <a:pt x="33231" y="2670"/>
                  </a:lnTo>
                  <a:lnTo>
                    <a:pt x="34096" y="6713"/>
                  </a:lnTo>
                  <a:lnTo>
                    <a:pt x="35922" y="8225"/>
                  </a:lnTo>
                  <a:lnTo>
                    <a:pt x="36835" y="7164"/>
                  </a:lnTo>
                  <a:lnTo>
                    <a:pt x="38230" y="6620"/>
                  </a:lnTo>
                  <a:lnTo>
                    <a:pt x="39739" y="4375"/>
                  </a:lnTo>
                  <a:lnTo>
                    <a:pt x="42220" y="4621"/>
                  </a:lnTo>
                  <a:lnTo>
                    <a:pt x="45777" y="4466"/>
                  </a:lnTo>
                  <a:lnTo>
                    <a:pt x="46815" y="5817"/>
                  </a:lnTo>
                  <a:lnTo>
                    <a:pt x="44970" y="6448"/>
                  </a:lnTo>
                  <a:lnTo>
                    <a:pt x="43480" y="7415"/>
                  </a:lnTo>
                  <a:lnTo>
                    <a:pt x="39673" y="8150"/>
                  </a:lnTo>
                  <a:lnTo>
                    <a:pt x="36244" y="9320"/>
                  </a:lnTo>
                  <a:lnTo>
                    <a:pt x="34809" y="11497"/>
                  </a:lnTo>
                  <a:lnTo>
                    <a:pt x="36202" y="13498"/>
                  </a:lnTo>
                  <a:lnTo>
                    <a:pt x="37262" y="15870"/>
                  </a:lnTo>
                  <a:lnTo>
                    <a:pt x="36066" y="17960"/>
                  </a:lnTo>
                  <a:lnTo>
                    <a:pt x="36707" y="19800"/>
                  </a:lnTo>
                  <a:lnTo>
                    <a:pt x="36196" y="21569"/>
                  </a:lnTo>
                  <a:lnTo>
                    <a:pt x="32807" y="21551"/>
                  </a:lnTo>
                  <a:lnTo>
                    <a:pt x="35008" y="24675"/>
                  </a:lnTo>
                  <a:lnTo>
                    <a:pt x="33064" y="25978"/>
                  </a:lnTo>
                  <a:lnTo>
                    <a:pt x="32274" y="28934"/>
                  </a:lnTo>
                  <a:lnTo>
                    <a:pt x="33166" y="31814"/>
                  </a:lnTo>
                  <a:lnTo>
                    <a:pt x="32092" y="33216"/>
                  </a:lnTo>
                  <a:lnTo>
                    <a:pt x="30668" y="32816"/>
                  </a:lnTo>
                  <a:lnTo>
                    <a:pt x="28086" y="33539"/>
                  </a:lnTo>
                  <a:lnTo>
                    <a:pt x="28004" y="34896"/>
                  </a:lnTo>
                  <a:lnTo>
                    <a:pt x="25341" y="34980"/>
                  </a:lnTo>
                  <a:lnTo>
                    <a:pt x="23949" y="37766"/>
                  </a:lnTo>
                  <a:lnTo>
                    <a:pt x="24706" y="41856"/>
                  </a:lnTo>
                  <a:lnTo>
                    <a:pt x="20438" y="44003"/>
                  </a:lnTo>
                  <a:lnTo>
                    <a:pt x="17840" y="43659"/>
                  </a:lnTo>
                  <a:lnTo>
                    <a:pt x="17322" y="44734"/>
                  </a:lnTo>
                  <a:lnTo>
                    <a:pt x="15041" y="44188"/>
                  </a:lnTo>
                  <a:lnTo>
                    <a:pt x="11570" y="45016"/>
                  </a:lnTo>
                  <a:lnTo>
                    <a:pt x="5045" y="42749"/>
                  </a:lnTo>
                  <a:lnTo>
                    <a:pt x="7446" y="38310"/>
                  </a:lnTo>
                  <a:lnTo>
                    <a:pt x="6519" y="35238"/>
                  </a:lnTo>
                  <a:lnTo>
                    <a:pt x="3641" y="34516"/>
                  </a:lnTo>
                  <a:lnTo>
                    <a:pt x="2729" y="31489"/>
                  </a:lnTo>
                  <a:lnTo>
                    <a:pt x="750" y="27709"/>
                  </a:lnTo>
                  <a:lnTo>
                    <a:pt x="1697" y="25043"/>
                  </a:lnTo>
                  <a:lnTo>
                    <a:pt x="0" y="24388"/>
                  </a:lnTo>
                  <a:lnTo>
                    <a:pt x="195" y="20880"/>
                  </a:lnTo>
                  <a:lnTo>
                    <a:pt x="248" y="1488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0" name="Polygon form 660"/>
            <p:cNvSpPr/>
            <p:nvPr/>
          </p:nvSpPr>
          <p:spPr>
            <a:xfrm>
              <a:off x="765992" y="3457737"/>
              <a:ext cx="47765" cy="56925"/>
            </a:xfrm>
            <a:custGeom>
              <a:avLst/>
              <a:gdLst/>
              <a:ahLst/>
              <a:cxnLst/>
              <a:rect l="0" t="0" r="0" b="0"/>
              <a:pathLst>
                <a:path w="47765" h="56925">
                  <a:moveTo>
                    <a:pt x="18669" y="78"/>
                  </a:moveTo>
                  <a:lnTo>
                    <a:pt x="19578" y="3588"/>
                  </a:lnTo>
                  <a:lnTo>
                    <a:pt x="20646" y="6413"/>
                  </a:lnTo>
                  <a:lnTo>
                    <a:pt x="21507" y="7938"/>
                  </a:lnTo>
                  <a:lnTo>
                    <a:pt x="22941" y="10403"/>
                  </a:lnTo>
                  <a:lnTo>
                    <a:pt x="25479" y="10028"/>
                  </a:lnTo>
                  <a:lnTo>
                    <a:pt x="26753" y="9368"/>
                  </a:lnTo>
                  <a:lnTo>
                    <a:pt x="28860" y="10039"/>
                  </a:lnTo>
                  <a:lnTo>
                    <a:pt x="29453" y="8862"/>
                  </a:lnTo>
                  <a:lnTo>
                    <a:pt x="30454" y="6118"/>
                  </a:lnTo>
                  <a:lnTo>
                    <a:pt x="32835" y="5939"/>
                  </a:lnTo>
                  <a:lnTo>
                    <a:pt x="33054" y="5123"/>
                  </a:lnTo>
                  <a:lnTo>
                    <a:pt x="35010" y="5110"/>
                  </a:lnTo>
                  <a:lnTo>
                    <a:pt x="34651" y="6807"/>
                  </a:lnTo>
                  <a:lnTo>
                    <a:pt x="39303" y="6777"/>
                  </a:lnTo>
                  <a:lnTo>
                    <a:pt x="39324" y="9744"/>
                  </a:lnTo>
                  <a:lnTo>
                    <a:pt x="40067" y="11565"/>
                  </a:lnTo>
                  <a:lnTo>
                    <a:pt x="39448" y="14405"/>
                  </a:lnTo>
                  <a:lnTo>
                    <a:pt x="39669" y="17305"/>
                  </a:lnTo>
                  <a:lnTo>
                    <a:pt x="40907" y="19059"/>
                  </a:lnTo>
                  <a:lnTo>
                    <a:pt x="40569" y="24669"/>
                  </a:lnTo>
                  <a:lnTo>
                    <a:pt x="41525" y="24240"/>
                  </a:lnTo>
                  <a:lnTo>
                    <a:pt x="43180" y="24362"/>
                  </a:lnTo>
                  <a:lnTo>
                    <a:pt x="45563" y="23666"/>
                  </a:lnTo>
                  <a:lnTo>
                    <a:pt x="47295" y="23951"/>
                  </a:lnTo>
                  <a:lnTo>
                    <a:pt x="47658" y="25417"/>
                  </a:lnTo>
                  <a:lnTo>
                    <a:pt x="47160" y="27703"/>
                  </a:lnTo>
                  <a:lnTo>
                    <a:pt x="47765" y="29918"/>
                  </a:lnTo>
                  <a:lnTo>
                    <a:pt x="47144" y="31682"/>
                  </a:lnTo>
                  <a:lnTo>
                    <a:pt x="47417" y="33312"/>
                  </a:lnTo>
                  <a:lnTo>
                    <a:pt x="39494" y="33216"/>
                  </a:lnTo>
                  <a:lnTo>
                    <a:pt x="38831" y="48215"/>
                  </a:lnTo>
                  <a:lnTo>
                    <a:pt x="41235" y="52086"/>
                  </a:lnTo>
                  <a:lnTo>
                    <a:pt x="43579" y="55047"/>
                  </a:lnTo>
                  <a:lnTo>
                    <a:pt x="36572" y="56925"/>
                  </a:lnTo>
                  <a:lnTo>
                    <a:pt x="27472" y="56207"/>
                  </a:lnTo>
                  <a:lnTo>
                    <a:pt x="24935" y="53937"/>
                  </a:lnTo>
                  <a:lnTo>
                    <a:pt x="9632" y="54074"/>
                  </a:lnTo>
                  <a:lnTo>
                    <a:pt x="9053" y="54402"/>
                  </a:lnTo>
                  <a:lnTo>
                    <a:pt x="6854" y="52266"/>
                  </a:lnTo>
                  <a:lnTo>
                    <a:pt x="4409" y="52117"/>
                  </a:lnTo>
                  <a:lnTo>
                    <a:pt x="2131" y="52911"/>
                  </a:lnTo>
                  <a:lnTo>
                    <a:pt x="295" y="53800"/>
                  </a:lnTo>
                  <a:lnTo>
                    <a:pt x="0" y="50841"/>
                  </a:lnTo>
                  <a:lnTo>
                    <a:pt x="604" y="46706"/>
                  </a:lnTo>
                  <a:lnTo>
                    <a:pt x="1993" y="42403"/>
                  </a:lnTo>
                  <a:lnTo>
                    <a:pt x="2227" y="40385"/>
                  </a:lnTo>
                  <a:lnTo>
                    <a:pt x="3535" y="36147"/>
                  </a:lnTo>
                  <a:lnTo>
                    <a:pt x="4475" y="34221"/>
                  </a:lnTo>
                  <a:lnTo>
                    <a:pt x="6714" y="31148"/>
                  </a:lnTo>
                  <a:lnTo>
                    <a:pt x="7972" y="29057"/>
                  </a:lnTo>
                  <a:lnTo>
                    <a:pt x="8430" y="25572"/>
                  </a:lnTo>
                  <a:lnTo>
                    <a:pt x="8271" y="22905"/>
                  </a:lnTo>
                  <a:lnTo>
                    <a:pt x="7153" y="21220"/>
                  </a:lnTo>
                  <a:lnTo>
                    <a:pt x="6174" y="18363"/>
                  </a:lnTo>
                  <a:lnTo>
                    <a:pt x="5270" y="15538"/>
                  </a:lnTo>
                  <a:lnTo>
                    <a:pt x="5487" y="14560"/>
                  </a:lnTo>
                  <a:lnTo>
                    <a:pt x="6685" y="12697"/>
                  </a:lnTo>
                  <a:lnTo>
                    <a:pt x="5572" y="8149"/>
                  </a:lnTo>
                  <a:lnTo>
                    <a:pt x="4817" y="4998"/>
                  </a:lnTo>
                  <a:lnTo>
                    <a:pt x="2921" y="2019"/>
                  </a:lnTo>
                  <a:lnTo>
                    <a:pt x="3293" y="1105"/>
                  </a:lnTo>
                  <a:lnTo>
                    <a:pt x="4881" y="474"/>
                  </a:lnTo>
                  <a:lnTo>
                    <a:pt x="5992" y="564"/>
                  </a:lnTo>
                  <a:lnTo>
                    <a:pt x="7343" y="0"/>
                  </a:lnTo>
                  <a:lnTo>
                    <a:pt x="18669" y="7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1" name="Polygon form 661"/>
            <p:cNvSpPr/>
            <p:nvPr/>
          </p:nvSpPr>
          <p:spPr>
            <a:xfrm>
              <a:off x="767755" y="3451023"/>
              <a:ext cx="4158" cy="6359"/>
            </a:xfrm>
            <a:custGeom>
              <a:avLst/>
              <a:gdLst/>
              <a:ahLst/>
              <a:cxnLst/>
              <a:rect l="0" t="0" r="0" b="0"/>
              <a:pathLst>
                <a:path w="4158" h="6359">
                  <a:moveTo>
                    <a:pt x="1983" y="5863"/>
                  </a:moveTo>
                  <a:lnTo>
                    <a:pt x="1003" y="6359"/>
                  </a:lnTo>
                  <a:lnTo>
                    <a:pt x="0" y="2820"/>
                  </a:lnTo>
                  <a:lnTo>
                    <a:pt x="1562" y="790"/>
                  </a:lnTo>
                  <a:lnTo>
                    <a:pt x="2728" y="0"/>
                  </a:lnTo>
                  <a:lnTo>
                    <a:pt x="4158" y="1616"/>
                  </a:lnTo>
                  <a:lnTo>
                    <a:pt x="2754" y="2603"/>
                  </a:lnTo>
                  <a:lnTo>
                    <a:pt x="2117" y="3812"/>
                  </a:lnTo>
                  <a:lnTo>
                    <a:pt x="1983" y="58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2" name="Polygon form 662"/>
            <p:cNvSpPr/>
            <p:nvPr/>
          </p:nvSpPr>
          <p:spPr>
            <a:xfrm>
              <a:off x="875718" y="3231070"/>
              <a:ext cx="19490" cy="16787"/>
            </a:xfrm>
            <a:custGeom>
              <a:avLst/>
              <a:gdLst/>
              <a:ahLst/>
              <a:cxnLst/>
              <a:rect l="0" t="0" r="0" b="0"/>
              <a:pathLst>
                <a:path w="19490" h="16787">
                  <a:moveTo>
                    <a:pt x="8195" y="2936"/>
                  </a:moveTo>
                  <a:lnTo>
                    <a:pt x="9770" y="3214"/>
                  </a:lnTo>
                  <a:lnTo>
                    <a:pt x="10091" y="1992"/>
                  </a:lnTo>
                  <a:lnTo>
                    <a:pt x="11693" y="20"/>
                  </a:lnTo>
                  <a:lnTo>
                    <a:pt x="14035" y="2459"/>
                  </a:lnTo>
                  <a:lnTo>
                    <a:pt x="16514" y="5767"/>
                  </a:lnTo>
                  <a:lnTo>
                    <a:pt x="18153" y="5939"/>
                  </a:lnTo>
                  <a:lnTo>
                    <a:pt x="19490" y="7184"/>
                  </a:lnTo>
                  <a:lnTo>
                    <a:pt x="16758" y="7653"/>
                  </a:lnTo>
                  <a:lnTo>
                    <a:pt x="16956" y="11354"/>
                  </a:lnTo>
                  <a:lnTo>
                    <a:pt x="16715" y="13033"/>
                  </a:lnTo>
                  <a:lnTo>
                    <a:pt x="15682" y="14179"/>
                  </a:lnTo>
                  <a:lnTo>
                    <a:pt x="16257" y="16525"/>
                  </a:lnTo>
                  <a:lnTo>
                    <a:pt x="15443" y="16787"/>
                  </a:lnTo>
                  <a:lnTo>
                    <a:pt x="12783" y="14366"/>
                  </a:lnTo>
                  <a:lnTo>
                    <a:pt x="13489" y="11986"/>
                  </a:lnTo>
                  <a:lnTo>
                    <a:pt x="12184" y="10625"/>
                  </a:lnTo>
                  <a:lnTo>
                    <a:pt x="10968" y="11012"/>
                  </a:lnTo>
                  <a:lnTo>
                    <a:pt x="7608" y="14625"/>
                  </a:lnTo>
                  <a:lnTo>
                    <a:pt x="6879" y="11341"/>
                  </a:lnTo>
                  <a:lnTo>
                    <a:pt x="5180" y="10608"/>
                  </a:lnTo>
                  <a:lnTo>
                    <a:pt x="3465" y="9361"/>
                  </a:lnTo>
                  <a:lnTo>
                    <a:pt x="4129" y="7826"/>
                  </a:lnTo>
                  <a:lnTo>
                    <a:pt x="1978" y="6253"/>
                  </a:lnTo>
                  <a:lnTo>
                    <a:pt x="2424" y="5046"/>
                  </a:lnTo>
                  <a:lnTo>
                    <a:pt x="958" y="4264"/>
                  </a:lnTo>
                  <a:lnTo>
                    <a:pt x="0" y="3041"/>
                  </a:lnTo>
                  <a:lnTo>
                    <a:pt x="675" y="2244"/>
                  </a:lnTo>
                  <a:lnTo>
                    <a:pt x="3491" y="3532"/>
                  </a:lnTo>
                  <a:lnTo>
                    <a:pt x="5385" y="3760"/>
                  </a:lnTo>
                  <a:lnTo>
                    <a:pt x="5732" y="3191"/>
                  </a:lnTo>
                  <a:lnTo>
                    <a:pt x="3517" y="679"/>
                  </a:lnTo>
                  <a:lnTo>
                    <a:pt x="4257" y="0"/>
                  </a:lnTo>
                  <a:lnTo>
                    <a:pt x="5244" y="130"/>
                  </a:lnTo>
                  <a:lnTo>
                    <a:pt x="8195" y="293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3" name="Polygon form 663"/>
            <p:cNvSpPr/>
            <p:nvPr/>
          </p:nvSpPr>
          <p:spPr>
            <a:xfrm>
              <a:off x="876556" y="3241246"/>
              <a:ext cx="5547" cy="4622"/>
            </a:xfrm>
            <a:custGeom>
              <a:avLst/>
              <a:gdLst/>
              <a:ahLst/>
              <a:cxnLst/>
              <a:rect l="0" t="0" r="0" b="0"/>
              <a:pathLst>
                <a:path w="5547" h="4622">
                  <a:moveTo>
                    <a:pt x="690" y="0"/>
                  </a:moveTo>
                  <a:lnTo>
                    <a:pt x="1956" y="1242"/>
                  </a:lnTo>
                  <a:lnTo>
                    <a:pt x="3474" y="1189"/>
                  </a:lnTo>
                  <a:lnTo>
                    <a:pt x="3602" y="1921"/>
                  </a:lnTo>
                  <a:lnTo>
                    <a:pt x="5547" y="4622"/>
                  </a:lnTo>
                  <a:lnTo>
                    <a:pt x="3056" y="4057"/>
                  </a:lnTo>
                  <a:lnTo>
                    <a:pt x="892" y="1919"/>
                  </a:lnTo>
                  <a:lnTo>
                    <a:pt x="0" y="147"/>
                  </a:lnTo>
                  <a:lnTo>
                    <a:pt x="690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4" name="Polygon form 664"/>
            <p:cNvSpPr/>
            <p:nvPr/>
          </p:nvSpPr>
          <p:spPr>
            <a:xfrm>
              <a:off x="808778" y="3201458"/>
              <a:ext cx="12423" cy="13982"/>
            </a:xfrm>
            <a:custGeom>
              <a:avLst/>
              <a:gdLst/>
              <a:ahLst/>
              <a:cxnLst/>
              <a:rect l="0" t="0" r="0" b="0"/>
              <a:pathLst>
                <a:path w="12423" h="13982">
                  <a:moveTo>
                    <a:pt x="0" y="1216"/>
                  </a:moveTo>
                  <a:lnTo>
                    <a:pt x="675" y="507"/>
                  </a:lnTo>
                  <a:lnTo>
                    <a:pt x="2764" y="0"/>
                  </a:lnTo>
                  <a:lnTo>
                    <a:pt x="5382" y="1420"/>
                  </a:lnTo>
                  <a:lnTo>
                    <a:pt x="6748" y="1569"/>
                  </a:lnTo>
                  <a:lnTo>
                    <a:pt x="8417" y="2806"/>
                  </a:lnTo>
                  <a:lnTo>
                    <a:pt x="8431" y="4406"/>
                  </a:lnTo>
                  <a:lnTo>
                    <a:pt x="9743" y="5152"/>
                  </a:lnTo>
                  <a:lnTo>
                    <a:pt x="10523" y="7112"/>
                  </a:lnTo>
                  <a:lnTo>
                    <a:pt x="11857" y="8286"/>
                  </a:lnTo>
                  <a:lnTo>
                    <a:pt x="11734" y="8992"/>
                  </a:lnTo>
                  <a:lnTo>
                    <a:pt x="12423" y="9457"/>
                  </a:lnTo>
                  <a:lnTo>
                    <a:pt x="11604" y="9824"/>
                  </a:lnTo>
                  <a:lnTo>
                    <a:pt x="9639" y="9725"/>
                  </a:lnTo>
                  <a:lnTo>
                    <a:pt x="9216" y="9079"/>
                  </a:lnTo>
                  <a:lnTo>
                    <a:pt x="8583" y="9469"/>
                  </a:lnTo>
                  <a:lnTo>
                    <a:pt x="8943" y="10308"/>
                  </a:lnTo>
                  <a:lnTo>
                    <a:pt x="8261" y="11827"/>
                  </a:lnTo>
                  <a:lnTo>
                    <a:pt x="7917" y="13454"/>
                  </a:lnTo>
                  <a:lnTo>
                    <a:pt x="7155" y="13982"/>
                  </a:lnTo>
                  <a:lnTo>
                    <a:pt x="6254" y="11844"/>
                  </a:lnTo>
                  <a:lnTo>
                    <a:pt x="6311" y="9826"/>
                  </a:lnTo>
                  <a:lnTo>
                    <a:pt x="5903" y="7762"/>
                  </a:lnTo>
                  <a:lnTo>
                    <a:pt x="3599" y="4998"/>
                  </a:lnTo>
                  <a:lnTo>
                    <a:pt x="2272" y="3033"/>
                  </a:lnTo>
                  <a:lnTo>
                    <a:pt x="1059" y="1656"/>
                  </a:lnTo>
                  <a:lnTo>
                    <a:pt x="0" y="121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5" name="Polygon form 665"/>
            <p:cNvSpPr/>
            <p:nvPr/>
          </p:nvSpPr>
          <p:spPr>
            <a:xfrm>
              <a:off x="883198" y="3487615"/>
              <a:ext cx="30074" cy="64378"/>
            </a:xfrm>
            <a:custGeom>
              <a:avLst/>
              <a:gdLst/>
              <a:ahLst/>
              <a:cxnLst/>
              <a:rect l="0" t="0" r="0" b="0"/>
              <a:pathLst>
                <a:path w="30074" h="64378">
                  <a:moveTo>
                    <a:pt x="27474" y="2061"/>
                  </a:moveTo>
                  <a:lnTo>
                    <a:pt x="28352" y="4102"/>
                  </a:lnTo>
                  <a:lnTo>
                    <a:pt x="29078" y="7265"/>
                  </a:lnTo>
                  <a:lnTo>
                    <a:pt x="29267" y="13014"/>
                  </a:lnTo>
                  <a:lnTo>
                    <a:pt x="30074" y="15259"/>
                  </a:lnTo>
                  <a:lnTo>
                    <a:pt x="29513" y="17543"/>
                  </a:lnTo>
                  <a:lnTo>
                    <a:pt x="28728" y="18938"/>
                  </a:lnTo>
                  <a:lnTo>
                    <a:pt x="27671" y="16126"/>
                  </a:lnTo>
                  <a:lnTo>
                    <a:pt x="26846" y="17529"/>
                  </a:lnTo>
                  <a:lnTo>
                    <a:pt x="27274" y="21073"/>
                  </a:lnTo>
                  <a:lnTo>
                    <a:pt x="26765" y="23091"/>
                  </a:lnTo>
                  <a:lnTo>
                    <a:pt x="25628" y="24179"/>
                  </a:lnTo>
                  <a:lnTo>
                    <a:pt x="25027" y="28215"/>
                  </a:lnTo>
                  <a:lnTo>
                    <a:pt x="23020" y="33751"/>
                  </a:lnTo>
                  <a:lnTo>
                    <a:pt x="20512" y="40290"/>
                  </a:lnTo>
                  <a:lnTo>
                    <a:pt x="17234" y="49276"/>
                  </a:lnTo>
                  <a:lnTo>
                    <a:pt x="15050" y="55870"/>
                  </a:lnTo>
                  <a:lnTo>
                    <a:pt x="12713" y="61357"/>
                  </a:lnTo>
                  <a:lnTo>
                    <a:pt x="9578" y="62427"/>
                  </a:lnTo>
                  <a:lnTo>
                    <a:pt x="6119" y="64378"/>
                  </a:lnTo>
                  <a:lnTo>
                    <a:pt x="4146" y="63127"/>
                  </a:lnTo>
                  <a:lnTo>
                    <a:pt x="1421" y="61375"/>
                  </a:lnTo>
                  <a:lnTo>
                    <a:pt x="688" y="58852"/>
                  </a:lnTo>
                  <a:lnTo>
                    <a:pt x="907" y="54637"/>
                  </a:lnTo>
                  <a:lnTo>
                    <a:pt x="0" y="50829"/>
                  </a:lnTo>
                  <a:lnTo>
                    <a:pt x="6" y="47406"/>
                  </a:lnTo>
                  <a:lnTo>
                    <a:pt x="1010" y="43991"/>
                  </a:lnTo>
                  <a:lnTo>
                    <a:pt x="2807" y="43194"/>
                  </a:lnTo>
                  <a:lnTo>
                    <a:pt x="2969" y="41612"/>
                  </a:lnTo>
                  <a:lnTo>
                    <a:pt x="5095" y="38035"/>
                  </a:lnTo>
                  <a:lnTo>
                    <a:pt x="5708" y="35011"/>
                  </a:lnTo>
                  <a:lnTo>
                    <a:pt x="5037" y="32748"/>
                  </a:lnTo>
                  <a:lnTo>
                    <a:pt x="4581" y="29741"/>
                  </a:lnTo>
                  <a:lnTo>
                    <a:pt x="4637" y="25356"/>
                  </a:lnTo>
                  <a:lnTo>
                    <a:pt x="6163" y="22712"/>
                  </a:lnTo>
                  <a:lnTo>
                    <a:pt x="6899" y="19701"/>
                  </a:lnTo>
                  <a:lnTo>
                    <a:pt x="8796" y="19548"/>
                  </a:lnTo>
                  <a:lnTo>
                    <a:pt x="10978" y="18597"/>
                  </a:lnTo>
                  <a:lnTo>
                    <a:pt x="12443" y="17752"/>
                  </a:lnTo>
                  <a:lnTo>
                    <a:pt x="14109" y="17707"/>
                  </a:lnTo>
                  <a:lnTo>
                    <a:pt x="16469" y="15018"/>
                  </a:lnTo>
                  <a:lnTo>
                    <a:pt x="19801" y="12119"/>
                  </a:lnTo>
                  <a:lnTo>
                    <a:pt x="21110" y="9734"/>
                  </a:lnTo>
                  <a:lnTo>
                    <a:pt x="20733" y="7691"/>
                  </a:lnTo>
                  <a:lnTo>
                    <a:pt x="22307" y="8281"/>
                  </a:lnTo>
                  <a:lnTo>
                    <a:pt x="24625" y="4989"/>
                  </a:lnTo>
                  <a:lnTo>
                    <a:pt x="24880" y="2122"/>
                  </a:lnTo>
                  <a:lnTo>
                    <a:pt x="26273" y="0"/>
                  </a:lnTo>
                  <a:lnTo>
                    <a:pt x="27474" y="206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6" name="Polygon form 666"/>
            <p:cNvSpPr/>
            <p:nvPr/>
          </p:nvSpPr>
          <p:spPr>
            <a:xfrm>
              <a:off x="303991" y="3263405"/>
              <a:ext cx="94366" cy="94488"/>
            </a:xfrm>
            <a:custGeom>
              <a:avLst/>
              <a:gdLst/>
              <a:ahLst/>
              <a:cxnLst/>
              <a:rect l="0" t="0" r="0" b="0"/>
              <a:pathLst>
                <a:path w="94366" h="94488">
                  <a:moveTo>
                    <a:pt x="61668" y="37703"/>
                  </a:moveTo>
                  <a:lnTo>
                    <a:pt x="59090" y="41985"/>
                  </a:lnTo>
                  <a:lnTo>
                    <a:pt x="57523" y="45525"/>
                  </a:lnTo>
                  <a:lnTo>
                    <a:pt x="55599" y="52160"/>
                  </a:lnTo>
                  <a:lnTo>
                    <a:pt x="54665" y="54571"/>
                  </a:lnTo>
                  <a:lnTo>
                    <a:pt x="54671" y="57306"/>
                  </a:lnTo>
                  <a:lnTo>
                    <a:pt x="55267" y="59773"/>
                  </a:lnTo>
                  <a:lnTo>
                    <a:pt x="55160" y="63655"/>
                  </a:lnTo>
                  <a:lnTo>
                    <a:pt x="56847" y="67443"/>
                  </a:lnTo>
                  <a:lnTo>
                    <a:pt x="57142" y="70308"/>
                  </a:lnTo>
                  <a:lnTo>
                    <a:pt x="58122" y="72804"/>
                  </a:lnTo>
                  <a:lnTo>
                    <a:pt x="61838" y="74250"/>
                  </a:lnTo>
                  <a:lnTo>
                    <a:pt x="62999" y="76374"/>
                  </a:lnTo>
                  <a:lnTo>
                    <a:pt x="66534" y="75090"/>
                  </a:lnTo>
                  <a:lnTo>
                    <a:pt x="69478" y="74679"/>
                  </a:lnTo>
                  <a:lnTo>
                    <a:pt x="72440" y="73876"/>
                  </a:lnTo>
                  <a:lnTo>
                    <a:pt x="74948" y="73100"/>
                  </a:lnTo>
                  <a:lnTo>
                    <a:pt x="77696" y="71158"/>
                  </a:lnTo>
                  <a:lnTo>
                    <a:pt x="79129" y="68307"/>
                  </a:lnTo>
                  <a:lnTo>
                    <a:pt x="80247" y="64173"/>
                  </a:lnTo>
                  <a:lnTo>
                    <a:pt x="81178" y="62753"/>
                  </a:lnTo>
                  <a:lnTo>
                    <a:pt x="83953" y="61547"/>
                  </a:lnTo>
                  <a:lnTo>
                    <a:pt x="88105" y="60538"/>
                  </a:lnTo>
                  <a:lnTo>
                    <a:pt x="91352" y="60819"/>
                  </a:lnTo>
                  <a:lnTo>
                    <a:pt x="93683" y="60477"/>
                  </a:lnTo>
                  <a:lnTo>
                    <a:pt x="94366" y="61548"/>
                  </a:lnTo>
                  <a:lnTo>
                    <a:pt x="93778" y="63909"/>
                  </a:lnTo>
                  <a:lnTo>
                    <a:pt x="91223" y="66768"/>
                  </a:lnTo>
                  <a:lnTo>
                    <a:pt x="89781" y="69735"/>
                  </a:lnTo>
                  <a:lnTo>
                    <a:pt x="90312" y="70612"/>
                  </a:lnTo>
                  <a:lnTo>
                    <a:pt x="89372" y="72722"/>
                  </a:lnTo>
                  <a:lnTo>
                    <a:pt x="87767" y="76536"/>
                  </a:lnTo>
                  <a:lnTo>
                    <a:pt x="87035" y="75244"/>
                  </a:lnTo>
                  <a:lnTo>
                    <a:pt x="86238" y="75304"/>
                  </a:lnTo>
                  <a:lnTo>
                    <a:pt x="85515" y="75348"/>
                  </a:lnTo>
                  <a:lnTo>
                    <a:pt x="83664" y="78285"/>
                  </a:lnTo>
                  <a:lnTo>
                    <a:pt x="83082" y="77682"/>
                  </a:lnTo>
                  <a:lnTo>
                    <a:pt x="82590" y="77896"/>
                  </a:lnTo>
                  <a:lnTo>
                    <a:pt x="82496" y="78623"/>
                  </a:lnTo>
                  <a:lnTo>
                    <a:pt x="79038" y="78470"/>
                  </a:lnTo>
                  <a:lnTo>
                    <a:pt x="75537" y="78378"/>
                  </a:lnTo>
                  <a:lnTo>
                    <a:pt x="75062" y="81161"/>
                  </a:lnTo>
                  <a:lnTo>
                    <a:pt x="73365" y="81125"/>
                  </a:lnTo>
                  <a:lnTo>
                    <a:pt x="74489" y="82815"/>
                  </a:lnTo>
                  <a:lnTo>
                    <a:pt x="75694" y="83995"/>
                  </a:lnTo>
                  <a:lnTo>
                    <a:pt x="75941" y="85078"/>
                  </a:lnTo>
                  <a:lnTo>
                    <a:pt x="76503" y="85394"/>
                  </a:lnTo>
                  <a:lnTo>
                    <a:pt x="76144" y="87075"/>
                  </a:lnTo>
                  <a:lnTo>
                    <a:pt x="71308" y="86963"/>
                  </a:lnTo>
                  <a:lnTo>
                    <a:pt x="68876" y="90955"/>
                  </a:lnTo>
                  <a:lnTo>
                    <a:pt x="69275" y="91894"/>
                  </a:lnTo>
                  <a:lnTo>
                    <a:pt x="68667" y="93046"/>
                  </a:lnTo>
                  <a:lnTo>
                    <a:pt x="68367" y="94488"/>
                  </a:lnTo>
                  <a:lnTo>
                    <a:pt x="64887" y="89039"/>
                  </a:lnTo>
                  <a:lnTo>
                    <a:pt x="63197" y="87375"/>
                  </a:lnTo>
                  <a:lnTo>
                    <a:pt x="60331" y="85995"/>
                  </a:lnTo>
                  <a:lnTo>
                    <a:pt x="58170" y="86298"/>
                  </a:lnTo>
                  <a:lnTo>
                    <a:pt x="54842" y="88086"/>
                  </a:lnTo>
                  <a:lnTo>
                    <a:pt x="52863" y="88524"/>
                  </a:lnTo>
                  <a:lnTo>
                    <a:pt x="50418" y="87136"/>
                  </a:lnTo>
                  <a:lnTo>
                    <a:pt x="47755" y="86106"/>
                  </a:lnTo>
                  <a:lnTo>
                    <a:pt x="44634" y="83712"/>
                  </a:lnTo>
                  <a:lnTo>
                    <a:pt x="41941" y="82926"/>
                  </a:lnTo>
                  <a:lnTo>
                    <a:pt x="38115" y="80467"/>
                  </a:lnTo>
                  <a:lnTo>
                    <a:pt x="35433" y="77971"/>
                  </a:lnTo>
                  <a:lnTo>
                    <a:pt x="34748" y="76601"/>
                  </a:lnTo>
                  <a:lnTo>
                    <a:pt x="32714" y="76231"/>
                  </a:lnTo>
                  <a:lnTo>
                    <a:pt x="29210" y="74509"/>
                  </a:lnTo>
                  <a:lnTo>
                    <a:pt x="28129" y="72163"/>
                  </a:lnTo>
                  <a:lnTo>
                    <a:pt x="24737" y="69163"/>
                  </a:lnTo>
                  <a:lnTo>
                    <a:pt x="23581" y="65922"/>
                  </a:lnTo>
                  <a:lnTo>
                    <a:pt x="23262" y="63437"/>
                  </a:lnTo>
                  <a:lnTo>
                    <a:pt x="24612" y="62997"/>
                  </a:lnTo>
                  <a:lnTo>
                    <a:pt x="24569" y="61550"/>
                  </a:lnTo>
                  <a:lnTo>
                    <a:pt x="25730" y="60283"/>
                  </a:lnTo>
                  <a:lnTo>
                    <a:pt x="26168" y="58548"/>
                  </a:lnTo>
                  <a:lnTo>
                    <a:pt x="25481" y="56242"/>
                  </a:lnTo>
                  <a:lnTo>
                    <a:pt x="25653" y="54231"/>
                  </a:lnTo>
                  <a:lnTo>
                    <a:pt x="25076" y="51645"/>
                  </a:lnTo>
                  <a:lnTo>
                    <a:pt x="23192" y="46508"/>
                  </a:lnTo>
                  <a:lnTo>
                    <a:pt x="20633" y="42410"/>
                  </a:lnTo>
                  <a:lnTo>
                    <a:pt x="19784" y="39192"/>
                  </a:lnTo>
                  <a:lnTo>
                    <a:pt x="17292" y="36980"/>
                  </a:lnTo>
                  <a:lnTo>
                    <a:pt x="17004" y="35719"/>
                  </a:lnTo>
                  <a:lnTo>
                    <a:pt x="18527" y="32648"/>
                  </a:lnTo>
                  <a:lnTo>
                    <a:pt x="17064" y="31376"/>
                  </a:lnTo>
                  <a:lnTo>
                    <a:pt x="15736" y="28819"/>
                  </a:lnTo>
                  <a:lnTo>
                    <a:pt x="16015" y="25269"/>
                  </a:lnTo>
                  <a:lnTo>
                    <a:pt x="14231" y="24747"/>
                  </a:lnTo>
                  <a:lnTo>
                    <a:pt x="13076" y="21981"/>
                  </a:lnTo>
                  <a:lnTo>
                    <a:pt x="12277" y="19439"/>
                  </a:lnTo>
                  <a:lnTo>
                    <a:pt x="12689" y="17864"/>
                  </a:lnTo>
                  <a:lnTo>
                    <a:pt x="12186" y="13963"/>
                  </a:lnTo>
                  <a:lnTo>
                    <a:pt x="12403" y="10047"/>
                  </a:lnTo>
                  <a:lnTo>
                    <a:pt x="13207" y="8129"/>
                  </a:lnTo>
                  <a:lnTo>
                    <a:pt x="11465" y="5973"/>
                  </a:lnTo>
                  <a:lnTo>
                    <a:pt x="10211" y="6110"/>
                  </a:lnTo>
                  <a:lnTo>
                    <a:pt x="8777" y="4593"/>
                  </a:lnTo>
                  <a:lnTo>
                    <a:pt x="7393" y="6587"/>
                  </a:lnTo>
                  <a:lnTo>
                    <a:pt x="7011" y="9032"/>
                  </a:lnTo>
                  <a:lnTo>
                    <a:pt x="5883" y="12821"/>
                  </a:lnTo>
                  <a:lnTo>
                    <a:pt x="6302" y="14970"/>
                  </a:lnTo>
                  <a:lnTo>
                    <a:pt x="7642" y="18598"/>
                  </a:lnTo>
                  <a:lnTo>
                    <a:pt x="7796" y="19818"/>
                  </a:lnTo>
                  <a:lnTo>
                    <a:pt x="8207" y="20210"/>
                  </a:lnTo>
                  <a:lnTo>
                    <a:pt x="8058" y="21965"/>
                  </a:lnTo>
                  <a:lnTo>
                    <a:pt x="8716" y="21934"/>
                  </a:lnTo>
                  <a:lnTo>
                    <a:pt x="8295" y="25218"/>
                  </a:lnTo>
                  <a:lnTo>
                    <a:pt x="8942" y="26562"/>
                  </a:lnTo>
                  <a:lnTo>
                    <a:pt x="9102" y="28387"/>
                  </a:lnTo>
                  <a:lnTo>
                    <a:pt x="10510" y="31076"/>
                  </a:lnTo>
                  <a:lnTo>
                    <a:pt x="10205" y="35821"/>
                  </a:lnTo>
                  <a:lnTo>
                    <a:pt x="10593" y="38083"/>
                  </a:lnTo>
                  <a:lnTo>
                    <a:pt x="10883" y="40496"/>
                  </a:lnTo>
                  <a:lnTo>
                    <a:pt x="10292" y="43162"/>
                  </a:lnTo>
                  <a:lnTo>
                    <a:pt x="11999" y="43418"/>
                  </a:lnTo>
                  <a:lnTo>
                    <a:pt x="12801" y="45779"/>
                  </a:lnTo>
                  <a:lnTo>
                    <a:pt x="13492" y="48092"/>
                  </a:lnTo>
                  <a:lnTo>
                    <a:pt x="13153" y="48990"/>
                  </a:lnTo>
                  <a:lnTo>
                    <a:pt x="11102" y="50766"/>
                  </a:lnTo>
                  <a:lnTo>
                    <a:pt x="10460" y="50710"/>
                  </a:lnTo>
                  <a:lnTo>
                    <a:pt x="10346" y="47599"/>
                  </a:lnTo>
                  <a:lnTo>
                    <a:pt x="8781" y="44606"/>
                  </a:lnTo>
                  <a:lnTo>
                    <a:pt x="6876" y="42033"/>
                  </a:lnTo>
                  <a:lnTo>
                    <a:pt x="5404" y="40654"/>
                  </a:lnTo>
                  <a:lnTo>
                    <a:pt x="6664" y="36971"/>
                  </a:lnTo>
                  <a:lnTo>
                    <a:pt x="6982" y="34211"/>
                  </a:lnTo>
                  <a:lnTo>
                    <a:pt x="5770" y="32552"/>
                  </a:lnTo>
                  <a:lnTo>
                    <a:pt x="4042" y="30161"/>
                  </a:lnTo>
                  <a:lnTo>
                    <a:pt x="3350" y="30782"/>
                  </a:lnTo>
                  <a:lnTo>
                    <a:pt x="2885" y="29416"/>
                  </a:lnTo>
                  <a:lnTo>
                    <a:pt x="1089" y="28063"/>
                  </a:lnTo>
                  <a:lnTo>
                    <a:pt x="0" y="25007"/>
                  </a:lnTo>
                  <a:lnTo>
                    <a:pt x="395" y="24643"/>
                  </a:lnTo>
                  <a:lnTo>
                    <a:pt x="1765" y="25020"/>
                  </a:lnTo>
                  <a:lnTo>
                    <a:pt x="3754" y="23221"/>
                  </a:lnTo>
                  <a:lnTo>
                    <a:pt x="4700" y="20960"/>
                  </a:lnTo>
                  <a:lnTo>
                    <a:pt x="3288" y="17198"/>
                  </a:lnTo>
                  <a:lnTo>
                    <a:pt x="1737" y="15669"/>
                  </a:lnTo>
                  <a:lnTo>
                    <a:pt x="1646" y="12443"/>
                  </a:lnTo>
                  <a:lnTo>
                    <a:pt x="1645" y="9060"/>
                  </a:lnTo>
                  <a:lnTo>
                    <a:pt x="1659" y="4933"/>
                  </a:lnTo>
                  <a:lnTo>
                    <a:pt x="2146" y="320"/>
                  </a:lnTo>
                  <a:lnTo>
                    <a:pt x="6248" y="223"/>
                  </a:lnTo>
                  <a:lnTo>
                    <a:pt x="10878" y="0"/>
                  </a:lnTo>
                  <a:lnTo>
                    <a:pt x="10144" y="954"/>
                  </a:lnTo>
                  <a:lnTo>
                    <a:pt x="14394" y="3753"/>
                  </a:lnTo>
                  <a:lnTo>
                    <a:pt x="20974" y="7807"/>
                  </a:lnTo>
                  <a:lnTo>
                    <a:pt x="27963" y="8224"/>
                  </a:lnTo>
                  <a:lnTo>
                    <a:pt x="30748" y="8401"/>
                  </a:lnTo>
                  <a:lnTo>
                    <a:pt x="31532" y="6350"/>
                  </a:lnTo>
                  <a:lnTo>
                    <a:pt x="37603" y="6737"/>
                  </a:lnTo>
                  <a:lnTo>
                    <a:pt x="38228" y="8576"/>
                  </a:lnTo>
                  <a:lnTo>
                    <a:pt x="39453" y="10255"/>
                  </a:lnTo>
                  <a:lnTo>
                    <a:pt x="40765" y="12563"/>
                  </a:lnTo>
                  <a:lnTo>
                    <a:pt x="41027" y="15224"/>
                  </a:lnTo>
                  <a:lnTo>
                    <a:pt x="40971" y="18004"/>
                  </a:lnTo>
                  <a:lnTo>
                    <a:pt x="42305" y="19608"/>
                  </a:lnTo>
                  <a:lnTo>
                    <a:pt x="44771" y="21262"/>
                  </a:lnTo>
                  <a:lnTo>
                    <a:pt x="48314" y="17469"/>
                  </a:lnTo>
                  <a:lnTo>
                    <a:pt x="51252" y="17535"/>
                  </a:lnTo>
                  <a:lnTo>
                    <a:pt x="53113" y="19646"/>
                  </a:lnTo>
                  <a:lnTo>
                    <a:pt x="53819" y="23130"/>
                  </a:lnTo>
                  <a:lnTo>
                    <a:pt x="54155" y="26096"/>
                  </a:lnTo>
                  <a:lnTo>
                    <a:pt x="55420" y="29026"/>
                  </a:lnTo>
                  <a:lnTo>
                    <a:pt x="55193" y="32532"/>
                  </a:lnTo>
                  <a:lnTo>
                    <a:pt x="55537" y="34909"/>
                  </a:lnTo>
                  <a:lnTo>
                    <a:pt x="57933" y="36578"/>
                  </a:lnTo>
                  <a:lnTo>
                    <a:pt x="60210" y="37786"/>
                  </a:lnTo>
                  <a:lnTo>
                    <a:pt x="61668" y="3770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7" name="Polygon form 667"/>
            <p:cNvSpPr/>
            <p:nvPr/>
          </p:nvSpPr>
          <p:spPr>
            <a:xfrm>
              <a:off x="791949" y="3230683"/>
              <a:ext cx="8587" cy="7018"/>
            </a:xfrm>
            <a:custGeom>
              <a:avLst/>
              <a:gdLst/>
              <a:ahLst/>
              <a:cxnLst/>
              <a:rect l="0" t="0" r="0" b="0"/>
              <a:pathLst>
                <a:path w="8587" h="7018">
                  <a:moveTo>
                    <a:pt x="284" y="2270"/>
                  </a:moveTo>
                  <a:lnTo>
                    <a:pt x="720" y="2304"/>
                  </a:lnTo>
                  <a:lnTo>
                    <a:pt x="781" y="1338"/>
                  </a:lnTo>
                  <a:lnTo>
                    <a:pt x="2719" y="582"/>
                  </a:lnTo>
                  <a:lnTo>
                    <a:pt x="3462" y="391"/>
                  </a:lnTo>
                  <a:lnTo>
                    <a:pt x="4591" y="100"/>
                  </a:lnTo>
                  <a:lnTo>
                    <a:pt x="6158" y="0"/>
                  </a:lnTo>
                  <a:lnTo>
                    <a:pt x="8019" y="1487"/>
                  </a:lnTo>
                  <a:lnTo>
                    <a:pt x="8587" y="4597"/>
                  </a:lnTo>
                  <a:lnTo>
                    <a:pt x="7951" y="4763"/>
                  </a:lnTo>
                  <a:lnTo>
                    <a:pt x="7473" y="5591"/>
                  </a:lnTo>
                  <a:lnTo>
                    <a:pt x="5609" y="5526"/>
                  </a:lnTo>
                  <a:lnTo>
                    <a:pt x="4404" y="6572"/>
                  </a:lnTo>
                  <a:lnTo>
                    <a:pt x="2201" y="7018"/>
                  </a:lnTo>
                  <a:lnTo>
                    <a:pt x="673" y="5890"/>
                  </a:lnTo>
                  <a:lnTo>
                    <a:pt x="0" y="3878"/>
                  </a:lnTo>
                  <a:lnTo>
                    <a:pt x="284" y="227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8" name="Polygon form 668"/>
            <p:cNvSpPr/>
            <p:nvPr/>
          </p:nvSpPr>
          <p:spPr>
            <a:xfrm>
              <a:off x="675807" y="3312733"/>
              <a:ext cx="62324" cy="69941"/>
            </a:xfrm>
            <a:custGeom>
              <a:avLst/>
              <a:gdLst/>
              <a:ahLst/>
              <a:cxnLst/>
              <a:rect l="0" t="0" r="0" b="0"/>
              <a:pathLst>
                <a:path w="62324" h="69941">
                  <a:moveTo>
                    <a:pt x="0" y="48640"/>
                  </a:moveTo>
                  <a:lnTo>
                    <a:pt x="1292" y="47786"/>
                  </a:lnTo>
                  <a:lnTo>
                    <a:pt x="1980" y="45016"/>
                  </a:lnTo>
                  <a:lnTo>
                    <a:pt x="3183" y="44911"/>
                  </a:lnTo>
                  <a:lnTo>
                    <a:pt x="5808" y="46228"/>
                  </a:lnTo>
                  <a:lnTo>
                    <a:pt x="7960" y="45303"/>
                  </a:lnTo>
                  <a:lnTo>
                    <a:pt x="9421" y="45619"/>
                  </a:lnTo>
                  <a:lnTo>
                    <a:pt x="10005" y="44574"/>
                  </a:lnTo>
                  <a:lnTo>
                    <a:pt x="25208" y="44530"/>
                  </a:lnTo>
                  <a:lnTo>
                    <a:pt x="26080" y="41240"/>
                  </a:lnTo>
                  <a:lnTo>
                    <a:pt x="25430" y="40659"/>
                  </a:lnTo>
                  <a:lnTo>
                    <a:pt x="23835" y="20366"/>
                  </a:lnTo>
                  <a:lnTo>
                    <a:pt x="22338" y="72"/>
                  </a:lnTo>
                  <a:lnTo>
                    <a:pt x="27995" y="0"/>
                  </a:lnTo>
                  <a:lnTo>
                    <a:pt x="40422" y="10272"/>
                  </a:lnTo>
                  <a:lnTo>
                    <a:pt x="53016" y="20527"/>
                  </a:lnTo>
                  <a:lnTo>
                    <a:pt x="53916" y="22729"/>
                  </a:lnTo>
                  <a:lnTo>
                    <a:pt x="56257" y="24072"/>
                  </a:lnTo>
                  <a:lnTo>
                    <a:pt x="58000" y="24835"/>
                  </a:lnTo>
                  <a:lnTo>
                    <a:pt x="58061" y="27825"/>
                  </a:lnTo>
                  <a:lnTo>
                    <a:pt x="62227" y="27360"/>
                  </a:lnTo>
                  <a:lnTo>
                    <a:pt x="62324" y="38187"/>
                  </a:lnTo>
                  <a:lnTo>
                    <a:pt x="60278" y="41329"/>
                  </a:lnTo>
                  <a:lnTo>
                    <a:pt x="59973" y="44226"/>
                  </a:lnTo>
                  <a:lnTo>
                    <a:pt x="56611" y="44974"/>
                  </a:lnTo>
                  <a:lnTo>
                    <a:pt x="51441" y="45380"/>
                  </a:lnTo>
                  <a:lnTo>
                    <a:pt x="50042" y="47051"/>
                  </a:lnTo>
                  <a:lnTo>
                    <a:pt x="47612" y="47236"/>
                  </a:lnTo>
                  <a:lnTo>
                    <a:pt x="45180" y="47258"/>
                  </a:lnTo>
                  <a:lnTo>
                    <a:pt x="44234" y="46356"/>
                  </a:lnTo>
                  <a:lnTo>
                    <a:pt x="42145" y="47025"/>
                  </a:lnTo>
                  <a:lnTo>
                    <a:pt x="38595" y="48973"/>
                  </a:lnTo>
                  <a:lnTo>
                    <a:pt x="37866" y="50442"/>
                  </a:lnTo>
                  <a:lnTo>
                    <a:pt x="34910" y="52548"/>
                  </a:lnTo>
                  <a:lnTo>
                    <a:pt x="34388" y="53755"/>
                  </a:lnTo>
                  <a:lnTo>
                    <a:pt x="32790" y="54711"/>
                  </a:lnTo>
                  <a:lnTo>
                    <a:pt x="30954" y="54076"/>
                  </a:lnTo>
                  <a:lnTo>
                    <a:pt x="29905" y="55222"/>
                  </a:lnTo>
                  <a:lnTo>
                    <a:pt x="29328" y="58446"/>
                  </a:lnTo>
                  <a:lnTo>
                    <a:pt x="26279" y="62339"/>
                  </a:lnTo>
                  <a:lnTo>
                    <a:pt x="26358" y="63932"/>
                  </a:lnTo>
                  <a:lnTo>
                    <a:pt x="25305" y="65923"/>
                  </a:lnTo>
                  <a:lnTo>
                    <a:pt x="25541" y="68653"/>
                  </a:lnTo>
                  <a:lnTo>
                    <a:pt x="23961" y="69348"/>
                  </a:lnTo>
                  <a:lnTo>
                    <a:pt x="23065" y="69941"/>
                  </a:lnTo>
                  <a:lnTo>
                    <a:pt x="22486" y="67929"/>
                  </a:lnTo>
                  <a:lnTo>
                    <a:pt x="21380" y="68458"/>
                  </a:lnTo>
                  <a:lnTo>
                    <a:pt x="20721" y="68366"/>
                  </a:lnTo>
                  <a:lnTo>
                    <a:pt x="20008" y="69737"/>
                  </a:lnTo>
                  <a:lnTo>
                    <a:pt x="17057" y="69695"/>
                  </a:lnTo>
                  <a:lnTo>
                    <a:pt x="16005" y="68988"/>
                  </a:lnTo>
                  <a:lnTo>
                    <a:pt x="15503" y="69414"/>
                  </a:lnTo>
                  <a:lnTo>
                    <a:pt x="14348" y="68057"/>
                  </a:lnTo>
                  <a:lnTo>
                    <a:pt x="14563" y="66657"/>
                  </a:lnTo>
                  <a:lnTo>
                    <a:pt x="14091" y="66108"/>
                  </a:lnTo>
                  <a:lnTo>
                    <a:pt x="13273" y="66569"/>
                  </a:lnTo>
                  <a:lnTo>
                    <a:pt x="13437" y="65039"/>
                  </a:lnTo>
                  <a:lnTo>
                    <a:pt x="14231" y="63830"/>
                  </a:lnTo>
                  <a:lnTo>
                    <a:pt x="12688" y="61858"/>
                  </a:lnTo>
                  <a:lnTo>
                    <a:pt x="12248" y="60560"/>
                  </a:lnTo>
                  <a:lnTo>
                    <a:pt x="11413" y="59525"/>
                  </a:lnTo>
                  <a:lnTo>
                    <a:pt x="10652" y="59401"/>
                  </a:lnTo>
                  <a:lnTo>
                    <a:pt x="9728" y="60058"/>
                  </a:lnTo>
                  <a:lnTo>
                    <a:pt x="8489" y="60684"/>
                  </a:lnTo>
                  <a:lnTo>
                    <a:pt x="7432" y="61700"/>
                  </a:lnTo>
                  <a:lnTo>
                    <a:pt x="5805" y="61321"/>
                  </a:lnTo>
                  <a:lnTo>
                    <a:pt x="4762" y="60125"/>
                  </a:lnTo>
                  <a:lnTo>
                    <a:pt x="4133" y="59967"/>
                  </a:lnTo>
                  <a:lnTo>
                    <a:pt x="3129" y="60591"/>
                  </a:lnTo>
                  <a:lnTo>
                    <a:pt x="2525" y="60596"/>
                  </a:lnTo>
                  <a:lnTo>
                    <a:pt x="2330" y="58873"/>
                  </a:lnTo>
                  <a:lnTo>
                    <a:pt x="2527" y="57407"/>
                  </a:lnTo>
                  <a:lnTo>
                    <a:pt x="2229" y="55588"/>
                  </a:lnTo>
                  <a:lnTo>
                    <a:pt x="826" y="54263"/>
                  </a:lnTo>
                  <a:lnTo>
                    <a:pt x="122" y="51567"/>
                  </a:lnTo>
                  <a:lnTo>
                    <a:pt x="0" y="4864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9" name="Polygon form 669"/>
            <p:cNvSpPr/>
            <p:nvPr/>
          </p:nvSpPr>
          <p:spPr>
            <a:xfrm>
              <a:off x="1065843" y="3288784"/>
              <a:ext cx="35463" cy="91550"/>
            </a:xfrm>
            <a:custGeom>
              <a:avLst/>
              <a:gdLst/>
              <a:ahLst/>
              <a:cxnLst/>
              <a:rect l="0" t="0" r="0" b="0"/>
              <a:pathLst>
                <a:path w="35463" h="91550">
                  <a:moveTo>
                    <a:pt x="28221" y="40189"/>
                  </a:moveTo>
                  <a:lnTo>
                    <a:pt x="26511" y="42430"/>
                  </a:lnTo>
                  <a:lnTo>
                    <a:pt x="23931" y="42747"/>
                  </a:lnTo>
                  <a:lnTo>
                    <a:pt x="23316" y="48190"/>
                  </a:lnTo>
                  <a:lnTo>
                    <a:pt x="21914" y="49147"/>
                  </a:lnTo>
                  <a:lnTo>
                    <a:pt x="24544" y="53460"/>
                  </a:lnTo>
                  <a:lnTo>
                    <a:pt x="27582" y="57028"/>
                  </a:lnTo>
                  <a:lnTo>
                    <a:pt x="29695" y="60277"/>
                  </a:lnTo>
                  <a:lnTo>
                    <a:pt x="29037" y="64660"/>
                  </a:lnTo>
                  <a:lnTo>
                    <a:pt x="27882" y="65619"/>
                  </a:lnTo>
                  <a:lnTo>
                    <a:pt x="29173" y="68101"/>
                  </a:lnTo>
                  <a:lnTo>
                    <a:pt x="32290" y="72008"/>
                  </a:lnTo>
                  <a:lnTo>
                    <a:pt x="33122" y="74791"/>
                  </a:lnTo>
                  <a:lnTo>
                    <a:pt x="33382" y="77118"/>
                  </a:lnTo>
                  <a:lnTo>
                    <a:pt x="35463" y="81653"/>
                  </a:lnTo>
                  <a:lnTo>
                    <a:pt x="33937" y="86368"/>
                  </a:lnTo>
                  <a:lnTo>
                    <a:pt x="32654" y="91550"/>
                  </a:lnTo>
                  <a:lnTo>
                    <a:pt x="31886" y="87840"/>
                  </a:lnTo>
                  <a:lnTo>
                    <a:pt x="32613" y="83981"/>
                  </a:lnTo>
                  <a:lnTo>
                    <a:pt x="30971" y="81047"/>
                  </a:lnTo>
                  <a:lnTo>
                    <a:pt x="30561" y="75591"/>
                  </a:lnTo>
                  <a:lnTo>
                    <a:pt x="28661" y="73038"/>
                  </a:lnTo>
                  <a:lnTo>
                    <a:pt x="26542" y="67091"/>
                  </a:lnTo>
                  <a:lnTo>
                    <a:pt x="24846" y="60806"/>
                  </a:lnTo>
                  <a:lnTo>
                    <a:pt x="22511" y="56726"/>
                  </a:lnTo>
                  <a:lnTo>
                    <a:pt x="20466" y="59297"/>
                  </a:lnTo>
                  <a:lnTo>
                    <a:pt x="16771" y="62965"/>
                  </a:lnTo>
                  <a:lnTo>
                    <a:pt x="14587" y="62580"/>
                  </a:lnTo>
                  <a:lnTo>
                    <a:pt x="12067" y="61479"/>
                  </a:lnTo>
                  <a:lnTo>
                    <a:pt x="12333" y="55287"/>
                  </a:lnTo>
                  <a:lnTo>
                    <a:pt x="10721" y="50664"/>
                  </a:lnTo>
                  <a:lnTo>
                    <a:pt x="6716" y="45042"/>
                  </a:lnTo>
                  <a:lnTo>
                    <a:pt x="6823" y="43241"/>
                  </a:lnTo>
                  <a:lnTo>
                    <a:pt x="4519" y="42679"/>
                  </a:lnTo>
                  <a:lnTo>
                    <a:pt x="1070" y="38734"/>
                  </a:lnTo>
                  <a:lnTo>
                    <a:pt x="0" y="34767"/>
                  </a:lnTo>
                  <a:lnTo>
                    <a:pt x="1451" y="35470"/>
                  </a:lnTo>
                  <a:lnTo>
                    <a:pt x="764" y="31924"/>
                  </a:lnTo>
                  <a:lnTo>
                    <a:pt x="2328" y="30684"/>
                  </a:lnTo>
                  <a:lnTo>
                    <a:pt x="1466" y="28601"/>
                  </a:lnTo>
                  <a:lnTo>
                    <a:pt x="1913" y="26887"/>
                  </a:lnTo>
                  <a:lnTo>
                    <a:pt x="847" y="21773"/>
                  </a:lnTo>
                  <a:lnTo>
                    <a:pt x="3985" y="22782"/>
                  </a:lnTo>
                  <a:lnTo>
                    <a:pt x="4613" y="18642"/>
                  </a:lnTo>
                  <a:lnTo>
                    <a:pt x="4185" y="16228"/>
                  </a:lnTo>
                  <a:lnTo>
                    <a:pt x="5107" y="11999"/>
                  </a:lnTo>
                  <a:lnTo>
                    <a:pt x="4231" y="9180"/>
                  </a:lnTo>
                  <a:lnTo>
                    <a:pt x="7959" y="5552"/>
                  </a:lnTo>
                  <a:lnTo>
                    <a:pt x="10795" y="6323"/>
                  </a:lnTo>
                  <a:lnTo>
                    <a:pt x="9620" y="3298"/>
                  </a:lnTo>
                  <a:lnTo>
                    <a:pt x="10615" y="2330"/>
                  </a:lnTo>
                  <a:lnTo>
                    <a:pt x="9786" y="472"/>
                  </a:lnTo>
                  <a:lnTo>
                    <a:pt x="11775" y="0"/>
                  </a:lnTo>
                  <a:lnTo>
                    <a:pt x="13849" y="2849"/>
                  </a:lnTo>
                  <a:lnTo>
                    <a:pt x="15770" y="3951"/>
                  </a:lnTo>
                  <a:lnTo>
                    <a:pt x="16980" y="7734"/>
                  </a:lnTo>
                  <a:lnTo>
                    <a:pt x="17988" y="11826"/>
                  </a:lnTo>
                  <a:lnTo>
                    <a:pt x="15667" y="16121"/>
                  </a:lnTo>
                  <a:lnTo>
                    <a:pt x="16750" y="22020"/>
                  </a:lnTo>
                  <a:lnTo>
                    <a:pt x="20405" y="21031"/>
                  </a:lnTo>
                  <a:lnTo>
                    <a:pt x="22432" y="25567"/>
                  </a:lnTo>
                  <a:lnTo>
                    <a:pt x="24997" y="26432"/>
                  </a:lnTo>
                  <a:lnTo>
                    <a:pt x="24924" y="30610"/>
                  </a:lnTo>
                  <a:lnTo>
                    <a:pt x="28104" y="32369"/>
                  </a:lnTo>
                  <a:lnTo>
                    <a:pt x="29918" y="33223"/>
                  </a:lnTo>
                  <a:lnTo>
                    <a:pt x="32284" y="31661"/>
                  </a:lnTo>
                  <a:lnTo>
                    <a:pt x="32882" y="33720"/>
                  </a:lnTo>
                  <a:lnTo>
                    <a:pt x="30477" y="37089"/>
                  </a:lnTo>
                  <a:lnTo>
                    <a:pt x="30095" y="38956"/>
                  </a:lnTo>
                  <a:lnTo>
                    <a:pt x="28221" y="4018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0" name="Polygon form 670"/>
            <p:cNvSpPr/>
            <p:nvPr/>
          </p:nvSpPr>
          <p:spPr>
            <a:xfrm>
              <a:off x="784687" y="3225160"/>
              <a:ext cx="6228" cy="7741"/>
            </a:xfrm>
            <a:custGeom>
              <a:avLst/>
              <a:gdLst/>
              <a:ahLst/>
              <a:cxnLst/>
              <a:rect l="0" t="0" r="0" b="0"/>
              <a:pathLst>
                <a:path w="6228" h="7741">
                  <a:moveTo>
                    <a:pt x="4580" y="4793"/>
                  </a:moveTo>
                  <a:lnTo>
                    <a:pt x="4282" y="3910"/>
                  </a:lnTo>
                  <a:lnTo>
                    <a:pt x="3021" y="6246"/>
                  </a:lnTo>
                  <a:lnTo>
                    <a:pt x="3383" y="7741"/>
                  </a:lnTo>
                  <a:lnTo>
                    <a:pt x="2638" y="7385"/>
                  </a:lnTo>
                  <a:lnTo>
                    <a:pt x="1549" y="5860"/>
                  </a:lnTo>
                  <a:lnTo>
                    <a:pt x="0" y="4943"/>
                  </a:lnTo>
                  <a:lnTo>
                    <a:pt x="304" y="4139"/>
                  </a:lnTo>
                  <a:lnTo>
                    <a:pt x="572" y="1544"/>
                  </a:lnTo>
                  <a:lnTo>
                    <a:pt x="1572" y="437"/>
                  </a:lnTo>
                  <a:lnTo>
                    <a:pt x="2163" y="0"/>
                  </a:lnTo>
                  <a:lnTo>
                    <a:pt x="3133" y="796"/>
                  </a:lnTo>
                  <a:lnTo>
                    <a:pt x="3687" y="1442"/>
                  </a:lnTo>
                  <a:lnTo>
                    <a:pt x="4845" y="1935"/>
                  </a:lnTo>
                  <a:lnTo>
                    <a:pt x="6228" y="2895"/>
                  </a:lnTo>
                  <a:lnTo>
                    <a:pt x="5988" y="3302"/>
                  </a:lnTo>
                  <a:lnTo>
                    <a:pt x="5454" y="4365"/>
                  </a:lnTo>
                  <a:lnTo>
                    <a:pt x="4580" y="4793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1" name="Polygon form 671"/>
            <p:cNvSpPr/>
            <p:nvPr/>
          </p:nvSpPr>
          <p:spPr>
            <a:xfrm>
              <a:off x="1002435" y="3173512"/>
              <a:ext cx="105973" cy="48614"/>
            </a:xfrm>
            <a:custGeom>
              <a:avLst/>
              <a:gdLst/>
              <a:ahLst/>
              <a:cxnLst/>
              <a:rect l="0" t="0" r="0" b="0"/>
              <a:pathLst>
                <a:path w="105973" h="48614">
                  <a:moveTo>
                    <a:pt x="0" y="15694"/>
                  </a:moveTo>
                  <a:lnTo>
                    <a:pt x="2857" y="14636"/>
                  </a:lnTo>
                  <a:lnTo>
                    <a:pt x="6604" y="10110"/>
                  </a:lnTo>
                  <a:lnTo>
                    <a:pt x="10047" y="7524"/>
                  </a:lnTo>
                  <a:lnTo>
                    <a:pt x="13506" y="8778"/>
                  </a:lnTo>
                  <a:lnTo>
                    <a:pt x="16733" y="8600"/>
                  </a:lnTo>
                  <a:lnTo>
                    <a:pt x="20017" y="10661"/>
                  </a:lnTo>
                  <a:lnTo>
                    <a:pt x="23172" y="10590"/>
                  </a:lnTo>
                  <a:lnTo>
                    <a:pt x="28279" y="11431"/>
                  </a:lnTo>
                  <a:lnTo>
                    <a:pt x="29338" y="7874"/>
                  </a:lnTo>
                  <a:lnTo>
                    <a:pt x="26464" y="5178"/>
                  </a:lnTo>
                  <a:lnTo>
                    <a:pt x="26623" y="0"/>
                  </a:lnTo>
                  <a:lnTo>
                    <a:pt x="31175" y="1672"/>
                  </a:lnTo>
                  <a:lnTo>
                    <a:pt x="34236" y="1993"/>
                  </a:lnTo>
                  <a:lnTo>
                    <a:pt x="38516" y="2904"/>
                  </a:lnTo>
                  <a:lnTo>
                    <a:pt x="41287" y="6416"/>
                  </a:lnTo>
                  <a:lnTo>
                    <a:pt x="46814" y="8040"/>
                  </a:lnTo>
                  <a:lnTo>
                    <a:pt x="49126" y="6902"/>
                  </a:lnTo>
                  <a:lnTo>
                    <a:pt x="52549" y="5933"/>
                  </a:lnTo>
                  <a:lnTo>
                    <a:pt x="55965" y="6282"/>
                  </a:lnTo>
                  <a:lnTo>
                    <a:pt x="60381" y="8300"/>
                  </a:lnTo>
                  <a:lnTo>
                    <a:pt x="63770" y="10570"/>
                  </a:lnTo>
                  <a:lnTo>
                    <a:pt x="66551" y="10256"/>
                  </a:lnTo>
                  <a:lnTo>
                    <a:pt x="70868" y="10672"/>
                  </a:lnTo>
                  <a:lnTo>
                    <a:pt x="72878" y="9218"/>
                  </a:lnTo>
                  <a:lnTo>
                    <a:pt x="76321" y="8036"/>
                  </a:lnTo>
                  <a:lnTo>
                    <a:pt x="78426" y="4230"/>
                  </a:lnTo>
                  <a:lnTo>
                    <a:pt x="80567" y="4563"/>
                  </a:lnTo>
                  <a:lnTo>
                    <a:pt x="83231" y="6002"/>
                  </a:lnTo>
                  <a:lnTo>
                    <a:pt x="86513" y="5235"/>
                  </a:lnTo>
                  <a:lnTo>
                    <a:pt x="87542" y="8993"/>
                  </a:lnTo>
                  <a:lnTo>
                    <a:pt x="88621" y="14005"/>
                  </a:lnTo>
                  <a:lnTo>
                    <a:pt x="90697" y="15893"/>
                  </a:lnTo>
                  <a:lnTo>
                    <a:pt x="92022" y="15108"/>
                  </a:lnTo>
                  <a:lnTo>
                    <a:pt x="95522" y="15552"/>
                  </a:lnTo>
                  <a:lnTo>
                    <a:pt x="96668" y="13536"/>
                  </a:lnTo>
                  <a:lnTo>
                    <a:pt x="100141" y="14821"/>
                  </a:lnTo>
                  <a:lnTo>
                    <a:pt x="105166" y="17905"/>
                  </a:lnTo>
                  <a:lnTo>
                    <a:pt x="105973" y="19657"/>
                  </a:lnTo>
                  <a:lnTo>
                    <a:pt x="103194" y="19362"/>
                  </a:lnTo>
                  <a:lnTo>
                    <a:pt x="99151" y="20457"/>
                  </a:lnTo>
                  <a:lnTo>
                    <a:pt x="97865" y="22050"/>
                  </a:lnTo>
                  <a:lnTo>
                    <a:pt x="97610" y="25472"/>
                  </a:lnTo>
                  <a:lnTo>
                    <a:pt x="94005" y="27807"/>
                  </a:lnTo>
                  <a:lnTo>
                    <a:pt x="92421" y="30675"/>
                  </a:lnTo>
                  <a:lnTo>
                    <a:pt x="88601" y="29991"/>
                  </a:lnTo>
                  <a:lnTo>
                    <a:pt x="86570" y="29715"/>
                  </a:lnTo>
                  <a:lnTo>
                    <a:pt x="86731" y="32990"/>
                  </a:lnTo>
                  <a:lnTo>
                    <a:pt x="88815" y="34764"/>
                  </a:lnTo>
                  <a:lnTo>
                    <a:pt x="90244" y="36322"/>
                  </a:lnTo>
                  <a:lnTo>
                    <a:pt x="88928" y="38155"/>
                  </a:lnTo>
                  <a:lnTo>
                    <a:pt x="88065" y="40962"/>
                  </a:lnTo>
                  <a:lnTo>
                    <a:pt x="85221" y="42995"/>
                  </a:lnTo>
                  <a:lnTo>
                    <a:pt x="80467" y="43585"/>
                  </a:lnTo>
                  <a:lnTo>
                    <a:pt x="76098" y="45701"/>
                  </a:lnTo>
                  <a:lnTo>
                    <a:pt x="73619" y="48614"/>
                  </a:lnTo>
                  <a:lnTo>
                    <a:pt x="71415" y="47215"/>
                  </a:lnTo>
                  <a:lnTo>
                    <a:pt x="67462" y="47526"/>
                  </a:lnTo>
                  <a:lnTo>
                    <a:pt x="61174" y="44948"/>
                  </a:lnTo>
                  <a:lnTo>
                    <a:pt x="57601" y="44471"/>
                  </a:lnTo>
                  <a:lnTo>
                    <a:pt x="53591" y="45469"/>
                  </a:lnTo>
                  <a:lnTo>
                    <a:pt x="46330" y="44877"/>
                  </a:lnTo>
                  <a:lnTo>
                    <a:pt x="42781" y="45248"/>
                  </a:lnTo>
                  <a:lnTo>
                    <a:pt x="39515" y="42517"/>
                  </a:lnTo>
                  <a:lnTo>
                    <a:pt x="35912" y="38179"/>
                  </a:lnTo>
                  <a:lnTo>
                    <a:pt x="33658" y="37788"/>
                  </a:lnTo>
                  <a:lnTo>
                    <a:pt x="28319" y="35070"/>
                  </a:lnTo>
                  <a:lnTo>
                    <a:pt x="23665" y="34706"/>
                  </a:lnTo>
                  <a:lnTo>
                    <a:pt x="19453" y="34151"/>
                  </a:lnTo>
                  <a:lnTo>
                    <a:pt x="17313" y="32152"/>
                  </a:lnTo>
                  <a:lnTo>
                    <a:pt x="15834" y="26471"/>
                  </a:lnTo>
                  <a:lnTo>
                    <a:pt x="11747" y="22776"/>
                  </a:lnTo>
                  <a:lnTo>
                    <a:pt x="6368" y="21302"/>
                  </a:lnTo>
                  <a:lnTo>
                    <a:pt x="2479" y="18958"/>
                  </a:lnTo>
                  <a:lnTo>
                    <a:pt x="0" y="1569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2" name="Polygon form 672"/>
            <p:cNvSpPr/>
            <p:nvPr/>
          </p:nvSpPr>
          <p:spPr>
            <a:xfrm>
              <a:off x="836482" y="3479139"/>
              <a:ext cx="40210" cy="77518"/>
            </a:xfrm>
            <a:custGeom>
              <a:avLst/>
              <a:gdLst/>
              <a:ahLst/>
              <a:cxnLst/>
              <a:rect l="0" t="0" r="0" b="0"/>
              <a:pathLst>
                <a:path w="40210" h="77518">
                  <a:moveTo>
                    <a:pt x="17337" y="5562"/>
                  </a:moveTo>
                  <a:lnTo>
                    <a:pt x="20222" y="5197"/>
                  </a:lnTo>
                  <a:lnTo>
                    <a:pt x="24747" y="6562"/>
                  </a:lnTo>
                  <a:lnTo>
                    <a:pt x="25769" y="5970"/>
                  </a:lnTo>
                  <a:lnTo>
                    <a:pt x="28428" y="5865"/>
                  </a:lnTo>
                  <a:lnTo>
                    <a:pt x="29850" y="4452"/>
                  </a:lnTo>
                  <a:lnTo>
                    <a:pt x="32135" y="4546"/>
                  </a:lnTo>
                  <a:lnTo>
                    <a:pt x="36389" y="2732"/>
                  </a:lnTo>
                  <a:lnTo>
                    <a:pt x="39547" y="0"/>
                  </a:lnTo>
                  <a:lnTo>
                    <a:pt x="40071" y="2133"/>
                  </a:lnTo>
                  <a:lnTo>
                    <a:pt x="39693" y="6863"/>
                  </a:lnTo>
                  <a:lnTo>
                    <a:pt x="39952" y="11033"/>
                  </a:lnTo>
                  <a:lnTo>
                    <a:pt x="39683" y="18454"/>
                  </a:lnTo>
                  <a:lnTo>
                    <a:pt x="40210" y="20786"/>
                  </a:lnTo>
                  <a:lnTo>
                    <a:pt x="38866" y="24167"/>
                  </a:lnTo>
                  <a:lnTo>
                    <a:pt x="37182" y="27449"/>
                  </a:lnTo>
                  <a:lnTo>
                    <a:pt x="34578" y="30366"/>
                  </a:lnTo>
                  <a:lnTo>
                    <a:pt x="31004" y="32133"/>
                  </a:lnTo>
                  <a:lnTo>
                    <a:pt x="26597" y="34390"/>
                  </a:lnTo>
                  <a:lnTo>
                    <a:pt x="21992" y="39431"/>
                  </a:lnTo>
                  <a:lnTo>
                    <a:pt x="20485" y="40280"/>
                  </a:lnTo>
                  <a:lnTo>
                    <a:pt x="17627" y="43616"/>
                  </a:lnTo>
                  <a:lnTo>
                    <a:pt x="16004" y="44694"/>
                  </a:lnTo>
                  <a:lnTo>
                    <a:pt x="15442" y="48065"/>
                  </a:lnTo>
                  <a:lnTo>
                    <a:pt x="16943" y="51670"/>
                  </a:lnTo>
                  <a:lnTo>
                    <a:pt x="17460" y="54455"/>
                  </a:lnTo>
                  <a:lnTo>
                    <a:pt x="17391" y="55872"/>
                  </a:lnTo>
                  <a:lnTo>
                    <a:pt x="18069" y="55643"/>
                  </a:lnTo>
                  <a:lnTo>
                    <a:pt x="17574" y="60284"/>
                  </a:lnTo>
                  <a:lnTo>
                    <a:pt x="16783" y="62475"/>
                  </a:lnTo>
                  <a:lnTo>
                    <a:pt x="17586" y="63297"/>
                  </a:lnTo>
                  <a:lnTo>
                    <a:pt x="16860" y="65259"/>
                  </a:lnTo>
                  <a:lnTo>
                    <a:pt x="15163" y="66922"/>
                  </a:lnTo>
                  <a:lnTo>
                    <a:pt x="11973" y="68480"/>
                  </a:lnTo>
                  <a:lnTo>
                    <a:pt x="7310" y="70981"/>
                  </a:lnTo>
                  <a:lnTo>
                    <a:pt x="5541" y="72708"/>
                  </a:lnTo>
                  <a:lnTo>
                    <a:pt x="5680" y="74703"/>
                  </a:lnTo>
                  <a:lnTo>
                    <a:pt x="6591" y="75034"/>
                  </a:lnTo>
                  <a:lnTo>
                    <a:pt x="6049" y="77518"/>
                  </a:lnTo>
                  <a:lnTo>
                    <a:pt x="3270" y="77440"/>
                  </a:lnTo>
                  <a:lnTo>
                    <a:pt x="3141" y="75347"/>
                  </a:lnTo>
                  <a:lnTo>
                    <a:pt x="2782" y="73221"/>
                  </a:lnTo>
                  <a:lnTo>
                    <a:pt x="2612" y="71520"/>
                  </a:lnTo>
                  <a:lnTo>
                    <a:pt x="3707" y="66260"/>
                  </a:lnTo>
                  <a:lnTo>
                    <a:pt x="3012" y="62890"/>
                  </a:lnTo>
                  <a:lnTo>
                    <a:pt x="1732" y="56218"/>
                  </a:lnTo>
                  <a:lnTo>
                    <a:pt x="6045" y="50895"/>
                  </a:lnTo>
                  <a:lnTo>
                    <a:pt x="7269" y="47495"/>
                  </a:lnTo>
                  <a:lnTo>
                    <a:pt x="7864" y="47071"/>
                  </a:lnTo>
                  <a:lnTo>
                    <a:pt x="8476" y="44291"/>
                  </a:lnTo>
                  <a:lnTo>
                    <a:pt x="7966" y="42884"/>
                  </a:lnTo>
                  <a:lnTo>
                    <a:pt x="8354" y="39351"/>
                  </a:lnTo>
                  <a:lnTo>
                    <a:pt x="9291" y="36080"/>
                  </a:lnTo>
                  <a:lnTo>
                    <a:pt x="9635" y="30093"/>
                  </a:lnTo>
                  <a:lnTo>
                    <a:pt x="7757" y="28556"/>
                  </a:lnTo>
                  <a:lnTo>
                    <a:pt x="5976" y="28198"/>
                  </a:lnTo>
                  <a:lnTo>
                    <a:pt x="5222" y="27021"/>
                  </a:lnTo>
                  <a:lnTo>
                    <a:pt x="3521" y="26010"/>
                  </a:lnTo>
                  <a:lnTo>
                    <a:pt x="359" y="26079"/>
                  </a:lnTo>
                  <a:lnTo>
                    <a:pt x="201" y="24314"/>
                  </a:lnTo>
                  <a:lnTo>
                    <a:pt x="0" y="20948"/>
                  </a:lnTo>
                  <a:lnTo>
                    <a:pt x="11700" y="17133"/>
                  </a:lnTo>
                  <a:lnTo>
                    <a:pt x="13774" y="19421"/>
                  </a:lnTo>
                  <a:lnTo>
                    <a:pt x="14840" y="18994"/>
                  </a:lnTo>
                  <a:lnTo>
                    <a:pt x="16277" y="20204"/>
                  </a:lnTo>
                  <a:lnTo>
                    <a:pt x="16397" y="22102"/>
                  </a:lnTo>
                  <a:lnTo>
                    <a:pt x="15481" y="24297"/>
                  </a:lnTo>
                  <a:lnTo>
                    <a:pt x="15574" y="27636"/>
                  </a:lnTo>
                  <a:lnTo>
                    <a:pt x="17867" y="30583"/>
                  </a:lnTo>
                  <a:lnTo>
                    <a:pt x="19217" y="27308"/>
                  </a:lnTo>
                  <a:lnTo>
                    <a:pt x="20913" y="26325"/>
                  </a:lnTo>
                  <a:lnTo>
                    <a:pt x="20932" y="20232"/>
                  </a:lnTo>
                  <a:lnTo>
                    <a:pt x="19521" y="16794"/>
                  </a:lnTo>
                  <a:lnTo>
                    <a:pt x="18225" y="15256"/>
                  </a:lnTo>
                  <a:lnTo>
                    <a:pt x="16902" y="15316"/>
                  </a:lnTo>
                  <a:lnTo>
                    <a:pt x="16118" y="9153"/>
                  </a:lnTo>
                  <a:lnTo>
                    <a:pt x="17337" y="556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3" name="Polygon form 673"/>
            <p:cNvSpPr/>
            <p:nvPr/>
          </p:nvSpPr>
          <p:spPr>
            <a:xfrm>
              <a:off x="658181" y="3301311"/>
              <a:ext cx="45621" cy="60061"/>
            </a:xfrm>
            <a:custGeom>
              <a:avLst/>
              <a:gdLst/>
              <a:ahLst/>
              <a:cxnLst/>
              <a:rect l="0" t="0" r="0" b="0"/>
              <a:pathLst>
                <a:path w="45621" h="60061">
                  <a:moveTo>
                    <a:pt x="17626" y="60061"/>
                  </a:moveTo>
                  <a:lnTo>
                    <a:pt x="15186" y="56822"/>
                  </a:lnTo>
                  <a:lnTo>
                    <a:pt x="12967" y="53353"/>
                  </a:lnTo>
                  <a:lnTo>
                    <a:pt x="10484" y="52098"/>
                  </a:lnTo>
                  <a:lnTo>
                    <a:pt x="8711" y="50708"/>
                  </a:lnTo>
                  <a:lnTo>
                    <a:pt x="6599" y="50751"/>
                  </a:lnTo>
                  <a:lnTo>
                    <a:pt x="4728" y="51770"/>
                  </a:lnTo>
                  <a:lnTo>
                    <a:pt x="2859" y="51356"/>
                  </a:lnTo>
                  <a:lnTo>
                    <a:pt x="1523" y="52860"/>
                  </a:lnTo>
                  <a:lnTo>
                    <a:pt x="1266" y="50322"/>
                  </a:lnTo>
                  <a:lnTo>
                    <a:pt x="2387" y="48005"/>
                  </a:lnTo>
                  <a:lnTo>
                    <a:pt x="2986" y="43575"/>
                  </a:lnTo>
                  <a:lnTo>
                    <a:pt x="2714" y="38921"/>
                  </a:lnTo>
                  <a:lnTo>
                    <a:pt x="2337" y="36578"/>
                  </a:lnTo>
                  <a:lnTo>
                    <a:pt x="2790" y="34232"/>
                  </a:lnTo>
                  <a:lnTo>
                    <a:pt x="1899" y="31990"/>
                  </a:lnTo>
                  <a:lnTo>
                    <a:pt x="0" y="29946"/>
                  </a:lnTo>
                  <a:lnTo>
                    <a:pt x="874" y="28380"/>
                  </a:lnTo>
                  <a:lnTo>
                    <a:pt x="15504" y="28481"/>
                  </a:lnTo>
                  <a:lnTo>
                    <a:pt x="14999" y="21683"/>
                  </a:lnTo>
                  <a:lnTo>
                    <a:pt x="15983" y="19271"/>
                  </a:lnTo>
                  <a:lnTo>
                    <a:pt x="19477" y="18864"/>
                  </a:lnTo>
                  <a:lnTo>
                    <a:pt x="19727" y="6827"/>
                  </a:lnTo>
                  <a:lnTo>
                    <a:pt x="31810" y="7122"/>
                  </a:lnTo>
                  <a:lnTo>
                    <a:pt x="31993" y="0"/>
                  </a:lnTo>
                  <a:lnTo>
                    <a:pt x="45621" y="11421"/>
                  </a:lnTo>
                  <a:lnTo>
                    <a:pt x="39964" y="11494"/>
                  </a:lnTo>
                  <a:lnTo>
                    <a:pt x="41461" y="31788"/>
                  </a:lnTo>
                  <a:lnTo>
                    <a:pt x="43056" y="52080"/>
                  </a:lnTo>
                  <a:lnTo>
                    <a:pt x="43706" y="52661"/>
                  </a:lnTo>
                  <a:lnTo>
                    <a:pt x="42835" y="55951"/>
                  </a:lnTo>
                  <a:lnTo>
                    <a:pt x="27631" y="55995"/>
                  </a:lnTo>
                  <a:lnTo>
                    <a:pt x="27047" y="57040"/>
                  </a:lnTo>
                  <a:lnTo>
                    <a:pt x="25587" y="56724"/>
                  </a:lnTo>
                  <a:lnTo>
                    <a:pt x="23434" y="57649"/>
                  </a:lnTo>
                  <a:lnTo>
                    <a:pt x="20810" y="56332"/>
                  </a:lnTo>
                  <a:lnTo>
                    <a:pt x="19607" y="56437"/>
                  </a:lnTo>
                  <a:lnTo>
                    <a:pt x="18919" y="59207"/>
                  </a:lnTo>
                  <a:lnTo>
                    <a:pt x="17626" y="6006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4" name="Polygon form 674"/>
            <p:cNvSpPr/>
            <p:nvPr/>
          </p:nvSpPr>
          <p:spPr>
            <a:xfrm>
              <a:off x="833583" y="3441244"/>
              <a:ext cx="6617" cy="10166"/>
            </a:xfrm>
            <a:custGeom>
              <a:avLst/>
              <a:gdLst/>
              <a:ahLst/>
              <a:cxnLst/>
              <a:rect l="0" t="0" r="0" b="0"/>
              <a:pathLst>
                <a:path w="6617" h="10166">
                  <a:moveTo>
                    <a:pt x="1125" y="10166"/>
                  </a:moveTo>
                  <a:lnTo>
                    <a:pt x="947" y="4465"/>
                  </a:lnTo>
                  <a:lnTo>
                    <a:pt x="0" y="2315"/>
                  </a:lnTo>
                  <a:lnTo>
                    <a:pt x="2331" y="2690"/>
                  </a:lnTo>
                  <a:lnTo>
                    <a:pt x="3530" y="0"/>
                  </a:lnTo>
                  <a:lnTo>
                    <a:pt x="5571" y="311"/>
                  </a:lnTo>
                  <a:lnTo>
                    <a:pt x="5779" y="2174"/>
                  </a:lnTo>
                  <a:lnTo>
                    <a:pt x="6597" y="3246"/>
                  </a:lnTo>
                  <a:lnTo>
                    <a:pt x="6617" y="4784"/>
                  </a:lnTo>
                  <a:lnTo>
                    <a:pt x="5658" y="5771"/>
                  </a:lnTo>
                  <a:lnTo>
                    <a:pt x="4133" y="8235"/>
                  </a:lnTo>
                  <a:lnTo>
                    <a:pt x="2717" y="9944"/>
                  </a:lnTo>
                  <a:lnTo>
                    <a:pt x="1125" y="1016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5" name="Polygon form 675"/>
            <p:cNvSpPr/>
            <p:nvPr/>
          </p:nvSpPr>
          <p:spPr>
            <a:xfrm>
              <a:off x="846241" y="3473826"/>
              <a:ext cx="11173" cy="35897"/>
            </a:xfrm>
            <a:custGeom>
              <a:avLst/>
              <a:gdLst/>
              <a:ahLst/>
              <a:cxnLst/>
              <a:rect l="0" t="0" r="0" b="0"/>
              <a:pathLst>
                <a:path w="11173" h="35897">
                  <a:moveTo>
                    <a:pt x="7577" y="10875"/>
                  </a:moveTo>
                  <a:lnTo>
                    <a:pt x="6359" y="14467"/>
                  </a:lnTo>
                  <a:lnTo>
                    <a:pt x="7143" y="20629"/>
                  </a:lnTo>
                  <a:lnTo>
                    <a:pt x="8466" y="20570"/>
                  </a:lnTo>
                  <a:lnTo>
                    <a:pt x="9761" y="22108"/>
                  </a:lnTo>
                  <a:lnTo>
                    <a:pt x="11173" y="25546"/>
                  </a:lnTo>
                  <a:lnTo>
                    <a:pt x="11153" y="31639"/>
                  </a:lnTo>
                  <a:lnTo>
                    <a:pt x="9458" y="32622"/>
                  </a:lnTo>
                  <a:lnTo>
                    <a:pt x="8108" y="35897"/>
                  </a:lnTo>
                  <a:lnTo>
                    <a:pt x="5815" y="32950"/>
                  </a:lnTo>
                  <a:lnTo>
                    <a:pt x="5722" y="29611"/>
                  </a:lnTo>
                  <a:lnTo>
                    <a:pt x="6638" y="27416"/>
                  </a:lnTo>
                  <a:lnTo>
                    <a:pt x="6517" y="25517"/>
                  </a:lnTo>
                  <a:lnTo>
                    <a:pt x="5081" y="24308"/>
                  </a:lnTo>
                  <a:lnTo>
                    <a:pt x="4015" y="24735"/>
                  </a:lnTo>
                  <a:lnTo>
                    <a:pt x="1940" y="22447"/>
                  </a:lnTo>
                  <a:lnTo>
                    <a:pt x="0" y="21207"/>
                  </a:lnTo>
                  <a:lnTo>
                    <a:pt x="1351" y="16819"/>
                  </a:lnTo>
                  <a:lnTo>
                    <a:pt x="2620" y="15180"/>
                  </a:lnTo>
                  <a:lnTo>
                    <a:pt x="2048" y="11254"/>
                  </a:lnTo>
                  <a:lnTo>
                    <a:pt x="2961" y="7422"/>
                  </a:lnTo>
                  <a:lnTo>
                    <a:pt x="3659" y="6143"/>
                  </a:lnTo>
                  <a:lnTo>
                    <a:pt x="2825" y="2120"/>
                  </a:lnTo>
                  <a:lnTo>
                    <a:pt x="1088" y="0"/>
                  </a:lnTo>
                  <a:lnTo>
                    <a:pt x="4810" y="901"/>
                  </a:lnTo>
                  <a:lnTo>
                    <a:pt x="5535" y="2214"/>
                  </a:lnTo>
                  <a:lnTo>
                    <a:pt x="6755" y="4429"/>
                  </a:lnTo>
                  <a:lnTo>
                    <a:pt x="7577" y="1087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6" name="Polygon form 676"/>
            <p:cNvSpPr/>
            <p:nvPr/>
          </p:nvSpPr>
          <p:spPr>
            <a:xfrm>
              <a:off x="1143688" y="3394368"/>
              <a:ext cx="35759" cy="31823"/>
            </a:xfrm>
            <a:custGeom>
              <a:avLst/>
              <a:gdLst/>
              <a:ahLst/>
              <a:cxnLst/>
              <a:rect l="0" t="0" r="0" b="0"/>
              <a:pathLst>
                <a:path w="35759" h="31823">
                  <a:moveTo>
                    <a:pt x="33902" y="12583"/>
                  </a:moveTo>
                  <a:lnTo>
                    <a:pt x="31172" y="14375"/>
                  </a:lnTo>
                  <a:lnTo>
                    <a:pt x="27797" y="13537"/>
                  </a:lnTo>
                  <a:lnTo>
                    <a:pt x="23382" y="13579"/>
                  </a:lnTo>
                  <a:lnTo>
                    <a:pt x="22323" y="19448"/>
                  </a:lnTo>
                  <a:lnTo>
                    <a:pt x="20910" y="21249"/>
                  </a:lnTo>
                  <a:lnTo>
                    <a:pt x="19126" y="28414"/>
                  </a:lnTo>
                  <a:lnTo>
                    <a:pt x="16008" y="29519"/>
                  </a:lnTo>
                  <a:lnTo>
                    <a:pt x="12346" y="28092"/>
                  </a:lnTo>
                  <a:lnTo>
                    <a:pt x="10510" y="28547"/>
                  </a:lnTo>
                  <a:lnTo>
                    <a:pt x="8305" y="31143"/>
                  </a:lnTo>
                  <a:lnTo>
                    <a:pt x="5845" y="30779"/>
                  </a:lnTo>
                  <a:lnTo>
                    <a:pt x="3375" y="31823"/>
                  </a:lnTo>
                  <a:lnTo>
                    <a:pt x="709" y="28945"/>
                  </a:lnTo>
                  <a:lnTo>
                    <a:pt x="0" y="25537"/>
                  </a:lnTo>
                  <a:lnTo>
                    <a:pt x="2856" y="27275"/>
                  </a:lnTo>
                  <a:lnTo>
                    <a:pt x="5807" y="26309"/>
                  </a:lnTo>
                  <a:lnTo>
                    <a:pt x="6464" y="21975"/>
                  </a:lnTo>
                  <a:lnTo>
                    <a:pt x="8072" y="21000"/>
                  </a:lnTo>
                  <a:lnTo>
                    <a:pt x="12639" y="19861"/>
                  </a:lnTo>
                  <a:lnTo>
                    <a:pt x="15223" y="15780"/>
                  </a:lnTo>
                  <a:lnTo>
                    <a:pt x="16941" y="12515"/>
                  </a:lnTo>
                  <a:lnTo>
                    <a:pt x="18830" y="15161"/>
                  </a:lnTo>
                  <a:lnTo>
                    <a:pt x="19546" y="13402"/>
                  </a:lnTo>
                  <a:lnTo>
                    <a:pt x="21390" y="13547"/>
                  </a:lnTo>
                  <a:lnTo>
                    <a:pt x="21425" y="10257"/>
                  </a:lnTo>
                  <a:lnTo>
                    <a:pt x="21434" y="7720"/>
                  </a:lnTo>
                  <a:lnTo>
                    <a:pt x="24128" y="4100"/>
                  </a:lnTo>
                  <a:lnTo>
                    <a:pt x="25730" y="42"/>
                  </a:lnTo>
                  <a:lnTo>
                    <a:pt x="27278" y="0"/>
                  </a:lnTo>
                  <a:lnTo>
                    <a:pt x="29466" y="2580"/>
                  </a:lnTo>
                  <a:lnTo>
                    <a:pt x="29817" y="4823"/>
                  </a:lnTo>
                  <a:lnTo>
                    <a:pt x="32449" y="6229"/>
                  </a:lnTo>
                  <a:lnTo>
                    <a:pt x="35759" y="7744"/>
                  </a:lnTo>
                  <a:lnTo>
                    <a:pt x="35622" y="9776"/>
                  </a:lnTo>
                  <a:lnTo>
                    <a:pt x="33064" y="10064"/>
                  </a:lnTo>
                  <a:lnTo>
                    <a:pt x="33902" y="1258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7" name="Polygon form 677"/>
            <p:cNvSpPr/>
            <p:nvPr/>
          </p:nvSpPr>
          <p:spPr>
            <a:xfrm>
              <a:off x="1105857" y="3396741"/>
              <a:ext cx="17047" cy="27203"/>
            </a:xfrm>
            <a:custGeom>
              <a:avLst/>
              <a:gdLst/>
              <a:ahLst/>
              <a:cxnLst/>
              <a:rect l="0" t="0" r="0" b="0"/>
              <a:pathLst>
                <a:path w="17047" h="27203">
                  <a:moveTo>
                    <a:pt x="3882" y="2165"/>
                  </a:moveTo>
                  <a:lnTo>
                    <a:pt x="4349" y="4745"/>
                  </a:lnTo>
                  <a:lnTo>
                    <a:pt x="6843" y="4116"/>
                  </a:lnTo>
                  <a:lnTo>
                    <a:pt x="7962" y="2032"/>
                  </a:lnTo>
                  <a:lnTo>
                    <a:pt x="8875" y="2492"/>
                  </a:lnTo>
                  <a:lnTo>
                    <a:pt x="11333" y="5512"/>
                  </a:lnTo>
                  <a:lnTo>
                    <a:pt x="13135" y="8875"/>
                  </a:lnTo>
                  <a:lnTo>
                    <a:pt x="13524" y="12274"/>
                  </a:lnTo>
                  <a:lnTo>
                    <a:pt x="13215" y="14575"/>
                  </a:lnTo>
                  <a:lnTo>
                    <a:pt x="13656" y="16309"/>
                  </a:lnTo>
                  <a:lnTo>
                    <a:pt x="14038" y="19297"/>
                  </a:lnTo>
                  <a:lnTo>
                    <a:pt x="15433" y="20683"/>
                  </a:lnTo>
                  <a:lnTo>
                    <a:pt x="17047" y="25149"/>
                  </a:lnTo>
                  <a:lnTo>
                    <a:pt x="17002" y="26859"/>
                  </a:lnTo>
                  <a:lnTo>
                    <a:pt x="14279" y="27203"/>
                  </a:lnTo>
                  <a:lnTo>
                    <a:pt x="10576" y="23474"/>
                  </a:lnTo>
                  <a:lnTo>
                    <a:pt x="5926" y="19493"/>
                  </a:lnTo>
                  <a:lnTo>
                    <a:pt x="5392" y="16930"/>
                  </a:lnTo>
                  <a:lnTo>
                    <a:pt x="3042" y="13578"/>
                  </a:lnTo>
                  <a:lnTo>
                    <a:pt x="2318" y="9417"/>
                  </a:lnTo>
                  <a:lnTo>
                    <a:pt x="787" y="6689"/>
                  </a:lnTo>
                  <a:lnTo>
                    <a:pt x="987" y="3025"/>
                  </a:lnTo>
                  <a:lnTo>
                    <a:pt x="0" y="904"/>
                  </a:lnTo>
                  <a:lnTo>
                    <a:pt x="604" y="0"/>
                  </a:lnTo>
                  <a:lnTo>
                    <a:pt x="3882" y="216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8" name="Polygon form 678"/>
            <p:cNvSpPr/>
            <p:nvPr/>
          </p:nvSpPr>
          <p:spPr>
            <a:xfrm>
              <a:off x="766287" y="3509855"/>
              <a:ext cx="50304" cy="57089"/>
            </a:xfrm>
            <a:custGeom>
              <a:avLst/>
              <a:gdLst/>
              <a:ahLst/>
              <a:cxnLst/>
              <a:rect l="0" t="0" r="0" b="0"/>
              <a:pathLst>
                <a:path w="50304" h="57089">
                  <a:moveTo>
                    <a:pt x="15332" y="54823"/>
                  </a:moveTo>
                  <a:lnTo>
                    <a:pt x="12786" y="51249"/>
                  </a:lnTo>
                  <a:lnTo>
                    <a:pt x="11505" y="47802"/>
                  </a:lnTo>
                  <a:lnTo>
                    <a:pt x="10887" y="43216"/>
                  </a:lnTo>
                  <a:lnTo>
                    <a:pt x="10115" y="39801"/>
                  </a:lnTo>
                  <a:lnTo>
                    <a:pt x="9146" y="32548"/>
                  </a:lnTo>
                  <a:lnTo>
                    <a:pt x="9259" y="26918"/>
                  </a:lnTo>
                  <a:lnTo>
                    <a:pt x="8868" y="24348"/>
                  </a:lnTo>
                  <a:lnTo>
                    <a:pt x="7478" y="22402"/>
                  </a:lnTo>
                  <a:lnTo>
                    <a:pt x="5666" y="18506"/>
                  </a:lnTo>
                  <a:lnTo>
                    <a:pt x="3851" y="12853"/>
                  </a:lnTo>
                  <a:lnTo>
                    <a:pt x="3106" y="9896"/>
                  </a:lnTo>
                  <a:lnTo>
                    <a:pt x="152" y="5293"/>
                  </a:lnTo>
                  <a:lnTo>
                    <a:pt x="0" y="1683"/>
                  </a:lnTo>
                  <a:lnTo>
                    <a:pt x="1836" y="794"/>
                  </a:lnTo>
                  <a:lnTo>
                    <a:pt x="4114" y="0"/>
                  </a:lnTo>
                  <a:lnTo>
                    <a:pt x="6559" y="149"/>
                  </a:lnTo>
                  <a:lnTo>
                    <a:pt x="8758" y="2285"/>
                  </a:lnTo>
                  <a:lnTo>
                    <a:pt x="9337" y="1956"/>
                  </a:lnTo>
                  <a:lnTo>
                    <a:pt x="24640" y="1820"/>
                  </a:lnTo>
                  <a:lnTo>
                    <a:pt x="27177" y="4090"/>
                  </a:lnTo>
                  <a:lnTo>
                    <a:pt x="36277" y="4808"/>
                  </a:lnTo>
                  <a:lnTo>
                    <a:pt x="43284" y="2929"/>
                  </a:lnTo>
                  <a:lnTo>
                    <a:pt x="46418" y="1877"/>
                  </a:lnTo>
                  <a:lnTo>
                    <a:pt x="48853" y="2165"/>
                  </a:lnTo>
                  <a:lnTo>
                    <a:pt x="50294" y="3238"/>
                  </a:lnTo>
                  <a:lnTo>
                    <a:pt x="50304" y="3630"/>
                  </a:lnTo>
                  <a:lnTo>
                    <a:pt x="48131" y="4678"/>
                  </a:lnTo>
                  <a:lnTo>
                    <a:pt x="46988" y="4681"/>
                  </a:lnTo>
                  <a:lnTo>
                    <a:pt x="44501" y="6513"/>
                  </a:lnTo>
                  <a:lnTo>
                    <a:pt x="43146" y="4560"/>
                  </a:lnTo>
                  <a:lnTo>
                    <a:pt x="37269" y="6174"/>
                  </a:lnTo>
                  <a:lnTo>
                    <a:pt x="34460" y="6313"/>
                  </a:lnTo>
                  <a:lnTo>
                    <a:pt x="33623" y="23098"/>
                  </a:lnTo>
                  <a:lnTo>
                    <a:pt x="29939" y="23236"/>
                  </a:lnTo>
                  <a:lnTo>
                    <a:pt x="29277" y="36985"/>
                  </a:lnTo>
                  <a:lnTo>
                    <a:pt x="28308" y="54381"/>
                  </a:lnTo>
                  <a:lnTo>
                    <a:pt x="24914" y="56761"/>
                  </a:lnTo>
                  <a:lnTo>
                    <a:pt x="22939" y="57089"/>
                  </a:lnTo>
                  <a:lnTo>
                    <a:pt x="20699" y="56180"/>
                  </a:lnTo>
                  <a:lnTo>
                    <a:pt x="19083" y="55824"/>
                  </a:lnTo>
                  <a:lnTo>
                    <a:pt x="18572" y="53807"/>
                  </a:lnTo>
                  <a:lnTo>
                    <a:pt x="17195" y="52508"/>
                  </a:lnTo>
                  <a:lnTo>
                    <a:pt x="15332" y="54823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9" name="Polygon form 679"/>
            <p:cNvSpPr/>
            <p:nvPr/>
          </p:nvSpPr>
          <p:spPr>
            <a:xfrm>
              <a:off x="723119" y="3319718"/>
              <a:ext cx="58453" cy="55611"/>
            </a:xfrm>
            <a:custGeom>
              <a:avLst/>
              <a:gdLst/>
              <a:ahLst/>
              <a:cxnLst/>
              <a:rect l="0" t="0" r="0" b="0"/>
              <a:pathLst>
                <a:path w="58453" h="55611">
                  <a:moveTo>
                    <a:pt x="7091" y="54298"/>
                  </a:moveTo>
                  <a:lnTo>
                    <a:pt x="7169" y="51079"/>
                  </a:lnTo>
                  <a:lnTo>
                    <a:pt x="2776" y="50014"/>
                  </a:lnTo>
                  <a:lnTo>
                    <a:pt x="2655" y="47739"/>
                  </a:lnTo>
                  <a:lnTo>
                    <a:pt x="511" y="44670"/>
                  </a:lnTo>
                  <a:lnTo>
                    <a:pt x="0" y="42529"/>
                  </a:lnTo>
                  <a:lnTo>
                    <a:pt x="300" y="40251"/>
                  </a:lnTo>
                  <a:lnTo>
                    <a:pt x="2730" y="40066"/>
                  </a:lnTo>
                  <a:lnTo>
                    <a:pt x="4129" y="38395"/>
                  </a:lnTo>
                  <a:lnTo>
                    <a:pt x="9299" y="37989"/>
                  </a:lnTo>
                  <a:lnTo>
                    <a:pt x="12660" y="37241"/>
                  </a:lnTo>
                  <a:lnTo>
                    <a:pt x="12965" y="34344"/>
                  </a:lnTo>
                  <a:lnTo>
                    <a:pt x="15012" y="31202"/>
                  </a:lnTo>
                  <a:lnTo>
                    <a:pt x="14915" y="20375"/>
                  </a:lnTo>
                  <a:lnTo>
                    <a:pt x="20191" y="18271"/>
                  </a:lnTo>
                  <a:lnTo>
                    <a:pt x="30891" y="9010"/>
                  </a:lnTo>
                  <a:lnTo>
                    <a:pt x="43435" y="0"/>
                  </a:lnTo>
                  <a:lnTo>
                    <a:pt x="49375" y="2002"/>
                  </a:lnTo>
                  <a:lnTo>
                    <a:pt x="51552" y="4576"/>
                  </a:lnTo>
                  <a:lnTo>
                    <a:pt x="54125" y="2813"/>
                  </a:lnTo>
                  <a:lnTo>
                    <a:pt x="55292" y="10124"/>
                  </a:lnTo>
                  <a:lnTo>
                    <a:pt x="56731" y="11341"/>
                  </a:lnTo>
                  <a:lnTo>
                    <a:pt x="56842" y="12838"/>
                  </a:lnTo>
                  <a:lnTo>
                    <a:pt x="58453" y="14444"/>
                  </a:lnTo>
                  <a:lnTo>
                    <a:pt x="57705" y="16474"/>
                  </a:lnTo>
                  <a:lnTo>
                    <a:pt x="56546" y="26032"/>
                  </a:lnTo>
                  <a:lnTo>
                    <a:pt x="56513" y="32155"/>
                  </a:lnTo>
                  <a:lnTo>
                    <a:pt x="51795" y="36611"/>
                  </a:lnTo>
                  <a:lnTo>
                    <a:pt x="50289" y="42814"/>
                  </a:lnTo>
                  <a:lnTo>
                    <a:pt x="51905" y="44553"/>
                  </a:lnTo>
                  <a:lnTo>
                    <a:pt x="51955" y="47580"/>
                  </a:lnTo>
                  <a:lnTo>
                    <a:pt x="54397" y="47681"/>
                  </a:lnTo>
                  <a:lnTo>
                    <a:pt x="54059" y="49899"/>
                  </a:lnTo>
                  <a:lnTo>
                    <a:pt x="52990" y="50172"/>
                  </a:lnTo>
                  <a:lnTo>
                    <a:pt x="52895" y="51671"/>
                  </a:lnTo>
                  <a:lnTo>
                    <a:pt x="52188" y="51777"/>
                  </a:lnTo>
                  <a:lnTo>
                    <a:pt x="49520" y="46632"/>
                  </a:lnTo>
                  <a:lnTo>
                    <a:pt x="48624" y="46447"/>
                  </a:lnTo>
                  <a:lnTo>
                    <a:pt x="45695" y="49085"/>
                  </a:lnTo>
                  <a:lnTo>
                    <a:pt x="42727" y="47719"/>
                  </a:lnTo>
                  <a:lnTo>
                    <a:pt x="40676" y="47450"/>
                  </a:lnTo>
                  <a:lnTo>
                    <a:pt x="39588" y="48113"/>
                  </a:lnTo>
                  <a:lnTo>
                    <a:pt x="37356" y="47975"/>
                  </a:lnTo>
                  <a:lnTo>
                    <a:pt x="35138" y="49983"/>
                  </a:lnTo>
                  <a:lnTo>
                    <a:pt x="33197" y="50102"/>
                  </a:lnTo>
                  <a:lnTo>
                    <a:pt x="28565" y="47679"/>
                  </a:lnTo>
                  <a:lnTo>
                    <a:pt x="26773" y="48836"/>
                  </a:lnTo>
                  <a:lnTo>
                    <a:pt x="24831" y="48759"/>
                  </a:lnTo>
                  <a:lnTo>
                    <a:pt x="23388" y="46985"/>
                  </a:lnTo>
                  <a:lnTo>
                    <a:pt x="19563" y="45236"/>
                  </a:lnTo>
                  <a:lnTo>
                    <a:pt x="15482" y="45797"/>
                  </a:lnTo>
                  <a:lnTo>
                    <a:pt x="14498" y="46814"/>
                  </a:lnTo>
                  <a:lnTo>
                    <a:pt x="13978" y="49518"/>
                  </a:lnTo>
                  <a:lnTo>
                    <a:pt x="12896" y="51414"/>
                  </a:lnTo>
                  <a:lnTo>
                    <a:pt x="12650" y="55611"/>
                  </a:lnTo>
                  <a:lnTo>
                    <a:pt x="9733" y="52908"/>
                  </a:lnTo>
                  <a:lnTo>
                    <a:pt x="8367" y="52921"/>
                  </a:lnTo>
                  <a:lnTo>
                    <a:pt x="7091" y="5429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0" name="Polygon form 680"/>
            <p:cNvSpPr/>
            <p:nvPr/>
          </p:nvSpPr>
          <p:spPr>
            <a:xfrm>
              <a:off x="732325" y="3364953"/>
              <a:ext cx="45231" cy="45250"/>
            </a:xfrm>
            <a:custGeom>
              <a:avLst/>
              <a:gdLst/>
              <a:ahLst/>
              <a:cxnLst/>
              <a:rect l="0" t="0" r="0" b="0"/>
              <a:pathLst>
                <a:path w="45231" h="45250">
                  <a:moveTo>
                    <a:pt x="22321" y="42747"/>
                  </a:moveTo>
                  <a:lnTo>
                    <a:pt x="18340" y="44442"/>
                  </a:lnTo>
                  <a:lnTo>
                    <a:pt x="16881" y="44195"/>
                  </a:lnTo>
                  <a:lnTo>
                    <a:pt x="15407" y="45250"/>
                  </a:lnTo>
                  <a:lnTo>
                    <a:pt x="12333" y="45148"/>
                  </a:lnTo>
                  <a:lnTo>
                    <a:pt x="10269" y="42208"/>
                  </a:lnTo>
                  <a:lnTo>
                    <a:pt x="8995" y="38806"/>
                  </a:lnTo>
                  <a:lnTo>
                    <a:pt x="6269" y="35710"/>
                  </a:lnTo>
                  <a:lnTo>
                    <a:pt x="3386" y="35769"/>
                  </a:lnTo>
                  <a:lnTo>
                    <a:pt x="0" y="35768"/>
                  </a:lnTo>
                  <a:lnTo>
                    <a:pt x="205" y="28190"/>
                  </a:lnTo>
                  <a:lnTo>
                    <a:pt x="102" y="25200"/>
                  </a:lnTo>
                  <a:lnTo>
                    <a:pt x="816" y="22235"/>
                  </a:lnTo>
                  <a:lnTo>
                    <a:pt x="1990" y="20793"/>
                  </a:lnTo>
                  <a:lnTo>
                    <a:pt x="3835" y="17882"/>
                  </a:lnTo>
                  <a:lnTo>
                    <a:pt x="3427" y="16618"/>
                  </a:lnTo>
                  <a:lnTo>
                    <a:pt x="4172" y="14725"/>
                  </a:lnTo>
                  <a:lnTo>
                    <a:pt x="3302" y="11937"/>
                  </a:lnTo>
                  <a:lnTo>
                    <a:pt x="3444" y="10376"/>
                  </a:lnTo>
                  <a:lnTo>
                    <a:pt x="3690" y="6179"/>
                  </a:lnTo>
                  <a:lnTo>
                    <a:pt x="4772" y="4283"/>
                  </a:lnTo>
                  <a:lnTo>
                    <a:pt x="5292" y="1579"/>
                  </a:lnTo>
                  <a:lnTo>
                    <a:pt x="6276" y="561"/>
                  </a:lnTo>
                  <a:lnTo>
                    <a:pt x="10357" y="0"/>
                  </a:lnTo>
                  <a:lnTo>
                    <a:pt x="14182" y="1750"/>
                  </a:lnTo>
                  <a:lnTo>
                    <a:pt x="15625" y="3523"/>
                  </a:lnTo>
                  <a:lnTo>
                    <a:pt x="17568" y="3601"/>
                  </a:lnTo>
                  <a:lnTo>
                    <a:pt x="19359" y="2444"/>
                  </a:lnTo>
                  <a:lnTo>
                    <a:pt x="23992" y="4866"/>
                  </a:lnTo>
                  <a:lnTo>
                    <a:pt x="25932" y="4748"/>
                  </a:lnTo>
                  <a:lnTo>
                    <a:pt x="28150" y="2739"/>
                  </a:lnTo>
                  <a:lnTo>
                    <a:pt x="30382" y="2877"/>
                  </a:lnTo>
                  <a:lnTo>
                    <a:pt x="31470" y="2214"/>
                  </a:lnTo>
                  <a:lnTo>
                    <a:pt x="33521" y="2484"/>
                  </a:lnTo>
                  <a:lnTo>
                    <a:pt x="36489" y="3849"/>
                  </a:lnTo>
                  <a:lnTo>
                    <a:pt x="39418" y="1212"/>
                  </a:lnTo>
                  <a:lnTo>
                    <a:pt x="40314" y="1396"/>
                  </a:lnTo>
                  <a:lnTo>
                    <a:pt x="42983" y="6541"/>
                  </a:lnTo>
                  <a:lnTo>
                    <a:pt x="43689" y="6435"/>
                  </a:lnTo>
                  <a:lnTo>
                    <a:pt x="45231" y="8306"/>
                  </a:lnTo>
                  <a:lnTo>
                    <a:pt x="44831" y="9157"/>
                  </a:lnTo>
                  <a:lnTo>
                    <a:pt x="44657" y="10722"/>
                  </a:lnTo>
                  <a:lnTo>
                    <a:pt x="41500" y="14371"/>
                  </a:lnTo>
                  <a:lnTo>
                    <a:pt x="40533" y="17377"/>
                  </a:lnTo>
                  <a:lnTo>
                    <a:pt x="40027" y="19823"/>
                  </a:lnTo>
                  <a:lnTo>
                    <a:pt x="39229" y="20874"/>
                  </a:lnTo>
                  <a:lnTo>
                    <a:pt x="38496" y="24169"/>
                  </a:lnTo>
                  <a:lnTo>
                    <a:pt x="36469" y="26110"/>
                  </a:lnTo>
                  <a:lnTo>
                    <a:pt x="35899" y="28492"/>
                  </a:lnTo>
                  <a:lnTo>
                    <a:pt x="35056" y="30388"/>
                  </a:lnTo>
                  <a:lnTo>
                    <a:pt x="34714" y="32344"/>
                  </a:lnTo>
                  <a:lnTo>
                    <a:pt x="32092" y="33932"/>
                  </a:lnTo>
                  <a:lnTo>
                    <a:pt x="29924" y="32002"/>
                  </a:lnTo>
                  <a:lnTo>
                    <a:pt x="28471" y="32081"/>
                  </a:lnTo>
                  <a:lnTo>
                    <a:pt x="26205" y="34836"/>
                  </a:lnTo>
                  <a:lnTo>
                    <a:pt x="25095" y="34880"/>
                  </a:lnTo>
                  <a:lnTo>
                    <a:pt x="23294" y="39419"/>
                  </a:lnTo>
                  <a:lnTo>
                    <a:pt x="22321" y="4274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1" name="Polygon form 681"/>
            <p:cNvSpPr/>
            <p:nvPr/>
          </p:nvSpPr>
          <p:spPr>
            <a:xfrm>
              <a:off x="388579" y="3356299"/>
              <a:ext cx="18415" cy="21045"/>
            </a:xfrm>
            <a:custGeom>
              <a:avLst/>
              <a:gdLst/>
              <a:ahLst/>
              <a:cxnLst/>
              <a:rect l="0" t="0" r="0" b="0"/>
              <a:pathLst>
                <a:path w="18415" h="21045">
                  <a:moveTo>
                    <a:pt x="6455" y="19152"/>
                  </a:moveTo>
                  <a:lnTo>
                    <a:pt x="5295" y="17577"/>
                  </a:lnTo>
                  <a:lnTo>
                    <a:pt x="3725" y="15557"/>
                  </a:lnTo>
                  <a:lnTo>
                    <a:pt x="3070" y="13880"/>
                  </a:lnTo>
                  <a:lnTo>
                    <a:pt x="1642" y="12299"/>
                  </a:lnTo>
                  <a:lnTo>
                    <a:pt x="0" y="10033"/>
                  </a:lnTo>
                  <a:lnTo>
                    <a:pt x="513" y="9279"/>
                  </a:lnTo>
                  <a:lnTo>
                    <a:pt x="1050" y="10034"/>
                  </a:lnTo>
                  <a:lnTo>
                    <a:pt x="1380" y="9691"/>
                  </a:lnTo>
                  <a:lnTo>
                    <a:pt x="2584" y="9512"/>
                  </a:lnTo>
                  <a:lnTo>
                    <a:pt x="3194" y="8395"/>
                  </a:lnTo>
                  <a:lnTo>
                    <a:pt x="3756" y="8363"/>
                  </a:lnTo>
                  <a:lnTo>
                    <a:pt x="3975" y="5938"/>
                  </a:lnTo>
                  <a:lnTo>
                    <a:pt x="4878" y="5840"/>
                  </a:lnTo>
                  <a:lnTo>
                    <a:pt x="5664" y="5892"/>
                  </a:lnTo>
                  <a:lnTo>
                    <a:pt x="6648" y="4595"/>
                  </a:lnTo>
                  <a:lnTo>
                    <a:pt x="7639" y="5614"/>
                  </a:lnTo>
                  <a:lnTo>
                    <a:pt x="8105" y="5011"/>
                  </a:lnTo>
                  <a:lnTo>
                    <a:pt x="8877" y="4441"/>
                  </a:lnTo>
                  <a:lnTo>
                    <a:pt x="10371" y="3114"/>
                  </a:lnTo>
                  <a:lnTo>
                    <a:pt x="10566" y="2103"/>
                  </a:lnTo>
                  <a:lnTo>
                    <a:pt x="10923" y="2154"/>
                  </a:lnTo>
                  <a:lnTo>
                    <a:pt x="11563" y="990"/>
                  </a:lnTo>
                  <a:lnTo>
                    <a:pt x="11977" y="855"/>
                  </a:lnTo>
                  <a:lnTo>
                    <a:pt x="12522" y="1620"/>
                  </a:lnTo>
                  <a:lnTo>
                    <a:pt x="13251" y="1859"/>
                  </a:lnTo>
                  <a:lnTo>
                    <a:pt x="14168" y="1252"/>
                  </a:lnTo>
                  <a:lnTo>
                    <a:pt x="15124" y="1270"/>
                  </a:lnTo>
                  <a:lnTo>
                    <a:pt x="16520" y="657"/>
                  </a:lnTo>
                  <a:lnTo>
                    <a:pt x="17132" y="0"/>
                  </a:lnTo>
                  <a:lnTo>
                    <a:pt x="18415" y="129"/>
                  </a:lnTo>
                  <a:lnTo>
                    <a:pt x="18028" y="592"/>
                  </a:lnTo>
                  <a:lnTo>
                    <a:pt x="17693" y="1684"/>
                  </a:lnTo>
                  <a:lnTo>
                    <a:pt x="17851" y="3488"/>
                  </a:lnTo>
                  <a:lnTo>
                    <a:pt x="16771" y="5142"/>
                  </a:lnTo>
                  <a:lnTo>
                    <a:pt x="16126" y="7110"/>
                  </a:lnTo>
                  <a:lnTo>
                    <a:pt x="15749" y="9271"/>
                  </a:lnTo>
                  <a:lnTo>
                    <a:pt x="15809" y="10541"/>
                  </a:lnTo>
                  <a:lnTo>
                    <a:pt x="15659" y="12755"/>
                  </a:lnTo>
                  <a:lnTo>
                    <a:pt x="15026" y="13227"/>
                  </a:lnTo>
                  <a:lnTo>
                    <a:pt x="14447" y="15323"/>
                  </a:lnTo>
                  <a:lnTo>
                    <a:pt x="14574" y="16625"/>
                  </a:lnTo>
                  <a:lnTo>
                    <a:pt x="13668" y="17869"/>
                  </a:lnTo>
                  <a:lnTo>
                    <a:pt x="13714" y="19200"/>
                  </a:lnTo>
                  <a:lnTo>
                    <a:pt x="14220" y="20017"/>
                  </a:lnTo>
                  <a:lnTo>
                    <a:pt x="13208" y="21045"/>
                  </a:lnTo>
                  <a:lnTo>
                    <a:pt x="12114" y="20699"/>
                  </a:lnTo>
                  <a:lnTo>
                    <a:pt x="11580" y="19677"/>
                  </a:lnTo>
                  <a:lnTo>
                    <a:pt x="10412" y="19247"/>
                  </a:lnTo>
                  <a:lnTo>
                    <a:pt x="9473" y="19874"/>
                  </a:lnTo>
                  <a:lnTo>
                    <a:pt x="7092" y="18528"/>
                  </a:lnTo>
                  <a:lnTo>
                    <a:pt x="6455" y="1915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2" name="Polygon form 682"/>
            <p:cNvSpPr/>
            <p:nvPr/>
          </p:nvSpPr>
          <p:spPr>
            <a:xfrm>
              <a:off x="732541" y="3178575"/>
              <a:ext cx="11654" cy="12722"/>
            </a:xfrm>
            <a:custGeom>
              <a:avLst/>
              <a:gdLst/>
              <a:ahLst/>
              <a:cxnLst/>
              <a:rect l="0" t="0" r="0" b="0"/>
              <a:pathLst>
                <a:path w="11654" h="12722">
                  <a:moveTo>
                    <a:pt x="8405" y="0"/>
                  </a:moveTo>
                  <a:lnTo>
                    <a:pt x="11002" y="120"/>
                  </a:lnTo>
                  <a:lnTo>
                    <a:pt x="11654" y="1706"/>
                  </a:lnTo>
                  <a:lnTo>
                    <a:pt x="11052" y="6014"/>
                  </a:lnTo>
                  <a:lnTo>
                    <a:pt x="10322" y="7788"/>
                  </a:lnTo>
                  <a:lnTo>
                    <a:pt x="8420" y="7799"/>
                  </a:lnTo>
                  <a:lnTo>
                    <a:pt x="9129" y="12722"/>
                  </a:lnTo>
                  <a:lnTo>
                    <a:pt x="7337" y="11632"/>
                  </a:lnTo>
                  <a:lnTo>
                    <a:pt x="5259" y="9582"/>
                  </a:lnTo>
                  <a:lnTo>
                    <a:pt x="2337" y="10568"/>
                  </a:lnTo>
                  <a:lnTo>
                    <a:pt x="0" y="10205"/>
                  </a:lnTo>
                  <a:lnTo>
                    <a:pt x="1610" y="8909"/>
                  </a:lnTo>
                  <a:lnTo>
                    <a:pt x="4194" y="1985"/>
                  </a:lnTo>
                  <a:lnTo>
                    <a:pt x="8405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3" name="Polygon form 683"/>
            <p:cNvSpPr/>
            <p:nvPr/>
          </p:nvSpPr>
          <p:spPr>
            <a:xfrm>
              <a:off x="736221" y="3094738"/>
              <a:ext cx="65183" cy="62348"/>
            </a:xfrm>
            <a:custGeom>
              <a:avLst/>
              <a:gdLst/>
              <a:ahLst/>
              <a:cxnLst/>
              <a:rect l="0" t="0" r="0" b="0"/>
              <a:pathLst>
                <a:path w="65183" h="62348">
                  <a:moveTo>
                    <a:pt x="55790" y="0"/>
                  </a:moveTo>
                  <a:lnTo>
                    <a:pt x="64500" y="3234"/>
                  </a:lnTo>
                  <a:lnTo>
                    <a:pt x="61613" y="4566"/>
                  </a:lnTo>
                  <a:lnTo>
                    <a:pt x="65183" y="7436"/>
                  </a:lnTo>
                  <a:lnTo>
                    <a:pt x="61345" y="9422"/>
                  </a:lnTo>
                  <a:lnTo>
                    <a:pt x="59386" y="9903"/>
                  </a:lnTo>
                  <a:lnTo>
                    <a:pt x="59632" y="6592"/>
                  </a:lnTo>
                  <a:lnTo>
                    <a:pt x="55918" y="4805"/>
                  </a:lnTo>
                  <a:lnTo>
                    <a:pt x="52377" y="6480"/>
                  </a:lnTo>
                  <a:lnTo>
                    <a:pt x="51912" y="9942"/>
                  </a:lnTo>
                  <a:lnTo>
                    <a:pt x="49912" y="12067"/>
                  </a:lnTo>
                  <a:lnTo>
                    <a:pt x="46903" y="10989"/>
                  </a:lnTo>
                  <a:lnTo>
                    <a:pt x="43584" y="11285"/>
                  </a:lnTo>
                  <a:lnTo>
                    <a:pt x="40257" y="8857"/>
                  </a:lnTo>
                  <a:lnTo>
                    <a:pt x="38948" y="10123"/>
                  </a:lnTo>
                  <a:lnTo>
                    <a:pt x="37387" y="10342"/>
                  </a:lnTo>
                  <a:lnTo>
                    <a:pt x="37542" y="13436"/>
                  </a:lnTo>
                  <a:lnTo>
                    <a:pt x="32526" y="12760"/>
                  </a:lnTo>
                  <a:lnTo>
                    <a:pt x="32238" y="15384"/>
                  </a:lnTo>
                  <a:lnTo>
                    <a:pt x="29722" y="15404"/>
                  </a:lnTo>
                  <a:lnTo>
                    <a:pt x="28450" y="18769"/>
                  </a:lnTo>
                  <a:lnTo>
                    <a:pt x="26457" y="24009"/>
                  </a:lnTo>
                  <a:lnTo>
                    <a:pt x="23003" y="30668"/>
                  </a:lnTo>
                  <a:lnTo>
                    <a:pt x="24180" y="32261"/>
                  </a:lnTo>
                  <a:lnTo>
                    <a:pt x="23419" y="34134"/>
                  </a:lnTo>
                  <a:lnTo>
                    <a:pt x="20662" y="34083"/>
                  </a:lnTo>
                  <a:lnTo>
                    <a:pt x="19270" y="38509"/>
                  </a:lnTo>
                  <a:lnTo>
                    <a:pt x="20008" y="44747"/>
                  </a:lnTo>
                  <a:lnTo>
                    <a:pt x="22053" y="47111"/>
                  </a:lnTo>
                  <a:lnTo>
                    <a:pt x="21598" y="52645"/>
                  </a:lnTo>
                  <a:lnTo>
                    <a:pt x="19439" y="55890"/>
                  </a:lnTo>
                  <a:lnTo>
                    <a:pt x="18355" y="58610"/>
                  </a:lnTo>
                  <a:lnTo>
                    <a:pt x="16164" y="55743"/>
                  </a:lnTo>
                  <a:lnTo>
                    <a:pt x="10690" y="61222"/>
                  </a:lnTo>
                  <a:lnTo>
                    <a:pt x="6781" y="62348"/>
                  </a:lnTo>
                  <a:lnTo>
                    <a:pt x="2568" y="59975"/>
                  </a:lnTo>
                  <a:lnTo>
                    <a:pt x="1320" y="54927"/>
                  </a:lnTo>
                  <a:lnTo>
                    <a:pt x="0" y="44083"/>
                  </a:lnTo>
                  <a:lnTo>
                    <a:pt x="2489" y="41047"/>
                  </a:lnTo>
                  <a:lnTo>
                    <a:pt x="9692" y="37057"/>
                  </a:lnTo>
                  <a:lnTo>
                    <a:pt x="14811" y="32165"/>
                  </a:lnTo>
                  <a:lnTo>
                    <a:pt x="19207" y="25569"/>
                  </a:lnTo>
                  <a:lnTo>
                    <a:pt x="24587" y="16427"/>
                  </a:lnTo>
                  <a:lnTo>
                    <a:pt x="28487" y="12837"/>
                  </a:lnTo>
                  <a:lnTo>
                    <a:pt x="34627" y="6847"/>
                  </a:lnTo>
                  <a:lnTo>
                    <a:pt x="39811" y="4701"/>
                  </a:lnTo>
                  <a:lnTo>
                    <a:pt x="44009" y="4875"/>
                  </a:lnTo>
                  <a:lnTo>
                    <a:pt x="46988" y="919"/>
                  </a:lnTo>
                  <a:lnTo>
                    <a:pt x="51568" y="1032"/>
                  </a:lnTo>
                  <a:lnTo>
                    <a:pt x="5579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4" name="Polygon form 684"/>
            <p:cNvSpPr/>
            <p:nvPr/>
          </p:nvSpPr>
          <p:spPr>
            <a:xfrm>
              <a:off x="743849" y="3053670"/>
              <a:ext cx="23945" cy="15406"/>
            </a:xfrm>
            <a:custGeom>
              <a:avLst/>
              <a:gdLst/>
              <a:ahLst/>
              <a:cxnLst/>
              <a:rect l="0" t="0" r="0" b="0"/>
              <a:pathLst>
                <a:path w="23945" h="15406">
                  <a:moveTo>
                    <a:pt x="16266" y="1605"/>
                  </a:moveTo>
                  <a:lnTo>
                    <a:pt x="23945" y="5002"/>
                  </a:lnTo>
                  <a:lnTo>
                    <a:pt x="18983" y="6920"/>
                  </a:lnTo>
                  <a:lnTo>
                    <a:pt x="18470" y="10384"/>
                  </a:lnTo>
                  <a:lnTo>
                    <a:pt x="16722" y="11293"/>
                  </a:lnTo>
                  <a:lnTo>
                    <a:pt x="16371" y="15191"/>
                  </a:lnTo>
                  <a:lnTo>
                    <a:pt x="13714" y="15406"/>
                  </a:lnTo>
                  <a:lnTo>
                    <a:pt x="8504" y="12597"/>
                  </a:lnTo>
                  <a:lnTo>
                    <a:pt x="10247" y="10909"/>
                  </a:lnTo>
                  <a:lnTo>
                    <a:pt x="6781" y="9585"/>
                  </a:lnTo>
                  <a:lnTo>
                    <a:pt x="2074" y="5657"/>
                  </a:lnTo>
                  <a:lnTo>
                    <a:pt x="0" y="1993"/>
                  </a:lnTo>
                  <a:lnTo>
                    <a:pt x="5456" y="268"/>
                  </a:lnTo>
                  <a:lnTo>
                    <a:pt x="6838" y="1900"/>
                  </a:lnTo>
                  <a:lnTo>
                    <a:pt x="9803" y="1806"/>
                  </a:lnTo>
                  <a:lnTo>
                    <a:pt x="10322" y="195"/>
                  </a:lnTo>
                  <a:lnTo>
                    <a:pt x="13331" y="0"/>
                  </a:lnTo>
                  <a:lnTo>
                    <a:pt x="16266" y="160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5" name="Polygon form 685"/>
            <p:cNvSpPr/>
            <p:nvPr/>
          </p:nvSpPr>
          <p:spPr>
            <a:xfrm>
              <a:off x="757717" y="3050676"/>
              <a:ext cx="20957" cy="5873"/>
            </a:xfrm>
            <a:custGeom>
              <a:avLst/>
              <a:gdLst/>
              <a:ahLst/>
              <a:cxnLst/>
              <a:rect l="0" t="0" r="0" b="0"/>
              <a:pathLst>
                <a:path w="20957" h="5873">
                  <a:moveTo>
                    <a:pt x="16455" y="1087"/>
                  </a:moveTo>
                  <a:lnTo>
                    <a:pt x="20957" y="2655"/>
                  </a:lnTo>
                  <a:lnTo>
                    <a:pt x="18619" y="5222"/>
                  </a:lnTo>
                  <a:lnTo>
                    <a:pt x="12696" y="5873"/>
                  </a:lnTo>
                  <a:lnTo>
                    <a:pt x="6337" y="5182"/>
                  </a:lnTo>
                  <a:lnTo>
                    <a:pt x="5683" y="3897"/>
                  </a:lnTo>
                  <a:lnTo>
                    <a:pt x="2686" y="3853"/>
                  </a:lnTo>
                  <a:lnTo>
                    <a:pt x="0" y="1729"/>
                  </a:lnTo>
                  <a:lnTo>
                    <a:pt x="6040" y="345"/>
                  </a:lnTo>
                  <a:lnTo>
                    <a:pt x="9273" y="1430"/>
                  </a:lnTo>
                  <a:lnTo>
                    <a:pt x="10986" y="0"/>
                  </a:lnTo>
                  <a:lnTo>
                    <a:pt x="16455" y="108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6" name="Polygon form 686"/>
            <p:cNvSpPr/>
            <p:nvPr/>
          </p:nvSpPr>
          <p:spPr>
            <a:xfrm>
              <a:off x="766974" y="3060973"/>
              <a:ext cx="8921" cy="4739"/>
            </a:xfrm>
            <a:custGeom>
              <a:avLst/>
              <a:gdLst/>
              <a:ahLst/>
              <a:cxnLst/>
              <a:rect l="0" t="0" r="0" b="0"/>
              <a:pathLst>
                <a:path w="8921" h="4739">
                  <a:moveTo>
                    <a:pt x="8921" y="2743"/>
                  </a:moveTo>
                  <a:lnTo>
                    <a:pt x="4517" y="4739"/>
                  </a:lnTo>
                  <a:lnTo>
                    <a:pt x="408" y="3713"/>
                  </a:lnTo>
                  <a:lnTo>
                    <a:pt x="1642" y="2482"/>
                  </a:lnTo>
                  <a:lnTo>
                    <a:pt x="0" y="1006"/>
                  </a:lnTo>
                  <a:lnTo>
                    <a:pt x="4238" y="0"/>
                  </a:lnTo>
                  <a:lnTo>
                    <a:pt x="5525" y="1742"/>
                  </a:lnTo>
                  <a:lnTo>
                    <a:pt x="8921" y="274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7" name="Polygon form 687"/>
            <p:cNvSpPr/>
            <p:nvPr/>
          </p:nvSpPr>
          <p:spPr>
            <a:xfrm>
              <a:off x="1012886" y="3281283"/>
              <a:ext cx="31755" cy="18771"/>
            </a:xfrm>
            <a:custGeom>
              <a:avLst/>
              <a:gdLst/>
              <a:ahLst/>
              <a:cxnLst/>
              <a:rect l="0" t="0" r="0" b="0"/>
              <a:pathLst>
                <a:path w="31755" h="18771">
                  <a:moveTo>
                    <a:pt x="30125" y="11399"/>
                  </a:moveTo>
                  <a:lnTo>
                    <a:pt x="30401" y="13519"/>
                  </a:lnTo>
                  <a:lnTo>
                    <a:pt x="31681" y="16610"/>
                  </a:lnTo>
                  <a:lnTo>
                    <a:pt x="31755" y="18566"/>
                  </a:lnTo>
                  <a:lnTo>
                    <a:pt x="28748" y="18771"/>
                  </a:lnTo>
                  <a:lnTo>
                    <a:pt x="24094" y="17806"/>
                  </a:lnTo>
                  <a:lnTo>
                    <a:pt x="21173" y="17452"/>
                  </a:lnTo>
                  <a:lnTo>
                    <a:pt x="18467" y="15052"/>
                  </a:lnTo>
                  <a:lnTo>
                    <a:pt x="13342" y="14616"/>
                  </a:lnTo>
                  <a:lnTo>
                    <a:pt x="7948" y="12070"/>
                  </a:lnTo>
                  <a:lnTo>
                    <a:pt x="3951" y="9818"/>
                  </a:lnTo>
                  <a:lnTo>
                    <a:pt x="0" y="8117"/>
                  </a:lnTo>
                  <a:lnTo>
                    <a:pt x="245" y="3520"/>
                  </a:lnTo>
                  <a:lnTo>
                    <a:pt x="1942" y="1224"/>
                  </a:lnTo>
                  <a:lnTo>
                    <a:pt x="3115" y="0"/>
                  </a:lnTo>
                  <a:lnTo>
                    <a:pt x="6384" y="1372"/>
                  </a:lnTo>
                  <a:lnTo>
                    <a:pt x="10848" y="4387"/>
                  </a:lnTo>
                  <a:lnTo>
                    <a:pt x="13051" y="5001"/>
                  </a:lnTo>
                  <a:lnTo>
                    <a:pt x="14876" y="7290"/>
                  </a:lnTo>
                  <a:lnTo>
                    <a:pt x="17926" y="8133"/>
                  </a:lnTo>
                  <a:lnTo>
                    <a:pt x="21414" y="10153"/>
                  </a:lnTo>
                  <a:lnTo>
                    <a:pt x="25790" y="11101"/>
                  </a:lnTo>
                  <a:lnTo>
                    <a:pt x="30125" y="1139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8" name="Polygon form 688"/>
            <p:cNvSpPr/>
            <p:nvPr/>
          </p:nvSpPr>
          <p:spPr>
            <a:xfrm>
              <a:off x="730006" y="3188157"/>
              <a:ext cx="11664" cy="9137"/>
            </a:xfrm>
            <a:custGeom>
              <a:avLst/>
              <a:gdLst/>
              <a:ahLst/>
              <a:cxnLst/>
              <a:rect l="0" t="0" r="0" b="0"/>
              <a:pathLst>
                <a:path w="11664" h="9137">
                  <a:moveTo>
                    <a:pt x="2535" y="623"/>
                  </a:moveTo>
                  <a:lnTo>
                    <a:pt x="4873" y="986"/>
                  </a:lnTo>
                  <a:lnTo>
                    <a:pt x="7794" y="0"/>
                  </a:lnTo>
                  <a:lnTo>
                    <a:pt x="9872" y="2050"/>
                  </a:lnTo>
                  <a:lnTo>
                    <a:pt x="11664" y="3140"/>
                  </a:lnTo>
                  <a:lnTo>
                    <a:pt x="11411" y="6318"/>
                  </a:lnTo>
                  <a:lnTo>
                    <a:pt x="10579" y="6499"/>
                  </a:lnTo>
                  <a:lnTo>
                    <a:pt x="10315" y="9137"/>
                  </a:lnTo>
                  <a:lnTo>
                    <a:pt x="7433" y="7004"/>
                  </a:lnTo>
                  <a:lnTo>
                    <a:pt x="5790" y="7376"/>
                  </a:lnTo>
                  <a:lnTo>
                    <a:pt x="3499" y="5166"/>
                  </a:lnTo>
                  <a:lnTo>
                    <a:pt x="1974" y="3283"/>
                  </a:lnTo>
                  <a:lnTo>
                    <a:pt x="487" y="3208"/>
                  </a:lnTo>
                  <a:lnTo>
                    <a:pt x="0" y="1556"/>
                  </a:lnTo>
                  <a:lnTo>
                    <a:pt x="2535" y="62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9" name="Polygon form 689"/>
            <p:cNvSpPr/>
            <p:nvPr/>
          </p:nvSpPr>
          <p:spPr>
            <a:xfrm>
              <a:off x="1248123" y="3658640"/>
              <a:ext cx="45488" cy="28957"/>
            </a:xfrm>
            <a:custGeom>
              <a:avLst/>
              <a:gdLst/>
              <a:ahLst/>
              <a:cxnLst/>
              <a:rect l="0" t="0" r="0" b="0"/>
              <a:pathLst>
                <a:path w="45488" h="28957">
                  <a:moveTo>
                    <a:pt x="42800" y="2299"/>
                  </a:moveTo>
                  <a:lnTo>
                    <a:pt x="41565" y="4532"/>
                  </a:lnTo>
                  <a:lnTo>
                    <a:pt x="45488" y="2848"/>
                  </a:lnTo>
                  <a:lnTo>
                    <a:pt x="44371" y="5166"/>
                  </a:lnTo>
                  <a:lnTo>
                    <a:pt x="42409" y="7312"/>
                  </a:lnTo>
                  <a:lnTo>
                    <a:pt x="39168" y="9460"/>
                  </a:lnTo>
                  <a:lnTo>
                    <a:pt x="33822" y="12826"/>
                  </a:lnTo>
                  <a:lnTo>
                    <a:pt x="30462" y="14571"/>
                  </a:lnTo>
                  <a:lnTo>
                    <a:pt x="29183" y="17185"/>
                  </a:lnTo>
                  <a:lnTo>
                    <a:pt x="26967" y="16825"/>
                  </a:lnTo>
                  <a:lnTo>
                    <a:pt x="22763" y="18244"/>
                  </a:lnTo>
                  <a:lnTo>
                    <a:pt x="18855" y="21356"/>
                  </a:lnTo>
                  <a:lnTo>
                    <a:pt x="12340" y="26049"/>
                  </a:lnTo>
                  <a:lnTo>
                    <a:pt x="7993" y="27824"/>
                  </a:lnTo>
                  <a:lnTo>
                    <a:pt x="5225" y="28957"/>
                  </a:lnTo>
                  <a:lnTo>
                    <a:pt x="2821" y="28367"/>
                  </a:lnTo>
                  <a:lnTo>
                    <a:pt x="2655" y="26413"/>
                  </a:lnTo>
                  <a:lnTo>
                    <a:pt x="0" y="25504"/>
                  </a:lnTo>
                  <a:lnTo>
                    <a:pt x="1291" y="23612"/>
                  </a:lnTo>
                  <a:lnTo>
                    <a:pt x="6305" y="20229"/>
                  </a:lnTo>
                  <a:lnTo>
                    <a:pt x="14477" y="15980"/>
                  </a:lnTo>
                  <a:lnTo>
                    <a:pt x="17183" y="15379"/>
                  </a:lnTo>
                  <a:lnTo>
                    <a:pt x="20998" y="13854"/>
                  </a:lnTo>
                  <a:lnTo>
                    <a:pt x="25879" y="11680"/>
                  </a:lnTo>
                  <a:lnTo>
                    <a:pt x="30005" y="9384"/>
                  </a:lnTo>
                  <a:lnTo>
                    <a:pt x="34719" y="5845"/>
                  </a:lnTo>
                  <a:lnTo>
                    <a:pt x="36973" y="4761"/>
                  </a:lnTo>
                  <a:lnTo>
                    <a:pt x="39945" y="1991"/>
                  </a:lnTo>
                  <a:lnTo>
                    <a:pt x="44081" y="0"/>
                  </a:lnTo>
                  <a:lnTo>
                    <a:pt x="42800" y="229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0" name="Polygon form 690"/>
            <p:cNvSpPr/>
            <p:nvPr/>
          </p:nvSpPr>
          <p:spPr>
            <a:xfrm>
              <a:off x="1293749" y="3627079"/>
              <a:ext cx="27893" cy="39006"/>
            </a:xfrm>
            <a:custGeom>
              <a:avLst/>
              <a:gdLst/>
              <a:ahLst/>
              <a:cxnLst/>
              <a:rect l="0" t="0" r="0" b="0"/>
              <a:pathLst>
                <a:path w="27893" h="39006">
                  <a:moveTo>
                    <a:pt x="22687" y="9906"/>
                  </a:moveTo>
                  <a:lnTo>
                    <a:pt x="20459" y="15851"/>
                  </a:lnTo>
                  <a:lnTo>
                    <a:pt x="23425" y="12259"/>
                  </a:lnTo>
                  <a:lnTo>
                    <a:pt x="23644" y="13942"/>
                  </a:lnTo>
                  <a:lnTo>
                    <a:pt x="20843" y="18009"/>
                  </a:lnTo>
                  <a:lnTo>
                    <a:pt x="21832" y="20160"/>
                  </a:lnTo>
                  <a:lnTo>
                    <a:pt x="23495" y="20953"/>
                  </a:lnTo>
                  <a:lnTo>
                    <a:pt x="26893" y="19265"/>
                  </a:lnTo>
                  <a:lnTo>
                    <a:pt x="27893" y="20156"/>
                  </a:lnTo>
                  <a:lnTo>
                    <a:pt x="23184" y="24675"/>
                  </a:lnTo>
                  <a:lnTo>
                    <a:pt x="19629" y="27548"/>
                  </a:lnTo>
                  <a:lnTo>
                    <a:pt x="17484" y="27013"/>
                  </a:lnTo>
                  <a:lnTo>
                    <a:pt x="15315" y="28443"/>
                  </a:lnTo>
                  <a:lnTo>
                    <a:pt x="13611" y="30723"/>
                  </a:lnTo>
                  <a:lnTo>
                    <a:pt x="12323" y="31602"/>
                  </a:lnTo>
                  <a:lnTo>
                    <a:pt x="8726" y="34167"/>
                  </a:lnTo>
                  <a:lnTo>
                    <a:pt x="4090" y="37401"/>
                  </a:lnTo>
                  <a:lnTo>
                    <a:pt x="0" y="39006"/>
                  </a:lnTo>
                  <a:lnTo>
                    <a:pt x="743" y="37572"/>
                  </a:lnTo>
                  <a:lnTo>
                    <a:pt x="219" y="36606"/>
                  </a:lnTo>
                  <a:lnTo>
                    <a:pt x="5693" y="32707"/>
                  </a:lnTo>
                  <a:lnTo>
                    <a:pt x="7252" y="29691"/>
                  </a:lnTo>
                  <a:lnTo>
                    <a:pt x="5885" y="27038"/>
                  </a:lnTo>
                  <a:lnTo>
                    <a:pt x="7576" y="25177"/>
                  </a:lnTo>
                  <a:lnTo>
                    <a:pt x="11263" y="23754"/>
                  </a:lnTo>
                  <a:lnTo>
                    <a:pt x="15138" y="19828"/>
                  </a:lnTo>
                  <a:lnTo>
                    <a:pt x="17785" y="16413"/>
                  </a:lnTo>
                  <a:lnTo>
                    <a:pt x="19391" y="12669"/>
                  </a:lnTo>
                  <a:lnTo>
                    <a:pt x="20212" y="11753"/>
                  </a:lnTo>
                  <a:lnTo>
                    <a:pt x="20455" y="9319"/>
                  </a:lnTo>
                  <a:lnTo>
                    <a:pt x="21606" y="4216"/>
                  </a:lnTo>
                  <a:lnTo>
                    <a:pt x="23095" y="231"/>
                  </a:lnTo>
                  <a:lnTo>
                    <a:pt x="24571" y="0"/>
                  </a:lnTo>
                  <a:lnTo>
                    <a:pt x="24082" y="3242"/>
                  </a:lnTo>
                  <a:lnTo>
                    <a:pt x="25465" y="5026"/>
                  </a:lnTo>
                  <a:lnTo>
                    <a:pt x="22687" y="990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1" name="Polygon form 691"/>
            <p:cNvSpPr/>
            <p:nvPr/>
          </p:nvSpPr>
          <p:spPr>
            <a:xfrm>
              <a:off x="917374" y="3310683"/>
              <a:ext cx="27226" cy="39789"/>
            </a:xfrm>
            <a:custGeom>
              <a:avLst/>
              <a:gdLst/>
              <a:ahLst/>
              <a:cxnLst/>
              <a:rect l="0" t="0" r="0" b="0"/>
              <a:pathLst>
                <a:path w="27226" h="39789">
                  <a:moveTo>
                    <a:pt x="24486" y="18050"/>
                  </a:moveTo>
                  <a:lnTo>
                    <a:pt x="23513" y="21362"/>
                  </a:lnTo>
                  <a:lnTo>
                    <a:pt x="21787" y="21143"/>
                  </a:lnTo>
                  <a:lnTo>
                    <a:pt x="21151" y="22301"/>
                  </a:lnTo>
                  <a:lnTo>
                    <a:pt x="20844" y="24742"/>
                  </a:lnTo>
                  <a:lnTo>
                    <a:pt x="21679" y="27937"/>
                  </a:lnTo>
                  <a:lnTo>
                    <a:pt x="21393" y="28532"/>
                  </a:lnTo>
                  <a:lnTo>
                    <a:pt x="19665" y="28547"/>
                  </a:lnTo>
                  <a:lnTo>
                    <a:pt x="17520" y="30378"/>
                  </a:lnTo>
                  <a:lnTo>
                    <a:pt x="17406" y="32718"/>
                  </a:lnTo>
                  <a:lnTo>
                    <a:pt x="16653" y="33743"/>
                  </a:lnTo>
                  <a:lnTo>
                    <a:pt x="14309" y="33743"/>
                  </a:lnTo>
                  <a:lnTo>
                    <a:pt x="12959" y="34972"/>
                  </a:lnTo>
                  <a:lnTo>
                    <a:pt x="13171" y="36905"/>
                  </a:lnTo>
                  <a:lnTo>
                    <a:pt x="11477" y="38262"/>
                  </a:lnTo>
                  <a:lnTo>
                    <a:pt x="9353" y="37842"/>
                  </a:lnTo>
                  <a:lnTo>
                    <a:pt x="6983" y="39493"/>
                  </a:lnTo>
                  <a:lnTo>
                    <a:pt x="5265" y="39789"/>
                  </a:lnTo>
                  <a:lnTo>
                    <a:pt x="3722" y="36467"/>
                  </a:lnTo>
                  <a:lnTo>
                    <a:pt x="0" y="28629"/>
                  </a:lnTo>
                  <a:lnTo>
                    <a:pt x="10720" y="23659"/>
                  </a:lnTo>
                  <a:lnTo>
                    <a:pt x="12044" y="14046"/>
                  </a:lnTo>
                  <a:lnTo>
                    <a:pt x="9901" y="10692"/>
                  </a:lnTo>
                  <a:lnTo>
                    <a:pt x="9742" y="8765"/>
                  </a:lnTo>
                  <a:lnTo>
                    <a:pt x="10553" y="6764"/>
                  </a:lnTo>
                  <a:lnTo>
                    <a:pt x="10292" y="4810"/>
                  </a:lnTo>
                  <a:lnTo>
                    <a:pt x="11831" y="3832"/>
                  </a:lnTo>
                  <a:lnTo>
                    <a:pt x="11083" y="3181"/>
                  </a:lnTo>
                  <a:lnTo>
                    <a:pt x="10935" y="61"/>
                  </a:lnTo>
                  <a:lnTo>
                    <a:pt x="12812" y="0"/>
                  </a:lnTo>
                  <a:lnTo>
                    <a:pt x="14944" y="3230"/>
                  </a:lnTo>
                  <a:lnTo>
                    <a:pt x="17257" y="4921"/>
                  </a:lnTo>
                  <a:lnTo>
                    <a:pt x="20058" y="5486"/>
                  </a:lnTo>
                  <a:lnTo>
                    <a:pt x="22375" y="6310"/>
                  </a:lnTo>
                  <a:lnTo>
                    <a:pt x="24442" y="9020"/>
                  </a:lnTo>
                  <a:lnTo>
                    <a:pt x="25668" y="10590"/>
                  </a:lnTo>
                  <a:lnTo>
                    <a:pt x="27082" y="11168"/>
                  </a:lnTo>
                  <a:lnTo>
                    <a:pt x="27226" y="12238"/>
                  </a:lnTo>
                  <a:lnTo>
                    <a:pt x="26267" y="15125"/>
                  </a:lnTo>
                  <a:lnTo>
                    <a:pt x="25853" y="16484"/>
                  </a:lnTo>
                  <a:lnTo>
                    <a:pt x="24486" y="1805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2" name="Polygon form 692"/>
            <p:cNvSpPr/>
            <p:nvPr/>
          </p:nvSpPr>
          <p:spPr>
            <a:xfrm>
              <a:off x="928170" y="3303652"/>
              <a:ext cx="1331" cy="3266"/>
            </a:xfrm>
            <a:custGeom>
              <a:avLst/>
              <a:gdLst/>
              <a:ahLst/>
              <a:cxnLst/>
              <a:rect l="0" t="0" r="0" b="0"/>
              <a:pathLst>
                <a:path w="1331" h="3266">
                  <a:moveTo>
                    <a:pt x="1293" y="2387"/>
                  </a:moveTo>
                  <a:lnTo>
                    <a:pt x="948" y="3266"/>
                  </a:lnTo>
                  <a:lnTo>
                    <a:pt x="0" y="1653"/>
                  </a:lnTo>
                  <a:lnTo>
                    <a:pt x="813" y="0"/>
                  </a:lnTo>
                  <a:lnTo>
                    <a:pt x="1331" y="404"/>
                  </a:lnTo>
                  <a:lnTo>
                    <a:pt x="1293" y="238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3" name="Polygon form 693"/>
            <p:cNvSpPr/>
            <p:nvPr/>
          </p:nvSpPr>
          <p:spPr>
            <a:xfrm>
              <a:off x="942503" y="3249859"/>
              <a:ext cx="53465" cy="65665"/>
            </a:xfrm>
            <a:custGeom>
              <a:avLst/>
              <a:gdLst/>
              <a:ahLst/>
              <a:cxnLst/>
              <a:rect l="0" t="0" r="0" b="0"/>
              <a:pathLst>
                <a:path w="53465" h="65665">
                  <a:moveTo>
                    <a:pt x="41770" y="0"/>
                  </a:moveTo>
                  <a:lnTo>
                    <a:pt x="45010" y="2124"/>
                  </a:lnTo>
                  <a:lnTo>
                    <a:pt x="47157" y="5776"/>
                  </a:lnTo>
                  <a:lnTo>
                    <a:pt x="53465" y="7463"/>
                  </a:lnTo>
                  <a:lnTo>
                    <a:pt x="51298" y="11668"/>
                  </a:lnTo>
                  <a:lnTo>
                    <a:pt x="47600" y="12557"/>
                  </a:lnTo>
                  <a:lnTo>
                    <a:pt x="41953" y="11611"/>
                  </a:lnTo>
                  <a:lnTo>
                    <a:pt x="40812" y="13759"/>
                  </a:lnTo>
                  <a:lnTo>
                    <a:pt x="43209" y="17927"/>
                  </a:lnTo>
                  <a:lnTo>
                    <a:pt x="45307" y="21138"/>
                  </a:lnTo>
                  <a:lnTo>
                    <a:pt x="48797" y="23404"/>
                  </a:lnTo>
                  <a:lnTo>
                    <a:pt x="46489" y="26316"/>
                  </a:lnTo>
                  <a:lnTo>
                    <a:pt x="47412" y="29754"/>
                  </a:lnTo>
                  <a:lnTo>
                    <a:pt x="45111" y="34729"/>
                  </a:lnTo>
                  <a:lnTo>
                    <a:pt x="43989" y="39709"/>
                  </a:lnTo>
                  <a:lnTo>
                    <a:pt x="41319" y="44900"/>
                  </a:lnTo>
                  <a:lnTo>
                    <a:pt x="37029" y="44673"/>
                  </a:lnTo>
                  <a:lnTo>
                    <a:pt x="34061" y="49855"/>
                  </a:lnTo>
                  <a:lnTo>
                    <a:pt x="36879" y="51947"/>
                  </a:lnTo>
                  <a:lnTo>
                    <a:pt x="38021" y="55648"/>
                  </a:lnTo>
                  <a:lnTo>
                    <a:pt x="40548" y="58035"/>
                  </a:lnTo>
                  <a:lnTo>
                    <a:pt x="42052" y="62162"/>
                  </a:lnTo>
                  <a:lnTo>
                    <a:pt x="33949" y="62379"/>
                  </a:lnTo>
                  <a:lnTo>
                    <a:pt x="32055" y="65665"/>
                  </a:lnTo>
                  <a:lnTo>
                    <a:pt x="29143" y="64518"/>
                  </a:lnTo>
                  <a:lnTo>
                    <a:pt x="27444" y="61085"/>
                  </a:lnTo>
                  <a:lnTo>
                    <a:pt x="23956" y="57496"/>
                  </a:lnTo>
                  <a:lnTo>
                    <a:pt x="17352" y="58586"/>
                  </a:lnTo>
                  <a:lnTo>
                    <a:pt x="11399" y="58833"/>
                  </a:lnTo>
                  <a:lnTo>
                    <a:pt x="6335" y="59639"/>
                  </a:lnTo>
                  <a:lnTo>
                    <a:pt x="6783" y="54030"/>
                  </a:lnTo>
                  <a:lnTo>
                    <a:pt x="11620" y="51408"/>
                  </a:lnTo>
                  <a:lnTo>
                    <a:pt x="10917" y="49206"/>
                  </a:lnTo>
                  <a:lnTo>
                    <a:pt x="9032" y="48478"/>
                  </a:lnTo>
                  <a:lnTo>
                    <a:pt x="8146" y="44257"/>
                  </a:lnTo>
                  <a:lnTo>
                    <a:pt x="4281" y="42249"/>
                  </a:lnTo>
                  <a:lnTo>
                    <a:pt x="2273" y="39398"/>
                  </a:lnTo>
                  <a:lnTo>
                    <a:pt x="0" y="36932"/>
                  </a:lnTo>
                  <a:lnTo>
                    <a:pt x="6525" y="39199"/>
                  </a:lnTo>
                  <a:lnTo>
                    <a:pt x="9996" y="38372"/>
                  </a:lnTo>
                  <a:lnTo>
                    <a:pt x="12277" y="38917"/>
                  </a:lnTo>
                  <a:lnTo>
                    <a:pt x="12794" y="37843"/>
                  </a:lnTo>
                  <a:lnTo>
                    <a:pt x="15393" y="38186"/>
                  </a:lnTo>
                  <a:lnTo>
                    <a:pt x="19660" y="36040"/>
                  </a:lnTo>
                  <a:lnTo>
                    <a:pt x="18904" y="31949"/>
                  </a:lnTo>
                  <a:lnTo>
                    <a:pt x="20295" y="29164"/>
                  </a:lnTo>
                  <a:lnTo>
                    <a:pt x="22959" y="29080"/>
                  </a:lnTo>
                  <a:lnTo>
                    <a:pt x="23041" y="27722"/>
                  </a:lnTo>
                  <a:lnTo>
                    <a:pt x="25622" y="26999"/>
                  </a:lnTo>
                  <a:lnTo>
                    <a:pt x="27046" y="27399"/>
                  </a:lnTo>
                  <a:lnTo>
                    <a:pt x="28121" y="25997"/>
                  </a:lnTo>
                  <a:lnTo>
                    <a:pt x="27228" y="23118"/>
                  </a:lnTo>
                  <a:lnTo>
                    <a:pt x="28019" y="20161"/>
                  </a:lnTo>
                  <a:lnTo>
                    <a:pt x="29963" y="18859"/>
                  </a:lnTo>
                  <a:lnTo>
                    <a:pt x="27761" y="15734"/>
                  </a:lnTo>
                  <a:lnTo>
                    <a:pt x="31151" y="15752"/>
                  </a:lnTo>
                  <a:lnTo>
                    <a:pt x="31661" y="13983"/>
                  </a:lnTo>
                  <a:lnTo>
                    <a:pt x="31021" y="12143"/>
                  </a:lnTo>
                  <a:lnTo>
                    <a:pt x="32217" y="10053"/>
                  </a:lnTo>
                  <a:lnTo>
                    <a:pt x="31157" y="7681"/>
                  </a:lnTo>
                  <a:lnTo>
                    <a:pt x="29764" y="5681"/>
                  </a:lnTo>
                  <a:lnTo>
                    <a:pt x="31198" y="3504"/>
                  </a:lnTo>
                  <a:lnTo>
                    <a:pt x="34628" y="2333"/>
                  </a:lnTo>
                  <a:lnTo>
                    <a:pt x="38435" y="1598"/>
                  </a:lnTo>
                  <a:lnTo>
                    <a:pt x="39924" y="631"/>
                  </a:lnTo>
                  <a:lnTo>
                    <a:pt x="4177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4" name="Polygon form 694"/>
            <p:cNvSpPr/>
            <p:nvPr/>
          </p:nvSpPr>
          <p:spPr>
            <a:xfrm>
              <a:off x="404317" y="3383055"/>
              <a:ext cx="21809" cy="11756"/>
            </a:xfrm>
            <a:custGeom>
              <a:avLst/>
              <a:gdLst/>
              <a:ahLst/>
              <a:cxnLst/>
              <a:rect l="0" t="0" r="0" b="0"/>
              <a:pathLst>
                <a:path w="21809" h="11756">
                  <a:moveTo>
                    <a:pt x="19149" y="11756"/>
                  </a:moveTo>
                  <a:lnTo>
                    <a:pt x="17956" y="10333"/>
                  </a:lnTo>
                  <a:lnTo>
                    <a:pt x="17304" y="7684"/>
                  </a:lnTo>
                  <a:lnTo>
                    <a:pt x="18337" y="6389"/>
                  </a:lnTo>
                  <a:lnTo>
                    <a:pt x="17390" y="6042"/>
                  </a:lnTo>
                  <a:lnTo>
                    <a:pt x="16789" y="4418"/>
                  </a:lnTo>
                  <a:lnTo>
                    <a:pt x="14984" y="3035"/>
                  </a:lnTo>
                  <a:lnTo>
                    <a:pt x="13288" y="3326"/>
                  </a:lnTo>
                  <a:lnTo>
                    <a:pt x="12388" y="5020"/>
                  </a:lnTo>
                  <a:lnTo>
                    <a:pt x="10756" y="6233"/>
                  </a:lnTo>
                  <a:lnTo>
                    <a:pt x="9909" y="6394"/>
                  </a:lnTo>
                  <a:lnTo>
                    <a:pt x="9464" y="7410"/>
                  </a:lnTo>
                  <a:lnTo>
                    <a:pt x="11116" y="10090"/>
                  </a:lnTo>
                  <a:lnTo>
                    <a:pt x="10031" y="10705"/>
                  </a:lnTo>
                  <a:lnTo>
                    <a:pt x="9433" y="11426"/>
                  </a:lnTo>
                  <a:lnTo>
                    <a:pt x="7635" y="11658"/>
                  </a:lnTo>
                  <a:lnTo>
                    <a:pt x="7159" y="8720"/>
                  </a:lnTo>
                  <a:lnTo>
                    <a:pt x="6606" y="9549"/>
                  </a:lnTo>
                  <a:lnTo>
                    <a:pt x="5361" y="9247"/>
                  </a:lnTo>
                  <a:lnTo>
                    <a:pt x="4722" y="7264"/>
                  </a:lnTo>
                  <a:lnTo>
                    <a:pt x="3175" y="6919"/>
                  </a:lnTo>
                  <a:lnTo>
                    <a:pt x="2223" y="6333"/>
                  </a:lnTo>
                  <a:lnTo>
                    <a:pt x="581" y="6321"/>
                  </a:lnTo>
                  <a:lnTo>
                    <a:pt x="387" y="7386"/>
                  </a:lnTo>
                  <a:lnTo>
                    <a:pt x="0" y="6638"/>
                  </a:lnTo>
                  <a:lnTo>
                    <a:pt x="272" y="5664"/>
                  </a:lnTo>
                  <a:lnTo>
                    <a:pt x="664" y="4672"/>
                  </a:lnTo>
                  <a:lnTo>
                    <a:pt x="583" y="3781"/>
                  </a:lnTo>
                  <a:lnTo>
                    <a:pt x="1199" y="3206"/>
                  </a:lnTo>
                  <a:lnTo>
                    <a:pt x="461" y="2465"/>
                  </a:lnTo>
                  <a:lnTo>
                    <a:pt x="599" y="487"/>
                  </a:lnTo>
                  <a:lnTo>
                    <a:pt x="2112" y="69"/>
                  </a:lnTo>
                  <a:lnTo>
                    <a:pt x="3341" y="1849"/>
                  </a:lnTo>
                  <a:lnTo>
                    <a:pt x="3181" y="2888"/>
                  </a:lnTo>
                  <a:lnTo>
                    <a:pt x="4690" y="3129"/>
                  </a:lnTo>
                  <a:lnTo>
                    <a:pt x="5081" y="2734"/>
                  </a:lnTo>
                  <a:lnTo>
                    <a:pt x="6041" y="3953"/>
                  </a:lnTo>
                  <a:lnTo>
                    <a:pt x="7948" y="3622"/>
                  </a:lnTo>
                  <a:lnTo>
                    <a:pt x="9668" y="2405"/>
                  </a:lnTo>
                  <a:lnTo>
                    <a:pt x="12066" y="1446"/>
                  </a:lnTo>
                  <a:lnTo>
                    <a:pt x="13485" y="0"/>
                  </a:lnTo>
                  <a:lnTo>
                    <a:pt x="15571" y="315"/>
                  </a:lnTo>
                  <a:lnTo>
                    <a:pt x="15391" y="794"/>
                  </a:lnTo>
                  <a:lnTo>
                    <a:pt x="17508" y="989"/>
                  </a:lnTo>
                  <a:lnTo>
                    <a:pt x="19144" y="1855"/>
                  </a:lnTo>
                  <a:lnTo>
                    <a:pt x="20283" y="3341"/>
                  </a:lnTo>
                  <a:lnTo>
                    <a:pt x="21625" y="4708"/>
                  </a:lnTo>
                  <a:lnTo>
                    <a:pt x="21112" y="5417"/>
                  </a:lnTo>
                  <a:lnTo>
                    <a:pt x="21809" y="8304"/>
                  </a:lnTo>
                  <a:lnTo>
                    <a:pt x="20996" y="9749"/>
                  </a:lnTo>
                  <a:lnTo>
                    <a:pt x="19783" y="9385"/>
                  </a:lnTo>
                  <a:lnTo>
                    <a:pt x="19149" y="1175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5" name="Polygon form 695"/>
            <p:cNvSpPr/>
            <p:nvPr/>
          </p:nvSpPr>
          <p:spPr>
            <a:xfrm>
              <a:off x="409323" y="3430420"/>
              <a:ext cx="52155" cy="88715"/>
            </a:xfrm>
            <a:custGeom>
              <a:avLst/>
              <a:gdLst/>
              <a:ahLst/>
              <a:cxnLst/>
              <a:rect l="0" t="0" r="0" b="0"/>
              <a:pathLst>
                <a:path w="52155" h="88715">
                  <a:moveTo>
                    <a:pt x="50425" y="84936"/>
                  </a:moveTo>
                  <a:lnTo>
                    <a:pt x="49741" y="87438"/>
                  </a:lnTo>
                  <a:lnTo>
                    <a:pt x="47977" y="88715"/>
                  </a:lnTo>
                  <a:lnTo>
                    <a:pt x="43838" y="86015"/>
                  </a:lnTo>
                  <a:lnTo>
                    <a:pt x="43250" y="84033"/>
                  </a:lnTo>
                  <a:lnTo>
                    <a:pt x="35159" y="79316"/>
                  </a:lnTo>
                  <a:lnTo>
                    <a:pt x="27733" y="74134"/>
                  </a:lnTo>
                  <a:lnTo>
                    <a:pt x="24460" y="71189"/>
                  </a:lnTo>
                  <a:lnTo>
                    <a:pt x="22433" y="67192"/>
                  </a:lnTo>
                  <a:lnTo>
                    <a:pt x="22902" y="65777"/>
                  </a:lnTo>
                  <a:lnTo>
                    <a:pt x="19023" y="59431"/>
                  </a:lnTo>
                  <a:lnTo>
                    <a:pt x="14441" y="50477"/>
                  </a:lnTo>
                  <a:lnTo>
                    <a:pt x="10082" y="40785"/>
                  </a:lnTo>
                  <a:lnTo>
                    <a:pt x="8366" y="38572"/>
                  </a:lnTo>
                  <a:lnTo>
                    <a:pt x="6935" y="34978"/>
                  </a:lnTo>
                  <a:lnTo>
                    <a:pt x="3773" y="31807"/>
                  </a:lnTo>
                  <a:lnTo>
                    <a:pt x="935" y="29846"/>
                  </a:lnTo>
                  <a:lnTo>
                    <a:pt x="2067" y="27646"/>
                  </a:lnTo>
                  <a:lnTo>
                    <a:pt x="0" y="22979"/>
                  </a:lnTo>
                  <a:lnTo>
                    <a:pt x="1068" y="19533"/>
                  </a:lnTo>
                  <a:lnTo>
                    <a:pt x="4033" y="16419"/>
                  </a:lnTo>
                  <a:lnTo>
                    <a:pt x="4551" y="18458"/>
                  </a:lnTo>
                  <a:lnTo>
                    <a:pt x="3493" y="19632"/>
                  </a:lnTo>
                  <a:lnTo>
                    <a:pt x="3661" y="21428"/>
                  </a:lnTo>
                  <a:lnTo>
                    <a:pt x="5234" y="21028"/>
                  </a:lnTo>
                  <a:lnTo>
                    <a:pt x="6805" y="21549"/>
                  </a:lnTo>
                  <a:lnTo>
                    <a:pt x="8513" y="24011"/>
                  </a:lnTo>
                  <a:lnTo>
                    <a:pt x="10605" y="21983"/>
                  </a:lnTo>
                  <a:lnTo>
                    <a:pt x="11218" y="18677"/>
                  </a:lnTo>
                  <a:lnTo>
                    <a:pt x="13454" y="14410"/>
                  </a:lnTo>
                  <a:lnTo>
                    <a:pt x="18034" y="12465"/>
                  </a:lnTo>
                  <a:lnTo>
                    <a:pt x="22142" y="7341"/>
                  </a:lnTo>
                  <a:lnTo>
                    <a:pt x="23308" y="4167"/>
                  </a:lnTo>
                  <a:lnTo>
                    <a:pt x="22756" y="463"/>
                  </a:lnTo>
                  <a:lnTo>
                    <a:pt x="23782" y="0"/>
                  </a:lnTo>
                  <a:lnTo>
                    <a:pt x="26345" y="2308"/>
                  </a:lnTo>
                  <a:lnTo>
                    <a:pt x="27586" y="4607"/>
                  </a:lnTo>
                  <a:lnTo>
                    <a:pt x="29377" y="5860"/>
                  </a:lnTo>
                  <a:lnTo>
                    <a:pt x="31712" y="10960"/>
                  </a:lnTo>
                  <a:lnTo>
                    <a:pt x="34586" y="11561"/>
                  </a:lnTo>
                  <a:lnTo>
                    <a:pt x="36682" y="10269"/>
                  </a:lnTo>
                  <a:lnTo>
                    <a:pt x="38085" y="11106"/>
                  </a:lnTo>
                  <a:lnTo>
                    <a:pt x="40385" y="10682"/>
                  </a:lnTo>
                  <a:lnTo>
                    <a:pt x="43371" y="12947"/>
                  </a:lnTo>
                  <a:lnTo>
                    <a:pt x="41008" y="17897"/>
                  </a:lnTo>
                  <a:lnTo>
                    <a:pt x="42159" y="18007"/>
                  </a:lnTo>
                  <a:lnTo>
                    <a:pt x="44157" y="20578"/>
                  </a:lnTo>
                  <a:lnTo>
                    <a:pt x="40689" y="20368"/>
                  </a:lnTo>
                  <a:lnTo>
                    <a:pt x="40197" y="21101"/>
                  </a:lnTo>
                  <a:lnTo>
                    <a:pt x="37080" y="22053"/>
                  </a:lnTo>
                  <a:lnTo>
                    <a:pt x="32812" y="25389"/>
                  </a:lnTo>
                  <a:lnTo>
                    <a:pt x="32628" y="27661"/>
                  </a:lnTo>
                  <a:lnTo>
                    <a:pt x="31725" y="29362"/>
                  </a:lnTo>
                  <a:lnTo>
                    <a:pt x="32235" y="31990"/>
                  </a:lnTo>
                  <a:lnTo>
                    <a:pt x="29990" y="33415"/>
                  </a:lnTo>
                  <a:lnTo>
                    <a:pt x="30106" y="35471"/>
                  </a:lnTo>
                  <a:lnTo>
                    <a:pt x="29147" y="36371"/>
                  </a:lnTo>
                  <a:lnTo>
                    <a:pt x="31008" y="40739"/>
                  </a:lnTo>
                  <a:lnTo>
                    <a:pt x="33331" y="43676"/>
                  </a:lnTo>
                  <a:lnTo>
                    <a:pt x="32670" y="45774"/>
                  </a:lnTo>
                  <a:lnTo>
                    <a:pt x="35226" y="46026"/>
                  </a:lnTo>
                  <a:lnTo>
                    <a:pt x="36861" y="48601"/>
                  </a:lnTo>
                  <a:lnTo>
                    <a:pt x="40240" y="48685"/>
                  </a:lnTo>
                  <a:lnTo>
                    <a:pt x="43168" y="45788"/>
                  </a:lnTo>
                  <a:lnTo>
                    <a:pt x="43467" y="53161"/>
                  </a:lnTo>
                  <a:lnTo>
                    <a:pt x="45246" y="53695"/>
                  </a:lnTo>
                  <a:lnTo>
                    <a:pt x="47330" y="52832"/>
                  </a:lnTo>
                  <a:lnTo>
                    <a:pt x="51281" y="60583"/>
                  </a:lnTo>
                  <a:lnTo>
                    <a:pt x="50613" y="62233"/>
                  </a:lnTo>
                  <a:lnTo>
                    <a:pt x="50750" y="65640"/>
                  </a:lnTo>
                  <a:lnTo>
                    <a:pt x="51091" y="69760"/>
                  </a:lnTo>
                  <a:lnTo>
                    <a:pt x="49869" y="72204"/>
                  </a:lnTo>
                  <a:lnTo>
                    <a:pt x="50743" y="73986"/>
                  </a:lnTo>
                  <a:lnTo>
                    <a:pt x="50058" y="75629"/>
                  </a:lnTo>
                  <a:lnTo>
                    <a:pt x="52155" y="79667"/>
                  </a:lnTo>
                  <a:lnTo>
                    <a:pt x="50425" y="8493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6" name="Polygon form 696"/>
            <p:cNvSpPr/>
            <p:nvPr/>
          </p:nvSpPr>
          <p:spPr>
            <a:xfrm>
              <a:off x="1174124" y="3334136"/>
              <a:ext cx="19598" cy="30530"/>
            </a:xfrm>
            <a:custGeom>
              <a:avLst/>
              <a:gdLst/>
              <a:ahLst/>
              <a:cxnLst/>
              <a:rect l="0" t="0" r="0" b="0"/>
              <a:pathLst>
                <a:path w="19598" h="30530">
                  <a:moveTo>
                    <a:pt x="2832" y="27"/>
                  </a:moveTo>
                  <a:lnTo>
                    <a:pt x="5483" y="1395"/>
                  </a:lnTo>
                  <a:lnTo>
                    <a:pt x="6300" y="0"/>
                  </a:lnTo>
                  <a:lnTo>
                    <a:pt x="6961" y="1296"/>
                  </a:lnTo>
                  <a:lnTo>
                    <a:pt x="6872" y="3463"/>
                  </a:lnTo>
                  <a:lnTo>
                    <a:pt x="9010" y="7110"/>
                  </a:lnTo>
                  <a:lnTo>
                    <a:pt x="8985" y="11448"/>
                  </a:lnTo>
                  <a:lnTo>
                    <a:pt x="7143" y="13249"/>
                  </a:lnTo>
                  <a:lnTo>
                    <a:pt x="7409" y="17440"/>
                  </a:lnTo>
                  <a:lnTo>
                    <a:pt x="9055" y="21529"/>
                  </a:lnTo>
                  <a:lnTo>
                    <a:pt x="11161" y="22029"/>
                  </a:lnTo>
                  <a:lnTo>
                    <a:pt x="12711" y="21356"/>
                  </a:lnTo>
                  <a:lnTo>
                    <a:pt x="17964" y="24067"/>
                  </a:lnTo>
                  <a:lnTo>
                    <a:pt x="18122" y="26910"/>
                  </a:lnTo>
                  <a:lnTo>
                    <a:pt x="19577" y="28118"/>
                  </a:lnTo>
                  <a:lnTo>
                    <a:pt x="19598" y="30530"/>
                  </a:lnTo>
                  <a:lnTo>
                    <a:pt x="16210" y="28073"/>
                  </a:lnTo>
                  <a:lnTo>
                    <a:pt x="14328" y="25391"/>
                  </a:lnTo>
                  <a:lnTo>
                    <a:pt x="13696" y="27329"/>
                  </a:lnTo>
                  <a:lnTo>
                    <a:pt x="10734" y="24306"/>
                  </a:lnTo>
                  <a:lnTo>
                    <a:pt x="7444" y="25187"/>
                  </a:lnTo>
                  <a:lnTo>
                    <a:pt x="5359" y="24108"/>
                  </a:lnTo>
                  <a:lnTo>
                    <a:pt x="5156" y="21965"/>
                  </a:lnTo>
                  <a:lnTo>
                    <a:pt x="6084" y="20609"/>
                  </a:lnTo>
                  <a:lnTo>
                    <a:pt x="4730" y="19454"/>
                  </a:lnTo>
                  <a:lnTo>
                    <a:pt x="4600" y="21333"/>
                  </a:lnTo>
                  <a:lnTo>
                    <a:pt x="2171" y="18433"/>
                  </a:lnTo>
                  <a:lnTo>
                    <a:pt x="1163" y="16208"/>
                  </a:lnTo>
                  <a:lnTo>
                    <a:pt x="0" y="11280"/>
                  </a:lnTo>
                  <a:lnTo>
                    <a:pt x="1869" y="12917"/>
                  </a:lnTo>
                  <a:lnTo>
                    <a:pt x="476" y="4841"/>
                  </a:lnTo>
                  <a:lnTo>
                    <a:pt x="580" y="123"/>
                  </a:lnTo>
                  <a:lnTo>
                    <a:pt x="2832" y="2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7" name="Polygon form 697"/>
            <p:cNvSpPr/>
            <p:nvPr/>
          </p:nvSpPr>
          <p:spPr>
            <a:xfrm>
              <a:off x="1189177" y="3379005"/>
              <a:ext cx="17669" cy="21877"/>
            </a:xfrm>
            <a:custGeom>
              <a:avLst/>
              <a:gdLst/>
              <a:ahLst/>
              <a:cxnLst/>
              <a:rect l="0" t="0" r="0" b="0"/>
              <a:pathLst>
                <a:path w="17669" h="21877">
                  <a:moveTo>
                    <a:pt x="16365" y="6957"/>
                  </a:moveTo>
                  <a:lnTo>
                    <a:pt x="17141" y="10432"/>
                  </a:lnTo>
                  <a:lnTo>
                    <a:pt x="17669" y="13371"/>
                  </a:lnTo>
                  <a:lnTo>
                    <a:pt x="16809" y="18195"/>
                  </a:lnTo>
                  <a:lnTo>
                    <a:pt x="14914" y="12875"/>
                  </a:lnTo>
                  <a:lnTo>
                    <a:pt x="13380" y="15565"/>
                  </a:lnTo>
                  <a:lnTo>
                    <a:pt x="14941" y="19405"/>
                  </a:lnTo>
                  <a:lnTo>
                    <a:pt x="14037" y="21877"/>
                  </a:lnTo>
                  <a:lnTo>
                    <a:pt x="9285" y="18909"/>
                  </a:lnTo>
                  <a:lnTo>
                    <a:pt x="7877" y="15146"/>
                  </a:lnTo>
                  <a:lnTo>
                    <a:pt x="8805" y="12641"/>
                  </a:lnTo>
                  <a:lnTo>
                    <a:pt x="6131" y="10219"/>
                  </a:lnTo>
                  <a:lnTo>
                    <a:pt x="5150" y="12405"/>
                  </a:lnTo>
                  <a:lnTo>
                    <a:pt x="3330" y="12238"/>
                  </a:lnTo>
                  <a:lnTo>
                    <a:pt x="775" y="15195"/>
                  </a:lnTo>
                  <a:lnTo>
                    <a:pt x="0" y="13683"/>
                  </a:lnTo>
                  <a:lnTo>
                    <a:pt x="1059" y="9269"/>
                  </a:lnTo>
                  <a:lnTo>
                    <a:pt x="3307" y="7755"/>
                  </a:lnTo>
                  <a:lnTo>
                    <a:pt x="5166" y="5747"/>
                  </a:lnTo>
                  <a:lnTo>
                    <a:pt x="6784" y="8079"/>
                  </a:lnTo>
                  <a:lnTo>
                    <a:pt x="9526" y="6586"/>
                  </a:lnTo>
                  <a:lnTo>
                    <a:pt x="9872" y="4241"/>
                  </a:lnTo>
                  <a:lnTo>
                    <a:pt x="12552" y="4039"/>
                  </a:lnTo>
                  <a:lnTo>
                    <a:pt x="11808" y="0"/>
                  </a:lnTo>
                  <a:lnTo>
                    <a:pt x="15221" y="2405"/>
                  </a:lnTo>
                  <a:lnTo>
                    <a:pt x="15869" y="5036"/>
                  </a:lnTo>
                  <a:lnTo>
                    <a:pt x="16365" y="695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8" name="Polygon form 698"/>
            <p:cNvSpPr/>
            <p:nvPr/>
          </p:nvSpPr>
          <p:spPr>
            <a:xfrm>
              <a:off x="1194420" y="3364531"/>
              <a:ext cx="7020" cy="12578"/>
            </a:xfrm>
            <a:custGeom>
              <a:avLst/>
              <a:gdLst/>
              <a:ahLst/>
              <a:cxnLst/>
              <a:rect l="0" t="0" r="0" b="0"/>
              <a:pathLst>
                <a:path w="7020" h="12578">
                  <a:moveTo>
                    <a:pt x="5026" y="1913"/>
                  </a:moveTo>
                  <a:lnTo>
                    <a:pt x="7020" y="7714"/>
                  </a:lnTo>
                  <a:lnTo>
                    <a:pt x="3878" y="6413"/>
                  </a:lnTo>
                  <a:lnTo>
                    <a:pt x="4223" y="8163"/>
                  </a:lnTo>
                  <a:lnTo>
                    <a:pt x="5623" y="11360"/>
                  </a:lnTo>
                  <a:lnTo>
                    <a:pt x="3976" y="12578"/>
                  </a:lnTo>
                  <a:lnTo>
                    <a:pt x="3294" y="8911"/>
                  </a:lnTo>
                  <a:lnTo>
                    <a:pt x="2110" y="8672"/>
                  </a:lnTo>
                  <a:lnTo>
                    <a:pt x="1037" y="5533"/>
                  </a:lnTo>
                  <a:lnTo>
                    <a:pt x="3335" y="5883"/>
                  </a:lnTo>
                  <a:lnTo>
                    <a:pt x="2974" y="3910"/>
                  </a:lnTo>
                  <a:lnTo>
                    <a:pt x="0" y="3"/>
                  </a:lnTo>
                  <a:lnTo>
                    <a:pt x="3654" y="0"/>
                  </a:lnTo>
                  <a:lnTo>
                    <a:pt x="5026" y="191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9" name="Polygon form 699"/>
            <p:cNvSpPr/>
            <p:nvPr/>
          </p:nvSpPr>
          <p:spPr>
            <a:xfrm>
              <a:off x="1189466" y="3371457"/>
              <a:ext cx="5708" cy="11621"/>
            </a:xfrm>
            <a:custGeom>
              <a:avLst/>
              <a:gdLst/>
              <a:ahLst/>
              <a:cxnLst/>
              <a:rect l="0" t="0" r="0" b="0"/>
              <a:pathLst>
                <a:path w="5708" h="11621">
                  <a:moveTo>
                    <a:pt x="5708" y="4982"/>
                  </a:moveTo>
                  <a:lnTo>
                    <a:pt x="4573" y="6730"/>
                  </a:lnTo>
                  <a:lnTo>
                    <a:pt x="3805" y="10051"/>
                  </a:lnTo>
                  <a:lnTo>
                    <a:pt x="2797" y="11621"/>
                  </a:lnTo>
                  <a:lnTo>
                    <a:pt x="0" y="8080"/>
                  </a:lnTo>
                  <a:lnTo>
                    <a:pt x="603" y="6668"/>
                  </a:lnTo>
                  <a:lnTo>
                    <a:pt x="1362" y="5187"/>
                  </a:lnTo>
                  <a:lnTo>
                    <a:pt x="1325" y="1947"/>
                  </a:lnTo>
                  <a:lnTo>
                    <a:pt x="3376" y="1584"/>
                  </a:lnTo>
                  <a:lnTo>
                    <a:pt x="3263" y="5105"/>
                  </a:lnTo>
                  <a:lnTo>
                    <a:pt x="5349" y="0"/>
                  </a:lnTo>
                  <a:lnTo>
                    <a:pt x="5708" y="498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0" name="Polygon form 700"/>
            <p:cNvSpPr/>
            <p:nvPr/>
          </p:nvSpPr>
          <p:spPr>
            <a:xfrm>
              <a:off x="1170420" y="3371233"/>
              <a:ext cx="8223" cy="15708"/>
            </a:xfrm>
            <a:custGeom>
              <a:avLst/>
              <a:gdLst/>
              <a:ahLst/>
              <a:cxnLst/>
              <a:rect l="0" t="0" r="0" b="0"/>
              <a:pathLst>
                <a:path w="8223" h="15708">
                  <a:moveTo>
                    <a:pt x="4528" y="10705"/>
                  </a:moveTo>
                  <a:lnTo>
                    <a:pt x="0" y="15708"/>
                  </a:lnTo>
                  <a:lnTo>
                    <a:pt x="1474" y="12062"/>
                  </a:lnTo>
                  <a:lnTo>
                    <a:pt x="3848" y="8814"/>
                  </a:lnTo>
                  <a:lnTo>
                    <a:pt x="5675" y="5185"/>
                  </a:lnTo>
                  <a:lnTo>
                    <a:pt x="6947" y="0"/>
                  </a:lnTo>
                  <a:lnTo>
                    <a:pt x="8223" y="4198"/>
                  </a:lnTo>
                  <a:lnTo>
                    <a:pt x="6088" y="7107"/>
                  </a:lnTo>
                  <a:lnTo>
                    <a:pt x="4528" y="1070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1" name="Polygon form 701"/>
            <p:cNvSpPr/>
            <p:nvPr/>
          </p:nvSpPr>
          <p:spPr>
            <a:xfrm>
              <a:off x="1185958" y="3368274"/>
              <a:ext cx="5199" cy="7518"/>
            </a:xfrm>
            <a:custGeom>
              <a:avLst/>
              <a:gdLst/>
              <a:ahLst/>
              <a:cxnLst/>
              <a:rect l="0" t="0" r="0" b="0"/>
              <a:pathLst>
                <a:path w="5199" h="7518">
                  <a:moveTo>
                    <a:pt x="0" y="0"/>
                  </a:moveTo>
                  <a:lnTo>
                    <a:pt x="2528" y="1540"/>
                  </a:lnTo>
                  <a:lnTo>
                    <a:pt x="4942" y="1462"/>
                  </a:lnTo>
                  <a:lnTo>
                    <a:pt x="5199" y="3637"/>
                  </a:lnTo>
                  <a:lnTo>
                    <a:pt x="3762" y="5894"/>
                  </a:lnTo>
                  <a:lnTo>
                    <a:pt x="1566" y="7518"/>
                  </a:lnTo>
                  <a:lnTo>
                    <a:pt x="1091" y="5109"/>
                  </a:lnTo>
                  <a:lnTo>
                    <a:pt x="969" y="24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2" name="Polygon form 702"/>
            <p:cNvSpPr/>
            <p:nvPr/>
          </p:nvSpPr>
          <p:spPr>
            <a:xfrm>
              <a:off x="1178692" y="3360305"/>
              <a:ext cx="4909" cy="6412"/>
            </a:xfrm>
            <a:custGeom>
              <a:avLst/>
              <a:gdLst/>
              <a:ahLst/>
              <a:cxnLst/>
              <a:rect l="0" t="0" r="0" b="0"/>
              <a:pathLst>
                <a:path w="4909" h="6412">
                  <a:moveTo>
                    <a:pt x="4909" y="1905"/>
                  </a:moveTo>
                  <a:lnTo>
                    <a:pt x="4651" y="6412"/>
                  </a:lnTo>
                  <a:lnTo>
                    <a:pt x="2606" y="3878"/>
                  </a:lnTo>
                  <a:lnTo>
                    <a:pt x="0" y="0"/>
                  </a:lnTo>
                  <a:lnTo>
                    <a:pt x="3270" y="83"/>
                  </a:lnTo>
                  <a:lnTo>
                    <a:pt x="4909" y="190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3" name="Polygon form 703"/>
            <p:cNvSpPr/>
            <p:nvPr/>
          </p:nvSpPr>
          <p:spPr>
            <a:xfrm>
              <a:off x="1260958" y="3444228"/>
              <a:ext cx="36114" cy="44764"/>
            </a:xfrm>
            <a:custGeom>
              <a:avLst/>
              <a:gdLst/>
              <a:ahLst/>
              <a:cxnLst/>
              <a:rect l="0" t="0" r="0" b="0"/>
              <a:pathLst>
                <a:path w="36114" h="44764">
                  <a:moveTo>
                    <a:pt x="24736" y="26490"/>
                  </a:moveTo>
                  <a:lnTo>
                    <a:pt x="27685" y="30181"/>
                  </a:lnTo>
                  <a:lnTo>
                    <a:pt x="29328" y="36081"/>
                  </a:lnTo>
                  <a:lnTo>
                    <a:pt x="31536" y="35968"/>
                  </a:lnTo>
                  <a:lnTo>
                    <a:pt x="31003" y="38399"/>
                  </a:lnTo>
                  <a:lnTo>
                    <a:pt x="33786" y="39435"/>
                  </a:lnTo>
                  <a:lnTo>
                    <a:pt x="32475" y="40434"/>
                  </a:lnTo>
                  <a:lnTo>
                    <a:pt x="36114" y="42898"/>
                  </a:lnTo>
                  <a:lnTo>
                    <a:pt x="35410" y="44475"/>
                  </a:lnTo>
                  <a:lnTo>
                    <a:pt x="32831" y="44764"/>
                  </a:lnTo>
                  <a:lnTo>
                    <a:pt x="32151" y="43302"/>
                  </a:lnTo>
                  <a:lnTo>
                    <a:pt x="28999" y="42566"/>
                  </a:lnTo>
                  <a:lnTo>
                    <a:pt x="25305" y="41603"/>
                  </a:lnTo>
                  <a:lnTo>
                    <a:pt x="22918" y="38010"/>
                  </a:lnTo>
                  <a:lnTo>
                    <a:pt x="21214" y="34934"/>
                  </a:lnTo>
                  <a:lnTo>
                    <a:pt x="19900" y="30093"/>
                  </a:lnTo>
                  <a:lnTo>
                    <a:pt x="15225" y="27575"/>
                  </a:lnTo>
                  <a:lnTo>
                    <a:pt x="11797" y="29044"/>
                  </a:lnTo>
                  <a:lnTo>
                    <a:pt x="9234" y="30776"/>
                  </a:lnTo>
                  <a:lnTo>
                    <a:pt x="9170" y="34794"/>
                  </a:lnTo>
                  <a:lnTo>
                    <a:pt x="5907" y="36568"/>
                  </a:lnTo>
                  <a:lnTo>
                    <a:pt x="3907" y="35599"/>
                  </a:lnTo>
                  <a:lnTo>
                    <a:pt x="0" y="35258"/>
                  </a:lnTo>
                  <a:lnTo>
                    <a:pt x="1999" y="17643"/>
                  </a:lnTo>
                  <a:lnTo>
                    <a:pt x="3100" y="0"/>
                  </a:lnTo>
                  <a:lnTo>
                    <a:pt x="9594" y="3802"/>
                  </a:lnTo>
                  <a:lnTo>
                    <a:pt x="16516" y="7004"/>
                  </a:lnTo>
                  <a:lnTo>
                    <a:pt x="18975" y="9839"/>
                  </a:lnTo>
                  <a:lnTo>
                    <a:pt x="20904" y="12623"/>
                  </a:lnTo>
                  <a:lnTo>
                    <a:pt x="21216" y="15857"/>
                  </a:lnTo>
                  <a:lnTo>
                    <a:pt x="27277" y="19373"/>
                  </a:lnTo>
                  <a:lnTo>
                    <a:pt x="27901" y="22307"/>
                  </a:lnTo>
                  <a:lnTo>
                    <a:pt x="24316" y="22816"/>
                  </a:lnTo>
                  <a:lnTo>
                    <a:pt x="24736" y="2649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4" name="Polygon form 704"/>
            <p:cNvSpPr/>
            <p:nvPr/>
          </p:nvSpPr>
          <p:spPr>
            <a:xfrm>
              <a:off x="1290985" y="3453222"/>
              <a:ext cx="16084" cy="11885"/>
            </a:xfrm>
            <a:custGeom>
              <a:avLst/>
              <a:gdLst/>
              <a:ahLst/>
              <a:cxnLst/>
              <a:rect l="0" t="0" r="0" b="0"/>
              <a:pathLst>
                <a:path w="16084" h="11885">
                  <a:moveTo>
                    <a:pt x="14176" y="7376"/>
                  </a:moveTo>
                  <a:lnTo>
                    <a:pt x="12127" y="7792"/>
                  </a:lnTo>
                  <a:lnTo>
                    <a:pt x="11372" y="9334"/>
                  </a:lnTo>
                  <a:lnTo>
                    <a:pt x="9141" y="10635"/>
                  </a:lnTo>
                  <a:lnTo>
                    <a:pt x="7041" y="11885"/>
                  </a:lnTo>
                  <a:lnTo>
                    <a:pt x="5009" y="11833"/>
                  </a:lnTo>
                  <a:lnTo>
                    <a:pt x="2037" y="10162"/>
                  </a:lnTo>
                  <a:lnTo>
                    <a:pt x="0" y="8581"/>
                  </a:lnTo>
                  <a:lnTo>
                    <a:pt x="476" y="6884"/>
                  </a:lnTo>
                  <a:lnTo>
                    <a:pt x="3837" y="7756"/>
                  </a:lnTo>
                  <a:lnTo>
                    <a:pt x="5974" y="7365"/>
                  </a:lnTo>
                  <a:lnTo>
                    <a:pt x="6786" y="4727"/>
                  </a:lnTo>
                  <a:lnTo>
                    <a:pt x="7348" y="4600"/>
                  </a:lnTo>
                  <a:lnTo>
                    <a:pt x="7459" y="7542"/>
                  </a:lnTo>
                  <a:lnTo>
                    <a:pt x="9684" y="7163"/>
                  </a:lnTo>
                  <a:lnTo>
                    <a:pt x="10936" y="5288"/>
                  </a:lnTo>
                  <a:lnTo>
                    <a:pt x="13242" y="3349"/>
                  </a:lnTo>
                  <a:lnTo>
                    <a:pt x="13069" y="71"/>
                  </a:lnTo>
                  <a:lnTo>
                    <a:pt x="15375" y="0"/>
                  </a:lnTo>
                  <a:lnTo>
                    <a:pt x="16084" y="925"/>
                  </a:lnTo>
                  <a:lnTo>
                    <a:pt x="15764" y="4009"/>
                  </a:lnTo>
                  <a:lnTo>
                    <a:pt x="14176" y="737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5" name="Polygon form 705"/>
            <p:cNvSpPr/>
            <p:nvPr/>
          </p:nvSpPr>
          <p:spPr>
            <a:xfrm>
              <a:off x="1301155" y="3444010"/>
              <a:ext cx="8909" cy="12692"/>
            </a:xfrm>
            <a:custGeom>
              <a:avLst/>
              <a:gdLst/>
              <a:ahLst/>
              <a:cxnLst/>
              <a:rect l="0" t="0" r="0" b="0"/>
              <a:pathLst>
                <a:path w="8909" h="12692">
                  <a:moveTo>
                    <a:pt x="8909" y="11229"/>
                  </a:moveTo>
                  <a:lnTo>
                    <a:pt x="7591" y="12692"/>
                  </a:lnTo>
                  <a:lnTo>
                    <a:pt x="7120" y="9394"/>
                  </a:lnTo>
                  <a:lnTo>
                    <a:pt x="6374" y="7230"/>
                  </a:lnTo>
                  <a:lnTo>
                    <a:pt x="4749" y="5384"/>
                  </a:lnTo>
                  <a:lnTo>
                    <a:pt x="2695" y="2988"/>
                  </a:lnTo>
                  <a:lnTo>
                    <a:pt x="0" y="1329"/>
                  </a:lnTo>
                  <a:lnTo>
                    <a:pt x="1127" y="0"/>
                  </a:lnTo>
                  <a:lnTo>
                    <a:pt x="3133" y="1574"/>
                  </a:lnTo>
                  <a:lnTo>
                    <a:pt x="4379" y="2810"/>
                  </a:lnTo>
                  <a:lnTo>
                    <a:pt x="5921" y="4163"/>
                  </a:lnTo>
                  <a:lnTo>
                    <a:pt x="7319" y="6520"/>
                  </a:lnTo>
                  <a:lnTo>
                    <a:pt x="8660" y="8324"/>
                  </a:lnTo>
                  <a:lnTo>
                    <a:pt x="8909" y="1122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6" name="Polygon form 706"/>
            <p:cNvSpPr/>
            <p:nvPr/>
          </p:nvSpPr>
          <p:spPr>
            <a:xfrm>
              <a:off x="1315034" y="3458372"/>
              <a:ext cx="4959" cy="10591"/>
            </a:xfrm>
            <a:custGeom>
              <a:avLst/>
              <a:gdLst/>
              <a:ahLst/>
              <a:cxnLst/>
              <a:rect l="0" t="0" r="0" b="0"/>
              <a:pathLst>
                <a:path w="4959" h="10591">
                  <a:moveTo>
                    <a:pt x="4239" y="10059"/>
                  </a:moveTo>
                  <a:lnTo>
                    <a:pt x="3101" y="10591"/>
                  </a:lnTo>
                  <a:lnTo>
                    <a:pt x="1700" y="8398"/>
                  </a:lnTo>
                  <a:lnTo>
                    <a:pt x="413" y="4806"/>
                  </a:lnTo>
                  <a:lnTo>
                    <a:pt x="0" y="530"/>
                  </a:lnTo>
                  <a:lnTo>
                    <a:pt x="579" y="0"/>
                  </a:lnTo>
                  <a:lnTo>
                    <a:pt x="839" y="1672"/>
                  </a:lnTo>
                  <a:lnTo>
                    <a:pt x="1878" y="2966"/>
                  </a:lnTo>
                  <a:lnTo>
                    <a:pt x="3367" y="6557"/>
                  </a:lnTo>
                  <a:lnTo>
                    <a:pt x="4959" y="8503"/>
                  </a:lnTo>
                  <a:lnTo>
                    <a:pt x="4239" y="1005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7" name="Polygon form 707"/>
            <p:cNvSpPr/>
            <p:nvPr/>
          </p:nvSpPr>
          <p:spPr>
            <a:xfrm>
              <a:off x="765930" y="3171948"/>
              <a:ext cx="32850" cy="27147"/>
            </a:xfrm>
            <a:custGeom>
              <a:avLst/>
              <a:gdLst/>
              <a:ahLst/>
              <a:cxnLst/>
              <a:rect l="0" t="0" r="0" b="0"/>
              <a:pathLst>
                <a:path w="32850" h="27147">
                  <a:moveTo>
                    <a:pt x="3913" y="17707"/>
                  </a:moveTo>
                  <a:lnTo>
                    <a:pt x="2351" y="14719"/>
                  </a:lnTo>
                  <a:lnTo>
                    <a:pt x="2457" y="13095"/>
                  </a:lnTo>
                  <a:lnTo>
                    <a:pt x="1458" y="10589"/>
                  </a:lnTo>
                  <a:lnTo>
                    <a:pt x="175" y="8925"/>
                  </a:lnTo>
                  <a:lnTo>
                    <a:pt x="938" y="7661"/>
                  </a:lnTo>
                  <a:lnTo>
                    <a:pt x="0" y="5276"/>
                  </a:lnTo>
                  <a:lnTo>
                    <a:pt x="1997" y="3873"/>
                  </a:lnTo>
                  <a:lnTo>
                    <a:pt x="6612" y="1641"/>
                  </a:lnTo>
                  <a:lnTo>
                    <a:pt x="10320" y="0"/>
                  </a:lnTo>
                  <a:lnTo>
                    <a:pt x="13482" y="751"/>
                  </a:lnTo>
                  <a:lnTo>
                    <a:pt x="13850" y="1895"/>
                  </a:lnTo>
                  <a:lnTo>
                    <a:pt x="16834" y="1911"/>
                  </a:lnTo>
                  <a:lnTo>
                    <a:pt x="20705" y="2385"/>
                  </a:lnTo>
                  <a:lnTo>
                    <a:pt x="26374" y="2220"/>
                  </a:lnTo>
                  <a:lnTo>
                    <a:pt x="28031" y="2695"/>
                  </a:lnTo>
                  <a:lnTo>
                    <a:pt x="28985" y="4131"/>
                  </a:lnTo>
                  <a:lnTo>
                    <a:pt x="29423" y="6208"/>
                  </a:lnTo>
                  <a:lnTo>
                    <a:pt x="30547" y="7982"/>
                  </a:lnTo>
                  <a:lnTo>
                    <a:pt x="30800" y="9857"/>
                  </a:lnTo>
                  <a:lnTo>
                    <a:pt x="29055" y="10850"/>
                  </a:lnTo>
                  <a:lnTo>
                    <a:pt x="30331" y="13012"/>
                  </a:lnTo>
                  <a:lnTo>
                    <a:pt x="30682" y="15105"/>
                  </a:lnTo>
                  <a:lnTo>
                    <a:pt x="32850" y="19184"/>
                  </a:lnTo>
                  <a:lnTo>
                    <a:pt x="32689" y="20510"/>
                  </a:lnTo>
                  <a:lnTo>
                    <a:pt x="31176" y="21085"/>
                  </a:lnTo>
                  <a:lnTo>
                    <a:pt x="28767" y="25046"/>
                  </a:lnTo>
                  <a:lnTo>
                    <a:pt x="29866" y="27147"/>
                  </a:lnTo>
                  <a:lnTo>
                    <a:pt x="29126" y="26884"/>
                  </a:lnTo>
                  <a:lnTo>
                    <a:pt x="25835" y="25124"/>
                  </a:lnTo>
                  <a:lnTo>
                    <a:pt x="23591" y="25824"/>
                  </a:lnTo>
                  <a:lnTo>
                    <a:pt x="22012" y="25363"/>
                  </a:lnTo>
                  <a:lnTo>
                    <a:pt x="20217" y="26399"/>
                  </a:lnTo>
                  <a:lnTo>
                    <a:pt x="18408" y="24755"/>
                  </a:lnTo>
                  <a:lnTo>
                    <a:pt x="17150" y="25411"/>
                  </a:lnTo>
                  <a:lnTo>
                    <a:pt x="16938" y="25130"/>
                  </a:lnTo>
                  <a:lnTo>
                    <a:pt x="15214" y="22833"/>
                  </a:lnTo>
                  <a:lnTo>
                    <a:pt x="12797" y="22580"/>
                  </a:lnTo>
                  <a:lnTo>
                    <a:pt x="12345" y="21112"/>
                  </a:lnTo>
                  <a:lnTo>
                    <a:pt x="10098" y="20613"/>
                  </a:lnTo>
                  <a:lnTo>
                    <a:pt x="9736" y="21833"/>
                  </a:lnTo>
                  <a:lnTo>
                    <a:pt x="7904" y="20881"/>
                  </a:lnTo>
                  <a:lnTo>
                    <a:pt x="7983" y="19585"/>
                  </a:lnTo>
                  <a:lnTo>
                    <a:pt x="5558" y="19204"/>
                  </a:lnTo>
                  <a:lnTo>
                    <a:pt x="3913" y="1770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8" name="Polygon form 708"/>
            <p:cNvSpPr/>
            <p:nvPr/>
          </p:nvSpPr>
          <p:spPr>
            <a:xfrm>
              <a:off x="469020" y="3340574"/>
              <a:ext cx="6156" cy="2765"/>
            </a:xfrm>
            <a:custGeom>
              <a:avLst/>
              <a:gdLst/>
              <a:ahLst/>
              <a:cxnLst/>
              <a:rect l="0" t="0" r="0" b="0"/>
              <a:pathLst>
                <a:path w="6156" h="2765">
                  <a:moveTo>
                    <a:pt x="3736" y="91"/>
                  </a:moveTo>
                  <a:lnTo>
                    <a:pt x="5600" y="555"/>
                  </a:lnTo>
                  <a:lnTo>
                    <a:pt x="6156" y="1527"/>
                  </a:lnTo>
                  <a:lnTo>
                    <a:pt x="5042" y="2724"/>
                  </a:lnTo>
                  <a:lnTo>
                    <a:pt x="2217" y="2639"/>
                  </a:lnTo>
                  <a:lnTo>
                    <a:pt x="0" y="2765"/>
                  </a:lnTo>
                  <a:lnTo>
                    <a:pt x="45" y="695"/>
                  </a:lnTo>
                  <a:lnTo>
                    <a:pt x="669" y="0"/>
                  </a:lnTo>
                  <a:lnTo>
                    <a:pt x="3736" y="9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9" name="Polygon form 709"/>
            <p:cNvSpPr/>
            <p:nvPr/>
          </p:nvSpPr>
          <p:spPr>
            <a:xfrm>
              <a:off x="1143427" y="3207815"/>
              <a:ext cx="17297" cy="27921"/>
            </a:xfrm>
            <a:custGeom>
              <a:avLst/>
              <a:gdLst/>
              <a:ahLst/>
              <a:cxnLst/>
              <a:rect l="0" t="0" r="0" b="0"/>
              <a:pathLst>
                <a:path w="17297" h="27921">
                  <a:moveTo>
                    <a:pt x="12904" y="2686"/>
                  </a:moveTo>
                  <a:lnTo>
                    <a:pt x="13908" y="3501"/>
                  </a:lnTo>
                  <a:lnTo>
                    <a:pt x="12518" y="3337"/>
                  </a:lnTo>
                  <a:lnTo>
                    <a:pt x="12227" y="5160"/>
                  </a:lnTo>
                  <a:lnTo>
                    <a:pt x="12353" y="6945"/>
                  </a:lnTo>
                  <a:lnTo>
                    <a:pt x="14706" y="10490"/>
                  </a:lnTo>
                  <a:lnTo>
                    <a:pt x="13728" y="11761"/>
                  </a:lnTo>
                  <a:lnTo>
                    <a:pt x="13693" y="12696"/>
                  </a:lnTo>
                  <a:lnTo>
                    <a:pt x="13371" y="14290"/>
                  </a:lnTo>
                  <a:lnTo>
                    <a:pt x="11712" y="15327"/>
                  </a:lnTo>
                  <a:lnTo>
                    <a:pt x="11100" y="16804"/>
                  </a:lnTo>
                  <a:lnTo>
                    <a:pt x="12260" y="18967"/>
                  </a:lnTo>
                  <a:lnTo>
                    <a:pt x="12200" y="19554"/>
                  </a:lnTo>
                  <a:lnTo>
                    <a:pt x="13965" y="20235"/>
                  </a:lnTo>
                  <a:lnTo>
                    <a:pt x="17077" y="22238"/>
                  </a:lnTo>
                  <a:lnTo>
                    <a:pt x="17297" y="23492"/>
                  </a:lnTo>
                  <a:lnTo>
                    <a:pt x="16088" y="23958"/>
                  </a:lnTo>
                  <a:lnTo>
                    <a:pt x="13904" y="24426"/>
                  </a:lnTo>
                  <a:lnTo>
                    <a:pt x="13878" y="26803"/>
                  </a:lnTo>
                  <a:lnTo>
                    <a:pt x="12307" y="26766"/>
                  </a:lnTo>
                  <a:lnTo>
                    <a:pt x="12350" y="27238"/>
                  </a:lnTo>
                  <a:lnTo>
                    <a:pt x="10224" y="26440"/>
                  </a:lnTo>
                  <a:lnTo>
                    <a:pt x="10340" y="27416"/>
                  </a:lnTo>
                  <a:lnTo>
                    <a:pt x="9597" y="27921"/>
                  </a:lnTo>
                  <a:lnTo>
                    <a:pt x="8968" y="26993"/>
                  </a:lnTo>
                  <a:lnTo>
                    <a:pt x="7863" y="26616"/>
                  </a:lnTo>
                  <a:lnTo>
                    <a:pt x="6541" y="25905"/>
                  </a:lnTo>
                  <a:lnTo>
                    <a:pt x="6232" y="23628"/>
                  </a:lnTo>
                  <a:lnTo>
                    <a:pt x="6680" y="22970"/>
                  </a:lnTo>
                  <a:lnTo>
                    <a:pt x="5878" y="22089"/>
                  </a:lnTo>
                  <a:lnTo>
                    <a:pt x="5187" y="19328"/>
                  </a:lnTo>
                  <a:lnTo>
                    <a:pt x="4508" y="18537"/>
                  </a:lnTo>
                  <a:lnTo>
                    <a:pt x="2298" y="18181"/>
                  </a:lnTo>
                  <a:lnTo>
                    <a:pt x="0" y="17001"/>
                  </a:lnTo>
                  <a:lnTo>
                    <a:pt x="786" y="13567"/>
                  </a:lnTo>
                  <a:lnTo>
                    <a:pt x="2742" y="10552"/>
                  </a:lnTo>
                  <a:lnTo>
                    <a:pt x="2789" y="6823"/>
                  </a:lnTo>
                  <a:lnTo>
                    <a:pt x="5261" y="8213"/>
                  </a:lnTo>
                  <a:lnTo>
                    <a:pt x="8129" y="8103"/>
                  </a:lnTo>
                  <a:lnTo>
                    <a:pt x="5998" y="5550"/>
                  </a:lnTo>
                  <a:lnTo>
                    <a:pt x="9522" y="2899"/>
                  </a:lnTo>
                  <a:lnTo>
                    <a:pt x="8965" y="0"/>
                  </a:lnTo>
                  <a:lnTo>
                    <a:pt x="12904" y="268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0" name="Polygon form 710"/>
            <p:cNvSpPr/>
            <p:nvPr/>
          </p:nvSpPr>
          <p:spPr>
            <a:xfrm>
              <a:off x="724947" y="3372625"/>
              <a:ext cx="11550" cy="28644"/>
            </a:xfrm>
            <a:custGeom>
              <a:avLst/>
              <a:gdLst/>
              <a:ahLst/>
              <a:cxnLst/>
              <a:rect l="0" t="0" r="0" b="0"/>
              <a:pathLst>
                <a:path w="11550" h="28644">
                  <a:moveTo>
                    <a:pt x="7378" y="28095"/>
                  </a:moveTo>
                  <a:lnTo>
                    <a:pt x="4207" y="28644"/>
                  </a:lnTo>
                  <a:lnTo>
                    <a:pt x="3259" y="25402"/>
                  </a:lnTo>
                  <a:lnTo>
                    <a:pt x="3419" y="14607"/>
                  </a:lnTo>
                  <a:lnTo>
                    <a:pt x="2647" y="13638"/>
                  </a:lnTo>
                  <a:lnTo>
                    <a:pt x="2498" y="11332"/>
                  </a:lnTo>
                  <a:lnTo>
                    <a:pt x="1168" y="9686"/>
                  </a:lnTo>
                  <a:lnTo>
                    <a:pt x="0" y="8298"/>
                  </a:lnTo>
                  <a:lnTo>
                    <a:pt x="484" y="5823"/>
                  </a:lnTo>
                  <a:lnTo>
                    <a:pt x="1796" y="5291"/>
                  </a:lnTo>
                  <a:lnTo>
                    <a:pt x="2570" y="3236"/>
                  </a:lnTo>
                  <a:lnTo>
                    <a:pt x="4433" y="2796"/>
                  </a:lnTo>
                  <a:lnTo>
                    <a:pt x="5263" y="1390"/>
                  </a:lnTo>
                  <a:lnTo>
                    <a:pt x="6539" y="13"/>
                  </a:lnTo>
                  <a:lnTo>
                    <a:pt x="7905" y="0"/>
                  </a:lnTo>
                  <a:lnTo>
                    <a:pt x="10822" y="2703"/>
                  </a:lnTo>
                  <a:lnTo>
                    <a:pt x="10680" y="4265"/>
                  </a:lnTo>
                  <a:lnTo>
                    <a:pt x="11550" y="7053"/>
                  </a:lnTo>
                  <a:lnTo>
                    <a:pt x="10805" y="8946"/>
                  </a:lnTo>
                  <a:lnTo>
                    <a:pt x="11212" y="10210"/>
                  </a:lnTo>
                  <a:lnTo>
                    <a:pt x="9368" y="13121"/>
                  </a:lnTo>
                  <a:lnTo>
                    <a:pt x="8193" y="14563"/>
                  </a:lnTo>
                  <a:lnTo>
                    <a:pt x="7479" y="17528"/>
                  </a:lnTo>
                  <a:lnTo>
                    <a:pt x="7583" y="20518"/>
                  </a:lnTo>
                  <a:lnTo>
                    <a:pt x="7378" y="2809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1" name="Polygon form 711"/>
            <p:cNvSpPr/>
            <p:nvPr/>
          </p:nvSpPr>
          <p:spPr>
            <a:xfrm>
              <a:off x="688877" y="3231332"/>
              <a:ext cx="11253" cy="25594"/>
            </a:xfrm>
            <a:custGeom>
              <a:avLst/>
              <a:gdLst/>
              <a:ahLst/>
              <a:cxnLst/>
              <a:rect l="0" t="0" r="0" b="0"/>
              <a:pathLst>
                <a:path w="11253" h="25594">
                  <a:moveTo>
                    <a:pt x="2295" y="1866"/>
                  </a:moveTo>
                  <a:lnTo>
                    <a:pt x="3580" y="678"/>
                  </a:lnTo>
                  <a:lnTo>
                    <a:pt x="4996" y="0"/>
                  </a:lnTo>
                  <a:lnTo>
                    <a:pt x="5765" y="2306"/>
                  </a:lnTo>
                  <a:lnTo>
                    <a:pt x="7781" y="2310"/>
                  </a:lnTo>
                  <a:lnTo>
                    <a:pt x="8385" y="1719"/>
                  </a:lnTo>
                  <a:lnTo>
                    <a:pt x="10368" y="1892"/>
                  </a:lnTo>
                  <a:lnTo>
                    <a:pt x="11253" y="4254"/>
                  </a:lnTo>
                  <a:lnTo>
                    <a:pt x="9632" y="5520"/>
                  </a:lnTo>
                  <a:lnTo>
                    <a:pt x="9476" y="9188"/>
                  </a:lnTo>
                  <a:lnTo>
                    <a:pt x="8896" y="9874"/>
                  </a:lnTo>
                  <a:lnTo>
                    <a:pt x="8689" y="12095"/>
                  </a:lnTo>
                  <a:lnTo>
                    <a:pt x="7183" y="12476"/>
                  </a:lnTo>
                  <a:lnTo>
                    <a:pt x="8483" y="15300"/>
                  </a:lnTo>
                  <a:lnTo>
                    <a:pt x="7430" y="18385"/>
                  </a:lnTo>
                  <a:lnTo>
                    <a:pt x="8590" y="19788"/>
                  </a:lnTo>
                  <a:lnTo>
                    <a:pt x="8074" y="21064"/>
                  </a:lnTo>
                  <a:lnTo>
                    <a:pt x="6725" y="22821"/>
                  </a:lnTo>
                  <a:lnTo>
                    <a:pt x="6971" y="24379"/>
                  </a:lnTo>
                  <a:lnTo>
                    <a:pt x="5523" y="25594"/>
                  </a:lnTo>
                  <a:lnTo>
                    <a:pt x="3693" y="24924"/>
                  </a:lnTo>
                  <a:lnTo>
                    <a:pt x="1863" y="25433"/>
                  </a:lnTo>
                  <a:lnTo>
                    <a:pt x="2529" y="21756"/>
                  </a:lnTo>
                  <a:lnTo>
                    <a:pt x="2305" y="18863"/>
                  </a:lnTo>
                  <a:lnTo>
                    <a:pt x="762" y="18422"/>
                  </a:lnTo>
                  <a:lnTo>
                    <a:pt x="0" y="16635"/>
                  </a:lnTo>
                  <a:lnTo>
                    <a:pt x="400" y="13559"/>
                  </a:lnTo>
                  <a:lnTo>
                    <a:pt x="1847" y="11859"/>
                  </a:lnTo>
                  <a:lnTo>
                    <a:pt x="2166" y="9960"/>
                  </a:lnTo>
                  <a:lnTo>
                    <a:pt x="2994" y="7137"/>
                  </a:lnTo>
                  <a:lnTo>
                    <a:pt x="2997" y="5144"/>
                  </a:lnTo>
                  <a:lnTo>
                    <a:pt x="2380" y="3452"/>
                  </a:lnTo>
                  <a:lnTo>
                    <a:pt x="2295" y="186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2" name="Polygon form 712"/>
            <p:cNvSpPr/>
            <p:nvPr/>
          </p:nvSpPr>
          <p:spPr>
            <a:xfrm>
              <a:off x="488663" y="3523140"/>
              <a:ext cx="32651" cy="39010"/>
            </a:xfrm>
            <a:custGeom>
              <a:avLst/>
              <a:gdLst/>
              <a:ahLst/>
              <a:cxnLst/>
              <a:rect l="0" t="0" r="0" b="0"/>
              <a:pathLst>
                <a:path w="32651" h="39010">
                  <a:moveTo>
                    <a:pt x="0" y="14166"/>
                  </a:moveTo>
                  <a:lnTo>
                    <a:pt x="647" y="8379"/>
                  </a:lnTo>
                  <a:lnTo>
                    <a:pt x="390" y="5792"/>
                  </a:lnTo>
                  <a:lnTo>
                    <a:pt x="1631" y="1525"/>
                  </a:lnTo>
                  <a:lnTo>
                    <a:pt x="7983" y="0"/>
                  </a:lnTo>
                  <a:lnTo>
                    <a:pt x="11469" y="2"/>
                  </a:lnTo>
                  <a:lnTo>
                    <a:pt x="15252" y="2389"/>
                  </a:lnTo>
                  <a:lnTo>
                    <a:pt x="15496" y="3866"/>
                  </a:lnTo>
                  <a:lnTo>
                    <a:pt x="16931" y="6509"/>
                  </a:lnTo>
                  <a:lnTo>
                    <a:pt x="17529" y="13018"/>
                  </a:lnTo>
                  <a:lnTo>
                    <a:pt x="21574" y="13856"/>
                  </a:lnTo>
                  <a:lnTo>
                    <a:pt x="22967" y="12888"/>
                  </a:lnTo>
                  <a:lnTo>
                    <a:pt x="25646" y="14132"/>
                  </a:lnTo>
                  <a:lnTo>
                    <a:pt x="26530" y="15546"/>
                  </a:lnTo>
                  <a:lnTo>
                    <a:pt x="27465" y="19921"/>
                  </a:lnTo>
                  <a:lnTo>
                    <a:pt x="28153" y="21752"/>
                  </a:lnTo>
                  <a:lnTo>
                    <a:pt x="29560" y="21934"/>
                  </a:lnTo>
                  <a:lnTo>
                    <a:pt x="30839" y="21132"/>
                  </a:lnTo>
                  <a:lnTo>
                    <a:pt x="32288" y="21971"/>
                  </a:lnTo>
                  <a:lnTo>
                    <a:pt x="32651" y="24597"/>
                  </a:lnTo>
                  <a:lnTo>
                    <a:pt x="32554" y="27433"/>
                  </a:lnTo>
                  <a:lnTo>
                    <a:pt x="32236" y="30205"/>
                  </a:lnTo>
                  <a:lnTo>
                    <a:pt x="32274" y="34433"/>
                  </a:lnTo>
                  <a:lnTo>
                    <a:pt x="29538" y="38171"/>
                  </a:lnTo>
                  <a:lnTo>
                    <a:pt x="26780" y="39010"/>
                  </a:lnTo>
                  <a:lnTo>
                    <a:pt x="22565" y="38385"/>
                  </a:lnTo>
                  <a:lnTo>
                    <a:pt x="18667" y="37177"/>
                  </a:lnTo>
                  <a:lnTo>
                    <a:pt x="21091" y="29814"/>
                  </a:lnTo>
                  <a:lnTo>
                    <a:pt x="20237" y="27715"/>
                  </a:lnTo>
                  <a:lnTo>
                    <a:pt x="16159" y="25933"/>
                  </a:lnTo>
                  <a:lnTo>
                    <a:pt x="11113" y="22500"/>
                  </a:lnTo>
                  <a:lnTo>
                    <a:pt x="7983" y="21842"/>
                  </a:lnTo>
                  <a:lnTo>
                    <a:pt x="0" y="1416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3" name="Polygon form 713"/>
            <p:cNvSpPr/>
            <p:nvPr/>
          </p:nvSpPr>
          <p:spPr>
            <a:xfrm>
              <a:off x="847769" y="3276121"/>
              <a:ext cx="2096" cy="5590"/>
            </a:xfrm>
            <a:custGeom>
              <a:avLst/>
              <a:gdLst/>
              <a:ahLst/>
              <a:cxnLst/>
              <a:rect l="0" t="0" r="0" b="0"/>
              <a:pathLst>
                <a:path w="2096" h="5590">
                  <a:moveTo>
                    <a:pt x="1747" y="632"/>
                  </a:moveTo>
                  <a:lnTo>
                    <a:pt x="2096" y="3523"/>
                  </a:lnTo>
                  <a:lnTo>
                    <a:pt x="1731" y="4920"/>
                  </a:lnTo>
                  <a:lnTo>
                    <a:pt x="115" y="5590"/>
                  </a:lnTo>
                  <a:lnTo>
                    <a:pt x="125" y="4342"/>
                  </a:lnTo>
                  <a:lnTo>
                    <a:pt x="965" y="3676"/>
                  </a:lnTo>
                  <a:lnTo>
                    <a:pt x="0" y="3161"/>
                  </a:lnTo>
                  <a:lnTo>
                    <a:pt x="372" y="0"/>
                  </a:lnTo>
                  <a:lnTo>
                    <a:pt x="1747" y="632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4" name="Polygon form 714"/>
            <p:cNvSpPr/>
            <p:nvPr/>
          </p:nvSpPr>
          <p:spPr>
            <a:xfrm>
              <a:off x="909008" y="3305417"/>
              <a:ext cx="3348" cy="7441"/>
            </a:xfrm>
            <a:custGeom>
              <a:avLst/>
              <a:gdLst/>
              <a:ahLst/>
              <a:cxnLst/>
              <a:rect l="0" t="0" r="0" b="0"/>
              <a:pathLst>
                <a:path w="3348" h="7441">
                  <a:moveTo>
                    <a:pt x="709" y="6518"/>
                  </a:moveTo>
                  <a:lnTo>
                    <a:pt x="0" y="3055"/>
                  </a:lnTo>
                  <a:lnTo>
                    <a:pt x="645" y="534"/>
                  </a:lnTo>
                  <a:lnTo>
                    <a:pt x="1575" y="0"/>
                  </a:lnTo>
                  <a:lnTo>
                    <a:pt x="2896" y="1471"/>
                  </a:lnTo>
                  <a:lnTo>
                    <a:pt x="3348" y="4260"/>
                  </a:lnTo>
                  <a:lnTo>
                    <a:pt x="2927" y="7082"/>
                  </a:lnTo>
                  <a:lnTo>
                    <a:pt x="1949" y="7441"/>
                  </a:lnTo>
                  <a:lnTo>
                    <a:pt x="709" y="6518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5" name="Polygon form 715"/>
            <p:cNvSpPr/>
            <p:nvPr/>
          </p:nvSpPr>
          <p:spPr>
            <a:xfrm>
              <a:off x="788996" y="3202674"/>
              <a:ext cx="31879" cy="21401"/>
            </a:xfrm>
            <a:custGeom>
              <a:avLst/>
              <a:gdLst/>
              <a:ahLst/>
              <a:cxnLst/>
              <a:rect l="0" t="0" r="0" b="0"/>
              <a:pathLst>
                <a:path w="31879" h="21401">
                  <a:moveTo>
                    <a:pt x="7255" y="1814"/>
                  </a:moveTo>
                  <a:lnTo>
                    <a:pt x="8539" y="783"/>
                  </a:lnTo>
                  <a:lnTo>
                    <a:pt x="10622" y="1271"/>
                  </a:lnTo>
                  <a:lnTo>
                    <a:pt x="12715" y="1254"/>
                  </a:lnTo>
                  <a:lnTo>
                    <a:pt x="14382" y="2378"/>
                  </a:lnTo>
                  <a:lnTo>
                    <a:pt x="15400" y="1635"/>
                  </a:lnTo>
                  <a:lnTo>
                    <a:pt x="17745" y="1140"/>
                  </a:lnTo>
                  <a:lnTo>
                    <a:pt x="18409" y="25"/>
                  </a:lnTo>
                  <a:lnTo>
                    <a:pt x="19782" y="0"/>
                  </a:lnTo>
                  <a:lnTo>
                    <a:pt x="20841" y="440"/>
                  </a:lnTo>
                  <a:lnTo>
                    <a:pt x="22054" y="1817"/>
                  </a:lnTo>
                  <a:lnTo>
                    <a:pt x="23381" y="3782"/>
                  </a:lnTo>
                  <a:lnTo>
                    <a:pt x="25685" y="6546"/>
                  </a:lnTo>
                  <a:lnTo>
                    <a:pt x="26093" y="8611"/>
                  </a:lnTo>
                  <a:lnTo>
                    <a:pt x="26035" y="10628"/>
                  </a:lnTo>
                  <a:lnTo>
                    <a:pt x="26937" y="12766"/>
                  </a:lnTo>
                  <a:lnTo>
                    <a:pt x="28544" y="13605"/>
                  </a:lnTo>
                  <a:lnTo>
                    <a:pt x="29995" y="12817"/>
                  </a:lnTo>
                  <a:lnTo>
                    <a:pt x="31621" y="13596"/>
                  </a:lnTo>
                  <a:lnTo>
                    <a:pt x="31879" y="14810"/>
                  </a:lnTo>
                  <a:lnTo>
                    <a:pt x="30412" y="15855"/>
                  </a:lnTo>
                  <a:lnTo>
                    <a:pt x="29335" y="15433"/>
                  </a:lnTo>
                  <a:lnTo>
                    <a:pt x="29199" y="21135"/>
                  </a:lnTo>
                  <a:lnTo>
                    <a:pt x="27155" y="20677"/>
                  </a:lnTo>
                  <a:lnTo>
                    <a:pt x="24483" y="19008"/>
                  </a:lnTo>
                  <a:lnTo>
                    <a:pt x="20676" y="20172"/>
                  </a:lnTo>
                  <a:lnTo>
                    <a:pt x="19159" y="21401"/>
                  </a:lnTo>
                  <a:lnTo>
                    <a:pt x="14189" y="21233"/>
                  </a:lnTo>
                  <a:lnTo>
                    <a:pt x="11521" y="20539"/>
                  </a:lnTo>
                  <a:lnTo>
                    <a:pt x="10257" y="20903"/>
                  </a:lnTo>
                  <a:lnTo>
                    <a:pt x="9076" y="18982"/>
                  </a:lnTo>
                  <a:lnTo>
                    <a:pt x="8372" y="18171"/>
                  </a:lnTo>
                  <a:lnTo>
                    <a:pt x="9059" y="17365"/>
                  </a:lnTo>
                  <a:lnTo>
                    <a:pt x="8169" y="16791"/>
                  </a:lnTo>
                  <a:lnTo>
                    <a:pt x="7235" y="17861"/>
                  </a:lnTo>
                  <a:lnTo>
                    <a:pt x="5137" y="16522"/>
                  </a:lnTo>
                  <a:lnTo>
                    <a:pt x="4667" y="14585"/>
                  </a:lnTo>
                  <a:lnTo>
                    <a:pt x="2521" y="13507"/>
                  </a:lnTo>
                  <a:lnTo>
                    <a:pt x="1990" y="12015"/>
                  </a:lnTo>
                  <a:lnTo>
                    <a:pt x="0" y="10191"/>
                  </a:lnTo>
                  <a:lnTo>
                    <a:pt x="2557" y="9267"/>
                  </a:lnTo>
                  <a:lnTo>
                    <a:pt x="4196" y="6047"/>
                  </a:lnTo>
                  <a:lnTo>
                    <a:pt x="5378" y="2832"/>
                  </a:lnTo>
                  <a:lnTo>
                    <a:pt x="7255" y="181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6" name="Polygon form 716"/>
            <p:cNvSpPr/>
            <p:nvPr/>
          </p:nvSpPr>
          <p:spPr>
            <a:xfrm>
              <a:off x="795607" y="3056472"/>
              <a:ext cx="402581" cy="177812"/>
            </a:xfrm>
            <a:custGeom>
              <a:avLst/>
              <a:gdLst/>
              <a:ahLst/>
              <a:cxnLst/>
              <a:rect l="0" t="0" r="0" b="0"/>
              <a:pathLst>
                <a:path w="402581" h="177812">
                  <a:moveTo>
                    <a:pt x="157147" y="2615"/>
                  </a:moveTo>
                  <a:lnTo>
                    <a:pt x="160123" y="4650"/>
                  </a:lnTo>
                  <a:lnTo>
                    <a:pt x="160777" y="3466"/>
                  </a:lnTo>
                  <a:lnTo>
                    <a:pt x="166737" y="3006"/>
                  </a:lnTo>
                  <a:lnTo>
                    <a:pt x="173767" y="4627"/>
                  </a:lnTo>
                  <a:lnTo>
                    <a:pt x="177313" y="6037"/>
                  </a:lnTo>
                  <a:lnTo>
                    <a:pt x="179460" y="8258"/>
                  </a:lnTo>
                  <a:lnTo>
                    <a:pt x="178674" y="9719"/>
                  </a:lnTo>
                  <a:lnTo>
                    <a:pt x="175937" y="12589"/>
                  </a:lnTo>
                  <a:lnTo>
                    <a:pt x="175789" y="14002"/>
                  </a:lnTo>
                  <a:lnTo>
                    <a:pt x="179092" y="14349"/>
                  </a:lnTo>
                  <a:lnTo>
                    <a:pt x="183458" y="15118"/>
                  </a:lnTo>
                  <a:lnTo>
                    <a:pt x="184431" y="14127"/>
                  </a:lnTo>
                  <a:lnTo>
                    <a:pt x="188679" y="16745"/>
                  </a:lnTo>
                  <a:lnTo>
                    <a:pt x="188330" y="15548"/>
                  </a:lnTo>
                  <a:lnTo>
                    <a:pt x="190920" y="14537"/>
                  </a:lnTo>
                  <a:lnTo>
                    <a:pt x="198501" y="14532"/>
                  </a:lnTo>
                  <a:lnTo>
                    <a:pt x="201412" y="16444"/>
                  </a:lnTo>
                  <a:lnTo>
                    <a:pt x="210984" y="16102"/>
                  </a:lnTo>
                  <a:lnTo>
                    <a:pt x="207059" y="12908"/>
                  </a:lnTo>
                  <a:lnTo>
                    <a:pt x="212378" y="13143"/>
                  </a:lnTo>
                  <a:lnTo>
                    <a:pt x="215633" y="12745"/>
                  </a:lnTo>
                  <a:lnTo>
                    <a:pt x="221834" y="14526"/>
                  </a:lnTo>
                  <a:lnTo>
                    <a:pt x="226281" y="17055"/>
                  </a:lnTo>
                  <a:lnTo>
                    <a:pt x="227310" y="18944"/>
                  </a:lnTo>
                  <a:lnTo>
                    <a:pt x="234203" y="21898"/>
                  </a:lnTo>
                  <a:lnTo>
                    <a:pt x="239739" y="23172"/>
                  </a:lnTo>
                  <a:lnTo>
                    <a:pt x="236042" y="18554"/>
                  </a:lnTo>
                  <a:lnTo>
                    <a:pt x="241882" y="19983"/>
                  </a:lnTo>
                  <a:lnTo>
                    <a:pt x="243930" y="18412"/>
                  </a:lnTo>
                  <a:lnTo>
                    <a:pt x="249678" y="19139"/>
                  </a:lnTo>
                  <a:lnTo>
                    <a:pt x="249600" y="17789"/>
                  </a:lnTo>
                  <a:lnTo>
                    <a:pt x="253764" y="17901"/>
                  </a:lnTo>
                  <a:lnTo>
                    <a:pt x="246920" y="14343"/>
                  </a:lnTo>
                  <a:lnTo>
                    <a:pt x="247042" y="12247"/>
                  </a:lnTo>
                  <a:lnTo>
                    <a:pt x="268830" y="12288"/>
                  </a:lnTo>
                  <a:lnTo>
                    <a:pt x="274151" y="14368"/>
                  </a:lnTo>
                  <a:lnTo>
                    <a:pt x="284029" y="16572"/>
                  </a:lnTo>
                  <a:lnTo>
                    <a:pt x="290764" y="14547"/>
                  </a:lnTo>
                  <a:lnTo>
                    <a:pt x="295665" y="14541"/>
                  </a:lnTo>
                  <a:lnTo>
                    <a:pt x="299911" y="15867"/>
                  </a:lnTo>
                  <a:lnTo>
                    <a:pt x="304315" y="18756"/>
                  </a:lnTo>
                  <a:lnTo>
                    <a:pt x="308536" y="19444"/>
                  </a:lnTo>
                  <a:lnTo>
                    <a:pt x="309844" y="18179"/>
                  </a:lnTo>
                  <a:lnTo>
                    <a:pt x="313108" y="17456"/>
                  </a:lnTo>
                  <a:lnTo>
                    <a:pt x="318009" y="17541"/>
                  </a:lnTo>
                  <a:lnTo>
                    <a:pt x="320899" y="16436"/>
                  </a:lnTo>
                  <a:lnTo>
                    <a:pt x="330054" y="19196"/>
                  </a:lnTo>
                  <a:lnTo>
                    <a:pt x="330294" y="17508"/>
                  </a:lnTo>
                  <a:lnTo>
                    <a:pt x="324533" y="15382"/>
                  </a:lnTo>
                  <a:lnTo>
                    <a:pt x="322406" y="13548"/>
                  </a:lnTo>
                  <a:lnTo>
                    <a:pt x="330177" y="13432"/>
                  </a:lnTo>
                  <a:lnTo>
                    <a:pt x="333570" y="12440"/>
                  </a:lnTo>
                  <a:lnTo>
                    <a:pt x="342037" y="13108"/>
                  </a:lnTo>
                  <a:lnTo>
                    <a:pt x="347561" y="14166"/>
                  </a:lnTo>
                  <a:lnTo>
                    <a:pt x="374626" y="29281"/>
                  </a:lnTo>
                  <a:lnTo>
                    <a:pt x="374648" y="29306"/>
                  </a:lnTo>
                  <a:lnTo>
                    <a:pt x="375091" y="31614"/>
                  </a:lnTo>
                  <a:lnTo>
                    <a:pt x="372079" y="31908"/>
                  </a:lnTo>
                  <a:lnTo>
                    <a:pt x="377353" y="33616"/>
                  </a:lnTo>
                  <a:lnTo>
                    <a:pt x="383943" y="36640"/>
                  </a:lnTo>
                  <a:lnTo>
                    <a:pt x="386627" y="37508"/>
                  </a:lnTo>
                  <a:lnTo>
                    <a:pt x="389566" y="39126"/>
                  </a:lnTo>
                  <a:lnTo>
                    <a:pt x="390776" y="40327"/>
                  </a:lnTo>
                  <a:lnTo>
                    <a:pt x="385598" y="40328"/>
                  </a:lnTo>
                  <a:lnTo>
                    <a:pt x="384662" y="44751"/>
                  </a:lnTo>
                  <a:lnTo>
                    <a:pt x="383537" y="45655"/>
                  </a:lnTo>
                  <a:lnTo>
                    <a:pt x="384670" y="49326"/>
                  </a:lnTo>
                  <a:lnTo>
                    <a:pt x="385298" y="52618"/>
                  </a:lnTo>
                  <a:lnTo>
                    <a:pt x="387247" y="54738"/>
                  </a:lnTo>
                  <a:lnTo>
                    <a:pt x="379934" y="52449"/>
                  </a:lnTo>
                  <a:lnTo>
                    <a:pt x="378835" y="57035"/>
                  </a:lnTo>
                  <a:lnTo>
                    <a:pt x="375629" y="55639"/>
                  </a:lnTo>
                  <a:lnTo>
                    <a:pt x="375973" y="57936"/>
                  </a:lnTo>
                  <a:lnTo>
                    <a:pt x="372146" y="57949"/>
                  </a:lnTo>
                  <a:lnTo>
                    <a:pt x="375196" y="60966"/>
                  </a:lnTo>
                  <a:lnTo>
                    <a:pt x="377896" y="65780"/>
                  </a:lnTo>
                  <a:lnTo>
                    <a:pt x="380241" y="67558"/>
                  </a:lnTo>
                  <a:lnTo>
                    <a:pt x="384181" y="68027"/>
                  </a:lnTo>
                  <a:lnTo>
                    <a:pt x="391937" y="74618"/>
                  </a:lnTo>
                  <a:lnTo>
                    <a:pt x="389893" y="75225"/>
                  </a:lnTo>
                  <a:lnTo>
                    <a:pt x="393372" y="79226"/>
                  </a:lnTo>
                  <a:lnTo>
                    <a:pt x="396706" y="80995"/>
                  </a:lnTo>
                  <a:lnTo>
                    <a:pt x="395054" y="84170"/>
                  </a:lnTo>
                  <a:lnTo>
                    <a:pt x="400100" y="89618"/>
                  </a:lnTo>
                  <a:lnTo>
                    <a:pt x="397515" y="91458"/>
                  </a:lnTo>
                  <a:lnTo>
                    <a:pt x="401829" y="96357"/>
                  </a:lnTo>
                  <a:lnTo>
                    <a:pt x="402581" y="101431"/>
                  </a:lnTo>
                  <a:lnTo>
                    <a:pt x="398253" y="98347"/>
                  </a:lnTo>
                  <a:lnTo>
                    <a:pt x="389940" y="91702"/>
                  </a:lnTo>
                  <a:lnTo>
                    <a:pt x="377271" y="81681"/>
                  </a:lnTo>
                  <a:lnTo>
                    <a:pt x="371253" y="75148"/>
                  </a:lnTo>
                  <a:lnTo>
                    <a:pt x="370150" y="72080"/>
                  </a:lnTo>
                  <a:lnTo>
                    <a:pt x="367770" y="69958"/>
                  </a:lnTo>
                  <a:lnTo>
                    <a:pt x="370286" y="68267"/>
                  </a:lnTo>
                  <a:lnTo>
                    <a:pt x="367521" y="61893"/>
                  </a:lnTo>
                  <a:lnTo>
                    <a:pt x="365623" y="56635"/>
                  </a:lnTo>
                  <a:lnTo>
                    <a:pt x="365015" y="52396"/>
                  </a:lnTo>
                  <a:lnTo>
                    <a:pt x="358391" y="46049"/>
                  </a:lnTo>
                  <a:lnTo>
                    <a:pt x="356258" y="46930"/>
                  </a:lnTo>
                  <a:lnTo>
                    <a:pt x="359819" y="50693"/>
                  </a:lnTo>
                  <a:lnTo>
                    <a:pt x="360489" y="56531"/>
                  </a:lnTo>
                  <a:lnTo>
                    <a:pt x="351578" y="51571"/>
                  </a:lnTo>
                  <a:lnTo>
                    <a:pt x="347683" y="54123"/>
                  </a:lnTo>
                  <a:lnTo>
                    <a:pt x="351166" y="62508"/>
                  </a:lnTo>
                  <a:lnTo>
                    <a:pt x="356450" y="64873"/>
                  </a:lnTo>
                  <a:lnTo>
                    <a:pt x="352509" y="66983"/>
                  </a:lnTo>
                  <a:lnTo>
                    <a:pt x="349316" y="68092"/>
                  </a:lnTo>
                  <a:lnTo>
                    <a:pt x="345676" y="64837"/>
                  </a:lnTo>
                  <a:lnTo>
                    <a:pt x="341140" y="64800"/>
                  </a:lnTo>
                  <a:lnTo>
                    <a:pt x="340705" y="67495"/>
                  </a:lnTo>
                  <a:lnTo>
                    <a:pt x="332352" y="67948"/>
                  </a:lnTo>
                  <a:lnTo>
                    <a:pt x="325703" y="70563"/>
                  </a:lnTo>
                  <a:lnTo>
                    <a:pt x="326834" y="80683"/>
                  </a:lnTo>
                  <a:lnTo>
                    <a:pt x="327298" y="93042"/>
                  </a:lnTo>
                  <a:lnTo>
                    <a:pt x="332099" y="93036"/>
                  </a:lnTo>
                  <a:lnTo>
                    <a:pt x="336162" y="95774"/>
                  </a:lnTo>
                  <a:lnTo>
                    <a:pt x="339768" y="96440"/>
                  </a:lnTo>
                  <a:lnTo>
                    <a:pt x="339302" y="93856"/>
                  </a:lnTo>
                  <a:lnTo>
                    <a:pt x="342541" y="93730"/>
                  </a:lnTo>
                  <a:lnTo>
                    <a:pt x="351335" y="98310"/>
                  </a:lnTo>
                  <a:lnTo>
                    <a:pt x="355169" y="102304"/>
                  </a:lnTo>
                  <a:lnTo>
                    <a:pt x="357310" y="107350"/>
                  </a:lnTo>
                  <a:lnTo>
                    <a:pt x="362096" y="113076"/>
                  </a:lnTo>
                  <a:lnTo>
                    <a:pt x="367336" y="120937"/>
                  </a:lnTo>
                  <a:lnTo>
                    <a:pt x="368617" y="128537"/>
                  </a:lnTo>
                  <a:lnTo>
                    <a:pt x="370260" y="132033"/>
                  </a:lnTo>
                  <a:lnTo>
                    <a:pt x="370505" y="138244"/>
                  </a:lnTo>
                  <a:lnTo>
                    <a:pt x="370522" y="144418"/>
                  </a:lnTo>
                  <a:lnTo>
                    <a:pt x="370581" y="147566"/>
                  </a:lnTo>
                  <a:lnTo>
                    <a:pt x="368432" y="150947"/>
                  </a:lnTo>
                  <a:lnTo>
                    <a:pt x="366507" y="151237"/>
                  </a:lnTo>
                  <a:lnTo>
                    <a:pt x="362928" y="149065"/>
                  </a:lnTo>
                  <a:lnTo>
                    <a:pt x="361144" y="153148"/>
                  </a:lnTo>
                  <a:lnTo>
                    <a:pt x="361729" y="154845"/>
                  </a:lnTo>
                  <a:lnTo>
                    <a:pt x="360724" y="154029"/>
                  </a:lnTo>
                  <a:lnTo>
                    <a:pt x="359057" y="151526"/>
                  </a:lnTo>
                  <a:lnTo>
                    <a:pt x="360567" y="151214"/>
                  </a:lnTo>
                  <a:lnTo>
                    <a:pt x="357081" y="145353"/>
                  </a:lnTo>
                  <a:lnTo>
                    <a:pt x="353353" y="141252"/>
                  </a:lnTo>
                  <a:lnTo>
                    <a:pt x="354753" y="139219"/>
                  </a:lnTo>
                  <a:lnTo>
                    <a:pt x="359071" y="139644"/>
                  </a:lnTo>
                  <a:lnTo>
                    <a:pt x="357641" y="134649"/>
                  </a:lnTo>
                  <a:lnTo>
                    <a:pt x="354654" y="129198"/>
                  </a:lnTo>
                  <a:lnTo>
                    <a:pt x="354440" y="127280"/>
                  </a:lnTo>
                  <a:lnTo>
                    <a:pt x="352569" y="122736"/>
                  </a:lnTo>
                  <a:lnTo>
                    <a:pt x="348841" y="124776"/>
                  </a:lnTo>
                  <a:lnTo>
                    <a:pt x="347753" y="127001"/>
                  </a:lnTo>
                  <a:lnTo>
                    <a:pt x="343241" y="127548"/>
                  </a:lnTo>
                  <a:lnTo>
                    <a:pt x="338586" y="123165"/>
                  </a:lnTo>
                  <a:lnTo>
                    <a:pt x="332470" y="120175"/>
                  </a:lnTo>
                  <a:lnTo>
                    <a:pt x="326196" y="119258"/>
                  </a:lnTo>
                  <a:lnTo>
                    <a:pt x="321477" y="114709"/>
                  </a:lnTo>
                  <a:lnTo>
                    <a:pt x="318160" y="111907"/>
                  </a:lnTo>
                  <a:lnTo>
                    <a:pt x="315453" y="109993"/>
                  </a:lnTo>
                  <a:lnTo>
                    <a:pt x="309831" y="105433"/>
                  </a:lnTo>
                  <a:lnTo>
                    <a:pt x="305930" y="103995"/>
                  </a:lnTo>
                  <a:lnTo>
                    <a:pt x="300564" y="103098"/>
                  </a:lnTo>
                  <a:lnTo>
                    <a:pt x="296923" y="103667"/>
                  </a:lnTo>
                  <a:lnTo>
                    <a:pt x="294075" y="104925"/>
                  </a:lnTo>
                  <a:lnTo>
                    <a:pt x="293553" y="107542"/>
                  </a:lnTo>
                  <a:lnTo>
                    <a:pt x="295995" y="108488"/>
                  </a:lnTo>
                  <a:lnTo>
                    <a:pt x="298038" y="111099"/>
                  </a:lnTo>
                  <a:lnTo>
                    <a:pt x="297581" y="112801"/>
                  </a:lnTo>
                  <a:lnTo>
                    <a:pt x="298678" y="118138"/>
                  </a:lnTo>
                  <a:lnTo>
                    <a:pt x="300224" y="120235"/>
                  </a:lnTo>
                  <a:lnTo>
                    <a:pt x="298180" y="123704"/>
                  </a:lnTo>
                  <a:lnTo>
                    <a:pt x="293341" y="122275"/>
                  </a:lnTo>
                  <a:lnTo>
                    <a:pt x="290058" y="123042"/>
                  </a:lnTo>
                  <a:lnTo>
                    <a:pt x="287394" y="121602"/>
                  </a:lnTo>
                  <a:lnTo>
                    <a:pt x="285254" y="121269"/>
                  </a:lnTo>
                  <a:lnTo>
                    <a:pt x="283149" y="125076"/>
                  </a:lnTo>
                  <a:lnTo>
                    <a:pt x="279706" y="126257"/>
                  </a:lnTo>
                  <a:lnTo>
                    <a:pt x="277696" y="127711"/>
                  </a:lnTo>
                  <a:lnTo>
                    <a:pt x="273379" y="127296"/>
                  </a:lnTo>
                  <a:lnTo>
                    <a:pt x="270598" y="127610"/>
                  </a:lnTo>
                  <a:lnTo>
                    <a:pt x="267209" y="125339"/>
                  </a:lnTo>
                  <a:lnTo>
                    <a:pt x="262793" y="123322"/>
                  </a:lnTo>
                  <a:lnTo>
                    <a:pt x="259377" y="122973"/>
                  </a:lnTo>
                  <a:lnTo>
                    <a:pt x="255954" y="123941"/>
                  </a:lnTo>
                  <a:lnTo>
                    <a:pt x="253642" y="125080"/>
                  </a:lnTo>
                  <a:lnTo>
                    <a:pt x="248115" y="123455"/>
                  </a:lnTo>
                  <a:lnTo>
                    <a:pt x="245344" y="119944"/>
                  </a:lnTo>
                  <a:lnTo>
                    <a:pt x="241064" y="119032"/>
                  </a:lnTo>
                  <a:lnTo>
                    <a:pt x="238003" y="118712"/>
                  </a:lnTo>
                  <a:lnTo>
                    <a:pt x="233451" y="117040"/>
                  </a:lnTo>
                  <a:lnTo>
                    <a:pt x="233292" y="122218"/>
                  </a:lnTo>
                  <a:lnTo>
                    <a:pt x="236166" y="124913"/>
                  </a:lnTo>
                  <a:lnTo>
                    <a:pt x="235107" y="128471"/>
                  </a:lnTo>
                  <a:lnTo>
                    <a:pt x="230000" y="127630"/>
                  </a:lnTo>
                  <a:lnTo>
                    <a:pt x="226845" y="127700"/>
                  </a:lnTo>
                  <a:lnTo>
                    <a:pt x="223561" y="125639"/>
                  </a:lnTo>
                  <a:lnTo>
                    <a:pt x="220334" y="125817"/>
                  </a:lnTo>
                  <a:lnTo>
                    <a:pt x="216875" y="124564"/>
                  </a:lnTo>
                  <a:lnTo>
                    <a:pt x="213432" y="127150"/>
                  </a:lnTo>
                  <a:lnTo>
                    <a:pt x="209685" y="131676"/>
                  </a:lnTo>
                  <a:lnTo>
                    <a:pt x="206828" y="132733"/>
                  </a:lnTo>
                  <a:lnTo>
                    <a:pt x="205806" y="133210"/>
                  </a:lnTo>
                  <a:lnTo>
                    <a:pt x="202698" y="130417"/>
                  </a:lnTo>
                  <a:lnTo>
                    <a:pt x="199019" y="131330"/>
                  </a:lnTo>
                  <a:lnTo>
                    <a:pt x="196699" y="129404"/>
                  </a:lnTo>
                  <a:lnTo>
                    <a:pt x="194080" y="128630"/>
                  </a:lnTo>
                  <a:lnTo>
                    <a:pt x="191233" y="125990"/>
                  </a:lnTo>
                  <a:lnTo>
                    <a:pt x="189111" y="125253"/>
                  </a:lnTo>
                  <a:lnTo>
                    <a:pt x="185287" y="126767"/>
                  </a:lnTo>
                  <a:lnTo>
                    <a:pt x="179726" y="124316"/>
                  </a:lnTo>
                  <a:lnTo>
                    <a:pt x="179273" y="126902"/>
                  </a:lnTo>
                  <a:lnTo>
                    <a:pt x="166665" y="115333"/>
                  </a:lnTo>
                  <a:lnTo>
                    <a:pt x="161047" y="111936"/>
                  </a:lnTo>
                  <a:lnTo>
                    <a:pt x="161413" y="110389"/>
                  </a:lnTo>
                  <a:lnTo>
                    <a:pt x="156030" y="115307"/>
                  </a:lnTo>
                  <a:lnTo>
                    <a:pt x="153255" y="115751"/>
                  </a:lnTo>
                  <a:lnTo>
                    <a:pt x="152309" y="113163"/>
                  </a:lnTo>
                  <a:lnTo>
                    <a:pt x="147701" y="111788"/>
                  </a:lnTo>
                  <a:lnTo>
                    <a:pt x="145088" y="113119"/>
                  </a:lnTo>
                  <a:lnTo>
                    <a:pt x="141908" y="108295"/>
                  </a:lnTo>
                  <a:lnTo>
                    <a:pt x="136091" y="107591"/>
                  </a:lnTo>
                  <a:lnTo>
                    <a:pt x="134280" y="109694"/>
                  </a:lnTo>
                  <a:lnTo>
                    <a:pt x="127518" y="111842"/>
                  </a:lnTo>
                  <a:lnTo>
                    <a:pt x="126532" y="113084"/>
                  </a:lnTo>
                  <a:lnTo>
                    <a:pt x="115853" y="115301"/>
                  </a:lnTo>
                  <a:lnTo>
                    <a:pt x="115076" y="116977"/>
                  </a:lnTo>
                  <a:lnTo>
                    <a:pt x="118517" y="120098"/>
                  </a:lnTo>
                  <a:lnTo>
                    <a:pt x="116026" y="121466"/>
                  </a:lnTo>
                  <a:lnTo>
                    <a:pt x="117081" y="122724"/>
                  </a:lnTo>
                  <a:lnTo>
                    <a:pt x="114950" y="125162"/>
                  </a:lnTo>
                  <a:lnTo>
                    <a:pt x="121173" y="128171"/>
                  </a:lnTo>
                  <a:lnTo>
                    <a:pt x="121198" y="130445"/>
                  </a:lnTo>
                  <a:lnTo>
                    <a:pt x="116720" y="130447"/>
                  </a:lnTo>
                  <a:lnTo>
                    <a:pt x="116297" y="131890"/>
                  </a:lnTo>
                  <a:lnTo>
                    <a:pt x="111436" y="129624"/>
                  </a:lnTo>
                  <a:lnTo>
                    <a:pt x="106497" y="129938"/>
                  </a:lnTo>
                  <a:lnTo>
                    <a:pt x="103816" y="132073"/>
                  </a:lnTo>
                  <a:lnTo>
                    <a:pt x="99475" y="130320"/>
                  </a:lnTo>
                  <a:lnTo>
                    <a:pt x="91535" y="127335"/>
                  </a:lnTo>
                  <a:lnTo>
                    <a:pt x="86686" y="127650"/>
                  </a:lnTo>
                  <a:lnTo>
                    <a:pt x="81689" y="133024"/>
                  </a:lnTo>
                  <a:lnTo>
                    <a:pt x="82255" y="136484"/>
                  </a:lnTo>
                  <a:lnTo>
                    <a:pt x="78235" y="133865"/>
                  </a:lnTo>
                  <a:lnTo>
                    <a:pt x="77084" y="139136"/>
                  </a:lnTo>
                  <a:lnTo>
                    <a:pt x="78272" y="140067"/>
                  </a:lnTo>
                  <a:lnTo>
                    <a:pt x="77341" y="143707"/>
                  </a:lnTo>
                  <a:lnTo>
                    <a:pt x="80903" y="146817"/>
                  </a:lnTo>
                  <a:lnTo>
                    <a:pt x="83276" y="146603"/>
                  </a:lnTo>
                  <a:lnTo>
                    <a:pt x="86165" y="149688"/>
                  </a:lnTo>
                  <a:lnTo>
                    <a:pt x="86457" y="152131"/>
                  </a:lnTo>
                  <a:lnTo>
                    <a:pt x="88315" y="152838"/>
                  </a:lnTo>
                  <a:lnTo>
                    <a:pt x="87527" y="155693"/>
                  </a:lnTo>
                  <a:lnTo>
                    <a:pt x="84526" y="156579"/>
                  </a:lnTo>
                  <a:lnTo>
                    <a:pt x="82397" y="161566"/>
                  </a:lnTo>
                  <a:lnTo>
                    <a:pt x="86467" y="165959"/>
                  </a:lnTo>
                  <a:lnTo>
                    <a:pt x="86865" y="169157"/>
                  </a:lnTo>
                  <a:lnTo>
                    <a:pt x="91804" y="174618"/>
                  </a:lnTo>
                  <a:lnTo>
                    <a:pt x="90202" y="176589"/>
                  </a:lnTo>
                  <a:lnTo>
                    <a:pt x="89881" y="177812"/>
                  </a:lnTo>
                  <a:lnTo>
                    <a:pt x="88306" y="177534"/>
                  </a:lnTo>
                  <a:lnTo>
                    <a:pt x="85355" y="174728"/>
                  </a:lnTo>
                  <a:lnTo>
                    <a:pt x="84369" y="174598"/>
                  </a:lnTo>
                  <a:lnTo>
                    <a:pt x="82007" y="173564"/>
                  </a:lnTo>
                  <a:lnTo>
                    <a:pt x="80559" y="171653"/>
                  </a:lnTo>
                  <a:lnTo>
                    <a:pt x="77204" y="170755"/>
                  </a:lnTo>
                  <a:lnTo>
                    <a:pt x="75313" y="171557"/>
                  </a:lnTo>
                  <a:lnTo>
                    <a:pt x="74541" y="170695"/>
                  </a:lnTo>
                  <a:lnTo>
                    <a:pt x="69494" y="168557"/>
                  </a:lnTo>
                  <a:lnTo>
                    <a:pt x="64395" y="167927"/>
                  </a:lnTo>
                  <a:lnTo>
                    <a:pt x="61400" y="167196"/>
                  </a:lnTo>
                  <a:lnTo>
                    <a:pt x="61098" y="167764"/>
                  </a:lnTo>
                  <a:lnTo>
                    <a:pt x="56066" y="163885"/>
                  </a:lnTo>
                  <a:lnTo>
                    <a:pt x="51924" y="162202"/>
                  </a:lnTo>
                  <a:lnTo>
                    <a:pt x="48538" y="159502"/>
                  </a:lnTo>
                  <a:lnTo>
                    <a:pt x="50810" y="158688"/>
                  </a:lnTo>
                  <a:lnTo>
                    <a:pt x="52788" y="154671"/>
                  </a:lnTo>
                  <a:lnTo>
                    <a:pt x="50581" y="152853"/>
                  </a:lnTo>
                  <a:lnTo>
                    <a:pt x="55023" y="150799"/>
                  </a:lnTo>
                  <a:lnTo>
                    <a:pt x="54723" y="149770"/>
                  </a:lnTo>
                  <a:lnTo>
                    <a:pt x="51945" y="150610"/>
                  </a:lnTo>
                  <a:lnTo>
                    <a:pt x="51622" y="148512"/>
                  </a:lnTo>
                  <a:lnTo>
                    <a:pt x="53028" y="147150"/>
                  </a:lnTo>
                  <a:lnTo>
                    <a:pt x="56100" y="146716"/>
                  </a:lnTo>
                  <a:lnTo>
                    <a:pt x="56271" y="145129"/>
                  </a:lnTo>
                  <a:lnTo>
                    <a:pt x="54990" y="142550"/>
                  </a:lnTo>
                  <a:lnTo>
                    <a:pt x="55750" y="140044"/>
                  </a:lnTo>
                  <a:lnTo>
                    <a:pt x="55401" y="138661"/>
                  </a:lnTo>
                  <a:lnTo>
                    <a:pt x="50343" y="137263"/>
                  </a:lnTo>
                  <a:lnTo>
                    <a:pt x="48486" y="137366"/>
                  </a:lnTo>
                  <a:lnTo>
                    <a:pt x="46041" y="135215"/>
                  </a:lnTo>
                  <a:lnTo>
                    <a:pt x="43753" y="136027"/>
                  </a:lnTo>
                  <a:lnTo>
                    <a:pt x="39364" y="134478"/>
                  </a:lnTo>
                  <a:lnTo>
                    <a:pt x="39244" y="133550"/>
                  </a:lnTo>
                  <a:lnTo>
                    <a:pt x="37698" y="131538"/>
                  </a:lnTo>
                  <a:lnTo>
                    <a:pt x="35128" y="131375"/>
                  </a:lnTo>
                  <a:lnTo>
                    <a:pt x="34572" y="129920"/>
                  </a:lnTo>
                  <a:lnTo>
                    <a:pt x="35166" y="128947"/>
                  </a:lnTo>
                  <a:lnTo>
                    <a:pt x="32616" y="126333"/>
                  </a:lnTo>
                  <a:lnTo>
                    <a:pt x="29454" y="126869"/>
                  </a:lnTo>
                  <a:lnTo>
                    <a:pt x="28455" y="126656"/>
                  </a:lnTo>
                  <a:lnTo>
                    <a:pt x="27868" y="127746"/>
                  </a:lnTo>
                  <a:lnTo>
                    <a:pt x="26658" y="127584"/>
                  </a:lnTo>
                  <a:lnTo>
                    <a:pt x="25312" y="124589"/>
                  </a:lnTo>
                  <a:lnTo>
                    <a:pt x="24281" y="123044"/>
                  </a:lnTo>
                  <a:lnTo>
                    <a:pt x="24795" y="122590"/>
                  </a:lnTo>
                  <a:lnTo>
                    <a:pt x="27340" y="122693"/>
                  </a:lnTo>
                  <a:lnTo>
                    <a:pt x="28344" y="121634"/>
                  </a:lnTo>
                  <a:lnTo>
                    <a:pt x="27198" y="120402"/>
                  </a:lnTo>
                  <a:lnTo>
                    <a:pt x="24945" y="119625"/>
                  </a:lnTo>
                  <a:lnTo>
                    <a:pt x="24963" y="118771"/>
                  </a:lnTo>
                  <a:lnTo>
                    <a:pt x="23537" y="117944"/>
                  </a:lnTo>
                  <a:lnTo>
                    <a:pt x="21005" y="114911"/>
                  </a:lnTo>
                  <a:lnTo>
                    <a:pt x="21411" y="113627"/>
                  </a:lnTo>
                  <a:lnTo>
                    <a:pt x="20672" y="111427"/>
                  </a:lnTo>
                  <a:lnTo>
                    <a:pt x="17479" y="110376"/>
                  </a:lnTo>
                  <a:lnTo>
                    <a:pt x="15993" y="110974"/>
                  </a:lnTo>
                  <a:lnTo>
                    <a:pt x="15339" y="109817"/>
                  </a:lnTo>
                  <a:lnTo>
                    <a:pt x="11927" y="108710"/>
                  </a:lnTo>
                  <a:lnTo>
                    <a:pt x="10444" y="105957"/>
                  </a:lnTo>
                  <a:lnTo>
                    <a:pt x="9763" y="103684"/>
                  </a:lnTo>
                  <a:lnTo>
                    <a:pt x="8122" y="102633"/>
                  </a:lnTo>
                  <a:lnTo>
                    <a:pt x="9120" y="101114"/>
                  </a:lnTo>
                  <a:lnTo>
                    <a:pt x="7410" y="96751"/>
                  </a:lnTo>
                  <a:lnTo>
                    <a:pt x="8971" y="93997"/>
                  </a:lnTo>
                  <a:lnTo>
                    <a:pt x="8369" y="93187"/>
                  </a:lnTo>
                  <a:lnTo>
                    <a:pt x="11148" y="90515"/>
                  </a:lnTo>
                  <a:lnTo>
                    <a:pt x="7657" y="88352"/>
                  </a:lnTo>
                  <a:lnTo>
                    <a:pt x="12500" y="82214"/>
                  </a:lnTo>
                  <a:lnTo>
                    <a:pt x="14501" y="79437"/>
                  </a:lnTo>
                  <a:lnTo>
                    <a:pt x="14987" y="77017"/>
                  </a:lnTo>
                  <a:lnTo>
                    <a:pt x="10100" y="73908"/>
                  </a:lnTo>
                  <a:lnTo>
                    <a:pt x="10507" y="70824"/>
                  </a:lnTo>
                  <a:lnTo>
                    <a:pt x="7212" y="67395"/>
                  </a:lnTo>
                  <a:lnTo>
                    <a:pt x="8064" y="63331"/>
                  </a:lnTo>
                  <a:lnTo>
                    <a:pt x="3654" y="58073"/>
                  </a:lnTo>
                  <a:lnTo>
                    <a:pt x="5205" y="54481"/>
                  </a:lnTo>
                  <a:lnTo>
                    <a:pt x="436" y="51457"/>
                  </a:lnTo>
                  <a:lnTo>
                    <a:pt x="0" y="48168"/>
                  </a:lnTo>
                  <a:lnTo>
                    <a:pt x="1959" y="47687"/>
                  </a:lnTo>
                  <a:lnTo>
                    <a:pt x="5796" y="45701"/>
                  </a:lnTo>
                  <a:lnTo>
                    <a:pt x="7952" y="44006"/>
                  </a:lnTo>
                  <a:lnTo>
                    <a:pt x="12943" y="46719"/>
                  </a:lnTo>
                  <a:lnTo>
                    <a:pt x="20270" y="47628"/>
                  </a:lnTo>
                  <a:lnTo>
                    <a:pt x="31750" y="52598"/>
                  </a:lnTo>
                  <a:lnTo>
                    <a:pt x="34517" y="54749"/>
                  </a:lnTo>
                  <a:lnTo>
                    <a:pt x="35766" y="57852"/>
                  </a:lnTo>
                  <a:lnTo>
                    <a:pt x="33655" y="60407"/>
                  </a:lnTo>
                  <a:lnTo>
                    <a:pt x="29705" y="61798"/>
                  </a:lnTo>
                  <a:lnTo>
                    <a:pt x="16764" y="58600"/>
                  </a:lnTo>
                  <a:lnTo>
                    <a:pt x="14983" y="59249"/>
                  </a:lnTo>
                  <a:lnTo>
                    <a:pt x="20294" y="62555"/>
                  </a:lnTo>
                  <a:lnTo>
                    <a:pt x="21082" y="64723"/>
                  </a:lnTo>
                  <a:lnTo>
                    <a:pt x="22599" y="69504"/>
                  </a:lnTo>
                  <a:lnTo>
                    <a:pt x="26530" y="70828"/>
                  </a:lnTo>
                  <a:lnTo>
                    <a:pt x="29029" y="71978"/>
                  </a:lnTo>
                  <a:lnTo>
                    <a:pt x="28721" y="69696"/>
                  </a:lnTo>
                  <a:lnTo>
                    <a:pt x="26487" y="67734"/>
                  </a:lnTo>
                  <a:lnTo>
                    <a:pt x="27691" y="65907"/>
                  </a:lnTo>
                  <a:lnTo>
                    <a:pt x="35152" y="68610"/>
                  </a:lnTo>
                  <a:lnTo>
                    <a:pt x="37079" y="67393"/>
                  </a:lnTo>
                  <a:lnTo>
                    <a:pt x="34153" y="64028"/>
                  </a:lnTo>
                  <a:lnTo>
                    <a:pt x="38832" y="59236"/>
                  </a:lnTo>
                  <a:lnTo>
                    <a:pt x="41371" y="59418"/>
                  </a:lnTo>
                  <a:lnTo>
                    <a:pt x="44435" y="60959"/>
                  </a:lnTo>
                  <a:lnTo>
                    <a:pt x="44798" y="57693"/>
                  </a:lnTo>
                  <a:lnTo>
                    <a:pt x="41580" y="54993"/>
                  </a:lnTo>
                  <a:lnTo>
                    <a:pt x="41806" y="52156"/>
                  </a:lnTo>
                  <a:lnTo>
                    <a:pt x="38819" y="49334"/>
                  </a:lnTo>
                  <a:lnTo>
                    <a:pt x="46577" y="50558"/>
                  </a:lnTo>
                  <a:lnTo>
                    <a:pt x="49095" y="53109"/>
                  </a:lnTo>
                  <a:lnTo>
                    <a:pt x="46037" y="53813"/>
                  </a:lnTo>
                  <a:lnTo>
                    <a:pt x="47055" y="56407"/>
                  </a:lnTo>
                  <a:lnTo>
                    <a:pt x="49737" y="57923"/>
                  </a:lnTo>
                  <a:lnTo>
                    <a:pt x="53396" y="56751"/>
                  </a:lnTo>
                  <a:lnTo>
                    <a:pt x="52827" y="53753"/>
                  </a:lnTo>
                  <a:lnTo>
                    <a:pt x="57289" y="51312"/>
                  </a:lnTo>
                  <a:lnTo>
                    <a:pt x="64386" y="46932"/>
                  </a:lnTo>
                  <a:lnTo>
                    <a:pt x="66403" y="47073"/>
                  </a:lnTo>
                  <a:lnTo>
                    <a:pt x="65221" y="50003"/>
                  </a:lnTo>
                  <a:lnTo>
                    <a:pt x="68620" y="50341"/>
                  </a:lnTo>
                  <a:lnTo>
                    <a:pt x="69689" y="48671"/>
                  </a:lnTo>
                  <a:lnTo>
                    <a:pt x="74386" y="48315"/>
                  </a:lnTo>
                  <a:lnTo>
                    <a:pt x="77161" y="46210"/>
                  </a:lnTo>
                  <a:lnTo>
                    <a:pt x="81490" y="48851"/>
                  </a:lnTo>
                  <a:lnTo>
                    <a:pt x="82732" y="45641"/>
                  </a:lnTo>
                  <a:lnTo>
                    <a:pt x="78675" y="43101"/>
                  </a:lnTo>
                  <a:lnTo>
                    <a:pt x="79140" y="41512"/>
                  </a:lnTo>
                  <a:lnTo>
                    <a:pt x="87228" y="42521"/>
                  </a:lnTo>
                  <a:lnTo>
                    <a:pt x="91489" y="43772"/>
                  </a:lnTo>
                  <a:lnTo>
                    <a:pt x="103657" y="48509"/>
                  </a:lnTo>
                  <a:lnTo>
                    <a:pt x="103882" y="46002"/>
                  </a:lnTo>
                  <a:lnTo>
                    <a:pt x="99872" y="43722"/>
                  </a:lnTo>
                  <a:lnTo>
                    <a:pt x="99207" y="42752"/>
                  </a:lnTo>
                  <a:lnTo>
                    <a:pt x="95955" y="42474"/>
                  </a:lnTo>
                  <a:lnTo>
                    <a:pt x="95449" y="40250"/>
                  </a:lnTo>
                  <a:lnTo>
                    <a:pt x="91955" y="36745"/>
                  </a:lnTo>
                  <a:lnTo>
                    <a:pt x="90977" y="35283"/>
                  </a:lnTo>
                  <a:lnTo>
                    <a:pt x="92753" y="30890"/>
                  </a:lnTo>
                  <a:lnTo>
                    <a:pt x="91560" y="26659"/>
                  </a:lnTo>
                  <a:lnTo>
                    <a:pt x="92681" y="25665"/>
                  </a:lnTo>
                  <a:lnTo>
                    <a:pt x="99635" y="26499"/>
                  </a:lnTo>
                  <a:lnTo>
                    <a:pt x="101885" y="28995"/>
                  </a:lnTo>
                  <a:lnTo>
                    <a:pt x="102179" y="32822"/>
                  </a:lnTo>
                  <a:lnTo>
                    <a:pt x="104642" y="34184"/>
                  </a:lnTo>
                  <a:lnTo>
                    <a:pt x="107558" y="37324"/>
                  </a:lnTo>
                  <a:lnTo>
                    <a:pt x="111125" y="43625"/>
                  </a:lnTo>
                  <a:lnTo>
                    <a:pt x="115684" y="46260"/>
                  </a:lnTo>
                  <a:lnTo>
                    <a:pt x="116574" y="49391"/>
                  </a:lnTo>
                  <a:lnTo>
                    <a:pt x="115607" y="56246"/>
                  </a:lnTo>
                  <a:lnTo>
                    <a:pt x="118971" y="56740"/>
                  </a:lnTo>
                  <a:lnTo>
                    <a:pt x="118983" y="55015"/>
                  </a:lnTo>
                  <a:lnTo>
                    <a:pt x="121069" y="53651"/>
                  </a:lnTo>
                  <a:lnTo>
                    <a:pt x="120305" y="51332"/>
                  </a:lnTo>
                  <a:lnTo>
                    <a:pt x="121081" y="49002"/>
                  </a:lnTo>
                  <a:lnTo>
                    <a:pt x="117919" y="46492"/>
                  </a:lnTo>
                  <a:lnTo>
                    <a:pt x="117076" y="43394"/>
                  </a:lnTo>
                  <a:lnTo>
                    <a:pt x="114129" y="43193"/>
                  </a:lnTo>
                  <a:lnTo>
                    <a:pt x="111853" y="40687"/>
                  </a:lnTo>
                  <a:lnTo>
                    <a:pt x="110686" y="35982"/>
                  </a:lnTo>
                  <a:lnTo>
                    <a:pt x="105035" y="32465"/>
                  </a:lnTo>
                  <a:lnTo>
                    <a:pt x="107099" y="29138"/>
                  </a:lnTo>
                  <a:lnTo>
                    <a:pt x="104243" y="25951"/>
                  </a:lnTo>
                  <a:lnTo>
                    <a:pt x="105318" y="25776"/>
                  </a:lnTo>
                  <a:lnTo>
                    <a:pt x="108362" y="28208"/>
                  </a:lnTo>
                  <a:lnTo>
                    <a:pt x="110573" y="32644"/>
                  </a:lnTo>
                  <a:lnTo>
                    <a:pt x="113700" y="33309"/>
                  </a:lnTo>
                  <a:lnTo>
                    <a:pt x="110274" y="30107"/>
                  </a:lnTo>
                  <a:lnTo>
                    <a:pt x="112873" y="28073"/>
                  </a:lnTo>
                  <a:lnTo>
                    <a:pt x="117502" y="27514"/>
                  </a:lnTo>
                  <a:lnTo>
                    <a:pt x="123775" y="29788"/>
                  </a:lnTo>
                  <a:lnTo>
                    <a:pt x="118796" y="26180"/>
                  </a:lnTo>
                  <a:lnTo>
                    <a:pt x="114790" y="21411"/>
                  </a:lnTo>
                  <a:lnTo>
                    <a:pt x="117965" y="20243"/>
                  </a:lnTo>
                  <a:lnTo>
                    <a:pt x="123507" y="20066"/>
                  </a:lnTo>
                  <a:lnTo>
                    <a:pt x="127832" y="19138"/>
                  </a:lnTo>
                  <a:lnTo>
                    <a:pt x="124013" y="16947"/>
                  </a:lnTo>
                  <a:lnTo>
                    <a:pt x="123968" y="13860"/>
                  </a:lnTo>
                  <a:lnTo>
                    <a:pt x="126346" y="13561"/>
                  </a:lnTo>
                  <a:lnTo>
                    <a:pt x="128503" y="11079"/>
                  </a:lnTo>
                  <a:lnTo>
                    <a:pt x="133562" y="10081"/>
                  </a:lnTo>
                  <a:lnTo>
                    <a:pt x="133097" y="8836"/>
                  </a:lnTo>
                  <a:lnTo>
                    <a:pt x="138209" y="8016"/>
                  </a:lnTo>
                  <a:lnTo>
                    <a:pt x="140916" y="8855"/>
                  </a:lnTo>
                  <a:lnTo>
                    <a:pt x="143208" y="6198"/>
                  </a:lnTo>
                  <a:lnTo>
                    <a:pt x="147080" y="5967"/>
                  </a:lnTo>
                  <a:lnTo>
                    <a:pt x="145637" y="4078"/>
                  </a:lnTo>
                  <a:lnTo>
                    <a:pt x="145574" y="2112"/>
                  </a:lnTo>
                  <a:lnTo>
                    <a:pt x="148343" y="0"/>
                  </a:lnTo>
                  <a:lnTo>
                    <a:pt x="153362" y="1085"/>
                  </a:lnTo>
                  <a:lnTo>
                    <a:pt x="151827" y="2349"/>
                  </a:lnTo>
                  <a:lnTo>
                    <a:pt x="157147" y="261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7" name="Polygon form 717"/>
            <p:cNvSpPr/>
            <p:nvPr/>
          </p:nvSpPr>
          <p:spPr>
            <a:xfrm>
              <a:off x="847424" y="3064702"/>
              <a:ext cx="27321" cy="30110"/>
            </a:xfrm>
            <a:custGeom>
              <a:avLst/>
              <a:gdLst/>
              <a:ahLst/>
              <a:cxnLst/>
              <a:rect l="0" t="0" r="0" b="0"/>
              <a:pathLst>
                <a:path w="27321" h="30110">
                  <a:moveTo>
                    <a:pt x="17758" y="29636"/>
                  </a:moveTo>
                  <a:lnTo>
                    <a:pt x="16525" y="30110"/>
                  </a:lnTo>
                  <a:lnTo>
                    <a:pt x="8216" y="29881"/>
                  </a:lnTo>
                  <a:lnTo>
                    <a:pt x="6556" y="27856"/>
                  </a:lnTo>
                  <a:lnTo>
                    <a:pt x="1556" y="26807"/>
                  </a:lnTo>
                  <a:lnTo>
                    <a:pt x="0" y="24323"/>
                  </a:lnTo>
                  <a:lnTo>
                    <a:pt x="1965" y="23227"/>
                  </a:lnTo>
                  <a:lnTo>
                    <a:pt x="627" y="20711"/>
                  </a:lnTo>
                  <a:lnTo>
                    <a:pt x="3252" y="16577"/>
                  </a:lnTo>
                  <a:lnTo>
                    <a:pt x="819" y="16107"/>
                  </a:lnTo>
                  <a:lnTo>
                    <a:pt x="4146" y="11830"/>
                  </a:lnTo>
                  <a:lnTo>
                    <a:pt x="2369" y="9773"/>
                  </a:lnTo>
                  <a:lnTo>
                    <a:pt x="5996" y="7132"/>
                  </a:lnTo>
                  <a:lnTo>
                    <a:pt x="11501" y="3863"/>
                  </a:lnTo>
                  <a:lnTo>
                    <a:pt x="18215" y="2663"/>
                  </a:lnTo>
                  <a:lnTo>
                    <a:pt x="20775" y="799"/>
                  </a:lnTo>
                  <a:lnTo>
                    <a:pt x="24543" y="0"/>
                  </a:lnTo>
                  <a:lnTo>
                    <a:pt x="27321" y="1702"/>
                  </a:lnTo>
                  <a:lnTo>
                    <a:pt x="26869" y="3183"/>
                  </a:lnTo>
                  <a:lnTo>
                    <a:pt x="20644" y="5830"/>
                  </a:lnTo>
                  <a:lnTo>
                    <a:pt x="15257" y="8336"/>
                  </a:lnTo>
                  <a:lnTo>
                    <a:pt x="10852" y="13023"/>
                  </a:lnTo>
                  <a:lnTo>
                    <a:pt x="9947" y="17663"/>
                  </a:lnTo>
                  <a:lnTo>
                    <a:pt x="8643" y="22261"/>
                  </a:lnTo>
                  <a:lnTo>
                    <a:pt x="11132" y="26070"/>
                  </a:lnTo>
                  <a:lnTo>
                    <a:pt x="17758" y="2963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8" name="Polygon form 718"/>
            <p:cNvSpPr/>
            <p:nvPr/>
          </p:nvSpPr>
          <p:spPr>
            <a:xfrm>
              <a:off x="273760" y="3070638"/>
              <a:ext cx="28507" cy="21145"/>
            </a:xfrm>
            <a:custGeom>
              <a:avLst/>
              <a:gdLst/>
              <a:ahLst/>
              <a:cxnLst/>
              <a:rect l="0" t="0" r="0" b="0"/>
              <a:pathLst>
                <a:path w="28507" h="21145">
                  <a:moveTo>
                    <a:pt x="20247" y="11021"/>
                  </a:moveTo>
                  <a:lnTo>
                    <a:pt x="19903" y="12272"/>
                  </a:lnTo>
                  <a:lnTo>
                    <a:pt x="24262" y="9353"/>
                  </a:lnTo>
                  <a:lnTo>
                    <a:pt x="28507" y="11038"/>
                  </a:lnTo>
                  <a:lnTo>
                    <a:pt x="26289" y="15530"/>
                  </a:lnTo>
                  <a:lnTo>
                    <a:pt x="21511" y="16856"/>
                  </a:lnTo>
                  <a:lnTo>
                    <a:pt x="17583" y="16576"/>
                  </a:lnTo>
                  <a:lnTo>
                    <a:pt x="11233" y="20481"/>
                  </a:lnTo>
                  <a:lnTo>
                    <a:pt x="9090" y="21145"/>
                  </a:lnTo>
                  <a:lnTo>
                    <a:pt x="7399" y="20611"/>
                  </a:lnTo>
                  <a:lnTo>
                    <a:pt x="8135" y="18876"/>
                  </a:lnTo>
                  <a:lnTo>
                    <a:pt x="7414" y="17128"/>
                  </a:lnTo>
                  <a:lnTo>
                    <a:pt x="9829" y="15316"/>
                  </a:lnTo>
                  <a:lnTo>
                    <a:pt x="8943" y="14231"/>
                  </a:lnTo>
                  <a:lnTo>
                    <a:pt x="5890" y="14240"/>
                  </a:lnTo>
                  <a:lnTo>
                    <a:pt x="7188" y="12638"/>
                  </a:lnTo>
                  <a:lnTo>
                    <a:pt x="10092" y="11293"/>
                  </a:lnTo>
                  <a:lnTo>
                    <a:pt x="6228" y="11689"/>
                  </a:lnTo>
                  <a:lnTo>
                    <a:pt x="3926" y="13712"/>
                  </a:lnTo>
                  <a:lnTo>
                    <a:pt x="0" y="15115"/>
                  </a:lnTo>
                  <a:lnTo>
                    <a:pt x="27066" y="0"/>
                  </a:lnTo>
                  <a:lnTo>
                    <a:pt x="26307" y="3811"/>
                  </a:lnTo>
                  <a:lnTo>
                    <a:pt x="24538" y="8653"/>
                  </a:lnTo>
                  <a:lnTo>
                    <a:pt x="20247" y="1102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9" name="Polygon form 719"/>
            <p:cNvSpPr/>
            <p:nvPr/>
          </p:nvSpPr>
          <p:spPr>
            <a:xfrm>
              <a:off x="1144168" y="3148286"/>
              <a:ext cx="38022" cy="40354"/>
            </a:xfrm>
            <a:custGeom>
              <a:avLst/>
              <a:gdLst/>
              <a:ahLst/>
              <a:cxnLst/>
              <a:rect l="0" t="0" r="0" b="0"/>
              <a:pathLst>
                <a:path w="38022" h="40354">
                  <a:moveTo>
                    <a:pt x="19363" y="16639"/>
                  </a:moveTo>
                  <a:lnTo>
                    <a:pt x="29762" y="24702"/>
                  </a:lnTo>
                  <a:lnTo>
                    <a:pt x="24168" y="23727"/>
                  </a:lnTo>
                  <a:lnTo>
                    <a:pt x="28361" y="30947"/>
                  </a:lnTo>
                  <a:lnTo>
                    <a:pt x="35327" y="35524"/>
                  </a:lnTo>
                  <a:lnTo>
                    <a:pt x="38022" y="38944"/>
                  </a:lnTo>
                  <a:lnTo>
                    <a:pt x="33407" y="36312"/>
                  </a:lnTo>
                  <a:lnTo>
                    <a:pt x="34512" y="40354"/>
                  </a:lnTo>
                  <a:lnTo>
                    <a:pt x="30682" y="36335"/>
                  </a:lnTo>
                  <a:lnTo>
                    <a:pt x="27124" y="31560"/>
                  </a:lnTo>
                  <a:lnTo>
                    <a:pt x="22404" y="26396"/>
                  </a:lnTo>
                  <a:lnTo>
                    <a:pt x="19929" y="22670"/>
                  </a:lnTo>
                  <a:lnTo>
                    <a:pt x="14390" y="16265"/>
                  </a:lnTo>
                  <a:lnTo>
                    <a:pt x="8520" y="11838"/>
                  </a:lnTo>
                  <a:lnTo>
                    <a:pt x="2744" y="5364"/>
                  </a:lnTo>
                  <a:lnTo>
                    <a:pt x="3167" y="2837"/>
                  </a:lnTo>
                  <a:lnTo>
                    <a:pt x="0" y="833"/>
                  </a:lnTo>
                  <a:lnTo>
                    <a:pt x="545" y="0"/>
                  </a:lnTo>
                  <a:lnTo>
                    <a:pt x="4253" y="2982"/>
                  </a:lnTo>
                  <a:lnTo>
                    <a:pt x="9529" y="7362"/>
                  </a:lnTo>
                  <a:lnTo>
                    <a:pt x="13822" y="12017"/>
                  </a:lnTo>
                  <a:lnTo>
                    <a:pt x="19363" y="1663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0" name="Polygon form 720"/>
            <p:cNvSpPr/>
            <p:nvPr/>
          </p:nvSpPr>
          <p:spPr>
            <a:xfrm>
              <a:off x="905653" y="3042682"/>
              <a:ext cx="23845" cy="10301"/>
            </a:xfrm>
            <a:custGeom>
              <a:avLst/>
              <a:gdLst/>
              <a:ahLst/>
              <a:cxnLst/>
              <a:rect l="0" t="0" r="0" b="0"/>
              <a:pathLst>
                <a:path w="23845" h="10301">
                  <a:moveTo>
                    <a:pt x="23845" y="9466"/>
                  </a:moveTo>
                  <a:lnTo>
                    <a:pt x="20137" y="10301"/>
                  </a:lnTo>
                  <a:lnTo>
                    <a:pt x="13299" y="9454"/>
                  </a:lnTo>
                  <a:lnTo>
                    <a:pt x="8291" y="8042"/>
                  </a:lnTo>
                  <a:lnTo>
                    <a:pt x="3531" y="5077"/>
                  </a:lnTo>
                  <a:lnTo>
                    <a:pt x="0" y="4395"/>
                  </a:lnTo>
                  <a:lnTo>
                    <a:pt x="1816" y="1195"/>
                  </a:lnTo>
                  <a:lnTo>
                    <a:pt x="4820" y="0"/>
                  </a:lnTo>
                  <a:lnTo>
                    <a:pt x="10904" y="1885"/>
                  </a:lnTo>
                  <a:lnTo>
                    <a:pt x="19988" y="5648"/>
                  </a:lnTo>
                  <a:lnTo>
                    <a:pt x="23845" y="946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1" name="Polygon form 721"/>
            <p:cNvSpPr/>
            <p:nvPr/>
          </p:nvSpPr>
          <p:spPr>
            <a:xfrm>
              <a:off x="1018453" y="3055746"/>
              <a:ext cx="19817" cy="6364"/>
            </a:xfrm>
            <a:custGeom>
              <a:avLst/>
              <a:gdLst/>
              <a:ahLst/>
              <a:cxnLst/>
              <a:rect l="0" t="0" r="0" b="0"/>
              <a:pathLst>
                <a:path w="19817" h="6364">
                  <a:moveTo>
                    <a:pt x="16711" y="1180"/>
                  </a:moveTo>
                  <a:lnTo>
                    <a:pt x="19817" y="4227"/>
                  </a:lnTo>
                  <a:lnTo>
                    <a:pt x="12577" y="5031"/>
                  </a:lnTo>
                  <a:lnTo>
                    <a:pt x="10779" y="6364"/>
                  </a:lnTo>
                  <a:lnTo>
                    <a:pt x="3068" y="4277"/>
                  </a:lnTo>
                  <a:lnTo>
                    <a:pt x="0" y="1458"/>
                  </a:lnTo>
                  <a:lnTo>
                    <a:pt x="1379" y="431"/>
                  </a:lnTo>
                  <a:lnTo>
                    <a:pt x="6635" y="0"/>
                  </a:lnTo>
                  <a:lnTo>
                    <a:pt x="16711" y="11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2" name="Polygon form 722"/>
            <p:cNvSpPr/>
            <p:nvPr/>
          </p:nvSpPr>
          <p:spPr>
            <a:xfrm>
              <a:off x="930383" y="3049889"/>
              <a:ext cx="12009" cy="6400"/>
            </a:xfrm>
            <a:custGeom>
              <a:avLst/>
              <a:gdLst/>
              <a:ahLst/>
              <a:cxnLst/>
              <a:rect l="0" t="0" r="0" b="0"/>
              <a:pathLst>
                <a:path w="12009" h="6400">
                  <a:moveTo>
                    <a:pt x="12009" y="3913"/>
                  </a:moveTo>
                  <a:lnTo>
                    <a:pt x="2665" y="6400"/>
                  </a:lnTo>
                  <a:lnTo>
                    <a:pt x="0" y="586"/>
                  </a:lnTo>
                  <a:lnTo>
                    <a:pt x="1045" y="0"/>
                  </a:lnTo>
                  <a:lnTo>
                    <a:pt x="2821" y="167"/>
                  </a:lnTo>
                  <a:lnTo>
                    <a:pt x="10570" y="2169"/>
                  </a:lnTo>
                  <a:lnTo>
                    <a:pt x="12009" y="391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3" name="Polygon form 723"/>
            <p:cNvSpPr/>
            <p:nvPr/>
          </p:nvSpPr>
          <p:spPr>
            <a:xfrm>
              <a:off x="782764" y="3170187"/>
              <a:ext cx="9540" cy="4146"/>
            </a:xfrm>
            <a:custGeom>
              <a:avLst/>
              <a:gdLst/>
              <a:ahLst/>
              <a:cxnLst/>
              <a:rect l="0" t="0" r="0" b="0"/>
              <a:pathLst>
                <a:path w="9540" h="4146">
                  <a:moveTo>
                    <a:pt x="9540" y="3981"/>
                  </a:moveTo>
                  <a:lnTo>
                    <a:pt x="3871" y="4146"/>
                  </a:lnTo>
                  <a:lnTo>
                    <a:pt x="0" y="3671"/>
                  </a:lnTo>
                  <a:lnTo>
                    <a:pt x="443" y="1592"/>
                  </a:lnTo>
                  <a:lnTo>
                    <a:pt x="4476" y="0"/>
                  </a:lnTo>
                  <a:lnTo>
                    <a:pt x="7800" y="770"/>
                  </a:lnTo>
                  <a:lnTo>
                    <a:pt x="9264" y="1492"/>
                  </a:lnTo>
                  <a:lnTo>
                    <a:pt x="9121" y="2785"/>
                  </a:lnTo>
                  <a:lnTo>
                    <a:pt x="9540" y="398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4" name="Polygon form 724"/>
            <p:cNvSpPr/>
            <p:nvPr/>
          </p:nvSpPr>
          <p:spPr>
            <a:xfrm>
              <a:off x="813210" y="3048206"/>
              <a:ext cx="13117" cy="4316"/>
            </a:xfrm>
            <a:custGeom>
              <a:avLst/>
              <a:gdLst/>
              <a:ahLst/>
              <a:cxnLst/>
              <a:rect l="0" t="0" r="0" b="0"/>
              <a:pathLst>
                <a:path w="13117" h="4316">
                  <a:moveTo>
                    <a:pt x="12747" y="1626"/>
                  </a:moveTo>
                  <a:lnTo>
                    <a:pt x="10391" y="2317"/>
                  </a:lnTo>
                  <a:lnTo>
                    <a:pt x="8769" y="2722"/>
                  </a:lnTo>
                  <a:lnTo>
                    <a:pt x="8898" y="3483"/>
                  </a:lnTo>
                  <a:lnTo>
                    <a:pt x="6929" y="4316"/>
                  </a:lnTo>
                  <a:lnTo>
                    <a:pt x="4154" y="3296"/>
                  </a:lnTo>
                  <a:lnTo>
                    <a:pt x="4552" y="1829"/>
                  </a:lnTo>
                  <a:lnTo>
                    <a:pt x="0" y="1822"/>
                  </a:lnTo>
                  <a:lnTo>
                    <a:pt x="3486" y="871"/>
                  </a:lnTo>
                  <a:lnTo>
                    <a:pt x="6495" y="724"/>
                  </a:lnTo>
                  <a:lnTo>
                    <a:pt x="7580" y="1945"/>
                  </a:lnTo>
                  <a:lnTo>
                    <a:pt x="8127" y="813"/>
                  </a:lnTo>
                  <a:lnTo>
                    <a:pt x="9582" y="0"/>
                  </a:lnTo>
                  <a:lnTo>
                    <a:pt x="13117" y="905"/>
                  </a:lnTo>
                  <a:lnTo>
                    <a:pt x="12747" y="162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5" name="Polygon form 725"/>
            <p:cNvSpPr/>
            <p:nvPr/>
          </p:nvSpPr>
          <p:spPr>
            <a:xfrm>
              <a:off x="1037962" y="3056868"/>
              <a:ext cx="11114" cy="2333"/>
            </a:xfrm>
            <a:custGeom>
              <a:avLst/>
              <a:gdLst/>
              <a:ahLst/>
              <a:cxnLst/>
              <a:rect l="0" t="0" r="0" b="0"/>
              <a:pathLst>
                <a:path w="11114" h="2333">
                  <a:moveTo>
                    <a:pt x="10768" y="468"/>
                  </a:moveTo>
                  <a:lnTo>
                    <a:pt x="11114" y="2261"/>
                  </a:lnTo>
                  <a:lnTo>
                    <a:pt x="7543" y="2333"/>
                  </a:lnTo>
                  <a:lnTo>
                    <a:pt x="1573" y="1294"/>
                  </a:lnTo>
                  <a:lnTo>
                    <a:pt x="0" y="0"/>
                  </a:lnTo>
                  <a:lnTo>
                    <a:pt x="4434" y="113"/>
                  </a:lnTo>
                  <a:lnTo>
                    <a:pt x="10768" y="4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6" name="Polygon form 726"/>
            <p:cNvSpPr/>
            <p:nvPr/>
          </p:nvSpPr>
          <p:spPr>
            <a:xfrm>
              <a:off x="1037906" y="3064298"/>
              <a:ext cx="8797" cy="2669"/>
            </a:xfrm>
            <a:custGeom>
              <a:avLst/>
              <a:gdLst/>
              <a:ahLst/>
              <a:cxnLst/>
              <a:rect l="0" t="0" r="0" b="0"/>
              <a:pathLst>
                <a:path w="8797" h="2669">
                  <a:moveTo>
                    <a:pt x="8797" y="2135"/>
                  </a:moveTo>
                  <a:lnTo>
                    <a:pt x="5851" y="2570"/>
                  </a:lnTo>
                  <a:lnTo>
                    <a:pt x="1131" y="2669"/>
                  </a:lnTo>
                  <a:lnTo>
                    <a:pt x="471" y="2504"/>
                  </a:lnTo>
                  <a:lnTo>
                    <a:pt x="0" y="688"/>
                  </a:lnTo>
                  <a:lnTo>
                    <a:pt x="1896" y="0"/>
                  </a:lnTo>
                  <a:lnTo>
                    <a:pt x="6977" y="1132"/>
                  </a:lnTo>
                  <a:lnTo>
                    <a:pt x="8797" y="213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7" name="Polygon form 727"/>
            <p:cNvSpPr/>
            <p:nvPr/>
          </p:nvSpPr>
          <p:spPr>
            <a:xfrm>
              <a:off x="313781" y="3061353"/>
              <a:ext cx="7292" cy="2780"/>
            </a:xfrm>
            <a:custGeom>
              <a:avLst/>
              <a:gdLst/>
              <a:ahLst/>
              <a:cxnLst/>
              <a:rect l="0" t="0" r="0" b="0"/>
              <a:pathLst>
                <a:path w="7292" h="2780">
                  <a:moveTo>
                    <a:pt x="2716" y="2780"/>
                  </a:moveTo>
                  <a:lnTo>
                    <a:pt x="0" y="2523"/>
                  </a:lnTo>
                  <a:lnTo>
                    <a:pt x="4777" y="102"/>
                  </a:lnTo>
                  <a:lnTo>
                    <a:pt x="5292" y="0"/>
                  </a:lnTo>
                  <a:lnTo>
                    <a:pt x="6749" y="306"/>
                  </a:lnTo>
                  <a:lnTo>
                    <a:pt x="7292" y="1832"/>
                  </a:lnTo>
                  <a:lnTo>
                    <a:pt x="6193" y="2291"/>
                  </a:lnTo>
                  <a:lnTo>
                    <a:pt x="2716" y="27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8" name="Polygon form 728"/>
            <p:cNvSpPr/>
            <p:nvPr/>
          </p:nvSpPr>
          <p:spPr>
            <a:xfrm>
              <a:off x="1125436" y="3061455"/>
              <a:ext cx="4777" cy="3002"/>
            </a:xfrm>
            <a:custGeom>
              <a:avLst/>
              <a:gdLst/>
              <a:ahLst/>
              <a:cxnLst/>
              <a:rect l="0" t="0" r="0" b="0"/>
              <a:pathLst>
                <a:path w="4777" h="3002">
                  <a:moveTo>
                    <a:pt x="4777" y="2421"/>
                  </a:moveTo>
                  <a:lnTo>
                    <a:pt x="3207" y="3002"/>
                  </a:lnTo>
                  <a:lnTo>
                    <a:pt x="687" y="1931"/>
                  </a:lnTo>
                  <a:lnTo>
                    <a:pt x="0" y="0"/>
                  </a:lnTo>
                  <a:lnTo>
                    <a:pt x="4777" y="242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9" name="Polygon form 729"/>
            <p:cNvSpPr/>
            <p:nvPr/>
          </p:nvSpPr>
          <p:spPr>
            <a:xfrm>
              <a:off x="833583" y="3435506"/>
              <a:ext cx="6925" cy="8427"/>
            </a:xfrm>
            <a:custGeom>
              <a:avLst/>
              <a:gdLst/>
              <a:ahLst/>
              <a:cxnLst/>
              <a:rect l="0" t="0" r="0" b="0"/>
              <a:pathLst>
                <a:path w="6925" h="8427">
                  <a:moveTo>
                    <a:pt x="5409" y="0"/>
                  </a:moveTo>
                  <a:lnTo>
                    <a:pt x="6925" y="2669"/>
                  </a:lnTo>
                  <a:lnTo>
                    <a:pt x="6685" y="5451"/>
                  </a:lnTo>
                  <a:lnTo>
                    <a:pt x="5571" y="6049"/>
                  </a:lnTo>
                  <a:lnTo>
                    <a:pt x="3530" y="5737"/>
                  </a:lnTo>
                  <a:lnTo>
                    <a:pt x="2331" y="8427"/>
                  </a:lnTo>
                  <a:lnTo>
                    <a:pt x="0" y="8053"/>
                  </a:lnTo>
                  <a:lnTo>
                    <a:pt x="375" y="5468"/>
                  </a:lnTo>
                  <a:lnTo>
                    <a:pt x="906" y="5104"/>
                  </a:lnTo>
                  <a:lnTo>
                    <a:pt x="1065" y="2292"/>
                  </a:lnTo>
                  <a:lnTo>
                    <a:pt x="2177" y="975"/>
                  </a:lnTo>
                  <a:lnTo>
                    <a:pt x="3105" y="1458"/>
                  </a:lnTo>
                  <a:lnTo>
                    <a:pt x="5409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0" name="Polygon form 730"/>
            <p:cNvSpPr/>
            <p:nvPr/>
          </p:nvSpPr>
          <p:spPr>
            <a:xfrm>
              <a:off x="658181" y="3300084"/>
              <a:ext cx="32092" cy="31173"/>
            </a:xfrm>
            <a:custGeom>
              <a:avLst/>
              <a:gdLst/>
              <a:ahLst/>
              <a:cxnLst/>
              <a:rect l="0" t="0" r="0" b="0"/>
              <a:pathLst>
                <a:path w="32092" h="31173">
                  <a:moveTo>
                    <a:pt x="31556" y="2519"/>
                  </a:moveTo>
                  <a:lnTo>
                    <a:pt x="31535" y="0"/>
                  </a:lnTo>
                  <a:lnTo>
                    <a:pt x="32092" y="2"/>
                  </a:lnTo>
                  <a:lnTo>
                    <a:pt x="32086" y="317"/>
                  </a:lnTo>
                  <a:lnTo>
                    <a:pt x="31993" y="1228"/>
                  </a:lnTo>
                  <a:lnTo>
                    <a:pt x="31810" y="8350"/>
                  </a:lnTo>
                  <a:lnTo>
                    <a:pt x="19727" y="8055"/>
                  </a:lnTo>
                  <a:lnTo>
                    <a:pt x="19477" y="20092"/>
                  </a:lnTo>
                  <a:lnTo>
                    <a:pt x="15983" y="20498"/>
                  </a:lnTo>
                  <a:lnTo>
                    <a:pt x="14999" y="22911"/>
                  </a:lnTo>
                  <a:lnTo>
                    <a:pt x="15504" y="29708"/>
                  </a:lnTo>
                  <a:lnTo>
                    <a:pt x="874" y="29607"/>
                  </a:lnTo>
                  <a:lnTo>
                    <a:pt x="0" y="31173"/>
                  </a:lnTo>
                  <a:lnTo>
                    <a:pt x="235" y="29185"/>
                  </a:lnTo>
                  <a:lnTo>
                    <a:pt x="300" y="29192"/>
                  </a:lnTo>
                  <a:lnTo>
                    <a:pt x="8724" y="28861"/>
                  </a:lnTo>
                  <a:lnTo>
                    <a:pt x="9228" y="27167"/>
                  </a:lnTo>
                  <a:lnTo>
                    <a:pt x="10825" y="25061"/>
                  </a:lnTo>
                  <a:lnTo>
                    <a:pt x="12271" y="18569"/>
                  </a:lnTo>
                  <a:lnTo>
                    <a:pt x="17588" y="13517"/>
                  </a:lnTo>
                  <a:lnTo>
                    <a:pt x="19516" y="7595"/>
                  </a:lnTo>
                  <a:lnTo>
                    <a:pt x="20678" y="7256"/>
                  </a:lnTo>
                  <a:lnTo>
                    <a:pt x="21992" y="3596"/>
                  </a:lnTo>
                  <a:lnTo>
                    <a:pt x="25095" y="3105"/>
                  </a:lnTo>
                  <a:lnTo>
                    <a:pt x="26406" y="3721"/>
                  </a:lnTo>
                  <a:lnTo>
                    <a:pt x="28073" y="3728"/>
                  </a:lnTo>
                  <a:lnTo>
                    <a:pt x="29284" y="2662"/>
                  </a:lnTo>
                  <a:lnTo>
                    <a:pt x="31556" y="251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1" name="Polygon form 731"/>
            <p:cNvSpPr/>
            <p:nvPr/>
          </p:nvSpPr>
          <p:spPr>
            <a:xfrm>
              <a:off x="848518" y="3277610"/>
              <a:ext cx="80900" cy="74802"/>
            </a:xfrm>
            <a:custGeom>
              <a:avLst/>
              <a:gdLst/>
              <a:ahLst/>
              <a:cxnLst/>
              <a:rect l="0" t="0" r="0" b="0"/>
              <a:pathLst>
                <a:path w="80900" h="74802">
                  <a:moveTo>
                    <a:pt x="35232" y="74802"/>
                  </a:moveTo>
                  <a:lnTo>
                    <a:pt x="34594" y="72780"/>
                  </a:lnTo>
                  <a:lnTo>
                    <a:pt x="33349" y="71362"/>
                  </a:lnTo>
                  <a:lnTo>
                    <a:pt x="32915" y="69470"/>
                  </a:lnTo>
                  <a:lnTo>
                    <a:pt x="30838" y="67791"/>
                  </a:lnTo>
                  <a:lnTo>
                    <a:pt x="28521" y="63834"/>
                  </a:lnTo>
                  <a:lnTo>
                    <a:pt x="27147" y="59979"/>
                  </a:lnTo>
                  <a:lnTo>
                    <a:pt x="24283" y="56746"/>
                  </a:lnTo>
                  <a:lnTo>
                    <a:pt x="22548" y="55989"/>
                  </a:lnTo>
                  <a:lnTo>
                    <a:pt x="19687" y="51501"/>
                  </a:lnTo>
                  <a:lnTo>
                    <a:pt x="18965" y="48212"/>
                  </a:lnTo>
                  <a:lnTo>
                    <a:pt x="18869" y="45400"/>
                  </a:lnTo>
                  <a:lnTo>
                    <a:pt x="16248" y="40175"/>
                  </a:lnTo>
                  <a:lnTo>
                    <a:pt x="14335" y="38350"/>
                  </a:lnTo>
                  <a:lnTo>
                    <a:pt x="12243" y="37399"/>
                  </a:lnTo>
                  <a:lnTo>
                    <a:pt x="10768" y="34703"/>
                  </a:lnTo>
                  <a:lnTo>
                    <a:pt x="10865" y="33630"/>
                  </a:lnTo>
                  <a:lnTo>
                    <a:pt x="9600" y="31190"/>
                  </a:lnTo>
                  <a:lnTo>
                    <a:pt x="8420" y="30149"/>
                  </a:lnTo>
                  <a:lnTo>
                    <a:pt x="6633" y="26649"/>
                  </a:lnTo>
                  <a:lnTo>
                    <a:pt x="4013" y="22867"/>
                  </a:lnTo>
                  <a:lnTo>
                    <a:pt x="1814" y="19647"/>
                  </a:lnTo>
                  <a:lnTo>
                    <a:pt x="0" y="19697"/>
                  </a:lnTo>
                  <a:lnTo>
                    <a:pt x="297" y="17093"/>
                  </a:lnTo>
                  <a:lnTo>
                    <a:pt x="284" y="15435"/>
                  </a:lnTo>
                  <a:lnTo>
                    <a:pt x="531" y="13540"/>
                  </a:lnTo>
                  <a:lnTo>
                    <a:pt x="4654" y="14227"/>
                  </a:lnTo>
                  <a:lnTo>
                    <a:pt x="6059" y="12745"/>
                  </a:lnTo>
                  <a:lnTo>
                    <a:pt x="6730" y="11027"/>
                  </a:lnTo>
                  <a:lnTo>
                    <a:pt x="9415" y="10324"/>
                  </a:lnTo>
                  <a:lnTo>
                    <a:pt x="9820" y="8729"/>
                  </a:lnTo>
                  <a:lnTo>
                    <a:pt x="10916" y="7903"/>
                  </a:lnTo>
                  <a:lnTo>
                    <a:pt x="6741" y="3237"/>
                  </a:lnTo>
                  <a:lnTo>
                    <a:pt x="13626" y="727"/>
                  </a:lnTo>
                  <a:lnTo>
                    <a:pt x="14214" y="0"/>
                  </a:lnTo>
                  <a:lnTo>
                    <a:pt x="18706" y="1198"/>
                  </a:lnTo>
                  <a:lnTo>
                    <a:pt x="24517" y="4406"/>
                  </a:lnTo>
                  <a:lnTo>
                    <a:pt x="36027" y="13737"/>
                  </a:lnTo>
                  <a:lnTo>
                    <a:pt x="42825" y="13975"/>
                  </a:lnTo>
                  <a:lnTo>
                    <a:pt x="46125" y="14363"/>
                  </a:lnTo>
                  <a:lnTo>
                    <a:pt x="47358" y="16609"/>
                  </a:lnTo>
                  <a:lnTo>
                    <a:pt x="49911" y="16430"/>
                  </a:lnTo>
                  <a:lnTo>
                    <a:pt x="51930" y="20501"/>
                  </a:lnTo>
                  <a:lnTo>
                    <a:pt x="53881" y="21550"/>
                  </a:lnTo>
                  <a:lnTo>
                    <a:pt x="54745" y="23208"/>
                  </a:lnTo>
                  <a:lnTo>
                    <a:pt x="57521" y="25156"/>
                  </a:lnTo>
                  <a:lnTo>
                    <a:pt x="58019" y="27117"/>
                  </a:lnTo>
                  <a:lnTo>
                    <a:pt x="57872" y="28711"/>
                  </a:lnTo>
                  <a:lnTo>
                    <a:pt x="58555" y="30302"/>
                  </a:lnTo>
                  <a:lnTo>
                    <a:pt x="59793" y="31615"/>
                  </a:lnTo>
                  <a:lnTo>
                    <a:pt x="60493" y="33168"/>
                  </a:lnTo>
                  <a:lnTo>
                    <a:pt x="61199" y="34325"/>
                  </a:lnTo>
                  <a:lnTo>
                    <a:pt x="62439" y="35249"/>
                  </a:lnTo>
                  <a:lnTo>
                    <a:pt x="63416" y="34889"/>
                  </a:lnTo>
                  <a:lnTo>
                    <a:pt x="64358" y="36696"/>
                  </a:lnTo>
                  <a:lnTo>
                    <a:pt x="64644" y="37796"/>
                  </a:lnTo>
                  <a:lnTo>
                    <a:pt x="66679" y="42601"/>
                  </a:lnTo>
                  <a:lnTo>
                    <a:pt x="78141" y="44791"/>
                  </a:lnTo>
                  <a:lnTo>
                    <a:pt x="78757" y="43765"/>
                  </a:lnTo>
                  <a:lnTo>
                    <a:pt x="80900" y="47118"/>
                  </a:lnTo>
                  <a:lnTo>
                    <a:pt x="79576" y="56732"/>
                  </a:lnTo>
                  <a:lnTo>
                    <a:pt x="68856" y="61701"/>
                  </a:lnTo>
                  <a:lnTo>
                    <a:pt x="58211" y="63696"/>
                  </a:lnTo>
                  <a:lnTo>
                    <a:pt x="54902" y="65891"/>
                  </a:lnTo>
                  <a:lnTo>
                    <a:pt x="52641" y="70931"/>
                  </a:lnTo>
                  <a:lnTo>
                    <a:pt x="50947" y="71747"/>
                  </a:lnTo>
                  <a:lnTo>
                    <a:pt x="49872" y="70172"/>
                  </a:lnTo>
                  <a:lnTo>
                    <a:pt x="48446" y="70429"/>
                  </a:lnTo>
                  <a:lnTo>
                    <a:pt x="44763" y="69999"/>
                  </a:lnTo>
                  <a:lnTo>
                    <a:pt x="44033" y="69532"/>
                  </a:lnTo>
                  <a:lnTo>
                    <a:pt x="39692" y="69695"/>
                  </a:lnTo>
                  <a:lnTo>
                    <a:pt x="38704" y="70137"/>
                  </a:lnTo>
                  <a:lnTo>
                    <a:pt x="37059" y="68920"/>
                  </a:lnTo>
                  <a:lnTo>
                    <a:pt x="36241" y="71268"/>
                  </a:lnTo>
                  <a:lnTo>
                    <a:pt x="36779" y="73267"/>
                  </a:lnTo>
                  <a:lnTo>
                    <a:pt x="35232" y="7480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2" name="Polygon form 732"/>
            <p:cNvSpPr/>
            <p:nvPr/>
          </p:nvSpPr>
          <p:spPr>
            <a:xfrm>
              <a:off x="805539" y="3325866"/>
              <a:ext cx="61166" cy="63613"/>
            </a:xfrm>
            <a:custGeom>
              <a:avLst/>
              <a:gdLst/>
              <a:ahLst/>
              <a:cxnLst/>
              <a:rect l="0" t="0" r="0" b="0"/>
              <a:pathLst>
                <a:path w="61166" h="63613">
                  <a:moveTo>
                    <a:pt x="46360" y="59463"/>
                  </a:moveTo>
                  <a:lnTo>
                    <a:pt x="45827" y="59372"/>
                  </a:lnTo>
                  <a:lnTo>
                    <a:pt x="45813" y="57015"/>
                  </a:lnTo>
                  <a:lnTo>
                    <a:pt x="45297" y="55392"/>
                  </a:lnTo>
                  <a:lnTo>
                    <a:pt x="43263" y="53534"/>
                  </a:lnTo>
                  <a:lnTo>
                    <a:pt x="42676" y="50124"/>
                  </a:lnTo>
                  <a:lnTo>
                    <a:pt x="42994" y="46628"/>
                  </a:lnTo>
                  <a:lnTo>
                    <a:pt x="41215" y="46314"/>
                  </a:lnTo>
                  <a:lnTo>
                    <a:pt x="40996" y="47372"/>
                  </a:lnTo>
                  <a:lnTo>
                    <a:pt x="38716" y="47629"/>
                  </a:lnTo>
                  <a:lnTo>
                    <a:pt x="39686" y="49004"/>
                  </a:lnTo>
                  <a:lnTo>
                    <a:pt x="40121" y="51845"/>
                  </a:lnTo>
                  <a:lnTo>
                    <a:pt x="38116" y="54455"/>
                  </a:lnTo>
                  <a:lnTo>
                    <a:pt x="36326" y="57875"/>
                  </a:lnTo>
                  <a:lnTo>
                    <a:pt x="34372" y="58372"/>
                  </a:lnTo>
                  <a:lnTo>
                    <a:pt x="31071" y="55628"/>
                  </a:lnTo>
                  <a:lnTo>
                    <a:pt x="29658" y="56608"/>
                  </a:lnTo>
                  <a:lnTo>
                    <a:pt x="29306" y="57989"/>
                  </a:lnTo>
                  <a:lnTo>
                    <a:pt x="27363" y="58891"/>
                  </a:lnTo>
                  <a:lnTo>
                    <a:pt x="27259" y="59865"/>
                  </a:lnTo>
                  <a:lnTo>
                    <a:pt x="23451" y="59881"/>
                  </a:lnTo>
                  <a:lnTo>
                    <a:pt x="22899" y="58910"/>
                  </a:lnTo>
                  <a:lnTo>
                    <a:pt x="20138" y="58759"/>
                  </a:lnTo>
                  <a:lnTo>
                    <a:pt x="18780" y="59575"/>
                  </a:lnTo>
                  <a:lnTo>
                    <a:pt x="17719" y="59174"/>
                  </a:lnTo>
                  <a:lnTo>
                    <a:pt x="15678" y="56427"/>
                  </a:lnTo>
                  <a:lnTo>
                    <a:pt x="14987" y="55133"/>
                  </a:lnTo>
                  <a:lnTo>
                    <a:pt x="12249" y="55792"/>
                  </a:lnTo>
                  <a:lnTo>
                    <a:pt x="11256" y="57984"/>
                  </a:lnTo>
                  <a:lnTo>
                    <a:pt x="10370" y="62199"/>
                  </a:lnTo>
                  <a:lnTo>
                    <a:pt x="9075" y="63095"/>
                  </a:lnTo>
                  <a:lnTo>
                    <a:pt x="7911" y="63613"/>
                  </a:lnTo>
                  <a:lnTo>
                    <a:pt x="7595" y="63394"/>
                  </a:lnTo>
                  <a:lnTo>
                    <a:pt x="6239" y="62040"/>
                  </a:lnTo>
                  <a:lnTo>
                    <a:pt x="5961" y="60575"/>
                  </a:lnTo>
                  <a:lnTo>
                    <a:pt x="6538" y="58610"/>
                  </a:lnTo>
                  <a:lnTo>
                    <a:pt x="6481" y="56685"/>
                  </a:lnTo>
                  <a:lnTo>
                    <a:pt x="4205" y="53745"/>
                  </a:lnTo>
                  <a:lnTo>
                    <a:pt x="3721" y="51729"/>
                  </a:lnTo>
                  <a:lnTo>
                    <a:pt x="3736" y="50586"/>
                  </a:lnTo>
                  <a:lnTo>
                    <a:pt x="2297" y="49202"/>
                  </a:lnTo>
                  <a:lnTo>
                    <a:pt x="2180" y="46463"/>
                  </a:lnTo>
                  <a:lnTo>
                    <a:pt x="1329" y="44648"/>
                  </a:lnTo>
                  <a:lnTo>
                    <a:pt x="0" y="44927"/>
                  </a:lnTo>
                  <a:lnTo>
                    <a:pt x="334" y="43193"/>
                  </a:lnTo>
                  <a:lnTo>
                    <a:pt x="1260" y="41224"/>
                  </a:lnTo>
                  <a:lnTo>
                    <a:pt x="769" y="39273"/>
                  </a:lnTo>
                  <a:lnTo>
                    <a:pt x="1972" y="37821"/>
                  </a:lnTo>
                  <a:lnTo>
                    <a:pt x="1144" y="36723"/>
                  </a:lnTo>
                  <a:lnTo>
                    <a:pt x="2049" y="33807"/>
                  </a:lnTo>
                  <a:lnTo>
                    <a:pt x="3655" y="30325"/>
                  </a:lnTo>
                  <a:lnTo>
                    <a:pt x="6933" y="30636"/>
                  </a:lnTo>
                  <a:lnTo>
                    <a:pt x="5937" y="11916"/>
                  </a:lnTo>
                  <a:lnTo>
                    <a:pt x="5887" y="9937"/>
                  </a:lnTo>
                  <a:lnTo>
                    <a:pt x="10197" y="9890"/>
                  </a:lnTo>
                  <a:lnTo>
                    <a:pt x="9684" y="470"/>
                  </a:lnTo>
                  <a:lnTo>
                    <a:pt x="24668" y="332"/>
                  </a:lnTo>
                  <a:lnTo>
                    <a:pt x="39126" y="178"/>
                  </a:lnTo>
                  <a:lnTo>
                    <a:pt x="53903" y="0"/>
                  </a:lnTo>
                  <a:lnTo>
                    <a:pt x="55491" y="4633"/>
                  </a:lnTo>
                  <a:lnTo>
                    <a:pt x="54741" y="5502"/>
                  </a:lnTo>
                  <a:lnTo>
                    <a:pt x="55666" y="10373"/>
                  </a:lnTo>
                  <a:lnTo>
                    <a:pt x="57464" y="16014"/>
                  </a:lnTo>
                  <a:lnTo>
                    <a:pt x="58981" y="17166"/>
                  </a:lnTo>
                  <a:lnTo>
                    <a:pt x="61166" y="18895"/>
                  </a:lnTo>
                  <a:lnTo>
                    <a:pt x="59449" y="21621"/>
                  </a:lnTo>
                  <a:lnTo>
                    <a:pt x="56723" y="22429"/>
                  </a:lnTo>
                  <a:lnTo>
                    <a:pt x="55630" y="23894"/>
                  </a:lnTo>
                  <a:lnTo>
                    <a:pt x="55457" y="27047"/>
                  </a:lnTo>
                  <a:lnTo>
                    <a:pt x="54234" y="34024"/>
                  </a:lnTo>
                  <a:lnTo>
                    <a:pt x="54741" y="35918"/>
                  </a:lnTo>
                  <a:lnTo>
                    <a:pt x="54349" y="39992"/>
                  </a:lnTo>
                  <a:lnTo>
                    <a:pt x="53029" y="44670"/>
                  </a:lnTo>
                  <a:lnTo>
                    <a:pt x="50837" y="47033"/>
                  </a:lnTo>
                  <a:lnTo>
                    <a:pt x="49354" y="50662"/>
                  </a:lnTo>
                  <a:lnTo>
                    <a:pt x="49048" y="52600"/>
                  </a:lnTo>
                  <a:lnTo>
                    <a:pt x="47290" y="53937"/>
                  </a:lnTo>
                  <a:lnTo>
                    <a:pt x="46334" y="58898"/>
                  </a:lnTo>
                  <a:lnTo>
                    <a:pt x="46360" y="594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3" name="Polygon form 733"/>
            <p:cNvSpPr/>
            <p:nvPr/>
          </p:nvSpPr>
          <p:spPr>
            <a:xfrm>
              <a:off x="701112" y="3359089"/>
              <a:ext cx="29176" cy="25872"/>
            </a:xfrm>
            <a:custGeom>
              <a:avLst/>
              <a:gdLst/>
              <a:ahLst/>
              <a:cxnLst/>
              <a:rect l="0" t="0" r="0" b="0"/>
              <a:pathLst>
                <a:path w="29176" h="25872">
                  <a:moveTo>
                    <a:pt x="10072" y="25727"/>
                  </a:moveTo>
                  <a:lnTo>
                    <a:pt x="7459" y="24513"/>
                  </a:lnTo>
                  <a:lnTo>
                    <a:pt x="5667" y="24691"/>
                  </a:lnTo>
                  <a:lnTo>
                    <a:pt x="4325" y="25872"/>
                  </a:lnTo>
                  <a:lnTo>
                    <a:pt x="2610" y="24878"/>
                  </a:lnTo>
                  <a:lnTo>
                    <a:pt x="1950" y="23323"/>
                  </a:lnTo>
                  <a:lnTo>
                    <a:pt x="237" y="22297"/>
                  </a:lnTo>
                  <a:lnTo>
                    <a:pt x="0" y="19567"/>
                  </a:lnTo>
                  <a:lnTo>
                    <a:pt x="1053" y="17575"/>
                  </a:lnTo>
                  <a:lnTo>
                    <a:pt x="975" y="15983"/>
                  </a:lnTo>
                  <a:lnTo>
                    <a:pt x="4023" y="12090"/>
                  </a:lnTo>
                  <a:lnTo>
                    <a:pt x="4600" y="8866"/>
                  </a:lnTo>
                  <a:lnTo>
                    <a:pt x="5649" y="7720"/>
                  </a:lnTo>
                  <a:lnTo>
                    <a:pt x="7485" y="8355"/>
                  </a:lnTo>
                  <a:lnTo>
                    <a:pt x="9083" y="7399"/>
                  </a:lnTo>
                  <a:lnTo>
                    <a:pt x="9605" y="6192"/>
                  </a:lnTo>
                  <a:lnTo>
                    <a:pt x="12561" y="4086"/>
                  </a:lnTo>
                  <a:lnTo>
                    <a:pt x="13290" y="2617"/>
                  </a:lnTo>
                  <a:lnTo>
                    <a:pt x="16841" y="669"/>
                  </a:lnTo>
                  <a:lnTo>
                    <a:pt x="18929" y="0"/>
                  </a:lnTo>
                  <a:lnTo>
                    <a:pt x="19875" y="902"/>
                  </a:lnTo>
                  <a:lnTo>
                    <a:pt x="22307" y="880"/>
                  </a:lnTo>
                  <a:lnTo>
                    <a:pt x="22008" y="3158"/>
                  </a:lnTo>
                  <a:lnTo>
                    <a:pt x="22519" y="5299"/>
                  </a:lnTo>
                  <a:lnTo>
                    <a:pt x="24663" y="8368"/>
                  </a:lnTo>
                  <a:lnTo>
                    <a:pt x="24784" y="10643"/>
                  </a:lnTo>
                  <a:lnTo>
                    <a:pt x="29176" y="11708"/>
                  </a:lnTo>
                  <a:lnTo>
                    <a:pt x="29099" y="14927"/>
                  </a:lnTo>
                  <a:lnTo>
                    <a:pt x="28269" y="16333"/>
                  </a:lnTo>
                  <a:lnTo>
                    <a:pt x="26405" y="16773"/>
                  </a:lnTo>
                  <a:lnTo>
                    <a:pt x="25631" y="18828"/>
                  </a:lnTo>
                  <a:lnTo>
                    <a:pt x="24319" y="19360"/>
                  </a:lnTo>
                  <a:lnTo>
                    <a:pt x="20976" y="19260"/>
                  </a:lnTo>
                  <a:lnTo>
                    <a:pt x="19211" y="18886"/>
                  </a:lnTo>
                  <a:lnTo>
                    <a:pt x="17978" y="19644"/>
                  </a:lnTo>
                  <a:lnTo>
                    <a:pt x="16291" y="19301"/>
                  </a:lnTo>
                  <a:lnTo>
                    <a:pt x="9660" y="19520"/>
                  </a:lnTo>
                  <a:lnTo>
                    <a:pt x="9561" y="22187"/>
                  </a:lnTo>
                  <a:lnTo>
                    <a:pt x="10072" y="2572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4" name="Polygon form 734"/>
            <p:cNvSpPr/>
            <p:nvPr/>
          </p:nvSpPr>
          <p:spPr>
            <a:xfrm>
              <a:off x="813450" y="3372180"/>
              <a:ext cx="44060" cy="41367"/>
            </a:xfrm>
            <a:custGeom>
              <a:avLst/>
              <a:gdLst/>
              <a:ahLst/>
              <a:cxnLst/>
              <a:rect l="0" t="0" r="0" b="0"/>
              <a:pathLst>
                <a:path w="44060" h="41367">
                  <a:moveTo>
                    <a:pt x="38449" y="13149"/>
                  </a:moveTo>
                  <a:lnTo>
                    <a:pt x="38610" y="16840"/>
                  </a:lnTo>
                  <a:lnTo>
                    <a:pt x="38080" y="18289"/>
                  </a:lnTo>
                  <a:lnTo>
                    <a:pt x="36051" y="18414"/>
                  </a:lnTo>
                  <a:lnTo>
                    <a:pt x="34820" y="21115"/>
                  </a:lnTo>
                  <a:lnTo>
                    <a:pt x="37182" y="21445"/>
                  </a:lnTo>
                  <a:lnTo>
                    <a:pt x="39184" y="23745"/>
                  </a:lnTo>
                  <a:lnTo>
                    <a:pt x="39903" y="25636"/>
                  </a:lnTo>
                  <a:lnTo>
                    <a:pt x="41680" y="26727"/>
                  </a:lnTo>
                  <a:lnTo>
                    <a:pt x="44060" y="31875"/>
                  </a:lnTo>
                  <a:lnTo>
                    <a:pt x="41515" y="35003"/>
                  </a:lnTo>
                  <a:lnTo>
                    <a:pt x="39196" y="37837"/>
                  </a:lnTo>
                  <a:lnTo>
                    <a:pt x="36864" y="40020"/>
                  </a:lnTo>
                  <a:lnTo>
                    <a:pt x="34160" y="40014"/>
                  </a:lnTo>
                  <a:lnTo>
                    <a:pt x="31079" y="41127"/>
                  </a:lnTo>
                  <a:lnTo>
                    <a:pt x="28623" y="40074"/>
                  </a:lnTo>
                  <a:lnTo>
                    <a:pt x="27056" y="41367"/>
                  </a:lnTo>
                  <a:lnTo>
                    <a:pt x="23635" y="38231"/>
                  </a:lnTo>
                  <a:lnTo>
                    <a:pt x="22696" y="36214"/>
                  </a:lnTo>
                  <a:lnTo>
                    <a:pt x="20570" y="37218"/>
                  </a:lnTo>
                  <a:lnTo>
                    <a:pt x="18790" y="36911"/>
                  </a:lnTo>
                  <a:lnTo>
                    <a:pt x="17771" y="37706"/>
                  </a:lnTo>
                  <a:lnTo>
                    <a:pt x="16039" y="37137"/>
                  </a:lnTo>
                  <a:lnTo>
                    <a:pt x="13660" y="33242"/>
                  </a:lnTo>
                  <a:lnTo>
                    <a:pt x="13020" y="31747"/>
                  </a:lnTo>
                  <a:lnTo>
                    <a:pt x="10121" y="29885"/>
                  </a:lnTo>
                  <a:lnTo>
                    <a:pt x="9105" y="27055"/>
                  </a:lnTo>
                  <a:lnTo>
                    <a:pt x="7470" y="25017"/>
                  </a:lnTo>
                  <a:lnTo>
                    <a:pt x="4845" y="22567"/>
                  </a:lnTo>
                  <a:lnTo>
                    <a:pt x="4780" y="21033"/>
                  </a:lnTo>
                  <a:lnTo>
                    <a:pt x="2644" y="19133"/>
                  </a:lnTo>
                  <a:lnTo>
                    <a:pt x="0" y="17299"/>
                  </a:lnTo>
                  <a:lnTo>
                    <a:pt x="1165" y="16781"/>
                  </a:lnTo>
                  <a:lnTo>
                    <a:pt x="2459" y="15885"/>
                  </a:lnTo>
                  <a:lnTo>
                    <a:pt x="3345" y="11670"/>
                  </a:lnTo>
                  <a:lnTo>
                    <a:pt x="4339" y="9478"/>
                  </a:lnTo>
                  <a:lnTo>
                    <a:pt x="7076" y="8819"/>
                  </a:lnTo>
                  <a:lnTo>
                    <a:pt x="7767" y="10113"/>
                  </a:lnTo>
                  <a:lnTo>
                    <a:pt x="9808" y="12860"/>
                  </a:lnTo>
                  <a:lnTo>
                    <a:pt x="10869" y="13261"/>
                  </a:lnTo>
                  <a:lnTo>
                    <a:pt x="12227" y="12445"/>
                  </a:lnTo>
                  <a:lnTo>
                    <a:pt x="14988" y="12596"/>
                  </a:lnTo>
                  <a:lnTo>
                    <a:pt x="15540" y="13567"/>
                  </a:lnTo>
                  <a:lnTo>
                    <a:pt x="19348" y="13551"/>
                  </a:lnTo>
                  <a:lnTo>
                    <a:pt x="19452" y="12577"/>
                  </a:lnTo>
                  <a:lnTo>
                    <a:pt x="21395" y="11675"/>
                  </a:lnTo>
                  <a:lnTo>
                    <a:pt x="21747" y="10294"/>
                  </a:lnTo>
                  <a:lnTo>
                    <a:pt x="23160" y="9314"/>
                  </a:lnTo>
                  <a:lnTo>
                    <a:pt x="26461" y="12058"/>
                  </a:lnTo>
                  <a:lnTo>
                    <a:pt x="28415" y="11561"/>
                  </a:lnTo>
                  <a:lnTo>
                    <a:pt x="30205" y="8141"/>
                  </a:lnTo>
                  <a:lnTo>
                    <a:pt x="32210" y="5531"/>
                  </a:lnTo>
                  <a:lnTo>
                    <a:pt x="31775" y="2690"/>
                  </a:lnTo>
                  <a:lnTo>
                    <a:pt x="30805" y="1315"/>
                  </a:lnTo>
                  <a:lnTo>
                    <a:pt x="33085" y="1058"/>
                  </a:lnTo>
                  <a:lnTo>
                    <a:pt x="33304" y="0"/>
                  </a:lnTo>
                  <a:lnTo>
                    <a:pt x="35083" y="314"/>
                  </a:lnTo>
                  <a:lnTo>
                    <a:pt x="34765" y="3810"/>
                  </a:lnTo>
                  <a:lnTo>
                    <a:pt x="35352" y="7220"/>
                  </a:lnTo>
                  <a:lnTo>
                    <a:pt x="37386" y="9078"/>
                  </a:lnTo>
                  <a:lnTo>
                    <a:pt x="37903" y="10701"/>
                  </a:lnTo>
                  <a:lnTo>
                    <a:pt x="37916" y="13058"/>
                  </a:lnTo>
                  <a:lnTo>
                    <a:pt x="38449" y="1314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5" name="Polygon form 735"/>
            <p:cNvSpPr/>
            <p:nvPr/>
          </p:nvSpPr>
          <p:spPr>
            <a:xfrm>
              <a:off x="655123" y="3352019"/>
              <a:ext cx="23211" cy="20099"/>
            </a:xfrm>
            <a:custGeom>
              <a:avLst/>
              <a:gdLst/>
              <a:ahLst/>
              <a:cxnLst/>
              <a:rect l="0" t="0" r="0" b="0"/>
              <a:pathLst>
                <a:path w="23211" h="20099">
                  <a:moveTo>
                    <a:pt x="3328" y="14108"/>
                  </a:moveTo>
                  <a:lnTo>
                    <a:pt x="1850" y="10436"/>
                  </a:lnTo>
                  <a:lnTo>
                    <a:pt x="0" y="8752"/>
                  </a:lnTo>
                  <a:lnTo>
                    <a:pt x="1692" y="7865"/>
                  </a:lnTo>
                  <a:lnTo>
                    <a:pt x="3616" y="4566"/>
                  </a:lnTo>
                  <a:lnTo>
                    <a:pt x="4581" y="2152"/>
                  </a:lnTo>
                  <a:lnTo>
                    <a:pt x="5917" y="648"/>
                  </a:lnTo>
                  <a:lnTo>
                    <a:pt x="7786" y="1062"/>
                  </a:lnTo>
                  <a:lnTo>
                    <a:pt x="9657" y="44"/>
                  </a:lnTo>
                  <a:lnTo>
                    <a:pt x="11769" y="0"/>
                  </a:lnTo>
                  <a:lnTo>
                    <a:pt x="13542" y="1390"/>
                  </a:lnTo>
                  <a:lnTo>
                    <a:pt x="16025" y="2645"/>
                  </a:lnTo>
                  <a:lnTo>
                    <a:pt x="18244" y="6114"/>
                  </a:lnTo>
                  <a:lnTo>
                    <a:pt x="20684" y="9353"/>
                  </a:lnTo>
                  <a:lnTo>
                    <a:pt x="20806" y="12280"/>
                  </a:lnTo>
                  <a:lnTo>
                    <a:pt x="21510" y="14976"/>
                  </a:lnTo>
                  <a:lnTo>
                    <a:pt x="22913" y="16301"/>
                  </a:lnTo>
                  <a:lnTo>
                    <a:pt x="23211" y="18121"/>
                  </a:lnTo>
                  <a:lnTo>
                    <a:pt x="23014" y="19586"/>
                  </a:lnTo>
                  <a:lnTo>
                    <a:pt x="22460" y="19850"/>
                  </a:lnTo>
                  <a:lnTo>
                    <a:pt x="20389" y="19473"/>
                  </a:lnTo>
                  <a:lnTo>
                    <a:pt x="20095" y="19996"/>
                  </a:lnTo>
                  <a:lnTo>
                    <a:pt x="19253" y="20099"/>
                  </a:lnTo>
                  <a:lnTo>
                    <a:pt x="16534" y="18945"/>
                  </a:lnTo>
                  <a:lnTo>
                    <a:pt x="14697" y="18892"/>
                  </a:lnTo>
                  <a:lnTo>
                    <a:pt x="7663" y="18674"/>
                  </a:lnTo>
                  <a:lnTo>
                    <a:pt x="6631" y="19201"/>
                  </a:lnTo>
                  <a:lnTo>
                    <a:pt x="5373" y="19046"/>
                  </a:lnTo>
                  <a:lnTo>
                    <a:pt x="3339" y="19806"/>
                  </a:lnTo>
                  <a:lnTo>
                    <a:pt x="2794" y="16195"/>
                  </a:lnTo>
                  <a:lnTo>
                    <a:pt x="6255" y="16306"/>
                  </a:lnTo>
                  <a:lnTo>
                    <a:pt x="7183" y="15649"/>
                  </a:lnTo>
                  <a:lnTo>
                    <a:pt x="7866" y="15613"/>
                  </a:lnTo>
                  <a:lnTo>
                    <a:pt x="9298" y="14530"/>
                  </a:lnTo>
                  <a:lnTo>
                    <a:pt x="10909" y="15530"/>
                  </a:lnTo>
                  <a:lnTo>
                    <a:pt x="12560" y="15618"/>
                  </a:lnTo>
                  <a:lnTo>
                    <a:pt x="14226" y="14566"/>
                  </a:lnTo>
                  <a:lnTo>
                    <a:pt x="13485" y="13204"/>
                  </a:lnTo>
                  <a:lnTo>
                    <a:pt x="12216" y="13993"/>
                  </a:lnTo>
                  <a:lnTo>
                    <a:pt x="11036" y="13967"/>
                  </a:lnTo>
                  <a:lnTo>
                    <a:pt x="9561" y="12804"/>
                  </a:lnTo>
                  <a:lnTo>
                    <a:pt x="8354" y="12876"/>
                  </a:lnTo>
                  <a:lnTo>
                    <a:pt x="7472" y="13987"/>
                  </a:lnTo>
                  <a:lnTo>
                    <a:pt x="3328" y="1410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6" name="Polygon form 736"/>
            <p:cNvSpPr/>
            <p:nvPr/>
          </p:nvSpPr>
          <p:spPr>
            <a:xfrm>
              <a:off x="671296" y="3382874"/>
              <a:ext cx="11524" cy="15344"/>
            </a:xfrm>
            <a:custGeom>
              <a:avLst/>
              <a:gdLst/>
              <a:ahLst/>
              <a:cxnLst/>
              <a:rect l="0" t="0" r="0" b="0"/>
              <a:pathLst>
                <a:path w="11524" h="15344">
                  <a:moveTo>
                    <a:pt x="6828" y="15344"/>
                  </a:moveTo>
                  <a:lnTo>
                    <a:pt x="5798" y="14994"/>
                  </a:lnTo>
                  <a:lnTo>
                    <a:pt x="3054" y="13095"/>
                  </a:lnTo>
                  <a:lnTo>
                    <a:pt x="1081" y="10572"/>
                  </a:lnTo>
                  <a:lnTo>
                    <a:pt x="429" y="8852"/>
                  </a:lnTo>
                  <a:lnTo>
                    <a:pt x="0" y="5373"/>
                  </a:lnTo>
                  <a:lnTo>
                    <a:pt x="2071" y="3308"/>
                  </a:lnTo>
                  <a:lnTo>
                    <a:pt x="2527" y="2003"/>
                  </a:lnTo>
                  <a:lnTo>
                    <a:pt x="3193" y="990"/>
                  </a:lnTo>
                  <a:lnTo>
                    <a:pt x="4248" y="885"/>
                  </a:lnTo>
                  <a:lnTo>
                    <a:pt x="5150" y="0"/>
                  </a:lnTo>
                  <a:lnTo>
                    <a:pt x="8207" y="11"/>
                  </a:lnTo>
                  <a:lnTo>
                    <a:pt x="9252" y="1695"/>
                  </a:lnTo>
                  <a:lnTo>
                    <a:pt x="10061" y="3673"/>
                  </a:lnTo>
                  <a:lnTo>
                    <a:pt x="9923" y="5041"/>
                  </a:lnTo>
                  <a:lnTo>
                    <a:pt x="10526" y="6272"/>
                  </a:lnTo>
                  <a:lnTo>
                    <a:pt x="10467" y="7997"/>
                  </a:lnTo>
                  <a:lnTo>
                    <a:pt x="11524" y="7729"/>
                  </a:lnTo>
                  <a:lnTo>
                    <a:pt x="9722" y="9922"/>
                  </a:lnTo>
                  <a:lnTo>
                    <a:pt x="7971" y="12472"/>
                  </a:lnTo>
                  <a:lnTo>
                    <a:pt x="7757" y="13840"/>
                  </a:lnTo>
                  <a:lnTo>
                    <a:pt x="6828" y="1534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7" name="Polygon form 737"/>
            <p:cNvSpPr/>
            <p:nvPr/>
          </p:nvSpPr>
          <p:spPr>
            <a:xfrm>
              <a:off x="379885" y="3358717"/>
              <a:ext cx="9019" cy="6417"/>
            </a:xfrm>
            <a:custGeom>
              <a:avLst/>
              <a:gdLst/>
              <a:ahLst/>
              <a:cxnLst/>
              <a:rect l="0" t="0" r="0" b="0"/>
              <a:pathLst>
                <a:path w="9019" h="6417">
                  <a:moveTo>
                    <a:pt x="8506" y="5264"/>
                  </a:moveTo>
                  <a:lnTo>
                    <a:pt x="7942" y="6417"/>
                  </a:lnTo>
                  <a:lnTo>
                    <a:pt x="5754" y="6298"/>
                  </a:lnTo>
                  <a:lnTo>
                    <a:pt x="4447" y="5796"/>
                  </a:lnTo>
                  <a:lnTo>
                    <a:pt x="3003" y="4781"/>
                  </a:lnTo>
                  <a:lnTo>
                    <a:pt x="935" y="4428"/>
                  </a:lnTo>
                  <a:lnTo>
                    <a:pt x="0" y="3342"/>
                  </a:lnTo>
                  <a:lnTo>
                    <a:pt x="212" y="2620"/>
                  </a:lnTo>
                  <a:lnTo>
                    <a:pt x="1676" y="1401"/>
                  </a:lnTo>
                  <a:lnTo>
                    <a:pt x="2460" y="871"/>
                  </a:lnTo>
                  <a:lnTo>
                    <a:pt x="2338" y="284"/>
                  </a:lnTo>
                  <a:lnTo>
                    <a:pt x="3265" y="0"/>
                  </a:lnTo>
                  <a:lnTo>
                    <a:pt x="4324" y="441"/>
                  </a:lnTo>
                  <a:lnTo>
                    <a:pt x="5007" y="1445"/>
                  </a:lnTo>
                  <a:lnTo>
                    <a:pt x="6045" y="2262"/>
                  </a:lnTo>
                  <a:lnTo>
                    <a:pt x="6100" y="2931"/>
                  </a:lnTo>
                  <a:lnTo>
                    <a:pt x="7838" y="2379"/>
                  </a:lnTo>
                  <a:lnTo>
                    <a:pt x="8572" y="2748"/>
                  </a:lnTo>
                  <a:lnTo>
                    <a:pt x="9019" y="3293"/>
                  </a:lnTo>
                  <a:lnTo>
                    <a:pt x="8506" y="526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8" name="Polygon form 738"/>
            <p:cNvSpPr/>
            <p:nvPr/>
          </p:nvSpPr>
          <p:spPr>
            <a:xfrm>
              <a:off x="884537" y="3375625"/>
              <a:ext cx="24626" cy="16394"/>
            </a:xfrm>
            <a:custGeom>
              <a:avLst/>
              <a:gdLst/>
              <a:ahLst/>
              <a:cxnLst/>
              <a:rect l="0" t="0" r="0" b="0"/>
              <a:pathLst>
                <a:path w="24626" h="16394">
                  <a:moveTo>
                    <a:pt x="24626" y="9405"/>
                  </a:moveTo>
                  <a:lnTo>
                    <a:pt x="23033" y="12347"/>
                  </a:lnTo>
                  <a:lnTo>
                    <a:pt x="20530" y="16346"/>
                  </a:lnTo>
                  <a:lnTo>
                    <a:pt x="17309" y="16394"/>
                  </a:lnTo>
                  <a:lnTo>
                    <a:pt x="4569" y="10822"/>
                  </a:lnTo>
                  <a:lnTo>
                    <a:pt x="3038" y="9134"/>
                  </a:lnTo>
                  <a:lnTo>
                    <a:pt x="1529" y="6854"/>
                  </a:lnTo>
                  <a:lnTo>
                    <a:pt x="0" y="4246"/>
                  </a:lnTo>
                  <a:lnTo>
                    <a:pt x="753" y="2555"/>
                  </a:lnTo>
                  <a:lnTo>
                    <a:pt x="2033" y="0"/>
                  </a:lnTo>
                  <a:lnTo>
                    <a:pt x="3318" y="867"/>
                  </a:lnTo>
                  <a:lnTo>
                    <a:pt x="4163" y="2828"/>
                  </a:lnTo>
                  <a:lnTo>
                    <a:pt x="5981" y="4807"/>
                  </a:lnTo>
                  <a:lnTo>
                    <a:pt x="7878" y="4808"/>
                  </a:lnTo>
                  <a:lnTo>
                    <a:pt x="11417" y="3563"/>
                  </a:lnTo>
                  <a:lnTo>
                    <a:pt x="15543" y="2965"/>
                  </a:lnTo>
                  <a:lnTo>
                    <a:pt x="18823" y="1457"/>
                  </a:lnTo>
                  <a:lnTo>
                    <a:pt x="20698" y="1127"/>
                  </a:lnTo>
                  <a:lnTo>
                    <a:pt x="22011" y="245"/>
                  </a:lnTo>
                  <a:lnTo>
                    <a:pt x="24173" y="58"/>
                  </a:lnTo>
                  <a:lnTo>
                    <a:pt x="24154" y="136"/>
                  </a:lnTo>
                  <a:lnTo>
                    <a:pt x="24251" y="2101"/>
                  </a:lnTo>
                  <a:lnTo>
                    <a:pt x="24504" y="6915"/>
                  </a:lnTo>
                  <a:lnTo>
                    <a:pt x="24626" y="940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9" name="Polygon form 739"/>
            <p:cNvSpPr/>
            <p:nvPr/>
          </p:nvSpPr>
          <p:spPr>
            <a:xfrm>
              <a:off x="879550" y="3372673"/>
              <a:ext cx="37395" cy="65469"/>
            </a:xfrm>
            <a:custGeom>
              <a:avLst/>
              <a:gdLst/>
              <a:ahLst/>
              <a:cxnLst/>
              <a:rect l="0" t="0" r="0" b="0"/>
              <a:pathLst>
                <a:path w="37395" h="65469">
                  <a:moveTo>
                    <a:pt x="32088" y="2179"/>
                  </a:moveTo>
                  <a:lnTo>
                    <a:pt x="34080" y="1680"/>
                  </a:lnTo>
                  <a:lnTo>
                    <a:pt x="35782" y="27"/>
                  </a:lnTo>
                  <a:lnTo>
                    <a:pt x="37226" y="0"/>
                  </a:lnTo>
                  <a:lnTo>
                    <a:pt x="37395" y="1320"/>
                  </a:lnTo>
                  <a:lnTo>
                    <a:pt x="37210" y="4102"/>
                  </a:lnTo>
                  <a:lnTo>
                    <a:pt x="37369" y="6613"/>
                  </a:lnTo>
                  <a:lnTo>
                    <a:pt x="36657" y="8346"/>
                  </a:lnTo>
                  <a:lnTo>
                    <a:pt x="35843" y="13518"/>
                  </a:lnTo>
                  <a:lnTo>
                    <a:pt x="34239" y="18866"/>
                  </a:lnTo>
                  <a:lnTo>
                    <a:pt x="32102" y="24978"/>
                  </a:lnTo>
                  <a:lnTo>
                    <a:pt x="29023" y="31989"/>
                  </a:lnTo>
                  <a:lnTo>
                    <a:pt x="25870" y="37343"/>
                  </a:lnTo>
                  <a:lnTo>
                    <a:pt x="21462" y="43859"/>
                  </a:lnTo>
                  <a:lnTo>
                    <a:pt x="17659" y="47724"/>
                  </a:lnTo>
                  <a:lnTo>
                    <a:pt x="11940" y="52458"/>
                  </a:lnTo>
                  <a:lnTo>
                    <a:pt x="8365" y="56079"/>
                  </a:lnTo>
                  <a:lnTo>
                    <a:pt x="4148" y="61838"/>
                  </a:lnTo>
                  <a:lnTo>
                    <a:pt x="3248" y="64344"/>
                  </a:lnTo>
                  <a:lnTo>
                    <a:pt x="2372" y="65469"/>
                  </a:lnTo>
                  <a:lnTo>
                    <a:pt x="116" y="61547"/>
                  </a:lnTo>
                  <a:lnTo>
                    <a:pt x="0" y="44239"/>
                  </a:lnTo>
                  <a:lnTo>
                    <a:pt x="3283" y="38840"/>
                  </a:lnTo>
                  <a:lnTo>
                    <a:pt x="4308" y="37339"/>
                  </a:lnTo>
                  <a:lnTo>
                    <a:pt x="6769" y="37244"/>
                  </a:lnTo>
                  <a:lnTo>
                    <a:pt x="10124" y="33880"/>
                  </a:lnTo>
                  <a:lnTo>
                    <a:pt x="15122" y="33652"/>
                  </a:lnTo>
                  <a:lnTo>
                    <a:pt x="25516" y="19298"/>
                  </a:lnTo>
                  <a:lnTo>
                    <a:pt x="28020" y="15299"/>
                  </a:lnTo>
                  <a:lnTo>
                    <a:pt x="29612" y="12357"/>
                  </a:lnTo>
                  <a:lnTo>
                    <a:pt x="29491" y="9867"/>
                  </a:lnTo>
                  <a:lnTo>
                    <a:pt x="29238" y="5053"/>
                  </a:lnTo>
                  <a:lnTo>
                    <a:pt x="29140" y="3088"/>
                  </a:lnTo>
                  <a:lnTo>
                    <a:pt x="29160" y="3010"/>
                  </a:lnTo>
                  <a:lnTo>
                    <a:pt x="30373" y="2905"/>
                  </a:lnTo>
                  <a:lnTo>
                    <a:pt x="32088" y="217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0" name="Polygon form 740"/>
            <p:cNvSpPr/>
            <p:nvPr/>
          </p:nvSpPr>
          <p:spPr>
            <a:xfrm>
              <a:off x="784493" y="3212684"/>
              <a:ext cx="15217" cy="18389"/>
            </a:xfrm>
            <a:custGeom>
              <a:avLst/>
              <a:gdLst/>
              <a:ahLst/>
              <a:cxnLst/>
              <a:rect l="0" t="0" r="0" b="0"/>
              <a:pathLst>
                <a:path w="15217" h="18389">
                  <a:moveTo>
                    <a:pt x="7024" y="3496"/>
                  </a:moveTo>
                  <a:lnTo>
                    <a:pt x="9170" y="4575"/>
                  </a:lnTo>
                  <a:lnTo>
                    <a:pt x="9640" y="6511"/>
                  </a:lnTo>
                  <a:lnTo>
                    <a:pt x="11738" y="7850"/>
                  </a:lnTo>
                  <a:lnTo>
                    <a:pt x="12672" y="6780"/>
                  </a:lnTo>
                  <a:lnTo>
                    <a:pt x="13562" y="7354"/>
                  </a:lnTo>
                  <a:lnTo>
                    <a:pt x="12875" y="8160"/>
                  </a:lnTo>
                  <a:lnTo>
                    <a:pt x="13580" y="8971"/>
                  </a:lnTo>
                  <a:lnTo>
                    <a:pt x="12869" y="10051"/>
                  </a:lnTo>
                  <a:lnTo>
                    <a:pt x="13358" y="11766"/>
                  </a:lnTo>
                  <a:lnTo>
                    <a:pt x="15217" y="13774"/>
                  </a:lnTo>
                  <a:lnTo>
                    <a:pt x="14087" y="15265"/>
                  </a:lnTo>
                  <a:lnTo>
                    <a:pt x="13676" y="16771"/>
                  </a:lnTo>
                  <a:lnTo>
                    <a:pt x="14103" y="17326"/>
                  </a:lnTo>
                  <a:lnTo>
                    <a:pt x="13614" y="17998"/>
                  </a:lnTo>
                  <a:lnTo>
                    <a:pt x="12047" y="18099"/>
                  </a:lnTo>
                  <a:lnTo>
                    <a:pt x="10918" y="18389"/>
                  </a:lnTo>
                  <a:lnTo>
                    <a:pt x="10770" y="18038"/>
                  </a:lnTo>
                  <a:lnTo>
                    <a:pt x="11120" y="17472"/>
                  </a:lnTo>
                  <a:lnTo>
                    <a:pt x="11384" y="16321"/>
                  </a:lnTo>
                  <a:lnTo>
                    <a:pt x="10905" y="16353"/>
                  </a:lnTo>
                  <a:lnTo>
                    <a:pt x="10158" y="15490"/>
                  </a:lnTo>
                  <a:lnTo>
                    <a:pt x="9579" y="15276"/>
                  </a:lnTo>
                  <a:lnTo>
                    <a:pt x="9062" y="14533"/>
                  </a:lnTo>
                  <a:lnTo>
                    <a:pt x="8401" y="14249"/>
                  </a:lnTo>
                  <a:lnTo>
                    <a:pt x="7855" y="13591"/>
                  </a:lnTo>
                  <a:lnTo>
                    <a:pt x="7275" y="13859"/>
                  </a:lnTo>
                  <a:lnTo>
                    <a:pt x="6959" y="15428"/>
                  </a:lnTo>
                  <a:lnTo>
                    <a:pt x="6182" y="15777"/>
                  </a:lnTo>
                  <a:lnTo>
                    <a:pt x="6422" y="15370"/>
                  </a:lnTo>
                  <a:lnTo>
                    <a:pt x="5039" y="14410"/>
                  </a:lnTo>
                  <a:lnTo>
                    <a:pt x="3881" y="13917"/>
                  </a:lnTo>
                  <a:lnTo>
                    <a:pt x="3327" y="13271"/>
                  </a:lnTo>
                  <a:lnTo>
                    <a:pt x="2357" y="12475"/>
                  </a:lnTo>
                  <a:lnTo>
                    <a:pt x="3131" y="12257"/>
                  </a:lnTo>
                  <a:lnTo>
                    <a:pt x="3413" y="10037"/>
                  </a:lnTo>
                  <a:lnTo>
                    <a:pt x="1624" y="8248"/>
                  </a:lnTo>
                  <a:lnTo>
                    <a:pt x="2265" y="6168"/>
                  </a:lnTo>
                  <a:lnTo>
                    <a:pt x="1055" y="6196"/>
                  </a:lnTo>
                  <a:lnTo>
                    <a:pt x="2170" y="4409"/>
                  </a:lnTo>
                  <a:lnTo>
                    <a:pt x="982" y="3082"/>
                  </a:lnTo>
                  <a:lnTo>
                    <a:pt x="0" y="1270"/>
                  </a:lnTo>
                  <a:lnTo>
                    <a:pt x="2416" y="0"/>
                  </a:lnTo>
                  <a:lnTo>
                    <a:pt x="4503" y="180"/>
                  </a:lnTo>
                  <a:lnTo>
                    <a:pt x="6493" y="2004"/>
                  </a:lnTo>
                  <a:lnTo>
                    <a:pt x="7024" y="349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1" name="Polygon form 741"/>
            <p:cNvSpPr/>
            <p:nvPr/>
          </p:nvSpPr>
          <p:spPr>
            <a:xfrm>
              <a:off x="498969" y="3401262"/>
              <a:ext cx="15922" cy="20161"/>
            </a:xfrm>
            <a:custGeom>
              <a:avLst/>
              <a:gdLst/>
              <a:ahLst/>
              <a:cxnLst/>
              <a:rect l="0" t="0" r="0" b="0"/>
              <a:pathLst>
                <a:path w="15922" h="20161">
                  <a:moveTo>
                    <a:pt x="3718" y="205"/>
                  </a:moveTo>
                  <a:lnTo>
                    <a:pt x="8283" y="1191"/>
                  </a:lnTo>
                  <a:lnTo>
                    <a:pt x="8725" y="329"/>
                  </a:lnTo>
                  <a:lnTo>
                    <a:pt x="11839" y="0"/>
                  </a:lnTo>
                  <a:lnTo>
                    <a:pt x="15922" y="1309"/>
                  </a:lnTo>
                  <a:lnTo>
                    <a:pt x="13802" y="5418"/>
                  </a:lnTo>
                  <a:lnTo>
                    <a:pt x="14022" y="8697"/>
                  </a:lnTo>
                  <a:lnTo>
                    <a:pt x="15468" y="11540"/>
                  </a:lnTo>
                  <a:lnTo>
                    <a:pt x="14758" y="13599"/>
                  </a:lnTo>
                  <a:lnTo>
                    <a:pt x="14383" y="15789"/>
                  </a:lnTo>
                  <a:lnTo>
                    <a:pt x="13374" y="17802"/>
                  </a:lnTo>
                  <a:lnTo>
                    <a:pt x="11186" y="16782"/>
                  </a:lnTo>
                  <a:lnTo>
                    <a:pt x="9363" y="17268"/>
                  </a:lnTo>
                  <a:lnTo>
                    <a:pt x="7818" y="16838"/>
                  </a:lnTo>
                  <a:lnTo>
                    <a:pt x="7414" y="18226"/>
                  </a:lnTo>
                  <a:lnTo>
                    <a:pt x="8048" y="19181"/>
                  </a:lnTo>
                  <a:lnTo>
                    <a:pt x="7690" y="20161"/>
                  </a:lnTo>
                  <a:lnTo>
                    <a:pt x="5604" y="19764"/>
                  </a:lnTo>
                  <a:lnTo>
                    <a:pt x="3313" y="15586"/>
                  </a:lnTo>
                  <a:lnTo>
                    <a:pt x="2856" y="12875"/>
                  </a:lnTo>
                  <a:lnTo>
                    <a:pt x="1626" y="12865"/>
                  </a:lnTo>
                  <a:lnTo>
                    <a:pt x="0" y="9371"/>
                  </a:lnTo>
                  <a:lnTo>
                    <a:pt x="773" y="6896"/>
                  </a:lnTo>
                  <a:lnTo>
                    <a:pt x="597" y="5762"/>
                  </a:lnTo>
                  <a:lnTo>
                    <a:pt x="2964" y="4520"/>
                  </a:lnTo>
                  <a:lnTo>
                    <a:pt x="3718" y="20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2" name="Polygon form 742"/>
            <p:cNvSpPr/>
            <p:nvPr/>
          </p:nvSpPr>
          <p:spPr>
            <a:xfrm>
              <a:off x="776953" y="3196703"/>
              <a:ext cx="18103" cy="8591"/>
            </a:xfrm>
            <a:custGeom>
              <a:avLst/>
              <a:gdLst/>
              <a:ahLst/>
              <a:cxnLst/>
              <a:rect l="0" t="0" r="0" b="0"/>
              <a:pathLst>
                <a:path w="18103" h="8591">
                  <a:moveTo>
                    <a:pt x="5915" y="375"/>
                  </a:moveTo>
                  <a:lnTo>
                    <a:pt x="6127" y="657"/>
                  </a:lnTo>
                  <a:lnTo>
                    <a:pt x="7385" y="0"/>
                  </a:lnTo>
                  <a:lnTo>
                    <a:pt x="9195" y="1644"/>
                  </a:lnTo>
                  <a:lnTo>
                    <a:pt x="10989" y="609"/>
                  </a:lnTo>
                  <a:lnTo>
                    <a:pt x="12569" y="1069"/>
                  </a:lnTo>
                  <a:lnTo>
                    <a:pt x="14812" y="369"/>
                  </a:lnTo>
                  <a:lnTo>
                    <a:pt x="18103" y="2129"/>
                  </a:lnTo>
                  <a:lnTo>
                    <a:pt x="17357" y="3368"/>
                  </a:lnTo>
                  <a:lnTo>
                    <a:pt x="16954" y="5275"/>
                  </a:lnTo>
                  <a:lnTo>
                    <a:pt x="16317" y="5767"/>
                  </a:lnTo>
                  <a:lnTo>
                    <a:pt x="12670" y="4390"/>
                  </a:lnTo>
                  <a:lnTo>
                    <a:pt x="11638" y="4692"/>
                  </a:lnTo>
                  <a:lnTo>
                    <a:pt x="10998" y="5810"/>
                  </a:lnTo>
                  <a:lnTo>
                    <a:pt x="9532" y="6419"/>
                  </a:lnTo>
                  <a:lnTo>
                    <a:pt x="9148" y="6123"/>
                  </a:lnTo>
                  <a:lnTo>
                    <a:pt x="7638" y="6875"/>
                  </a:lnTo>
                  <a:lnTo>
                    <a:pt x="6356" y="7031"/>
                  </a:lnTo>
                  <a:lnTo>
                    <a:pt x="6189" y="7979"/>
                  </a:lnTo>
                  <a:lnTo>
                    <a:pt x="3501" y="8591"/>
                  </a:lnTo>
                  <a:lnTo>
                    <a:pt x="2247" y="8093"/>
                  </a:lnTo>
                  <a:lnTo>
                    <a:pt x="474" y="6908"/>
                  </a:lnTo>
                  <a:lnTo>
                    <a:pt x="0" y="5282"/>
                  </a:lnTo>
                  <a:lnTo>
                    <a:pt x="206" y="4682"/>
                  </a:lnTo>
                  <a:lnTo>
                    <a:pt x="569" y="3642"/>
                  </a:lnTo>
                  <a:lnTo>
                    <a:pt x="2014" y="3704"/>
                  </a:lnTo>
                  <a:lnTo>
                    <a:pt x="3074" y="3204"/>
                  </a:lnTo>
                  <a:lnTo>
                    <a:pt x="3118" y="2765"/>
                  </a:lnTo>
                  <a:lnTo>
                    <a:pt x="3716" y="2534"/>
                  </a:lnTo>
                  <a:lnTo>
                    <a:pt x="3820" y="1461"/>
                  </a:lnTo>
                  <a:lnTo>
                    <a:pt x="4541" y="1247"/>
                  </a:lnTo>
                  <a:lnTo>
                    <a:pt x="4954" y="394"/>
                  </a:lnTo>
                  <a:lnTo>
                    <a:pt x="5915" y="3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3" name="Polygon form 743"/>
            <p:cNvSpPr/>
            <p:nvPr/>
          </p:nvSpPr>
          <p:spPr>
            <a:xfrm>
              <a:off x="1045971" y="3299618"/>
              <a:ext cx="21323" cy="27899"/>
            </a:xfrm>
            <a:custGeom>
              <a:avLst/>
              <a:gdLst/>
              <a:ahLst/>
              <a:cxnLst/>
              <a:rect l="0" t="0" r="0" b="0"/>
              <a:pathLst>
                <a:path w="21323" h="27899">
                  <a:moveTo>
                    <a:pt x="20636" y="21089"/>
                  </a:moveTo>
                  <a:lnTo>
                    <a:pt x="21323" y="24635"/>
                  </a:lnTo>
                  <a:lnTo>
                    <a:pt x="19872" y="23933"/>
                  </a:lnTo>
                  <a:lnTo>
                    <a:pt x="20942" y="27899"/>
                  </a:lnTo>
                  <a:lnTo>
                    <a:pt x="19350" y="25360"/>
                  </a:lnTo>
                  <a:lnTo>
                    <a:pt x="18605" y="22853"/>
                  </a:lnTo>
                  <a:lnTo>
                    <a:pt x="17388" y="20502"/>
                  </a:lnTo>
                  <a:lnTo>
                    <a:pt x="15213" y="17688"/>
                  </a:lnTo>
                  <a:lnTo>
                    <a:pt x="11773" y="17616"/>
                  </a:lnTo>
                  <a:lnTo>
                    <a:pt x="12554" y="19635"/>
                  </a:lnTo>
                  <a:lnTo>
                    <a:pt x="11981" y="22417"/>
                  </a:lnTo>
                  <a:lnTo>
                    <a:pt x="10196" y="21474"/>
                  </a:lnTo>
                  <a:lnTo>
                    <a:pt x="9847" y="22389"/>
                  </a:lnTo>
                  <a:lnTo>
                    <a:pt x="8686" y="21889"/>
                  </a:lnTo>
                  <a:lnTo>
                    <a:pt x="7163" y="21498"/>
                  </a:lnTo>
                  <a:lnTo>
                    <a:pt x="5722" y="17468"/>
                  </a:lnTo>
                  <a:lnTo>
                    <a:pt x="3630" y="13820"/>
                  </a:lnTo>
                  <a:lnTo>
                    <a:pt x="3582" y="10837"/>
                  </a:lnTo>
                  <a:lnTo>
                    <a:pt x="1021" y="9607"/>
                  </a:lnTo>
                  <a:lnTo>
                    <a:pt x="1416" y="7788"/>
                  </a:lnTo>
                  <a:lnTo>
                    <a:pt x="3264" y="5870"/>
                  </a:lnTo>
                  <a:lnTo>
                    <a:pt x="0" y="3378"/>
                  </a:lnTo>
                  <a:lnTo>
                    <a:pt x="459" y="0"/>
                  </a:lnTo>
                  <a:lnTo>
                    <a:pt x="3872" y="2001"/>
                  </a:lnTo>
                  <a:lnTo>
                    <a:pt x="5670" y="2172"/>
                  </a:lnTo>
                  <a:lnTo>
                    <a:pt x="6839" y="5574"/>
                  </a:lnTo>
                  <a:lnTo>
                    <a:pt x="10478" y="6108"/>
                  </a:lnTo>
                  <a:lnTo>
                    <a:pt x="13846" y="5896"/>
                  </a:lnTo>
                  <a:lnTo>
                    <a:pt x="16161" y="6651"/>
                  </a:lnTo>
                  <a:lnTo>
                    <a:pt x="15489" y="10888"/>
                  </a:lnTo>
                  <a:lnTo>
                    <a:pt x="13917" y="11238"/>
                  </a:lnTo>
                  <a:lnTo>
                    <a:pt x="13438" y="14085"/>
                  </a:lnTo>
                  <a:lnTo>
                    <a:pt x="16035" y="16562"/>
                  </a:lnTo>
                  <a:lnTo>
                    <a:pt x="15912" y="13389"/>
                  </a:lnTo>
                  <a:lnTo>
                    <a:pt x="16923" y="13334"/>
                  </a:lnTo>
                  <a:lnTo>
                    <a:pt x="20636" y="21089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4" name="Polygon form 744"/>
            <p:cNvSpPr/>
            <p:nvPr/>
          </p:nvSpPr>
          <p:spPr>
            <a:xfrm>
              <a:off x="767435" y="3209619"/>
              <a:ext cx="9307" cy="6616"/>
            </a:xfrm>
            <a:custGeom>
              <a:avLst/>
              <a:gdLst/>
              <a:ahLst/>
              <a:cxnLst/>
              <a:rect l="0" t="0" r="0" b="0"/>
              <a:pathLst>
                <a:path w="9307" h="6616">
                  <a:moveTo>
                    <a:pt x="195" y="1694"/>
                  </a:moveTo>
                  <a:lnTo>
                    <a:pt x="2951" y="2032"/>
                  </a:lnTo>
                  <a:lnTo>
                    <a:pt x="4535" y="948"/>
                  </a:lnTo>
                  <a:lnTo>
                    <a:pt x="7410" y="801"/>
                  </a:lnTo>
                  <a:lnTo>
                    <a:pt x="7972" y="0"/>
                  </a:lnTo>
                  <a:lnTo>
                    <a:pt x="8530" y="46"/>
                  </a:lnTo>
                  <a:lnTo>
                    <a:pt x="9307" y="1626"/>
                  </a:lnTo>
                  <a:lnTo>
                    <a:pt x="6780" y="2905"/>
                  </a:lnTo>
                  <a:lnTo>
                    <a:pt x="6611" y="4808"/>
                  </a:lnTo>
                  <a:lnTo>
                    <a:pt x="5495" y="5302"/>
                  </a:lnTo>
                  <a:lnTo>
                    <a:pt x="5609" y="6616"/>
                  </a:lnTo>
                  <a:lnTo>
                    <a:pt x="4296" y="6538"/>
                  </a:lnTo>
                  <a:lnTo>
                    <a:pt x="3107" y="5781"/>
                  </a:lnTo>
                  <a:lnTo>
                    <a:pt x="2556" y="6581"/>
                  </a:lnTo>
                  <a:lnTo>
                    <a:pt x="226" y="6442"/>
                  </a:lnTo>
                  <a:lnTo>
                    <a:pt x="936" y="6009"/>
                  </a:lnTo>
                  <a:lnTo>
                    <a:pt x="0" y="4014"/>
                  </a:lnTo>
                  <a:lnTo>
                    <a:pt x="195" y="169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5" name="Polygon form 745"/>
            <p:cNvSpPr/>
            <p:nvPr/>
          </p:nvSpPr>
          <p:spPr>
            <a:xfrm>
              <a:off x="754575" y="3104860"/>
              <a:ext cx="31900" cy="64858"/>
            </a:xfrm>
            <a:custGeom>
              <a:avLst/>
              <a:gdLst/>
              <a:ahLst/>
              <a:cxnLst/>
              <a:rect l="0" t="0" r="0" b="0"/>
              <a:pathLst>
                <a:path w="31900" h="64858">
                  <a:moveTo>
                    <a:pt x="27512" y="15800"/>
                  </a:moveTo>
                  <a:lnTo>
                    <a:pt x="25452" y="19122"/>
                  </a:lnTo>
                  <a:lnTo>
                    <a:pt x="26366" y="21990"/>
                  </a:lnTo>
                  <a:lnTo>
                    <a:pt x="22571" y="25840"/>
                  </a:lnTo>
                  <a:lnTo>
                    <a:pt x="17749" y="29963"/>
                  </a:lnTo>
                  <a:lnTo>
                    <a:pt x="16547" y="36609"/>
                  </a:lnTo>
                  <a:lnTo>
                    <a:pt x="19018" y="39890"/>
                  </a:lnTo>
                  <a:lnTo>
                    <a:pt x="22135" y="42455"/>
                  </a:lnTo>
                  <a:lnTo>
                    <a:pt x="20134" y="47796"/>
                  </a:lnTo>
                  <a:lnTo>
                    <a:pt x="17199" y="48938"/>
                  </a:lnTo>
                  <a:lnTo>
                    <a:pt x="16957" y="56843"/>
                  </a:lnTo>
                  <a:lnTo>
                    <a:pt x="15711" y="61268"/>
                  </a:lnTo>
                  <a:lnTo>
                    <a:pt x="11981" y="60858"/>
                  </a:lnTo>
                  <a:lnTo>
                    <a:pt x="10605" y="64605"/>
                  </a:lnTo>
                  <a:lnTo>
                    <a:pt x="7079" y="64858"/>
                  </a:lnTo>
                  <a:lnTo>
                    <a:pt x="5741" y="60424"/>
                  </a:lnTo>
                  <a:lnTo>
                    <a:pt x="2783" y="55115"/>
                  </a:lnTo>
                  <a:lnTo>
                    <a:pt x="0" y="48488"/>
                  </a:lnTo>
                  <a:lnTo>
                    <a:pt x="1084" y="45768"/>
                  </a:lnTo>
                  <a:lnTo>
                    <a:pt x="3243" y="42522"/>
                  </a:lnTo>
                  <a:lnTo>
                    <a:pt x="3699" y="36988"/>
                  </a:lnTo>
                  <a:lnTo>
                    <a:pt x="1653" y="34625"/>
                  </a:lnTo>
                  <a:lnTo>
                    <a:pt x="915" y="28386"/>
                  </a:lnTo>
                  <a:lnTo>
                    <a:pt x="2307" y="23961"/>
                  </a:lnTo>
                  <a:lnTo>
                    <a:pt x="5064" y="24012"/>
                  </a:lnTo>
                  <a:lnTo>
                    <a:pt x="5825" y="22139"/>
                  </a:lnTo>
                  <a:lnTo>
                    <a:pt x="4649" y="20545"/>
                  </a:lnTo>
                  <a:lnTo>
                    <a:pt x="8102" y="13887"/>
                  </a:lnTo>
                  <a:lnTo>
                    <a:pt x="10096" y="8646"/>
                  </a:lnTo>
                  <a:lnTo>
                    <a:pt x="11368" y="5282"/>
                  </a:lnTo>
                  <a:lnTo>
                    <a:pt x="13883" y="5262"/>
                  </a:lnTo>
                  <a:lnTo>
                    <a:pt x="14172" y="2638"/>
                  </a:lnTo>
                  <a:lnTo>
                    <a:pt x="19188" y="3313"/>
                  </a:lnTo>
                  <a:lnTo>
                    <a:pt x="19033" y="220"/>
                  </a:lnTo>
                  <a:lnTo>
                    <a:pt x="20593" y="0"/>
                  </a:lnTo>
                  <a:lnTo>
                    <a:pt x="24457" y="2235"/>
                  </a:lnTo>
                  <a:lnTo>
                    <a:pt x="29142" y="5352"/>
                  </a:lnTo>
                  <a:lnTo>
                    <a:pt x="30639" y="12575"/>
                  </a:lnTo>
                  <a:lnTo>
                    <a:pt x="31900" y="14382"/>
                  </a:lnTo>
                  <a:lnTo>
                    <a:pt x="27512" y="1580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6" name="Polygon form 746"/>
            <p:cNvSpPr/>
            <p:nvPr/>
          </p:nvSpPr>
          <p:spPr>
            <a:xfrm>
              <a:off x="834665" y="3551472"/>
              <a:ext cx="5087" cy="7678"/>
            </a:xfrm>
            <a:custGeom>
              <a:avLst/>
              <a:gdLst/>
              <a:ahLst/>
              <a:cxnLst/>
              <a:rect l="0" t="0" r="0" b="0"/>
              <a:pathLst>
                <a:path w="5087" h="7678">
                  <a:moveTo>
                    <a:pt x="5087" y="5108"/>
                  </a:moveTo>
                  <a:lnTo>
                    <a:pt x="4151" y="7197"/>
                  </a:lnTo>
                  <a:lnTo>
                    <a:pt x="1962" y="7678"/>
                  </a:lnTo>
                  <a:lnTo>
                    <a:pt x="0" y="5089"/>
                  </a:lnTo>
                  <a:lnTo>
                    <a:pt x="105" y="3456"/>
                  </a:lnTo>
                  <a:lnTo>
                    <a:pt x="1259" y="1695"/>
                  </a:lnTo>
                  <a:lnTo>
                    <a:pt x="1722" y="323"/>
                  </a:lnTo>
                  <a:lnTo>
                    <a:pt x="2815" y="0"/>
                  </a:lnTo>
                  <a:lnTo>
                    <a:pt x="4599" y="889"/>
                  </a:lnTo>
                  <a:lnTo>
                    <a:pt x="4958" y="3015"/>
                  </a:lnTo>
                  <a:lnTo>
                    <a:pt x="5087" y="510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7" name="Polygon form 747"/>
            <p:cNvSpPr/>
            <p:nvPr/>
          </p:nvSpPr>
          <p:spPr>
            <a:xfrm>
              <a:off x="848945" y="3253368"/>
              <a:ext cx="21292" cy="23684"/>
            </a:xfrm>
            <a:custGeom>
              <a:avLst/>
              <a:gdLst/>
              <a:ahLst/>
              <a:cxnLst/>
              <a:rect l="0" t="0" r="0" b="0"/>
              <a:pathLst>
                <a:path w="21292" h="23684">
                  <a:moveTo>
                    <a:pt x="11561" y="18507"/>
                  </a:moveTo>
                  <a:lnTo>
                    <a:pt x="5234" y="23684"/>
                  </a:lnTo>
                  <a:lnTo>
                    <a:pt x="1010" y="21883"/>
                  </a:lnTo>
                  <a:lnTo>
                    <a:pt x="938" y="21852"/>
                  </a:lnTo>
                  <a:lnTo>
                    <a:pt x="1333" y="21124"/>
                  </a:lnTo>
                  <a:lnTo>
                    <a:pt x="1033" y="19190"/>
                  </a:lnTo>
                  <a:lnTo>
                    <a:pt x="1573" y="16585"/>
                  </a:lnTo>
                  <a:lnTo>
                    <a:pt x="3275" y="14766"/>
                  </a:lnTo>
                  <a:lnTo>
                    <a:pt x="2445" y="12923"/>
                  </a:lnTo>
                  <a:lnTo>
                    <a:pt x="819" y="12713"/>
                  </a:lnTo>
                  <a:lnTo>
                    <a:pt x="0" y="9103"/>
                  </a:lnTo>
                  <a:lnTo>
                    <a:pt x="594" y="7141"/>
                  </a:lnTo>
                  <a:lnTo>
                    <a:pt x="1391" y="6087"/>
                  </a:lnTo>
                  <a:lnTo>
                    <a:pt x="2184" y="5033"/>
                  </a:lnTo>
                  <a:lnTo>
                    <a:pt x="1992" y="2392"/>
                  </a:lnTo>
                  <a:lnTo>
                    <a:pt x="3273" y="3288"/>
                  </a:lnTo>
                  <a:lnTo>
                    <a:pt x="6932" y="1891"/>
                  </a:lnTo>
                  <a:lnTo>
                    <a:pt x="8931" y="2741"/>
                  </a:lnTo>
                  <a:lnTo>
                    <a:pt x="11810" y="2662"/>
                  </a:lnTo>
                  <a:lnTo>
                    <a:pt x="15550" y="795"/>
                  </a:lnTo>
                  <a:lnTo>
                    <a:pt x="17445" y="831"/>
                  </a:lnTo>
                  <a:lnTo>
                    <a:pt x="21292" y="0"/>
                  </a:lnTo>
                  <a:lnTo>
                    <a:pt x="19998" y="2997"/>
                  </a:lnTo>
                  <a:lnTo>
                    <a:pt x="18271" y="4211"/>
                  </a:lnTo>
                  <a:lnTo>
                    <a:pt x="19158" y="7662"/>
                  </a:lnTo>
                  <a:lnTo>
                    <a:pt x="18712" y="13416"/>
                  </a:lnTo>
                  <a:lnTo>
                    <a:pt x="11561" y="1850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8" name="Polygon form 748"/>
            <p:cNvSpPr/>
            <p:nvPr/>
          </p:nvSpPr>
          <p:spPr>
            <a:xfrm>
              <a:off x="773408" y="3319937"/>
              <a:ext cx="39064" cy="75266"/>
            </a:xfrm>
            <a:custGeom>
              <a:avLst/>
              <a:gdLst/>
              <a:ahLst/>
              <a:cxnLst/>
              <a:rect l="0" t="0" r="0" b="0"/>
              <a:pathLst>
                <a:path w="39064" h="75266">
                  <a:moveTo>
                    <a:pt x="3771" y="49680"/>
                  </a:moveTo>
                  <a:lnTo>
                    <a:pt x="4108" y="47462"/>
                  </a:lnTo>
                  <a:lnTo>
                    <a:pt x="1667" y="47360"/>
                  </a:lnTo>
                  <a:lnTo>
                    <a:pt x="1616" y="44333"/>
                  </a:lnTo>
                  <a:lnTo>
                    <a:pt x="0" y="42595"/>
                  </a:lnTo>
                  <a:lnTo>
                    <a:pt x="1506" y="36391"/>
                  </a:lnTo>
                  <a:lnTo>
                    <a:pt x="6224" y="31936"/>
                  </a:lnTo>
                  <a:lnTo>
                    <a:pt x="6257" y="25813"/>
                  </a:lnTo>
                  <a:lnTo>
                    <a:pt x="7416" y="16255"/>
                  </a:lnTo>
                  <a:lnTo>
                    <a:pt x="8165" y="14224"/>
                  </a:lnTo>
                  <a:lnTo>
                    <a:pt x="6553" y="12619"/>
                  </a:lnTo>
                  <a:lnTo>
                    <a:pt x="6443" y="11122"/>
                  </a:lnTo>
                  <a:lnTo>
                    <a:pt x="5003" y="9905"/>
                  </a:lnTo>
                  <a:lnTo>
                    <a:pt x="3837" y="2594"/>
                  </a:lnTo>
                  <a:lnTo>
                    <a:pt x="7494" y="0"/>
                  </a:lnTo>
                  <a:lnTo>
                    <a:pt x="22720" y="8924"/>
                  </a:lnTo>
                  <a:lnTo>
                    <a:pt x="38068" y="17844"/>
                  </a:lnTo>
                  <a:lnTo>
                    <a:pt x="39064" y="36565"/>
                  </a:lnTo>
                  <a:lnTo>
                    <a:pt x="35786" y="36254"/>
                  </a:lnTo>
                  <a:lnTo>
                    <a:pt x="34180" y="39735"/>
                  </a:lnTo>
                  <a:lnTo>
                    <a:pt x="33275" y="42652"/>
                  </a:lnTo>
                  <a:lnTo>
                    <a:pt x="34103" y="43749"/>
                  </a:lnTo>
                  <a:lnTo>
                    <a:pt x="32900" y="45202"/>
                  </a:lnTo>
                  <a:lnTo>
                    <a:pt x="33391" y="47152"/>
                  </a:lnTo>
                  <a:lnTo>
                    <a:pt x="32465" y="49122"/>
                  </a:lnTo>
                  <a:lnTo>
                    <a:pt x="32131" y="50855"/>
                  </a:lnTo>
                  <a:lnTo>
                    <a:pt x="33460" y="50576"/>
                  </a:lnTo>
                  <a:lnTo>
                    <a:pt x="34311" y="52392"/>
                  </a:lnTo>
                  <a:lnTo>
                    <a:pt x="34428" y="55131"/>
                  </a:lnTo>
                  <a:lnTo>
                    <a:pt x="35867" y="56515"/>
                  </a:lnTo>
                  <a:lnTo>
                    <a:pt x="35852" y="57657"/>
                  </a:lnTo>
                  <a:lnTo>
                    <a:pt x="33456" y="58471"/>
                  </a:lnTo>
                  <a:lnTo>
                    <a:pt x="31565" y="60386"/>
                  </a:lnTo>
                  <a:lnTo>
                    <a:pt x="28914" y="65539"/>
                  </a:lnTo>
                  <a:lnTo>
                    <a:pt x="25356" y="67733"/>
                  </a:lnTo>
                  <a:lnTo>
                    <a:pt x="21655" y="67450"/>
                  </a:lnTo>
                  <a:lnTo>
                    <a:pt x="20584" y="67886"/>
                  </a:lnTo>
                  <a:lnTo>
                    <a:pt x="20991" y="69543"/>
                  </a:lnTo>
                  <a:lnTo>
                    <a:pt x="19021" y="71195"/>
                  </a:lnTo>
                  <a:lnTo>
                    <a:pt x="17422" y="73038"/>
                  </a:lnTo>
                  <a:lnTo>
                    <a:pt x="12622" y="74849"/>
                  </a:lnTo>
                  <a:lnTo>
                    <a:pt x="11651" y="73785"/>
                  </a:lnTo>
                  <a:lnTo>
                    <a:pt x="11015" y="73694"/>
                  </a:lnTo>
                  <a:lnTo>
                    <a:pt x="10323" y="74907"/>
                  </a:lnTo>
                  <a:lnTo>
                    <a:pt x="7159" y="75266"/>
                  </a:lnTo>
                  <a:lnTo>
                    <a:pt x="7744" y="73990"/>
                  </a:lnTo>
                  <a:lnTo>
                    <a:pt x="6496" y="70747"/>
                  </a:lnTo>
                  <a:lnTo>
                    <a:pt x="5931" y="68800"/>
                  </a:lnTo>
                  <a:lnTo>
                    <a:pt x="4253" y="68004"/>
                  </a:lnTo>
                  <a:lnTo>
                    <a:pt x="1958" y="65262"/>
                  </a:lnTo>
                  <a:lnTo>
                    <a:pt x="2757" y="63040"/>
                  </a:lnTo>
                  <a:lnTo>
                    <a:pt x="4506" y="63509"/>
                  </a:lnTo>
                  <a:lnTo>
                    <a:pt x="5580" y="63171"/>
                  </a:lnTo>
                  <a:lnTo>
                    <a:pt x="7715" y="63212"/>
                  </a:lnTo>
                  <a:lnTo>
                    <a:pt x="5567" y="58938"/>
                  </a:lnTo>
                  <a:lnTo>
                    <a:pt x="5653" y="55811"/>
                  </a:lnTo>
                  <a:lnTo>
                    <a:pt x="5342" y="52689"/>
                  </a:lnTo>
                  <a:lnTo>
                    <a:pt x="3771" y="4968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9" name="Polygon form 749"/>
            <p:cNvSpPr/>
            <p:nvPr/>
          </p:nvSpPr>
          <p:spPr>
            <a:xfrm>
              <a:off x="721807" y="3378349"/>
              <a:ext cx="7348" cy="23924"/>
            </a:xfrm>
            <a:custGeom>
              <a:avLst/>
              <a:gdLst/>
              <a:ahLst/>
              <a:cxnLst/>
              <a:rect l="0" t="0" r="0" b="0"/>
              <a:pathLst>
                <a:path w="7348" h="23924">
                  <a:moveTo>
                    <a:pt x="7348" y="22921"/>
                  </a:moveTo>
                  <a:lnTo>
                    <a:pt x="4259" y="23924"/>
                  </a:lnTo>
                  <a:lnTo>
                    <a:pt x="3401" y="22274"/>
                  </a:lnTo>
                  <a:lnTo>
                    <a:pt x="2378" y="19292"/>
                  </a:lnTo>
                  <a:lnTo>
                    <a:pt x="2072" y="16954"/>
                  </a:lnTo>
                  <a:lnTo>
                    <a:pt x="2917" y="12720"/>
                  </a:lnTo>
                  <a:lnTo>
                    <a:pt x="1956" y="11006"/>
                  </a:lnTo>
                  <a:lnTo>
                    <a:pt x="1590" y="7303"/>
                  </a:lnTo>
                  <a:lnTo>
                    <a:pt x="1595" y="3889"/>
                  </a:lnTo>
                  <a:lnTo>
                    <a:pt x="0" y="1465"/>
                  </a:lnTo>
                  <a:lnTo>
                    <a:pt x="281" y="0"/>
                  </a:lnTo>
                  <a:lnTo>
                    <a:pt x="3624" y="100"/>
                  </a:lnTo>
                  <a:lnTo>
                    <a:pt x="3141" y="2575"/>
                  </a:lnTo>
                  <a:lnTo>
                    <a:pt x="4309" y="3962"/>
                  </a:lnTo>
                  <a:lnTo>
                    <a:pt x="5639" y="5608"/>
                  </a:lnTo>
                  <a:lnTo>
                    <a:pt x="5787" y="7915"/>
                  </a:lnTo>
                  <a:lnTo>
                    <a:pt x="6559" y="8884"/>
                  </a:lnTo>
                  <a:lnTo>
                    <a:pt x="6399" y="19679"/>
                  </a:lnTo>
                  <a:lnTo>
                    <a:pt x="7348" y="2292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0" name="Polygon form 750"/>
            <p:cNvSpPr/>
            <p:nvPr/>
          </p:nvSpPr>
          <p:spPr>
            <a:xfrm>
              <a:off x="1087757" y="3327740"/>
              <a:ext cx="34033" cy="73746"/>
            </a:xfrm>
            <a:custGeom>
              <a:avLst/>
              <a:gdLst/>
              <a:ahLst/>
              <a:cxnLst/>
              <a:rect l="0" t="0" r="0" b="0"/>
              <a:pathLst>
                <a:path w="34033" h="73746">
                  <a:moveTo>
                    <a:pt x="24745" y="40963"/>
                  </a:moveTo>
                  <a:lnTo>
                    <a:pt x="21025" y="38735"/>
                  </a:lnTo>
                  <a:lnTo>
                    <a:pt x="17793" y="38906"/>
                  </a:lnTo>
                  <a:lnTo>
                    <a:pt x="17797" y="34950"/>
                  </a:lnTo>
                  <a:lnTo>
                    <a:pt x="14466" y="35063"/>
                  </a:lnTo>
                  <a:lnTo>
                    <a:pt x="14921" y="40584"/>
                  </a:lnTo>
                  <a:lnTo>
                    <a:pt x="13767" y="47950"/>
                  </a:lnTo>
                  <a:lnTo>
                    <a:pt x="13013" y="52402"/>
                  </a:lnTo>
                  <a:lnTo>
                    <a:pt x="13642" y="56026"/>
                  </a:lnTo>
                  <a:lnTo>
                    <a:pt x="16145" y="56141"/>
                  </a:lnTo>
                  <a:lnTo>
                    <a:pt x="18121" y="60698"/>
                  </a:lnTo>
                  <a:lnTo>
                    <a:pt x="19172" y="65037"/>
                  </a:lnTo>
                  <a:lnTo>
                    <a:pt x="21529" y="67888"/>
                  </a:lnTo>
                  <a:lnTo>
                    <a:pt x="23893" y="68443"/>
                  </a:lnTo>
                  <a:lnTo>
                    <a:pt x="26062" y="71033"/>
                  </a:lnTo>
                  <a:lnTo>
                    <a:pt x="24943" y="73117"/>
                  </a:lnTo>
                  <a:lnTo>
                    <a:pt x="22448" y="73746"/>
                  </a:lnTo>
                  <a:lnTo>
                    <a:pt x="21982" y="71166"/>
                  </a:lnTo>
                  <a:lnTo>
                    <a:pt x="18704" y="69001"/>
                  </a:lnTo>
                  <a:lnTo>
                    <a:pt x="18100" y="69905"/>
                  </a:lnTo>
                  <a:lnTo>
                    <a:pt x="16450" y="67997"/>
                  </a:lnTo>
                  <a:lnTo>
                    <a:pt x="15609" y="65519"/>
                  </a:lnTo>
                  <a:lnTo>
                    <a:pt x="13348" y="62715"/>
                  </a:lnTo>
                  <a:lnTo>
                    <a:pt x="11292" y="60365"/>
                  </a:lnTo>
                  <a:lnTo>
                    <a:pt x="10913" y="63320"/>
                  </a:lnTo>
                  <a:lnTo>
                    <a:pt x="9954" y="60548"/>
                  </a:lnTo>
                  <a:lnTo>
                    <a:pt x="10089" y="57417"/>
                  </a:lnTo>
                  <a:lnTo>
                    <a:pt x="10740" y="52594"/>
                  </a:lnTo>
                  <a:lnTo>
                    <a:pt x="12023" y="47412"/>
                  </a:lnTo>
                  <a:lnTo>
                    <a:pt x="13548" y="42697"/>
                  </a:lnTo>
                  <a:lnTo>
                    <a:pt x="11468" y="38162"/>
                  </a:lnTo>
                  <a:lnTo>
                    <a:pt x="11207" y="35835"/>
                  </a:lnTo>
                  <a:lnTo>
                    <a:pt x="10375" y="33052"/>
                  </a:lnTo>
                  <a:lnTo>
                    <a:pt x="7259" y="29145"/>
                  </a:lnTo>
                  <a:lnTo>
                    <a:pt x="5967" y="26663"/>
                  </a:lnTo>
                  <a:lnTo>
                    <a:pt x="7122" y="25704"/>
                  </a:lnTo>
                  <a:lnTo>
                    <a:pt x="7781" y="21321"/>
                  </a:lnTo>
                  <a:lnTo>
                    <a:pt x="5668" y="18072"/>
                  </a:lnTo>
                  <a:lnTo>
                    <a:pt x="2630" y="14504"/>
                  </a:lnTo>
                  <a:lnTo>
                    <a:pt x="0" y="10190"/>
                  </a:lnTo>
                  <a:lnTo>
                    <a:pt x="1401" y="9234"/>
                  </a:lnTo>
                  <a:lnTo>
                    <a:pt x="2017" y="3790"/>
                  </a:lnTo>
                  <a:lnTo>
                    <a:pt x="4597" y="3474"/>
                  </a:lnTo>
                  <a:lnTo>
                    <a:pt x="6306" y="1233"/>
                  </a:lnTo>
                  <a:lnTo>
                    <a:pt x="8181" y="0"/>
                  </a:lnTo>
                  <a:lnTo>
                    <a:pt x="10125" y="1480"/>
                  </a:lnTo>
                  <a:lnTo>
                    <a:pt x="10981" y="4473"/>
                  </a:lnTo>
                  <a:lnTo>
                    <a:pt x="13544" y="4610"/>
                  </a:lnTo>
                  <a:lnTo>
                    <a:pt x="13711" y="9912"/>
                  </a:lnTo>
                  <a:lnTo>
                    <a:pt x="14672" y="14395"/>
                  </a:lnTo>
                  <a:lnTo>
                    <a:pt x="18036" y="11274"/>
                  </a:lnTo>
                  <a:lnTo>
                    <a:pt x="19331" y="12119"/>
                  </a:lnTo>
                  <a:lnTo>
                    <a:pt x="21492" y="11899"/>
                  </a:lnTo>
                  <a:lnTo>
                    <a:pt x="21895" y="10127"/>
                  </a:lnTo>
                  <a:lnTo>
                    <a:pt x="24790" y="10371"/>
                  </a:lnTo>
                  <a:lnTo>
                    <a:pt x="28450" y="14354"/>
                  </a:lnTo>
                  <a:lnTo>
                    <a:pt x="29631" y="19313"/>
                  </a:lnTo>
                  <a:lnTo>
                    <a:pt x="33469" y="23607"/>
                  </a:lnTo>
                  <a:lnTo>
                    <a:pt x="34033" y="27882"/>
                  </a:lnTo>
                  <a:lnTo>
                    <a:pt x="33176" y="30191"/>
                  </a:lnTo>
                  <a:lnTo>
                    <a:pt x="29519" y="29568"/>
                  </a:lnTo>
                  <a:lnTo>
                    <a:pt x="24787" y="30666"/>
                  </a:lnTo>
                  <a:lnTo>
                    <a:pt x="22997" y="34911"/>
                  </a:lnTo>
                  <a:lnTo>
                    <a:pt x="24745" y="4096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1" name="Polygon form 751"/>
            <p:cNvSpPr/>
            <p:nvPr/>
          </p:nvSpPr>
          <p:spPr>
            <a:xfrm>
              <a:off x="954883" y="3232226"/>
              <a:ext cx="28352" cy="20041"/>
            </a:xfrm>
            <a:custGeom>
              <a:avLst/>
              <a:gdLst/>
              <a:ahLst/>
              <a:cxnLst/>
              <a:rect l="0" t="0" r="0" b="0"/>
              <a:pathLst>
                <a:path w="28352" h="20041">
                  <a:moveTo>
                    <a:pt x="10558" y="3368"/>
                  </a:moveTo>
                  <a:lnTo>
                    <a:pt x="9780" y="4902"/>
                  </a:lnTo>
                  <a:lnTo>
                    <a:pt x="5835" y="4269"/>
                  </a:lnTo>
                  <a:lnTo>
                    <a:pt x="6357" y="7040"/>
                  </a:lnTo>
                  <a:lnTo>
                    <a:pt x="9937" y="6503"/>
                  </a:lnTo>
                  <a:lnTo>
                    <a:pt x="14629" y="7866"/>
                  </a:lnTo>
                  <a:lnTo>
                    <a:pt x="20840" y="6838"/>
                  </a:lnTo>
                  <a:lnTo>
                    <a:pt x="23117" y="11236"/>
                  </a:lnTo>
                  <a:lnTo>
                    <a:pt x="24089" y="10700"/>
                  </a:lnTo>
                  <a:lnTo>
                    <a:pt x="26514" y="11695"/>
                  </a:lnTo>
                  <a:lnTo>
                    <a:pt x="26983" y="13567"/>
                  </a:lnTo>
                  <a:lnTo>
                    <a:pt x="28352" y="16282"/>
                  </a:lnTo>
                  <a:lnTo>
                    <a:pt x="24795" y="16437"/>
                  </a:lnTo>
                  <a:lnTo>
                    <a:pt x="22314" y="16191"/>
                  </a:lnTo>
                  <a:lnTo>
                    <a:pt x="20805" y="18436"/>
                  </a:lnTo>
                  <a:lnTo>
                    <a:pt x="19410" y="18980"/>
                  </a:lnTo>
                  <a:lnTo>
                    <a:pt x="18497" y="20041"/>
                  </a:lnTo>
                  <a:lnTo>
                    <a:pt x="16671" y="18529"/>
                  </a:lnTo>
                  <a:lnTo>
                    <a:pt x="15806" y="14486"/>
                  </a:lnTo>
                  <a:lnTo>
                    <a:pt x="14697" y="14304"/>
                  </a:lnTo>
                  <a:lnTo>
                    <a:pt x="14633" y="12823"/>
                  </a:lnTo>
                  <a:lnTo>
                    <a:pt x="12448" y="11816"/>
                  </a:lnTo>
                  <a:lnTo>
                    <a:pt x="11466" y="13547"/>
                  </a:lnTo>
                  <a:lnTo>
                    <a:pt x="11669" y="15495"/>
                  </a:lnTo>
                  <a:lnTo>
                    <a:pt x="11343" y="16222"/>
                  </a:lnTo>
                  <a:lnTo>
                    <a:pt x="9252" y="16211"/>
                  </a:lnTo>
                  <a:lnTo>
                    <a:pt x="8761" y="18451"/>
                  </a:lnTo>
                  <a:lnTo>
                    <a:pt x="7335" y="17574"/>
                  </a:lnTo>
                  <a:lnTo>
                    <a:pt x="5260" y="19216"/>
                  </a:lnTo>
                  <a:lnTo>
                    <a:pt x="4040" y="18676"/>
                  </a:lnTo>
                  <a:lnTo>
                    <a:pt x="4617" y="13751"/>
                  </a:lnTo>
                  <a:lnTo>
                    <a:pt x="2844" y="10221"/>
                  </a:lnTo>
                  <a:lnTo>
                    <a:pt x="0" y="9188"/>
                  </a:lnTo>
                  <a:lnTo>
                    <a:pt x="268" y="7046"/>
                  </a:lnTo>
                  <a:lnTo>
                    <a:pt x="3182" y="7147"/>
                  </a:lnTo>
                  <a:lnTo>
                    <a:pt x="3999" y="4433"/>
                  </a:lnTo>
                  <a:lnTo>
                    <a:pt x="4126" y="1319"/>
                  </a:lnTo>
                  <a:lnTo>
                    <a:pt x="8289" y="0"/>
                  </a:lnTo>
                  <a:lnTo>
                    <a:pt x="8293" y="2250"/>
                  </a:lnTo>
                  <a:lnTo>
                    <a:pt x="9197" y="3556"/>
                  </a:lnTo>
                  <a:lnTo>
                    <a:pt x="10558" y="336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2" name="Polygon form 752"/>
            <p:cNvSpPr/>
            <p:nvPr/>
          </p:nvSpPr>
          <p:spPr>
            <a:xfrm>
              <a:off x="900699" y="3225429"/>
              <a:ext cx="53399" cy="35179"/>
            </a:xfrm>
            <a:custGeom>
              <a:avLst/>
              <a:gdLst/>
              <a:ahLst/>
              <a:cxnLst/>
              <a:rect l="0" t="0" r="0" b="0"/>
              <a:pathLst>
                <a:path w="53399" h="35179">
                  <a:moveTo>
                    <a:pt x="37007" y="33493"/>
                  </a:moveTo>
                  <a:lnTo>
                    <a:pt x="35736" y="29486"/>
                  </a:lnTo>
                  <a:lnTo>
                    <a:pt x="33097" y="29408"/>
                  </a:lnTo>
                  <a:lnTo>
                    <a:pt x="28106" y="25325"/>
                  </a:lnTo>
                  <a:lnTo>
                    <a:pt x="25211" y="24901"/>
                  </a:lnTo>
                  <a:lnTo>
                    <a:pt x="20806" y="22619"/>
                  </a:lnTo>
                  <a:lnTo>
                    <a:pt x="18244" y="22265"/>
                  </a:lnTo>
                  <a:lnTo>
                    <a:pt x="16933" y="23203"/>
                  </a:lnTo>
                  <a:lnTo>
                    <a:pt x="14586" y="23142"/>
                  </a:lnTo>
                  <a:lnTo>
                    <a:pt x="12736" y="25942"/>
                  </a:lnTo>
                  <a:lnTo>
                    <a:pt x="9885" y="26960"/>
                  </a:lnTo>
                  <a:lnTo>
                    <a:pt x="8498" y="23618"/>
                  </a:lnTo>
                  <a:lnTo>
                    <a:pt x="7877" y="18631"/>
                  </a:lnTo>
                  <a:lnTo>
                    <a:pt x="4827" y="17111"/>
                  </a:lnTo>
                  <a:lnTo>
                    <a:pt x="4955" y="13831"/>
                  </a:lnTo>
                  <a:lnTo>
                    <a:pt x="2619" y="13629"/>
                  </a:lnTo>
                  <a:lnTo>
                    <a:pt x="2434" y="9604"/>
                  </a:lnTo>
                  <a:lnTo>
                    <a:pt x="5923" y="10660"/>
                  </a:lnTo>
                  <a:lnTo>
                    <a:pt x="8542" y="9038"/>
                  </a:lnTo>
                  <a:lnTo>
                    <a:pt x="5365" y="6275"/>
                  </a:lnTo>
                  <a:lnTo>
                    <a:pt x="3721" y="3595"/>
                  </a:lnTo>
                  <a:lnTo>
                    <a:pt x="1303" y="4899"/>
                  </a:lnTo>
                  <a:lnTo>
                    <a:pt x="1799" y="8387"/>
                  </a:lnTo>
                  <a:lnTo>
                    <a:pt x="0" y="5349"/>
                  </a:lnTo>
                  <a:lnTo>
                    <a:pt x="1107" y="3720"/>
                  </a:lnTo>
                  <a:lnTo>
                    <a:pt x="4686" y="2599"/>
                  </a:lnTo>
                  <a:lnTo>
                    <a:pt x="7302" y="3847"/>
                  </a:lnTo>
                  <a:lnTo>
                    <a:pt x="10613" y="7485"/>
                  </a:lnTo>
                  <a:lnTo>
                    <a:pt x="12293" y="7191"/>
                  </a:lnTo>
                  <a:lnTo>
                    <a:pt x="16098" y="6986"/>
                  </a:lnTo>
                  <a:lnTo>
                    <a:pt x="14915" y="4614"/>
                  </a:lnTo>
                  <a:lnTo>
                    <a:pt x="17358" y="2869"/>
                  </a:lnTo>
                  <a:lnTo>
                    <a:pt x="19430" y="0"/>
                  </a:lnTo>
                  <a:lnTo>
                    <a:pt x="24655" y="2333"/>
                  </a:lnTo>
                  <a:lnTo>
                    <a:pt x="26072" y="6113"/>
                  </a:lnTo>
                  <a:lnTo>
                    <a:pt x="27635" y="7037"/>
                  </a:lnTo>
                  <a:lnTo>
                    <a:pt x="31231" y="6673"/>
                  </a:lnTo>
                  <a:lnTo>
                    <a:pt x="32609" y="7491"/>
                  </a:lnTo>
                  <a:lnTo>
                    <a:pt x="35647" y="12335"/>
                  </a:lnTo>
                  <a:lnTo>
                    <a:pt x="40459" y="15472"/>
                  </a:lnTo>
                  <a:lnTo>
                    <a:pt x="43310" y="17630"/>
                  </a:lnTo>
                  <a:lnTo>
                    <a:pt x="47545" y="19824"/>
                  </a:lnTo>
                  <a:lnTo>
                    <a:pt x="52690" y="21684"/>
                  </a:lnTo>
                  <a:lnTo>
                    <a:pt x="53399" y="24614"/>
                  </a:lnTo>
                  <a:lnTo>
                    <a:pt x="52317" y="24507"/>
                  </a:lnTo>
                  <a:lnTo>
                    <a:pt x="50339" y="23294"/>
                  </a:lnTo>
                  <a:lnTo>
                    <a:pt x="50256" y="25017"/>
                  </a:lnTo>
                  <a:lnTo>
                    <a:pt x="47581" y="26056"/>
                  </a:lnTo>
                  <a:lnTo>
                    <a:pt x="47878" y="29906"/>
                  </a:lnTo>
                  <a:lnTo>
                    <a:pt x="46281" y="31433"/>
                  </a:lnTo>
                  <a:lnTo>
                    <a:pt x="43703" y="32255"/>
                  </a:lnTo>
                  <a:lnTo>
                    <a:pt x="43502" y="34448"/>
                  </a:lnTo>
                  <a:lnTo>
                    <a:pt x="41011" y="35179"/>
                  </a:lnTo>
                  <a:lnTo>
                    <a:pt x="37007" y="3349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3" name="Polygon form 753"/>
            <p:cNvSpPr/>
            <p:nvPr/>
          </p:nvSpPr>
          <p:spPr>
            <a:xfrm>
              <a:off x="1199871" y="3473629"/>
              <a:ext cx="9344" cy="5700"/>
            </a:xfrm>
            <a:custGeom>
              <a:avLst/>
              <a:gdLst/>
              <a:ahLst/>
              <a:cxnLst/>
              <a:rect l="0" t="0" r="0" b="0"/>
              <a:pathLst>
                <a:path w="9344" h="5700">
                  <a:moveTo>
                    <a:pt x="0" y="3073"/>
                  </a:moveTo>
                  <a:lnTo>
                    <a:pt x="596" y="1850"/>
                  </a:lnTo>
                  <a:lnTo>
                    <a:pt x="4019" y="747"/>
                  </a:lnTo>
                  <a:lnTo>
                    <a:pt x="6704" y="629"/>
                  </a:lnTo>
                  <a:lnTo>
                    <a:pt x="7973" y="0"/>
                  </a:lnTo>
                  <a:lnTo>
                    <a:pt x="9344" y="683"/>
                  </a:lnTo>
                  <a:lnTo>
                    <a:pt x="7771" y="2073"/>
                  </a:lnTo>
                  <a:lnTo>
                    <a:pt x="3514" y="4274"/>
                  </a:lnTo>
                  <a:lnTo>
                    <a:pt x="132" y="5700"/>
                  </a:lnTo>
                  <a:lnTo>
                    <a:pt x="261" y="4113"/>
                  </a:lnTo>
                  <a:lnTo>
                    <a:pt x="0" y="307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4" name="Polygon form 754"/>
            <p:cNvSpPr/>
            <p:nvPr/>
          </p:nvSpPr>
          <p:spPr>
            <a:xfrm>
              <a:off x="797362" y="3221656"/>
              <a:ext cx="20833" cy="13998"/>
            </a:xfrm>
            <a:custGeom>
              <a:avLst/>
              <a:gdLst/>
              <a:ahLst/>
              <a:cxnLst/>
              <a:rect l="0" t="0" r="0" b="0"/>
              <a:pathLst>
                <a:path w="20833" h="13998">
                  <a:moveTo>
                    <a:pt x="711" y="0"/>
                  </a:moveTo>
                  <a:lnTo>
                    <a:pt x="1891" y="1921"/>
                  </a:lnTo>
                  <a:lnTo>
                    <a:pt x="3155" y="1557"/>
                  </a:lnTo>
                  <a:lnTo>
                    <a:pt x="5823" y="2251"/>
                  </a:lnTo>
                  <a:lnTo>
                    <a:pt x="10793" y="2419"/>
                  </a:lnTo>
                  <a:lnTo>
                    <a:pt x="12310" y="1190"/>
                  </a:lnTo>
                  <a:lnTo>
                    <a:pt x="16118" y="26"/>
                  </a:lnTo>
                  <a:lnTo>
                    <a:pt x="18790" y="1694"/>
                  </a:lnTo>
                  <a:lnTo>
                    <a:pt x="20833" y="2153"/>
                  </a:lnTo>
                  <a:lnTo>
                    <a:pt x="19351" y="4137"/>
                  </a:lnTo>
                  <a:lnTo>
                    <a:pt x="18561" y="7529"/>
                  </a:lnTo>
                  <a:lnTo>
                    <a:pt x="20004" y="10198"/>
                  </a:lnTo>
                  <a:lnTo>
                    <a:pt x="16997" y="9617"/>
                  </a:lnTo>
                  <a:lnTo>
                    <a:pt x="13713" y="11157"/>
                  </a:lnTo>
                  <a:lnTo>
                    <a:pt x="13955" y="13504"/>
                  </a:lnTo>
                  <a:lnTo>
                    <a:pt x="10900" y="13998"/>
                  </a:lnTo>
                  <a:lnTo>
                    <a:pt x="8309" y="12389"/>
                  </a:lnTo>
                  <a:lnTo>
                    <a:pt x="5716" y="13724"/>
                  </a:lnTo>
                  <a:lnTo>
                    <a:pt x="3174" y="13624"/>
                  </a:lnTo>
                  <a:lnTo>
                    <a:pt x="2606" y="10514"/>
                  </a:lnTo>
                  <a:lnTo>
                    <a:pt x="745" y="9027"/>
                  </a:lnTo>
                  <a:lnTo>
                    <a:pt x="1234" y="8355"/>
                  </a:lnTo>
                  <a:lnTo>
                    <a:pt x="807" y="7800"/>
                  </a:lnTo>
                  <a:lnTo>
                    <a:pt x="1218" y="6294"/>
                  </a:lnTo>
                  <a:lnTo>
                    <a:pt x="2348" y="4803"/>
                  </a:lnTo>
                  <a:lnTo>
                    <a:pt x="488" y="2795"/>
                  </a:lnTo>
                  <a:lnTo>
                    <a:pt x="0" y="1080"/>
                  </a:lnTo>
                  <a:lnTo>
                    <a:pt x="711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5" name="Polygon form 755"/>
            <p:cNvSpPr/>
            <p:nvPr/>
          </p:nvSpPr>
          <p:spPr>
            <a:xfrm>
              <a:off x="485280" y="3377712"/>
              <a:ext cx="4272" cy="4257"/>
            </a:xfrm>
            <a:custGeom>
              <a:avLst/>
              <a:gdLst/>
              <a:ahLst/>
              <a:cxnLst/>
              <a:rect l="0" t="0" r="0" b="0"/>
              <a:pathLst>
                <a:path w="4272" h="4257">
                  <a:moveTo>
                    <a:pt x="1246" y="602"/>
                  </a:moveTo>
                  <a:lnTo>
                    <a:pt x="3483" y="0"/>
                  </a:lnTo>
                  <a:lnTo>
                    <a:pt x="4272" y="177"/>
                  </a:lnTo>
                  <a:lnTo>
                    <a:pt x="3883" y="3760"/>
                  </a:lnTo>
                  <a:lnTo>
                    <a:pt x="660" y="4257"/>
                  </a:lnTo>
                  <a:lnTo>
                    <a:pt x="0" y="3817"/>
                  </a:lnTo>
                  <a:lnTo>
                    <a:pt x="1194" y="2504"/>
                  </a:lnTo>
                  <a:lnTo>
                    <a:pt x="1246" y="60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6" name="Polygon form 756"/>
            <p:cNvSpPr/>
            <p:nvPr/>
          </p:nvSpPr>
          <p:spPr>
            <a:xfrm>
              <a:off x="748799" y="3254491"/>
              <a:ext cx="14305" cy="33116"/>
            </a:xfrm>
            <a:custGeom>
              <a:avLst/>
              <a:gdLst/>
              <a:ahLst/>
              <a:cxnLst/>
              <a:rect l="0" t="0" r="0" b="0"/>
              <a:pathLst>
                <a:path w="14305" h="33116">
                  <a:moveTo>
                    <a:pt x="7550" y="33116"/>
                  </a:moveTo>
                  <a:lnTo>
                    <a:pt x="5752" y="24682"/>
                  </a:lnTo>
                  <a:lnTo>
                    <a:pt x="3481" y="22793"/>
                  </a:lnTo>
                  <a:lnTo>
                    <a:pt x="3417" y="21655"/>
                  </a:lnTo>
                  <a:lnTo>
                    <a:pt x="411" y="18866"/>
                  </a:lnTo>
                  <a:lnTo>
                    <a:pt x="0" y="15326"/>
                  </a:lnTo>
                  <a:lnTo>
                    <a:pt x="2117" y="12694"/>
                  </a:lnTo>
                  <a:lnTo>
                    <a:pt x="2832" y="8813"/>
                  </a:lnTo>
                  <a:lnTo>
                    <a:pt x="2129" y="4333"/>
                  </a:lnTo>
                  <a:lnTo>
                    <a:pt x="2764" y="1917"/>
                  </a:lnTo>
                  <a:lnTo>
                    <a:pt x="6515" y="0"/>
                  </a:lnTo>
                  <a:lnTo>
                    <a:pt x="8990" y="551"/>
                  </a:lnTo>
                  <a:lnTo>
                    <a:pt x="8983" y="2931"/>
                  </a:lnTo>
                  <a:lnTo>
                    <a:pt x="11889" y="1182"/>
                  </a:lnTo>
                  <a:lnTo>
                    <a:pt x="12178" y="2084"/>
                  </a:lnTo>
                  <a:lnTo>
                    <a:pt x="10519" y="4399"/>
                  </a:lnTo>
                  <a:lnTo>
                    <a:pt x="10585" y="6574"/>
                  </a:lnTo>
                  <a:lnTo>
                    <a:pt x="11855" y="7736"/>
                  </a:lnTo>
                  <a:lnTo>
                    <a:pt x="11556" y="11808"/>
                  </a:lnTo>
                  <a:lnTo>
                    <a:pt x="9309" y="14185"/>
                  </a:lnTo>
                  <a:lnTo>
                    <a:pt x="10081" y="16745"/>
                  </a:lnTo>
                  <a:lnTo>
                    <a:pt x="11929" y="16815"/>
                  </a:lnTo>
                  <a:lnTo>
                    <a:pt x="12915" y="19046"/>
                  </a:lnTo>
                  <a:lnTo>
                    <a:pt x="14305" y="19773"/>
                  </a:lnTo>
                  <a:lnTo>
                    <a:pt x="14246" y="23387"/>
                  </a:lnTo>
                  <a:lnTo>
                    <a:pt x="12547" y="24747"/>
                  </a:lnTo>
                  <a:lnTo>
                    <a:pt x="11494" y="26259"/>
                  </a:lnTo>
                  <a:lnTo>
                    <a:pt x="9082" y="28084"/>
                  </a:lnTo>
                  <a:lnTo>
                    <a:pt x="9530" y="30030"/>
                  </a:lnTo>
                  <a:lnTo>
                    <a:pt x="9282" y="32018"/>
                  </a:lnTo>
                  <a:lnTo>
                    <a:pt x="7550" y="3311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7" name="Polygon form 757"/>
            <p:cNvSpPr/>
            <p:nvPr/>
          </p:nvSpPr>
          <p:spPr>
            <a:xfrm>
              <a:off x="812551" y="3231213"/>
              <a:ext cx="66188" cy="29297"/>
            </a:xfrm>
            <a:custGeom>
              <a:avLst/>
              <a:gdLst/>
              <a:ahLst/>
              <a:cxnLst/>
              <a:rect l="0" t="0" r="0" b="0"/>
              <a:pathLst>
                <a:path w="66188" h="29297">
                  <a:moveTo>
                    <a:pt x="35642" y="3192"/>
                  </a:moveTo>
                  <a:lnTo>
                    <a:pt x="40847" y="4904"/>
                  </a:lnTo>
                  <a:lnTo>
                    <a:pt x="44696" y="4079"/>
                  </a:lnTo>
                  <a:lnTo>
                    <a:pt x="47709" y="4427"/>
                  </a:lnTo>
                  <a:lnTo>
                    <a:pt x="51272" y="1856"/>
                  </a:lnTo>
                  <a:lnTo>
                    <a:pt x="54850" y="1535"/>
                  </a:lnTo>
                  <a:lnTo>
                    <a:pt x="58583" y="3768"/>
                  </a:lnTo>
                  <a:lnTo>
                    <a:pt x="59489" y="5417"/>
                  </a:lnTo>
                  <a:lnTo>
                    <a:pt x="59606" y="7728"/>
                  </a:lnTo>
                  <a:lnTo>
                    <a:pt x="62383" y="8836"/>
                  </a:lnTo>
                  <a:lnTo>
                    <a:pt x="64004" y="10181"/>
                  </a:lnTo>
                  <a:lnTo>
                    <a:pt x="61908" y="11593"/>
                  </a:lnTo>
                  <a:lnTo>
                    <a:pt x="64005" y="16995"/>
                  </a:lnTo>
                  <a:lnTo>
                    <a:pt x="63596" y="18479"/>
                  </a:lnTo>
                  <a:lnTo>
                    <a:pt x="66188" y="22225"/>
                  </a:lnTo>
                  <a:lnTo>
                    <a:pt x="64659" y="23068"/>
                  </a:lnTo>
                  <a:lnTo>
                    <a:pt x="63219" y="21893"/>
                  </a:lnTo>
                  <a:lnTo>
                    <a:pt x="59057" y="21383"/>
                  </a:lnTo>
                  <a:lnTo>
                    <a:pt x="57685" y="22156"/>
                  </a:lnTo>
                  <a:lnTo>
                    <a:pt x="53838" y="22987"/>
                  </a:lnTo>
                  <a:lnTo>
                    <a:pt x="51943" y="22951"/>
                  </a:lnTo>
                  <a:lnTo>
                    <a:pt x="48203" y="24818"/>
                  </a:lnTo>
                  <a:lnTo>
                    <a:pt x="45324" y="24896"/>
                  </a:lnTo>
                  <a:lnTo>
                    <a:pt x="43326" y="24046"/>
                  </a:lnTo>
                  <a:lnTo>
                    <a:pt x="39667" y="25443"/>
                  </a:lnTo>
                  <a:lnTo>
                    <a:pt x="38386" y="24548"/>
                  </a:lnTo>
                  <a:lnTo>
                    <a:pt x="38578" y="27188"/>
                  </a:lnTo>
                  <a:lnTo>
                    <a:pt x="37784" y="28243"/>
                  </a:lnTo>
                  <a:lnTo>
                    <a:pt x="36987" y="29297"/>
                  </a:lnTo>
                  <a:lnTo>
                    <a:pt x="35395" y="27180"/>
                  </a:lnTo>
                  <a:lnTo>
                    <a:pt x="36473" y="25378"/>
                  </a:lnTo>
                  <a:lnTo>
                    <a:pt x="34392" y="25824"/>
                  </a:lnTo>
                  <a:lnTo>
                    <a:pt x="31309" y="24795"/>
                  </a:lnTo>
                  <a:lnTo>
                    <a:pt x="29264" y="27560"/>
                  </a:lnTo>
                  <a:lnTo>
                    <a:pt x="23997" y="28188"/>
                  </a:lnTo>
                  <a:lnTo>
                    <a:pt x="20834" y="25706"/>
                  </a:lnTo>
                  <a:lnTo>
                    <a:pt x="17033" y="25613"/>
                  </a:lnTo>
                  <a:lnTo>
                    <a:pt x="16458" y="27584"/>
                  </a:lnTo>
                  <a:lnTo>
                    <a:pt x="14093" y="28184"/>
                  </a:lnTo>
                  <a:lnTo>
                    <a:pt x="10408" y="25728"/>
                  </a:lnTo>
                  <a:lnTo>
                    <a:pt x="6586" y="25873"/>
                  </a:lnTo>
                  <a:lnTo>
                    <a:pt x="3998" y="21216"/>
                  </a:lnTo>
                  <a:lnTo>
                    <a:pt x="1165" y="18640"/>
                  </a:lnTo>
                  <a:lnTo>
                    <a:pt x="2448" y="14949"/>
                  </a:lnTo>
                  <a:lnTo>
                    <a:pt x="0" y="12732"/>
                  </a:lnTo>
                  <a:lnTo>
                    <a:pt x="3298" y="8163"/>
                  </a:lnTo>
                  <a:lnTo>
                    <a:pt x="8563" y="7884"/>
                  </a:lnTo>
                  <a:lnTo>
                    <a:pt x="9537" y="4276"/>
                  </a:lnTo>
                  <a:lnTo>
                    <a:pt x="16135" y="4779"/>
                  </a:lnTo>
                  <a:lnTo>
                    <a:pt x="19795" y="1638"/>
                  </a:lnTo>
                  <a:lnTo>
                    <a:pt x="23555" y="223"/>
                  </a:lnTo>
                  <a:lnTo>
                    <a:pt x="29156" y="0"/>
                  </a:lnTo>
                  <a:lnTo>
                    <a:pt x="35642" y="319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8" name="Polygon form 758"/>
            <p:cNvSpPr/>
            <p:nvPr/>
          </p:nvSpPr>
          <p:spPr>
            <a:xfrm>
              <a:off x="811075" y="3231273"/>
              <a:ext cx="10104" cy="9418"/>
            </a:xfrm>
            <a:custGeom>
              <a:avLst/>
              <a:gdLst/>
              <a:ahLst/>
              <a:cxnLst/>
              <a:rect l="0" t="0" r="0" b="0"/>
              <a:pathLst>
                <a:path w="10104" h="9418">
                  <a:moveTo>
                    <a:pt x="4319" y="6833"/>
                  </a:moveTo>
                  <a:lnTo>
                    <a:pt x="1753" y="9418"/>
                  </a:lnTo>
                  <a:lnTo>
                    <a:pt x="418" y="7241"/>
                  </a:lnTo>
                  <a:lnTo>
                    <a:pt x="352" y="6268"/>
                  </a:lnTo>
                  <a:lnTo>
                    <a:pt x="1104" y="5726"/>
                  </a:lnTo>
                  <a:lnTo>
                    <a:pt x="1811" y="2760"/>
                  </a:lnTo>
                  <a:lnTo>
                    <a:pt x="0" y="1540"/>
                  </a:lnTo>
                  <a:lnTo>
                    <a:pt x="3284" y="0"/>
                  </a:lnTo>
                  <a:lnTo>
                    <a:pt x="6291" y="581"/>
                  </a:lnTo>
                  <a:lnTo>
                    <a:pt x="6928" y="2386"/>
                  </a:lnTo>
                  <a:lnTo>
                    <a:pt x="10104" y="3855"/>
                  </a:lnTo>
                  <a:lnTo>
                    <a:pt x="9632" y="5021"/>
                  </a:lnTo>
                  <a:lnTo>
                    <a:pt x="5603" y="5351"/>
                  </a:lnTo>
                  <a:lnTo>
                    <a:pt x="4319" y="683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9" name="Polygon form 759"/>
            <p:cNvSpPr/>
            <p:nvPr/>
          </p:nvSpPr>
          <p:spPr>
            <a:xfrm>
              <a:off x="1165255" y="3299296"/>
              <a:ext cx="5106" cy="17162"/>
            </a:xfrm>
            <a:custGeom>
              <a:avLst/>
              <a:gdLst/>
              <a:ahLst/>
              <a:cxnLst/>
              <a:rect l="0" t="0" r="0" b="0"/>
              <a:pathLst>
                <a:path w="5106" h="17162">
                  <a:moveTo>
                    <a:pt x="4696" y="4542"/>
                  </a:moveTo>
                  <a:lnTo>
                    <a:pt x="5106" y="12875"/>
                  </a:lnTo>
                  <a:lnTo>
                    <a:pt x="4792" y="17162"/>
                  </a:lnTo>
                  <a:lnTo>
                    <a:pt x="1579" y="12945"/>
                  </a:lnTo>
                  <a:lnTo>
                    <a:pt x="0" y="9178"/>
                  </a:lnTo>
                  <a:lnTo>
                    <a:pt x="532" y="4039"/>
                  </a:lnTo>
                  <a:lnTo>
                    <a:pt x="2132" y="0"/>
                  </a:lnTo>
                  <a:lnTo>
                    <a:pt x="4295" y="1420"/>
                  </a:lnTo>
                  <a:lnTo>
                    <a:pt x="4696" y="454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0" name="Polygon form 760"/>
            <p:cNvSpPr/>
            <p:nvPr/>
          </p:nvSpPr>
          <p:spPr>
            <a:xfrm>
              <a:off x="834708" y="3434640"/>
              <a:ext cx="41320" cy="51062"/>
            </a:xfrm>
            <a:custGeom>
              <a:avLst/>
              <a:gdLst/>
              <a:ahLst/>
              <a:cxnLst/>
              <a:rect l="0" t="0" r="0" b="0"/>
              <a:pathLst>
                <a:path w="41320" h="51062">
                  <a:moveTo>
                    <a:pt x="17690" y="0"/>
                  </a:moveTo>
                  <a:lnTo>
                    <a:pt x="18338" y="520"/>
                  </a:lnTo>
                  <a:lnTo>
                    <a:pt x="32207" y="10192"/>
                  </a:lnTo>
                  <a:lnTo>
                    <a:pt x="32433" y="12944"/>
                  </a:lnTo>
                  <a:lnTo>
                    <a:pt x="37869" y="17702"/>
                  </a:lnTo>
                  <a:lnTo>
                    <a:pt x="35974" y="23544"/>
                  </a:lnTo>
                  <a:lnTo>
                    <a:pt x="36135" y="26234"/>
                  </a:lnTo>
                  <a:lnTo>
                    <a:pt x="38544" y="27973"/>
                  </a:lnTo>
                  <a:lnTo>
                    <a:pt x="38624" y="29208"/>
                  </a:lnTo>
                  <a:lnTo>
                    <a:pt x="37484" y="32070"/>
                  </a:lnTo>
                  <a:lnTo>
                    <a:pt x="37658" y="33513"/>
                  </a:lnTo>
                  <a:lnTo>
                    <a:pt x="37332" y="35779"/>
                  </a:lnTo>
                  <a:lnTo>
                    <a:pt x="38563" y="38762"/>
                  </a:lnTo>
                  <a:lnTo>
                    <a:pt x="39962" y="43452"/>
                  </a:lnTo>
                  <a:lnTo>
                    <a:pt x="41320" y="44500"/>
                  </a:lnTo>
                  <a:lnTo>
                    <a:pt x="38163" y="47232"/>
                  </a:lnTo>
                  <a:lnTo>
                    <a:pt x="33909" y="49046"/>
                  </a:lnTo>
                  <a:lnTo>
                    <a:pt x="31624" y="48952"/>
                  </a:lnTo>
                  <a:lnTo>
                    <a:pt x="30202" y="50365"/>
                  </a:lnTo>
                  <a:lnTo>
                    <a:pt x="27543" y="50469"/>
                  </a:lnTo>
                  <a:lnTo>
                    <a:pt x="26521" y="51062"/>
                  </a:lnTo>
                  <a:lnTo>
                    <a:pt x="21996" y="49696"/>
                  </a:lnTo>
                  <a:lnTo>
                    <a:pt x="19111" y="50061"/>
                  </a:lnTo>
                  <a:lnTo>
                    <a:pt x="18288" y="43615"/>
                  </a:lnTo>
                  <a:lnTo>
                    <a:pt x="17068" y="41400"/>
                  </a:lnTo>
                  <a:lnTo>
                    <a:pt x="16343" y="40087"/>
                  </a:lnTo>
                  <a:lnTo>
                    <a:pt x="12621" y="39186"/>
                  </a:lnTo>
                  <a:lnTo>
                    <a:pt x="10492" y="37755"/>
                  </a:lnTo>
                  <a:lnTo>
                    <a:pt x="8083" y="36948"/>
                  </a:lnTo>
                  <a:lnTo>
                    <a:pt x="6579" y="36150"/>
                  </a:lnTo>
                  <a:lnTo>
                    <a:pt x="5012" y="34939"/>
                  </a:lnTo>
                  <a:lnTo>
                    <a:pt x="3086" y="28974"/>
                  </a:lnTo>
                  <a:lnTo>
                    <a:pt x="917" y="26320"/>
                  </a:lnTo>
                  <a:lnTo>
                    <a:pt x="201" y="23576"/>
                  </a:lnTo>
                  <a:lnTo>
                    <a:pt x="626" y="21120"/>
                  </a:lnTo>
                  <a:lnTo>
                    <a:pt x="0" y="16770"/>
                  </a:lnTo>
                  <a:lnTo>
                    <a:pt x="1592" y="16548"/>
                  </a:lnTo>
                  <a:lnTo>
                    <a:pt x="3008" y="14838"/>
                  </a:lnTo>
                  <a:lnTo>
                    <a:pt x="4533" y="12375"/>
                  </a:lnTo>
                  <a:lnTo>
                    <a:pt x="5492" y="11387"/>
                  </a:lnTo>
                  <a:lnTo>
                    <a:pt x="5471" y="9850"/>
                  </a:lnTo>
                  <a:lnTo>
                    <a:pt x="4653" y="8777"/>
                  </a:lnTo>
                  <a:lnTo>
                    <a:pt x="4446" y="6915"/>
                  </a:lnTo>
                  <a:lnTo>
                    <a:pt x="5560" y="6318"/>
                  </a:lnTo>
                  <a:lnTo>
                    <a:pt x="5800" y="3536"/>
                  </a:lnTo>
                  <a:lnTo>
                    <a:pt x="4284" y="867"/>
                  </a:lnTo>
                  <a:lnTo>
                    <a:pt x="5635" y="299"/>
                  </a:lnTo>
                  <a:lnTo>
                    <a:pt x="9852" y="362"/>
                  </a:lnTo>
                  <a:lnTo>
                    <a:pt x="17690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1" name="Polygon form 761"/>
            <p:cNvSpPr/>
            <p:nvPr/>
          </p:nvSpPr>
          <p:spPr>
            <a:xfrm>
              <a:off x="835759" y="3410017"/>
              <a:ext cx="20970" cy="26947"/>
            </a:xfrm>
            <a:custGeom>
              <a:avLst/>
              <a:gdLst/>
              <a:ahLst/>
              <a:cxnLst/>
              <a:rect l="0" t="0" r="0" b="0"/>
              <a:pathLst>
                <a:path w="20970" h="26947">
                  <a:moveTo>
                    <a:pt x="8800" y="24985"/>
                  </a:moveTo>
                  <a:lnTo>
                    <a:pt x="4584" y="24922"/>
                  </a:lnTo>
                  <a:lnTo>
                    <a:pt x="3233" y="25489"/>
                  </a:lnTo>
                  <a:lnTo>
                    <a:pt x="929" y="26947"/>
                  </a:lnTo>
                  <a:lnTo>
                    <a:pt x="0" y="26464"/>
                  </a:lnTo>
                  <a:lnTo>
                    <a:pt x="43" y="22901"/>
                  </a:lnTo>
                  <a:lnTo>
                    <a:pt x="936" y="21095"/>
                  </a:lnTo>
                  <a:lnTo>
                    <a:pt x="1150" y="17300"/>
                  </a:lnTo>
                  <a:lnTo>
                    <a:pt x="1954" y="15102"/>
                  </a:lnTo>
                  <a:lnTo>
                    <a:pt x="3414" y="12635"/>
                  </a:lnTo>
                  <a:lnTo>
                    <a:pt x="4885" y="11378"/>
                  </a:lnTo>
                  <a:lnTo>
                    <a:pt x="6110" y="9698"/>
                  </a:lnTo>
                  <a:lnTo>
                    <a:pt x="4564" y="9059"/>
                  </a:lnTo>
                  <a:lnTo>
                    <a:pt x="4746" y="3529"/>
                  </a:lnTo>
                  <a:lnTo>
                    <a:pt x="6314" y="2237"/>
                  </a:lnTo>
                  <a:lnTo>
                    <a:pt x="8770" y="3290"/>
                  </a:lnTo>
                  <a:lnTo>
                    <a:pt x="11850" y="2177"/>
                  </a:lnTo>
                  <a:lnTo>
                    <a:pt x="14554" y="2182"/>
                  </a:lnTo>
                  <a:lnTo>
                    <a:pt x="16887" y="0"/>
                  </a:lnTo>
                  <a:lnTo>
                    <a:pt x="18754" y="3284"/>
                  </a:lnTo>
                  <a:lnTo>
                    <a:pt x="19231" y="5660"/>
                  </a:lnTo>
                  <a:lnTo>
                    <a:pt x="20970" y="11095"/>
                  </a:lnTo>
                  <a:lnTo>
                    <a:pt x="19590" y="14549"/>
                  </a:lnTo>
                  <a:lnTo>
                    <a:pt x="17706" y="17685"/>
                  </a:lnTo>
                  <a:lnTo>
                    <a:pt x="16607" y="19604"/>
                  </a:lnTo>
                  <a:lnTo>
                    <a:pt x="16638" y="24623"/>
                  </a:lnTo>
                  <a:lnTo>
                    <a:pt x="8800" y="24985"/>
                  </a:lnTo>
                  <a:close/>
                </a:path>
              </a:pathLst>
            </a:custGeom>
            <a:solidFill>
              <a:srgbClr val="E5F5E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2" name="Polygon form 762"/>
            <p:cNvSpPr/>
            <p:nvPr/>
          </p:nvSpPr>
          <p:spPr>
            <a:xfrm>
              <a:off x="793907" y="3182805"/>
              <a:ext cx="57972" cy="37554"/>
            </a:xfrm>
            <a:custGeom>
              <a:avLst/>
              <a:gdLst/>
              <a:ahLst/>
              <a:cxnLst/>
              <a:rect l="0" t="0" r="0" b="0"/>
              <a:pathLst>
                <a:path w="57972" h="37554">
                  <a:moveTo>
                    <a:pt x="28358" y="1250"/>
                  </a:moveTo>
                  <a:lnTo>
                    <a:pt x="29568" y="1412"/>
                  </a:lnTo>
                  <a:lnTo>
                    <a:pt x="30155" y="323"/>
                  </a:lnTo>
                  <a:lnTo>
                    <a:pt x="31154" y="536"/>
                  </a:lnTo>
                  <a:lnTo>
                    <a:pt x="34316" y="0"/>
                  </a:lnTo>
                  <a:lnTo>
                    <a:pt x="36867" y="2614"/>
                  </a:lnTo>
                  <a:lnTo>
                    <a:pt x="36272" y="3587"/>
                  </a:lnTo>
                  <a:lnTo>
                    <a:pt x="36828" y="5041"/>
                  </a:lnTo>
                  <a:lnTo>
                    <a:pt x="39398" y="5204"/>
                  </a:lnTo>
                  <a:lnTo>
                    <a:pt x="40944" y="7217"/>
                  </a:lnTo>
                  <a:lnTo>
                    <a:pt x="41064" y="8145"/>
                  </a:lnTo>
                  <a:lnTo>
                    <a:pt x="45453" y="9694"/>
                  </a:lnTo>
                  <a:lnTo>
                    <a:pt x="47742" y="8882"/>
                  </a:lnTo>
                  <a:lnTo>
                    <a:pt x="50186" y="11033"/>
                  </a:lnTo>
                  <a:lnTo>
                    <a:pt x="52043" y="10930"/>
                  </a:lnTo>
                  <a:lnTo>
                    <a:pt x="57101" y="12328"/>
                  </a:lnTo>
                  <a:lnTo>
                    <a:pt x="57450" y="13711"/>
                  </a:lnTo>
                  <a:lnTo>
                    <a:pt x="56690" y="16217"/>
                  </a:lnTo>
                  <a:lnTo>
                    <a:pt x="57972" y="18796"/>
                  </a:lnTo>
                  <a:lnTo>
                    <a:pt x="57801" y="20383"/>
                  </a:lnTo>
                  <a:lnTo>
                    <a:pt x="54728" y="20817"/>
                  </a:lnTo>
                  <a:lnTo>
                    <a:pt x="53322" y="22179"/>
                  </a:lnTo>
                  <a:lnTo>
                    <a:pt x="53645" y="24277"/>
                  </a:lnTo>
                  <a:lnTo>
                    <a:pt x="51108" y="24723"/>
                  </a:lnTo>
                  <a:lnTo>
                    <a:pt x="49224" y="26305"/>
                  </a:lnTo>
                  <a:lnTo>
                    <a:pt x="46197" y="26631"/>
                  </a:lnTo>
                  <a:lnTo>
                    <a:pt x="43686" y="28457"/>
                  </a:lnTo>
                  <a:lnTo>
                    <a:pt x="44406" y="31385"/>
                  </a:lnTo>
                  <a:lnTo>
                    <a:pt x="46230" y="32484"/>
                  </a:lnTo>
                  <a:lnTo>
                    <a:pt x="49559" y="32118"/>
                  </a:lnTo>
                  <a:lnTo>
                    <a:pt x="49221" y="33817"/>
                  </a:lnTo>
                  <a:lnTo>
                    <a:pt x="45727" y="34722"/>
                  </a:lnTo>
                  <a:lnTo>
                    <a:pt x="41668" y="37554"/>
                  </a:lnTo>
                  <a:lnTo>
                    <a:pt x="39651" y="36637"/>
                  </a:lnTo>
                  <a:lnTo>
                    <a:pt x="40017" y="34405"/>
                  </a:lnTo>
                  <a:lnTo>
                    <a:pt x="36157" y="33106"/>
                  </a:lnTo>
                  <a:lnTo>
                    <a:pt x="36594" y="32189"/>
                  </a:lnTo>
                  <a:lnTo>
                    <a:pt x="39500" y="30551"/>
                  </a:lnTo>
                  <a:lnTo>
                    <a:pt x="38358" y="29493"/>
                  </a:lnTo>
                  <a:lnTo>
                    <a:pt x="33030" y="28417"/>
                  </a:lnTo>
                  <a:lnTo>
                    <a:pt x="32513" y="26664"/>
                  </a:lnTo>
                  <a:lnTo>
                    <a:pt x="29560" y="27310"/>
                  </a:lnTo>
                  <a:lnTo>
                    <a:pt x="28746" y="29930"/>
                  </a:lnTo>
                  <a:lnTo>
                    <a:pt x="26710" y="33464"/>
                  </a:lnTo>
                  <a:lnTo>
                    <a:pt x="25084" y="32686"/>
                  </a:lnTo>
                  <a:lnTo>
                    <a:pt x="23633" y="33474"/>
                  </a:lnTo>
                  <a:lnTo>
                    <a:pt x="22026" y="32634"/>
                  </a:lnTo>
                  <a:lnTo>
                    <a:pt x="22788" y="32107"/>
                  </a:lnTo>
                  <a:lnTo>
                    <a:pt x="23131" y="30480"/>
                  </a:lnTo>
                  <a:lnTo>
                    <a:pt x="23814" y="28960"/>
                  </a:lnTo>
                  <a:lnTo>
                    <a:pt x="23454" y="28121"/>
                  </a:lnTo>
                  <a:lnTo>
                    <a:pt x="24087" y="27732"/>
                  </a:lnTo>
                  <a:lnTo>
                    <a:pt x="24510" y="28377"/>
                  </a:lnTo>
                  <a:lnTo>
                    <a:pt x="26475" y="28476"/>
                  </a:lnTo>
                  <a:lnTo>
                    <a:pt x="27293" y="28110"/>
                  </a:lnTo>
                  <a:lnTo>
                    <a:pt x="26605" y="27645"/>
                  </a:lnTo>
                  <a:lnTo>
                    <a:pt x="26728" y="26938"/>
                  </a:lnTo>
                  <a:lnTo>
                    <a:pt x="25394" y="25764"/>
                  </a:lnTo>
                  <a:lnTo>
                    <a:pt x="24613" y="23805"/>
                  </a:lnTo>
                  <a:lnTo>
                    <a:pt x="23302" y="23059"/>
                  </a:lnTo>
                  <a:lnTo>
                    <a:pt x="23288" y="21458"/>
                  </a:lnTo>
                  <a:lnTo>
                    <a:pt x="21619" y="20221"/>
                  </a:lnTo>
                  <a:lnTo>
                    <a:pt x="20253" y="20072"/>
                  </a:lnTo>
                  <a:lnTo>
                    <a:pt x="17635" y="18652"/>
                  </a:lnTo>
                  <a:lnTo>
                    <a:pt x="15545" y="19160"/>
                  </a:lnTo>
                  <a:lnTo>
                    <a:pt x="14871" y="19868"/>
                  </a:lnTo>
                  <a:lnTo>
                    <a:pt x="13498" y="19893"/>
                  </a:lnTo>
                  <a:lnTo>
                    <a:pt x="12834" y="21008"/>
                  </a:lnTo>
                  <a:lnTo>
                    <a:pt x="10489" y="21504"/>
                  </a:lnTo>
                  <a:lnTo>
                    <a:pt x="9471" y="22246"/>
                  </a:lnTo>
                  <a:lnTo>
                    <a:pt x="7804" y="21122"/>
                  </a:lnTo>
                  <a:lnTo>
                    <a:pt x="5711" y="21140"/>
                  </a:lnTo>
                  <a:lnTo>
                    <a:pt x="3628" y="20652"/>
                  </a:lnTo>
                  <a:lnTo>
                    <a:pt x="2344" y="21682"/>
                  </a:lnTo>
                  <a:lnTo>
                    <a:pt x="1962" y="20424"/>
                  </a:lnTo>
                  <a:lnTo>
                    <a:pt x="0" y="19173"/>
                  </a:lnTo>
                  <a:lnTo>
                    <a:pt x="403" y="17266"/>
                  </a:lnTo>
                  <a:lnTo>
                    <a:pt x="1149" y="16027"/>
                  </a:lnTo>
                  <a:lnTo>
                    <a:pt x="1890" y="16290"/>
                  </a:lnTo>
                  <a:lnTo>
                    <a:pt x="790" y="14189"/>
                  </a:lnTo>
                  <a:lnTo>
                    <a:pt x="3199" y="10228"/>
                  </a:lnTo>
                  <a:lnTo>
                    <a:pt x="4712" y="9653"/>
                  </a:lnTo>
                  <a:lnTo>
                    <a:pt x="4873" y="8327"/>
                  </a:lnTo>
                  <a:lnTo>
                    <a:pt x="2706" y="4248"/>
                  </a:lnTo>
                  <a:lnTo>
                    <a:pt x="4193" y="4038"/>
                  </a:lnTo>
                  <a:lnTo>
                    <a:pt x="5742" y="2732"/>
                  </a:lnTo>
                  <a:lnTo>
                    <a:pt x="8171" y="2583"/>
                  </a:lnTo>
                  <a:lnTo>
                    <a:pt x="11415" y="2890"/>
                  </a:lnTo>
                  <a:lnTo>
                    <a:pt x="15121" y="3949"/>
                  </a:lnTo>
                  <a:lnTo>
                    <a:pt x="17627" y="3992"/>
                  </a:lnTo>
                  <a:lnTo>
                    <a:pt x="18930" y="4647"/>
                  </a:lnTo>
                  <a:lnTo>
                    <a:pt x="19978" y="3801"/>
                  </a:lnTo>
                  <a:lnTo>
                    <a:pt x="20996" y="4883"/>
                  </a:lnTo>
                  <a:lnTo>
                    <a:pt x="23813" y="4595"/>
                  </a:lnTo>
                  <a:lnTo>
                    <a:pt x="25153" y="5022"/>
                  </a:lnTo>
                  <a:lnTo>
                    <a:pt x="24929" y="2648"/>
                  </a:lnTo>
                  <a:lnTo>
                    <a:pt x="25710" y="1593"/>
                  </a:lnTo>
                  <a:lnTo>
                    <a:pt x="28358" y="125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3" name="Polygon form 763"/>
            <p:cNvSpPr/>
            <p:nvPr/>
          </p:nvSpPr>
          <p:spPr>
            <a:xfrm>
              <a:off x="513378" y="3574432"/>
              <a:ext cx="18594" cy="22883"/>
            </a:xfrm>
            <a:custGeom>
              <a:avLst/>
              <a:gdLst/>
              <a:ahLst/>
              <a:cxnLst/>
              <a:rect l="0" t="0" r="0" b="0"/>
              <a:pathLst>
                <a:path w="18594" h="22883">
                  <a:moveTo>
                    <a:pt x="175" y="574"/>
                  </a:moveTo>
                  <a:lnTo>
                    <a:pt x="2421" y="0"/>
                  </a:lnTo>
                  <a:lnTo>
                    <a:pt x="6709" y="3592"/>
                  </a:lnTo>
                  <a:lnTo>
                    <a:pt x="8019" y="3416"/>
                  </a:lnTo>
                  <a:lnTo>
                    <a:pt x="12273" y="6370"/>
                  </a:lnTo>
                  <a:lnTo>
                    <a:pt x="15566" y="8927"/>
                  </a:lnTo>
                  <a:lnTo>
                    <a:pt x="18233" y="12111"/>
                  </a:lnTo>
                  <a:lnTo>
                    <a:pt x="17091" y="14413"/>
                  </a:lnTo>
                  <a:lnTo>
                    <a:pt x="18594" y="17082"/>
                  </a:lnTo>
                  <a:lnTo>
                    <a:pt x="17651" y="20118"/>
                  </a:lnTo>
                  <a:lnTo>
                    <a:pt x="14206" y="22883"/>
                  </a:lnTo>
                  <a:lnTo>
                    <a:pt x="11407" y="22010"/>
                  </a:lnTo>
                  <a:lnTo>
                    <a:pt x="9607" y="22580"/>
                  </a:lnTo>
                  <a:lnTo>
                    <a:pt x="5914" y="20635"/>
                  </a:lnTo>
                  <a:lnTo>
                    <a:pt x="3554" y="20864"/>
                  </a:lnTo>
                  <a:lnTo>
                    <a:pt x="835" y="18293"/>
                  </a:lnTo>
                  <a:lnTo>
                    <a:pt x="458" y="15200"/>
                  </a:lnTo>
                  <a:lnTo>
                    <a:pt x="1007" y="14114"/>
                  </a:lnTo>
                  <a:lnTo>
                    <a:pt x="5" y="9360"/>
                  </a:lnTo>
                  <a:lnTo>
                    <a:pt x="0" y="4422"/>
                  </a:lnTo>
                  <a:lnTo>
                    <a:pt x="175" y="57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4" name="Polygon form 764"/>
            <p:cNvSpPr/>
            <p:nvPr/>
          </p:nvSpPr>
          <p:spPr>
            <a:xfrm>
              <a:off x="298814" y="3181019"/>
              <a:ext cx="201460" cy="126366"/>
            </a:xfrm>
            <a:custGeom>
              <a:avLst/>
              <a:gdLst/>
              <a:ahLst/>
              <a:cxnLst/>
              <a:rect l="0" t="0" r="0" b="0"/>
              <a:pathLst>
                <a:path w="201460" h="126366">
                  <a:moveTo>
                    <a:pt x="121081" y="6126"/>
                  </a:move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5" name="Polygon form 765"/>
            <p:cNvSpPr/>
            <p:nvPr/>
          </p:nvSpPr>
          <p:spPr>
            <a:xfrm>
              <a:off x="242668" y="3069890"/>
              <a:ext cx="139468" cy="80963"/>
            </a:xfrm>
            <a:custGeom>
              <a:avLst/>
              <a:gdLst/>
              <a:ahLst/>
              <a:cxnLst/>
              <a:rect l="0" t="0" r="0" b="0"/>
              <a:pathLst>
                <a:path w="139468" h="80963">
                  <a:moveTo>
                    <a:pt x="119463" y="1294"/>
                  </a:move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6" name="Polygon form 766"/>
            <p:cNvSpPr/>
            <p:nvPr/>
          </p:nvSpPr>
          <p:spPr>
            <a:xfrm>
              <a:off x="281674" y="3127375"/>
              <a:ext cx="9625" cy="5238"/>
            </a:xfrm>
            <a:custGeom>
              <a:avLst/>
              <a:gdLst/>
              <a:ahLst/>
              <a:cxnLst/>
              <a:rect l="0" t="0" r="0" b="0"/>
              <a:pathLst>
                <a:path w="9625" h="5238">
                  <a:moveTo>
                    <a:pt x="4450" y="3944"/>
                  </a:move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7" name="Polygon form 767"/>
            <p:cNvSpPr/>
            <p:nvPr/>
          </p:nvSpPr>
          <p:spPr>
            <a:xfrm>
              <a:off x="140161" y="3317179"/>
              <a:ext cx="4976" cy="7465"/>
            </a:xfrm>
            <a:custGeom>
              <a:avLst/>
              <a:gdLst/>
              <a:ahLst/>
              <a:cxnLst/>
              <a:rect l="0" t="0" r="0" b="0"/>
              <a:pathLst>
                <a:path w="4976" h="7465">
                  <a:moveTo>
                    <a:pt x="1488" y="6584"/>
                  </a:move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8" name="Polygon form 768"/>
            <p:cNvSpPr/>
            <p:nvPr/>
          </p:nvSpPr>
          <p:spPr>
            <a:xfrm>
              <a:off x="279760" y="3094232"/>
              <a:ext cx="5826" cy="4289"/>
            </a:xfrm>
            <a:custGeom>
              <a:avLst/>
              <a:gdLst/>
              <a:ahLst/>
              <a:cxnLst/>
              <a:rect l="0" t="0" r="0" b="0"/>
              <a:pathLst>
                <a:path w="5826" h="4289">
                  <a:moveTo>
                    <a:pt x="2575" y="0"/>
                  </a:move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9" name="Polygon form 769"/>
            <p:cNvSpPr/>
            <p:nvPr/>
          </p:nvSpPr>
          <p:spPr>
            <a:xfrm>
              <a:off x="269214" y="3110857"/>
              <a:ext cx="4701" cy="2846"/>
            </a:xfrm>
            <a:custGeom>
              <a:avLst/>
              <a:gdLst/>
              <a:ahLst/>
              <a:cxnLst/>
              <a:rect l="0" t="0" r="0" b="0"/>
              <a:pathLst>
                <a:path w="4701" h="2846">
                  <a:moveTo>
                    <a:pt x="2659" y="2455"/>
                  </a:move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0" name="Polygon form 770"/>
            <p:cNvSpPr/>
            <p:nvPr/>
          </p:nvSpPr>
          <p:spPr>
            <a:xfrm>
              <a:off x="140941" y="3312877"/>
              <a:ext cx="2350" cy="2471"/>
            </a:xfrm>
            <a:custGeom>
              <a:avLst/>
              <a:gdLst/>
              <a:ahLst/>
              <a:cxnLst/>
              <a:rect l="0" t="0" r="0" b="0"/>
              <a:pathLst>
                <a:path w="2350" h="2471">
                  <a:moveTo>
                    <a:pt x="1802" y="2174"/>
                  </a:move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1" name="Polygon form 771"/>
            <p:cNvSpPr/>
            <p:nvPr/>
          </p:nvSpPr>
          <p:spPr>
            <a:xfrm>
              <a:off x="136715" y="3308590"/>
              <a:ext cx="1752" cy="2581"/>
            </a:xfrm>
            <a:custGeom>
              <a:avLst/>
              <a:gdLst/>
              <a:ahLst/>
              <a:cxnLst/>
              <a:rect l="0" t="0" r="0" b="0"/>
              <a:pathLst>
                <a:path w="1752" h="2581">
                  <a:moveTo>
                    <a:pt x="1752" y="2280"/>
                  </a:move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2" name="Polygon form 772"/>
            <p:cNvSpPr/>
            <p:nvPr/>
          </p:nvSpPr>
          <p:spPr>
            <a:xfrm>
              <a:off x="132375" y="3305246"/>
              <a:ext cx="1896" cy="1985"/>
            </a:xfrm>
            <a:custGeom>
              <a:avLst/>
              <a:gdLst/>
              <a:ahLst/>
              <a:cxnLst/>
              <a:rect l="0" t="0" r="0" b="0"/>
              <a:pathLst>
                <a:path w="1896" h="1985">
                  <a:moveTo>
                    <a:pt x="1446" y="1477"/>
                  </a:move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3" name="Polygon form 773"/>
            <p:cNvSpPr/>
            <p:nvPr/>
          </p:nvSpPr>
          <p:spPr>
            <a:xfrm>
              <a:off x="139173" y="3311553"/>
              <a:ext cx="2215" cy="964"/>
            </a:xfrm>
            <a:custGeom>
              <a:avLst/>
              <a:gdLst/>
              <a:ahLst/>
              <a:cxnLst/>
              <a:rect l="0" t="0" r="0" b="0"/>
              <a:pathLst>
                <a:path w="2215" h="964">
                  <a:moveTo>
                    <a:pt x="2215" y="380"/>
                  </a:move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4" name="Polygon form 774"/>
            <p:cNvSpPr/>
            <p:nvPr/>
          </p:nvSpPr>
          <p:spPr>
            <a:xfrm>
              <a:off x="908162" y="3211991"/>
              <a:ext cx="63213" cy="38911"/>
            </a:xfrm>
            <a:custGeom>
              <a:avLst/>
              <a:gdLst/>
              <a:ahLst/>
              <a:cxnLst/>
              <a:rect l="0" t="0" r="0" b="0"/>
              <a:pathLst>
                <a:path w="63213" h="38911">
                  <a:moveTo>
                    <a:pt x="45936" y="38052"/>
                  </a:moveTo>
                  <a:lnTo>
                    <a:pt x="45227" y="35122"/>
                  </a:lnTo>
                  <a:lnTo>
                    <a:pt x="40082" y="33262"/>
                  </a:lnTo>
                  <a:lnTo>
                    <a:pt x="35848" y="31068"/>
                  </a:lnTo>
                  <a:lnTo>
                    <a:pt x="32996" y="28911"/>
                  </a:lnTo>
                  <a:lnTo>
                    <a:pt x="28184" y="25773"/>
                  </a:lnTo>
                  <a:lnTo>
                    <a:pt x="25147" y="20929"/>
                  </a:lnTo>
                  <a:lnTo>
                    <a:pt x="23768" y="20111"/>
                  </a:lnTo>
                  <a:lnTo>
                    <a:pt x="20172" y="20475"/>
                  </a:lnTo>
                  <a:lnTo>
                    <a:pt x="18609" y="19552"/>
                  </a:lnTo>
                  <a:lnTo>
                    <a:pt x="17193" y="15771"/>
                  </a:lnTo>
                  <a:lnTo>
                    <a:pt x="11967" y="13438"/>
                  </a:lnTo>
                  <a:lnTo>
                    <a:pt x="9895" y="16307"/>
                  </a:lnTo>
                  <a:lnTo>
                    <a:pt x="7453" y="18052"/>
                  </a:lnTo>
                  <a:lnTo>
                    <a:pt x="8635" y="20425"/>
                  </a:lnTo>
                  <a:lnTo>
                    <a:pt x="4830" y="20629"/>
                  </a:lnTo>
                  <a:lnTo>
                    <a:pt x="0" y="3140"/>
                  </a:lnTo>
                  <a:lnTo>
                    <a:pt x="7658" y="0"/>
                  </a:lnTo>
                  <a:lnTo>
                    <a:pt x="8395" y="386"/>
                  </a:lnTo>
                  <a:lnTo>
                    <a:pt x="14520" y="3570"/>
                  </a:lnTo>
                  <a:lnTo>
                    <a:pt x="17768" y="5252"/>
                  </a:lnTo>
                  <a:lnTo>
                    <a:pt x="22231" y="9401"/>
                  </a:lnTo>
                  <a:lnTo>
                    <a:pt x="25919" y="8541"/>
                  </a:lnTo>
                  <a:lnTo>
                    <a:pt x="31496" y="7920"/>
                  </a:lnTo>
                  <a:lnTo>
                    <a:pt x="36581" y="11218"/>
                  </a:lnTo>
                  <a:lnTo>
                    <a:pt x="37828" y="16007"/>
                  </a:lnTo>
                  <a:lnTo>
                    <a:pt x="39474" y="15968"/>
                  </a:lnTo>
                  <a:lnTo>
                    <a:pt x="41361" y="19845"/>
                  </a:lnTo>
                  <a:lnTo>
                    <a:pt x="45701" y="19809"/>
                  </a:lnTo>
                  <a:lnTo>
                    <a:pt x="47326" y="22029"/>
                  </a:lnTo>
                  <a:lnTo>
                    <a:pt x="48577" y="21943"/>
                  </a:lnTo>
                  <a:lnTo>
                    <a:pt x="48982" y="18458"/>
                  </a:lnTo>
                  <a:lnTo>
                    <a:pt x="52330" y="14923"/>
                  </a:lnTo>
                  <a:lnTo>
                    <a:pt x="53954" y="13949"/>
                  </a:lnTo>
                  <a:lnTo>
                    <a:pt x="55104" y="14371"/>
                  </a:lnTo>
                  <a:lnTo>
                    <a:pt x="53314" y="17599"/>
                  </a:lnTo>
                  <a:lnTo>
                    <a:pt x="56382" y="19281"/>
                  </a:lnTo>
                  <a:lnTo>
                    <a:pt x="58387" y="17975"/>
                  </a:lnTo>
                  <a:lnTo>
                    <a:pt x="63213" y="20302"/>
                  </a:lnTo>
                  <a:lnTo>
                    <a:pt x="60007" y="23955"/>
                  </a:lnTo>
                  <a:lnTo>
                    <a:pt x="57279" y="23603"/>
                  </a:lnTo>
                  <a:lnTo>
                    <a:pt x="55918" y="23791"/>
                  </a:lnTo>
                  <a:lnTo>
                    <a:pt x="55013" y="22485"/>
                  </a:lnTo>
                  <a:lnTo>
                    <a:pt x="55010" y="20235"/>
                  </a:lnTo>
                  <a:lnTo>
                    <a:pt x="50847" y="21554"/>
                  </a:lnTo>
                  <a:lnTo>
                    <a:pt x="50720" y="24669"/>
                  </a:lnTo>
                  <a:lnTo>
                    <a:pt x="49902" y="27382"/>
                  </a:lnTo>
                  <a:lnTo>
                    <a:pt x="46988" y="27281"/>
                  </a:lnTo>
                  <a:lnTo>
                    <a:pt x="46721" y="29423"/>
                  </a:lnTo>
                  <a:lnTo>
                    <a:pt x="49565" y="30456"/>
                  </a:lnTo>
                  <a:lnTo>
                    <a:pt x="51337" y="33986"/>
                  </a:lnTo>
                  <a:lnTo>
                    <a:pt x="50761" y="38911"/>
                  </a:lnTo>
                  <a:lnTo>
                    <a:pt x="47872" y="38006"/>
                  </a:lnTo>
                  <a:lnTo>
                    <a:pt x="45936" y="3805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5" name="Polygon form 775"/>
            <p:cNvSpPr/>
            <p:nvPr/>
          </p:nvSpPr>
          <p:spPr>
            <a:xfrm>
              <a:off x="432571" y="3307063"/>
              <a:ext cx="2958" cy="7341"/>
            </a:xfrm>
            <a:custGeom>
              <a:avLst/>
              <a:gdLst/>
              <a:ahLst/>
              <a:cxnLst/>
              <a:rect l="0" t="0" r="0" b="0"/>
              <a:pathLst>
                <a:path w="2958" h="7341">
                  <a:moveTo>
                    <a:pt x="2417" y="7128"/>
                  </a:moveTo>
                  <a:lnTo>
                    <a:pt x="1466" y="7341"/>
                  </a:lnTo>
                  <a:lnTo>
                    <a:pt x="1089" y="4511"/>
                  </a:lnTo>
                  <a:lnTo>
                    <a:pt x="0" y="3058"/>
                  </a:lnTo>
                  <a:lnTo>
                    <a:pt x="1440" y="0"/>
                  </a:lnTo>
                  <a:lnTo>
                    <a:pt x="2501" y="233"/>
                  </a:lnTo>
                  <a:lnTo>
                    <a:pt x="2958" y="4307"/>
                  </a:lnTo>
                  <a:lnTo>
                    <a:pt x="2417" y="712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6" name="Polygon form 776"/>
            <p:cNvSpPr/>
            <p:nvPr/>
          </p:nvSpPr>
          <p:spPr>
            <a:xfrm>
              <a:off x="432658" y="3298960"/>
              <a:ext cx="4315" cy="2134"/>
            </a:xfrm>
            <a:custGeom>
              <a:avLst/>
              <a:gdLst/>
              <a:ahLst/>
              <a:cxnLst/>
              <a:rect l="0" t="0" r="0" b="0"/>
              <a:pathLst>
                <a:path w="4315" h="2134">
                  <a:moveTo>
                    <a:pt x="4144" y="1497"/>
                  </a:moveTo>
                  <a:lnTo>
                    <a:pt x="0" y="2134"/>
                  </a:lnTo>
                  <a:lnTo>
                    <a:pt x="150" y="327"/>
                  </a:lnTo>
                  <a:lnTo>
                    <a:pt x="1947" y="0"/>
                  </a:lnTo>
                  <a:lnTo>
                    <a:pt x="4315" y="231"/>
                  </a:lnTo>
                  <a:lnTo>
                    <a:pt x="4144" y="149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7" name="Polygon form 777"/>
            <p:cNvSpPr/>
            <p:nvPr/>
          </p:nvSpPr>
          <p:spPr>
            <a:xfrm>
              <a:off x="437292" y="3298229"/>
              <a:ext cx="2508" cy="5712"/>
            </a:xfrm>
            <a:custGeom>
              <a:avLst/>
              <a:gdLst/>
              <a:ahLst/>
              <a:cxnLst/>
              <a:rect l="0" t="0" r="0" b="0"/>
              <a:pathLst>
                <a:path w="2508" h="5712">
                  <a:moveTo>
                    <a:pt x="2508" y="2284"/>
                  </a:moveTo>
                  <a:lnTo>
                    <a:pt x="1132" y="5712"/>
                  </a:lnTo>
                  <a:lnTo>
                    <a:pt x="594" y="5067"/>
                  </a:lnTo>
                  <a:lnTo>
                    <a:pt x="1205" y="2532"/>
                  </a:lnTo>
                  <a:lnTo>
                    <a:pt x="0" y="558"/>
                  </a:lnTo>
                  <a:lnTo>
                    <a:pt x="118" y="0"/>
                  </a:lnTo>
                  <a:lnTo>
                    <a:pt x="2508" y="228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8" name="Polygon form 778"/>
            <p:cNvSpPr/>
            <p:nvPr/>
          </p:nvSpPr>
          <p:spPr>
            <a:xfrm>
              <a:off x="441587" y="3371142"/>
              <a:ext cx="51591" cy="55495"/>
            </a:xfrm>
            <a:custGeom>
              <a:avLst/>
              <a:gdLst/>
              <a:ahLst/>
              <a:cxnLst/>
              <a:rect l="0" t="0" r="0" b="0"/>
              <a:pathLst>
                <a:path w="51591" h="55495">
                  <a:moveTo>
                    <a:pt x="8534" y="1797"/>
                  </a:moveTo>
                  <a:lnTo>
                    <a:pt x="8326" y="2942"/>
                  </a:lnTo>
                  <a:lnTo>
                    <a:pt x="6041" y="3478"/>
                  </a:lnTo>
                  <a:lnTo>
                    <a:pt x="7100" y="5698"/>
                  </a:lnTo>
                  <a:lnTo>
                    <a:pt x="6850" y="8237"/>
                  </a:lnTo>
                  <a:lnTo>
                    <a:pt x="4952" y="11038"/>
                  </a:lnTo>
                  <a:lnTo>
                    <a:pt x="6126" y="14909"/>
                  </a:lnTo>
                  <a:lnTo>
                    <a:pt x="7795" y="14612"/>
                  </a:lnTo>
                  <a:lnTo>
                    <a:pt x="8900" y="11113"/>
                  </a:lnTo>
                  <a:lnTo>
                    <a:pt x="7843" y="9390"/>
                  </a:lnTo>
                  <a:lnTo>
                    <a:pt x="7939" y="5712"/>
                  </a:lnTo>
                  <a:lnTo>
                    <a:pt x="12848" y="3803"/>
                  </a:lnTo>
                  <a:lnTo>
                    <a:pt x="12515" y="1510"/>
                  </a:lnTo>
                  <a:lnTo>
                    <a:pt x="13983" y="0"/>
                  </a:lnTo>
                  <a:lnTo>
                    <a:pt x="15058" y="3425"/>
                  </a:lnTo>
                  <a:lnTo>
                    <a:pt x="17723" y="3539"/>
                  </a:lnTo>
                  <a:lnTo>
                    <a:pt x="19985" y="6271"/>
                  </a:lnTo>
                  <a:lnTo>
                    <a:pt x="20013" y="7876"/>
                  </a:lnTo>
                  <a:lnTo>
                    <a:pt x="23436" y="7959"/>
                  </a:lnTo>
                  <a:lnTo>
                    <a:pt x="27549" y="7511"/>
                  </a:lnTo>
                  <a:lnTo>
                    <a:pt x="29580" y="9700"/>
                  </a:lnTo>
                  <a:lnTo>
                    <a:pt x="32459" y="10329"/>
                  </a:lnTo>
                  <a:lnTo>
                    <a:pt x="34704" y="8845"/>
                  </a:lnTo>
                  <a:lnTo>
                    <a:pt x="34833" y="7630"/>
                  </a:lnTo>
                  <a:lnTo>
                    <a:pt x="39580" y="7393"/>
                  </a:lnTo>
                  <a:lnTo>
                    <a:pt x="44157" y="7377"/>
                  </a:lnTo>
                  <a:lnTo>
                    <a:pt x="40820" y="8764"/>
                  </a:lnTo>
                  <a:lnTo>
                    <a:pt x="41974" y="11052"/>
                  </a:lnTo>
                  <a:lnTo>
                    <a:pt x="45006" y="11445"/>
                  </a:lnTo>
                  <a:lnTo>
                    <a:pt x="47759" y="13840"/>
                  </a:lnTo>
                  <a:lnTo>
                    <a:pt x="48151" y="17701"/>
                  </a:lnTo>
                  <a:lnTo>
                    <a:pt x="50151" y="17609"/>
                  </a:lnTo>
                  <a:lnTo>
                    <a:pt x="51591" y="18756"/>
                  </a:lnTo>
                  <a:lnTo>
                    <a:pt x="48416" y="21557"/>
                  </a:lnTo>
                  <a:lnTo>
                    <a:pt x="47998" y="23309"/>
                  </a:lnTo>
                  <a:lnTo>
                    <a:pt x="49229" y="25104"/>
                  </a:lnTo>
                  <a:lnTo>
                    <a:pt x="48238" y="25999"/>
                  </a:lnTo>
                  <a:lnTo>
                    <a:pt x="45846" y="26755"/>
                  </a:lnTo>
                  <a:lnTo>
                    <a:pt x="45832" y="28979"/>
                  </a:lnTo>
                  <a:lnTo>
                    <a:pt x="44741" y="30298"/>
                  </a:lnTo>
                  <a:lnTo>
                    <a:pt x="47210" y="33966"/>
                  </a:lnTo>
                  <a:lnTo>
                    <a:pt x="47675" y="35326"/>
                  </a:lnTo>
                  <a:lnTo>
                    <a:pt x="46217" y="37157"/>
                  </a:lnTo>
                  <a:lnTo>
                    <a:pt x="41870" y="38941"/>
                  </a:lnTo>
                  <a:lnTo>
                    <a:pt x="39088" y="39677"/>
                  </a:lnTo>
                  <a:lnTo>
                    <a:pt x="37950" y="40812"/>
                  </a:lnTo>
                  <a:lnTo>
                    <a:pt x="34925" y="39594"/>
                  </a:lnTo>
                  <a:lnTo>
                    <a:pt x="32098" y="38964"/>
                  </a:lnTo>
                  <a:lnTo>
                    <a:pt x="31366" y="39405"/>
                  </a:lnTo>
                  <a:lnTo>
                    <a:pt x="33053" y="40664"/>
                  </a:lnTo>
                  <a:lnTo>
                    <a:pt x="32823" y="43901"/>
                  </a:lnTo>
                  <a:lnTo>
                    <a:pt x="33300" y="46943"/>
                  </a:lnTo>
                  <a:lnTo>
                    <a:pt x="36550" y="47366"/>
                  </a:lnTo>
                  <a:lnTo>
                    <a:pt x="36743" y="48381"/>
                  </a:lnTo>
                  <a:lnTo>
                    <a:pt x="33978" y="49748"/>
                  </a:lnTo>
                  <a:lnTo>
                    <a:pt x="33508" y="51792"/>
                  </a:lnTo>
                  <a:lnTo>
                    <a:pt x="31917" y="52582"/>
                  </a:lnTo>
                  <a:lnTo>
                    <a:pt x="29047" y="53706"/>
                  </a:lnTo>
                  <a:lnTo>
                    <a:pt x="28294" y="55184"/>
                  </a:lnTo>
                  <a:lnTo>
                    <a:pt x="25301" y="55495"/>
                  </a:lnTo>
                  <a:lnTo>
                    <a:pt x="23201" y="52934"/>
                  </a:lnTo>
                  <a:lnTo>
                    <a:pt x="22087" y="48105"/>
                  </a:lnTo>
                  <a:lnTo>
                    <a:pt x="21094" y="46409"/>
                  </a:lnTo>
                  <a:lnTo>
                    <a:pt x="19719" y="45338"/>
                  </a:lnTo>
                  <a:lnTo>
                    <a:pt x="21719" y="42934"/>
                  </a:lnTo>
                  <a:lnTo>
                    <a:pt x="21612" y="41850"/>
                  </a:lnTo>
                  <a:lnTo>
                    <a:pt x="20557" y="40407"/>
                  </a:lnTo>
                  <a:lnTo>
                    <a:pt x="19878" y="37186"/>
                  </a:lnTo>
                  <a:lnTo>
                    <a:pt x="20297" y="33714"/>
                  </a:lnTo>
                  <a:lnTo>
                    <a:pt x="21215" y="32094"/>
                  </a:lnTo>
                  <a:lnTo>
                    <a:pt x="22012" y="29492"/>
                  </a:lnTo>
                  <a:lnTo>
                    <a:pt x="20692" y="28650"/>
                  </a:lnTo>
                  <a:lnTo>
                    <a:pt x="18481" y="29187"/>
                  </a:lnTo>
                  <a:lnTo>
                    <a:pt x="15730" y="28908"/>
                  </a:lnTo>
                  <a:lnTo>
                    <a:pt x="14157" y="29415"/>
                  </a:lnTo>
                  <a:lnTo>
                    <a:pt x="11655" y="25221"/>
                  </a:lnTo>
                  <a:lnTo>
                    <a:pt x="9460" y="24584"/>
                  </a:lnTo>
                  <a:lnTo>
                    <a:pt x="4507" y="25009"/>
                  </a:lnTo>
                  <a:lnTo>
                    <a:pt x="3686" y="23305"/>
                  </a:lnTo>
                  <a:lnTo>
                    <a:pt x="2765" y="22891"/>
                  </a:lnTo>
                  <a:lnTo>
                    <a:pt x="2688" y="21875"/>
                  </a:lnTo>
                  <a:lnTo>
                    <a:pt x="3248" y="20080"/>
                  </a:lnTo>
                  <a:lnTo>
                    <a:pt x="3067" y="18120"/>
                  </a:lnTo>
                  <a:lnTo>
                    <a:pt x="2292" y="17041"/>
                  </a:lnTo>
                  <a:lnTo>
                    <a:pt x="1951" y="14800"/>
                  </a:lnTo>
                  <a:lnTo>
                    <a:pt x="0" y="14452"/>
                  </a:lnTo>
                  <a:lnTo>
                    <a:pt x="1264" y="11620"/>
                  </a:lnTo>
                  <a:lnTo>
                    <a:pt x="1997" y="8156"/>
                  </a:lnTo>
                  <a:lnTo>
                    <a:pt x="3252" y="6364"/>
                  </a:lnTo>
                  <a:lnTo>
                    <a:pt x="4843" y="4991"/>
                  </a:lnTo>
                  <a:lnTo>
                    <a:pt x="6016" y="2576"/>
                  </a:lnTo>
                  <a:lnTo>
                    <a:pt x="8534" y="179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9" name="Polygon form 779"/>
            <p:cNvSpPr/>
            <p:nvPr/>
          </p:nvSpPr>
          <p:spPr>
            <a:xfrm>
              <a:off x="1101140" y="3312269"/>
              <a:ext cx="36842" cy="74330"/>
            </a:xfrm>
            <a:custGeom>
              <a:avLst/>
              <a:gdLst/>
              <a:ahLst/>
              <a:cxnLst/>
              <a:rect l="0" t="0" r="0" b="0"/>
              <a:pathLst>
                <a:path w="36842" h="74330">
                  <a:moveTo>
                    <a:pt x="22805" y="8585"/>
                  </a:moveTo>
                  <a:lnTo>
                    <a:pt x="18932" y="13102"/>
                  </a:lnTo>
                  <a:lnTo>
                    <a:pt x="16946" y="17980"/>
                  </a:lnTo>
                  <a:lnTo>
                    <a:pt x="16903" y="21501"/>
                  </a:lnTo>
                  <a:lnTo>
                    <a:pt x="20880" y="26702"/>
                  </a:lnTo>
                  <a:lnTo>
                    <a:pt x="25698" y="33172"/>
                  </a:lnTo>
                  <a:lnTo>
                    <a:pt x="29699" y="36180"/>
                  </a:lnTo>
                  <a:lnTo>
                    <a:pt x="32730" y="40173"/>
                  </a:lnTo>
                  <a:lnTo>
                    <a:pt x="36040" y="49509"/>
                  </a:lnTo>
                  <a:lnTo>
                    <a:pt x="36842" y="58459"/>
                  </a:lnTo>
                  <a:lnTo>
                    <a:pt x="34113" y="61879"/>
                  </a:lnTo>
                  <a:lnTo>
                    <a:pt x="30156" y="65242"/>
                  </a:lnTo>
                  <a:lnTo>
                    <a:pt x="27525" y="69530"/>
                  </a:lnTo>
                  <a:lnTo>
                    <a:pt x="23246" y="74330"/>
                  </a:lnTo>
                  <a:lnTo>
                    <a:pt x="21536" y="71112"/>
                  </a:lnTo>
                  <a:lnTo>
                    <a:pt x="22241" y="67667"/>
                  </a:lnTo>
                  <a:lnTo>
                    <a:pt x="19087" y="64855"/>
                  </a:lnTo>
                  <a:lnTo>
                    <a:pt x="22140" y="62751"/>
                  </a:lnTo>
                  <a:lnTo>
                    <a:pt x="26090" y="62297"/>
                  </a:lnTo>
                  <a:lnTo>
                    <a:pt x="24028" y="59270"/>
                  </a:lnTo>
                  <a:lnTo>
                    <a:pt x="29881" y="55219"/>
                  </a:lnTo>
                  <a:lnTo>
                    <a:pt x="29442" y="49136"/>
                  </a:lnTo>
                  <a:lnTo>
                    <a:pt x="28025" y="45785"/>
                  </a:lnTo>
                  <a:lnTo>
                    <a:pt x="27853" y="40706"/>
                  </a:lnTo>
                  <a:lnTo>
                    <a:pt x="26263" y="37165"/>
                  </a:lnTo>
                  <a:lnTo>
                    <a:pt x="22764" y="33745"/>
                  </a:lnTo>
                  <a:lnTo>
                    <a:pt x="19536" y="29384"/>
                  </a:lnTo>
                  <a:lnTo>
                    <a:pt x="15210" y="23548"/>
                  </a:lnTo>
                  <a:lnTo>
                    <a:pt x="10104" y="20709"/>
                  </a:lnTo>
                  <a:lnTo>
                    <a:pt x="10778" y="18865"/>
                  </a:lnTo>
                  <a:lnTo>
                    <a:pt x="12860" y="17458"/>
                  </a:lnTo>
                  <a:lnTo>
                    <a:pt x="10419" y="13139"/>
                  </a:lnTo>
                  <a:lnTo>
                    <a:pt x="5851" y="13284"/>
                  </a:lnTo>
                  <a:lnTo>
                    <a:pt x="3118" y="8806"/>
                  </a:lnTo>
                  <a:lnTo>
                    <a:pt x="0" y="4951"/>
                  </a:lnTo>
                  <a:lnTo>
                    <a:pt x="1668" y="3648"/>
                  </a:lnTo>
                  <a:lnTo>
                    <a:pt x="4606" y="3545"/>
                  </a:lnTo>
                  <a:lnTo>
                    <a:pt x="8030" y="2810"/>
                  </a:lnTo>
                  <a:lnTo>
                    <a:pt x="10454" y="0"/>
                  </a:lnTo>
                  <a:lnTo>
                    <a:pt x="12721" y="1799"/>
                  </a:lnTo>
                  <a:lnTo>
                    <a:pt x="16317" y="2561"/>
                  </a:lnTo>
                  <a:lnTo>
                    <a:pt x="16490" y="5480"/>
                  </a:lnTo>
                  <a:lnTo>
                    <a:pt x="18763" y="7443"/>
                  </a:lnTo>
                  <a:lnTo>
                    <a:pt x="22805" y="858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0" name="Polygon form 780"/>
            <p:cNvSpPr/>
            <p:nvPr/>
          </p:nvSpPr>
          <p:spPr>
            <a:xfrm>
              <a:off x="883466" y="3339311"/>
              <a:ext cx="39174" cy="30935"/>
            </a:xfrm>
            <a:custGeom>
              <a:avLst/>
              <a:gdLst/>
              <a:ahLst/>
              <a:cxnLst/>
              <a:rect l="0" t="0" r="0" b="0"/>
              <a:pathLst>
                <a:path w="39174" h="30935">
                  <a:moveTo>
                    <a:pt x="39174" y="11160"/>
                  </a:moveTo>
                  <a:lnTo>
                    <a:pt x="36559" y="12482"/>
                  </a:lnTo>
                  <a:lnTo>
                    <a:pt x="36014" y="14614"/>
                  </a:lnTo>
                  <a:lnTo>
                    <a:pt x="36064" y="16245"/>
                  </a:lnTo>
                  <a:lnTo>
                    <a:pt x="32461" y="18310"/>
                  </a:lnTo>
                  <a:lnTo>
                    <a:pt x="26581" y="20610"/>
                  </a:lnTo>
                  <a:lnTo>
                    <a:pt x="23430" y="24014"/>
                  </a:lnTo>
                  <a:lnTo>
                    <a:pt x="21777" y="24296"/>
                  </a:lnTo>
                  <a:lnTo>
                    <a:pt x="20618" y="24026"/>
                  </a:lnTo>
                  <a:lnTo>
                    <a:pt x="18533" y="26027"/>
                  </a:lnTo>
                  <a:lnTo>
                    <a:pt x="16171" y="26969"/>
                  </a:lnTo>
                  <a:lnTo>
                    <a:pt x="12996" y="27248"/>
                  </a:lnTo>
                  <a:lnTo>
                    <a:pt x="12053" y="27528"/>
                  </a:lnTo>
                  <a:lnTo>
                    <a:pt x="11300" y="28793"/>
                  </a:lnTo>
                  <a:lnTo>
                    <a:pt x="10324" y="29150"/>
                  </a:lnTo>
                  <a:lnTo>
                    <a:pt x="9807" y="30366"/>
                  </a:lnTo>
                  <a:lnTo>
                    <a:pt x="7917" y="30278"/>
                  </a:lnTo>
                  <a:lnTo>
                    <a:pt x="6739" y="30935"/>
                  </a:lnTo>
                  <a:lnTo>
                    <a:pt x="4091" y="30716"/>
                  </a:lnTo>
                  <a:lnTo>
                    <a:pt x="2941" y="27948"/>
                  </a:lnTo>
                  <a:lnTo>
                    <a:pt x="2893" y="25348"/>
                  </a:lnTo>
                  <a:lnTo>
                    <a:pt x="2186" y="23951"/>
                  </a:lnTo>
                  <a:lnTo>
                    <a:pt x="1218" y="20442"/>
                  </a:lnTo>
                  <a:lnTo>
                    <a:pt x="0" y="18500"/>
                  </a:lnTo>
                  <a:lnTo>
                    <a:pt x="743" y="18261"/>
                  </a:lnTo>
                  <a:lnTo>
                    <a:pt x="206" y="16093"/>
                  </a:lnTo>
                  <a:lnTo>
                    <a:pt x="600" y="15172"/>
                  </a:lnTo>
                  <a:lnTo>
                    <a:pt x="285" y="13101"/>
                  </a:lnTo>
                  <a:lnTo>
                    <a:pt x="1832" y="11566"/>
                  </a:lnTo>
                  <a:lnTo>
                    <a:pt x="1294" y="9567"/>
                  </a:lnTo>
                  <a:lnTo>
                    <a:pt x="2111" y="7219"/>
                  </a:lnTo>
                  <a:lnTo>
                    <a:pt x="3757" y="8436"/>
                  </a:lnTo>
                  <a:lnTo>
                    <a:pt x="4745" y="7994"/>
                  </a:lnTo>
                  <a:lnTo>
                    <a:pt x="9086" y="7831"/>
                  </a:lnTo>
                  <a:lnTo>
                    <a:pt x="9816" y="8298"/>
                  </a:lnTo>
                  <a:lnTo>
                    <a:pt x="13499" y="8728"/>
                  </a:lnTo>
                  <a:lnTo>
                    <a:pt x="14924" y="8471"/>
                  </a:lnTo>
                  <a:lnTo>
                    <a:pt x="15999" y="10046"/>
                  </a:lnTo>
                  <a:lnTo>
                    <a:pt x="17693" y="9229"/>
                  </a:lnTo>
                  <a:lnTo>
                    <a:pt x="19955" y="4190"/>
                  </a:lnTo>
                  <a:lnTo>
                    <a:pt x="23264" y="1995"/>
                  </a:lnTo>
                  <a:lnTo>
                    <a:pt x="33909" y="0"/>
                  </a:lnTo>
                  <a:lnTo>
                    <a:pt x="37631" y="7838"/>
                  </a:lnTo>
                  <a:lnTo>
                    <a:pt x="39174" y="1116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1" name="Polygon form 781"/>
            <p:cNvSpPr/>
            <p:nvPr/>
          </p:nvSpPr>
          <p:spPr>
            <a:xfrm>
              <a:off x="781619" y="3534532"/>
              <a:ext cx="60911" cy="59634"/>
            </a:xfrm>
            <a:custGeom>
              <a:avLst/>
              <a:gdLst/>
              <a:ahLst/>
              <a:cxnLst/>
              <a:rect l="0" t="0" r="0" b="0"/>
              <a:pathLst>
                <a:path w="60911" h="59634">
                  <a:moveTo>
                    <a:pt x="55005" y="33943"/>
                  </a:moveTo>
                  <a:lnTo>
                    <a:pt x="54229" y="34616"/>
                  </a:lnTo>
                  <a:lnTo>
                    <a:pt x="52458" y="36993"/>
                  </a:lnTo>
                  <a:lnTo>
                    <a:pt x="51210" y="39405"/>
                  </a:lnTo>
                  <a:lnTo>
                    <a:pt x="48828" y="42758"/>
                  </a:lnTo>
                  <a:lnTo>
                    <a:pt x="44281" y="47569"/>
                  </a:lnTo>
                  <a:lnTo>
                    <a:pt x="41473" y="50364"/>
                  </a:lnTo>
                  <a:lnTo>
                    <a:pt x="38563" y="52472"/>
                  </a:lnTo>
                  <a:lnTo>
                    <a:pt x="34658" y="54250"/>
                  </a:lnTo>
                  <a:lnTo>
                    <a:pt x="32818" y="54471"/>
                  </a:lnTo>
                  <a:lnTo>
                    <a:pt x="32236" y="55774"/>
                  </a:lnTo>
                  <a:lnTo>
                    <a:pt x="30136" y="55049"/>
                  </a:lnTo>
                  <a:lnTo>
                    <a:pt x="28292" y="55923"/>
                  </a:lnTo>
                  <a:lnTo>
                    <a:pt x="24512" y="54967"/>
                  </a:lnTo>
                  <a:lnTo>
                    <a:pt x="22306" y="55516"/>
                  </a:lnTo>
                  <a:lnTo>
                    <a:pt x="20851" y="55252"/>
                  </a:lnTo>
                  <a:lnTo>
                    <a:pt x="17032" y="57069"/>
                  </a:lnTo>
                  <a:lnTo>
                    <a:pt x="13939" y="57782"/>
                  </a:lnTo>
                  <a:lnTo>
                    <a:pt x="11612" y="59538"/>
                  </a:lnTo>
                  <a:lnTo>
                    <a:pt x="9990" y="59634"/>
                  </a:lnTo>
                  <a:lnTo>
                    <a:pt x="8609" y="57940"/>
                  </a:lnTo>
                  <a:lnTo>
                    <a:pt x="7414" y="57842"/>
                  </a:lnTo>
                  <a:lnTo>
                    <a:pt x="6025" y="55726"/>
                  </a:lnTo>
                  <a:lnTo>
                    <a:pt x="5813" y="56377"/>
                  </a:lnTo>
                  <a:lnTo>
                    <a:pt x="5424" y="55107"/>
                  </a:lnTo>
                  <a:lnTo>
                    <a:pt x="5624" y="52347"/>
                  </a:lnTo>
                  <a:lnTo>
                    <a:pt x="4661" y="49182"/>
                  </a:lnTo>
                  <a:lnTo>
                    <a:pt x="5872" y="48335"/>
                  </a:lnTo>
                  <a:lnTo>
                    <a:pt x="6002" y="44721"/>
                  </a:lnTo>
                  <a:lnTo>
                    <a:pt x="3900" y="40295"/>
                  </a:lnTo>
                  <a:lnTo>
                    <a:pt x="2302" y="36293"/>
                  </a:lnTo>
                  <a:lnTo>
                    <a:pt x="2297" y="36280"/>
                  </a:lnTo>
                  <a:lnTo>
                    <a:pt x="0" y="30145"/>
                  </a:lnTo>
                  <a:lnTo>
                    <a:pt x="1863" y="27830"/>
                  </a:lnTo>
                  <a:lnTo>
                    <a:pt x="3241" y="29129"/>
                  </a:lnTo>
                  <a:lnTo>
                    <a:pt x="3751" y="31147"/>
                  </a:lnTo>
                  <a:lnTo>
                    <a:pt x="5367" y="31502"/>
                  </a:lnTo>
                  <a:lnTo>
                    <a:pt x="7607" y="32411"/>
                  </a:lnTo>
                  <a:lnTo>
                    <a:pt x="9582" y="32084"/>
                  </a:lnTo>
                  <a:lnTo>
                    <a:pt x="12976" y="29703"/>
                  </a:lnTo>
                  <a:lnTo>
                    <a:pt x="13945" y="12307"/>
                  </a:lnTo>
                  <a:lnTo>
                    <a:pt x="14906" y="13022"/>
                  </a:lnTo>
                  <a:lnTo>
                    <a:pt x="16850" y="17516"/>
                  </a:lnTo>
                  <a:lnTo>
                    <a:pt x="16348" y="20384"/>
                  </a:lnTo>
                  <a:lnTo>
                    <a:pt x="17071" y="22045"/>
                  </a:lnTo>
                  <a:lnTo>
                    <a:pt x="19729" y="21587"/>
                  </a:lnTo>
                  <a:lnTo>
                    <a:pt x="21694" y="19501"/>
                  </a:lnTo>
                  <a:lnTo>
                    <a:pt x="23523" y="18099"/>
                  </a:lnTo>
                  <a:lnTo>
                    <a:pt x="24562" y="15849"/>
                  </a:lnTo>
                  <a:lnTo>
                    <a:pt x="26428" y="14773"/>
                  </a:lnTo>
                  <a:lnTo>
                    <a:pt x="27947" y="15360"/>
                  </a:lnTo>
                  <a:lnTo>
                    <a:pt x="29624" y="16697"/>
                  </a:lnTo>
                  <a:lnTo>
                    <a:pt x="32607" y="16959"/>
                  </a:lnTo>
                  <a:lnTo>
                    <a:pt x="35038" y="15885"/>
                  </a:lnTo>
                  <a:lnTo>
                    <a:pt x="35511" y="14417"/>
                  </a:lnTo>
                  <a:lnTo>
                    <a:pt x="36312" y="12166"/>
                  </a:lnTo>
                  <a:lnTo>
                    <a:pt x="38349" y="11809"/>
                  </a:lnTo>
                  <a:lnTo>
                    <a:pt x="39581" y="10048"/>
                  </a:lnTo>
                  <a:lnTo>
                    <a:pt x="41027" y="6915"/>
                  </a:lnTo>
                  <a:lnTo>
                    <a:pt x="44595" y="3425"/>
                  </a:lnTo>
                  <a:lnTo>
                    <a:pt x="50095" y="0"/>
                  </a:lnTo>
                  <a:lnTo>
                    <a:pt x="51607" y="67"/>
                  </a:lnTo>
                  <a:lnTo>
                    <a:pt x="53354" y="886"/>
                  </a:lnTo>
                  <a:lnTo>
                    <a:pt x="54649" y="332"/>
                  </a:lnTo>
                  <a:lnTo>
                    <a:pt x="56595" y="826"/>
                  </a:lnTo>
                  <a:lnTo>
                    <a:pt x="57874" y="7497"/>
                  </a:lnTo>
                  <a:lnTo>
                    <a:pt x="58570" y="10867"/>
                  </a:lnTo>
                  <a:lnTo>
                    <a:pt x="57475" y="16128"/>
                  </a:lnTo>
                  <a:lnTo>
                    <a:pt x="57644" y="17828"/>
                  </a:lnTo>
                  <a:lnTo>
                    <a:pt x="55860" y="16939"/>
                  </a:lnTo>
                  <a:lnTo>
                    <a:pt x="54768" y="17263"/>
                  </a:lnTo>
                  <a:lnTo>
                    <a:pt x="54305" y="18634"/>
                  </a:lnTo>
                  <a:lnTo>
                    <a:pt x="53151" y="20395"/>
                  </a:lnTo>
                  <a:lnTo>
                    <a:pt x="53046" y="22029"/>
                  </a:lnTo>
                  <a:lnTo>
                    <a:pt x="55008" y="24618"/>
                  </a:lnTo>
                  <a:lnTo>
                    <a:pt x="57197" y="24136"/>
                  </a:lnTo>
                  <a:lnTo>
                    <a:pt x="58133" y="22048"/>
                  </a:lnTo>
                  <a:lnTo>
                    <a:pt x="60911" y="22125"/>
                  </a:lnTo>
                  <a:lnTo>
                    <a:pt x="59676" y="25553"/>
                  </a:lnTo>
                  <a:lnTo>
                    <a:pt x="58869" y="29473"/>
                  </a:lnTo>
                  <a:lnTo>
                    <a:pt x="57719" y="31593"/>
                  </a:lnTo>
                  <a:lnTo>
                    <a:pt x="55005" y="3394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2" name="Polygon form 782"/>
            <p:cNvSpPr/>
            <p:nvPr/>
          </p:nvSpPr>
          <p:spPr>
            <a:xfrm>
              <a:off x="819949" y="3565450"/>
              <a:ext cx="8698" cy="9389"/>
            </a:xfrm>
            <a:custGeom>
              <a:avLst/>
              <a:gdLst/>
              <a:ahLst/>
              <a:cxnLst/>
              <a:rect l="0" t="0" r="0" b="0"/>
              <a:pathLst>
                <a:path w="8698" h="9389">
                  <a:moveTo>
                    <a:pt x="7564" y="1475"/>
                  </a:moveTo>
                  <a:lnTo>
                    <a:pt x="6102" y="0"/>
                  </a:lnTo>
                  <a:lnTo>
                    <a:pt x="4318" y="941"/>
                  </a:lnTo>
                  <a:lnTo>
                    <a:pt x="2190" y="2763"/>
                  </a:lnTo>
                  <a:lnTo>
                    <a:pt x="0" y="5726"/>
                  </a:lnTo>
                  <a:lnTo>
                    <a:pt x="2397" y="9389"/>
                  </a:lnTo>
                  <a:lnTo>
                    <a:pt x="3732" y="8937"/>
                  </a:lnTo>
                  <a:lnTo>
                    <a:pt x="4534" y="7439"/>
                  </a:lnTo>
                  <a:lnTo>
                    <a:pt x="6619" y="6728"/>
                  </a:lnTo>
                  <a:lnTo>
                    <a:pt x="7376" y="5197"/>
                  </a:lnTo>
                  <a:lnTo>
                    <a:pt x="8698" y="2916"/>
                  </a:lnTo>
                  <a:lnTo>
                    <a:pt x="7564" y="14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3" name="Polygon form 783"/>
            <p:cNvSpPr/>
            <p:nvPr/>
          </p:nvSpPr>
          <p:spPr>
            <a:xfrm>
              <a:off x="804823" y="3469092"/>
              <a:ext cx="45077" cy="45850"/>
            </a:xfrm>
            <a:custGeom>
              <a:avLst/>
              <a:gdLst/>
              <a:ahLst/>
              <a:cxnLst/>
              <a:rect l="0" t="0" r="0" b="0"/>
              <a:pathLst>
                <a:path w="45077" h="45850">
                  <a:moveTo>
                    <a:pt x="42506" y="4734"/>
                  </a:moveTo>
                  <a:lnTo>
                    <a:pt x="44244" y="6854"/>
                  </a:lnTo>
                  <a:lnTo>
                    <a:pt x="45077" y="10877"/>
                  </a:lnTo>
                  <a:lnTo>
                    <a:pt x="44380" y="12156"/>
                  </a:lnTo>
                  <a:lnTo>
                    <a:pt x="43466" y="15988"/>
                  </a:lnTo>
                  <a:lnTo>
                    <a:pt x="44038" y="19914"/>
                  </a:lnTo>
                  <a:lnTo>
                    <a:pt x="42769" y="21553"/>
                  </a:lnTo>
                  <a:lnTo>
                    <a:pt x="41419" y="25941"/>
                  </a:lnTo>
                  <a:lnTo>
                    <a:pt x="43359" y="27180"/>
                  </a:lnTo>
                  <a:lnTo>
                    <a:pt x="31659" y="30996"/>
                  </a:lnTo>
                  <a:lnTo>
                    <a:pt x="31860" y="34362"/>
                  </a:lnTo>
                  <a:lnTo>
                    <a:pt x="28961" y="34988"/>
                  </a:lnTo>
                  <a:lnTo>
                    <a:pt x="26716" y="36855"/>
                  </a:lnTo>
                  <a:lnTo>
                    <a:pt x="26177" y="38489"/>
                  </a:lnTo>
                  <a:lnTo>
                    <a:pt x="24806" y="38850"/>
                  </a:lnTo>
                  <a:lnTo>
                    <a:pt x="21333" y="42710"/>
                  </a:lnTo>
                  <a:lnTo>
                    <a:pt x="19093" y="45750"/>
                  </a:lnTo>
                  <a:lnTo>
                    <a:pt x="17816" y="45850"/>
                  </a:lnTo>
                  <a:lnTo>
                    <a:pt x="16618" y="45297"/>
                  </a:lnTo>
                  <a:lnTo>
                    <a:pt x="12430" y="44750"/>
                  </a:lnTo>
                  <a:lnTo>
                    <a:pt x="11769" y="44393"/>
                  </a:lnTo>
                  <a:lnTo>
                    <a:pt x="11758" y="44001"/>
                  </a:lnTo>
                  <a:lnTo>
                    <a:pt x="10318" y="42928"/>
                  </a:lnTo>
                  <a:lnTo>
                    <a:pt x="7883" y="42640"/>
                  </a:lnTo>
                  <a:lnTo>
                    <a:pt x="4748" y="43692"/>
                  </a:lnTo>
                  <a:lnTo>
                    <a:pt x="2405" y="40732"/>
                  </a:lnTo>
                  <a:lnTo>
                    <a:pt x="0" y="36860"/>
                  </a:lnTo>
                  <a:lnTo>
                    <a:pt x="663" y="21861"/>
                  </a:lnTo>
                  <a:lnTo>
                    <a:pt x="8586" y="21958"/>
                  </a:lnTo>
                  <a:lnTo>
                    <a:pt x="8313" y="20328"/>
                  </a:lnTo>
                  <a:lnTo>
                    <a:pt x="8934" y="18564"/>
                  </a:lnTo>
                  <a:lnTo>
                    <a:pt x="8329" y="16348"/>
                  </a:lnTo>
                  <a:lnTo>
                    <a:pt x="8827" y="14062"/>
                  </a:lnTo>
                  <a:lnTo>
                    <a:pt x="8464" y="12596"/>
                  </a:lnTo>
                  <a:lnTo>
                    <a:pt x="9777" y="12720"/>
                  </a:lnTo>
                  <a:lnTo>
                    <a:pt x="9956" y="14188"/>
                  </a:lnTo>
                  <a:lnTo>
                    <a:pt x="11747" y="14081"/>
                  </a:lnTo>
                  <a:lnTo>
                    <a:pt x="14157" y="14527"/>
                  </a:lnTo>
                  <a:lnTo>
                    <a:pt x="15367" y="16676"/>
                  </a:lnTo>
                  <a:lnTo>
                    <a:pt x="18399" y="17349"/>
                  </a:lnTo>
                  <a:lnTo>
                    <a:pt x="20778" y="15870"/>
                  </a:lnTo>
                  <a:lnTo>
                    <a:pt x="21551" y="18349"/>
                  </a:lnTo>
                  <a:lnTo>
                    <a:pt x="24448" y="19024"/>
                  </a:lnTo>
                  <a:lnTo>
                    <a:pt x="25778" y="21045"/>
                  </a:lnTo>
                  <a:lnTo>
                    <a:pt x="27241" y="23654"/>
                  </a:lnTo>
                  <a:lnTo>
                    <a:pt x="30150" y="23711"/>
                  </a:lnTo>
                  <a:lnTo>
                    <a:pt x="30029" y="18613"/>
                  </a:lnTo>
                  <a:lnTo>
                    <a:pt x="28952" y="19467"/>
                  </a:lnTo>
                  <a:lnTo>
                    <a:pt x="26355" y="17613"/>
                  </a:lnTo>
                  <a:lnTo>
                    <a:pt x="25354" y="16767"/>
                  </a:lnTo>
                  <a:lnTo>
                    <a:pt x="25982" y="12028"/>
                  </a:lnTo>
                  <a:lnTo>
                    <a:pt x="26828" y="6437"/>
                  </a:lnTo>
                  <a:lnTo>
                    <a:pt x="26029" y="4350"/>
                  </a:lnTo>
                  <a:lnTo>
                    <a:pt x="27197" y="1339"/>
                  </a:lnTo>
                  <a:lnTo>
                    <a:pt x="28238" y="778"/>
                  </a:lnTo>
                  <a:lnTo>
                    <a:pt x="33401" y="0"/>
                  </a:lnTo>
                  <a:lnTo>
                    <a:pt x="34898" y="487"/>
                  </a:lnTo>
                  <a:lnTo>
                    <a:pt x="36465" y="1698"/>
                  </a:lnTo>
                  <a:lnTo>
                    <a:pt x="37969" y="2496"/>
                  </a:lnTo>
                  <a:lnTo>
                    <a:pt x="40378" y="3303"/>
                  </a:lnTo>
                  <a:lnTo>
                    <a:pt x="42506" y="473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4" name="Polygon form 784"/>
            <p:cNvSpPr/>
            <p:nvPr/>
          </p:nvSpPr>
          <p:spPr>
            <a:xfrm>
              <a:off x="817253" y="3503454"/>
              <a:ext cx="28864" cy="31964"/>
            </a:xfrm>
            <a:custGeom>
              <a:avLst/>
              <a:gdLst/>
              <a:ahLst/>
              <a:cxnLst/>
              <a:rect l="0" t="0" r="0" b="0"/>
              <a:pathLst>
                <a:path w="28864" h="31964">
                  <a:moveTo>
                    <a:pt x="20961" y="31904"/>
                  </a:moveTo>
                  <a:lnTo>
                    <a:pt x="19015" y="31410"/>
                  </a:lnTo>
                  <a:lnTo>
                    <a:pt x="17720" y="31964"/>
                  </a:lnTo>
                  <a:lnTo>
                    <a:pt x="15973" y="31145"/>
                  </a:lnTo>
                  <a:lnTo>
                    <a:pt x="14461" y="31078"/>
                  </a:lnTo>
                  <a:lnTo>
                    <a:pt x="12225" y="28921"/>
                  </a:lnTo>
                  <a:lnTo>
                    <a:pt x="9386" y="28168"/>
                  </a:lnTo>
                  <a:lnTo>
                    <a:pt x="8470" y="25164"/>
                  </a:lnTo>
                  <a:lnTo>
                    <a:pt x="8560" y="23499"/>
                  </a:lnTo>
                  <a:lnTo>
                    <a:pt x="6986" y="22977"/>
                  </a:lnTo>
                  <a:lnTo>
                    <a:pt x="3027" y="17758"/>
                  </a:lnTo>
                  <a:lnTo>
                    <a:pt x="1985" y="15018"/>
                  </a:lnTo>
                  <a:lnTo>
                    <a:pt x="1270" y="14171"/>
                  </a:lnTo>
                  <a:lnTo>
                    <a:pt x="0" y="10388"/>
                  </a:lnTo>
                  <a:lnTo>
                    <a:pt x="4188" y="10935"/>
                  </a:lnTo>
                  <a:lnTo>
                    <a:pt x="5385" y="11488"/>
                  </a:lnTo>
                  <a:lnTo>
                    <a:pt x="6663" y="11388"/>
                  </a:lnTo>
                  <a:lnTo>
                    <a:pt x="8902" y="8348"/>
                  </a:lnTo>
                  <a:lnTo>
                    <a:pt x="12376" y="4488"/>
                  </a:lnTo>
                  <a:lnTo>
                    <a:pt x="13747" y="4127"/>
                  </a:lnTo>
                  <a:lnTo>
                    <a:pt x="14286" y="2492"/>
                  </a:lnTo>
                  <a:lnTo>
                    <a:pt x="16531" y="626"/>
                  </a:lnTo>
                  <a:lnTo>
                    <a:pt x="19430" y="0"/>
                  </a:lnTo>
                  <a:lnTo>
                    <a:pt x="19588" y="1765"/>
                  </a:lnTo>
                  <a:lnTo>
                    <a:pt x="22749" y="1695"/>
                  </a:lnTo>
                  <a:lnTo>
                    <a:pt x="24451" y="2707"/>
                  </a:lnTo>
                  <a:lnTo>
                    <a:pt x="25204" y="3883"/>
                  </a:lnTo>
                  <a:lnTo>
                    <a:pt x="26986" y="4242"/>
                  </a:lnTo>
                  <a:lnTo>
                    <a:pt x="28864" y="5778"/>
                  </a:lnTo>
                  <a:lnTo>
                    <a:pt x="28520" y="11766"/>
                  </a:lnTo>
                  <a:lnTo>
                    <a:pt x="27583" y="15037"/>
                  </a:lnTo>
                  <a:lnTo>
                    <a:pt x="27195" y="18570"/>
                  </a:lnTo>
                  <a:lnTo>
                    <a:pt x="27705" y="19977"/>
                  </a:lnTo>
                  <a:lnTo>
                    <a:pt x="27093" y="22756"/>
                  </a:lnTo>
                  <a:lnTo>
                    <a:pt x="26498" y="23181"/>
                  </a:lnTo>
                  <a:lnTo>
                    <a:pt x="25274" y="26581"/>
                  </a:lnTo>
                  <a:lnTo>
                    <a:pt x="20961" y="3190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5" name="Polygon form 785"/>
            <p:cNvSpPr/>
            <p:nvPr/>
          </p:nvSpPr>
          <p:spPr>
            <a:xfrm>
              <a:off x="774685" y="3217203"/>
              <a:ext cx="13221" cy="12096"/>
            </a:xfrm>
            <a:custGeom>
              <a:avLst/>
              <a:gdLst/>
              <a:ahLst/>
              <a:cxnLst/>
              <a:rect l="0" t="0" r="0" b="0"/>
              <a:pathLst>
                <a:path w="13221" h="12096">
                  <a:moveTo>
                    <a:pt x="10863" y="1678"/>
                  </a:moveTo>
                  <a:lnTo>
                    <a:pt x="12073" y="1649"/>
                  </a:lnTo>
                  <a:lnTo>
                    <a:pt x="11432" y="3730"/>
                  </a:lnTo>
                  <a:lnTo>
                    <a:pt x="13221" y="5519"/>
                  </a:lnTo>
                  <a:lnTo>
                    <a:pt x="12939" y="7739"/>
                  </a:lnTo>
                  <a:lnTo>
                    <a:pt x="12165" y="7957"/>
                  </a:lnTo>
                  <a:lnTo>
                    <a:pt x="11574" y="8394"/>
                  </a:lnTo>
                  <a:lnTo>
                    <a:pt x="10574" y="9501"/>
                  </a:lnTo>
                  <a:lnTo>
                    <a:pt x="10306" y="12096"/>
                  </a:lnTo>
                  <a:lnTo>
                    <a:pt x="7156" y="10349"/>
                  </a:lnTo>
                  <a:lnTo>
                    <a:pt x="5717" y="8398"/>
                  </a:lnTo>
                  <a:lnTo>
                    <a:pt x="4346" y="7370"/>
                  </a:lnTo>
                  <a:lnTo>
                    <a:pt x="2657" y="5630"/>
                  </a:lnTo>
                  <a:lnTo>
                    <a:pt x="1813" y="4180"/>
                  </a:lnTo>
                  <a:lnTo>
                    <a:pt x="0" y="1998"/>
                  </a:lnTo>
                  <a:lnTo>
                    <a:pt x="544" y="38"/>
                  </a:lnTo>
                  <a:lnTo>
                    <a:pt x="1828" y="1105"/>
                  </a:lnTo>
                  <a:lnTo>
                    <a:pt x="2472" y="122"/>
                  </a:lnTo>
                  <a:lnTo>
                    <a:pt x="4020" y="0"/>
                  </a:lnTo>
                  <a:lnTo>
                    <a:pt x="6955" y="748"/>
                  </a:lnTo>
                  <a:lnTo>
                    <a:pt x="9256" y="655"/>
                  </a:lnTo>
                  <a:lnTo>
                    <a:pt x="10863" y="1678"/>
                  </a:lnTo>
                  <a:close/>
                </a:path>
              </a:pathLst>
            </a:custGeom>
            <a:solidFill>
              <a:srgbClr val="E5F5E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6" name="Polygon form 786"/>
            <p:cNvSpPr/>
            <p:nvPr/>
          </p:nvSpPr>
          <p:spPr>
            <a:xfrm>
              <a:off x="794916" y="3165182"/>
              <a:ext cx="29036" cy="22645"/>
            </a:xfrm>
            <a:custGeom>
              <a:avLst/>
              <a:gdLst/>
              <a:ahLst/>
              <a:cxnLst/>
              <a:rect l="0" t="0" r="0" b="0"/>
              <a:pathLst>
                <a:path w="29036" h="22645">
                  <a:moveTo>
                    <a:pt x="0" y="10897"/>
                  </a:moveTo>
                  <a:lnTo>
                    <a:pt x="3000" y="10874"/>
                  </a:lnTo>
                  <a:lnTo>
                    <a:pt x="6080" y="9039"/>
                  </a:lnTo>
                  <a:lnTo>
                    <a:pt x="6364" y="6370"/>
                  </a:lnTo>
                  <a:lnTo>
                    <a:pt x="8624" y="4814"/>
                  </a:lnTo>
                  <a:lnTo>
                    <a:pt x="7976" y="2714"/>
                  </a:lnTo>
                  <a:lnTo>
                    <a:pt x="9689" y="1884"/>
                  </a:lnTo>
                  <a:lnTo>
                    <a:pt x="12619" y="0"/>
                  </a:lnTo>
                  <a:lnTo>
                    <a:pt x="16031" y="1107"/>
                  </a:lnTo>
                  <a:lnTo>
                    <a:pt x="16685" y="2264"/>
                  </a:lnTo>
                  <a:lnTo>
                    <a:pt x="18171" y="1666"/>
                  </a:lnTo>
                  <a:lnTo>
                    <a:pt x="21364" y="2717"/>
                  </a:lnTo>
                  <a:lnTo>
                    <a:pt x="22102" y="4917"/>
                  </a:lnTo>
                  <a:lnTo>
                    <a:pt x="21697" y="6201"/>
                  </a:lnTo>
                  <a:lnTo>
                    <a:pt x="24229" y="9234"/>
                  </a:lnTo>
                  <a:lnTo>
                    <a:pt x="25655" y="10061"/>
                  </a:lnTo>
                  <a:lnTo>
                    <a:pt x="25637" y="10915"/>
                  </a:lnTo>
                  <a:lnTo>
                    <a:pt x="27890" y="11692"/>
                  </a:lnTo>
                  <a:lnTo>
                    <a:pt x="29036" y="12924"/>
                  </a:lnTo>
                  <a:lnTo>
                    <a:pt x="28031" y="13983"/>
                  </a:lnTo>
                  <a:lnTo>
                    <a:pt x="25487" y="13881"/>
                  </a:lnTo>
                  <a:lnTo>
                    <a:pt x="24972" y="14334"/>
                  </a:lnTo>
                  <a:lnTo>
                    <a:pt x="26004" y="15879"/>
                  </a:lnTo>
                  <a:lnTo>
                    <a:pt x="27349" y="18874"/>
                  </a:lnTo>
                  <a:lnTo>
                    <a:pt x="24702" y="19216"/>
                  </a:lnTo>
                  <a:lnTo>
                    <a:pt x="23921" y="20272"/>
                  </a:lnTo>
                  <a:lnTo>
                    <a:pt x="24145" y="22645"/>
                  </a:lnTo>
                  <a:lnTo>
                    <a:pt x="22804" y="22218"/>
                  </a:lnTo>
                  <a:lnTo>
                    <a:pt x="19987" y="22507"/>
                  </a:lnTo>
                  <a:lnTo>
                    <a:pt x="18969" y="21424"/>
                  </a:lnTo>
                  <a:lnTo>
                    <a:pt x="17921" y="22270"/>
                  </a:lnTo>
                  <a:lnTo>
                    <a:pt x="16618" y="21615"/>
                  </a:lnTo>
                  <a:lnTo>
                    <a:pt x="14112" y="21572"/>
                  </a:lnTo>
                  <a:lnTo>
                    <a:pt x="10407" y="20513"/>
                  </a:lnTo>
                  <a:lnTo>
                    <a:pt x="7162" y="20206"/>
                  </a:lnTo>
                  <a:lnTo>
                    <a:pt x="4733" y="20356"/>
                  </a:lnTo>
                  <a:lnTo>
                    <a:pt x="3185" y="21662"/>
                  </a:lnTo>
                  <a:lnTo>
                    <a:pt x="1697" y="21872"/>
                  </a:lnTo>
                  <a:lnTo>
                    <a:pt x="1345" y="19779"/>
                  </a:lnTo>
                  <a:lnTo>
                    <a:pt x="70" y="17616"/>
                  </a:lnTo>
                  <a:lnTo>
                    <a:pt x="1815" y="16623"/>
                  </a:lnTo>
                  <a:lnTo>
                    <a:pt x="1562" y="14748"/>
                  </a:lnTo>
                  <a:lnTo>
                    <a:pt x="438" y="12975"/>
                  </a:lnTo>
                  <a:lnTo>
                    <a:pt x="0" y="1089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7" name="Polygon form 787"/>
            <p:cNvSpPr/>
            <p:nvPr/>
          </p:nvSpPr>
          <p:spPr>
            <a:xfrm>
              <a:off x="787708" y="3229070"/>
              <a:ext cx="6489" cy="14401"/>
            </a:xfrm>
            <a:custGeom>
              <a:avLst/>
              <a:gdLst/>
              <a:ahLst/>
              <a:cxnLst/>
              <a:rect l="0" t="0" r="0" b="0"/>
              <a:pathLst>
                <a:path w="6489" h="14401">
                  <a:moveTo>
                    <a:pt x="4525" y="3883"/>
                  </a:moveTo>
                  <a:lnTo>
                    <a:pt x="4241" y="5490"/>
                  </a:lnTo>
                  <a:lnTo>
                    <a:pt x="4914" y="7503"/>
                  </a:lnTo>
                  <a:lnTo>
                    <a:pt x="6442" y="8631"/>
                  </a:lnTo>
                  <a:lnTo>
                    <a:pt x="6489" y="9869"/>
                  </a:lnTo>
                  <a:lnTo>
                    <a:pt x="5435" y="10566"/>
                  </a:lnTo>
                  <a:lnTo>
                    <a:pt x="5367" y="12098"/>
                  </a:lnTo>
                  <a:lnTo>
                    <a:pt x="3964" y="14401"/>
                  </a:lnTo>
                  <a:lnTo>
                    <a:pt x="3349" y="14078"/>
                  </a:lnTo>
                  <a:lnTo>
                    <a:pt x="3190" y="13043"/>
                  </a:lnTo>
                  <a:lnTo>
                    <a:pt x="1146" y="11485"/>
                  </a:lnTo>
                  <a:lnTo>
                    <a:pt x="655" y="9247"/>
                  </a:lnTo>
                  <a:lnTo>
                    <a:pt x="666" y="6032"/>
                  </a:lnTo>
                  <a:lnTo>
                    <a:pt x="1002" y="4565"/>
                  </a:lnTo>
                  <a:lnTo>
                    <a:pt x="362" y="3831"/>
                  </a:lnTo>
                  <a:lnTo>
                    <a:pt x="0" y="2336"/>
                  </a:lnTo>
                  <a:lnTo>
                    <a:pt x="1261" y="0"/>
                  </a:lnTo>
                  <a:lnTo>
                    <a:pt x="1559" y="883"/>
                  </a:lnTo>
                  <a:lnTo>
                    <a:pt x="2433" y="455"/>
                  </a:lnTo>
                  <a:lnTo>
                    <a:pt x="3275" y="1708"/>
                  </a:lnTo>
                  <a:lnTo>
                    <a:pt x="4134" y="2180"/>
                  </a:lnTo>
                  <a:lnTo>
                    <a:pt x="4525" y="388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8" name="Polygon form 788"/>
            <p:cNvSpPr/>
            <p:nvPr/>
          </p:nvSpPr>
          <p:spPr>
            <a:xfrm>
              <a:off x="384653" y="3338709"/>
              <a:ext cx="6170" cy="12820"/>
            </a:xfrm>
            <a:custGeom>
              <a:avLst/>
              <a:gdLst/>
              <a:ahLst/>
              <a:cxnLst/>
              <a:rect l="0" t="0" r="0" b="0"/>
              <a:pathLst>
                <a:path w="6170" h="12820">
                  <a:moveTo>
                    <a:pt x="1834" y="3319"/>
                  </a:moveTo>
                  <a:lnTo>
                    <a:pt x="1928" y="2593"/>
                  </a:lnTo>
                  <a:lnTo>
                    <a:pt x="2420" y="2378"/>
                  </a:lnTo>
                  <a:lnTo>
                    <a:pt x="3002" y="2981"/>
                  </a:lnTo>
                  <a:lnTo>
                    <a:pt x="4853" y="44"/>
                  </a:lnTo>
                  <a:lnTo>
                    <a:pt x="5576" y="0"/>
                  </a:lnTo>
                  <a:lnTo>
                    <a:pt x="5465" y="723"/>
                  </a:lnTo>
                  <a:lnTo>
                    <a:pt x="6170" y="766"/>
                  </a:lnTo>
                  <a:lnTo>
                    <a:pt x="5880" y="2104"/>
                  </a:lnTo>
                  <a:lnTo>
                    <a:pt x="4916" y="4219"/>
                  </a:lnTo>
                  <a:lnTo>
                    <a:pt x="5119" y="4990"/>
                  </a:lnTo>
                  <a:lnTo>
                    <a:pt x="4440" y="6743"/>
                  </a:lnTo>
                  <a:lnTo>
                    <a:pt x="4602" y="7221"/>
                  </a:lnTo>
                  <a:lnTo>
                    <a:pt x="3775" y="9700"/>
                  </a:lnTo>
                  <a:lnTo>
                    <a:pt x="2834" y="10990"/>
                  </a:lnTo>
                  <a:lnTo>
                    <a:pt x="2130" y="11130"/>
                  </a:lnTo>
                  <a:lnTo>
                    <a:pt x="1125" y="12820"/>
                  </a:lnTo>
                  <a:lnTo>
                    <a:pt x="0" y="12793"/>
                  </a:lnTo>
                  <a:lnTo>
                    <a:pt x="1161" y="7230"/>
                  </a:lnTo>
                  <a:lnTo>
                    <a:pt x="1834" y="331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9" name="Polygon form 789"/>
            <p:cNvSpPr/>
            <p:nvPr/>
          </p:nvSpPr>
          <p:spPr>
            <a:xfrm>
              <a:off x="456653" y="3477308"/>
              <a:ext cx="48898" cy="63466"/>
            </a:xfrm>
            <a:custGeom>
              <a:avLst/>
              <a:gdLst/>
              <a:ahLst/>
              <a:cxnLst/>
              <a:rect l="0" t="0" r="0" b="0"/>
              <a:pathLst>
                <a:path w="48898" h="63466">
                  <a:moveTo>
                    <a:pt x="31259" y="58983"/>
                  </a:moveTo>
                  <a:lnTo>
                    <a:pt x="26994" y="58882"/>
                  </a:lnTo>
                  <a:lnTo>
                    <a:pt x="26132" y="62786"/>
                  </a:lnTo>
                  <a:lnTo>
                    <a:pt x="23421" y="59363"/>
                  </a:lnTo>
                  <a:lnTo>
                    <a:pt x="18382" y="58305"/>
                  </a:lnTo>
                  <a:lnTo>
                    <a:pt x="15973" y="62737"/>
                  </a:lnTo>
                  <a:lnTo>
                    <a:pt x="13409" y="63466"/>
                  </a:lnTo>
                  <a:lnTo>
                    <a:pt x="10897" y="56851"/>
                  </a:lnTo>
                  <a:lnTo>
                    <a:pt x="8078" y="51482"/>
                  </a:lnTo>
                  <a:lnTo>
                    <a:pt x="8584" y="46780"/>
                  </a:lnTo>
                  <a:lnTo>
                    <a:pt x="6336" y="44777"/>
                  </a:lnTo>
                  <a:lnTo>
                    <a:pt x="5365" y="41299"/>
                  </a:lnTo>
                  <a:lnTo>
                    <a:pt x="3095" y="38048"/>
                  </a:lnTo>
                  <a:lnTo>
                    <a:pt x="4825" y="32779"/>
                  </a:lnTo>
                  <a:lnTo>
                    <a:pt x="2728" y="28741"/>
                  </a:lnTo>
                  <a:lnTo>
                    <a:pt x="3413" y="27098"/>
                  </a:lnTo>
                  <a:lnTo>
                    <a:pt x="2539" y="25316"/>
                  </a:lnTo>
                  <a:lnTo>
                    <a:pt x="3761" y="22872"/>
                  </a:lnTo>
                  <a:lnTo>
                    <a:pt x="3420" y="18752"/>
                  </a:lnTo>
                  <a:lnTo>
                    <a:pt x="3283" y="15345"/>
                  </a:lnTo>
                  <a:lnTo>
                    <a:pt x="3951" y="13695"/>
                  </a:lnTo>
                  <a:lnTo>
                    <a:pt x="0" y="5944"/>
                  </a:lnTo>
                  <a:lnTo>
                    <a:pt x="2867" y="6317"/>
                  </a:lnTo>
                  <a:lnTo>
                    <a:pt x="4822" y="6187"/>
                  </a:lnTo>
                  <a:lnTo>
                    <a:pt x="5560" y="4712"/>
                  </a:lnTo>
                  <a:lnTo>
                    <a:pt x="8753" y="2711"/>
                  </a:lnTo>
                  <a:lnTo>
                    <a:pt x="10637" y="873"/>
                  </a:lnTo>
                  <a:lnTo>
                    <a:pt x="15580" y="0"/>
                  </a:lnTo>
                  <a:lnTo>
                    <a:pt x="15422" y="3624"/>
                  </a:lnTo>
                  <a:lnTo>
                    <a:pt x="16026" y="5475"/>
                  </a:lnTo>
                  <a:lnTo>
                    <a:pt x="15966" y="8716"/>
                  </a:lnTo>
                  <a:lnTo>
                    <a:pt x="20450" y="12985"/>
                  </a:lnTo>
                  <a:lnTo>
                    <a:pt x="24776" y="13724"/>
                  </a:lnTo>
                  <a:lnTo>
                    <a:pt x="26423" y="15504"/>
                  </a:lnTo>
                  <a:lnTo>
                    <a:pt x="29073" y="16423"/>
                  </a:lnTo>
                  <a:lnTo>
                    <a:pt x="30765" y="17799"/>
                  </a:lnTo>
                  <a:lnTo>
                    <a:pt x="33150" y="17719"/>
                  </a:lnTo>
                  <a:lnTo>
                    <a:pt x="35478" y="19115"/>
                  </a:lnTo>
                  <a:lnTo>
                    <a:pt x="35890" y="21892"/>
                  </a:lnTo>
                  <a:lnTo>
                    <a:pt x="36756" y="23285"/>
                  </a:lnTo>
                  <a:lnTo>
                    <a:pt x="36999" y="25356"/>
                  </a:lnTo>
                  <a:lnTo>
                    <a:pt x="35902" y="25453"/>
                  </a:lnTo>
                  <a:lnTo>
                    <a:pt x="37907" y="31026"/>
                  </a:lnTo>
                  <a:lnTo>
                    <a:pt x="45165" y="31110"/>
                  </a:lnTo>
                  <a:lnTo>
                    <a:pt x="44890" y="33889"/>
                  </a:lnTo>
                  <a:lnTo>
                    <a:pt x="45491" y="35776"/>
                  </a:lnTo>
                  <a:lnTo>
                    <a:pt x="47690" y="37088"/>
                  </a:lnTo>
                  <a:lnTo>
                    <a:pt x="48898" y="40054"/>
                  </a:lnTo>
                  <a:lnTo>
                    <a:pt x="48652" y="43841"/>
                  </a:lnTo>
                  <a:lnTo>
                    <a:pt x="47868" y="45959"/>
                  </a:lnTo>
                  <a:lnTo>
                    <a:pt x="48553" y="48685"/>
                  </a:lnTo>
                  <a:lnTo>
                    <a:pt x="47505" y="49698"/>
                  </a:lnTo>
                  <a:lnTo>
                    <a:pt x="47261" y="48221"/>
                  </a:lnTo>
                  <a:lnTo>
                    <a:pt x="43479" y="45834"/>
                  </a:lnTo>
                  <a:lnTo>
                    <a:pt x="39992" y="45831"/>
                  </a:lnTo>
                  <a:lnTo>
                    <a:pt x="33640" y="47357"/>
                  </a:lnTo>
                  <a:lnTo>
                    <a:pt x="32399" y="51623"/>
                  </a:lnTo>
                  <a:lnTo>
                    <a:pt x="32656" y="54211"/>
                  </a:lnTo>
                  <a:lnTo>
                    <a:pt x="32009" y="59998"/>
                  </a:lnTo>
                  <a:lnTo>
                    <a:pt x="31259" y="5898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0" name="Polygon form 790"/>
            <p:cNvSpPr/>
            <p:nvPr/>
          </p:nvSpPr>
          <p:spPr>
            <a:xfrm>
              <a:off x="438470" y="3404905"/>
              <a:ext cx="150394" cy="186609"/>
            </a:xfrm>
            <a:custGeom>
              <a:avLst/>
              <a:gdLst/>
              <a:ahLst/>
              <a:cxnLst/>
              <a:rect l="0" t="0" r="0" b="0"/>
              <a:pathLst>
                <a:path w="150394" h="186609">
                  <a:moveTo>
                    <a:pt x="75083" y="170101"/>
                  </a:moveTo>
                  <a:lnTo>
                    <a:pt x="78737" y="163457"/>
                  </a:lnTo>
                  <a:lnTo>
                    <a:pt x="82059" y="158717"/>
                  </a:lnTo>
                  <a:lnTo>
                    <a:pt x="84193" y="156714"/>
                  </a:lnTo>
                  <a:lnTo>
                    <a:pt x="86858" y="154011"/>
                  </a:lnTo>
                  <a:lnTo>
                    <a:pt x="86359" y="150198"/>
                  </a:lnTo>
                  <a:lnTo>
                    <a:pt x="84113" y="147484"/>
                  </a:lnTo>
                  <a:lnTo>
                    <a:pt x="82428" y="148440"/>
                  </a:lnTo>
                  <a:lnTo>
                    <a:pt x="82747" y="145667"/>
                  </a:lnTo>
                  <a:lnTo>
                    <a:pt x="82843" y="142832"/>
                  </a:lnTo>
                  <a:lnTo>
                    <a:pt x="82481" y="140206"/>
                  </a:lnTo>
                  <a:lnTo>
                    <a:pt x="81032" y="139367"/>
                  </a:lnTo>
                  <a:lnTo>
                    <a:pt x="79753" y="140169"/>
                  </a:lnTo>
                  <a:lnTo>
                    <a:pt x="78345" y="139987"/>
                  </a:lnTo>
                  <a:lnTo>
                    <a:pt x="77658" y="138156"/>
                  </a:lnTo>
                  <a:lnTo>
                    <a:pt x="76722" y="133781"/>
                  </a:lnTo>
                  <a:lnTo>
                    <a:pt x="75839" y="132366"/>
                  </a:lnTo>
                  <a:lnTo>
                    <a:pt x="73160" y="131122"/>
                  </a:lnTo>
                  <a:lnTo>
                    <a:pt x="71767" y="132091"/>
                  </a:lnTo>
                  <a:lnTo>
                    <a:pt x="67722" y="131253"/>
                  </a:lnTo>
                  <a:lnTo>
                    <a:pt x="67124" y="124744"/>
                  </a:lnTo>
                  <a:lnTo>
                    <a:pt x="65689" y="122101"/>
                  </a:lnTo>
                  <a:lnTo>
                    <a:pt x="66737" y="121088"/>
                  </a:lnTo>
                  <a:lnTo>
                    <a:pt x="66051" y="118363"/>
                  </a:lnTo>
                  <a:lnTo>
                    <a:pt x="66835" y="116244"/>
                  </a:lnTo>
                  <a:lnTo>
                    <a:pt x="67081" y="112457"/>
                  </a:lnTo>
                  <a:lnTo>
                    <a:pt x="65873" y="109491"/>
                  </a:lnTo>
                  <a:lnTo>
                    <a:pt x="63674" y="108179"/>
                  </a:lnTo>
                  <a:lnTo>
                    <a:pt x="63074" y="106292"/>
                  </a:lnTo>
                  <a:lnTo>
                    <a:pt x="63349" y="103513"/>
                  </a:lnTo>
                  <a:lnTo>
                    <a:pt x="56090" y="103429"/>
                  </a:lnTo>
                  <a:lnTo>
                    <a:pt x="54086" y="97856"/>
                  </a:lnTo>
                  <a:lnTo>
                    <a:pt x="55183" y="97760"/>
                  </a:lnTo>
                  <a:lnTo>
                    <a:pt x="54940" y="95688"/>
                  </a:lnTo>
                  <a:lnTo>
                    <a:pt x="54074" y="94295"/>
                  </a:lnTo>
                  <a:lnTo>
                    <a:pt x="53661" y="91519"/>
                  </a:lnTo>
                  <a:lnTo>
                    <a:pt x="51333" y="90123"/>
                  </a:lnTo>
                  <a:lnTo>
                    <a:pt x="48948" y="90202"/>
                  </a:lnTo>
                  <a:lnTo>
                    <a:pt x="47256" y="88826"/>
                  </a:lnTo>
                  <a:lnTo>
                    <a:pt x="44606" y="87907"/>
                  </a:lnTo>
                  <a:lnTo>
                    <a:pt x="42960" y="86127"/>
                  </a:lnTo>
                  <a:lnTo>
                    <a:pt x="38634" y="85388"/>
                  </a:lnTo>
                  <a:lnTo>
                    <a:pt x="34150" y="81119"/>
                  </a:lnTo>
                  <a:lnTo>
                    <a:pt x="34210" y="77878"/>
                  </a:lnTo>
                  <a:lnTo>
                    <a:pt x="33606" y="76027"/>
                  </a:lnTo>
                  <a:lnTo>
                    <a:pt x="33763" y="72403"/>
                  </a:lnTo>
                  <a:lnTo>
                    <a:pt x="28820" y="73276"/>
                  </a:lnTo>
                  <a:lnTo>
                    <a:pt x="26936" y="75114"/>
                  </a:lnTo>
                  <a:lnTo>
                    <a:pt x="23744" y="77115"/>
                  </a:lnTo>
                  <a:lnTo>
                    <a:pt x="23006" y="78590"/>
                  </a:lnTo>
                  <a:lnTo>
                    <a:pt x="21051" y="78720"/>
                  </a:lnTo>
                  <a:lnTo>
                    <a:pt x="18183" y="78347"/>
                  </a:lnTo>
                  <a:lnTo>
                    <a:pt x="16100" y="79210"/>
                  </a:lnTo>
                  <a:lnTo>
                    <a:pt x="14320" y="78676"/>
                  </a:lnTo>
                  <a:lnTo>
                    <a:pt x="14021" y="71303"/>
                  </a:lnTo>
                  <a:lnTo>
                    <a:pt x="11094" y="74200"/>
                  </a:lnTo>
                  <a:lnTo>
                    <a:pt x="7715" y="74116"/>
                  </a:lnTo>
                  <a:lnTo>
                    <a:pt x="6079" y="71541"/>
                  </a:lnTo>
                  <a:lnTo>
                    <a:pt x="3523" y="71289"/>
                  </a:lnTo>
                  <a:lnTo>
                    <a:pt x="4184" y="69191"/>
                  </a:lnTo>
                  <a:lnTo>
                    <a:pt x="1862" y="66254"/>
                  </a:lnTo>
                  <a:lnTo>
                    <a:pt x="0" y="61886"/>
                  </a:lnTo>
                  <a:lnTo>
                    <a:pt x="960" y="60986"/>
                  </a:lnTo>
                  <a:lnTo>
                    <a:pt x="843" y="58930"/>
                  </a:lnTo>
                  <a:lnTo>
                    <a:pt x="3088" y="57505"/>
                  </a:lnTo>
                  <a:lnTo>
                    <a:pt x="2578" y="54877"/>
                  </a:lnTo>
                  <a:lnTo>
                    <a:pt x="3482" y="53177"/>
                  </a:lnTo>
                  <a:lnTo>
                    <a:pt x="3665" y="50904"/>
                  </a:lnTo>
                  <a:lnTo>
                    <a:pt x="7934" y="47568"/>
                  </a:lnTo>
                  <a:lnTo>
                    <a:pt x="11050" y="46616"/>
                  </a:lnTo>
                  <a:lnTo>
                    <a:pt x="11542" y="45883"/>
                  </a:lnTo>
                  <a:lnTo>
                    <a:pt x="15011" y="46093"/>
                  </a:lnTo>
                  <a:lnTo>
                    <a:pt x="16458" y="32785"/>
                  </a:lnTo>
                  <a:lnTo>
                    <a:pt x="16528" y="30681"/>
                  </a:lnTo>
                  <a:lnTo>
                    <a:pt x="15909" y="27904"/>
                  </a:lnTo>
                  <a:lnTo>
                    <a:pt x="14198" y="26135"/>
                  </a:lnTo>
                  <a:lnTo>
                    <a:pt x="14222" y="22608"/>
                  </a:lnTo>
                  <a:lnTo>
                    <a:pt x="16392" y="21811"/>
                  </a:lnTo>
                  <a:lnTo>
                    <a:pt x="17159" y="22313"/>
                  </a:lnTo>
                  <a:lnTo>
                    <a:pt x="17299" y="20456"/>
                  </a:lnTo>
                  <a:lnTo>
                    <a:pt x="15050" y="19952"/>
                  </a:lnTo>
                  <a:lnTo>
                    <a:pt x="15033" y="16915"/>
                  </a:lnTo>
                  <a:lnTo>
                    <a:pt x="22524" y="17038"/>
                  </a:lnTo>
                  <a:lnTo>
                    <a:pt x="23818" y="15372"/>
                  </a:lnTo>
                  <a:lnTo>
                    <a:pt x="24866" y="16910"/>
                  </a:lnTo>
                  <a:lnTo>
                    <a:pt x="25588" y="19766"/>
                  </a:lnTo>
                  <a:lnTo>
                    <a:pt x="26318" y="19171"/>
                  </a:lnTo>
                  <a:lnTo>
                    <a:pt x="28418" y="21732"/>
                  </a:lnTo>
                  <a:lnTo>
                    <a:pt x="31411" y="21421"/>
                  </a:lnTo>
                  <a:lnTo>
                    <a:pt x="32164" y="19943"/>
                  </a:lnTo>
                  <a:lnTo>
                    <a:pt x="35034" y="18819"/>
                  </a:lnTo>
                  <a:lnTo>
                    <a:pt x="36625" y="18029"/>
                  </a:lnTo>
                  <a:lnTo>
                    <a:pt x="37095" y="15985"/>
                  </a:lnTo>
                  <a:lnTo>
                    <a:pt x="39860" y="14618"/>
                  </a:lnTo>
                  <a:lnTo>
                    <a:pt x="39667" y="13603"/>
                  </a:lnTo>
                  <a:lnTo>
                    <a:pt x="36417" y="13180"/>
                  </a:lnTo>
                  <a:lnTo>
                    <a:pt x="35940" y="10137"/>
                  </a:lnTo>
                  <a:lnTo>
                    <a:pt x="36170" y="6901"/>
                  </a:lnTo>
                  <a:lnTo>
                    <a:pt x="34483" y="5642"/>
                  </a:lnTo>
                  <a:lnTo>
                    <a:pt x="35215" y="5200"/>
                  </a:lnTo>
                  <a:lnTo>
                    <a:pt x="38042" y="5831"/>
                  </a:lnTo>
                  <a:lnTo>
                    <a:pt x="41067" y="7049"/>
                  </a:lnTo>
                  <a:lnTo>
                    <a:pt x="42205" y="5914"/>
                  </a:lnTo>
                  <a:lnTo>
                    <a:pt x="44987" y="5177"/>
                  </a:lnTo>
                  <a:lnTo>
                    <a:pt x="49334" y="3393"/>
                  </a:lnTo>
                  <a:lnTo>
                    <a:pt x="50793" y="1563"/>
                  </a:lnTo>
                  <a:lnTo>
                    <a:pt x="50327" y="202"/>
                  </a:lnTo>
                  <a:lnTo>
                    <a:pt x="52330" y="0"/>
                  </a:lnTo>
                  <a:lnTo>
                    <a:pt x="53188" y="1113"/>
                  </a:lnTo>
                  <a:lnTo>
                    <a:pt x="52626" y="3223"/>
                  </a:lnTo>
                  <a:lnTo>
                    <a:pt x="53926" y="3958"/>
                  </a:lnTo>
                  <a:lnTo>
                    <a:pt x="54749" y="6196"/>
                  </a:lnTo>
                  <a:lnTo>
                    <a:pt x="53644" y="7887"/>
                  </a:lnTo>
                  <a:lnTo>
                    <a:pt x="52952" y="11980"/>
                  </a:lnTo>
                  <a:lnTo>
                    <a:pt x="53899" y="14415"/>
                  </a:lnTo>
                  <a:lnTo>
                    <a:pt x="54150" y="16641"/>
                  </a:lnTo>
                  <a:lnTo>
                    <a:pt x="56494" y="18901"/>
                  </a:lnTo>
                  <a:lnTo>
                    <a:pt x="58380" y="19142"/>
                  </a:lnTo>
                  <a:lnTo>
                    <a:pt x="58813" y="18201"/>
                  </a:lnTo>
                  <a:lnTo>
                    <a:pt x="60030" y="17995"/>
                  </a:lnTo>
                  <a:lnTo>
                    <a:pt x="61779" y="17155"/>
                  </a:lnTo>
                  <a:lnTo>
                    <a:pt x="63043" y="15880"/>
                  </a:lnTo>
                  <a:lnTo>
                    <a:pt x="65165" y="16291"/>
                  </a:lnTo>
                  <a:lnTo>
                    <a:pt x="66103" y="16121"/>
                  </a:lnTo>
                  <a:lnTo>
                    <a:pt x="68189" y="16517"/>
                  </a:lnTo>
                  <a:lnTo>
                    <a:pt x="68547" y="15538"/>
                  </a:lnTo>
                  <a:lnTo>
                    <a:pt x="67913" y="14583"/>
                  </a:lnTo>
                  <a:lnTo>
                    <a:pt x="68317" y="13195"/>
                  </a:lnTo>
                  <a:lnTo>
                    <a:pt x="69862" y="13625"/>
                  </a:lnTo>
                  <a:lnTo>
                    <a:pt x="71685" y="13139"/>
                  </a:lnTo>
                  <a:lnTo>
                    <a:pt x="73873" y="14159"/>
                  </a:lnTo>
                  <a:lnTo>
                    <a:pt x="75540" y="15150"/>
                  </a:lnTo>
                  <a:lnTo>
                    <a:pt x="76747" y="13854"/>
                  </a:lnTo>
                  <a:lnTo>
                    <a:pt x="77604" y="14056"/>
                  </a:lnTo>
                  <a:lnTo>
                    <a:pt x="78112" y="15405"/>
                  </a:lnTo>
                  <a:lnTo>
                    <a:pt x="79957" y="15066"/>
                  </a:lnTo>
                  <a:lnTo>
                    <a:pt x="81454" y="13251"/>
                  </a:lnTo>
                  <a:lnTo>
                    <a:pt x="82688" y="9731"/>
                  </a:lnTo>
                  <a:lnTo>
                    <a:pt x="85048" y="5362"/>
                  </a:lnTo>
                  <a:lnTo>
                    <a:pt x="86362" y="5140"/>
                  </a:lnTo>
                  <a:lnTo>
                    <a:pt x="87258" y="7787"/>
                  </a:lnTo>
                  <a:lnTo>
                    <a:pt x="89293" y="16150"/>
                  </a:lnTo>
                  <a:lnTo>
                    <a:pt x="91342" y="16942"/>
                  </a:lnTo>
                  <a:lnTo>
                    <a:pt x="91423" y="20239"/>
                  </a:lnTo>
                  <a:lnTo>
                    <a:pt x="88517" y="24170"/>
                  </a:lnTo>
                  <a:lnTo>
                    <a:pt x="89713" y="25611"/>
                  </a:lnTo>
                  <a:lnTo>
                    <a:pt x="96512" y="26360"/>
                  </a:lnTo>
                  <a:lnTo>
                    <a:pt x="96668" y="31143"/>
                  </a:lnTo>
                  <a:lnTo>
                    <a:pt x="99576" y="28010"/>
                  </a:lnTo>
                  <a:lnTo>
                    <a:pt x="104422" y="29721"/>
                  </a:lnTo>
                  <a:lnTo>
                    <a:pt x="110827" y="32625"/>
                  </a:lnTo>
                  <a:lnTo>
                    <a:pt x="112727" y="35413"/>
                  </a:lnTo>
                  <a:lnTo>
                    <a:pt x="112126" y="38049"/>
                  </a:lnTo>
                  <a:lnTo>
                    <a:pt x="116580" y="36574"/>
                  </a:lnTo>
                  <a:lnTo>
                    <a:pt x="124091" y="39076"/>
                  </a:lnTo>
                  <a:lnTo>
                    <a:pt x="129832" y="38880"/>
                  </a:lnTo>
                  <a:lnTo>
                    <a:pt x="135566" y="42796"/>
                  </a:lnTo>
                  <a:lnTo>
                    <a:pt x="140560" y="48098"/>
                  </a:lnTo>
                  <a:lnTo>
                    <a:pt x="143544" y="49457"/>
                  </a:lnTo>
                  <a:lnTo>
                    <a:pt x="146831" y="49638"/>
                  </a:lnTo>
                  <a:lnTo>
                    <a:pt x="148251" y="51128"/>
                  </a:lnTo>
                  <a:lnTo>
                    <a:pt x="149685" y="57155"/>
                  </a:lnTo>
                  <a:lnTo>
                    <a:pt x="150394" y="60018"/>
                  </a:lnTo>
                  <a:lnTo>
                    <a:pt x="149097" y="67856"/>
                  </a:lnTo>
                  <a:lnTo>
                    <a:pt x="147256" y="70959"/>
                  </a:lnTo>
                  <a:lnTo>
                    <a:pt x="142126" y="77585"/>
                  </a:lnTo>
                  <a:lnTo>
                    <a:pt x="139935" y="82962"/>
                  </a:lnTo>
                  <a:lnTo>
                    <a:pt x="137320" y="87095"/>
                  </a:lnTo>
                  <a:lnTo>
                    <a:pt x="136374" y="87195"/>
                  </a:lnTo>
                  <a:lnTo>
                    <a:pt x="135499" y="90694"/>
                  </a:lnTo>
                  <a:lnTo>
                    <a:pt x="136293" y="99580"/>
                  </a:lnTo>
                  <a:lnTo>
                    <a:pt x="135724" y="106902"/>
                  </a:lnTo>
                  <a:lnTo>
                    <a:pt x="135546" y="110033"/>
                  </a:lnTo>
                  <a:lnTo>
                    <a:pt x="134494" y="111918"/>
                  </a:lnTo>
                  <a:lnTo>
                    <a:pt x="134322" y="118268"/>
                  </a:lnTo>
                  <a:lnTo>
                    <a:pt x="131051" y="124510"/>
                  </a:lnTo>
                  <a:lnTo>
                    <a:pt x="130864" y="129420"/>
                  </a:lnTo>
                  <a:lnTo>
                    <a:pt x="128048" y="131520"/>
                  </a:lnTo>
                  <a:lnTo>
                    <a:pt x="127460" y="134378"/>
                  </a:lnTo>
                  <a:lnTo>
                    <a:pt x="123426" y="134429"/>
                  </a:lnTo>
                  <a:lnTo>
                    <a:pt x="117784" y="136348"/>
                  </a:lnTo>
                  <a:lnTo>
                    <a:pt x="115410" y="138507"/>
                  </a:lnTo>
                  <a:lnTo>
                    <a:pt x="111427" y="139968"/>
                  </a:lnTo>
                  <a:lnTo>
                    <a:pt x="107540" y="143836"/>
                  </a:lnTo>
                  <a:lnTo>
                    <a:pt x="105031" y="148617"/>
                  </a:lnTo>
                  <a:lnTo>
                    <a:pt x="104975" y="152181"/>
                  </a:lnTo>
                  <a:lnTo>
                    <a:pt x="105946" y="154796"/>
                  </a:lnTo>
                  <a:lnTo>
                    <a:pt x="105948" y="159617"/>
                  </a:lnTo>
                  <a:lnTo>
                    <a:pt x="105464" y="161957"/>
                  </a:lnTo>
                  <a:lnTo>
                    <a:pt x="103324" y="164632"/>
                  </a:lnTo>
                  <a:lnTo>
                    <a:pt x="100665" y="173103"/>
                  </a:lnTo>
                  <a:lnTo>
                    <a:pt x="98157" y="176958"/>
                  </a:lnTo>
                  <a:lnTo>
                    <a:pt x="96121" y="179249"/>
                  </a:lnTo>
                  <a:lnTo>
                    <a:pt x="95330" y="183821"/>
                  </a:lnTo>
                  <a:lnTo>
                    <a:pt x="93502" y="186609"/>
                  </a:lnTo>
                  <a:lnTo>
                    <a:pt x="91999" y="183940"/>
                  </a:lnTo>
                  <a:lnTo>
                    <a:pt x="93141" y="181637"/>
                  </a:lnTo>
                  <a:lnTo>
                    <a:pt x="90474" y="178453"/>
                  </a:lnTo>
                  <a:lnTo>
                    <a:pt x="87181" y="175896"/>
                  </a:lnTo>
                  <a:lnTo>
                    <a:pt x="82927" y="172943"/>
                  </a:lnTo>
                  <a:lnTo>
                    <a:pt x="81617" y="173119"/>
                  </a:lnTo>
                  <a:lnTo>
                    <a:pt x="77329" y="169527"/>
                  </a:lnTo>
                  <a:lnTo>
                    <a:pt x="75083" y="17010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1" name="Polygon form 791"/>
            <p:cNvSpPr/>
            <p:nvPr/>
          </p:nvSpPr>
          <p:spPr>
            <a:xfrm>
              <a:off x="1160630" y="3402089"/>
              <a:ext cx="4493" cy="7441"/>
            </a:xfrm>
            <a:custGeom>
              <a:avLst/>
              <a:gdLst/>
              <a:ahLst/>
              <a:cxnLst/>
              <a:rect l="0" t="0" r="0" b="0"/>
              <a:pathLst>
                <a:path w="4493" h="7441">
                  <a:moveTo>
                    <a:pt x="0" y="4794"/>
                  </a:moveTo>
                  <a:lnTo>
                    <a:pt x="1409" y="2856"/>
                  </a:lnTo>
                  <a:lnTo>
                    <a:pt x="4493" y="0"/>
                  </a:lnTo>
                  <a:lnTo>
                    <a:pt x="4483" y="2537"/>
                  </a:lnTo>
                  <a:lnTo>
                    <a:pt x="4449" y="5826"/>
                  </a:lnTo>
                  <a:lnTo>
                    <a:pt x="2605" y="5681"/>
                  </a:lnTo>
                  <a:lnTo>
                    <a:pt x="1889" y="7441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2" name="Polygon form 792"/>
            <p:cNvSpPr/>
            <p:nvPr/>
          </p:nvSpPr>
          <p:spPr>
            <a:xfrm>
              <a:off x="1046265" y="3290326"/>
              <a:ext cx="12256" cy="7776"/>
            </a:xfrm>
            <a:custGeom>
              <a:avLst/>
              <a:gdLst/>
              <a:ahLst/>
              <a:cxnLst/>
              <a:rect l="0" t="0" r="0" b="0"/>
              <a:pathLst>
                <a:path w="12256" h="7776">
                  <a:moveTo>
                    <a:pt x="9792" y="2302"/>
                  </a:moveTo>
                  <a:lnTo>
                    <a:pt x="11692" y="3803"/>
                  </a:lnTo>
                  <a:lnTo>
                    <a:pt x="12256" y="6834"/>
                  </a:lnTo>
                  <a:lnTo>
                    <a:pt x="9338" y="7109"/>
                  </a:lnTo>
                  <a:lnTo>
                    <a:pt x="6191" y="6911"/>
                  </a:lnTo>
                  <a:lnTo>
                    <a:pt x="4111" y="7776"/>
                  </a:lnTo>
                  <a:lnTo>
                    <a:pt x="334" y="6054"/>
                  </a:lnTo>
                  <a:lnTo>
                    <a:pt x="0" y="5076"/>
                  </a:lnTo>
                  <a:lnTo>
                    <a:pt x="1418" y="1330"/>
                  </a:lnTo>
                  <a:lnTo>
                    <a:pt x="3023" y="0"/>
                  </a:lnTo>
                  <a:lnTo>
                    <a:pt x="5911" y="1019"/>
                  </a:lnTo>
                  <a:lnTo>
                    <a:pt x="7848" y="1053"/>
                  </a:lnTo>
                  <a:lnTo>
                    <a:pt x="9792" y="230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3" name="Polygon form 793"/>
            <p:cNvSpPr/>
            <p:nvPr/>
          </p:nvSpPr>
          <p:spPr>
            <a:xfrm>
              <a:off x="795564" y="3513485"/>
              <a:ext cx="36150" cy="43092"/>
            </a:xfrm>
            <a:custGeom>
              <a:avLst/>
              <a:gdLst/>
              <a:ahLst/>
              <a:cxnLst/>
              <a:rect l="0" t="0" r="0" b="0"/>
              <a:pathLst>
                <a:path w="36150" h="43092">
                  <a:moveTo>
                    <a:pt x="22959" y="4140"/>
                  </a:moveTo>
                  <a:lnTo>
                    <a:pt x="23674" y="4987"/>
                  </a:lnTo>
                  <a:lnTo>
                    <a:pt x="24716" y="7727"/>
                  </a:lnTo>
                  <a:lnTo>
                    <a:pt x="28675" y="12946"/>
                  </a:lnTo>
                  <a:lnTo>
                    <a:pt x="30249" y="13468"/>
                  </a:lnTo>
                  <a:lnTo>
                    <a:pt x="30159" y="15134"/>
                  </a:lnTo>
                  <a:lnTo>
                    <a:pt x="31075" y="18138"/>
                  </a:lnTo>
                  <a:lnTo>
                    <a:pt x="33914" y="18890"/>
                  </a:lnTo>
                  <a:lnTo>
                    <a:pt x="36150" y="21048"/>
                  </a:lnTo>
                  <a:lnTo>
                    <a:pt x="30651" y="24472"/>
                  </a:lnTo>
                  <a:lnTo>
                    <a:pt x="27082" y="27963"/>
                  </a:lnTo>
                  <a:lnTo>
                    <a:pt x="25637" y="31095"/>
                  </a:lnTo>
                  <a:lnTo>
                    <a:pt x="24404" y="32856"/>
                  </a:lnTo>
                  <a:lnTo>
                    <a:pt x="22367" y="33214"/>
                  </a:lnTo>
                  <a:lnTo>
                    <a:pt x="21566" y="35465"/>
                  </a:lnTo>
                  <a:lnTo>
                    <a:pt x="21093" y="36932"/>
                  </a:lnTo>
                  <a:lnTo>
                    <a:pt x="18662" y="38007"/>
                  </a:lnTo>
                  <a:lnTo>
                    <a:pt x="15679" y="37745"/>
                  </a:lnTo>
                  <a:lnTo>
                    <a:pt x="14003" y="36407"/>
                  </a:lnTo>
                  <a:lnTo>
                    <a:pt x="12483" y="35821"/>
                  </a:lnTo>
                  <a:lnTo>
                    <a:pt x="10617" y="36897"/>
                  </a:lnTo>
                  <a:lnTo>
                    <a:pt x="9578" y="39146"/>
                  </a:lnTo>
                  <a:lnTo>
                    <a:pt x="7749" y="40548"/>
                  </a:lnTo>
                  <a:lnTo>
                    <a:pt x="5784" y="42635"/>
                  </a:lnTo>
                  <a:lnTo>
                    <a:pt x="3127" y="43092"/>
                  </a:lnTo>
                  <a:lnTo>
                    <a:pt x="2403" y="41431"/>
                  </a:lnTo>
                  <a:lnTo>
                    <a:pt x="2905" y="38564"/>
                  </a:lnTo>
                  <a:lnTo>
                    <a:pt x="961" y="34070"/>
                  </a:lnTo>
                  <a:lnTo>
                    <a:pt x="0" y="33355"/>
                  </a:lnTo>
                  <a:lnTo>
                    <a:pt x="662" y="19606"/>
                  </a:lnTo>
                  <a:lnTo>
                    <a:pt x="4346" y="19467"/>
                  </a:lnTo>
                  <a:lnTo>
                    <a:pt x="5183" y="2683"/>
                  </a:lnTo>
                  <a:lnTo>
                    <a:pt x="7993" y="2544"/>
                  </a:lnTo>
                  <a:lnTo>
                    <a:pt x="13870" y="930"/>
                  </a:lnTo>
                  <a:lnTo>
                    <a:pt x="15224" y="2883"/>
                  </a:lnTo>
                  <a:lnTo>
                    <a:pt x="17711" y="1051"/>
                  </a:lnTo>
                  <a:lnTo>
                    <a:pt x="18855" y="1048"/>
                  </a:lnTo>
                  <a:lnTo>
                    <a:pt x="21028" y="0"/>
                  </a:lnTo>
                  <a:lnTo>
                    <a:pt x="21689" y="357"/>
                  </a:lnTo>
                  <a:lnTo>
                    <a:pt x="22959" y="414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4" name="Polygon form 794"/>
            <p:cNvSpPr/>
            <p:nvPr/>
          </p:nvSpPr>
          <p:spPr>
            <a:xfrm>
              <a:off x="777511" y="3377594"/>
              <a:ext cx="49598" cy="41871"/>
            </a:xfrm>
            <a:custGeom>
              <a:avLst/>
              <a:gdLst/>
              <a:ahLst/>
              <a:cxnLst/>
              <a:rect l="0" t="0" r="0" b="0"/>
              <a:pathLst>
                <a:path w="49598" h="41871">
                  <a:moveTo>
                    <a:pt x="3056" y="17609"/>
                  </a:moveTo>
                  <a:lnTo>
                    <a:pt x="6220" y="17249"/>
                  </a:lnTo>
                  <a:lnTo>
                    <a:pt x="6912" y="16037"/>
                  </a:lnTo>
                  <a:lnTo>
                    <a:pt x="7547" y="16128"/>
                  </a:lnTo>
                  <a:lnTo>
                    <a:pt x="8519" y="17192"/>
                  </a:lnTo>
                  <a:lnTo>
                    <a:pt x="13318" y="15380"/>
                  </a:lnTo>
                  <a:lnTo>
                    <a:pt x="14917" y="13538"/>
                  </a:lnTo>
                  <a:lnTo>
                    <a:pt x="16888" y="11886"/>
                  </a:lnTo>
                  <a:lnTo>
                    <a:pt x="16481" y="10229"/>
                  </a:lnTo>
                  <a:lnTo>
                    <a:pt x="17552" y="9793"/>
                  </a:lnTo>
                  <a:lnTo>
                    <a:pt x="21253" y="10075"/>
                  </a:lnTo>
                  <a:lnTo>
                    <a:pt x="24811" y="7881"/>
                  </a:lnTo>
                  <a:lnTo>
                    <a:pt x="27462" y="2729"/>
                  </a:lnTo>
                  <a:lnTo>
                    <a:pt x="29353" y="813"/>
                  </a:lnTo>
                  <a:lnTo>
                    <a:pt x="31748" y="0"/>
                  </a:lnTo>
                  <a:lnTo>
                    <a:pt x="32233" y="2016"/>
                  </a:lnTo>
                  <a:lnTo>
                    <a:pt x="34509" y="4957"/>
                  </a:lnTo>
                  <a:lnTo>
                    <a:pt x="34566" y="6881"/>
                  </a:lnTo>
                  <a:lnTo>
                    <a:pt x="33989" y="8846"/>
                  </a:lnTo>
                  <a:lnTo>
                    <a:pt x="34267" y="10311"/>
                  </a:lnTo>
                  <a:lnTo>
                    <a:pt x="35623" y="11665"/>
                  </a:lnTo>
                  <a:lnTo>
                    <a:pt x="38582" y="13718"/>
                  </a:lnTo>
                  <a:lnTo>
                    <a:pt x="40719" y="15618"/>
                  </a:lnTo>
                  <a:lnTo>
                    <a:pt x="40784" y="17152"/>
                  </a:lnTo>
                  <a:lnTo>
                    <a:pt x="43408" y="19602"/>
                  </a:lnTo>
                  <a:lnTo>
                    <a:pt x="45044" y="21641"/>
                  </a:lnTo>
                  <a:lnTo>
                    <a:pt x="46060" y="24470"/>
                  </a:lnTo>
                  <a:lnTo>
                    <a:pt x="48958" y="26332"/>
                  </a:lnTo>
                  <a:lnTo>
                    <a:pt x="49598" y="27828"/>
                  </a:lnTo>
                  <a:lnTo>
                    <a:pt x="48338" y="28331"/>
                  </a:lnTo>
                  <a:lnTo>
                    <a:pt x="45874" y="28228"/>
                  </a:lnTo>
                  <a:lnTo>
                    <a:pt x="42978" y="27738"/>
                  </a:lnTo>
                  <a:lnTo>
                    <a:pt x="41556" y="28145"/>
                  </a:lnTo>
                  <a:lnTo>
                    <a:pt x="40995" y="29294"/>
                  </a:lnTo>
                  <a:lnTo>
                    <a:pt x="39754" y="29438"/>
                  </a:lnTo>
                  <a:lnTo>
                    <a:pt x="38226" y="28442"/>
                  </a:lnTo>
                  <a:lnTo>
                    <a:pt x="33978" y="30805"/>
                  </a:lnTo>
                  <a:lnTo>
                    <a:pt x="32222" y="30334"/>
                  </a:lnTo>
                  <a:lnTo>
                    <a:pt x="31699" y="30698"/>
                  </a:lnTo>
                  <a:lnTo>
                    <a:pt x="30578" y="33548"/>
                  </a:lnTo>
                  <a:lnTo>
                    <a:pt x="27703" y="32631"/>
                  </a:lnTo>
                  <a:lnTo>
                    <a:pt x="24888" y="32171"/>
                  </a:lnTo>
                  <a:lnTo>
                    <a:pt x="22425" y="30436"/>
                  </a:lnTo>
                  <a:lnTo>
                    <a:pt x="19249" y="28840"/>
                  </a:lnTo>
                  <a:lnTo>
                    <a:pt x="17207" y="30360"/>
                  </a:lnTo>
                  <a:lnTo>
                    <a:pt x="15732" y="32754"/>
                  </a:lnTo>
                  <a:lnTo>
                    <a:pt x="15410" y="36039"/>
                  </a:lnTo>
                  <a:lnTo>
                    <a:pt x="12936" y="35779"/>
                  </a:lnTo>
                  <a:lnTo>
                    <a:pt x="10330" y="34990"/>
                  </a:lnTo>
                  <a:lnTo>
                    <a:pt x="8054" y="37488"/>
                  </a:lnTo>
                  <a:lnTo>
                    <a:pt x="6058" y="41871"/>
                  </a:lnTo>
                  <a:lnTo>
                    <a:pt x="5647" y="40507"/>
                  </a:lnTo>
                  <a:lnTo>
                    <a:pt x="5466" y="38359"/>
                  </a:lnTo>
                  <a:lnTo>
                    <a:pt x="3701" y="36846"/>
                  </a:lnTo>
                  <a:lnTo>
                    <a:pt x="2268" y="34418"/>
                  </a:lnTo>
                  <a:lnTo>
                    <a:pt x="1930" y="32728"/>
                  </a:lnTo>
                  <a:lnTo>
                    <a:pt x="98" y="30272"/>
                  </a:lnTo>
                  <a:lnTo>
                    <a:pt x="398" y="28869"/>
                  </a:lnTo>
                  <a:lnTo>
                    <a:pt x="0" y="26887"/>
                  </a:lnTo>
                  <a:lnTo>
                    <a:pt x="265" y="23238"/>
                  </a:lnTo>
                  <a:lnTo>
                    <a:pt x="1177" y="22383"/>
                  </a:lnTo>
                  <a:lnTo>
                    <a:pt x="3056" y="17609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5" name="Polygon form 795"/>
            <p:cNvSpPr/>
            <p:nvPr/>
          </p:nvSpPr>
          <p:spPr>
            <a:xfrm>
              <a:off x="326822" y="3081317"/>
              <a:ext cx="221805" cy="145439"/>
            </a:xfrm>
            <a:custGeom>
              <a:avLst/>
              <a:gdLst/>
              <a:ahLst/>
              <a:cxnLst/>
              <a:rect l="0" t="0" r="0" b="0"/>
              <a:pathLst>
                <a:path w="221805" h="145439">
                  <a:moveTo>
                    <a:pt x="168299" y="13471"/>
                  </a:moveTo>
                  <a:lnTo>
                    <a:pt x="164517" y="18080"/>
                  </a:lnTo>
                  <a:lnTo>
                    <a:pt x="170610" y="14804"/>
                  </a:lnTo>
                  <a:lnTo>
                    <a:pt x="171181" y="17941"/>
                  </a:lnTo>
                  <a:lnTo>
                    <a:pt x="167824" y="21243"/>
                  </a:lnTo>
                  <a:lnTo>
                    <a:pt x="167871" y="24498"/>
                  </a:lnTo>
                  <a:lnTo>
                    <a:pt x="172951" y="21414"/>
                  </a:lnTo>
                  <a:lnTo>
                    <a:pt x="177728" y="17635"/>
                  </a:lnTo>
                  <a:lnTo>
                    <a:pt x="181711" y="12679"/>
                  </a:lnTo>
                  <a:lnTo>
                    <a:pt x="184848" y="13280"/>
                  </a:lnTo>
                  <a:lnTo>
                    <a:pt x="187900" y="14208"/>
                  </a:lnTo>
                  <a:lnTo>
                    <a:pt x="189483" y="16696"/>
                  </a:lnTo>
                  <a:lnTo>
                    <a:pt x="187988" y="18964"/>
                  </a:lnTo>
                  <a:lnTo>
                    <a:pt x="184398" y="21260"/>
                  </a:lnTo>
                  <a:lnTo>
                    <a:pt x="184408" y="23830"/>
                  </a:lnTo>
                  <a:lnTo>
                    <a:pt x="182525" y="26029"/>
                  </a:lnTo>
                  <a:lnTo>
                    <a:pt x="175322" y="28863"/>
                  </a:lnTo>
                  <a:lnTo>
                    <a:pt x="171287" y="29302"/>
                  </a:lnTo>
                  <a:lnTo>
                    <a:pt x="169665" y="27726"/>
                  </a:lnTo>
                  <a:lnTo>
                    <a:pt x="167237" y="29961"/>
                  </a:lnTo>
                  <a:lnTo>
                    <a:pt x="161980" y="33626"/>
                  </a:lnTo>
                  <a:lnTo>
                    <a:pt x="159785" y="35571"/>
                  </a:lnTo>
                  <a:lnTo>
                    <a:pt x="154548" y="38435"/>
                  </a:lnTo>
                  <a:lnTo>
                    <a:pt x="150597" y="38436"/>
                  </a:lnTo>
                  <a:lnTo>
                    <a:pt x="147123" y="40206"/>
                  </a:lnTo>
                  <a:lnTo>
                    <a:pt x="144790" y="43179"/>
                  </a:lnTo>
                  <a:lnTo>
                    <a:pt x="141301" y="43498"/>
                  </a:lnTo>
                  <a:lnTo>
                    <a:pt x="135351" y="46954"/>
                  </a:lnTo>
                  <a:lnTo>
                    <a:pt x="128706" y="51901"/>
                  </a:lnTo>
                  <a:lnTo>
                    <a:pt x="125065" y="55458"/>
                  </a:lnTo>
                  <a:lnTo>
                    <a:pt x="121165" y="60835"/>
                  </a:lnTo>
                  <a:lnTo>
                    <a:pt x="124720" y="61958"/>
                  </a:lnTo>
                  <a:lnTo>
                    <a:pt x="123086" y="66427"/>
                  </a:lnTo>
                  <a:lnTo>
                    <a:pt x="122116" y="70081"/>
                  </a:lnTo>
                  <a:lnTo>
                    <a:pt x="126685" y="69481"/>
                  </a:lnTo>
                  <a:lnTo>
                    <a:pt x="130730" y="71928"/>
                  </a:lnTo>
                  <a:lnTo>
                    <a:pt x="132525" y="73932"/>
                  </a:lnTo>
                  <a:lnTo>
                    <a:pt x="133279" y="76306"/>
                  </a:lnTo>
                  <a:lnTo>
                    <a:pt x="136171" y="77872"/>
                  </a:lnTo>
                  <a:lnTo>
                    <a:pt x="138143" y="80079"/>
                  </a:lnTo>
                  <a:lnTo>
                    <a:pt x="142841" y="80700"/>
                  </a:lnTo>
                  <a:lnTo>
                    <a:pt x="145794" y="81380"/>
                  </a:lnTo>
                  <a:lnTo>
                    <a:pt x="143126" y="85422"/>
                  </a:lnTo>
                  <a:lnTo>
                    <a:pt x="141573" y="90227"/>
                  </a:lnTo>
                  <a:lnTo>
                    <a:pt x="141082" y="95662"/>
                  </a:lnTo>
                  <a:lnTo>
                    <a:pt x="143444" y="100454"/>
                  </a:lnTo>
                  <a:lnTo>
                    <a:pt x="146546" y="99065"/>
                  </a:lnTo>
                  <a:lnTo>
                    <a:pt x="150536" y="94309"/>
                  </a:lnTo>
                  <a:lnTo>
                    <a:pt x="152657" y="86755"/>
                  </a:lnTo>
                  <a:lnTo>
                    <a:pt x="151825" y="84136"/>
                  </a:lnTo>
                  <a:lnTo>
                    <a:pt x="157709" y="82246"/>
                  </a:lnTo>
                  <a:lnTo>
                    <a:pt x="162743" y="79170"/>
                  </a:lnTo>
                  <a:lnTo>
                    <a:pt x="166053" y="76003"/>
                  </a:lnTo>
                  <a:lnTo>
                    <a:pt x="167452" y="72853"/>
                  </a:lnTo>
                  <a:lnTo>
                    <a:pt x="167620" y="68746"/>
                  </a:lnTo>
                  <a:lnTo>
                    <a:pt x="166095" y="64994"/>
                  </a:lnTo>
                  <a:lnTo>
                    <a:pt x="172175" y="60328"/>
                  </a:lnTo>
                  <a:lnTo>
                    <a:pt x="173373" y="56029"/>
                  </a:lnTo>
                  <a:lnTo>
                    <a:pt x="176748" y="48710"/>
                  </a:lnTo>
                  <a:lnTo>
                    <a:pt x="179278" y="47769"/>
                  </a:lnTo>
                  <a:lnTo>
                    <a:pt x="183184" y="49346"/>
                  </a:lnTo>
                  <a:lnTo>
                    <a:pt x="185725" y="49983"/>
                  </a:lnTo>
                  <a:lnTo>
                    <a:pt x="188680" y="48910"/>
                  </a:lnTo>
                  <a:lnTo>
                    <a:pt x="190334" y="50647"/>
                  </a:lnTo>
                  <a:lnTo>
                    <a:pt x="192237" y="53558"/>
                  </a:lnTo>
                  <a:lnTo>
                    <a:pt x="192104" y="55418"/>
                  </a:lnTo>
                  <a:lnTo>
                    <a:pt x="196877" y="56074"/>
                  </a:lnTo>
                  <a:lnTo>
                    <a:pt x="194775" y="59988"/>
                  </a:lnTo>
                  <a:lnTo>
                    <a:pt x="192755" y="65952"/>
                  </a:lnTo>
                  <a:lnTo>
                    <a:pt x="195012" y="66836"/>
                  </a:lnTo>
                  <a:lnTo>
                    <a:pt x="195777" y="69715"/>
                  </a:lnTo>
                  <a:lnTo>
                    <a:pt x="201174" y="67350"/>
                  </a:lnTo>
                  <a:lnTo>
                    <a:pt x="206336" y="62340"/>
                  </a:lnTo>
                  <a:lnTo>
                    <a:pt x="209238" y="60271"/>
                  </a:lnTo>
                  <a:lnTo>
                    <a:pt x="209506" y="64567"/>
                  </a:lnTo>
                  <a:lnTo>
                    <a:pt x="210590" y="70741"/>
                  </a:lnTo>
                  <a:lnTo>
                    <a:pt x="211429" y="76536"/>
                  </a:lnTo>
                  <a:lnTo>
                    <a:pt x="209019" y="79425"/>
                  </a:lnTo>
                  <a:lnTo>
                    <a:pt x="211903" y="82274"/>
                  </a:lnTo>
                  <a:lnTo>
                    <a:pt x="213542" y="85093"/>
                  </a:lnTo>
                  <a:lnTo>
                    <a:pt x="217883" y="86537"/>
                  </a:lnTo>
                  <a:lnTo>
                    <a:pt x="219267" y="88128"/>
                  </a:lnTo>
                  <a:lnTo>
                    <a:pt x="219031" y="92167"/>
                  </a:lnTo>
                  <a:lnTo>
                    <a:pt x="221191" y="92899"/>
                  </a:lnTo>
                  <a:lnTo>
                    <a:pt x="221805" y="94730"/>
                  </a:lnTo>
                  <a:lnTo>
                    <a:pt x="220227" y="100037"/>
                  </a:lnTo>
                  <a:lnTo>
                    <a:pt x="217371" y="101712"/>
                  </a:lnTo>
                  <a:lnTo>
                    <a:pt x="214571" y="103270"/>
                  </a:lnTo>
                  <a:lnTo>
                    <a:pt x="208840" y="104718"/>
                  </a:lnTo>
                  <a:lnTo>
                    <a:pt x="203541" y="108419"/>
                  </a:lnTo>
                  <a:lnTo>
                    <a:pt x="197939" y="108939"/>
                  </a:lnTo>
                  <a:lnTo>
                    <a:pt x="191562" y="107620"/>
                  </a:lnTo>
                  <a:lnTo>
                    <a:pt x="186858" y="107352"/>
                  </a:lnTo>
                  <a:lnTo>
                    <a:pt x="183480" y="107514"/>
                  </a:lnTo>
                  <a:lnTo>
                    <a:pt x="179540" y="110775"/>
                  </a:lnTo>
                  <a:lnTo>
                    <a:pt x="174700" y="112666"/>
                  </a:lnTo>
                  <a:lnTo>
                    <a:pt x="167696" y="118703"/>
                  </a:lnTo>
                  <a:lnTo>
                    <a:pt x="162331" y="122894"/>
                  </a:lnTo>
                  <a:lnTo>
                    <a:pt x="165364" y="122256"/>
                  </a:lnTo>
                  <a:lnTo>
                    <a:pt x="172865" y="116285"/>
                  </a:lnTo>
                  <a:lnTo>
                    <a:pt x="181026" y="112678"/>
                  </a:lnTo>
                  <a:lnTo>
                    <a:pt x="185947" y="112442"/>
                  </a:lnTo>
                  <a:lnTo>
                    <a:pt x="187921" y="114901"/>
                  </a:lnTo>
                  <a:lnTo>
                    <a:pt x="183766" y="117937"/>
                  </a:lnTo>
                  <a:lnTo>
                    <a:pt x="182991" y="123098"/>
                  </a:lnTo>
                  <a:lnTo>
                    <a:pt x="182828" y="126728"/>
                  </a:lnTo>
                  <a:lnTo>
                    <a:pt x="186279" y="129293"/>
                  </a:lnTo>
                  <a:lnTo>
                    <a:pt x="191903" y="128846"/>
                  </a:lnTo>
                  <a:lnTo>
                    <a:pt x="196874" y="123658"/>
                  </a:lnTo>
                  <a:lnTo>
                    <a:pt x="196003" y="127106"/>
                  </a:lnTo>
                  <a:lnTo>
                    <a:pt x="197575" y="128914"/>
                  </a:lnTo>
                  <a:lnTo>
                    <a:pt x="192556" y="131849"/>
                  </a:lnTo>
                  <a:lnTo>
                    <a:pt x="184380" y="134357"/>
                  </a:lnTo>
                  <a:lnTo>
                    <a:pt x="180494" y="136134"/>
                  </a:lnTo>
                  <a:lnTo>
                    <a:pt x="175699" y="139395"/>
                  </a:lnTo>
                  <a:lnTo>
                    <a:pt x="173291" y="138931"/>
                  </a:lnTo>
                  <a:lnTo>
                    <a:pt x="174480" y="134897"/>
                  </a:lnTo>
                  <a:lnTo>
                    <a:pt x="181485" y="131229"/>
                  </a:lnTo>
                  <a:lnTo>
                    <a:pt x="176186" y="131142"/>
                  </a:lnTo>
                  <a:lnTo>
                    <a:pt x="172348" y="131548"/>
                  </a:lnTo>
                  <a:lnTo>
                    <a:pt x="171139" y="128758"/>
                  </a:lnTo>
                  <a:lnTo>
                    <a:pt x="173451" y="122279"/>
                  </a:lnTo>
                  <a:lnTo>
                    <a:pt x="172521" y="120838"/>
                  </a:lnTo>
                  <a:lnTo>
                    <a:pt x="170066" y="121535"/>
                  </a:lnTo>
                  <a:lnTo>
                    <a:pt x="169461" y="120233"/>
                  </a:lnTo>
                  <a:lnTo>
                    <a:pt x="165667" y="123691"/>
                  </a:lnTo>
                  <a:lnTo>
                    <a:pt x="163315" y="127340"/>
                  </a:lnTo>
                  <a:lnTo>
                    <a:pt x="161370" y="129446"/>
                  </a:lnTo>
                  <a:lnTo>
                    <a:pt x="159715" y="130112"/>
                  </a:lnTo>
                  <a:lnTo>
                    <a:pt x="158582" y="130297"/>
                  </a:lnTo>
                  <a:lnTo>
                    <a:pt x="157827" y="131456"/>
                  </a:lnTo>
                  <a:lnTo>
                    <a:pt x="151799" y="131146"/>
                  </a:lnTo>
                  <a:lnTo>
                    <a:pt x="146824" y="130914"/>
                  </a:lnTo>
                  <a:lnTo>
                    <a:pt x="145015" y="131712"/>
                  </a:lnTo>
                  <a:lnTo>
                    <a:pt x="140242" y="134961"/>
                  </a:lnTo>
                  <a:lnTo>
                    <a:pt x="139689" y="135311"/>
                  </a:lnTo>
                  <a:lnTo>
                    <a:pt x="137931" y="137116"/>
                  </a:lnTo>
                  <a:lnTo>
                    <a:pt x="134907" y="136949"/>
                  </a:lnTo>
                  <a:lnTo>
                    <a:pt x="131664" y="136788"/>
                  </a:lnTo>
                  <a:lnTo>
                    <a:pt x="129883" y="137464"/>
                  </a:lnTo>
                  <a:lnTo>
                    <a:pt x="130052" y="138434"/>
                  </a:lnTo>
                  <a:lnTo>
                    <a:pt x="129790" y="139910"/>
                  </a:lnTo>
                  <a:lnTo>
                    <a:pt x="129541" y="140392"/>
                  </a:lnTo>
                  <a:lnTo>
                    <a:pt x="124294" y="142534"/>
                  </a:lnTo>
                  <a:lnTo>
                    <a:pt x="120583" y="143095"/>
                  </a:lnTo>
                  <a:lnTo>
                    <a:pt x="115730" y="145439"/>
                  </a:lnTo>
                  <a:lnTo>
                    <a:pt x="114894" y="145391"/>
                  </a:lnTo>
                  <a:lnTo>
                    <a:pt x="114057" y="144569"/>
                  </a:lnTo>
                  <a:lnTo>
                    <a:pt x="113953" y="143861"/>
                  </a:lnTo>
                  <a:lnTo>
                    <a:pt x="114223" y="143364"/>
                  </a:lnTo>
                  <a:lnTo>
                    <a:pt x="115616" y="141726"/>
                  </a:lnTo>
                  <a:lnTo>
                    <a:pt x="118220" y="139177"/>
                  </a:lnTo>
                  <a:lnTo>
                    <a:pt x="120323" y="136400"/>
                  </a:lnTo>
                  <a:lnTo>
                    <a:pt x="121373" y="132200"/>
                  </a:lnTo>
                  <a:lnTo>
                    <a:pt x="122507" y="127817"/>
                  </a:lnTo>
                  <a:lnTo>
                    <a:pt x="120111" y="125364"/>
                  </a:lnTo>
                  <a:lnTo>
                    <a:pt x="120880" y="124540"/>
                  </a:lnTo>
                  <a:lnTo>
                    <a:pt x="120666" y="123926"/>
                  </a:lnTo>
                  <a:lnTo>
                    <a:pt x="119783" y="123870"/>
                  </a:lnTo>
                  <a:lnTo>
                    <a:pt x="119474" y="123072"/>
                  </a:lnTo>
                  <a:lnTo>
                    <a:pt x="119818" y="121931"/>
                  </a:lnTo>
                  <a:lnTo>
                    <a:pt x="118973" y="122385"/>
                  </a:lnTo>
                  <a:lnTo>
                    <a:pt x="118180" y="122182"/>
                  </a:lnTo>
                  <a:lnTo>
                    <a:pt x="118589" y="121722"/>
                  </a:lnTo>
                  <a:lnTo>
                    <a:pt x="118049" y="121203"/>
                  </a:lnTo>
                  <a:lnTo>
                    <a:pt x="118312" y="119927"/>
                  </a:lnTo>
                  <a:lnTo>
                    <a:pt x="116545" y="118237"/>
                  </a:lnTo>
                  <a:lnTo>
                    <a:pt x="114724" y="116476"/>
                  </a:lnTo>
                  <a:lnTo>
                    <a:pt x="112519" y="114422"/>
                  </a:lnTo>
                  <a:lnTo>
                    <a:pt x="110415" y="112486"/>
                  </a:lnTo>
                  <a:lnTo>
                    <a:pt x="106935" y="113639"/>
                  </a:lnTo>
                  <a:lnTo>
                    <a:pt x="105884" y="113613"/>
                  </a:lnTo>
                  <a:lnTo>
                    <a:pt x="102649" y="112096"/>
                  </a:lnTo>
                  <a:lnTo>
                    <a:pt x="99796" y="112531"/>
                  </a:lnTo>
                  <a:lnTo>
                    <a:pt x="97527" y="110828"/>
                  </a:lnTo>
                  <a:lnTo>
                    <a:pt x="94745" y="109829"/>
                  </a:lnTo>
                  <a:lnTo>
                    <a:pt x="92730" y="109370"/>
                  </a:lnTo>
                  <a:lnTo>
                    <a:pt x="92198" y="108488"/>
                  </a:lnTo>
                  <a:lnTo>
                    <a:pt x="93072" y="105828"/>
                  </a:lnTo>
                  <a:lnTo>
                    <a:pt x="92016" y="105769"/>
                  </a:lnTo>
                  <a:lnTo>
                    <a:pt x="91004" y="107600"/>
                  </a:lnTo>
                  <a:lnTo>
                    <a:pt x="84606" y="107092"/>
                  </a:lnTo>
                  <a:lnTo>
                    <a:pt x="74060" y="106231"/>
                  </a:lnTo>
                  <a:lnTo>
                    <a:pt x="63630" y="105337"/>
                  </a:lnTo>
                  <a:lnTo>
                    <a:pt x="54457" y="104516"/>
                  </a:lnTo>
                  <a:lnTo>
                    <a:pt x="45325" y="103666"/>
                  </a:lnTo>
                  <a:lnTo>
                    <a:pt x="36385" y="102802"/>
                  </a:lnTo>
                  <a:lnTo>
                    <a:pt x="27188" y="101877"/>
                  </a:lnTo>
                  <a:lnTo>
                    <a:pt x="24232" y="101572"/>
                  </a:lnTo>
                  <a:lnTo>
                    <a:pt x="15332" y="100631"/>
                  </a:lnTo>
                  <a:lnTo>
                    <a:pt x="6859" y="99702"/>
                  </a:lnTo>
                  <a:lnTo>
                    <a:pt x="6469" y="99645"/>
                  </a:lnTo>
                  <a:lnTo>
                    <a:pt x="4230" y="94289"/>
                  </a:lnTo>
                  <a:lnTo>
                    <a:pt x="3715" y="91981"/>
                  </a:lnTo>
                  <a:lnTo>
                    <a:pt x="0" y="89379"/>
                  </a:lnTo>
                  <a:lnTo>
                    <a:pt x="1768" y="84974"/>
                  </a:lnTo>
                  <a:lnTo>
                    <a:pt x="4547" y="82116"/>
                  </a:lnTo>
                  <a:lnTo>
                    <a:pt x="2608" y="79652"/>
                  </a:lnTo>
                  <a:lnTo>
                    <a:pt x="5342" y="75791"/>
                  </a:lnTo>
                  <a:lnTo>
                    <a:pt x="4961" y="71952"/>
                  </a:lnTo>
                  <a:lnTo>
                    <a:pt x="7043" y="69535"/>
                  </a:lnTo>
                  <a:lnTo>
                    <a:pt x="10573" y="67484"/>
                  </a:lnTo>
                  <a:lnTo>
                    <a:pt x="13156" y="64540"/>
                  </a:lnTo>
                  <a:lnTo>
                    <a:pt x="11340" y="60987"/>
                  </a:lnTo>
                  <a:lnTo>
                    <a:pt x="13678" y="55367"/>
                  </a:lnTo>
                  <a:lnTo>
                    <a:pt x="15294" y="51860"/>
                  </a:lnTo>
                  <a:lnTo>
                    <a:pt x="15011" y="49477"/>
                  </a:lnTo>
                  <a:lnTo>
                    <a:pt x="15199" y="47375"/>
                  </a:lnTo>
                  <a:lnTo>
                    <a:pt x="16293" y="44843"/>
                  </a:lnTo>
                  <a:lnTo>
                    <a:pt x="12232" y="45944"/>
                  </a:lnTo>
                  <a:lnTo>
                    <a:pt x="7124" y="48118"/>
                  </a:lnTo>
                  <a:lnTo>
                    <a:pt x="8032" y="44817"/>
                  </a:lnTo>
                  <a:lnTo>
                    <a:pt x="8421" y="42588"/>
                  </a:lnTo>
                  <a:lnTo>
                    <a:pt x="7375" y="40985"/>
                  </a:lnTo>
                  <a:lnTo>
                    <a:pt x="5102" y="40485"/>
                  </a:lnTo>
                  <a:lnTo>
                    <a:pt x="34709" y="15583"/>
                  </a:lnTo>
                  <a:lnTo>
                    <a:pt x="55314" y="0"/>
                  </a:lnTo>
                  <a:lnTo>
                    <a:pt x="57904" y="1562"/>
                  </a:lnTo>
                  <a:lnTo>
                    <a:pt x="58605" y="4043"/>
                  </a:lnTo>
                  <a:lnTo>
                    <a:pt x="60355" y="4743"/>
                  </a:lnTo>
                  <a:lnTo>
                    <a:pt x="64530" y="3255"/>
                  </a:lnTo>
                  <a:lnTo>
                    <a:pt x="68841" y="2300"/>
                  </a:lnTo>
                  <a:lnTo>
                    <a:pt x="71391" y="3242"/>
                  </a:lnTo>
                  <a:lnTo>
                    <a:pt x="76988" y="1819"/>
                  </a:lnTo>
                  <a:lnTo>
                    <a:pt x="81854" y="1224"/>
                  </a:lnTo>
                  <a:lnTo>
                    <a:pt x="81159" y="3164"/>
                  </a:lnTo>
                  <a:lnTo>
                    <a:pt x="84011" y="2380"/>
                  </a:lnTo>
                  <a:lnTo>
                    <a:pt x="86969" y="451"/>
                  </a:lnTo>
                  <a:lnTo>
                    <a:pt x="87906" y="1087"/>
                  </a:lnTo>
                  <a:lnTo>
                    <a:pt x="86979" y="5353"/>
                  </a:lnTo>
                  <a:lnTo>
                    <a:pt x="93373" y="2818"/>
                  </a:lnTo>
                  <a:lnTo>
                    <a:pt x="89825" y="6096"/>
                  </a:lnTo>
                  <a:lnTo>
                    <a:pt x="93384" y="5721"/>
                  </a:lnTo>
                  <a:lnTo>
                    <a:pt x="95685" y="4570"/>
                  </a:lnTo>
                  <a:lnTo>
                    <a:pt x="98089" y="5134"/>
                  </a:lnTo>
                  <a:lnTo>
                    <a:pt x="99449" y="7340"/>
                  </a:lnTo>
                  <a:lnTo>
                    <a:pt x="102986" y="9534"/>
                  </a:lnTo>
                  <a:lnTo>
                    <a:pt x="105331" y="10626"/>
                  </a:lnTo>
                  <a:lnTo>
                    <a:pt x="107880" y="10593"/>
                  </a:lnTo>
                  <a:lnTo>
                    <a:pt x="108658" y="13154"/>
                  </a:lnTo>
                  <a:lnTo>
                    <a:pt x="103110" y="14973"/>
                  </a:lnTo>
                  <a:lnTo>
                    <a:pt x="106373" y="16384"/>
                  </a:lnTo>
                  <a:lnTo>
                    <a:pt x="113262" y="16545"/>
                  </a:lnTo>
                  <a:lnTo>
                    <a:pt x="116042" y="15982"/>
                  </a:lnTo>
                  <a:lnTo>
                    <a:pt x="115972" y="18904"/>
                  </a:lnTo>
                  <a:lnTo>
                    <a:pt x="120736" y="16922"/>
                  </a:lnTo>
                  <a:lnTo>
                    <a:pt x="120158" y="14795"/>
                  </a:lnTo>
                  <a:lnTo>
                    <a:pt x="123168" y="13437"/>
                  </a:lnTo>
                  <a:lnTo>
                    <a:pt x="126223" y="13521"/>
                  </a:lnTo>
                  <a:lnTo>
                    <a:pt x="128531" y="13265"/>
                  </a:lnTo>
                  <a:lnTo>
                    <a:pt x="129412" y="14511"/>
                  </a:lnTo>
                  <a:lnTo>
                    <a:pt x="129513" y="17160"/>
                  </a:lnTo>
                  <a:lnTo>
                    <a:pt x="132511" y="17062"/>
                  </a:lnTo>
                  <a:lnTo>
                    <a:pt x="134917" y="19482"/>
                  </a:lnTo>
                  <a:lnTo>
                    <a:pt x="139302" y="19120"/>
                  </a:lnTo>
                  <a:lnTo>
                    <a:pt x="142738" y="19551"/>
                  </a:lnTo>
                  <a:lnTo>
                    <a:pt x="144912" y="16735"/>
                  </a:lnTo>
                  <a:lnTo>
                    <a:pt x="147735" y="16145"/>
                  </a:lnTo>
                  <a:lnTo>
                    <a:pt x="150139" y="17997"/>
                  </a:lnTo>
                  <a:lnTo>
                    <a:pt x="146506" y="22256"/>
                  </a:lnTo>
                  <a:lnTo>
                    <a:pt x="151094" y="18800"/>
                  </a:lnTo>
                  <a:lnTo>
                    <a:pt x="152944" y="19090"/>
                  </a:lnTo>
                  <a:lnTo>
                    <a:pt x="157868" y="14665"/>
                  </a:lnTo>
                  <a:lnTo>
                    <a:pt x="157717" y="11684"/>
                  </a:lnTo>
                  <a:lnTo>
                    <a:pt x="156574" y="9644"/>
                  </a:lnTo>
                  <a:lnTo>
                    <a:pt x="161221" y="4748"/>
                  </a:lnTo>
                  <a:lnTo>
                    <a:pt x="166880" y="1761"/>
                  </a:lnTo>
                  <a:lnTo>
                    <a:pt x="169235" y="2721"/>
                  </a:lnTo>
                  <a:lnTo>
                    <a:pt x="169801" y="4874"/>
                  </a:lnTo>
                  <a:lnTo>
                    <a:pt x="168601" y="10169"/>
                  </a:lnTo>
                  <a:lnTo>
                    <a:pt x="164632" y="12200"/>
                  </a:lnTo>
                  <a:lnTo>
                    <a:pt x="168299" y="1347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6" name="Polygon form 796"/>
            <p:cNvSpPr/>
            <p:nvPr/>
          </p:nvSpPr>
          <p:spPr>
            <a:xfrm>
              <a:off x="502298" y="3076361"/>
              <a:ext cx="56275" cy="57533"/>
            </a:xfrm>
            <a:custGeom>
              <a:avLst/>
              <a:gdLst/>
              <a:ahLst/>
              <a:cxnLst/>
              <a:rect l="0" t="0" r="0" b="0"/>
              <a:pathLst>
                <a:path w="56275" h="57533">
                  <a:moveTo>
                    <a:pt x="15848" y="2758"/>
                  </a:moveTo>
                  <a:lnTo>
                    <a:pt x="15287" y="5672"/>
                  </a:lnTo>
                  <a:lnTo>
                    <a:pt x="20395" y="2222"/>
                  </a:lnTo>
                  <a:lnTo>
                    <a:pt x="27613" y="786"/>
                  </a:lnTo>
                  <a:lnTo>
                    <a:pt x="27787" y="5691"/>
                  </a:lnTo>
                  <a:lnTo>
                    <a:pt x="25149" y="8615"/>
                  </a:lnTo>
                  <a:lnTo>
                    <a:pt x="30736" y="7617"/>
                  </a:lnTo>
                  <a:lnTo>
                    <a:pt x="34276" y="5968"/>
                  </a:lnTo>
                  <a:lnTo>
                    <a:pt x="37721" y="8588"/>
                  </a:lnTo>
                  <a:lnTo>
                    <a:pt x="39402" y="10954"/>
                  </a:lnTo>
                  <a:lnTo>
                    <a:pt x="38321" y="12956"/>
                  </a:lnTo>
                  <a:lnTo>
                    <a:pt x="43431" y="12202"/>
                  </a:lnTo>
                  <a:lnTo>
                    <a:pt x="43967" y="15257"/>
                  </a:lnTo>
                  <a:lnTo>
                    <a:pt x="48617" y="17411"/>
                  </a:lnTo>
                  <a:lnTo>
                    <a:pt x="49581" y="19381"/>
                  </a:lnTo>
                  <a:lnTo>
                    <a:pt x="49298" y="23814"/>
                  </a:lnTo>
                  <a:lnTo>
                    <a:pt x="43437" y="25688"/>
                  </a:lnTo>
                  <a:lnTo>
                    <a:pt x="47571" y="29041"/>
                  </a:lnTo>
                  <a:lnTo>
                    <a:pt x="51020" y="30282"/>
                  </a:lnTo>
                  <a:lnTo>
                    <a:pt x="52370" y="34735"/>
                  </a:lnTo>
                  <a:lnTo>
                    <a:pt x="56275" y="35262"/>
                  </a:lnTo>
                  <a:lnTo>
                    <a:pt x="53773" y="38471"/>
                  </a:lnTo>
                  <a:lnTo>
                    <a:pt x="46354" y="43608"/>
                  </a:lnTo>
                  <a:lnTo>
                    <a:pt x="44142" y="41443"/>
                  </a:lnTo>
                  <a:lnTo>
                    <a:pt x="42466" y="36754"/>
                  </a:lnTo>
                  <a:lnTo>
                    <a:pt x="38782" y="37136"/>
                  </a:lnTo>
                  <a:lnTo>
                    <a:pt x="36952" y="39766"/>
                  </a:lnTo>
                  <a:lnTo>
                    <a:pt x="38224" y="42621"/>
                  </a:lnTo>
                  <a:lnTo>
                    <a:pt x="40676" y="44962"/>
                  </a:lnTo>
                  <a:lnTo>
                    <a:pt x="41126" y="46258"/>
                  </a:lnTo>
                  <a:lnTo>
                    <a:pt x="40508" y="50957"/>
                  </a:lnTo>
                  <a:lnTo>
                    <a:pt x="37881" y="54250"/>
                  </a:lnTo>
                  <a:lnTo>
                    <a:pt x="35076" y="52793"/>
                  </a:lnTo>
                  <a:lnTo>
                    <a:pt x="30257" y="48674"/>
                  </a:lnTo>
                  <a:lnTo>
                    <a:pt x="31945" y="52905"/>
                  </a:lnTo>
                  <a:lnTo>
                    <a:pt x="33347" y="55881"/>
                  </a:lnTo>
                  <a:lnTo>
                    <a:pt x="32973" y="57533"/>
                  </a:lnTo>
                  <a:lnTo>
                    <a:pt x="26469" y="55238"/>
                  </a:lnTo>
                  <a:lnTo>
                    <a:pt x="22076" y="52182"/>
                  </a:lnTo>
                  <a:lnTo>
                    <a:pt x="20069" y="49716"/>
                  </a:lnTo>
                  <a:lnTo>
                    <a:pt x="21753" y="48467"/>
                  </a:lnTo>
                  <a:lnTo>
                    <a:pt x="19148" y="45832"/>
                  </a:lnTo>
                  <a:lnTo>
                    <a:pt x="16635" y="43336"/>
                  </a:lnTo>
                  <a:lnTo>
                    <a:pt x="15866" y="44679"/>
                  </a:lnTo>
                  <a:lnTo>
                    <a:pt x="7766" y="44901"/>
                  </a:lnTo>
                  <a:lnTo>
                    <a:pt x="6538" y="43161"/>
                  </a:lnTo>
                  <a:lnTo>
                    <a:pt x="10433" y="39887"/>
                  </a:lnTo>
                  <a:lnTo>
                    <a:pt x="15378" y="40139"/>
                  </a:lnTo>
                  <a:lnTo>
                    <a:pt x="21110" y="39905"/>
                  </a:lnTo>
                  <a:lnTo>
                    <a:pt x="21253" y="38202"/>
                  </a:lnTo>
                  <a:lnTo>
                    <a:pt x="23580" y="35962"/>
                  </a:lnTo>
                  <a:lnTo>
                    <a:pt x="29683" y="31692"/>
                  </a:lnTo>
                  <a:lnTo>
                    <a:pt x="30263" y="29615"/>
                  </a:lnTo>
                  <a:lnTo>
                    <a:pt x="30294" y="27980"/>
                  </a:lnTo>
                  <a:lnTo>
                    <a:pt x="27919" y="25508"/>
                  </a:lnTo>
                  <a:lnTo>
                    <a:pt x="23955" y="23620"/>
                  </a:lnTo>
                  <a:lnTo>
                    <a:pt x="26321" y="22570"/>
                  </a:lnTo>
                  <a:lnTo>
                    <a:pt x="25702" y="19562"/>
                  </a:lnTo>
                  <a:lnTo>
                    <a:pt x="23749" y="19158"/>
                  </a:lnTo>
                  <a:lnTo>
                    <a:pt x="22958" y="17480"/>
                  </a:lnTo>
                  <a:lnTo>
                    <a:pt x="20696" y="18732"/>
                  </a:lnTo>
                  <a:lnTo>
                    <a:pt x="15890" y="19008"/>
                  </a:lnTo>
                  <a:lnTo>
                    <a:pt x="7915" y="17357"/>
                  </a:lnTo>
                  <a:lnTo>
                    <a:pt x="3926" y="15651"/>
                  </a:lnTo>
                  <a:lnTo>
                    <a:pt x="643" y="14676"/>
                  </a:lnTo>
                  <a:lnTo>
                    <a:pt x="0" y="12946"/>
                  </a:lnTo>
                  <a:lnTo>
                    <a:pt x="4156" y="11093"/>
                  </a:lnTo>
                  <a:lnTo>
                    <a:pt x="871" y="10815"/>
                  </a:lnTo>
                  <a:lnTo>
                    <a:pt x="4042" y="6241"/>
                  </a:lnTo>
                  <a:lnTo>
                    <a:pt x="9275" y="2399"/>
                  </a:lnTo>
                  <a:lnTo>
                    <a:pt x="13176" y="760"/>
                  </a:lnTo>
                  <a:lnTo>
                    <a:pt x="19961" y="0"/>
                  </a:lnTo>
                  <a:lnTo>
                    <a:pt x="15848" y="275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7" name="Polygon form 797"/>
            <p:cNvSpPr/>
            <p:nvPr/>
          </p:nvSpPr>
          <p:spPr>
            <a:xfrm>
              <a:off x="524965" y="3036249"/>
              <a:ext cx="78398" cy="30336"/>
            </a:xfrm>
            <a:custGeom>
              <a:avLst/>
              <a:gdLst/>
              <a:ahLst/>
              <a:cxnLst/>
              <a:rect l="0" t="0" r="0" b="0"/>
              <a:pathLst>
                <a:path w="78398" h="30336">
                  <a:moveTo>
                    <a:pt x="67640" y="892"/>
                  </a:moveTo>
                  <a:lnTo>
                    <a:pt x="72315" y="1418"/>
                  </a:lnTo>
                  <a:lnTo>
                    <a:pt x="75873" y="2128"/>
                  </a:lnTo>
                  <a:lnTo>
                    <a:pt x="78398" y="3460"/>
                  </a:lnTo>
                  <a:lnTo>
                    <a:pt x="77437" y="4652"/>
                  </a:lnTo>
                  <a:lnTo>
                    <a:pt x="71339" y="6422"/>
                  </a:lnTo>
                  <a:lnTo>
                    <a:pt x="66003" y="7144"/>
                  </a:lnTo>
                  <a:lnTo>
                    <a:pt x="63480" y="8069"/>
                  </a:lnTo>
                  <a:lnTo>
                    <a:pt x="67705" y="8217"/>
                  </a:lnTo>
                  <a:lnTo>
                    <a:pt x="61023" y="10732"/>
                  </a:lnTo>
                  <a:lnTo>
                    <a:pt x="56828" y="11852"/>
                  </a:lnTo>
                  <a:lnTo>
                    <a:pt x="50527" y="15327"/>
                  </a:lnTo>
                  <a:lnTo>
                    <a:pt x="45791" y="15861"/>
                  </a:lnTo>
                  <a:lnTo>
                    <a:pt x="43763" y="16701"/>
                  </a:lnTo>
                  <a:lnTo>
                    <a:pt x="37266" y="16857"/>
                  </a:lnTo>
                  <a:lnTo>
                    <a:pt x="39574" y="17559"/>
                  </a:lnTo>
                  <a:lnTo>
                    <a:pt x="37507" y="18274"/>
                  </a:lnTo>
                  <a:lnTo>
                    <a:pt x="37363" y="20551"/>
                  </a:lnTo>
                  <a:lnTo>
                    <a:pt x="34142" y="21965"/>
                  </a:lnTo>
                  <a:lnTo>
                    <a:pt x="29889" y="23039"/>
                  </a:lnTo>
                  <a:lnTo>
                    <a:pt x="27436" y="24716"/>
                  </a:lnTo>
                  <a:lnTo>
                    <a:pt x="23383" y="25866"/>
                  </a:lnTo>
                  <a:lnTo>
                    <a:pt x="22823" y="26887"/>
                  </a:lnTo>
                  <a:lnTo>
                    <a:pt x="26577" y="26932"/>
                  </a:lnTo>
                  <a:lnTo>
                    <a:pt x="25725" y="28020"/>
                  </a:lnTo>
                  <a:lnTo>
                    <a:pt x="17794" y="30336"/>
                  </a:lnTo>
                  <a:lnTo>
                    <a:pt x="13272" y="28757"/>
                  </a:lnTo>
                  <a:lnTo>
                    <a:pt x="6427" y="29027"/>
                  </a:lnTo>
                  <a:lnTo>
                    <a:pt x="3767" y="28281"/>
                  </a:lnTo>
                  <a:lnTo>
                    <a:pt x="0" y="27774"/>
                  </a:lnTo>
                  <a:lnTo>
                    <a:pt x="1743" y="25662"/>
                  </a:lnTo>
                  <a:lnTo>
                    <a:pt x="6530" y="24936"/>
                  </a:lnTo>
                  <a:lnTo>
                    <a:pt x="8526" y="21722"/>
                  </a:lnTo>
                  <a:lnTo>
                    <a:pt x="10068" y="21498"/>
                  </a:lnTo>
                  <a:lnTo>
                    <a:pt x="13791" y="23738"/>
                  </a:lnTo>
                  <a:lnTo>
                    <a:pt x="13615" y="20755"/>
                  </a:lnTo>
                  <a:lnTo>
                    <a:pt x="11124" y="19710"/>
                  </a:lnTo>
                  <a:lnTo>
                    <a:pt x="14393" y="18133"/>
                  </a:lnTo>
                  <a:lnTo>
                    <a:pt x="18951" y="17317"/>
                  </a:lnTo>
                  <a:lnTo>
                    <a:pt x="20970" y="15835"/>
                  </a:lnTo>
                  <a:lnTo>
                    <a:pt x="19824" y="13974"/>
                  </a:lnTo>
                  <a:lnTo>
                    <a:pt x="21206" y="11701"/>
                  </a:lnTo>
                  <a:lnTo>
                    <a:pt x="26349" y="12190"/>
                  </a:lnTo>
                  <a:lnTo>
                    <a:pt x="27442" y="12747"/>
                  </a:lnTo>
                  <a:lnTo>
                    <a:pt x="31996" y="11329"/>
                  </a:lnTo>
                  <a:lnTo>
                    <a:pt x="28104" y="10590"/>
                  </a:lnTo>
                  <a:lnTo>
                    <a:pt x="21064" y="10486"/>
                  </a:lnTo>
                  <a:lnTo>
                    <a:pt x="19171" y="8836"/>
                  </a:lnTo>
                  <a:lnTo>
                    <a:pt x="19410" y="7022"/>
                  </a:lnTo>
                  <a:lnTo>
                    <a:pt x="18554" y="5653"/>
                  </a:lnTo>
                  <a:lnTo>
                    <a:pt x="19726" y="4187"/>
                  </a:lnTo>
                  <a:lnTo>
                    <a:pt x="23369" y="3528"/>
                  </a:lnTo>
                  <a:lnTo>
                    <a:pt x="25684" y="3504"/>
                  </a:lnTo>
                  <a:lnTo>
                    <a:pt x="30053" y="3000"/>
                  </a:lnTo>
                  <a:lnTo>
                    <a:pt x="34427" y="1543"/>
                  </a:lnTo>
                  <a:lnTo>
                    <a:pt x="36480" y="1875"/>
                  </a:lnTo>
                  <a:lnTo>
                    <a:pt x="37265" y="3172"/>
                  </a:lnTo>
                  <a:lnTo>
                    <a:pt x="40995" y="916"/>
                  </a:lnTo>
                  <a:lnTo>
                    <a:pt x="44101" y="335"/>
                  </a:lnTo>
                  <a:lnTo>
                    <a:pt x="47850" y="0"/>
                  </a:lnTo>
                  <a:lnTo>
                    <a:pt x="53618" y="52"/>
                  </a:lnTo>
                  <a:lnTo>
                    <a:pt x="54159" y="562"/>
                  </a:lnTo>
                  <a:lnTo>
                    <a:pt x="60133" y="34"/>
                  </a:lnTo>
                  <a:lnTo>
                    <a:pt x="63876" y="464"/>
                  </a:lnTo>
                  <a:lnTo>
                    <a:pt x="67640" y="89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8" name="Polygon form 798"/>
            <p:cNvSpPr/>
            <p:nvPr/>
          </p:nvSpPr>
          <p:spPr>
            <a:xfrm>
              <a:off x="433959" y="3072946"/>
              <a:ext cx="40206" cy="22695"/>
            </a:xfrm>
            <a:custGeom>
              <a:avLst/>
              <a:gdLst/>
              <a:ahLst/>
              <a:cxnLst/>
              <a:rect l="0" t="0" r="0" b="0"/>
              <a:pathLst>
                <a:path w="40206" h="22695">
                  <a:moveTo>
                    <a:pt x="23336" y="1043"/>
                  </a:moveTo>
                  <a:lnTo>
                    <a:pt x="19959" y="2929"/>
                  </a:lnTo>
                  <a:lnTo>
                    <a:pt x="26227" y="2125"/>
                  </a:lnTo>
                  <a:lnTo>
                    <a:pt x="26814" y="4592"/>
                  </a:lnTo>
                  <a:lnTo>
                    <a:pt x="31695" y="2639"/>
                  </a:lnTo>
                  <a:lnTo>
                    <a:pt x="32134" y="4242"/>
                  </a:lnTo>
                  <a:lnTo>
                    <a:pt x="29384" y="8670"/>
                  </a:lnTo>
                  <a:lnTo>
                    <a:pt x="32400" y="6979"/>
                  </a:lnTo>
                  <a:lnTo>
                    <a:pt x="35601" y="2405"/>
                  </a:lnTo>
                  <a:lnTo>
                    <a:pt x="38193" y="1956"/>
                  </a:lnTo>
                  <a:lnTo>
                    <a:pt x="39606" y="2848"/>
                  </a:lnTo>
                  <a:lnTo>
                    <a:pt x="40206" y="4824"/>
                  </a:lnTo>
                  <a:lnTo>
                    <a:pt x="37217" y="9195"/>
                  </a:lnTo>
                  <a:lnTo>
                    <a:pt x="34800" y="12348"/>
                  </a:lnTo>
                  <a:lnTo>
                    <a:pt x="36487" y="14887"/>
                  </a:lnTo>
                  <a:lnTo>
                    <a:pt x="38652" y="17366"/>
                  </a:lnTo>
                  <a:lnTo>
                    <a:pt x="36568" y="19294"/>
                  </a:lnTo>
                  <a:lnTo>
                    <a:pt x="32393" y="19292"/>
                  </a:lnTo>
                  <a:lnTo>
                    <a:pt x="32281" y="21139"/>
                  </a:lnTo>
                  <a:lnTo>
                    <a:pt x="29964" y="22695"/>
                  </a:lnTo>
                  <a:lnTo>
                    <a:pt x="26351" y="21588"/>
                  </a:lnTo>
                  <a:lnTo>
                    <a:pt x="23474" y="19999"/>
                  </a:lnTo>
                  <a:lnTo>
                    <a:pt x="20500" y="19999"/>
                  </a:lnTo>
                  <a:lnTo>
                    <a:pt x="14636" y="21053"/>
                  </a:lnTo>
                  <a:lnTo>
                    <a:pt x="8063" y="21099"/>
                  </a:lnTo>
                  <a:lnTo>
                    <a:pt x="3501" y="21073"/>
                  </a:lnTo>
                  <a:lnTo>
                    <a:pt x="4412" y="18870"/>
                  </a:lnTo>
                  <a:lnTo>
                    <a:pt x="2551" y="17340"/>
                  </a:lnTo>
                  <a:lnTo>
                    <a:pt x="0" y="17604"/>
                  </a:lnTo>
                  <a:lnTo>
                    <a:pt x="983" y="13859"/>
                  </a:lnTo>
                  <a:lnTo>
                    <a:pt x="2988" y="13564"/>
                  </a:lnTo>
                  <a:lnTo>
                    <a:pt x="7267" y="13203"/>
                  </a:lnTo>
                  <a:lnTo>
                    <a:pt x="10227" y="13738"/>
                  </a:lnTo>
                  <a:lnTo>
                    <a:pt x="13983" y="13293"/>
                  </a:lnTo>
                  <a:lnTo>
                    <a:pt x="10739" y="11821"/>
                  </a:lnTo>
                  <a:lnTo>
                    <a:pt x="5591" y="11650"/>
                  </a:lnTo>
                  <a:lnTo>
                    <a:pt x="2537" y="11216"/>
                  </a:lnTo>
                  <a:lnTo>
                    <a:pt x="3179" y="9503"/>
                  </a:lnTo>
                  <a:lnTo>
                    <a:pt x="10241" y="8346"/>
                  </a:lnTo>
                  <a:lnTo>
                    <a:pt x="6787" y="8038"/>
                  </a:lnTo>
                  <a:lnTo>
                    <a:pt x="4288" y="6494"/>
                  </a:lnTo>
                  <a:lnTo>
                    <a:pt x="9866" y="3509"/>
                  </a:lnTo>
                  <a:lnTo>
                    <a:pt x="13362" y="1982"/>
                  </a:lnTo>
                  <a:lnTo>
                    <a:pt x="22115" y="0"/>
                  </a:lnTo>
                  <a:lnTo>
                    <a:pt x="23336" y="104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9" name="Polygon form 799"/>
            <p:cNvSpPr/>
            <p:nvPr/>
          </p:nvSpPr>
          <p:spPr>
            <a:xfrm>
              <a:off x="528608" y="3183756"/>
              <a:ext cx="21511" cy="23995"/>
            </a:xfrm>
            <a:custGeom>
              <a:avLst/>
              <a:gdLst/>
              <a:ahLst/>
              <a:cxnLst/>
              <a:rect l="0" t="0" r="0" b="0"/>
              <a:pathLst>
                <a:path w="21511" h="23995">
                  <a:moveTo>
                    <a:pt x="14749" y="4425"/>
                  </a:moveTo>
                  <a:lnTo>
                    <a:pt x="11313" y="8467"/>
                  </a:lnTo>
                  <a:lnTo>
                    <a:pt x="13897" y="6959"/>
                  </a:lnTo>
                  <a:lnTo>
                    <a:pt x="15701" y="8061"/>
                  </a:lnTo>
                  <a:lnTo>
                    <a:pt x="14065" y="9662"/>
                  </a:lnTo>
                  <a:lnTo>
                    <a:pt x="16486" y="11073"/>
                  </a:lnTo>
                  <a:lnTo>
                    <a:pt x="18311" y="9982"/>
                  </a:lnTo>
                  <a:lnTo>
                    <a:pt x="21049" y="11562"/>
                  </a:lnTo>
                  <a:lnTo>
                    <a:pt x="19025" y="14984"/>
                  </a:lnTo>
                  <a:lnTo>
                    <a:pt x="21511" y="14264"/>
                  </a:lnTo>
                  <a:lnTo>
                    <a:pt x="21190" y="16787"/>
                  </a:lnTo>
                  <a:lnTo>
                    <a:pt x="21353" y="19765"/>
                  </a:lnTo>
                  <a:lnTo>
                    <a:pt x="18814" y="23875"/>
                  </a:lnTo>
                  <a:lnTo>
                    <a:pt x="17289" y="23995"/>
                  </a:lnTo>
                  <a:lnTo>
                    <a:pt x="15399" y="23020"/>
                  </a:lnTo>
                  <a:lnTo>
                    <a:pt x="17220" y="19177"/>
                  </a:lnTo>
                  <a:lnTo>
                    <a:pt x="16494" y="18541"/>
                  </a:lnTo>
                  <a:lnTo>
                    <a:pt x="11528" y="22495"/>
                  </a:lnTo>
                  <a:lnTo>
                    <a:pt x="9636" y="22254"/>
                  </a:lnTo>
                  <a:lnTo>
                    <a:pt x="12588" y="20122"/>
                  </a:lnTo>
                  <a:lnTo>
                    <a:pt x="9827" y="18847"/>
                  </a:lnTo>
                  <a:lnTo>
                    <a:pt x="6267" y="18986"/>
                  </a:lnTo>
                  <a:lnTo>
                    <a:pt x="44" y="18576"/>
                  </a:lnTo>
                  <a:lnTo>
                    <a:pt x="0" y="17152"/>
                  </a:lnTo>
                  <a:lnTo>
                    <a:pt x="2541" y="15573"/>
                  </a:lnTo>
                  <a:lnTo>
                    <a:pt x="1564" y="14226"/>
                  </a:lnTo>
                  <a:lnTo>
                    <a:pt x="5181" y="11494"/>
                  </a:lnTo>
                  <a:lnTo>
                    <a:pt x="10944" y="4111"/>
                  </a:lnTo>
                  <a:lnTo>
                    <a:pt x="13789" y="1509"/>
                  </a:lnTo>
                  <a:lnTo>
                    <a:pt x="17045" y="0"/>
                  </a:lnTo>
                  <a:lnTo>
                    <a:pt x="18426" y="269"/>
                  </a:lnTo>
                  <a:lnTo>
                    <a:pt x="17400" y="1523"/>
                  </a:lnTo>
                  <a:lnTo>
                    <a:pt x="14749" y="442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0" name="Polygon form 800"/>
            <p:cNvSpPr/>
            <p:nvPr/>
          </p:nvSpPr>
          <p:spPr>
            <a:xfrm>
              <a:off x="425831" y="3066699"/>
              <a:ext cx="30363" cy="14620"/>
            </a:xfrm>
            <a:custGeom>
              <a:avLst/>
              <a:gdLst/>
              <a:ahLst/>
              <a:cxnLst/>
              <a:rect l="0" t="0" r="0" b="0"/>
              <a:pathLst>
                <a:path w="30363" h="14620">
                  <a:moveTo>
                    <a:pt x="9239" y="13228"/>
                  </a:moveTo>
                  <a:lnTo>
                    <a:pt x="1071" y="14620"/>
                  </a:lnTo>
                  <a:lnTo>
                    <a:pt x="2178" y="12629"/>
                  </a:lnTo>
                  <a:lnTo>
                    <a:pt x="0" y="9823"/>
                  </a:lnTo>
                  <a:lnTo>
                    <a:pt x="3150" y="8157"/>
                  </a:lnTo>
                  <a:lnTo>
                    <a:pt x="8485" y="5280"/>
                  </a:lnTo>
                  <a:lnTo>
                    <a:pt x="13794" y="2753"/>
                  </a:lnTo>
                  <a:lnTo>
                    <a:pt x="15089" y="0"/>
                  </a:lnTo>
                  <a:lnTo>
                    <a:pt x="22833" y="105"/>
                  </a:lnTo>
                  <a:lnTo>
                    <a:pt x="24675" y="1279"/>
                  </a:lnTo>
                  <a:lnTo>
                    <a:pt x="29677" y="2063"/>
                  </a:lnTo>
                  <a:lnTo>
                    <a:pt x="30224" y="3488"/>
                  </a:lnTo>
                  <a:lnTo>
                    <a:pt x="30363" y="5496"/>
                  </a:lnTo>
                  <a:lnTo>
                    <a:pt x="26433" y="6288"/>
                  </a:lnTo>
                  <a:lnTo>
                    <a:pt x="17660" y="8704"/>
                  </a:lnTo>
                  <a:lnTo>
                    <a:pt x="11446" y="11374"/>
                  </a:lnTo>
                  <a:lnTo>
                    <a:pt x="9239" y="1322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1" name="Polygon form 801"/>
            <p:cNvSpPr/>
            <p:nvPr/>
          </p:nvSpPr>
          <p:spPr>
            <a:xfrm>
              <a:off x="510279" y="3059944"/>
              <a:ext cx="30447" cy="14170"/>
            </a:xfrm>
            <a:custGeom>
              <a:avLst/>
              <a:gdLst/>
              <a:ahLst/>
              <a:cxnLst/>
              <a:rect l="0" t="0" r="0" b="0"/>
              <a:pathLst>
                <a:path w="30447" h="14170">
                  <a:moveTo>
                    <a:pt x="6571" y="587"/>
                  </a:moveTo>
                  <a:lnTo>
                    <a:pt x="7452" y="2145"/>
                  </a:lnTo>
                  <a:lnTo>
                    <a:pt x="11554" y="2431"/>
                  </a:lnTo>
                  <a:lnTo>
                    <a:pt x="11963" y="3993"/>
                  </a:lnTo>
                  <a:lnTo>
                    <a:pt x="9904" y="5598"/>
                  </a:lnTo>
                  <a:lnTo>
                    <a:pt x="11396" y="6763"/>
                  </a:lnTo>
                  <a:lnTo>
                    <a:pt x="11775" y="7903"/>
                  </a:lnTo>
                  <a:lnTo>
                    <a:pt x="14488" y="8302"/>
                  </a:lnTo>
                  <a:lnTo>
                    <a:pt x="17292" y="8892"/>
                  </a:lnTo>
                  <a:lnTo>
                    <a:pt x="21567" y="8169"/>
                  </a:lnTo>
                  <a:lnTo>
                    <a:pt x="26279" y="8085"/>
                  </a:lnTo>
                  <a:lnTo>
                    <a:pt x="29519" y="8625"/>
                  </a:lnTo>
                  <a:lnTo>
                    <a:pt x="30447" y="10454"/>
                  </a:lnTo>
                  <a:lnTo>
                    <a:pt x="29426" y="12332"/>
                  </a:lnTo>
                  <a:lnTo>
                    <a:pt x="27082" y="13430"/>
                  </a:lnTo>
                  <a:lnTo>
                    <a:pt x="22994" y="14170"/>
                  </a:lnTo>
                  <a:lnTo>
                    <a:pt x="20618" y="13437"/>
                  </a:lnTo>
                  <a:lnTo>
                    <a:pt x="13709" y="13681"/>
                  </a:lnTo>
                  <a:lnTo>
                    <a:pt x="9125" y="13434"/>
                  </a:lnTo>
                  <a:lnTo>
                    <a:pt x="6082" y="12629"/>
                  </a:lnTo>
                  <a:lnTo>
                    <a:pt x="1628" y="10777"/>
                  </a:lnTo>
                  <a:lnTo>
                    <a:pt x="3188" y="8318"/>
                  </a:lnTo>
                  <a:lnTo>
                    <a:pt x="5033" y="6134"/>
                  </a:lnTo>
                  <a:lnTo>
                    <a:pt x="4798" y="4078"/>
                  </a:lnTo>
                  <a:lnTo>
                    <a:pt x="1017" y="3224"/>
                  </a:lnTo>
                  <a:lnTo>
                    <a:pt x="0" y="1706"/>
                  </a:lnTo>
                  <a:lnTo>
                    <a:pt x="2625" y="0"/>
                  </a:lnTo>
                  <a:lnTo>
                    <a:pt x="6571" y="58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2" name="Polygon form 802"/>
            <p:cNvSpPr/>
            <p:nvPr/>
          </p:nvSpPr>
          <p:spPr>
            <a:xfrm>
              <a:off x="525729" y="3043002"/>
              <a:ext cx="19035" cy="13257"/>
            </a:xfrm>
            <a:custGeom>
              <a:avLst/>
              <a:gdLst/>
              <a:ahLst/>
              <a:cxnLst/>
              <a:rect l="0" t="0" r="0" b="0"/>
              <a:pathLst>
                <a:path w="19035" h="13257">
                  <a:moveTo>
                    <a:pt x="17725" y="7491"/>
                  </a:moveTo>
                  <a:lnTo>
                    <a:pt x="18740" y="9034"/>
                  </a:lnTo>
                  <a:lnTo>
                    <a:pt x="14746" y="10158"/>
                  </a:lnTo>
                  <a:lnTo>
                    <a:pt x="7827" y="13183"/>
                  </a:lnTo>
                  <a:lnTo>
                    <a:pt x="3938" y="13257"/>
                  </a:lnTo>
                  <a:lnTo>
                    <a:pt x="322" y="12423"/>
                  </a:lnTo>
                  <a:lnTo>
                    <a:pt x="0" y="10527"/>
                  </a:lnTo>
                  <a:lnTo>
                    <a:pt x="1675" y="8977"/>
                  </a:lnTo>
                  <a:lnTo>
                    <a:pt x="4440" y="7941"/>
                  </a:lnTo>
                  <a:lnTo>
                    <a:pt x="817" y="7737"/>
                  </a:lnTo>
                  <a:lnTo>
                    <a:pt x="213" y="6182"/>
                  </a:lnTo>
                  <a:lnTo>
                    <a:pt x="1123" y="4187"/>
                  </a:lnTo>
                  <a:lnTo>
                    <a:pt x="4558" y="2397"/>
                  </a:lnTo>
                  <a:lnTo>
                    <a:pt x="7320" y="1193"/>
                  </a:lnTo>
                  <a:lnTo>
                    <a:pt x="9589" y="1016"/>
                  </a:lnTo>
                  <a:lnTo>
                    <a:pt x="9847" y="0"/>
                  </a:lnTo>
                  <a:lnTo>
                    <a:pt x="14464" y="42"/>
                  </a:lnTo>
                  <a:lnTo>
                    <a:pt x="14436" y="2451"/>
                  </a:lnTo>
                  <a:lnTo>
                    <a:pt x="16701" y="3556"/>
                  </a:lnTo>
                  <a:lnTo>
                    <a:pt x="19035" y="4553"/>
                  </a:lnTo>
                  <a:lnTo>
                    <a:pt x="17725" y="749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3" name="Polygon form 803"/>
            <p:cNvSpPr/>
            <p:nvPr/>
          </p:nvSpPr>
          <p:spPr>
            <a:xfrm>
              <a:off x="460559" y="3059391"/>
              <a:ext cx="28008" cy="9508"/>
            </a:xfrm>
            <a:custGeom>
              <a:avLst/>
              <a:gdLst/>
              <a:ahLst/>
              <a:cxnLst/>
              <a:rect l="0" t="0" r="0" b="0"/>
              <a:pathLst>
                <a:path w="28008" h="9508">
                  <a:moveTo>
                    <a:pt x="24356" y="2733"/>
                  </a:moveTo>
                  <a:lnTo>
                    <a:pt x="23415" y="4309"/>
                  </a:lnTo>
                  <a:lnTo>
                    <a:pt x="26061" y="3761"/>
                  </a:lnTo>
                  <a:lnTo>
                    <a:pt x="28008" y="4133"/>
                  </a:lnTo>
                  <a:lnTo>
                    <a:pt x="26027" y="6248"/>
                  </a:lnTo>
                  <a:lnTo>
                    <a:pt x="22497" y="8159"/>
                  </a:lnTo>
                  <a:lnTo>
                    <a:pt x="14656" y="8173"/>
                  </a:lnTo>
                  <a:lnTo>
                    <a:pt x="7247" y="9508"/>
                  </a:lnTo>
                  <a:lnTo>
                    <a:pt x="3952" y="9293"/>
                  </a:lnTo>
                  <a:lnTo>
                    <a:pt x="5323" y="7893"/>
                  </a:lnTo>
                  <a:lnTo>
                    <a:pt x="11843" y="6444"/>
                  </a:lnTo>
                  <a:lnTo>
                    <a:pt x="1932" y="6043"/>
                  </a:lnTo>
                  <a:lnTo>
                    <a:pt x="0" y="5013"/>
                  </a:lnTo>
                  <a:lnTo>
                    <a:pt x="7871" y="1233"/>
                  </a:lnTo>
                  <a:lnTo>
                    <a:pt x="11222" y="254"/>
                  </a:lnTo>
                  <a:lnTo>
                    <a:pt x="15146" y="2184"/>
                  </a:lnTo>
                  <a:lnTo>
                    <a:pt x="15791" y="5003"/>
                  </a:lnTo>
                  <a:lnTo>
                    <a:pt x="19020" y="5653"/>
                  </a:lnTo>
                  <a:lnTo>
                    <a:pt x="20844" y="1362"/>
                  </a:lnTo>
                  <a:lnTo>
                    <a:pt x="24524" y="0"/>
                  </a:lnTo>
                  <a:lnTo>
                    <a:pt x="26029" y="667"/>
                  </a:lnTo>
                  <a:lnTo>
                    <a:pt x="24356" y="273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4" name="Polygon form 804"/>
            <p:cNvSpPr/>
            <p:nvPr/>
          </p:nvSpPr>
          <p:spPr>
            <a:xfrm>
              <a:off x="482864" y="3112766"/>
              <a:ext cx="19391" cy="12417"/>
            </a:xfrm>
            <a:custGeom>
              <a:avLst/>
              <a:gdLst/>
              <a:ahLst/>
              <a:cxnLst/>
              <a:rect l="0" t="0" r="0" b="0"/>
              <a:pathLst>
                <a:path w="19391" h="12417">
                  <a:moveTo>
                    <a:pt x="12196" y="516"/>
                  </a:moveTo>
                  <a:lnTo>
                    <a:pt x="11247" y="2568"/>
                  </a:lnTo>
                  <a:lnTo>
                    <a:pt x="13063" y="1961"/>
                  </a:lnTo>
                  <a:lnTo>
                    <a:pt x="13726" y="3278"/>
                  </a:lnTo>
                  <a:lnTo>
                    <a:pt x="15490" y="5066"/>
                  </a:lnTo>
                  <a:lnTo>
                    <a:pt x="17522" y="6720"/>
                  </a:lnTo>
                  <a:lnTo>
                    <a:pt x="16311" y="8929"/>
                  </a:lnTo>
                  <a:lnTo>
                    <a:pt x="18488" y="8711"/>
                  </a:lnTo>
                  <a:lnTo>
                    <a:pt x="19391" y="10376"/>
                  </a:lnTo>
                  <a:lnTo>
                    <a:pt x="16101" y="11660"/>
                  </a:lnTo>
                  <a:lnTo>
                    <a:pt x="12691" y="10248"/>
                  </a:lnTo>
                  <a:lnTo>
                    <a:pt x="12588" y="8063"/>
                  </a:lnTo>
                  <a:lnTo>
                    <a:pt x="8329" y="10319"/>
                  </a:lnTo>
                  <a:lnTo>
                    <a:pt x="2951" y="12417"/>
                  </a:lnTo>
                  <a:lnTo>
                    <a:pt x="3877" y="9651"/>
                  </a:lnTo>
                  <a:lnTo>
                    <a:pt x="0" y="9813"/>
                  </a:lnTo>
                  <a:lnTo>
                    <a:pt x="3869" y="7717"/>
                  </a:lnTo>
                  <a:lnTo>
                    <a:pt x="6742" y="4128"/>
                  </a:lnTo>
                  <a:lnTo>
                    <a:pt x="10615" y="0"/>
                  </a:lnTo>
                  <a:lnTo>
                    <a:pt x="12196" y="51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5" name="Polygon form 805"/>
            <p:cNvSpPr/>
            <p:nvPr/>
          </p:nvSpPr>
          <p:spPr>
            <a:xfrm>
              <a:off x="479842" y="3073669"/>
              <a:ext cx="16722" cy="11660"/>
            </a:xfrm>
            <a:custGeom>
              <a:avLst/>
              <a:gdLst/>
              <a:ahLst/>
              <a:cxnLst/>
              <a:rect l="0" t="0" r="0" b="0"/>
              <a:pathLst>
                <a:path w="16722" h="11660">
                  <a:moveTo>
                    <a:pt x="10601" y="0"/>
                  </a:moveTo>
                  <a:lnTo>
                    <a:pt x="12274" y="1139"/>
                  </a:lnTo>
                  <a:lnTo>
                    <a:pt x="16722" y="913"/>
                  </a:lnTo>
                  <a:lnTo>
                    <a:pt x="16050" y="2230"/>
                  </a:lnTo>
                  <a:lnTo>
                    <a:pt x="11942" y="4158"/>
                  </a:lnTo>
                  <a:lnTo>
                    <a:pt x="13496" y="6335"/>
                  </a:lnTo>
                  <a:lnTo>
                    <a:pt x="9356" y="10272"/>
                  </a:lnTo>
                  <a:lnTo>
                    <a:pt x="4013" y="11660"/>
                  </a:lnTo>
                  <a:lnTo>
                    <a:pt x="2166" y="11097"/>
                  </a:lnTo>
                  <a:lnTo>
                    <a:pt x="2213" y="9276"/>
                  </a:lnTo>
                  <a:lnTo>
                    <a:pt x="0" y="5396"/>
                  </a:lnTo>
                  <a:lnTo>
                    <a:pt x="1461" y="4004"/>
                  </a:lnTo>
                  <a:lnTo>
                    <a:pt x="5429" y="4947"/>
                  </a:lnTo>
                  <a:lnTo>
                    <a:pt x="5877" y="1880"/>
                  </a:lnTo>
                  <a:lnTo>
                    <a:pt x="10601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6" name="Polygon form 806"/>
            <p:cNvSpPr/>
            <p:nvPr/>
          </p:nvSpPr>
          <p:spPr>
            <a:xfrm>
              <a:off x="493823" y="3073451"/>
              <a:ext cx="18248" cy="9344"/>
            </a:xfrm>
            <a:custGeom>
              <a:avLst/>
              <a:gdLst/>
              <a:ahLst/>
              <a:cxnLst/>
              <a:rect l="0" t="0" r="0" b="0"/>
              <a:pathLst>
                <a:path w="18248" h="9344">
                  <a:moveTo>
                    <a:pt x="7885" y="6233"/>
                  </a:moveTo>
                  <a:lnTo>
                    <a:pt x="2436" y="9344"/>
                  </a:lnTo>
                  <a:lnTo>
                    <a:pt x="0" y="8964"/>
                  </a:lnTo>
                  <a:lnTo>
                    <a:pt x="2235" y="4973"/>
                  </a:lnTo>
                  <a:lnTo>
                    <a:pt x="4358" y="2791"/>
                  </a:lnTo>
                  <a:lnTo>
                    <a:pt x="7301" y="1020"/>
                  </a:lnTo>
                  <a:lnTo>
                    <a:pt x="10620" y="0"/>
                  </a:lnTo>
                  <a:lnTo>
                    <a:pt x="15033" y="511"/>
                  </a:lnTo>
                  <a:lnTo>
                    <a:pt x="18248" y="1907"/>
                  </a:lnTo>
                  <a:lnTo>
                    <a:pt x="11344" y="5587"/>
                  </a:lnTo>
                  <a:lnTo>
                    <a:pt x="7885" y="623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7" name="Polygon form 807"/>
            <p:cNvSpPr/>
            <p:nvPr/>
          </p:nvSpPr>
          <p:spPr>
            <a:xfrm>
              <a:off x="321887" y="3170658"/>
              <a:ext cx="8796" cy="12993"/>
            </a:xfrm>
            <a:custGeom>
              <a:avLst/>
              <a:gdLst/>
              <a:ahLst/>
              <a:cxnLst/>
              <a:rect l="0" t="0" r="0" b="0"/>
              <a:pathLst>
                <a:path w="8796" h="12993">
                  <a:moveTo>
                    <a:pt x="8100" y="12492"/>
                  </a:moveTo>
                  <a:lnTo>
                    <a:pt x="6115" y="12993"/>
                  </a:lnTo>
                  <a:lnTo>
                    <a:pt x="2816" y="10253"/>
                  </a:lnTo>
                  <a:lnTo>
                    <a:pt x="3195" y="8445"/>
                  </a:lnTo>
                  <a:lnTo>
                    <a:pt x="1825" y="6458"/>
                  </a:lnTo>
                  <a:lnTo>
                    <a:pt x="2340" y="5030"/>
                  </a:lnTo>
                  <a:lnTo>
                    <a:pt x="0" y="3809"/>
                  </a:lnTo>
                  <a:lnTo>
                    <a:pt x="921" y="1074"/>
                  </a:lnTo>
                  <a:lnTo>
                    <a:pt x="2045" y="0"/>
                  </a:lnTo>
                  <a:lnTo>
                    <a:pt x="4261" y="1409"/>
                  </a:lnTo>
                  <a:lnTo>
                    <a:pt x="5478" y="2346"/>
                  </a:lnTo>
                  <a:lnTo>
                    <a:pt x="7825" y="3176"/>
                  </a:lnTo>
                  <a:lnTo>
                    <a:pt x="7561" y="4942"/>
                  </a:lnTo>
                  <a:lnTo>
                    <a:pt x="7305" y="7383"/>
                  </a:lnTo>
                  <a:lnTo>
                    <a:pt x="8796" y="9700"/>
                  </a:lnTo>
                  <a:lnTo>
                    <a:pt x="8100" y="1249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8" name="Polygon form 808"/>
            <p:cNvSpPr/>
            <p:nvPr/>
          </p:nvSpPr>
          <p:spPr>
            <a:xfrm>
              <a:off x="493668" y="3061565"/>
              <a:ext cx="13629" cy="7633"/>
            </a:xfrm>
            <a:custGeom>
              <a:avLst/>
              <a:gdLst/>
              <a:ahLst/>
              <a:cxnLst/>
              <a:rect l="0" t="0" r="0" b="0"/>
              <a:pathLst>
                <a:path w="13629" h="7633">
                  <a:moveTo>
                    <a:pt x="13629" y="0"/>
                  </a:moveTo>
                  <a:lnTo>
                    <a:pt x="13113" y="2117"/>
                  </a:lnTo>
                  <a:lnTo>
                    <a:pt x="10882" y="4337"/>
                  </a:lnTo>
                  <a:lnTo>
                    <a:pt x="6617" y="7478"/>
                  </a:lnTo>
                  <a:lnTo>
                    <a:pt x="2646" y="7633"/>
                  </a:lnTo>
                  <a:lnTo>
                    <a:pt x="1084" y="6752"/>
                  </a:lnTo>
                  <a:lnTo>
                    <a:pt x="3787" y="4243"/>
                  </a:lnTo>
                  <a:lnTo>
                    <a:pt x="0" y="4288"/>
                  </a:lnTo>
                  <a:lnTo>
                    <a:pt x="3479" y="972"/>
                  </a:lnTo>
                  <a:lnTo>
                    <a:pt x="5551" y="1286"/>
                  </a:lnTo>
                  <a:lnTo>
                    <a:pt x="10237" y="77"/>
                  </a:lnTo>
                  <a:lnTo>
                    <a:pt x="12871" y="552"/>
                  </a:lnTo>
                  <a:lnTo>
                    <a:pt x="13629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9" name="Polygon form 809"/>
            <p:cNvSpPr/>
            <p:nvPr/>
          </p:nvSpPr>
          <p:spPr>
            <a:xfrm>
              <a:off x="455014" y="3054703"/>
              <a:ext cx="21366" cy="6134"/>
            </a:xfrm>
            <a:custGeom>
              <a:avLst/>
              <a:gdLst/>
              <a:ahLst/>
              <a:cxnLst/>
              <a:rect l="0" t="0" r="0" b="0"/>
              <a:pathLst>
                <a:path w="21366" h="6134">
                  <a:moveTo>
                    <a:pt x="21366" y="0"/>
                  </a:moveTo>
                  <a:lnTo>
                    <a:pt x="17009" y="3127"/>
                  </a:lnTo>
                  <a:lnTo>
                    <a:pt x="13642" y="4410"/>
                  </a:lnTo>
                  <a:lnTo>
                    <a:pt x="11524" y="4433"/>
                  </a:lnTo>
                  <a:lnTo>
                    <a:pt x="5531" y="5828"/>
                  </a:lnTo>
                  <a:lnTo>
                    <a:pt x="1512" y="6134"/>
                  </a:lnTo>
                  <a:lnTo>
                    <a:pt x="0" y="4976"/>
                  </a:lnTo>
                  <a:lnTo>
                    <a:pt x="0" y="4976"/>
                  </a:lnTo>
                  <a:lnTo>
                    <a:pt x="7442" y="2270"/>
                  </a:lnTo>
                  <a:lnTo>
                    <a:pt x="14988" y="23"/>
                  </a:lnTo>
                  <a:lnTo>
                    <a:pt x="17900" y="356"/>
                  </a:lnTo>
                  <a:lnTo>
                    <a:pt x="21366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0" name="Polygon form 810"/>
            <p:cNvSpPr/>
            <p:nvPr/>
          </p:nvSpPr>
          <p:spPr>
            <a:xfrm>
              <a:off x="501767" y="3049592"/>
              <a:ext cx="10604" cy="6719"/>
            </a:xfrm>
            <a:custGeom>
              <a:avLst/>
              <a:gdLst/>
              <a:ahLst/>
              <a:cxnLst/>
              <a:rect l="0" t="0" r="0" b="0"/>
              <a:pathLst>
                <a:path w="10604" h="6719">
                  <a:moveTo>
                    <a:pt x="9841" y="4890"/>
                  </a:moveTo>
                  <a:lnTo>
                    <a:pt x="8648" y="6719"/>
                  </a:lnTo>
                  <a:lnTo>
                    <a:pt x="5909" y="5999"/>
                  </a:lnTo>
                  <a:lnTo>
                    <a:pt x="4205" y="4381"/>
                  </a:lnTo>
                  <a:lnTo>
                    <a:pt x="0" y="3887"/>
                  </a:lnTo>
                  <a:lnTo>
                    <a:pt x="3366" y="2790"/>
                  </a:lnTo>
                  <a:lnTo>
                    <a:pt x="2208" y="1604"/>
                  </a:lnTo>
                  <a:lnTo>
                    <a:pt x="3995" y="0"/>
                  </a:lnTo>
                  <a:lnTo>
                    <a:pt x="7109" y="850"/>
                  </a:lnTo>
                  <a:lnTo>
                    <a:pt x="10604" y="2769"/>
                  </a:lnTo>
                  <a:lnTo>
                    <a:pt x="9841" y="489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1" name="Polygon form 811"/>
            <p:cNvSpPr/>
            <p:nvPr/>
          </p:nvSpPr>
          <p:spPr>
            <a:xfrm>
              <a:off x="531645" y="3077407"/>
              <a:ext cx="9534" cy="4811"/>
            </a:xfrm>
            <a:custGeom>
              <a:avLst/>
              <a:gdLst/>
              <a:ahLst/>
              <a:cxnLst/>
              <a:rect l="0" t="0" r="0" b="0"/>
              <a:pathLst>
                <a:path w="9534" h="4811">
                  <a:moveTo>
                    <a:pt x="9534" y="3550"/>
                  </a:moveTo>
                  <a:lnTo>
                    <a:pt x="8810" y="4811"/>
                  </a:lnTo>
                  <a:lnTo>
                    <a:pt x="6463" y="4522"/>
                  </a:lnTo>
                  <a:lnTo>
                    <a:pt x="4062" y="4265"/>
                  </a:lnTo>
                  <a:lnTo>
                    <a:pt x="1086" y="4703"/>
                  </a:lnTo>
                  <a:lnTo>
                    <a:pt x="633" y="4385"/>
                  </a:lnTo>
                  <a:lnTo>
                    <a:pt x="0" y="1833"/>
                  </a:lnTo>
                  <a:lnTo>
                    <a:pt x="1386" y="226"/>
                  </a:lnTo>
                  <a:lnTo>
                    <a:pt x="2707" y="0"/>
                  </a:lnTo>
                  <a:lnTo>
                    <a:pt x="7489" y="823"/>
                  </a:lnTo>
                  <a:lnTo>
                    <a:pt x="9534" y="355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2" name="Polygon form 812"/>
            <p:cNvSpPr/>
            <p:nvPr/>
          </p:nvSpPr>
          <p:spPr>
            <a:xfrm>
              <a:off x="472800" y="3090363"/>
              <a:ext cx="8759" cy="6596"/>
            </a:xfrm>
            <a:custGeom>
              <a:avLst/>
              <a:gdLst/>
              <a:ahLst/>
              <a:cxnLst/>
              <a:rect l="0" t="0" r="0" b="0"/>
              <a:pathLst>
                <a:path w="8759" h="6596">
                  <a:moveTo>
                    <a:pt x="8662" y="5155"/>
                  </a:moveTo>
                  <a:lnTo>
                    <a:pt x="5809" y="6596"/>
                  </a:lnTo>
                  <a:lnTo>
                    <a:pt x="3786" y="4956"/>
                  </a:lnTo>
                  <a:lnTo>
                    <a:pt x="1414" y="5271"/>
                  </a:lnTo>
                  <a:lnTo>
                    <a:pt x="0" y="2974"/>
                  </a:lnTo>
                  <a:lnTo>
                    <a:pt x="3332" y="1782"/>
                  </a:lnTo>
                  <a:lnTo>
                    <a:pt x="6732" y="0"/>
                  </a:lnTo>
                  <a:lnTo>
                    <a:pt x="8067" y="1481"/>
                  </a:lnTo>
                  <a:lnTo>
                    <a:pt x="8759" y="2407"/>
                  </a:lnTo>
                  <a:lnTo>
                    <a:pt x="8715" y="3318"/>
                  </a:lnTo>
                  <a:lnTo>
                    <a:pt x="8662" y="515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3" name="Polygon form 813"/>
            <p:cNvSpPr/>
            <p:nvPr/>
          </p:nvSpPr>
          <p:spPr>
            <a:xfrm>
              <a:off x="520428" y="3102921"/>
              <a:ext cx="7470" cy="5262"/>
            </a:xfrm>
            <a:custGeom>
              <a:avLst/>
              <a:gdLst/>
              <a:ahLst/>
              <a:cxnLst/>
              <a:rect l="0" t="0" r="0" b="0"/>
              <a:pathLst>
                <a:path w="7470" h="5262">
                  <a:moveTo>
                    <a:pt x="2993" y="5224"/>
                  </a:moveTo>
                  <a:lnTo>
                    <a:pt x="0" y="5262"/>
                  </a:lnTo>
                  <a:lnTo>
                    <a:pt x="862" y="2975"/>
                  </a:lnTo>
                  <a:lnTo>
                    <a:pt x="3649" y="481"/>
                  </a:lnTo>
                  <a:lnTo>
                    <a:pt x="6359" y="0"/>
                  </a:lnTo>
                  <a:lnTo>
                    <a:pt x="7470" y="1397"/>
                  </a:lnTo>
                  <a:lnTo>
                    <a:pt x="6215" y="3364"/>
                  </a:lnTo>
                  <a:lnTo>
                    <a:pt x="5520" y="3977"/>
                  </a:lnTo>
                  <a:lnTo>
                    <a:pt x="2993" y="522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4" name="Polygon form 814"/>
            <p:cNvSpPr/>
            <p:nvPr/>
          </p:nvSpPr>
          <p:spPr>
            <a:xfrm>
              <a:off x="320257" y="3152852"/>
              <a:ext cx="7439" cy="10099"/>
            </a:xfrm>
            <a:custGeom>
              <a:avLst/>
              <a:gdLst/>
              <a:ahLst/>
              <a:cxnLst/>
              <a:rect l="0" t="0" r="0" b="0"/>
              <a:pathLst>
                <a:path w="7439" h="10099">
                  <a:moveTo>
                    <a:pt x="3729" y="0"/>
                  </a:moveTo>
                  <a:lnTo>
                    <a:pt x="4470" y="781"/>
                  </a:lnTo>
                  <a:lnTo>
                    <a:pt x="7439" y="757"/>
                  </a:lnTo>
                  <a:lnTo>
                    <a:pt x="1927" y="5983"/>
                  </a:lnTo>
                  <a:lnTo>
                    <a:pt x="1116" y="10099"/>
                  </a:lnTo>
                  <a:lnTo>
                    <a:pt x="0" y="9945"/>
                  </a:lnTo>
                  <a:lnTo>
                    <a:pt x="155" y="7562"/>
                  </a:lnTo>
                  <a:lnTo>
                    <a:pt x="1008" y="5256"/>
                  </a:lnTo>
                  <a:lnTo>
                    <a:pt x="898" y="3605"/>
                  </a:lnTo>
                  <a:lnTo>
                    <a:pt x="2224" y="1472"/>
                  </a:lnTo>
                  <a:lnTo>
                    <a:pt x="3729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5" name="Polygon form 815"/>
            <p:cNvSpPr/>
            <p:nvPr/>
          </p:nvSpPr>
          <p:spPr>
            <a:xfrm>
              <a:off x="502828" y="3066789"/>
              <a:ext cx="7672" cy="4717"/>
            </a:xfrm>
            <a:custGeom>
              <a:avLst/>
              <a:gdLst/>
              <a:ahLst/>
              <a:cxnLst/>
              <a:rect l="0" t="0" r="0" b="0"/>
              <a:pathLst>
                <a:path w="7672" h="4717">
                  <a:moveTo>
                    <a:pt x="7110" y="3113"/>
                  </a:moveTo>
                  <a:lnTo>
                    <a:pt x="4297" y="4717"/>
                  </a:lnTo>
                  <a:lnTo>
                    <a:pt x="1477" y="4144"/>
                  </a:lnTo>
                  <a:lnTo>
                    <a:pt x="0" y="2800"/>
                  </a:lnTo>
                  <a:lnTo>
                    <a:pt x="3100" y="933"/>
                  </a:lnTo>
                  <a:lnTo>
                    <a:pt x="7322" y="0"/>
                  </a:lnTo>
                  <a:lnTo>
                    <a:pt x="7672" y="1670"/>
                  </a:lnTo>
                  <a:lnTo>
                    <a:pt x="7110" y="311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6" name="Polygon form 816"/>
            <p:cNvSpPr/>
            <p:nvPr/>
          </p:nvSpPr>
          <p:spPr>
            <a:xfrm>
              <a:off x="514335" y="3052370"/>
              <a:ext cx="6677" cy="4536"/>
            </a:xfrm>
            <a:custGeom>
              <a:avLst/>
              <a:gdLst/>
              <a:ahLst/>
              <a:cxnLst/>
              <a:rect l="0" t="0" r="0" b="0"/>
              <a:pathLst>
                <a:path w="6677" h="4536">
                  <a:moveTo>
                    <a:pt x="4488" y="3869"/>
                  </a:moveTo>
                  <a:lnTo>
                    <a:pt x="564" y="4536"/>
                  </a:lnTo>
                  <a:lnTo>
                    <a:pt x="0" y="3425"/>
                  </a:lnTo>
                  <a:lnTo>
                    <a:pt x="897" y="1766"/>
                  </a:lnTo>
                  <a:lnTo>
                    <a:pt x="2690" y="0"/>
                  </a:lnTo>
                  <a:lnTo>
                    <a:pt x="5055" y="350"/>
                  </a:lnTo>
                  <a:lnTo>
                    <a:pt x="5900" y="712"/>
                  </a:lnTo>
                  <a:lnTo>
                    <a:pt x="6677" y="2361"/>
                  </a:lnTo>
                  <a:lnTo>
                    <a:pt x="4488" y="386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7" name="Polygon form 817"/>
            <p:cNvSpPr/>
            <p:nvPr/>
          </p:nvSpPr>
          <p:spPr>
            <a:xfrm>
              <a:off x="482050" y="3053457"/>
              <a:ext cx="8588" cy="2942"/>
            </a:xfrm>
            <a:custGeom>
              <a:avLst/>
              <a:gdLst/>
              <a:ahLst/>
              <a:cxnLst/>
              <a:rect l="0" t="0" r="0" b="0"/>
              <a:pathLst>
                <a:path w="8588" h="2942">
                  <a:moveTo>
                    <a:pt x="6401" y="2066"/>
                  </a:moveTo>
                  <a:lnTo>
                    <a:pt x="1238" y="2942"/>
                  </a:lnTo>
                  <a:lnTo>
                    <a:pt x="0" y="1353"/>
                  </a:lnTo>
                  <a:lnTo>
                    <a:pt x="3255" y="178"/>
                  </a:lnTo>
                  <a:lnTo>
                    <a:pt x="6635" y="0"/>
                  </a:lnTo>
                  <a:lnTo>
                    <a:pt x="8588" y="879"/>
                  </a:lnTo>
                  <a:lnTo>
                    <a:pt x="6401" y="206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8" name="Polygon form 818"/>
            <p:cNvSpPr/>
            <p:nvPr/>
          </p:nvSpPr>
          <p:spPr>
            <a:xfrm>
              <a:off x="515585" y="3190468"/>
              <a:ext cx="7503" cy="4402"/>
            </a:xfrm>
            <a:custGeom>
              <a:avLst/>
              <a:gdLst/>
              <a:ahLst/>
              <a:cxnLst/>
              <a:rect l="0" t="0" r="0" b="0"/>
              <a:pathLst>
                <a:path w="7503" h="4402">
                  <a:moveTo>
                    <a:pt x="7294" y="4389"/>
                  </a:moveTo>
                  <a:lnTo>
                    <a:pt x="5716" y="4402"/>
                  </a:lnTo>
                  <a:lnTo>
                    <a:pt x="2126" y="2723"/>
                  </a:lnTo>
                  <a:lnTo>
                    <a:pt x="0" y="344"/>
                  </a:lnTo>
                  <a:lnTo>
                    <a:pt x="1238" y="0"/>
                  </a:lnTo>
                  <a:lnTo>
                    <a:pt x="4960" y="1387"/>
                  </a:lnTo>
                  <a:lnTo>
                    <a:pt x="7503" y="3517"/>
                  </a:lnTo>
                  <a:lnTo>
                    <a:pt x="7294" y="438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9" name="Polygon form 819"/>
            <p:cNvSpPr/>
            <p:nvPr/>
          </p:nvSpPr>
          <p:spPr>
            <a:xfrm>
              <a:off x="510696" y="3204330"/>
              <a:ext cx="7282" cy="5236"/>
            </a:xfrm>
            <a:custGeom>
              <a:avLst/>
              <a:gdLst/>
              <a:ahLst/>
              <a:cxnLst/>
              <a:rect l="0" t="0" r="0" b="0"/>
              <a:pathLst>
                <a:path w="7282" h="5236">
                  <a:moveTo>
                    <a:pt x="2078" y="2358"/>
                  </a:moveTo>
                  <a:lnTo>
                    <a:pt x="4223" y="3102"/>
                  </a:lnTo>
                  <a:lnTo>
                    <a:pt x="7282" y="3109"/>
                  </a:lnTo>
                  <a:lnTo>
                    <a:pt x="5047" y="4981"/>
                  </a:lnTo>
                  <a:lnTo>
                    <a:pt x="3737" y="5236"/>
                  </a:lnTo>
                  <a:lnTo>
                    <a:pt x="273" y="3033"/>
                  </a:lnTo>
                  <a:lnTo>
                    <a:pt x="0" y="1406"/>
                  </a:lnTo>
                  <a:lnTo>
                    <a:pt x="1723" y="0"/>
                  </a:lnTo>
                  <a:lnTo>
                    <a:pt x="2078" y="235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0" name="Polygon form 820"/>
            <p:cNvSpPr/>
            <p:nvPr/>
          </p:nvSpPr>
          <p:spPr>
            <a:xfrm>
              <a:off x="487840" y="3126281"/>
              <a:ext cx="7255" cy="3528"/>
            </a:xfrm>
            <a:custGeom>
              <a:avLst/>
              <a:gdLst/>
              <a:ahLst/>
              <a:cxnLst/>
              <a:rect l="0" t="0" r="0" b="0"/>
              <a:pathLst>
                <a:path w="7255" h="3528">
                  <a:moveTo>
                    <a:pt x="6624" y="1207"/>
                  </a:moveTo>
                  <a:lnTo>
                    <a:pt x="1837" y="3528"/>
                  </a:lnTo>
                  <a:lnTo>
                    <a:pt x="0" y="3278"/>
                  </a:lnTo>
                  <a:lnTo>
                    <a:pt x="224" y="1983"/>
                  </a:lnTo>
                  <a:lnTo>
                    <a:pt x="3609" y="0"/>
                  </a:lnTo>
                  <a:lnTo>
                    <a:pt x="7255" y="315"/>
                  </a:lnTo>
                  <a:lnTo>
                    <a:pt x="6624" y="120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1" name="Polygon form 821"/>
            <p:cNvSpPr/>
            <p:nvPr/>
          </p:nvSpPr>
          <p:spPr>
            <a:xfrm>
              <a:off x="474444" y="3073519"/>
              <a:ext cx="5097" cy="3876"/>
            </a:xfrm>
            <a:custGeom>
              <a:avLst/>
              <a:gdLst/>
              <a:ahLst/>
              <a:cxnLst/>
              <a:rect l="0" t="0" r="0" b="0"/>
              <a:pathLst>
                <a:path w="5097" h="3876">
                  <a:moveTo>
                    <a:pt x="5097" y="1194"/>
                  </a:moveTo>
                  <a:lnTo>
                    <a:pt x="168" y="3876"/>
                  </a:lnTo>
                  <a:lnTo>
                    <a:pt x="0" y="535"/>
                  </a:lnTo>
                  <a:lnTo>
                    <a:pt x="1386" y="0"/>
                  </a:lnTo>
                  <a:lnTo>
                    <a:pt x="4461" y="93"/>
                  </a:lnTo>
                  <a:lnTo>
                    <a:pt x="5097" y="119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2" name="Polygon form 822"/>
            <p:cNvSpPr/>
            <p:nvPr/>
          </p:nvSpPr>
          <p:spPr>
            <a:xfrm>
              <a:off x="496455" y="3129376"/>
              <a:ext cx="3517" cy="3542"/>
            </a:xfrm>
            <a:custGeom>
              <a:avLst/>
              <a:gdLst/>
              <a:ahLst/>
              <a:cxnLst/>
              <a:rect l="0" t="0" r="0" b="0"/>
              <a:pathLst>
                <a:path w="3517" h="3542">
                  <a:moveTo>
                    <a:pt x="3517" y="1179"/>
                  </a:moveTo>
                  <a:lnTo>
                    <a:pt x="967" y="3542"/>
                  </a:lnTo>
                  <a:lnTo>
                    <a:pt x="0" y="3062"/>
                  </a:lnTo>
                  <a:lnTo>
                    <a:pt x="135" y="1627"/>
                  </a:lnTo>
                  <a:lnTo>
                    <a:pt x="460" y="1316"/>
                  </a:lnTo>
                  <a:lnTo>
                    <a:pt x="2366" y="0"/>
                  </a:lnTo>
                  <a:lnTo>
                    <a:pt x="3410" y="180"/>
                  </a:lnTo>
                  <a:lnTo>
                    <a:pt x="3517" y="117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3" name="Polygon form 823"/>
            <p:cNvSpPr/>
            <p:nvPr/>
          </p:nvSpPr>
          <p:spPr>
            <a:xfrm>
              <a:off x="487533" y="3050552"/>
              <a:ext cx="6592" cy="1920"/>
            </a:xfrm>
            <a:custGeom>
              <a:avLst/>
              <a:gdLst/>
              <a:ahLst/>
              <a:cxnLst/>
              <a:rect l="0" t="0" r="0" b="0"/>
              <a:pathLst>
                <a:path w="6592" h="1920">
                  <a:moveTo>
                    <a:pt x="6592" y="1309"/>
                  </a:moveTo>
                  <a:lnTo>
                    <a:pt x="3217" y="1920"/>
                  </a:lnTo>
                  <a:lnTo>
                    <a:pt x="0" y="1647"/>
                  </a:lnTo>
                  <a:lnTo>
                    <a:pt x="782" y="1065"/>
                  </a:lnTo>
                  <a:lnTo>
                    <a:pt x="4335" y="0"/>
                  </a:lnTo>
                  <a:lnTo>
                    <a:pt x="5129" y="271"/>
                  </a:lnTo>
                  <a:lnTo>
                    <a:pt x="6592" y="130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4" name="Polygon form 824"/>
            <p:cNvSpPr/>
            <p:nvPr/>
          </p:nvSpPr>
          <p:spPr>
            <a:xfrm>
              <a:off x="515859" y="3057103"/>
              <a:ext cx="5339" cy="1789"/>
            </a:xfrm>
            <a:custGeom>
              <a:avLst/>
              <a:gdLst/>
              <a:ahLst/>
              <a:cxnLst/>
              <a:rect l="0" t="0" r="0" b="0"/>
              <a:pathLst>
                <a:path w="5339" h="1789">
                  <a:moveTo>
                    <a:pt x="4590" y="1732"/>
                  </a:moveTo>
                  <a:lnTo>
                    <a:pt x="3532" y="1789"/>
                  </a:lnTo>
                  <a:lnTo>
                    <a:pt x="0" y="1238"/>
                  </a:lnTo>
                  <a:lnTo>
                    <a:pt x="729" y="0"/>
                  </a:lnTo>
                  <a:lnTo>
                    <a:pt x="4738" y="356"/>
                  </a:lnTo>
                  <a:lnTo>
                    <a:pt x="5339" y="1256"/>
                  </a:lnTo>
                  <a:lnTo>
                    <a:pt x="4590" y="173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5" name="Polygon form 825"/>
            <p:cNvSpPr/>
            <p:nvPr/>
          </p:nvSpPr>
          <p:spPr>
            <a:xfrm>
              <a:off x="741924" y="3205233"/>
              <a:ext cx="14494" cy="9678"/>
            </a:xfrm>
            <a:custGeom>
              <a:avLst/>
              <a:gdLst/>
              <a:ahLst/>
              <a:cxnLst/>
              <a:rect l="0" t="0" r="0" b="0"/>
              <a:pathLst>
                <a:path w="14494" h="9678">
                  <a:moveTo>
                    <a:pt x="11547" y="1416"/>
                  </a:moveTo>
                  <a:lnTo>
                    <a:pt x="11717" y="2249"/>
                  </a:lnTo>
                  <a:lnTo>
                    <a:pt x="11272" y="3403"/>
                  </a:lnTo>
                  <a:lnTo>
                    <a:pt x="12806" y="4249"/>
                  </a:lnTo>
                  <a:lnTo>
                    <a:pt x="14494" y="4365"/>
                  </a:lnTo>
                  <a:lnTo>
                    <a:pt x="14336" y="6295"/>
                  </a:lnTo>
                  <a:lnTo>
                    <a:pt x="12921" y="7098"/>
                  </a:lnTo>
                  <a:lnTo>
                    <a:pt x="10444" y="6525"/>
                  </a:lnTo>
                  <a:lnTo>
                    <a:pt x="9815" y="8425"/>
                  </a:lnTo>
                  <a:lnTo>
                    <a:pt x="8242" y="8584"/>
                  </a:lnTo>
                  <a:lnTo>
                    <a:pt x="7635" y="7842"/>
                  </a:lnTo>
                  <a:lnTo>
                    <a:pt x="5841" y="9446"/>
                  </a:lnTo>
                  <a:lnTo>
                    <a:pt x="4247" y="9678"/>
                  </a:lnTo>
                  <a:lnTo>
                    <a:pt x="2783" y="8678"/>
                  </a:lnTo>
                  <a:lnTo>
                    <a:pt x="1574" y="6621"/>
                  </a:lnTo>
                  <a:lnTo>
                    <a:pt x="18" y="7364"/>
                  </a:lnTo>
                  <a:lnTo>
                    <a:pt x="0" y="5236"/>
                  </a:lnTo>
                  <a:lnTo>
                    <a:pt x="2320" y="2584"/>
                  </a:lnTo>
                  <a:lnTo>
                    <a:pt x="2171" y="1390"/>
                  </a:lnTo>
                  <a:lnTo>
                    <a:pt x="3682" y="1815"/>
                  </a:lnTo>
                  <a:lnTo>
                    <a:pt x="4552" y="1008"/>
                  </a:lnTo>
                  <a:lnTo>
                    <a:pt x="7341" y="1025"/>
                  </a:lnTo>
                  <a:lnTo>
                    <a:pt x="7967" y="0"/>
                  </a:lnTo>
                  <a:lnTo>
                    <a:pt x="11547" y="141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6" name="Polygon form 826"/>
            <p:cNvSpPr/>
            <p:nvPr/>
          </p:nvSpPr>
          <p:spPr>
            <a:xfrm>
              <a:off x="457300" y="3515356"/>
              <a:ext cx="50171" cy="174075"/>
            </a:xfrm>
            <a:custGeom>
              <a:avLst/>
              <a:gdLst/>
              <a:ahLst/>
              <a:cxnLst/>
              <a:rect l="0" t="0" r="0" b="0"/>
              <a:pathLst>
                <a:path w="50171" h="174075">
                  <a:moveTo>
                    <a:pt x="10250" y="18803"/>
                  </a:moveTo>
                  <a:lnTo>
                    <a:pt x="12762" y="25418"/>
                  </a:lnTo>
                  <a:lnTo>
                    <a:pt x="15326" y="24690"/>
                  </a:lnTo>
                  <a:lnTo>
                    <a:pt x="15971" y="25885"/>
                  </a:lnTo>
                  <a:lnTo>
                    <a:pt x="15539" y="30926"/>
                  </a:lnTo>
                  <a:lnTo>
                    <a:pt x="11942" y="33414"/>
                  </a:lnTo>
                  <a:lnTo>
                    <a:pt x="13537" y="41444"/>
                  </a:lnTo>
                  <a:lnTo>
                    <a:pt x="13072" y="43017"/>
                  </a:lnTo>
                  <a:lnTo>
                    <a:pt x="14532" y="44875"/>
                  </a:lnTo>
                  <a:lnTo>
                    <a:pt x="12560" y="47950"/>
                  </a:lnTo>
                  <a:lnTo>
                    <a:pt x="11121" y="52546"/>
                  </a:lnTo>
                  <a:lnTo>
                    <a:pt x="10777" y="56967"/>
                  </a:lnTo>
                  <a:lnTo>
                    <a:pt x="12163" y="61618"/>
                  </a:lnTo>
                  <a:lnTo>
                    <a:pt x="11113" y="66649"/>
                  </a:lnTo>
                  <a:lnTo>
                    <a:pt x="14784" y="74890"/>
                  </a:lnTo>
                  <a:lnTo>
                    <a:pt x="15923" y="75733"/>
                  </a:lnTo>
                  <a:lnTo>
                    <a:pt x="17044" y="80151"/>
                  </a:lnTo>
                  <a:lnTo>
                    <a:pt x="16281" y="84918"/>
                  </a:lnTo>
                  <a:lnTo>
                    <a:pt x="17458" y="88924"/>
                  </a:lnTo>
                  <a:lnTo>
                    <a:pt x="15709" y="92168"/>
                  </a:lnTo>
                  <a:lnTo>
                    <a:pt x="16996" y="96573"/>
                  </a:lnTo>
                  <a:lnTo>
                    <a:pt x="19432" y="101205"/>
                  </a:lnTo>
                  <a:lnTo>
                    <a:pt x="17911" y="103036"/>
                  </a:lnTo>
                  <a:lnTo>
                    <a:pt x="18330" y="107349"/>
                  </a:lnTo>
                  <a:lnTo>
                    <a:pt x="19109" y="112288"/>
                  </a:lnTo>
                  <a:lnTo>
                    <a:pt x="21610" y="118088"/>
                  </a:lnTo>
                  <a:lnTo>
                    <a:pt x="20595" y="119126"/>
                  </a:lnTo>
                  <a:lnTo>
                    <a:pt x="23275" y="124595"/>
                  </a:lnTo>
                  <a:lnTo>
                    <a:pt x="25403" y="126329"/>
                  </a:lnTo>
                  <a:lnTo>
                    <a:pt x="25026" y="128384"/>
                  </a:lnTo>
                  <a:lnTo>
                    <a:pt x="26893" y="129262"/>
                  </a:lnTo>
                  <a:lnTo>
                    <a:pt x="27887" y="131039"/>
                  </a:lnTo>
                  <a:lnTo>
                    <a:pt x="26784" y="132015"/>
                  </a:lnTo>
                  <a:lnTo>
                    <a:pt x="28159" y="134792"/>
                  </a:lnTo>
                  <a:lnTo>
                    <a:pt x="29347" y="141154"/>
                  </a:lnTo>
                  <a:lnTo>
                    <a:pt x="29227" y="145303"/>
                  </a:lnTo>
                  <a:lnTo>
                    <a:pt x="30552" y="147684"/>
                  </a:lnTo>
                  <a:lnTo>
                    <a:pt x="30762" y="150750"/>
                  </a:lnTo>
                  <a:lnTo>
                    <a:pt x="29200" y="152973"/>
                  </a:lnTo>
                  <a:lnTo>
                    <a:pt x="31596" y="157983"/>
                  </a:lnTo>
                  <a:lnTo>
                    <a:pt x="33430" y="159637"/>
                  </a:lnTo>
                  <a:lnTo>
                    <a:pt x="35371" y="159213"/>
                  </a:lnTo>
                  <a:lnTo>
                    <a:pt x="36829" y="162760"/>
                  </a:lnTo>
                  <a:lnTo>
                    <a:pt x="39304" y="165442"/>
                  </a:lnTo>
                  <a:lnTo>
                    <a:pt x="47010" y="165655"/>
                  </a:lnTo>
                  <a:lnTo>
                    <a:pt x="50171" y="166238"/>
                  </a:lnTo>
                  <a:lnTo>
                    <a:pt x="47421" y="166353"/>
                  </a:lnTo>
                  <a:lnTo>
                    <a:pt x="46439" y="167597"/>
                  </a:lnTo>
                  <a:lnTo>
                    <a:pt x="44419" y="169458"/>
                  </a:lnTo>
                  <a:lnTo>
                    <a:pt x="45885" y="173891"/>
                  </a:lnTo>
                  <a:lnTo>
                    <a:pt x="44655" y="174075"/>
                  </a:lnTo>
                  <a:lnTo>
                    <a:pt x="40547" y="172743"/>
                  </a:lnTo>
                  <a:lnTo>
                    <a:pt x="35572" y="169665"/>
                  </a:lnTo>
                  <a:lnTo>
                    <a:pt x="35572" y="169665"/>
                  </a:lnTo>
                  <a:lnTo>
                    <a:pt x="30539" y="167190"/>
                  </a:lnTo>
                  <a:lnTo>
                    <a:pt x="28214" y="164254"/>
                  </a:lnTo>
                  <a:lnTo>
                    <a:pt x="27845" y="161429"/>
                  </a:lnTo>
                  <a:lnTo>
                    <a:pt x="24888" y="158373"/>
                  </a:lnTo>
                  <a:lnTo>
                    <a:pt x="20992" y="150311"/>
                  </a:lnTo>
                  <a:lnTo>
                    <a:pt x="20438" y="145663"/>
                  </a:lnTo>
                  <a:lnTo>
                    <a:pt x="22338" y="141799"/>
                  </a:lnTo>
                  <a:lnTo>
                    <a:pt x="16900" y="140684"/>
                  </a:lnTo>
                  <a:lnTo>
                    <a:pt x="18315" y="136304"/>
                  </a:lnTo>
                  <a:lnTo>
                    <a:pt x="16427" y="128323"/>
                  </a:lnTo>
                  <a:lnTo>
                    <a:pt x="20698" y="129811"/>
                  </a:lnTo>
                  <a:lnTo>
                    <a:pt x="18906" y="119833"/>
                  </a:lnTo>
                  <a:lnTo>
                    <a:pt x="16228" y="118675"/>
                  </a:lnTo>
                  <a:lnTo>
                    <a:pt x="17290" y="124692"/>
                  </a:lnTo>
                  <a:lnTo>
                    <a:pt x="14960" y="124127"/>
                  </a:lnTo>
                  <a:lnTo>
                    <a:pt x="13591" y="117237"/>
                  </a:lnTo>
                  <a:lnTo>
                    <a:pt x="11759" y="108311"/>
                  </a:lnTo>
                  <a:lnTo>
                    <a:pt x="12266" y="104961"/>
                  </a:lnTo>
                  <a:lnTo>
                    <a:pt x="9811" y="100328"/>
                  </a:lnTo>
                  <a:lnTo>
                    <a:pt x="7875" y="94933"/>
                  </a:lnTo>
                  <a:lnTo>
                    <a:pt x="9283" y="94712"/>
                  </a:lnTo>
                  <a:lnTo>
                    <a:pt x="9165" y="86861"/>
                  </a:lnTo>
                  <a:lnTo>
                    <a:pt x="9488" y="79070"/>
                  </a:lnTo>
                  <a:lnTo>
                    <a:pt x="9137" y="71842"/>
                  </a:lnTo>
                  <a:lnTo>
                    <a:pt x="6550" y="64658"/>
                  </a:lnTo>
                  <a:lnTo>
                    <a:pt x="6687" y="60644"/>
                  </a:lnTo>
                  <a:lnTo>
                    <a:pt x="4910" y="54708"/>
                  </a:lnTo>
                  <a:lnTo>
                    <a:pt x="5759" y="48747"/>
                  </a:lnTo>
                  <a:lnTo>
                    <a:pt x="4536" y="39390"/>
                  </a:lnTo>
                  <a:lnTo>
                    <a:pt x="3862" y="29324"/>
                  </a:lnTo>
                  <a:lnTo>
                    <a:pt x="3214" y="18488"/>
                  </a:lnTo>
                  <a:lnTo>
                    <a:pt x="1738" y="10578"/>
                  </a:lnTo>
                  <a:lnTo>
                    <a:pt x="0" y="3779"/>
                  </a:lnTo>
                  <a:lnTo>
                    <a:pt x="1764" y="2502"/>
                  </a:lnTo>
                  <a:lnTo>
                    <a:pt x="2448" y="0"/>
                  </a:lnTo>
                  <a:lnTo>
                    <a:pt x="4718" y="3252"/>
                  </a:lnTo>
                  <a:lnTo>
                    <a:pt x="5689" y="6730"/>
                  </a:lnTo>
                  <a:lnTo>
                    <a:pt x="7937" y="8732"/>
                  </a:lnTo>
                  <a:lnTo>
                    <a:pt x="7431" y="13434"/>
                  </a:lnTo>
                  <a:lnTo>
                    <a:pt x="10250" y="1880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7" name="Polygon form 827"/>
            <p:cNvSpPr/>
            <p:nvPr/>
          </p:nvSpPr>
          <p:spPr>
            <a:xfrm>
              <a:off x="489956" y="3682758"/>
              <a:ext cx="27622" cy="14372"/>
            </a:xfrm>
            <a:custGeom>
              <a:avLst/>
              <a:gdLst/>
              <a:ahLst/>
              <a:cxnLst/>
              <a:rect l="0" t="0" r="0" b="0"/>
              <a:pathLst>
                <a:path w="27622" h="14372">
                  <a:moveTo>
                    <a:pt x="17991" y="437"/>
                  </a:moveTo>
                  <a:lnTo>
                    <a:pt x="22550" y="10961"/>
                  </a:lnTo>
                  <a:lnTo>
                    <a:pt x="25760" y="10785"/>
                  </a:lnTo>
                  <a:lnTo>
                    <a:pt x="27622" y="10811"/>
                  </a:lnTo>
                  <a:lnTo>
                    <a:pt x="27462" y="12769"/>
                  </a:lnTo>
                  <a:lnTo>
                    <a:pt x="25556" y="14372"/>
                  </a:lnTo>
                  <a:lnTo>
                    <a:pt x="24028" y="14305"/>
                  </a:lnTo>
                  <a:lnTo>
                    <a:pt x="22095" y="14025"/>
                  </a:lnTo>
                  <a:lnTo>
                    <a:pt x="19288" y="12735"/>
                  </a:lnTo>
                  <a:lnTo>
                    <a:pt x="15851" y="12237"/>
                  </a:lnTo>
                  <a:lnTo>
                    <a:pt x="10869" y="9830"/>
                  </a:lnTo>
                  <a:lnTo>
                    <a:pt x="6622" y="7481"/>
                  </a:lnTo>
                  <a:lnTo>
                    <a:pt x="0" y="2450"/>
                  </a:lnTo>
                  <a:lnTo>
                    <a:pt x="2964" y="3289"/>
                  </a:lnTo>
                  <a:lnTo>
                    <a:pt x="8662" y="6186"/>
                  </a:lnTo>
                  <a:lnTo>
                    <a:pt x="13435" y="7643"/>
                  </a:lnTo>
                  <a:lnTo>
                    <a:pt x="14025" y="5392"/>
                  </a:lnTo>
                  <a:lnTo>
                    <a:pt x="13592" y="2107"/>
                  </a:lnTo>
                  <a:lnTo>
                    <a:pt x="15574" y="0"/>
                  </a:lnTo>
                  <a:lnTo>
                    <a:pt x="17991" y="43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8" name="Polygon form 828"/>
            <p:cNvSpPr/>
            <p:nvPr/>
          </p:nvSpPr>
          <p:spPr>
            <a:xfrm>
              <a:off x="912876" y="3305305"/>
              <a:ext cx="17310" cy="17096"/>
            </a:xfrm>
            <a:custGeom>
              <a:avLst/>
              <a:gdLst/>
              <a:ahLst/>
              <a:cxnLst/>
              <a:rect l="0" t="0" r="0" b="0"/>
              <a:pathLst>
                <a:path w="17310" h="17096">
                  <a:moveTo>
                    <a:pt x="0" y="9002"/>
                  </a:moveTo>
                  <a:lnTo>
                    <a:pt x="626" y="8757"/>
                  </a:lnTo>
                  <a:lnTo>
                    <a:pt x="935" y="10062"/>
                  </a:lnTo>
                  <a:lnTo>
                    <a:pt x="3727" y="9252"/>
                  </a:lnTo>
                  <a:lnTo>
                    <a:pt x="6798" y="9313"/>
                  </a:lnTo>
                  <a:lnTo>
                    <a:pt x="9048" y="9408"/>
                  </a:lnTo>
                  <a:lnTo>
                    <a:pt x="11123" y="6124"/>
                  </a:lnTo>
                  <a:lnTo>
                    <a:pt x="13421" y="2999"/>
                  </a:lnTo>
                  <a:lnTo>
                    <a:pt x="15294" y="0"/>
                  </a:lnTo>
                  <a:lnTo>
                    <a:pt x="16242" y="1613"/>
                  </a:lnTo>
                  <a:lnTo>
                    <a:pt x="17310" y="5378"/>
                  </a:lnTo>
                  <a:lnTo>
                    <a:pt x="15433" y="5439"/>
                  </a:lnTo>
                  <a:lnTo>
                    <a:pt x="15581" y="8559"/>
                  </a:lnTo>
                  <a:lnTo>
                    <a:pt x="16329" y="9210"/>
                  </a:lnTo>
                  <a:lnTo>
                    <a:pt x="14790" y="10188"/>
                  </a:lnTo>
                  <a:lnTo>
                    <a:pt x="15051" y="12142"/>
                  </a:lnTo>
                  <a:lnTo>
                    <a:pt x="14240" y="14143"/>
                  </a:lnTo>
                  <a:lnTo>
                    <a:pt x="14399" y="16070"/>
                  </a:lnTo>
                  <a:lnTo>
                    <a:pt x="13783" y="17096"/>
                  </a:lnTo>
                  <a:lnTo>
                    <a:pt x="2321" y="14907"/>
                  </a:lnTo>
                  <a:lnTo>
                    <a:pt x="285" y="10102"/>
                  </a:lnTo>
                  <a:lnTo>
                    <a:pt x="0" y="900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9" name="Polygon form 829"/>
            <p:cNvSpPr/>
            <p:nvPr/>
          </p:nvSpPr>
          <p:spPr>
            <a:xfrm>
              <a:off x="975502" y="3159570"/>
              <a:ext cx="187160" cy="167393"/>
            </a:xfrm>
            <a:custGeom>
              <a:avLst/>
              <a:gdLst/>
              <a:ahLst/>
              <a:cxnLst/>
              <a:rect l="0" t="0" r="0" b="0"/>
              <a:pathLst>
                <a:path w="187160" h="167393">
                  <a:moveTo>
                    <a:pt x="146301" y="16161"/>
                  </a:moveTo>
                  <a:lnTo>
                    <a:pt x="152575" y="17077"/>
                  </a:lnTo>
                  <a:lnTo>
                    <a:pt x="158691" y="20067"/>
                  </a:lnTo>
                  <a:lnTo>
                    <a:pt x="163346" y="24451"/>
                  </a:lnTo>
                  <a:lnTo>
                    <a:pt x="167858" y="23903"/>
                  </a:lnTo>
                  <a:lnTo>
                    <a:pt x="168946" y="21678"/>
                  </a:lnTo>
                  <a:lnTo>
                    <a:pt x="172674" y="19638"/>
                  </a:lnTo>
                  <a:lnTo>
                    <a:pt x="174545" y="24182"/>
                  </a:lnTo>
                  <a:lnTo>
                    <a:pt x="174759" y="26100"/>
                  </a:lnTo>
                  <a:lnTo>
                    <a:pt x="177745" y="31551"/>
                  </a:lnTo>
                  <a:lnTo>
                    <a:pt x="179176" y="36546"/>
                  </a:lnTo>
                  <a:lnTo>
                    <a:pt x="174858" y="36121"/>
                  </a:lnTo>
                  <a:lnTo>
                    <a:pt x="173458" y="38155"/>
                  </a:lnTo>
                  <a:lnTo>
                    <a:pt x="177185" y="42255"/>
                  </a:lnTo>
                  <a:lnTo>
                    <a:pt x="180672" y="48116"/>
                  </a:lnTo>
                  <a:lnTo>
                    <a:pt x="179162" y="48428"/>
                  </a:lnTo>
                  <a:lnTo>
                    <a:pt x="180829" y="50931"/>
                  </a:lnTo>
                  <a:lnTo>
                    <a:pt x="176890" y="48245"/>
                  </a:lnTo>
                  <a:lnTo>
                    <a:pt x="177447" y="51145"/>
                  </a:lnTo>
                  <a:lnTo>
                    <a:pt x="173923" y="53795"/>
                  </a:lnTo>
                  <a:lnTo>
                    <a:pt x="176054" y="56349"/>
                  </a:lnTo>
                  <a:lnTo>
                    <a:pt x="173186" y="56458"/>
                  </a:lnTo>
                  <a:lnTo>
                    <a:pt x="170714" y="55068"/>
                  </a:lnTo>
                  <a:lnTo>
                    <a:pt x="170667" y="58797"/>
                  </a:lnTo>
                  <a:lnTo>
                    <a:pt x="168711" y="61812"/>
                  </a:lnTo>
                  <a:lnTo>
                    <a:pt x="167925" y="65246"/>
                  </a:lnTo>
                  <a:lnTo>
                    <a:pt x="164193" y="67123"/>
                  </a:lnTo>
                  <a:lnTo>
                    <a:pt x="163075" y="69665"/>
                  </a:lnTo>
                  <a:lnTo>
                    <a:pt x="160278" y="71343"/>
                  </a:lnTo>
                  <a:lnTo>
                    <a:pt x="160767" y="68887"/>
                  </a:lnTo>
                  <a:lnTo>
                    <a:pt x="159014" y="67024"/>
                  </a:lnTo>
                  <a:lnTo>
                    <a:pt x="159715" y="63459"/>
                  </a:lnTo>
                  <a:lnTo>
                    <a:pt x="156518" y="61037"/>
                  </a:lnTo>
                  <a:lnTo>
                    <a:pt x="154693" y="63045"/>
                  </a:lnTo>
                  <a:lnTo>
                    <a:pt x="152934" y="66817"/>
                  </a:lnTo>
                  <a:lnTo>
                    <a:pt x="152649" y="70190"/>
                  </a:lnTo>
                  <a:lnTo>
                    <a:pt x="149548" y="70714"/>
                  </a:lnTo>
                  <a:lnTo>
                    <a:pt x="149079" y="73167"/>
                  </a:lnTo>
                  <a:lnTo>
                    <a:pt x="152560" y="76363"/>
                  </a:lnTo>
                  <a:lnTo>
                    <a:pt x="155700" y="76941"/>
                  </a:lnTo>
                  <a:lnTo>
                    <a:pt x="156952" y="79159"/>
                  </a:lnTo>
                  <a:lnTo>
                    <a:pt x="160333" y="80383"/>
                  </a:lnTo>
                  <a:lnTo>
                    <a:pt x="162233" y="76508"/>
                  </a:lnTo>
                  <a:lnTo>
                    <a:pt x="166197" y="78182"/>
                  </a:lnTo>
                  <a:lnTo>
                    <a:pt x="168417" y="78122"/>
                  </a:lnTo>
                  <a:lnTo>
                    <a:pt x="170320" y="80685"/>
                  </a:lnTo>
                  <a:lnTo>
                    <a:pt x="166299" y="82493"/>
                  </a:lnTo>
                  <a:lnTo>
                    <a:pt x="166081" y="85320"/>
                  </a:lnTo>
                  <a:lnTo>
                    <a:pt x="164028" y="88099"/>
                  </a:lnTo>
                  <a:lnTo>
                    <a:pt x="163958" y="91736"/>
                  </a:lnTo>
                  <a:lnTo>
                    <a:pt x="168916" y="94189"/>
                  </a:lnTo>
                  <a:lnTo>
                    <a:pt x="172538" y="99014"/>
                  </a:lnTo>
                  <a:lnTo>
                    <a:pt x="176706" y="103457"/>
                  </a:lnTo>
                  <a:lnTo>
                    <a:pt x="180760" y="107147"/>
                  </a:lnTo>
                  <a:lnTo>
                    <a:pt x="182316" y="110904"/>
                  </a:lnTo>
                  <a:lnTo>
                    <a:pt x="180706" y="112447"/>
                  </a:lnTo>
                  <a:lnTo>
                    <a:pt x="182661" y="115083"/>
                  </a:lnTo>
                  <a:lnTo>
                    <a:pt x="185370" y="116504"/>
                  </a:lnTo>
                  <a:lnTo>
                    <a:pt x="186490" y="120673"/>
                  </a:lnTo>
                  <a:lnTo>
                    <a:pt x="187160" y="124759"/>
                  </a:lnTo>
                  <a:lnTo>
                    <a:pt x="185351" y="125351"/>
                  </a:lnTo>
                  <a:lnTo>
                    <a:pt x="184791" y="131022"/>
                  </a:lnTo>
                  <a:lnTo>
                    <a:pt x="184231" y="137879"/>
                  </a:lnTo>
                  <a:lnTo>
                    <a:pt x="182888" y="144151"/>
                  </a:lnTo>
                  <a:lnTo>
                    <a:pt x="179361" y="149128"/>
                  </a:lnTo>
                  <a:lnTo>
                    <a:pt x="175556" y="153677"/>
                  </a:lnTo>
                  <a:lnTo>
                    <a:pt x="171598" y="154472"/>
                  </a:lnTo>
                  <a:lnTo>
                    <a:pt x="169991" y="156839"/>
                  </a:lnTo>
                  <a:lnTo>
                    <a:pt x="168264" y="155256"/>
                  </a:lnTo>
                  <a:lnTo>
                    <a:pt x="166885" y="157877"/>
                  </a:lnTo>
                  <a:lnTo>
                    <a:pt x="162424" y="160658"/>
                  </a:lnTo>
                  <a:lnTo>
                    <a:pt x="158727" y="161613"/>
                  </a:lnTo>
                  <a:lnTo>
                    <a:pt x="158805" y="167009"/>
                  </a:lnTo>
                  <a:lnTo>
                    <a:pt x="156825" y="167393"/>
                  </a:lnTo>
                  <a:lnTo>
                    <a:pt x="154954" y="163769"/>
                  </a:lnTo>
                  <a:lnTo>
                    <a:pt x="155334" y="161778"/>
                  </a:lnTo>
                  <a:lnTo>
                    <a:pt x="149976" y="160385"/>
                  </a:lnTo>
                  <a:lnTo>
                    <a:pt x="148443" y="161283"/>
                  </a:lnTo>
                  <a:lnTo>
                    <a:pt x="144401" y="160142"/>
                  </a:lnTo>
                  <a:lnTo>
                    <a:pt x="142128" y="158178"/>
                  </a:lnTo>
                  <a:lnTo>
                    <a:pt x="141955" y="155260"/>
                  </a:lnTo>
                  <a:lnTo>
                    <a:pt x="138358" y="154497"/>
                  </a:lnTo>
                  <a:lnTo>
                    <a:pt x="136092" y="152699"/>
                  </a:lnTo>
                  <a:lnTo>
                    <a:pt x="133668" y="155508"/>
                  </a:lnTo>
                  <a:lnTo>
                    <a:pt x="130244" y="156244"/>
                  </a:lnTo>
                  <a:lnTo>
                    <a:pt x="127306" y="156346"/>
                  </a:lnTo>
                  <a:lnTo>
                    <a:pt x="125638" y="157650"/>
                  </a:lnTo>
                  <a:lnTo>
                    <a:pt x="123910" y="158462"/>
                  </a:lnTo>
                  <a:lnTo>
                    <a:pt x="125832" y="164150"/>
                  </a:lnTo>
                  <a:lnTo>
                    <a:pt x="123828" y="164093"/>
                  </a:lnTo>
                  <a:lnTo>
                    <a:pt x="123223" y="162933"/>
                  </a:lnTo>
                  <a:lnTo>
                    <a:pt x="122625" y="160875"/>
                  </a:lnTo>
                  <a:lnTo>
                    <a:pt x="120259" y="162436"/>
                  </a:lnTo>
                  <a:lnTo>
                    <a:pt x="118445" y="161583"/>
                  </a:lnTo>
                  <a:lnTo>
                    <a:pt x="115264" y="159823"/>
                  </a:lnTo>
                  <a:lnTo>
                    <a:pt x="115337" y="155646"/>
                  </a:lnTo>
                  <a:lnTo>
                    <a:pt x="112773" y="154780"/>
                  </a:lnTo>
                  <a:lnTo>
                    <a:pt x="110746" y="150245"/>
                  </a:lnTo>
                  <a:lnTo>
                    <a:pt x="107091" y="151234"/>
                  </a:lnTo>
                  <a:lnTo>
                    <a:pt x="106007" y="145335"/>
                  </a:lnTo>
                  <a:lnTo>
                    <a:pt x="108329" y="141040"/>
                  </a:lnTo>
                  <a:lnTo>
                    <a:pt x="107321" y="136947"/>
                  </a:lnTo>
                  <a:lnTo>
                    <a:pt x="106111" y="133164"/>
                  </a:lnTo>
                  <a:lnTo>
                    <a:pt x="104189" y="132063"/>
                  </a:lnTo>
                  <a:lnTo>
                    <a:pt x="102116" y="129214"/>
                  </a:lnTo>
                  <a:lnTo>
                    <a:pt x="100127" y="129686"/>
                  </a:lnTo>
                  <a:lnTo>
                    <a:pt x="96035" y="129140"/>
                  </a:lnTo>
                  <a:lnTo>
                    <a:pt x="96623" y="127009"/>
                  </a:lnTo>
                  <a:lnTo>
                    <a:pt x="94006" y="124030"/>
                  </a:lnTo>
                  <a:lnTo>
                    <a:pt x="92091" y="126231"/>
                  </a:lnTo>
                  <a:lnTo>
                    <a:pt x="88724" y="125171"/>
                  </a:lnTo>
                  <a:lnTo>
                    <a:pt x="85522" y="128502"/>
                  </a:lnTo>
                  <a:lnTo>
                    <a:pt x="83292" y="132310"/>
                  </a:lnTo>
                  <a:lnTo>
                    <a:pt x="80555" y="133057"/>
                  </a:lnTo>
                  <a:lnTo>
                    <a:pt x="78611" y="131809"/>
                  </a:lnTo>
                  <a:lnTo>
                    <a:pt x="76674" y="131775"/>
                  </a:lnTo>
                  <a:lnTo>
                    <a:pt x="73786" y="130756"/>
                  </a:lnTo>
                  <a:lnTo>
                    <a:pt x="72181" y="132085"/>
                  </a:lnTo>
                  <a:lnTo>
                    <a:pt x="70763" y="135831"/>
                  </a:lnTo>
                  <a:lnTo>
                    <a:pt x="69434" y="131987"/>
                  </a:lnTo>
                  <a:lnTo>
                    <a:pt x="67509" y="133112"/>
                  </a:lnTo>
                  <a:lnTo>
                    <a:pt x="63174" y="132814"/>
                  </a:lnTo>
                  <a:lnTo>
                    <a:pt x="58798" y="131866"/>
                  </a:lnTo>
                  <a:lnTo>
                    <a:pt x="55310" y="129846"/>
                  </a:lnTo>
                  <a:lnTo>
                    <a:pt x="52260" y="129003"/>
                  </a:lnTo>
                  <a:lnTo>
                    <a:pt x="50435" y="126714"/>
                  </a:lnTo>
                  <a:lnTo>
                    <a:pt x="48232" y="126101"/>
                  </a:lnTo>
                  <a:lnTo>
                    <a:pt x="43768" y="123085"/>
                  </a:lnTo>
                  <a:lnTo>
                    <a:pt x="40499" y="121713"/>
                  </a:lnTo>
                  <a:lnTo>
                    <a:pt x="39327" y="122937"/>
                  </a:lnTo>
                  <a:lnTo>
                    <a:pt x="33458" y="119753"/>
                  </a:lnTo>
                  <a:lnTo>
                    <a:pt x="29135" y="116832"/>
                  </a:lnTo>
                  <a:lnTo>
                    <a:pt x="26681" y="111541"/>
                  </a:lnTo>
                  <a:lnTo>
                    <a:pt x="29402" y="112081"/>
                  </a:lnTo>
                  <a:lnTo>
                    <a:pt x="28820" y="109606"/>
                  </a:lnTo>
                  <a:lnTo>
                    <a:pt x="26710" y="107194"/>
                  </a:lnTo>
                  <a:lnTo>
                    <a:pt x="25914" y="103236"/>
                  </a:lnTo>
                  <a:lnTo>
                    <a:pt x="20466" y="97751"/>
                  </a:lnTo>
                  <a:lnTo>
                    <a:pt x="14158" y="96065"/>
                  </a:lnTo>
                  <a:lnTo>
                    <a:pt x="12011" y="92413"/>
                  </a:lnTo>
                  <a:lnTo>
                    <a:pt x="8771" y="90289"/>
                  </a:lnTo>
                  <a:lnTo>
                    <a:pt x="7732" y="88938"/>
                  </a:lnTo>
                  <a:lnTo>
                    <a:pt x="6364" y="86223"/>
                  </a:lnTo>
                  <a:lnTo>
                    <a:pt x="5894" y="84351"/>
                  </a:lnTo>
                  <a:lnTo>
                    <a:pt x="3469" y="83356"/>
                  </a:lnTo>
                  <a:lnTo>
                    <a:pt x="2497" y="83892"/>
                  </a:lnTo>
                  <a:lnTo>
                    <a:pt x="220" y="79494"/>
                  </a:lnTo>
                  <a:lnTo>
                    <a:pt x="833" y="78352"/>
                  </a:lnTo>
                  <a:lnTo>
                    <a:pt x="0" y="77253"/>
                  </a:lnTo>
                  <a:lnTo>
                    <a:pt x="2483" y="74832"/>
                  </a:lnTo>
                  <a:lnTo>
                    <a:pt x="4499" y="73778"/>
                  </a:lnTo>
                  <a:lnTo>
                    <a:pt x="8291" y="74241"/>
                  </a:lnTo>
                  <a:lnTo>
                    <a:pt x="8498" y="71114"/>
                  </a:lnTo>
                  <a:lnTo>
                    <a:pt x="12600" y="70319"/>
                  </a:lnTo>
                  <a:lnTo>
                    <a:pt x="13103" y="68352"/>
                  </a:lnTo>
                  <a:lnTo>
                    <a:pt x="17391" y="65467"/>
                  </a:lnTo>
                  <a:lnTo>
                    <a:pt x="17446" y="64357"/>
                  </a:lnTo>
                  <a:lnTo>
                    <a:pt x="16130" y="61639"/>
                  </a:lnTo>
                  <a:lnTo>
                    <a:pt x="17908" y="60263"/>
                  </a:lnTo>
                  <a:lnTo>
                    <a:pt x="11627" y="52122"/>
                  </a:lnTo>
                  <a:lnTo>
                    <a:pt x="17268" y="49829"/>
                  </a:lnTo>
                  <a:lnTo>
                    <a:pt x="18472" y="48664"/>
                  </a:lnTo>
                  <a:lnTo>
                    <a:pt x="17024" y="39972"/>
                  </a:lnTo>
                  <a:lnTo>
                    <a:pt x="24055" y="41133"/>
                  </a:lnTo>
                  <a:lnTo>
                    <a:pt x="24822" y="38859"/>
                  </a:lnTo>
                  <a:lnTo>
                    <a:pt x="22703" y="34069"/>
                  </a:lnTo>
                  <a:lnTo>
                    <a:pt x="25095" y="33447"/>
                  </a:lnTo>
                  <a:lnTo>
                    <a:pt x="25911" y="30112"/>
                  </a:lnTo>
                  <a:lnTo>
                    <a:pt x="26933" y="29635"/>
                  </a:lnTo>
                  <a:lnTo>
                    <a:pt x="29412" y="32900"/>
                  </a:lnTo>
                  <a:lnTo>
                    <a:pt x="33301" y="35244"/>
                  </a:lnTo>
                  <a:lnTo>
                    <a:pt x="38680" y="36718"/>
                  </a:lnTo>
                  <a:lnTo>
                    <a:pt x="42767" y="40412"/>
                  </a:lnTo>
                  <a:lnTo>
                    <a:pt x="44245" y="46093"/>
                  </a:lnTo>
                  <a:lnTo>
                    <a:pt x="46386" y="48093"/>
                  </a:lnTo>
                  <a:lnTo>
                    <a:pt x="50597" y="48647"/>
                  </a:lnTo>
                  <a:lnTo>
                    <a:pt x="55252" y="49012"/>
                  </a:lnTo>
                  <a:lnTo>
                    <a:pt x="60591" y="51730"/>
                  </a:lnTo>
                  <a:lnTo>
                    <a:pt x="62845" y="52121"/>
                  </a:lnTo>
                  <a:lnTo>
                    <a:pt x="66448" y="56459"/>
                  </a:lnTo>
                  <a:lnTo>
                    <a:pt x="69714" y="59189"/>
                  </a:lnTo>
                  <a:lnTo>
                    <a:pt x="73263" y="58819"/>
                  </a:lnTo>
                  <a:lnTo>
                    <a:pt x="80524" y="59410"/>
                  </a:lnTo>
                  <a:lnTo>
                    <a:pt x="84534" y="58412"/>
                  </a:lnTo>
                  <a:lnTo>
                    <a:pt x="88107" y="58890"/>
                  </a:lnTo>
                  <a:lnTo>
                    <a:pt x="94395" y="61468"/>
                  </a:lnTo>
                  <a:lnTo>
                    <a:pt x="98348" y="61157"/>
                  </a:lnTo>
                  <a:lnTo>
                    <a:pt x="100552" y="62556"/>
                  </a:lnTo>
                  <a:lnTo>
                    <a:pt x="103031" y="59643"/>
                  </a:lnTo>
                  <a:lnTo>
                    <a:pt x="107400" y="57526"/>
                  </a:lnTo>
                  <a:lnTo>
                    <a:pt x="112153" y="56937"/>
                  </a:lnTo>
                  <a:lnTo>
                    <a:pt x="114997" y="54903"/>
                  </a:lnTo>
                  <a:lnTo>
                    <a:pt x="115861" y="52097"/>
                  </a:lnTo>
                  <a:lnTo>
                    <a:pt x="117177" y="50264"/>
                  </a:lnTo>
                  <a:lnTo>
                    <a:pt x="115748" y="48706"/>
                  </a:lnTo>
                  <a:lnTo>
                    <a:pt x="113663" y="46932"/>
                  </a:lnTo>
                  <a:lnTo>
                    <a:pt x="113503" y="43657"/>
                  </a:lnTo>
                  <a:lnTo>
                    <a:pt x="115533" y="43932"/>
                  </a:lnTo>
                  <a:lnTo>
                    <a:pt x="119354" y="44616"/>
                  </a:lnTo>
                  <a:lnTo>
                    <a:pt x="120938" y="41748"/>
                  </a:lnTo>
                  <a:lnTo>
                    <a:pt x="124543" y="39414"/>
                  </a:lnTo>
                  <a:lnTo>
                    <a:pt x="124798" y="35992"/>
                  </a:lnTo>
                  <a:lnTo>
                    <a:pt x="126084" y="34399"/>
                  </a:lnTo>
                  <a:lnTo>
                    <a:pt x="130127" y="33304"/>
                  </a:lnTo>
                  <a:lnTo>
                    <a:pt x="132906" y="33599"/>
                  </a:lnTo>
                  <a:lnTo>
                    <a:pt x="132099" y="31847"/>
                  </a:lnTo>
                  <a:lnTo>
                    <a:pt x="127074" y="28763"/>
                  </a:lnTo>
                  <a:lnTo>
                    <a:pt x="123601" y="27478"/>
                  </a:lnTo>
                  <a:lnTo>
                    <a:pt x="122455" y="29494"/>
                  </a:lnTo>
                  <a:lnTo>
                    <a:pt x="118954" y="29050"/>
                  </a:lnTo>
                  <a:lnTo>
                    <a:pt x="117630" y="29834"/>
                  </a:lnTo>
                  <a:lnTo>
                    <a:pt x="115553" y="27947"/>
                  </a:lnTo>
                  <a:lnTo>
                    <a:pt x="114475" y="22935"/>
                  </a:lnTo>
                  <a:lnTo>
                    <a:pt x="113446" y="19177"/>
                  </a:lnTo>
                  <a:lnTo>
                    <a:pt x="118285" y="20606"/>
                  </a:lnTo>
                  <a:lnTo>
                    <a:pt x="120329" y="17137"/>
                  </a:lnTo>
                  <a:lnTo>
                    <a:pt x="118783" y="15041"/>
                  </a:lnTo>
                  <a:lnTo>
                    <a:pt x="117686" y="9703"/>
                  </a:lnTo>
                  <a:lnTo>
                    <a:pt x="118143" y="8001"/>
                  </a:lnTo>
                  <a:lnTo>
                    <a:pt x="116100" y="5390"/>
                  </a:lnTo>
                  <a:lnTo>
                    <a:pt x="113658" y="4445"/>
                  </a:lnTo>
                  <a:lnTo>
                    <a:pt x="114180" y="1827"/>
                  </a:lnTo>
                  <a:lnTo>
                    <a:pt x="117028" y="569"/>
                  </a:lnTo>
                  <a:lnTo>
                    <a:pt x="120669" y="0"/>
                  </a:lnTo>
                  <a:lnTo>
                    <a:pt x="126035" y="898"/>
                  </a:lnTo>
                  <a:lnTo>
                    <a:pt x="129936" y="2335"/>
                  </a:lnTo>
                  <a:lnTo>
                    <a:pt x="135558" y="6895"/>
                  </a:lnTo>
                  <a:lnTo>
                    <a:pt x="138265" y="8809"/>
                  </a:lnTo>
                  <a:lnTo>
                    <a:pt x="141582" y="11611"/>
                  </a:lnTo>
                  <a:lnTo>
                    <a:pt x="146301" y="1616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0" name="Polygon form 830"/>
            <p:cNvSpPr/>
            <p:nvPr/>
          </p:nvSpPr>
          <p:spPr>
            <a:xfrm>
              <a:off x="1128724" y="3327829"/>
              <a:ext cx="8468" cy="9741"/>
            </a:xfrm>
            <a:custGeom>
              <a:avLst/>
              <a:gdLst/>
              <a:ahLst/>
              <a:cxnLst/>
              <a:rect l="0" t="0" r="0" b="0"/>
              <a:pathLst>
                <a:path w="8468" h="9741">
                  <a:moveTo>
                    <a:pt x="7160" y="7182"/>
                  </a:moveTo>
                  <a:lnTo>
                    <a:pt x="4472" y="9741"/>
                  </a:lnTo>
                  <a:lnTo>
                    <a:pt x="1075" y="8290"/>
                  </a:lnTo>
                  <a:lnTo>
                    <a:pt x="0" y="3949"/>
                  </a:lnTo>
                  <a:lnTo>
                    <a:pt x="1302" y="1586"/>
                  </a:lnTo>
                  <a:lnTo>
                    <a:pt x="5017" y="0"/>
                  </a:lnTo>
                  <a:lnTo>
                    <a:pt x="7176" y="29"/>
                  </a:lnTo>
                  <a:lnTo>
                    <a:pt x="8468" y="1926"/>
                  </a:lnTo>
                  <a:lnTo>
                    <a:pt x="7357" y="4222"/>
                  </a:lnTo>
                  <a:lnTo>
                    <a:pt x="7160" y="718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1" name="Polygon form 831"/>
            <p:cNvSpPr/>
            <p:nvPr/>
          </p:nvSpPr>
          <p:spPr>
            <a:xfrm>
              <a:off x="688993" y="3380662"/>
              <a:ext cx="23190" cy="29081"/>
            </a:xfrm>
            <a:custGeom>
              <a:avLst/>
              <a:gdLst/>
              <a:ahLst/>
              <a:cxnLst/>
              <a:rect l="0" t="0" r="0" b="0"/>
              <a:pathLst>
                <a:path w="23190" h="29081">
                  <a:moveTo>
                    <a:pt x="22035" y="26002"/>
                  </a:moveTo>
                  <a:lnTo>
                    <a:pt x="20288" y="26050"/>
                  </a:lnTo>
                  <a:lnTo>
                    <a:pt x="17610" y="25130"/>
                  </a:lnTo>
                  <a:lnTo>
                    <a:pt x="15148" y="25183"/>
                  </a:lnTo>
                  <a:lnTo>
                    <a:pt x="10597" y="26002"/>
                  </a:lnTo>
                  <a:lnTo>
                    <a:pt x="7926" y="27358"/>
                  </a:lnTo>
                  <a:lnTo>
                    <a:pt x="4117" y="29081"/>
                  </a:lnTo>
                  <a:lnTo>
                    <a:pt x="3375" y="28957"/>
                  </a:lnTo>
                  <a:lnTo>
                    <a:pt x="3685" y="25084"/>
                  </a:lnTo>
                  <a:lnTo>
                    <a:pt x="4054" y="24496"/>
                  </a:lnTo>
                  <a:lnTo>
                    <a:pt x="3945" y="22643"/>
                  </a:lnTo>
                  <a:lnTo>
                    <a:pt x="2329" y="20672"/>
                  </a:lnTo>
                  <a:lnTo>
                    <a:pt x="1112" y="20357"/>
                  </a:lnTo>
                  <a:lnTo>
                    <a:pt x="0" y="19065"/>
                  </a:lnTo>
                  <a:lnTo>
                    <a:pt x="846" y="16977"/>
                  </a:lnTo>
                  <a:lnTo>
                    <a:pt x="477" y="14703"/>
                  </a:lnTo>
                  <a:lnTo>
                    <a:pt x="662" y="13336"/>
                  </a:lnTo>
                  <a:lnTo>
                    <a:pt x="1270" y="13331"/>
                  </a:lnTo>
                  <a:lnTo>
                    <a:pt x="1510" y="11280"/>
                  </a:lnTo>
                  <a:lnTo>
                    <a:pt x="1220" y="10372"/>
                  </a:lnTo>
                  <a:lnTo>
                    <a:pt x="1590" y="9718"/>
                  </a:lnTo>
                  <a:lnTo>
                    <a:pt x="3016" y="9155"/>
                  </a:lnTo>
                  <a:lnTo>
                    <a:pt x="2099" y="5389"/>
                  </a:lnTo>
                  <a:lnTo>
                    <a:pt x="1233" y="3445"/>
                  </a:lnTo>
                  <a:lnTo>
                    <a:pt x="1553" y="1849"/>
                  </a:lnTo>
                  <a:lnTo>
                    <a:pt x="2318" y="1485"/>
                  </a:lnTo>
                  <a:lnTo>
                    <a:pt x="2820" y="1058"/>
                  </a:lnTo>
                  <a:lnTo>
                    <a:pt x="3872" y="1766"/>
                  </a:lnTo>
                  <a:lnTo>
                    <a:pt x="6823" y="1808"/>
                  </a:lnTo>
                  <a:lnTo>
                    <a:pt x="7536" y="437"/>
                  </a:lnTo>
                  <a:lnTo>
                    <a:pt x="8194" y="529"/>
                  </a:lnTo>
                  <a:lnTo>
                    <a:pt x="9301" y="0"/>
                  </a:lnTo>
                  <a:lnTo>
                    <a:pt x="9879" y="2011"/>
                  </a:lnTo>
                  <a:lnTo>
                    <a:pt x="10775" y="1419"/>
                  </a:lnTo>
                  <a:lnTo>
                    <a:pt x="12356" y="724"/>
                  </a:lnTo>
                  <a:lnTo>
                    <a:pt x="14069" y="1750"/>
                  </a:lnTo>
                  <a:lnTo>
                    <a:pt x="14729" y="3305"/>
                  </a:lnTo>
                  <a:lnTo>
                    <a:pt x="16444" y="4299"/>
                  </a:lnTo>
                  <a:lnTo>
                    <a:pt x="17786" y="3118"/>
                  </a:lnTo>
                  <a:lnTo>
                    <a:pt x="19578" y="2940"/>
                  </a:lnTo>
                  <a:lnTo>
                    <a:pt x="22191" y="4154"/>
                  </a:lnTo>
                  <a:lnTo>
                    <a:pt x="23190" y="10842"/>
                  </a:lnTo>
                  <a:lnTo>
                    <a:pt x="21567" y="14790"/>
                  </a:lnTo>
                  <a:lnTo>
                    <a:pt x="20555" y="20098"/>
                  </a:lnTo>
                  <a:lnTo>
                    <a:pt x="22213" y="24148"/>
                  </a:lnTo>
                  <a:lnTo>
                    <a:pt x="22035" y="2600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2" name="Polygon form 832"/>
            <p:cNvSpPr/>
            <p:nvPr/>
          </p:nvSpPr>
          <p:spPr>
            <a:xfrm>
              <a:off x="754608" y="3369617"/>
              <a:ext cx="28962" cy="52391"/>
            </a:xfrm>
            <a:custGeom>
              <a:avLst/>
              <a:gdLst/>
              <a:ahLst/>
              <a:cxnLst/>
              <a:rect l="0" t="0" r="0" b="0"/>
              <a:pathLst>
                <a:path w="28962" h="52391">
                  <a:moveTo>
                    <a:pt x="17669" y="49857"/>
                  </a:moveTo>
                  <a:lnTo>
                    <a:pt x="17189" y="49600"/>
                  </a:lnTo>
                  <a:lnTo>
                    <a:pt x="14915" y="50207"/>
                  </a:lnTo>
                  <a:lnTo>
                    <a:pt x="12576" y="49578"/>
                  </a:lnTo>
                  <a:lnTo>
                    <a:pt x="10750" y="49888"/>
                  </a:lnTo>
                  <a:lnTo>
                    <a:pt x="4492" y="49783"/>
                  </a:lnTo>
                  <a:lnTo>
                    <a:pt x="5044" y="46069"/>
                  </a:lnTo>
                  <a:lnTo>
                    <a:pt x="3531" y="42961"/>
                  </a:lnTo>
                  <a:lnTo>
                    <a:pt x="1775" y="42164"/>
                  </a:lnTo>
                  <a:lnTo>
                    <a:pt x="987" y="40057"/>
                  </a:lnTo>
                  <a:lnTo>
                    <a:pt x="0" y="39384"/>
                  </a:lnTo>
                  <a:lnTo>
                    <a:pt x="39" y="38084"/>
                  </a:lnTo>
                  <a:lnTo>
                    <a:pt x="1012" y="34755"/>
                  </a:lnTo>
                  <a:lnTo>
                    <a:pt x="2812" y="30216"/>
                  </a:lnTo>
                  <a:lnTo>
                    <a:pt x="3923" y="30173"/>
                  </a:lnTo>
                  <a:lnTo>
                    <a:pt x="6189" y="27418"/>
                  </a:lnTo>
                  <a:lnTo>
                    <a:pt x="7642" y="27338"/>
                  </a:lnTo>
                  <a:lnTo>
                    <a:pt x="9809" y="29269"/>
                  </a:lnTo>
                  <a:lnTo>
                    <a:pt x="12432" y="27680"/>
                  </a:lnTo>
                  <a:lnTo>
                    <a:pt x="12773" y="25724"/>
                  </a:lnTo>
                  <a:lnTo>
                    <a:pt x="13617" y="23828"/>
                  </a:lnTo>
                  <a:lnTo>
                    <a:pt x="14187" y="21447"/>
                  </a:lnTo>
                  <a:lnTo>
                    <a:pt x="16213" y="19505"/>
                  </a:lnTo>
                  <a:lnTo>
                    <a:pt x="16946" y="16210"/>
                  </a:lnTo>
                  <a:lnTo>
                    <a:pt x="17744" y="15160"/>
                  </a:lnTo>
                  <a:lnTo>
                    <a:pt x="18251" y="12713"/>
                  </a:lnTo>
                  <a:lnTo>
                    <a:pt x="19217" y="9708"/>
                  </a:lnTo>
                  <a:lnTo>
                    <a:pt x="22374" y="6058"/>
                  </a:lnTo>
                  <a:lnTo>
                    <a:pt x="22548" y="4493"/>
                  </a:lnTo>
                  <a:lnTo>
                    <a:pt x="22949" y="3642"/>
                  </a:lnTo>
                  <a:lnTo>
                    <a:pt x="21407" y="1772"/>
                  </a:lnTo>
                  <a:lnTo>
                    <a:pt x="21502" y="273"/>
                  </a:lnTo>
                  <a:lnTo>
                    <a:pt x="22571" y="0"/>
                  </a:lnTo>
                  <a:lnTo>
                    <a:pt x="24142" y="3010"/>
                  </a:lnTo>
                  <a:lnTo>
                    <a:pt x="24453" y="6132"/>
                  </a:lnTo>
                  <a:lnTo>
                    <a:pt x="24367" y="9259"/>
                  </a:lnTo>
                  <a:lnTo>
                    <a:pt x="26516" y="13532"/>
                  </a:lnTo>
                  <a:lnTo>
                    <a:pt x="24380" y="13491"/>
                  </a:lnTo>
                  <a:lnTo>
                    <a:pt x="23307" y="13829"/>
                  </a:lnTo>
                  <a:lnTo>
                    <a:pt x="21558" y="13360"/>
                  </a:lnTo>
                  <a:lnTo>
                    <a:pt x="20758" y="15583"/>
                  </a:lnTo>
                  <a:lnTo>
                    <a:pt x="23054" y="18325"/>
                  </a:lnTo>
                  <a:lnTo>
                    <a:pt x="24731" y="19120"/>
                  </a:lnTo>
                  <a:lnTo>
                    <a:pt x="25296" y="21068"/>
                  </a:lnTo>
                  <a:lnTo>
                    <a:pt x="26544" y="24310"/>
                  </a:lnTo>
                  <a:lnTo>
                    <a:pt x="25959" y="25587"/>
                  </a:lnTo>
                  <a:lnTo>
                    <a:pt x="24081" y="30360"/>
                  </a:lnTo>
                  <a:lnTo>
                    <a:pt x="23168" y="31216"/>
                  </a:lnTo>
                  <a:lnTo>
                    <a:pt x="22904" y="34865"/>
                  </a:lnTo>
                  <a:lnTo>
                    <a:pt x="23301" y="36847"/>
                  </a:lnTo>
                  <a:lnTo>
                    <a:pt x="23002" y="38250"/>
                  </a:lnTo>
                  <a:lnTo>
                    <a:pt x="24834" y="40706"/>
                  </a:lnTo>
                  <a:lnTo>
                    <a:pt x="25172" y="42395"/>
                  </a:lnTo>
                  <a:lnTo>
                    <a:pt x="26604" y="44824"/>
                  </a:lnTo>
                  <a:lnTo>
                    <a:pt x="28370" y="46337"/>
                  </a:lnTo>
                  <a:lnTo>
                    <a:pt x="28551" y="48484"/>
                  </a:lnTo>
                  <a:lnTo>
                    <a:pt x="28962" y="49848"/>
                  </a:lnTo>
                  <a:lnTo>
                    <a:pt x="28694" y="52391"/>
                  </a:lnTo>
                  <a:lnTo>
                    <a:pt x="25635" y="51279"/>
                  </a:lnTo>
                  <a:lnTo>
                    <a:pt x="22522" y="50039"/>
                  </a:lnTo>
                  <a:lnTo>
                    <a:pt x="17669" y="4985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3" name="Polygon form 833"/>
            <p:cNvSpPr/>
            <p:nvPr/>
          </p:nvSpPr>
          <p:spPr>
            <a:xfrm>
              <a:off x="768758" y="3405332"/>
              <a:ext cx="73112" cy="87471"/>
            </a:xfrm>
            <a:custGeom>
              <a:avLst/>
              <a:gdLst/>
              <a:ahLst/>
              <a:cxnLst/>
              <a:rect l="0" t="0" r="0" b="0"/>
              <a:pathLst>
                <a:path w="73112" h="87471">
                  <a:moveTo>
                    <a:pt x="71748" y="8215"/>
                  </a:moveTo>
                  <a:lnTo>
                    <a:pt x="71566" y="13744"/>
                  </a:lnTo>
                  <a:lnTo>
                    <a:pt x="73112" y="14383"/>
                  </a:lnTo>
                  <a:lnTo>
                    <a:pt x="71886" y="16064"/>
                  </a:lnTo>
                  <a:lnTo>
                    <a:pt x="70416" y="17321"/>
                  </a:lnTo>
                  <a:lnTo>
                    <a:pt x="68955" y="19787"/>
                  </a:lnTo>
                  <a:lnTo>
                    <a:pt x="68152" y="21986"/>
                  </a:lnTo>
                  <a:lnTo>
                    <a:pt x="67937" y="25780"/>
                  </a:lnTo>
                  <a:lnTo>
                    <a:pt x="67044" y="27586"/>
                  </a:lnTo>
                  <a:lnTo>
                    <a:pt x="67002" y="31150"/>
                  </a:lnTo>
                  <a:lnTo>
                    <a:pt x="65890" y="32466"/>
                  </a:lnTo>
                  <a:lnTo>
                    <a:pt x="65731" y="35278"/>
                  </a:lnTo>
                  <a:lnTo>
                    <a:pt x="65201" y="35642"/>
                  </a:lnTo>
                  <a:lnTo>
                    <a:pt x="64825" y="38227"/>
                  </a:lnTo>
                  <a:lnTo>
                    <a:pt x="65772" y="40377"/>
                  </a:lnTo>
                  <a:lnTo>
                    <a:pt x="65950" y="46078"/>
                  </a:lnTo>
                  <a:lnTo>
                    <a:pt x="66577" y="50428"/>
                  </a:lnTo>
                  <a:lnTo>
                    <a:pt x="66151" y="52884"/>
                  </a:lnTo>
                  <a:lnTo>
                    <a:pt x="66867" y="55628"/>
                  </a:lnTo>
                  <a:lnTo>
                    <a:pt x="69036" y="58282"/>
                  </a:lnTo>
                  <a:lnTo>
                    <a:pt x="70963" y="64247"/>
                  </a:lnTo>
                  <a:lnTo>
                    <a:pt x="69466" y="63760"/>
                  </a:lnTo>
                  <a:lnTo>
                    <a:pt x="64303" y="64538"/>
                  </a:lnTo>
                  <a:lnTo>
                    <a:pt x="63262" y="65098"/>
                  </a:lnTo>
                  <a:lnTo>
                    <a:pt x="62094" y="68110"/>
                  </a:lnTo>
                  <a:lnTo>
                    <a:pt x="62893" y="70197"/>
                  </a:lnTo>
                  <a:lnTo>
                    <a:pt x="62047" y="75788"/>
                  </a:lnTo>
                  <a:lnTo>
                    <a:pt x="61419" y="80527"/>
                  </a:lnTo>
                  <a:lnTo>
                    <a:pt x="62420" y="81373"/>
                  </a:lnTo>
                  <a:lnTo>
                    <a:pt x="65017" y="83226"/>
                  </a:lnTo>
                  <a:lnTo>
                    <a:pt x="66094" y="82373"/>
                  </a:lnTo>
                  <a:lnTo>
                    <a:pt x="66215" y="87471"/>
                  </a:lnTo>
                  <a:lnTo>
                    <a:pt x="63306" y="87414"/>
                  </a:lnTo>
                  <a:lnTo>
                    <a:pt x="61843" y="84805"/>
                  </a:lnTo>
                  <a:lnTo>
                    <a:pt x="60513" y="82784"/>
                  </a:lnTo>
                  <a:lnTo>
                    <a:pt x="57616" y="82109"/>
                  </a:lnTo>
                  <a:lnTo>
                    <a:pt x="56843" y="79630"/>
                  </a:lnTo>
                  <a:lnTo>
                    <a:pt x="54464" y="81109"/>
                  </a:lnTo>
                  <a:lnTo>
                    <a:pt x="51432" y="80436"/>
                  </a:lnTo>
                  <a:lnTo>
                    <a:pt x="50222" y="78287"/>
                  </a:lnTo>
                  <a:lnTo>
                    <a:pt x="47812" y="77841"/>
                  </a:lnTo>
                  <a:lnTo>
                    <a:pt x="46021" y="77947"/>
                  </a:lnTo>
                  <a:lnTo>
                    <a:pt x="45842" y="76480"/>
                  </a:lnTo>
                  <a:lnTo>
                    <a:pt x="44529" y="76356"/>
                  </a:lnTo>
                  <a:lnTo>
                    <a:pt x="42798" y="76071"/>
                  </a:lnTo>
                  <a:lnTo>
                    <a:pt x="40415" y="76768"/>
                  </a:lnTo>
                  <a:lnTo>
                    <a:pt x="38759" y="76646"/>
                  </a:lnTo>
                  <a:lnTo>
                    <a:pt x="37803" y="77074"/>
                  </a:lnTo>
                  <a:lnTo>
                    <a:pt x="38141" y="71465"/>
                  </a:lnTo>
                  <a:lnTo>
                    <a:pt x="36904" y="69711"/>
                  </a:lnTo>
                  <a:lnTo>
                    <a:pt x="36683" y="66810"/>
                  </a:lnTo>
                  <a:lnTo>
                    <a:pt x="37301" y="63970"/>
                  </a:lnTo>
                  <a:lnTo>
                    <a:pt x="36558" y="62149"/>
                  </a:lnTo>
                  <a:lnTo>
                    <a:pt x="36538" y="59183"/>
                  </a:lnTo>
                  <a:lnTo>
                    <a:pt x="31885" y="59213"/>
                  </a:lnTo>
                  <a:lnTo>
                    <a:pt x="32245" y="57515"/>
                  </a:lnTo>
                  <a:lnTo>
                    <a:pt x="30288" y="57529"/>
                  </a:lnTo>
                  <a:lnTo>
                    <a:pt x="30069" y="58345"/>
                  </a:lnTo>
                  <a:lnTo>
                    <a:pt x="27689" y="58524"/>
                  </a:lnTo>
                  <a:lnTo>
                    <a:pt x="26687" y="61267"/>
                  </a:lnTo>
                  <a:lnTo>
                    <a:pt x="26095" y="62444"/>
                  </a:lnTo>
                  <a:lnTo>
                    <a:pt x="23988" y="61774"/>
                  </a:lnTo>
                  <a:lnTo>
                    <a:pt x="22714" y="62433"/>
                  </a:lnTo>
                  <a:lnTo>
                    <a:pt x="20175" y="62809"/>
                  </a:lnTo>
                  <a:lnTo>
                    <a:pt x="18741" y="60343"/>
                  </a:lnTo>
                  <a:lnTo>
                    <a:pt x="17880" y="58819"/>
                  </a:lnTo>
                  <a:lnTo>
                    <a:pt x="16813" y="55993"/>
                  </a:lnTo>
                  <a:lnTo>
                    <a:pt x="15903" y="52483"/>
                  </a:lnTo>
                  <a:lnTo>
                    <a:pt x="4577" y="52405"/>
                  </a:lnTo>
                  <a:lnTo>
                    <a:pt x="3227" y="52969"/>
                  </a:lnTo>
                  <a:lnTo>
                    <a:pt x="2116" y="52880"/>
                  </a:lnTo>
                  <a:lnTo>
                    <a:pt x="527" y="53510"/>
                  </a:lnTo>
                  <a:lnTo>
                    <a:pt x="0" y="52050"/>
                  </a:lnTo>
                  <a:lnTo>
                    <a:pt x="980" y="51555"/>
                  </a:lnTo>
                  <a:lnTo>
                    <a:pt x="1114" y="49504"/>
                  </a:lnTo>
                  <a:lnTo>
                    <a:pt x="1751" y="48294"/>
                  </a:lnTo>
                  <a:lnTo>
                    <a:pt x="3154" y="47307"/>
                  </a:lnTo>
                  <a:lnTo>
                    <a:pt x="4160" y="47787"/>
                  </a:lnTo>
                  <a:lnTo>
                    <a:pt x="5486" y="45987"/>
                  </a:lnTo>
                  <a:lnTo>
                    <a:pt x="7578" y="46036"/>
                  </a:lnTo>
                  <a:lnTo>
                    <a:pt x="7815" y="47368"/>
                  </a:lnTo>
                  <a:lnTo>
                    <a:pt x="9244" y="48203"/>
                  </a:lnTo>
                  <a:lnTo>
                    <a:pt x="11525" y="45256"/>
                  </a:lnTo>
                  <a:lnTo>
                    <a:pt x="13778" y="42959"/>
                  </a:lnTo>
                  <a:lnTo>
                    <a:pt x="14758" y="41453"/>
                  </a:lnTo>
                  <a:lnTo>
                    <a:pt x="14649" y="37580"/>
                  </a:lnTo>
                  <a:lnTo>
                    <a:pt x="16336" y="33007"/>
                  </a:lnTo>
                  <a:lnTo>
                    <a:pt x="18104" y="30582"/>
                  </a:lnTo>
                  <a:lnTo>
                    <a:pt x="20641" y="28313"/>
                  </a:lnTo>
                  <a:lnTo>
                    <a:pt x="21084" y="26810"/>
                  </a:lnTo>
                  <a:lnTo>
                    <a:pt x="21181" y="25083"/>
                  </a:lnTo>
                  <a:lnTo>
                    <a:pt x="21807" y="23449"/>
                  </a:lnTo>
                  <a:lnTo>
                    <a:pt x="21603" y="20779"/>
                  </a:lnTo>
                  <a:lnTo>
                    <a:pt x="22073" y="16605"/>
                  </a:lnTo>
                  <a:lnTo>
                    <a:pt x="22813" y="13666"/>
                  </a:lnTo>
                  <a:lnTo>
                    <a:pt x="23953" y="11147"/>
                  </a:lnTo>
                  <a:lnTo>
                    <a:pt x="24163" y="8302"/>
                  </a:lnTo>
                  <a:lnTo>
                    <a:pt x="24485" y="5016"/>
                  </a:lnTo>
                  <a:lnTo>
                    <a:pt x="25960" y="2622"/>
                  </a:lnTo>
                  <a:lnTo>
                    <a:pt x="28002" y="1102"/>
                  </a:lnTo>
                  <a:lnTo>
                    <a:pt x="31179" y="2699"/>
                  </a:lnTo>
                  <a:lnTo>
                    <a:pt x="33642" y="4434"/>
                  </a:lnTo>
                  <a:lnTo>
                    <a:pt x="36457" y="4894"/>
                  </a:lnTo>
                  <a:lnTo>
                    <a:pt x="39332" y="5810"/>
                  </a:lnTo>
                  <a:lnTo>
                    <a:pt x="40452" y="2961"/>
                  </a:lnTo>
                  <a:lnTo>
                    <a:pt x="40976" y="2596"/>
                  </a:lnTo>
                  <a:lnTo>
                    <a:pt x="42731" y="3067"/>
                  </a:lnTo>
                  <a:lnTo>
                    <a:pt x="46979" y="705"/>
                  </a:lnTo>
                  <a:lnTo>
                    <a:pt x="48507" y="1700"/>
                  </a:lnTo>
                  <a:lnTo>
                    <a:pt x="49749" y="1556"/>
                  </a:lnTo>
                  <a:lnTo>
                    <a:pt x="50310" y="407"/>
                  </a:lnTo>
                  <a:lnTo>
                    <a:pt x="51731" y="0"/>
                  </a:lnTo>
                  <a:lnTo>
                    <a:pt x="54627" y="491"/>
                  </a:lnTo>
                  <a:lnTo>
                    <a:pt x="57091" y="594"/>
                  </a:lnTo>
                  <a:lnTo>
                    <a:pt x="58352" y="90"/>
                  </a:lnTo>
                  <a:lnTo>
                    <a:pt x="60731" y="3984"/>
                  </a:lnTo>
                  <a:lnTo>
                    <a:pt x="62463" y="4554"/>
                  </a:lnTo>
                  <a:lnTo>
                    <a:pt x="63482" y="3759"/>
                  </a:lnTo>
                  <a:lnTo>
                    <a:pt x="65262" y="4066"/>
                  </a:lnTo>
                  <a:lnTo>
                    <a:pt x="67388" y="3062"/>
                  </a:lnTo>
                  <a:lnTo>
                    <a:pt x="68327" y="5079"/>
                  </a:lnTo>
                  <a:lnTo>
                    <a:pt x="71748" y="821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4" name="Polygon form 834"/>
            <p:cNvSpPr/>
            <p:nvPr/>
          </p:nvSpPr>
          <p:spPr>
            <a:xfrm>
              <a:off x="764626" y="3412585"/>
              <a:ext cx="28295" cy="41259"/>
            </a:xfrm>
            <a:custGeom>
              <a:avLst/>
              <a:gdLst/>
              <a:ahLst/>
              <a:cxnLst/>
              <a:rect l="0" t="0" r="0" b="0"/>
              <a:pathLst>
                <a:path w="28295" h="41259">
                  <a:moveTo>
                    <a:pt x="7286" y="40054"/>
                  </a:moveTo>
                  <a:lnTo>
                    <a:pt x="5856" y="38439"/>
                  </a:lnTo>
                  <a:lnTo>
                    <a:pt x="4691" y="39229"/>
                  </a:lnTo>
                  <a:lnTo>
                    <a:pt x="3128" y="41259"/>
                  </a:lnTo>
                  <a:lnTo>
                    <a:pt x="0" y="36274"/>
                  </a:lnTo>
                  <a:lnTo>
                    <a:pt x="2937" y="33679"/>
                  </a:lnTo>
                  <a:lnTo>
                    <a:pt x="1499" y="30567"/>
                  </a:lnTo>
                  <a:lnTo>
                    <a:pt x="2821" y="29385"/>
                  </a:lnTo>
                  <a:lnTo>
                    <a:pt x="5417" y="28810"/>
                  </a:lnTo>
                  <a:lnTo>
                    <a:pt x="5729" y="26725"/>
                  </a:lnTo>
                  <a:lnTo>
                    <a:pt x="7777" y="28986"/>
                  </a:lnTo>
                  <a:lnTo>
                    <a:pt x="11171" y="29185"/>
                  </a:lnTo>
                  <a:lnTo>
                    <a:pt x="12358" y="26962"/>
                  </a:lnTo>
                  <a:lnTo>
                    <a:pt x="12851" y="23833"/>
                  </a:lnTo>
                  <a:lnTo>
                    <a:pt x="12437" y="20158"/>
                  </a:lnTo>
                  <a:lnTo>
                    <a:pt x="10618" y="17375"/>
                  </a:lnTo>
                  <a:lnTo>
                    <a:pt x="12278" y="11924"/>
                  </a:lnTo>
                  <a:lnTo>
                    <a:pt x="11317" y="10988"/>
                  </a:lnTo>
                  <a:lnTo>
                    <a:pt x="8456" y="11373"/>
                  </a:lnTo>
                  <a:lnTo>
                    <a:pt x="7376" y="8942"/>
                  </a:lnTo>
                  <a:lnTo>
                    <a:pt x="7650" y="6889"/>
                  </a:lnTo>
                  <a:lnTo>
                    <a:pt x="12503" y="7071"/>
                  </a:lnTo>
                  <a:lnTo>
                    <a:pt x="15616" y="8312"/>
                  </a:lnTo>
                  <a:lnTo>
                    <a:pt x="18675" y="9423"/>
                  </a:lnTo>
                  <a:lnTo>
                    <a:pt x="18943" y="6881"/>
                  </a:lnTo>
                  <a:lnTo>
                    <a:pt x="20939" y="2498"/>
                  </a:lnTo>
                  <a:lnTo>
                    <a:pt x="23215" y="0"/>
                  </a:lnTo>
                  <a:lnTo>
                    <a:pt x="25821" y="789"/>
                  </a:lnTo>
                  <a:lnTo>
                    <a:pt x="28295" y="1049"/>
                  </a:lnTo>
                  <a:lnTo>
                    <a:pt x="28084" y="3894"/>
                  </a:lnTo>
                  <a:lnTo>
                    <a:pt x="26945" y="6414"/>
                  </a:lnTo>
                  <a:lnTo>
                    <a:pt x="26204" y="9353"/>
                  </a:lnTo>
                  <a:lnTo>
                    <a:pt x="25735" y="13527"/>
                  </a:lnTo>
                  <a:lnTo>
                    <a:pt x="25939" y="16196"/>
                  </a:lnTo>
                  <a:lnTo>
                    <a:pt x="25312" y="17830"/>
                  </a:lnTo>
                  <a:lnTo>
                    <a:pt x="25216" y="19558"/>
                  </a:lnTo>
                  <a:lnTo>
                    <a:pt x="24772" y="21060"/>
                  </a:lnTo>
                  <a:lnTo>
                    <a:pt x="22236" y="23329"/>
                  </a:lnTo>
                  <a:lnTo>
                    <a:pt x="20467" y="25754"/>
                  </a:lnTo>
                  <a:lnTo>
                    <a:pt x="18781" y="30327"/>
                  </a:lnTo>
                  <a:lnTo>
                    <a:pt x="18890" y="34201"/>
                  </a:lnTo>
                  <a:lnTo>
                    <a:pt x="17909" y="35706"/>
                  </a:lnTo>
                  <a:lnTo>
                    <a:pt x="15656" y="38003"/>
                  </a:lnTo>
                  <a:lnTo>
                    <a:pt x="13375" y="40951"/>
                  </a:lnTo>
                  <a:lnTo>
                    <a:pt x="11947" y="40115"/>
                  </a:lnTo>
                  <a:lnTo>
                    <a:pt x="11709" y="38783"/>
                  </a:lnTo>
                  <a:lnTo>
                    <a:pt x="9617" y="38734"/>
                  </a:lnTo>
                  <a:lnTo>
                    <a:pt x="8292" y="40535"/>
                  </a:lnTo>
                  <a:lnTo>
                    <a:pt x="7286" y="4005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5" name="Polygon form 835"/>
            <p:cNvSpPr/>
            <p:nvPr/>
          </p:nvSpPr>
          <p:spPr>
            <a:xfrm>
              <a:off x="418222" y="3369706"/>
              <a:ext cx="46567" cy="81292"/>
            </a:xfrm>
            <a:custGeom>
              <a:avLst/>
              <a:gdLst/>
              <a:ahLst/>
              <a:cxnLst/>
              <a:rect l="0" t="0" r="0" b="0"/>
              <a:pathLst>
                <a:path w="46567" h="81292">
                  <a:moveTo>
                    <a:pt x="13858" y="61177"/>
                  </a:moveTo>
                  <a:lnTo>
                    <a:pt x="12211" y="60021"/>
                  </a:lnTo>
                  <a:lnTo>
                    <a:pt x="10326" y="58403"/>
                  </a:lnTo>
                  <a:lnTo>
                    <a:pt x="9231" y="59180"/>
                  </a:lnTo>
                  <a:lnTo>
                    <a:pt x="5969" y="58500"/>
                  </a:lnTo>
                  <a:lnTo>
                    <a:pt x="5042" y="56396"/>
                  </a:lnTo>
                  <a:lnTo>
                    <a:pt x="4324" y="56473"/>
                  </a:lnTo>
                  <a:lnTo>
                    <a:pt x="503" y="53673"/>
                  </a:lnTo>
                  <a:lnTo>
                    <a:pt x="0" y="52152"/>
                  </a:lnTo>
                  <a:lnTo>
                    <a:pt x="1440" y="51788"/>
                  </a:lnTo>
                  <a:lnTo>
                    <a:pt x="1310" y="49335"/>
                  </a:lnTo>
                  <a:lnTo>
                    <a:pt x="2247" y="47565"/>
                  </a:lnTo>
                  <a:lnTo>
                    <a:pt x="4161" y="47244"/>
                  </a:lnTo>
                  <a:lnTo>
                    <a:pt x="5855" y="44177"/>
                  </a:lnTo>
                  <a:lnTo>
                    <a:pt x="7400" y="41620"/>
                  </a:lnTo>
                  <a:lnTo>
                    <a:pt x="6021" y="40449"/>
                  </a:lnTo>
                  <a:lnTo>
                    <a:pt x="6845" y="37616"/>
                  </a:lnTo>
                  <a:lnTo>
                    <a:pt x="6164" y="33139"/>
                  </a:lnTo>
                  <a:lnTo>
                    <a:pt x="7046" y="31862"/>
                  </a:lnTo>
                  <a:lnTo>
                    <a:pt x="6649" y="27723"/>
                  </a:lnTo>
                  <a:lnTo>
                    <a:pt x="5244" y="25105"/>
                  </a:lnTo>
                  <a:lnTo>
                    <a:pt x="5879" y="22734"/>
                  </a:lnTo>
                  <a:lnTo>
                    <a:pt x="7091" y="23098"/>
                  </a:lnTo>
                  <a:lnTo>
                    <a:pt x="7904" y="21653"/>
                  </a:lnTo>
                  <a:lnTo>
                    <a:pt x="7207" y="18766"/>
                  </a:lnTo>
                  <a:lnTo>
                    <a:pt x="7721" y="18057"/>
                  </a:lnTo>
                  <a:lnTo>
                    <a:pt x="9686" y="18234"/>
                  </a:lnTo>
                  <a:lnTo>
                    <a:pt x="12799" y="14861"/>
                  </a:lnTo>
                  <a:lnTo>
                    <a:pt x="14411" y="14362"/>
                  </a:lnTo>
                  <a:lnTo>
                    <a:pt x="14571" y="12749"/>
                  </a:lnTo>
                  <a:lnTo>
                    <a:pt x="15605" y="8640"/>
                  </a:lnTo>
                  <a:lnTo>
                    <a:pt x="17985" y="6409"/>
                  </a:lnTo>
                  <a:lnTo>
                    <a:pt x="20395" y="6351"/>
                  </a:lnTo>
                  <a:lnTo>
                    <a:pt x="20786" y="5340"/>
                  </a:lnTo>
                  <a:lnTo>
                    <a:pt x="23732" y="5789"/>
                  </a:lnTo>
                  <a:lnTo>
                    <a:pt x="26944" y="3377"/>
                  </a:lnTo>
                  <a:lnTo>
                    <a:pt x="28525" y="2312"/>
                  </a:lnTo>
                  <a:lnTo>
                    <a:pt x="30581" y="0"/>
                  </a:lnTo>
                  <a:lnTo>
                    <a:pt x="31901" y="318"/>
                  </a:lnTo>
                  <a:lnTo>
                    <a:pt x="32783" y="1609"/>
                  </a:lnTo>
                  <a:lnTo>
                    <a:pt x="31899" y="3232"/>
                  </a:lnTo>
                  <a:lnTo>
                    <a:pt x="29382" y="4011"/>
                  </a:lnTo>
                  <a:lnTo>
                    <a:pt x="28208" y="6426"/>
                  </a:lnTo>
                  <a:lnTo>
                    <a:pt x="26617" y="7800"/>
                  </a:lnTo>
                  <a:lnTo>
                    <a:pt x="25363" y="9592"/>
                  </a:lnTo>
                  <a:lnTo>
                    <a:pt x="24630" y="13056"/>
                  </a:lnTo>
                  <a:lnTo>
                    <a:pt x="23365" y="15888"/>
                  </a:lnTo>
                  <a:lnTo>
                    <a:pt x="25316" y="16236"/>
                  </a:lnTo>
                  <a:lnTo>
                    <a:pt x="25657" y="18477"/>
                  </a:lnTo>
                  <a:lnTo>
                    <a:pt x="26432" y="19555"/>
                  </a:lnTo>
                  <a:lnTo>
                    <a:pt x="26614" y="21516"/>
                  </a:lnTo>
                  <a:lnTo>
                    <a:pt x="26053" y="23311"/>
                  </a:lnTo>
                  <a:lnTo>
                    <a:pt x="26130" y="24327"/>
                  </a:lnTo>
                  <a:lnTo>
                    <a:pt x="27051" y="24741"/>
                  </a:lnTo>
                  <a:lnTo>
                    <a:pt x="27873" y="26444"/>
                  </a:lnTo>
                  <a:lnTo>
                    <a:pt x="32825" y="26019"/>
                  </a:lnTo>
                  <a:lnTo>
                    <a:pt x="35020" y="26656"/>
                  </a:lnTo>
                  <a:lnTo>
                    <a:pt x="37522" y="30851"/>
                  </a:lnTo>
                  <a:lnTo>
                    <a:pt x="39095" y="30343"/>
                  </a:lnTo>
                  <a:lnTo>
                    <a:pt x="41847" y="30623"/>
                  </a:lnTo>
                  <a:lnTo>
                    <a:pt x="44057" y="30086"/>
                  </a:lnTo>
                  <a:lnTo>
                    <a:pt x="45378" y="30927"/>
                  </a:lnTo>
                  <a:lnTo>
                    <a:pt x="44581" y="33530"/>
                  </a:lnTo>
                  <a:lnTo>
                    <a:pt x="43663" y="35150"/>
                  </a:lnTo>
                  <a:lnTo>
                    <a:pt x="43244" y="38621"/>
                  </a:lnTo>
                  <a:lnTo>
                    <a:pt x="43922" y="41843"/>
                  </a:lnTo>
                  <a:lnTo>
                    <a:pt x="44978" y="43286"/>
                  </a:lnTo>
                  <a:lnTo>
                    <a:pt x="45084" y="44370"/>
                  </a:lnTo>
                  <a:lnTo>
                    <a:pt x="43084" y="46774"/>
                  </a:lnTo>
                  <a:lnTo>
                    <a:pt x="44459" y="47845"/>
                  </a:lnTo>
                  <a:lnTo>
                    <a:pt x="45452" y="49540"/>
                  </a:lnTo>
                  <a:lnTo>
                    <a:pt x="46567" y="54370"/>
                  </a:lnTo>
                  <a:lnTo>
                    <a:pt x="45836" y="54965"/>
                  </a:lnTo>
                  <a:lnTo>
                    <a:pt x="45114" y="52108"/>
                  </a:lnTo>
                  <a:lnTo>
                    <a:pt x="44066" y="50571"/>
                  </a:lnTo>
                  <a:lnTo>
                    <a:pt x="42772" y="52237"/>
                  </a:lnTo>
                  <a:lnTo>
                    <a:pt x="35281" y="52114"/>
                  </a:lnTo>
                  <a:lnTo>
                    <a:pt x="35298" y="55150"/>
                  </a:lnTo>
                  <a:lnTo>
                    <a:pt x="37548" y="55655"/>
                  </a:lnTo>
                  <a:lnTo>
                    <a:pt x="37407" y="57512"/>
                  </a:lnTo>
                  <a:lnTo>
                    <a:pt x="36640" y="57010"/>
                  </a:lnTo>
                  <a:lnTo>
                    <a:pt x="34471" y="57807"/>
                  </a:lnTo>
                  <a:lnTo>
                    <a:pt x="34447" y="61334"/>
                  </a:lnTo>
                  <a:lnTo>
                    <a:pt x="36157" y="63103"/>
                  </a:lnTo>
                  <a:lnTo>
                    <a:pt x="36776" y="65880"/>
                  </a:lnTo>
                  <a:lnTo>
                    <a:pt x="36706" y="67984"/>
                  </a:lnTo>
                  <a:lnTo>
                    <a:pt x="35259" y="81292"/>
                  </a:lnTo>
                  <a:lnTo>
                    <a:pt x="33261" y="78721"/>
                  </a:lnTo>
                  <a:lnTo>
                    <a:pt x="32110" y="78611"/>
                  </a:lnTo>
                  <a:lnTo>
                    <a:pt x="34473" y="73661"/>
                  </a:lnTo>
                  <a:lnTo>
                    <a:pt x="31487" y="71396"/>
                  </a:lnTo>
                  <a:lnTo>
                    <a:pt x="29187" y="71820"/>
                  </a:lnTo>
                  <a:lnTo>
                    <a:pt x="27784" y="70983"/>
                  </a:lnTo>
                  <a:lnTo>
                    <a:pt x="25687" y="72275"/>
                  </a:lnTo>
                  <a:lnTo>
                    <a:pt x="22814" y="71674"/>
                  </a:lnTo>
                  <a:lnTo>
                    <a:pt x="20479" y="66574"/>
                  </a:lnTo>
                  <a:lnTo>
                    <a:pt x="18688" y="65321"/>
                  </a:lnTo>
                  <a:lnTo>
                    <a:pt x="17446" y="63022"/>
                  </a:lnTo>
                  <a:lnTo>
                    <a:pt x="14883" y="60714"/>
                  </a:lnTo>
                  <a:lnTo>
                    <a:pt x="13858" y="6117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6" name="Polygon form 836"/>
            <p:cNvSpPr/>
            <p:nvPr/>
          </p:nvSpPr>
          <p:spPr>
            <a:xfrm>
              <a:off x="394066" y="3374827"/>
              <a:ext cx="12363" cy="14866"/>
            </a:xfrm>
            <a:custGeom>
              <a:avLst/>
              <a:gdLst/>
              <a:ahLst/>
              <a:cxnLst/>
              <a:rect l="0" t="0" r="0" b="0"/>
              <a:pathLst>
                <a:path w="12363" h="14866">
                  <a:moveTo>
                    <a:pt x="10251" y="14866"/>
                  </a:moveTo>
                  <a:lnTo>
                    <a:pt x="8255" y="13750"/>
                  </a:lnTo>
                  <a:lnTo>
                    <a:pt x="7555" y="12707"/>
                  </a:lnTo>
                  <a:lnTo>
                    <a:pt x="8061" y="11859"/>
                  </a:lnTo>
                  <a:lnTo>
                    <a:pt x="8007" y="10771"/>
                  </a:lnTo>
                  <a:lnTo>
                    <a:pt x="7043" y="9579"/>
                  </a:lnTo>
                  <a:lnTo>
                    <a:pt x="5619" y="8591"/>
                  </a:lnTo>
                  <a:lnTo>
                    <a:pt x="4358" y="7941"/>
                  </a:lnTo>
                  <a:lnTo>
                    <a:pt x="4232" y="6498"/>
                  </a:lnTo>
                  <a:lnTo>
                    <a:pt x="3309" y="5603"/>
                  </a:lnTo>
                  <a:lnTo>
                    <a:pt x="3428" y="7038"/>
                  </a:lnTo>
                  <a:lnTo>
                    <a:pt x="2564" y="8204"/>
                  </a:lnTo>
                  <a:lnTo>
                    <a:pt x="1810" y="6824"/>
                  </a:lnTo>
                  <a:lnTo>
                    <a:pt x="627" y="6319"/>
                  </a:lnTo>
                  <a:lnTo>
                    <a:pt x="195" y="5318"/>
                  </a:lnTo>
                  <a:lnTo>
                    <a:pt x="356" y="3818"/>
                  </a:lnTo>
                  <a:lnTo>
                    <a:pt x="1009" y="2274"/>
                  </a:lnTo>
                  <a:lnTo>
                    <a:pt x="0" y="1562"/>
                  </a:lnTo>
                  <a:lnTo>
                    <a:pt x="968" y="624"/>
                  </a:lnTo>
                  <a:lnTo>
                    <a:pt x="1605" y="0"/>
                  </a:lnTo>
                  <a:lnTo>
                    <a:pt x="3986" y="1346"/>
                  </a:lnTo>
                  <a:lnTo>
                    <a:pt x="4925" y="719"/>
                  </a:lnTo>
                  <a:lnTo>
                    <a:pt x="6093" y="1149"/>
                  </a:lnTo>
                  <a:lnTo>
                    <a:pt x="6627" y="2172"/>
                  </a:lnTo>
                  <a:lnTo>
                    <a:pt x="7721" y="2517"/>
                  </a:lnTo>
                  <a:lnTo>
                    <a:pt x="8733" y="1490"/>
                  </a:lnTo>
                  <a:lnTo>
                    <a:pt x="9449" y="4175"/>
                  </a:lnTo>
                  <a:lnTo>
                    <a:pt x="10748" y="6175"/>
                  </a:lnTo>
                  <a:lnTo>
                    <a:pt x="12363" y="8297"/>
                  </a:lnTo>
                  <a:lnTo>
                    <a:pt x="10850" y="8716"/>
                  </a:lnTo>
                  <a:lnTo>
                    <a:pt x="10713" y="10694"/>
                  </a:lnTo>
                  <a:lnTo>
                    <a:pt x="11451" y="11434"/>
                  </a:lnTo>
                  <a:lnTo>
                    <a:pt x="10834" y="12009"/>
                  </a:lnTo>
                  <a:lnTo>
                    <a:pt x="10916" y="12900"/>
                  </a:lnTo>
                  <a:lnTo>
                    <a:pt x="10523" y="13893"/>
                  </a:lnTo>
                  <a:lnTo>
                    <a:pt x="10251" y="1486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7" name="Polygon form 837"/>
            <p:cNvSpPr/>
            <p:nvPr/>
          </p:nvSpPr>
          <p:spPr>
            <a:xfrm>
              <a:off x="405713" y="3316411"/>
              <a:ext cx="38730" cy="16870"/>
            </a:xfrm>
            <a:custGeom>
              <a:avLst/>
              <a:gdLst/>
              <a:ahLst/>
              <a:cxnLst/>
              <a:rect l="0" t="0" r="0" b="0"/>
              <a:pathLst>
                <a:path w="38730" h="16870">
                  <a:moveTo>
                    <a:pt x="11273" y="0"/>
                  </a:moveTo>
                  <a:lnTo>
                    <a:pt x="14389" y="453"/>
                  </a:lnTo>
                  <a:lnTo>
                    <a:pt x="17277" y="601"/>
                  </a:lnTo>
                  <a:lnTo>
                    <a:pt x="20420" y="2371"/>
                  </a:lnTo>
                  <a:lnTo>
                    <a:pt x="21552" y="4200"/>
                  </a:lnTo>
                  <a:lnTo>
                    <a:pt x="25112" y="3755"/>
                  </a:lnTo>
                  <a:lnTo>
                    <a:pt x="26210" y="4938"/>
                  </a:lnTo>
                  <a:lnTo>
                    <a:pt x="28805" y="8043"/>
                  </a:lnTo>
                  <a:lnTo>
                    <a:pt x="30735" y="10301"/>
                  </a:lnTo>
                  <a:lnTo>
                    <a:pt x="31970" y="10268"/>
                  </a:lnTo>
                  <a:lnTo>
                    <a:pt x="34020" y="11319"/>
                  </a:lnTo>
                  <a:lnTo>
                    <a:pt x="33521" y="12680"/>
                  </a:lnTo>
                  <a:lnTo>
                    <a:pt x="36233" y="12953"/>
                  </a:lnTo>
                  <a:lnTo>
                    <a:pt x="38730" y="15013"/>
                  </a:lnTo>
                  <a:lnTo>
                    <a:pt x="38108" y="16139"/>
                  </a:lnTo>
                  <a:lnTo>
                    <a:pt x="35528" y="16692"/>
                  </a:lnTo>
                  <a:lnTo>
                    <a:pt x="32977" y="16870"/>
                  </a:lnTo>
                  <a:lnTo>
                    <a:pt x="30467" y="16419"/>
                  </a:lnTo>
                  <a:lnTo>
                    <a:pt x="25046" y="16753"/>
                  </a:lnTo>
                  <a:lnTo>
                    <a:pt x="27993" y="14103"/>
                  </a:lnTo>
                  <a:lnTo>
                    <a:pt x="26688" y="12798"/>
                  </a:lnTo>
                  <a:lnTo>
                    <a:pt x="24343" y="12406"/>
                  </a:lnTo>
                  <a:lnTo>
                    <a:pt x="23301" y="10964"/>
                  </a:lnTo>
                  <a:lnTo>
                    <a:pt x="22913" y="8165"/>
                  </a:lnTo>
                  <a:lnTo>
                    <a:pt x="20782" y="8293"/>
                  </a:lnTo>
                  <a:lnTo>
                    <a:pt x="17563" y="6883"/>
                  </a:lnTo>
                  <a:lnTo>
                    <a:pt x="16643" y="5826"/>
                  </a:lnTo>
                  <a:lnTo>
                    <a:pt x="11960" y="4920"/>
                  </a:lnTo>
                  <a:lnTo>
                    <a:pt x="10854" y="3926"/>
                  </a:lnTo>
                  <a:lnTo>
                    <a:pt x="12480" y="2750"/>
                  </a:lnTo>
                  <a:lnTo>
                    <a:pt x="8906" y="2383"/>
                  </a:lnTo>
                  <a:lnTo>
                    <a:pt x="5744" y="4838"/>
                  </a:lnTo>
                  <a:lnTo>
                    <a:pt x="4197" y="4857"/>
                  </a:lnTo>
                  <a:lnTo>
                    <a:pt x="3431" y="6034"/>
                  </a:lnTo>
                  <a:lnTo>
                    <a:pt x="1493" y="6510"/>
                  </a:lnTo>
                  <a:lnTo>
                    <a:pt x="0" y="5994"/>
                  </a:lnTo>
                  <a:lnTo>
                    <a:pt x="2255" y="4545"/>
                  </a:lnTo>
                  <a:lnTo>
                    <a:pt x="3412" y="2805"/>
                  </a:lnTo>
                  <a:lnTo>
                    <a:pt x="5303" y="1773"/>
                  </a:lnTo>
                  <a:lnTo>
                    <a:pt x="7382" y="882"/>
                  </a:lnTo>
                  <a:lnTo>
                    <a:pt x="10270" y="507"/>
                  </a:lnTo>
                  <a:lnTo>
                    <a:pt x="11273" y="0"/>
                  </a:lnTo>
                  <a:close/>
                </a:path>
              </a:pathLst>
            </a:custGeom>
            <a:solidFill>
              <a:srgbClr val="E5F5E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8" name="Polygon form 838"/>
            <p:cNvSpPr/>
            <p:nvPr/>
          </p:nvSpPr>
          <p:spPr>
            <a:xfrm>
              <a:off x="837904" y="3261326"/>
              <a:ext cx="6190" cy="3242"/>
            </a:xfrm>
            <a:custGeom>
              <a:avLst/>
              <a:gdLst/>
              <a:ahLst/>
              <a:cxnLst/>
              <a:rect l="0" t="0" r="0" b="0"/>
              <a:pathLst>
                <a:path w="6190" h="3242">
                  <a:moveTo>
                    <a:pt x="0" y="2630"/>
                  </a:moveTo>
                  <a:lnTo>
                    <a:pt x="247" y="2599"/>
                  </a:lnTo>
                  <a:lnTo>
                    <a:pt x="615" y="1451"/>
                  </a:lnTo>
                  <a:lnTo>
                    <a:pt x="3166" y="1469"/>
                  </a:lnTo>
                  <a:lnTo>
                    <a:pt x="6190" y="0"/>
                  </a:lnTo>
                  <a:lnTo>
                    <a:pt x="4068" y="2056"/>
                  </a:lnTo>
                  <a:lnTo>
                    <a:pt x="4439" y="2936"/>
                  </a:lnTo>
                  <a:lnTo>
                    <a:pt x="4039" y="2777"/>
                  </a:lnTo>
                  <a:lnTo>
                    <a:pt x="3409" y="3147"/>
                  </a:lnTo>
                  <a:lnTo>
                    <a:pt x="2867" y="3058"/>
                  </a:lnTo>
                  <a:lnTo>
                    <a:pt x="2713" y="3242"/>
                  </a:lnTo>
                  <a:lnTo>
                    <a:pt x="2583" y="2766"/>
                  </a:lnTo>
                  <a:lnTo>
                    <a:pt x="2291" y="2481"/>
                  </a:lnTo>
                  <a:lnTo>
                    <a:pt x="1604" y="2444"/>
                  </a:lnTo>
                  <a:lnTo>
                    <a:pt x="694" y="2864"/>
                  </a:lnTo>
                  <a:lnTo>
                    <a:pt x="0" y="263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9" name="Polygon form 839"/>
            <p:cNvSpPr/>
            <p:nvPr/>
          </p:nvSpPr>
          <p:spPr>
            <a:xfrm>
              <a:off x="836245" y="3263770"/>
              <a:ext cx="6256" cy="2853"/>
            </a:xfrm>
            <a:custGeom>
              <a:avLst/>
              <a:gdLst/>
              <a:ahLst/>
              <a:cxnLst/>
              <a:rect l="0" t="0" r="0" b="0"/>
              <a:pathLst>
                <a:path w="6256" h="2853">
                  <a:moveTo>
                    <a:pt x="6097" y="491"/>
                  </a:moveTo>
                  <a:lnTo>
                    <a:pt x="6256" y="869"/>
                  </a:lnTo>
                  <a:lnTo>
                    <a:pt x="2866" y="2853"/>
                  </a:lnTo>
                  <a:lnTo>
                    <a:pt x="1057" y="2270"/>
                  </a:lnTo>
                  <a:lnTo>
                    <a:pt x="0" y="388"/>
                  </a:lnTo>
                  <a:lnTo>
                    <a:pt x="1659" y="185"/>
                  </a:lnTo>
                  <a:lnTo>
                    <a:pt x="2353" y="420"/>
                  </a:lnTo>
                  <a:lnTo>
                    <a:pt x="3262" y="0"/>
                  </a:lnTo>
                  <a:lnTo>
                    <a:pt x="3950" y="37"/>
                  </a:lnTo>
                  <a:lnTo>
                    <a:pt x="4241" y="322"/>
                  </a:lnTo>
                  <a:lnTo>
                    <a:pt x="4372" y="798"/>
                  </a:lnTo>
                  <a:lnTo>
                    <a:pt x="4525" y="614"/>
                  </a:lnTo>
                  <a:lnTo>
                    <a:pt x="5067" y="702"/>
                  </a:lnTo>
                  <a:lnTo>
                    <a:pt x="5697" y="332"/>
                  </a:lnTo>
                  <a:lnTo>
                    <a:pt x="6097" y="49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0" name="Polygon form 840"/>
            <p:cNvSpPr/>
            <p:nvPr/>
          </p:nvSpPr>
          <p:spPr>
            <a:xfrm>
              <a:off x="468077" y="3535614"/>
              <a:ext cx="57251" cy="146148"/>
            </a:xfrm>
            <a:custGeom>
              <a:avLst/>
              <a:gdLst/>
              <a:ahLst/>
              <a:cxnLst/>
              <a:rect l="0" t="0" r="0" b="0"/>
              <a:pathLst>
                <a:path w="57251" h="146148">
                  <a:moveTo>
                    <a:pt x="11997" y="1057"/>
                  </a:moveTo>
                  <a:lnTo>
                    <a:pt x="14709" y="4481"/>
                  </a:lnTo>
                  <a:lnTo>
                    <a:pt x="15570" y="576"/>
                  </a:lnTo>
                  <a:lnTo>
                    <a:pt x="19836" y="677"/>
                  </a:lnTo>
                  <a:lnTo>
                    <a:pt x="20586" y="1692"/>
                  </a:lnTo>
                  <a:lnTo>
                    <a:pt x="28569" y="9368"/>
                  </a:lnTo>
                  <a:lnTo>
                    <a:pt x="31699" y="10026"/>
                  </a:lnTo>
                  <a:lnTo>
                    <a:pt x="36745" y="13459"/>
                  </a:lnTo>
                  <a:lnTo>
                    <a:pt x="40822" y="15241"/>
                  </a:lnTo>
                  <a:lnTo>
                    <a:pt x="41677" y="17340"/>
                  </a:lnTo>
                  <a:lnTo>
                    <a:pt x="39253" y="24703"/>
                  </a:lnTo>
                  <a:lnTo>
                    <a:pt x="43150" y="25911"/>
                  </a:lnTo>
                  <a:lnTo>
                    <a:pt x="47366" y="26536"/>
                  </a:lnTo>
                  <a:lnTo>
                    <a:pt x="50124" y="25697"/>
                  </a:lnTo>
                  <a:lnTo>
                    <a:pt x="52860" y="21959"/>
                  </a:lnTo>
                  <a:lnTo>
                    <a:pt x="52821" y="17731"/>
                  </a:lnTo>
                  <a:lnTo>
                    <a:pt x="54506" y="16775"/>
                  </a:lnTo>
                  <a:lnTo>
                    <a:pt x="56752" y="19489"/>
                  </a:lnTo>
                  <a:lnTo>
                    <a:pt x="57251" y="23302"/>
                  </a:lnTo>
                  <a:lnTo>
                    <a:pt x="54586" y="26005"/>
                  </a:lnTo>
                  <a:lnTo>
                    <a:pt x="52451" y="28009"/>
                  </a:lnTo>
                  <a:lnTo>
                    <a:pt x="49130" y="32749"/>
                  </a:lnTo>
                  <a:lnTo>
                    <a:pt x="45476" y="39392"/>
                  </a:lnTo>
                  <a:lnTo>
                    <a:pt x="45301" y="43240"/>
                  </a:lnTo>
                  <a:lnTo>
                    <a:pt x="45306" y="48178"/>
                  </a:lnTo>
                  <a:lnTo>
                    <a:pt x="46308" y="52932"/>
                  </a:lnTo>
                  <a:lnTo>
                    <a:pt x="45758" y="54019"/>
                  </a:lnTo>
                  <a:lnTo>
                    <a:pt x="46136" y="57111"/>
                  </a:lnTo>
                  <a:lnTo>
                    <a:pt x="46432" y="59610"/>
                  </a:lnTo>
                  <a:lnTo>
                    <a:pt x="51793" y="63551"/>
                  </a:lnTo>
                  <a:lnTo>
                    <a:pt x="52042" y="66852"/>
                  </a:lnTo>
                  <a:lnTo>
                    <a:pt x="54692" y="68856"/>
                  </a:lnTo>
                  <a:lnTo>
                    <a:pt x="55041" y="71188"/>
                  </a:lnTo>
                  <a:lnTo>
                    <a:pt x="53141" y="77406"/>
                  </a:lnTo>
                  <a:lnTo>
                    <a:pt x="48658" y="80142"/>
                  </a:lnTo>
                  <a:lnTo>
                    <a:pt x="42019" y="81390"/>
                  </a:lnTo>
                  <a:lnTo>
                    <a:pt x="38120" y="81054"/>
                  </a:lnTo>
                  <a:lnTo>
                    <a:pt x="39602" y="83870"/>
                  </a:lnTo>
                  <a:lnTo>
                    <a:pt x="39876" y="87464"/>
                  </a:lnTo>
                  <a:lnTo>
                    <a:pt x="41171" y="89842"/>
                  </a:lnTo>
                  <a:lnTo>
                    <a:pt x="39611" y="91600"/>
                  </a:lnTo>
                  <a:lnTo>
                    <a:pt x="36334" y="92400"/>
                  </a:lnTo>
                  <a:lnTo>
                    <a:pt x="32575" y="90801"/>
                  </a:lnTo>
                  <a:lnTo>
                    <a:pt x="31636" y="92103"/>
                  </a:lnTo>
                  <a:lnTo>
                    <a:pt x="33528" y="96819"/>
                  </a:lnTo>
                  <a:lnTo>
                    <a:pt x="36228" y="98155"/>
                  </a:lnTo>
                  <a:lnTo>
                    <a:pt x="37613" y="96575"/>
                  </a:lnTo>
                  <a:lnTo>
                    <a:pt x="39353" y="99005"/>
                  </a:lnTo>
                  <a:lnTo>
                    <a:pt x="36724" y="100615"/>
                  </a:lnTo>
                  <a:lnTo>
                    <a:pt x="34974" y="103693"/>
                  </a:lnTo>
                  <a:lnTo>
                    <a:pt x="36028" y="108500"/>
                  </a:lnTo>
                  <a:lnTo>
                    <a:pt x="36089" y="111082"/>
                  </a:lnTo>
                  <a:lnTo>
                    <a:pt x="32993" y="111240"/>
                  </a:lnTo>
                  <a:lnTo>
                    <a:pt x="31259" y="113798"/>
                  </a:lnTo>
                  <a:lnTo>
                    <a:pt x="31574" y="117407"/>
                  </a:lnTo>
                  <a:lnTo>
                    <a:pt x="35993" y="120728"/>
                  </a:lnTo>
                  <a:lnTo>
                    <a:pt x="39418" y="121538"/>
                  </a:lnTo>
                  <a:lnTo>
                    <a:pt x="39833" y="125846"/>
                  </a:lnTo>
                  <a:lnTo>
                    <a:pt x="37048" y="128708"/>
                  </a:lnTo>
                  <a:lnTo>
                    <a:pt x="37111" y="134367"/>
                  </a:lnTo>
                  <a:lnTo>
                    <a:pt x="34980" y="136386"/>
                  </a:lnTo>
                  <a:lnTo>
                    <a:pt x="34589" y="138670"/>
                  </a:lnTo>
                  <a:lnTo>
                    <a:pt x="37605" y="143526"/>
                  </a:lnTo>
                  <a:lnTo>
                    <a:pt x="40790" y="146148"/>
                  </a:lnTo>
                  <a:lnTo>
                    <a:pt x="39395" y="145980"/>
                  </a:lnTo>
                  <a:lnTo>
                    <a:pt x="36233" y="145397"/>
                  </a:lnTo>
                  <a:lnTo>
                    <a:pt x="28528" y="145185"/>
                  </a:lnTo>
                  <a:lnTo>
                    <a:pt x="26053" y="142502"/>
                  </a:lnTo>
                  <a:lnTo>
                    <a:pt x="24595" y="138955"/>
                  </a:lnTo>
                  <a:lnTo>
                    <a:pt x="22653" y="139379"/>
                  </a:lnTo>
                  <a:lnTo>
                    <a:pt x="20820" y="137725"/>
                  </a:lnTo>
                  <a:lnTo>
                    <a:pt x="18423" y="132715"/>
                  </a:lnTo>
                  <a:lnTo>
                    <a:pt x="19985" y="130493"/>
                  </a:lnTo>
                  <a:lnTo>
                    <a:pt x="19776" y="127426"/>
                  </a:lnTo>
                  <a:lnTo>
                    <a:pt x="18450" y="125045"/>
                  </a:lnTo>
                  <a:lnTo>
                    <a:pt x="18571" y="120896"/>
                  </a:lnTo>
                  <a:lnTo>
                    <a:pt x="17382" y="114535"/>
                  </a:lnTo>
                  <a:lnTo>
                    <a:pt x="16007" y="111757"/>
                  </a:lnTo>
                  <a:lnTo>
                    <a:pt x="17111" y="110782"/>
                  </a:lnTo>
                  <a:lnTo>
                    <a:pt x="16116" y="109004"/>
                  </a:lnTo>
                  <a:lnTo>
                    <a:pt x="14249" y="108127"/>
                  </a:lnTo>
                  <a:lnTo>
                    <a:pt x="14626" y="106071"/>
                  </a:lnTo>
                  <a:lnTo>
                    <a:pt x="12499" y="104338"/>
                  </a:lnTo>
                  <a:lnTo>
                    <a:pt x="9818" y="98868"/>
                  </a:lnTo>
                  <a:lnTo>
                    <a:pt x="10833" y="97830"/>
                  </a:lnTo>
                  <a:lnTo>
                    <a:pt x="8332" y="92030"/>
                  </a:lnTo>
                  <a:lnTo>
                    <a:pt x="7553" y="87092"/>
                  </a:lnTo>
                  <a:lnTo>
                    <a:pt x="7134" y="82778"/>
                  </a:lnTo>
                  <a:lnTo>
                    <a:pt x="8655" y="80947"/>
                  </a:lnTo>
                  <a:lnTo>
                    <a:pt x="6220" y="76316"/>
                  </a:lnTo>
                  <a:lnTo>
                    <a:pt x="4932" y="71910"/>
                  </a:lnTo>
                  <a:lnTo>
                    <a:pt x="6682" y="68666"/>
                  </a:lnTo>
                  <a:lnTo>
                    <a:pt x="5504" y="64660"/>
                  </a:lnTo>
                  <a:lnTo>
                    <a:pt x="6267" y="59894"/>
                  </a:lnTo>
                  <a:lnTo>
                    <a:pt x="5147" y="55475"/>
                  </a:lnTo>
                  <a:lnTo>
                    <a:pt x="4007" y="54633"/>
                  </a:lnTo>
                  <a:lnTo>
                    <a:pt x="336" y="46391"/>
                  </a:lnTo>
                  <a:lnTo>
                    <a:pt x="1386" y="41361"/>
                  </a:lnTo>
                  <a:lnTo>
                    <a:pt x="0" y="36709"/>
                  </a:lnTo>
                  <a:lnTo>
                    <a:pt x="344" y="32288"/>
                  </a:lnTo>
                  <a:lnTo>
                    <a:pt x="1783" y="27693"/>
                  </a:lnTo>
                  <a:lnTo>
                    <a:pt x="3756" y="24617"/>
                  </a:lnTo>
                  <a:lnTo>
                    <a:pt x="2296" y="22760"/>
                  </a:lnTo>
                  <a:lnTo>
                    <a:pt x="2761" y="21186"/>
                  </a:lnTo>
                  <a:lnTo>
                    <a:pt x="1165" y="13156"/>
                  </a:lnTo>
                  <a:lnTo>
                    <a:pt x="4763" y="10668"/>
                  </a:lnTo>
                  <a:lnTo>
                    <a:pt x="5195" y="5628"/>
                  </a:lnTo>
                  <a:lnTo>
                    <a:pt x="4550" y="4432"/>
                  </a:lnTo>
                  <a:lnTo>
                    <a:pt x="6959" y="0"/>
                  </a:lnTo>
                  <a:lnTo>
                    <a:pt x="11997" y="105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1" name="Polygon form 841"/>
            <p:cNvSpPr/>
            <p:nvPr/>
          </p:nvSpPr>
          <p:spPr>
            <a:xfrm>
              <a:off x="507947" y="3683195"/>
              <a:ext cx="14974" cy="11953"/>
            </a:xfrm>
            <a:custGeom>
              <a:avLst/>
              <a:gdLst/>
              <a:ahLst/>
              <a:cxnLst/>
              <a:rect l="0" t="0" r="0" b="0"/>
              <a:pathLst>
                <a:path w="14974" h="11953">
                  <a:moveTo>
                    <a:pt x="14618" y="11564"/>
                  </a:moveTo>
                  <a:lnTo>
                    <a:pt x="11878" y="11953"/>
                  </a:lnTo>
                  <a:lnTo>
                    <a:pt x="9631" y="10374"/>
                  </a:lnTo>
                  <a:lnTo>
                    <a:pt x="7769" y="10348"/>
                  </a:lnTo>
                  <a:lnTo>
                    <a:pt x="4559" y="10525"/>
                  </a:lnTo>
                  <a:lnTo>
                    <a:pt x="0" y="0"/>
                  </a:lnTo>
                  <a:lnTo>
                    <a:pt x="2099" y="2123"/>
                  </a:lnTo>
                  <a:lnTo>
                    <a:pt x="5125" y="5575"/>
                  </a:lnTo>
                  <a:lnTo>
                    <a:pt x="10260" y="8188"/>
                  </a:lnTo>
                  <a:lnTo>
                    <a:pt x="14974" y="9139"/>
                  </a:lnTo>
                  <a:lnTo>
                    <a:pt x="14618" y="1156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2" name="Polygon form 842"/>
            <p:cNvSpPr/>
            <p:nvPr/>
          </p:nvSpPr>
          <p:spPr>
            <a:xfrm>
              <a:off x="761279" y="3189629"/>
              <a:ext cx="21589" cy="12046"/>
            </a:xfrm>
            <a:custGeom>
              <a:avLst/>
              <a:gdLst/>
              <a:ahLst/>
              <a:cxnLst/>
              <a:rect l="0" t="0" r="0" b="0"/>
              <a:pathLst>
                <a:path w="21589" h="12046">
                  <a:moveTo>
                    <a:pt x="15880" y="11756"/>
                  </a:moveTo>
                  <a:lnTo>
                    <a:pt x="14302" y="10885"/>
                  </a:lnTo>
                  <a:lnTo>
                    <a:pt x="12799" y="11147"/>
                  </a:lnTo>
                  <a:lnTo>
                    <a:pt x="10158" y="9740"/>
                  </a:lnTo>
                  <a:lnTo>
                    <a:pt x="9047" y="10103"/>
                  </a:lnTo>
                  <a:lnTo>
                    <a:pt x="7375" y="12046"/>
                  </a:lnTo>
                  <a:lnTo>
                    <a:pt x="4846" y="10556"/>
                  </a:lnTo>
                  <a:lnTo>
                    <a:pt x="2869" y="8552"/>
                  </a:lnTo>
                  <a:lnTo>
                    <a:pt x="1140" y="7437"/>
                  </a:lnTo>
                  <a:lnTo>
                    <a:pt x="660" y="5457"/>
                  </a:lnTo>
                  <a:lnTo>
                    <a:pt x="0" y="4064"/>
                  </a:lnTo>
                  <a:lnTo>
                    <a:pt x="2255" y="3020"/>
                  </a:lnTo>
                  <a:lnTo>
                    <a:pt x="3354" y="1837"/>
                  </a:lnTo>
                  <a:lnTo>
                    <a:pt x="5574" y="903"/>
                  </a:lnTo>
                  <a:lnTo>
                    <a:pt x="6300" y="0"/>
                  </a:lnTo>
                  <a:lnTo>
                    <a:pt x="7185" y="532"/>
                  </a:lnTo>
                  <a:lnTo>
                    <a:pt x="8565" y="26"/>
                  </a:lnTo>
                  <a:lnTo>
                    <a:pt x="10209" y="1523"/>
                  </a:lnTo>
                  <a:lnTo>
                    <a:pt x="12634" y="1904"/>
                  </a:lnTo>
                  <a:lnTo>
                    <a:pt x="12555" y="3200"/>
                  </a:lnTo>
                  <a:lnTo>
                    <a:pt x="14387" y="4152"/>
                  </a:lnTo>
                  <a:lnTo>
                    <a:pt x="14749" y="2932"/>
                  </a:lnTo>
                  <a:lnTo>
                    <a:pt x="16997" y="3431"/>
                  </a:lnTo>
                  <a:lnTo>
                    <a:pt x="17448" y="4899"/>
                  </a:lnTo>
                  <a:lnTo>
                    <a:pt x="19865" y="5152"/>
                  </a:lnTo>
                  <a:lnTo>
                    <a:pt x="21589" y="7449"/>
                  </a:lnTo>
                  <a:lnTo>
                    <a:pt x="20628" y="7467"/>
                  </a:lnTo>
                  <a:lnTo>
                    <a:pt x="20215" y="8320"/>
                  </a:lnTo>
                  <a:lnTo>
                    <a:pt x="19495" y="8535"/>
                  </a:lnTo>
                  <a:lnTo>
                    <a:pt x="19390" y="9607"/>
                  </a:lnTo>
                  <a:lnTo>
                    <a:pt x="18793" y="9839"/>
                  </a:lnTo>
                  <a:lnTo>
                    <a:pt x="18748" y="10277"/>
                  </a:lnTo>
                  <a:lnTo>
                    <a:pt x="17688" y="10778"/>
                  </a:lnTo>
                  <a:lnTo>
                    <a:pt x="16244" y="10716"/>
                  </a:lnTo>
                  <a:lnTo>
                    <a:pt x="15880" y="1175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3" name="Polygon form 843"/>
            <p:cNvSpPr/>
            <p:nvPr/>
          </p:nvSpPr>
          <p:spPr>
            <a:xfrm>
              <a:off x="740961" y="3171580"/>
              <a:ext cx="28883" cy="36096"/>
            </a:xfrm>
            <a:custGeom>
              <a:avLst/>
              <a:gdLst/>
              <a:ahLst/>
              <a:cxnLst/>
              <a:rect l="0" t="0" r="0" b="0"/>
              <a:pathLst>
                <a:path w="28883" h="36096">
                  <a:moveTo>
                    <a:pt x="11555" y="0"/>
                  </a:moveTo>
                  <a:lnTo>
                    <a:pt x="11723" y="1816"/>
                  </a:lnTo>
                  <a:lnTo>
                    <a:pt x="14918" y="2887"/>
                  </a:lnTo>
                  <a:lnTo>
                    <a:pt x="14999" y="4555"/>
                  </a:lnTo>
                  <a:lnTo>
                    <a:pt x="18088" y="3645"/>
                  </a:lnTo>
                  <a:lnTo>
                    <a:pt x="19728" y="2342"/>
                  </a:lnTo>
                  <a:lnTo>
                    <a:pt x="23374" y="4163"/>
                  </a:lnTo>
                  <a:lnTo>
                    <a:pt x="24970" y="5645"/>
                  </a:lnTo>
                  <a:lnTo>
                    <a:pt x="25908" y="8029"/>
                  </a:lnTo>
                  <a:lnTo>
                    <a:pt x="25144" y="9293"/>
                  </a:lnTo>
                  <a:lnTo>
                    <a:pt x="26428" y="10957"/>
                  </a:lnTo>
                  <a:lnTo>
                    <a:pt x="27427" y="13463"/>
                  </a:lnTo>
                  <a:lnTo>
                    <a:pt x="27321" y="15087"/>
                  </a:lnTo>
                  <a:lnTo>
                    <a:pt x="28883" y="18075"/>
                  </a:lnTo>
                  <a:lnTo>
                    <a:pt x="27504" y="18581"/>
                  </a:lnTo>
                  <a:lnTo>
                    <a:pt x="26618" y="18049"/>
                  </a:lnTo>
                  <a:lnTo>
                    <a:pt x="25893" y="18953"/>
                  </a:lnTo>
                  <a:lnTo>
                    <a:pt x="23673" y="19886"/>
                  </a:lnTo>
                  <a:lnTo>
                    <a:pt x="22574" y="21069"/>
                  </a:lnTo>
                  <a:lnTo>
                    <a:pt x="20318" y="22114"/>
                  </a:lnTo>
                  <a:lnTo>
                    <a:pt x="20978" y="23506"/>
                  </a:lnTo>
                  <a:lnTo>
                    <a:pt x="21458" y="25486"/>
                  </a:lnTo>
                  <a:lnTo>
                    <a:pt x="23187" y="26601"/>
                  </a:lnTo>
                  <a:lnTo>
                    <a:pt x="25165" y="28605"/>
                  </a:lnTo>
                  <a:lnTo>
                    <a:pt x="24178" y="30784"/>
                  </a:lnTo>
                  <a:lnTo>
                    <a:pt x="23050" y="31392"/>
                  </a:lnTo>
                  <a:lnTo>
                    <a:pt x="23727" y="34451"/>
                  </a:lnTo>
                  <a:lnTo>
                    <a:pt x="23476" y="35253"/>
                  </a:lnTo>
                  <a:lnTo>
                    <a:pt x="22389" y="34299"/>
                  </a:lnTo>
                  <a:lnTo>
                    <a:pt x="20809" y="34168"/>
                  </a:lnTo>
                  <a:lnTo>
                    <a:pt x="18519" y="35031"/>
                  </a:lnTo>
                  <a:lnTo>
                    <a:pt x="15616" y="34852"/>
                  </a:lnTo>
                  <a:lnTo>
                    <a:pt x="15218" y="36096"/>
                  </a:lnTo>
                  <a:lnTo>
                    <a:pt x="13487" y="34802"/>
                  </a:lnTo>
                  <a:lnTo>
                    <a:pt x="12510" y="35068"/>
                  </a:lnTo>
                  <a:lnTo>
                    <a:pt x="8930" y="33653"/>
                  </a:lnTo>
                  <a:lnTo>
                    <a:pt x="8304" y="34678"/>
                  </a:lnTo>
                  <a:lnTo>
                    <a:pt x="5515" y="34660"/>
                  </a:lnTo>
                  <a:lnTo>
                    <a:pt x="5794" y="31309"/>
                  </a:lnTo>
                  <a:lnTo>
                    <a:pt x="7299" y="28081"/>
                  </a:lnTo>
                  <a:lnTo>
                    <a:pt x="2595" y="27239"/>
                  </a:lnTo>
                  <a:lnTo>
                    <a:pt x="1025" y="26015"/>
                  </a:lnTo>
                  <a:lnTo>
                    <a:pt x="1135" y="23953"/>
                  </a:lnTo>
                  <a:lnTo>
                    <a:pt x="456" y="22895"/>
                  </a:lnTo>
                  <a:lnTo>
                    <a:pt x="709" y="19717"/>
                  </a:lnTo>
                  <a:lnTo>
                    <a:pt x="0" y="14794"/>
                  </a:lnTo>
                  <a:lnTo>
                    <a:pt x="1902" y="14783"/>
                  </a:lnTo>
                  <a:lnTo>
                    <a:pt x="2633" y="13009"/>
                  </a:lnTo>
                  <a:lnTo>
                    <a:pt x="3235" y="8701"/>
                  </a:lnTo>
                  <a:lnTo>
                    <a:pt x="2582" y="7115"/>
                  </a:lnTo>
                  <a:lnTo>
                    <a:pt x="3148" y="6116"/>
                  </a:lnTo>
                  <a:lnTo>
                    <a:pt x="5738" y="5846"/>
                  </a:lnTo>
                  <a:lnTo>
                    <a:pt x="6367" y="6879"/>
                  </a:lnTo>
                  <a:lnTo>
                    <a:pt x="8358" y="4548"/>
                  </a:lnTo>
                  <a:lnTo>
                    <a:pt x="7554" y="2791"/>
                  </a:lnTo>
                  <a:lnTo>
                    <a:pt x="7268" y="126"/>
                  </a:lnTo>
                  <a:lnTo>
                    <a:pt x="9629" y="730"/>
                  </a:lnTo>
                  <a:lnTo>
                    <a:pt x="11555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4" name="Polygon form 844"/>
            <p:cNvSpPr/>
            <p:nvPr/>
          </p:nvSpPr>
          <p:spPr>
            <a:xfrm>
              <a:off x="880873" y="3369742"/>
              <a:ext cx="6120" cy="8438"/>
            </a:xfrm>
            <a:custGeom>
              <a:avLst/>
              <a:gdLst/>
              <a:ahLst/>
              <a:cxnLst/>
              <a:rect l="0" t="0" r="0" b="0"/>
              <a:pathLst>
                <a:path w="6120" h="8438">
                  <a:moveTo>
                    <a:pt x="5137" y="0"/>
                  </a:moveTo>
                  <a:lnTo>
                    <a:pt x="6120" y="1464"/>
                  </a:lnTo>
                  <a:lnTo>
                    <a:pt x="6108" y="3439"/>
                  </a:lnTo>
                  <a:lnTo>
                    <a:pt x="3993" y="4595"/>
                  </a:lnTo>
                  <a:lnTo>
                    <a:pt x="5697" y="5882"/>
                  </a:lnTo>
                  <a:lnTo>
                    <a:pt x="4417" y="8438"/>
                  </a:lnTo>
                  <a:lnTo>
                    <a:pt x="3529" y="7597"/>
                  </a:lnTo>
                  <a:lnTo>
                    <a:pt x="2627" y="7941"/>
                  </a:lnTo>
                  <a:lnTo>
                    <a:pt x="492" y="7877"/>
                  </a:lnTo>
                  <a:lnTo>
                    <a:pt x="361" y="6432"/>
                  </a:lnTo>
                  <a:lnTo>
                    <a:pt x="0" y="5123"/>
                  </a:lnTo>
                  <a:lnTo>
                    <a:pt x="1175" y="2885"/>
                  </a:lnTo>
                  <a:lnTo>
                    <a:pt x="2402" y="772"/>
                  </a:lnTo>
                  <a:lnTo>
                    <a:pt x="4054" y="1171"/>
                  </a:lnTo>
                  <a:lnTo>
                    <a:pt x="5137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5" name="Polygon form 845"/>
            <p:cNvSpPr/>
            <p:nvPr/>
          </p:nvSpPr>
          <p:spPr>
            <a:xfrm>
              <a:off x="746498" y="3158652"/>
              <a:ext cx="8571" cy="13658"/>
            </a:xfrm>
            <a:custGeom>
              <a:avLst/>
              <a:gdLst/>
              <a:ahLst/>
              <a:cxnLst/>
              <a:rect l="0" t="0" r="0" b="0"/>
              <a:pathLst>
                <a:path w="8571" h="13658">
                  <a:moveTo>
                    <a:pt x="8571" y="5968"/>
                  </a:moveTo>
                  <a:lnTo>
                    <a:pt x="7955" y="7747"/>
                  </a:lnTo>
                  <a:lnTo>
                    <a:pt x="7015" y="7244"/>
                  </a:lnTo>
                  <a:lnTo>
                    <a:pt x="5040" y="10645"/>
                  </a:lnTo>
                  <a:lnTo>
                    <a:pt x="6017" y="12928"/>
                  </a:lnTo>
                  <a:lnTo>
                    <a:pt x="4092" y="13658"/>
                  </a:lnTo>
                  <a:lnTo>
                    <a:pt x="1731" y="13054"/>
                  </a:lnTo>
                  <a:lnTo>
                    <a:pt x="347" y="10453"/>
                  </a:lnTo>
                  <a:lnTo>
                    <a:pt x="0" y="5648"/>
                  </a:lnTo>
                  <a:lnTo>
                    <a:pt x="435" y="4376"/>
                  </a:lnTo>
                  <a:lnTo>
                    <a:pt x="1221" y="2960"/>
                  </a:lnTo>
                  <a:lnTo>
                    <a:pt x="3854" y="2650"/>
                  </a:lnTo>
                  <a:lnTo>
                    <a:pt x="4825" y="1345"/>
                  </a:lnTo>
                  <a:lnTo>
                    <a:pt x="7142" y="0"/>
                  </a:lnTo>
                  <a:lnTo>
                    <a:pt x="7213" y="2418"/>
                  </a:lnTo>
                  <a:lnTo>
                    <a:pt x="6427" y="3956"/>
                  </a:lnTo>
                  <a:lnTo>
                    <a:pt x="6880" y="5270"/>
                  </a:lnTo>
                  <a:lnTo>
                    <a:pt x="8571" y="59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6" name="Polygon form 846"/>
            <p:cNvSpPr/>
            <p:nvPr/>
          </p:nvSpPr>
          <p:spPr>
            <a:xfrm>
              <a:off x="755272" y="3166212"/>
              <a:ext cx="5513" cy="6173"/>
            </a:xfrm>
            <a:custGeom>
              <a:avLst/>
              <a:gdLst/>
              <a:ahLst/>
              <a:cxnLst/>
              <a:rect l="0" t="0" r="0" b="0"/>
              <a:pathLst>
                <a:path w="5513" h="6173">
                  <a:moveTo>
                    <a:pt x="5513" y="2348"/>
                  </a:moveTo>
                  <a:lnTo>
                    <a:pt x="3975" y="6173"/>
                  </a:lnTo>
                  <a:lnTo>
                    <a:pt x="565" y="3546"/>
                  </a:lnTo>
                  <a:lnTo>
                    <a:pt x="0" y="1598"/>
                  </a:lnTo>
                  <a:lnTo>
                    <a:pt x="4349" y="0"/>
                  </a:lnTo>
                  <a:lnTo>
                    <a:pt x="5513" y="234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7" name="Polygon form 847"/>
            <p:cNvSpPr/>
            <p:nvPr/>
          </p:nvSpPr>
          <p:spPr>
            <a:xfrm>
              <a:off x="451582" y="3333601"/>
              <a:ext cx="13598" cy="11093"/>
            </a:xfrm>
            <a:custGeom>
              <a:avLst/>
              <a:gdLst/>
              <a:ahLst/>
              <a:cxnLst/>
              <a:rect l="0" t="0" r="0" b="0"/>
              <a:pathLst>
                <a:path w="13598" h="11093">
                  <a:moveTo>
                    <a:pt x="1641" y="814"/>
                  </a:moveTo>
                  <a:lnTo>
                    <a:pt x="2232" y="0"/>
                  </a:lnTo>
                  <a:lnTo>
                    <a:pt x="5145" y="92"/>
                  </a:lnTo>
                  <a:lnTo>
                    <a:pt x="7176" y="1389"/>
                  </a:lnTo>
                  <a:lnTo>
                    <a:pt x="8179" y="1291"/>
                  </a:lnTo>
                  <a:lnTo>
                    <a:pt x="8613" y="3022"/>
                  </a:lnTo>
                  <a:lnTo>
                    <a:pt x="10674" y="2972"/>
                  </a:lnTo>
                  <a:lnTo>
                    <a:pt x="10353" y="4410"/>
                  </a:lnTo>
                  <a:lnTo>
                    <a:pt x="11996" y="4621"/>
                  </a:lnTo>
                  <a:lnTo>
                    <a:pt x="13598" y="6434"/>
                  </a:lnTo>
                  <a:lnTo>
                    <a:pt x="11945" y="8372"/>
                  </a:lnTo>
                  <a:lnTo>
                    <a:pt x="10299" y="7283"/>
                  </a:lnTo>
                  <a:lnTo>
                    <a:pt x="8549" y="7449"/>
                  </a:lnTo>
                  <a:lnTo>
                    <a:pt x="7346" y="7192"/>
                  </a:lnTo>
                  <a:lnTo>
                    <a:pt x="6550" y="8060"/>
                  </a:lnTo>
                  <a:lnTo>
                    <a:pt x="5069" y="8327"/>
                  </a:lnTo>
                  <a:lnTo>
                    <a:pt x="4657" y="7140"/>
                  </a:lnTo>
                  <a:lnTo>
                    <a:pt x="3321" y="7808"/>
                  </a:lnTo>
                  <a:lnTo>
                    <a:pt x="1373" y="11093"/>
                  </a:lnTo>
                  <a:lnTo>
                    <a:pt x="508" y="10302"/>
                  </a:lnTo>
                  <a:lnTo>
                    <a:pt x="505" y="8905"/>
                  </a:lnTo>
                  <a:lnTo>
                    <a:pt x="763" y="7590"/>
                  </a:lnTo>
                  <a:lnTo>
                    <a:pt x="0" y="6113"/>
                  </a:lnTo>
                  <a:lnTo>
                    <a:pt x="1029" y="5317"/>
                  </a:lnTo>
                  <a:lnTo>
                    <a:pt x="1582" y="3461"/>
                  </a:lnTo>
                  <a:lnTo>
                    <a:pt x="1641" y="81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8" name="Polygon form 848"/>
            <p:cNvSpPr/>
            <p:nvPr/>
          </p:nvSpPr>
          <p:spPr>
            <a:xfrm>
              <a:off x="690174" y="3255616"/>
              <a:ext cx="76381" cy="84942"/>
            </a:xfrm>
            <a:custGeom>
              <a:avLst/>
              <a:gdLst/>
              <a:ahLst/>
              <a:cxnLst/>
              <a:rect l="0" t="0" r="0" b="0"/>
              <a:pathLst>
                <a:path w="76381" h="84942">
                  <a:moveTo>
                    <a:pt x="76381" y="64102"/>
                  </a:moveTo>
                  <a:lnTo>
                    <a:pt x="63837" y="73112"/>
                  </a:lnTo>
                  <a:lnTo>
                    <a:pt x="53137" y="82373"/>
                  </a:lnTo>
                  <a:lnTo>
                    <a:pt x="47861" y="84477"/>
                  </a:lnTo>
                  <a:lnTo>
                    <a:pt x="43695" y="84942"/>
                  </a:lnTo>
                  <a:lnTo>
                    <a:pt x="43633" y="81951"/>
                  </a:lnTo>
                  <a:lnTo>
                    <a:pt x="41891" y="81188"/>
                  </a:lnTo>
                  <a:lnTo>
                    <a:pt x="39549" y="79846"/>
                  </a:lnTo>
                  <a:lnTo>
                    <a:pt x="38650" y="77644"/>
                  </a:lnTo>
                  <a:lnTo>
                    <a:pt x="26055" y="67388"/>
                  </a:lnTo>
                  <a:lnTo>
                    <a:pt x="13628" y="57117"/>
                  </a:lnTo>
                  <a:lnTo>
                    <a:pt x="0" y="45695"/>
                  </a:lnTo>
                  <a:lnTo>
                    <a:pt x="93" y="44785"/>
                  </a:lnTo>
                  <a:lnTo>
                    <a:pt x="100" y="44470"/>
                  </a:lnTo>
                  <a:lnTo>
                    <a:pt x="212" y="38898"/>
                  </a:lnTo>
                  <a:lnTo>
                    <a:pt x="6172" y="35449"/>
                  </a:lnTo>
                  <a:lnTo>
                    <a:pt x="9814" y="34743"/>
                  </a:lnTo>
                  <a:lnTo>
                    <a:pt x="12807" y="33487"/>
                  </a:lnTo>
                  <a:lnTo>
                    <a:pt x="14231" y="31136"/>
                  </a:lnTo>
                  <a:lnTo>
                    <a:pt x="18486" y="29284"/>
                  </a:lnTo>
                  <a:lnTo>
                    <a:pt x="18683" y="25805"/>
                  </a:lnTo>
                  <a:lnTo>
                    <a:pt x="20771" y="25398"/>
                  </a:lnTo>
                  <a:lnTo>
                    <a:pt x="22416" y="23662"/>
                  </a:lnTo>
                  <a:lnTo>
                    <a:pt x="27124" y="22874"/>
                  </a:lnTo>
                  <a:lnTo>
                    <a:pt x="27790" y="21048"/>
                  </a:lnTo>
                  <a:lnTo>
                    <a:pt x="26850" y="20048"/>
                  </a:lnTo>
                  <a:lnTo>
                    <a:pt x="25643" y="15085"/>
                  </a:lnTo>
                  <a:lnTo>
                    <a:pt x="25449" y="12226"/>
                  </a:lnTo>
                  <a:lnTo>
                    <a:pt x="24134" y="9214"/>
                  </a:lnTo>
                  <a:lnTo>
                    <a:pt x="27552" y="6648"/>
                  </a:lnTo>
                  <a:lnTo>
                    <a:pt x="31373" y="5833"/>
                  </a:lnTo>
                  <a:lnTo>
                    <a:pt x="33598" y="3893"/>
                  </a:lnTo>
                  <a:lnTo>
                    <a:pt x="36983" y="2460"/>
                  </a:lnTo>
                  <a:lnTo>
                    <a:pt x="42934" y="1615"/>
                  </a:lnTo>
                  <a:lnTo>
                    <a:pt x="48740" y="1221"/>
                  </a:lnTo>
                  <a:lnTo>
                    <a:pt x="50526" y="1914"/>
                  </a:lnTo>
                  <a:lnTo>
                    <a:pt x="53790" y="50"/>
                  </a:lnTo>
                  <a:lnTo>
                    <a:pt x="57537" y="0"/>
                  </a:lnTo>
                  <a:lnTo>
                    <a:pt x="58997" y="1088"/>
                  </a:lnTo>
                  <a:lnTo>
                    <a:pt x="61390" y="792"/>
                  </a:lnTo>
                  <a:lnTo>
                    <a:pt x="60755" y="3208"/>
                  </a:lnTo>
                  <a:lnTo>
                    <a:pt x="61457" y="7688"/>
                  </a:lnTo>
                  <a:lnTo>
                    <a:pt x="60743" y="11569"/>
                  </a:lnTo>
                  <a:lnTo>
                    <a:pt x="58626" y="14201"/>
                  </a:lnTo>
                  <a:lnTo>
                    <a:pt x="59037" y="17741"/>
                  </a:lnTo>
                  <a:lnTo>
                    <a:pt x="62043" y="20530"/>
                  </a:lnTo>
                  <a:lnTo>
                    <a:pt x="62107" y="21668"/>
                  </a:lnTo>
                  <a:lnTo>
                    <a:pt x="64378" y="23557"/>
                  </a:lnTo>
                  <a:lnTo>
                    <a:pt x="66175" y="31991"/>
                  </a:lnTo>
                  <a:lnTo>
                    <a:pt x="67475" y="36138"/>
                  </a:lnTo>
                  <a:lnTo>
                    <a:pt x="67739" y="38322"/>
                  </a:lnTo>
                  <a:lnTo>
                    <a:pt x="67209" y="42162"/>
                  </a:lnTo>
                  <a:lnTo>
                    <a:pt x="67534" y="44305"/>
                  </a:lnTo>
                  <a:lnTo>
                    <a:pt x="67140" y="46880"/>
                  </a:lnTo>
                  <a:lnTo>
                    <a:pt x="67541" y="49836"/>
                  </a:lnTo>
                  <a:lnTo>
                    <a:pt x="66133" y="51807"/>
                  </a:lnTo>
                  <a:lnTo>
                    <a:pt x="68400" y="55226"/>
                  </a:lnTo>
                  <a:lnTo>
                    <a:pt x="68592" y="57241"/>
                  </a:lnTo>
                  <a:lnTo>
                    <a:pt x="69975" y="59858"/>
                  </a:lnTo>
                  <a:lnTo>
                    <a:pt x="71682" y="58990"/>
                  </a:lnTo>
                  <a:lnTo>
                    <a:pt x="74667" y="61163"/>
                  </a:lnTo>
                  <a:lnTo>
                    <a:pt x="76381" y="6410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9" name="Polygon form 849"/>
            <p:cNvSpPr/>
            <p:nvPr/>
          </p:nvSpPr>
          <p:spPr>
            <a:xfrm>
              <a:off x="410665" y="3423379"/>
              <a:ext cx="21967" cy="31052"/>
            </a:xfrm>
            <a:custGeom>
              <a:avLst/>
              <a:gdLst/>
              <a:ahLst/>
              <a:cxnLst/>
              <a:rect l="0" t="0" r="0" b="0"/>
              <a:pathLst>
                <a:path w="21967" h="31052">
                  <a:moveTo>
                    <a:pt x="2692" y="23460"/>
                  </a:moveTo>
                  <a:lnTo>
                    <a:pt x="4645" y="19788"/>
                  </a:lnTo>
                  <a:lnTo>
                    <a:pt x="3770" y="17650"/>
                  </a:lnTo>
                  <a:lnTo>
                    <a:pt x="2347" y="19932"/>
                  </a:lnTo>
                  <a:lnTo>
                    <a:pt x="0" y="17790"/>
                  </a:lnTo>
                  <a:lnTo>
                    <a:pt x="756" y="16404"/>
                  </a:lnTo>
                  <a:lnTo>
                    <a:pt x="50" y="11952"/>
                  </a:lnTo>
                  <a:lnTo>
                    <a:pt x="1391" y="11210"/>
                  </a:lnTo>
                  <a:lnTo>
                    <a:pt x="2084" y="8154"/>
                  </a:lnTo>
                  <a:lnTo>
                    <a:pt x="3540" y="4995"/>
                  </a:lnTo>
                  <a:lnTo>
                    <a:pt x="3281" y="2994"/>
                  </a:lnTo>
                  <a:lnTo>
                    <a:pt x="5396" y="1945"/>
                  </a:lnTo>
                  <a:lnTo>
                    <a:pt x="8059" y="0"/>
                  </a:lnTo>
                  <a:lnTo>
                    <a:pt x="11881" y="2800"/>
                  </a:lnTo>
                  <a:lnTo>
                    <a:pt x="12599" y="2723"/>
                  </a:lnTo>
                  <a:lnTo>
                    <a:pt x="13526" y="4827"/>
                  </a:lnTo>
                  <a:lnTo>
                    <a:pt x="16788" y="5507"/>
                  </a:lnTo>
                  <a:lnTo>
                    <a:pt x="17883" y="4730"/>
                  </a:lnTo>
                  <a:lnTo>
                    <a:pt x="19767" y="6348"/>
                  </a:lnTo>
                  <a:lnTo>
                    <a:pt x="21415" y="7504"/>
                  </a:lnTo>
                  <a:lnTo>
                    <a:pt x="21967" y="11208"/>
                  </a:lnTo>
                  <a:lnTo>
                    <a:pt x="20800" y="14382"/>
                  </a:lnTo>
                  <a:lnTo>
                    <a:pt x="16692" y="19506"/>
                  </a:lnTo>
                  <a:lnTo>
                    <a:pt x="12113" y="21451"/>
                  </a:lnTo>
                  <a:lnTo>
                    <a:pt x="9877" y="25718"/>
                  </a:lnTo>
                  <a:lnTo>
                    <a:pt x="9264" y="29024"/>
                  </a:lnTo>
                  <a:lnTo>
                    <a:pt x="7171" y="31052"/>
                  </a:lnTo>
                  <a:lnTo>
                    <a:pt x="5464" y="28590"/>
                  </a:lnTo>
                  <a:lnTo>
                    <a:pt x="3893" y="28069"/>
                  </a:lnTo>
                  <a:lnTo>
                    <a:pt x="2320" y="28469"/>
                  </a:lnTo>
                  <a:lnTo>
                    <a:pt x="2152" y="26673"/>
                  </a:lnTo>
                  <a:lnTo>
                    <a:pt x="3209" y="25499"/>
                  </a:lnTo>
                  <a:lnTo>
                    <a:pt x="2692" y="2346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0" name="Polygon form 850"/>
            <p:cNvSpPr/>
            <p:nvPr/>
          </p:nvSpPr>
          <p:spPr>
            <a:xfrm>
              <a:off x="811529" y="3280982"/>
              <a:ext cx="47913" cy="45354"/>
            </a:xfrm>
            <a:custGeom>
              <a:avLst/>
              <a:gdLst/>
              <a:ahLst/>
              <a:cxnLst/>
              <a:rect l="0" t="0" r="0" b="0"/>
              <a:pathLst>
                <a:path w="47913" h="45354">
                  <a:moveTo>
                    <a:pt x="37324" y="9486"/>
                  </a:moveTo>
                  <a:lnTo>
                    <a:pt x="36509" y="11403"/>
                  </a:lnTo>
                  <a:lnTo>
                    <a:pt x="36100" y="14987"/>
                  </a:lnTo>
                  <a:lnTo>
                    <a:pt x="35357" y="17464"/>
                  </a:lnTo>
                  <a:lnTo>
                    <a:pt x="34588" y="18302"/>
                  </a:lnTo>
                  <a:lnTo>
                    <a:pt x="33220" y="16794"/>
                  </a:lnTo>
                  <a:lnTo>
                    <a:pt x="31364" y="14709"/>
                  </a:lnTo>
                  <a:lnTo>
                    <a:pt x="28088" y="7973"/>
                  </a:lnTo>
                  <a:lnTo>
                    <a:pt x="27760" y="8407"/>
                  </a:lnTo>
                  <a:lnTo>
                    <a:pt x="29766" y="13371"/>
                  </a:lnTo>
                  <a:lnTo>
                    <a:pt x="32471" y="18090"/>
                  </a:lnTo>
                  <a:lnTo>
                    <a:pt x="35944" y="25416"/>
                  </a:lnTo>
                  <a:lnTo>
                    <a:pt x="37542" y="27969"/>
                  </a:lnTo>
                  <a:lnTo>
                    <a:pt x="38971" y="30625"/>
                  </a:lnTo>
                  <a:lnTo>
                    <a:pt x="42760" y="35818"/>
                  </a:lnTo>
                  <a:lnTo>
                    <a:pt x="42098" y="36653"/>
                  </a:lnTo>
                  <a:lnTo>
                    <a:pt x="42484" y="39728"/>
                  </a:lnTo>
                  <a:lnTo>
                    <a:pt x="47177" y="43922"/>
                  </a:lnTo>
                  <a:lnTo>
                    <a:pt x="47913" y="44884"/>
                  </a:lnTo>
                  <a:lnTo>
                    <a:pt x="33136" y="45062"/>
                  </a:lnTo>
                  <a:lnTo>
                    <a:pt x="18678" y="45216"/>
                  </a:lnTo>
                  <a:lnTo>
                    <a:pt x="3694" y="45354"/>
                  </a:lnTo>
                  <a:lnTo>
                    <a:pt x="2616" y="27986"/>
                  </a:lnTo>
                  <a:lnTo>
                    <a:pt x="1407" y="11217"/>
                  </a:lnTo>
                  <a:lnTo>
                    <a:pt x="23" y="7431"/>
                  </a:lnTo>
                  <a:lnTo>
                    <a:pt x="723" y="4510"/>
                  </a:lnTo>
                  <a:lnTo>
                    <a:pt x="0" y="2500"/>
                  </a:lnTo>
                  <a:lnTo>
                    <a:pt x="1116" y="222"/>
                  </a:lnTo>
                  <a:lnTo>
                    <a:pt x="5898" y="84"/>
                  </a:lnTo>
                  <a:lnTo>
                    <a:pt x="9475" y="1286"/>
                  </a:lnTo>
                  <a:lnTo>
                    <a:pt x="13183" y="2632"/>
                  </a:lnTo>
                  <a:lnTo>
                    <a:pt x="14922" y="3344"/>
                  </a:lnTo>
                  <a:lnTo>
                    <a:pt x="17555" y="1810"/>
                  </a:lnTo>
                  <a:lnTo>
                    <a:pt x="18903" y="436"/>
                  </a:lnTo>
                  <a:lnTo>
                    <a:pt x="22036" y="0"/>
                  </a:lnTo>
                  <a:lnTo>
                    <a:pt x="24657" y="557"/>
                  </a:lnTo>
                  <a:lnTo>
                    <a:pt x="25885" y="2885"/>
                  </a:lnTo>
                  <a:lnTo>
                    <a:pt x="26558" y="1329"/>
                  </a:lnTo>
                  <a:lnTo>
                    <a:pt x="29566" y="2400"/>
                  </a:lnTo>
                  <a:lnTo>
                    <a:pt x="32406" y="2622"/>
                  </a:lnTo>
                  <a:lnTo>
                    <a:pt x="34045" y="1403"/>
                  </a:lnTo>
                  <a:lnTo>
                    <a:pt x="37324" y="948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1" name="Polygon form 851"/>
            <p:cNvSpPr/>
            <p:nvPr/>
          </p:nvSpPr>
          <p:spPr>
            <a:xfrm>
              <a:off x="859773" y="3344761"/>
              <a:ext cx="26238" cy="26153"/>
            </a:xfrm>
            <a:custGeom>
              <a:avLst/>
              <a:gdLst/>
              <a:ahLst/>
              <a:cxnLst/>
              <a:rect l="0" t="0" r="0" b="0"/>
              <a:pathLst>
                <a:path w="26238" h="26153">
                  <a:moveTo>
                    <a:pt x="23502" y="25754"/>
                  </a:moveTo>
                  <a:lnTo>
                    <a:pt x="22116" y="24227"/>
                  </a:lnTo>
                  <a:lnTo>
                    <a:pt x="20395" y="21456"/>
                  </a:lnTo>
                  <a:lnTo>
                    <a:pt x="18622" y="19945"/>
                  </a:lnTo>
                  <a:lnTo>
                    <a:pt x="17543" y="18314"/>
                  </a:lnTo>
                  <a:lnTo>
                    <a:pt x="14127" y="16441"/>
                  </a:lnTo>
                  <a:lnTo>
                    <a:pt x="11523" y="16408"/>
                  </a:lnTo>
                  <a:lnTo>
                    <a:pt x="10549" y="15424"/>
                  </a:lnTo>
                  <a:lnTo>
                    <a:pt x="8390" y="16560"/>
                  </a:lnTo>
                  <a:lnTo>
                    <a:pt x="5964" y="14428"/>
                  </a:lnTo>
                  <a:lnTo>
                    <a:pt x="4980" y="17976"/>
                  </a:lnTo>
                  <a:lnTo>
                    <a:pt x="507" y="17023"/>
                  </a:lnTo>
                  <a:lnTo>
                    <a:pt x="0" y="15129"/>
                  </a:lnTo>
                  <a:lnTo>
                    <a:pt x="1223" y="8152"/>
                  </a:lnTo>
                  <a:lnTo>
                    <a:pt x="1396" y="4999"/>
                  </a:lnTo>
                  <a:lnTo>
                    <a:pt x="2490" y="3534"/>
                  </a:lnTo>
                  <a:lnTo>
                    <a:pt x="5215" y="2726"/>
                  </a:lnTo>
                  <a:lnTo>
                    <a:pt x="6932" y="0"/>
                  </a:lnTo>
                  <a:lnTo>
                    <a:pt x="9504" y="5467"/>
                  </a:lnTo>
                  <a:lnTo>
                    <a:pt x="10833" y="9810"/>
                  </a:lnTo>
                  <a:lnTo>
                    <a:pt x="13055" y="12101"/>
                  </a:lnTo>
                  <a:lnTo>
                    <a:pt x="18509" y="16535"/>
                  </a:lnTo>
                  <a:lnTo>
                    <a:pt x="20782" y="19223"/>
                  </a:lnTo>
                  <a:lnTo>
                    <a:pt x="23003" y="21946"/>
                  </a:lnTo>
                  <a:lnTo>
                    <a:pt x="24286" y="23568"/>
                  </a:lnTo>
                  <a:lnTo>
                    <a:pt x="26238" y="24982"/>
                  </a:lnTo>
                  <a:lnTo>
                    <a:pt x="25154" y="26153"/>
                  </a:lnTo>
                  <a:lnTo>
                    <a:pt x="23502" y="2575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2" name="Polygon form 852"/>
            <p:cNvSpPr/>
            <p:nvPr/>
          </p:nvSpPr>
          <p:spPr>
            <a:xfrm>
              <a:off x="690186" y="3224435"/>
              <a:ext cx="42181" cy="36712"/>
            </a:xfrm>
            <a:custGeom>
              <a:avLst/>
              <a:gdLst/>
              <a:ahLst/>
              <a:cxnLst/>
              <a:rect l="0" t="0" r="0" b="0"/>
              <a:pathLst>
                <a:path w="42181" h="36712">
                  <a:moveTo>
                    <a:pt x="986" y="8762"/>
                  </a:moveTo>
                  <a:lnTo>
                    <a:pt x="1297" y="5414"/>
                  </a:lnTo>
                  <a:lnTo>
                    <a:pt x="0" y="3367"/>
                  </a:lnTo>
                  <a:lnTo>
                    <a:pt x="4920" y="0"/>
                  </a:lnTo>
                  <a:lnTo>
                    <a:pt x="9016" y="868"/>
                  </a:lnTo>
                  <a:lnTo>
                    <a:pt x="13548" y="856"/>
                  </a:lnTo>
                  <a:lnTo>
                    <a:pt x="17122" y="1670"/>
                  </a:lnTo>
                  <a:lnTo>
                    <a:pt x="19931" y="1430"/>
                  </a:lnTo>
                  <a:lnTo>
                    <a:pt x="25388" y="1595"/>
                  </a:lnTo>
                  <a:lnTo>
                    <a:pt x="26721" y="3424"/>
                  </a:lnTo>
                  <a:lnTo>
                    <a:pt x="32960" y="5563"/>
                  </a:lnTo>
                  <a:lnTo>
                    <a:pt x="34191" y="4546"/>
                  </a:lnTo>
                  <a:lnTo>
                    <a:pt x="38026" y="6669"/>
                  </a:lnTo>
                  <a:lnTo>
                    <a:pt x="41961" y="6054"/>
                  </a:lnTo>
                  <a:lnTo>
                    <a:pt x="42181" y="8784"/>
                  </a:lnTo>
                  <a:lnTo>
                    <a:pt x="38978" y="11920"/>
                  </a:lnTo>
                  <a:lnTo>
                    <a:pt x="34592" y="12918"/>
                  </a:lnTo>
                  <a:lnTo>
                    <a:pt x="34291" y="14499"/>
                  </a:lnTo>
                  <a:lnTo>
                    <a:pt x="32179" y="17105"/>
                  </a:lnTo>
                  <a:lnTo>
                    <a:pt x="30845" y="20931"/>
                  </a:lnTo>
                  <a:lnTo>
                    <a:pt x="32198" y="23617"/>
                  </a:lnTo>
                  <a:lnTo>
                    <a:pt x="30183" y="25714"/>
                  </a:lnTo>
                  <a:lnTo>
                    <a:pt x="29421" y="28769"/>
                  </a:lnTo>
                  <a:lnTo>
                    <a:pt x="26774" y="29705"/>
                  </a:lnTo>
                  <a:lnTo>
                    <a:pt x="24264" y="33316"/>
                  </a:lnTo>
                  <a:lnTo>
                    <a:pt x="19799" y="33381"/>
                  </a:lnTo>
                  <a:lnTo>
                    <a:pt x="16449" y="33285"/>
                  </a:lnTo>
                  <a:lnTo>
                    <a:pt x="14215" y="34939"/>
                  </a:lnTo>
                  <a:lnTo>
                    <a:pt x="12832" y="36712"/>
                  </a:lnTo>
                  <a:lnTo>
                    <a:pt x="11114" y="36317"/>
                  </a:lnTo>
                  <a:lnTo>
                    <a:pt x="9846" y="34724"/>
                  </a:lnTo>
                  <a:lnTo>
                    <a:pt x="8917" y="32016"/>
                  </a:lnTo>
                  <a:lnTo>
                    <a:pt x="5662" y="31275"/>
                  </a:lnTo>
                  <a:lnTo>
                    <a:pt x="5416" y="29717"/>
                  </a:lnTo>
                  <a:lnTo>
                    <a:pt x="6765" y="27960"/>
                  </a:lnTo>
                  <a:lnTo>
                    <a:pt x="7281" y="26684"/>
                  </a:lnTo>
                  <a:lnTo>
                    <a:pt x="6121" y="25281"/>
                  </a:lnTo>
                  <a:lnTo>
                    <a:pt x="7174" y="22196"/>
                  </a:lnTo>
                  <a:lnTo>
                    <a:pt x="5874" y="19372"/>
                  </a:lnTo>
                  <a:lnTo>
                    <a:pt x="7380" y="18991"/>
                  </a:lnTo>
                  <a:lnTo>
                    <a:pt x="7587" y="16770"/>
                  </a:lnTo>
                  <a:lnTo>
                    <a:pt x="8167" y="16084"/>
                  </a:lnTo>
                  <a:lnTo>
                    <a:pt x="8323" y="12416"/>
                  </a:lnTo>
                  <a:lnTo>
                    <a:pt x="9944" y="11150"/>
                  </a:lnTo>
                  <a:lnTo>
                    <a:pt x="9058" y="8788"/>
                  </a:lnTo>
                  <a:lnTo>
                    <a:pt x="7076" y="8615"/>
                  </a:lnTo>
                  <a:lnTo>
                    <a:pt x="6472" y="9206"/>
                  </a:lnTo>
                  <a:lnTo>
                    <a:pt x="4456" y="9202"/>
                  </a:lnTo>
                  <a:lnTo>
                    <a:pt x="3687" y="6896"/>
                  </a:lnTo>
                  <a:lnTo>
                    <a:pt x="2271" y="7574"/>
                  </a:lnTo>
                  <a:lnTo>
                    <a:pt x="986" y="876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3" name="Polygon form 853"/>
            <p:cNvSpPr/>
            <p:nvPr/>
          </p:nvSpPr>
          <p:spPr>
            <a:xfrm>
              <a:off x="871134" y="3234110"/>
              <a:ext cx="12193" cy="11758"/>
            </a:xfrm>
            <a:custGeom>
              <a:avLst/>
              <a:gdLst/>
              <a:ahLst/>
              <a:cxnLst/>
              <a:rect l="0" t="0" r="0" b="0"/>
              <a:pathLst>
                <a:path w="12193" h="11758">
                  <a:moveTo>
                    <a:pt x="0" y="870"/>
                  </a:moveTo>
                  <a:lnTo>
                    <a:pt x="4585" y="0"/>
                  </a:lnTo>
                  <a:lnTo>
                    <a:pt x="5543" y="1224"/>
                  </a:lnTo>
                  <a:lnTo>
                    <a:pt x="7009" y="2006"/>
                  </a:lnTo>
                  <a:lnTo>
                    <a:pt x="6563" y="3212"/>
                  </a:lnTo>
                  <a:lnTo>
                    <a:pt x="8713" y="4785"/>
                  </a:lnTo>
                  <a:lnTo>
                    <a:pt x="8050" y="6320"/>
                  </a:lnTo>
                  <a:lnTo>
                    <a:pt x="9764" y="7567"/>
                  </a:lnTo>
                  <a:lnTo>
                    <a:pt x="11463" y="8300"/>
                  </a:lnTo>
                  <a:lnTo>
                    <a:pt x="12193" y="11584"/>
                  </a:lnTo>
                  <a:lnTo>
                    <a:pt x="10969" y="11758"/>
                  </a:lnTo>
                  <a:lnTo>
                    <a:pt x="9024" y="9056"/>
                  </a:lnTo>
                  <a:lnTo>
                    <a:pt x="8896" y="8325"/>
                  </a:lnTo>
                  <a:lnTo>
                    <a:pt x="7378" y="8378"/>
                  </a:lnTo>
                  <a:lnTo>
                    <a:pt x="6112" y="7136"/>
                  </a:lnTo>
                  <a:lnTo>
                    <a:pt x="5422" y="7283"/>
                  </a:lnTo>
                  <a:lnTo>
                    <a:pt x="3800" y="5938"/>
                  </a:lnTo>
                  <a:lnTo>
                    <a:pt x="1024" y="4831"/>
                  </a:lnTo>
                  <a:lnTo>
                    <a:pt x="906" y="2519"/>
                  </a:lnTo>
                  <a:lnTo>
                    <a:pt x="0" y="87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4" name="Polygon form 854"/>
            <p:cNvSpPr/>
            <p:nvPr/>
          </p:nvSpPr>
          <p:spPr>
            <a:xfrm>
              <a:off x="790635" y="3149156"/>
              <a:ext cx="14092" cy="9993"/>
            </a:xfrm>
            <a:custGeom>
              <a:avLst/>
              <a:gdLst/>
              <a:ahLst/>
              <a:cxnLst/>
              <a:rect l="0" t="0" r="0" b="0"/>
              <a:pathLst>
                <a:path w="14092" h="9993">
                  <a:moveTo>
                    <a:pt x="3957" y="8632"/>
                  </a:moveTo>
                  <a:lnTo>
                    <a:pt x="3838" y="5853"/>
                  </a:lnTo>
                  <a:lnTo>
                    <a:pt x="2848" y="6466"/>
                  </a:lnTo>
                  <a:lnTo>
                    <a:pt x="696" y="4832"/>
                  </a:lnTo>
                  <a:lnTo>
                    <a:pt x="0" y="2138"/>
                  </a:lnTo>
                  <a:lnTo>
                    <a:pt x="3482" y="757"/>
                  </a:lnTo>
                  <a:lnTo>
                    <a:pt x="7040" y="0"/>
                  </a:lnTo>
                  <a:lnTo>
                    <a:pt x="10353" y="709"/>
                  </a:lnTo>
                  <a:lnTo>
                    <a:pt x="13341" y="503"/>
                  </a:lnTo>
                  <a:lnTo>
                    <a:pt x="13943" y="1313"/>
                  </a:lnTo>
                  <a:lnTo>
                    <a:pt x="12382" y="4067"/>
                  </a:lnTo>
                  <a:lnTo>
                    <a:pt x="14092" y="8430"/>
                  </a:lnTo>
                  <a:lnTo>
                    <a:pt x="13093" y="9949"/>
                  </a:lnTo>
                  <a:lnTo>
                    <a:pt x="10629" y="9993"/>
                  </a:lnTo>
                  <a:lnTo>
                    <a:pt x="7754" y="8302"/>
                  </a:lnTo>
                  <a:lnTo>
                    <a:pt x="6351" y="7752"/>
                  </a:lnTo>
                  <a:lnTo>
                    <a:pt x="3957" y="863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5" name="Polygon form 855"/>
            <p:cNvSpPr/>
            <p:nvPr/>
          </p:nvSpPr>
          <p:spPr>
            <a:xfrm>
              <a:off x="848270" y="3359188"/>
              <a:ext cx="56796" cy="54706"/>
            </a:xfrm>
            <a:custGeom>
              <a:avLst/>
              <a:gdLst/>
              <a:ahLst/>
              <a:cxnLst/>
              <a:rect l="0" t="0" r="0" b="0"/>
              <a:pathLst>
                <a:path w="56796" h="54706">
                  <a:moveTo>
                    <a:pt x="17466" y="0"/>
                  </a:moveTo>
                  <a:lnTo>
                    <a:pt x="19893" y="2132"/>
                  </a:lnTo>
                  <a:lnTo>
                    <a:pt x="22052" y="997"/>
                  </a:lnTo>
                  <a:lnTo>
                    <a:pt x="23025" y="1980"/>
                  </a:lnTo>
                  <a:lnTo>
                    <a:pt x="25629" y="2013"/>
                  </a:lnTo>
                  <a:lnTo>
                    <a:pt x="29046" y="3886"/>
                  </a:lnTo>
                  <a:lnTo>
                    <a:pt x="30124" y="5517"/>
                  </a:lnTo>
                  <a:lnTo>
                    <a:pt x="31898" y="7028"/>
                  </a:lnTo>
                  <a:lnTo>
                    <a:pt x="33619" y="9800"/>
                  </a:lnTo>
                  <a:lnTo>
                    <a:pt x="35005" y="11326"/>
                  </a:lnTo>
                  <a:lnTo>
                    <a:pt x="33778" y="13439"/>
                  </a:lnTo>
                  <a:lnTo>
                    <a:pt x="32603" y="15677"/>
                  </a:lnTo>
                  <a:lnTo>
                    <a:pt x="32964" y="16986"/>
                  </a:lnTo>
                  <a:lnTo>
                    <a:pt x="33095" y="18431"/>
                  </a:lnTo>
                  <a:lnTo>
                    <a:pt x="35230" y="18495"/>
                  </a:lnTo>
                  <a:lnTo>
                    <a:pt x="36132" y="18151"/>
                  </a:lnTo>
                  <a:lnTo>
                    <a:pt x="37020" y="18992"/>
                  </a:lnTo>
                  <a:lnTo>
                    <a:pt x="36267" y="20682"/>
                  </a:lnTo>
                  <a:lnTo>
                    <a:pt x="37796" y="23290"/>
                  </a:lnTo>
                  <a:lnTo>
                    <a:pt x="39305" y="25570"/>
                  </a:lnTo>
                  <a:lnTo>
                    <a:pt x="40836" y="27259"/>
                  </a:lnTo>
                  <a:lnTo>
                    <a:pt x="53576" y="32831"/>
                  </a:lnTo>
                  <a:lnTo>
                    <a:pt x="56796" y="32782"/>
                  </a:lnTo>
                  <a:lnTo>
                    <a:pt x="46402" y="47137"/>
                  </a:lnTo>
                  <a:lnTo>
                    <a:pt x="41404" y="47364"/>
                  </a:lnTo>
                  <a:lnTo>
                    <a:pt x="38049" y="50729"/>
                  </a:lnTo>
                  <a:lnTo>
                    <a:pt x="35588" y="50824"/>
                  </a:lnTo>
                  <a:lnTo>
                    <a:pt x="34563" y="52325"/>
                  </a:lnTo>
                  <a:lnTo>
                    <a:pt x="31937" y="52331"/>
                  </a:lnTo>
                  <a:lnTo>
                    <a:pt x="30360" y="50730"/>
                  </a:lnTo>
                  <a:lnTo>
                    <a:pt x="26883" y="52725"/>
                  </a:lnTo>
                  <a:lnTo>
                    <a:pt x="25777" y="54706"/>
                  </a:lnTo>
                  <a:lnTo>
                    <a:pt x="23208" y="54338"/>
                  </a:lnTo>
                  <a:lnTo>
                    <a:pt x="22350" y="53793"/>
                  </a:lnTo>
                  <a:lnTo>
                    <a:pt x="21452" y="53926"/>
                  </a:lnTo>
                  <a:lnTo>
                    <a:pt x="20236" y="53880"/>
                  </a:lnTo>
                  <a:lnTo>
                    <a:pt x="15311" y="49864"/>
                  </a:lnTo>
                  <a:lnTo>
                    <a:pt x="12637" y="49871"/>
                  </a:lnTo>
                  <a:lnTo>
                    <a:pt x="11298" y="48315"/>
                  </a:lnTo>
                  <a:lnTo>
                    <a:pt x="11249" y="45655"/>
                  </a:lnTo>
                  <a:lnTo>
                    <a:pt x="9239" y="44866"/>
                  </a:lnTo>
                  <a:lnTo>
                    <a:pt x="6860" y="39719"/>
                  </a:lnTo>
                  <a:lnTo>
                    <a:pt x="5082" y="38627"/>
                  </a:lnTo>
                  <a:lnTo>
                    <a:pt x="4364" y="36736"/>
                  </a:lnTo>
                  <a:lnTo>
                    <a:pt x="2362" y="34437"/>
                  </a:lnTo>
                  <a:lnTo>
                    <a:pt x="0" y="34107"/>
                  </a:lnTo>
                  <a:lnTo>
                    <a:pt x="1231" y="31406"/>
                  </a:lnTo>
                  <a:lnTo>
                    <a:pt x="3260" y="31280"/>
                  </a:lnTo>
                  <a:lnTo>
                    <a:pt x="3789" y="29832"/>
                  </a:lnTo>
                  <a:lnTo>
                    <a:pt x="3603" y="25576"/>
                  </a:lnTo>
                  <a:lnTo>
                    <a:pt x="4558" y="20615"/>
                  </a:lnTo>
                  <a:lnTo>
                    <a:pt x="6316" y="19278"/>
                  </a:lnTo>
                  <a:lnTo>
                    <a:pt x="6623" y="17339"/>
                  </a:lnTo>
                  <a:lnTo>
                    <a:pt x="8106" y="13711"/>
                  </a:lnTo>
                  <a:lnTo>
                    <a:pt x="10297" y="11348"/>
                  </a:lnTo>
                  <a:lnTo>
                    <a:pt x="11618" y="6669"/>
                  </a:lnTo>
                  <a:lnTo>
                    <a:pt x="12010" y="2595"/>
                  </a:lnTo>
                  <a:lnTo>
                    <a:pt x="16482" y="3549"/>
                  </a:lnTo>
                  <a:lnTo>
                    <a:pt x="17466" y="0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6" name="Polygon form 856"/>
            <p:cNvSpPr/>
            <p:nvPr/>
          </p:nvSpPr>
          <p:spPr>
            <a:xfrm>
              <a:off x="775169" y="3099543"/>
              <a:ext cx="35426" cy="48680"/>
            </a:xfrm>
            <a:custGeom>
              <a:avLst/>
              <a:gdLst/>
              <a:ahLst/>
              <a:cxnLst/>
              <a:rect l="0" t="0" r="0" b="0"/>
              <a:pathLst>
                <a:path w="35426" h="48680">
                  <a:moveTo>
                    <a:pt x="20439" y="5097"/>
                  </a:moveTo>
                  <a:lnTo>
                    <a:pt x="20875" y="8386"/>
                  </a:lnTo>
                  <a:lnTo>
                    <a:pt x="25644" y="11410"/>
                  </a:lnTo>
                  <a:lnTo>
                    <a:pt x="24093" y="15002"/>
                  </a:lnTo>
                  <a:lnTo>
                    <a:pt x="28503" y="20260"/>
                  </a:lnTo>
                  <a:lnTo>
                    <a:pt x="27651" y="24324"/>
                  </a:lnTo>
                  <a:lnTo>
                    <a:pt x="30946" y="27753"/>
                  </a:lnTo>
                  <a:lnTo>
                    <a:pt x="30539" y="30837"/>
                  </a:lnTo>
                  <a:lnTo>
                    <a:pt x="35426" y="33946"/>
                  </a:lnTo>
                  <a:lnTo>
                    <a:pt x="34940" y="36366"/>
                  </a:lnTo>
                  <a:lnTo>
                    <a:pt x="32938" y="39143"/>
                  </a:lnTo>
                  <a:lnTo>
                    <a:pt x="28095" y="45282"/>
                  </a:lnTo>
                  <a:lnTo>
                    <a:pt x="22929" y="45771"/>
                  </a:lnTo>
                  <a:lnTo>
                    <a:pt x="18149" y="47598"/>
                  </a:lnTo>
                  <a:lnTo>
                    <a:pt x="13586" y="48680"/>
                  </a:lnTo>
                  <a:lnTo>
                    <a:pt x="11489" y="46147"/>
                  </a:lnTo>
                  <a:lnTo>
                    <a:pt x="8447" y="44655"/>
                  </a:lnTo>
                  <a:lnTo>
                    <a:pt x="8356" y="40016"/>
                  </a:lnTo>
                  <a:lnTo>
                    <a:pt x="6301" y="35803"/>
                  </a:lnTo>
                  <a:lnTo>
                    <a:pt x="7195" y="33045"/>
                  </a:lnTo>
                  <a:lnTo>
                    <a:pt x="9219" y="30051"/>
                  </a:lnTo>
                  <a:lnTo>
                    <a:pt x="14568" y="24837"/>
                  </a:lnTo>
                  <a:lnTo>
                    <a:pt x="16191" y="23819"/>
                  </a:lnTo>
                  <a:lnTo>
                    <a:pt x="15503" y="21840"/>
                  </a:lnTo>
                  <a:lnTo>
                    <a:pt x="11307" y="19700"/>
                  </a:lnTo>
                  <a:lnTo>
                    <a:pt x="10046" y="17892"/>
                  </a:lnTo>
                  <a:lnTo>
                    <a:pt x="8549" y="10670"/>
                  </a:lnTo>
                  <a:lnTo>
                    <a:pt x="3863" y="7553"/>
                  </a:lnTo>
                  <a:lnTo>
                    <a:pt x="0" y="5317"/>
                  </a:lnTo>
                  <a:lnTo>
                    <a:pt x="1309" y="4051"/>
                  </a:lnTo>
                  <a:lnTo>
                    <a:pt x="4636" y="6480"/>
                  </a:lnTo>
                  <a:lnTo>
                    <a:pt x="7956" y="6184"/>
                  </a:lnTo>
                  <a:lnTo>
                    <a:pt x="10964" y="7262"/>
                  </a:lnTo>
                  <a:lnTo>
                    <a:pt x="12964" y="5136"/>
                  </a:lnTo>
                  <a:lnTo>
                    <a:pt x="13429" y="1674"/>
                  </a:lnTo>
                  <a:lnTo>
                    <a:pt x="16970" y="0"/>
                  </a:lnTo>
                  <a:lnTo>
                    <a:pt x="20684" y="1786"/>
                  </a:lnTo>
                  <a:lnTo>
                    <a:pt x="20439" y="509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7" name="Polygon form 857"/>
            <p:cNvSpPr/>
            <p:nvPr/>
          </p:nvSpPr>
          <p:spPr>
            <a:xfrm>
              <a:off x="529420" y="3674384"/>
              <a:ext cx="10237" cy="5973"/>
            </a:xfrm>
            <a:custGeom>
              <a:avLst/>
              <a:gdLst/>
              <a:ahLst/>
              <a:cxnLst/>
              <a:rect l="0" t="0" r="0" b="0"/>
              <a:pathLst>
                <a:path w="10237" h="5973">
                  <a:moveTo>
                    <a:pt x="0" y="3924"/>
                  </a:moveTo>
                  <a:lnTo>
                    <a:pt x="2716" y="915"/>
                  </a:lnTo>
                  <a:lnTo>
                    <a:pt x="5787" y="1973"/>
                  </a:lnTo>
                  <a:lnTo>
                    <a:pt x="7005" y="0"/>
                  </a:lnTo>
                  <a:lnTo>
                    <a:pt x="10237" y="2012"/>
                  </a:lnTo>
                  <a:lnTo>
                    <a:pt x="9874" y="3706"/>
                  </a:lnTo>
                  <a:lnTo>
                    <a:pt x="6184" y="5312"/>
                  </a:lnTo>
                  <a:lnTo>
                    <a:pt x="4194" y="3726"/>
                  </a:lnTo>
                  <a:lnTo>
                    <a:pt x="2331" y="5973"/>
                  </a:lnTo>
                  <a:lnTo>
                    <a:pt x="0" y="392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8" name="Polygon form 858"/>
            <p:cNvSpPr/>
            <p:nvPr/>
          </p:nvSpPr>
          <p:spPr>
            <a:xfrm>
              <a:off x="707065" y="3189713"/>
              <a:ext cx="41195" cy="41392"/>
            </a:xfrm>
            <a:custGeom>
              <a:avLst/>
              <a:gdLst/>
              <a:ahLst/>
              <a:cxnLst/>
              <a:rect l="0" t="0" r="0" b="0"/>
              <a:pathLst>
                <a:path w="41195" h="41392">
                  <a:moveTo>
                    <a:pt x="26439" y="3610"/>
                  </a:moveTo>
                  <a:lnTo>
                    <a:pt x="28731" y="5819"/>
                  </a:lnTo>
                  <a:lnTo>
                    <a:pt x="30373" y="5448"/>
                  </a:lnTo>
                  <a:lnTo>
                    <a:pt x="33256" y="7580"/>
                  </a:lnTo>
                  <a:lnTo>
                    <a:pt x="33992" y="7986"/>
                  </a:lnTo>
                  <a:lnTo>
                    <a:pt x="34921" y="7882"/>
                  </a:lnTo>
                  <a:lnTo>
                    <a:pt x="36491" y="9106"/>
                  </a:lnTo>
                  <a:lnTo>
                    <a:pt x="41195" y="9948"/>
                  </a:lnTo>
                  <a:lnTo>
                    <a:pt x="39690" y="13176"/>
                  </a:lnTo>
                  <a:lnTo>
                    <a:pt x="39410" y="16527"/>
                  </a:lnTo>
                  <a:lnTo>
                    <a:pt x="38541" y="17335"/>
                  </a:lnTo>
                  <a:lnTo>
                    <a:pt x="37030" y="16909"/>
                  </a:lnTo>
                  <a:lnTo>
                    <a:pt x="37178" y="18103"/>
                  </a:lnTo>
                  <a:lnTo>
                    <a:pt x="34859" y="20755"/>
                  </a:lnTo>
                  <a:lnTo>
                    <a:pt x="34876" y="22884"/>
                  </a:lnTo>
                  <a:lnTo>
                    <a:pt x="36433" y="22141"/>
                  </a:lnTo>
                  <a:lnTo>
                    <a:pt x="37641" y="24197"/>
                  </a:lnTo>
                  <a:lnTo>
                    <a:pt x="37551" y="25526"/>
                  </a:lnTo>
                  <a:lnTo>
                    <a:pt x="38592" y="27287"/>
                  </a:lnTo>
                  <a:lnTo>
                    <a:pt x="37485" y="28724"/>
                  </a:lnTo>
                  <a:lnTo>
                    <a:pt x="38471" y="32357"/>
                  </a:lnTo>
                  <a:lnTo>
                    <a:pt x="40314" y="32945"/>
                  </a:lnTo>
                  <a:lnTo>
                    <a:pt x="40003" y="34988"/>
                  </a:lnTo>
                  <a:lnTo>
                    <a:pt x="37031" y="37657"/>
                  </a:lnTo>
                  <a:lnTo>
                    <a:pt x="30328" y="36408"/>
                  </a:lnTo>
                  <a:lnTo>
                    <a:pt x="25430" y="37945"/>
                  </a:lnTo>
                  <a:lnTo>
                    <a:pt x="25082" y="40777"/>
                  </a:lnTo>
                  <a:lnTo>
                    <a:pt x="21147" y="41392"/>
                  </a:lnTo>
                  <a:lnTo>
                    <a:pt x="17312" y="39269"/>
                  </a:lnTo>
                  <a:lnTo>
                    <a:pt x="16080" y="40285"/>
                  </a:lnTo>
                  <a:lnTo>
                    <a:pt x="9842" y="38147"/>
                  </a:lnTo>
                  <a:lnTo>
                    <a:pt x="8509" y="36318"/>
                  </a:lnTo>
                  <a:lnTo>
                    <a:pt x="10274" y="33500"/>
                  </a:lnTo>
                  <a:lnTo>
                    <a:pt x="10971" y="24136"/>
                  </a:lnTo>
                  <a:lnTo>
                    <a:pt x="7604" y="19199"/>
                  </a:lnTo>
                  <a:lnTo>
                    <a:pt x="5213" y="16816"/>
                  </a:lnTo>
                  <a:lnTo>
                    <a:pt x="244" y="14996"/>
                  </a:lnTo>
                  <a:lnTo>
                    <a:pt x="0" y="11567"/>
                  </a:lnTo>
                  <a:lnTo>
                    <a:pt x="4234" y="10556"/>
                  </a:lnTo>
                  <a:lnTo>
                    <a:pt x="9674" y="11775"/>
                  </a:lnTo>
                  <a:lnTo>
                    <a:pt x="8700" y="6453"/>
                  </a:lnTo>
                  <a:lnTo>
                    <a:pt x="11732" y="8472"/>
                  </a:lnTo>
                  <a:lnTo>
                    <a:pt x="19234" y="4806"/>
                  </a:lnTo>
                  <a:lnTo>
                    <a:pt x="20163" y="953"/>
                  </a:lnTo>
                  <a:lnTo>
                    <a:pt x="22941" y="0"/>
                  </a:lnTo>
                  <a:lnTo>
                    <a:pt x="23428" y="1652"/>
                  </a:lnTo>
                  <a:lnTo>
                    <a:pt x="24914" y="1726"/>
                  </a:lnTo>
                  <a:lnTo>
                    <a:pt x="26439" y="361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9" name="Polygon form 859"/>
            <p:cNvSpPr/>
            <p:nvPr/>
          </p:nvSpPr>
          <p:spPr>
            <a:xfrm>
              <a:off x="512343" y="3402571"/>
              <a:ext cx="11175" cy="17739"/>
            </a:xfrm>
            <a:custGeom>
              <a:avLst/>
              <a:gdLst/>
              <a:ahLst/>
              <a:cxnLst/>
              <a:rect l="0" t="0" r="0" b="0"/>
              <a:pathLst>
                <a:path w="11175" h="17739">
                  <a:moveTo>
                    <a:pt x="7580" y="15585"/>
                  </a:moveTo>
                  <a:lnTo>
                    <a:pt x="6084" y="17400"/>
                  </a:lnTo>
                  <a:lnTo>
                    <a:pt x="4239" y="17739"/>
                  </a:lnTo>
                  <a:lnTo>
                    <a:pt x="3731" y="16390"/>
                  </a:lnTo>
                  <a:lnTo>
                    <a:pt x="2873" y="16188"/>
                  </a:lnTo>
                  <a:lnTo>
                    <a:pt x="1667" y="17484"/>
                  </a:lnTo>
                  <a:lnTo>
                    <a:pt x="0" y="16493"/>
                  </a:lnTo>
                  <a:lnTo>
                    <a:pt x="1004" y="14450"/>
                  </a:lnTo>
                  <a:lnTo>
                    <a:pt x="1374" y="12269"/>
                  </a:lnTo>
                  <a:lnTo>
                    <a:pt x="2077" y="10219"/>
                  </a:lnTo>
                  <a:lnTo>
                    <a:pt x="648" y="7388"/>
                  </a:lnTo>
                  <a:lnTo>
                    <a:pt x="427" y="4109"/>
                  </a:lnTo>
                  <a:lnTo>
                    <a:pt x="2548" y="0"/>
                  </a:lnTo>
                  <a:lnTo>
                    <a:pt x="3835" y="533"/>
                  </a:lnTo>
                  <a:lnTo>
                    <a:pt x="6627" y="1680"/>
                  </a:lnTo>
                  <a:lnTo>
                    <a:pt x="10584" y="5735"/>
                  </a:lnTo>
                  <a:lnTo>
                    <a:pt x="11175" y="7696"/>
                  </a:lnTo>
                  <a:lnTo>
                    <a:pt x="8815" y="12065"/>
                  </a:lnTo>
                  <a:lnTo>
                    <a:pt x="7580" y="1558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0" name="Polygon form 860"/>
            <p:cNvSpPr/>
            <p:nvPr/>
          </p:nvSpPr>
          <p:spPr>
            <a:xfrm>
              <a:off x="751079" y="3227880"/>
              <a:ext cx="3478" cy="7667"/>
            </a:xfrm>
            <a:custGeom>
              <a:avLst/>
              <a:gdLst/>
              <a:ahLst/>
              <a:cxnLst/>
              <a:rect l="0" t="0" r="0" b="0"/>
              <a:pathLst>
                <a:path w="3478" h="7667">
                  <a:moveTo>
                    <a:pt x="3478" y="4028"/>
                  </a:moveTo>
                  <a:lnTo>
                    <a:pt x="2507" y="7667"/>
                  </a:lnTo>
                  <a:lnTo>
                    <a:pt x="915" y="6718"/>
                  </a:lnTo>
                  <a:lnTo>
                    <a:pt x="0" y="3559"/>
                  </a:lnTo>
                  <a:lnTo>
                    <a:pt x="616" y="1808"/>
                  </a:lnTo>
                  <a:lnTo>
                    <a:pt x="2723" y="0"/>
                  </a:lnTo>
                  <a:lnTo>
                    <a:pt x="3478" y="402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1" name="Polygon form 861"/>
            <p:cNvSpPr/>
            <p:nvPr/>
          </p:nvSpPr>
          <p:spPr>
            <a:xfrm>
              <a:off x="755835" y="3419195"/>
              <a:ext cx="21642" cy="29663"/>
            </a:xfrm>
            <a:custGeom>
              <a:avLst/>
              <a:gdLst/>
              <a:ahLst/>
              <a:cxnLst/>
              <a:rect l="0" t="0" r="0" b="0"/>
              <a:pathLst>
                <a:path w="21642" h="29663">
                  <a:moveTo>
                    <a:pt x="8791" y="29663"/>
                  </a:moveTo>
                  <a:lnTo>
                    <a:pt x="4859" y="24913"/>
                  </a:lnTo>
                  <a:lnTo>
                    <a:pt x="2328" y="21031"/>
                  </a:lnTo>
                  <a:lnTo>
                    <a:pt x="0" y="16173"/>
                  </a:lnTo>
                  <a:lnTo>
                    <a:pt x="125" y="14610"/>
                  </a:lnTo>
                  <a:lnTo>
                    <a:pt x="965" y="13107"/>
                  </a:lnTo>
                  <a:lnTo>
                    <a:pt x="1900" y="9683"/>
                  </a:lnTo>
                  <a:lnTo>
                    <a:pt x="2673" y="6196"/>
                  </a:lnTo>
                  <a:lnTo>
                    <a:pt x="3971" y="5924"/>
                  </a:lnTo>
                  <a:lnTo>
                    <a:pt x="9566" y="5971"/>
                  </a:lnTo>
                  <a:lnTo>
                    <a:pt x="9522" y="310"/>
                  </a:lnTo>
                  <a:lnTo>
                    <a:pt x="11348" y="0"/>
                  </a:lnTo>
                  <a:lnTo>
                    <a:pt x="13687" y="629"/>
                  </a:lnTo>
                  <a:lnTo>
                    <a:pt x="15961" y="22"/>
                  </a:lnTo>
                  <a:lnTo>
                    <a:pt x="16441" y="278"/>
                  </a:lnTo>
                  <a:lnTo>
                    <a:pt x="16167" y="2331"/>
                  </a:lnTo>
                  <a:lnTo>
                    <a:pt x="17247" y="4762"/>
                  </a:lnTo>
                  <a:lnTo>
                    <a:pt x="20108" y="4378"/>
                  </a:lnTo>
                  <a:lnTo>
                    <a:pt x="21069" y="5313"/>
                  </a:lnTo>
                  <a:lnTo>
                    <a:pt x="19409" y="10764"/>
                  </a:lnTo>
                  <a:lnTo>
                    <a:pt x="21228" y="13547"/>
                  </a:lnTo>
                  <a:lnTo>
                    <a:pt x="21642" y="17222"/>
                  </a:lnTo>
                  <a:lnTo>
                    <a:pt x="21149" y="20351"/>
                  </a:lnTo>
                  <a:lnTo>
                    <a:pt x="19962" y="22575"/>
                  </a:lnTo>
                  <a:lnTo>
                    <a:pt x="16568" y="22375"/>
                  </a:lnTo>
                  <a:lnTo>
                    <a:pt x="14520" y="20114"/>
                  </a:lnTo>
                  <a:lnTo>
                    <a:pt x="14208" y="22200"/>
                  </a:lnTo>
                  <a:lnTo>
                    <a:pt x="11612" y="22775"/>
                  </a:lnTo>
                  <a:lnTo>
                    <a:pt x="10290" y="23957"/>
                  </a:lnTo>
                  <a:lnTo>
                    <a:pt x="11728" y="27069"/>
                  </a:lnTo>
                  <a:lnTo>
                    <a:pt x="8791" y="296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2" name="Polygon form 862"/>
            <p:cNvSpPr/>
            <p:nvPr/>
          </p:nvSpPr>
          <p:spPr>
            <a:xfrm>
              <a:off x="703417" y="3154520"/>
              <a:ext cx="23863" cy="40755"/>
            </a:xfrm>
            <a:custGeom>
              <a:avLst/>
              <a:gdLst/>
              <a:ahLst/>
              <a:cxnLst/>
              <a:rect l="0" t="0" r="0" b="0"/>
              <a:pathLst>
                <a:path w="23863" h="40755">
                  <a:moveTo>
                    <a:pt x="9678" y="0"/>
                  </a:moveTo>
                  <a:lnTo>
                    <a:pt x="6370" y="5077"/>
                  </a:lnTo>
                  <a:lnTo>
                    <a:pt x="9437" y="4441"/>
                  </a:lnTo>
                  <a:lnTo>
                    <a:pt x="12716" y="4472"/>
                  </a:lnTo>
                  <a:lnTo>
                    <a:pt x="11878" y="8301"/>
                  </a:lnTo>
                  <a:lnTo>
                    <a:pt x="9078" y="12508"/>
                  </a:lnTo>
                  <a:lnTo>
                    <a:pt x="12224" y="12814"/>
                  </a:lnTo>
                  <a:lnTo>
                    <a:pt x="12459" y="13309"/>
                  </a:lnTo>
                  <a:lnTo>
                    <a:pt x="15138" y="18858"/>
                  </a:lnTo>
                  <a:lnTo>
                    <a:pt x="17249" y="19614"/>
                  </a:lnTo>
                  <a:lnTo>
                    <a:pt x="19158" y="24970"/>
                  </a:lnTo>
                  <a:lnTo>
                    <a:pt x="20054" y="26826"/>
                  </a:lnTo>
                  <a:lnTo>
                    <a:pt x="23863" y="27719"/>
                  </a:lnTo>
                  <a:lnTo>
                    <a:pt x="23509" y="30725"/>
                  </a:lnTo>
                  <a:lnTo>
                    <a:pt x="21908" y="32105"/>
                  </a:lnTo>
                  <a:lnTo>
                    <a:pt x="23194" y="34536"/>
                  </a:lnTo>
                  <a:lnTo>
                    <a:pt x="20339" y="36999"/>
                  </a:lnTo>
                  <a:lnTo>
                    <a:pt x="16062" y="36956"/>
                  </a:lnTo>
                  <a:lnTo>
                    <a:pt x="10602" y="38242"/>
                  </a:lnTo>
                  <a:lnTo>
                    <a:pt x="9124" y="37313"/>
                  </a:lnTo>
                  <a:lnTo>
                    <a:pt x="6964" y="39511"/>
                  </a:lnTo>
                  <a:lnTo>
                    <a:pt x="4008" y="38968"/>
                  </a:lnTo>
                  <a:lnTo>
                    <a:pt x="1701" y="40755"/>
                  </a:lnTo>
                  <a:lnTo>
                    <a:pt x="21" y="39810"/>
                  </a:lnTo>
                  <a:lnTo>
                    <a:pt x="4855" y="34890"/>
                  </a:lnTo>
                  <a:lnTo>
                    <a:pt x="7725" y="33883"/>
                  </a:lnTo>
                  <a:lnTo>
                    <a:pt x="7700" y="33879"/>
                  </a:lnTo>
                  <a:lnTo>
                    <a:pt x="2760" y="33080"/>
                  </a:lnTo>
                  <a:lnTo>
                    <a:pt x="1920" y="31206"/>
                  </a:lnTo>
                  <a:lnTo>
                    <a:pt x="5262" y="29761"/>
                  </a:lnTo>
                  <a:lnTo>
                    <a:pt x="3607" y="27223"/>
                  </a:lnTo>
                  <a:lnTo>
                    <a:pt x="4290" y="24146"/>
                  </a:lnTo>
                  <a:lnTo>
                    <a:pt x="8918" y="24585"/>
                  </a:lnTo>
                  <a:lnTo>
                    <a:pt x="8924" y="24585"/>
                  </a:lnTo>
                  <a:lnTo>
                    <a:pt x="9433" y="21858"/>
                  </a:lnTo>
                  <a:lnTo>
                    <a:pt x="7418" y="18957"/>
                  </a:lnTo>
                  <a:lnTo>
                    <a:pt x="7373" y="18891"/>
                  </a:lnTo>
                  <a:lnTo>
                    <a:pt x="3650" y="18052"/>
                  </a:lnTo>
                  <a:lnTo>
                    <a:pt x="2956" y="16777"/>
                  </a:lnTo>
                  <a:lnTo>
                    <a:pt x="4137" y="14680"/>
                  </a:lnTo>
                  <a:lnTo>
                    <a:pt x="3173" y="13382"/>
                  </a:lnTo>
                  <a:lnTo>
                    <a:pt x="1450" y="15597"/>
                  </a:lnTo>
                  <a:lnTo>
                    <a:pt x="1436" y="11066"/>
                  </a:lnTo>
                  <a:lnTo>
                    <a:pt x="0" y="8662"/>
                  </a:lnTo>
                  <a:lnTo>
                    <a:pt x="1286" y="3807"/>
                  </a:lnTo>
                  <a:lnTo>
                    <a:pt x="3738" y="5"/>
                  </a:lnTo>
                  <a:lnTo>
                    <a:pt x="6093" y="385"/>
                  </a:lnTo>
                  <a:lnTo>
                    <a:pt x="9678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3" name="Polygon form 863"/>
            <p:cNvSpPr/>
            <p:nvPr/>
          </p:nvSpPr>
          <p:spPr>
            <a:xfrm>
              <a:off x="698497" y="3170751"/>
              <a:ext cx="6010" cy="6144"/>
            </a:xfrm>
            <a:custGeom>
              <a:avLst/>
              <a:gdLst/>
              <a:ahLst/>
              <a:cxnLst/>
              <a:rect l="0" t="0" r="0" b="0"/>
              <a:pathLst>
                <a:path w="6010" h="6144">
                  <a:moveTo>
                    <a:pt x="6010" y="2922"/>
                  </a:moveTo>
                  <a:lnTo>
                    <a:pt x="4229" y="6144"/>
                  </a:lnTo>
                  <a:lnTo>
                    <a:pt x="1922" y="5163"/>
                  </a:lnTo>
                  <a:lnTo>
                    <a:pt x="0" y="5217"/>
                  </a:lnTo>
                  <a:lnTo>
                    <a:pt x="756" y="2702"/>
                  </a:lnTo>
                  <a:lnTo>
                    <a:pt x="241" y="180"/>
                  </a:lnTo>
                  <a:lnTo>
                    <a:pt x="2824" y="0"/>
                  </a:lnTo>
                  <a:lnTo>
                    <a:pt x="6010" y="292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4" name="Polygon form 864"/>
            <p:cNvSpPr/>
            <p:nvPr/>
          </p:nvSpPr>
          <p:spPr>
            <a:xfrm>
              <a:off x="856706" y="3223668"/>
              <a:ext cx="24745" cy="11313"/>
            </a:xfrm>
            <a:custGeom>
              <a:avLst/>
              <a:gdLst/>
              <a:ahLst/>
              <a:cxnLst/>
              <a:rect l="0" t="0" r="0" b="0"/>
              <a:pathLst>
                <a:path w="24745" h="11313">
                  <a:moveTo>
                    <a:pt x="7118" y="9401"/>
                  </a:moveTo>
                  <a:lnTo>
                    <a:pt x="7238" y="7368"/>
                  </a:lnTo>
                  <a:lnTo>
                    <a:pt x="5768" y="4166"/>
                  </a:lnTo>
                  <a:lnTo>
                    <a:pt x="3480" y="2477"/>
                  </a:lnTo>
                  <a:lnTo>
                    <a:pt x="1510" y="1983"/>
                  </a:lnTo>
                  <a:lnTo>
                    <a:pt x="0" y="569"/>
                  </a:lnTo>
                  <a:lnTo>
                    <a:pt x="302" y="0"/>
                  </a:lnTo>
                  <a:lnTo>
                    <a:pt x="3297" y="732"/>
                  </a:lnTo>
                  <a:lnTo>
                    <a:pt x="8396" y="1361"/>
                  </a:lnTo>
                  <a:lnTo>
                    <a:pt x="13443" y="3499"/>
                  </a:lnTo>
                  <a:lnTo>
                    <a:pt x="14215" y="4361"/>
                  </a:lnTo>
                  <a:lnTo>
                    <a:pt x="16106" y="3560"/>
                  </a:lnTo>
                  <a:lnTo>
                    <a:pt x="19460" y="4457"/>
                  </a:lnTo>
                  <a:lnTo>
                    <a:pt x="20908" y="6368"/>
                  </a:lnTo>
                  <a:lnTo>
                    <a:pt x="23270" y="7402"/>
                  </a:lnTo>
                  <a:lnTo>
                    <a:pt x="22530" y="8081"/>
                  </a:lnTo>
                  <a:lnTo>
                    <a:pt x="24745" y="10593"/>
                  </a:lnTo>
                  <a:lnTo>
                    <a:pt x="24398" y="11162"/>
                  </a:lnTo>
                  <a:lnTo>
                    <a:pt x="22504" y="10934"/>
                  </a:lnTo>
                  <a:lnTo>
                    <a:pt x="19687" y="9646"/>
                  </a:lnTo>
                  <a:lnTo>
                    <a:pt x="19013" y="10443"/>
                  </a:lnTo>
                  <a:lnTo>
                    <a:pt x="14428" y="11313"/>
                  </a:lnTo>
                  <a:lnTo>
                    <a:pt x="10696" y="9080"/>
                  </a:lnTo>
                  <a:lnTo>
                    <a:pt x="7118" y="940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5" name="Polygon form 865"/>
            <p:cNvSpPr/>
            <p:nvPr/>
          </p:nvSpPr>
          <p:spPr>
            <a:xfrm>
              <a:off x="709548" y="3377974"/>
              <a:ext cx="16518" cy="30025"/>
            </a:xfrm>
            <a:custGeom>
              <a:avLst/>
              <a:gdLst/>
              <a:ahLst/>
              <a:cxnLst/>
              <a:rect l="0" t="0" r="0" b="0"/>
              <a:pathLst>
                <a:path w="16518" h="30025">
                  <a:moveTo>
                    <a:pt x="16518" y="24299"/>
                  </a:moveTo>
                  <a:lnTo>
                    <a:pt x="10500" y="27051"/>
                  </a:lnTo>
                  <a:lnTo>
                    <a:pt x="8364" y="28662"/>
                  </a:lnTo>
                  <a:lnTo>
                    <a:pt x="4902" y="30025"/>
                  </a:lnTo>
                  <a:lnTo>
                    <a:pt x="1480" y="28690"/>
                  </a:lnTo>
                  <a:lnTo>
                    <a:pt x="1657" y="26835"/>
                  </a:lnTo>
                  <a:lnTo>
                    <a:pt x="0" y="22785"/>
                  </a:lnTo>
                  <a:lnTo>
                    <a:pt x="1012" y="17477"/>
                  </a:lnTo>
                  <a:lnTo>
                    <a:pt x="2635" y="13530"/>
                  </a:lnTo>
                  <a:lnTo>
                    <a:pt x="1636" y="6841"/>
                  </a:lnTo>
                  <a:lnTo>
                    <a:pt x="1125" y="3302"/>
                  </a:lnTo>
                  <a:lnTo>
                    <a:pt x="1223" y="635"/>
                  </a:lnTo>
                  <a:lnTo>
                    <a:pt x="7855" y="416"/>
                  </a:lnTo>
                  <a:lnTo>
                    <a:pt x="9541" y="759"/>
                  </a:lnTo>
                  <a:lnTo>
                    <a:pt x="10774" y="0"/>
                  </a:lnTo>
                  <a:lnTo>
                    <a:pt x="12540" y="374"/>
                  </a:lnTo>
                  <a:lnTo>
                    <a:pt x="12259" y="1840"/>
                  </a:lnTo>
                  <a:lnTo>
                    <a:pt x="13854" y="4264"/>
                  </a:lnTo>
                  <a:lnTo>
                    <a:pt x="13849" y="7677"/>
                  </a:lnTo>
                  <a:lnTo>
                    <a:pt x="14215" y="11380"/>
                  </a:lnTo>
                  <a:lnTo>
                    <a:pt x="15176" y="13095"/>
                  </a:lnTo>
                  <a:lnTo>
                    <a:pt x="14331" y="17329"/>
                  </a:lnTo>
                  <a:lnTo>
                    <a:pt x="14636" y="19667"/>
                  </a:lnTo>
                  <a:lnTo>
                    <a:pt x="15660" y="22648"/>
                  </a:lnTo>
                  <a:lnTo>
                    <a:pt x="16518" y="24299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6" name="Polygon form 866"/>
            <p:cNvSpPr/>
            <p:nvPr/>
          </p:nvSpPr>
          <p:spPr>
            <a:xfrm>
              <a:off x="664242" y="3370911"/>
              <a:ext cx="27768" cy="24857"/>
            </a:xfrm>
            <a:custGeom>
              <a:avLst/>
              <a:gdLst/>
              <a:ahLst/>
              <a:cxnLst/>
              <a:rect l="0" t="0" r="0" b="0"/>
              <a:pathLst>
                <a:path w="27768" h="24857">
                  <a:moveTo>
                    <a:pt x="25413" y="23086"/>
                  </a:moveTo>
                  <a:lnTo>
                    <a:pt x="24330" y="22965"/>
                  </a:lnTo>
                  <a:lnTo>
                    <a:pt x="23536" y="24857"/>
                  </a:lnTo>
                  <a:lnTo>
                    <a:pt x="22452" y="24833"/>
                  </a:lnTo>
                  <a:lnTo>
                    <a:pt x="21714" y="23831"/>
                  </a:lnTo>
                  <a:lnTo>
                    <a:pt x="21981" y="21942"/>
                  </a:lnTo>
                  <a:lnTo>
                    <a:pt x="20402" y="19059"/>
                  </a:lnTo>
                  <a:lnTo>
                    <a:pt x="19398" y="19588"/>
                  </a:lnTo>
                  <a:lnTo>
                    <a:pt x="18579" y="19691"/>
                  </a:lnTo>
                  <a:lnTo>
                    <a:pt x="17522" y="19959"/>
                  </a:lnTo>
                  <a:lnTo>
                    <a:pt x="17581" y="18235"/>
                  </a:lnTo>
                  <a:lnTo>
                    <a:pt x="16978" y="17003"/>
                  </a:lnTo>
                  <a:lnTo>
                    <a:pt x="17116" y="15636"/>
                  </a:lnTo>
                  <a:lnTo>
                    <a:pt x="16307" y="13658"/>
                  </a:lnTo>
                  <a:lnTo>
                    <a:pt x="15261" y="11974"/>
                  </a:lnTo>
                  <a:lnTo>
                    <a:pt x="12205" y="11963"/>
                  </a:lnTo>
                  <a:lnTo>
                    <a:pt x="11303" y="12848"/>
                  </a:lnTo>
                  <a:lnTo>
                    <a:pt x="10248" y="12953"/>
                  </a:lnTo>
                  <a:lnTo>
                    <a:pt x="9582" y="13966"/>
                  </a:lnTo>
                  <a:lnTo>
                    <a:pt x="9125" y="15271"/>
                  </a:lnTo>
                  <a:lnTo>
                    <a:pt x="7055" y="17336"/>
                  </a:lnTo>
                  <a:lnTo>
                    <a:pt x="5412" y="14548"/>
                  </a:lnTo>
                  <a:lnTo>
                    <a:pt x="3950" y="12703"/>
                  </a:lnTo>
                  <a:lnTo>
                    <a:pt x="2980" y="12091"/>
                  </a:lnTo>
                  <a:lnTo>
                    <a:pt x="2040" y="11153"/>
                  </a:lnTo>
                  <a:lnTo>
                    <a:pt x="1639" y="9073"/>
                  </a:lnTo>
                  <a:lnTo>
                    <a:pt x="1097" y="8035"/>
                  </a:lnTo>
                  <a:lnTo>
                    <a:pt x="0" y="7261"/>
                  </a:lnTo>
                  <a:lnTo>
                    <a:pt x="1736" y="4971"/>
                  </a:lnTo>
                  <a:lnTo>
                    <a:pt x="2892" y="5061"/>
                  </a:lnTo>
                  <a:lnTo>
                    <a:pt x="3900" y="4274"/>
                  </a:lnTo>
                  <a:lnTo>
                    <a:pt x="4742" y="4268"/>
                  </a:lnTo>
                  <a:lnTo>
                    <a:pt x="5353" y="3646"/>
                  </a:lnTo>
                  <a:lnTo>
                    <a:pt x="5055" y="2086"/>
                  </a:lnTo>
                  <a:lnTo>
                    <a:pt x="5481" y="1595"/>
                  </a:lnTo>
                  <a:lnTo>
                    <a:pt x="5578" y="0"/>
                  </a:lnTo>
                  <a:lnTo>
                    <a:pt x="7415" y="53"/>
                  </a:lnTo>
                  <a:lnTo>
                    <a:pt x="10134" y="1207"/>
                  </a:lnTo>
                  <a:lnTo>
                    <a:pt x="10976" y="1104"/>
                  </a:lnTo>
                  <a:lnTo>
                    <a:pt x="11270" y="581"/>
                  </a:lnTo>
                  <a:lnTo>
                    <a:pt x="13341" y="958"/>
                  </a:lnTo>
                  <a:lnTo>
                    <a:pt x="13895" y="694"/>
                  </a:lnTo>
                  <a:lnTo>
                    <a:pt x="14091" y="2417"/>
                  </a:lnTo>
                  <a:lnTo>
                    <a:pt x="14695" y="2413"/>
                  </a:lnTo>
                  <a:lnTo>
                    <a:pt x="15699" y="1788"/>
                  </a:lnTo>
                  <a:lnTo>
                    <a:pt x="16328" y="1946"/>
                  </a:lnTo>
                  <a:lnTo>
                    <a:pt x="17370" y="3143"/>
                  </a:lnTo>
                  <a:lnTo>
                    <a:pt x="18997" y="3522"/>
                  </a:lnTo>
                  <a:lnTo>
                    <a:pt x="20055" y="2506"/>
                  </a:lnTo>
                  <a:lnTo>
                    <a:pt x="21294" y="1879"/>
                  </a:lnTo>
                  <a:lnTo>
                    <a:pt x="22217" y="1222"/>
                  </a:lnTo>
                  <a:lnTo>
                    <a:pt x="22979" y="1347"/>
                  </a:lnTo>
                  <a:lnTo>
                    <a:pt x="23814" y="2381"/>
                  </a:lnTo>
                  <a:lnTo>
                    <a:pt x="24254" y="3679"/>
                  </a:lnTo>
                  <a:lnTo>
                    <a:pt x="25797" y="5652"/>
                  </a:lnTo>
                  <a:lnTo>
                    <a:pt x="25003" y="6861"/>
                  </a:lnTo>
                  <a:lnTo>
                    <a:pt x="24839" y="8391"/>
                  </a:lnTo>
                  <a:lnTo>
                    <a:pt x="25657" y="7929"/>
                  </a:lnTo>
                  <a:lnTo>
                    <a:pt x="26129" y="8478"/>
                  </a:lnTo>
                  <a:lnTo>
                    <a:pt x="25914" y="9878"/>
                  </a:lnTo>
                  <a:lnTo>
                    <a:pt x="27069" y="11236"/>
                  </a:lnTo>
                  <a:lnTo>
                    <a:pt x="26304" y="11599"/>
                  </a:lnTo>
                  <a:lnTo>
                    <a:pt x="25984" y="13195"/>
                  </a:lnTo>
                  <a:lnTo>
                    <a:pt x="26850" y="15140"/>
                  </a:lnTo>
                  <a:lnTo>
                    <a:pt x="27768" y="18905"/>
                  </a:lnTo>
                  <a:lnTo>
                    <a:pt x="26342" y="19469"/>
                  </a:lnTo>
                  <a:lnTo>
                    <a:pt x="25971" y="20122"/>
                  </a:lnTo>
                  <a:lnTo>
                    <a:pt x="26261" y="21031"/>
                  </a:lnTo>
                  <a:lnTo>
                    <a:pt x="26021" y="23082"/>
                  </a:lnTo>
                  <a:lnTo>
                    <a:pt x="25413" y="2308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7" name="Polygon form 867"/>
            <p:cNvSpPr/>
            <p:nvPr/>
          </p:nvSpPr>
          <p:spPr>
            <a:xfrm>
              <a:off x="657917" y="3364823"/>
              <a:ext cx="11432" cy="3502"/>
            </a:xfrm>
            <a:custGeom>
              <a:avLst/>
              <a:gdLst/>
              <a:ahLst/>
              <a:cxnLst/>
              <a:rect l="0" t="0" r="0" b="0"/>
              <a:pathLst>
                <a:path w="11432" h="3502">
                  <a:moveTo>
                    <a:pt x="0" y="3391"/>
                  </a:moveTo>
                  <a:lnTo>
                    <a:pt x="534" y="1304"/>
                  </a:lnTo>
                  <a:lnTo>
                    <a:pt x="4678" y="1184"/>
                  </a:lnTo>
                  <a:lnTo>
                    <a:pt x="5560" y="72"/>
                  </a:lnTo>
                  <a:lnTo>
                    <a:pt x="6767" y="0"/>
                  </a:lnTo>
                  <a:lnTo>
                    <a:pt x="8243" y="1163"/>
                  </a:lnTo>
                  <a:lnTo>
                    <a:pt x="9422" y="1189"/>
                  </a:lnTo>
                  <a:lnTo>
                    <a:pt x="10691" y="400"/>
                  </a:lnTo>
                  <a:lnTo>
                    <a:pt x="11432" y="1763"/>
                  </a:lnTo>
                  <a:lnTo>
                    <a:pt x="9766" y="2814"/>
                  </a:lnTo>
                  <a:lnTo>
                    <a:pt x="8115" y="2726"/>
                  </a:lnTo>
                  <a:lnTo>
                    <a:pt x="6504" y="1727"/>
                  </a:lnTo>
                  <a:lnTo>
                    <a:pt x="5072" y="2809"/>
                  </a:lnTo>
                  <a:lnTo>
                    <a:pt x="4389" y="2846"/>
                  </a:lnTo>
                  <a:lnTo>
                    <a:pt x="3461" y="3502"/>
                  </a:lnTo>
                  <a:lnTo>
                    <a:pt x="0" y="339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8" name="Polygon form 868"/>
            <p:cNvSpPr/>
            <p:nvPr/>
          </p:nvSpPr>
          <p:spPr>
            <a:xfrm>
              <a:off x="658462" y="3370693"/>
              <a:ext cx="11357" cy="7478"/>
            </a:xfrm>
            <a:custGeom>
              <a:avLst/>
              <a:gdLst/>
              <a:ahLst/>
              <a:cxnLst/>
              <a:rect l="0" t="0" r="0" b="0"/>
              <a:pathLst>
                <a:path w="11357" h="7478">
                  <a:moveTo>
                    <a:pt x="5779" y="7478"/>
                  </a:moveTo>
                  <a:lnTo>
                    <a:pt x="3777" y="5505"/>
                  </a:lnTo>
                  <a:lnTo>
                    <a:pt x="2176" y="5189"/>
                  </a:lnTo>
                  <a:lnTo>
                    <a:pt x="1327" y="3859"/>
                  </a:lnTo>
                  <a:lnTo>
                    <a:pt x="1363" y="3143"/>
                  </a:lnTo>
                  <a:lnTo>
                    <a:pt x="221" y="2140"/>
                  </a:lnTo>
                  <a:lnTo>
                    <a:pt x="0" y="1132"/>
                  </a:lnTo>
                  <a:lnTo>
                    <a:pt x="2034" y="371"/>
                  </a:lnTo>
                  <a:lnTo>
                    <a:pt x="3292" y="527"/>
                  </a:lnTo>
                  <a:lnTo>
                    <a:pt x="4324" y="0"/>
                  </a:lnTo>
                  <a:lnTo>
                    <a:pt x="11357" y="218"/>
                  </a:lnTo>
                  <a:lnTo>
                    <a:pt x="11260" y="1813"/>
                  </a:lnTo>
                  <a:lnTo>
                    <a:pt x="10834" y="2304"/>
                  </a:lnTo>
                  <a:lnTo>
                    <a:pt x="11132" y="3864"/>
                  </a:lnTo>
                  <a:lnTo>
                    <a:pt x="10521" y="4486"/>
                  </a:lnTo>
                  <a:lnTo>
                    <a:pt x="9679" y="4492"/>
                  </a:lnTo>
                  <a:lnTo>
                    <a:pt x="8671" y="5279"/>
                  </a:lnTo>
                  <a:lnTo>
                    <a:pt x="7515" y="5189"/>
                  </a:lnTo>
                  <a:lnTo>
                    <a:pt x="5779" y="747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9" name="Polygon form 869"/>
            <p:cNvSpPr/>
            <p:nvPr/>
          </p:nvSpPr>
          <p:spPr>
            <a:xfrm>
              <a:off x="757787" y="3419400"/>
              <a:ext cx="7614" cy="5991"/>
            </a:xfrm>
            <a:custGeom>
              <a:avLst/>
              <a:gdLst/>
              <a:ahLst/>
              <a:cxnLst/>
              <a:rect l="0" t="0" r="0" b="0"/>
              <a:pathLst>
                <a:path w="7614" h="5991">
                  <a:moveTo>
                    <a:pt x="721" y="5991"/>
                  </a:moveTo>
                  <a:lnTo>
                    <a:pt x="0" y="5282"/>
                  </a:lnTo>
                  <a:lnTo>
                    <a:pt x="1312" y="0"/>
                  </a:lnTo>
                  <a:lnTo>
                    <a:pt x="7570" y="105"/>
                  </a:lnTo>
                  <a:lnTo>
                    <a:pt x="7614" y="5766"/>
                  </a:lnTo>
                  <a:lnTo>
                    <a:pt x="2018" y="5719"/>
                  </a:lnTo>
                  <a:lnTo>
                    <a:pt x="721" y="599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0" name="Polygon form 870"/>
            <p:cNvSpPr/>
            <p:nvPr/>
          </p:nvSpPr>
          <p:spPr>
            <a:xfrm>
              <a:off x="791672" y="3232813"/>
              <a:ext cx="21214" cy="25697"/>
            </a:xfrm>
            <a:custGeom>
              <a:avLst/>
              <a:gdLst/>
              <a:ahLst/>
              <a:cxnLst/>
              <a:rect l="0" t="0" r="0" b="0"/>
              <a:pathLst>
                <a:path w="21214" h="25697">
                  <a:moveTo>
                    <a:pt x="21214" y="1220"/>
                  </a:moveTo>
                  <a:lnTo>
                    <a:pt x="20508" y="4186"/>
                  </a:lnTo>
                  <a:lnTo>
                    <a:pt x="19755" y="4728"/>
                  </a:lnTo>
                  <a:lnTo>
                    <a:pt x="17652" y="4627"/>
                  </a:lnTo>
                  <a:lnTo>
                    <a:pt x="15814" y="4209"/>
                  </a:lnTo>
                  <a:lnTo>
                    <a:pt x="11795" y="5495"/>
                  </a:lnTo>
                  <a:lnTo>
                    <a:pt x="14458" y="8108"/>
                  </a:lnTo>
                  <a:lnTo>
                    <a:pt x="12789" y="8901"/>
                  </a:lnTo>
                  <a:lnTo>
                    <a:pt x="10870" y="8933"/>
                  </a:lnTo>
                  <a:lnTo>
                    <a:pt x="8804" y="6533"/>
                  </a:lnTo>
                  <a:lnTo>
                    <a:pt x="8262" y="7575"/>
                  </a:lnTo>
                  <a:lnTo>
                    <a:pt x="9310" y="10377"/>
                  </a:lnTo>
                  <a:lnTo>
                    <a:pt x="11259" y="12564"/>
                  </a:lnTo>
                  <a:lnTo>
                    <a:pt x="10054" y="13613"/>
                  </a:lnTo>
                  <a:lnTo>
                    <a:pt x="12199" y="15758"/>
                  </a:lnTo>
                  <a:lnTo>
                    <a:pt x="14056" y="17101"/>
                  </a:lnTo>
                  <a:lnTo>
                    <a:pt x="14371" y="19761"/>
                  </a:lnTo>
                  <a:lnTo>
                    <a:pt x="11022" y="18557"/>
                  </a:lnTo>
                  <a:lnTo>
                    <a:pt x="12280" y="20945"/>
                  </a:lnTo>
                  <a:lnTo>
                    <a:pt x="10104" y="21469"/>
                  </a:lnTo>
                  <a:lnTo>
                    <a:pt x="11814" y="25609"/>
                  </a:lnTo>
                  <a:lnTo>
                    <a:pt x="9483" y="25697"/>
                  </a:lnTo>
                  <a:lnTo>
                    <a:pt x="6425" y="23684"/>
                  </a:lnTo>
                  <a:lnTo>
                    <a:pt x="4786" y="19932"/>
                  </a:lnTo>
                  <a:lnTo>
                    <a:pt x="3904" y="16807"/>
                  </a:lnTo>
                  <a:lnTo>
                    <a:pt x="2359" y="14659"/>
                  </a:lnTo>
                  <a:lnTo>
                    <a:pt x="350" y="11996"/>
                  </a:lnTo>
                  <a:lnTo>
                    <a:pt x="0" y="10658"/>
                  </a:lnTo>
                  <a:lnTo>
                    <a:pt x="1402" y="8355"/>
                  </a:lnTo>
                  <a:lnTo>
                    <a:pt x="1470" y="6823"/>
                  </a:lnTo>
                  <a:lnTo>
                    <a:pt x="2524" y="6126"/>
                  </a:lnTo>
                  <a:lnTo>
                    <a:pt x="2478" y="4888"/>
                  </a:lnTo>
                  <a:lnTo>
                    <a:pt x="4681" y="4442"/>
                  </a:lnTo>
                  <a:lnTo>
                    <a:pt x="5885" y="3396"/>
                  </a:lnTo>
                  <a:lnTo>
                    <a:pt x="7749" y="3461"/>
                  </a:lnTo>
                  <a:lnTo>
                    <a:pt x="8228" y="2633"/>
                  </a:lnTo>
                  <a:lnTo>
                    <a:pt x="8863" y="2467"/>
                  </a:lnTo>
                  <a:lnTo>
                    <a:pt x="11406" y="2567"/>
                  </a:lnTo>
                  <a:lnTo>
                    <a:pt x="13998" y="1232"/>
                  </a:lnTo>
                  <a:lnTo>
                    <a:pt x="16590" y="2841"/>
                  </a:lnTo>
                  <a:lnTo>
                    <a:pt x="19645" y="2347"/>
                  </a:lnTo>
                  <a:lnTo>
                    <a:pt x="19403" y="0"/>
                  </a:lnTo>
                  <a:lnTo>
                    <a:pt x="21214" y="122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1" name="Polygon form 871"/>
            <p:cNvSpPr/>
            <p:nvPr/>
          </p:nvSpPr>
          <p:spPr>
            <a:xfrm>
              <a:off x="805241" y="3261777"/>
              <a:ext cx="9804" cy="3652"/>
            </a:xfrm>
            <a:custGeom>
              <a:avLst/>
              <a:gdLst/>
              <a:ahLst/>
              <a:cxnLst/>
              <a:rect l="0" t="0" r="0" b="0"/>
              <a:pathLst>
                <a:path w="9804" h="3652">
                  <a:moveTo>
                    <a:pt x="474" y="0"/>
                  </a:moveTo>
                  <a:lnTo>
                    <a:pt x="2550" y="1563"/>
                  </a:lnTo>
                  <a:lnTo>
                    <a:pt x="5276" y="1258"/>
                  </a:lnTo>
                  <a:lnTo>
                    <a:pt x="7938" y="1556"/>
                  </a:lnTo>
                  <a:lnTo>
                    <a:pt x="7932" y="2378"/>
                  </a:lnTo>
                  <a:lnTo>
                    <a:pt x="9804" y="1785"/>
                  </a:lnTo>
                  <a:lnTo>
                    <a:pt x="9499" y="3182"/>
                  </a:lnTo>
                  <a:lnTo>
                    <a:pt x="4437" y="3652"/>
                  </a:lnTo>
                  <a:lnTo>
                    <a:pt x="4401" y="2874"/>
                  </a:lnTo>
                  <a:lnTo>
                    <a:pt x="0" y="2011"/>
                  </a:lnTo>
                  <a:lnTo>
                    <a:pt x="474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2" name="Polygon form 872"/>
            <p:cNvSpPr/>
            <p:nvPr/>
          </p:nvSpPr>
          <p:spPr>
            <a:xfrm>
              <a:off x="564921" y="3036385"/>
              <a:ext cx="132583" cy="109191"/>
            </a:xfrm>
            <a:custGeom>
              <a:avLst/>
              <a:gdLst/>
              <a:ahLst/>
              <a:cxnLst/>
              <a:rect l="0" t="0" r="0" b="0"/>
              <a:pathLst>
                <a:path w="132583" h="109191">
                  <a:moveTo>
                    <a:pt x="67045" y="4195"/>
                  </a:moveTo>
                  <a:lnTo>
                    <a:pt x="74863" y="1616"/>
                  </a:lnTo>
                  <a:lnTo>
                    <a:pt x="81362" y="1969"/>
                  </a:lnTo>
                  <a:lnTo>
                    <a:pt x="84551" y="319"/>
                  </a:lnTo>
                  <a:lnTo>
                    <a:pt x="91339" y="0"/>
                  </a:lnTo>
                  <a:lnTo>
                    <a:pt x="106061" y="820"/>
                  </a:lnTo>
                  <a:lnTo>
                    <a:pt x="116898" y="4672"/>
                  </a:lnTo>
                  <a:lnTo>
                    <a:pt x="112871" y="6427"/>
                  </a:lnTo>
                  <a:lnTo>
                    <a:pt x="105377" y="6528"/>
                  </a:lnTo>
                  <a:lnTo>
                    <a:pt x="94760" y="6806"/>
                  </a:lnTo>
                  <a:lnTo>
                    <a:pt x="95437" y="7653"/>
                  </a:lnTo>
                  <a:lnTo>
                    <a:pt x="102525" y="7260"/>
                  </a:lnTo>
                  <a:lnTo>
                    <a:pt x="107945" y="8958"/>
                  </a:lnTo>
                  <a:lnTo>
                    <a:pt x="112151" y="7582"/>
                  </a:lnTo>
                  <a:lnTo>
                    <a:pt x="113353" y="9280"/>
                  </a:lnTo>
                  <a:lnTo>
                    <a:pt x="110465" y="11968"/>
                  </a:lnTo>
                  <a:lnTo>
                    <a:pt x="115984" y="10298"/>
                  </a:lnTo>
                  <a:lnTo>
                    <a:pt x="125973" y="8586"/>
                  </a:lnTo>
                  <a:lnTo>
                    <a:pt x="131749" y="9544"/>
                  </a:lnTo>
                  <a:lnTo>
                    <a:pt x="132583" y="11558"/>
                  </a:lnTo>
                  <a:lnTo>
                    <a:pt x="123801" y="14821"/>
                  </a:lnTo>
                  <a:lnTo>
                    <a:pt x="122447" y="15886"/>
                  </a:lnTo>
                  <a:lnTo>
                    <a:pt x="115710" y="16618"/>
                  </a:lnTo>
                  <a:lnTo>
                    <a:pt x="120436" y="16901"/>
                  </a:lnTo>
                  <a:lnTo>
                    <a:pt x="117314" y="20287"/>
                  </a:lnTo>
                  <a:lnTo>
                    <a:pt x="114976" y="23302"/>
                  </a:lnTo>
                  <a:lnTo>
                    <a:pt x="113954" y="28514"/>
                  </a:lnTo>
                  <a:lnTo>
                    <a:pt x="115991" y="31610"/>
                  </a:lnTo>
                  <a:lnTo>
                    <a:pt x="112484" y="31755"/>
                  </a:lnTo>
                  <a:lnTo>
                    <a:pt x="108502" y="33180"/>
                  </a:lnTo>
                  <a:lnTo>
                    <a:pt x="112124" y="35726"/>
                  </a:lnTo>
                  <a:lnTo>
                    <a:pt x="111870" y="39716"/>
                  </a:lnTo>
                  <a:lnTo>
                    <a:pt x="109320" y="40111"/>
                  </a:lnTo>
                  <a:lnTo>
                    <a:pt x="111537" y="44189"/>
                  </a:lnTo>
                  <a:lnTo>
                    <a:pt x="106256" y="44442"/>
                  </a:lnTo>
                  <a:lnTo>
                    <a:pt x="108601" y="46393"/>
                  </a:lnTo>
                  <a:lnTo>
                    <a:pt x="107494" y="48034"/>
                  </a:lnTo>
                  <a:lnTo>
                    <a:pt x="103982" y="48702"/>
                  </a:lnTo>
                  <a:lnTo>
                    <a:pt x="100651" y="48656"/>
                  </a:lnTo>
                  <a:lnTo>
                    <a:pt x="102969" y="51884"/>
                  </a:lnTo>
                  <a:lnTo>
                    <a:pt x="102565" y="53971"/>
                  </a:lnTo>
                  <a:lnTo>
                    <a:pt x="98185" y="51942"/>
                  </a:lnTo>
                  <a:lnTo>
                    <a:pt x="96648" y="53171"/>
                  </a:lnTo>
                  <a:lnTo>
                    <a:pt x="99672" y="54406"/>
                  </a:lnTo>
                  <a:lnTo>
                    <a:pt x="102284" y="57330"/>
                  </a:lnTo>
                  <a:lnTo>
                    <a:pt x="102471" y="61122"/>
                  </a:lnTo>
                  <a:lnTo>
                    <a:pt x="97817" y="61942"/>
                  </a:lnTo>
                  <a:lnTo>
                    <a:pt x="96279" y="60098"/>
                  </a:lnTo>
                  <a:lnTo>
                    <a:pt x="93826" y="57345"/>
                  </a:lnTo>
                  <a:lnTo>
                    <a:pt x="93938" y="60541"/>
                  </a:lnTo>
                  <a:lnTo>
                    <a:pt x="90454" y="62943"/>
                  </a:lnTo>
                  <a:lnTo>
                    <a:pt x="97050" y="63278"/>
                  </a:lnTo>
                  <a:lnTo>
                    <a:pt x="100477" y="63600"/>
                  </a:lnTo>
                  <a:lnTo>
                    <a:pt x="92805" y="67548"/>
                  </a:lnTo>
                  <a:lnTo>
                    <a:pt x="84960" y="71090"/>
                  </a:lnTo>
                  <a:lnTo>
                    <a:pt x="76962" y="72524"/>
                  </a:lnTo>
                  <a:lnTo>
                    <a:pt x="74091" y="72469"/>
                  </a:lnTo>
                  <a:lnTo>
                    <a:pt x="70899" y="74200"/>
                  </a:lnTo>
                  <a:lnTo>
                    <a:pt x="65844" y="79040"/>
                  </a:lnTo>
                  <a:lnTo>
                    <a:pt x="59159" y="82151"/>
                  </a:lnTo>
                  <a:lnTo>
                    <a:pt x="57252" y="82287"/>
                  </a:lnTo>
                  <a:lnTo>
                    <a:pt x="53330" y="83323"/>
                  </a:lnTo>
                  <a:lnTo>
                    <a:pt x="49121" y="84290"/>
                  </a:lnTo>
                  <a:lnTo>
                    <a:pt x="45868" y="87105"/>
                  </a:lnTo>
                  <a:lnTo>
                    <a:pt x="44770" y="90384"/>
                  </a:lnTo>
                  <a:lnTo>
                    <a:pt x="42393" y="93409"/>
                  </a:lnTo>
                  <a:lnTo>
                    <a:pt x="36655" y="96997"/>
                  </a:lnTo>
                  <a:lnTo>
                    <a:pt x="36601" y="100697"/>
                  </a:lnTo>
                  <a:lnTo>
                    <a:pt x="34099" y="104527"/>
                  </a:lnTo>
                  <a:lnTo>
                    <a:pt x="31193" y="109053"/>
                  </a:lnTo>
                  <a:lnTo>
                    <a:pt x="27047" y="109191"/>
                  </a:lnTo>
                  <a:lnTo>
                    <a:pt x="24091" y="105204"/>
                  </a:lnTo>
                  <a:lnTo>
                    <a:pt x="18411" y="104956"/>
                  </a:lnTo>
                  <a:lnTo>
                    <a:pt x="16590" y="102276"/>
                  </a:lnTo>
                  <a:lnTo>
                    <a:pt x="16425" y="97629"/>
                  </a:lnTo>
                  <a:lnTo>
                    <a:pt x="13919" y="91611"/>
                  </a:lnTo>
                  <a:lnTo>
                    <a:pt x="13783" y="88509"/>
                  </a:lnTo>
                  <a:lnTo>
                    <a:pt x="15171" y="84304"/>
                  </a:lnTo>
                  <a:lnTo>
                    <a:pt x="13354" y="79839"/>
                  </a:lnTo>
                  <a:lnTo>
                    <a:pt x="15829" y="76454"/>
                  </a:lnTo>
                  <a:lnTo>
                    <a:pt x="14834" y="74735"/>
                  </a:lnTo>
                  <a:lnTo>
                    <a:pt x="19870" y="69423"/>
                  </a:lnTo>
                  <a:lnTo>
                    <a:pt x="24488" y="67865"/>
                  </a:lnTo>
                  <a:lnTo>
                    <a:pt x="26364" y="65966"/>
                  </a:lnTo>
                  <a:lnTo>
                    <a:pt x="28535" y="62363"/>
                  </a:lnTo>
                  <a:lnTo>
                    <a:pt x="24925" y="63882"/>
                  </a:lnTo>
                  <a:lnTo>
                    <a:pt x="23240" y="64512"/>
                  </a:lnTo>
                  <a:lnTo>
                    <a:pt x="20673" y="65072"/>
                  </a:lnTo>
                  <a:lnTo>
                    <a:pt x="18328" y="63419"/>
                  </a:lnTo>
                  <a:lnTo>
                    <a:pt x="19712" y="60267"/>
                  </a:lnTo>
                  <a:lnTo>
                    <a:pt x="21898" y="57851"/>
                  </a:lnTo>
                  <a:lnTo>
                    <a:pt x="24201" y="57886"/>
                  </a:lnTo>
                  <a:lnTo>
                    <a:pt x="28624" y="59337"/>
                  </a:lnTo>
                  <a:lnTo>
                    <a:pt x="25824" y="56213"/>
                  </a:lnTo>
                  <a:lnTo>
                    <a:pt x="24441" y="54534"/>
                  </a:lnTo>
                  <a:lnTo>
                    <a:pt x="21703" y="55075"/>
                  </a:lnTo>
                  <a:lnTo>
                    <a:pt x="20279" y="53838"/>
                  </a:lnTo>
                  <a:lnTo>
                    <a:pt x="25190" y="49662"/>
                  </a:lnTo>
                  <a:lnTo>
                    <a:pt x="24657" y="47881"/>
                  </a:lnTo>
                  <a:lnTo>
                    <a:pt x="24520" y="44616"/>
                  </a:lnTo>
                  <a:lnTo>
                    <a:pt x="24485" y="39621"/>
                  </a:lnTo>
                  <a:lnTo>
                    <a:pt x="22642" y="37711"/>
                  </a:lnTo>
                  <a:lnTo>
                    <a:pt x="23805" y="35797"/>
                  </a:lnTo>
                  <a:lnTo>
                    <a:pt x="19501" y="32851"/>
                  </a:lnTo>
                  <a:lnTo>
                    <a:pt x="15055" y="32296"/>
                  </a:lnTo>
                  <a:lnTo>
                    <a:pt x="9084" y="32186"/>
                  </a:lnTo>
                  <a:lnTo>
                    <a:pt x="3522" y="32240"/>
                  </a:lnTo>
                  <a:lnTo>
                    <a:pt x="2031" y="30669"/>
                  </a:lnTo>
                  <a:lnTo>
                    <a:pt x="394" y="27640"/>
                  </a:lnTo>
                  <a:lnTo>
                    <a:pt x="7037" y="26522"/>
                  </a:lnTo>
                  <a:lnTo>
                    <a:pt x="11488" y="26500"/>
                  </a:lnTo>
                  <a:lnTo>
                    <a:pt x="3295" y="24868"/>
                  </a:lnTo>
                  <a:lnTo>
                    <a:pt x="0" y="22792"/>
                  </a:lnTo>
                  <a:lnTo>
                    <a:pt x="1668" y="21075"/>
                  </a:lnTo>
                  <a:lnTo>
                    <a:pt x="11136" y="19322"/>
                  </a:lnTo>
                  <a:lnTo>
                    <a:pt x="20230" y="17520"/>
                  </a:lnTo>
                  <a:lnTo>
                    <a:pt x="22209" y="15922"/>
                  </a:lnTo>
                  <a:lnTo>
                    <a:pt x="17998" y="14072"/>
                  </a:lnTo>
                  <a:lnTo>
                    <a:pt x="21097" y="12369"/>
                  </a:lnTo>
                  <a:lnTo>
                    <a:pt x="30248" y="9528"/>
                  </a:lnTo>
                  <a:lnTo>
                    <a:pt x="33436" y="9158"/>
                  </a:lnTo>
                  <a:lnTo>
                    <a:pt x="34093" y="7112"/>
                  </a:lnTo>
                  <a:lnTo>
                    <a:pt x="39495" y="6097"/>
                  </a:lnTo>
                  <a:lnTo>
                    <a:pt x="45875" y="5591"/>
                  </a:lnTo>
                  <a:lnTo>
                    <a:pt x="51791" y="5741"/>
                  </a:lnTo>
                  <a:lnTo>
                    <a:pt x="53008" y="7219"/>
                  </a:lnTo>
                  <a:lnTo>
                    <a:pt x="59628" y="4869"/>
                  </a:lnTo>
                  <a:lnTo>
                    <a:pt x="63233" y="6705"/>
                  </a:lnTo>
                  <a:lnTo>
                    <a:pt x="65754" y="7141"/>
                  </a:lnTo>
                  <a:lnTo>
                    <a:pt x="69015" y="8741"/>
                  </a:lnTo>
                  <a:lnTo>
                    <a:pt x="65706" y="6146"/>
                  </a:lnTo>
                  <a:lnTo>
                    <a:pt x="67045" y="419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3" name="Polygon form 873"/>
            <p:cNvSpPr/>
            <p:nvPr/>
          </p:nvSpPr>
          <p:spPr>
            <a:xfrm>
              <a:off x="372358" y="3341783"/>
              <a:ext cx="15964" cy="20277"/>
            </a:xfrm>
            <a:custGeom>
              <a:avLst/>
              <a:gdLst/>
              <a:ahLst/>
              <a:cxnLst/>
              <a:rect l="0" t="0" r="0" b="0"/>
              <a:pathLst>
                <a:path w="15964" h="20277">
                  <a:moveTo>
                    <a:pt x="7527" y="20277"/>
                  </a:moveTo>
                  <a:lnTo>
                    <a:pt x="5697" y="19370"/>
                  </a:lnTo>
                  <a:lnTo>
                    <a:pt x="3347" y="19227"/>
                  </a:lnTo>
                  <a:lnTo>
                    <a:pt x="1749" y="18204"/>
                  </a:lnTo>
                  <a:lnTo>
                    <a:pt x="0" y="16110"/>
                  </a:lnTo>
                  <a:lnTo>
                    <a:pt x="300" y="14668"/>
                  </a:lnTo>
                  <a:lnTo>
                    <a:pt x="908" y="13517"/>
                  </a:lnTo>
                  <a:lnTo>
                    <a:pt x="509" y="12577"/>
                  </a:lnTo>
                  <a:lnTo>
                    <a:pt x="2941" y="8586"/>
                  </a:lnTo>
                  <a:lnTo>
                    <a:pt x="7777" y="8698"/>
                  </a:lnTo>
                  <a:lnTo>
                    <a:pt x="8136" y="7017"/>
                  </a:lnTo>
                  <a:lnTo>
                    <a:pt x="7574" y="6700"/>
                  </a:lnTo>
                  <a:lnTo>
                    <a:pt x="7327" y="5618"/>
                  </a:lnTo>
                  <a:lnTo>
                    <a:pt x="6122" y="4437"/>
                  </a:lnTo>
                  <a:lnTo>
                    <a:pt x="4997" y="2747"/>
                  </a:lnTo>
                  <a:lnTo>
                    <a:pt x="6695" y="2783"/>
                  </a:lnTo>
                  <a:lnTo>
                    <a:pt x="7170" y="0"/>
                  </a:lnTo>
                  <a:lnTo>
                    <a:pt x="10671" y="92"/>
                  </a:lnTo>
                  <a:lnTo>
                    <a:pt x="14129" y="245"/>
                  </a:lnTo>
                  <a:lnTo>
                    <a:pt x="13456" y="4156"/>
                  </a:lnTo>
                  <a:lnTo>
                    <a:pt x="12295" y="9719"/>
                  </a:lnTo>
                  <a:lnTo>
                    <a:pt x="13420" y="9746"/>
                  </a:lnTo>
                  <a:lnTo>
                    <a:pt x="14517" y="10670"/>
                  </a:lnTo>
                  <a:lnTo>
                    <a:pt x="14951" y="9942"/>
                  </a:lnTo>
                  <a:lnTo>
                    <a:pt x="15964" y="10600"/>
                  </a:lnTo>
                  <a:lnTo>
                    <a:pt x="13971" y="12440"/>
                  </a:lnTo>
                  <a:lnTo>
                    <a:pt x="11983" y="13779"/>
                  </a:lnTo>
                  <a:lnTo>
                    <a:pt x="11583" y="14721"/>
                  </a:lnTo>
                  <a:lnTo>
                    <a:pt x="11749" y="15698"/>
                  </a:lnTo>
                  <a:lnTo>
                    <a:pt x="10791" y="16934"/>
                  </a:lnTo>
                  <a:lnTo>
                    <a:pt x="9865" y="17218"/>
                  </a:lnTo>
                  <a:lnTo>
                    <a:pt x="9987" y="17805"/>
                  </a:lnTo>
                  <a:lnTo>
                    <a:pt x="9203" y="18335"/>
                  </a:lnTo>
                  <a:lnTo>
                    <a:pt x="7739" y="19554"/>
                  </a:lnTo>
                  <a:lnTo>
                    <a:pt x="7527" y="2027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4" name="Polygon form 874"/>
            <p:cNvSpPr/>
            <p:nvPr/>
          </p:nvSpPr>
          <p:spPr>
            <a:xfrm>
              <a:off x="486328" y="3389898"/>
              <a:ext cx="18244" cy="34149"/>
            </a:xfrm>
            <a:custGeom>
              <a:avLst/>
              <a:gdLst/>
              <a:ahLst/>
              <a:cxnLst/>
              <a:rect l="0" t="0" r="0" b="0"/>
              <a:pathLst>
                <a:path w="18244" h="34149">
                  <a:moveTo>
                    <a:pt x="6850" y="0"/>
                  </a:moveTo>
                  <a:lnTo>
                    <a:pt x="9275" y="1788"/>
                  </a:lnTo>
                  <a:lnTo>
                    <a:pt x="11500" y="4937"/>
                  </a:lnTo>
                  <a:lnTo>
                    <a:pt x="11502" y="7411"/>
                  </a:lnTo>
                  <a:lnTo>
                    <a:pt x="12942" y="7534"/>
                  </a:lnTo>
                  <a:lnTo>
                    <a:pt x="14905" y="9890"/>
                  </a:lnTo>
                  <a:lnTo>
                    <a:pt x="16359" y="11570"/>
                  </a:lnTo>
                  <a:lnTo>
                    <a:pt x="15605" y="15885"/>
                  </a:lnTo>
                  <a:lnTo>
                    <a:pt x="13237" y="17127"/>
                  </a:lnTo>
                  <a:lnTo>
                    <a:pt x="13413" y="18260"/>
                  </a:lnTo>
                  <a:lnTo>
                    <a:pt x="12641" y="20736"/>
                  </a:lnTo>
                  <a:lnTo>
                    <a:pt x="14267" y="24230"/>
                  </a:lnTo>
                  <a:lnTo>
                    <a:pt x="15497" y="24239"/>
                  </a:lnTo>
                  <a:lnTo>
                    <a:pt x="15953" y="26951"/>
                  </a:lnTo>
                  <a:lnTo>
                    <a:pt x="18244" y="31129"/>
                  </a:lnTo>
                  <a:lnTo>
                    <a:pt x="17307" y="31299"/>
                  </a:lnTo>
                  <a:lnTo>
                    <a:pt x="15184" y="30888"/>
                  </a:lnTo>
                  <a:lnTo>
                    <a:pt x="13920" y="32163"/>
                  </a:lnTo>
                  <a:lnTo>
                    <a:pt x="12172" y="33003"/>
                  </a:lnTo>
                  <a:lnTo>
                    <a:pt x="10955" y="33209"/>
                  </a:lnTo>
                  <a:lnTo>
                    <a:pt x="10522" y="34149"/>
                  </a:lnTo>
                  <a:lnTo>
                    <a:pt x="8636" y="33909"/>
                  </a:lnTo>
                  <a:lnTo>
                    <a:pt x="6292" y="31649"/>
                  </a:lnTo>
                  <a:lnTo>
                    <a:pt x="6041" y="29422"/>
                  </a:lnTo>
                  <a:lnTo>
                    <a:pt x="5094" y="26988"/>
                  </a:lnTo>
                  <a:lnTo>
                    <a:pt x="5786" y="22894"/>
                  </a:lnTo>
                  <a:lnTo>
                    <a:pt x="6891" y="21204"/>
                  </a:lnTo>
                  <a:lnTo>
                    <a:pt x="6067" y="18965"/>
                  </a:lnTo>
                  <a:lnTo>
                    <a:pt x="4768" y="18231"/>
                  </a:lnTo>
                  <a:lnTo>
                    <a:pt x="5330" y="16121"/>
                  </a:lnTo>
                  <a:lnTo>
                    <a:pt x="4472" y="15008"/>
                  </a:lnTo>
                  <a:lnTo>
                    <a:pt x="2469" y="15210"/>
                  </a:lnTo>
                  <a:lnTo>
                    <a:pt x="0" y="11542"/>
                  </a:lnTo>
                  <a:lnTo>
                    <a:pt x="1090" y="10223"/>
                  </a:lnTo>
                  <a:lnTo>
                    <a:pt x="1105" y="7999"/>
                  </a:lnTo>
                  <a:lnTo>
                    <a:pt x="3497" y="7243"/>
                  </a:lnTo>
                  <a:lnTo>
                    <a:pt x="4488" y="6348"/>
                  </a:lnTo>
                  <a:lnTo>
                    <a:pt x="3257" y="4553"/>
                  </a:lnTo>
                  <a:lnTo>
                    <a:pt x="3675" y="2801"/>
                  </a:lnTo>
                  <a:lnTo>
                    <a:pt x="6850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5" name="Polygon form 875"/>
            <p:cNvSpPr/>
            <p:nvPr/>
          </p:nvSpPr>
          <p:spPr>
            <a:xfrm>
              <a:off x="383149" y="3351219"/>
              <a:ext cx="23844" cy="14771"/>
            </a:xfrm>
            <a:custGeom>
              <a:avLst/>
              <a:gdLst/>
              <a:ahLst/>
              <a:cxnLst/>
              <a:rect l="0" t="0" r="0" b="0"/>
              <a:pathLst>
                <a:path w="23844" h="14771">
                  <a:moveTo>
                    <a:pt x="6809" y="14771"/>
                  </a:moveTo>
                  <a:lnTo>
                    <a:pt x="6340" y="13214"/>
                  </a:lnTo>
                  <a:lnTo>
                    <a:pt x="5241" y="12761"/>
                  </a:lnTo>
                  <a:lnTo>
                    <a:pt x="5754" y="10790"/>
                  </a:lnTo>
                  <a:lnTo>
                    <a:pt x="5307" y="10245"/>
                  </a:lnTo>
                  <a:lnTo>
                    <a:pt x="4573" y="9876"/>
                  </a:lnTo>
                  <a:lnTo>
                    <a:pt x="2835" y="10428"/>
                  </a:lnTo>
                  <a:lnTo>
                    <a:pt x="2781" y="9760"/>
                  </a:lnTo>
                  <a:lnTo>
                    <a:pt x="1742" y="8942"/>
                  </a:lnTo>
                  <a:lnTo>
                    <a:pt x="1059" y="7938"/>
                  </a:lnTo>
                  <a:lnTo>
                    <a:pt x="0" y="7497"/>
                  </a:lnTo>
                  <a:lnTo>
                    <a:pt x="958" y="6261"/>
                  </a:lnTo>
                  <a:lnTo>
                    <a:pt x="792" y="5284"/>
                  </a:lnTo>
                  <a:lnTo>
                    <a:pt x="1192" y="4342"/>
                  </a:lnTo>
                  <a:lnTo>
                    <a:pt x="3180" y="3003"/>
                  </a:lnTo>
                  <a:lnTo>
                    <a:pt x="5173" y="1163"/>
                  </a:lnTo>
                  <a:lnTo>
                    <a:pt x="5536" y="1365"/>
                  </a:lnTo>
                  <a:lnTo>
                    <a:pt x="6491" y="519"/>
                  </a:lnTo>
                  <a:lnTo>
                    <a:pt x="7580" y="475"/>
                  </a:lnTo>
                  <a:lnTo>
                    <a:pt x="7871" y="885"/>
                  </a:lnTo>
                  <a:lnTo>
                    <a:pt x="8491" y="655"/>
                  </a:lnTo>
                  <a:lnTo>
                    <a:pt x="10179" y="1142"/>
                  </a:lnTo>
                  <a:lnTo>
                    <a:pt x="11941" y="1055"/>
                  </a:lnTo>
                  <a:lnTo>
                    <a:pt x="13232" y="540"/>
                  </a:lnTo>
                  <a:lnTo>
                    <a:pt x="13754" y="0"/>
                  </a:lnTo>
                  <a:lnTo>
                    <a:pt x="14919" y="284"/>
                  </a:lnTo>
                  <a:lnTo>
                    <a:pt x="15773" y="639"/>
                  </a:lnTo>
                  <a:lnTo>
                    <a:pt x="16776" y="548"/>
                  </a:lnTo>
                  <a:lnTo>
                    <a:pt x="17586" y="139"/>
                  </a:lnTo>
                  <a:lnTo>
                    <a:pt x="19211" y="861"/>
                  </a:lnTo>
                  <a:lnTo>
                    <a:pt x="19794" y="984"/>
                  </a:lnTo>
                  <a:lnTo>
                    <a:pt x="20818" y="1929"/>
                  </a:lnTo>
                  <a:lnTo>
                    <a:pt x="21757" y="3054"/>
                  </a:lnTo>
                  <a:lnTo>
                    <a:pt x="23029" y="3837"/>
                  </a:lnTo>
                  <a:lnTo>
                    <a:pt x="23844" y="5208"/>
                  </a:lnTo>
                  <a:lnTo>
                    <a:pt x="22562" y="5080"/>
                  </a:lnTo>
                  <a:lnTo>
                    <a:pt x="21950" y="5737"/>
                  </a:lnTo>
                  <a:lnTo>
                    <a:pt x="20553" y="6350"/>
                  </a:lnTo>
                  <a:lnTo>
                    <a:pt x="19597" y="6332"/>
                  </a:lnTo>
                  <a:lnTo>
                    <a:pt x="18680" y="6939"/>
                  </a:lnTo>
                  <a:lnTo>
                    <a:pt x="17952" y="6700"/>
                  </a:lnTo>
                  <a:lnTo>
                    <a:pt x="17406" y="5935"/>
                  </a:lnTo>
                  <a:lnTo>
                    <a:pt x="16992" y="6069"/>
                  </a:lnTo>
                  <a:lnTo>
                    <a:pt x="16352" y="7234"/>
                  </a:lnTo>
                  <a:lnTo>
                    <a:pt x="15995" y="7183"/>
                  </a:lnTo>
                  <a:lnTo>
                    <a:pt x="15801" y="8194"/>
                  </a:lnTo>
                  <a:lnTo>
                    <a:pt x="14306" y="9521"/>
                  </a:lnTo>
                  <a:lnTo>
                    <a:pt x="13534" y="10091"/>
                  </a:lnTo>
                  <a:lnTo>
                    <a:pt x="13069" y="10693"/>
                  </a:lnTo>
                  <a:lnTo>
                    <a:pt x="12077" y="9675"/>
                  </a:lnTo>
                  <a:lnTo>
                    <a:pt x="11093" y="10971"/>
                  </a:lnTo>
                  <a:lnTo>
                    <a:pt x="10307" y="10920"/>
                  </a:lnTo>
                  <a:lnTo>
                    <a:pt x="9404" y="11017"/>
                  </a:lnTo>
                  <a:lnTo>
                    <a:pt x="9186" y="13443"/>
                  </a:lnTo>
                  <a:lnTo>
                    <a:pt x="8624" y="13475"/>
                  </a:lnTo>
                  <a:lnTo>
                    <a:pt x="8013" y="14592"/>
                  </a:lnTo>
                  <a:lnTo>
                    <a:pt x="6809" y="1477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6" name="Polygon form 876"/>
            <p:cNvSpPr/>
            <p:nvPr/>
          </p:nvSpPr>
          <p:spPr>
            <a:xfrm>
              <a:off x="767547" y="3211245"/>
              <a:ext cx="19115" cy="18857"/>
            </a:xfrm>
            <a:custGeom>
              <a:avLst/>
              <a:gdLst/>
              <a:ahLst/>
              <a:cxnLst/>
              <a:rect l="0" t="0" r="0" b="0"/>
              <a:pathLst>
                <a:path w="19115" h="18857">
                  <a:moveTo>
                    <a:pt x="16945" y="2709"/>
                  </a:moveTo>
                  <a:lnTo>
                    <a:pt x="17928" y="4521"/>
                  </a:lnTo>
                  <a:lnTo>
                    <a:pt x="19115" y="5848"/>
                  </a:lnTo>
                  <a:lnTo>
                    <a:pt x="18000" y="7635"/>
                  </a:lnTo>
                  <a:lnTo>
                    <a:pt x="16393" y="6612"/>
                  </a:lnTo>
                  <a:lnTo>
                    <a:pt x="14092" y="6705"/>
                  </a:lnTo>
                  <a:lnTo>
                    <a:pt x="11158" y="5957"/>
                  </a:lnTo>
                  <a:lnTo>
                    <a:pt x="9609" y="6079"/>
                  </a:lnTo>
                  <a:lnTo>
                    <a:pt x="8966" y="7063"/>
                  </a:lnTo>
                  <a:lnTo>
                    <a:pt x="7682" y="5995"/>
                  </a:lnTo>
                  <a:lnTo>
                    <a:pt x="7137" y="7955"/>
                  </a:lnTo>
                  <a:lnTo>
                    <a:pt x="8951" y="10137"/>
                  </a:lnTo>
                  <a:lnTo>
                    <a:pt x="9795" y="11587"/>
                  </a:lnTo>
                  <a:lnTo>
                    <a:pt x="11483" y="13328"/>
                  </a:lnTo>
                  <a:lnTo>
                    <a:pt x="12854" y="14355"/>
                  </a:lnTo>
                  <a:lnTo>
                    <a:pt x="14294" y="16306"/>
                  </a:lnTo>
                  <a:lnTo>
                    <a:pt x="17444" y="18053"/>
                  </a:lnTo>
                  <a:lnTo>
                    <a:pt x="17140" y="18857"/>
                  </a:lnTo>
                  <a:lnTo>
                    <a:pt x="13805" y="17153"/>
                  </a:lnTo>
                  <a:lnTo>
                    <a:pt x="11705" y="15480"/>
                  </a:lnTo>
                  <a:lnTo>
                    <a:pt x="8506" y="14115"/>
                  </a:lnTo>
                  <a:lnTo>
                    <a:pt x="5415" y="10682"/>
                  </a:lnTo>
                  <a:lnTo>
                    <a:pt x="6066" y="10323"/>
                  </a:lnTo>
                  <a:lnTo>
                    <a:pt x="4391" y="8360"/>
                  </a:lnTo>
                  <a:lnTo>
                    <a:pt x="4211" y="6773"/>
                  </a:lnTo>
                  <a:lnTo>
                    <a:pt x="2013" y="6052"/>
                  </a:lnTo>
                  <a:lnTo>
                    <a:pt x="1132" y="8092"/>
                  </a:lnTo>
                  <a:lnTo>
                    <a:pt x="37" y="6526"/>
                  </a:lnTo>
                  <a:lnTo>
                    <a:pt x="0" y="4893"/>
                  </a:lnTo>
                  <a:lnTo>
                    <a:pt x="113" y="4816"/>
                  </a:lnTo>
                  <a:lnTo>
                    <a:pt x="2444" y="4954"/>
                  </a:lnTo>
                  <a:lnTo>
                    <a:pt x="2995" y="4155"/>
                  </a:lnTo>
                  <a:lnTo>
                    <a:pt x="4184" y="4911"/>
                  </a:lnTo>
                  <a:lnTo>
                    <a:pt x="5497" y="4989"/>
                  </a:lnTo>
                  <a:lnTo>
                    <a:pt x="5383" y="3675"/>
                  </a:lnTo>
                  <a:lnTo>
                    <a:pt x="6499" y="3182"/>
                  </a:lnTo>
                  <a:lnTo>
                    <a:pt x="6668" y="1278"/>
                  </a:lnTo>
                  <a:lnTo>
                    <a:pt x="9195" y="0"/>
                  </a:lnTo>
                  <a:lnTo>
                    <a:pt x="10295" y="567"/>
                  </a:lnTo>
                  <a:lnTo>
                    <a:pt x="12949" y="2556"/>
                  </a:lnTo>
                  <a:lnTo>
                    <a:pt x="15772" y="3427"/>
                  </a:lnTo>
                  <a:lnTo>
                    <a:pt x="16945" y="270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7" name="Polygon form 877"/>
            <p:cNvSpPr/>
            <p:nvPr/>
          </p:nvSpPr>
          <p:spPr>
            <a:xfrm>
              <a:off x="441969" y="3333306"/>
              <a:ext cx="11254" cy="9199"/>
            </a:xfrm>
            <a:custGeom>
              <a:avLst/>
              <a:gdLst/>
              <a:ahLst/>
              <a:cxnLst/>
              <a:rect l="0" t="0" r="0" b="0"/>
              <a:pathLst>
                <a:path w="11254" h="9199">
                  <a:moveTo>
                    <a:pt x="5882" y="0"/>
                  </a:moveTo>
                  <a:lnTo>
                    <a:pt x="8128" y="270"/>
                  </a:lnTo>
                  <a:lnTo>
                    <a:pt x="11254" y="1109"/>
                  </a:lnTo>
                  <a:lnTo>
                    <a:pt x="11195" y="3755"/>
                  </a:lnTo>
                  <a:lnTo>
                    <a:pt x="10642" y="5612"/>
                  </a:lnTo>
                  <a:lnTo>
                    <a:pt x="9613" y="6408"/>
                  </a:lnTo>
                  <a:lnTo>
                    <a:pt x="10375" y="7884"/>
                  </a:lnTo>
                  <a:lnTo>
                    <a:pt x="10118" y="9199"/>
                  </a:lnTo>
                  <a:lnTo>
                    <a:pt x="7738" y="8320"/>
                  </a:lnTo>
                  <a:lnTo>
                    <a:pt x="5920" y="8617"/>
                  </a:lnTo>
                  <a:lnTo>
                    <a:pt x="3679" y="8215"/>
                  </a:lnTo>
                  <a:lnTo>
                    <a:pt x="1795" y="9082"/>
                  </a:lnTo>
                  <a:lnTo>
                    <a:pt x="0" y="7523"/>
                  </a:lnTo>
                  <a:lnTo>
                    <a:pt x="557" y="5965"/>
                  </a:lnTo>
                  <a:lnTo>
                    <a:pt x="3910" y="6719"/>
                  </a:lnTo>
                  <a:lnTo>
                    <a:pt x="6684" y="7173"/>
                  </a:lnTo>
                  <a:lnTo>
                    <a:pt x="8187" y="6125"/>
                  </a:lnTo>
                  <a:lnTo>
                    <a:pt x="6779" y="3984"/>
                  </a:lnTo>
                  <a:lnTo>
                    <a:pt x="7081" y="2132"/>
                  </a:lnTo>
                  <a:lnTo>
                    <a:pt x="4836" y="1319"/>
                  </a:lnTo>
                  <a:lnTo>
                    <a:pt x="5882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8" name="Polygon form 878"/>
            <p:cNvSpPr/>
            <p:nvPr/>
          </p:nvSpPr>
          <p:spPr>
            <a:xfrm>
              <a:off x="775407" y="3201093"/>
              <a:ext cx="20844" cy="13580"/>
            </a:xfrm>
            <a:custGeom>
              <a:avLst/>
              <a:gdLst/>
              <a:ahLst/>
              <a:cxnLst/>
              <a:rect l="0" t="0" r="0" b="0"/>
              <a:pathLst>
                <a:path w="20844" h="13580">
                  <a:moveTo>
                    <a:pt x="0" y="8526"/>
                  </a:moveTo>
                  <a:lnTo>
                    <a:pt x="829" y="5486"/>
                  </a:lnTo>
                  <a:lnTo>
                    <a:pt x="106" y="4474"/>
                  </a:lnTo>
                  <a:lnTo>
                    <a:pt x="1948" y="4443"/>
                  </a:lnTo>
                  <a:lnTo>
                    <a:pt x="2021" y="2519"/>
                  </a:lnTo>
                  <a:lnTo>
                    <a:pt x="3794" y="3703"/>
                  </a:lnTo>
                  <a:lnTo>
                    <a:pt x="5048" y="4201"/>
                  </a:lnTo>
                  <a:lnTo>
                    <a:pt x="7735" y="3590"/>
                  </a:lnTo>
                  <a:lnTo>
                    <a:pt x="7903" y="2642"/>
                  </a:lnTo>
                  <a:lnTo>
                    <a:pt x="9184" y="2485"/>
                  </a:lnTo>
                  <a:lnTo>
                    <a:pt x="10695" y="1733"/>
                  </a:lnTo>
                  <a:lnTo>
                    <a:pt x="11079" y="2029"/>
                  </a:lnTo>
                  <a:lnTo>
                    <a:pt x="12544" y="1420"/>
                  </a:lnTo>
                  <a:lnTo>
                    <a:pt x="13184" y="302"/>
                  </a:lnTo>
                  <a:lnTo>
                    <a:pt x="14216" y="0"/>
                  </a:lnTo>
                  <a:lnTo>
                    <a:pt x="17864" y="1377"/>
                  </a:lnTo>
                  <a:lnTo>
                    <a:pt x="18500" y="885"/>
                  </a:lnTo>
                  <a:lnTo>
                    <a:pt x="20462" y="2137"/>
                  </a:lnTo>
                  <a:lnTo>
                    <a:pt x="20844" y="3395"/>
                  </a:lnTo>
                  <a:lnTo>
                    <a:pt x="18967" y="4413"/>
                  </a:lnTo>
                  <a:lnTo>
                    <a:pt x="17785" y="7627"/>
                  </a:lnTo>
                  <a:lnTo>
                    <a:pt x="16146" y="10848"/>
                  </a:lnTo>
                  <a:lnTo>
                    <a:pt x="13589" y="11772"/>
                  </a:lnTo>
                  <a:lnTo>
                    <a:pt x="11502" y="11592"/>
                  </a:lnTo>
                  <a:lnTo>
                    <a:pt x="9086" y="12861"/>
                  </a:lnTo>
                  <a:lnTo>
                    <a:pt x="7913" y="13580"/>
                  </a:lnTo>
                  <a:lnTo>
                    <a:pt x="5089" y="12708"/>
                  </a:lnTo>
                  <a:lnTo>
                    <a:pt x="2435" y="10720"/>
                  </a:lnTo>
                  <a:lnTo>
                    <a:pt x="1336" y="10153"/>
                  </a:lnTo>
                  <a:lnTo>
                    <a:pt x="559" y="8572"/>
                  </a:lnTo>
                  <a:lnTo>
                    <a:pt x="0" y="852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9" name="Polygon form 879"/>
            <p:cNvSpPr/>
            <p:nvPr/>
          </p:nvSpPr>
          <p:spPr>
            <a:xfrm>
              <a:off x="1141070" y="3407905"/>
              <a:ext cx="38612" cy="43366"/>
            </a:xfrm>
            <a:custGeom>
              <a:avLst/>
              <a:gdLst/>
              <a:ahLst/>
              <a:cxnLst/>
              <a:rect l="0" t="0" r="0" b="0"/>
              <a:pathLst>
                <a:path w="38612" h="43366">
                  <a:moveTo>
                    <a:pt x="34217" y="12783"/>
                  </a:moveTo>
                  <a:lnTo>
                    <a:pt x="38612" y="17560"/>
                  </a:lnTo>
                  <a:lnTo>
                    <a:pt x="34061" y="18180"/>
                  </a:lnTo>
                  <a:lnTo>
                    <a:pt x="32798" y="21706"/>
                  </a:lnTo>
                  <a:lnTo>
                    <a:pt x="32944" y="26391"/>
                  </a:lnTo>
                  <a:lnTo>
                    <a:pt x="29195" y="29913"/>
                  </a:lnTo>
                  <a:lnTo>
                    <a:pt x="28966" y="35051"/>
                  </a:lnTo>
                  <a:lnTo>
                    <a:pt x="27164" y="42926"/>
                  </a:lnTo>
                  <a:lnTo>
                    <a:pt x="26686" y="41088"/>
                  </a:lnTo>
                  <a:lnTo>
                    <a:pt x="22211" y="43366"/>
                  </a:lnTo>
                  <a:lnTo>
                    <a:pt x="20836" y="40210"/>
                  </a:lnTo>
                  <a:lnTo>
                    <a:pt x="18109" y="39898"/>
                  </a:lnTo>
                  <a:lnTo>
                    <a:pt x="16259" y="38239"/>
                  </a:lnTo>
                  <a:lnTo>
                    <a:pt x="11617" y="40049"/>
                  </a:lnTo>
                  <a:lnTo>
                    <a:pt x="10311" y="37562"/>
                  </a:lnTo>
                  <a:lnTo>
                    <a:pt x="7784" y="37827"/>
                  </a:lnTo>
                  <a:lnTo>
                    <a:pt x="4636" y="37217"/>
                  </a:lnTo>
                  <a:lnTo>
                    <a:pt x="4230" y="30367"/>
                  </a:lnTo>
                  <a:lnTo>
                    <a:pt x="2336" y="28943"/>
                  </a:lnTo>
                  <a:lnTo>
                    <a:pt x="534" y="24578"/>
                  </a:lnTo>
                  <a:lnTo>
                    <a:pt x="0" y="20119"/>
                  </a:lnTo>
                  <a:lnTo>
                    <a:pt x="400" y="15397"/>
                  </a:lnTo>
                  <a:lnTo>
                    <a:pt x="2618" y="12000"/>
                  </a:lnTo>
                  <a:lnTo>
                    <a:pt x="3327" y="15408"/>
                  </a:lnTo>
                  <a:lnTo>
                    <a:pt x="5993" y="18286"/>
                  </a:lnTo>
                  <a:lnTo>
                    <a:pt x="8463" y="17242"/>
                  </a:lnTo>
                  <a:lnTo>
                    <a:pt x="10923" y="17606"/>
                  </a:lnTo>
                  <a:lnTo>
                    <a:pt x="13128" y="15010"/>
                  </a:lnTo>
                  <a:lnTo>
                    <a:pt x="14964" y="14555"/>
                  </a:lnTo>
                  <a:lnTo>
                    <a:pt x="18626" y="15982"/>
                  </a:lnTo>
                  <a:lnTo>
                    <a:pt x="21745" y="14877"/>
                  </a:lnTo>
                  <a:lnTo>
                    <a:pt x="23528" y="7712"/>
                  </a:lnTo>
                  <a:lnTo>
                    <a:pt x="24942" y="5912"/>
                  </a:lnTo>
                  <a:lnTo>
                    <a:pt x="26000" y="42"/>
                  </a:lnTo>
                  <a:lnTo>
                    <a:pt x="30415" y="0"/>
                  </a:lnTo>
                  <a:lnTo>
                    <a:pt x="33790" y="838"/>
                  </a:lnTo>
                  <a:lnTo>
                    <a:pt x="31823" y="5524"/>
                  </a:lnTo>
                  <a:lnTo>
                    <a:pt x="34819" y="10400"/>
                  </a:lnTo>
                  <a:lnTo>
                    <a:pt x="34217" y="1278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0" name="Polygon form 880"/>
            <p:cNvSpPr/>
            <p:nvPr/>
          </p:nvSpPr>
          <p:spPr>
            <a:xfrm>
              <a:off x="1087782" y="3402775"/>
              <a:ext cx="42086" cy="57093"/>
            </a:xfrm>
            <a:custGeom>
              <a:avLst/>
              <a:gdLst/>
              <a:ahLst/>
              <a:cxnLst/>
              <a:rect l="0" t="0" r="0" b="0"/>
              <a:pathLst>
                <a:path w="42086" h="57093">
                  <a:moveTo>
                    <a:pt x="40258" y="57037"/>
                  </a:moveTo>
                  <a:lnTo>
                    <a:pt x="36005" y="57093"/>
                  </a:lnTo>
                  <a:lnTo>
                    <a:pt x="33030" y="52831"/>
                  </a:lnTo>
                  <a:lnTo>
                    <a:pt x="28309" y="48661"/>
                  </a:lnTo>
                  <a:lnTo>
                    <a:pt x="26795" y="45592"/>
                  </a:lnTo>
                  <a:lnTo>
                    <a:pt x="24028" y="41470"/>
                  </a:lnTo>
                  <a:lnTo>
                    <a:pt x="22216" y="37688"/>
                  </a:lnTo>
                  <a:lnTo>
                    <a:pt x="19393" y="30637"/>
                  </a:lnTo>
                  <a:lnTo>
                    <a:pt x="16025" y="26447"/>
                  </a:lnTo>
                  <a:lnTo>
                    <a:pt x="14868" y="22131"/>
                  </a:lnTo>
                  <a:lnTo>
                    <a:pt x="13391" y="18217"/>
                  </a:lnTo>
                  <a:lnTo>
                    <a:pt x="9854" y="15073"/>
                  </a:lnTo>
                  <a:lnTo>
                    <a:pt x="7718" y="10798"/>
                  </a:lnTo>
                  <a:lnTo>
                    <a:pt x="4723" y="8014"/>
                  </a:lnTo>
                  <a:lnTo>
                    <a:pt x="471" y="2539"/>
                  </a:lnTo>
                  <a:lnTo>
                    <a:pt x="0" y="0"/>
                  </a:lnTo>
                  <a:lnTo>
                    <a:pt x="2481" y="178"/>
                  </a:lnTo>
                  <a:lnTo>
                    <a:pt x="8474" y="1088"/>
                  </a:lnTo>
                  <a:lnTo>
                    <a:pt x="12110" y="5959"/>
                  </a:lnTo>
                  <a:lnTo>
                    <a:pt x="15221" y="9339"/>
                  </a:lnTo>
                  <a:lnTo>
                    <a:pt x="17414" y="11415"/>
                  </a:lnTo>
                  <a:lnTo>
                    <a:pt x="21207" y="16802"/>
                  </a:lnTo>
                  <a:lnTo>
                    <a:pt x="25118" y="16866"/>
                  </a:lnTo>
                  <a:lnTo>
                    <a:pt x="28414" y="20309"/>
                  </a:lnTo>
                  <a:lnTo>
                    <a:pt x="30684" y="24532"/>
                  </a:lnTo>
                  <a:lnTo>
                    <a:pt x="33622" y="26838"/>
                  </a:lnTo>
                  <a:lnTo>
                    <a:pt x="32067" y="30964"/>
                  </a:lnTo>
                  <a:lnTo>
                    <a:pt x="34254" y="32723"/>
                  </a:lnTo>
                  <a:lnTo>
                    <a:pt x="35634" y="32856"/>
                  </a:lnTo>
                  <a:lnTo>
                    <a:pt x="36230" y="36387"/>
                  </a:lnTo>
                  <a:lnTo>
                    <a:pt x="37504" y="39218"/>
                  </a:lnTo>
                  <a:lnTo>
                    <a:pt x="40315" y="39679"/>
                  </a:lnTo>
                  <a:lnTo>
                    <a:pt x="42086" y="42899"/>
                  </a:lnTo>
                  <a:lnTo>
                    <a:pt x="40859" y="49198"/>
                  </a:lnTo>
                  <a:lnTo>
                    <a:pt x="40258" y="5703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1" name="Polygon form 881"/>
            <p:cNvSpPr/>
            <p:nvPr/>
          </p:nvSpPr>
          <p:spPr>
            <a:xfrm>
              <a:off x="1223998" y="3432107"/>
              <a:ext cx="40060" cy="47379"/>
            </a:xfrm>
            <a:custGeom>
              <a:avLst/>
              <a:gdLst/>
              <a:ahLst/>
              <a:cxnLst/>
              <a:rect l="0" t="0" r="0" b="0"/>
              <a:pathLst>
                <a:path w="40060" h="47379">
                  <a:moveTo>
                    <a:pt x="13920" y="4183"/>
                  </a:moveTo>
                  <a:lnTo>
                    <a:pt x="14744" y="12823"/>
                  </a:lnTo>
                  <a:lnTo>
                    <a:pt x="18575" y="16058"/>
                  </a:lnTo>
                  <a:lnTo>
                    <a:pt x="22028" y="10404"/>
                  </a:lnTo>
                  <a:lnTo>
                    <a:pt x="26537" y="7191"/>
                  </a:lnTo>
                  <a:lnTo>
                    <a:pt x="29955" y="7205"/>
                  </a:lnTo>
                  <a:lnTo>
                    <a:pt x="33189" y="9103"/>
                  </a:lnTo>
                  <a:lnTo>
                    <a:pt x="35974" y="11055"/>
                  </a:lnTo>
                  <a:lnTo>
                    <a:pt x="40060" y="12121"/>
                  </a:lnTo>
                  <a:lnTo>
                    <a:pt x="38960" y="29764"/>
                  </a:lnTo>
                  <a:lnTo>
                    <a:pt x="36960" y="47379"/>
                  </a:lnTo>
                  <a:lnTo>
                    <a:pt x="34167" y="42858"/>
                  </a:lnTo>
                  <a:lnTo>
                    <a:pt x="30428" y="41675"/>
                  </a:lnTo>
                  <a:lnTo>
                    <a:pt x="29294" y="43183"/>
                  </a:lnTo>
                  <a:lnTo>
                    <a:pt x="24439" y="43223"/>
                  </a:lnTo>
                  <a:lnTo>
                    <a:pt x="26593" y="38897"/>
                  </a:lnTo>
                  <a:lnTo>
                    <a:pt x="29169" y="37460"/>
                  </a:lnTo>
                  <a:lnTo>
                    <a:pt x="28778" y="31591"/>
                  </a:lnTo>
                  <a:lnTo>
                    <a:pt x="27339" y="27045"/>
                  </a:lnTo>
                  <a:lnTo>
                    <a:pt x="20244" y="22391"/>
                  </a:lnTo>
                  <a:lnTo>
                    <a:pt x="17109" y="21901"/>
                  </a:lnTo>
                  <a:lnTo>
                    <a:pt x="11635" y="16901"/>
                  </a:lnTo>
                  <a:lnTo>
                    <a:pt x="10358" y="19478"/>
                  </a:lnTo>
                  <a:lnTo>
                    <a:pt x="8856" y="19930"/>
                  </a:lnTo>
                  <a:lnTo>
                    <a:pt x="8096" y="17969"/>
                  </a:lnTo>
                  <a:lnTo>
                    <a:pt x="8203" y="15658"/>
                  </a:lnTo>
                  <a:lnTo>
                    <a:pt x="5383" y="13021"/>
                  </a:lnTo>
                  <a:lnTo>
                    <a:pt x="9596" y="11137"/>
                  </a:lnTo>
                  <a:lnTo>
                    <a:pt x="12334" y="11260"/>
                  </a:lnTo>
                  <a:lnTo>
                    <a:pt x="12060" y="9843"/>
                  </a:lnTo>
                  <a:lnTo>
                    <a:pt x="6433" y="9796"/>
                  </a:lnTo>
                  <a:lnTo>
                    <a:pt x="4998" y="6625"/>
                  </a:lnTo>
                  <a:lnTo>
                    <a:pt x="1584" y="5630"/>
                  </a:lnTo>
                  <a:lnTo>
                    <a:pt x="0" y="3003"/>
                  </a:lnTo>
                  <a:lnTo>
                    <a:pt x="5200" y="1729"/>
                  </a:lnTo>
                  <a:lnTo>
                    <a:pt x="7184" y="0"/>
                  </a:lnTo>
                  <a:lnTo>
                    <a:pt x="13341" y="2198"/>
                  </a:lnTo>
                  <a:lnTo>
                    <a:pt x="13920" y="418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2" name="Polygon form 882"/>
            <p:cNvSpPr/>
            <p:nvPr/>
          </p:nvSpPr>
          <p:spPr>
            <a:xfrm>
              <a:off x="1178568" y="3421529"/>
              <a:ext cx="25085" cy="38049"/>
            </a:xfrm>
            <a:custGeom>
              <a:avLst/>
              <a:gdLst/>
              <a:ahLst/>
              <a:cxnLst/>
              <a:rect l="0" t="0" r="0" b="0"/>
              <a:pathLst>
                <a:path w="25085" h="38049">
                  <a:moveTo>
                    <a:pt x="25085" y="1168"/>
                  </a:moveTo>
                  <a:lnTo>
                    <a:pt x="22060" y="6372"/>
                  </a:lnTo>
                  <a:lnTo>
                    <a:pt x="19174" y="7381"/>
                  </a:lnTo>
                  <a:lnTo>
                    <a:pt x="15467" y="6363"/>
                  </a:lnTo>
                  <a:lnTo>
                    <a:pt x="9059" y="6629"/>
                  </a:lnTo>
                  <a:lnTo>
                    <a:pt x="5702" y="7380"/>
                  </a:lnTo>
                  <a:lnTo>
                    <a:pt x="5148" y="11311"/>
                  </a:lnTo>
                  <a:lnTo>
                    <a:pt x="8532" y="15940"/>
                  </a:lnTo>
                  <a:lnTo>
                    <a:pt x="10645" y="13589"/>
                  </a:lnTo>
                  <a:lnTo>
                    <a:pt x="17836" y="11829"/>
                  </a:lnTo>
                  <a:lnTo>
                    <a:pt x="17493" y="14234"/>
                  </a:lnTo>
                  <a:lnTo>
                    <a:pt x="15827" y="13471"/>
                  </a:lnTo>
                  <a:lnTo>
                    <a:pt x="14108" y="16522"/>
                  </a:lnTo>
                  <a:lnTo>
                    <a:pt x="10677" y="18527"/>
                  </a:lnTo>
                  <a:lnTo>
                    <a:pt x="14091" y="25227"/>
                  </a:lnTo>
                  <a:lnTo>
                    <a:pt x="13309" y="27012"/>
                  </a:lnTo>
                  <a:lnTo>
                    <a:pt x="16433" y="33067"/>
                  </a:lnTo>
                  <a:lnTo>
                    <a:pt x="16171" y="36495"/>
                  </a:lnTo>
                  <a:lnTo>
                    <a:pt x="14012" y="37999"/>
                  </a:lnTo>
                  <a:lnTo>
                    <a:pt x="12641" y="36146"/>
                  </a:lnTo>
                  <a:lnTo>
                    <a:pt x="14770" y="31902"/>
                  </a:lnTo>
                  <a:lnTo>
                    <a:pt x="10880" y="33875"/>
                  </a:lnTo>
                  <a:lnTo>
                    <a:pt x="10014" y="32423"/>
                  </a:lnTo>
                  <a:lnTo>
                    <a:pt x="10628" y="30420"/>
                  </a:lnTo>
                  <a:lnTo>
                    <a:pt x="8014" y="27343"/>
                  </a:lnTo>
                  <a:lnTo>
                    <a:pt x="8506" y="22279"/>
                  </a:lnTo>
                  <a:lnTo>
                    <a:pt x="5885" y="23841"/>
                  </a:lnTo>
                  <a:lnTo>
                    <a:pt x="5934" y="29899"/>
                  </a:lnTo>
                  <a:lnTo>
                    <a:pt x="5625" y="37329"/>
                  </a:lnTo>
                  <a:lnTo>
                    <a:pt x="3138" y="38049"/>
                  </a:lnTo>
                  <a:lnTo>
                    <a:pt x="1599" y="36506"/>
                  </a:lnTo>
                  <a:lnTo>
                    <a:pt x="3002" y="31747"/>
                  </a:lnTo>
                  <a:lnTo>
                    <a:pt x="2664" y="26737"/>
                  </a:lnTo>
                  <a:lnTo>
                    <a:pt x="1050" y="26685"/>
                  </a:lnTo>
                  <a:lnTo>
                    <a:pt x="0" y="23127"/>
                  </a:lnTo>
                  <a:lnTo>
                    <a:pt x="1696" y="19743"/>
                  </a:lnTo>
                  <a:lnTo>
                    <a:pt x="2336" y="15629"/>
                  </a:lnTo>
                  <a:lnTo>
                    <a:pt x="4330" y="7812"/>
                  </a:lnTo>
                  <a:lnTo>
                    <a:pt x="5126" y="5671"/>
                  </a:lnTo>
                  <a:lnTo>
                    <a:pt x="8349" y="1804"/>
                  </a:lnTo>
                  <a:lnTo>
                    <a:pt x="11376" y="3332"/>
                  </a:lnTo>
                  <a:lnTo>
                    <a:pt x="16234" y="4044"/>
                  </a:lnTo>
                  <a:lnTo>
                    <a:pt x="20654" y="3815"/>
                  </a:lnTo>
                  <a:lnTo>
                    <a:pt x="24390" y="0"/>
                  </a:lnTo>
                  <a:lnTo>
                    <a:pt x="25085" y="11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3" name="Polygon form 883"/>
            <p:cNvSpPr/>
            <p:nvPr/>
          </p:nvSpPr>
          <p:spPr>
            <a:xfrm>
              <a:off x="1125945" y="3460043"/>
              <a:ext cx="38861" cy="15080"/>
            </a:xfrm>
            <a:custGeom>
              <a:avLst/>
              <a:gdLst/>
              <a:ahLst/>
              <a:cxnLst/>
              <a:rect l="0" t="0" r="0" b="0"/>
              <a:pathLst>
                <a:path w="38861" h="15080">
                  <a:moveTo>
                    <a:pt x="12509" y="4606"/>
                  </a:moveTo>
                  <a:lnTo>
                    <a:pt x="19806" y="5221"/>
                  </a:lnTo>
                  <a:lnTo>
                    <a:pt x="20816" y="3129"/>
                  </a:lnTo>
                  <a:lnTo>
                    <a:pt x="27726" y="5691"/>
                  </a:lnTo>
                  <a:lnTo>
                    <a:pt x="28827" y="9033"/>
                  </a:lnTo>
                  <a:lnTo>
                    <a:pt x="34477" y="10067"/>
                  </a:lnTo>
                  <a:lnTo>
                    <a:pt x="38861" y="13207"/>
                  </a:lnTo>
                  <a:lnTo>
                    <a:pt x="34295" y="15080"/>
                  </a:lnTo>
                  <a:lnTo>
                    <a:pt x="30310" y="12933"/>
                  </a:lnTo>
                  <a:lnTo>
                    <a:pt x="26837" y="13008"/>
                  </a:lnTo>
                  <a:lnTo>
                    <a:pt x="22910" y="12557"/>
                  </a:lnTo>
                  <a:lnTo>
                    <a:pt x="19422" y="11577"/>
                  </a:lnTo>
                  <a:lnTo>
                    <a:pt x="15173" y="9555"/>
                  </a:lnTo>
                  <a:lnTo>
                    <a:pt x="12410" y="9006"/>
                  </a:lnTo>
                  <a:lnTo>
                    <a:pt x="10762" y="9616"/>
                  </a:lnTo>
                  <a:lnTo>
                    <a:pt x="3964" y="7417"/>
                  </a:lnTo>
                  <a:lnTo>
                    <a:pt x="3476" y="5228"/>
                  </a:lnTo>
                  <a:lnTo>
                    <a:pt x="0" y="4807"/>
                  </a:lnTo>
                  <a:lnTo>
                    <a:pt x="2977" y="0"/>
                  </a:lnTo>
                  <a:lnTo>
                    <a:pt x="7609" y="356"/>
                  </a:lnTo>
                  <a:lnTo>
                    <a:pt x="10563" y="2381"/>
                  </a:lnTo>
                  <a:lnTo>
                    <a:pt x="12124" y="2790"/>
                  </a:lnTo>
                  <a:lnTo>
                    <a:pt x="12509" y="460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4" name="Polygon form 884"/>
            <p:cNvSpPr/>
            <p:nvPr/>
          </p:nvSpPr>
          <p:spPr>
            <a:xfrm>
              <a:off x="1211992" y="3418681"/>
              <a:ext cx="4947" cy="16205"/>
            </a:xfrm>
            <a:custGeom>
              <a:avLst/>
              <a:gdLst/>
              <a:ahLst/>
              <a:cxnLst/>
              <a:rect l="0" t="0" r="0" b="0"/>
              <a:pathLst>
                <a:path w="4947" h="16205">
                  <a:moveTo>
                    <a:pt x="4947" y="5483"/>
                  </a:moveTo>
                  <a:lnTo>
                    <a:pt x="4791" y="10096"/>
                  </a:lnTo>
                  <a:lnTo>
                    <a:pt x="2805" y="9581"/>
                  </a:lnTo>
                  <a:lnTo>
                    <a:pt x="2222" y="12789"/>
                  </a:lnTo>
                  <a:lnTo>
                    <a:pt x="3786" y="15575"/>
                  </a:lnTo>
                  <a:lnTo>
                    <a:pt x="2702" y="16205"/>
                  </a:lnTo>
                  <a:lnTo>
                    <a:pt x="1177" y="12865"/>
                  </a:lnTo>
                  <a:lnTo>
                    <a:pt x="0" y="6134"/>
                  </a:lnTo>
                  <a:lnTo>
                    <a:pt x="691" y="1924"/>
                  </a:lnTo>
                  <a:lnTo>
                    <a:pt x="1914" y="0"/>
                  </a:lnTo>
                  <a:lnTo>
                    <a:pt x="2266" y="2876"/>
                  </a:lnTo>
                  <a:lnTo>
                    <a:pt x="4546" y="3329"/>
                  </a:lnTo>
                  <a:lnTo>
                    <a:pt x="4947" y="548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5" name="Polygon form 885"/>
            <p:cNvSpPr/>
            <p:nvPr/>
          </p:nvSpPr>
          <p:spPr>
            <a:xfrm>
              <a:off x="1213528" y="3444951"/>
              <a:ext cx="11151" cy="5641"/>
            </a:xfrm>
            <a:custGeom>
              <a:avLst/>
              <a:gdLst/>
              <a:ahLst/>
              <a:cxnLst/>
              <a:rect l="0" t="0" r="0" b="0"/>
              <a:pathLst>
                <a:path w="11151" h="5641">
                  <a:moveTo>
                    <a:pt x="9956" y="1577"/>
                  </a:moveTo>
                  <a:lnTo>
                    <a:pt x="11151" y="5641"/>
                  </a:lnTo>
                  <a:lnTo>
                    <a:pt x="8022" y="3426"/>
                  </a:lnTo>
                  <a:lnTo>
                    <a:pt x="4834" y="2954"/>
                  </a:lnTo>
                  <a:lnTo>
                    <a:pt x="2649" y="3282"/>
                  </a:lnTo>
                  <a:lnTo>
                    <a:pt x="0" y="3072"/>
                  </a:lnTo>
                  <a:lnTo>
                    <a:pt x="1037" y="182"/>
                  </a:lnTo>
                  <a:lnTo>
                    <a:pt x="5792" y="0"/>
                  </a:lnTo>
                  <a:lnTo>
                    <a:pt x="9956" y="157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6" name="Polygon form 886"/>
            <p:cNvSpPr/>
            <p:nvPr/>
          </p:nvSpPr>
          <p:spPr>
            <a:xfrm>
              <a:off x="1180671" y="3472364"/>
              <a:ext cx="11791" cy="4232"/>
            </a:xfrm>
            <a:custGeom>
              <a:avLst/>
              <a:gdLst/>
              <a:ahLst/>
              <a:cxnLst/>
              <a:rect l="0" t="0" r="0" b="0"/>
              <a:pathLst>
                <a:path w="11791" h="4232">
                  <a:moveTo>
                    <a:pt x="11791" y="0"/>
                  </a:moveTo>
                  <a:lnTo>
                    <a:pt x="10909" y="2882"/>
                  </a:lnTo>
                  <a:lnTo>
                    <a:pt x="5002" y="4232"/>
                  </a:lnTo>
                  <a:lnTo>
                    <a:pt x="0" y="3482"/>
                  </a:lnTo>
                  <a:lnTo>
                    <a:pt x="199" y="1588"/>
                  </a:lnTo>
                  <a:lnTo>
                    <a:pt x="3349" y="572"/>
                  </a:lnTo>
                  <a:lnTo>
                    <a:pt x="5572" y="2178"/>
                  </a:lnTo>
                  <a:lnTo>
                    <a:pt x="8158" y="1836"/>
                  </a:lnTo>
                  <a:lnTo>
                    <a:pt x="11791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7" name="Polygon form 887"/>
            <p:cNvSpPr/>
            <p:nvPr/>
          </p:nvSpPr>
          <p:spPr>
            <a:xfrm>
              <a:off x="1193214" y="3476702"/>
              <a:ext cx="6918" cy="7525"/>
            </a:xfrm>
            <a:custGeom>
              <a:avLst/>
              <a:gdLst/>
              <a:ahLst/>
              <a:cxnLst/>
              <a:rect l="0" t="0" r="0" b="0"/>
              <a:pathLst>
                <a:path w="6918" h="7525">
                  <a:moveTo>
                    <a:pt x="3786" y="6464"/>
                  </a:moveTo>
                  <a:lnTo>
                    <a:pt x="370" y="7525"/>
                  </a:lnTo>
                  <a:lnTo>
                    <a:pt x="0" y="6888"/>
                  </a:lnTo>
                  <a:lnTo>
                    <a:pt x="582" y="5126"/>
                  </a:lnTo>
                  <a:lnTo>
                    <a:pt x="2631" y="1986"/>
                  </a:lnTo>
                  <a:lnTo>
                    <a:pt x="6657" y="0"/>
                  </a:lnTo>
                  <a:lnTo>
                    <a:pt x="6918" y="1040"/>
                  </a:lnTo>
                  <a:lnTo>
                    <a:pt x="6789" y="2626"/>
                  </a:lnTo>
                  <a:lnTo>
                    <a:pt x="3786" y="646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8" name="Polygon form 888"/>
            <p:cNvSpPr/>
            <p:nvPr/>
          </p:nvSpPr>
          <p:spPr>
            <a:xfrm>
              <a:off x="1168386" y="3471993"/>
              <a:ext cx="9300" cy="4829"/>
            </a:xfrm>
            <a:custGeom>
              <a:avLst/>
              <a:gdLst/>
              <a:ahLst/>
              <a:cxnLst/>
              <a:rect l="0" t="0" r="0" b="0"/>
              <a:pathLst>
                <a:path w="9300" h="4829">
                  <a:moveTo>
                    <a:pt x="4954" y="0"/>
                  </a:moveTo>
                  <a:lnTo>
                    <a:pt x="6187" y="1404"/>
                  </a:lnTo>
                  <a:lnTo>
                    <a:pt x="8593" y="1029"/>
                  </a:lnTo>
                  <a:lnTo>
                    <a:pt x="9300" y="3247"/>
                  </a:lnTo>
                  <a:lnTo>
                    <a:pt x="4770" y="4192"/>
                  </a:lnTo>
                  <a:lnTo>
                    <a:pt x="2047" y="4829"/>
                  </a:lnTo>
                  <a:lnTo>
                    <a:pt x="0" y="4745"/>
                  </a:lnTo>
                  <a:lnTo>
                    <a:pt x="1639" y="1804"/>
                  </a:lnTo>
                  <a:lnTo>
                    <a:pt x="3738" y="1805"/>
                  </a:lnTo>
                  <a:lnTo>
                    <a:pt x="4954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9" name="Polygon form 889"/>
            <p:cNvSpPr/>
            <p:nvPr/>
          </p:nvSpPr>
          <p:spPr>
            <a:xfrm>
              <a:off x="1176563" y="3478697"/>
              <a:ext cx="6618" cy="4683"/>
            </a:xfrm>
            <a:custGeom>
              <a:avLst/>
              <a:gdLst/>
              <a:ahLst/>
              <a:cxnLst/>
              <a:rect l="0" t="0" r="0" b="0"/>
              <a:pathLst>
                <a:path w="6618" h="4683">
                  <a:moveTo>
                    <a:pt x="6205" y="4624"/>
                  </a:moveTo>
                  <a:lnTo>
                    <a:pt x="4591" y="4683"/>
                  </a:lnTo>
                  <a:lnTo>
                    <a:pt x="0" y="936"/>
                  </a:lnTo>
                  <a:lnTo>
                    <a:pt x="3680" y="0"/>
                  </a:lnTo>
                  <a:lnTo>
                    <a:pt x="5488" y="1624"/>
                  </a:lnTo>
                  <a:lnTo>
                    <a:pt x="6618" y="3231"/>
                  </a:lnTo>
                  <a:lnTo>
                    <a:pt x="6205" y="462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0" name="Polygon form 890"/>
            <p:cNvSpPr/>
            <p:nvPr/>
          </p:nvSpPr>
          <p:spPr>
            <a:xfrm>
              <a:off x="1206242" y="3446602"/>
              <a:ext cx="4774" cy="3475"/>
            </a:xfrm>
            <a:custGeom>
              <a:avLst/>
              <a:gdLst/>
              <a:ahLst/>
              <a:cxnLst/>
              <a:rect l="0" t="0" r="0" b="0"/>
              <a:pathLst>
                <a:path w="4774" h="3475">
                  <a:moveTo>
                    <a:pt x="4774" y="1743"/>
                  </a:moveTo>
                  <a:lnTo>
                    <a:pt x="3249" y="3475"/>
                  </a:lnTo>
                  <a:lnTo>
                    <a:pt x="643" y="2484"/>
                  </a:lnTo>
                  <a:lnTo>
                    <a:pt x="0" y="219"/>
                  </a:lnTo>
                  <a:lnTo>
                    <a:pt x="3898" y="0"/>
                  </a:lnTo>
                  <a:lnTo>
                    <a:pt x="4774" y="174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1" name="Polygon form 891"/>
            <p:cNvSpPr/>
            <p:nvPr/>
          </p:nvSpPr>
          <p:spPr>
            <a:xfrm>
              <a:off x="1236358" y="3459215"/>
              <a:ext cx="2555" cy="7712"/>
            </a:xfrm>
            <a:custGeom>
              <a:avLst/>
              <a:gdLst/>
              <a:ahLst/>
              <a:cxnLst/>
              <a:rect l="0" t="0" r="0" b="0"/>
              <a:pathLst>
                <a:path w="2555" h="7712">
                  <a:moveTo>
                    <a:pt x="2321" y="4120"/>
                  </a:moveTo>
                  <a:lnTo>
                    <a:pt x="0" y="7712"/>
                  </a:lnTo>
                  <a:lnTo>
                    <a:pt x="13" y="3694"/>
                  </a:lnTo>
                  <a:lnTo>
                    <a:pt x="861" y="1790"/>
                  </a:lnTo>
                  <a:lnTo>
                    <a:pt x="1813" y="0"/>
                  </a:lnTo>
                  <a:lnTo>
                    <a:pt x="2555" y="1575"/>
                  </a:lnTo>
                  <a:lnTo>
                    <a:pt x="2321" y="412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2" name="Polygon form 892"/>
            <p:cNvSpPr/>
            <p:nvPr/>
          </p:nvSpPr>
          <p:spPr>
            <a:xfrm>
              <a:off x="974558" y="3257321"/>
              <a:ext cx="102079" cy="133878"/>
            </a:xfrm>
            <a:custGeom>
              <a:avLst/>
              <a:gdLst/>
              <a:ahLst/>
              <a:cxnLst/>
              <a:rect l="0" t="0" r="0" b="0"/>
              <a:pathLst>
                <a:path w="102079" h="133878">
                  <a:moveTo>
                    <a:pt x="21410" y="0"/>
                  </a:moveTo>
                  <a:lnTo>
                    <a:pt x="26858" y="5485"/>
                  </a:lnTo>
                  <a:lnTo>
                    <a:pt x="27654" y="9442"/>
                  </a:lnTo>
                  <a:lnTo>
                    <a:pt x="29765" y="11855"/>
                  </a:lnTo>
                  <a:lnTo>
                    <a:pt x="30346" y="14330"/>
                  </a:lnTo>
                  <a:lnTo>
                    <a:pt x="27625" y="13790"/>
                  </a:lnTo>
                  <a:lnTo>
                    <a:pt x="30080" y="19081"/>
                  </a:lnTo>
                  <a:lnTo>
                    <a:pt x="34402" y="22001"/>
                  </a:lnTo>
                  <a:lnTo>
                    <a:pt x="40271" y="25186"/>
                  </a:lnTo>
                  <a:lnTo>
                    <a:pt x="38573" y="27482"/>
                  </a:lnTo>
                  <a:lnTo>
                    <a:pt x="38328" y="32079"/>
                  </a:lnTo>
                  <a:lnTo>
                    <a:pt x="42279" y="33780"/>
                  </a:lnTo>
                  <a:lnTo>
                    <a:pt x="46276" y="36032"/>
                  </a:lnTo>
                  <a:lnTo>
                    <a:pt x="51670" y="38578"/>
                  </a:lnTo>
                  <a:lnTo>
                    <a:pt x="56795" y="39013"/>
                  </a:lnTo>
                  <a:lnTo>
                    <a:pt x="59501" y="41414"/>
                  </a:lnTo>
                  <a:lnTo>
                    <a:pt x="62422" y="41768"/>
                  </a:lnTo>
                  <a:lnTo>
                    <a:pt x="67077" y="42733"/>
                  </a:lnTo>
                  <a:lnTo>
                    <a:pt x="70083" y="42528"/>
                  </a:lnTo>
                  <a:lnTo>
                    <a:pt x="70009" y="40572"/>
                  </a:lnTo>
                  <a:lnTo>
                    <a:pt x="68729" y="37481"/>
                  </a:lnTo>
                  <a:lnTo>
                    <a:pt x="68453" y="35361"/>
                  </a:lnTo>
                  <a:lnTo>
                    <a:pt x="70378" y="34236"/>
                  </a:lnTo>
                  <a:lnTo>
                    <a:pt x="71707" y="38080"/>
                  </a:lnTo>
                  <a:lnTo>
                    <a:pt x="72041" y="39058"/>
                  </a:lnTo>
                  <a:lnTo>
                    <a:pt x="75818" y="40780"/>
                  </a:lnTo>
                  <a:lnTo>
                    <a:pt x="77898" y="39916"/>
                  </a:lnTo>
                  <a:lnTo>
                    <a:pt x="81045" y="40113"/>
                  </a:lnTo>
                  <a:lnTo>
                    <a:pt x="83963" y="39839"/>
                  </a:lnTo>
                  <a:lnTo>
                    <a:pt x="83399" y="36808"/>
                  </a:lnTo>
                  <a:lnTo>
                    <a:pt x="81499" y="35306"/>
                  </a:lnTo>
                  <a:lnTo>
                    <a:pt x="84236" y="34559"/>
                  </a:lnTo>
                  <a:lnTo>
                    <a:pt x="86466" y="30751"/>
                  </a:lnTo>
                  <a:lnTo>
                    <a:pt x="89669" y="27420"/>
                  </a:lnTo>
                  <a:lnTo>
                    <a:pt x="93035" y="28480"/>
                  </a:lnTo>
                  <a:lnTo>
                    <a:pt x="94950" y="26279"/>
                  </a:lnTo>
                  <a:lnTo>
                    <a:pt x="97567" y="29258"/>
                  </a:lnTo>
                  <a:lnTo>
                    <a:pt x="96979" y="31388"/>
                  </a:lnTo>
                  <a:lnTo>
                    <a:pt x="101071" y="31934"/>
                  </a:lnTo>
                  <a:lnTo>
                    <a:pt x="101899" y="33793"/>
                  </a:lnTo>
                  <a:lnTo>
                    <a:pt x="100904" y="34760"/>
                  </a:lnTo>
                  <a:lnTo>
                    <a:pt x="102079" y="37785"/>
                  </a:lnTo>
                  <a:lnTo>
                    <a:pt x="99243" y="37015"/>
                  </a:lnTo>
                  <a:lnTo>
                    <a:pt x="95516" y="40642"/>
                  </a:lnTo>
                  <a:lnTo>
                    <a:pt x="96391" y="43462"/>
                  </a:lnTo>
                  <a:lnTo>
                    <a:pt x="95470" y="47690"/>
                  </a:lnTo>
                  <a:lnTo>
                    <a:pt x="95897" y="50104"/>
                  </a:lnTo>
                  <a:lnTo>
                    <a:pt x="95270" y="54244"/>
                  </a:lnTo>
                  <a:lnTo>
                    <a:pt x="92132" y="53235"/>
                  </a:lnTo>
                  <a:lnTo>
                    <a:pt x="93198" y="58350"/>
                  </a:lnTo>
                  <a:lnTo>
                    <a:pt x="92750" y="60064"/>
                  </a:lnTo>
                  <a:lnTo>
                    <a:pt x="93612" y="62147"/>
                  </a:lnTo>
                  <a:lnTo>
                    <a:pt x="92049" y="63386"/>
                  </a:lnTo>
                  <a:lnTo>
                    <a:pt x="88335" y="55631"/>
                  </a:lnTo>
                  <a:lnTo>
                    <a:pt x="87325" y="55686"/>
                  </a:lnTo>
                  <a:lnTo>
                    <a:pt x="87447" y="58859"/>
                  </a:lnTo>
                  <a:lnTo>
                    <a:pt x="84850" y="56382"/>
                  </a:lnTo>
                  <a:lnTo>
                    <a:pt x="85330" y="53535"/>
                  </a:lnTo>
                  <a:lnTo>
                    <a:pt x="86902" y="53185"/>
                  </a:lnTo>
                  <a:lnTo>
                    <a:pt x="87573" y="48948"/>
                  </a:lnTo>
                  <a:lnTo>
                    <a:pt x="85259" y="48194"/>
                  </a:lnTo>
                  <a:lnTo>
                    <a:pt x="81891" y="48405"/>
                  </a:lnTo>
                  <a:lnTo>
                    <a:pt x="78252" y="47871"/>
                  </a:lnTo>
                  <a:lnTo>
                    <a:pt x="77083" y="44469"/>
                  </a:lnTo>
                  <a:lnTo>
                    <a:pt x="75285" y="44298"/>
                  </a:lnTo>
                  <a:lnTo>
                    <a:pt x="71871" y="42297"/>
                  </a:lnTo>
                  <a:lnTo>
                    <a:pt x="71413" y="45675"/>
                  </a:lnTo>
                  <a:lnTo>
                    <a:pt x="74677" y="48167"/>
                  </a:lnTo>
                  <a:lnTo>
                    <a:pt x="72828" y="50085"/>
                  </a:lnTo>
                  <a:lnTo>
                    <a:pt x="72434" y="51904"/>
                  </a:lnTo>
                  <a:lnTo>
                    <a:pt x="74994" y="53134"/>
                  </a:lnTo>
                  <a:lnTo>
                    <a:pt x="75043" y="56117"/>
                  </a:lnTo>
                  <a:lnTo>
                    <a:pt x="77135" y="59765"/>
                  </a:lnTo>
                  <a:lnTo>
                    <a:pt x="78576" y="63795"/>
                  </a:lnTo>
                  <a:lnTo>
                    <a:pt x="78419" y="65609"/>
                  </a:lnTo>
                  <a:lnTo>
                    <a:pt x="75888" y="65633"/>
                  </a:lnTo>
                  <a:lnTo>
                    <a:pt x="71526" y="66806"/>
                  </a:lnTo>
                  <a:lnTo>
                    <a:pt x="72463" y="70494"/>
                  </a:lnTo>
                  <a:lnTo>
                    <a:pt x="71026" y="73463"/>
                  </a:lnTo>
                  <a:lnTo>
                    <a:pt x="66257" y="76927"/>
                  </a:lnTo>
                  <a:lnTo>
                    <a:pt x="63048" y="82816"/>
                  </a:lnTo>
                  <a:lnTo>
                    <a:pt x="60720" y="85982"/>
                  </a:lnTo>
                  <a:lnTo>
                    <a:pt x="57462" y="89283"/>
                  </a:lnTo>
                  <a:lnTo>
                    <a:pt x="57784" y="91536"/>
                  </a:lnTo>
                  <a:lnTo>
                    <a:pt x="56077" y="92787"/>
                  </a:lnTo>
                  <a:lnTo>
                    <a:pt x="52924" y="94618"/>
                  </a:lnTo>
                  <a:lnTo>
                    <a:pt x="51196" y="94916"/>
                  </a:lnTo>
                  <a:lnTo>
                    <a:pt x="50552" y="98670"/>
                  </a:lnTo>
                  <a:lnTo>
                    <a:pt x="52116" y="105017"/>
                  </a:lnTo>
                  <a:lnTo>
                    <a:pt x="52776" y="109073"/>
                  </a:lnTo>
                  <a:lnTo>
                    <a:pt x="51655" y="113751"/>
                  </a:lnTo>
                  <a:lnTo>
                    <a:pt x="52417" y="122068"/>
                  </a:lnTo>
                  <a:lnTo>
                    <a:pt x="50463" y="122334"/>
                  </a:lnTo>
                  <a:lnTo>
                    <a:pt x="49031" y="126089"/>
                  </a:lnTo>
                  <a:lnTo>
                    <a:pt x="50319" y="127687"/>
                  </a:lnTo>
                  <a:lnTo>
                    <a:pt x="46937" y="129117"/>
                  </a:lnTo>
                  <a:lnTo>
                    <a:pt x="45882" y="132457"/>
                  </a:lnTo>
                  <a:lnTo>
                    <a:pt x="44438" y="133878"/>
                  </a:lnTo>
                  <a:lnTo>
                    <a:pt x="40506" y="129358"/>
                  </a:lnTo>
                  <a:lnTo>
                    <a:pt x="38216" y="122548"/>
                  </a:lnTo>
                  <a:lnTo>
                    <a:pt x="36332" y="117651"/>
                  </a:lnTo>
                  <a:lnTo>
                    <a:pt x="34788" y="115365"/>
                  </a:lnTo>
                  <a:lnTo>
                    <a:pt x="32317" y="110718"/>
                  </a:lnTo>
                  <a:lnTo>
                    <a:pt x="30739" y="104647"/>
                  </a:lnTo>
                  <a:lnTo>
                    <a:pt x="29745" y="101620"/>
                  </a:lnTo>
                  <a:lnTo>
                    <a:pt x="25515" y="95010"/>
                  </a:lnTo>
                  <a:lnTo>
                    <a:pt x="22727" y="85632"/>
                  </a:lnTo>
                  <a:lnTo>
                    <a:pt x="20721" y="79450"/>
                  </a:lnTo>
                  <a:lnTo>
                    <a:pt x="19842" y="73576"/>
                  </a:lnTo>
                  <a:lnTo>
                    <a:pt x="18392" y="69056"/>
                  </a:lnTo>
                  <a:lnTo>
                    <a:pt x="13439" y="72093"/>
                  </a:lnTo>
                  <a:lnTo>
                    <a:pt x="10723" y="71578"/>
                  </a:lnTo>
                  <a:lnTo>
                    <a:pt x="4940" y="65842"/>
                  </a:lnTo>
                  <a:lnTo>
                    <a:pt x="6438" y="64050"/>
                  </a:lnTo>
                  <a:lnTo>
                    <a:pt x="5029" y="62183"/>
                  </a:lnTo>
                  <a:lnTo>
                    <a:pt x="0" y="58202"/>
                  </a:lnTo>
                  <a:lnTo>
                    <a:pt x="1894" y="54917"/>
                  </a:lnTo>
                  <a:lnTo>
                    <a:pt x="9997" y="54699"/>
                  </a:lnTo>
                  <a:lnTo>
                    <a:pt x="8493" y="50572"/>
                  </a:lnTo>
                  <a:lnTo>
                    <a:pt x="5965" y="48186"/>
                  </a:lnTo>
                  <a:lnTo>
                    <a:pt x="4824" y="44484"/>
                  </a:lnTo>
                  <a:lnTo>
                    <a:pt x="2006" y="42393"/>
                  </a:lnTo>
                  <a:lnTo>
                    <a:pt x="4974" y="37210"/>
                  </a:lnTo>
                  <a:lnTo>
                    <a:pt x="9264" y="37437"/>
                  </a:lnTo>
                  <a:lnTo>
                    <a:pt x="11934" y="32246"/>
                  </a:lnTo>
                  <a:lnTo>
                    <a:pt x="13056" y="27266"/>
                  </a:lnTo>
                  <a:lnTo>
                    <a:pt x="15356" y="22292"/>
                  </a:lnTo>
                  <a:lnTo>
                    <a:pt x="14434" y="18853"/>
                  </a:lnTo>
                  <a:lnTo>
                    <a:pt x="16741" y="15941"/>
                  </a:lnTo>
                  <a:lnTo>
                    <a:pt x="13252" y="13675"/>
                  </a:lnTo>
                  <a:lnTo>
                    <a:pt x="11154" y="10465"/>
                  </a:lnTo>
                  <a:lnTo>
                    <a:pt x="8756" y="6297"/>
                  </a:lnTo>
                  <a:lnTo>
                    <a:pt x="9897" y="4148"/>
                  </a:lnTo>
                  <a:lnTo>
                    <a:pt x="15545" y="5094"/>
                  </a:lnTo>
                  <a:lnTo>
                    <a:pt x="19242" y="4206"/>
                  </a:lnTo>
                  <a:lnTo>
                    <a:pt x="21410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3" name="Polygon form 893"/>
            <p:cNvSpPr/>
            <p:nvPr/>
          </p:nvSpPr>
          <p:spPr>
            <a:xfrm>
              <a:off x="690398" y="3170930"/>
              <a:ext cx="12717" cy="16257"/>
            </a:xfrm>
            <a:custGeom>
              <a:avLst/>
              <a:gdLst/>
              <a:ahLst/>
              <a:cxnLst/>
              <a:rect l="0" t="0" r="0" b="0"/>
              <a:pathLst>
                <a:path w="12717" h="16257">
                  <a:moveTo>
                    <a:pt x="12329" y="5964"/>
                  </a:moveTo>
                  <a:lnTo>
                    <a:pt x="12717" y="9325"/>
                  </a:lnTo>
                  <a:lnTo>
                    <a:pt x="10179" y="13511"/>
                  </a:lnTo>
                  <a:lnTo>
                    <a:pt x="4446" y="16257"/>
                  </a:lnTo>
                  <a:lnTo>
                    <a:pt x="0" y="15516"/>
                  </a:lnTo>
                  <a:lnTo>
                    <a:pt x="2837" y="10625"/>
                  </a:lnTo>
                  <a:lnTo>
                    <a:pt x="1483" y="5834"/>
                  </a:lnTo>
                  <a:lnTo>
                    <a:pt x="5903" y="2182"/>
                  </a:lnTo>
                  <a:lnTo>
                    <a:pt x="8340" y="0"/>
                  </a:lnTo>
                  <a:lnTo>
                    <a:pt x="8855" y="2522"/>
                  </a:lnTo>
                  <a:lnTo>
                    <a:pt x="8099" y="5037"/>
                  </a:lnTo>
                  <a:lnTo>
                    <a:pt x="10021" y="4983"/>
                  </a:lnTo>
                  <a:lnTo>
                    <a:pt x="12329" y="596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4" name="Polygon form 894"/>
            <p:cNvSpPr/>
            <p:nvPr/>
          </p:nvSpPr>
          <p:spPr>
            <a:xfrm>
              <a:off x="874460" y="3241394"/>
              <a:ext cx="79664" cy="68104"/>
            </a:xfrm>
            <a:custGeom>
              <a:avLst/>
              <a:gdLst/>
              <a:ahLst/>
              <a:cxnLst/>
              <a:rect l="0" t="0" r="0" b="0"/>
              <a:pathLst>
                <a:path w="79664" h="68104">
                  <a:moveTo>
                    <a:pt x="36124" y="10996"/>
                  </a:moveTo>
                  <a:lnTo>
                    <a:pt x="38975" y="9978"/>
                  </a:lnTo>
                  <a:lnTo>
                    <a:pt x="40826" y="7178"/>
                  </a:lnTo>
                  <a:lnTo>
                    <a:pt x="43172" y="7238"/>
                  </a:lnTo>
                  <a:lnTo>
                    <a:pt x="44483" y="6301"/>
                  </a:lnTo>
                  <a:lnTo>
                    <a:pt x="47045" y="6655"/>
                  </a:lnTo>
                  <a:lnTo>
                    <a:pt x="51450" y="8936"/>
                  </a:lnTo>
                  <a:lnTo>
                    <a:pt x="54345" y="9360"/>
                  </a:lnTo>
                  <a:lnTo>
                    <a:pt x="59336" y="13443"/>
                  </a:lnTo>
                  <a:lnTo>
                    <a:pt x="61975" y="13522"/>
                  </a:lnTo>
                  <a:lnTo>
                    <a:pt x="63246" y="17528"/>
                  </a:lnTo>
                  <a:lnTo>
                    <a:pt x="63193" y="23528"/>
                  </a:lnTo>
                  <a:lnTo>
                    <a:pt x="62998" y="27036"/>
                  </a:lnTo>
                  <a:lnTo>
                    <a:pt x="64695" y="27691"/>
                  </a:lnTo>
                  <a:lnTo>
                    <a:pt x="63748" y="30358"/>
                  </a:lnTo>
                  <a:lnTo>
                    <a:pt x="65727" y="34137"/>
                  </a:lnTo>
                  <a:lnTo>
                    <a:pt x="66639" y="37165"/>
                  </a:lnTo>
                  <a:lnTo>
                    <a:pt x="69517" y="37887"/>
                  </a:lnTo>
                  <a:lnTo>
                    <a:pt x="70444" y="40959"/>
                  </a:lnTo>
                  <a:lnTo>
                    <a:pt x="68043" y="45397"/>
                  </a:lnTo>
                  <a:lnTo>
                    <a:pt x="70317" y="47863"/>
                  </a:lnTo>
                  <a:lnTo>
                    <a:pt x="72325" y="50714"/>
                  </a:lnTo>
                  <a:lnTo>
                    <a:pt x="76190" y="52722"/>
                  </a:lnTo>
                  <a:lnTo>
                    <a:pt x="77075" y="56943"/>
                  </a:lnTo>
                  <a:lnTo>
                    <a:pt x="78961" y="57671"/>
                  </a:lnTo>
                  <a:lnTo>
                    <a:pt x="79664" y="59873"/>
                  </a:lnTo>
                  <a:lnTo>
                    <a:pt x="74826" y="62495"/>
                  </a:lnTo>
                  <a:lnTo>
                    <a:pt x="74378" y="68104"/>
                  </a:lnTo>
                  <a:lnTo>
                    <a:pt x="67230" y="66828"/>
                  </a:lnTo>
                  <a:lnTo>
                    <a:pt x="63051" y="65826"/>
                  </a:lnTo>
                  <a:lnTo>
                    <a:pt x="58811" y="65304"/>
                  </a:lnTo>
                  <a:lnTo>
                    <a:pt x="56314" y="59478"/>
                  </a:lnTo>
                  <a:lnTo>
                    <a:pt x="54428" y="58675"/>
                  </a:lnTo>
                  <a:lnTo>
                    <a:pt x="51759" y="59597"/>
                  </a:lnTo>
                  <a:lnTo>
                    <a:pt x="48431" y="61996"/>
                  </a:lnTo>
                  <a:lnTo>
                    <a:pt x="43718" y="60517"/>
                  </a:lnTo>
                  <a:lnTo>
                    <a:pt x="39472" y="56937"/>
                  </a:lnTo>
                  <a:lnTo>
                    <a:pt x="35755" y="55660"/>
                  </a:lnTo>
                  <a:lnTo>
                    <a:pt x="32632" y="51196"/>
                  </a:lnTo>
                  <a:lnTo>
                    <a:pt x="28957" y="44913"/>
                  </a:lnTo>
                  <a:lnTo>
                    <a:pt x="27137" y="45730"/>
                  </a:lnTo>
                  <a:lnTo>
                    <a:pt x="24594" y="44208"/>
                  </a:lnTo>
                  <a:lnTo>
                    <a:pt x="23536" y="46096"/>
                  </a:lnTo>
                  <a:lnTo>
                    <a:pt x="21151" y="43643"/>
                  </a:lnTo>
                  <a:lnTo>
                    <a:pt x="20717" y="41112"/>
                  </a:lnTo>
                  <a:lnTo>
                    <a:pt x="19569" y="41140"/>
                  </a:lnTo>
                  <a:lnTo>
                    <a:pt x="19607" y="37684"/>
                  </a:lnTo>
                  <a:lnTo>
                    <a:pt x="17176" y="34119"/>
                  </a:lnTo>
                  <a:lnTo>
                    <a:pt x="12378" y="31621"/>
                  </a:lnTo>
                  <a:lnTo>
                    <a:pt x="9173" y="27171"/>
                  </a:lnTo>
                  <a:lnTo>
                    <a:pt x="9371" y="23449"/>
                  </a:lnTo>
                  <a:lnTo>
                    <a:pt x="10866" y="21768"/>
                  </a:lnTo>
                  <a:lnTo>
                    <a:pt x="10112" y="19004"/>
                  </a:lnTo>
                  <a:lnTo>
                    <a:pt x="7556" y="17640"/>
                  </a:lnTo>
                  <a:lnTo>
                    <a:pt x="4280" y="12044"/>
                  </a:lnTo>
                  <a:lnTo>
                    <a:pt x="1687" y="8298"/>
                  </a:lnTo>
                  <a:lnTo>
                    <a:pt x="2097" y="6814"/>
                  </a:lnTo>
                  <a:lnTo>
                    <a:pt x="0" y="1412"/>
                  </a:lnTo>
                  <a:lnTo>
                    <a:pt x="2096" y="0"/>
                  </a:lnTo>
                  <a:lnTo>
                    <a:pt x="2988" y="1771"/>
                  </a:lnTo>
                  <a:lnTo>
                    <a:pt x="5152" y="3910"/>
                  </a:lnTo>
                  <a:lnTo>
                    <a:pt x="7643" y="4475"/>
                  </a:lnTo>
                  <a:lnTo>
                    <a:pt x="8867" y="4301"/>
                  </a:lnTo>
                  <a:lnTo>
                    <a:pt x="12227" y="688"/>
                  </a:lnTo>
                  <a:lnTo>
                    <a:pt x="13443" y="301"/>
                  </a:lnTo>
                  <a:lnTo>
                    <a:pt x="14748" y="1662"/>
                  </a:lnTo>
                  <a:lnTo>
                    <a:pt x="14042" y="4042"/>
                  </a:lnTo>
                  <a:lnTo>
                    <a:pt x="16702" y="6463"/>
                  </a:lnTo>
                  <a:lnTo>
                    <a:pt x="17515" y="6201"/>
                  </a:lnTo>
                  <a:lnTo>
                    <a:pt x="19322" y="9668"/>
                  </a:lnTo>
                  <a:lnTo>
                    <a:pt x="22819" y="10561"/>
                  </a:lnTo>
                  <a:lnTo>
                    <a:pt x="25724" y="12872"/>
                  </a:lnTo>
                  <a:lnTo>
                    <a:pt x="30853" y="13544"/>
                  </a:lnTo>
                  <a:lnTo>
                    <a:pt x="36032" y="12118"/>
                  </a:lnTo>
                  <a:lnTo>
                    <a:pt x="36124" y="10996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5" name="Polygon form 895"/>
            <p:cNvSpPr/>
            <p:nvPr/>
          </p:nvSpPr>
          <p:spPr>
            <a:xfrm>
              <a:off x="860505" y="3252596"/>
              <a:ext cx="37491" cy="38989"/>
            </a:xfrm>
            <a:custGeom>
              <a:avLst/>
              <a:gdLst/>
              <a:ahLst/>
              <a:cxnLst/>
              <a:rect l="0" t="0" r="0" b="0"/>
              <a:pathLst>
                <a:path w="37491" h="38989">
                  <a:moveTo>
                    <a:pt x="21511" y="6438"/>
                  </a:moveTo>
                  <a:lnTo>
                    <a:pt x="24067" y="7802"/>
                  </a:lnTo>
                  <a:lnTo>
                    <a:pt x="24820" y="10566"/>
                  </a:lnTo>
                  <a:lnTo>
                    <a:pt x="23326" y="12247"/>
                  </a:lnTo>
                  <a:lnTo>
                    <a:pt x="23128" y="15968"/>
                  </a:lnTo>
                  <a:lnTo>
                    <a:pt x="26332" y="20419"/>
                  </a:lnTo>
                  <a:lnTo>
                    <a:pt x="31131" y="22916"/>
                  </a:lnTo>
                  <a:lnTo>
                    <a:pt x="33562" y="26482"/>
                  </a:lnTo>
                  <a:lnTo>
                    <a:pt x="33523" y="29938"/>
                  </a:lnTo>
                  <a:lnTo>
                    <a:pt x="34672" y="29909"/>
                  </a:lnTo>
                  <a:lnTo>
                    <a:pt x="35105" y="32440"/>
                  </a:lnTo>
                  <a:lnTo>
                    <a:pt x="37491" y="34893"/>
                  </a:lnTo>
                  <a:lnTo>
                    <a:pt x="35310" y="34709"/>
                  </a:lnTo>
                  <a:lnTo>
                    <a:pt x="32823" y="34369"/>
                  </a:lnTo>
                  <a:lnTo>
                    <a:pt x="30838" y="38989"/>
                  </a:lnTo>
                  <a:lnTo>
                    <a:pt x="24040" y="38751"/>
                  </a:lnTo>
                  <a:lnTo>
                    <a:pt x="12530" y="29420"/>
                  </a:lnTo>
                  <a:lnTo>
                    <a:pt x="6720" y="26212"/>
                  </a:lnTo>
                  <a:lnTo>
                    <a:pt x="2227" y="25014"/>
                  </a:lnTo>
                  <a:lnTo>
                    <a:pt x="0" y="19279"/>
                  </a:lnTo>
                  <a:lnTo>
                    <a:pt x="7151" y="14188"/>
                  </a:lnTo>
                  <a:lnTo>
                    <a:pt x="7597" y="8434"/>
                  </a:lnTo>
                  <a:lnTo>
                    <a:pt x="6711" y="4984"/>
                  </a:lnTo>
                  <a:lnTo>
                    <a:pt x="8437" y="3769"/>
                  </a:lnTo>
                  <a:lnTo>
                    <a:pt x="9732" y="772"/>
                  </a:lnTo>
                  <a:lnTo>
                    <a:pt x="11103" y="0"/>
                  </a:lnTo>
                  <a:lnTo>
                    <a:pt x="15265" y="510"/>
                  </a:lnTo>
                  <a:lnTo>
                    <a:pt x="16705" y="1685"/>
                  </a:lnTo>
                  <a:lnTo>
                    <a:pt x="18234" y="842"/>
                  </a:lnTo>
                  <a:lnTo>
                    <a:pt x="21511" y="643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6" name="Polygon form 896"/>
            <p:cNvSpPr/>
            <p:nvPr/>
          </p:nvSpPr>
          <p:spPr>
            <a:xfrm>
              <a:off x="656013" y="3117147"/>
              <a:ext cx="28782" cy="14134"/>
            </a:xfrm>
            <a:custGeom>
              <a:avLst/>
              <a:gdLst/>
              <a:ahLst/>
              <a:cxnLst/>
              <a:rect l="0" t="0" r="0" b="0"/>
              <a:pathLst>
                <a:path w="28782" h="14134">
                  <a:moveTo>
                    <a:pt x="27063" y="389"/>
                  </a:moveTo>
                  <a:lnTo>
                    <a:pt x="26077" y="3422"/>
                  </a:lnTo>
                  <a:lnTo>
                    <a:pt x="28782" y="6662"/>
                  </a:lnTo>
                  <a:lnTo>
                    <a:pt x="24807" y="10202"/>
                  </a:lnTo>
                  <a:lnTo>
                    <a:pt x="16403" y="13314"/>
                  </a:lnTo>
                  <a:lnTo>
                    <a:pt x="13882" y="14134"/>
                  </a:lnTo>
                  <a:lnTo>
                    <a:pt x="10319" y="13385"/>
                  </a:lnTo>
                  <a:lnTo>
                    <a:pt x="2824" y="11762"/>
                  </a:lnTo>
                  <a:lnTo>
                    <a:pt x="5905" y="9737"/>
                  </a:lnTo>
                  <a:lnTo>
                    <a:pt x="353" y="7329"/>
                  </a:lnTo>
                  <a:lnTo>
                    <a:pt x="5353" y="6512"/>
                  </a:lnTo>
                  <a:lnTo>
                    <a:pt x="5482" y="5131"/>
                  </a:lnTo>
                  <a:lnTo>
                    <a:pt x="0" y="3930"/>
                  </a:lnTo>
                  <a:lnTo>
                    <a:pt x="2418" y="910"/>
                  </a:lnTo>
                  <a:lnTo>
                    <a:pt x="6608" y="293"/>
                  </a:lnTo>
                  <a:lnTo>
                    <a:pt x="10243" y="3551"/>
                  </a:lnTo>
                  <a:lnTo>
                    <a:pt x="14750" y="1062"/>
                  </a:lnTo>
                  <a:lnTo>
                    <a:pt x="17933" y="2441"/>
                  </a:lnTo>
                  <a:lnTo>
                    <a:pt x="22662" y="0"/>
                  </a:lnTo>
                  <a:lnTo>
                    <a:pt x="27063" y="389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7" name="Polygon form 897"/>
            <p:cNvSpPr/>
            <p:nvPr/>
          </p:nvSpPr>
          <p:spPr>
            <a:xfrm>
              <a:off x="845574" y="3272558"/>
              <a:ext cx="4703" cy="17910"/>
            </a:xfrm>
            <a:custGeom>
              <a:avLst/>
              <a:gdLst/>
              <a:ahLst/>
              <a:cxnLst/>
              <a:rect l="0" t="0" r="0" b="0"/>
              <a:pathLst>
                <a:path w="4703" h="17910">
                  <a:moveTo>
                    <a:pt x="4381" y="2693"/>
                  </a:moveTo>
                  <a:lnTo>
                    <a:pt x="3942" y="4194"/>
                  </a:lnTo>
                  <a:lnTo>
                    <a:pt x="2566" y="3563"/>
                  </a:lnTo>
                  <a:lnTo>
                    <a:pt x="2195" y="6724"/>
                  </a:lnTo>
                  <a:lnTo>
                    <a:pt x="3160" y="7239"/>
                  </a:lnTo>
                  <a:lnTo>
                    <a:pt x="2320" y="7905"/>
                  </a:lnTo>
                  <a:lnTo>
                    <a:pt x="2310" y="9153"/>
                  </a:lnTo>
                  <a:lnTo>
                    <a:pt x="3926" y="8482"/>
                  </a:lnTo>
                  <a:lnTo>
                    <a:pt x="4227" y="10320"/>
                  </a:lnTo>
                  <a:lnTo>
                    <a:pt x="3279" y="17910"/>
                  </a:lnTo>
                  <a:lnTo>
                    <a:pt x="0" y="9826"/>
                  </a:lnTo>
                  <a:lnTo>
                    <a:pt x="868" y="8251"/>
                  </a:lnTo>
                  <a:lnTo>
                    <a:pt x="592" y="7988"/>
                  </a:lnTo>
                  <a:lnTo>
                    <a:pt x="1282" y="5762"/>
                  </a:lnTo>
                  <a:lnTo>
                    <a:pt x="1579" y="2183"/>
                  </a:lnTo>
                  <a:lnTo>
                    <a:pt x="1942" y="978"/>
                  </a:lnTo>
                  <a:lnTo>
                    <a:pt x="2035" y="927"/>
                  </a:lnTo>
                  <a:lnTo>
                    <a:pt x="3230" y="914"/>
                  </a:lnTo>
                  <a:lnTo>
                    <a:pt x="3455" y="80"/>
                  </a:lnTo>
                  <a:lnTo>
                    <a:pt x="4404" y="0"/>
                  </a:lnTo>
                  <a:lnTo>
                    <a:pt x="4703" y="1934"/>
                  </a:lnTo>
                  <a:lnTo>
                    <a:pt x="4309" y="2662"/>
                  </a:lnTo>
                  <a:lnTo>
                    <a:pt x="4381" y="269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8" name="Polygon form 898"/>
            <p:cNvSpPr/>
            <p:nvPr/>
          </p:nvSpPr>
          <p:spPr>
            <a:xfrm>
              <a:off x="744550" y="3208511"/>
              <a:ext cx="41147" cy="43197"/>
            </a:xfrm>
            <a:custGeom>
              <a:avLst/>
              <a:gdLst/>
              <a:ahLst/>
              <a:cxnLst/>
              <a:rect l="0" t="0" r="0" b="0"/>
              <a:pathLst>
                <a:path w="41147" h="43197">
                  <a:moveTo>
                    <a:pt x="18277" y="1629"/>
                  </a:moveTo>
                  <a:lnTo>
                    <a:pt x="23080" y="2802"/>
                  </a:lnTo>
                  <a:lnTo>
                    <a:pt x="22885" y="5121"/>
                  </a:lnTo>
                  <a:lnTo>
                    <a:pt x="23821" y="7116"/>
                  </a:lnTo>
                  <a:lnTo>
                    <a:pt x="21128" y="6455"/>
                  </a:lnTo>
                  <a:lnTo>
                    <a:pt x="18531" y="8147"/>
                  </a:lnTo>
                  <a:lnTo>
                    <a:pt x="18860" y="10480"/>
                  </a:lnTo>
                  <a:lnTo>
                    <a:pt x="18532" y="11823"/>
                  </a:lnTo>
                  <a:lnTo>
                    <a:pt x="19778" y="14208"/>
                  </a:lnTo>
                  <a:lnTo>
                    <a:pt x="23084" y="16550"/>
                  </a:lnTo>
                  <a:lnTo>
                    <a:pt x="25039" y="20423"/>
                  </a:lnTo>
                  <a:lnTo>
                    <a:pt x="29078" y="24179"/>
                  </a:lnTo>
                  <a:lnTo>
                    <a:pt x="31747" y="24124"/>
                  </a:lnTo>
                  <a:lnTo>
                    <a:pt x="32654" y="25156"/>
                  </a:lnTo>
                  <a:lnTo>
                    <a:pt x="31765" y="26102"/>
                  </a:lnTo>
                  <a:lnTo>
                    <a:pt x="34953" y="27772"/>
                  </a:lnTo>
                  <a:lnTo>
                    <a:pt x="37579" y="29169"/>
                  </a:lnTo>
                  <a:lnTo>
                    <a:pt x="40720" y="31591"/>
                  </a:lnTo>
                  <a:lnTo>
                    <a:pt x="41147" y="32466"/>
                  </a:lnTo>
                  <a:lnTo>
                    <a:pt x="40638" y="34158"/>
                  </a:lnTo>
                  <a:lnTo>
                    <a:pt x="38552" y="31982"/>
                  </a:lnTo>
                  <a:lnTo>
                    <a:pt x="35504" y="31238"/>
                  </a:lnTo>
                  <a:lnTo>
                    <a:pt x="34275" y="34296"/>
                  </a:lnTo>
                  <a:lnTo>
                    <a:pt x="36899" y="36016"/>
                  </a:lnTo>
                  <a:lnTo>
                    <a:pt x="36666" y="38475"/>
                  </a:lnTo>
                  <a:lnTo>
                    <a:pt x="35236" y="38768"/>
                  </a:lnTo>
                  <a:lnTo>
                    <a:pt x="33651" y="42822"/>
                  </a:lnTo>
                  <a:lnTo>
                    <a:pt x="32220" y="43197"/>
                  </a:lnTo>
                  <a:lnTo>
                    <a:pt x="32141" y="41759"/>
                  </a:lnTo>
                  <a:lnTo>
                    <a:pt x="32685" y="39229"/>
                  </a:lnTo>
                  <a:lnTo>
                    <a:pt x="33372" y="38217"/>
                  </a:lnTo>
                  <a:lnTo>
                    <a:pt x="31834" y="35503"/>
                  </a:lnTo>
                  <a:lnTo>
                    <a:pt x="30621" y="33140"/>
                  </a:lnTo>
                  <a:lnTo>
                    <a:pt x="29151" y="32567"/>
                  </a:lnTo>
                  <a:lnTo>
                    <a:pt x="28002" y="30546"/>
                  </a:lnTo>
                  <a:lnTo>
                    <a:pt x="25740" y="29710"/>
                  </a:lnTo>
                  <a:lnTo>
                    <a:pt x="24140" y="27832"/>
                  </a:lnTo>
                  <a:lnTo>
                    <a:pt x="21588" y="27548"/>
                  </a:lnTo>
                  <a:lnTo>
                    <a:pt x="18796" y="25445"/>
                  </a:lnTo>
                  <a:lnTo>
                    <a:pt x="15515" y="22407"/>
                  </a:lnTo>
                  <a:lnTo>
                    <a:pt x="13069" y="19714"/>
                  </a:lnTo>
                  <a:lnTo>
                    <a:pt x="11786" y="15073"/>
                  </a:lnTo>
                  <a:lnTo>
                    <a:pt x="10086" y="14537"/>
                  </a:lnTo>
                  <a:lnTo>
                    <a:pt x="7282" y="13002"/>
                  </a:lnTo>
                  <a:lnTo>
                    <a:pt x="5764" y="13646"/>
                  </a:lnTo>
                  <a:lnTo>
                    <a:pt x="3906" y="15838"/>
                  </a:lnTo>
                  <a:lnTo>
                    <a:pt x="2518" y="16189"/>
                  </a:lnTo>
                  <a:lnTo>
                    <a:pt x="2829" y="14147"/>
                  </a:lnTo>
                  <a:lnTo>
                    <a:pt x="986" y="13559"/>
                  </a:lnTo>
                  <a:lnTo>
                    <a:pt x="0" y="9925"/>
                  </a:lnTo>
                  <a:lnTo>
                    <a:pt x="1107" y="8488"/>
                  </a:lnTo>
                  <a:lnTo>
                    <a:pt x="66" y="6728"/>
                  </a:lnTo>
                  <a:lnTo>
                    <a:pt x="156" y="5399"/>
                  </a:lnTo>
                  <a:lnTo>
                    <a:pt x="1621" y="6399"/>
                  </a:lnTo>
                  <a:lnTo>
                    <a:pt x="3215" y="6167"/>
                  </a:lnTo>
                  <a:lnTo>
                    <a:pt x="5009" y="4563"/>
                  </a:lnTo>
                  <a:lnTo>
                    <a:pt x="5616" y="5305"/>
                  </a:lnTo>
                  <a:lnTo>
                    <a:pt x="7189" y="5146"/>
                  </a:lnTo>
                  <a:lnTo>
                    <a:pt x="7818" y="3246"/>
                  </a:lnTo>
                  <a:lnTo>
                    <a:pt x="10295" y="3819"/>
                  </a:lnTo>
                  <a:lnTo>
                    <a:pt x="11710" y="3016"/>
                  </a:lnTo>
                  <a:lnTo>
                    <a:pt x="11867" y="1087"/>
                  </a:lnTo>
                  <a:lnTo>
                    <a:pt x="13902" y="1740"/>
                  </a:lnTo>
                  <a:lnTo>
                    <a:pt x="14234" y="843"/>
                  </a:lnTo>
                  <a:lnTo>
                    <a:pt x="17436" y="0"/>
                  </a:lnTo>
                  <a:lnTo>
                    <a:pt x="18277" y="162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9" name="Polygon form 899"/>
            <p:cNvSpPr/>
            <p:nvPr/>
          </p:nvSpPr>
          <p:spPr>
            <a:xfrm>
              <a:off x="765483" y="3250197"/>
              <a:ext cx="10618" cy="7593"/>
            </a:xfrm>
            <a:custGeom>
              <a:avLst/>
              <a:gdLst/>
              <a:ahLst/>
              <a:cxnLst/>
              <a:rect l="0" t="0" r="0" b="0"/>
              <a:pathLst>
                <a:path w="10618" h="7593">
                  <a:moveTo>
                    <a:pt x="10618" y="0"/>
                  </a:moveTo>
                  <a:lnTo>
                    <a:pt x="9593" y="3714"/>
                  </a:lnTo>
                  <a:lnTo>
                    <a:pt x="10206" y="5167"/>
                  </a:lnTo>
                  <a:lnTo>
                    <a:pt x="9615" y="7593"/>
                  </a:lnTo>
                  <a:lnTo>
                    <a:pt x="6826" y="5843"/>
                  </a:lnTo>
                  <a:lnTo>
                    <a:pt x="5014" y="5349"/>
                  </a:lnTo>
                  <a:lnTo>
                    <a:pt x="0" y="2994"/>
                  </a:lnTo>
                  <a:lnTo>
                    <a:pt x="365" y="576"/>
                  </a:lnTo>
                  <a:lnTo>
                    <a:pt x="4470" y="975"/>
                  </a:lnTo>
                  <a:lnTo>
                    <a:pt x="7998" y="434"/>
                  </a:lnTo>
                  <a:lnTo>
                    <a:pt x="10618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0" name="Polygon form 900"/>
            <p:cNvSpPr/>
            <p:nvPr/>
          </p:nvSpPr>
          <p:spPr>
            <a:xfrm>
              <a:off x="749999" y="3236347"/>
              <a:ext cx="5753" cy="10837"/>
            </a:xfrm>
            <a:custGeom>
              <a:avLst/>
              <a:gdLst/>
              <a:ahLst/>
              <a:cxnLst/>
              <a:rect l="0" t="0" r="0" b="0"/>
              <a:pathLst>
                <a:path w="5753" h="10837">
                  <a:moveTo>
                    <a:pt x="3552" y="0"/>
                  </a:moveTo>
                  <a:lnTo>
                    <a:pt x="5753" y="3326"/>
                  </a:lnTo>
                  <a:lnTo>
                    <a:pt x="5530" y="9548"/>
                  </a:lnTo>
                  <a:lnTo>
                    <a:pt x="3942" y="9260"/>
                  </a:lnTo>
                  <a:lnTo>
                    <a:pt x="2587" y="10837"/>
                  </a:lnTo>
                  <a:lnTo>
                    <a:pt x="1227" y="9597"/>
                  </a:lnTo>
                  <a:lnTo>
                    <a:pt x="883" y="3925"/>
                  </a:lnTo>
                  <a:lnTo>
                    <a:pt x="0" y="1241"/>
                  </a:lnTo>
                  <a:lnTo>
                    <a:pt x="1896" y="1467"/>
                  </a:lnTo>
                  <a:lnTo>
                    <a:pt x="3552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1" name="Polygon form 901"/>
            <p:cNvSpPr/>
            <p:nvPr/>
          </p:nvSpPr>
          <p:spPr>
            <a:xfrm>
              <a:off x="1126997" y="3488042"/>
              <a:ext cx="152444" cy="150809"/>
            </a:xfrm>
            <a:custGeom>
              <a:avLst/>
              <a:gdLst/>
              <a:ahLst/>
              <a:cxnLst/>
              <a:rect l="0" t="0" r="0" b="0"/>
              <a:pathLst>
                <a:path w="152444" h="150809">
                  <a:moveTo>
                    <a:pt x="138972" y="16891"/>
                  </a:moveTo>
                  <a:lnTo>
                    <a:pt x="139358" y="21192"/>
                  </a:lnTo>
                  <a:lnTo>
                    <a:pt x="142238" y="19267"/>
                  </a:lnTo>
                  <a:lnTo>
                    <a:pt x="142945" y="21617"/>
                  </a:lnTo>
                  <a:lnTo>
                    <a:pt x="144231" y="23820"/>
                  </a:lnTo>
                  <a:lnTo>
                    <a:pt x="143252" y="26199"/>
                  </a:lnTo>
                  <a:lnTo>
                    <a:pt x="142844" y="30877"/>
                  </a:lnTo>
                  <a:lnTo>
                    <a:pt x="142677" y="33606"/>
                  </a:lnTo>
                  <a:lnTo>
                    <a:pt x="143429" y="34318"/>
                  </a:lnTo>
                  <a:lnTo>
                    <a:pt x="143116" y="38993"/>
                  </a:lnTo>
                  <a:lnTo>
                    <a:pt x="141927" y="41769"/>
                  </a:lnTo>
                  <a:lnTo>
                    <a:pt x="141993" y="45500"/>
                  </a:lnTo>
                  <a:lnTo>
                    <a:pt x="145070" y="48578"/>
                  </a:lnTo>
                  <a:lnTo>
                    <a:pt x="146807" y="51318"/>
                  </a:lnTo>
                  <a:lnTo>
                    <a:pt x="148455" y="53840"/>
                  </a:lnTo>
                  <a:lnTo>
                    <a:pt x="147523" y="55114"/>
                  </a:lnTo>
                  <a:lnTo>
                    <a:pt x="148398" y="58649"/>
                  </a:lnTo>
                  <a:lnTo>
                    <a:pt x="147632" y="64589"/>
                  </a:lnTo>
                  <a:lnTo>
                    <a:pt x="149523" y="63518"/>
                  </a:lnTo>
                  <a:lnTo>
                    <a:pt x="150086" y="65970"/>
                  </a:lnTo>
                  <a:lnTo>
                    <a:pt x="151287" y="65211"/>
                  </a:lnTo>
                  <a:lnTo>
                    <a:pt x="149638" y="70974"/>
                  </a:lnTo>
                  <a:lnTo>
                    <a:pt x="150804" y="74494"/>
                  </a:lnTo>
                  <a:lnTo>
                    <a:pt x="151584" y="76692"/>
                  </a:lnTo>
                  <a:lnTo>
                    <a:pt x="152444" y="81296"/>
                  </a:lnTo>
                  <a:lnTo>
                    <a:pt x="151470" y="85705"/>
                  </a:lnTo>
                  <a:lnTo>
                    <a:pt x="150128" y="88771"/>
                  </a:lnTo>
                  <a:lnTo>
                    <a:pt x="148299" y="92059"/>
                  </a:lnTo>
                  <a:lnTo>
                    <a:pt x="147709" y="96764"/>
                  </a:lnTo>
                  <a:lnTo>
                    <a:pt x="145099" y="101457"/>
                  </a:lnTo>
                  <a:lnTo>
                    <a:pt x="143217" y="103854"/>
                  </a:lnTo>
                  <a:lnTo>
                    <a:pt x="139762" y="108480"/>
                  </a:lnTo>
                  <a:lnTo>
                    <a:pt x="138165" y="111517"/>
                  </a:lnTo>
                  <a:lnTo>
                    <a:pt x="135375" y="115218"/>
                  </a:lnTo>
                  <a:lnTo>
                    <a:pt x="131143" y="119824"/>
                  </a:lnTo>
                  <a:lnTo>
                    <a:pt x="127165" y="122106"/>
                  </a:lnTo>
                  <a:lnTo>
                    <a:pt x="123542" y="126004"/>
                  </a:lnTo>
                  <a:lnTo>
                    <a:pt x="120880" y="128443"/>
                  </a:lnTo>
                  <a:lnTo>
                    <a:pt x="117136" y="132798"/>
                  </a:lnTo>
                  <a:lnTo>
                    <a:pt x="114252" y="135219"/>
                  </a:lnTo>
                  <a:lnTo>
                    <a:pt x="110957" y="138972"/>
                  </a:lnTo>
                  <a:lnTo>
                    <a:pt x="108223" y="142456"/>
                  </a:lnTo>
                  <a:lnTo>
                    <a:pt x="107309" y="144096"/>
                  </a:lnTo>
                  <a:lnTo>
                    <a:pt x="104286" y="145639"/>
                  </a:lnTo>
                  <a:lnTo>
                    <a:pt x="100586" y="145371"/>
                  </a:lnTo>
                  <a:lnTo>
                    <a:pt x="96242" y="147090"/>
                  </a:lnTo>
                  <a:lnTo>
                    <a:pt x="93455" y="148874"/>
                  </a:lnTo>
                  <a:lnTo>
                    <a:pt x="90062" y="150809"/>
                  </a:lnTo>
                  <a:lnTo>
                    <a:pt x="88938" y="148241"/>
                  </a:lnTo>
                  <a:lnTo>
                    <a:pt x="87575" y="147106"/>
                  </a:lnTo>
                  <a:lnTo>
                    <a:pt x="89807" y="144521"/>
                  </a:lnTo>
                  <a:lnTo>
                    <a:pt x="87426" y="145269"/>
                  </a:lnTo>
                  <a:lnTo>
                    <a:pt x="82218" y="148599"/>
                  </a:lnTo>
                  <a:lnTo>
                    <a:pt x="80352" y="146895"/>
                  </a:lnTo>
                  <a:lnTo>
                    <a:pt x="79051" y="145879"/>
                  </a:lnTo>
                  <a:lnTo>
                    <a:pt x="77445" y="145301"/>
                  </a:lnTo>
                  <a:lnTo>
                    <a:pt x="75252" y="143477"/>
                  </a:lnTo>
                  <a:lnTo>
                    <a:pt x="75097" y="140119"/>
                  </a:lnTo>
                  <a:lnTo>
                    <a:pt x="76829" y="136200"/>
                  </a:lnTo>
                  <a:lnTo>
                    <a:pt x="77591" y="133548"/>
                  </a:lnTo>
                  <a:lnTo>
                    <a:pt x="77176" y="131309"/>
                  </a:lnTo>
                  <a:lnTo>
                    <a:pt x="74345" y="130359"/>
                  </a:lnTo>
                  <a:lnTo>
                    <a:pt x="76842" y="128003"/>
                  </a:lnTo>
                  <a:lnTo>
                    <a:pt x="78150" y="124130"/>
                  </a:lnTo>
                  <a:lnTo>
                    <a:pt x="74556" y="127494"/>
                  </a:lnTo>
                  <a:lnTo>
                    <a:pt x="71070" y="128125"/>
                  </a:lnTo>
                  <a:lnTo>
                    <a:pt x="74381" y="125486"/>
                  </a:lnTo>
                  <a:lnTo>
                    <a:pt x="76502" y="122591"/>
                  </a:lnTo>
                  <a:lnTo>
                    <a:pt x="79153" y="120216"/>
                  </a:lnTo>
                  <a:lnTo>
                    <a:pt x="80893" y="116394"/>
                  </a:lnTo>
                  <a:lnTo>
                    <a:pt x="75836" y="120492"/>
                  </a:lnTo>
                  <a:lnTo>
                    <a:pt x="72797" y="122032"/>
                  </a:lnTo>
                  <a:lnTo>
                    <a:pt x="69312" y="125957"/>
                  </a:lnTo>
                  <a:lnTo>
                    <a:pt x="67835" y="123603"/>
                  </a:lnTo>
                  <a:lnTo>
                    <a:pt x="69382" y="120910"/>
                  </a:lnTo>
                  <a:lnTo>
                    <a:pt x="69196" y="117008"/>
                  </a:lnTo>
                  <a:lnTo>
                    <a:pt x="68379" y="114927"/>
                  </a:lnTo>
                  <a:lnTo>
                    <a:pt x="69614" y="113806"/>
                  </a:lnTo>
                  <a:lnTo>
                    <a:pt x="66758" y="110310"/>
                  </a:lnTo>
                  <a:lnTo>
                    <a:pt x="64419" y="109950"/>
                  </a:lnTo>
                  <a:lnTo>
                    <a:pt x="62297" y="107174"/>
                  </a:lnTo>
                  <a:lnTo>
                    <a:pt x="55895" y="107131"/>
                  </a:lnTo>
                  <a:lnTo>
                    <a:pt x="50582" y="108578"/>
                  </a:lnTo>
                  <a:lnTo>
                    <a:pt x="45874" y="109945"/>
                  </a:lnTo>
                  <a:lnTo>
                    <a:pt x="42743" y="109337"/>
                  </a:lnTo>
                  <a:lnTo>
                    <a:pt x="37895" y="111631"/>
                  </a:lnTo>
                  <a:lnTo>
                    <a:pt x="34375" y="112552"/>
                  </a:lnTo>
                  <a:lnTo>
                    <a:pt x="32478" y="115142"/>
                  </a:lnTo>
                  <a:lnTo>
                    <a:pt x="30246" y="117083"/>
                  </a:lnTo>
                  <a:lnTo>
                    <a:pt x="27291" y="116965"/>
                  </a:lnTo>
                  <a:lnTo>
                    <a:pt x="24936" y="117235"/>
                  </a:lnTo>
                  <a:lnTo>
                    <a:pt x="22344" y="116074"/>
                  </a:lnTo>
                  <a:lnTo>
                    <a:pt x="19630" y="116423"/>
                  </a:lnTo>
                  <a:lnTo>
                    <a:pt x="17174" y="116465"/>
                  </a:lnTo>
                  <a:lnTo>
                    <a:pt x="13904" y="118973"/>
                  </a:lnTo>
                  <a:lnTo>
                    <a:pt x="13015" y="118667"/>
                  </a:lnTo>
                  <a:lnTo>
                    <a:pt x="10647" y="119943"/>
                  </a:lnTo>
                  <a:lnTo>
                    <a:pt x="8268" y="121399"/>
                  </a:lnTo>
                  <a:lnTo>
                    <a:pt x="5878" y="121006"/>
                  </a:lnTo>
                  <a:lnTo>
                    <a:pt x="3596" y="120824"/>
                  </a:lnTo>
                  <a:lnTo>
                    <a:pt x="1421" y="117362"/>
                  </a:lnTo>
                  <a:lnTo>
                    <a:pt x="0" y="116276"/>
                  </a:lnTo>
                  <a:lnTo>
                    <a:pt x="1329" y="113424"/>
                  </a:lnTo>
                  <a:lnTo>
                    <a:pt x="3336" y="112872"/>
                  </a:lnTo>
                  <a:lnTo>
                    <a:pt x="4414" y="111778"/>
                  </a:lnTo>
                  <a:lnTo>
                    <a:pt x="5064" y="109974"/>
                  </a:lnTo>
                  <a:lnTo>
                    <a:pt x="6958" y="106526"/>
                  </a:lnTo>
                  <a:lnTo>
                    <a:pt x="7796" y="103530"/>
                  </a:lnTo>
                  <a:lnTo>
                    <a:pt x="7979" y="98333"/>
                  </a:lnTo>
                  <a:lnTo>
                    <a:pt x="8516" y="95428"/>
                  </a:lnTo>
                  <a:lnTo>
                    <a:pt x="9758" y="92576"/>
                  </a:lnTo>
                  <a:lnTo>
                    <a:pt x="9564" y="89212"/>
                  </a:lnTo>
                  <a:lnTo>
                    <a:pt x="10012" y="87728"/>
                  </a:lnTo>
                  <a:lnTo>
                    <a:pt x="9154" y="85625"/>
                  </a:lnTo>
                  <a:lnTo>
                    <a:pt x="10089" y="81654"/>
                  </a:lnTo>
                  <a:lnTo>
                    <a:pt x="9388" y="77543"/>
                  </a:lnTo>
                  <a:lnTo>
                    <a:pt x="9597" y="75364"/>
                  </a:lnTo>
                  <a:lnTo>
                    <a:pt x="10460" y="77636"/>
                  </a:lnTo>
                  <a:lnTo>
                    <a:pt x="10772" y="72886"/>
                  </a:lnTo>
                  <a:lnTo>
                    <a:pt x="12090" y="74451"/>
                  </a:lnTo>
                  <a:lnTo>
                    <a:pt x="12515" y="76467"/>
                  </a:lnTo>
                  <a:lnTo>
                    <a:pt x="13303" y="73878"/>
                  </a:lnTo>
                  <a:lnTo>
                    <a:pt x="12779" y="69800"/>
                  </a:lnTo>
                  <a:lnTo>
                    <a:pt x="12925" y="68190"/>
                  </a:lnTo>
                  <a:lnTo>
                    <a:pt x="12546" y="66632"/>
                  </a:lnTo>
                  <a:lnTo>
                    <a:pt x="13818" y="63728"/>
                  </a:lnTo>
                  <a:lnTo>
                    <a:pt x="14932" y="62522"/>
                  </a:lnTo>
                  <a:lnTo>
                    <a:pt x="16166" y="60014"/>
                  </a:lnTo>
                  <a:lnTo>
                    <a:pt x="16615" y="57032"/>
                  </a:lnTo>
                  <a:lnTo>
                    <a:pt x="19138" y="53457"/>
                  </a:lnTo>
                  <a:lnTo>
                    <a:pt x="18347" y="57335"/>
                  </a:lnTo>
                  <a:lnTo>
                    <a:pt x="20866" y="53920"/>
                  </a:lnTo>
                  <a:lnTo>
                    <a:pt x="24317" y="52366"/>
                  </a:lnTo>
                  <a:lnTo>
                    <a:pt x="26696" y="50282"/>
                  </a:lnTo>
                  <a:lnTo>
                    <a:pt x="30011" y="48546"/>
                  </a:lnTo>
                  <a:lnTo>
                    <a:pt x="31794" y="48228"/>
                  </a:lnTo>
                  <a:lnTo>
                    <a:pt x="32643" y="48906"/>
                  </a:lnTo>
                  <a:lnTo>
                    <a:pt x="36056" y="47141"/>
                  </a:lnTo>
                  <a:lnTo>
                    <a:pt x="38446" y="46681"/>
                  </a:lnTo>
                  <a:lnTo>
                    <a:pt x="39302" y="45586"/>
                  </a:lnTo>
                  <a:lnTo>
                    <a:pt x="40402" y="45165"/>
                  </a:lnTo>
                  <a:lnTo>
                    <a:pt x="42415" y="45383"/>
                  </a:lnTo>
                  <a:lnTo>
                    <a:pt x="46695" y="44066"/>
                  </a:lnTo>
                  <a:lnTo>
                    <a:pt x="49299" y="41879"/>
                  </a:lnTo>
                  <a:lnTo>
                    <a:pt x="50942" y="39170"/>
                  </a:lnTo>
                  <a:lnTo>
                    <a:pt x="53767" y="36652"/>
                  </a:lnTo>
                  <a:lnTo>
                    <a:pt x="54431" y="34600"/>
                  </a:lnTo>
                  <a:lnTo>
                    <a:pt x="55187" y="31796"/>
                  </a:lnTo>
                  <a:lnTo>
                    <a:pt x="58796" y="27511"/>
                  </a:lnTo>
                  <a:lnTo>
                    <a:pt x="59355" y="32048"/>
                  </a:lnTo>
                  <a:lnTo>
                    <a:pt x="61184" y="31083"/>
                  </a:lnTo>
                  <a:lnTo>
                    <a:pt x="60411" y="28579"/>
                  </a:lnTo>
                  <a:lnTo>
                    <a:pt x="62143" y="26112"/>
                  </a:lnTo>
                  <a:lnTo>
                    <a:pt x="63547" y="27304"/>
                  </a:lnTo>
                  <a:lnTo>
                    <a:pt x="64860" y="23373"/>
                  </a:lnTo>
                  <a:lnTo>
                    <a:pt x="67446" y="20897"/>
                  </a:lnTo>
                  <a:lnTo>
                    <a:pt x="68771" y="18878"/>
                  </a:lnTo>
                  <a:lnTo>
                    <a:pt x="70840" y="18062"/>
                  </a:lnTo>
                  <a:lnTo>
                    <a:pt x="71187" y="16608"/>
                  </a:lnTo>
                  <a:lnTo>
                    <a:pt x="72722" y="17279"/>
                  </a:lnTo>
                  <a:lnTo>
                    <a:pt x="73046" y="15970"/>
                  </a:lnTo>
                  <a:lnTo>
                    <a:pt x="74849" y="15284"/>
                  </a:lnTo>
                  <a:lnTo>
                    <a:pt x="76806" y="14646"/>
                  </a:lnTo>
                  <a:lnTo>
                    <a:pt x="79119" y="17151"/>
                  </a:lnTo>
                  <a:lnTo>
                    <a:pt x="80571" y="20332"/>
                  </a:lnTo>
                  <a:lnTo>
                    <a:pt x="82915" y="20462"/>
                  </a:lnTo>
                  <a:lnTo>
                    <a:pt x="85199" y="21052"/>
                  </a:lnTo>
                  <a:lnTo>
                    <a:pt x="85006" y="18139"/>
                  </a:lnTo>
                  <a:lnTo>
                    <a:pt x="87652" y="13996"/>
                  </a:lnTo>
                  <a:lnTo>
                    <a:pt x="89617" y="12685"/>
                  </a:lnTo>
                  <a:lnTo>
                    <a:pt x="89278" y="11349"/>
                  </a:lnTo>
                  <a:lnTo>
                    <a:pt x="91471" y="8401"/>
                  </a:lnTo>
                  <a:lnTo>
                    <a:pt x="94094" y="6620"/>
                  </a:lnTo>
                  <a:lnTo>
                    <a:pt x="95919" y="7314"/>
                  </a:lnTo>
                  <a:lnTo>
                    <a:pt x="99275" y="6428"/>
                  </a:lnTo>
                  <a:lnTo>
                    <a:pt x="99675" y="3721"/>
                  </a:lnTo>
                  <a:lnTo>
                    <a:pt x="97187" y="1890"/>
                  </a:lnTo>
                  <a:lnTo>
                    <a:pt x="99332" y="1185"/>
                  </a:lnTo>
                  <a:lnTo>
                    <a:pt x="101629" y="2579"/>
                  </a:lnTo>
                  <a:lnTo>
                    <a:pt x="103273" y="4820"/>
                  </a:lnTo>
                  <a:lnTo>
                    <a:pt x="106223" y="6288"/>
                  </a:lnTo>
                  <a:lnTo>
                    <a:pt x="107400" y="5788"/>
                  </a:lnTo>
                  <a:lnTo>
                    <a:pt x="109450" y="7506"/>
                  </a:lnTo>
                  <a:lnTo>
                    <a:pt x="111937" y="6062"/>
                  </a:lnTo>
                  <a:lnTo>
                    <a:pt x="113275" y="6576"/>
                  </a:lnTo>
                  <a:lnTo>
                    <a:pt x="114346" y="5584"/>
                  </a:lnTo>
                  <a:lnTo>
                    <a:pt x="115599" y="8286"/>
                  </a:lnTo>
                  <a:lnTo>
                    <a:pt x="114047" y="11103"/>
                  </a:lnTo>
                  <a:lnTo>
                    <a:pt x="112188" y="13199"/>
                  </a:lnTo>
                  <a:lnTo>
                    <a:pt x="110857" y="13324"/>
                  </a:lnTo>
                  <a:lnTo>
                    <a:pt x="110860" y="15468"/>
                  </a:lnTo>
                  <a:lnTo>
                    <a:pt x="109196" y="18079"/>
                  </a:lnTo>
                  <a:lnTo>
                    <a:pt x="107294" y="20631"/>
                  </a:lnTo>
                  <a:lnTo>
                    <a:pt x="107229" y="22140"/>
                  </a:lnTo>
                  <a:lnTo>
                    <a:pt x="109531" y="25208"/>
                  </a:lnTo>
                  <a:lnTo>
                    <a:pt x="112005" y="27046"/>
                  </a:lnTo>
                  <a:lnTo>
                    <a:pt x="113480" y="28970"/>
                  </a:lnTo>
                  <a:lnTo>
                    <a:pt x="115374" y="32258"/>
                  </a:lnTo>
                  <a:lnTo>
                    <a:pt x="116425" y="32307"/>
                  </a:lnTo>
                  <a:lnTo>
                    <a:pt x="118014" y="33772"/>
                  </a:lnTo>
                  <a:lnTo>
                    <a:pt x="118138" y="35448"/>
                  </a:lnTo>
                  <a:lnTo>
                    <a:pt x="121184" y="37449"/>
                  </a:lnTo>
                  <a:lnTo>
                    <a:pt x="124136" y="35760"/>
                  </a:lnTo>
                  <a:lnTo>
                    <a:pt x="125639" y="32928"/>
                  </a:lnTo>
                  <a:lnTo>
                    <a:pt x="127017" y="30595"/>
                  </a:lnTo>
                  <a:lnTo>
                    <a:pt x="128229" y="27680"/>
                  </a:lnTo>
                  <a:lnTo>
                    <a:pt x="130409" y="23467"/>
                  </a:lnTo>
                  <a:lnTo>
                    <a:pt x="130498" y="20844"/>
                  </a:lnTo>
                  <a:lnTo>
                    <a:pt x="131125" y="19293"/>
                  </a:lnTo>
                  <a:lnTo>
                    <a:pt x="131371" y="16196"/>
                  </a:lnTo>
                  <a:lnTo>
                    <a:pt x="132718" y="12162"/>
                  </a:lnTo>
                  <a:lnTo>
                    <a:pt x="133663" y="11097"/>
                  </a:lnTo>
                  <a:lnTo>
                    <a:pt x="133434" y="9274"/>
                  </a:lnTo>
                  <a:lnTo>
                    <a:pt x="134895" y="6451"/>
                  </a:lnTo>
                  <a:lnTo>
                    <a:pt x="136159" y="3513"/>
                  </a:lnTo>
                  <a:lnTo>
                    <a:pt x="136527" y="1975"/>
                  </a:lnTo>
                  <a:lnTo>
                    <a:pt x="138285" y="0"/>
                  </a:lnTo>
                  <a:lnTo>
                    <a:pt x="138895" y="2684"/>
                  </a:lnTo>
                  <a:lnTo>
                    <a:pt x="138538" y="6086"/>
                  </a:lnTo>
                  <a:lnTo>
                    <a:pt x="139357" y="6777"/>
                  </a:lnTo>
                  <a:lnTo>
                    <a:pt x="139078" y="9054"/>
                  </a:lnTo>
                  <a:lnTo>
                    <a:pt x="139895" y="11862"/>
                  </a:lnTo>
                  <a:lnTo>
                    <a:pt x="139533" y="14934"/>
                  </a:lnTo>
                  <a:lnTo>
                    <a:pt x="138972" y="1689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2" name="Polygon form 902"/>
            <p:cNvSpPr/>
            <p:nvPr/>
          </p:nvSpPr>
          <p:spPr>
            <a:xfrm>
              <a:off x="1199831" y="3646633"/>
              <a:ext cx="16865" cy="15494"/>
            </a:xfrm>
            <a:custGeom>
              <a:avLst/>
              <a:gdLst/>
              <a:ahLst/>
              <a:cxnLst/>
              <a:rect l="0" t="0" r="0" b="0"/>
              <a:pathLst>
                <a:path w="16865" h="15494">
                  <a:moveTo>
                    <a:pt x="8180" y="707"/>
                  </a:moveTo>
                  <a:lnTo>
                    <a:pt x="9943" y="2832"/>
                  </a:lnTo>
                  <a:lnTo>
                    <a:pt x="12130" y="2366"/>
                  </a:lnTo>
                  <a:lnTo>
                    <a:pt x="15251" y="1721"/>
                  </a:lnTo>
                  <a:lnTo>
                    <a:pt x="16865" y="2308"/>
                  </a:lnTo>
                  <a:lnTo>
                    <a:pt x="12669" y="8291"/>
                  </a:lnTo>
                  <a:lnTo>
                    <a:pt x="10321" y="9869"/>
                  </a:lnTo>
                  <a:lnTo>
                    <a:pt x="6934" y="13832"/>
                  </a:lnTo>
                  <a:lnTo>
                    <a:pt x="6927" y="12323"/>
                  </a:lnTo>
                  <a:lnTo>
                    <a:pt x="2155" y="15494"/>
                  </a:lnTo>
                  <a:lnTo>
                    <a:pt x="1738" y="15141"/>
                  </a:lnTo>
                  <a:lnTo>
                    <a:pt x="0" y="14730"/>
                  </a:lnTo>
                  <a:lnTo>
                    <a:pt x="1355" y="10225"/>
                  </a:lnTo>
                  <a:lnTo>
                    <a:pt x="3375" y="6879"/>
                  </a:lnTo>
                  <a:lnTo>
                    <a:pt x="4743" y="2289"/>
                  </a:lnTo>
                  <a:lnTo>
                    <a:pt x="6452" y="0"/>
                  </a:lnTo>
                  <a:lnTo>
                    <a:pt x="8180" y="70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3" name="Polygon form 903"/>
            <p:cNvSpPr/>
            <p:nvPr/>
          </p:nvSpPr>
          <p:spPr>
            <a:xfrm>
              <a:off x="427334" y="3339645"/>
              <a:ext cx="7781" cy="4064"/>
            </a:xfrm>
            <a:custGeom>
              <a:avLst/>
              <a:gdLst/>
              <a:ahLst/>
              <a:cxnLst/>
              <a:rect l="0" t="0" r="0" b="0"/>
              <a:pathLst>
                <a:path w="7781" h="4064">
                  <a:moveTo>
                    <a:pt x="3074" y="185"/>
                  </a:moveTo>
                  <a:lnTo>
                    <a:pt x="5532" y="684"/>
                  </a:lnTo>
                  <a:lnTo>
                    <a:pt x="7352" y="1901"/>
                  </a:lnTo>
                  <a:lnTo>
                    <a:pt x="7781" y="3248"/>
                  </a:lnTo>
                  <a:lnTo>
                    <a:pt x="5128" y="3277"/>
                  </a:lnTo>
                  <a:lnTo>
                    <a:pt x="3870" y="4064"/>
                  </a:lnTo>
                  <a:lnTo>
                    <a:pt x="1882" y="3232"/>
                  </a:lnTo>
                  <a:lnTo>
                    <a:pt x="0" y="1404"/>
                  </a:lnTo>
                  <a:lnTo>
                    <a:pt x="619" y="301"/>
                  </a:lnTo>
                  <a:lnTo>
                    <a:pt x="2246" y="0"/>
                  </a:lnTo>
                  <a:lnTo>
                    <a:pt x="3074" y="18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4" name="Polygon form 904"/>
            <p:cNvSpPr/>
            <p:nvPr/>
          </p:nvSpPr>
          <p:spPr>
            <a:xfrm>
              <a:off x="848853" y="3271875"/>
              <a:ext cx="13879" cy="19962"/>
            </a:xfrm>
            <a:custGeom>
              <a:avLst/>
              <a:gdLst/>
              <a:ahLst/>
              <a:cxnLst/>
              <a:rect l="0" t="0" r="0" b="0"/>
              <a:pathLst>
                <a:path w="13879" h="19962">
                  <a:moveTo>
                    <a:pt x="662" y="4877"/>
                  </a:moveTo>
                  <a:lnTo>
                    <a:pt x="1102" y="3376"/>
                  </a:lnTo>
                  <a:lnTo>
                    <a:pt x="5325" y="5177"/>
                  </a:lnTo>
                  <a:lnTo>
                    <a:pt x="11652" y="0"/>
                  </a:lnTo>
                  <a:lnTo>
                    <a:pt x="13879" y="5735"/>
                  </a:lnTo>
                  <a:lnTo>
                    <a:pt x="13291" y="6462"/>
                  </a:lnTo>
                  <a:lnTo>
                    <a:pt x="6405" y="8972"/>
                  </a:lnTo>
                  <a:lnTo>
                    <a:pt x="10581" y="13638"/>
                  </a:lnTo>
                  <a:lnTo>
                    <a:pt x="9484" y="14464"/>
                  </a:lnTo>
                  <a:lnTo>
                    <a:pt x="9080" y="16059"/>
                  </a:lnTo>
                  <a:lnTo>
                    <a:pt x="6395" y="16762"/>
                  </a:lnTo>
                  <a:lnTo>
                    <a:pt x="5724" y="18480"/>
                  </a:lnTo>
                  <a:lnTo>
                    <a:pt x="4319" y="19962"/>
                  </a:lnTo>
                  <a:lnTo>
                    <a:pt x="196" y="19275"/>
                  </a:lnTo>
                  <a:lnTo>
                    <a:pt x="0" y="18593"/>
                  </a:lnTo>
                  <a:lnTo>
                    <a:pt x="948" y="11003"/>
                  </a:lnTo>
                  <a:lnTo>
                    <a:pt x="647" y="9165"/>
                  </a:lnTo>
                  <a:lnTo>
                    <a:pt x="1012" y="7768"/>
                  </a:lnTo>
                  <a:lnTo>
                    <a:pt x="662" y="487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5" name="Polygon form 905"/>
            <p:cNvSpPr/>
            <p:nvPr/>
          </p:nvSpPr>
          <p:spPr>
            <a:xfrm>
              <a:off x="1178305" y="3211602"/>
              <a:ext cx="31494" cy="56035"/>
            </a:xfrm>
            <a:custGeom>
              <a:avLst/>
              <a:gdLst/>
              <a:ahLst/>
              <a:cxnLst/>
              <a:rect l="0" t="0" r="0" b="0"/>
              <a:pathLst>
                <a:path w="31494" h="56035">
                  <a:moveTo>
                    <a:pt x="27805" y="21482"/>
                  </a:moveTo>
                  <a:lnTo>
                    <a:pt x="29033" y="25677"/>
                  </a:lnTo>
                  <a:lnTo>
                    <a:pt x="31122" y="28167"/>
                  </a:lnTo>
                  <a:lnTo>
                    <a:pt x="31494" y="31950"/>
                  </a:lnTo>
                  <a:lnTo>
                    <a:pt x="28606" y="34800"/>
                  </a:lnTo>
                  <a:lnTo>
                    <a:pt x="22906" y="35714"/>
                  </a:lnTo>
                  <a:lnTo>
                    <a:pt x="21242" y="42014"/>
                  </a:lnTo>
                  <a:lnTo>
                    <a:pt x="17942" y="40272"/>
                  </a:lnTo>
                  <a:lnTo>
                    <a:pt x="15771" y="36478"/>
                  </a:lnTo>
                  <a:lnTo>
                    <a:pt x="10526" y="38167"/>
                  </a:lnTo>
                  <a:lnTo>
                    <a:pt x="7778" y="40936"/>
                  </a:lnTo>
                  <a:lnTo>
                    <a:pt x="3865" y="41400"/>
                  </a:lnTo>
                  <a:lnTo>
                    <a:pt x="9196" y="44825"/>
                  </a:lnTo>
                  <a:lnTo>
                    <a:pt x="11121" y="53695"/>
                  </a:lnTo>
                  <a:lnTo>
                    <a:pt x="9889" y="56035"/>
                  </a:lnTo>
                  <a:lnTo>
                    <a:pt x="7297" y="54192"/>
                  </a:lnTo>
                  <a:lnTo>
                    <a:pt x="5968" y="49525"/>
                  </a:lnTo>
                  <a:lnTo>
                    <a:pt x="3086" y="48235"/>
                  </a:lnTo>
                  <a:lnTo>
                    <a:pt x="0" y="44874"/>
                  </a:lnTo>
                  <a:lnTo>
                    <a:pt x="2441" y="43024"/>
                  </a:lnTo>
                  <a:lnTo>
                    <a:pt x="2600" y="39674"/>
                  </a:lnTo>
                  <a:lnTo>
                    <a:pt x="4626" y="36736"/>
                  </a:lnTo>
                  <a:lnTo>
                    <a:pt x="5233" y="33038"/>
                  </a:lnTo>
                  <a:lnTo>
                    <a:pt x="11037" y="30871"/>
                  </a:lnTo>
                  <a:lnTo>
                    <a:pt x="15172" y="31549"/>
                  </a:lnTo>
                  <a:lnTo>
                    <a:pt x="13428" y="22185"/>
                  </a:lnTo>
                  <a:lnTo>
                    <a:pt x="17044" y="24367"/>
                  </a:lnTo>
                  <a:lnTo>
                    <a:pt x="18781" y="18784"/>
                  </a:lnTo>
                  <a:lnTo>
                    <a:pt x="19404" y="16615"/>
                  </a:lnTo>
                  <a:lnTo>
                    <a:pt x="17482" y="10221"/>
                  </a:lnTo>
                  <a:lnTo>
                    <a:pt x="13199" y="4645"/>
                  </a:lnTo>
                  <a:lnTo>
                    <a:pt x="12379" y="1326"/>
                  </a:lnTo>
                  <a:lnTo>
                    <a:pt x="15070" y="0"/>
                  </a:lnTo>
                  <a:lnTo>
                    <a:pt x="21547" y="6736"/>
                  </a:lnTo>
                  <a:lnTo>
                    <a:pt x="24169" y="10828"/>
                  </a:lnTo>
                  <a:lnTo>
                    <a:pt x="24486" y="16260"/>
                  </a:lnTo>
                  <a:lnTo>
                    <a:pt x="27805" y="2148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6" name="Polygon form 906"/>
            <p:cNvSpPr/>
            <p:nvPr/>
          </p:nvSpPr>
          <p:spPr>
            <a:xfrm>
              <a:off x="1179915" y="3190722"/>
              <a:ext cx="19478" cy="20471"/>
            </a:xfrm>
            <a:custGeom>
              <a:avLst/>
              <a:gdLst/>
              <a:ahLst/>
              <a:cxnLst/>
              <a:rect l="0" t="0" r="0" b="0"/>
              <a:pathLst>
                <a:path w="19478" h="20471">
                  <a:moveTo>
                    <a:pt x="11085" y="5987"/>
                  </a:moveTo>
                  <a:lnTo>
                    <a:pt x="14016" y="6753"/>
                  </a:lnTo>
                  <a:lnTo>
                    <a:pt x="14519" y="4369"/>
                  </a:lnTo>
                  <a:lnTo>
                    <a:pt x="19478" y="9833"/>
                  </a:lnTo>
                  <a:lnTo>
                    <a:pt x="15986" y="11797"/>
                  </a:lnTo>
                  <a:lnTo>
                    <a:pt x="16918" y="17090"/>
                  </a:lnTo>
                  <a:lnTo>
                    <a:pt x="9610" y="14311"/>
                  </a:lnTo>
                  <a:lnTo>
                    <a:pt x="11801" y="19968"/>
                  </a:lnTo>
                  <a:lnTo>
                    <a:pt x="8383" y="20471"/>
                  </a:lnTo>
                  <a:lnTo>
                    <a:pt x="4484" y="15580"/>
                  </a:lnTo>
                  <a:lnTo>
                    <a:pt x="3261" y="11576"/>
                  </a:lnTo>
                  <a:lnTo>
                    <a:pt x="6329" y="10882"/>
                  </a:lnTo>
                  <a:lnTo>
                    <a:pt x="2082" y="3943"/>
                  </a:lnTo>
                  <a:lnTo>
                    <a:pt x="0" y="0"/>
                  </a:lnTo>
                  <a:lnTo>
                    <a:pt x="7497" y="4641"/>
                  </a:lnTo>
                  <a:lnTo>
                    <a:pt x="11085" y="598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7" name="Polygon form 907"/>
            <p:cNvSpPr/>
            <p:nvPr/>
          </p:nvSpPr>
          <p:spPr>
            <a:xfrm>
              <a:off x="1187958" y="3249642"/>
              <a:ext cx="7208" cy="8740"/>
            </a:xfrm>
            <a:custGeom>
              <a:avLst/>
              <a:gdLst/>
              <a:ahLst/>
              <a:cxnLst/>
              <a:rect l="0" t="0" r="0" b="0"/>
              <a:pathLst>
                <a:path w="7208" h="8740">
                  <a:moveTo>
                    <a:pt x="5855" y="859"/>
                  </a:moveTo>
                  <a:lnTo>
                    <a:pt x="7208" y="2565"/>
                  </a:lnTo>
                  <a:lnTo>
                    <a:pt x="6901" y="5832"/>
                  </a:lnTo>
                  <a:lnTo>
                    <a:pt x="4669" y="4327"/>
                  </a:lnTo>
                  <a:lnTo>
                    <a:pt x="3537" y="5673"/>
                  </a:lnTo>
                  <a:lnTo>
                    <a:pt x="4137" y="8740"/>
                  </a:lnTo>
                  <a:lnTo>
                    <a:pt x="1190" y="7490"/>
                  </a:lnTo>
                  <a:lnTo>
                    <a:pt x="0" y="5073"/>
                  </a:lnTo>
                  <a:lnTo>
                    <a:pt x="312" y="1863"/>
                  </a:lnTo>
                  <a:lnTo>
                    <a:pt x="2539" y="2270"/>
                  </a:lnTo>
                  <a:lnTo>
                    <a:pt x="2801" y="0"/>
                  </a:lnTo>
                  <a:lnTo>
                    <a:pt x="5855" y="85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8" name="Polygon form 908"/>
            <p:cNvSpPr/>
            <p:nvPr/>
          </p:nvSpPr>
          <p:spPr>
            <a:xfrm>
              <a:off x="872691" y="3164063"/>
              <a:ext cx="128722" cy="69958"/>
            </a:xfrm>
            <a:custGeom>
              <a:avLst/>
              <a:gdLst/>
              <a:ahLst/>
              <a:cxnLst/>
              <a:rect l="0" t="0" r="0" b="0"/>
              <a:pathLst>
                <a:path w="128722" h="69958">
                  <a:moveTo>
                    <a:pt x="89425" y="61877"/>
                  </a:moveTo>
                  <a:lnTo>
                    <a:pt x="87801" y="62851"/>
                  </a:lnTo>
                  <a:lnTo>
                    <a:pt x="84453" y="66387"/>
                  </a:lnTo>
                  <a:lnTo>
                    <a:pt x="84048" y="69871"/>
                  </a:lnTo>
                  <a:lnTo>
                    <a:pt x="82796" y="69958"/>
                  </a:lnTo>
                  <a:lnTo>
                    <a:pt x="81171" y="67737"/>
                  </a:lnTo>
                  <a:lnTo>
                    <a:pt x="76832" y="67773"/>
                  </a:lnTo>
                  <a:lnTo>
                    <a:pt x="74944" y="63897"/>
                  </a:lnTo>
                  <a:lnTo>
                    <a:pt x="73298" y="63936"/>
                  </a:lnTo>
                  <a:lnTo>
                    <a:pt x="72052" y="59146"/>
                  </a:lnTo>
                  <a:lnTo>
                    <a:pt x="66967" y="55848"/>
                  </a:lnTo>
                  <a:lnTo>
                    <a:pt x="61389" y="56470"/>
                  </a:lnTo>
                  <a:lnTo>
                    <a:pt x="57702" y="57329"/>
                  </a:lnTo>
                  <a:lnTo>
                    <a:pt x="53238" y="53180"/>
                  </a:lnTo>
                  <a:lnTo>
                    <a:pt x="49991" y="51499"/>
                  </a:lnTo>
                  <a:lnTo>
                    <a:pt x="43865" y="48314"/>
                  </a:lnTo>
                  <a:lnTo>
                    <a:pt x="43128" y="47928"/>
                  </a:lnTo>
                  <a:lnTo>
                    <a:pt x="35471" y="51068"/>
                  </a:lnTo>
                  <a:lnTo>
                    <a:pt x="40301" y="68557"/>
                  </a:lnTo>
                  <a:lnTo>
                    <a:pt x="38621" y="68851"/>
                  </a:lnTo>
                  <a:lnTo>
                    <a:pt x="35310" y="65214"/>
                  </a:lnTo>
                  <a:lnTo>
                    <a:pt x="32694" y="63966"/>
                  </a:lnTo>
                  <a:lnTo>
                    <a:pt x="29114" y="65087"/>
                  </a:lnTo>
                  <a:lnTo>
                    <a:pt x="28008" y="66716"/>
                  </a:lnTo>
                  <a:lnTo>
                    <a:pt x="27537" y="65566"/>
                  </a:lnTo>
                  <a:lnTo>
                    <a:pt x="27880" y="63561"/>
                  </a:lnTo>
                  <a:lnTo>
                    <a:pt x="26828" y="61932"/>
                  </a:lnTo>
                  <a:lnTo>
                    <a:pt x="22540" y="60451"/>
                  </a:lnTo>
                  <a:lnTo>
                    <a:pt x="19978" y="56249"/>
                  </a:lnTo>
                  <a:lnTo>
                    <a:pt x="17842" y="55114"/>
                  </a:lnTo>
                  <a:lnTo>
                    <a:pt x="17346" y="53576"/>
                  </a:lnTo>
                  <a:lnTo>
                    <a:pt x="20688" y="53914"/>
                  </a:lnTo>
                  <a:lnTo>
                    <a:pt x="19925" y="50448"/>
                  </a:lnTo>
                  <a:lnTo>
                    <a:pt x="22529" y="49579"/>
                  </a:lnTo>
                  <a:lnTo>
                    <a:pt x="25598" y="50181"/>
                  </a:lnTo>
                  <a:lnTo>
                    <a:pt x="24929" y="45541"/>
                  </a:lnTo>
                  <a:lnTo>
                    <a:pt x="23532" y="42637"/>
                  </a:lnTo>
                  <a:lnTo>
                    <a:pt x="20334" y="42988"/>
                  </a:lnTo>
                  <a:lnTo>
                    <a:pt x="17249" y="41935"/>
                  </a:lnTo>
                  <a:lnTo>
                    <a:pt x="14027" y="44150"/>
                  </a:lnTo>
                  <a:lnTo>
                    <a:pt x="11231" y="45248"/>
                  </a:lnTo>
                  <a:lnTo>
                    <a:pt x="9373" y="44540"/>
                  </a:lnTo>
                  <a:lnTo>
                    <a:pt x="9081" y="42097"/>
                  </a:lnTo>
                  <a:lnTo>
                    <a:pt x="6192" y="39012"/>
                  </a:lnTo>
                  <a:lnTo>
                    <a:pt x="3819" y="39226"/>
                  </a:lnTo>
                  <a:lnTo>
                    <a:pt x="257" y="36116"/>
                  </a:lnTo>
                  <a:lnTo>
                    <a:pt x="1188" y="32476"/>
                  </a:lnTo>
                  <a:lnTo>
                    <a:pt x="0" y="31546"/>
                  </a:lnTo>
                  <a:lnTo>
                    <a:pt x="1151" y="26274"/>
                  </a:lnTo>
                  <a:lnTo>
                    <a:pt x="5171" y="28893"/>
                  </a:lnTo>
                  <a:lnTo>
                    <a:pt x="4605" y="25433"/>
                  </a:lnTo>
                  <a:lnTo>
                    <a:pt x="9602" y="20059"/>
                  </a:lnTo>
                  <a:lnTo>
                    <a:pt x="14451" y="19745"/>
                  </a:lnTo>
                  <a:lnTo>
                    <a:pt x="22391" y="22729"/>
                  </a:lnTo>
                  <a:lnTo>
                    <a:pt x="26732" y="24482"/>
                  </a:lnTo>
                  <a:lnTo>
                    <a:pt x="29413" y="22348"/>
                  </a:lnTo>
                  <a:lnTo>
                    <a:pt x="34352" y="22033"/>
                  </a:lnTo>
                  <a:lnTo>
                    <a:pt x="39213" y="24300"/>
                  </a:lnTo>
                  <a:lnTo>
                    <a:pt x="39636" y="22856"/>
                  </a:lnTo>
                  <a:lnTo>
                    <a:pt x="44114" y="22854"/>
                  </a:lnTo>
                  <a:lnTo>
                    <a:pt x="44089" y="20580"/>
                  </a:lnTo>
                  <a:lnTo>
                    <a:pt x="37866" y="17572"/>
                  </a:lnTo>
                  <a:lnTo>
                    <a:pt x="39997" y="15133"/>
                  </a:lnTo>
                  <a:lnTo>
                    <a:pt x="38942" y="13876"/>
                  </a:lnTo>
                  <a:lnTo>
                    <a:pt x="41433" y="12507"/>
                  </a:lnTo>
                  <a:lnTo>
                    <a:pt x="37992" y="9386"/>
                  </a:lnTo>
                  <a:lnTo>
                    <a:pt x="38769" y="7710"/>
                  </a:lnTo>
                  <a:lnTo>
                    <a:pt x="49448" y="5493"/>
                  </a:lnTo>
                  <a:lnTo>
                    <a:pt x="50434" y="4251"/>
                  </a:lnTo>
                  <a:lnTo>
                    <a:pt x="57196" y="2103"/>
                  </a:lnTo>
                  <a:lnTo>
                    <a:pt x="59007" y="0"/>
                  </a:lnTo>
                  <a:lnTo>
                    <a:pt x="64824" y="704"/>
                  </a:lnTo>
                  <a:lnTo>
                    <a:pt x="68004" y="5528"/>
                  </a:lnTo>
                  <a:lnTo>
                    <a:pt x="70617" y="4197"/>
                  </a:lnTo>
                  <a:lnTo>
                    <a:pt x="75225" y="5572"/>
                  </a:lnTo>
                  <a:lnTo>
                    <a:pt x="76171" y="8160"/>
                  </a:lnTo>
                  <a:lnTo>
                    <a:pt x="78946" y="7716"/>
                  </a:lnTo>
                  <a:lnTo>
                    <a:pt x="84329" y="2798"/>
                  </a:lnTo>
                  <a:lnTo>
                    <a:pt x="83963" y="4345"/>
                  </a:lnTo>
                  <a:lnTo>
                    <a:pt x="89581" y="7743"/>
                  </a:lnTo>
                  <a:lnTo>
                    <a:pt x="102189" y="19311"/>
                  </a:lnTo>
                  <a:lnTo>
                    <a:pt x="102642" y="16725"/>
                  </a:lnTo>
                  <a:lnTo>
                    <a:pt x="108204" y="19176"/>
                  </a:lnTo>
                  <a:lnTo>
                    <a:pt x="112027" y="17662"/>
                  </a:lnTo>
                  <a:lnTo>
                    <a:pt x="114149" y="18400"/>
                  </a:lnTo>
                  <a:lnTo>
                    <a:pt x="116996" y="21040"/>
                  </a:lnTo>
                  <a:lnTo>
                    <a:pt x="119615" y="21813"/>
                  </a:lnTo>
                  <a:lnTo>
                    <a:pt x="121935" y="23739"/>
                  </a:lnTo>
                  <a:lnTo>
                    <a:pt x="125614" y="22826"/>
                  </a:lnTo>
                  <a:lnTo>
                    <a:pt x="128722" y="25619"/>
                  </a:lnTo>
                  <a:lnTo>
                    <a:pt x="127906" y="28954"/>
                  </a:lnTo>
                  <a:lnTo>
                    <a:pt x="125514" y="29576"/>
                  </a:lnTo>
                  <a:lnTo>
                    <a:pt x="127633" y="34366"/>
                  </a:lnTo>
                  <a:lnTo>
                    <a:pt x="126867" y="36640"/>
                  </a:lnTo>
                  <a:lnTo>
                    <a:pt x="119835" y="35479"/>
                  </a:lnTo>
                  <a:lnTo>
                    <a:pt x="121283" y="44171"/>
                  </a:lnTo>
                  <a:lnTo>
                    <a:pt x="120079" y="45336"/>
                  </a:lnTo>
                  <a:lnTo>
                    <a:pt x="114438" y="47629"/>
                  </a:lnTo>
                  <a:lnTo>
                    <a:pt x="120720" y="55770"/>
                  </a:lnTo>
                  <a:lnTo>
                    <a:pt x="118941" y="57146"/>
                  </a:lnTo>
                  <a:lnTo>
                    <a:pt x="120257" y="59864"/>
                  </a:lnTo>
                  <a:lnTo>
                    <a:pt x="117943" y="59275"/>
                  </a:lnTo>
                  <a:lnTo>
                    <a:pt x="115625" y="57645"/>
                  </a:lnTo>
                  <a:lnTo>
                    <a:pt x="110523" y="57415"/>
                  </a:lnTo>
                  <a:lnTo>
                    <a:pt x="104981" y="57579"/>
                  </a:lnTo>
                  <a:lnTo>
                    <a:pt x="103969" y="58169"/>
                  </a:lnTo>
                  <a:lnTo>
                    <a:pt x="98521" y="56407"/>
                  </a:lnTo>
                  <a:lnTo>
                    <a:pt x="96995" y="57493"/>
                  </a:lnTo>
                  <a:lnTo>
                    <a:pt x="97474" y="60340"/>
                  </a:lnTo>
                  <a:lnTo>
                    <a:pt x="91426" y="58968"/>
                  </a:lnTo>
                  <a:lnTo>
                    <a:pt x="89466" y="59749"/>
                  </a:lnTo>
                  <a:lnTo>
                    <a:pt x="89425" y="6187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9" name="Polygon form 909"/>
            <p:cNvSpPr/>
            <p:nvPr/>
          </p:nvSpPr>
          <p:spPr>
            <a:xfrm>
              <a:off x="852366" y="3404054"/>
              <a:ext cx="30467" cy="48287"/>
            </a:xfrm>
            <a:custGeom>
              <a:avLst/>
              <a:gdLst/>
              <a:ahLst/>
              <a:cxnLst/>
              <a:rect l="0" t="0" r="0" b="0"/>
              <a:pathLst>
                <a:path w="30467" h="48287">
                  <a:moveTo>
                    <a:pt x="27300" y="30165"/>
                  </a:moveTo>
                  <a:lnTo>
                    <a:pt x="29557" y="34087"/>
                  </a:lnTo>
                  <a:lnTo>
                    <a:pt x="26848" y="35981"/>
                  </a:lnTo>
                  <a:lnTo>
                    <a:pt x="25880" y="37962"/>
                  </a:lnTo>
                  <a:lnTo>
                    <a:pt x="24435" y="38308"/>
                  </a:lnTo>
                  <a:lnTo>
                    <a:pt x="23850" y="41653"/>
                  </a:lnTo>
                  <a:lnTo>
                    <a:pt x="22588" y="43566"/>
                  </a:lnTo>
                  <a:lnTo>
                    <a:pt x="21787" y="46724"/>
                  </a:lnTo>
                  <a:lnTo>
                    <a:pt x="20211" y="48287"/>
                  </a:lnTo>
                  <a:lnTo>
                    <a:pt x="14775" y="43530"/>
                  </a:lnTo>
                  <a:lnTo>
                    <a:pt x="14549" y="40777"/>
                  </a:lnTo>
                  <a:lnTo>
                    <a:pt x="680" y="31106"/>
                  </a:lnTo>
                  <a:lnTo>
                    <a:pt x="32" y="30585"/>
                  </a:lnTo>
                  <a:lnTo>
                    <a:pt x="0" y="25567"/>
                  </a:lnTo>
                  <a:lnTo>
                    <a:pt x="1100" y="23648"/>
                  </a:lnTo>
                  <a:lnTo>
                    <a:pt x="2983" y="20512"/>
                  </a:lnTo>
                  <a:lnTo>
                    <a:pt x="4364" y="17058"/>
                  </a:lnTo>
                  <a:lnTo>
                    <a:pt x="2624" y="11623"/>
                  </a:lnTo>
                  <a:lnTo>
                    <a:pt x="2147" y="9247"/>
                  </a:lnTo>
                  <a:lnTo>
                    <a:pt x="280" y="5963"/>
                  </a:lnTo>
                  <a:lnTo>
                    <a:pt x="2598" y="3129"/>
                  </a:lnTo>
                  <a:lnTo>
                    <a:pt x="5143" y="0"/>
                  </a:lnTo>
                  <a:lnTo>
                    <a:pt x="7153" y="789"/>
                  </a:lnTo>
                  <a:lnTo>
                    <a:pt x="7202" y="3449"/>
                  </a:lnTo>
                  <a:lnTo>
                    <a:pt x="8541" y="5005"/>
                  </a:lnTo>
                  <a:lnTo>
                    <a:pt x="11215" y="4998"/>
                  </a:lnTo>
                  <a:lnTo>
                    <a:pt x="16141" y="9014"/>
                  </a:lnTo>
                  <a:lnTo>
                    <a:pt x="17356" y="9059"/>
                  </a:lnTo>
                  <a:lnTo>
                    <a:pt x="18254" y="8927"/>
                  </a:lnTo>
                  <a:lnTo>
                    <a:pt x="19113" y="9472"/>
                  </a:lnTo>
                  <a:lnTo>
                    <a:pt x="21681" y="9840"/>
                  </a:lnTo>
                  <a:lnTo>
                    <a:pt x="22788" y="7859"/>
                  </a:lnTo>
                  <a:lnTo>
                    <a:pt x="26265" y="5863"/>
                  </a:lnTo>
                  <a:lnTo>
                    <a:pt x="27842" y="7465"/>
                  </a:lnTo>
                  <a:lnTo>
                    <a:pt x="30467" y="7459"/>
                  </a:lnTo>
                  <a:lnTo>
                    <a:pt x="27184" y="12857"/>
                  </a:lnTo>
                  <a:lnTo>
                    <a:pt x="27300" y="30165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0" name="Polygon form 910"/>
            <p:cNvSpPr/>
            <p:nvPr/>
          </p:nvSpPr>
          <p:spPr>
            <a:xfrm>
              <a:off x="960717" y="3220470"/>
              <a:ext cx="32231" cy="19623"/>
            </a:xfrm>
            <a:custGeom>
              <a:avLst/>
              <a:gdLst/>
              <a:ahLst/>
              <a:cxnLst/>
              <a:rect l="0" t="0" r="0" b="0"/>
              <a:pathLst>
                <a:path w="32231" h="19623">
                  <a:moveTo>
                    <a:pt x="1399" y="5470"/>
                  </a:moveTo>
                  <a:lnTo>
                    <a:pt x="1440" y="3342"/>
                  </a:lnTo>
                  <a:lnTo>
                    <a:pt x="3400" y="2561"/>
                  </a:lnTo>
                  <a:lnTo>
                    <a:pt x="9448" y="3933"/>
                  </a:lnTo>
                  <a:lnTo>
                    <a:pt x="8969" y="1086"/>
                  </a:lnTo>
                  <a:lnTo>
                    <a:pt x="10495" y="0"/>
                  </a:lnTo>
                  <a:lnTo>
                    <a:pt x="15943" y="1763"/>
                  </a:lnTo>
                  <a:lnTo>
                    <a:pt x="16955" y="1173"/>
                  </a:lnTo>
                  <a:lnTo>
                    <a:pt x="22496" y="1008"/>
                  </a:lnTo>
                  <a:lnTo>
                    <a:pt x="27599" y="1239"/>
                  </a:lnTo>
                  <a:lnTo>
                    <a:pt x="29917" y="2868"/>
                  </a:lnTo>
                  <a:lnTo>
                    <a:pt x="32231" y="3457"/>
                  </a:lnTo>
                  <a:lnTo>
                    <a:pt x="32176" y="4567"/>
                  </a:lnTo>
                  <a:lnTo>
                    <a:pt x="27888" y="7452"/>
                  </a:lnTo>
                  <a:lnTo>
                    <a:pt x="27385" y="9419"/>
                  </a:lnTo>
                  <a:lnTo>
                    <a:pt x="23283" y="10215"/>
                  </a:lnTo>
                  <a:lnTo>
                    <a:pt x="23076" y="13342"/>
                  </a:lnTo>
                  <a:lnTo>
                    <a:pt x="19284" y="12879"/>
                  </a:lnTo>
                  <a:lnTo>
                    <a:pt x="17268" y="13932"/>
                  </a:lnTo>
                  <a:lnTo>
                    <a:pt x="14785" y="16353"/>
                  </a:lnTo>
                  <a:lnTo>
                    <a:pt x="15618" y="17452"/>
                  </a:lnTo>
                  <a:lnTo>
                    <a:pt x="15005" y="18595"/>
                  </a:lnTo>
                  <a:lnTo>
                    <a:pt x="8794" y="19623"/>
                  </a:lnTo>
                  <a:lnTo>
                    <a:pt x="4102" y="18260"/>
                  </a:lnTo>
                  <a:lnTo>
                    <a:pt x="522" y="18796"/>
                  </a:lnTo>
                  <a:lnTo>
                    <a:pt x="0" y="16025"/>
                  </a:lnTo>
                  <a:lnTo>
                    <a:pt x="3945" y="16658"/>
                  </a:lnTo>
                  <a:lnTo>
                    <a:pt x="4723" y="15125"/>
                  </a:lnTo>
                  <a:lnTo>
                    <a:pt x="7452" y="15476"/>
                  </a:lnTo>
                  <a:lnTo>
                    <a:pt x="10658" y="11824"/>
                  </a:lnTo>
                  <a:lnTo>
                    <a:pt x="5832" y="9496"/>
                  </a:lnTo>
                  <a:lnTo>
                    <a:pt x="3827" y="10802"/>
                  </a:lnTo>
                  <a:lnTo>
                    <a:pt x="759" y="9121"/>
                  </a:lnTo>
                  <a:lnTo>
                    <a:pt x="2549" y="5893"/>
                  </a:lnTo>
                  <a:lnTo>
                    <a:pt x="1399" y="547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1" name="Polygon form 911"/>
            <p:cNvSpPr/>
            <p:nvPr/>
          </p:nvSpPr>
          <p:spPr>
            <a:xfrm>
              <a:off x="1110755" y="3356290"/>
              <a:ext cx="20266" cy="20834"/>
            </a:xfrm>
            <a:custGeom>
              <a:avLst/>
              <a:gdLst/>
              <a:ahLst/>
              <a:cxnLst/>
              <a:rect l="0" t="0" r="0" b="0"/>
              <a:pathLst>
                <a:path w="20266" h="20834">
                  <a:moveTo>
                    <a:pt x="6198" y="20163"/>
                  </a:moveTo>
                  <a:lnTo>
                    <a:pt x="4335" y="17569"/>
                  </a:lnTo>
                  <a:lnTo>
                    <a:pt x="1747" y="12412"/>
                  </a:lnTo>
                  <a:lnTo>
                    <a:pt x="0" y="6361"/>
                  </a:lnTo>
                  <a:lnTo>
                    <a:pt x="1789" y="2116"/>
                  </a:lnTo>
                  <a:lnTo>
                    <a:pt x="6521" y="1018"/>
                  </a:lnTo>
                  <a:lnTo>
                    <a:pt x="10178" y="1641"/>
                  </a:lnTo>
                  <a:lnTo>
                    <a:pt x="13612" y="3533"/>
                  </a:lnTo>
                  <a:lnTo>
                    <a:pt x="14757" y="0"/>
                  </a:lnTo>
                  <a:lnTo>
                    <a:pt x="18411" y="1763"/>
                  </a:lnTo>
                  <a:lnTo>
                    <a:pt x="19827" y="5115"/>
                  </a:lnTo>
                  <a:lnTo>
                    <a:pt x="20266" y="11198"/>
                  </a:lnTo>
                  <a:lnTo>
                    <a:pt x="14414" y="15248"/>
                  </a:lnTo>
                  <a:lnTo>
                    <a:pt x="16475" y="18275"/>
                  </a:lnTo>
                  <a:lnTo>
                    <a:pt x="12525" y="18729"/>
                  </a:lnTo>
                  <a:lnTo>
                    <a:pt x="9472" y="20834"/>
                  </a:lnTo>
                  <a:lnTo>
                    <a:pt x="6198" y="201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2" name="Polygon form 912"/>
            <p:cNvSpPr/>
            <p:nvPr/>
          </p:nvSpPr>
          <p:spPr>
            <a:xfrm>
              <a:off x="1155734" y="3230053"/>
              <a:ext cx="16924" cy="21764"/>
            </a:xfrm>
            <a:custGeom>
              <a:avLst/>
              <a:gdLst/>
              <a:ahLst/>
              <a:cxnLst/>
              <a:rect l="0" t="0" r="0" b="0"/>
              <a:pathLst>
                <a:path w="16924" h="21764">
                  <a:moveTo>
                    <a:pt x="4770" y="0"/>
                  </a:moveTo>
                  <a:lnTo>
                    <a:pt x="10952" y="5622"/>
                  </a:lnTo>
                  <a:lnTo>
                    <a:pt x="13575" y="8795"/>
                  </a:lnTo>
                  <a:lnTo>
                    <a:pt x="16733" y="14590"/>
                  </a:lnTo>
                  <a:lnTo>
                    <a:pt x="16924" y="17480"/>
                  </a:lnTo>
                  <a:lnTo>
                    <a:pt x="14375" y="18729"/>
                  </a:lnTo>
                  <a:lnTo>
                    <a:pt x="12735" y="21063"/>
                  </a:lnTo>
                  <a:lnTo>
                    <a:pt x="9899" y="21764"/>
                  </a:lnTo>
                  <a:lnTo>
                    <a:pt x="8147" y="19055"/>
                  </a:lnTo>
                  <a:lnTo>
                    <a:pt x="6842" y="15227"/>
                  </a:lnTo>
                  <a:lnTo>
                    <a:pt x="2623" y="10140"/>
                  </a:lnTo>
                  <a:lnTo>
                    <a:pt x="4642" y="9067"/>
                  </a:lnTo>
                  <a:lnTo>
                    <a:pt x="43" y="5000"/>
                  </a:lnTo>
                  <a:lnTo>
                    <a:pt x="0" y="4528"/>
                  </a:lnTo>
                  <a:lnTo>
                    <a:pt x="1571" y="4565"/>
                  </a:lnTo>
                  <a:lnTo>
                    <a:pt x="1597" y="2188"/>
                  </a:lnTo>
                  <a:lnTo>
                    <a:pt x="3781" y="1720"/>
                  </a:lnTo>
                  <a:lnTo>
                    <a:pt x="4990" y="1254"/>
                  </a:lnTo>
                  <a:lnTo>
                    <a:pt x="4770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3" name="Polygon form 913"/>
            <p:cNvSpPr/>
            <p:nvPr/>
          </p:nvSpPr>
          <p:spPr>
            <a:xfrm>
              <a:off x="790141" y="3226275"/>
              <a:ext cx="5735" cy="6711"/>
            </a:xfrm>
            <a:custGeom>
              <a:avLst/>
              <a:gdLst/>
              <a:ahLst/>
              <a:cxnLst/>
              <a:rect l="0" t="0" r="0" b="0"/>
              <a:pathLst>
                <a:path w="5735" h="6711">
                  <a:moveTo>
                    <a:pt x="2589" y="5745"/>
                  </a:moveTo>
                  <a:lnTo>
                    <a:pt x="2528" y="6711"/>
                  </a:lnTo>
                  <a:lnTo>
                    <a:pt x="2091" y="6678"/>
                  </a:lnTo>
                  <a:lnTo>
                    <a:pt x="1701" y="4975"/>
                  </a:lnTo>
                  <a:lnTo>
                    <a:pt x="842" y="4503"/>
                  </a:lnTo>
                  <a:lnTo>
                    <a:pt x="0" y="3249"/>
                  </a:lnTo>
                  <a:lnTo>
                    <a:pt x="534" y="2186"/>
                  </a:lnTo>
                  <a:lnTo>
                    <a:pt x="1311" y="1837"/>
                  </a:lnTo>
                  <a:lnTo>
                    <a:pt x="1627" y="269"/>
                  </a:lnTo>
                  <a:lnTo>
                    <a:pt x="2207" y="0"/>
                  </a:lnTo>
                  <a:lnTo>
                    <a:pt x="2752" y="658"/>
                  </a:lnTo>
                  <a:lnTo>
                    <a:pt x="3413" y="942"/>
                  </a:lnTo>
                  <a:lnTo>
                    <a:pt x="3931" y="1685"/>
                  </a:lnTo>
                  <a:lnTo>
                    <a:pt x="4510" y="1899"/>
                  </a:lnTo>
                  <a:lnTo>
                    <a:pt x="5257" y="2763"/>
                  </a:lnTo>
                  <a:lnTo>
                    <a:pt x="5735" y="2730"/>
                  </a:lnTo>
                  <a:lnTo>
                    <a:pt x="5471" y="3881"/>
                  </a:lnTo>
                  <a:lnTo>
                    <a:pt x="5122" y="4447"/>
                  </a:lnTo>
                  <a:lnTo>
                    <a:pt x="5270" y="4799"/>
                  </a:lnTo>
                  <a:lnTo>
                    <a:pt x="4527" y="4990"/>
                  </a:lnTo>
                  <a:lnTo>
                    <a:pt x="2589" y="574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4" name="Polygon form 914"/>
            <p:cNvSpPr/>
            <p:nvPr/>
          </p:nvSpPr>
          <p:spPr>
            <a:xfrm>
              <a:off x="891343" y="3286965"/>
              <a:ext cx="7086" cy="7255"/>
            </a:xfrm>
            <a:custGeom>
              <a:avLst/>
              <a:gdLst/>
              <a:ahLst/>
              <a:cxnLst/>
              <a:rect l="0" t="0" r="0" b="0"/>
              <a:pathLst>
                <a:path w="7086" h="7255">
                  <a:moveTo>
                    <a:pt x="4472" y="341"/>
                  </a:moveTo>
                  <a:lnTo>
                    <a:pt x="5546" y="2422"/>
                  </a:lnTo>
                  <a:lnTo>
                    <a:pt x="5385" y="3514"/>
                  </a:lnTo>
                  <a:lnTo>
                    <a:pt x="7086" y="7075"/>
                  </a:lnTo>
                  <a:lnTo>
                    <a:pt x="4533" y="7255"/>
                  </a:lnTo>
                  <a:lnTo>
                    <a:pt x="3300" y="5009"/>
                  </a:lnTo>
                  <a:lnTo>
                    <a:pt x="0" y="4620"/>
                  </a:lnTo>
                  <a:lnTo>
                    <a:pt x="1984" y="0"/>
                  </a:lnTo>
                  <a:lnTo>
                    <a:pt x="4472" y="34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5" name="Polygon form 915"/>
            <p:cNvSpPr/>
            <p:nvPr/>
          </p:nvSpPr>
          <p:spPr>
            <a:xfrm>
              <a:off x="753196" y="3199369"/>
              <a:ext cx="24232" cy="12282"/>
            </a:xfrm>
            <a:custGeom>
              <a:avLst/>
              <a:gdLst/>
              <a:ahLst/>
              <a:cxnLst/>
              <a:rect l="0" t="0" r="0" b="0"/>
              <a:pathLst>
                <a:path w="24232" h="12282">
                  <a:moveTo>
                    <a:pt x="24232" y="4242"/>
                  </a:moveTo>
                  <a:lnTo>
                    <a:pt x="24159" y="6167"/>
                  </a:lnTo>
                  <a:lnTo>
                    <a:pt x="22317" y="6198"/>
                  </a:lnTo>
                  <a:lnTo>
                    <a:pt x="23040" y="7210"/>
                  </a:lnTo>
                  <a:lnTo>
                    <a:pt x="22211" y="10250"/>
                  </a:lnTo>
                  <a:lnTo>
                    <a:pt x="21649" y="11051"/>
                  </a:lnTo>
                  <a:lnTo>
                    <a:pt x="18774" y="11198"/>
                  </a:lnTo>
                  <a:lnTo>
                    <a:pt x="17190" y="12282"/>
                  </a:lnTo>
                  <a:lnTo>
                    <a:pt x="14434" y="11944"/>
                  </a:lnTo>
                  <a:lnTo>
                    <a:pt x="9631" y="10772"/>
                  </a:lnTo>
                  <a:lnTo>
                    <a:pt x="8790" y="9142"/>
                  </a:lnTo>
                  <a:lnTo>
                    <a:pt x="5588" y="9986"/>
                  </a:lnTo>
                  <a:lnTo>
                    <a:pt x="5256" y="10883"/>
                  </a:lnTo>
                  <a:lnTo>
                    <a:pt x="3221" y="10229"/>
                  </a:lnTo>
                  <a:lnTo>
                    <a:pt x="1533" y="10113"/>
                  </a:lnTo>
                  <a:lnTo>
                    <a:pt x="0" y="9267"/>
                  </a:lnTo>
                  <a:lnTo>
                    <a:pt x="445" y="8113"/>
                  </a:lnTo>
                  <a:lnTo>
                    <a:pt x="275" y="7279"/>
                  </a:lnTo>
                  <a:lnTo>
                    <a:pt x="1251" y="7013"/>
                  </a:lnTo>
                  <a:lnTo>
                    <a:pt x="2982" y="8307"/>
                  </a:lnTo>
                  <a:lnTo>
                    <a:pt x="3381" y="7063"/>
                  </a:lnTo>
                  <a:lnTo>
                    <a:pt x="6284" y="7242"/>
                  </a:lnTo>
                  <a:lnTo>
                    <a:pt x="8574" y="6379"/>
                  </a:lnTo>
                  <a:lnTo>
                    <a:pt x="10153" y="6510"/>
                  </a:lnTo>
                  <a:lnTo>
                    <a:pt x="11241" y="7464"/>
                  </a:lnTo>
                  <a:lnTo>
                    <a:pt x="11491" y="6662"/>
                  </a:lnTo>
                  <a:lnTo>
                    <a:pt x="10815" y="3603"/>
                  </a:lnTo>
                  <a:lnTo>
                    <a:pt x="11943" y="2995"/>
                  </a:lnTo>
                  <a:lnTo>
                    <a:pt x="12929" y="816"/>
                  </a:lnTo>
                  <a:lnTo>
                    <a:pt x="15458" y="2306"/>
                  </a:lnTo>
                  <a:lnTo>
                    <a:pt x="17130" y="363"/>
                  </a:lnTo>
                  <a:lnTo>
                    <a:pt x="18241" y="0"/>
                  </a:lnTo>
                  <a:lnTo>
                    <a:pt x="20882" y="1407"/>
                  </a:lnTo>
                  <a:lnTo>
                    <a:pt x="22385" y="1146"/>
                  </a:lnTo>
                  <a:lnTo>
                    <a:pt x="23963" y="2016"/>
                  </a:lnTo>
                  <a:lnTo>
                    <a:pt x="23757" y="2616"/>
                  </a:lnTo>
                  <a:lnTo>
                    <a:pt x="24232" y="424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6" name="Polygon form 916"/>
            <p:cNvSpPr/>
            <p:nvPr/>
          </p:nvSpPr>
          <p:spPr>
            <a:xfrm>
              <a:off x="1095938" y="3317220"/>
              <a:ext cx="33228" cy="42603"/>
            </a:xfrm>
            <a:custGeom>
              <a:avLst/>
              <a:gdLst/>
              <a:ahLst/>
              <a:cxnLst/>
              <a:rect l="0" t="0" r="0" b="0"/>
              <a:pathLst>
                <a:path w="33228" h="42603">
                  <a:moveTo>
                    <a:pt x="24995" y="40712"/>
                  </a:moveTo>
                  <a:lnTo>
                    <a:pt x="25852" y="38402"/>
                  </a:lnTo>
                  <a:lnTo>
                    <a:pt x="25288" y="34128"/>
                  </a:lnTo>
                  <a:lnTo>
                    <a:pt x="21450" y="29833"/>
                  </a:lnTo>
                  <a:lnTo>
                    <a:pt x="20270" y="24874"/>
                  </a:lnTo>
                  <a:lnTo>
                    <a:pt x="16609" y="20892"/>
                  </a:lnTo>
                  <a:lnTo>
                    <a:pt x="13714" y="20647"/>
                  </a:lnTo>
                  <a:lnTo>
                    <a:pt x="13312" y="22419"/>
                  </a:lnTo>
                  <a:lnTo>
                    <a:pt x="11150" y="22640"/>
                  </a:lnTo>
                  <a:lnTo>
                    <a:pt x="9856" y="21794"/>
                  </a:lnTo>
                  <a:lnTo>
                    <a:pt x="6491" y="24915"/>
                  </a:lnTo>
                  <a:lnTo>
                    <a:pt x="5530" y="20432"/>
                  </a:lnTo>
                  <a:lnTo>
                    <a:pt x="5363" y="15130"/>
                  </a:lnTo>
                  <a:lnTo>
                    <a:pt x="2800" y="14993"/>
                  </a:lnTo>
                  <a:lnTo>
                    <a:pt x="1944" y="12000"/>
                  </a:lnTo>
                  <a:lnTo>
                    <a:pt x="0" y="10520"/>
                  </a:lnTo>
                  <a:lnTo>
                    <a:pt x="382" y="8653"/>
                  </a:lnTo>
                  <a:lnTo>
                    <a:pt x="2787" y="5284"/>
                  </a:lnTo>
                  <a:lnTo>
                    <a:pt x="3393" y="6443"/>
                  </a:lnTo>
                  <a:lnTo>
                    <a:pt x="5396" y="6501"/>
                  </a:lnTo>
                  <a:lnTo>
                    <a:pt x="3474" y="812"/>
                  </a:lnTo>
                  <a:lnTo>
                    <a:pt x="5202" y="0"/>
                  </a:lnTo>
                  <a:lnTo>
                    <a:pt x="8321" y="3855"/>
                  </a:lnTo>
                  <a:lnTo>
                    <a:pt x="11053" y="8333"/>
                  </a:lnTo>
                  <a:lnTo>
                    <a:pt x="15621" y="8188"/>
                  </a:lnTo>
                  <a:lnTo>
                    <a:pt x="18063" y="12507"/>
                  </a:lnTo>
                  <a:lnTo>
                    <a:pt x="15981" y="13914"/>
                  </a:lnTo>
                  <a:lnTo>
                    <a:pt x="15307" y="15758"/>
                  </a:lnTo>
                  <a:lnTo>
                    <a:pt x="20412" y="18597"/>
                  </a:lnTo>
                  <a:lnTo>
                    <a:pt x="24739" y="24433"/>
                  </a:lnTo>
                  <a:lnTo>
                    <a:pt x="27966" y="28794"/>
                  </a:lnTo>
                  <a:lnTo>
                    <a:pt x="31466" y="32214"/>
                  </a:lnTo>
                  <a:lnTo>
                    <a:pt x="33055" y="35755"/>
                  </a:lnTo>
                  <a:lnTo>
                    <a:pt x="33228" y="40834"/>
                  </a:lnTo>
                  <a:lnTo>
                    <a:pt x="29574" y="39071"/>
                  </a:lnTo>
                  <a:lnTo>
                    <a:pt x="28429" y="42603"/>
                  </a:lnTo>
                  <a:lnTo>
                    <a:pt x="24995" y="4071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7" name="Polygon form 917"/>
            <p:cNvSpPr/>
            <p:nvPr/>
          </p:nvSpPr>
          <p:spPr>
            <a:xfrm>
              <a:off x="847609" y="3266082"/>
              <a:ext cx="4611" cy="7403"/>
            </a:xfrm>
            <a:custGeom>
              <a:avLst/>
              <a:gdLst/>
              <a:ahLst/>
              <a:cxnLst/>
              <a:rect l="0" t="0" r="0" b="0"/>
              <a:pathLst>
                <a:path w="4611" h="7403">
                  <a:moveTo>
                    <a:pt x="2369" y="6476"/>
                  </a:moveTo>
                  <a:lnTo>
                    <a:pt x="1420" y="6556"/>
                  </a:lnTo>
                  <a:lnTo>
                    <a:pt x="1196" y="7390"/>
                  </a:lnTo>
                  <a:lnTo>
                    <a:pt x="0" y="7403"/>
                  </a:lnTo>
                  <a:lnTo>
                    <a:pt x="782" y="3530"/>
                  </a:lnTo>
                  <a:lnTo>
                    <a:pt x="2110" y="166"/>
                  </a:lnTo>
                  <a:lnTo>
                    <a:pt x="2155" y="0"/>
                  </a:lnTo>
                  <a:lnTo>
                    <a:pt x="3781" y="210"/>
                  </a:lnTo>
                  <a:lnTo>
                    <a:pt x="4611" y="2053"/>
                  </a:lnTo>
                  <a:lnTo>
                    <a:pt x="2909" y="3872"/>
                  </a:lnTo>
                  <a:lnTo>
                    <a:pt x="2369" y="647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8" name="Polygon form 918"/>
            <p:cNvSpPr/>
            <p:nvPr/>
          </p:nvSpPr>
          <p:spPr>
            <a:xfrm>
              <a:off x="678124" y="3389970"/>
              <a:ext cx="14922" cy="19689"/>
            </a:xfrm>
            <a:custGeom>
              <a:avLst/>
              <a:gdLst/>
              <a:ahLst/>
              <a:cxnLst/>
              <a:rect l="0" t="0" r="0" b="0"/>
              <a:pathLst>
                <a:path w="14922" h="19689">
                  <a:moveTo>
                    <a:pt x="14243" y="19648"/>
                  </a:moveTo>
                  <a:lnTo>
                    <a:pt x="13237" y="19689"/>
                  </a:lnTo>
                  <a:lnTo>
                    <a:pt x="9286" y="17445"/>
                  </a:lnTo>
                  <a:lnTo>
                    <a:pt x="5815" y="13862"/>
                  </a:lnTo>
                  <a:lnTo>
                    <a:pt x="2561" y="11286"/>
                  </a:lnTo>
                  <a:lnTo>
                    <a:pt x="0" y="8248"/>
                  </a:lnTo>
                  <a:lnTo>
                    <a:pt x="928" y="6744"/>
                  </a:lnTo>
                  <a:lnTo>
                    <a:pt x="1143" y="5376"/>
                  </a:lnTo>
                  <a:lnTo>
                    <a:pt x="2894" y="2825"/>
                  </a:lnTo>
                  <a:lnTo>
                    <a:pt x="4696" y="632"/>
                  </a:lnTo>
                  <a:lnTo>
                    <a:pt x="5515" y="528"/>
                  </a:lnTo>
                  <a:lnTo>
                    <a:pt x="6519" y="0"/>
                  </a:lnTo>
                  <a:lnTo>
                    <a:pt x="8098" y="2883"/>
                  </a:lnTo>
                  <a:lnTo>
                    <a:pt x="7831" y="4771"/>
                  </a:lnTo>
                  <a:lnTo>
                    <a:pt x="8569" y="5774"/>
                  </a:lnTo>
                  <a:lnTo>
                    <a:pt x="9653" y="5798"/>
                  </a:lnTo>
                  <a:lnTo>
                    <a:pt x="10447" y="3905"/>
                  </a:lnTo>
                  <a:lnTo>
                    <a:pt x="11531" y="4027"/>
                  </a:lnTo>
                  <a:lnTo>
                    <a:pt x="11345" y="5394"/>
                  </a:lnTo>
                  <a:lnTo>
                    <a:pt x="11714" y="7668"/>
                  </a:lnTo>
                  <a:lnTo>
                    <a:pt x="10868" y="9756"/>
                  </a:lnTo>
                  <a:lnTo>
                    <a:pt x="11980" y="11048"/>
                  </a:lnTo>
                  <a:lnTo>
                    <a:pt x="13197" y="11363"/>
                  </a:lnTo>
                  <a:lnTo>
                    <a:pt x="14813" y="13334"/>
                  </a:lnTo>
                  <a:lnTo>
                    <a:pt x="14922" y="15187"/>
                  </a:lnTo>
                  <a:lnTo>
                    <a:pt x="14553" y="15775"/>
                  </a:lnTo>
                  <a:lnTo>
                    <a:pt x="14243" y="1964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9" name="Polygon form 919"/>
            <p:cNvSpPr/>
            <p:nvPr/>
          </p:nvSpPr>
          <p:spPr>
            <a:xfrm>
              <a:off x="756306" y="3274264"/>
              <a:ext cx="59430" cy="63517"/>
            </a:xfrm>
            <a:custGeom>
              <a:avLst/>
              <a:gdLst/>
              <a:ahLst/>
              <a:cxnLst/>
              <a:rect l="0" t="0" r="0" b="0"/>
              <a:pathLst>
                <a:path w="59430" h="63517">
                  <a:moveTo>
                    <a:pt x="20938" y="48267"/>
                  </a:moveTo>
                  <a:lnTo>
                    <a:pt x="18365" y="50029"/>
                  </a:lnTo>
                  <a:lnTo>
                    <a:pt x="16188" y="47455"/>
                  </a:lnTo>
                  <a:lnTo>
                    <a:pt x="10248" y="45453"/>
                  </a:lnTo>
                  <a:lnTo>
                    <a:pt x="8534" y="42515"/>
                  </a:lnTo>
                  <a:lnTo>
                    <a:pt x="5550" y="40341"/>
                  </a:lnTo>
                  <a:lnTo>
                    <a:pt x="3843" y="41210"/>
                  </a:lnTo>
                  <a:lnTo>
                    <a:pt x="2459" y="38592"/>
                  </a:lnTo>
                  <a:lnTo>
                    <a:pt x="2268" y="36578"/>
                  </a:lnTo>
                  <a:lnTo>
                    <a:pt x="0" y="33158"/>
                  </a:lnTo>
                  <a:lnTo>
                    <a:pt x="1408" y="31188"/>
                  </a:lnTo>
                  <a:lnTo>
                    <a:pt x="1008" y="28232"/>
                  </a:lnTo>
                  <a:lnTo>
                    <a:pt x="1402" y="25656"/>
                  </a:lnTo>
                  <a:lnTo>
                    <a:pt x="1077" y="23513"/>
                  </a:lnTo>
                  <a:lnTo>
                    <a:pt x="1607" y="19674"/>
                  </a:lnTo>
                  <a:lnTo>
                    <a:pt x="1343" y="17490"/>
                  </a:lnTo>
                  <a:lnTo>
                    <a:pt x="43" y="13343"/>
                  </a:lnTo>
                  <a:lnTo>
                    <a:pt x="1775" y="12245"/>
                  </a:lnTo>
                  <a:lnTo>
                    <a:pt x="2024" y="10257"/>
                  </a:lnTo>
                  <a:lnTo>
                    <a:pt x="1575" y="8311"/>
                  </a:lnTo>
                  <a:lnTo>
                    <a:pt x="3987" y="6486"/>
                  </a:lnTo>
                  <a:lnTo>
                    <a:pt x="5040" y="4973"/>
                  </a:lnTo>
                  <a:lnTo>
                    <a:pt x="6739" y="3614"/>
                  </a:lnTo>
                  <a:lnTo>
                    <a:pt x="6798" y="0"/>
                  </a:lnTo>
                  <a:lnTo>
                    <a:pt x="11071" y="1594"/>
                  </a:lnTo>
                  <a:lnTo>
                    <a:pt x="12557" y="1179"/>
                  </a:lnTo>
                  <a:lnTo>
                    <a:pt x="15587" y="1944"/>
                  </a:lnTo>
                  <a:lnTo>
                    <a:pt x="20453" y="4013"/>
                  </a:lnTo>
                  <a:lnTo>
                    <a:pt x="22357" y="8182"/>
                  </a:lnTo>
                  <a:lnTo>
                    <a:pt x="25643" y="9071"/>
                  </a:lnTo>
                  <a:lnTo>
                    <a:pt x="30844" y="11000"/>
                  </a:lnTo>
                  <a:lnTo>
                    <a:pt x="34838" y="13307"/>
                  </a:lnTo>
                  <a:lnTo>
                    <a:pt x="36527" y="12070"/>
                  </a:lnTo>
                  <a:lnTo>
                    <a:pt x="38120" y="9888"/>
                  </a:lnTo>
                  <a:lnTo>
                    <a:pt x="37041" y="6288"/>
                  </a:lnTo>
                  <a:lnTo>
                    <a:pt x="38013" y="3987"/>
                  </a:lnTo>
                  <a:lnTo>
                    <a:pt x="40441" y="1754"/>
                  </a:lnTo>
                  <a:lnTo>
                    <a:pt x="42859" y="1085"/>
                  </a:lnTo>
                  <a:lnTo>
                    <a:pt x="47778" y="1995"/>
                  </a:lnTo>
                  <a:lnTo>
                    <a:pt x="49168" y="4088"/>
                  </a:lnTo>
                  <a:lnTo>
                    <a:pt x="50507" y="4092"/>
                  </a:lnTo>
                  <a:lnTo>
                    <a:pt x="51715" y="4883"/>
                  </a:lnTo>
                  <a:lnTo>
                    <a:pt x="55331" y="5393"/>
                  </a:lnTo>
                  <a:lnTo>
                    <a:pt x="56339" y="6939"/>
                  </a:lnTo>
                  <a:lnTo>
                    <a:pt x="55223" y="9217"/>
                  </a:lnTo>
                  <a:lnTo>
                    <a:pt x="55945" y="11227"/>
                  </a:lnTo>
                  <a:lnTo>
                    <a:pt x="55245" y="14149"/>
                  </a:lnTo>
                  <a:lnTo>
                    <a:pt x="56629" y="17934"/>
                  </a:lnTo>
                  <a:lnTo>
                    <a:pt x="57838" y="34703"/>
                  </a:lnTo>
                  <a:lnTo>
                    <a:pt x="58917" y="52072"/>
                  </a:lnTo>
                  <a:lnTo>
                    <a:pt x="59430" y="61491"/>
                  </a:lnTo>
                  <a:lnTo>
                    <a:pt x="55120" y="61538"/>
                  </a:lnTo>
                  <a:lnTo>
                    <a:pt x="55170" y="63517"/>
                  </a:lnTo>
                  <a:lnTo>
                    <a:pt x="39821" y="54597"/>
                  </a:lnTo>
                  <a:lnTo>
                    <a:pt x="24595" y="45673"/>
                  </a:lnTo>
                  <a:lnTo>
                    <a:pt x="20938" y="4826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0" name="Polygon form 920"/>
            <p:cNvSpPr/>
            <p:nvPr/>
          </p:nvSpPr>
          <p:spPr>
            <a:xfrm>
              <a:off x="1027170" y="3381985"/>
              <a:ext cx="8232" cy="18887"/>
            </a:xfrm>
            <a:custGeom>
              <a:avLst/>
              <a:gdLst/>
              <a:ahLst/>
              <a:cxnLst/>
              <a:rect l="0" t="0" r="0" b="0"/>
              <a:pathLst>
                <a:path w="8232" h="18887">
                  <a:moveTo>
                    <a:pt x="8232" y="11207"/>
                  </a:moveTo>
                  <a:lnTo>
                    <a:pt x="7961" y="16325"/>
                  </a:lnTo>
                  <a:lnTo>
                    <a:pt x="6428" y="17736"/>
                  </a:lnTo>
                  <a:lnTo>
                    <a:pt x="3150" y="18887"/>
                  </a:lnTo>
                  <a:lnTo>
                    <a:pt x="1118" y="15006"/>
                  </a:lnTo>
                  <a:lnTo>
                    <a:pt x="0" y="7972"/>
                  </a:lnTo>
                  <a:lnTo>
                    <a:pt x="1132" y="0"/>
                  </a:lnTo>
                  <a:lnTo>
                    <a:pt x="3990" y="2688"/>
                  </a:lnTo>
                  <a:lnTo>
                    <a:pt x="6031" y="6119"/>
                  </a:lnTo>
                  <a:lnTo>
                    <a:pt x="8232" y="1120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1" name="Polygon form 921"/>
            <p:cNvSpPr/>
            <p:nvPr/>
          </p:nvSpPr>
          <p:spPr>
            <a:xfrm>
              <a:off x="819949" y="3565450"/>
              <a:ext cx="8698" cy="9389"/>
            </a:xfrm>
            <a:custGeom>
              <a:avLst/>
              <a:gdLst/>
              <a:ahLst/>
              <a:cxnLst/>
              <a:rect l="0" t="0" r="0" b="0"/>
              <a:pathLst>
                <a:path w="8698" h="9389">
                  <a:moveTo>
                    <a:pt x="7564" y="1475"/>
                  </a:moveTo>
                  <a:lnTo>
                    <a:pt x="8698" y="2916"/>
                  </a:lnTo>
                  <a:lnTo>
                    <a:pt x="7376" y="5197"/>
                  </a:lnTo>
                  <a:lnTo>
                    <a:pt x="6619" y="6728"/>
                  </a:lnTo>
                  <a:lnTo>
                    <a:pt x="4534" y="7439"/>
                  </a:lnTo>
                  <a:lnTo>
                    <a:pt x="3732" y="8937"/>
                  </a:lnTo>
                  <a:lnTo>
                    <a:pt x="2397" y="9389"/>
                  </a:lnTo>
                  <a:lnTo>
                    <a:pt x="0" y="5726"/>
                  </a:lnTo>
                  <a:lnTo>
                    <a:pt x="2190" y="2763"/>
                  </a:lnTo>
                  <a:lnTo>
                    <a:pt x="4318" y="941"/>
                  </a:lnTo>
                  <a:lnTo>
                    <a:pt x="6102" y="0"/>
                  </a:lnTo>
                  <a:lnTo>
                    <a:pt x="7564" y="1475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2" name="Polygon form 922"/>
            <p:cNvSpPr/>
            <p:nvPr/>
          </p:nvSpPr>
          <p:spPr>
            <a:xfrm>
              <a:off x="786050" y="3164435"/>
              <a:ext cx="17489" cy="11644"/>
            </a:xfrm>
            <a:custGeom>
              <a:avLst/>
              <a:gdLst/>
              <a:ahLst/>
              <a:cxnLst/>
              <a:rect l="0" t="0" r="0" b="0"/>
              <a:pathLst>
                <a:path w="17489" h="11644">
                  <a:moveTo>
                    <a:pt x="6254" y="9734"/>
                  </a:moveTo>
                  <a:lnTo>
                    <a:pt x="5836" y="8538"/>
                  </a:lnTo>
                  <a:lnTo>
                    <a:pt x="5978" y="7245"/>
                  </a:lnTo>
                  <a:lnTo>
                    <a:pt x="4515" y="6523"/>
                  </a:lnTo>
                  <a:lnTo>
                    <a:pt x="1190" y="5753"/>
                  </a:lnTo>
                  <a:lnTo>
                    <a:pt x="0" y="1812"/>
                  </a:lnTo>
                  <a:lnTo>
                    <a:pt x="3268" y="311"/>
                  </a:lnTo>
                  <a:lnTo>
                    <a:pt x="8390" y="521"/>
                  </a:lnTo>
                  <a:lnTo>
                    <a:pt x="11287" y="0"/>
                  </a:lnTo>
                  <a:lnTo>
                    <a:pt x="11872" y="969"/>
                  </a:lnTo>
                  <a:lnTo>
                    <a:pt x="13535" y="1240"/>
                  </a:lnTo>
                  <a:lnTo>
                    <a:pt x="16842" y="3461"/>
                  </a:lnTo>
                  <a:lnTo>
                    <a:pt x="17489" y="5561"/>
                  </a:lnTo>
                  <a:lnTo>
                    <a:pt x="15229" y="7118"/>
                  </a:lnTo>
                  <a:lnTo>
                    <a:pt x="14946" y="9786"/>
                  </a:lnTo>
                  <a:lnTo>
                    <a:pt x="11865" y="11622"/>
                  </a:lnTo>
                  <a:lnTo>
                    <a:pt x="8866" y="11644"/>
                  </a:lnTo>
                  <a:lnTo>
                    <a:pt x="7911" y="10209"/>
                  </a:lnTo>
                  <a:lnTo>
                    <a:pt x="6254" y="973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3" name="Polygon form 923"/>
            <p:cNvSpPr/>
            <p:nvPr/>
          </p:nvSpPr>
          <p:spPr>
            <a:xfrm>
              <a:off x="740321" y="3194475"/>
              <a:ext cx="1775" cy="3224"/>
            </a:xfrm>
            <a:custGeom>
              <a:avLst/>
              <a:gdLst/>
              <a:ahLst/>
              <a:cxnLst/>
              <a:rect l="0" t="0" r="0" b="0"/>
              <a:pathLst>
                <a:path w="1775" h="3224">
                  <a:moveTo>
                    <a:pt x="1096" y="0"/>
                  </a:moveTo>
                  <a:lnTo>
                    <a:pt x="1775" y="1059"/>
                  </a:lnTo>
                  <a:lnTo>
                    <a:pt x="1665" y="3120"/>
                  </a:lnTo>
                  <a:lnTo>
                    <a:pt x="736" y="3224"/>
                  </a:lnTo>
                  <a:lnTo>
                    <a:pt x="0" y="2819"/>
                  </a:lnTo>
                  <a:lnTo>
                    <a:pt x="264" y="181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4" name="Polygon form 924"/>
            <p:cNvSpPr/>
            <p:nvPr/>
          </p:nvSpPr>
          <p:spPr>
            <a:xfrm>
              <a:off x="785663" y="3156908"/>
              <a:ext cx="21872" cy="10988"/>
            </a:xfrm>
            <a:custGeom>
              <a:avLst/>
              <a:gdLst/>
              <a:ahLst/>
              <a:cxnLst/>
              <a:rect l="0" t="0" r="0" b="0"/>
              <a:pathLst>
                <a:path w="21872" h="10988">
                  <a:moveTo>
                    <a:pt x="387" y="9339"/>
                  </a:moveTo>
                  <a:lnTo>
                    <a:pt x="0" y="5798"/>
                  </a:lnTo>
                  <a:lnTo>
                    <a:pt x="1054" y="2822"/>
                  </a:lnTo>
                  <a:lnTo>
                    <a:pt x="3629" y="1168"/>
                  </a:lnTo>
                  <a:lnTo>
                    <a:pt x="6549" y="4636"/>
                  </a:lnTo>
                  <a:lnTo>
                    <a:pt x="8945" y="4500"/>
                  </a:lnTo>
                  <a:lnTo>
                    <a:pt x="8930" y="880"/>
                  </a:lnTo>
                  <a:lnTo>
                    <a:pt x="11324" y="0"/>
                  </a:lnTo>
                  <a:lnTo>
                    <a:pt x="12727" y="550"/>
                  </a:lnTo>
                  <a:lnTo>
                    <a:pt x="15601" y="2241"/>
                  </a:lnTo>
                  <a:lnTo>
                    <a:pt x="18066" y="2197"/>
                  </a:lnTo>
                  <a:lnTo>
                    <a:pt x="19708" y="3248"/>
                  </a:lnTo>
                  <a:lnTo>
                    <a:pt x="20388" y="5521"/>
                  </a:lnTo>
                  <a:lnTo>
                    <a:pt x="21872" y="8274"/>
                  </a:lnTo>
                  <a:lnTo>
                    <a:pt x="18941" y="10158"/>
                  </a:lnTo>
                  <a:lnTo>
                    <a:pt x="17229" y="10988"/>
                  </a:lnTo>
                  <a:lnTo>
                    <a:pt x="13922" y="8766"/>
                  </a:lnTo>
                  <a:lnTo>
                    <a:pt x="12259" y="8496"/>
                  </a:lnTo>
                  <a:lnTo>
                    <a:pt x="11674" y="7527"/>
                  </a:lnTo>
                  <a:lnTo>
                    <a:pt x="8777" y="8048"/>
                  </a:lnTo>
                  <a:lnTo>
                    <a:pt x="3655" y="7838"/>
                  </a:lnTo>
                  <a:lnTo>
                    <a:pt x="387" y="9339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5" name="Polygon form 925"/>
            <p:cNvSpPr/>
            <p:nvPr/>
          </p:nvSpPr>
          <p:spPr>
            <a:xfrm>
              <a:off x="658416" y="3262020"/>
              <a:ext cx="59548" cy="67256"/>
            </a:xfrm>
            <a:custGeom>
              <a:avLst/>
              <a:gdLst/>
              <a:ahLst/>
              <a:cxnLst/>
              <a:rect l="0" t="0" r="0" b="0"/>
              <a:pathLst>
                <a:path w="59548" h="67256">
                  <a:moveTo>
                    <a:pt x="45231" y="30"/>
                  </a:moveTo>
                  <a:lnTo>
                    <a:pt x="47326" y="2031"/>
                  </a:lnTo>
                  <a:lnTo>
                    <a:pt x="50697" y="1714"/>
                  </a:lnTo>
                  <a:lnTo>
                    <a:pt x="54353" y="2758"/>
                  </a:lnTo>
                  <a:lnTo>
                    <a:pt x="55892" y="2810"/>
                  </a:lnTo>
                  <a:lnTo>
                    <a:pt x="57207" y="5822"/>
                  </a:lnTo>
                  <a:lnTo>
                    <a:pt x="57401" y="8681"/>
                  </a:lnTo>
                  <a:lnTo>
                    <a:pt x="58608" y="13644"/>
                  </a:lnTo>
                  <a:lnTo>
                    <a:pt x="59548" y="14643"/>
                  </a:lnTo>
                  <a:lnTo>
                    <a:pt x="58882" y="16470"/>
                  </a:lnTo>
                  <a:lnTo>
                    <a:pt x="54173" y="17258"/>
                  </a:lnTo>
                  <a:lnTo>
                    <a:pt x="52529" y="18994"/>
                  </a:lnTo>
                  <a:lnTo>
                    <a:pt x="50441" y="19400"/>
                  </a:lnTo>
                  <a:lnTo>
                    <a:pt x="50243" y="22880"/>
                  </a:lnTo>
                  <a:lnTo>
                    <a:pt x="45989" y="24732"/>
                  </a:lnTo>
                  <a:lnTo>
                    <a:pt x="44565" y="27083"/>
                  </a:lnTo>
                  <a:lnTo>
                    <a:pt x="41572" y="28339"/>
                  </a:lnTo>
                  <a:lnTo>
                    <a:pt x="37930" y="29045"/>
                  </a:lnTo>
                  <a:lnTo>
                    <a:pt x="31969" y="32494"/>
                  </a:lnTo>
                  <a:lnTo>
                    <a:pt x="31857" y="38066"/>
                  </a:lnTo>
                  <a:lnTo>
                    <a:pt x="31300" y="38064"/>
                  </a:lnTo>
                  <a:lnTo>
                    <a:pt x="31300" y="38064"/>
                  </a:lnTo>
                  <a:lnTo>
                    <a:pt x="31320" y="40583"/>
                  </a:lnTo>
                  <a:lnTo>
                    <a:pt x="29049" y="40726"/>
                  </a:lnTo>
                  <a:lnTo>
                    <a:pt x="27837" y="41792"/>
                  </a:lnTo>
                  <a:lnTo>
                    <a:pt x="26170" y="41785"/>
                  </a:lnTo>
                  <a:lnTo>
                    <a:pt x="24860" y="41168"/>
                  </a:lnTo>
                  <a:lnTo>
                    <a:pt x="21757" y="41659"/>
                  </a:lnTo>
                  <a:lnTo>
                    <a:pt x="20443" y="45320"/>
                  </a:lnTo>
                  <a:lnTo>
                    <a:pt x="19281" y="45659"/>
                  </a:lnTo>
                  <a:lnTo>
                    <a:pt x="17353" y="51581"/>
                  </a:lnTo>
                  <a:lnTo>
                    <a:pt x="12035" y="56633"/>
                  </a:lnTo>
                  <a:lnTo>
                    <a:pt x="10590" y="63124"/>
                  </a:lnTo>
                  <a:lnTo>
                    <a:pt x="8993" y="65231"/>
                  </a:lnTo>
                  <a:lnTo>
                    <a:pt x="8489" y="66925"/>
                  </a:lnTo>
                  <a:lnTo>
                    <a:pt x="65" y="67256"/>
                  </a:lnTo>
                  <a:lnTo>
                    <a:pt x="0" y="67248"/>
                  </a:lnTo>
                  <a:lnTo>
                    <a:pt x="259" y="65068"/>
                  </a:lnTo>
                  <a:lnTo>
                    <a:pt x="1741" y="63793"/>
                  </a:lnTo>
                  <a:lnTo>
                    <a:pt x="3053" y="61347"/>
                  </a:lnTo>
                  <a:lnTo>
                    <a:pt x="2875" y="59752"/>
                  </a:lnTo>
                  <a:lnTo>
                    <a:pt x="4282" y="56438"/>
                  </a:lnTo>
                  <a:lnTo>
                    <a:pt x="6462" y="53458"/>
                  </a:lnTo>
                  <a:lnTo>
                    <a:pt x="7738" y="52707"/>
                  </a:lnTo>
                  <a:lnTo>
                    <a:pt x="8822" y="49967"/>
                  </a:lnTo>
                  <a:lnTo>
                    <a:pt x="9008" y="47461"/>
                  </a:lnTo>
                  <a:lnTo>
                    <a:pt x="10453" y="44560"/>
                  </a:lnTo>
                  <a:lnTo>
                    <a:pt x="12969" y="42859"/>
                  </a:lnTo>
                  <a:lnTo>
                    <a:pt x="15477" y="38067"/>
                  </a:lnTo>
                  <a:lnTo>
                    <a:pt x="15546" y="38001"/>
                  </a:lnTo>
                  <a:lnTo>
                    <a:pt x="17453" y="36205"/>
                  </a:lnTo>
                  <a:lnTo>
                    <a:pt x="20870" y="35703"/>
                  </a:lnTo>
                  <a:lnTo>
                    <a:pt x="23854" y="32502"/>
                  </a:lnTo>
                  <a:lnTo>
                    <a:pt x="25720" y="31258"/>
                  </a:lnTo>
                  <a:lnTo>
                    <a:pt x="28876" y="27345"/>
                  </a:lnTo>
                  <a:lnTo>
                    <a:pt x="28154" y="21490"/>
                  </a:lnTo>
                  <a:lnTo>
                    <a:pt x="29653" y="17450"/>
                  </a:lnTo>
                  <a:lnTo>
                    <a:pt x="30214" y="14976"/>
                  </a:lnTo>
                  <a:lnTo>
                    <a:pt x="32618" y="11810"/>
                  </a:lnTo>
                  <a:lnTo>
                    <a:pt x="36264" y="9677"/>
                  </a:lnTo>
                  <a:lnTo>
                    <a:pt x="38959" y="7743"/>
                  </a:lnTo>
                  <a:lnTo>
                    <a:pt x="41452" y="2883"/>
                  </a:lnTo>
                  <a:lnTo>
                    <a:pt x="42631" y="0"/>
                  </a:lnTo>
                  <a:lnTo>
                    <a:pt x="45231" y="3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6" name="Polygon form 926"/>
            <p:cNvSpPr/>
            <p:nvPr/>
          </p:nvSpPr>
          <p:spPr>
            <a:xfrm>
              <a:off x="400218" y="3187088"/>
              <a:ext cx="32845" cy="29089"/>
            </a:xfrm>
            <a:custGeom>
              <a:avLst/>
              <a:gdLst/>
              <a:ahLst/>
              <a:cxnLst/>
              <a:rect l="0" t="0" r="0" b="0"/>
              <a:pathLst>
                <a:path w="32845" h="29089">
                  <a:moveTo>
                    <a:pt x="32490" y="7841"/>
                  </a:moveTo>
                  <a:lnTo>
                    <a:pt x="32845" y="7851"/>
                  </a:lnTo>
                  <a:lnTo>
                    <a:pt x="32613" y="8096"/>
                  </a:lnTo>
                  <a:lnTo>
                    <a:pt x="31992" y="8750"/>
                  </a:lnTo>
                  <a:lnTo>
                    <a:pt x="31213" y="9571"/>
                  </a:lnTo>
                  <a:lnTo>
                    <a:pt x="30433" y="10392"/>
                  </a:lnTo>
                  <a:lnTo>
                    <a:pt x="29652" y="11215"/>
                  </a:lnTo>
                  <a:lnTo>
                    <a:pt x="29115" y="11149"/>
                  </a:lnTo>
                  <a:lnTo>
                    <a:pt x="28577" y="11085"/>
                  </a:lnTo>
                  <a:lnTo>
                    <a:pt x="28041" y="11018"/>
                  </a:lnTo>
                  <a:lnTo>
                    <a:pt x="27503" y="10953"/>
                  </a:lnTo>
                  <a:lnTo>
                    <a:pt x="26631" y="11368"/>
                  </a:lnTo>
                  <a:lnTo>
                    <a:pt x="25761" y="11780"/>
                  </a:lnTo>
                  <a:lnTo>
                    <a:pt x="24889" y="12192"/>
                  </a:lnTo>
                  <a:lnTo>
                    <a:pt x="24015" y="12606"/>
                  </a:lnTo>
                  <a:lnTo>
                    <a:pt x="23508" y="12811"/>
                  </a:lnTo>
                  <a:lnTo>
                    <a:pt x="22998" y="13016"/>
                  </a:lnTo>
                  <a:lnTo>
                    <a:pt x="22487" y="13223"/>
                  </a:lnTo>
                  <a:lnTo>
                    <a:pt x="21979" y="13428"/>
                  </a:lnTo>
                  <a:lnTo>
                    <a:pt x="21786" y="13503"/>
                  </a:lnTo>
                  <a:lnTo>
                    <a:pt x="20820" y="13709"/>
                  </a:lnTo>
                  <a:lnTo>
                    <a:pt x="19527" y="16398"/>
                  </a:lnTo>
                  <a:lnTo>
                    <a:pt x="19428" y="16386"/>
                  </a:lnTo>
                  <a:lnTo>
                    <a:pt x="18380" y="16860"/>
                  </a:lnTo>
                  <a:lnTo>
                    <a:pt x="17474" y="17270"/>
                  </a:lnTo>
                  <a:lnTo>
                    <a:pt x="16586" y="18121"/>
                  </a:lnTo>
                  <a:lnTo>
                    <a:pt x="16823" y="19068"/>
                  </a:lnTo>
                  <a:lnTo>
                    <a:pt x="15995" y="20257"/>
                  </a:lnTo>
                  <a:lnTo>
                    <a:pt x="15367" y="21558"/>
                  </a:lnTo>
                  <a:lnTo>
                    <a:pt x="14765" y="22609"/>
                  </a:lnTo>
                  <a:lnTo>
                    <a:pt x="15269" y="23598"/>
                  </a:lnTo>
                  <a:lnTo>
                    <a:pt x="15635" y="23668"/>
                  </a:lnTo>
                  <a:lnTo>
                    <a:pt x="16360" y="24425"/>
                  </a:lnTo>
                  <a:lnTo>
                    <a:pt x="16571" y="24775"/>
                  </a:lnTo>
                  <a:lnTo>
                    <a:pt x="16559" y="25308"/>
                  </a:lnTo>
                  <a:lnTo>
                    <a:pt x="16993" y="26190"/>
                  </a:lnTo>
                  <a:lnTo>
                    <a:pt x="17765" y="26978"/>
                  </a:lnTo>
                  <a:lnTo>
                    <a:pt x="17689" y="27382"/>
                  </a:lnTo>
                  <a:lnTo>
                    <a:pt x="17171" y="28541"/>
                  </a:lnTo>
                  <a:lnTo>
                    <a:pt x="17012" y="29089"/>
                  </a:lnTo>
                  <a:lnTo>
                    <a:pt x="12773" y="28710"/>
                  </a:lnTo>
                  <a:lnTo>
                    <a:pt x="8000" y="28411"/>
                  </a:lnTo>
                  <a:lnTo>
                    <a:pt x="3548" y="28163"/>
                  </a:lnTo>
                  <a:lnTo>
                    <a:pt x="0" y="27900"/>
                  </a:lnTo>
                  <a:lnTo>
                    <a:pt x="2229" y="23401"/>
                  </a:lnTo>
                  <a:lnTo>
                    <a:pt x="4135" y="18766"/>
                  </a:lnTo>
                  <a:lnTo>
                    <a:pt x="3764" y="18350"/>
                  </a:lnTo>
                  <a:lnTo>
                    <a:pt x="3826" y="17583"/>
                  </a:lnTo>
                  <a:lnTo>
                    <a:pt x="4330" y="16945"/>
                  </a:lnTo>
                  <a:lnTo>
                    <a:pt x="5317" y="16463"/>
                  </a:lnTo>
                  <a:lnTo>
                    <a:pt x="5730" y="15768"/>
                  </a:lnTo>
                  <a:lnTo>
                    <a:pt x="6180" y="14897"/>
                  </a:lnTo>
                  <a:lnTo>
                    <a:pt x="6358" y="14153"/>
                  </a:lnTo>
                  <a:lnTo>
                    <a:pt x="6495" y="13356"/>
                  </a:lnTo>
                  <a:lnTo>
                    <a:pt x="6851" y="12369"/>
                  </a:lnTo>
                  <a:lnTo>
                    <a:pt x="7387" y="11273"/>
                  </a:lnTo>
                  <a:lnTo>
                    <a:pt x="7418" y="11004"/>
                  </a:lnTo>
                  <a:lnTo>
                    <a:pt x="8034" y="9589"/>
                  </a:lnTo>
                  <a:lnTo>
                    <a:pt x="8363" y="8945"/>
                  </a:lnTo>
                  <a:lnTo>
                    <a:pt x="8608" y="8368"/>
                  </a:lnTo>
                  <a:lnTo>
                    <a:pt x="8973" y="7385"/>
                  </a:lnTo>
                  <a:lnTo>
                    <a:pt x="9125" y="6374"/>
                  </a:lnTo>
                  <a:lnTo>
                    <a:pt x="9239" y="5470"/>
                  </a:lnTo>
                  <a:lnTo>
                    <a:pt x="9659" y="4598"/>
                  </a:lnTo>
                  <a:lnTo>
                    <a:pt x="10133" y="3659"/>
                  </a:lnTo>
                  <a:lnTo>
                    <a:pt x="10574" y="3058"/>
                  </a:lnTo>
                  <a:lnTo>
                    <a:pt x="10903" y="2504"/>
                  </a:lnTo>
                  <a:lnTo>
                    <a:pt x="10994" y="1794"/>
                  </a:lnTo>
                  <a:lnTo>
                    <a:pt x="11210" y="1321"/>
                  </a:lnTo>
                  <a:lnTo>
                    <a:pt x="17608" y="1831"/>
                  </a:lnTo>
                  <a:lnTo>
                    <a:pt x="18619" y="0"/>
                  </a:lnTo>
                  <a:lnTo>
                    <a:pt x="19677" y="56"/>
                  </a:lnTo>
                  <a:lnTo>
                    <a:pt x="18802" y="2718"/>
                  </a:lnTo>
                  <a:lnTo>
                    <a:pt x="19334" y="3600"/>
                  </a:lnTo>
                  <a:lnTo>
                    <a:pt x="21350" y="4058"/>
                  </a:lnTo>
                  <a:lnTo>
                    <a:pt x="24132" y="5057"/>
                  </a:lnTo>
                  <a:lnTo>
                    <a:pt x="26400" y="6761"/>
                  </a:lnTo>
                  <a:lnTo>
                    <a:pt x="29253" y="6325"/>
                  </a:lnTo>
                  <a:lnTo>
                    <a:pt x="32489" y="7841"/>
                  </a:lnTo>
                  <a:lnTo>
                    <a:pt x="32490" y="784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7" name="Polygon form 927"/>
            <p:cNvSpPr/>
            <p:nvPr/>
          </p:nvSpPr>
          <p:spPr>
            <a:xfrm>
              <a:off x="348065" y="3183193"/>
              <a:ext cx="42268" cy="23343"/>
            </a:xfrm>
            <a:custGeom>
              <a:avLst/>
              <a:gdLst/>
              <a:ahLst/>
              <a:cxnLst/>
              <a:rect l="0" t="0" r="0" b="0"/>
              <a:pathLst>
                <a:path w="42268" h="23343">
                  <a:moveTo>
                    <a:pt x="7542" y="22850"/>
                  </a:moveTo>
                  <a:lnTo>
                    <a:pt x="7626" y="22142"/>
                  </a:lnTo>
                  <a:lnTo>
                    <a:pt x="7361" y="21978"/>
                  </a:lnTo>
                  <a:lnTo>
                    <a:pt x="6353" y="22899"/>
                  </a:lnTo>
                  <a:lnTo>
                    <a:pt x="5537" y="22990"/>
                  </a:lnTo>
                  <a:lnTo>
                    <a:pt x="3925" y="22526"/>
                  </a:lnTo>
                  <a:lnTo>
                    <a:pt x="3563" y="22995"/>
                  </a:lnTo>
                  <a:lnTo>
                    <a:pt x="2630" y="22724"/>
                  </a:lnTo>
                  <a:lnTo>
                    <a:pt x="1653" y="23343"/>
                  </a:lnTo>
                  <a:lnTo>
                    <a:pt x="1831" y="22031"/>
                  </a:lnTo>
                  <a:lnTo>
                    <a:pt x="1859" y="21289"/>
                  </a:lnTo>
                  <a:lnTo>
                    <a:pt x="1287" y="21111"/>
                  </a:lnTo>
                  <a:lnTo>
                    <a:pt x="1305" y="20739"/>
                  </a:lnTo>
                  <a:lnTo>
                    <a:pt x="1862" y="19453"/>
                  </a:lnTo>
                  <a:lnTo>
                    <a:pt x="1668" y="18796"/>
                  </a:lnTo>
                  <a:lnTo>
                    <a:pt x="2235" y="17232"/>
                  </a:lnTo>
                  <a:lnTo>
                    <a:pt x="2267" y="16531"/>
                  </a:lnTo>
                  <a:lnTo>
                    <a:pt x="1969" y="16362"/>
                  </a:lnTo>
                  <a:lnTo>
                    <a:pt x="1233" y="17013"/>
                  </a:lnTo>
                  <a:lnTo>
                    <a:pt x="265" y="17531"/>
                  </a:lnTo>
                  <a:lnTo>
                    <a:pt x="0" y="16998"/>
                  </a:lnTo>
                  <a:lnTo>
                    <a:pt x="730" y="15755"/>
                  </a:lnTo>
                  <a:lnTo>
                    <a:pt x="1285" y="15478"/>
                  </a:lnTo>
                  <a:lnTo>
                    <a:pt x="1792" y="14209"/>
                  </a:lnTo>
                  <a:lnTo>
                    <a:pt x="2886" y="12967"/>
                  </a:lnTo>
                  <a:lnTo>
                    <a:pt x="3895" y="11929"/>
                  </a:lnTo>
                  <a:lnTo>
                    <a:pt x="2993" y="11793"/>
                  </a:lnTo>
                  <a:lnTo>
                    <a:pt x="2639" y="11016"/>
                  </a:lnTo>
                  <a:lnTo>
                    <a:pt x="2731" y="9441"/>
                  </a:lnTo>
                  <a:lnTo>
                    <a:pt x="2699" y="8643"/>
                  </a:lnTo>
                  <a:lnTo>
                    <a:pt x="2286" y="8117"/>
                  </a:lnTo>
                  <a:lnTo>
                    <a:pt x="2217" y="7290"/>
                  </a:lnTo>
                  <a:lnTo>
                    <a:pt x="2783" y="6424"/>
                  </a:lnTo>
                  <a:lnTo>
                    <a:pt x="2819" y="5065"/>
                  </a:lnTo>
                  <a:lnTo>
                    <a:pt x="5947" y="0"/>
                  </a:lnTo>
                  <a:lnTo>
                    <a:pt x="14967" y="902"/>
                  </a:lnTo>
                  <a:lnTo>
                    <a:pt x="24029" y="1770"/>
                  </a:lnTo>
                  <a:lnTo>
                    <a:pt x="33130" y="2610"/>
                  </a:lnTo>
                  <a:lnTo>
                    <a:pt x="42268" y="3422"/>
                  </a:lnTo>
                  <a:lnTo>
                    <a:pt x="37157" y="12214"/>
                  </a:lnTo>
                  <a:lnTo>
                    <a:pt x="34017" y="18070"/>
                  </a:lnTo>
                  <a:lnTo>
                    <a:pt x="31430" y="22474"/>
                  </a:lnTo>
                  <a:lnTo>
                    <a:pt x="26158" y="21981"/>
                  </a:lnTo>
                  <a:lnTo>
                    <a:pt x="20433" y="21520"/>
                  </a:lnTo>
                  <a:lnTo>
                    <a:pt x="15541" y="21037"/>
                  </a:lnTo>
                  <a:lnTo>
                    <a:pt x="9302" y="20518"/>
                  </a:lnTo>
                  <a:lnTo>
                    <a:pt x="7889" y="22981"/>
                  </a:lnTo>
                  <a:lnTo>
                    <a:pt x="7734" y="23148"/>
                  </a:lnTo>
                  <a:lnTo>
                    <a:pt x="7542" y="2285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8" name="Polygon form 928"/>
            <p:cNvSpPr/>
            <p:nvPr/>
          </p:nvSpPr>
          <p:spPr>
            <a:xfrm>
              <a:off x="331923" y="3243601"/>
              <a:ext cx="32150" cy="28205"/>
            </a:xfrm>
            <a:custGeom>
              <a:avLst/>
              <a:gdLst/>
              <a:ahLst/>
              <a:cxnLst/>
              <a:rect l="0" t="0" r="0" b="0"/>
              <a:pathLst>
                <a:path w="32150" h="28205">
                  <a:moveTo>
                    <a:pt x="25909" y="16804"/>
                  </a:moveTo>
                  <a:lnTo>
                    <a:pt x="22416" y="26085"/>
                  </a:lnTo>
                  <a:lnTo>
                    <a:pt x="19160" y="25888"/>
                  </a:lnTo>
                  <a:lnTo>
                    <a:pt x="12851" y="25498"/>
                  </a:lnTo>
                  <a:lnTo>
                    <a:pt x="9699" y="25299"/>
                  </a:lnTo>
                  <a:lnTo>
                    <a:pt x="9576" y="25724"/>
                  </a:lnTo>
                  <a:lnTo>
                    <a:pt x="9671" y="26542"/>
                  </a:lnTo>
                  <a:lnTo>
                    <a:pt x="3600" y="26153"/>
                  </a:lnTo>
                  <a:lnTo>
                    <a:pt x="2815" y="28205"/>
                  </a:lnTo>
                  <a:lnTo>
                    <a:pt x="0" y="28026"/>
                  </a:lnTo>
                  <a:lnTo>
                    <a:pt x="11689" y="0"/>
                  </a:lnTo>
                  <a:lnTo>
                    <a:pt x="16982" y="391"/>
                  </a:lnTo>
                  <a:lnTo>
                    <a:pt x="22327" y="791"/>
                  </a:lnTo>
                  <a:lnTo>
                    <a:pt x="28089" y="1204"/>
                  </a:lnTo>
                  <a:lnTo>
                    <a:pt x="32150" y="1491"/>
                  </a:lnTo>
                  <a:lnTo>
                    <a:pt x="31123" y="3923"/>
                  </a:lnTo>
                  <a:lnTo>
                    <a:pt x="25909" y="1680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9" name="Polygon form 929"/>
            <p:cNvSpPr/>
            <p:nvPr/>
          </p:nvSpPr>
          <p:spPr>
            <a:xfrm>
              <a:off x="306792" y="3193742"/>
              <a:ext cx="35517" cy="23099"/>
            </a:xfrm>
            <a:custGeom>
              <a:avLst/>
              <a:gdLst/>
              <a:ahLst/>
              <a:cxnLst/>
              <a:rect l="0" t="0" r="0" b="0"/>
              <a:pathLst>
                <a:path w="35517" h="23099">
                  <a:moveTo>
                    <a:pt x="23027" y="23086"/>
                  </a:moveTo>
                  <a:lnTo>
                    <a:pt x="23019" y="23099"/>
                  </a:lnTo>
                  <a:lnTo>
                    <a:pt x="13460" y="22225"/>
                  </a:lnTo>
                  <a:lnTo>
                    <a:pt x="0" y="20863"/>
                  </a:lnTo>
                  <a:lnTo>
                    <a:pt x="1312" y="16991"/>
                  </a:lnTo>
                  <a:lnTo>
                    <a:pt x="5460" y="12498"/>
                  </a:lnTo>
                  <a:lnTo>
                    <a:pt x="12000" y="3723"/>
                  </a:lnTo>
                  <a:lnTo>
                    <a:pt x="14184" y="0"/>
                  </a:lnTo>
                  <a:lnTo>
                    <a:pt x="14860" y="79"/>
                  </a:lnTo>
                  <a:lnTo>
                    <a:pt x="15778" y="203"/>
                  </a:lnTo>
                  <a:lnTo>
                    <a:pt x="16223" y="725"/>
                  </a:lnTo>
                  <a:lnTo>
                    <a:pt x="16927" y="1098"/>
                  </a:lnTo>
                  <a:lnTo>
                    <a:pt x="16876" y="2085"/>
                  </a:lnTo>
                  <a:lnTo>
                    <a:pt x="16415" y="2909"/>
                  </a:lnTo>
                  <a:lnTo>
                    <a:pt x="16191" y="3614"/>
                  </a:lnTo>
                  <a:lnTo>
                    <a:pt x="16782" y="3875"/>
                  </a:lnTo>
                  <a:lnTo>
                    <a:pt x="17551" y="3939"/>
                  </a:lnTo>
                  <a:lnTo>
                    <a:pt x="19084" y="3550"/>
                  </a:lnTo>
                  <a:lnTo>
                    <a:pt x="19886" y="3470"/>
                  </a:lnTo>
                  <a:lnTo>
                    <a:pt x="20853" y="3793"/>
                  </a:lnTo>
                  <a:lnTo>
                    <a:pt x="21173" y="4098"/>
                  </a:lnTo>
                  <a:lnTo>
                    <a:pt x="21933" y="3993"/>
                  </a:lnTo>
                  <a:lnTo>
                    <a:pt x="22893" y="3673"/>
                  </a:lnTo>
                  <a:lnTo>
                    <a:pt x="24247" y="3881"/>
                  </a:lnTo>
                  <a:lnTo>
                    <a:pt x="25740" y="3464"/>
                  </a:lnTo>
                  <a:lnTo>
                    <a:pt x="26600" y="3131"/>
                  </a:lnTo>
                  <a:lnTo>
                    <a:pt x="27251" y="3424"/>
                  </a:lnTo>
                  <a:lnTo>
                    <a:pt x="28687" y="3032"/>
                  </a:lnTo>
                  <a:lnTo>
                    <a:pt x="35097" y="3637"/>
                  </a:lnTo>
                  <a:lnTo>
                    <a:pt x="35241" y="4642"/>
                  </a:lnTo>
                  <a:lnTo>
                    <a:pt x="35517" y="5085"/>
                  </a:lnTo>
                  <a:lnTo>
                    <a:pt x="35223" y="5838"/>
                  </a:lnTo>
                  <a:lnTo>
                    <a:pt x="34515" y="6438"/>
                  </a:lnTo>
                  <a:lnTo>
                    <a:pt x="33320" y="7647"/>
                  </a:lnTo>
                  <a:lnTo>
                    <a:pt x="31906" y="9171"/>
                  </a:lnTo>
                  <a:lnTo>
                    <a:pt x="30641" y="10067"/>
                  </a:lnTo>
                  <a:lnTo>
                    <a:pt x="29524" y="11129"/>
                  </a:lnTo>
                  <a:lnTo>
                    <a:pt x="29044" y="11906"/>
                  </a:lnTo>
                  <a:lnTo>
                    <a:pt x="29433" y="12292"/>
                  </a:lnTo>
                  <a:lnTo>
                    <a:pt x="29306" y="12951"/>
                  </a:lnTo>
                  <a:lnTo>
                    <a:pt x="28199" y="14308"/>
                  </a:lnTo>
                  <a:lnTo>
                    <a:pt x="23027" y="2308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0" name="Polygon form 930"/>
            <p:cNvSpPr/>
            <p:nvPr/>
          </p:nvSpPr>
          <p:spPr>
            <a:xfrm>
              <a:off x="326785" y="3217736"/>
              <a:ext cx="26298" cy="25865"/>
            </a:xfrm>
            <a:custGeom>
              <a:avLst/>
              <a:gdLst/>
              <a:ahLst/>
              <a:cxnLst/>
              <a:rect l="0" t="0" r="0" b="0"/>
              <a:pathLst>
                <a:path w="26298" h="25865">
                  <a:moveTo>
                    <a:pt x="26298" y="6224"/>
                  </a:moveTo>
                  <a:lnTo>
                    <a:pt x="16826" y="25865"/>
                  </a:lnTo>
                  <a:lnTo>
                    <a:pt x="11942" y="25459"/>
                  </a:lnTo>
                  <a:lnTo>
                    <a:pt x="5467" y="24950"/>
                  </a:lnTo>
                  <a:lnTo>
                    <a:pt x="0" y="24598"/>
                  </a:lnTo>
                  <a:lnTo>
                    <a:pt x="12670" y="0"/>
                  </a:lnTo>
                  <a:lnTo>
                    <a:pt x="22350" y="799"/>
                  </a:lnTo>
                  <a:lnTo>
                    <a:pt x="19814" y="5556"/>
                  </a:lnTo>
                  <a:lnTo>
                    <a:pt x="26298" y="622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1" name="Polygon form 931"/>
            <p:cNvSpPr/>
            <p:nvPr/>
          </p:nvSpPr>
          <p:spPr>
            <a:xfrm>
              <a:off x="346600" y="3203711"/>
              <a:ext cx="32895" cy="21537"/>
            </a:xfrm>
            <a:custGeom>
              <a:avLst/>
              <a:gdLst/>
              <a:ahLst/>
              <a:cxnLst/>
              <a:rect l="0" t="0" r="0" b="0"/>
              <a:pathLst>
                <a:path w="32895" h="21537">
                  <a:moveTo>
                    <a:pt x="9354" y="2463"/>
                  </a:moveTo>
                  <a:lnTo>
                    <a:pt x="10767" y="0"/>
                  </a:lnTo>
                  <a:lnTo>
                    <a:pt x="17006" y="519"/>
                  </a:lnTo>
                  <a:lnTo>
                    <a:pt x="21898" y="1002"/>
                  </a:lnTo>
                  <a:lnTo>
                    <a:pt x="27623" y="1463"/>
                  </a:lnTo>
                  <a:lnTo>
                    <a:pt x="32895" y="1956"/>
                  </a:lnTo>
                  <a:lnTo>
                    <a:pt x="27762" y="11835"/>
                  </a:lnTo>
                  <a:lnTo>
                    <a:pt x="22937" y="21537"/>
                  </a:lnTo>
                  <a:lnTo>
                    <a:pt x="19639" y="21286"/>
                  </a:lnTo>
                  <a:lnTo>
                    <a:pt x="13055" y="20776"/>
                  </a:lnTo>
                  <a:lnTo>
                    <a:pt x="9770" y="20513"/>
                  </a:lnTo>
                  <a:lnTo>
                    <a:pt x="6483" y="20250"/>
                  </a:lnTo>
                  <a:lnTo>
                    <a:pt x="0" y="19582"/>
                  </a:lnTo>
                  <a:lnTo>
                    <a:pt x="2535" y="14825"/>
                  </a:lnTo>
                  <a:lnTo>
                    <a:pt x="9261" y="2727"/>
                  </a:lnTo>
                  <a:lnTo>
                    <a:pt x="9198" y="2630"/>
                  </a:lnTo>
                  <a:lnTo>
                    <a:pt x="9354" y="2463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2" name="Polygon form 932"/>
            <p:cNvSpPr/>
            <p:nvPr/>
          </p:nvSpPr>
          <p:spPr>
            <a:xfrm>
              <a:off x="387044" y="3249162"/>
              <a:ext cx="20840" cy="17907"/>
            </a:xfrm>
            <a:custGeom>
              <a:avLst/>
              <a:gdLst/>
              <a:ahLst/>
              <a:cxnLst/>
              <a:rect l="0" t="0" r="0" b="0"/>
              <a:pathLst>
                <a:path w="20840" h="17907">
                  <a:moveTo>
                    <a:pt x="20840" y="3513"/>
                  </a:moveTo>
                  <a:lnTo>
                    <a:pt x="20660" y="3914"/>
                  </a:lnTo>
                  <a:lnTo>
                    <a:pt x="20065" y="4579"/>
                  </a:lnTo>
                  <a:lnTo>
                    <a:pt x="19292" y="5019"/>
                  </a:lnTo>
                  <a:lnTo>
                    <a:pt x="18873" y="5817"/>
                  </a:lnTo>
                  <a:lnTo>
                    <a:pt x="18100" y="6425"/>
                  </a:lnTo>
                  <a:lnTo>
                    <a:pt x="17645" y="7843"/>
                  </a:lnTo>
                  <a:lnTo>
                    <a:pt x="17090" y="8275"/>
                  </a:lnTo>
                  <a:lnTo>
                    <a:pt x="16889" y="8657"/>
                  </a:lnTo>
                  <a:lnTo>
                    <a:pt x="16143" y="8987"/>
                  </a:lnTo>
                  <a:lnTo>
                    <a:pt x="15885" y="9692"/>
                  </a:lnTo>
                  <a:lnTo>
                    <a:pt x="14969" y="10971"/>
                  </a:lnTo>
                  <a:lnTo>
                    <a:pt x="14473" y="11225"/>
                  </a:lnTo>
                  <a:lnTo>
                    <a:pt x="13629" y="11854"/>
                  </a:lnTo>
                  <a:lnTo>
                    <a:pt x="12916" y="12840"/>
                  </a:lnTo>
                  <a:lnTo>
                    <a:pt x="11574" y="14500"/>
                  </a:lnTo>
                  <a:lnTo>
                    <a:pt x="11105" y="15652"/>
                  </a:lnTo>
                  <a:lnTo>
                    <a:pt x="11081" y="16955"/>
                  </a:lnTo>
                  <a:lnTo>
                    <a:pt x="10593" y="17907"/>
                  </a:lnTo>
                  <a:lnTo>
                    <a:pt x="7683" y="17584"/>
                  </a:lnTo>
                  <a:lnTo>
                    <a:pt x="3796" y="17542"/>
                  </a:lnTo>
                  <a:lnTo>
                    <a:pt x="413" y="17349"/>
                  </a:lnTo>
                  <a:lnTo>
                    <a:pt x="1573" y="14582"/>
                  </a:lnTo>
                  <a:lnTo>
                    <a:pt x="771" y="14519"/>
                  </a:lnTo>
                  <a:lnTo>
                    <a:pt x="70" y="14546"/>
                  </a:lnTo>
                  <a:lnTo>
                    <a:pt x="0" y="14215"/>
                  </a:lnTo>
                  <a:lnTo>
                    <a:pt x="1620" y="9943"/>
                  </a:lnTo>
                  <a:lnTo>
                    <a:pt x="3433" y="5198"/>
                  </a:lnTo>
                  <a:lnTo>
                    <a:pt x="4701" y="0"/>
                  </a:lnTo>
                  <a:lnTo>
                    <a:pt x="8844" y="320"/>
                  </a:lnTo>
                  <a:lnTo>
                    <a:pt x="12632" y="558"/>
                  </a:lnTo>
                  <a:lnTo>
                    <a:pt x="16257" y="771"/>
                  </a:lnTo>
                  <a:lnTo>
                    <a:pt x="20062" y="1294"/>
                  </a:lnTo>
                  <a:lnTo>
                    <a:pt x="20130" y="1912"/>
                  </a:lnTo>
                  <a:lnTo>
                    <a:pt x="19552" y="2412"/>
                  </a:lnTo>
                  <a:lnTo>
                    <a:pt x="18976" y="2915"/>
                  </a:lnTo>
                  <a:lnTo>
                    <a:pt x="18590" y="3386"/>
                  </a:lnTo>
                  <a:lnTo>
                    <a:pt x="20840" y="3513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3" name="Polygon form 933"/>
            <p:cNvSpPr/>
            <p:nvPr/>
          </p:nvSpPr>
          <p:spPr>
            <a:xfrm>
              <a:off x="395895" y="3214959"/>
              <a:ext cx="21889" cy="16288"/>
            </a:xfrm>
            <a:custGeom>
              <a:avLst/>
              <a:gdLst/>
              <a:ahLst/>
              <a:cxnLst/>
              <a:rect l="0" t="0" r="0" b="0"/>
              <a:pathLst>
                <a:path w="21889" h="16288">
                  <a:moveTo>
                    <a:pt x="21889" y="8180"/>
                  </a:moveTo>
                  <a:lnTo>
                    <a:pt x="21158" y="9465"/>
                  </a:lnTo>
                  <a:lnTo>
                    <a:pt x="20079" y="10519"/>
                  </a:lnTo>
                  <a:lnTo>
                    <a:pt x="19711" y="10852"/>
                  </a:lnTo>
                  <a:lnTo>
                    <a:pt x="18834" y="11081"/>
                  </a:lnTo>
                  <a:lnTo>
                    <a:pt x="17594" y="11246"/>
                  </a:lnTo>
                  <a:lnTo>
                    <a:pt x="16944" y="12057"/>
                  </a:lnTo>
                  <a:lnTo>
                    <a:pt x="17198" y="12459"/>
                  </a:lnTo>
                  <a:lnTo>
                    <a:pt x="17023" y="13217"/>
                  </a:lnTo>
                  <a:lnTo>
                    <a:pt x="16237" y="14025"/>
                  </a:lnTo>
                  <a:lnTo>
                    <a:pt x="15707" y="14745"/>
                  </a:lnTo>
                  <a:lnTo>
                    <a:pt x="14552" y="15410"/>
                  </a:lnTo>
                  <a:lnTo>
                    <a:pt x="14118" y="16288"/>
                  </a:lnTo>
                  <a:lnTo>
                    <a:pt x="13828" y="15855"/>
                  </a:lnTo>
                  <a:lnTo>
                    <a:pt x="13518" y="15031"/>
                  </a:lnTo>
                  <a:lnTo>
                    <a:pt x="9827" y="14901"/>
                  </a:lnTo>
                  <a:lnTo>
                    <a:pt x="5977" y="14686"/>
                  </a:lnTo>
                  <a:lnTo>
                    <a:pt x="2988" y="14496"/>
                  </a:lnTo>
                  <a:lnTo>
                    <a:pt x="0" y="14293"/>
                  </a:lnTo>
                  <a:lnTo>
                    <a:pt x="168" y="13401"/>
                  </a:lnTo>
                  <a:lnTo>
                    <a:pt x="645" y="12540"/>
                  </a:lnTo>
                  <a:lnTo>
                    <a:pt x="945" y="11700"/>
                  </a:lnTo>
                  <a:lnTo>
                    <a:pt x="1231" y="10279"/>
                  </a:lnTo>
                  <a:lnTo>
                    <a:pt x="1272" y="9685"/>
                  </a:lnTo>
                  <a:lnTo>
                    <a:pt x="1106" y="9513"/>
                  </a:lnTo>
                  <a:lnTo>
                    <a:pt x="1590" y="8392"/>
                  </a:lnTo>
                  <a:lnTo>
                    <a:pt x="1748" y="7576"/>
                  </a:lnTo>
                  <a:lnTo>
                    <a:pt x="1571" y="6623"/>
                  </a:lnTo>
                  <a:lnTo>
                    <a:pt x="1762" y="6224"/>
                  </a:lnTo>
                  <a:lnTo>
                    <a:pt x="1924" y="5411"/>
                  </a:lnTo>
                  <a:lnTo>
                    <a:pt x="2001" y="4920"/>
                  </a:lnTo>
                  <a:lnTo>
                    <a:pt x="2213" y="4477"/>
                  </a:lnTo>
                  <a:lnTo>
                    <a:pt x="1935" y="3903"/>
                  </a:lnTo>
                  <a:lnTo>
                    <a:pt x="2571" y="3129"/>
                  </a:lnTo>
                  <a:lnTo>
                    <a:pt x="3106" y="2367"/>
                  </a:lnTo>
                  <a:lnTo>
                    <a:pt x="3432" y="1848"/>
                  </a:lnTo>
                  <a:lnTo>
                    <a:pt x="3322" y="1177"/>
                  </a:lnTo>
                  <a:lnTo>
                    <a:pt x="3889" y="0"/>
                  </a:lnTo>
                  <a:lnTo>
                    <a:pt x="4323" y="29"/>
                  </a:lnTo>
                  <a:lnTo>
                    <a:pt x="7871" y="291"/>
                  </a:lnTo>
                  <a:lnTo>
                    <a:pt x="12323" y="539"/>
                  </a:lnTo>
                  <a:lnTo>
                    <a:pt x="17097" y="838"/>
                  </a:lnTo>
                  <a:lnTo>
                    <a:pt x="21335" y="1218"/>
                  </a:lnTo>
                  <a:lnTo>
                    <a:pt x="21263" y="1483"/>
                  </a:lnTo>
                  <a:lnTo>
                    <a:pt x="21345" y="2276"/>
                  </a:lnTo>
                  <a:lnTo>
                    <a:pt x="20889" y="2620"/>
                  </a:lnTo>
                  <a:lnTo>
                    <a:pt x="20448" y="3633"/>
                  </a:lnTo>
                  <a:lnTo>
                    <a:pt x="20390" y="4072"/>
                  </a:lnTo>
                  <a:lnTo>
                    <a:pt x="20263" y="4851"/>
                  </a:lnTo>
                  <a:lnTo>
                    <a:pt x="21133" y="5383"/>
                  </a:lnTo>
                  <a:lnTo>
                    <a:pt x="21130" y="6141"/>
                  </a:lnTo>
                  <a:lnTo>
                    <a:pt x="21162" y="6521"/>
                  </a:lnTo>
                  <a:lnTo>
                    <a:pt x="21444" y="6791"/>
                  </a:lnTo>
                  <a:lnTo>
                    <a:pt x="21376" y="7321"/>
                  </a:lnTo>
                  <a:lnTo>
                    <a:pt x="21727" y="7743"/>
                  </a:lnTo>
                  <a:lnTo>
                    <a:pt x="21889" y="81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4" name="Polygon form 934"/>
            <p:cNvSpPr/>
            <p:nvPr/>
          </p:nvSpPr>
          <p:spPr>
            <a:xfrm>
              <a:off x="367335" y="3230627"/>
              <a:ext cx="29870" cy="16298"/>
            </a:xfrm>
            <a:custGeom>
              <a:avLst/>
              <a:gdLst/>
              <a:ahLst/>
              <a:cxnLst/>
              <a:rect l="0" t="0" r="0" b="0"/>
              <a:pathLst>
                <a:path w="29870" h="16298">
                  <a:moveTo>
                    <a:pt x="29553" y="5895"/>
                  </a:moveTo>
                  <a:lnTo>
                    <a:pt x="27387" y="11097"/>
                  </a:lnTo>
                  <a:lnTo>
                    <a:pt x="25298" y="16298"/>
                  </a:lnTo>
                  <a:lnTo>
                    <a:pt x="22299" y="16119"/>
                  </a:lnTo>
                  <a:lnTo>
                    <a:pt x="16154" y="15740"/>
                  </a:lnTo>
                  <a:lnTo>
                    <a:pt x="10014" y="15355"/>
                  </a:lnTo>
                  <a:lnTo>
                    <a:pt x="6606" y="15136"/>
                  </a:lnTo>
                  <a:lnTo>
                    <a:pt x="3203" y="14915"/>
                  </a:lnTo>
                  <a:lnTo>
                    <a:pt x="0" y="14704"/>
                  </a:lnTo>
                  <a:lnTo>
                    <a:pt x="3113" y="7522"/>
                  </a:lnTo>
                  <a:lnTo>
                    <a:pt x="6483" y="0"/>
                  </a:lnTo>
                  <a:lnTo>
                    <a:pt x="6490" y="1"/>
                  </a:lnTo>
                  <a:lnTo>
                    <a:pt x="12305" y="418"/>
                  </a:lnTo>
                  <a:lnTo>
                    <a:pt x="16636" y="723"/>
                  </a:lnTo>
                  <a:lnTo>
                    <a:pt x="24311" y="1248"/>
                  </a:lnTo>
                  <a:lnTo>
                    <a:pt x="28912" y="1556"/>
                  </a:lnTo>
                  <a:lnTo>
                    <a:pt x="29429" y="2255"/>
                  </a:lnTo>
                  <a:lnTo>
                    <a:pt x="29870" y="2274"/>
                  </a:lnTo>
                  <a:lnTo>
                    <a:pt x="29666" y="2984"/>
                  </a:lnTo>
                  <a:lnTo>
                    <a:pt x="28813" y="3852"/>
                  </a:lnTo>
                  <a:lnTo>
                    <a:pt x="28874" y="4331"/>
                  </a:lnTo>
                  <a:lnTo>
                    <a:pt x="28860" y="5378"/>
                  </a:lnTo>
                  <a:lnTo>
                    <a:pt x="29553" y="589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5" name="Polygon form 935"/>
            <p:cNvSpPr/>
            <p:nvPr/>
          </p:nvSpPr>
          <p:spPr>
            <a:xfrm>
              <a:off x="391746" y="3229252"/>
              <a:ext cx="19696" cy="23423"/>
            </a:xfrm>
            <a:custGeom>
              <a:avLst/>
              <a:gdLst/>
              <a:ahLst/>
              <a:cxnLst/>
              <a:rect l="0" t="0" r="0" b="0"/>
              <a:pathLst>
                <a:path w="19696" h="23423">
                  <a:moveTo>
                    <a:pt x="906" y="17675"/>
                  </a:moveTo>
                  <a:lnTo>
                    <a:pt x="887" y="17674"/>
                  </a:lnTo>
                  <a:lnTo>
                    <a:pt x="2976" y="12472"/>
                  </a:lnTo>
                  <a:lnTo>
                    <a:pt x="5143" y="7270"/>
                  </a:lnTo>
                  <a:lnTo>
                    <a:pt x="4450" y="6753"/>
                  </a:lnTo>
                  <a:lnTo>
                    <a:pt x="4464" y="5706"/>
                  </a:lnTo>
                  <a:lnTo>
                    <a:pt x="4403" y="5227"/>
                  </a:lnTo>
                  <a:lnTo>
                    <a:pt x="5256" y="4359"/>
                  </a:lnTo>
                  <a:lnTo>
                    <a:pt x="5459" y="3649"/>
                  </a:lnTo>
                  <a:lnTo>
                    <a:pt x="5019" y="3631"/>
                  </a:lnTo>
                  <a:lnTo>
                    <a:pt x="4502" y="2931"/>
                  </a:lnTo>
                  <a:lnTo>
                    <a:pt x="4516" y="1865"/>
                  </a:lnTo>
                  <a:lnTo>
                    <a:pt x="4266" y="1210"/>
                  </a:lnTo>
                  <a:lnTo>
                    <a:pt x="4041" y="405"/>
                  </a:lnTo>
                  <a:lnTo>
                    <a:pt x="4150" y="0"/>
                  </a:lnTo>
                  <a:lnTo>
                    <a:pt x="7137" y="203"/>
                  </a:lnTo>
                  <a:lnTo>
                    <a:pt x="10126" y="394"/>
                  </a:lnTo>
                  <a:lnTo>
                    <a:pt x="13976" y="609"/>
                  </a:lnTo>
                  <a:lnTo>
                    <a:pt x="17667" y="739"/>
                  </a:lnTo>
                  <a:lnTo>
                    <a:pt x="17978" y="1562"/>
                  </a:lnTo>
                  <a:lnTo>
                    <a:pt x="18267" y="1996"/>
                  </a:lnTo>
                  <a:lnTo>
                    <a:pt x="17477" y="3181"/>
                  </a:lnTo>
                  <a:lnTo>
                    <a:pt x="17183" y="4646"/>
                  </a:lnTo>
                  <a:lnTo>
                    <a:pt x="17334" y="5678"/>
                  </a:lnTo>
                  <a:lnTo>
                    <a:pt x="17644" y="6540"/>
                  </a:lnTo>
                  <a:lnTo>
                    <a:pt x="18158" y="7238"/>
                  </a:lnTo>
                  <a:lnTo>
                    <a:pt x="18381" y="7478"/>
                  </a:lnTo>
                  <a:lnTo>
                    <a:pt x="18296" y="8418"/>
                  </a:lnTo>
                  <a:lnTo>
                    <a:pt x="18029" y="9231"/>
                  </a:lnTo>
                  <a:lnTo>
                    <a:pt x="18336" y="9457"/>
                  </a:lnTo>
                  <a:lnTo>
                    <a:pt x="19098" y="9183"/>
                  </a:lnTo>
                  <a:lnTo>
                    <a:pt x="19437" y="10001"/>
                  </a:lnTo>
                  <a:lnTo>
                    <a:pt x="18896" y="10884"/>
                  </a:lnTo>
                  <a:lnTo>
                    <a:pt x="18309" y="11570"/>
                  </a:lnTo>
                  <a:lnTo>
                    <a:pt x="17760" y="12409"/>
                  </a:lnTo>
                  <a:lnTo>
                    <a:pt x="17962" y="13166"/>
                  </a:lnTo>
                  <a:lnTo>
                    <a:pt x="18373" y="13891"/>
                  </a:lnTo>
                  <a:lnTo>
                    <a:pt x="18752" y="13931"/>
                  </a:lnTo>
                  <a:lnTo>
                    <a:pt x="19242" y="15048"/>
                  </a:lnTo>
                  <a:lnTo>
                    <a:pt x="19532" y="15212"/>
                  </a:lnTo>
                  <a:lnTo>
                    <a:pt x="19348" y="16399"/>
                  </a:lnTo>
                  <a:lnTo>
                    <a:pt x="18950" y="17121"/>
                  </a:lnTo>
                  <a:lnTo>
                    <a:pt x="18948" y="18337"/>
                  </a:lnTo>
                  <a:lnTo>
                    <a:pt x="19364" y="18233"/>
                  </a:lnTo>
                  <a:lnTo>
                    <a:pt x="19696" y="19020"/>
                  </a:lnTo>
                  <a:lnTo>
                    <a:pt x="19411" y="19501"/>
                  </a:lnTo>
                  <a:lnTo>
                    <a:pt x="19199" y="20268"/>
                  </a:lnTo>
                  <a:lnTo>
                    <a:pt x="18507" y="20640"/>
                  </a:lnTo>
                  <a:lnTo>
                    <a:pt x="17550" y="21108"/>
                  </a:lnTo>
                  <a:lnTo>
                    <a:pt x="17291" y="21573"/>
                  </a:lnTo>
                  <a:lnTo>
                    <a:pt x="16832" y="22253"/>
                  </a:lnTo>
                  <a:lnTo>
                    <a:pt x="16139" y="23423"/>
                  </a:lnTo>
                  <a:lnTo>
                    <a:pt x="13889" y="23297"/>
                  </a:lnTo>
                  <a:lnTo>
                    <a:pt x="14275" y="22825"/>
                  </a:lnTo>
                  <a:lnTo>
                    <a:pt x="14851" y="22322"/>
                  </a:lnTo>
                  <a:lnTo>
                    <a:pt x="15428" y="21822"/>
                  </a:lnTo>
                  <a:lnTo>
                    <a:pt x="15361" y="21205"/>
                  </a:lnTo>
                  <a:lnTo>
                    <a:pt x="11555" y="20682"/>
                  </a:lnTo>
                  <a:lnTo>
                    <a:pt x="7931" y="20468"/>
                  </a:lnTo>
                  <a:lnTo>
                    <a:pt x="4143" y="20231"/>
                  </a:lnTo>
                  <a:lnTo>
                    <a:pt x="0" y="19911"/>
                  </a:lnTo>
                  <a:lnTo>
                    <a:pt x="906" y="176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6" name="Polygon form 936"/>
            <p:cNvSpPr/>
            <p:nvPr/>
          </p:nvSpPr>
          <p:spPr>
            <a:xfrm>
              <a:off x="369536" y="3215546"/>
              <a:ext cx="28360" cy="16637"/>
            </a:xfrm>
            <a:custGeom>
              <a:avLst/>
              <a:gdLst/>
              <a:ahLst/>
              <a:cxnLst/>
              <a:rect l="0" t="0" r="0" b="0"/>
              <a:pathLst>
                <a:path w="28360" h="16637">
                  <a:moveTo>
                    <a:pt x="26725" y="15571"/>
                  </a:moveTo>
                  <a:lnTo>
                    <a:pt x="26711" y="16637"/>
                  </a:lnTo>
                  <a:lnTo>
                    <a:pt x="22110" y="16329"/>
                  </a:lnTo>
                  <a:lnTo>
                    <a:pt x="14435" y="15805"/>
                  </a:lnTo>
                  <a:lnTo>
                    <a:pt x="10104" y="15500"/>
                  </a:lnTo>
                  <a:lnTo>
                    <a:pt x="4289" y="15082"/>
                  </a:lnTo>
                  <a:lnTo>
                    <a:pt x="4282" y="15081"/>
                  </a:lnTo>
                  <a:lnTo>
                    <a:pt x="4355" y="14924"/>
                  </a:lnTo>
                  <a:lnTo>
                    <a:pt x="6581" y="10197"/>
                  </a:lnTo>
                  <a:lnTo>
                    <a:pt x="0" y="9702"/>
                  </a:lnTo>
                  <a:lnTo>
                    <a:pt x="4825" y="0"/>
                  </a:lnTo>
                  <a:lnTo>
                    <a:pt x="11155" y="496"/>
                  </a:lnTo>
                  <a:lnTo>
                    <a:pt x="16026" y="869"/>
                  </a:lnTo>
                  <a:lnTo>
                    <a:pt x="22549" y="1356"/>
                  </a:lnTo>
                  <a:lnTo>
                    <a:pt x="23095" y="2030"/>
                  </a:lnTo>
                  <a:lnTo>
                    <a:pt x="24111" y="2501"/>
                  </a:lnTo>
                  <a:lnTo>
                    <a:pt x="24497" y="2302"/>
                  </a:lnTo>
                  <a:lnTo>
                    <a:pt x="25264" y="2376"/>
                  </a:lnTo>
                  <a:lnTo>
                    <a:pt x="26453" y="2412"/>
                  </a:lnTo>
                  <a:lnTo>
                    <a:pt x="27003" y="3094"/>
                  </a:lnTo>
                  <a:lnTo>
                    <a:pt x="27709" y="3562"/>
                  </a:lnTo>
                  <a:lnTo>
                    <a:pt x="27670" y="3975"/>
                  </a:lnTo>
                  <a:lnTo>
                    <a:pt x="27841" y="4227"/>
                  </a:lnTo>
                  <a:lnTo>
                    <a:pt x="28360" y="4333"/>
                  </a:lnTo>
                  <a:lnTo>
                    <a:pt x="28283" y="4824"/>
                  </a:lnTo>
                  <a:lnTo>
                    <a:pt x="28121" y="5637"/>
                  </a:lnTo>
                  <a:lnTo>
                    <a:pt x="27930" y="6036"/>
                  </a:lnTo>
                  <a:lnTo>
                    <a:pt x="28107" y="6989"/>
                  </a:lnTo>
                  <a:lnTo>
                    <a:pt x="27949" y="7805"/>
                  </a:lnTo>
                  <a:lnTo>
                    <a:pt x="27464" y="8926"/>
                  </a:lnTo>
                  <a:lnTo>
                    <a:pt x="27631" y="9099"/>
                  </a:lnTo>
                  <a:lnTo>
                    <a:pt x="27590" y="9693"/>
                  </a:lnTo>
                  <a:lnTo>
                    <a:pt x="27304" y="11113"/>
                  </a:lnTo>
                  <a:lnTo>
                    <a:pt x="27004" y="11954"/>
                  </a:lnTo>
                  <a:lnTo>
                    <a:pt x="26527" y="12814"/>
                  </a:lnTo>
                  <a:lnTo>
                    <a:pt x="26359" y="13706"/>
                  </a:lnTo>
                  <a:lnTo>
                    <a:pt x="26250" y="14111"/>
                  </a:lnTo>
                  <a:lnTo>
                    <a:pt x="26476" y="14916"/>
                  </a:lnTo>
                  <a:lnTo>
                    <a:pt x="26725" y="1557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7" name="Polygon form 937"/>
            <p:cNvSpPr/>
            <p:nvPr/>
          </p:nvSpPr>
          <p:spPr>
            <a:xfrm>
              <a:off x="363046" y="3245092"/>
              <a:ext cx="29605" cy="18285"/>
            </a:xfrm>
            <a:custGeom>
              <a:avLst/>
              <a:gdLst/>
              <a:ahLst/>
              <a:cxnLst/>
              <a:rect l="0" t="0" r="0" b="0"/>
              <a:pathLst>
                <a:path w="29605" h="18285">
                  <a:moveTo>
                    <a:pt x="28700" y="4070"/>
                  </a:moveTo>
                  <a:lnTo>
                    <a:pt x="27431" y="9268"/>
                  </a:lnTo>
                  <a:lnTo>
                    <a:pt x="25619" y="14013"/>
                  </a:lnTo>
                  <a:lnTo>
                    <a:pt x="23998" y="18285"/>
                  </a:lnTo>
                  <a:lnTo>
                    <a:pt x="22835" y="17242"/>
                  </a:lnTo>
                  <a:lnTo>
                    <a:pt x="22043" y="16666"/>
                  </a:lnTo>
                  <a:lnTo>
                    <a:pt x="21132" y="16952"/>
                  </a:lnTo>
                  <a:lnTo>
                    <a:pt x="19927" y="16830"/>
                  </a:lnTo>
                  <a:lnTo>
                    <a:pt x="19199" y="16796"/>
                  </a:lnTo>
                  <a:lnTo>
                    <a:pt x="18459" y="17161"/>
                  </a:lnTo>
                  <a:lnTo>
                    <a:pt x="17802" y="17332"/>
                  </a:lnTo>
                  <a:lnTo>
                    <a:pt x="17378" y="17061"/>
                  </a:lnTo>
                  <a:lnTo>
                    <a:pt x="16120" y="17258"/>
                  </a:lnTo>
                  <a:lnTo>
                    <a:pt x="15889" y="16410"/>
                  </a:lnTo>
                  <a:lnTo>
                    <a:pt x="15088" y="17087"/>
                  </a:lnTo>
                  <a:lnTo>
                    <a:pt x="14254" y="16714"/>
                  </a:lnTo>
                  <a:lnTo>
                    <a:pt x="13558" y="15894"/>
                  </a:lnTo>
                  <a:lnTo>
                    <a:pt x="12334" y="16323"/>
                  </a:lnTo>
                  <a:lnTo>
                    <a:pt x="12314" y="15114"/>
                  </a:lnTo>
                  <a:lnTo>
                    <a:pt x="10653" y="15134"/>
                  </a:lnTo>
                  <a:lnTo>
                    <a:pt x="9718" y="14807"/>
                  </a:lnTo>
                  <a:lnTo>
                    <a:pt x="8685" y="14388"/>
                  </a:lnTo>
                  <a:lnTo>
                    <a:pt x="8555" y="13339"/>
                  </a:lnTo>
                  <a:lnTo>
                    <a:pt x="7519" y="13610"/>
                  </a:lnTo>
                  <a:lnTo>
                    <a:pt x="7109" y="13175"/>
                  </a:lnTo>
                  <a:lnTo>
                    <a:pt x="6485" y="12597"/>
                  </a:lnTo>
                  <a:lnTo>
                    <a:pt x="8312" y="7913"/>
                  </a:lnTo>
                  <a:lnTo>
                    <a:pt x="10241" y="3115"/>
                  </a:lnTo>
                  <a:lnTo>
                    <a:pt x="6824" y="2890"/>
                  </a:lnTo>
                  <a:lnTo>
                    <a:pt x="3410" y="2663"/>
                  </a:lnTo>
                  <a:lnTo>
                    <a:pt x="0" y="2432"/>
                  </a:lnTo>
                  <a:lnTo>
                    <a:pt x="1027" y="0"/>
                  </a:lnTo>
                  <a:lnTo>
                    <a:pt x="4290" y="239"/>
                  </a:lnTo>
                  <a:lnTo>
                    <a:pt x="7493" y="450"/>
                  </a:lnTo>
                  <a:lnTo>
                    <a:pt x="10896" y="671"/>
                  </a:lnTo>
                  <a:lnTo>
                    <a:pt x="14304" y="890"/>
                  </a:lnTo>
                  <a:lnTo>
                    <a:pt x="20444" y="1275"/>
                  </a:lnTo>
                  <a:lnTo>
                    <a:pt x="26589" y="1653"/>
                  </a:lnTo>
                  <a:lnTo>
                    <a:pt x="29587" y="1833"/>
                  </a:lnTo>
                  <a:lnTo>
                    <a:pt x="29605" y="1834"/>
                  </a:lnTo>
                  <a:lnTo>
                    <a:pt x="28700" y="407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8" name="Polygon form 938"/>
            <p:cNvSpPr/>
            <p:nvPr/>
          </p:nvSpPr>
          <p:spPr>
            <a:xfrm>
              <a:off x="382082" y="3186615"/>
              <a:ext cx="29346" cy="16241"/>
            </a:xfrm>
            <a:custGeom>
              <a:avLst/>
              <a:gdLst/>
              <a:ahLst/>
              <a:cxnLst/>
              <a:rect l="0" t="0" r="0" b="0"/>
              <a:pathLst>
                <a:path w="29346" h="16241">
                  <a:moveTo>
                    <a:pt x="24494" y="14625"/>
                  </a:moveTo>
                  <a:lnTo>
                    <a:pt x="24316" y="15369"/>
                  </a:lnTo>
                  <a:lnTo>
                    <a:pt x="23866" y="16241"/>
                  </a:lnTo>
                  <a:lnTo>
                    <a:pt x="17688" y="16039"/>
                  </a:lnTo>
                  <a:lnTo>
                    <a:pt x="12541" y="15625"/>
                  </a:lnTo>
                  <a:lnTo>
                    <a:pt x="6043" y="15123"/>
                  </a:lnTo>
                  <a:lnTo>
                    <a:pt x="0" y="14648"/>
                  </a:lnTo>
                  <a:lnTo>
                    <a:pt x="3139" y="8791"/>
                  </a:lnTo>
                  <a:lnTo>
                    <a:pt x="8251" y="0"/>
                  </a:lnTo>
                  <a:lnTo>
                    <a:pt x="18870" y="924"/>
                  </a:lnTo>
                  <a:lnTo>
                    <a:pt x="29346" y="1793"/>
                  </a:lnTo>
                  <a:lnTo>
                    <a:pt x="29130" y="2267"/>
                  </a:lnTo>
                  <a:lnTo>
                    <a:pt x="29039" y="2977"/>
                  </a:lnTo>
                  <a:lnTo>
                    <a:pt x="28710" y="3531"/>
                  </a:lnTo>
                  <a:lnTo>
                    <a:pt x="28269" y="4132"/>
                  </a:lnTo>
                  <a:lnTo>
                    <a:pt x="27795" y="5070"/>
                  </a:lnTo>
                  <a:lnTo>
                    <a:pt x="27375" y="5942"/>
                  </a:lnTo>
                  <a:lnTo>
                    <a:pt x="27261" y="6846"/>
                  </a:lnTo>
                  <a:lnTo>
                    <a:pt x="27109" y="7858"/>
                  </a:lnTo>
                  <a:lnTo>
                    <a:pt x="26744" y="8840"/>
                  </a:lnTo>
                  <a:lnTo>
                    <a:pt x="26499" y="9417"/>
                  </a:lnTo>
                  <a:lnTo>
                    <a:pt x="26170" y="10062"/>
                  </a:lnTo>
                  <a:lnTo>
                    <a:pt x="25554" y="11476"/>
                  </a:lnTo>
                  <a:lnTo>
                    <a:pt x="25523" y="11746"/>
                  </a:lnTo>
                  <a:lnTo>
                    <a:pt x="24988" y="12842"/>
                  </a:lnTo>
                  <a:lnTo>
                    <a:pt x="24631" y="13828"/>
                  </a:lnTo>
                  <a:lnTo>
                    <a:pt x="24494" y="1462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9" name="Polygon form 939"/>
            <p:cNvSpPr/>
            <p:nvPr/>
          </p:nvSpPr>
          <p:spPr>
            <a:xfrm>
              <a:off x="374362" y="3201263"/>
              <a:ext cx="31587" cy="18615"/>
            </a:xfrm>
            <a:custGeom>
              <a:avLst/>
              <a:gdLst/>
              <a:ahLst/>
              <a:cxnLst/>
              <a:rect l="0" t="0" r="0" b="0"/>
              <a:pathLst>
                <a:path w="31587" h="18615">
                  <a:moveTo>
                    <a:pt x="22884" y="17845"/>
                  </a:moveTo>
                  <a:lnTo>
                    <a:pt x="22178" y="17377"/>
                  </a:lnTo>
                  <a:lnTo>
                    <a:pt x="21628" y="16694"/>
                  </a:lnTo>
                  <a:lnTo>
                    <a:pt x="20439" y="16659"/>
                  </a:lnTo>
                  <a:lnTo>
                    <a:pt x="19672" y="16584"/>
                  </a:lnTo>
                  <a:lnTo>
                    <a:pt x="19285" y="16784"/>
                  </a:lnTo>
                  <a:lnTo>
                    <a:pt x="18270" y="16312"/>
                  </a:lnTo>
                  <a:lnTo>
                    <a:pt x="17724" y="15639"/>
                  </a:lnTo>
                  <a:lnTo>
                    <a:pt x="11201" y="15151"/>
                  </a:lnTo>
                  <a:lnTo>
                    <a:pt x="6330" y="14778"/>
                  </a:lnTo>
                  <a:lnTo>
                    <a:pt x="0" y="14282"/>
                  </a:lnTo>
                  <a:lnTo>
                    <a:pt x="5133" y="4403"/>
                  </a:lnTo>
                  <a:lnTo>
                    <a:pt x="7721" y="0"/>
                  </a:lnTo>
                  <a:lnTo>
                    <a:pt x="13764" y="475"/>
                  </a:lnTo>
                  <a:lnTo>
                    <a:pt x="20262" y="977"/>
                  </a:lnTo>
                  <a:lnTo>
                    <a:pt x="25409" y="1391"/>
                  </a:lnTo>
                  <a:lnTo>
                    <a:pt x="31587" y="1592"/>
                  </a:lnTo>
                  <a:lnTo>
                    <a:pt x="31173" y="2287"/>
                  </a:lnTo>
                  <a:lnTo>
                    <a:pt x="30187" y="2770"/>
                  </a:lnTo>
                  <a:lnTo>
                    <a:pt x="29683" y="3408"/>
                  </a:lnTo>
                  <a:lnTo>
                    <a:pt x="29621" y="4174"/>
                  </a:lnTo>
                  <a:lnTo>
                    <a:pt x="29991" y="4590"/>
                  </a:lnTo>
                  <a:lnTo>
                    <a:pt x="28086" y="9225"/>
                  </a:lnTo>
                  <a:lnTo>
                    <a:pt x="25857" y="13725"/>
                  </a:lnTo>
                  <a:lnTo>
                    <a:pt x="25422" y="13696"/>
                  </a:lnTo>
                  <a:lnTo>
                    <a:pt x="24855" y="14873"/>
                  </a:lnTo>
                  <a:lnTo>
                    <a:pt x="24966" y="15544"/>
                  </a:lnTo>
                  <a:lnTo>
                    <a:pt x="24640" y="16062"/>
                  </a:lnTo>
                  <a:lnTo>
                    <a:pt x="24104" y="16825"/>
                  </a:lnTo>
                  <a:lnTo>
                    <a:pt x="23468" y="17599"/>
                  </a:lnTo>
                  <a:lnTo>
                    <a:pt x="23746" y="18173"/>
                  </a:lnTo>
                  <a:lnTo>
                    <a:pt x="23534" y="18615"/>
                  </a:lnTo>
                  <a:lnTo>
                    <a:pt x="23016" y="18510"/>
                  </a:lnTo>
                  <a:lnTo>
                    <a:pt x="22844" y="18257"/>
                  </a:lnTo>
                  <a:lnTo>
                    <a:pt x="22884" y="17845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0" name="Polygon form 940"/>
            <p:cNvSpPr/>
            <p:nvPr/>
          </p:nvSpPr>
          <p:spPr>
            <a:xfrm>
              <a:off x="382893" y="3266511"/>
              <a:ext cx="16586" cy="19769"/>
            </a:xfrm>
            <a:custGeom>
              <a:avLst/>
              <a:gdLst/>
              <a:ahLst/>
              <a:cxnLst/>
              <a:rect l="0" t="0" r="0" b="0"/>
              <a:pathLst>
                <a:path w="16586" h="19769">
                  <a:moveTo>
                    <a:pt x="16044" y="19074"/>
                  </a:moveTo>
                  <a:lnTo>
                    <a:pt x="15178" y="19685"/>
                  </a:lnTo>
                  <a:lnTo>
                    <a:pt x="14053" y="18903"/>
                  </a:lnTo>
                  <a:lnTo>
                    <a:pt x="12443" y="19769"/>
                  </a:lnTo>
                  <a:lnTo>
                    <a:pt x="9885" y="19496"/>
                  </a:lnTo>
                  <a:lnTo>
                    <a:pt x="7969" y="16780"/>
                  </a:lnTo>
                  <a:lnTo>
                    <a:pt x="4670" y="17241"/>
                  </a:lnTo>
                  <a:lnTo>
                    <a:pt x="2413" y="15978"/>
                  </a:lnTo>
                  <a:lnTo>
                    <a:pt x="88" y="16213"/>
                  </a:lnTo>
                  <a:lnTo>
                    <a:pt x="0" y="15669"/>
                  </a:lnTo>
                  <a:lnTo>
                    <a:pt x="583" y="14967"/>
                  </a:lnTo>
                  <a:lnTo>
                    <a:pt x="1316" y="14345"/>
                  </a:lnTo>
                  <a:lnTo>
                    <a:pt x="1628" y="13366"/>
                  </a:lnTo>
                  <a:lnTo>
                    <a:pt x="1470" y="13025"/>
                  </a:lnTo>
                  <a:lnTo>
                    <a:pt x="2146" y="11870"/>
                  </a:lnTo>
                  <a:lnTo>
                    <a:pt x="2541" y="11350"/>
                  </a:lnTo>
                  <a:lnTo>
                    <a:pt x="3449" y="9574"/>
                  </a:lnTo>
                  <a:lnTo>
                    <a:pt x="3350" y="8888"/>
                  </a:lnTo>
                  <a:lnTo>
                    <a:pt x="3298" y="7752"/>
                  </a:lnTo>
                  <a:lnTo>
                    <a:pt x="3365" y="6600"/>
                  </a:lnTo>
                  <a:lnTo>
                    <a:pt x="3417" y="5832"/>
                  </a:lnTo>
                  <a:lnTo>
                    <a:pt x="3020" y="5249"/>
                  </a:lnTo>
                  <a:lnTo>
                    <a:pt x="4564" y="0"/>
                  </a:lnTo>
                  <a:lnTo>
                    <a:pt x="7947" y="192"/>
                  </a:lnTo>
                  <a:lnTo>
                    <a:pt x="11834" y="235"/>
                  </a:lnTo>
                  <a:lnTo>
                    <a:pt x="14745" y="558"/>
                  </a:lnTo>
                  <a:lnTo>
                    <a:pt x="14904" y="850"/>
                  </a:lnTo>
                  <a:lnTo>
                    <a:pt x="14352" y="1539"/>
                  </a:lnTo>
                  <a:lnTo>
                    <a:pt x="14533" y="2571"/>
                  </a:lnTo>
                  <a:lnTo>
                    <a:pt x="14191" y="3168"/>
                  </a:lnTo>
                  <a:lnTo>
                    <a:pt x="14374" y="4032"/>
                  </a:lnTo>
                  <a:lnTo>
                    <a:pt x="13725" y="4505"/>
                  </a:lnTo>
                  <a:lnTo>
                    <a:pt x="13265" y="5420"/>
                  </a:lnTo>
                  <a:lnTo>
                    <a:pt x="12339" y="6148"/>
                  </a:lnTo>
                  <a:lnTo>
                    <a:pt x="11696" y="7157"/>
                  </a:lnTo>
                  <a:lnTo>
                    <a:pt x="11001" y="8321"/>
                  </a:lnTo>
                  <a:lnTo>
                    <a:pt x="10396" y="8845"/>
                  </a:lnTo>
                  <a:lnTo>
                    <a:pt x="10159" y="10075"/>
                  </a:lnTo>
                  <a:lnTo>
                    <a:pt x="13242" y="10386"/>
                  </a:lnTo>
                  <a:lnTo>
                    <a:pt x="16586" y="10560"/>
                  </a:lnTo>
                  <a:lnTo>
                    <a:pt x="16238" y="11368"/>
                  </a:lnTo>
                  <a:lnTo>
                    <a:pt x="15761" y="12158"/>
                  </a:lnTo>
                  <a:lnTo>
                    <a:pt x="15802" y="12787"/>
                  </a:lnTo>
                  <a:lnTo>
                    <a:pt x="16102" y="13376"/>
                  </a:lnTo>
                  <a:lnTo>
                    <a:pt x="15988" y="14192"/>
                  </a:lnTo>
                  <a:lnTo>
                    <a:pt x="15911" y="14679"/>
                  </a:lnTo>
                  <a:lnTo>
                    <a:pt x="16190" y="16091"/>
                  </a:lnTo>
                  <a:lnTo>
                    <a:pt x="15559" y="18072"/>
                  </a:lnTo>
                  <a:lnTo>
                    <a:pt x="16044" y="1907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1" name="Polygon form 941"/>
            <p:cNvSpPr/>
            <p:nvPr/>
          </p:nvSpPr>
          <p:spPr>
            <a:xfrm>
              <a:off x="341499" y="3247524"/>
              <a:ext cx="47118" cy="53668"/>
            </a:xfrm>
            <a:custGeom>
              <a:avLst/>
              <a:gdLst/>
              <a:ahLst/>
              <a:cxnLst/>
              <a:rect l="0" t="0" r="0" b="0"/>
              <a:pathLst>
                <a:path w="47118" h="53668">
                  <a:moveTo>
                    <a:pt x="44743" y="27875"/>
                  </a:moveTo>
                  <a:lnTo>
                    <a:pt x="44843" y="28561"/>
                  </a:lnTo>
                  <a:lnTo>
                    <a:pt x="43934" y="30336"/>
                  </a:lnTo>
                  <a:lnTo>
                    <a:pt x="43540" y="30857"/>
                  </a:lnTo>
                  <a:lnTo>
                    <a:pt x="42864" y="32012"/>
                  </a:lnTo>
                  <a:lnTo>
                    <a:pt x="43022" y="32353"/>
                  </a:lnTo>
                  <a:lnTo>
                    <a:pt x="42710" y="33331"/>
                  </a:lnTo>
                  <a:lnTo>
                    <a:pt x="41976" y="33954"/>
                  </a:lnTo>
                  <a:lnTo>
                    <a:pt x="41394" y="34656"/>
                  </a:lnTo>
                  <a:lnTo>
                    <a:pt x="41482" y="35200"/>
                  </a:lnTo>
                  <a:lnTo>
                    <a:pt x="38126" y="36199"/>
                  </a:lnTo>
                  <a:lnTo>
                    <a:pt x="33767" y="39686"/>
                  </a:lnTo>
                  <a:lnTo>
                    <a:pt x="29566" y="41636"/>
                  </a:lnTo>
                  <a:lnTo>
                    <a:pt x="26905" y="43895"/>
                  </a:lnTo>
                  <a:lnTo>
                    <a:pt x="25426" y="46077"/>
                  </a:lnTo>
                  <a:lnTo>
                    <a:pt x="24415" y="49486"/>
                  </a:lnTo>
                  <a:lnTo>
                    <a:pt x="23932" y="51868"/>
                  </a:lnTo>
                  <a:lnTo>
                    <a:pt x="24159" y="53583"/>
                  </a:lnTo>
                  <a:lnTo>
                    <a:pt x="22701" y="53668"/>
                  </a:lnTo>
                  <a:lnTo>
                    <a:pt x="20424" y="52459"/>
                  </a:lnTo>
                  <a:lnTo>
                    <a:pt x="18028" y="50790"/>
                  </a:lnTo>
                  <a:lnTo>
                    <a:pt x="17684" y="48413"/>
                  </a:lnTo>
                  <a:lnTo>
                    <a:pt x="17911" y="44906"/>
                  </a:lnTo>
                  <a:lnTo>
                    <a:pt x="16645" y="41977"/>
                  </a:lnTo>
                  <a:lnTo>
                    <a:pt x="16311" y="39009"/>
                  </a:lnTo>
                  <a:lnTo>
                    <a:pt x="15605" y="35525"/>
                  </a:lnTo>
                  <a:lnTo>
                    <a:pt x="13745" y="33415"/>
                  </a:lnTo>
                  <a:lnTo>
                    <a:pt x="10806" y="33350"/>
                  </a:lnTo>
                  <a:lnTo>
                    <a:pt x="7262" y="37143"/>
                  </a:lnTo>
                  <a:lnTo>
                    <a:pt x="4797" y="35489"/>
                  </a:lnTo>
                  <a:lnTo>
                    <a:pt x="3463" y="33885"/>
                  </a:lnTo>
                  <a:lnTo>
                    <a:pt x="3519" y="31104"/>
                  </a:lnTo>
                  <a:lnTo>
                    <a:pt x="3257" y="28443"/>
                  </a:lnTo>
                  <a:lnTo>
                    <a:pt x="1945" y="26135"/>
                  </a:lnTo>
                  <a:lnTo>
                    <a:pt x="720" y="24457"/>
                  </a:lnTo>
                  <a:lnTo>
                    <a:pt x="95" y="22619"/>
                  </a:lnTo>
                  <a:lnTo>
                    <a:pt x="0" y="21801"/>
                  </a:lnTo>
                  <a:lnTo>
                    <a:pt x="123" y="21376"/>
                  </a:lnTo>
                  <a:lnTo>
                    <a:pt x="3275" y="21575"/>
                  </a:lnTo>
                  <a:lnTo>
                    <a:pt x="9584" y="21965"/>
                  </a:lnTo>
                  <a:lnTo>
                    <a:pt x="12840" y="22162"/>
                  </a:lnTo>
                  <a:lnTo>
                    <a:pt x="16333" y="12881"/>
                  </a:lnTo>
                  <a:lnTo>
                    <a:pt x="21546" y="0"/>
                  </a:lnTo>
                  <a:lnTo>
                    <a:pt x="24956" y="230"/>
                  </a:lnTo>
                  <a:lnTo>
                    <a:pt x="28371" y="458"/>
                  </a:lnTo>
                  <a:lnTo>
                    <a:pt x="31787" y="682"/>
                  </a:lnTo>
                  <a:lnTo>
                    <a:pt x="29858" y="5481"/>
                  </a:lnTo>
                  <a:lnTo>
                    <a:pt x="28031" y="10164"/>
                  </a:lnTo>
                  <a:lnTo>
                    <a:pt x="28655" y="10743"/>
                  </a:lnTo>
                  <a:lnTo>
                    <a:pt x="29065" y="11177"/>
                  </a:lnTo>
                  <a:lnTo>
                    <a:pt x="30101" y="10906"/>
                  </a:lnTo>
                  <a:lnTo>
                    <a:pt x="30231" y="11956"/>
                  </a:lnTo>
                  <a:lnTo>
                    <a:pt x="31264" y="12374"/>
                  </a:lnTo>
                  <a:lnTo>
                    <a:pt x="32200" y="12702"/>
                  </a:lnTo>
                  <a:lnTo>
                    <a:pt x="33861" y="12682"/>
                  </a:lnTo>
                  <a:lnTo>
                    <a:pt x="33880" y="13890"/>
                  </a:lnTo>
                  <a:lnTo>
                    <a:pt x="35104" y="13462"/>
                  </a:lnTo>
                  <a:lnTo>
                    <a:pt x="35801" y="14282"/>
                  </a:lnTo>
                  <a:lnTo>
                    <a:pt x="36635" y="14654"/>
                  </a:lnTo>
                  <a:lnTo>
                    <a:pt x="37435" y="13978"/>
                  </a:lnTo>
                  <a:lnTo>
                    <a:pt x="37666" y="14826"/>
                  </a:lnTo>
                  <a:lnTo>
                    <a:pt x="38925" y="14629"/>
                  </a:lnTo>
                  <a:lnTo>
                    <a:pt x="39349" y="14899"/>
                  </a:lnTo>
                  <a:lnTo>
                    <a:pt x="40005" y="14728"/>
                  </a:lnTo>
                  <a:lnTo>
                    <a:pt x="40746" y="14364"/>
                  </a:lnTo>
                  <a:lnTo>
                    <a:pt x="41473" y="14398"/>
                  </a:lnTo>
                  <a:lnTo>
                    <a:pt x="42679" y="14520"/>
                  </a:lnTo>
                  <a:lnTo>
                    <a:pt x="43590" y="14233"/>
                  </a:lnTo>
                  <a:lnTo>
                    <a:pt x="44382" y="14810"/>
                  </a:lnTo>
                  <a:lnTo>
                    <a:pt x="45545" y="15852"/>
                  </a:lnTo>
                  <a:lnTo>
                    <a:pt x="45615" y="16184"/>
                  </a:lnTo>
                  <a:lnTo>
                    <a:pt x="46316" y="16157"/>
                  </a:lnTo>
                  <a:lnTo>
                    <a:pt x="47118" y="16220"/>
                  </a:lnTo>
                  <a:lnTo>
                    <a:pt x="45958" y="18987"/>
                  </a:lnTo>
                  <a:lnTo>
                    <a:pt x="44413" y="24236"/>
                  </a:lnTo>
                  <a:lnTo>
                    <a:pt x="44810" y="24819"/>
                  </a:lnTo>
                  <a:lnTo>
                    <a:pt x="44759" y="25587"/>
                  </a:lnTo>
                  <a:lnTo>
                    <a:pt x="44692" y="26738"/>
                  </a:lnTo>
                  <a:lnTo>
                    <a:pt x="44743" y="278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2" name="Polygon form 942"/>
            <p:cNvSpPr/>
            <p:nvPr/>
          </p:nvSpPr>
          <p:spPr>
            <a:xfrm>
              <a:off x="470762" y="3226535"/>
              <a:ext cx="7906" cy="5244"/>
            </a:xfrm>
            <a:custGeom>
              <a:avLst/>
              <a:gdLst/>
              <a:ahLst/>
              <a:cxnLst/>
              <a:rect l="0" t="0" r="0" b="0"/>
              <a:pathLst>
                <a:path w="7906" h="5244">
                  <a:moveTo>
                    <a:pt x="3026" y="4091"/>
                  </a:moveTo>
                  <a:lnTo>
                    <a:pt x="0" y="5244"/>
                  </a:lnTo>
                  <a:lnTo>
                    <a:pt x="22" y="5090"/>
                  </a:lnTo>
                  <a:lnTo>
                    <a:pt x="97" y="4499"/>
                  </a:lnTo>
                  <a:lnTo>
                    <a:pt x="986" y="4069"/>
                  </a:lnTo>
                  <a:lnTo>
                    <a:pt x="861" y="3648"/>
                  </a:lnTo>
                  <a:lnTo>
                    <a:pt x="2298" y="0"/>
                  </a:lnTo>
                  <a:lnTo>
                    <a:pt x="4827" y="216"/>
                  </a:lnTo>
                  <a:lnTo>
                    <a:pt x="7906" y="477"/>
                  </a:lnTo>
                  <a:lnTo>
                    <a:pt x="7059" y="3091"/>
                  </a:lnTo>
                  <a:lnTo>
                    <a:pt x="6623" y="3782"/>
                  </a:lnTo>
                  <a:lnTo>
                    <a:pt x="5059" y="3951"/>
                  </a:lnTo>
                  <a:lnTo>
                    <a:pt x="3026" y="409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3" name="Polygon form 943"/>
            <p:cNvSpPr/>
            <p:nvPr/>
          </p:nvSpPr>
          <p:spPr>
            <a:xfrm>
              <a:off x="473060" y="3222994"/>
              <a:ext cx="11882" cy="6776"/>
            </a:xfrm>
            <a:custGeom>
              <a:avLst/>
              <a:gdLst/>
              <a:ahLst/>
              <a:cxnLst/>
              <a:rect l="0" t="0" r="0" b="0"/>
              <a:pathLst>
                <a:path w="11882" h="6776">
                  <a:moveTo>
                    <a:pt x="11882" y="4757"/>
                  </a:moveTo>
                  <a:lnTo>
                    <a:pt x="11168" y="6109"/>
                  </a:lnTo>
                  <a:lnTo>
                    <a:pt x="8649" y="6776"/>
                  </a:lnTo>
                  <a:lnTo>
                    <a:pt x="7065" y="6606"/>
                  </a:lnTo>
                  <a:lnTo>
                    <a:pt x="7214" y="5871"/>
                  </a:lnTo>
                  <a:lnTo>
                    <a:pt x="6868" y="5297"/>
                  </a:lnTo>
                  <a:lnTo>
                    <a:pt x="7037" y="4033"/>
                  </a:lnTo>
                  <a:lnTo>
                    <a:pt x="5608" y="4018"/>
                  </a:lnTo>
                  <a:lnTo>
                    <a:pt x="2529" y="3757"/>
                  </a:lnTo>
                  <a:lnTo>
                    <a:pt x="0" y="3541"/>
                  </a:lnTo>
                  <a:lnTo>
                    <a:pt x="1867" y="284"/>
                  </a:lnTo>
                  <a:lnTo>
                    <a:pt x="4584" y="500"/>
                  </a:lnTo>
                  <a:lnTo>
                    <a:pt x="8591" y="742"/>
                  </a:lnTo>
                  <a:lnTo>
                    <a:pt x="9095" y="289"/>
                  </a:lnTo>
                  <a:lnTo>
                    <a:pt x="9911" y="0"/>
                  </a:lnTo>
                  <a:lnTo>
                    <a:pt x="10274" y="110"/>
                  </a:lnTo>
                  <a:lnTo>
                    <a:pt x="9387" y="2639"/>
                  </a:lnTo>
                  <a:lnTo>
                    <a:pt x="9652" y="5224"/>
                  </a:lnTo>
                  <a:lnTo>
                    <a:pt x="11005" y="5409"/>
                  </a:lnTo>
                  <a:lnTo>
                    <a:pt x="11226" y="3649"/>
                  </a:lnTo>
                  <a:lnTo>
                    <a:pt x="11882" y="475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4" name="Polygon form 944"/>
            <p:cNvSpPr/>
            <p:nvPr/>
          </p:nvSpPr>
          <p:spPr>
            <a:xfrm>
              <a:off x="477548" y="3211429"/>
              <a:ext cx="8990" cy="12307"/>
            </a:xfrm>
            <a:custGeom>
              <a:avLst/>
              <a:gdLst/>
              <a:ahLst/>
              <a:cxnLst/>
              <a:rect l="0" t="0" r="0" b="0"/>
              <a:pathLst>
                <a:path w="8990" h="12307">
                  <a:moveTo>
                    <a:pt x="7106" y="1346"/>
                  </a:moveTo>
                  <a:lnTo>
                    <a:pt x="7101" y="1344"/>
                  </a:lnTo>
                  <a:lnTo>
                    <a:pt x="7856" y="186"/>
                  </a:lnTo>
                  <a:lnTo>
                    <a:pt x="8990" y="0"/>
                  </a:lnTo>
                  <a:lnTo>
                    <a:pt x="6341" y="8786"/>
                  </a:lnTo>
                  <a:lnTo>
                    <a:pt x="6054" y="9250"/>
                  </a:lnTo>
                  <a:lnTo>
                    <a:pt x="6421" y="9986"/>
                  </a:lnTo>
                  <a:lnTo>
                    <a:pt x="6348" y="10660"/>
                  </a:lnTo>
                  <a:lnTo>
                    <a:pt x="6714" y="10630"/>
                  </a:lnTo>
                  <a:lnTo>
                    <a:pt x="5786" y="11675"/>
                  </a:lnTo>
                  <a:lnTo>
                    <a:pt x="5422" y="11565"/>
                  </a:lnTo>
                  <a:lnTo>
                    <a:pt x="4606" y="11854"/>
                  </a:lnTo>
                  <a:lnTo>
                    <a:pt x="4103" y="12307"/>
                  </a:lnTo>
                  <a:lnTo>
                    <a:pt x="95" y="12065"/>
                  </a:lnTo>
                  <a:lnTo>
                    <a:pt x="0" y="11557"/>
                  </a:lnTo>
                  <a:lnTo>
                    <a:pt x="478" y="10951"/>
                  </a:lnTo>
                  <a:lnTo>
                    <a:pt x="997" y="9702"/>
                  </a:lnTo>
                  <a:lnTo>
                    <a:pt x="1204" y="9409"/>
                  </a:lnTo>
                  <a:lnTo>
                    <a:pt x="1714" y="8286"/>
                  </a:lnTo>
                  <a:lnTo>
                    <a:pt x="2414" y="7352"/>
                  </a:lnTo>
                  <a:lnTo>
                    <a:pt x="2833" y="6949"/>
                  </a:lnTo>
                  <a:lnTo>
                    <a:pt x="3629" y="5838"/>
                  </a:lnTo>
                  <a:lnTo>
                    <a:pt x="3978" y="5075"/>
                  </a:lnTo>
                  <a:lnTo>
                    <a:pt x="4254" y="4616"/>
                  </a:lnTo>
                  <a:lnTo>
                    <a:pt x="4972" y="4419"/>
                  </a:lnTo>
                  <a:lnTo>
                    <a:pt x="5908" y="3904"/>
                  </a:lnTo>
                  <a:lnTo>
                    <a:pt x="6249" y="3318"/>
                  </a:lnTo>
                  <a:lnTo>
                    <a:pt x="6253" y="2623"/>
                  </a:lnTo>
                  <a:lnTo>
                    <a:pt x="7106" y="134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5" name="Polygon form 945"/>
            <p:cNvSpPr/>
            <p:nvPr/>
          </p:nvSpPr>
          <p:spPr>
            <a:xfrm>
              <a:off x="477384" y="3227012"/>
              <a:ext cx="2889" cy="3305"/>
            </a:xfrm>
            <a:custGeom>
              <a:avLst/>
              <a:gdLst/>
              <a:ahLst/>
              <a:cxnLst/>
              <a:rect l="0" t="0" r="0" b="0"/>
              <a:pathLst>
                <a:path w="2889" h="3305">
                  <a:moveTo>
                    <a:pt x="2889" y="1853"/>
                  </a:moveTo>
                  <a:lnTo>
                    <a:pt x="2741" y="2588"/>
                  </a:lnTo>
                  <a:lnTo>
                    <a:pt x="0" y="3305"/>
                  </a:lnTo>
                  <a:lnTo>
                    <a:pt x="437" y="2614"/>
                  </a:lnTo>
                  <a:lnTo>
                    <a:pt x="1283" y="0"/>
                  </a:lnTo>
                  <a:lnTo>
                    <a:pt x="2713" y="15"/>
                  </a:lnTo>
                  <a:lnTo>
                    <a:pt x="2543" y="1279"/>
                  </a:lnTo>
                  <a:lnTo>
                    <a:pt x="2889" y="1853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6" name="Polygon form 946"/>
            <p:cNvSpPr/>
            <p:nvPr/>
          </p:nvSpPr>
          <p:spPr>
            <a:xfrm>
              <a:off x="474926" y="3212464"/>
              <a:ext cx="9727" cy="11030"/>
            </a:xfrm>
            <a:custGeom>
              <a:avLst/>
              <a:gdLst/>
              <a:ahLst/>
              <a:cxnLst/>
              <a:rect l="0" t="0" r="0" b="0"/>
              <a:pathLst>
                <a:path w="9727" h="11030">
                  <a:moveTo>
                    <a:pt x="9727" y="311"/>
                  </a:moveTo>
                  <a:lnTo>
                    <a:pt x="8874" y="1587"/>
                  </a:lnTo>
                  <a:lnTo>
                    <a:pt x="8871" y="2283"/>
                  </a:lnTo>
                  <a:lnTo>
                    <a:pt x="8530" y="2869"/>
                  </a:lnTo>
                  <a:lnTo>
                    <a:pt x="7594" y="3384"/>
                  </a:lnTo>
                  <a:lnTo>
                    <a:pt x="6876" y="3581"/>
                  </a:lnTo>
                  <a:lnTo>
                    <a:pt x="6600" y="4040"/>
                  </a:lnTo>
                  <a:lnTo>
                    <a:pt x="6250" y="4803"/>
                  </a:lnTo>
                  <a:lnTo>
                    <a:pt x="5454" y="5914"/>
                  </a:lnTo>
                  <a:lnTo>
                    <a:pt x="5036" y="6317"/>
                  </a:lnTo>
                  <a:lnTo>
                    <a:pt x="4336" y="7250"/>
                  </a:lnTo>
                  <a:lnTo>
                    <a:pt x="3826" y="8373"/>
                  </a:lnTo>
                  <a:lnTo>
                    <a:pt x="3619" y="8666"/>
                  </a:lnTo>
                  <a:lnTo>
                    <a:pt x="3100" y="9915"/>
                  </a:lnTo>
                  <a:lnTo>
                    <a:pt x="2622" y="10521"/>
                  </a:lnTo>
                  <a:lnTo>
                    <a:pt x="2717" y="11030"/>
                  </a:lnTo>
                  <a:lnTo>
                    <a:pt x="0" y="10814"/>
                  </a:lnTo>
                  <a:lnTo>
                    <a:pt x="1538" y="6884"/>
                  </a:lnTo>
                  <a:lnTo>
                    <a:pt x="1076" y="6824"/>
                  </a:lnTo>
                  <a:lnTo>
                    <a:pt x="1080" y="6639"/>
                  </a:lnTo>
                  <a:lnTo>
                    <a:pt x="1540" y="5958"/>
                  </a:lnTo>
                  <a:lnTo>
                    <a:pt x="1690" y="4695"/>
                  </a:lnTo>
                  <a:lnTo>
                    <a:pt x="2381" y="3725"/>
                  </a:lnTo>
                  <a:lnTo>
                    <a:pt x="2467" y="2989"/>
                  </a:lnTo>
                  <a:lnTo>
                    <a:pt x="2911" y="1569"/>
                  </a:lnTo>
                  <a:lnTo>
                    <a:pt x="3268" y="962"/>
                  </a:lnTo>
                  <a:lnTo>
                    <a:pt x="3695" y="0"/>
                  </a:lnTo>
                  <a:lnTo>
                    <a:pt x="9723" y="308"/>
                  </a:lnTo>
                  <a:lnTo>
                    <a:pt x="9727" y="31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7" name="Polygon form 947"/>
            <p:cNvSpPr/>
            <p:nvPr/>
          </p:nvSpPr>
          <p:spPr>
            <a:xfrm>
              <a:off x="403337" y="3257931"/>
              <a:ext cx="16806" cy="23128"/>
            </a:xfrm>
            <a:custGeom>
              <a:avLst/>
              <a:gdLst/>
              <a:ahLst/>
              <a:cxnLst/>
              <a:rect l="0" t="0" r="0" b="0"/>
              <a:pathLst>
                <a:path w="16806" h="23128">
                  <a:moveTo>
                    <a:pt x="13002" y="19465"/>
                  </a:moveTo>
                  <a:lnTo>
                    <a:pt x="13012" y="20047"/>
                  </a:lnTo>
                  <a:lnTo>
                    <a:pt x="5744" y="19741"/>
                  </a:lnTo>
                  <a:lnTo>
                    <a:pt x="3630" y="19924"/>
                  </a:lnTo>
                  <a:lnTo>
                    <a:pt x="3464" y="20294"/>
                  </a:lnTo>
                  <a:lnTo>
                    <a:pt x="3929" y="21516"/>
                  </a:lnTo>
                  <a:lnTo>
                    <a:pt x="3461" y="22471"/>
                  </a:lnTo>
                  <a:lnTo>
                    <a:pt x="3009" y="23128"/>
                  </a:lnTo>
                  <a:lnTo>
                    <a:pt x="0" y="22441"/>
                  </a:lnTo>
                  <a:lnTo>
                    <a:pt x="2127" y="14982"/>
                  </a:lnTo>
                  <a:lnTo>
                    <a:pt x="5212" y="7226"/>
                  </a:lnTo>
                  <a:lnTo>
                    <a:pt x="7921" y="955"/>
                  </a:lnTo>
                  <a:lnTo>
                    <a:pt x="7992" y="0"/>
                  </a:lnTo>
                  <a:lnTo>
                    <a:pt x="12361" y="233"/>
                  </a:lnTo>
                  <a:lnTo>
                    <a:pt x="16806" y="528"/>
                  </a:lnTo>
                  <a:lnTo>
                    <a:pt x="15769" y="6599"/>
                  </a:lnTo>
                  <a:lnTo>
                    <a:pt x="15101" y="11467"/>
                  </a:lnTo>
                  <a:lnTo>
                    <a:pt x="15147" y="13011"/>
                  </a:lnTo>
                  <a:lnTo>
                    <a:pt x="15195" y="13895"/>
                  </a:lnTo>
                  <a:lnTo>
                    <a:pt x="14356" y="14722"/>
                  </a:lnTo>
                  <a:lnTo>
                    <a:pt x="13701" y="16259"/>
                  </a:lnTo>
                  <a:lnTo>
                    <a:pt x="13624" y="17184"/>
                  </a:lnTo>
                  <a:lnTo>
                    <a:pt x="13284" y="18040"/>
                  </a:lnTo>
                  <a:lnTo>
                    <a:pt x="12955" y="18834"/>
                  </a:lnTo>
                  <a:lnTo>
                    <a:pt x="13002" y="1946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8" name="Polygon form 948"/>
            <p:cNvSpPr/>
            <p:nvPr/>
          </p:nvSpPr>
          <p:spPr>
            <a:xfrm>
              <a:off x="406345" y="3277672"/>
              <a:ext cx="22761" cy="29714"/>
            </a:xfrm>
            <a:custGeom>
              <a:avLst/>
              <a:gdLst/>
              <a:ahLst/>
              <a:cxnLst/>
              <a:rect l="0" t="0" r="0" b="0"/>
              <a:pathLst>
                <a:path w="22761" h="29714">
                  <a:moveTo>
                    <a:pt x="22648" y="21036"/>
                  </a:moveTo>
                  <a:lnTo>
                    <a:pt x="21786" y="24310"/>
                  </a:lnTo>
                  <a:lnTo>
                    <a:pt x="21205" y="26197"/>
                  </a:lnTo>
                  <a:lnTo>
                    <a:pt x="19642" y="29137"/>
                  </a:lnTo>
                  <a:lnTo>
                    <a:pt x="18414" y="29714"/>
                  </a:lnTo>
                  <a:lnTo>
                    <a:pt x="16741" y="29060"/>
                  </a:lnTo>
                  <a:lnTo>
                    <a:pt x="16635" y="26903"/>
                  </a:lnTo>
                  <a:lnTo>
                    <a:pt x="15500" y="25731"/>
                  </a:lnTo>
                  <a:lnTo>
                    <a:pt x="14540" y="21470"/>
                  </a:lnTo>
                  <a:lnTo>
                    <a:pt x="13747" y="17677"/>
                  </a:lnTo>
                  <a:lnTo>
                    <a:pt x="13674" y="15750"/>
                  </a:lnTo>
                  <a:lnTo>
                    <a:pt x="15230" y="12548"/>
                  </a:lnTo>
                  <a:lnTo>
                    <a:pt x="14911" y="9830"/>
                  </a:lnTo>
                  <a:lnTo>
                    <a:pt x="13197" y="5641"/>
                  </a:lnTo>
                  <a:lnTo>
                    <a:pt x="12004" y="4834"/>
                  </a:lnTo>
                  <a:lnTo>
                    <a:pt x="7787" y="6887"/>
                  </a:lnTo>
                  <a:lnTo>
                    <a:pt x="7212" y="6615"/>
                  </a:lnTo>
                  <a:lnTo>
                    <a:pt x="6107" y="4265"/>
                  </a:lnTo>
                  <a:lnTo>
                    <a:pt x="4210" y="2957"/>
                  </a:lnTo>
                  <a:lnTo>
                    <a:pt x="0" y="3387"/>
                  </a:lnTo>
                  <a:lnTo>
                    <a:pt x="452" y="2730"/>
                  </a:lnTo>
                  <a:lnTo>
                    <a:pt x="920" y="1775"/>
                  </a:lnTo>
                  <a:lnTo>
                    <a:pt x="455" y="552"/>
                  </a:lnTo>
                  <a:lnTo>
                    <a:pt x="621" y="183"/>
                  </a:lnTo>
                  <a:lnTo>
                    <a:pt x="2736" y="0"/>
                  </a:lnTo>
                  <a:lnTo>
                    <a:pt x="10003" y="306"/>
                  </a:lnTo>
                  <a:lnTo>
                    <a:pt x="10171" y="1642"/>
                  </a:lnTo>
                  <a:lnTo>
                    <a:pt x="13692" y="2025"/>
                  </a:lnTo>
                  <a:lnTo>
                    <a:pt x="19280" y="3006"/>
                  </a:lnTo>
                  <a:lnTo>
                    <a:pt x="19315" y="3865"/>
                  </a:lnTo>
                  <a:lnTo>
                    <a:pt x="19894" y="3450"/>
                  </a:lnTo>
                  <a:lnTo>
                    <a:pt x="20363" y="1762"/>
                  </a:lnTo>
                  <a:lnTo>
                    <a:pt x="20838" y="1616"/>
                  </a:lnTo>
                  <a:lnTo>
                    <a:pt x="21447" y="2004"/>
                  </a:lnTo>
                  <a:lnTo>
                    <a:pt x="22176" y="2126"/>
                  </a:lnTo>
                  <a:lnTo>
                    <a:pt x="21905" y="5524"/>
                  </a:lnTo>
                  <a:lnTo>
                    <a:pt x="22024" y="9729"/>
                  </a:lnTo>
                  <a:lnTo>
                    <a:pt x="22761" y="13231"/>
                  </a:lnTo>
                  <a:lnTo>
                    <a:pt x="22267" y="15331"/>
                  </a:lnTo>
                  <a:lnTo>
                    <a:pt x="22648" y="2103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9" name="Polygon form 949"/>
            <p:cNvSpPr/>
            <p:nvPr/>
          </p:nvSpPr>
          <p:spPr>
            <a:xfrm>
              <a:off x="140161" y="3317179"/>
              <a:ext cx="4976" cy="7465"/>
            </a:xfrm>
            <a:custGeom>
              <a:avLst/>
              <a:gdLst/>
              <a:ahLst/>
              <a:cxnLst/>
              <a:rect l="0" t="0" r="0" b="0"/>
              <a:pathLst>
                <a:path w="4976" h="7465">
                  <a:moveTo>
                    <a:pt x="0" y="6611"/>
                  </a:moveTo>
                  <a:lnTo>
                    <a:pt x="633" y="5083"/>
                  </a:lnTo>
                  <a:lnTo>
                    <a:pt x="730" y="3037"/>
                  </a:lnTo>
                  <a:lnTo>
                    <a:pt x="1129" y="2440"/>
                  </a:lnTo>
                  <a:lnTo>
                    <a:pt x="2080" y="1593"/>
                  </a:lnTo>
                  <a:lnTo>
                    <a:pt x="2218" y="495"/>
                  </a:lnTo>
                  <a:lnTo>
                    <a:pt x="2615" y="0"/>
                  </a:lnTo>
                  <a:lnTo>
                    <a:pt x="2854" y="123"/>
                  </a:lnTo>
                  <a:lnTo>
                    <a:pt x="3912" y="1156"/>
                  </a:lnTo>
                  <a:lnTo>
                    <a:pt x="4388" y="1680"/>
                  </a:lnTo>
                  <a:lnTo>
                    <a:pt x="4719" y="2459"/>
                  </a:lnTo>
                  <a:lnTo>
                    <a:pt x="4976" y="4448"/>
                  </a:lnTo>
                  <a:lnTo>
                    <a:pt x="4783" y="4745"/>
                  </a:lnTo>
                  <a:lnTo>
                    <a:pt x="2952" y="5812"/>
                  </a:lnTo>
                  <a:lnTo>
                    <a:pt x="1488" y="6584"/>
                  </a:lnTo>
                  <a:lnTo>
                    <a:pt x="642" y="7465"/>
                  </a:lnTo>
                  <a:lnTo>
                    <a:pt x="0" y="661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0" name="Polygon form 950"/>
            <p:cNvSpPr/>
            <p:nvPr/>
          </p:nvSpPr>
          <p:spPr>
            <a:xfrm>
              <a:off x="140941" y="3312877"/>
              <a:ext cx="2350" cy="2471"/>
            </a:xfrm>
            <a:custGeom>
              <a:avLst/>
              <a:gdLst/>
              <a:ahLst/>
              <a:cxnLst/>
              <a:rect l="0" t="0" r="0" b="0"/>
              <a:pathLst>
                <a:path w="2350" h="2471">
                  <a:moveTo>
                    <a:pt x="2350" y="1541"/>
                  </a:moveTo>
                  <a:lnTo>
                    <a:pt x="1802" y="2174"/>
                  </a:lnTo>
                  <a:lnTo>
                    <a:pt x="441" y="2471"/>
                  </a:lnTo>
                  <a:lnTo>
                    <a:pt x="248" y="1266"/>
                  </a:lnTo>
                  <a:lnTo>
                    <a:pt x="0" y="786"/>
                  </a:lnTo>
                  <a:lnTo>
                    <a:pt x="97" y="441"/>
                  </a:lnTo>
                  <a:lnTo>
                    <a:pt x="630" y="0"/>
                  </a:lnTo>
                  <a:lnTo>
                    <a:pt x="1719" y="625"/>
                  </a:lnTo>
                  <a:lnTo>
                    <a:pt x="2350" y="154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1" name="Polygon form 951"/>
            <p:cNvSpPr/>
            <p:nvPr/>
          </p:nvSpPr>
          <p:spPr>
            <a:xfrm>
              <a:off x="136715" y="3308590"/>
              <a:ext cx="1752" cy="2581"/>
            </a:xfrm>
            <a:custGeom>
              <a:avLst/>
              <a:gdLst/>
              <a:ahLst/>
              <a:cxnLst/>
              <a:rect l="0" t="0" r="0" b="0"/>
              <a:pathLst>
                <a:path w="1752" h="2581">
                  <a:moveTo>
                    <a:pt x="22" y="2190"/>
                  </a:moveTo>
                  <a:lnTo>
                    <a:pt x="53" y="906"/>
                  </a:lnTo>
                  <a:lnTo>
                    <a:pt x="0" y="675"/>
                  </a:lnTo>
                  <a:lnTo>
                    <a:pt x="1263" y="0"/>
                  </a:lnTo>
                  <a:lnTo>
                    <a:pt x="1424" y="378"/>
                  </a:lnTo>
                  <a:lnTo>
                    <a:pt x="1752" y="2280"/>
                  </a:lnTo>
                  <a:lnTo>
                    <a:pt x="1433" y="2581"/>
                  </a:lnTo>
                  <a:lnTo>
                    <a:pt x="1202" y="2488"/>
                  </a:lnTo>
                  <a:lnTo>
                    <a:pt x="22" y="219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2" name="Polygon form 952"/>
            <p:cNvSpPr/>
            <p:nvPr/>
          </p:nvSpPr>
          <p:spPr>
            <a:xfrm>
              <a:off x="132375" y="3305246"/>
              <a:ext cx="1896" cy="1985"/>
            </a:xfrm>
            <a:custGeom>
              <a:avLst/>
              <a:gdLst/>
              <a:ahLst/>
              <a:cxnLst/>
              <a:rect l="0" t="0" r="0" b="0"/>
              <a:pathLst>
                <a:path w="1896" h="1985">
                  <a:moveTo>
                    <a:pt x="0" y="875"/>
                  </a:moveTo>
                  <a:lnTo>
                    <a:pt x="350" y="490"/>
                  </a:lnTo>
                  <a:lnTo>
                    <a:pt x="1119" y="0"/>
                  </a:lnTo>
                  <a:lnTo>
                    <a:pt x="1896" y="190"/>
                  </a:lnTo>
                  <a:lnTo>
                    <a:pt x="1446" y="1477"/>
                  </a:lnTo>
                  <a:lnTo>
                    <a:pt x="799" y="1985"/>
                  </a:lnTo>
                  <a:lnTo>
                    <a:pt x="0" y="8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3" name="Polygon form 953"/>
            <p:cNvSpPr/>
            <p:nvPr/>
          </p:nvSpPr>
          <p:spPr>
            <a:xfrm>
              <a:off x="139173" y="3311553"/>
              <a:ext cx="2215" cy="964"/>
            </a:xfrm>
            <a:custGeom>
              <a:avLst/>
              <a:gdLst/>
              <a:ahLst/>
              <a:cxnLst/>
              <a:rect l="0" t="0" r="0" b="0"/>
              <a:pathLst>
                <a:path w="2215" h="964">
                  <a:moveTo>
                    <a:pt x="2215" y="380"/>
                  </a:moveTo>
                  <a:lnTo>
                    <a:pt x="1876" y="964"/>
                  </a:lnTo>
                  <a:lnTo>
                    <a:pt x="0" y="646"/>
                  </a:lnTo>
                  <a:lnTo>
                    <a:pt x="528" y="0"/>
                  </a:lnTo>
                  <a:lnTo>
                    <a:pt x="2215" y="3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4" name="Polygon form 954"/>
            <p:cNvSpPr/>
            <p:nvPr/>
          </p:nvSpPr>
          <p:spPr>
            <a:xfrm>
              <a:off x="416292" y="3258459"/>
              <a:ext cx="16203" cy="23078"/>
            </a:xfrm>
            <a:custGeom>
              <a:avLst/>
              <a:gdLst/>
              <a:ahLst/>
              <a:cxnLst/>
              <a:rect l="0" t="0" r="0" b="0"/>
              <a:pathLst>
                <a:path w="16203" h="23078">
                  <a:moveTo>
                    <a:pt x="16203" y="15113"/>
                  </a:moveTo>
                  <a:lnTo>
                    <a:pt x="13726" y="17914"/>
                  </a:lnTo>
                  <a:lnTo>
                    <a:pt x="12229" y="21339"/>
                  </a:lnTo>
                  <a:lnTo>
                    <a:pt x="11500" y="21217"/>
                  </a:lnTo>
                  <a:lnTo>
                    <a:pt x="10892" y="20829"/>
                  </a:lnTo>
                  <a:lnTo>
                    <a:pt x="10417" y="20975"/>
                  </a:lnTo>
                  <a:lnTo>
                    <a:pt x="9947" y="22663"/>
                  </a:lnTo>
                  <a:lnTo>
                    <a:pt x="9369" y="23078"/>
                  </a:lnTo>
                  <a:lnTo>
                    <a:pt x="9334" y="22218"/>
                  </a:lnTo>
                  <a:lnTo>
                    <a:pt x="3746" y="21238"/>
                  </a:lnTo>
                  <a:lnTo>
                    <a:pt x="224" y="20854"/>
                  </a:lnTo>
                  <a:lnTo>
                    <a:pt x="57" y="19519"/>
                  </a:lnTo>
                  <a:lnTo>
                    <a:pt x="47" y="18937"/>
                  </a:lnTo>
                  <a:lnTo>
                    <a:pt x="0" y="18306"/>
                  </a:lnTo>
                  <a:lnTo>
                    <a:pt x="329" y="17512"/>
                  </a:lnTo>
                  <a:lnTo>
                    <a:pt x="668" y="16656"/>
                  </a:lnTo>
                  <a:lnTo>
                    <a:pt x="746" y="15731"/>
                  </a:lnTo>
                  <a:lnTo>
                    <a:pt x="1401" y="14193"/>
                  </a:lnTo>
                  <a:lnTo>
                    <a:pt x="2240" y="13367"/>
                  </a:lnTo>
                  <a:lnTo>
                    <a:pt x="2192" y="12483"/>
                  </a:lnTo>
                  <a:lnTo>
                    <a:pt x="2146" y="10939"/>
                  </a:lnTo>
                  <a:lnTo>
                    <a:pt x="2814" y="6071"/>
                  </a:lnTo>
                  <a:lnTo>
                    <a:pt x="3851" y="0"/>
                  </a:lnTo>
                  <a:lnTo>
                    <a:pt x="6519" y="180"/>
                  </a:lnTo>
                  <a:lnTo>
                    <a:pt x="8392" y="225"/>
                  </a:lnTo>
                  <a:lnTo>
                    <a:pt x="12714" y="480"/>
                  </a:lnTo>
                  <a:lnTo>
                    <a:pt x="12204" y="863"/>
                  </a:lnTo>
                  <a:lnTo>
                    <a:pt x="11353" y="1753"/>
                  </a:lnTo>
                  <a:lnTo>
                    <a:pt x="12041" y="2604"/>
                  </a:lnTo>
                  <a:lnTo>
                    <a:pt x="12555" y="2928"/>
                  </a:lnTo>
                  <a:lnTo>
                    <a:pt x="12729" y="4493"/>
                  </a:lnTo>
                  <a:lnTo>
                    <a:pt x="12881" y="5371"/>
                  </a:lnTo>
                  <a:lnTo>
                    <a:pt x="13751" y="6578"/>
                  </a:lnTo>
                  <a:lnTo>
                    <a:pt x="13810" y="7192"/>
                  </a:lnTo>
                  <a:lnTo>
                    <a:pt x="14406" y="8020"/>
                  </a:lnTo>
                  <a:lnTo>
                    <a:pt x="14472" y="9193"/>
                  </a:lnTo>
                  <a:lnTo>
                    <a:pt x="15309" y="10221"/>
                  </a:lnTo>
                  <a:lnTo>
                    <a:pt x="15238" y="11341"/>
                  </a:lnTo>
                  <a:lnTo>
                    <a:pt x="15291" y="11886"/>
                  </a:lnTo>
                  <a:lnTo>
                    <a:pt x="15066" y="12237"/>
                  </a:lnTo>
                  <a:lnTo>
                    <a:pt x="15572" y="12797"/>
                  </a:lnTo>
                  <a:lnTo>
                    <a:pt x="15660" y="13721"/>
                  </a:lnTo>
                  <a:lnTo>
                    <a:pt x="15392" y="14644"/>
                  </a:lnTo>
                  <a:lnTo>
                    <a:pt x="15665" y="14838"/>
                  </a:lnTo>
                  <a:lnTo>
                    <a:pt x="16203" y="1511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5" name="Polygon form 955"/>
            <p:cNvSpPr/>
            <p:nvPr/>
          </p:nvSpPr>
          <p:spPr>
            <a:xfrm>
              <a:off x="393052" y="3257437"/>
              <a:ext cx="18276" cy="23835"/>
            </a:xfrm>
            <a:custGeom>
              <a:avLst/>
              <a:gdLst/>
              <a:ahLst/>
              <a:cxnLst/>
              <a:rect l="0" t="0" r="0" b="0"/>
              <a:pathLst>
                <a:path w="18276" h="23835">
                  <a:moveTo>
                    <a:pt x="18276" y="494"/>
                  </a:moveTo>
                  <a:lnTo>
                    <a:pt x="18205" y="1448"/>
                  </a:lnTo>
                  <a:lnTo>
                    <a:pt x="15496" y="7720"/>
                  </a:lnTo>
                  <a:lnTo>
                    <a:pt x="12411" y="15475"/>
                  </a:lnTo>
                  <a:lnTo>
                    <a:pt x="10284" y="22934"/>
                  </a:lnTo>
                  <a:lnTo>
                    <a:pt x="7466" y="23143"/>
                  </a:lnTo>
                  <a:lnTo>
                    <a:pt x="5767" y="23835"/>
                  </a:lnTo>
                  <a:lnTo>
                    <a:pt x="5829" y="23267"/>
                  </a:lnTo>
                  <a:lnTo>
                    <a:pt x="5943" y="22451"/>
                  </a:lnTo>
                  <a:lnTo>
                    <a:pt x="5642" y="21862"/>
                  </a:lnTo>
                  <a:lnTo>
                    <a:pt x="5602" y="21233"/>
                  </a:lnTo>
                  <a:lnTo>
                    <a:pt x="6079" y="20442"/>
                  </a:lnTo>
                  <a:lnTo>
                    <a:pt x="6426" y="19635"/>
                  </a:lnTo>
                  <a:lnTo>
                    <a:pt x="3083" y="19460"/>
                  </a:lnTo>
                  <a:lnTo>
                    <a:pt x="0" y="19149"/>
                  </a:lnTo>
                  <a:lnTo>
                    <a:pt x="237" y="17920"/>
                  </a:lnTo>
                  <a:lnTo>
                    <a:pt x="842" y="17395"/>
                  </a:lnTo>
                  <a:lnTo>
                    <a:pt x="1536" y="16231"/>
                  </a:lnTo>
                  <a:lnTo>
                    <a:pt x="2180" y="15223"/>
                  </a:lnTo>
                  <a:lnTo>
                    <a:pt x="3105" y="14495"/>
                  </a:lnTo>
                  <a:lnTo>
                    <a:pt x="3566" y="13580"/>
                  </a:lnTo>
                  <a:lnTo>
                    <a:pt x="4215" y="13106"/>
                  </a:lnTo>
                  <a:lnTo>
                    <a:pt x="4032" y="12242"/>
                  </a:lnTo>
                  <a:lnTo>
                    <a:pt x="4373" y="11645"/>
                  </a:lnTo>
                  <a:lnTo>
                    <a:pt x="4192" y="10613"/>
                  </a:lnTo>
                  <a:lnTo>
                    <a:pt x="4744" y="9925"/>
                  </a:lnTo>
                  <a:lnTo>
                    <a:pt x="4585" y="9632"/>
                  </a:lnTo>
                  <a:lnTo>
                    <a:pt x="5073" y="8680"/>
                  </a:lnTo>
                  <a:lnTo>
                    <a:pt x="5097" y="7378"/>
                  </a:lnTo>
                  <a:lnTo>
                    <a:pt x="5567" y="6225"/>
                  </a:lnTo>
                  <a:lnTo>
                    <a:pt x="6908" y="4566"/>
                  </a:lnTo>
                  <a:lnTo>
                    <a:pt x="7621" y="3580"/>
                  </a:lnTo>
                  <a:lnTo>
                    <a:pt x="8465" y="2950"/>
                  </a:lnTo>
                  <a:lnTo>
                    <a:pt x="8961" y="2696"/>
                  </a:lnTo>
                  <a:lnTo>
                    <a:pt x="9877" y="1417"/>
                  </a:lnTo>
                  <a:lnTo>
                    <a:pt x="10135" y="712"/>
                  </a:lnTo>
                  <a:lnTo>
                    <a:pt x="10881" y="383"/>
                  </a:lnTo>
                  <a:lnTo>
                    <a:pt x="11082" y="0"/>
                  </a:lnTo>
                  <a:lnTo>
                    <a:pt x="14503" y="184"/>
                  </a:lnTo>
                  <a:lnTo>
                    <a:pt x="18276" y="49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6" name="Polygon form 956"/>
            <p:cNvSpPr/>
            <p:nvPr/>
          </p:nvSpPr>
          <p:spPr>
            <a:xfrm>
              <a:off x="427645" y="3258075"/>
              <a:ext cx="15537" cy="15497"/>
            </a:xfrm>
            <a:custGeom>
              <a:avLst/>
              <a:gdLst/>
              <a:ahLst/>
              <a:cxnLst/>
              <a:rect l="0" t="0" r="0" b="0"/>
              <a:pathLst>
                <a:path w="15537" h="15497">
                  <a:moveTo>
                    <a:pt x="15537" y="7012"/>
                  </a:moveTo>
                  <a:lnTo>
                    <a:pt x="13241" y="8709"/>
                  </a:lnTo>
                  <a:lnTo>
                    <a:pt x="12271" y="10309"/>
                  </a:lnTo>
                  <a:lnTo>
                    <a:pt x="7499" y="13278"/>
                  </a:lnTo>
                  <a:lnTo>
                    <a:pt x="4850" y="15497"/>
                  </a:lnTo>
                  <a:lnTo>
                    <a:pt x="4312" y="15222"/>
                  </a:lnTo>
                  <a:lnTo>
                    <a:pt x="4039" y="15028"/>
                  </a:lnTo>
                  <a:lnTo>
                    <a:pt x="4307" y="14105"/>
                  </a:lnTo>
                  <a:lnTo>
                    <a:pt x="4219" y="13181"/>
                  </a:lnTo>
                  <a:lnTo>
                    <a:pt x="3713" y="12621"/>
                  </a:lnTo>
                  <a:lnTo>
                    <a:pt x="3938" y="12270"/>
                  </a:lnTo>
                  <a:lnTo>
                    <a:pt x="3884" y="11724"/>
                  </a:lnTo>
                  <a:lnTo>
                    <a:pt x="3956" y="10605"/>
                  </a:lnTo>
                  <a:lnTo>
                    <a:pt x="3118" y="9577"/>
                  </a:lnTo>
                  <a:lnTo>
                    <a:pt x="3053" y="8404"/>
                  </a:lnTo>
                  <a:lnTo>
                    <a:pt x="2457" y="7576"/>
                  </a:lnTo>
                  <a:lnTo>
                    <a:pt x="2398" y="6962"/>
                  </a:lnTo>
                  <a:lnTo>
                    <a:pt x="1528" y="5755"/>
                  </a:lnTo>
                  <a:lnTo>
                    <a:pt x="1375" y="4876"/>
                  </a:lnTo>
                  <a:lnTo>
                    <a:pt x="1201" y="3312"/>
                  </a:lnTo>
                  <a:lnTo>
                    <a:pt x="688" y="2988"/>
                  </a:lnTo>
                  <a:lnTo>
                    <a:pt x="0" y="2137"/>
                  </a:lnTo>
                  <a:lnTo>
                    <a:pt x="851" y="1247"/>
                  </a:lnTo>
                  <a:lnTo>
                    <a:pt x="1361" y="864"/>
                  </a:lnTo>
                  <a:lnTo>
                    <a:pt x="1755" y="737"/>
                  </a:lnTo>
                  <a:lnTo>
                    <a:pt x="3899" y="0"/>
                  </a:lnTo>
                  <a:lnTo>
                    <a:pt x="7097" y="197"/>
                  </a:lnTo>
                  <a:lnTo>
                    <a:pt x="8659" y="499"/>
                  </a:lnTo>
                  <a:lnTo>
                    <a:pt x="8553" y="927"/>
                  </a:lnTo>
                  <a:lnTo>
                    <a:pt x="9003" y="624"/>
                  </a:lnTo>
                  <a:lnTo>
                    <a:pt x="9295" y="1469"/>
                  </a:lnTo>
                  <a:lnTo>
                    <a:pt x="9112" y="2031"/>
                  </a:lnTo>
                  <a:lnTo>
                    <a:pt x="12976" y="2262"/>
                  </a:lnTo>
                  <a:lnTo>
                    <a:pt x="15537" y="701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7" name="Polygon form 957"/>
            <p:cNvSpPr/>
            <p:nvPr/>
          </p:nvSpPr>
          <p:spPr>
            <a:xfrm>
              <a:off x="408929" y="3221100"/>
              <a:ext cx="19943" cy="27171"/>
            </a:xfrm>
            <a:custGeom>
              <a:avLst/>
              <a:gdLst/>
              <a:ahLst/>
              <a:cxnLst/>
              <a:rect l="0" t="0" r="0" b="0"/>
              <a:pathLst>
                <a:path w="19943" h="27171">
                  <a:moveTo>
                    <a:pt x="8097" y="0"/>
                  </a:moveTo>
                  <a:lnTo>
                    <a:pt x="11459" y="218"/>
                  </a:lnTo>
                  <a:lnTo>
                    <a:pt x="14893" y="448"/>
                  </a:lnTo>
                  <a:lnTo>
                    <a:pt x="17414" y="652"/>
                  </a:lnTo>
                  <a:lnTo>
                    <a:pt x="17420" y="639"/>
                  </a:lnTo>
                  <a:lnTo>
                    <a:pt x="18462" y="712"/>
                  </a:lnTo>
                  <a:lnTo>
                    <a:pt x="19943" y="818"/>
                  </a:lnTo>
                  <a:lnTo>
                    <a:pt x="19426" y="1689"/>
                  </a:lnTo>
                  <a:lnTo>
                    <a:pt x="18911" y="2558"/>
                  </a:lnTo>
                  <a:lnTo>
                    <a:pt x="18396" y="3430"/>
                  </a:lnTo>
                  <a:lnTo>
                    <a:pt x="17882" y="4303"/>
                  </a:lnTo>
                  <a:lnTo>
                    <a:pt x="17383" y="4272"/>
                  </a:lnTo>
                  <a:lnTo>
                    <a:pt x="16888" y="4241"/>
                  </a:lnTo>
                  <a:lnTo>
                    <a:pt x="16782" y="4494"/>
                  </a:lnTo>
                  <a:lnTo>
                    <a:pt x="16766" y="4493"/>
                  </a:lnTo>
                  <a:lnTo>
                    <a:pt x="14502" y="10076"/>
                  </a:lnTo>
                  <a:lnTo>
                    <a:pt x="12308" y="15666"/>
                  </a:lnTo>
                  <a:lnTo>
                    <a:pt x="11407" y="16989"/>
                  </a:lnTo>
                  <a:lnTo>
                    <a:pt x="11549" y="17360"/>
                  </a:lnTo>
                  <a:lnTo>
                    <a:pt x="11413" y="18197"/>
                  </a:lnTo>
                  <a:lnTo>
                    <a:pt x="11140" y="18846"/>
                  </a:lnTo>
                  <a:lnTo>
                    <a:pt x="10745" y="19123"/>
                  </a:lnTo>
                  <a:lnTo>
                    <a:pt x="10197" y="19910"/>
                  </a:lnTo>
                  <a:lnTo>
                    <a:pt x="9096" y="20925"/>
                  </a:lnTo>
                  <a:lnTo>
                    <a:pt x="8132" y="22199"/>
                  </a:lnTo>
                  <a:lnTo>
                    <a:pt x="7659" y="23171"/>
                  </a:lnTo>
                  <a:lnTo>
                    <a:pt x="7548" y="23534"/>
                  </a:lnTo>
                  <a:lnTo>
                    <a:pt x="6913" y="24186"/>
                  </a:lnTo>
                  <a:lnTo>
                    <a:pt x="7038" y="24659"/>
                  </a:lnTo>
                  <a:lnTo>
                    <a:pt x="6307" y="24979"/>
                  </a:lnTo>
                  <a:lnTo>
                    <a:pt x="5384" y="25340"/>
                  </a:lnTo>
                  <a:lnTo>
                    <a:pt x="5129" y="26407"/>
                  </a:lnTo>
                  <a:lnTo>
                    <a:pt x="4533" y="26782"/>
                  </a:lnTo>
                  <a:lnTo>
                    <a:pt x="3870" y="26286"/>
                  </a:lnTo>
                  <a:lnTo>
                    <a:pt x="3054" y="25973"/>
                  </a:lnTo>
                  <a:lnTo>
                    <a:pt x="2650" y="26429"/>
                  </a:lnTo>
                  <a:lnTo>
                    <a:pt x="2513" y="27171"/>
                  </a:lnTo>
                  <a:lnTo>
                    <a:pt x="2181" y="26384"/>
                  </a:lnTo>
                  <a:lnTo>
                    <a:pt x="1765" y="26489"/>
                  </a:lnTo>
                  <a:lnTo>
                    <a:pt x="1767" y="25273"/>
                  </a:lnTo>
                  <a:lnTo>
                    <a:pt x="2165" y="24551"/>
                  </a:lnTo>
                  <a:lnTo>
                    <a:pt x="2350" y="23364"/>
                  </a:lnTo>
                  <a:lnTo>
                    <a:pt x="2059" y="23200"/>
                  </a:lnTo>
                  <a:lnTo>
                    <a:pt x="1569" y="22083"/>
                  </a:lnTo>
                  <a:lnTo>
                    <a:pt x="1191" y="22042"/>
                  </a:lnTo>
                  <a:lnTo>
                    <a:pt x="779" y="21318"/>
                  </a:lnTo>
                  <a:lnTo>
                    <a:pt x="577" y="20560"/>
                  </a:lnTo>
                  <a:lnTo>
                    <a:pt x="1126" y="19722"/>
                  </a:lnTo>
                  <a:lnTo>
                    <a:pt x="1714" y="19035"/>
                  </a:lnTo>
                  <a:lnTo>
                    <a:pt x="2254" y="18152"/>
                  </a:lnTo>
                  <a:lnTo>
                    <a:pt x="1915" y="17334"/>
                  </a:lnTo>
                  <a:lnTo>
                    <a:pt x="1153" y="17608"/>
                  </a:lnTo>
                  <a:lnTo>
                    <a:pt x="846" y="17382"/>
                  </a:lnTo>
                  <a:lnTo>
                    <a:pt x="1113" y="16569"/>
                  </a:lnTo>
                  <a:lnTo>
                    <a:pt x="1198" y="15629"/>
                  </a:lnTo>
                  <a:lnTo>
                    <a:pt x="975" y="15390"/>
                  </a:lnTo>
                  <a:lnTo>
                    <a:pt x="461" y="14691"/>
                  </a:lnTo>
                  <a:lnTo>
                    <a:pt x="151" y="13829"/>
                  </a:lnTo>
                  <a:lnTo>
                    <a:pt x="0" y="12798"/>
                  </a:lnTo>
                  <a:lnTo>
                    <a:pt x="294" y="11332"/>
                  </a:lnTo>
                  <a:lnTo>
                    <a:pt x="1085" y="10147"/>
                  </a:lnTo>
                  <a:lnTo>
                    <a:pt x="1519" y="9269"/>
                  </a:lnTo>
                  <a:lnTo>
                    <a:pt x="2674" y="8604"/>
                  </a:lnTo>
                  <a:lnTo>
                    <a:pt x="3204" y="7884"/>
                  </a:lnTo>
                  <a:lnTo>
                    <a:pt x="3990" y="7076"/>
                  </a:lnTo>
                  <a:lnTo>
                    <a:pt x="4165" y="6318"/>
                  </a:lnTo>
                  <a:lnTo>
                    <a:pt x="3911" y="5916"/>
                  </a:lnTo>
                  <a:lnTo>
                    <a:pt x="4561" y="5105"/>
                  </a:lnTo>
                  <a:lnTo>
                    <a:pt x="5801" y="4940"/>
                  </a:lnTo>
                  <a:lnTo>
                    <a:pt x="6678" y="4710"/>
                  </a:lnTo>
                  <a:lnTo>
                    <a:pt x="7046" y="4377"/>
                  </a:lnTo>
                  <a:lnTo>
                    <a:pt x="8125" y="3324"/>
                  </a:lnTo>
                  <a:lnTo>
                    <a:pt x="8856" y="2039"/>
                  </a:lnTo>
                  <a:lnTo>
                    <a:pt x="8694" y="1602"/>
                  </a:lnTo>
                  <a:lnTo>
                    <a:pt x="8343" y="1180"/>
                  </a:lnTo>
                  <a:lnTo>
                    <a:pt x="8411" y="650"/>
                  </a:lnTo>
                  <a:lnTo>
                    <a:pt x="8129" y="380"/>
                  </a:lnTo>
                  <a:lnTo>
                    <a:pt x="8097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8" name="Polygon form 958"/>
            <p:cNvSpPr/>
            <p:nvPr/>
          </p:nvSpPr>
          <p:spPr>
            <a:xfrm>
              <a:off x="416587" y="3225341"/>
              <a:ext cx="18234" cy="19282"/>
            </a:xfrm>
            <a:custGeom>
              <a:avLst/>
              <a:gdLst/>
              <a:ahLst/>
              <a:cxnLst/>
              <a:rect l="0" t="0" r="0" b="0"/>
              <a:pathLst>
                <a:path w="18234" h="19282">
                  <a:moveTo>
                    <a:pt x="18086" y="944"/>
                  </a:moveTo>
                  <a:lnTo>
                    <a:pt x="16366" y="5299"/>
                  </a:lnTo>
                  <a:lnTo>
                    <a:pt x="14546" y="9986"/>
                  </a:lnTo>
                  <a:lnTo>
                    <a:pt x="13278" y="13329"/>
                  </a:lnTo>
                  <a:lnTo>
                    <a:pt x="12999" y="13545"/>
                  </a:lnTo>
                  <a:lnTo>
                    <a:pt x="12912" y="14546"/>
                  </a:lnTo>
                  <a:lnTo>
                    <a:pt x="12634" y="14896"/>
                  </a:lnTo>
                  <a:lnTo>
                    <a:pt x="12059" y="14871"/>
                  </a:lnTo>
                  <a:lnTo>
                    <a:pt x="11372" y="15269"/>
                  </a:lnTo>
                  <a:lnTo>
                    <a:pt x="10633" y="15050"/>
                  </a:lnTo>
                  <a:lnTo>
                    <a:pt x="10218" y="15974"/>
                  </a:lnTo>
                  <a:lnTo>
                    <a:pt x="9610" y="16300"/>
                  </a:lnTo>
                  <a:lnTo>
                    <a:pt x="8858" y="17106"/>
                  </a:lnTo>
                  <a:lnTo>
                    <a:pt x="8321" y="17230"/>
                  </a:lnTo>
                  <a:lnTo>
                    <a:pt x="7046" y="18628"/>
                  </a:lnTo>
                  <a:lnTo>
                    <a:pt x="6506" y="18175"/>
                  </a:lnTo>
                  <a:lnTo>
                    <a:pt x="6508" y="17570"/>
                  </a:lnTo>
                  <a:lnTo>
                    <a:pt x="5561" y="18501"/>
                  </a:lnTo>
                  <a:lnTo>
                    <a:pt x="4988" y="19018"/>
                  </a:lnTo>
                  <a:lnTo>
                    <a:pt x="4461" y="18408"/>
                  </a:lnTo>
                  <a:lnTo>
                    <a:pt x="3506" y="18825"/>
                  </a:lnTo>
                  <a:lnTo>
                    <a:pt x="3075" y="19282"/>
                  </a:lnTo>
                  <a:lnTo>
                    <a:pt x="2295" y="18485"/>
                  </a:lnTo>
                  <a:lnTo>
                    <a:pt x="1369" y="18974"/>
                  </a:lnTo>
                  <a:lnTo>
                    <a:pt x="628" y="18547"/>
                  </a:lnTo>
                  <a:lnTo>
                    <a:pt x="396" y="19081"/>
                  </a:lnTo>
                  <a:lnTo>
                    <a:pt x="0" y="18930"/>
                  </a:lnTo>
                  <a:lnTo>
                    <a:pt x="474" y="17957"/>
                  </a:lnTo>
                  <a:lnTo>
                    <a:pt x="1437" y="16684"/>
                  </a:lnTo>
                  <a:lnTo>
                    <a:pt x="2539" y="15669"/>
                  </a:lnTo>
                  <a:lnTo>
                    <a:pt x="3087" y="14882"/>
                  </a:lnTo>
                  <a:lnTo>
                    <a:pt x="3482" y="14604"/>
                  </a:lnTo>
                  <a:lnTo>
                    <a:pt x="3755" y="13956"/>
                  </a:lnTo>
                  <a:lnTo>
                    <a:pt x="3890" y="13119"/>
                  </a:lnTo>
                  <a:lnTo>
                    <a:pt x="3748" y="12747"/>
                  </a:lnTo>
                  <a:lnTo>
                    <a:pt x="4649" y="11425"/>
                  </a:lnTo>
                  <a:lnTo>
                    <a:pt x="6843" y="5835"/>
                  </a:lnTo>
                  <a:lnTo>
                    <a:pt x="9108" y="251"/>
                  </a:lnTo>
                  <a:lnTo>
                    <a:pt x="9227" y="0"/>
                  </a:lnTo>
                  <a:lnTo>
                    <a:pt x="10223" y="61"/>
                  </a:lnTo>
                  <a:lnTo>
                    <a:pt x="11230" y="123"/>
                  </a:lnTo>
                  <a:lnTo>
                    <a:pt x="11541" y="142"/>
                  </a:lnTo>
                  <a:lnTo>
                    <a:pt x="11531" y="165"/>
                  </a:lnTo>
                  <a:lnTo>
                    <a:pt x="15097" y="404"/>
                  </a:lnTo>
                  <a:lnTo>
                    <a:pt x="18234" y="568"/>
                  </a:lnTo>
                  <a:lnTo>
                    <a:pt x="18086" y="94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9" name="Polygon form 959"/>
            <p:cNvSpPr/>
            <p:nvPr/>
          </p:nvSpPr>
          <p:spPr>
            <a:xfrm>
              <a:off x="409296" y="3238670"/>
              <a:ext cx="27602" cy="12358"/>
            </a:xfrm>
            <a:custGeom>
              <a:avLst/>
              <a:gdLst/>
              <a:ahLst/>
              <a:cxnLst/>
              <a:rect l="0" t="0" r="0" b="0"/>
              <a:pathLst>
                <a:path w="27602" h="12358">
                  <a:moveTo>
                    <a:pt x="27602" y="8102"/>
                  </a:moveTo>
                  <a:lnTo>
                    <a:pt x="25740" y="9469"/>
                  </a:lnTo>
                  <a:lnTo>
                    <a:pt x="24475" y="9978"/>
                  </a:lnTo>
                  <a:lnTo>
                    <a:pt x="24259" y="10365"/>
                  </a:lnTo>
                  <a:lnTo>
                    <a:pt x="23721" y="10855"/>
                  </a:lnTo>
                  <a:lnTo>
                    <a:pt x="22584" y="11382"/>
                  </a:lnTo>
                  <a:lnTo>
                    <a:pt x="22117" y="11836"/>
                  </a:lnTo>
                  <a:lnTo>
                    <a:pt x="21307" y="12099"/>
                  </a:lnTo>
                  <a:lnTo>
                    <a:pt x="20218" y="12321"/>
                  </a:lnTo>
                  <a:lnTo>
                    <a:pt x="17831" y="12358"/>
                  </a:lnTo>
                  <a:lnTo>
                    <a:pt x="14866" y="11991"/>
                  </a:lnTo>
                  <a:lnTo>
                    <a:pt x="13854" y="11997"/>
                  </a:lnTo>
                  <a:lnTo>
                    <a:pt x="11925" y="11755"/>
                  </a:lnTo>
                  <a:lnTo>
                    <a:pt x="9924" y="11608"/>
                  </a:lnTo>
                  <a:lnTo>
                    <a:pt x="8079" y="11481"/>
                  </a:lnTo>
                  <a:lnTo>
                    <a:pt x="5879" y="11499"/>
                  </a:lnTo>
                  <a:lnTo>
                    <a:pt x="5847" y="11272"/>
                  </a:lnTo>
                  <a:lnTo>
                    <a:pt x="5161" y="11245"/>
                  </a:lnTo>
                  <a:lnTo>
                    <a:pt x="4900" y="12008"/>
                  </a:lnTo>
                  <a:lnTo>
                    <a:pt x="0" y="11690"/>
                  </a:lnTo>
                  <a:lnTo>
                    <a:pt x="957" y="11222"/>
                  </a:lnTo>
                  <a:lnTo>
                    <a:pt x="1648" y="10849"/>
                  </a:lnTo>
                  <a:lnTo>
                    <a:pt x="1860" y="10083"/>
                  </a:lnTo>
                  <a:lnTo>
                    <a:pt x="2145" y="9601"/>
                  </a:lnTo>
                  <a:lnTo>
                    <a:pt x="2282" y="8860"/>
                  </a:lnTo>
                  <a:lnTo>
                    <a:pt x="2687" y="8403"/>
                  </a:lnTo>
                  <a:lnTo>
                    <a:pt x="3502" y="8717"/>
                  </a:lnTo>
                  <a:lnTo>
                    <a:pt x="4165" y="9212"/>
                  </a:lnTo>
                  <a:lnTo>
                    <a:pt x="4761" y="8837"/>
                  </a:lnTo>
                  <a:lnTo>
                    <a:pt x="5016" y="7771"/>
                  </a:lnTo>
                  <a:lnTo>
                    <a:pt x="5940" y="7409"/>
                  </a:lnTo>
                  <a:lnTo>
                    <a:pt x="6670" y="7089"/>
                  </a:lnTo>
                  <a:lnTo>
                    <a:pt x="6545" y="6616"/>
                  </a:lnTo>
                  <a:lnTo>
                    <a:pt x="7181" y="5964"/>
                  </a:lnTo>
                  <a:lnTo>
                    <a:pt x="7291" y="5601"/>
                  </a:lnTo>
                  <a:lnTo>
                    <a:pt x="7687" y="5752"/>
                  </a:lnTo>
                  <a:lnTo>
                    <a:pt x="7920" y="5219"/>
                  </a:lnTo>
                  <a:lnTo>
                    <a:pt x="8660" y="5645"/>
                  </a:lnTo>
                  <a:lnTo>
                    <a:pt x="9586" y="5156"/>
                  </a:lnTo>
                  <a:lnTo>
                    <a:pt x="10366" y="5953"/>
                  </a:lnTo>
                  <a:lnTo>
                    <a:pt x="10797" y="5497"/>
                  </a:lnTo>
                  <a:lnTo>
                    <a:pt x="11752" y="5080"/>
                  </a:lnTo>
                  <a:lnTo>
                    <a:pt x="12279" y="5689"/>
                  </a:lnTo>
                  <a:lnTo>
                    <a:pt x="12853" y="5173"/>
                  </a:lnTo>
                  <a:lnTo>
                    <a:pt x="13799" y="4241"/>
                  </a:lnTo>
                  <a:lnTo>
                    <a:pt x="13797" y="4847"/>
                  </a:lnTo>
                  <a:lnTo>
                    <a:pt x="14337" y="5300"/>
                  </a:lnTo>
                  <a:lnTo>
                    <a:pt x="15612" y="3901"/>
                  </a:lnTo>
                  <a:lnTo>
                    <a:pt x="16149" y="3777"/>
                  </a:lnTo>
                  <a:lnTo>
                    <a:pt x="16901" y="2971"/>
                  </a:lnTo>
                  <a:lnTo>
                    <a:pt x="17509" y="2645"/>
                  </a:lnTo>
                  <a:lnTo>
                    <a:pt x="17924" y="1721"/>
                  </a:lnTo>
                  <a:lnTo>
                    <a:pt x="18664" y="1940"/>
                  </a:lnTo>
                  <a:lnTo>
                    <a:pt x="19350" y="1543"/>
                  </a:lnTo>
                  <a:lnTo>
                    <a:pt x="19925" y="1567"/>
                  </a:lnTo>
                  <a:lnTo>
                    <a:pt x="20203" y="1218"/>
                  </a:lnTo>
                  <a:lnTo>
                    <a:pt x="20290" y="216"/>
                  </a:lnTo>
                  <a:lnTo>
                    <a:pt x="20569" y="0"/>
                  </a:lnTo>
                  <a:lnTo>
                    <a:pt x="21688" y="177"/>
                  </a:lnTo>
                  <a:lnTo>
                    <a:pt x="22117" y="675"/>
                  </a:lnTo>
                  <a:lnTo>
                    <a:pt x="22622" y="1815"/>
                  </a:lnTo>
                  <a:lnTo>
                    <a:pt x="23220" y="2197"/>
                  </a:lnTo>
                  <a:lnTo>
                    <a:pt x="23604" y="2616"/>
                  </a:lnTo>
                  <a:lnTo>
                    <a:pt x="24462" y="2525"/>
                  </a:lnTo>
                  <a:lnTo>
                    <a:pt x="24961" y="2835"/>
                  </a:lnTo>
                  <a:lnTo>
                    <a:pt x="25785" y="2609"/>
                  </a:lnTo>
                  <a:lnTo>
                    <a:pt x="26459" y="2562"/>
                  </a:lnTo>
                  <a:lnTo>
                    <a:pt x="26491" y="3253"/>
                  </a:lnTo>
                  <a:lnTo>
                    <a:pt x="26963" y="3749"/>
                  </a:lnTo>
                  <a:lnTo>
                    <a:pt x="26866" y="4212"/>
                  </a:lnTo>
                  <a:lnTo>
                    <a:pt x="26481" y="5208"/>
                  </a:lnTo>
                  <a:lnTo>
                    <a:pt x="26626" y="5982"/>
                  </a:lnTo>
                  <a:lnTo>
                    <a:pt x="26537" y="6724"/>
                  </a:lnTo>
                  <a:lnTo>
                    <a:pt x="26822" y="7376"/>
                  </a:lnTo>
                  <a:lnTo>
                    <a:pt x="26965" y="7978"/>
                  </a:lnTo>
                  <a:lnTo>
                    <a:pt x="27602" y="810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0" name="Polygon form 960"/>
            <p:cNvSpPr/>
            <p:nvPr/>
          </p:nvSpPr>
          <p:spPr>
            <a:xfrm>
              <a:off x="424684" y="3251412"/>
              <a:ext cx="31727" cy="13676"/>
            </a:xfrm>
            <a:custGeom>
              <a:avLst/>
              <a:gdLst/>
              <a:ahLst/>
              <a:cxnLst/>
              <a:rect l="0" t="0" r="0" b="0"/>
              <a:pathLst>
                <a:path w="31727" h="13676">
                  <a:moveTo>
                    <a:pt x="31727" y="1133"/>
                  </a:moveTo>
                  <a:lnTo>
                    <a:pt x="30772" y="5971"/>
                  </a:lnTo>
                  <a:lnTo>
                    <a:pt x="27506" y="9447"/>
                  </a:lnTo>
                  <a:lnTo>
                    <a:pt x="23469" y="10716"/>
                  </a:lnTo>
                  <a:lnTo>
                    <a:pt x="20341" y="13445"/>
                  </a:lnTo>
                  <a:lnTo>
                    <a:pt x="18498" y="13676"/>
                  </a:lnTo>
                  <a:lnTo>
                    <a:pt x="15937" y="8926"/>
                  </a:lnTo>
                  <a:lnTo>
                    <a:pt x="12073" y="8695"/>
                  </a:lnTo>
                  <a:lnTo>
                    <a:pt x="12256" y="8132"/>
                  </a:lnTo>
                  <a:lnTo>
                    <a:pt x="11964" y="7288"/>
                  </a:lnTo>
                  <a:lnTo>
                    <a:pt x="11514" y="7591"/>
                  </a:lnTo>
                  <a:lnTo>
                    <a:pt x="11620" y="7162"/>
                  </a:lnTo>
                  <a:lnTo>
                    <a:pt x="10058" y="6861"/>
                  </a:lnTo>
                  <a:lnTo>
                    <a:pt x="6860" y="6663"/>
                  </a:lnTo>
                  <a:lnTo>
                    <a:pt x="4716" y="7401"/>
                  </a:lnTo>
                  <a:lnTo>
                    <a:pt x="4322" y="7527"/>
                  </a:lnTo>
                  <a:lnTo>
                    <a:pt x="0" y="7273"/>
                  </a:lnTo>
                  <a:lnTo>
                    <a:pt x="411" y="6251"/>
                  </a:lnTo>
                  <a:lnTo>
                    <a:pt x="1246" y="5983"/>
                  </a:lnTo>
                  <a:lnTo>
                    <a:pt x="1657" y="5475"/>
                  </a:lnTo>
                  <a:lnTo>
                    <a:pt x="2342" y="4913"/>
                  </a:lnTo>
                  <a:lnTo>
                    <a:pt x="3087" y="4820"/>
                  </a:lnTo>
                  <a:lnTo>
                    <a:pt x="3976" y="4639"/>
                  </a:lnTo>
                  <a:lnTo>
                    <a:pt x="4905" y="4261"/>
                  </a:lnTo>
                  <a:lnTo>
                    <a:pt x="5388" y="3851"/>
                  </a:lnTo>
                  <a:lnTo>
                    <a:pt x="6175" y="3498"/>
                  </a:lnTo>
                  <a:lnTo>
                    <a:pt x="6271" y="3146"/>
                  </a:lnTo>
                  <a:lnTo>
                    <a:pt x="7357" y="2535"/>
                  </a:lnTo>
                  <a:lnTo>
                    <a:pt x="7498" y="2974"/>
                  </a:lnTo>
                  <a:lnTo>
                    <a:pt x="9075" y="2127"/>
                  </a:lnTo>
                  <a:lnTo>
                    <a:pt x="9641" y="2252"/>
                  </a:lnTo>
                  <a:lnTo>
                    <a:pt x="10439" y="1468"/>
                  </a:lnTo>
                  <a:lnTo>
                    <a:pt x="11212" y="1293"/>
                  </a:lnTo>
                  <a:lnTo>
                    <a:pt x="11400" y="601"/>
                  </a:lnTo>
                  <a:lnTo>
                    <a:pt x="11687" y="0"/>
                  </a:lnTo>
                  <a:lnTo>
                    <a:pt x="17445" y="499"/>
                  </a:lnTo>
                  <a:lnTo>
                    <a:pt x="24329" y="854"/>
                  </a:lnTo>
                  <a:lnTo>
                    <a:pt x="28004" y="986"/>
                  </a:lnTo>
                  <a:lnTo>
                    <a:pt x="31727" y="113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1" name="Polygon form 961"/>
            <p:cNvSpPr/>
            <p:nvPr/>
          </p:nvSpPr>
          <p:spPr>
            <a:xfrm>
              <a:off x="429865" y="3224000"/>
              <a:ext cx="20283" cy="18419"/>
            </a:xfrm>
            <a:custGeom>
              <a:avLst/>
              <a:gdLst/>
              <a:ahLst/>
              <a:cxnLst/>
              <a:rect l="0" t="0" r="0" b="0"/>
              <a:pathLst>
                <a:path w="20283" h="18419">
                  <a:moveTo>
                    <a:pt x="7962" y="17697"/>
                  </a:moveTo>
                  <a:lnTo>
                    <a:pt x="7283" y="18342"/>
                  </a:lnTo>
                  <a:lnTo>
                    <a:pt x="6394" y="18419"/>
                  </a:lnTo>
                  <a:lnTo>
                    <a:pt x="5922" y="17923"/>
                  </a:lnTo>
                  <a:lnTo>
                    <a:pt x="5890" y="17233"/>
                  </a:lnTo>
                  <a:lnTo>
                    <a:pt x="5216" y="17280"/>
                  </a:lnTo>
                  <a:lnTo>
                    <a:pt x="4392" y="17506"/>
                  </a:lnTo>
                  <a:lnTo>
                    <a:pt x="3893" y="17195"/>
                  </a:lnTo>
                  <a:lnTo>
                    <a:pt x="3034" y="17286"/>
                  </a:lnTo>
                  <a:lnTo>
                    <a:pt x="2651" y="16867"/>
                  </a:lnTo>
                  <a:lnTo>
                    <a:pt x="2053" y="16485"/>
                  </a:lnTo>
                  <a:lnTo>
                    <a:pt x="1548" y="15346"/>
                  </a:lnTo>
                  <a:lnTo>
                    <a:pt x="1119" y="14848"/>
                  </a:lnTo>
                  <a:lnTo>
                    <a:pt x="0" y="14670"/>
                  </a:lnTo>
                  <a:lnTo>
                    <a:pt x="1268" y="11328"/>
                  </a:lnTo>
                  <a:lnTo>
                    <a:pt x="3088" y="6640"/>
                  </a:lnTo>
                  <a:lnTo>
                    <a:pt x="4808" y="2286"/>
                  </a:lnTo>
                  <a:lnTo>
                    <a:pt x="6525" y="2351"/>
                  </a:lnTo>
                  <a:lnTo>
                    <a:pt x="8040" y="2439"/>
                  </a:lnTo>
                  <a:lnTo>
                    <a:pt x="9313" y="2469"/>
                  </a:lnTo>
                  <a:lnTo>
                    <a:pt x="10910" y="1178"/>
                  </a:lnTo>
                  <a:lnTo>
                    <a:pt x="10928" y="1307"/>
                  </a:lnTo>
                  <a:lnTo>
                    <a:pt x="11014" y="1886"/>
                  </a:lnTo>
                  <a:lnTo>
                    <a:pt x="11409" y="2302"/>
                  </a:lnTo>
                  <a:lnTo>
                    <a:pt x="11851" y="2709"/>
                  </a:lnTo>
                  <a:lnTo>
                    <a:pt x="12686" y="2757"/>
                  </a:lnTo>
                  <a:lnTo>
                    <a:pt x="13631" y="2301"/>
                  </a:lnTo>
                  <a:lnTo>
                    <a:pt x="14632" y="1818"/>
                  </a:lnTo>
                  <a:lnTo>
                    <a:pt x="15523" y="1389"/>
                  </a:lnTo>
                  <a:lnTo>
                    <a:pt x="16582" y="875"/>
                  </a:lnTo>
                  <a:lnTo>
                    <a:pt x="17540" y="413"/>
                  </a:lnTo>
                  <a:lnTo>
                    <a:pt x="18440" y="277"/>
                  </a:lnTo>
                  <a:lnTo>
                    <a:pt x="19684" y="91"/>
                  </a:lnTo>
                  <a:lnTo>
                    <a:pt x="20268" y="2"/>
                  </a:lnTo>
                  <a:lnTo>
                    <a:pt x="20283" y="0"/>
                  </a:lnTo>
                  <a:lnTo>
                    <a:pt x="20282" y="2"/>
                  </a:lnTo>
                  <a:lnTo>
                    <a:pt x="17249" y="8082"/>
                  </a:lnTo>
                  <a:lnTo>
                    <a:pt x="16694" y="8299"/>
                  </a:lnTo>
                  <a:lnTo>
                    <a:pt x="16614" y="8917"/>
                  </a:lnTo>
                  <a:lnTo>
                    <a:pt x="16055" y="10015"/>
                  </a:lnTo>
                  <a:lnTo>
                    <a:pt x="15255" y="11248"/>
                  </a:lnTo>
                  <a:lnTo>
                    <a:pt x="14555" y="12269"/>
                  </a:lnTo>
                  <a:lnTo>
                    <a:pt x="14320" y="12762"/>
                  </a:lnTo>
                  <a:lnTo>
                    <a:pt x="13008" y="13810"/>
                  </a:lnTo>
                  <a:lnTo>
                    <a:pt x="12533" y="14024"/>
                  </a:lnTo>
                  <a:lnTo>
                    <a:pt x="12028" y="14135"/>
                  </a:lnTo>
                  <a:lnTo>
                    <a:pt x="11655" y="14006"/>
                  </a:lnTo>
                  <a:lnTo>
                    <a:pt x="10604" y="14793"/>
                  </a:lnTo>
                  <a:lnTo>
                    <a:pt x="10156" y="15655"/>
                  </a:lnTo>
                  <a:lnTo>
                    <a:pt x="9884" y="16118"/>
                  </a:lnTo>
                  <a:lnTo>
                    <a:pt x="9514" y="16293"/>
                  </a:lnTo>
                  <a:lnTo>
                    <a:pt x="9662" y="15753"/>
                  </a:lnTo>
                  <a:lnTo>
                    <a:pt x="9243" y="15611"/>
                  </a:lnTo>
                  <a:lnTo>
                    <a:pt x="8393" y="16631"/>
                  </a:lnTo>
                  <a:lnTo>
                    <a:pt x="7962" y="1769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2" name="Polygon form 962"/>
            <p:cNvSpPr/>
            <p:nvPr/>
          </p:nvSpPr>
          <p:spPr>
            <a:xfrm>
              <a:off x="404134" y="3249915"/>
              <a:ext cx="32236" cy="8770"/>
            </a:xfrm>
            <a:custGeom>
              <a:avLst/>
              <a:gdLst/>
              <a:ahLst/>
              <a:cxnLst/>
              <a:rect l="0" t="0" r="0" b="0"/>
              <a:pathLst>
                <a:path w="32236" h="8770">
                  <a:moveTo>
                    <a:pt x="32236" y="1497"/>
                  </a:moveTo>
                  <a:lnTo>
                    <a:pt x="31949" y="2098"/>
                  </a:lnTo>
                  <a:lnTo>
                    <a:pt x="31762" y="2790"/>
                  </a:lnTo>
                  <a:lnTo>
                    <a:pt x="30989" y="2965"/>
                  </a:lnTo>
                  <a:lnTo>
                    <a:pt x="30191" y="3749"/>
                  </a:lnTo>
                  <a:lnTo>
                    <a:pt x="29625" y="3624"/>
                  </a:lnTo>
                  <a:lnTo>
                    <a:pt x="28048" y="4471"/>
                  </a:lnTo>
                  <a:lnTo>
                    <a:pt x="27907" y="4032"/>
                  </a:lnTo>
                  <a:lnTo>
                    <a:pt x="26821" y="4643"/>
                  </a:lnTo>
                  <a:lnTo>
                    <a:pt x="26725" y="4995"/>
                  </a:lnTo>
                  <a:lnTo>
                    <a:pt x="25938" y="5348"/>
                  </a:lnTo>
                  <a:lnTo>
                    <a:pt x="25455" y="5758"/>
                  </a:lnTo>
                  <a:lnTo>
                    <a:pt x="24525" y="6136"/>
                  </a:lnTo>
                  <a:lnTo>
                    <a:pt x="23637" y="6317"/>
                  </a:lnTo>
                  <a:lnTo>
                    <a:pt x="22891" y="6410"/>
                  </a:lnTo>
                  <a:lnTo>
                    <a:pt x="22207" y="6972"/>
                  </a:lnTo>
                  <a:lnTo>
                    <a:pt x="21796" y="7480"/>
                  </a:lnTo>
                  <a:lnTo>
                    <a:pt x="20961" y="7748"/>
                  </a:lnTo>
                  <a:lnTo>
                    <a:pt x="20550" y="8770"/>
                  </a:lnTo>
                  <a:lnTo>
                    <a:pt x="18677" y="8725"/>
                  </a:lnTo>
                  <a:lnTo>
                    <a:pt x="16008" y="8544"/>
                  </a:lnTo>
                  <a:lnTo>
                    <a:pt x="11563" y="8249"/>
                  </a:lnTo>
                  <a:lnTo>
                    <a:pt x="7194" y="8016"/>
                  </a:lnTo>
                  <a:lnTo>
                    <a:pt x="3421" y="7706"/>
                  </a:lnTo>
                  <a:lnTo>
                    <a:pt x="0" y="7522"/>
                  </a:lnTo>
                  <a:lnTo>
                    <a:pt x="555" y="7091"/>
                  </a:lnTo>
                  <a:lnTo>
                    <a:pt x="1010" y="5672"/>
                  </a:lnTo>
                  <a:lnTo>
                    <a:pt x="1783" y="5064"/>
                  </a:lnTo>
                  <a:lnTo>
                    <a:pt x="2202" y="4266"/>
                  </a:lnTo>
                  <a:lnTo>
                    <a:pt x="2975" y="3827"/>
                  </a:lnTo>
                  <a:lnTo>
                    <a:pt x="3570" y="3162"/>
                  </a:lnTo>
                  <a:lnTo>
                    <a:pt x="3751" y="2760"/>
                  </a:lnTo>
                  <a:lnTo>
                    <a:pt x="4444" y="1590"/>
                  </a:lnTo>
                  <a:lnTo>
                    <a:pt x="4903" y="910"/>
                  </a:lnTo>
                  <a:lnTo>
                    <a:pt x="5162" y="445"/>
                  </a:lnTo>
                  <a:lnTo>
                    <a:pt x="10062" y="763"/>
                  </a:lnTo>
                  <a:lnTo>
                    <a:pt x="10323" y="0"/>
                  </a:lnTo>
                  <a:lnTo>
                    <a:pt x="11009" y="27"/>
                  </a:lnTo>
                  <a:lnTo>
                    <a:pt x="11041" y="254"/>
                  </a:lnTo>
                  <a:lnTo>
                    <a:pt x="13241" y="237"/>
                  </a:lnTo>
                  <a:lnTo>
                    <a:pt x="15086" y="363"/>
                  </a:lnTo>
                  <a:lnTo>
                    <a:pt x="17087" y="511"/>
                  </a:lnTo>
                  <a:lnTo>
                    <a:pt x="19016" y="752"/>
                  </a:lnTo>
                  <a:lnTo>
                    <a:pt x="20028" y="746"/>
                  </a:lnTo>
                  <a:lnTo>
                    <a:pt x="22993" y="1114"/>
                  </a:lnTo>
                  <a:lnTo>
                    <a:pt x="25380" y="1076"/>
                  </a:lnTo>
                  <a:lnTo>
                    <a:pt x="30455" y="1503"/>
                  </a:lnTo>
                  <a:lnTo>
                    <a:pt x="32236" y="149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3" name="Polygon form 963"/>
            <p:cNvSpPr/>
            <p:nvPr/>
          </p:nvSpPr>
          <p:spPr>
            <a:xfrm>
              <a:off x="429514" y="3238406"/>
              <a:ext cx="27452" cy="14138"/>
            </a:xfrm>
            <a:custGeom>
              <a:avLst/>
              <a:gdLst/>
              <a:ahLst/>
              <a:cxnLst/>
              <a:rect l="0" t="0" r="0" b="0"/>
              <a:pathLst>
                <a:path w="27452" h="14138">
                  <a:moveTo>
                    <a:pt x="22840" y="0"/>
                  </a:moveTo>
                  <a:lnTo>
                    <a:pt x="24133" y="1390"/>
                  </a:lnTo>
                  <a:lnTo>
                    <a:pt x="24820" y="507"/>
                  </a:lnTo>
                  <a:lnTo>
                    <a:pt x="25263" y="694"/>
                  </a:lnTo>
                  <a:lnTo>
                    <a:pt x="25593" y="1078"/>
                  </a:lnTo>
                  <a:lnTo>
                    <a:pt x="25169" y="1582"/>
                  </a:lnTo>
                  <a:lnTo>
                    <a:pt x="25790" y="1907"/>
                  </a:lnTo>
                  <a:lnTo>
                    <a:pt x="26246" y="2476"/>
                  </a:lnTo>
                  <a:lnTo>
                    <a:pt x="26392" y="2901"/>
                  </a:lnTo>
                  <a:lnTo>
                    <a:pt x="26283" y="3183"/>
                  </a:lnTo>
                  <a:lnTo>
                    <a:pt x="26093" y="3569"/>
                  </a:lnTo>
                  <a:lnTo>
                    <a:pt x="25361" y="3993"/>
                  </a:lnTo>
                  <a:lnTo>
                    <a:pt x="24620" y="5045"/>
                  </a:lnTo>
                  <a:lnTo>
                    <a:pt x="24988" y="5329"/>
                  </a:lnTo>
                  <a:lnTo>
                    <a:pt x="25612" y="5148"/>
                  </a:lnTo>
                  <a:lnTo>
                    <a:pt x="25591" y="5834"/>
                  </a:lnTo>
                  <a:lnTo>
                    <a:pt x="27452" y="7495"/>
                  </a:lnTo>
                  <a:lnTo>
                    <a:pt x="26159" y="12078"/>
                  </a:lnTo>
                  <a:lnTo>
                    <a:pt x="27048" y="12457"/>
                  </a:lnTo>
                  <a:lnTo>
                    <a:pt x="26896" y="14138"/>
                  </a:lnTo>
                  <a:lnTo>
                    <a:pt x="23173" y="13991"/>
                  </a:lnTo>
                  <a:lnTo>
                    <a:pt x="19498" y="13860"/>
                  </a:lnTo>
                  <a:lnTo>
                    <a:pt x="12615" y="13504"/>
                  </a:lnTo>
                  <a:lnTo>
                    <a:pt x="6856" y="13006"/>
                  </a:lnTo>
                  <a:lnTo>
                    <a:pt x="5075" y="13012"/>
                  </a:lnTo>
                  <a:lnTo>
                    <a:pt x="0" y="12585"/>
                  </a:lnTo>
                  <a:lnTo>
                    <a:pt x="1089" y="12363"/>
                  </a:lnTo>
                  <a:lnTo>
                    <a:pt x="1899" y="12100"/>
                  </a:lnTo>
                  <a:lnTo>
                    <a:pt x="2366" y="11646"/>
                  </a:lnTo>
                  <a:lnTo>
                    <a:pt x="3503" y="11119"/>
                  </a:lnTo>
                  <a:lnTo>
                    <a:pt x="4041" y="10629"/>
                  </a:lnTo>
                  <a:lnTo>
                    <a:pt x="4257" y="10242"/>
                  </a:lnTo>
                  <a:lnTo>
                    <a:pt x="5522" y="9733"/>
                  </a:lnTo>
                  <a:lnTo>
                    <a:pt x="7384" y="8366"/>
                  </a:lnTo>
                  <a:lnTo>
                    <a:pt x="7258" y="9194"/>
                  </a:lnTo>
                  <a:lnTo>
                    <a:pt x="7498" y="9650"/>
                  </a:lnTo>
                  <a:lnTo>
                    <a:pt x="7890" y="10065"/>
                  </a:lnTo>
                  <a:lnTo>
                    <a:pt x="9169" y="9538"/>
                  </a:lnTo>
                  <a:lnTo>
                    <a:pt x="9468" y="9899"/>
                  </a:lnTo>
                  <a:lnTo>
                    <a:pt x="10886" y="9561"/>
                  </a:lnTo>
                  <a:lnTo>
                    <a:pt x="11104" y="9133"/>
                  </a:lnTo>
                  <a:lnTo>
                    <a:pt x="11436" y="9324"/>
                  </a:lnTo>
                  <a:lnTo>
                    <a:pt x="11979" y="8993"/>
                  </a:lnTo>
                  <a:lnTo>
                    <a:pt x="12434" y="9086"/>
                  </a:lnTo>
                  <a:lnTo>
                    <a:pt x="13104" y="8741"/>
                  </a:lnTo>
                  <a:lnTo>
                    <a:pt x="13325" y="8304"/>
                  </a:lnTo>
                  <a:lnTo>
                    <a:pt x="13458" y="7735"/>
                  </a:lnTo>
                  <a:lnTo>
                    <a:pt x="14202" y="6924"/>
                  </a:lnTo>
                  <a:lnTo>
                    <a:pt x="15076" y="6328"/>
                  </a:lnTo>
                  <a:lnTo>
                    <a:pt x="15484" y="5626"/>
                  </a:lnTo>
                  <a:lnTo>
                    <a:pt x="16359" y="4799"/>
                  </a:lnTo>
                  <a:lnTo>
                    <a:pt x="17042" y="3769"/>
                  </a:lnTo>
                  <a:lnTo>
                    <a:pt x="17369" y="4164"/>
                  </a:lnTo>
                  <a:lnTo>
                    <a:pt x="17760" y="4534"/>
                  </a:lnTo>
                  <a:lnTo>
                    <a:pt x="18313" y="4373"/>
                  </a:lnTo>
                  <a:lnTo>
                    <a:pt x="18625" y="3943"/>
                  </a:lnTo>
                  <a:lnTo>
                    <a:pt x="19164" y="3362"/>
                  </a:lnTo>
                  <a:lnTo>
                    <a:pt x="19774" y="2699"/>
                  </a:lnTo>
                  <a:lnTo>
                    <a:pt x="19953" y="2912"/>
                  </a:lnTo>
                  <a:lnTo>
                    <a:pt x="20669" y="2317"/>
                  </a:lnTo>
                  <a:lnTo>
                    <a:pt x="21549" y="1723"/>
                  </a:lnTo>
                  <a:lnTo>
                    <a:pt x="22135" y="1266"/>
                  </a:lnTo>
                  <a:lnTo>
                    <a:pt x="2284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4" name="Polygon form 964"/>
            <p:cNvSpPr/>
            <p:nvPr/>
          </p:nvSpPr>
          <p:spPr>
            <a:xfrm>
              <a:off x="456893" y="3245583"/>
              <a:ext cx="3393" cy="3747"/>
            </a:xfrm>
            <a:custGeom>
              <a:avLst/>
              <a:gdLst/>
              <a:ahLst/>
              <a:cxnLst/>
              <a:rect l="0" t="0" r="0" b="0"/>
              <a:pathLst>
                <a:path w="3393" h="3747">
                  <a:moveTo>
                    <a:pt x="3393" y="0"/>
                  </a:moveTo>
                  <a:lnTo>
                    <a:pt x="254" y="3747"/>
                  </a:lnTo>
                  <a:lnTo>
                    <a:pt x="0" y="3542"/>
                  </a:lnTo>
                  <a:lnTo>
                    <a:pt x="2092" y="320"/>
                  </a:lnTo>
                  <a:lnTo>
                    <a:pt x="2573" y="36"/>
                  </a:lnTo>
                  <a:lnTo>
                    <a:pt x="3393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5" name="Polygon form 965"/>
            <p:cNvSpPr/>
            <p:nvPr/>
          </p:nvSpPr>
          <p:spPr>
            <a:xfrm>
              <a:off x="329819" y="3182893"/>
              <a:ext cx="26042" cy="35643"/>
            </a:xfrm>
            <a:custGeom>
              <a:avLst/>
              <a:gdLst/>
              <a:ahLst/>
              <a:cxnLst/>
              <a:rect l="0" t="0" r="0" b="0"/>
              <a:pathLst>
                <a:path w="26042" h="35643">
                  <a:moveTo>
                    <a:pt x="26042" y="23545"/>
                  </a:moveTo>
                  <a:lnTo>
                    <a:pt x="19317" y="35643"/>
                  </a:lnTo>
                  <a:lnTo>
                    <a:pt x="9637" y="34843"/>
                  </a:lnTo>
                  <a:lnTo>
                    <a:pt x="0" y="33936"/>
                  </a:lnTo>
                  <a:lnTo>
                    <a:pt x="5173" y="25158"/>
                  </a:lnTo>
                  <a:lnTo>
                    <a:pt x="6279" y="23800"/>
                  </a:lnTo>
                  <a:lnTo>
                    <a:pt x="6406" y="23142"/>
                  </a:lnTo>
                  <a:lnTo>
                    <a:pt x="6017" y="22755"/>
                  </a:lnTo>
                  <a:lnTo>
                    <a:pt x="6497" y="21978"/>
                  </a:lnTo>
                  <a:lnTo>
                    <a:pt x="7614" y="20917"/>
                  </a:lnTo>
                  <a:lnTo>
                    <a:pt x="8880" y="20021"/>
                  </a:lnTo>
                  <a:lnTo>
                    <a:pt x="10293" y="18497"/>
                  </a:lnTo>
                  <a:lnTo>
                    <a:pt x="11488" y="17287"/>
                  </a:lnTo>
                  <a:lnTo>
                    <a:pt x="12196" y="16687"/>
                  </a:lnTo>
                  <a:lnTo>
                    <a:pt x="12490" y="15935"/>
                  </a:lnTo>
                  <a:lnTo>
                    <a:pt x="12215" y="15492"/>
                  </a:lnTo>
                  <a:lnTo>
                    <a:pt x="12071" y="14486"/>
                  </a:lnTo>
                  <a:lnTo>
                    <a:pt x="12643" y="13629"/>
                  </a:lnTo>
                  <a:lnTo>
                    <a:pt x="12830" y="12863"/>
                  </a:lnTo>
                  <a:lnTo>
                    <a:pt x="17117" y="6133"/>
                  </a:lnTo>
                  <a:lnTo>
                    <a:pt x="21232" y="0"/>
                  </a:lnTo>
                  <a:lnTo>
                    <a:pt x="24193" y="300"/>
                  </a:lnTo>
                  <a:lnTo>
                    <a:pt x="21065" y="5365"/>
                  </a:lnTo>
                  <a:lnTo>
                    <a:pt x="21029" y="6724"/>
                  </a:lnTo>
                  <a:lnTo>
                    <a:pt x="20463" y="7590"/>
                  </a:lnTo>
                  <a:lnTo>
                    <a:pt x="20532" y="8417"/>
                  </a:lnTo>
                  <a:lnTo>
                    <a:pt x="20945" y="8943"/>
                  </a:lnTo>
                  <a:lnTo>
                    <a:pt x="20978" y="9741"/>
                  </a:lnTo>
                  <a:lnTo>
                    <a:pt x="20886" y="11316"/>
                  </a:lnTo>
                  <a:lnTo>
                    <a:pt x="21240" y="12093"/>
                  </a:lnTo>
                  <a:lnTo>
                    <a:pt x="22142" y="12229"/>
                  </a:lnTo>
                  <a:lnTo>
                    <a:pt x="21132" y="13267"/>
                  </a:lnTo>
                  <a:lnTo>
                    <a:pt x="20039" y="14509"/>
                  </a:lnTo>
                  <a:lnTo>
                    <a:pt x="19531" y="15778"/>
                  </a:lnTo>
                  <a:lnTo>
                    <a:pt x="18976" y="16055"/>
                  </a:lnTo>
                  <a:lnTo>
                    <a:pt x="18246" y="17298"/>
                  </a:lnTo>
                  <a:lnTo>
                    <a:pt x="18511" y="17831"/>
                  </a:lnTo>
                  <a:lnTo>
                    <a:pt x="19480" y="17313"/>
                  </a:lnTo>
                  <a:lnTo>
                    <a:pt x="20215" y="16661"/>
                  </a:lnTo>
                  <a:lnTo>
                    <a:pt x="20513" y="16831"/>
                  </a:lnTo>
                  <a:lnTo>
                    <a:pt x="20482" y="17532"/>
                  </a:lnTo>
                  <a:lnTo>
                    <a:pt x="19914" y="19096"/>
                  </a:lnTo>
                  <a:lnTo>
                    <a:pt x="20108" y="19753"/>
                  </a:lnTo>
                  <a:lnTo>
                    <a:pt x="19552" y="21039"/>
                  </a:lnTo>
                  <a:lnTo>
                    <a:pt x="19533" y="21411"/>
                  </a:lnTo>
                  <a:lnTo>
                    <a:pt x="20106" y="21589"/>
                  </a:lnTo>
                  <a:lnTo>
                    <a:pt x="20077" y="22331"/>
                  </a:lnTo>
                  <a:lnTo>
                    <a:pt x="19899" y="23643"/>
                  </a:lnTo>
                  <a:lnTo>
                    <a:pt x="20876" y="23024"/>
                  </a:lnTo>
                  <a:lnTo>
                    <a:pt x="21810" y="23295"/>
                  </a:lnTo>
                  <a:lnTo>
                    <a:pt x="22171" y="22825"/>
                  </a:lnTo>
                  <a:lnTo>
                    <a:pt x="23783" y="23290"/>
                  </a:lnTo>
                  <a:lnTo>
                    <a:pt x="24599" y="23199"/>
                  </a:lnTo>
                  <a:lnTo>
                    <a:pt x="25607" y="22278"/>
                  </a:lnTo>
                  <a:lnTo>
                    <a:pt x="25873" y="22442"/>
                  </a:lnTo>
                  <a:lnTo>
                    <a:pt x="25788" y="23150"/>
                  </a:lnTo>
                  <a:lnTo>
                    <a:pt x="25980" y="23447"/>
                  </a:lnTo>
                  <a:lnTo>
                    <a:pt x="26042" y="2354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6" name="Polygon form 966"/>
            <p:cNvSpPr/>
            <p:nvPr/>
          </p:nvSpPr>
          <p:spPr>
            <a:xfrm>
              <a:off x="414984" y="3198041"/>
              <a:ext cx="22083" cy="23877"/>
            </a:xfrm>
            <a:custGeom>
              <a:avLst/>
              <a:gdLst/>
              <a:ahLst/>
              <a:cxnLst/>
              <a:rect l="0" t="0" r="0" b="0"/>
              <a:pathLst>
                <a:path w="22083" h="23877">
                  <a:moveTo>
                    <a:pt x="21588" y="10408"/>
                  </a:moveTo>
                  <a:lnTo>
                    <a:pt x="22083" y="10915"/>
                  </a:lnTo>
                  <a:lnTo>
                    <a:pt x="21440" y="11334"/>
                  </a:lnTo>
                  <a:lnTo>
                    <a:pt x="20810" y="11745"/>
                  </a:lnTo>
                  <a:lnTo>
                    <a:pt x="19816" y="12643"/>
                  </a:lnTo>
                  <a:lnTo>
                    <a:pt x="18926" y="13843"/>
                  </a:lnTo>
                  <a:lnTo>
                    <a:pt x="18129" y="14924"/>
                  </a:lnTo>
                  <a:lnTo>
                    <a:pt x="17191" y="16198"/>
                  </a:lnTo>
                  <a:lnTo>
                    <a:pt x="16605" y="17153"/>
                  </a:lnTo>
                  <a:lnTo>
                    <a:pt x="15930" y="18256"/>
                  </a:lnTo>
                  <a:lnTo>
                    <a:pt x="15740" y="18672"/>
                  </a:lnTo>
                  <a:lnTo>
                    <a:pt x="15203" y="19844"/>
                  </a:lnTo>
                  <a:lnTo>
                    <a:pt x="14731" y="21276"/>
                  </a:lnTo>
                  <a:lnTo>
                    <a:pt x="14340" y="22477"/>
                  </a:lnTo>
                  <a:lnTo>
                    <a:pt x="13888" y="23877"/>
                  </a:lnTo>
                  <a:lnTo>
                    <a:pt x="12407" y="23772"/>
                  </a:lnTo>
                  <a:lnTo>
                    <a:pt x="11365" y="23698"/>
                  </a:lnTo>
                  <a:lnTo>
                    <a:pt x="11359" y="23711"/>
                  </a:lnTo>
                  <a:lnTo>
                    <a:pt x="8838" y="23508"/>
                  </a:lnTo>
                  <a:lnTo>
                    <a:pt x="5403" y="23277"/>
                  </a:lnTo>
                  <a:lnTo>
                    <a:pt x="2042" y="23059"/>
                  </a:lnTo>
                  <a:lnTo>
                    <a:pt x="2044" y="22301"/>
                  </a:lnTo>
                  <a:lnTo>
                    <a:pt x="1175" y="21769"/>
                  </a:lnTo>
                  <a:lnTo>
                    <a:pt x="1302" y="20990"/>
                  </a:lnTo>
                  <a:lnTo>
                    <a:pt x="1359" y="20551"/>
                  </a:lnTo>
                  <a:lnTo>
                    <a:pt x="1801" y="19539"/>
                  </a:lnTo>
                  <a:lnTo>
                    <a:pt x="2257" y="19194"/>
                  </a:lnTo>
                  <a:lnTo>
                    <a:pt x="2175" y="18401"/>
                  </a:lnTo>
                  <a:lnTo>
                    <a:pt x="2246" y="18136"/>
                  </a:lnTo>
                  <a:lnTo>
                    <a:pt x="2406" y="17587"/>
                  </a:lnTo>
                  <a:lnTo>
                    <a:pt x="2923" y="16429"/>
                  </a:lnTo>
                  <a:lnTo>
                    <a:pt x="3000" y="16024"/>
                  </a:lnTo>
                  <a:lnTo>
                    <a:pt x="2228" y="15237"/>
                  </a:lnTo>
                  <a:lnTo>
                    <a:pt x="1793" y="14354"/>
                  </a:lnTo>
                  <a:lnTo>
                    <a:pt x="1806" y="13822"/>
                  </a:lnTo>
                  <a:lnTo>
                    <a:pt x="1594" y="13471"/>
                  </a:lnTo>
                  <a:lnTo>
                    <a:pt x="870" y="12715"/>
                  </a:lnTo>
                  <a:lnTo>
                    <a:pt x="504" y="12644"/>
                  </a:lnTo>
                  <a:lnTo>
                    <a:pt x="0" y="11655"/>
                  </a:lnTo>
                  <a:lnTo>
                    <a:pt x="602" y="10605"/>
                  </a:lnTo>
                  <a:lnTo>
                    <a:pt x="1230" y="9304"/>
                  </a:lnTo>
                  <a:lnTo>
                    <a:pt x="2057" y="8115"/>
                  </a:lnTo>
                  <a:lnTo>
                    <a:pt x="1820" y="7168"/>
                  </a:lnTo>
                  <a:lnTo>
                    <a:pt x="2709" y="6317"/>
                  </a:lnTo>
                  <a:lnTo>
                    <a:pt x="3615" y="5907"/>
                  </a:lnTo>
                  <a:lnTo>
                    <a:pt x="4663" y="5433"/>
                  </a:lnTo>
                  <a:lnTo>
                    <a:pt x="4762" y="5445"/>
                  </a:lnTo>
                  <a:lnTo>
                    <a:pt x="6055" y="2756"/>
                  </a:lnTo>
                  <a:lnTo>
                    <a:pt x="7021" y="2550"/>
                  </a:lnTo>
                  <a:lnTo>
                    <a:pt x="7213" y="2474"/>
                  </a:lnTo>
                  <a:lnTo>
                    <a:pt x="7722" y="2270"/>
                  </a:lnTo>
                  <a:lnTo>
                    <a:pt x="8233" y="2062"/>
                  </a:lnTo>
                  <a:lnTo>
                    <a:pt x="8742" y="1858"/>
                  </a:lnTo>
                  <a:lnTo>
                    <a:pt x="9250" y="1653"/>
                  </a:lnTo>
                  <a:lnTo>
                    <a:pt x="10124" y="1238"/>
                  </a:lnTo>
                  <a:lnTo>
                    <a:pt x="10996" y="826"/>
                  </a:lnTo>
                  <a:lnTo>
                    <a:pt x="11865" y="414"/>
                  </a:lnTo>
                  <a:lnTo>
                    <a:pt x="12737" y="0"/>
                  </a:lnTo>
                  <a:lnTo>
                    <a:pt x="13275" y="64"/>
                  </a:lnTo>
                  <a:lnTo>
                    <a:pt x="13812" y="131"/>
                  </a:lnTo>
                  <a:lnTo>
                    <a:pt x="14350" y="195"/>
                  </a:lnTo>
                  <a:lnTo>
                    <a:pt x="14887" y="262"/>
                  </a:lnTo>
                  <a:lnTo>
                    <a:pt x="14501" y="667"/>
                  </a:lnTo>
                  <a:lnTo>
                    <a:pt x="14116" y="1074"/>
                  </a:lnTo>
                  <a:lnTo>
                    <a:pt x="13731" y="1481"/>
                  </a:lnTo>
                  <a:lnTo>
                    <a:pt x="13345" y="1889"/>
                  </a:lnTo>
                  <a:lnTo>
                    <a:pt x="12960" y="2296"/>
                  </a:lnTo>
                  <a:lnTo>
                    <a:pt x="12575" y="2701"/>
                  </a:lnTo>
                  <a:lnTo>
                    <a:pt x="12191" y="3109"/>
                  </a:lnTo>
                  <a:lnTo>
                    <a:pt x="11922" y="3393"/>
                  </a:lnTo>
                  <a:lnTo>
                    <a:pt x="11810" y="3522"/>
                  </a:lnTo>
                  <a:lnTo>
                    <a:pt x="11835" y="3563"/>
                  </a:lnTo>
                  <a:lnTo>
                    <a:pt x="12080" y="3478"/>
                  </a:lnTo>
                  <a:lnTo>
                    <a:pt x="12076" y="3493"/>
                  </a:lnTo>
                  <a:lnTo>
                    <a:pt x="12500" y="3685"/>
                  </a:lnTo>
                  <a:lnTo>
                    <a:pt x="12341" y="4564"/>
                  </a:lnTo>
                  <a:lnTo>
                    <a:pt x="14726" y="5613"/>
                  </a:lnTo>
                  <a:lnTo>
                    <a:pt x="16166" y="6600"/>
                  </a:lnTo>
                  <a:lnTo>
                    <a:pt x="17068" y="6669"/>
                  </a:lnTo>
                  <a:lnTo>
                    <a:pt x="17663" y="6772"/>
                  </a:lnTo>
                  <a:lnTo>
                    <a:pt x="17474" y="7571"/>
                  </a:lnTo>
                  <a:lnTo>
                    <a:pt x="18093" y="7926"/>
                  </a:lnTo>
                  <a:lnTo>
                    <a:pt x="18069" y="8616"/>
                  </a:lnTo>
                  <a:lnTo>
                    <a:pt x="17696" y="8989"/>
                  </a:lnTo>
                  <a:lnTo>
                    <a:pt x="17194" y="9757"/>
                  </a:lnTo>
                  <a:lnTo>
                    <a:pt x="17884" y="9847"/>
                  </a:lnTo>
                  <a:lnTo>
                    <a:pt x="17295" y="10602"/>
                  </a:lnTo>
                  <a:lnTo>
                    <a:pt x="17469" y="11196"/>
                  </a:lnTo>
                  <a:lnTo>
                    <a:pt x="17476" y="11188"/>
                  </a:lnTo>
                  <a:lnTo>
                    <a:pt x="17881" y="11424"/>
                  </a:lnTo>
                  <a:lnTo>
                    <a:pt x="18259" y="10877"/>
                  </a:lnTo>
                  <a:lnTo>
                    <a:pt x="19053" y="10407"/>
                  </a:lnTo>
                  <a:lnTo>
                    <a:pt x="19822" y="9656"/>
                  </a:lnTo>
                  <a:lnTo>
                    <a:pt x="20379" y="9693"/>
                  </a:lnTo>
                  <a:lnTo>
                    <a:pt x="20922" y="9728"/>
                  </a:lnTo>
                  <a:lnTo>
                    <a:pt x="21588" y="1040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7" name="Polygon form 967"/>
            <p:cNvSpPr/>
            <p:nvPr/>
          </p:nvSpPr>
          <p:spPr>
            <a:xfrm>
              <a:off x="435777" y="3232082"/>
              <a:ext cx="18557" cy="16390"/>
            </a:xfrm>
            <a:custGeom>
              <a:avLst/>
              <a:gdLst/>
              <a:ahLst/>
              <a:cxnLst/>
              <a:rect l="0" t="0" r="0" b="0"/>
              <a:pathLst>
                <a:path w="18557" h="16390">
                  <a:moveTo>
                    <a:pt x="18557" y="6831"/>
                  </a:moveTo>
                  <a:lnTo>
                    <a:pt x="17870" y="7714"/>
                  </a:lnTo>
                  <a:lnTo>
                    <a:pt x="16578" y="6324"/>
                  </a:lnTo>
                  <a:lnTo>
                    <a:pt x="15872" y="7590"/>
                  </a:lnTo>
                  <a:lnTo>
                    <a:pt x="15286" y="8047"/>
                  </a:lnTo>
                  <a:lnTo>
                    <a:pt x="14406" y="8641"/>
                  </a:lnTo>
                  <a:lnTo>
                    <a:pt x="13690" y="9237"/>
                  </a:lnTo>
                  <a:lnTo>
                    <a:pt x="13512" y="9023"/>
                  </a:lnTo>
                  <a:lnTo>
                    <a:pt x="12901" y="9686"/>
                  </a:lnTo>
                  <a:lnTo>
                    <a:pt x="12363" y="10267"/>
                  </a:lnTo>
                  <a:lnTo>
                    <a:pt x="12050" y="10697"/>
                  </a:lnTo>
                  <a:lnTo>
                    <a:pt x="11498" y="10858"/>
                  </a:lnTo>
                  <a:lnTo>
                    <a:pt x="11106" y="10488"/>
                  </a:lnTo>
                  <a:lnTo>
                    <a:pt x="10779" y="10093"/>
                  </a:lnTo>
                  <a:lnTo>
                    <a:pt x="10097" y="11124"/>
                  </a:lnTo>
                  <a:lnTo>
                    <a:pt x="9221" y="11950"/>
                  </a:lnTo>
                  <a:lnTo>
                    <a:pt x="8813" y="12653"/>
                  </a:lnTo>
                  <a:lnTo>
                    <a:pt x="7940" y="13249"/>
                  </a:lnTo>
                  <a:lnTo>
                    <a:pt x="7196" y="14059"/>
                  </a:lnTo>
                  <a:lnTo>
                    <a:pt x="7062" y="14628"/>
                  </a:lnTo>
                  <a:lnTo>
                    <a:pt x="6841" y="15066"/>
                  </a:lnTo>
                  <a:lnTo>
                    <a:pt x="6172" y="15410"/>
                  </a:lnTo>
                  <a:lnTo>
                    <a:pt x="5716" y="15317"/>
                  </a:lnTo>
                  <a:lnTo>
                    <a:pt x="5174" y="15648"/>
                  </a:lnTo>
                  <a:lnTo>
                    <a:pt x="4842" y="15457"/>
                  </a:lnTo>
                  <a:lnTo>
                    <a:pt x="4623" y="15885"/>
                  </a:lnTo>
                  <a:lnTo>
                    <a:pt x="3206" y="16223"/>
                  </a:lnTo>
                  <a:lnTo>
                    <a:pt x="2907" y="15863"/>
                  </a:lnTo>
                  <a:lnTo>
                    <a:pt x="1627" y="16390"/>
                  </a:lnTo>
                  <a:lnTo>
                    <a:pt x="1235" y="15975"/>
                  </a:lnTo>
                  <a:lnTo>
                    <a:pt x="996" y="15518"/>
                  </a:lnTo>
                  <a:lnTo>
                    <a:pt x="1121" y="14690"/>
                  </a:lnTo>
                  <a:lnTo>
                    <a:pt x="484" y="14566"/>
                  </a:lnTo>
                  <a:lnTo>
                    <a:pt x="341" y="13964"/>
                  </a:lnTo>
                  <a:lnTo>
                    <a:pt x="56" y="13312"/>
                  </a:lnTo>
                  <a:lnTo>
                    <a:pt x="145" y="12571"/>
                  </a:lnTo>
                  <a:lnTo>
                    <a:pt x="0" y="11796"/>
                  </a:lnTo>
                  <a:lnTo>
                    <a:pt x="386" y="10800"/>
                  </a:lnTo>
                  <a:lnTo>
                    <a:pt x="482" y="10337"/>
                  </a:lnTo>
                  <a:lnTo>
                    <a:pt x="1371" y="10260"/>
                  </a:lnTo>
                  <a:lnTo>
                    <a:pt x="2050" y="9615"/>
                  </a:lnTo>
                  <a:lnTo>
                    <a:pt x="2482" y="8549"/>
                  </a:lnTo>
                  <a:lnTo>
                    <a:pt x="3332" y="7529"/>
                  </a:lnTo>
                  <a:lnTo>
                    <a:pt x="3750" y="7671"/>
                  </a:lnTo>
                  <a:lnTo>
                    <a:pt x="3603" y="8211"/>
                  </a:lnTo>
                  <a:lnTo>
                    <a:pt x="3973" y="8036"/>
                  </a:lnTo>
                  <a:lnTo>
                    <a:pt x="4245" y="7573"/>
                  </a:lnTo>
                  <a:lnTo>
                    <a:pt x="4692" y="6711"/>
                  </a:lnTo>
                  <a:lnTo>
                    <a:pt x="5743" y="5923"/>
                  </a:lnTo>
                  <a:lnTo>
                    <a:pt x="6116" y="6052"/>
                  </a:lnTo>
                  <a:lnTo>
                    <a:pt x="6622" y="5942"/>
                  </a:lnTo>
                  <a:lnTo>
                    <a:pt x="7096" y="5728"/>
                  </a:lnTo>
                  <a:lnTo>
                    <a:pt x="8409" y="4680"/>
                  </a:lnTo>
                  <a:lnTo>
                    <a:pt x="8644" y="4186"/>
                  </a:lnTo>
                  <a:lnTo>
                    <a:pt x="9344" y="3166"/>
                  </a:lnTo>
                  <a:lnTo>
                    <a:pt x="10144" y="1932"/>
                  </a:lnTo>
                  <a:lnTo>
                    <a:pt x="10702" y="834"/>
                  </a:lnTo>
                  <a:lnTo>
                    <a:pt x="10783" y="216"/>
                  </a:lnTo>
                  <a:lnTo>
                    <a:pt x="11337" y="0"/>
                  </a:lnTo>
                  <a:lnTo>
                    <a:pt x="9741" y="4424"/>
                  </a:lnTo>
                  <a:lnTo>
                    <a:pt x="13266" y="4610"/>
                  </a:lnTo>
                  <a:lnTo>
                    <a:pt x="12386" y="7049"/>
                  </a:lnTo>
                  <a:lnTo>
                    <a:pt x="13056" y="6645"/>
                  </a:lnTo>
                  <a:lnTo>
                    <a:pt x="13831" y="6121"/>
                  </a:lnTo>
                  <a:lnTo>
                    <a:pt x="14568" y="5965"/>
                  </a:lnTo>
                  <a:lnTo>
                    <a:pt x="15197" y="5485"/>
                  </a:lnTo>
                  <a:lnTo>
                    <a:pt x="16131" y="5729"/>
                  </a:lnTo>
                  <a:lnTo>
                    <a:pt x="16624" y="5393"/>
                  </a:lnTo>
                  <a:lnTo>
                    <a:pt x="17402" y="5062"/>
                  </a:lnTo>
                  <a:lnTo>
                    <a:pt x="18319" y="5497"/>
                  </a:lnTo>
                  <a:lnTo>
                    <a:pt x="18497" y="6205"/>
                  </a:lnTo>
                  <a:lnTo>
                    <a:pt x="18557" y="683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8" name="Polygon form 968"/>
            <p:cNvSpPr/>
            <p:nvPr/>
          </p:nvSpPr>
          <p:spPr>
            <a:xfrm>
              <a:off x="459796" y="3236749"/>
              <a:ext cx="3169" cy="6806"/>
            </a:xfrm>
            <a:custGeom>
              <a:avLst/>
              <a:gdLst/>
              <a:ahLst/>
              <a:cxnLst/>
              <a:rect l="0" t="0" r="0" b="0"/>
              <a:pathLst>
                <a:path w="3169" h="6806">
                  <a:moveTo>
                    <a:pt x="2141" y="4308"/>
                  </a:moveTo>
                  <a:lnTo>
                    <a:pt x="2712" y="5203"/>
                  </a:lnTo>
                  <a:lnTo>
                    <a:pt x="2279" y="6806"/>
                  </a:lnTo>
                  <a:lnTo>
                    <a:pt x="0" y="6695"/>
                  </a:lnTo>
                  <a:lnTo>
                    <a:pt x="1757" y="566"/>
                  </a:lnTo>
                  <a:lnTo>
                    <a:pt x="2144" y="201"/>
                  </a:lnTo>
                  <a:lnTo>
                    <a:pt x="2521" y="0"/>
                  </a:lnTo>
                  <a:lnTo>
                    <a:pt x="3169" y="285"/>
                  </a:lnTo>
                  <a:lnTo>
                    <a:pt x="2497" y="760"/>
                  </a:lnTo>
                  <a:lnTo>
                    <a:pt x="2281" y="1688"/>
                  </a:lnTo>
                  <a:lnTo>
                    <a:pt x="2141" y="4308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9" name="Polygon form 969"/>
            <p:cNvSpPr/>
            <p:nvPr/>
          </p:nvSpPr>
          <p:spPr>
            <a:xfrm>
              <a:off x="455760" y="3240664"/>
              <a:ext cx="620" cy="925"/>
            </a:xfrm>
            <a:custGeom>
              <a:avLst/>
              <a:gdLst/>
              <a:ahLst/>
              <a:cxnLst/>
              <a:rect l="0" t="0" r="0" b="0"/>
              <a:pathLst>
                <a:path w="620" h="925">
                  <a:moveTo>
                    <a:pt x="620" y="520"/>
                  </a:moveTo>
                  <a:lnTo>
                    <a:pt x="37" y="925"/>
                  </a:lnTo>
                  <a:lnTo>
                    <a:pt x="146" y="644"/>
                  </a:lnTo>
                  <a:lnTo>
                    <a:pt x="0" y="218"/>
                  </a:lnTo>
                  <a:lnTo>
                    <a:pt x="353" y="0"/>
                  </a:lnTo>
                  <a:lnTo>
                    <a:pt x="620" y="52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0" name="Polygon form 970"/>
            <p:cNvSpPr/>
            <p:nvPr/>
          </p:nvSpPr>
          <p:spPr>
            <a:xfrm>
              <a:off x="448163" y="3236692"/>
              <a:ext cx="13913" cy="9212"/>
            </a:xfrm>
            <a:custGeom>
              <a:avLst/>
              <a:gdLst/>
              <a:ahLst/>
              <a:cxnLst/>
              <a:rect l="0" t="0" r="0" b="0"/>
              <a:pathLst>
                <a:path w="13913" h="9212">
                  <a:moveTo>
                    <a:pt x="13913" y="6864"/>
                  </a:moveTo>
                  <a:lnTo>
                    <a:pt x="13816" y="7077"/>
                  </a:lnTo>
                  <a:lnTo>
                    <a:pt x="12124" y="8892"/>
                  </a:lnTo>
                  <a:lnTo>
                    <a:pt x="11303" y="8928"/>
                  </a:lnTo>
                  <a:lnTo>
                    <a:pt x="10822" y="9212"/>
                  </a:lnTo>
                  <a:lnTo>
                    <a:pt x="9658" y="7292"/>
                  </a:lnTo>
                  <a:lnTo>
                    <a:pt x="10563" y="3282"/>
                  </a:lnTo>
                  <a:lnTo>
                    <a:pt x="9221" y="5326"/>
                  </a:lnTo>
                  <a:lnTo>
                    <a:pt x="8962" y="8410"/>
                  </a:lnTo>
                  <a:lnTo>
                    <a:pt x="6942" y="7548"/>
                  </a:lnTo>
                  <a:lnTo>
                    <a:pt x="6964" y="6862"/>
                  </a:lnTo>
                  <a:lnTo>
                    <a:pt x="6340" y="7043"/>
                  </a:lnTo>
                  <a:lnTo>
                    <a:pt x="5971" y="6759"/>
                  </a:lnTo>
                  <a:lnTo>
                    <a:pt x="6713" y="5707"/>
                  </a:lnTo>
                  <a:lnTo>
                    <a:pt x="7444" y="5283"/>
                  </a:lnTo>
                  <a:lnTo>
                    <a:pt x="7634" y="4897"/>
                  </a:lnTo>
                  <a:lnTo>
                    <a:pt x="8218" y="4492"/>
                  </a:lnTo>
                  <a:lnTo>
                    <a:pt x="7950" y="3972"/>
                  </a:lnTo>
                  <a:lnTo>
                    <a:pt x="7597" y="4190"/>
                  </a:lnTo>
                  <a:lnTo>
                    <a:pt x="7142" y="3622"/>
                  </a:lnTo>
                  <a:lnTo>
                    <a:pt x="6520" y="3296"/>
                  </a:lnTo>
                  <a:lnTo>
                    <a:pt x="6944" y="2792"/>
                  </a:lnTo>
                  <a:lnTo>
                    <a:pt x="6614" y="2409"/>
                  </a:lnTo>
                  <a:lnTo>
                    <a:pt x="6171" y="2221"/>
                  </a:lnTo>
                  <a:lnTo>
                    <a:pt x="6111" y="1595"/>
                  </a:lnTo>
                  <a:lnTo>
                    <a:pt x="5933" y="887"/>
                  </a:lnTo>
                  <a:lnTo>
                    <a:pt x="5016" y="452"/>
                  </a:lnTo>
                  <a:lnTo>
                    <a:pt x="4238" y="783"/>
                  </a:lnTo>
                  <a:lnTo>
                    <a:pt x="3745" y="1120"/>
                  </a:lnTo>
                  <a:lnTo>
                    <a:pt x="2811" y="875"/>
                  </a:lnTo>
                  <a:lnTo>
                    <a:pt x="2182" y="1355"/>
                  </a:lnTo>
                  <a:lnTo>
                    <a:pt x="1444" y="1511"/>
                  </a:lnTo>
                  <a:lnTo>
                    <a:pt x="670" y="2036"/>
                  </a:lnTo>
                  <a:lnTo>
                    <a:pt x="0" y="2439"/>
                  </a:lnTo>
                  <a:lnTo>
                    <a:pt x="880" y="0"/>
                  </a:lnTo>
                  <a:lnTo>
                    <a:pt x="4020" y="168"/>
                  </a:lnTo>
                  <a:lnTo>
                    <a:pt x="5096" y="216"/>
                  </a:lnTo>
                  <a:lnTo>
                    <a:pt x="7508" y="318"/>
                  </a:lnTo>
                  <a:lnTo>
                    <a:pt x="10399" y="488"/>
                  </a:lnTo>
                  <a:lnTo>
                    <a:pt x="13390" y="623"/>
                  </a:lnTo>
                  <a:lnTo>
                    <a:pt x="11633" y="6752"/>
                  </a:lnTo>
                  <a:lnTo>
                    <a:pt x="13913" y="686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1" name="Polygon form 971"/>
            <p:cNvSpPr/>
            <p:nvPr/>
          </p:nvSpPr>
          <p:spPr>
            <a:xfrm>
              <a:off x="462077" y="3229681"/>
              <a:ext cx="7804" cy="11543"/>
            </a:xfrm>
            <a:custGeom>
              <a:avLst/>
              <a:gdLst/>
              <a:ahLst/>
              <a:cxnLst/>
              <a:rect l="0" t="0" r="0" b="0"/>
              <a:pathLst>
                <a:path w="7804" h="11543">
                  <a:moveTo>
                    <a:pt x="7804" y="2021"/>
                  </a:moveTo>
                  <a:lnTo>
                    <a:pt x="7333" y="3017"/>
                  </a:lnTo>
                  <a:lnTo>
                    <a:pt x="5861" y="4295"/>
                  </a:lnTo>
                  <a:lnTo>
                    <a:pt x="6782" y="4563"/>
                  </a:lnTo>
                  <a:lnTo>
                    <a:pt x="4916" y="7969"/>
                  </a:lnTo>
                  <a:lnTo>
                    <a:pt x="1240" y="11543"/>
                  </a:lnTo>
                  <a:lnTo>
                    <a:pt x="1386" y="10297"/>
                  </a:lnTo>
                  <a:lnTo>
                    <a:pt x="719" y="10012"/>
                  </a:lnTo>
                  <a:lnTo>
                    <a:pt x="0" y="8757"/>
                  </a:lnTo>
                  <a:lnTo>
                    <a:pt x="217" y="7828"/>
                  </a:lnTo>
                  <a:lnTo>
                    <a:pt x="888" y="7353"/>
                  </a:lnTo>
                  <a:lnTo>
                    <a:pt x="1728" y="6948"/>
                  </a:lnTo>
                  <a:lnTo>
                    <a:pt x="2072" y="6661"/>
                  </a:lnTo>
                  <a:lnTo>
                    <a:pt x="3087" y="6066"/>
                  </a:lnTo>
                  <a:lnTo>
                    <a:pt x="3696" y="5565"/>
                  </a:lnTo>
                  <a:lnTo>
                    <a:pt x="3048" y="4272"/>
                  </a:lnTo>
                  <a:lnTo>
                    <a:pt x="3161" y="3762"/>
                  </a:lnTo>
                  <a:lnTo>
                    <a:pt x="2846" y="3594"/>
                  </a:lnTo>
                  <a:lnTo>
                    <a:pt x="3124" y="2824"/>
                  </a:lnTo>
                  <a:lnTo>
                    <a:pt x="3718" y="2258"/>
                  </a:lnTo>
                  <a:lnTo>
                    <a:pt x="3752" y="1626"/>
                  </a:lnTo>
                  <a:lnTo>
                    <a:pt x="4434" y="1232"/>
                  </a:lnTo>
                  <a:lnTo>
                    <a:pt x="5390" y="190"/>
                  </a:lnTo>
                  <a:lnTo>
                    <a:pt x="5872" y="0"/>
                  </a:lnTo>
                  <a:lnTo>
                    <a:pt x="7804" y="202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2" name="Polygon form 972"/>
            <p:cNvSpPr/>
            <p:nvPr/>
          </p:nvSpPr>
          <p:spPr>
            <a:xfrm>
              <a:off x="452072" y="3212232"/>
              <a:ext cx="26550" cy="21144"/>
            </a:xfrm>
            <a:custGeom>
              <a:avLst/>
              <a:gdLst/>
              <a:ahLst/>
              <a:cxnLst/>
              <a:rect l="0" t="0" r="0" b="0"/>
              <a:pathLst>
                <a:path w="26550" h="21144">
                  <a:moveTo>
                    <a:pt x="15878" y="17449"/>
                  </a:moveTo>
                  <a:lnTo>
                    <a:pt x="15453" y="17082"/>
                  </a:lnTo>
                  <a:lnTo>
                    <a:pt x="14997" y="16722"/>
                  </a:lnTo>
                  <a:lnTo>
                    <a:pt x="15023" y="16014"/>
                  </a:lnTo>
                  <a:lnTo>
                    <a:pt x="15296" y="15492"/>
                  </a:lnTo>
                  <a:lnTo>
                    <a:pt x="15050" y="15038"/>
                  </a:lnTo>
                  <a:lnTo>
                    <a:pt x="14588" y="14249"/>
                  </a:lnTo>
                  <a:lnTo>
                    <a:pt x="10056" y="14005"/>
                  </a:lnTo>
                  <a:lnTo>
                    <a:pt x="5196" y="13749"/>
                  </a:lnTo>
                  <a:lnTo>
                    <a:pt x="0" y="13466"/>
                  </a:lnTo>
                  <a:lnTo>
                    <a:pt x="907" y="11068"/>
                  </a:lnTo>
                  <a:lnTo>
                    <a:pt x="949" y="10841"/>
                  </a:lnTo>
                  <a:lnTo>
                    <a:pt x="4291" y="9478"/>
                  </a:lnTo>
                  <a:lnTo>
                    <a:pt x="4541" y="8995"/>
                  </a:lnTo>
                  <a:lnTo>
                    <a:pt x="4803" y="7519"/>
                  </a:lnTo>
                  <a:lnTo>
                    <a:pt x="4633" y="6549"/>
                  </a:lnTo>
                  <a:lnTo>
                    <a:pt x="5304" y="6290"/>
                  </a:lnTo>
                  <a:lnTo>
                    <a:pt x="5924" y="6050"/>
                  </a:lnTo>
                  <a:lnTo>
                    <a:pt x="6414" y="5873"/>
                  </a:lnTo>
                  <a:lnTo>
                    <a:pt x="12681" y="6201"/>
                  </a:lnTo>
                  <a:lnTo>
                    <a:pt x="13369" y="5477"/>
                  </a:lnTo>
                  <a:lnTo>
                    <a:pt x="13985" y="4832"/>
                  </a:lnTo>
                  <a:lnTo>
                    <a:pt x="14440" y="4396"/>
                  </a:lnTo>
                  <a:lnTo>
                    <a:pt x="14992" y="4047"/>
                  </a:lnTo>
                  <a:lnTo>
                    <a:pt x="19764" y="798"/>
                  </a:lnTo>
                  <a:lnTo>
                    <a:pt x="21574" y="0"/>
                  </a:lnTo>
                  <a:lnTo>
                    <a:pt x="26550" y="233"/>
                  </a:lnTo>
                  <a:lnTo>
                    <a:pt x="26122" y="1195"/>
                  </a:lnTo>
                  <a:lnTo>
                    <a:pt x="25765" y="1801"/>
                  </a:lnTo>
                  <a:lnTo>
                    <a:pt x="25321" y="3221"/>
                  </a:lnTo>
                  <a:lnTo>
                    <a:pt x="25235" y="3958"/>
                  </a:lnTo>
                  <a:lnTo>
                    <a:pt x="24544" y="4927"/>
                  </a:lnTo>
                  <a:lnTo>
                    <a:pt x="24394" y="6190"/>
                  </a:lnTo>
                  <a:lnTo>
                    <a:pt x="23935" y="6872"/>
                  </a:lnTo>
                  <a:lnTo>
                    <a:pt x="23931" y="7057"/>
                  </a:lnTo>
                  <a:lnTo>
                    <a:pt x="24392" y="7116"/>
                  </a:lnTo>
                  <a:lnTo>
                    <a:pt x="22854" y="11046"/>
                  </a:lnTo>
                  <a:lnTo>
                    <a:pt x="20988" y="14303"/>
                  </a:lnTo>
                  <a:lnTo>
                    <a:pt x="19550" y="17951"/>
                  </a:lnTo>
                  <a:lnTo>
                    <a:pt x="19676" y="18372"/>
                  </a:lnTo>
                  <a:lnTo>
                    <a:pt x="18787" y="18802"/>
                  </a:lnTo>
                  <a:lnTo>
                    <a:pt x="18711" y="19393"/>
                  </a:lnTo>
                  <a:lnTo>
                    <a:pt x="18692" y="19539"/>
                  </a:lnTo>
                  <a:lnTo>
                    <a:pt x="18445" y="19642"/>
                  </a:lnTo>
                  <a:lnTo>
                    <a:pt x="23692" y="18981"/>
                  </a:lnTo>
                  <a:lnTo>
                    <a:pt x="24392" y="19935"/>
                  </a:lnTo>
                  <a:lnTo>
                    <a:pt x="19195" y="21144"/>
                  </a:lnTo>
                  <a:lnTo>
                    <a:pt x="17041" y="21049"/>
                  </a:lnTo>
                  <a:lnTo>
                    <a:pt x="17338" y="20466"/>
                  </a:lnTo>
                  <a:lnTo>
                    <a:pt x="17809" y="19470"/>
                  </a:lnTo>
                  <a:lnTo>
                    <a:pt x="15878" y="1744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3" name="Polygon form 973"/>
            <p:cNvSpPr/>
            <p:nvPr/>
          </p:nvSpPr>
          <p:spPr>
            <a:xfrm>
              <a:off x="445518" y="3223076"/>
              <a:ext cx="22432" cy="14239"/>
            </a:xfrm>
            <a:custGeom>
              <a:avLst/>
              <a:gdLst/>
              <a:ahLst/>
              <a:cxnLst/>
              <a:rect l="0" t="0" r="0" b="0"/>
              <a:pathLst>
                <a:path w="22432" h="14239">
                  <a:moveTo>
                    <a:pt x="19646" y="12670"/>
                  </a:moveTo>
                  <a:lnTo>
                    <a:pt x="18631" y="13265"/>
                  </a:lnTo>
                  <a:lnTo>
                    <a:pt x="18288" y="13553"/>
                  </a:lnTo>
                  <a:lnTo>
                    <a:pt x="17447" y="13957"/>
                  </a:lnTo>
                  <a:lnTo>
                    <a:pt x="16800" y="13673"/>
                  </a:lnTo>
                  <a:lnTo>
                    <a:pt x="16422" y="13873"/>
                  </a:lnTo>
                  <a:lnTo>
                    <a:pt x="16036" y="14239"/>
                  </a:lnTo>
                  <a:lnTo>
                    <a:pt x="13045" y="14103"/>
                  </a:lnTo>
                  <a:lnTo>
                    <a:pt x="10153" y="13934"/>
                  </a:lnTo>
                  <a:lnTo>
                    <a:pt x="7741" y="13831"/>
                  </a:lnTo>
                  <a:lnTo>
                    <a:pt x="6665" y="13784"/>
                  </a:lnTo>
                  <a:lnTo>
                    <a:pt x="3525" y="13615"/>
                  </a:lnTo>
                  <a:lnTo>
                    <a:pt x="0" y="13429"/>
                  </a:lnTo>
                  <a:lnTo>
                    <a:pt x="1596" y="9005"/>
                  </a:lnTo>
                  <a:lnTo>
                    <a:pt x="4630" y="926"/>
                  </a:lnTo>
                  <a:lnTo>
                    <a:pt x="4631" y="923"/>
                  </a:lnTo>
                  <a:lnTo>
                    <a:pt x="5599" y="775"/>
                  </a:lnTo>
                  <a:lnTo>
                    <a:pt x="7504" y="0"/>
                  </a:lnTo>
                  <a:lnTo>
                    <a:pt x="7462" y="224"/>
                  </a:lnTo>
                  <a:lnTo>
                    <a:pt x="6554" y="2621"/>
                  </a:lnTo>
                  <a:lnTo>
                    <a:pt x="11751" y="2904"/>
                  </a:lnTo>
                  <a:lnTo>
                    <a:pt x="16611" y="3160"/>
                  </a:lnTo>
                  <a:lnTo>
                    <a:pt x="21143" y="3404"/>
                  </a:lnTo>
                  <a:lnTo>
                    <a:pt x="21604" y="4194"/>
                  </a:lnTo>
                  <a:lnTo>
                    <a:pt x="21850" y="4647"/>
                  </a:lnTo>
                  <a:lnTo>
                    <a:pt x="21577" y="5169"/>
                  </a:lnTo>
                  <a:lnTo>
                    <a:pt x="21551" y="5877"/>
                  </a:lnTo>
                  <a:lnTo>
                    <a:pt x="22007" y="6238"/>
                  </a:lnTo>
                  <a:lnTo>
                    <a:pt x="22432" y="6604"/>
                  </a:lnTo>
                  <a:lnTo>
                    <a:pt x="21949" y="6794"/>
                  </a:lnTo>
                  <a:lnTo>
                    <a:pt x="20993" y="7836"/>
                  </a:lnTo>
                  <a:lnTo>
                    <a:pt x="20311" y="8230"/>
                  </a:lnTo>
                  <a:lnTo>
                    <a:pt x="20277" y="8863"/>
                  </a:lnTo>
                  <a:lnTo>
                    <a:pt x="19683" y="9429"/>
                  </a:lnTo>
                  <a:lnTo>
                    <a:pt x="19405" y="10199"/>
                  </a:lnTo>
                  <a:lnTo>
                    <a:pt x="19720" y="10366"/>
                  </a:lnTo>
                  <a:lnTo>
                    <a:pt x="19608" y="10877"/>
                  </a:lnTo>
                  <a:lnTo>
                    <a:pt x="20255" y="12169"/>
                  </a:lnTo>
                  <a:lnTo>
                    <a:pt x="19646" y="1267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4" name="Polygon form 974"/>
            <p:cNvSpPr/>
            <p:nvPr/>
          </p:nvSpPr>
          <p:spPr>
            <a:xfrm>
              <a:off x="483602" y="3201550"/>
              <a:ext cx="16672" cy="20540"/>
            </a:xfrm>
            <a:custGeom>
              <a:avLst/>
              <a:gdLst/>
              <a:ahLst/>
              <a:cxnLst/>
              <a:rect l="0" t="0" r="0" b="0"/>
              <a:pathLst>
                <a:path w="16672" h="20540">
                  <a:moveTo>
                    <a:pt x="15568" y="11316"/>
                  </a:moveTo>
                  <a:lnTo>
                    <a:pt x="15606" y="12902"/>
                  </a:lnTo>
                  <a:lnTo>
                    <a:pt x="11311" y="15040"/>
                  </a:lnTo>
                  <a:lnTo>
                    <a:pt x="7361" y="16521"/>
                  </a:lnTo>
                  <a:lnTo>
                    <a:pt x="3386" y="17762"/>
                  </a:lnTo>
                  <a:lnTo>
                    <a:pt x="660" y="20509"/>
                  </a:lnTo>
                  <a:lnTo>
                    <a:pt x="294" y="20540"/>
                  </a:lnTo>
                  <a:lnTo>
                    <a:pt x="368" y="19866"/>
                  </a:lnTo>
                  <a:lnTo>
                    <a:pt x="0" y="19129"/>
                  </a:lnTo>
                  <a:lnTo>
                    <a:pt x="287" y="18666"/>
                  </a:lnTo>
                  <a:lnTo>
                    <a:pt x="2936" y="9879"/>
                  </a:lnTo>
                  <a:lnTo>
                    <a:pt x="4590" y="9212"/>
                  </a:lnTo>
                  <a:lnTo>
                    <a:pt x="6535" y="7108"/>
                  </a:lnTo>
                  <a:lnTo>
                    <a:pt x="8887" y="3458"/>
                  </a:lnTo>
                  <a:lnTo>
                    <a:pt x="12682" y="0"/>
                  </a:lnTo>
                  <a:lnTo>
                    <a:pt x="13286" y="1303"/>
                  </a:lnTo>
                  <a:lnTo>
                    <a:pt x="15742" y="607"/>
                  </a:lnTo>
                  <a:lnTo>
                    <a:pt x="16672" y="2047"/>
                  </a:lnTo>
                  <a:lnTo>
                    <a:pt x="14359" y="8526"/>
                  </a:lnTo>
                  <a:lnTo>
                    <a:pt x="15568" y="1131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5" name="Polygon form 975"/>
            <p:cNvSpPr/>
            <p:nvPr/>
          </p:nvSpPr>
          <p:spPr>
            <a:xfrm>
              <a:off x="426793" y="3193803"/>
              <a:ext cx="22536" cy="32665"/>
            </a:xfrm>
            <a:custGeom>
              <a:avLst/>
              <a:gdLst/>
              <a:ahLst/>
              <a:cxnLst/>
              <a:rect l="0" t="0" r="0" b="0"/>
              <a:pathLst>
                <a:path w="22536" h="32665">
                  <a:moveTo>
                    <a:pt x="113" y="7631"/>
                  </a:moveTo>
                  <a:lnTo>
                    <a:pt x="381" y="7346"/>
                  </a:lnTo>
                  <a:lnTo>
                    <a:pt x="766" y="6938"/>
                  </a:lnTo>
                  <a:lnTo>
                    <a:pt x="1151" y="6533"/>
                  </a:lnTo>
                  <a:lnTo>
                    <a:pt x="1535" y="6126"/>
                  </a:lnTo>
                  <a:lnTo>
                    <a:pt x="1922" y="5719"/>
                  </a:lnTo>
                  <a:lnTo>
                    <a:pt x="2306" y="5311"/>
                  </a:lnTo>
                  <a:lnTo>
                    <a:pt x="2692" y="4904"/>
                  </a:lnTo>
                  <a:lnTo>
                    <a:pt x="3077" y="4500"/>
                  </a:lnTo>
                  <a:lnTo>
                    <a:pt x="3858" y="3676"/>
                  </a:lnTo>
                  <a:lnTo>
                    <a:pt x="4638" y="2855"/>
                  </a:lnTo>
                  <a:lnTo>
                    <a:pt x="5417" y="2034"/>
                  </a:lnTo>
                  <a:lnTo>
                    <a:pt x="6039" y="1380"/>
                  </a:lnTo>
                  <a:lnTo>
                    <a:pt x="6275" y="1126"/>
                  </a:lnTo>
                  <a:lnTo>
                    <a:pt x="6965" y="1153"/>
                  </a:lnTo>
                  <a:lnTo>
                    <a:pt x="7304" y="1041"/>
                  </a:lnTo>
                  <a:lnTo>
                    <a:pt x="10444" y="0"/>
                  </a:lnTo>
                  <a:lnTo>
                    <a:pt x="12426" y="1820"/>
                  </a:lnTo>
                  <a:lnTo>
                    <a:pt x="13068" y="2422"/>
                  </a:lnTo>
                  <a:lnTo>
                    <a:pt x="13712" y="3024"/>
                  </a:lnTo>
                  <a:lnTo>
                    <a:pt x="14276" y="3550"/>
                  </a:lnTo>
                  <a:lnTo>
                    <a:pt x="14678" y="3918"/>
                  </a:lnTo>
                  <a:lnTo>
                    <a:pt x="14828" y="4061"/>
                  </a:lnTo>
                  <a:lnTo>
                    <a:pt x="15263" y="4484"/>
                  </a:lnTo>
                  <a:lnTo>
                    <a:pt x="15699" y="4906"/>
                  </a:lnTo>
                  <a:lnTo>
                    <a:pt x="16135" y="5329"/>
                  </a:lnTo>
                  <a:lnTo>
                    <a:pt x="16574" y="5751"/>
                  </a:lnTo>
                  <a:lnTo>
                    <a:pt x="17013" y="6175"/>
                  </a:lnTo>
                  <a:lnTo>
                    <a:pt x="17455" y="6598"/>
                  </a:lnTo>
                  <a:lnTo>
                    <a:pt x="17896" y="7019"/>
                  </a:lnTo>
                  <a:lnTo>
                    <a:pt x="18341" y="7441"/>
                  </a:lnTo>
                  <a:lnTo>
                    <a:pt x="18207" y="8088"/>
                  </a:lnTo>
                  <a:lnTo>
                    <a:pt x="18078" y="8717"/>
                  </a:lnTo>
                  <a:lnTo>
                    <a:pt x="18619" y="9236"/>
                  </a:lnTo>
                  <a:lnTo>
                    <a:pt x="18620" y="9236"/>
                  </a:lnTo>
                  <a:lnTo>
                    <a:pt x="18210" y="9696"/>
                  </a:lnTo>
                  <a:lnTo>
                    <a:pt x="19002" y="9899"/>
                  </a:lnTo>
                  <a:lnTo>
                    <a:pt x="19847" y="9444"/>
                  </a:lnTo>
                  <a:lnTo>
                    <a:pt x="19830" y="9584"/>
                  </a:lnTo>
                  <a:lnTo>
                    <a:pt x="19632" y="10125"/>
                  </a:lnTo>
                  <a:lnTo>
                    <a:pt x="19503" y="10586"/>
                  </a:lnTo>
                  <a:lnTo>
                    <a:pt x="19812" y="11384"/>
                  </a:lnTo>
                  <a:lnTo>
                    <a:pt x="20205" y="11448"/>
                  </a:lnTo>
                  <a:lnTo>
                    <a:pt x="20537" y="11401"/>
                  </a:lnTo>
                  <a:lnTo>
                    <a:pt x="20695" y="11440"/>
                  </a:lnTo>
                  <a:lnTo>
                    <a:pt x="20909" y="12053"/>
                  </a:lnTo>
                  <a:lnTo>
                    <a:pt x="20140" y="12878"/>
                  </a:lnTo>
                  <a:lnTo>
                    <a:pt x="20588" y="13338"/>
                  </a:lnTo>
                  <a:lnTo>
                    <a:pt x="21091" y="13842"/>
                  </a:lnTo>
                  <a:lnTo>
                    <a:pt x="21694" y="14443"/>
                  </a:lnTo>
                  <a:lnTo>
                    <a:pt x="22063" y="14811"/>
                  </a:lnTo>
                  <a:lnTo>
                    <a:pt x="22536" y="15331"/>
                  </a:lnTo>
                  <a:lnTo>
                    <a:pt x="22359" y="16023"/>
                  </a:lnTo>
                  <a:lnTo>
                    <a:pt x="22214" y="16604"/>
                  </a:lnTo>
                  <a:lnTo>
                    <a:pt x="21999" y="17416"/>
                  </a:lnTo>
                  <a:lnTo>
                    <a:pt x="21781" y="18247"/>
                  </a:lnTo>
                  <a:lnTo>
                    <a:pt x="21567" y="19072"/>
                  </a:lnTo>
                  <a:lnTo>
                    <a:pt x="21342" y="19949"/>
                  </a:lnTo>
                  <a:lnTo>
                    <a:pt x="21097" y="20911"/>
                  </a:lnTo>
                  <a:lnTo>
                    <a:pt x="20881" y="21765"/>
                  </a:lnTo>
                  <a:lnTo>
                    <a:pt x="20648" y="22698"/>
                  </a:lnTo>
                  <a:lnTo>
                    <a:pt x="20352" y="23914"/>
                  </a:lnTo>
                  <a:lnTo>
                    <a:pt x="19990" y="24368"/>
                  </a:lnTo>
                  <a:lnTo>
                    <a:pt x="18364" y="26513"/>
                  </a:lnTo>
                  <a:lnTo>
                    <a:pt x="18250" y="26691"/>
                  </a:lnTo>
                  <a:lnTo>
                    <a:pt x="15645" y="29238"/>
                  </a:lnTo>
                  <a:lnTo>
                    <a:pt x="14252" y="30878"/>
                  </a:lnTo>
                  <a:lnTo>
                    <a:pt x="14201" y="30930"/>
                  </a:lnTo>
                  <a:lnTo>
                    <a:pt x="13982" y="31374"/>
                  </a:lnTo>
                  <a:lnTo>
                    <a:pt x="12385" y="32665"/>
                  </a:lnTo>
                  <a:lnTo>
                    <a:pt x="11112" y="32635"/>
                  </a:lnTo>
                  <a:lnTo>
                    <a:pt x="9597" y="32547"/>
                  </a:lnTo>
                  <a:lnTo>
                    <a:pt x="7880" y="32482"/>
                  </a:lnTo>
                  <a:lnTo>
                    <a:pt x="8028" y="32105"/>
                  </a:lnTo>
                  <a:lnTo>
                    <a:pt x="4891" y="31942"/>
                  </a:lnTo>
                  <a:lnTo>
                    <a:pt x="1325" y="31703"/>
                  </a:lnTo>
                  <a:lnTo>
                    <a:pt x="1335" y="31680"/>
                  </a:lnTo>
                  <a:lnTo>
                    <a:pt x="1024" y="31661"/>
                  </a:lnTo>
                  <a:lnTo>
                    <a:pt x="17" y="31599"/>
                  </a:lnTo>
                  <a:lnTo>
                    <a:pt x="531" y="30727"/>
                  </a:lnTo>
                  <a:lnTo>
                    <a:pt x="1046" y="29855"/>
                  </a:lnTo>
                  <a:lnTo>
                    <a:pt x="1561" y="28986"/>
                  </a:lnTo>
                  <a:lnTo>
                    <a:pt x="2079" y="28114"/>
                  </a:lnTo>
                  <a:lnTo>
                    <a:pt x="2530" y="26714"/>
                  </a:lnTo>
                  <a:lnTo>
                    <a:pt x="2922" y="25514"/>
                  </a:lnTo>
                  <a:lnTo>
                    <a:pt x="3393" y="24081"/>
                  </a:lnTo>
                  <a:lnTo>
                    <a:pt x="3930" y="22909"/>
                  </a:lnTo>
                  <a:lnTo>
                    <a:pt x="4121" y="22493"/>
                  </a:lnTo>
                  <a:lnTo>
                    <a:pt x="4796" y="21390"/>
                  </a:lnTo>
                  <a:lnTo>
                    <a:pt x="5381" y="20435"/>
                  </a:lnTo>
                  <a:lnTo>
                    <a:pt x="6319" y="19162"/>
                  </a:lnTo>
                  <a:lnTo>
                    <a:pt x="7117" y="18081"/>
                  </a:lnTo>
                  <a:lnTo>
                    <a:pt x="8006" y="16881"/>
                  </a:lnTo>
                  <a:lnTo>
                    <a:pt x="9000" y="15982"/>
                  </a:lnTo>
                  <a:lnTo>
                    <a:pt x="9630" y="15572"/>
                  </a:lnTo>
                  <a:lnTo>
                    <a:pt x="10273" y="15152"/>
                  </a:lnTo>
                  <a:lnTo>
                    <a:pt x="9778" y="14645"/>
                  </a:lnTo>
                  <a:lnTo>
                    <a:pt x="9112" y="13966"/>
                  </a:lnTo>
                  <a:lnTo>
                    <a:pt x="8570" y="13930"/>
                  </a:lnTo>
                  <a:lnTo>
                    <a:pt x="8012" y="13894"/>
                  </a:lnTo>
                  <a:lnTo>
                    <a:pt x="7244" y="14644"/>
                  </a:lnTo>
                  <a:lnTo>
                    <a:pt x="6450" y="15114"/>
                  </a:lnTo>
                  <a:lnTo>
                    <a:pt x="6071" y="15661"/>
                  </a:lnTo>
                  <a:lnTo>
                    <a:pt x="5667" y="15426"/>
                  </a:lnTo>
                  <a:lnTo>
                    <a:pt x="5660" y="15433"/>
                  </a:lnTo>
                  <a:lnTo>
                    <a:pt x="5485" y="14839"/>
                  </a:lnTo>
                  <a:lnTo>
                    <a:pt x="6074" y="14084"/>
                  </a:lnTo>
                  <a:lnTo>
                    <a:pt x="5384" y="13995"/>
                  </a:lnTo>
                  <a:lnTo>
                    <a:pt x="5887" y="13226"/>
                  </a:lnTo>
                  <a:lnTo>
                    <a:pt x="6259" y="12854"/>
                  </a:lnTo>
                  <a:lnTo>
                    <a:pt x="6284" y="12164"/>
                  </a:lnTo>
                  <a:lnTo>
                    <a:pt x="5665" y="11809"/>
                  </a:lnTo>
                  <a:lnTo>
                    <a:pt x="5854" y="11009"/>
                  </a:lnTo>
                  <a:lnTo>
                    <a:pt x="5258" y="10906"/>
                  </a:lnTo>
                  <a:lnTo>
                    <a:pt x="4357" y="10838"/>
                  </a:lnTo>
                  <a:lnTo>
                    <a:pt x="2917" y="9851"/>
                  </a:lnTo>
                  <a:lnTo>
                    <a:pt x="532" y="8801"/>
                  </a:lnTo>
                  <a:lnTo>
                    <a:pt x="690" y="7923"/>
                  </a:lnTo>
                  <a:lnTo>
                    <a:pt x="266" y="7731"/>
                  </a:lnTo>
                  <a:lnTo>
                    <a:pt x="270" y="7715"/>
                  </a:lnTo>
                  <a:lnTo>
                    <a:pt x="25" y="7800"/>
                  </a:lnTo>
                  <a:lnTo>
                    <a:pt x="0" y="7759"/>
                  </a:lnTo>
                  <a:lnTo>
                    <a:pt x="113" y="763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6" name="Polygon form 976"/>
            <p:cNvSpPr/>
            <p:nvPr/>
          </p:nvSpPr>
          <p:spPr>
            <a:xfrm>
              <a:off x="320976" y="3181019"/>
              <a:ext cx="30075" cy="16821"/>
            </a:xfrm>
            <a:custGeom>
              <a:avLst/>
              <a:gdLst/>
              <a:ahLst/>
              <a:cxnLst/>
              <a:rect l="0" t="0" r="0" b="0"/>
              <a:pathLst>
                <a:path w="30075" h="16821">
                  <a:moveTo>
                    <a:pt x="21672" y="14737"/>
                  </a:moveTo>
                  <a:lnTo>
                    <a:pt x="21485" y="15502"/>
                  </a:lnTo>
                  <a:lnTo>
                    <a:pt x="20913" y="16360"/>
                  </a:lnTo>
                  <a:lnTo>
                    <a:pt x="14502" y="15755"/>
                  </a:lnTo>
                  <a:lnTo>
                    <a:pt x="13067" y="16148"/>
                  </a:lnTo>
                  <a:lnTo>
                    <a:pt x="12416" y="15854"/>
                  </a:lnTo>
                  <a:lnTo>
                    <a:pt x="11556" y="16187"/>
                  </a:lnTo>
                  <a:lnTo>
                    <a:pt x="10062" y="16604"/>
                  </a:lnTo>
                  <a:lnTo>
                    <a:pt x="8708" y="16396"/>
                  </a:lnTo>
                  <a:lnTo>
                    <a:pt x="7749" y="16716"/>
                  </a:lnTo>
                  <a:lnTo>
                    <a:pt x="6988" y="16821"/>
                  </a:lnTo>
                  <a:lnTo>
                    <a:pt x="6669" y="16516"/>
                  </a:lnTo>
                  <a:lnTo>
                    <a:pt x="5702" y="16193"/>
                  </a:lnTo>
                  <a:lnTo>
                    <a:pt x="4900" y="16274"/>
                  </a:lnTo>
                  <a:lnTo>
                    <a:pt x="3367" y="16662"/>
                  </a:lnTo>
                  <a:lnTo>
                    <a:pt x="2598" y="16598"/>
                  </a:lnTo>
                  <a:lnTo>
                    <a:pt x="2007" y="16337"/>
                  </a:lnTo>
                  <a:lnTo>
                    <a:pt x="2231" y="15632"/>
                  </a:lnTo>
                  <a:lnTo>
                    <a:pt x="2692" y="14809"/>
                  </a:lnTo>
                  <a:lnTo>
                    <a:pt x="2743" y="13821"/>
                  </a:lnTo>
                  <a:lnTo>
                    <a:pt x="2039" y="13448"/>
                  </a:lnTo>
                  <a:lnTo>
                    <a:pt x="1594" y="12926"/>
                  </a:lnTo>
                  <a:lnTo>
                    <a:pt x="676" y="12802"/>
                  </a:lnTo>
                  <a:lnTo>
                    <a:pt x="0" y="12723"/>
                  </a:lnTo>
                  <a:lnTo>
                    <a:pt x="1691" y="9878"/>
                  </a:lnTo>
                  <a:lnTo>
                    <a:pt x="3635" y="5638"/>
                  </a:lnTo>
                  <a:lnTo>
                    <a:pt x="4362" y="3302"/>
                  </a:lnTo>
                  <a:lnTo>
                    <a:pt x="5403" y="2403"/>
                  </a:lnTo>
                  <a:lnTo>
                    <a:pt x="8566" y="4523"/>
                  </a:lnTo>
                  <a:lnTo>
                    <a:pt x="6998" y="9255"/>
                  </a:lnTo>
                  <a:lnTo>
                    <a:pt x="8627" y="8060"/>
                  </a:lnTo>
                  <a:lnTo>
                    <a:pt x="10906" y="4053"/>
                  </a:lnTo>
                  <a:lnTo>
                    <a:pt x="12705" y="0"/>
                  </a:lnTo>
                  <a:lnTo>
                    <a:pt x="21173" y="924"/>
                  </a:lnTo>
                  <a:lnTo>
                    <a:pt x="30075" y="1874"/>
                  </a:lnTo>
                  <a:lnTo>
                    <a:pt x="25959" y="8007"/>
                  </a:lnTo>
                  <a:lnTo>
                    <a:pt x="21672" y="1473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7" name="Polygon form 977"/>
            <p:cNvSpPr/>
            <p:nvPr/>
          </p:nvSpPr>
          <p:spPr>
            <a:xfrm>
              <a:off x="242668" y="3069890"/>
              <a:ext cx="139468" cy="80963"/>
            </a:xfrm>
            <a:custGeom>
              <a:avLst/>
              <a:gdLst/>
              <a:ahLst/>
              <a:cxnLst/>
              <a:rect l="0" t="0" r="0" b="0"/>
              <a:pathLst>
                <a:path w="139468" h="80963">
                  <a:moveTo>
                    <a:pt x="139468" y="11427"/>
                  </a:moveTo>
                  <a:lnTo>
                    <a:pt x="139468" y="11427"/>
                  </a:lnTo>
                  <a:lnTo>
                    <a:pt x="118864" y="27010"/>
                  </a:lnTo>
                  <a:lnTo>
                    <a:pt x="89257" y="51912"/>
                  </a:lnTo>
                  <a:lnTo>
                    <a:pt x="91530" y="52412"/>
                  </a:lnTo>
                  <a:lnTo>
                    <a:pt x="92575" y="54015"/>
                  </a:lnTo>
                  <a:lnTo>
                    <a:pt x="92187" y="56245"/>
                  </a:lnTo>
                  <a:lnTo>
                    <a:pt x="91279" y="59545"/>
                  </a:lnTo>
                  <a:lnTo>
                    <a:pt x="96386" y="57371"/>
                  </a:lnTo>
                  <a:lnTo>
                    <a:pt x="100448" y="56270"/>
                  </a:lnTo>
                  <a:lnTo>
                    <a:pt x="99353" y="58802"/>
                  </a:lnTo>
                  <a:lnTo>
                    <a:pt x="99166" y="60904"/>
                  </a:lnTo>
                  <a:lnTo>
                    <a:pt x="99449" y="63287"/>
                  </a:lnTo>
                  <a:lnTo>
                    <a:pt x="97833" y="66795"/>
                  </a:lnTo>
                  <a:lnTo>
                    <a:pt x="95494" y="72415"/>
                  </a:lnTo>
                  <a:lnTo>
                    <a:pt x="97311" y="75968"/>
                  </a:lnTo>
                  <a:lnTo>
                    <a:pt x="94728" y="78911"/>
                  </a:lnTo>
                  <a:lnTo>
                    <a:pt x="91197" y="80963"/>
                  </a:lnTo>
                  <a:lnTo>
                    <a:pt x="91280" y="79011"/>
                  </a:lnTo>
                  <a:lnTo>
                    <a:pt x="90252" y="77209"/>
                  </a:lnTo>
                  <a:lnTo>
                    <a:pt x="93259" y="73062"/>
                  </a:lnTo>
                  <a:lnTo>
                    <a:pt x="93420" y="68865"/>
                  </a:lnTo>
                  <a:lnTo>
                    <a:pt x="96275" y="64340"/>
                  </a:lnTo>
                  <a:lnTo>
                    <a:pt x="94094" y="63696"/>
                  </a:lnTo>
                  <a:lnTo>
                    <a:pt x="90123" y="63001"/>
                  </a:lnTo>
                  <a:lnTo>
                    <a:pt x="88480" y="61256"/>
                  </a:lnTo>
                  <a:lnTo>
                    <a:pt x="88259" y="55786"/>
                  </a:lnTo>
                  <a:lnTo>
                    <a:pt x="86813" y="54573"/>
                  </a:lnTo>
                  <a:lnTo>
                    <a:pt x="84283" y="52309"/>
                  </a:lnTo>
                  <a:lnTo>
                    <a:pt x="80468" y="52160"/>
                  </a:lnTo>
                  <a:lnTo>
                    <a:pt x="78054" y="49350"/>
                  </a:lnTo>
                  <a:lnTo>
                    <a:pt x="77429" y="46999"/>
                  </a:lnTo>
                  <a:lnTo>
                    <a:pt x="73671" y="47497"/>
                  </a:lnTo>
                  <a:lnTo>
                    <a:pt x="70519" y="50659"/>
                  </a:lnTo>
                  <a:lnTo>
                    <a:pt x="68853" y="50723"/>
                  </a:lnTo>
                  <a:lnTo>
                    <a:pt x="64975" y="51183"/>
                  </a:lnTo>
                  <a:lnTo>
                    <a:pt x="61080" y="52324"/>
                  </a:lnTo>
                  <a:lnTo>
                    <a:pt x="57290" y="52812"/>
                  </a:lnTo>
                  <a:lnTo>
                    <a:pt x="60080" y="50134"/>
                  </a:lnTo>
                  <a:lnTo>
                    <a:pt x="66415" y="45987"/>
                  </a:lnTo>
                  <a:lnTo>
                    <a:pt x="70573" y="45063"/>
                  </a:lnTo>
                  <a:lnTo>
                    <a:pt x="71285" y="43853"/>
                  </a:lnTo>
                  <a:lnTo>
                    <a:pt x="65280" y="45783"/>
                  </a:lnTo>
                  <a:lnTo>
                    <a:pt x="60073" y="48435"/>
                  </a:lnTo>
                  <a:lnTo>
                    <a:pt x="52816" y="50980"/>
                  </a:lnTo>
                  <a:lnTo>
                    <a:pt x="51963" y="53450"/>
                  </a:lnTo>
                  <a:lnTo>
                    <a:pt x="45861" y="56257"/>
                  </a:lnTo>
                  <a:lnTo>
                    <a:pt x="41029" y="57669"/>
                  </a:lnTo>
                  <a:lnTo>
                    <a:pt x="36972" y="58600"/>
                  </a:lnTo>
                  <a:lnTo>
                    <a:pt x="34013" y="60486"/>
                  </a:lnTo>
                  <a:lnTo>
                    <a:pt x="27447" y="62119"/>
                  </a:lnTo>
                  <a:lnTo>
                    <a:pt x="24176" y="64105"/>
                  </a:lnTo>
                  <a:lnTo>
                    <a:pt x="19020" y="65512"/>
                  </a:lnTo>
                  <a:lnTo>
                    <a:pt x="17738" y="64842"/>
                  </a:lnTo>
                  <a:lnTo>
                    <a:pt x="13948" y="65674"/>
                  </a:lnTo>
                  <a:lnTo>
                    <a:pt x="9622" y="66747"/>
                  </a:lnTo>
                  <a:lnTo>
                    <a:pt x="5774" y="67878"/>
                  </a:lnTo>
                  <a:lnTo>
                    <a:pt x="0" y="68351"/>
                  </a:lnTo>
                  <a:lnTo>
                    <a:pt x="526" y="67505"/>
                  </a:lnTo>
                  <a:lnTo>
                    <a:pt x="5747" y="65904"/>
                  </a:lnTo>
                  <a:lnTo>
                    <a:pt x="9816" y="64968"/>
                  </a:lnTo>
                  <a:lnTo>
                    <a:pt x="15382" y="62990"/>
                  </a:lnTo>
                  <a:lnTo>
                    <a:pt x="19020" y="63058"/>
                  </a:lnTo>
                  <a:lnTo>
                    <a:pt x="22432" y="61431"/>
                  </a:lnTo>
                  <a:lnTo>
                    <a:pt x="29027" y="59364"/>
                  </a:lnTo>
                  <a:lnTo>
                    <a:pt x="30648" y="58564"/>
                  </a:lnTo>
                  <a:lnTo>
                    <a:pt x="34337" y="57310"/>
                  </a:lnTo>
                  <a:lnTo>
                    <a:pt x="38862" y="53996"/>
                  </a:lnTo>
                  <a:lnTo>
                    <a:pt x="43296" y="51594"/>
                  </a:lnTo>
                  <a:lnTo>
                    <a:pt x="38903" y="52432"/>
                  </a:lnTo>
                  <a:lnTo>
                    <a:pt x="39088" y="51526"/>
                  </a:lnTo>
                  <a:lnTo>
                    <a:pt x="35802" y="52899"/>
                  </a:lnTo>
                  <a:lnTo>
                    <a:pt x="37076" y="50360"/>
                  </a:lnTo>
                  <a:lnTo>
                    <a:pt x="34446" y="51827"/>
                  </a:lnTo>
                  <a:lnTo>
                    <a:pt x="36353" y="49456"/>
                  </a:lnTo>
                  <a:lnTo>
                    <a:pt x="31774" y="50772"/>
                  </a:lnTo>
                  <a:lnTo>
                    <a:pt x="30346" y="50490"/>
                  </a:lnTo>
                  <a:lnTo>
                    <a:pt x="33517" y="47831"/>
                  </a:lnTo>
                  <a:lnTo>
                    <a:pt x="36023" y="46307"/>
                  </a:lnTo>
                  <a:lnTo>
                    <a:pt x="36593" y="44465"/>
                  </a:lnTo>
                  <a:lnTo>
                    <a:pt x="32530" y="44712"/>
                  </a:lnTo>
                  <a:lnTo>
                    <a:pt x="33360" y="42294"/>
                  </a:lnTo>
                  <a:lnTo>
                    <a:pt x="33241" y="40948"/>
                  </a:lnTo>
                  <a:lnTo>
                    <a:pt x="36585" y="38515"/>
                  </a:lnTo>
                  <a:lnTo>
                    <a:pt x="37436" y="36353"/>
                  </a:lnTo>
                  <a:lnTo>
                    <a:pt x="41735" y="34088"/>
                  </a:lnTo>
                  <a:lnTo>
                    <a:pt x="46862" y="32091"/>
                  </a:lnTo>
                  <a:lnTo>
                    <a:pt x="50732" y="30091"/>
                  </a:lnTo>
                  <a:lnTo>
                    <a:pt x="52908" y="30130"/>
                  </a:lnTo>
                  <a:lnTo>
                    <a:pt x="53423" y="31092"/>
                  </a:lnTo>
                  <a:lnTo>
                    <a:pt x="58056" y="29407"/>
                  </a:lnTo>
                  <a:lnTo>
                    <a:pt x="59104" y="30071"/>
                  </a:lnTo>
                  <a:lnTo>
                    <a:pt x="62600" y="29084"/>
                  </a:lnTo>
                  <a:lnTo>
                    <a:pt x="64934" y="27099"/>
                  </a:lnTo>
                  <a:lnTo>
                    <a:pt x="64825" y="26122"/>
                  </a:lnTo>
                  <a:lnTo>
                    <a:pt x="68725" y="24820"/>
                  </a:lnTo>
                  <a:lnTo>
                    <a:pt x="67356" y="24621"/>
                  </a:lnTo>
                  <a:lnTo>
                    <a:pt x="63792" y="25092"/>
                  </a:lnTo>
                  <a:lnTo>
                    <a:pt x="61806" y="25882"/>
                  </a:lnTo>
                  <a:lnTo>
                    <a:pt x="61487" y="24646"/>
                  </a:lnTo>
                  <a:lnTo>
                    <a:pt x="57833" y="24524"/>
                  </a:lnTo>
                  <a:lnTo>
                    <a:pt x="56271" y="22930"/>
                  </a:lnTo>
                  <a:lnTo>
                    <a:pt x="57918" y="21115"/>
                  </a:lnTo>
                  <a:lnTo>
                    <a:pt x="59007" y="18244"/>
                  </a:lnTo>
                  <a:lnTo>
                    <a:pt x="64494" y="17134"/>
                  </a:lnTo>
                  <a:lnTo>
                    <a:pt x="72081" y="16059"/>
                  </a:lnTo>
                  <a:lnTo>
                    <a:pt x="73748" y="16379"/>
                  </a:lnTo>
                  <a:lnTo>
                    <a:pt x="70354" y="18342"/>
                  </a:lnTo>
                  <a:lnTo>
                    <a:pt x="74935" y="19012"/>
                  </a:lnTo>
                  <a:lnTo>
                    <a:pt x="77105" y="16189"/>
                  </a:lnTo>
                  <a:lnTo>
                    <a:pt x="76998" y="14188"/>
                  </a:lnTo>
                  <a:lnTo>
                    <a:pt x="78733" y="11928"/>
                  </a:lnTo>
                  <a:lnTo>
                    <a:pt x="79553" y="9883"/>
                  </a:lnTo>
                  <a:lnTo>
                    <a:pt x="78900" y="8130"/>
                  </a:lnTo>
                  <a:lnTo>
                    <a:pt x="83378" y="6302"/>
                  </a:lnTo>
                  <a:lnTo>
                    <a:pt x="87030" y="6822"/>
                  </a:lnTo>
                  <a:lnTo>
                    <a:pt x="92410" y="5502"/>
                  </a:lnTo>
                  <a:lnTo>
                    <a:pt x="95999" y="3697"/>
                  </a:lnTo>
                  <a:lnTo>
                    <a:pt x="101026" y="2213"/>
                  </a:lnTo>
                  <a:lnTo>
                    <a:pt x="103637" y="2101"/>
                  </a:lnTo>
                  <a:lnTo>
                    <a:pt x="110133" y="1014"/>
                  </a:lnTo>
                  <a:lnTo>
                    <a:pt x="111486" y="1572"/>
                  </a:lnTo>
                  <a:lnTo>
                    <a:pt x="117844" y="0"/>
                  </a:lnTo>
                  <a:lnTo>
                    <a:pt x="119463" y="1294"/>
                  </a:lnTo>
                  <a:lnTo>
                    <a:pt x="118069" y="3292"/>
                  </a:lnTo>
                  <a:lnTo>
                    <a:pt x="120147" y="2672"/>
                  </a:lnTo>
                  <a:lnTo>
                    <a:pt x="123119" y="3441"/>
                  </a:lnTo>
                  <a:lnTo>
                    <a:pt x="121588" y="4333"/>
                  </a:lnTo>
                  <a:lnTo>
                    <a:pt x="123612" y="5492"/>
                  </a:lnTo>
                  <a:lnTo>
                    <a:pt x="126270" y="5414"/>
                  </a:lnTo>
                  <a:lnTo>
                    <a:pt x="128646" y="7340"/>
                  </a:lnTo>
                  <a:lnTo>
                    <a:pt x="132032" y="8318"/>
                  </a:lnTo>
                  <a:lnTo>
                    <a:pt x="132859" y="9084"/>
                  </a:lnTo>
                  <a:lnTo>
                    <a:pt x="136560" y="8829"/>
                  </a:lnTo>
                  <a:lnTo>
                    <a:pt x="137985" y="10521"/>
                  </a:lnTo>
                  <a:lnTo>
                    <a:pt x="139468" y="1142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8" name="Polygon form 978"/>
            <p:cNvSpPr/>
            <p:nvPr/>
          </p:nvSpPr>
          <p:spPr>
            <a:xfrm>
              <a:off x="281674" y="3127375"/>
              <a:ext cx="9625" cy="5238"/>
            </a:xfrm>
            <a:custGeom>
              <a:avLst/>
              <a:gdLst/>
              <a:ahLst/>
              <a:cxnLst/>
              <a:rect l="0" t="0" r="0" b="0"/>
              <a:pathLst>
                <a:path w="9625" h="5238">
                  <a:moveTo>
                    <a:pt x="8357" y="0"/>
                  </a:moveTo>
                  <a:lnTo>
                    <a:pt x="9625" y="588"/>
                  </a:lnTo>
                  <a:lnTo>
                    <a:pt x="9049" y="2167"/>
                  </a:lnTo>
                  <a:lnTo>
                    <a:pt x="4450" y="3944"/>
                  </a:lnTo>
                  <a:lnTo>
                    <a:pt x="0" y="5238"/>
                  </a:lnTo>
                  <a:lnTo>
                    <a:pt x="81" y="3845"/>
                  </a:lnTo>
                  <a:lnTo>
                    <a:pt x="2162" y="1662"/>
                  </a:lnTo>
                  <a:lnTo>
                    <a:pt x="6253" y="456"/>
                  </a:lnTo>
                  <a:lnTo>
                    <a:pt x="8357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9" name="Polygon form 979"/>
            <p:cNvSpPr/>
            <p:nvPr/>
          </p:nvSpPr>
          <p:spPr>
            <a:xfrm>
              <a:off x="279760" y="3094232"/>
              <a:ext cx="5826" cy="4289"/>
            </a:xfrm>
            <a:custGeom>
              <a:avLst/>
              <a:gdLst/>
              <a:ahLst/>
              <a:cxnLst/>
              <a:rect l="0" t="0" r="0" b="0"/>
              <a:pathLst>
                <a:path w="5826" h="4289">
                  <a:moveTo>
                    <a:pt x="2575" y="0"/>
                  </a:moveTo>
                  <a:lnTo>
                    <a:pt x="2637" y="1051"/>
                  </a:lnTo>
                  <a:lnTo>
                    <a:pt x="4569" y="905"/>
                  </a:lnTo>
                  <a:lnTo>
                    <a:pt x="4587" y="2344"/>
                  </a:lnTo>
                  <a:lnTo>
                    <a:pt x="5826" y="3332"/>
                  </a:lnTo>
                  <a:lnTo>
                    <a:pt x="4977" y="3747"/>
                  </a:lnTo>
                  <a:lnTo>
                    <a:pt x="2073" y="4289"/>
                  </a:lnTo>
                  <a:lnTo>
                    <a:pt x="1841" y="3051"/>
                  </a:lnTo>
                  <a:lnTo>
                    <a:pt x="2188" y="2135"/>
                  </a:lnTo>
                  <a:lnTo>
                    <a:pt x="0" y="1981"/>
                  </a:lnTo>
                  <a:lnTo>
                    <a:pt x="66" y="1514"/>
                  </a:lnTo>
                  <a:lnTo>
                    <a:pt x="2575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0" name="Polygon form 980"/>
            <p:cNvSpPr/>
            <p:nvPr/>
          </p:nvSpPr>
          <p:spPr>
            <a:xfrm>
              <a:off x="269214" y="3110857"/>
              <a:ext cx="4701" cy="2846"/>
            </a:xfrm>
            <a:custGeom>
              <a:avLst/>
              <a:gdLst/>
              <a:ahLst/>
              <a:cxnLst/>
              <a:rect l="0" t="0" r="0" b="0"/>
              <a:pathLst>
                <a:path w="4701" h="2846">
                  <a:moveTo>
                    <a:pt x="3470" y="0"/>
                  </a:moveTo>
                  <a:lnTo>
                    <a:pt x="4701" y="753"/>
                  </a:lnTo>
                  <a:lnTo>
                    <a:pt x="2659" y="2455"/>
                  </a:lnTo>
                  <a:lnTo>
                    <a:pt x="367" y="2846"/>
                  </a:lnTo>
                  <a:lnTo>
                    <a:pt x="0" y="1733"/>
                  </a:lnTo>
                  <a:lnTo>
                    <a:pt x="262" y="281"/>
                  </a:lnTo>
                  <a:lnTo>
                    <a:pt x="3470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1" name="Polygon form 981"/>
            <p:cNvSpPr/>
            <p:nvPr/>
          </p:nvSpPr>
          <p:spPr>
            <a:xfrm>
              <a:off x="314135" y="3242334"/>
              <a:ext cx="29477" cy="29294"/>
            </a:xfrm>
            <a:custGeom>
              <a:avLst/>
              <a:gdLst/>
              <a:ahLst/>
              <a:cxnLst/>
              <a:rect l="0" t="0" r="0" b="0"/>
              <a:pathLst>
                <a:path w="29477" h="29294">
                  <a:moveTo>
                    <a:pt x="29477" y="1268"/>
                  </a:moveTo>
                  <a:lnTo>
                    <a:pt x="17788" y="29294"/>
                  </a:lnTo>
                  <a:lnTo>
                    <a:pt x="10829" y="28878"/>
                  </a:lnTo>
                  <a:lnTo>
                    <a:pt x="4249" y="24824"/>
                  </a:lnTo>
                  <a:lnTo>
                    <a:pt x="0" y="22025"/>
                  </a:lnTo>
                  <a:lnTo>
                    <a:pt x="734" y="21071"/>
                  </a:lnTo>
                  <a:lnTo>
                    <a:pt x="1180" y="21126"/>
                  </a:lnTo>
                  <a:lnTo>
                    <a:pt x="1983" y="20155"/>
                  </a:lnTo>
                  <a:lnTo>
                    <a:pt x="1664" y="19424"/>
                  </a:lnTo>
                  <a:lnTo>
                    <a:pt x="1860" y="18667"/>
                  </a:lnTo>
                  <a:lnTo>
                    <a:pt x="2058" y="17775"/>
                  </a:lnTo>
                  <a:lnTo>
                    <a:pt x="3224" y="16679"/>
                  </a:lnTo>
                  <a:lnTo>
                    <a:pt x="4492" y="14418"/>
                  </a:lnTo>
                  <a:lnTo>
                    <a:pt x="5982" y="13473"/>
                  </a:lnTo>
                  <a:lnTo>
                    <a:pt x="5757" y="12468"/>
                  </a:lnTo>
                  <a:lnTo>
                    <a:pt x="5731" y="11498"/>
                  </a:lnTo>
                  <a:lnTo>
                    <a:pt x="5840" y="10605"/>
                  </a:lnTo>
                  <a:lnTo>
                    <a:pt x="5956" y="9917"/>
                  </a:lnTo>
                  <a:lnTo>
                    <a:pt x="6089" y="9467"/>
                  </a:lnTo>
                  <a:lnTo>
                    <a:pt x="6742" y="8507"/>
                  </a:lnTo>
                  <a:lnTo>
                    <a:pt x="7020" y="7521"/>
                  </a:lnTo>
                  <a:lnTo>
                    <a:pt x="7393" y="6554"/>
                  </a:lnTo>
                  <a:lnTo>
                    <a:pt x="7890" y="5484"/>
                  </a:lnTo>
                  <a:lnTo>
                    <a:pt x="7904" y="4780"/>
                  </a:lnTo>
                  <a:lnTo>
                    <a:pt x="8422" y="4187"/>
                  </a:lnTo>
                  <a:lnTo>
                    <a:pt x="9135" y="4243"/>
                  </a:lnTo>
                  <a:lnTo>
                    <a:pt x="9619" y="4645"/>
                  </a:lnTo>
                  <a:lnTo>
                    <a:pt x="9990" y="4878"/>
                  </a:lnTo>
                  <a:lnTo>
                    <a:pt x="10567" y="4140"/>
                  </a:lnTo>
                  <a:lnTo>
                    <a:pt x="10789" y="3986"/>
                  </a:lnTo>
                  <a:lnTo>
                    <a:pt x="12650" y="0"/>
                  </a:lnTo>
                  <a:lnTo>
                    <a:pt x="18117" y="352"/>
                  </a:lnTo>
                  <a:lnTo>
                    <a:pt x="24593" y="862"/>
                  </a:lnTo>
                  <a:lnTo>
                    <a:pt x="29477" y="12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2" name="Polygon form 982"/>
            <p:cNvSpPr/>
            <p:nvPr/>
          </p:nvSpPr>
          <p:spPr>
            <a:xfrm>
              <a:off x="298814" y="3214606"/>
              <a:ext cx="21438" cy="49120"/>
            </a:xfrm>
            <a:custGeom>
              <a:avLst/>
              <a:gdLst/>
              <a:ahLst/>
              <a:cxnLst/>
              <a:rect l="0" t="0" r="0" b="0"/>
              <a:pathLst>
                <a:path w="21438" h="49120">
                  <a:moveTo>
                    <a:pt x="21079" y="40197"/>
                  </a:moveTo>
                  <a:lnTo>
                    <a:pt x="21304" y="41201"/>
                  </a:lnTo>
                  <a:lnTo>
                    <a:pt x="19813" y="42146"/>
                  </a:lnTo>
                  <a:lnTo>
                    <a:pt x="18546" y="44407"/>
                  </a:lnTo>
                  <a:lnTo>
                    <a:pt x="17380" y="45503"/>
                  </a:lnTo>
                  <a:lnTo>
                    <a:pt x="17182" y="46396"/>
                  </a:lnTo>
                  <a:lnTo>
                    <a:pt x="16986" y="47152"/>
                  </a:lnTo>
                  <a:lnTo>
                    <a:pt x="17304" y="47883"/>
                  </a:lnTo>
                  <a:lnTo>
                    <a:pt x="16502" y="48855"/>
                  </a:lnTo>
                  <a:lnTo>
                    <a:pt x="16055" y="48799"/>
                  </a:lnTo>
                  <a:lnTo>
                    <a:pt x="11426" y="49022"/>
                  </a:lnTo>
                  <a:lnTo>
                    <a:pt x="7324" y="49120"/>
                  </a:lnTo>
                  <a:lnTo>
                    <a:pt x="7848" y="46517"/>
                  </a:lnTo>
                  <a:lnTo>
                    <a:pt x="6887" y="43470"/>
                  </a:lnTo>
                  <a:lnTo>
                    <a:pt x="5554" y="42747"/>
                  </a:lnTo>
                  <a:lnTo>
                    <a:pt x="5830" y="41282"/>
                  </a:lnTo>
                  <a:lnTo>
                    <a:pt x="4024" y="40880"/>
                  </a:lnTo>
                  <a:lnTo>
                    <a:pt x="3426" y="39429"/>
                  </a:lnTo>
                  <a:lnTo>
                    <a:pt x="488" y="38679"/>
                  </a:lnTo>
                  <a:lnTo>
                    <a:pt x="0" y="37801"/>
                  </a:lnTo>
                  <a:lnTo>
                    <a:pt x="898" y="35023"/>
                  </a:lnTo>
                  <a:lnTo>
                    <a:pt x="97" y="29724"/>
                  </a:lnTo>
                  <a:lnTo>
                    <a:pt x="886" y="22545"/>
                  </a:lnTo>
                  <a:lnTo>
                    <a:pt x="1615" y="21402"/>
                  </a:lnTo>
                  <a:lnTo>
                    <a:pt x="1034" y="19626"/>
                  </a:lnTo>
                  <a:lnTo>
                    <a:pt x="768" y="15225"/>
                  </a:lnTo>
                  <a:lnTo>
                    <a:pt x="2597" y="11137"/>
                  </a:lnTo>
                  <a:lnTo>
                    <a:pt x="2426" y="8265"/>
                  </a:lnTo>
                  <a:lnTo>
                    <a:pt x="5545" y="4237"/>
                  </a:lnTo>
                  <a:lnTo>
                    <a:pt x="7978" y="0"/>
                  </a:lnTo>
                  <a:lnTo>
                    <a:pt x="21438" y="1361"/>
                  </a:lnTo>
                  <a:lnTo>
                    <a:pt x="13132" y="16137"/>
                  </a:lnTo>
                  <a:lnTo>
                    <a:pt x="15879" y="23379"/>
                  </a:lnTo>
                  <a:lnTo>
                    <a:pt x="18657" y="30441"/>
                  </a:lnTo>
                  <a:lnTo>
                    <a:pt x="21410" y="37195"/>
                  </a:lnTo>
                  <a:lnTo>
                    <a:pt x="21277" y="37645"/>
                  </a:lnTo>
                  <a:lnTo>
                    <a:pt x="21161" y="38333"/>
                  </a:lnTo>
                  <a:lnTo>
                    <a:pt x="21052" y="39226"/>
                  </a:lnTo>
                  <a:lnTo>
                    <a:pt x="21079" y="4019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3" name="Polygon form 983"/>
            <p:cNvSpPr/>
            <p:nvPr/>
          </p:nvSpPr>
          <p:spPr>
            <a:xfrm>
              <a:off x="343612" y="3223960"/>
              <a:ext cx="32506" cy="21371"/>
            </a:xfrm>
            <a:custGeom>
              <a:avLst/>
              <a:gdLst/>
              <a:ahLst/>
              <a:cxnLst/>
              <a:rect l="0" t="0" r="0" b="0"/>
              <a:pathLst>
                <a:path w="32506" h="21371">
                  <a:moveTo>
                    <a:pt x="30206" y="6667"/>
                  </a:moveTo>
                  <a:lnTo>
                    <a:pt x="26837" y="14189"/>
                  </a:lnTo>
                  <a:lnTo>
                    <a:pt x="23724" y="21371"/>
                  </a:lnTo>
                  <a:lnTo>
                    <a:pt x="20461" y="21132"/>
                  </a:lnTo>
                  <a:lnTo>
                    <a:pt x="16400" y="20845"/>
                  </a:lnTo>
                  <a:lnTo>
                    <a:pt x="10639" y="20432"/>
                  </a:lnTo>
                  <a:lnTo>
                    <a:pt x="5294" y="20032"/>
                  </a:lnTo>
                  <a:lnTo>
                    <a:pt x="0" y="19641"/>
                  </a:lnTo>
                  <a:lnTo>
                    <a:pt x="9471" y="0"/>
                  </a:lnTo>
                  <a:lnTo>
                    <a:pt x="12758" y="263"/>
                  </a:lnTo>
                  <a:lnTo>
                    <a:pt x="16043" y="526"/>
                  </a:lnTo>
                  <a:lnTo>
                    <a:pt x="22627" y="1037"/>
                  </a:lnTo>
                  <a:lnTo>
                    <a:pt x="25925" y="1287"/>
                  </a:lnTo>
                  <a:lnTo>
                    <a:pt x="32506" y="1783"/>
                  </a:lnTo>
                  <a:lnTo>
                    <a:pt x="30279" y="6509"/>
                  </a:lnTo>
                  <a:lnTo>
                    <a:pt x="30206" y="666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4" name="Polygon form 984"/>
            <p:cNvSpPr/>
            <p:nvPr/>
          </p:nvSpPr>
          <p:spPr>
            <a:xfrm>
              <a:off x="311946" y="3215967"/>
              <a:ext cx="27510" cy="35833"/>
            </a:xfrm>
            <a:custGeom>
              <a:avLst/>
              <a:gdLst/>
              <a:ahLst/>
              <a:cxnLst/>
              <a:rect l="0" t="0" r="0" b="0"/>
              <a:pathLst>
                <a:path w="27510" h="35833">
                  <a:moveTo>
                    <a:pt x="14839" y="26367"/>
                  </a:moveTo>
                  <a:lnTo>
                    <a:pt x="12978" y="30353"/>
                  </a:lnTo>
                  <a:lnTo>
                    <a:pt x="12756" y="30507"/>
                  </a:lnTo>
                  <a:lnTo>
                    <a:pt x="12180" y="31245"/>
                  </a:lnTo>
                  <a:lnTo>
                    <a:pt x="11809" y="31012"/>
                  </a:lnTo>
                  <a:lnTo>
                    <a:pt x="11324" y="30609"/>
                  </a:lnTo>
                  <a:lnTo>
                    <a:pt x="10611" y="30553"/>
                  </a:lnTo>
                  <a:lnTo>
                    <a:pt x="10093" y="31147"/>
                  </a:lnTo>
                  <a:lnTo>
                    <a:pt x="10079" y="31851"/>
                  </a:lnTo>
                  <a:lnTo>
                    <a:pt x="9582" y="32920"/>
                  </a:lnTo>
                  <a:lnTo>
                    <a:pt x="9209" y="33888"/>
                  </a:lnTo>
                  <a:lnTo>
                    <a:pt x="8931" y="34874"/>
                  </a:lnTo>
                  <a:lnTo>
                    <a:pt x="8278" y="35833"/>
                  </a:lnTo>
                  <a:lnTo>
                    <a:pt x="5525" y="29080"/>
                  </a:lnTo>
                  <a:lnTo>
                    <a:pt x="2747" y="22017"/>
                  </a:lnTo>
                  <a:lnTo>
                    <a:pt x="0" y="14775"/>
                  </a:lnTo>
                  <a:lnTo>
                    <a:pt x="8306" y="0"/>
                  </a:lnTo>
                  <a:lnTo>
                    <a:pt x="17865" y="875"/>
                  </a:lnTo>
                  <a:lnTo>
                    <a:pt x="17873" y="861"/>
                  </a:lnTo>
                  <a:lnTo>
                    <a:pt x="27510" y="1769"/>
                  </a:lnTo>
                  <a:lnTo>
                    <a:pt x="14839" y="2636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5" name="Polygon form 985"/>
            <p:cNvSpPr/>
            <p:nvPr/>
          </p:nvSpPr>
          <p:spPr>
            <a:xfrm>
              <a:off x="937458" y="3904923"/>
              <a:ext cx="46815" cy="45016"/>
            </a:xfrm>
            <a:custGeom>
              <a:avLst/>
              <a:gdLst/>
              <a:ahLst/>
              <a:cxnLst/>
              <a:rect l="0" t="0" r="0" b="0"/>
              <a:pathLst>
                <a:path w="46815" h="45016">
                  <a:moveTo>
                    <a:pt x="248" y="14880"/>
                  </a:moveTo>
                  <a:lnTo>
                    <a:pt x="4253" y="16566"/>
                  </a:lnTo>
                  <a:lnTo>
                    <a:pt x="6743" y="15835"/>
                  </a:lnTo>
                  <a:lnTo>
                    <a:pt x="6944" y="13643"/>
                  </a:lnTo>
                  <a:lnTo>
                    <a:pt x="9522" y="12821"/>
                  </a:lnTo>
                  <a:lnTo>
                    <a:pt x="11119" y="11293"/>
                  </a:lnTo>
                  <a:lnTo>
                    <a:pt x="10822" y="7443"/>
                  </a:lnTo>
                  <a:lnTo>
                    <a:pt x="13497" y="6405"/>
                  </a:lnTo>
                  <a:lnTo>
                    <a:pt x="13580" y="4681"/>
                  </a:lnTo>
                  <a:lnTo>
                    <a:pt x="15558" y="5895"/>
                  </a:lnTo>
                  <a:lnTo>
                    <a:pt x="16640" y="6001"/>
                  </a:lnTo>
                  <a:lnTo>
                    <a:pt x="18577" y="5955"/>
                  </a:lnTo>
                  <a:lnTo>
                    <a:pt x="21465" y="6860"/>
                  </a:lnTo>
                  <a:lnTo>
                    <a:pt x="22684" y="7400"/>
                  </a:lnTo>
                  <a:lnTo>
                    <a:pt x="24760" y="5758"/>
                  </a:lnTo>
                  <a:lnTo>
                    <a:pt x="26186" y="6635"/>
                  </a:lnTo>
                  <a:lnTo>
                    <a:pt x="26676" y="4395"/>
                  </a:lnTo>
                  <a:lnTo>
                    <a:pt x="28767" y="4406"/>
                  </a:lnTo>
                  <a:lnTo>
                    <a:pt x="29094" y="3679"/>
                  </a:lnTo>
                  <a:lnTo>
                    <a:pt x="28891" y="1731"/>
                  </a:lnTo>
                  <a:lnTo>
                    <a:pt x="29873" y="0"/>
                  </a:lnTo>
                  <a:lnTo>
                    <a:pt x="32058" y="1007"/>
                  </a:lnTo>
                  <a:lnTo>
                    <a:pt x="32122" y="2488"/>
                  </a:lnTo>
                  <a:lnTo>
                    <a:pt x="33231" y="2670"/>
                  </a:lnTo>
                  <a:lnTo>
                    <a:pt x="34096" y="6713"/>
                  </a:lnTo>
                  <a:lnTo>
                    <a:pt x="35922" y="8225"/>
                  </a:lnTo>
                  <a:lnTo>
                    <a:pt x="36835" y="7164"/>
                  </a:lnTo>
                  <a:lnTo>
                    <a:pt x="38230" y="6620"/>
                  </a:lnTo>
                  <a:lnTo>
                    <a:pt x="39739" y="4375"/>
                  </a:lnTo>
                  <a:lnTo>
                    <a:pt x="42220" y="4621"/>
                  </a:lnTo>
                  <a:lnTo>
                    <a:pt x="45777" y="4466"/>
                  </a:lnTo>
                  <a:lnTo>
                    <a:pt x="46815" y="5817"/>
                  </a:lnTo>
                  <a:lnTo>
                    <a:pt x="44970" y="6448"/>
                  </a:lnTo>
                  <a:lnTo>
                    <a:pt x="43480" y="7415"/>
                  </a:lnTo>
                  <a:lnTo>
                    <a:pt x="39673" y="8150"/>
                  </a:lnTo>
                  <a:lnTo>
                    <a:pt x="36244" y="9320"/>
                  </a:lnTo>
                  <a:lnTo>
                    <a:pt x="34809" y="11497"/>
                  </a:lnTo>
                  <a:lnTo>
                    <a:pt x="36202" y="13498"/>
                  </a:lnTo>
                  <a:lnTo>
                    <a:pt x="37262" y="15870"/>
                  </a:lnTo>
                  <a:lnTo>
                    <a:pt x="36066" y="17960"/>
                  </a:lnTo>
                  <a:lnTo>
                    <a:pt x="36707" y="19800"/>
                  </a:lnTo>
                  <a:lnTo>
                    <a:pt x="36196" y="21569"/>
                  </a:lnTo>
                  <a:lnTo>
                    <a:pt x="32807" y="21551"/>
                  </a:lnTo>
                  <a:lnTo>
                    <a:pt x="35008" y="24675"/>
                  </a:lnTo>
                  <a:lnTo>
                    <a:pt x="33064" y="25978"/>
                  </a:lnTo>
                  <a:lnTo>
                    <a:pt x="32274" y="28934"/>
                  </a:lnTo>
                  <a:lnTo>
                    <a:pt x="33166" y="31814"/>
                  </a:lnTo>
                  <a:lnTo>
                    <a:pt x="32092" y="33216"/>
                  </a:lnTo>
                  <a:lnTo>
                    <a:pt x="30668" y="32816"/>
                  </a:lnTo>
                  <a:lnTo>
                    <a:pt x="28086" y="33539"/>
                  </a:lnTo>
                  <a:lnTo>
                    <a:pt x="28004" y="34896"/>
                  </a:lnTo>
                  <a:lnTo>
                    <a:pt x="25341" y="34980"/>
                  </a:lnTo>
                  <a:lnTo>
                    <a:pt x="23949" y="37766"/>
                  </a:lnTo>
                  <a:lnTo>
                    <a:pt x="24706" y="41856"/>
                  </a:lnTo>
                  <a:lnTo>
                    <a:pt x="20438" y="44003"/>
                  </a:lnTo>
                  <a:lnTo>
                    <a:pt x="17840" y="43659"/>
                  </a:lnTo>
                  <a:lnTo>
                    <a:pt x="17322" y="44734"/>
                  </a:lnTo>
                  <a:lnTo>
                    <a:pt x="15041" y="44188"/>
                  </a:lnTo>
                  <a:lnTo>
                    <a:pt x="11570" y="45016"/>
                  </a:lnTo>
                  <a:lnTo>
                    <a:pt x="5045" y="42749"/>
                  </a:lnTo>
                  <a:lnTo>
                    <a:pt x="7446" y="38310"/>
                  </a:lnTo>
                  <a:lnTo>
                    <a:pt x="6519" y="35238"/>
                  </a:lnTo>
                  <a:lnTo>
                    <a:pt x="3641" y="34516"/>
                  </a:lnTo>
                  <a:lnTo>
                    <a:pt x="2729" y="31489"/>
                  </a:lnTo>
                  <a:lnTo>
                    <a:pt x="750" y="27709"/>
                  </a:lnTo>
                  <a:lnTo>
                    <a:pt x="1697" y="25043"/>
                  </a:lnTo>
                  <a:lnTo>
                    <a:pt x="0" y="24388"/>
                  </a:lnTo>
                  <a:lnTo>
                    <a:pt x="195" y="20880"/>
                  </a:lnTo>
                  <a:lnTo>
                    <a:pt x="248" y="1488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6" name="Polygon form 986"/>
            <p:cNvSpPr/>
            <p:nvPr/>
          </p:nvSpPr>
          <p:spPr>
            <a:xfrm>
              <a:off x="765992" y="4118618"/>
              <a:ext cx="47765" cy="56925"/>
            </a:xfrm>
            <a:custGeom>
              <a:avLst/>
              <a:gdLst/>
              <a:ahLst/>
              <a:cxnLst/>
              <a:rect l="0" t="0" r="0" b="0"/>
              <a:pathLst>
                <a:path w="47765" h="56925">
                  <a:moveTo>
                    <a:pt x="18669" y="78"/>
                  </a:moveTo>
                  <a:lnTo>
                    <a:pt x="19578" y="3588"/>
                  </a:lnTo>
                  <a:lnTo>
                    <a:pt x="20646" y="6413"/>
                  </a:lnTo>
                  <a:lnTo>
                    <a:pt x="21507" y="7938"/>
                  </a:lnTo>
                  <a:lnTo>
                    <a:pt x="22941" y="10403"/>
                  </a:lnTo>
                  <a:lnTo>
                    <a:pt x="25479" y="10028"/>
                  </a:lnTo>
                  <a:lnTo>
                    <a:pt x="26753" y="9368"/>
                  </a:lnTo>
                  <a:lnTo>
                    <a:pt x="28860" y="10039"/>
                  </a:lnTo>
                  <a:lnTo>
                    <a:pt x="29453" y="8862"/>
                  </a:lnTo>
                  <a:lnTo>
                    <a:pt x="30454" y="6118"/>
                  </a:lnTo>
                  <a:lnTo>
                    <a:pt x="32835" y="5939"/>
                  </a:lnTo>
                  <a:lnTo>
                    <a:pt x="33054" y="5123"/>
                  </a:lnTo>
                  <a:lnTo>
                    <a:pt x="35010" y="5110"/>
                  </a:lnTo>
                  <a:lnTo>
                    <a:pt x="34651" y="6807"/>
                  </a:lnTo>
                  <a:lnTo>
                    <a:pt x="39303" y="6777"/>
                  </a:lnTo>
                  <a:lnTo>
                    <a:pt x="39324" y="9744"/>
                  </a:lnTo>
                  <a:lnTo>
                    <a:pt x="40067" y="11565"/>
                  </a:lnTo>
                  <a:lnTo>
                    <a:pt x="39448" y="14405"/>
                  </a:lnTo>
                  <a:lnTo>
                    <a:pt x="39669" y="17305"/>
                  </a:lnTo>
                  <a:lnTo>
                    <a:pt x="40907" y="19059"/>
                  </a:lnTo>
                  <a:lnTo>
                    <a:pt x="40569" y="24669"/>
                  </a:lnTo>
                  <a:lnTo>
                    <a:pt x="41525" y="24240"/>
                  </a:lnTo>
                  <a:lnTo>
                    <a:pt x="43180" y="24362"/>
                  </a:lnTo>
                  <a:lnTo>
                    <a:pt x="45563" y="23666"/>
                  </a:lnTo>
                  <a:lnTo>
                    <a:pt x="47295" y="23951"/>
                  </a:lnTo>
                  <a:lnTo>
                    <a:pt x="47658" y="25417"/>
                  </a:lnTo>
                  <a:lnTo>
                    <a:pt x="47160" y="27703"/>
                  </a:lnTo>
                  <a:lnTo>
                    <a:pt x="47765" y="29918"/>
                  </a:lnTo>
                  <a:lnTo>
                    <a:pt x="47144" y="31682"/>
                  </a:lnTo>
                  <a:lnTo>
                    <a:pt x="47417" y="33312"/>
                  </a:lnTo>
                  <a:lnTo>
                    <a:pt x="39494" y="33216"/>
                  </a:lnTo>
                  <a:lnTo>
                    <a:pt x="38831" y="48215"/>
                  </a:lnTo>
                  <a:lnTo>
                    <a:pt x="41235" y="52086"/>
                  </a:lnTo>
                  <a:lnTo>
                    <a:pt x="43579" y="55047"/>
                  </a:lnTo>
                  <a:lnTo>
                    <a:pt x="36572" y="56925"/>
                  </a:lnTo>
                  <a:lnTo>
                    <a:pt x="27472" y="56207"/>
                  </a:lnTo>
                  <a:lnTo>
                    <a:pt x="24935" y="53937"/>
                  </a:lnTo>
                  <a:lnTo>
                    <a:pt x="9632" y="54074"/>
                  </a:lnTo>
                  <a:lnTo>
                    <a:pt x="9053" y="54402"/>
                  </a:lnTo>
                  <a:lnTo>
                    <a:pt x="6854" y="52266"/>
                  </a:lnTo>
                  <a:lnTo>
                    <a:pt x="4409" y="52117"/>
                  </a:lnTo>
                  <a:lnTo>
                    <a:pt x="2131" y="52911"/>
                  </a:lnTo>
                  <a:lnTo>
                    <a:pt x="295" y="53800"/>
                  </a:lnTo>
                  <a:lnTo>
                    <a:pt x="0" y="50841"/>
                  </a:lnTo>
                  <a:lnTo>
                    <a:pt x="604" y="46706"/>
                  </a:lnTo>
                  <a:lnTo>
                    <a:pt x="1993" y="42403"/>
                  </a:lnTo>
                  <a:lnTo>
                    <a:pt x="2227" y="40385"/>
                  </a:lnTo>
                  <a:lnTo>
                    <a:pt x="3535" y="36147"/>
                  </a:lnTo>
                  <a:lnTo>
                    <a:pt x="4475" y="34221"/>
                  </a:lnTo>
                  <a:lnTo>
                    <a:pt x="6714" y="31148"/>
                  </a:lnTo>
                  <a:lnTo>
                    <a:pt x="7972" y="29057"/>
                  </a:lnTo>
                  <a:lnTo>
                    <a:pt x="8430" y="25572"/>
                  </a:lnTo>
                  <a:lnTo>
                    <a:pt x="8271" y="22905"/>
                  </a:lnTo>
                  <a:lnTo>
                    <a:pt x="7153" y="21220"/>
                  </a:lnTo>
                  <a:lnTo>
                    <a:pt x="6174" y="18363"/>
                  </a:lnTo>
                  <a:lnTo>
                    <a:pt x="5270" y="15538"/>
                  </a:lnTo>
                  <a:lnTo>
                    <a:pt x="5487" y="14560"/>
                  </a:lnTo>
                  <a:lnTo>
                    <a:pt x="6685" y="12697"/>
                  </a:lnTo>
                  <a:lnTo>
                    <a:pt x="5572" y="8149"/>
                  </a:lnTo>
                  <a:lnTo>
                    <a:pt x="4817" y="4998"/>
                  </a:lnTo>
                  <a:lnTo>
                    <a:pt x="2921" y="2019"/>
                  </a:lnTo>
                  <a:lnTo>
                    <a:pt x="3293" y="1105"/>
                  </a:lnTo>
                  <a:lnTo>
                    <a:pt x="4881" y="474"/>
                  </a:lnTo>
                  <a:lnTo>
                    <a:pt x="5992" y="564"/>
                  </a:lnTo>
                  <a:lnTo>
                    <a:pt x="7343" y="0"/>
                  </a:lnTo>
                  <a:lnTo>
                    <a:pt x="18669" y="7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7" name="Polygon form 987"/>
            <p:cNvSpPr/>
            <p:nvPr/>
          </p:nvSpPr>
          <p:spPr>
            <a:xfrm>
              <a:off x="767755" y="4111904"/>
              <a:ext cx="4158" cy="6359"/>
            </a:xfrm>
            <a:custGeom>
              <a:avLst/>
              <a:gdLst/>
              <a:ahLst/>
              <a:cxnLst/>
              <a:rect l="0" t="0" r="0" b="0"/>
              <a:pathLst>
                <a:path w="4158" h="6359">
                  <a:moveTo>
                    <a:pt x="1983" y="5863"/>
                  </a:moveTo>
                  <a:lnTo>
                    <a:pt x="1003" y="6359"/>
                  </a:lnTo>
                  <a:lnTo>
                    <a:pt x="0" y="2820"/>
                  </a:lnTo>
                  <a:lnTo>
                    <a:pt x="1562" y="790"/>
                  </a:lnTo>
                  <a:lnTo>
                    <a:pt x="2728" y="0"/>
                  </a:lnTo>
                  <a:lnTo>
                    <a:pt x="4158" y="1616"/>
                  </a:lnTo>
                  <a:lnTo>
                    <a:pt x="2754" y="2603"/>
                  </a:lnTo>
                  <a:lnTo>
                    <a:pt x="2117" y="3812"/>
                  </a:lnTo>
                  <a:lnTo>
                    <a:pt x="1983" y="58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8" name="Polygon form 988"/>
            <p:cNvSpPr/>
            <p:nvPr/>
          </p:nvSpPr>
          <p:spPr>
            <a:xfrm>
              <a:off x="875718" y="3891951"/>
              <a:ext cx="19490" cy="16787"/>
            </a:xfrm>
            <a:custGeom>
              <a:avLst/>
              <a:gdLst/>
              <a:ahLst/>
              <a:cxnLst/>
              <a:rect l="0" t="0" r="0" b="0"/>
              <a:pathLst>
                <a:path w="19490" h="16787">
                  <a:moveTo>
                    <a:pt x="8195" y="2936"/>
                  </a:moveTo>
                  <a:lnTo>
                    <a:pt x="9770" y="3214"/>
                  </a:lnTo>
                  <a:lnTo>
                    <a:pt x="10091" y="1992"/>
                  </a:lnTo>
                  <a:lnTo>
                    <a:pt x="11693" y="20"/>
                  </a:lnTo>
                  <a:lnTo>
                    <a:pt x="14035" y="2459"/>
                  </a:lnTo>
                  <a:lnTo>
                    <a:pt x="16514" y="5767"/>
                  </a:lnTo>
                  <a:lnTo>
                    <a:pt x="18153" y="5939"/>
                  </a:lnTo>
                  <a:lnTo>
                    <a:pt x="19490" y="7184"/>
                  </a:lnTo>
                  <a:lnTo>
                    <a:pt x="16758" y="7653"/>
                  </a:lnTo>
                  <a:lnTo>
                    <a:pt x="16956" y="11354"/>
                  </a:lnTo>
                  <a:lnTo>
                    <a:pt x="16715" y="13033"/>
                  </a:lnTo>
                  <a:lnTo>
                    <a:pt x="15682" y="14179"/>
                  </a:lnTo>
                  <a:lnTo>
                    <a:pt x="16257" y="16525"/>
                  </a:lnTo>
                  <a:lnTo>
                    <a:pt x="15443" y="16787"/>
                  </a:lnTo>
                  <a:lnTo>
                    <a:pt x="12783" y="14366"/>
                  </a:lnTo>
                  <a:lnTo>
                    <a:pt x="13489" y="11986"/>
                  </a:lnTo>
                  <a:lnTo>
                    <a:pt x="12184" y="10625"/>
                  </a:lnTo>
                  <a:lnTo>
                    <a:pt x="10968" y="11012"/>
                  </a:lnTo>
                  <a:lnTo>
                    <a:pt x="7608" y="14625"/>
                  </a:lnTo>
                  <a:lnTo>
                    <a:pt x="6879" y="11341"/>
                  </a:lnTo>
                  <a:lnTo>
                    <a:pt x="5180" y="10608"/>
                  </a:lnTo>
                  <a:lnTo>
                    <a:pt x="3465" y="9361"/>
                  </a:lnTo>
                  <a:lnTo>
                    <a:pt x="4129" y="7826"/>
                  </a:lnTo>
                  <a:lnTo>
                    <a:pt x="1978" y="6253"/>
                  </a:lnTo>
                  <a:lnTo>
                    <a:pt x="2424" y="5046"/>
                  </a:lnTo>
                  <a:lnTo>
                    <a:pt x="958" y="4264"/>
                  </a:lnTo>
                  <a:lnTo>
                    <a:pt x="0" y="3041"/>
                  </a:lnTo>
                  <a:lnTo>
                    <a:pt x="675" y="2244"/>
                  </a:lnTo>
                  <a:lnTo>
                    <a:pt x="3491" y="3532"/>
                  </a:lnTo>
                  <a:lnTo>
                    <a:pt x="5385" y="3760"/>
                  </a:lnTo>
                  <a:lnTo>
                    <a:pt x="5732" y="3191"/>
                  </a:lnTo>
                  <a:lnTo>
                    <a:pt x="3517" y="679"/>
                  </a:lnTo>
                  <a:lnTo>
                    <a:pt x="4257" y="0"/>
                  </a:lnTo>
                  <a:lnTo>
                    <a:pt x="5244" y="130"/>
                  </a:lnTo>
                  <a:lnTo>
                    <a:pt x="8195" y="2936"/>
                  </a:lnTo>
                  <a:close/>
                </a:path>
              </a:pathLst>
            </a:custGeom>
            <a:solidFill>
              <a:srgbClr val="E5F5E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9" name="Polygon form 989"/>
            <p:cNvSpPr/>
            <p:nvPr/>
          </p:nvSpPr>
          <p:spPr>
            <a:xfrm>
              <a:off x="876556" y="3902127"/>
              <a:ext cx="5547" cy="4622"/>
            </a:xfrm>
            <a:custGeom>
              <a:avLst/>
              <a:gdLst/>
              <a:ahLst/>
              <a:cxnLst/>
              <a:rect l="0" t="0" r="0" b="0"/>
              <a:pathLst>
                <a:path w="5547" h="4622">
                  <a:moveTo>
                    <a:pt x="690" y="0"/>
                  </a:moveTo>
                  <a:lnTo>
                    <a:pt x="1956" y="1242"/>
                  </a:lnTo>
                  <a:lnTo>
                    <a:pt x="3474" y="1189"/>
                  </a:lnTo>
                  <a:lnTo>
                    <a:pt x="3602" y="1921"/>
                  </a:lnTo>
                  <a:lnTo>
                    <a:pt x="5547" y="4622"/>
                  </a:lnTo>
                  <a:lnTo>
                    <a:pt x="3056" y="4057"/>
                  </a:lnTo>
                  <a:lnTo>
                    <a:pt x="892" y="1919"/>
                  </a:lnTo>
                  <a:lnTo>
                    <a:pt x="0" y="147"/>
                  </a:lnTo>
                  <a:lnTo>
                    <a:pt x="690" y="0"/>
                  </a:lnTo>
                  <a:close/>
                </a:path>
              </a:pathLst>
            </a:custGeom>
            <a:solidFill>
              <a:srgbClr val="E5F5E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0" name="Polygon form 990"/>
            <p:cNvSpPr/>
            <p:nvPr/>
          </p:nvSpPr>
          <p:spPr>
            <a:xfrm>
              <a:off x="808778" y="3862339"/>
              <a:ext cx="12423" cy="13982"/>
            </a:xfrm>
            <a:custGeom>
              <a:avLst/>
              <a:gdLst/>
              <a:ahLst/>
              <a:cxnLst/>
              <a:rect l="0" t="0" r="0" b="0"/>
              <a:pathLst>
                <a:path w="12423" h="13982">
                  <a:moveTo>
                    <a:pt x="0" y="1216"/>
                  </a:moveTo>
                  <a:lnTo>
                    <a:pt x="675" y="507"/>
                  </a:lnTo>
                  <a:lnTo>
                    <a:pt x="2764" y="0"/>
                  </a:lnTo>
                  <a:lnTo>
                    <a:pt x="5382" y="1420"/>
                  </a:lnTo>
                  <a:lnTo>
                    <a:pt x="6748" y="1569"/>
                  </a:lnTo>
                  <a:lnTo>
                    <a:pt x="8417" y="2806"/>
                  </a:lnTo>
                  <a:lnTo>
                    <a:pt x="8431" y="4406"/>
                  </a:lnTo>
                  <a:lnTo>
                    <a:pt x="9743" y="5152"/>
                  </a:lnTo>
                  <a:lnTo>
                    <a:pt x="10523" y="7112"/>
                  </a:lnTo>
                  <a:lnTo>
                    <a:pt x="11857" y="8286"/>
                  </a:lnTo>
                  <a:lnTo>
                    <a:pt x="11734" y="8992"/>
                  </a:lnTo>
                  <a:lnTo>
                    <a:pt x="12423" y="9457"/>
                  </a:lnTo>
                  <a:lnTo>
                    <a:pt x="11604" y="9824"/>
                  </a:lnTo>
                  <a:lnTo>
                    <a:pt x="9639" y="9725"/>
                  </a:lnTo>
                  <a:lnTo>
                    <a:pt x="9216" y="9079"/>
                  </a:lnTo>
                  <a:lnTo>
                    <a:pt x="8583" y="9469"/>
                  </a:lnTo>
                  <a:lnTo>
                    <a:pt x="8943" y="10308"/>
                  </a:lnTo>
                  <a:lnTo>
                    <a:pt x="8261" y="11827"/>
                  </a:lnTo>
                  <a:lnTo>
                    <a:pt x="7917" y="13454"/>
                  </a:lnTo>
                  <a:lnTo>
                    <a:pt x="7155" y="13982"/>
                  </a:lnTo>
                  <a:lnTo>
                    <a:pt x="6254" y="11844"/>
                  </a:lnTo>
                  <a:lnTo>
                    <a:pt x="6311" y="9826"/>
                  </a:lnTo>
                  <a:lnTo>
                    <a:pt x="5903" y="7762"/>
                  </a:lnTo>
                  <a:lnTo>
                    <a:pt x="3599" y="4998"/>
                  </a:lnTo>
                  <a:lnTo>
                    <a:pt x="2272" y="3033"/>
                  </a:lnTo>
                  <a:lnTo>
                    <a:pt x="1059" y="1656"/>
                  </a:lnTo>
                  <a:lnTo>
                    <a:pt x="0" y="121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1" name="Polygon form 991"/>
            <p:cNvSpPr/>
            <p:nvPr/>
          </p:nvSpPr>
          <p:spPr>
            <a:xfrm>
              <a:off x="883198" y="4148496"/>
              <a:ext cx="30074" cy="64378"/>
            </a:xfrm>
            <a:custGeom>
              <a:avLst/>
              <a:gdLst/>
              <a:ahLst/>
              <a:cxnLst/>
              <a:rect l="0" t="0" r="0" b="0"/>
              <a:pathLst>
                <a:path w="30074" h="64378">
                  <a:moveTo>
                    <a:pt x="27474" y="2061"/>
                  </a:moveTo>
                  <a:lnTo>
                    <a:pt x="28352" y="4102"/>
                  </a:lnTo>
                  <a:lnTo>
                    <a:pt x="29078" y="7265"/>
                  </a:lnTo>
                  <a:lnTo>
                    <a:pt x="29267" y="13014"/>
                  </a:lnTo>
                  <a:lnTo>
                    <a:pt x="30074" y="15259"/>
                  </a:lnTo>
                  <a:lnTo>
                    <a:pt x="29513" y="17543"/>
                  </a:lnTo>
                  <a:lnTo>
                    <a:pt x="28728" y="18938"/>
                  </a:lnTo>
                  <a:lnTo>
                    <a:pt x="27671" y="16126"/>
                  </a:lnTo>
                  <a:lnTo>
                    <a:pt x="26846" y="17529"/>
                  </a:lnTo>
                  <a:lnTo>
                    <a:pt x="27274" y="21073"/>
                  </a:lnTo>
                  <a:lnTo>
                    <a:pt x="26765" y="23091"/>
                  </a:lnTo>
                  <a:lnTo>
                    <a:pt x="25628" y="24179"/>
                  </a:lnTo>
                  <a:lnTo>
                    <a:pt x="25027" y="28215"/>
                  </a:lnTo>
                  <a:lnTo>
                    <a:pt x="23020" y="33751"/>
                  </a:lnTo>
                  <a:lnTo>
                    <a:pt x="20512" y="40290"/>
                  </a:lnTo>
                  <a:lnTo>
                    <a:pt x="17234" y="49276"/>
                  </a:lnTo>
                  <a:lnTo>
                    <a:pt x="15050" y="55870"/>
                  </a:lnTo>
                  <a:lnTo>
                    <a:pt x="12713" y="61357"/>
                  </a:lnTo>
                  <a:lnTo>
                    <a:pt x="9578" y="62427"/>
                  </a:lnTo>
                  <a:lnTo>
                    <a:pt x="6119" y="64378"/>
                  </a:lnTo>
                  <a:lnTo>
                    <a:pt x="4146" y="63127"/>
                  </a:lnTo>
                  <a:lnTo>
                    <a:pt x="1421" y="61375"/>
                  </a:lnTo>
                  <a:lnTo>
                    <a:pt x="688" y="58852"/>
                  </a:lnTo>
                  <a:lnTo>
                    <a:pt x="907" y="54637"/>
                  </a:lnTo>
                  <a:lnTo>
                    <a:pt x="0" y="50829"/>
                  </a:lnTo>
                  <a:lnTo>
                    <a:pt x="6" y="47406"/>
                  </a:lnTo>
                  <a:lnTo>
                    <a:pt x="1010" y="43991"/>
                  </a:lnTo>
                  <a:lnTo>
                    <a:pt x="2807" y="43194"/>
                  </a:lnTo>
                  <a:lnTo>
                    <a:pt x="2969" y="41612"/>
                  </a:lnTo>
                  <a:lnTo>
                    <a:pt x="5095" y="38035"/>
                  </a:lnTo>
                  <a:lnTo>
                    <a:pt x="5708" y="35011"/>
                  </a:lnTo>
                  <a:lnTo>
                    <a:pt x="5037" y="32748"/>
                  </a:lnTo>
                  <a:lnTo>
                    <a:pt x="4581" y="29741"/>
                  </a:lnTo>
                  <a:lnTo>
                    <a:pt x="4637" y="25356"/>
                  </a:lnTo>
                  <a:lnTo>
                    <a:pt x="6163" y="22712"/>
                  </a:lnTo>
                  <a:lnTo>
                    <a:pt x="6899" y="19701"/>
                  </a:lnTo>
                  <a:lnTo>
                    <a:pt x="8796" y="19548"/>
                  </a:lnTo>
                  <a:lnTo>
                    <a:pt x="10978" y="18597"/>
                  </a:lnTo>
                  <a:lnTo>
                    <a:pt x="12443" y="17752"/>
                  </a:lnTo>
                  <a:lnTo>
                    <a:pt x="14109" y="17707"/>
                  </a:lnTo>
                  <a:lnTo>
                    <a:pt x="16469" y="15018"/>
                  </a:lnTo>
                  <a:lnTo>
                    <a:pt x="19801" y="12119"/>
                  </a:lnTo>
                  <a:lnTo>
                    <a:pt x="21110" y="9734"/>
                  </a:lnTo>
                  <a:lnTo>
                    <a:pt x="20733" y="7691"/>
                  </a:lnTo>
                  <a:lnTo>
                    <a:pt x="22307" y="8281"/>
                  </a:lnTo>
                  <a:lnTo>
                    <a:pt x="24625" y="4989"/>
                  </a:lnTo>
                  <a:lnTo>
                    <a:pt x="24880" y="2122"/>
                  </a:lnTo>
                  <a:lnTo>
                    <a:pt x="26273" y="0"/>
                  </a:lnTo>
                  <a:lnTo>
                    <a:pt x="27474" y="206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2" name="Polygon form 992"/>
            <p:cNvSpPr/>
            <p:nvPr/>
          </p:nvSpPr>
          <p:spPr>
            <a:xfrm>
              <a:off x="303991" y="3924286"/>
              <a:ext cx="94366" cy="94488"/>
            </a:xfrm>
            <a:custGeom>
              <a:avLst/>
              <a:gdLst/>
              <a:ahLst/>
              <a:cxnLst/>
              <a:rect l="0" t="0" r="0" b="0"/>
              <a:pathLst>
                <a:path w="94366" h="94488">
                  <a:moveTo>
                    <a:pt x="61668" y="37703"/>
                  </a:moveTo>
                  <a:lnTo>
                    <a:pt x="59090" y="41985"/>
                  </a:lnTo>
                  <a:lnTo>
                    <a:pt x="57523" y="45525"/>
                  </a:lnTo>
                  <a:lnTo>
                    <a:pt x="55599" y="52160"/>
                  </a:lnTo>
                  <a:lnTo>
                    <a:pt x="54665" y="54571"/>
                  </a:lnTo>
                  <a:lnTo>
                    <a:pt x="54671" y="57306"/>
                  </a:lnTo>
                  <a:lnTo>
                    <a:pt x="55267" y="59773"/>
                  </a:lnTo>
                  <a:lnTo>
                    <a:pt x="55160" y="63655"/>
                  </a:lnTo>
                  <a:lnTo>
                    <a:pt x="56847" y="67443"/>
                  </a:lnTo>
                  <a:lnTo>
                    <a:pt x="57142" y="70308"/>
                  </a:lnTo>
                  <a:lnTo>
                    <a:pt x="58122" y="72804"/>
                  </a:lnTo>
                  <a:lnTo>
                    <a:pt x="61838" y="74250"/>
                  </a:lnTo>
                  <a:lnTo>
                    <a:pt x="62999" y="76374"/>
                  </a:lnTo>
                  <a:lnTo>
                    <a:pt x="66534" y="75090"/>
                  </a:lnTo>
                  <a:lnTo>
                    <a:pt x="69478" y="74679"/>
                  </a:lnTo>
                  <a:lnTo>
                    <a:pt x="72440" y="73876"/>
                  </a:lnTo>
                  <a:lnTo>
                    <a:pt x="74948" y="73100"/>
                  </a:lnTo>
                  <a:lnTo>
                    <a:pt x="77696" y="71158"/>
                  </a:lnTo>
                  <a:lnTo>
                    <a:pt x="79129" y="68307"/>
                  </a:lnTo>
                  <a:lnTo>
                    <a:pt x="80247" y="64173"/>
                  </a:lnTo>
                  <a:lnTo>
                    <a:pt x="81178" y="62753"/>
                  </a:lnTo>
                  <a:lnTo>
                    <a:pt x="83953" y="61547"/>
                  </a:lnTo>
                  <a:lnTo>
                    <a:pt x="88105" y="60538"/>
                  </a:lnTo>
                  <a:lnTo>
                    <a:pt x="91352" y="60819"/>
                  </a:lnTo>
                  <a:lnTo>
                    <a:pt x="93683" y="60477"/>
                  </a:lnTo>
                  <a:lnTo>
                    <a:pt x="94366" y="61548"/>
                  </a:lnTo>
                  <a:lnTo>
                    <a:pt x="93778" y="63909"/>
                  </a:lnTo>
                  <a:lnTo>
                    <a:pt x="91223" y="66768"/>
                  </a:lnTo>
                  <a:lnTo>
                    <a:pt x="89781" y="69735"/>
                  </a:lnTo>
                  <a:lnTo>
                    <a:pt x="90312" y="70612"/>
                  </a:lnTo>
                  <a:lnTo>
                    <a:pt x="89372" y="72722"/>
                  </a:lnTo>
                  <a:lnTo>
                    <a:pt x="87767" y="76536"/>
                  </a:lnTo>
                  <a:lnTo>
                    <a:pt x="87035" y="75244"/>
                  </a:lnTo>
                  <a:lnTo>
                    <a:pt x="86238" y="75304"/>
                  </a:lnTo>
                  <a:lnTo>
                    <a:pt x="85515" y="75348"/>
                  </a:lnTo>
                  <a:lnTo>
                    <a:pt x="83664" y="78285"/>
                  </a:lnTo>
                  <a:lnTo>
                    <a:pt x="83082" y="77682"/>
                  </a:lnTo>
                  <a:lnTo>
                    <a:pt x="82590" y="77896"/>
                  </a:lnTo>
                  <a:lnTo>
                    <a:pt x="82496" y="78623"/>
                  </a:lnTo>
                  <a:lnTo>
                    <a:pt x="79038" y="78470"/>
                  </a:lnTo>
                  <a:lnTo>
                    <a:pt x="75537" y="78378"/>
                  </a:lnTo>
                  <a:lnTo>
                    <a:pt x="75062" y="81161"/>
                  </a:lnTo>
                  <a:lnTo>
                    <a:pt x="73365" y="81125"/>
                  </a:lnTo>
                  <a:lnTo>
                    <a:pt x="74489" y="82815"/>
                  </a:lnTo>
                  <a:lnTo>
                    <a:pt x="75694" y="83995"/>
                  </a:lnTo>
                  <a:lnTo>
                    <a:pt x="75941" y="85078"/>
                  </a:lnTo>
                  <a:lnTo>
                    <a:pt x="76503" y="85394"/>
                  </a:lnTo>
                  <a:lnTo>
                    <a:pt x="76144" y="87075"/>
                  </a:lnTo>
                  <a:lnTo>
                    <a:pt x="71308" y="86963"/>
                  </a:lnTo>
                  <a:lnTo>
                    <a:pt x="68876" y="90955"/>
                  </a:lnTo>
                  <a:lnTo>
                    <a:pt x="69275" y="91894"/>
                  </a:lnTo>
                  <a:lnTo>
                    <a:pt x="68667" y="93046"/>
                  </a:lnTo>
                  <a:lnTo>
                    <a:pt x="68367" y="94488"/>
                  </a:lnTo>
                  <a:lnTo>
                    <a:pt x="64887" y="89039"/>
                  </a:lnTo>
                  <a:lnTo>
                    <a:pt x="63197" y="87375"/>
                  </a:lnTo>
                  <a:lnTo>
                    <a:pt x="60331" y="85995"/>
                  </a:lnTo>
                  <a:lnTo>
                    <a:pt x="58170" y="86298"/>
                  </a:lnTo>
                  <a:lnTo>
                    <a:pt x="54842" y="88086"/>
                  </a:lnTo>
                  <a:lnTo>
                    <a:pt x="52863" y="88524"/>
                  </a:lnTo>
                  <a:lnTo>
                    <a:pt x="50418" y="87136"/>
                  </a:lnTo>
                  <a:lnTo>
                    <a:pt x="47755" y="86106"/>
                  </a:lnTo>
                  <a:lnTo>
                    <a:pt x="44634" y="83712"/>
                  </a:lnTo>
                  <a:lnTo>
                    <a:pt x="41941" y="82926"/>
                  </a:lnTo>
                  <a:lnTo>
                    <a:pt x="38115" y="80467"/>
                  </a:lnTo>
                  <a:lnTo>
                    <a:pt x="35433" y="77971"/>
                  </a:lnTo>
                  <a:lnTo>
                    <a:pt x="34748" y="76601"/>
                  </a:lnTo>
                  <a:lnTo>
                    <a:pt x="32714" y="76231"/>
                  </a:lnTo>
                  <a:lnTo>
                    <a:pt x="29210" y="74509"/>
                  </a:lnTo>
                  <a:lnTo>
                    <a:pt x="28129" y="72163"/>
                  </a:lnTo>
                  <a:lnTo>
                    <a:pt x="24737" y="69163"/>
                  </a:lnTo>
                  <a:lnTo>
                    <a:pt x="23581" y="65922"/>
                  </a:lnTo>
                  <a:lnTo>
                    <a:pt x="23262" y="63437"/>
                  </a:lnTo>
                  <a:lnTo>
                    <a:pt x="24612" y="62997"/>
                  </a:lnTo>
                  <a:lnTo>
                    <a:pt x="24569" y="61550"/>
                  </a:lnTo>
                  <a:lnTo>
                    <a:pt x="25730" y="60283"/>
                  </a:lnTo>
                  <a:lnTo>
                    <a:pt x="26168" y="58548"/>
                  </a:lnTo>
                  <a:lnTo>
                    <a:pt x="25481" y="56242"/>
                  </a:lnTo>
                  <a:lnTo>
                    <a:pt x="25653" y="54231"/>
                  </a:lnTo>
                  <a:lnTo>
                    <a:pt x="25076" y="51645"/>
                  </a:lnTo>
                  <a:lnTo>
                    <a:pt x="23192" y="46508"/>
                  </a:lnTo>
                  <a:lnTo>
                    <a:pt x="20633" y="42410"/>
                  </a:lnTo>
                  <a:lnTo>
                    <a:pt x="19784" y="39192"/>
                  </a:lnTo>
                  <a:lnTo>
                    <a:pt x="17292" y="36980"/>
                  </a:lnTo>
                  <a:lnTo>
                    <a:pt x="17004" y="35719"/>
                  </a:lnTo>
                  <a:lnTo>
                    <a:pt x="18527" y="32648"/>
                  </a:lnTo>
                  <a:lnTo>
                    <a:pt x="17064" y="31376"/>
                  </a:lnTo>
                  <a:lnTo>
                    <a:pt x="15736" y="28819"/>
                  </a:lnTo>
                  <a:lnTo>
                    <a:pt x="16015" y="25269"/>
                  </a:lnTo>
                  <a:lnTo>
                    <a:pt x="14231" y="24747"/>
                  </a:lnTo>
                  <a:lnTo>
                    <a:pt x="13076" y="21981"/>
                  </a:lnTo>
                  <a:lnTo>
                    <a:pt x="12277" y="19439"/>
                  </a:lnTo>
                  <a:lnTo>
                    <a:pt x="12689" y="17864"/>
                  </a:lnTo>
                  <a:lnTo>
                    <a:pt x="12186" y="13963"/>
                  </a:lnTo>
                  <a:lnTo>
                    <a:pt x="12403" y="10047"/>
                  </a:lnTo>
                  <a:lnTo>
                    <a:pt x="13207" y="8129"/>
                  </a:lnTo>
                  <a:lnTo>
                    <a:pt x="11465" y="5973"/>
                  </a:lnTo>
                  <a:lnTo>
                    <a:pt x="10211" y="6110"/>
                  </a:lnTo>
                  <a:lnTo>
                    <a:pt x="8777" y="4593"/>
                  </a:lnTo>
                  <a:lnTo>
                    <a:pt x="7393" y="6587"/>
                  </a:lnTo>
                  <a:lnTo>
                    <a:pt x="7011" y="9032"/>
                  </a:lnTo>
                  <a:lnTo>
                    <a:pt x="5883" y="12821"/>
                  </a:lnTo>
                  <a:lnTo>
                    <a:pt x="6302" y="14970"/>
                  </a:lnTo>
                  <a:lnTo>
                    <a:pt x="7642" y="18598"/>
                  </a:lnTo>
                  <a:lnTo>
                    <a:pt x="7796" y="19818"/>
                  </a:lnTo>
                  <a:lnTo>
                    <a:pt x="8207" y="20210"/>
                  </a:lnTo>
                  <a:lnTo>
                    <a:pt x="8058" y="21965"/>
                  </a:lnTo>
                  <a:lnTo>
                    <a:pt x="8716" y="21934"/>
                  </a:lnTo>
                  <a:lnTo>
                    <a:pt x="8295" y="25218"/>
                  </a:lnTo>
                  <a:lnTo>
                    <a:pt x="8942" y="26562"/>
                  </a:lnTo>
                  <a:lnTo>
                    <a:pt x="9102" y="28387"/>
                  </a:lnTo>
                  <a:lnTo>
                    <a:pt x="10510" y="31076"/>
                  </a:lnTo>
                  <a:lnTo>
                    <a:pt x="10205" y="35821"/>
                  </a:lnTo>
                  <a:lnTo>
                    <a:pt x="10593" y="38083"/>
                  </a:lnTo>
                  <a:lnTo>
                    <a:pt x="10883" y="40496"/>
                  </a:lnTo>
                  <a:lnTo>
                    <a:pt x="10292" y="43162"/>
                  </a:lnTo>
                  <a:lnTo>
                    <a:pt x="11999" y="43418"/>
                  </a:lnTo>
                  <a:lnTo>
                    <a:pt x="12801" y="45779"/>
                  </a:lnTo>
                  <a:lnTo>
                    <a:pt x="13492" y="48092"/>
                  </a:lnTo>
                  <a:lnTo>
                    <a:pt x="13153" y="48990"/>
                  </a:lnTo>
                  <a:lnTo>
                    <a:pt x="11102" y="50766"/>
                  </a:lnTo>
                  <a:lnTo>
                    <a:pt x="10460" y="50710"/>
                  </a:lnTo>
                  <a:lnTo>
                    <a:pt x="10346" y="47599"/>
                  </a:lnTo>
                  <a:lnTo>
                    <a:pt x="8781" y="44606"/>
                  </a:lnTo>
                  <a:lnTo>
                    <a:pt x="6876" y="42033"/>
                  </a:lnTo>
                  <a:lnTo>
                    <a:pt x="5404" y="40654"/>
                  </a:lnTo>
                  <a:lnTo>
                    <a:pt x="6664" y="36971"/>
                  </a:lnTo>
                  <a:lnTo>
                    <a:pt x="6982" y="34211"/>
                  </a:lnTo>
                  <a:lnTo>
                    <a:pt x="5770" y="32552"/>
                  </a:lnTo>
                  <a:lnTo>
                    <a:pt x="4042" y="30161"/>
                  </a:lnTo>
                  <a:lnTo>
                    <a:pt x="3350" y="30782"/>
                  </a:lnTo>
                  <a:lnTo>
                    <a:pt x="2885" y="29416"/>
                  </a:lnTo>
                  <a:lnTo>
                    <a:pt x="1089" y="28063"/>
                  </a:lnTo>
                  <a:lnTo>
                    <a:pt x="0" y="25007"/>
                  </a:lnTo>
                  <a:lnTo>
                    <a:pt x="395" y="24643"/>
                  </a:lnTo>
                  <a:lnTo>
                    <a:pt x="1765" y="25020"/>
                  </a:lnTo>
                  <a:lnTo>
                    <a:pt x="3754" y="23221"/>
                  </a:lnTo>
                  <a:lnTo>
                    <a:pt x="4700" y="20960"/>
                  </a:lnTo>
                  <a:lnTo>
                    <a:pt x="3288" y="17198"/>
                  </a:lnTo>
                  <a:lnTo>
                    <a:pt x="1737" y="15669"/>
                  </a:lnTo>
                  <a:lnTo>
                    <a:pt x="1646" y="12443"/>
                  </a:lnTo>
                  <a:lnTo>
                    <a:pt x="1645" y="9060"/>
                  </a:lnTo>
                  <a:lnTo>
                    <a:pt x="1659" y="4933"/>
                  </a:lnTo>
                  <a:lnTo>
                    <a:pt x="2146" y="320"/>
                  </a:lnTo>
                  <a:lnTo>
                    <a:pt x="6248" y="223"/>
                  </a:lnTo>
                  <a:lnTo>
                    <a:pt x="10878" y="0"/>
                  </a:lnTo>
                  <a:lnTo>
                    <a:pt x="10144" y="954"/>
                  </a:lnTo>
                  <a:lnTo>
                    <a:pt x="14394" y="3753"/>
                  </a:lnTo>
                  <a:lnTo>
                    <a:pt x="20974" y="7807"/>
                  </a:lnTo>
                  <a:lnTo>
                    <a:pt x="27963" y="8224"/>
                  </a:lnTo>
                  <a:lnTo>
                    <a:pt x="30748" y="8401"/>
                  </a:lnTo>
                  <a:lnTo>
                    <a:pt x="31532" y="6350"/>
                  </a:lnTo>
                  <a:lnTo>
                    <a:pt x="37603" y="6737"/>
                  </a:lnTo>
                  <a:lnTo>
                    <a:pt x="38228" y="8576"/>
                  </a:lnTo>
                  <a:lnTo>
                    <a:pt x="39453" y="10255"/>
                  </a:lnTo>
                  <a:lnTo>
                    <a:pt x="40765" y="12563"/>
                  </a:lnTo>
                  <a:lnTo>
                    <a:pt x="41027" y="15224"/>
                  </a:lnTo>
                  <a:lnTo>
                    <a:pt x="40971" y="18004"/>
                  </a:lnTo>
                  <a:lnTo>
                    <a:pt x="42305" y="19608"/>
                  </a:lnTo>
                  <a:lnTo>
                    <a:pt x="44771" y="21262"/>
                  </a:lnTo>
                  <a:lnTo>
                    <a:pt x="48314" y="17469"/>
                  </a:lnTo>
                  <a:lnTo>
                    <a:pt x="51252" y="17535"/>
                  </a:lnTo>
                  <a:lnTo>
                    <a:pt x="53113" y="19646"/>
                  </a:lnTo>
                  <a:lnTo>
                    <a:pt x="53819" y="23130"/>
                  </a:lnTo>
                  <a:lnTo>
                    <a:pt x="54155" y="26096"/>
                  </a:lnTo>
                  <a:lnTo>
                    <a:pt x="55420" y="29026"/>
                  </a:lnTo>
                  <a:lnTo>
                    <a:pt x="55193" y="32532"/>
                  </a:lnTo>
                  <a:lnTo>
                    <a:pt x="55537" y="34909"/>
                  </a:lnTo>
                  <a:lnTo>
                    <a:pt x="57933" y="36578"/>
                  </a:lnTo>
                  <a:lnTo>
                    <a:pt x="60210" y="37786"/>
                  </a:lnTo>
                  <a:lnTo>
                    <a:pt x="61668" y="3770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3" name="Polygon form 993"/>
            <p:cNvSpPr/>
            <p:nvPr/>
          </p:nvSpPr>
          <p:spPr>
            <a:xfrm>
              <a:off x="791949" y="3891564"/>
              <a:ext cx="8587" cy="7018"/>
            </a:xfrm>
            <a:custGeom>
              <a:avLst/>
              <a:gdLst/>
              <a:ahLst/>
              <a:cxnLst/>
              <a:rect l="0" t="0" r="0" b="0"/>
              <a:pathLst>
                <a:path w="8587" h="7018">
                  <a:moveTo>
                    <a:pt x="284" y="2270"/>
                  </a:moveTo>
                  <a:lnTo>
                    <a:pt x="720" y="2304"/>
                  </a:lnTo>
                  <a:lnTo>
                    <a:pt x="781" y="1338"/>
                  </a:lnTo>
                  <a:lnTo>
                    <a:pt x="2719" y="582"/>
                  </a:lnTo>
                  <a:lnTo>
                    <a:pt x="3462" y="391"/>
                  </a:lnTo>
                  <a:lnTo>
                    <a:pt x="4591" y="100"/>
                  </a:lnTo>
                  <a:lnTo>
                    <a:pt x="6158" y="0"/>
                  </a:lnTo>
                  <a:lnTo>
                    <a:pt x="8019" y="1487"/>
                  </a:lnTo>
                  <a:lnTo>
                    <a:pt x="8587" y="4597"/>
                  </a:lnTo>
                  <a:lnTo>
                    <a:pt x="7951" y="4763"/>
                  </a:lnTo>
                  <a:lnTo>
                    <a:pt x="7473" y="5591"/>
                  </a:lnTo>
                  <a:lnTo>
                    <a:pt x="5609" y="5526"/>
                  </a:lnTo>
                  <a:lnTo>
                    <a:pt x="4404" y="6572"/>
                  </a:lnTo>
                  <a:lnTo>
                    <a:pt x="2201" y="7018"/>
                  </a:lnTo>
                  <a:lnTo>
                    <a:pt x="673" y="5890"/>
                  </a:lnTo>
                  <a:lnTo>
                    <a:pt x="0" y="3878"/>
                  </a:lnTo>
                  <a:lnTo>
                    <a:pt x="284" y="2270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4" name="Polygon form 994"/>
            <p:cNvSpPr/>
            <p:nvPr/>
          </p:nvSpPr>
          <p:spPr>
            <a:xfrm>
              <a:off x="675807" y="3973613"/>
              <a:ext cx="62324" cy="69941"/>
            </a:xfrm>
            <a:custGeom>
              <a:avLst/>
              <a:gdLst/>
              <a:ahLst/>
              <a:cxnLst/>
              <a:rect l="0" t="0" r="0" b="0"/>
              <a:pathLst>
                <a:path w="62324" h="69941">
                  <a:moveTo>
                    <a:pt x="0" y="48640"/>
                  </a:moveTo>
                  <a:lnTo>
                    <a:pt x="1292" y="47786"/>
                  </a:lnTo>
                  <a:lnTo>
                    <a:pt x="1980" y="45016"/>
                  </a:lnTo>
                  <a:lnTo>
                    <a:pt x="3183" y="44911"/>
                  </a:lnTo>
                  <a:lnTo>
                    <a:pt x="5808" y="46228"/>
                  </a:lnTo>
                  <a:lnTo>
                    <a:pt x="7960" y="45303"/>
                  </a:lnTo>
                  <a:lnTo>
                    <a:pt x="9421" y="45619"/>
                  </a:lnTo>
                  <a:lnTo>
                    <a:pt x="10005" y="44574"/>
                  </a:lnTo>
                  <a:lnTo>
                    <a:pt x="25208" y="44530"/>
                  </a:lnTo>
                  <a:lnTo>
                    <a:pt x="26080" y="41240"/>
                  </a:lnTo>
                  <a:lnTo>
                    <a:pt x="25430" y="40659"/>
                  </a:lnTo>
                  <a:lnTo>
                    <a:pt x="23835" y="20366"/>
                  </a:lnTo>
                  <a:lnTo>
                    <a:pt x="22338" y="72"/>
                  </a:lnTo>
                  <a:lnTo>
                    <a:pt x="27995" y="0"/>
                  </a:lnTo>
                  <a:lnTo>
                    <a:pt x="40422" y="10272"/>
                  </a:lnTo>
                  <a:lnTo>
                    <a:pt x="53016" y="20527"/>
                  </a:lnTo>
                  <a:lnTo>
                    <a:pt x="53916" y="22729"/>
                  </a:lnTo>
                  <a:lnTo>
                    <a:pt x="56257" y="24072"/>
                  </a:lnTo>
                  <a:lnTo>
                    <a:pt x="58000" y="24835"/>
                  </a:lnTo>
                  <a:lnTo>
                    <a:pt x="58061" y="27825"/>
                  </a:lnTo>
                  <a:lnTo>
                    <a:pt x="62227" y="27360"/>
                  </a:lnTo>
                  <a:lnTo>
                    <a:pt x="62324" y="38187"/>
                  </a:lnTo>
                  <a:lnTo>
                    <a:pt x="60278" y="41329"/>
                  </a:lnTo>
                  <a:lnTo>
                    <a:pt x="59973" y="44226"/>
                  </a:lnTo>
                  <a:lnTo>
                    <a:pt x="56611" y="44974"/>
                  </a:lnTo>
                  <a:lnTo>
                    <a:pt x="51441" y="45380"/>
                  </a:lnTo>
                  <a:lnTo>
                    <a:pt x="50042" y="47051"/>
                  </a:lnTo>
                  <a:lnTo>
                    <a:pt x="47612" y="47236"/>
                  </a:lnTo>
                  <a:lnTo>
                    <a:pt x="45180" y="47258"/>
                  </a:lnTo>
                  <a:lnTo>
                    <a:pt x="44234" y="46356"/>
                  </a:lnTo>
                  <a:lnTo>
                    <a:pt x="42145" y="47025"/>
                  </a:lnTo>
                  <a:lnTo>
                    <a:pt x="38595" y="48973"/>
                  </a:lnTo>
                  <a:lnTo>
                    <a:pt x="37866" y="50442"/>
                  </a:lnTo>
                  <a:lnTo>
                    <a:pt x="34910" y="52548"/>
                  </a:lnTo>
                  <a:lnTo>
                    <a:pt x="34388" y="53755"/>
                  </a:lnTo>
                  <a:lnTo>
                    <a:pt x="32790" y="54711"/>
                  </a:lnTo>
                  <a:lnTo>
                    <a:pt x="30954" y="54076"/>
                  </a:lnTo>
                  <a:lnTo>
                    <a:pt x="29905" y="55222"/>
                  </a:lnTo>
                  <a:lnTo>
                    <a:pt x="29328" y="58446"/>
                  </a:lnTo>
                  <a:lnTo>
                    <a:pt x="26279" y="62339"/>
                  </a:lnTo>
                  <a:lnTo>
                    <a:pt x="26358" y="63932"/>
                  </a:lnTo>
                  <a:lnTo>
                    <a:pt x="25305" y="65923"/>
                  </a:lnTo>
                  <a:lnTo>
                    <a:pt x="25541" y="68653"/>
                  </a:lnTo>
                  <a:lnTo>
                    <a:pt x="23961" y="69348"/>
                  </a:lnTo>
                  <a:lnTo>
                    <a:pt x="23065" y="69941"/>
                  </a:lnTo>
                  <a:lnTo>
                    <a:pt x="22486" y="67929"/>
                  </a:lnTo>
                  <a:lnTo>
                    <a:pt x="21380" y="68458"/>
                  </a:lnTo>
                  <a:lnTo>
                    <a:pt x="20721" y="68366"/>
                  </a:lnTo>
                  <a:lnTo>
                    <a:pt x="20008" y="69737"/>
                  </a:lnTo>
                  <a:lnTo>
                    <a:pt x="17057" y="69695"/>
                  </a:lnTo>
                  <a:lnTo>
                    <a:pt x="16005" y="68988"/>
                  </a:lnTo>
                  <a:lnTo>
                    <a:pt x="15503" y="69414"/>
                  </a:lnTo>
                  <a:lnTo>
                    <a:pt x="14348" y="68057"/>
                  </a:lnTo>
                  <a:lnTo>
                    <a:pt x="14563" y="66657"/>
                  </a:lnTo>
                  <a:lnTo>
                    <a:pt x="14091" y="66108"/>
                  </a:lnTo>
                  <a:lnTo>
                    <a:pt x="13273" y="66569"/>
                  </a:lnTo>
                  <a:lnTo>
                    <a:pt x="13437" y="65039"/>
                  </a:lnTo>
                  <a:lnTo>
                    <a:pt x="14231" y="63830"/>
                  </a:lnTo>
                  <a:lnTo>
                    <a:pt x="12688" y="61858"/>
                  </a:lnTo>
                  <a:lnTo>
                    <a:pt x="12248" y="60560"/>
                  </a:lnTo>
                  <a:lnTo>
                    <a:pt x="11413" y="59525"/>
                  </a:lnTo>
                  <a:lnTo>
                    <a:pt x="10652" y="59401"/>
                  </a:lnTo>
                  <a:lnTo>
                    <a:pt x="9728" y="60058"/>
                  </a:lnTo>
                  <a:lnTo>
                    <a:pt x="8489" y="60684"/>
                  </a:lnTo>
                  <a:lnTo>
                    <a:pt x="7432" y="61700"/>
                  </a:lnTo>
                  <a:lnTo>
                    <a:pt x="5805" y="61321"/>
                  </a:lnTo>
                  <a:lnTo>
                    <a:pt x="4762" y="60125"/>
                  </a:lnTo>
                  <a:lnTo>
                    <a:pt x="4133" y="59967"/>
                  </a:lnTo>
                  <a:lnTo>
                    <a:pt x="3129" y="60591"/>
                  </a:lnTo>
                  <a:lnTo>
                    <a:pt x="2525" y="60596"/>
                  </a:lnTo>
                  <a:lnTo>
                    <a:pt x="2330" y="58873"/>
                  </a:lnTo>
                  <a:lnTo>
                    <a:pt x="2527" y="57407"/>
                  </a:lnTo>
                  <a:lnTo>
                    <a:pt x="2229" y="55588"/>
                  </a:lnTo>
                  <a:lnTo>
                    <a:pt x="826" y="54263"/>
                  </a:lnTo>
                  <a:lnTo>
                    <a:pt x="122" y="51567"/>
                  </a:lnTo>
                  <a:lnTo>
                    <a:pt x="0" y="4864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5" name="Polygon form 995"/>
            <p:cNvSpPr/>
            <p:nvPr/>
          </p:nvSpPr>
          <p:spPr>
            <a:xfrm>
              <a:off x="1065843" y="3949665"/>
              <a:ext cx="35463" cy="91550"/>
            </a:xfrm>
            <a:custGeom>
              <a:avLst/>
              <a:gdLst/>
              <a:ahLst/>
              <a:cxnLst/>
              <a:rect l="0" t="0" r="0" b="0"/>
              <a:pathLst>
                <a:path w="35463" h="91550">
                  <a:moveTo>
                    <a:pt x="28221" y="40189"/>
                  </a:moveTo>
                  <a:lnTo>
                    <a:pt x="26511" y="42430"/>
                  </a:lnTo>
                  <a:lnTo>
                    <a:pt x="23931" y="42747"/>
                  </a:lnTo>
                  <a:lnTo>
                    <a:pt x="23316" y="48190"/>
                  </a:lnTo>
                  <a:lnTo>
                    <a:pt x="21914" y="49147"/>
                  </a:lnTo>
                  <a:lnTo>
                    <a:pt x="24544" y="53460"/>
                  </a:lnTo>
                  <a:lnTo>
                    <a:pt x="27582" y="57028"/>
                  </a:lnTo>
                  <a:lnTo>
                    <a:pt x="29695" y="60277"/>
                  </a:lnTo>
                  <a:lnTo>
                    <a:pt x="29037" y="64660"/>
                  </a:lnTo>
                  <a:lnTo>
                    <a:pt x="27882" y="65619"/>
                  </a:lnTo>
                  <a:lnTo>
                    <a:pt x="29173" y="68101"/>
                  </a:lnTo>
                  <a:lnTo>
                    <a:pt x="32290" y="72008"/>
                  </a:lnTo>
                  <a:lnTo>
                    <a:pt x="33122" y="74791"/>
                  </a:lnTo>
                  <a:lnTo>
                    <a:pt x="33382" y="77118"/>
                  </a:lnTo>
                  <a:lnTo>
                    <a:pt x="35463" y="81653"/>
                  </a:lnTo>
                  <a:lnTo>
                    <a:pt x="33937" y="86368"/>
                  </a:lnTo>
                  <a:lnTo>
                    <a:pt x="32654" y="91550"/>
                  </a:lnTo>
                  <a:lnTo>
                    <a:pt x="31886" y="87840"/>
                  </a:lnTo>
                  <a:lnTo>
                    <a:pt x="32613" y="83981"/>
                  </a:lnTo>
                  <a:lnTo>
                    <a:pt x="30971" y="81047"/>
                  </a:lnTo>
                  <a:lnTo>
                    <a:pt x="30561" y="75591"/>
                  </a:lnTo>
                  <a:lnTo>
                    <a:pt x="28661" y="73038"/>
                  </a:lnTo>
                  <a:lnTo>
                    <a:pt x="26542" y="67091"/>
                  </a:lnTo>
                  <a:lnTo>
                    <a:pt x="24846" y="60806"/>
                  </a:lnTo>
                  <a:lnTo>
                    <a:pt x="22511" y="56726"/>
                  </a:lnTo>
                  <a:lnTo>
                    <a:pt x="20466" y="59297"/>
                  </a:lnTo>
                  <a:lnTo>
                    <a:pt x="16771" y="62965"/>
                  </a:lnTo>
                  <a:lnTo>
                    <a:pt x="14587" y="62580"/>
                  </a:lnTo>
                  <a:lnTo>
                    <a:pt x="12067" y="61479"/>
                  </a:lnTo>
                  <a:lnTo>
                    <a:pt x="12333" y="55287"/>
                  </a:lnTo>
                  <a:lnTo>
                    <a:pt x="10721" y="50664"/>
                  </a:lnTo>
                  <a:lnTo>
                    <a:pt x="6716" y="45042"/>
                  </a:lnTo>
                  <a:lnTo>
                    <a:pt x="6823" y="43241"/>
                  </a:lnTo>
                  <a:lnTo>
                    <a:pt x="4519" y="42679"/>
                  </a:lnTo>
                  <a:lnTo>
                    <a:pt x="1070" y="38734"/>
                  </a:lnTo>
                  <a:lnTo>
                    <a:pt x="0" y="34767"/>
                  </a:lnTo>
                  <a:lnTo>
                    <a:pt x="1451" y="35470"/>
                  </a:lnTo>
                  <a:lnTo>
                    <a:pt x="764" y="31924"/>
                  </a:lnTo>
                  <a:lnTo>
                    <a:pt x="2328" y="30684"/>
                  </a:lnTo>
                  <a:lnTo>
                    <a:pt x="1466" y="28601"/>
                  </a:lnTo>
                  <a:lnTo>
                    <a:pt x="1913" y="26887"/>
                  </a:lnTo>
                  <a:lnTo>
                    <a:pt x="847" y="21773"/>
                  </a:lnTo>
                  <a:lnTo>
                    <a:pt x="3985" y="22782"/>
                  </a:lnTo>
                  <a:lnTo>
                    <a:pt x="4613" y="18642"/>
                  </a:lnTo>
                  <a:lnTo>
                    <a:pt x="4185" y="16228"/>
                  </a:lnTo>
                  <a:lnTo>
                    <a:pt x="5107" y="11999"/>
                  </a:lnTo>
                  <a:lnTo>
                    <a:pt x="4231" y="9180"/>
                  </a:lnTo>
                  <a:lnTo>
                    <a:pt x="7959" y="5552"/>
                  </a:lnTo>
                  <a:lnTo>
                    <a:pt x="10795" y="6323"/>
                  </a:lnTo>
                  <a:lnTo>
                    <a:pt x="9620" y="3298"/>
                  </a:lnTo>
                  <a:lnTo>
                    <a:pt x="10615" y="2330"/>
                  </a:lnTo>
                  <a:lnTo>
                    <a:pt x="9786" y="472"/>
                  </a:lnTo>
                  <a:lnTo>
                    <a:pt x="11775" y="0"/>
                  </a:lnTo>
                  <a:lnTo>
                    <a:pt x="13849" y="2849"/>
                  </a:lnTo>
                  <a:lnTo>
                    <a:pt x="15770" y="3951"/>
                  </a:lnTo>
                  <a:lnTo>
                    <a:pt x="16980" y="7734"/>
                  </a:lnTo>
                  <a:lnTo>
                    <a:pt x="17988" y="11826"/>
                  </a:lnTo>
                  <a:lnTo>
                    <a:pt x="15667" y="16121"/>
                  </a:lnTo>
                  <a:lnTo>
                    <a:pt x="16750" y="22020"/>
                  </a:lnTo>
                  <a:lnTo>
                    <a:pt x="20405" y="21031"/>
                  </a:lnTo>
                  <a:lnTo>
                    <a:pt x="22432" y="25567"/>
                  </a:lnTo>
                  <a:lnTo>
                    <a:pt x="24997" y="26432"/>
                  </a:lnTo>
                  <a:lnTo>
                    <a:pt x="24924" y="30610"/>
                  </a:lnTo>
                  <a:lnTo>
                    <a:pt x="28104" y="32369"/>
                  </a:lnTo>
                  <a:lnTo>
                    <a:pt x="29918" y="33223"/>
                  </a:lnTo>
                  <a:lnTo>
                    <a:pt x="32284" y="31661"/>
                  </a:lnTo>
                  <a:lnTo>
                    <a:pt x="32882" y="33720"/>
                  </a:lnTo>
                  <a:lnTo>
                    <a:pt x="30477" y="37089"/>
                  </a:lnTo>
                  <a:lnTo>
                    <a:pt x="30095" y="38956"/>
                  </a:lnTo>
                  <a:lnTo>
                    <a:pt x="28221" y="4018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6" name="Polygon form 996"/>
            <p:cNvSpPr/>
            <p:nvPr/>
          </p:nvSpPr>
          <p:spPr>
            <a:xfrm>
              <a:off x="784687" y="3886041"/>
              <a:ext cx="6228" cy="7741"/>
            </a:xfrm>
            <a:custGeom>
              <a:avLst/>
              <a:gdLst/>
              <a:ahLst/>
              <a:cxnLst/>
              <a:rect l="0" t="0" r="0" b="0"/>
              <a:pathLst>
                <a:path w="6228" h="7741">
                  <a:moveTo>
                    <a:pt x="4580" y="4793"/>
                  </a:moveTo>
                  <a:lnTo>
                    <a:pt x="4282" y="3910"/>
                  </a:lnTo>
                  <a:lnTo>
                    <a:pt x="3021" y="6246"/>
                  </a:lnTo>
                  <a:lnTo>
                    <a:pt x="3383" y="7741"/>
                  </a:lnTo>
                  <a:lnTo>
                    <a:pt x="2638" y="7385"/>
                  </a:lnTo>
                  <a:lnTo>
                    <a:pt x="1549" y="5860"/>
                  </a:lnTo>
                  <a:lnTo>
                    <a:pt x="0" y="4943"/>
                  </a:lnTo>
                  <a:lnTo>
                    <a:pt x="304" y="4139"/>
                  </a:lnTo>
                  <a:lnTo>
                    <a:pt x="572" y="1544"/>
                  </a:lnTo>
                  <a:lnTo>
                    <a:pt x="1572" y="437"/>
                  </a:lnTo>
                  <a:lnTo>
                    <a:pt x="2163" y="0"/>
                  </a:lnTo>
                  <a:lnTo>
                    <a:pt x="3133" y="796"/>
                  </a:lnTo>
                  <a:lnTo>
                    <a:pt x="3687" y="1442"/>
                  </a:lnTo>
                  <a:lnTo>
                    <a:pt x="4845" y="1935"/>
                  </a:lnTo>
                  <a:lnTo>
                    <a:pt x="6228" y="2895"/>
                  </a:lnTo>
                  <a:lnTo>
                    <a:pt x="5988" y="3302"/>
                  </a:lnTo>
                  <a:lnTo>
                    <a:pt x="5454" y="4365"/>
                  </a:lnTo>
                  <a:lnTo>
                    <a:pt x="4580" y="479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7" name="Polygon form 997"/>
            <p:cNvSpPr/>
            <p:nvPr/>
          </p:nvSpPr>
          <p:spPr>
            <a:xfrm>
              <a:off x="1002435" y="3834393"/>
              <a:ext cx="105973" cy="48614"/>
            </a:xfrm>
            <a:custGeom>
              <a:avLst/>
              <a:gdLst/>
              <a:ahLst/>
              <a:cxnLst/>
              <a:rect l="0" t="0" r="0" b="0"/>
              <a:pathLst>
                <a:path w="105973" h="48614">
                  <a:moveTo>
                    <a:pt x="0" y="15694"/>
                  </a:moveTo>
                  <a:lnTo>
                    <a:pt x="2857" y="14636"/>
                  </a:lnTo>
                  <a:lnTo>
                    <a:pt x="6604" y="10110"/>
                  </a:lnTo>
                  <a:lnTo>
                    <a:pt x="10047" y="7524"/>
                  </a:lnTo>
                  <a:lnTo>
                    <a:pt x="13506" y="8778"/>
                  </a:lnTo>
                  <a:lnTo>
                    <a:pt x="16733" y="8600"/>
                  </a:lnTo>
                  <a:lnTo>
                    <a:pt x="20017" y="10661"/>
                  </a:lnTo>
                  <a:lnTo>
                    <a:pt x="23172" y="10590"/>
                  </a:lnTo>
                  <a:lnTo>
                    <a:pt x="28279" y="11431"/>
                  </a:lnTo>
                  <a:lnTo>
                    <a:pt x="29338" y="7874"/>
                  </a:lnTo>
                  <a:lnTo>
                    <a:pt x="26464" y="5178"/>
                  </a:lnTo>
                  <a:lnTo>
                    <a:pt x="26623" y="0"/>
                  </a:lnTo>
                  <a:lnTo>
                    <a:pt x="31175" y="1672"/>
                  </a:lnTo>
                  <a:lnTo>
                    <a:pt x="34236" y="1993"/>
                  </a:lnTo>
                  <a:lnTo>
                    <a:pt x="38516" y="2904"/>
                  </a:lnTo>
                  <a:lnTo>
                    <a:pt x="41287" y="6416"/>
                  </a:lnTo>
                  <a:lnTo>
                    <a:pt x="46814" y="8040"/>
                  </a:lnTo>
                  <a:lnTo>
                    <a:pt x="49126" y="6902"/>
                  </a:lnTo>
                  <a:lnTo>
                    <a:pt x="52549" y="5933"/>
                  </a:lnTo>
                  <a:lnTo>
                    <a:pt x="55965" y="6282"/>
                  </a:lnTo>
                  <a:lnTo>
                    <a:pt x="60381" y="8300"/>
                  </a:lnTo>
                  <a:lnTo>
                    <a:pt x="63770" y="10570"/>
                  </a:lnTo>
                  <a:lnTo>
                    <a:pt x="66551" y="10256"/>
                  </a:lnTo>
                  <a:lnTo>
                    <a:pt x="70868" y="10672"/>
                  </a:lnTo>
                  <a:lnTo>
                    <a:pt x="72878" y="9218"/>
                  </a:lnTo>
                  <a:lnTo>
                    <a:pt x="76321" y="8036"/>
                  </a:lnTo>
                  <a:lnTo>
                    <a:pt x="78426" y="4230"/>
                  </a:lnTo>
                  <a:lnTo>
                    <a:pt x="80567" y="4563"/>
                  </a:lnTo>
                  <a:lnTo>
                    <a:pt x="83231" y="6002"/>
                  </a:lnTo>
                  <a:lnTo>
                    <a:pt x="86513" y="5235"/>
                  </a:lnTo>
                  <a:lnTo>
                    <a:pt x="87542" y="8993"/>
                  </a:lnTo>
                  <a:lnTo>
                    <a:pt x="88621" y="14005"/>
                  </a:lnTo>
                  <a:lnTo>
                    <a:pt x="90697" y="15893"/>
                  </a:lnTo>
                  <a:lnTo>
                    <a:pt x="92022" y="15108"/>
                  </a:lnTo>
                  <a:lnTo>
                    <a:pt x="95522" y="15552"/>
                  </a:lnTo>
                  <a:lnTo>
                    <a:pt x="96668" y="13536"/>
                  </a:lnTo>
                  <a:lnTo>
                    <a:pt x="100141" y="14821"/>
                  </a:lnTo>
                  <a:lnTo>
                    <a:pt x="105166" y="17905"/>
                  </a:lnTo>
                  <a:lnTo>
                    <a:pt x="105973" y="19657"/>
                  </a:lnTo>
                  <a:lnTo>
                    <a:pt x="103194" y="19362"/>
                  </a:lnTo>
                  <a:lnTo>
                    <a:pt x="99151" y="20457"/>
                  </a:lnTo>
                  <a:lnTo>
                    <a:pt x="97865" y="22050"/>
                  </a:lnTo>
                  <a:lnTo>
                    <a:pt x="97610" y="25472"/>
                  </a:lnTo>
                  <a:lnTo>
                    <a:pt x="94005" y="27807"/>
                  </a:lnTo>
                  <a:lnTo>
                    <a:pt x="92421" y="30675"/>
                  </a:lnTo>
                  <a:lnTo>
                    <a:pt x="88601" y="29991"/>
                  </a:lnTo>
                  <a:lnTo>
                    <a:pt x="86570" y="29715"/>
                  </a:lnTo>
                  <a:lnTo>
                    <a:pt x="86731" y="32990"/>
                  </a:lnTo>
                  <a:lnTo>
                    <a:pt x="88815" y="34764"/>
                  </a:lnTo>
                  <a:lnTo>
                    <a:pt x="90244" y="36322"/>
                  </a:lnTo>
                  <a:lnTo>
                    <a:pt x="88928" y="38155"/>
                  </a:lnTo>
                  <a:lnTo>
                    <a:pt x="88065" y="40962"/>
                  </a:lnTo>
                  <a:lnTo>
                    <a:pt x="85221" y="42995"/>
                  </a:lnTo>
                  <a:lnTo>
                    <a:pt x="80467" y="43585"/>
                  </a:lnTo>
                  <a:lnTo>
                    <a:pt x="76098" y="45701"/>
                  </a:lnTo>
                  <a:lnTo>
                    <a:pt x="73619" y="48614"/>
                  </a:lnTo>
                  <a:lnTo>
                    <a:pt x="71415" y="47215"/>
                  </a:lnTo>
                  <a:lnTo>
                    <a:pt x="67462" y="47526"/>
                  </a:lnTo>
                  <a:lnTo>
                    <a:pt x="61174" y="44948"/>
                  </a:lnTo>
                  <a:lnTo>
                    <a:pt x="57601" y="44471"/>
                  </a:lnTo>
                  <a:lnTo>
                    <a:pt x="53591" y="45469"/>
                  </a:lnTo>
                  <a:lnTo>
                    <a:pt x="46330" y="44877"/>
                  </a:lnTo>
                  <a:lnTo>
                    <a:pt x="42781" y="45248"/>
                  </a:lnTo>
                  <a:lnTo>
                    <a:pt x="39515" y="42517"/>
                  </a:lnTo>
                  <a:lnTo>
                    <a:pt x="35912" y="38179"/>
                  </a:lnTo>
                  <a:lnTo>
                    <a:pt x="33658" y="37788"/>
                  </a:lnTo>
                  <a:lnTo>
                    <a:pt x="28319" y="35070"/>
                  </a:lnTo>
                  <a:lnTo>
                    <a:pt x="23665" y="34706"/>
                  </a:lnTo>
                  <a:lnTo>
                    <a:pt x="19453" y="34151"/>
                  </a:lnTo>
                  <a:lnTo>
                    <a:pt x="17313" y="32152"/>
                  </a:lnTo>
                  <a:lnTo>
                    <a:pt x="15834" y="26471"/>
                  </a:lnTo>
                  <a:lnTo>
                    <a:pt x="11747" y="22776"/>
                  </a:lnTo>
                  <a:lnTo>
                    <a:pt x="6368" y="21302"/>
                  </a:lnTo>
                  <a:lnTo>
                    <a:pt x="2479" y="18958"/>
                  </a:lnTo>
                  <a:lnTo>
                    <a:pt x="0" y="1569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8" name="Polygon form 998"/>
            <p:cNvSpPr/>
            <p:nvPr/>
          </p:nvSpPr>
          <p:spPr>
            <a:xfrm>
              <a:off x="836482" y="4140020"/>
              <a:ext cx="40210" cy="77518"/>
            </a:xfrm>
            <a:custGeom>
              <a:avLst/>
              <a:gdLst/>
              <a:ahLst/>
              <a:cxnLst/>
              <a:rect l="0" t="0" r="0" b="0"/>
              <a:pathLst>
                <a:path w="40210" h="77518">
                  <a:moveTo>
                    <a:pt x="17337" y="5562"/>
                  </a:moveTo>
                  <a:lnTo>
                    <a:pt x="20222" y="5197"/>
                  </a:lnTo>
                  <a:lnTo>
                    <a:pt x="24747" y="6562"/>
                  </a:lnTo>
                  <a:lnTo>
                    <a:pt x="25769" y="5970"/>
                  </a:lnTo>
                  <a:lnTo>
                    <a:pt x="28428" y="5865"/>
                  </a:lnTo>
                  <a:lnTo>
                    <a:pt x="29850" y="4452"/>
                  </a:lnTo>
                  <a:lnTo>
                    <a:pt x="32135" y="4546"/>
                  </a:lnTo>
                  <a:lnTo>
                    <a:pt x="36389" y="2732"/>
                  </a:lnTo>
                  <a:lnTo>
                    <a:pt x="39547" y="0"/>
                  </a:lnTo>
                  <a:lnTo>
                    <a:pt x="40071" y="2133"/>
                  </a:lnTo>
                  <a:lnTo>
                    <a:pt x="39693" y="6863"/>
                  </a:lnTo>
                  <a:lnTo>
                    <a:pt x="39952" y="11033"/>
                  </a:lnTo>
                  <a:lnTo>
                    <a:pt x="39683" y="18454"/>
                  </a:lnTo>
                  <a:lnTo>
                    <a:pt x="40210" y="20786"/>
                  </a:lnTo>
                  <a:lnTo>
                    <a:pt x="38866" y="24167"/>
                  </a:lnTo>
                  <a:lnTo>
                    <a:pt x="37182" y="27449"/>
                  </a:lnTo>
                  <a:lnTo>
                    <a:pt x="34578" y="30366"/>
                  </a:lnTo>
                  <a:lnTo>
                    <a:pt x="31004" y="32133"/>
                  </a:lnTo>
                  <a:lnTo>
                    <a:pt x="26597" y="34390"/>
                  </a:lnTo>
                  <a:lnTo>
                    <a:pt x="21992" y="39431"/>
                  </a:lnTo>
                  <a:lnTo>
                    <a:pt x="20485" y="40280"/>
                  </a:lnTo>
                  <a:lnTo>
                    <a:pt x="17627" y="43616"/>
                  </a:lnTo>
                  <a:lnTo>
                    <a:pt x="16004" y="44694"/>
                  </a:lnTo>
                  <a:lnTo>
                    <a:pt x="15442" y="48065"/>
                  </a:lnTo>
                  <a:lnTo>
                    <a:pt x="16943" y="51670"/>
                  </a:lnTo>
                  <a:lnTo>
                    <a:pt x="17460" y="54455"/>
                  </a:lnTo>
                  <a:lnTo>
                    <a:pt x="17391" y="55872"/>
                  </a:lnTo>
                  <a:lnTo>
                    <a:pt x="18069" y="55643"/>
                  </a:lnTo>
                  <a:lnTo>
                    <a:pt x="17574" y="60284"/>
                  </a:lnTo>
                  <a:lnTo>
                    <a:pt x="16783" y="62475"/>
                  </a:lnTo>
                  <a:lnTo>
                    <a:pt x="17586" y="63297"/>
                  </a:lnTo>
                  <a:lnTo>
                    <a:pt x="16860" y="65259"/>
                  </a:lnTo>
                  <a:lnTo>
                    <a:pt x="15163" y="66922"/>
                  </a:lnTo>
                  <a:lnTo>
                    <a:pt x="11973" y="68480"/>
                  </a:lnTo>
                  <a:lnTo>
                    <a:pt x="7310" y="70981"/>
                  </a:lnTo>
                  <a:lnTo>
                    <a:pt x="5541" y="72708"/>
                  </a:lnTo>
                  <a:lnTo>
                    <a:pt x="5680" y="74703"/>
                  </a:lnTo>
                  <a:lnTo>
                    <a:pt x="6591" y="75034"/>
                  </a:lnTo>
                  <a:lnTo>
                    <a:pt x="6049" y="77518"/>
                  </a:lnTo>
                  <a:lnTo>
                    <a:pt x="3270" y="77440"/>
                  </a:lnTo>
                  <a:lnTo>
                    <a:pt x="3141" y="75347"/>
                  </a:lnTo>
                  <a:lnTo>
                    <a:pt x="2782" y="73221"/>
                  </a:lnTo>
                  <a:lnTo>
                    <a:pt x="2612" y="71520"/>
                  </a:lnTo>
                  <a:lnTo>
                    <a:pt x="3707" y="66260"/>
                  </a:lnTo>
                  <a:lnTo>
                    <a:pt x="3012" y="62890"/>
                  </a:lnTo>
                  <a:lnTo>
                    <a:pt x="1732" y="56218"/>
                  </a:lnTo>
                  <a:lnTo>
                    <a:pt x="6045" y="50895"/>
                  </a:lnTo>
                  <a:lnTo>
                    <a:pt x="7269" y="47495"/>
                  </a:lnTo>
                  <a:lnTo>
                    <a:pt x="7864" y="47071"/>
                  </a:lnTo>
                  <a:lnTo>
                    <a:pt x="8476" y="44291"/>
                  </a:lnTo>
                  <a:lnTo>
                    <a:pt x="7966" y="42884"/>
                  </a:lnTo>
                  <a:lnTo>
                    <a:pt x="8354" y="39351"/>
                  </a:lnTo>
                  <a:lnTo>
                    <a:pt x="9291" y="36080"/>
                  </a:lnTo>
                  <a:lnTo>
                    <a:pt x="9635" y="30093"/>
                  </a:lnTo>
                  <a:lnTo>
                    <a:pt x="7757" y="28556"/>
                  </a:lnTo>
                  <a:lnTo>
                    <a:pt x="5976" y="28198"/>
                  </a:lnTo>
                  <a:lnTo>
                    <a:pt x="5222" y="27021"/>
                  </a:lnTo>
                  <a:lnTo>
                    <a:pt x="3521" y="26010"/>
                  </a:lnTo>
                  <a:lnTo>
                    <a:pt x="359" y="26079"/>
                  </a:lnTo>
                  <a:lnTo>
                    <a:pt x="201" y="24314"/>
                  </a:lnTo>
                  <a:lnTo>
                    <a:pt x="0" y="20948"/>
                  </a:lnTo>
                  <a:lnTo>
                    <a:pt x="11700" y="17133"/>
                  </a:lnTo>
                  <a:lnTo>
                    <a:pt x="13774" y="19421"/>
                  </a:lnTo>
                  <a:lnTo>
                    <a:pt x="14840" y="18994"/>
                  </a:lnTo>
                  <a:lnTo>
                    <a:pt x="16277" y="20204"/>
                  </a:lnTo>
                  <a:lnTo>
                    <a:pt x="16397" y="22102"/>
                  </a:lnTo>
                  <a:lnTo>
                    <a:pt x="15481" y="24297"/>
                  </a:lnTo>
                  <a:lnTo>
                    <a:pt x="15574" y="27636"/>
                  </a:lnTo>
                  <a:lnTo>
                    <a:pt x="17867" y="30583"/>
                  </a:lnTo>
                  <a:lnTo>
                    <a:pt x="19217" y="27308"/>
                  </a:lnTo>
                  <a:lnTo>
                    <a:pt x="20913" y="26325"/>
                  </a:lnTo>
                  <a:lnTo>
                    <a:pt x="20932" y="20232"/>
                  </a:lnTo>
                  <a:lnTo>
                    <a:pt x="19521" y="16794"/>
                  </a:lnTo>
                  <a:lnTo>
                    <a:pt x="18225" y="15256"/>
                  </a:lnTo>
                  <a:lnTo>
                    <a:pt x="16902" y="15316"/>
                  </a:lnTo>
                  <a:lnTo>
                    <a:pt x="16118" y="9153"/>
                  </a:lnTo>
                  <a:lnTo>
                    <a:pt x="17337" y="556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9" name="Polygon form 999"/>
            <p:cNvSpPr/>
            <p:nvPr/>
          </p:nvSpPr>
          <p:spPr>
            <a:xfrm>
              <a:off x="658181" y="3962192"/>
              <a:ext cx="45621" cy="60061"/>
            </a:xfrm>
            <a:custGeom>
              <a:avLst/>
              <a:gdLst/>
              <a:ahLst/>
              <a:cxnLst/>
              <a:rect l="0" t="0" r="0" b="0"/>
              <a:pathLst>
                <a:path w="45621" h="60061">
                  <a:moveTo>
                    <a:pt x="17626" y="60061"/>
                  </a:moveTo>
                  <a:lnTo>
                    <a:pt x="15186" y="56822"/>
                  </a:lnTo>
                  <a:lnTo>
                    <a:pt x="12967" y="53353"/>
                  </a:lnTo>
                  <a:lnTo>
                    <a:pt x="10484" y="52098"/>
                  </a:lnTo>
                  <a:lnTo>
                    <a:pt x="8711" y="50708"/>
                  </a:lnTo>
                  <a:lnTo>
                    <a:pt x="6599" y="50751"/>
                  </a:lnTo>
                  <a:lnTo>
                    <a:pt x="4728" y="51770"/>
                  </a:lnTo>
                  <a:lnTo>
                    <a:pt x="2859" y="51356"/>
                  </a:lnTo>
                  <a:lnTo>
                    <a:pt x="1523" y="52860"/>
                  </a:lnTo>
                  <a:lnTo>
                    <a:pt x="1266" y="50322"/>
                  </a:lnTo>
                  <a:lnTo>
                    <a:pt x="2387" y="48005"/>
                  </a:lnTo>
                  <a:lnTo>
                    <a:pt x="2986" y="43575"/>
                  </a:lnTo>
                  <a:lnTo>
                    <a:pt x="2714" y="38921"/>
                  </a:lnTo>
                  <a:lnTo>
                    <a:pt x="2337" y="36578"/>
                  </a:lnTo>
                  <a:lnTo>
                    <a:pt x="2790" y="34232"/>
                  </a:lnTo>
                  <a:lnTo>
                    <a:pt x="1899" y="31990"/>
                  </a:lnTo>
                  <a:lnTo>
                    <a:pt x="0" y="29946"/>
                  </a:lnTo>
                  <a:lnTo>
                    <a:pt x="874" y="28380"/>
                  </a:lnTo>
                  <a:lnTo>
                    <a:pt x="15504" y="28481"/>
                  </a:lnTo>
                  <a:lnTo>
                    <a:pt x="14999" y="21683"/>
                  </a:lnTo>
                  <a:lnTo>
                    <a:pt x="15983" y="19271"/>
                  </a:lnTo>
                  <a:lnTo>
                    <a:pt x="19477" y="18864"/>
                  </a:lnTo>
                  <a:lnTo>
                    <a:pt x="19727" y="6827"/>
                  </a:lnTo>
                  <a:lnTo>
                    <a:pt x="31810" y="7122"/>
                  </a:lnTo>
                  <a:lnTo>
                    <a:pt x="31993" y="0"/>
                  </a:lnTo>
                  <a:lnTo>
                    <a:pt x="45621" y="11421"/>
                  </a:lnTo>
                  <a:lnTo>
                    <a:pt x="39964" y="11494"/>
                  </a:lnTo>
                  <a:lnTo>
                    <a:pt x="41461" y="31788"/>
                  </a:lnTo>
                  <a:lnTo>
                    <a:pt x="43056" y="52080"/>
                  </a:lnTo>
                  <a:lnTo>
                    <a:pt x="43706" y="52661"/>
                  </a:lnTo>
                  <a:lnTo>
                    <a:pt x="42835" y="55951"/>
                  </a:lnTo>
                  <a:lnTo>
                    <a:pt x="27631" y="55995"/>
                  </a:lnTo>
                  <a:lnTo>
                    <a:pt x="27047" y="57040"/>
                  </a:lnTo>
                  <a:lnTo>
                    <a:pt x="25587" y="56724"/>
                  </a:lnTo>
                  <a:lnTo>
                    <a:pt x="23434" y="57649"/>
                  </a:lnTo>
                  <a:lnTo>
                    <a:pt x="20810" y="56332"/>
                  </a:lnTo>
                  <a:lnTo>
                    <a:pt x="19607" y="56437"/>
                  </a:lnTo>
                  <a:lnTo>
                    <a:pt x="18919" y="59207"/>
                  </a:lnTo>
                  <a:lnTo>
                    <a:pt x="17626" y="6006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0" name="Polygon form 1000"/>
            <p:cNvSpPr/>
            <p:nvPr/>
          </p:nvSpPr>
          <p:spPr>
            <a:xfrm>
              <a:off x="833583" y="4102125"/>
              <a:ext cx="6617" cy="10166"/>
            </a:xfrm>
            <a:custGeom>
              <a:avLst/>
              <a:gdLst/>
              <a:ahLst/>
              <a:cxnLst/>
              <a:rect l="0" t="0" r="0" b="0"/>
              <a:pathLst>
                <a:path w="6617" h="10166">
                  <a:moveTo>
                    <a:pt x="1125" y="10166"/>
                  </a:moveTo>
                  <a:lnTo>
                    <a:pt x="947" y="4465"/>
                  </a:lnTo>
                  <a:lnTo>
                    <a:pt x="0" y="2315"/>
                  </a:lnTo>
                  <a:lnTo>
                    <a:pt x="2331" y="2690"/>
                  </a:lnTo>
                  <a:lnTo>
                    <a:pt x="3530" y="0"/>
                  </a:lnTo>
                  <a:lnTo>
                    <a:pt x="5571" y="311"/>
                  </a:lnTo>
                  <a:lnTo>
                    <a:pt x="5779" y="2174"/>
                  </a:lnTo>
                  <a:lnTo>
                    <a:pt x="6597" y="3246"/>
                  </a:lnTo>
                  <a:lnTo>
                    <a:pt x="6617" y="4784"/>
                  </a:lnTo>
                  <a:lnTo>
                    <a:pt x="5658" y="5771"/>
                  </a:lnTo>
                  <a:lnTo>
                    <a:pt x="4133" y="8235"/>
                  </a:lnTo>
                  <a:lnTo>
                    <a:pt x="2717" y="9944"/>
                  </a:lnTo>
                  <a:lnTo>
                    <a:pt x="1125" y="1016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1" name="Polygon form 1001"/>
            <p:cNvSpPr/>
            <p:nvPr/>
          </p:nvSpPr>
          <p:spPr>
            <a:xfrm>
              <a:off x="846241" y="4134707"/>
              <a:ext cx="11173" cy="35897"/>
            </a:xfrm>
            <a:custGeom>
              <a:avLst/>
              <a:gdLst/>
              <a:ahLst/>
              <a:cxnLst/>
              <a:rect l="0" t="0" r="0" b="0"/>
              <a:pathLst>
                <a:path w="11173" h="35897">
                  <a:moveTo>
                    <a:pt x="7577" y="10875"/>
                  </a:moveTo>
                  <a:lnTo>
                    <a:pt x="6359" y="14467"/>
                  </a:lnTo>
                  <a:lnTo>
                    <a:pt x="7143" y="20629"/>
                  </a:lnTo>
                  <a:lnTo>
                    <a:pt x="8466" y="20570"/>
                  </a:lnTo>
                  <a:lnTo>
                    <a:pt x="9761" y="22108"/>
                  </a:lnTo>
                  <a:lnTo>
                    <a:pt x="11173" y="25546"/>
                  </a:lnTo>
                  <a:lnTo>
                    <a:pt x="11153" y="31639"/>
                  </a:lnTo>
                  <a:lnTo>
                    <a:pt x="9458" y="32622"/>
                  </a:lnTo>
                  <a:lnTo>
                    <a:pt x="8108" y="35897"/>
                  </a:lnTo>
                  <a:lnTo>
                    <a:pt x="5815" y="32950"/>
                  </a:lnTo>
                  <a:lnTo>
                    <a:pt x="5722" y="29611"/>
                  </a:lnTo>
                  <a:lnTo>
                    <a:pt x="6638" y="27416"/>
                  </a:lnTo>
                  <a:lnTo>
                    <a:pt x="6517" y="25517"/>
                  </a:lnTo>
                  <a:lnTo>
                    <a:pt x="5081" y="24308"/>
                  </a:lnTo>
                  <a:lnTo>
                    <a:pt x="4015" y="24735"/>
                  </a:lnTo>
                  <a:lnTo>
                    <a:pt x="1940" y="22447"/>
                  </a:lnTo>
                  <a:lnTo>
                    <a:pt x="0" y="21207"/>
                  </a:lnTo>
                  <a:lnTo>
                    <a:pt x="1351" y="16819"/>
                  </a:lnTo>
                  <a:lnTo>
                    <a:pt x="2620" y="15180"/>
                  </a:lnTo>
                  <a:lnTo>
                    <a:pt x="2048" y="11254"/>
                  </a:lnTo>
                  <a:lnTo>
                    <a:pt x="2961" y="7422"/>
                  </a:lnTo>
                  <a:lnTo>
                    <a:pt x="3659" y="6143"/>
                  </a:lnTo>
                  <a:lnTo>
                    <a:pt x="2825" y="2120"/>
                  </a:lnTo>
                  <a:lnTo>
                    <a:pt x="1088" y="0"/>
                  </a:lnTo>
                  <a:lnTo>
                    <a:pt x="4810" y="901"/>
                  </a:lnTo>
                  <a:lnTo>
                    <a:pt x="5535" y="2214"/>
                  </a:lnTo>
                  <a:lnTo>
                    <a:pt x="6755" y="4429"/>
                  </a:lnTo>
                  <a:lnTo>
                    <a:pt x="7577" y="1087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2" name="Polygon form 1002"/>
            <p:cNvSpPr/>
            <p:nvPr/>
          </p:nvSpPr>
          <p:spPr>
            <a:xfrm>
              <a:off x="1143688" y="4055249"/>
              <a:ext cx="35759" cy="31823"/>
            </a:xfrm>
            <a:custGeom>
              <a:avLst/>
              <a:gdLst/>
              <a:ahLst/>
              <a:cxnLst/>
              <a:rect l="0" t="0" r="0" b="0"/>
              <a:pathLst>
                <a:path w="35759" h="31823">
                  <a:moveTo>
                    <a:pt x="33902" y="12583"/>
                  </a:moveTo>
                  <a:lnTo>
                    <a:pt x="31172" y="14375"/>
                  </a:lnTo>
                  <a:lnTo>
                    <a:pt x="27797" y="13537"/>
                  </a:lnTo>
                  <a:lnTo>
                    <a:pt x="23382" y="13579"/>
                  </a:lnTo>
                  <a:lnTo>
                    <a:pt x="22323" y="19448"/>
                  </a:lnTo>
                  <a:lnTo>
                    <a:pt x="20910" y="21249"/>
                  </a:lnTo>
                  <a:lnTo>
                    <a:pt x="19126" y="28414"/>
                  </a:lnTo>
                  <a:lnTo>
                    <a:pt x="16008" y="29519"/>
                  </a:lnTo>
                  <a:lnTo>
                    <a:pt x="12346" y="28092"/>
                  </a:lnTo>
                  <a:lnTo>
                    <a:pt x="10510" y="28547"/>
                  </a:lnTo>
                  <a:lnTo>
                    <a:pt x="8305" y="31143"/>
                  </a:lnTo>
                  <a:lnTo>
                    <a:pt x="5845" y="30779"/>
                  </a:lnTo>
                  <a:lnTo>
                    <a:pt x="3375" y="31823"/>
                  </a:lnTo>
                  <a:lnTo>
                    <a:pt x="709" y="28945"/>
                  </a:lnTo>
                  <a:lnTo>
                    <a:pt x="0" y="25537"/>
                  </a:lnTo>
                  <a:lnTo>
                    <a:pt x="2856" y="27275"/>
                  </a:lnTo>
                  <a:lnTo>
                    <a:pt x="5807" y="26309"/>
                  </a:lnTo>
                  <a:lnTo>
                    <a:pt x="6464" y="21975"/>
                  </a:lnTo>
                  <a:lnTo>
                    <a:pt x="8072" y="21000"/>
                  </a:lnTo>
                  <a:lnTo>
                    <a:pt x="12639" y="19861"/>
                  </a:lnTo>
                  <a:lnTo>
                    <a:pt x="15223" y="15780"/>
                  </a:lnTo>
                  <a:lnTo>
                    <a:pt x="16941" y="12515"/>
                  </a:lnTo>
                  <a:lnTo>
                    <a:pt x="18830" y="15161"/>
                  </a:lnTo>
                  <a:lnTo>
                    <a:pt x="19546" y="13402"/>
                  </a:lnTo>
                  <a:lnTo>
                    <a:pt x="21390" y="13547"/>
                  </a:lnTo>
                  <a:lnTo>
                    <a:pt x="21425" y="10257"/>
                  </a:lnTo>
                  <a:lnTo>
                    <a:pt x="21434" y="7720"/>
                  </a:lnTo>
                  <a:lnTo>
                    <a:pt x="24128" y="4100"/>
                  </a:lnTo>
                  <a:lnTo>
                    <a:pt x="25730" y="42"/>
                  </a:lnTo>
                  <a:lnTo>
                    <a:pt x="27278" y="0"/>
                  </a:lnTo>
                  <a:lnTo>
                    <a:pt x="29466" y="2580"/>
                  </a:lnTo>
                  <a:lnTo>
                    <a:pt x="29817" y="4823"/>
                  </a:lnTo>
                  <a:lnTo>
                    <a:pt x="32449" y="6229"/>
                  </a:lnTo>
                  <a:lnTo>
                    <a:pt x="35759" y="7744"/>
                  </a:lnTo>
                  <a:lnTo>
                    <a:pt x="35622" y="9776"/>
                  </a:lnTo>
                  <a:lnTo>
                    <a:pt x="33064" y="10064"/>
                  </a:lnTo>
                  <a:lnTo>
                    <a:pt x="33902" y="1258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3" name="Polygon form 1003"/>
            <p:cNvSpPr/>
            <p:nvPr/>
          </p:nvSpPr>
          <p:spPr>
            <a:xfrm>
              <a:off x="1105857" y="4057622"/>
              <a:ext cx="17047" cy="27203"/>
            </a:xfrm>
            <a:custGeom>
              <a:avLst/>
              <a:gdLst/>
              <a:ahLst/>
              <a:cxnLst/>
              <a:rect l="0" t="0" r="0" b="0"/>
              <a:pathLst>
                <a:path w="17047" h="27203">
                  <a:moveTo>
                    <a:pt x="3882" y="2165"/>
                  </a:moveTo>
                  <a:lnTo>
                    <a:pt x="4349" y="4745"/>
                  </a:lnTo>
                  <a:lnTo>
                    <a:pt x="6843" y="4116"/>
                  </a:lnTo>
                  <a:lnTo>
                    <a:pt x="7962" y="2032"/>
                  </a:lnTo>
                  <a:lnTo>
                    <a:pt x="8875" y="2492"/>
                  </a:lnTo>
                  <a:lnTo>
                    <a:pt x="11333" y="5512"/>
                  </a:lnTo>
                  <a:lnTo>
                    <a:pt x="13135" y="8875"/>
                  </a:lnTo>
                  <a:lnTo>
                    <a:pt x="13524" y="12274"/>
                  </a:lnTo>
                  <a:lnTo>
                    <a:pt x="13215" y="14575"/>
                  </a:lnTo>
                  <a:lnTo>
                    <a:pt x="13656" y="16309"/>
                  </a:lnTo>
                  <a:lnTo>
                    <a:pt x="14038" y="19297"/>
                  </a:lnTo>
                  <a:lnTo>
                    <a:pt x="15433" y="20683"/>
                  </a:lnTo>
                  <a:lnTo>
                    <a:pt x="17047" y="25149"/>
                  </a:lnTo>
                  <a:lnTo>
                    <a:pt x="17002" y="26859"/>
                  </a:lnTo>
                  <a:lnTo>
                    <a:pt x="14279" y="27203"/>
                  </a:lnTo>
                  <a:lnTo>
                    <a:pt x="10576" y="23474"/>
                  </a:lnTo>
                  <a:lnTo>
                    <a:pt x="5926" y="19493"/>
                  </a:lnTo>
                  <a:lnTo>
                    <a:pt x="5392" y="16930"/>
                  </a:lnTo>
                  <a:lnTo>
                    <a:pt x="3042" y="13578"/>
                  </a:lnTo>
                  <a:lnTo>
                    <a:pt x="2318" y="9417"/>
                  </a:lnTo>
                  <a:lnTo>
                    <a:pt x="787" y="6689"/>
                  </a:lnTo>
                  <a:lnTo>
                    <a:pt x="987" y="3025"/>
                  </a:lnTo>
                  <a:lnTo>
                    <a:pt x="0" y="904"/>
                  </a:lnTo>
                  <a:lnTo>
                    <a:pt x="604" y="0"/>
                  </a:lnTo>
                  <a:lnTo>
                    <a:pt x="3882" y="216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4" name="Polygon form 1004"/>
            <p:cNvSpPr/>
            <p:nvPr/>
          </p:nvSpPr>
          <p:spPr>
            <a:xfrm>
              <a:off x="766287" y="4170736"/>
              <a:ext cx="50304" cy="57089"/>
            </a:xfrm>
            <a:custGeom>
              <a:avLst/>
              <a:gdLst/>
              <a:ahLst/>
              <a:cxnLst/>
              <a:rect l="0" t="0" r="0" b="0"/>
              <a:pathLst>
                <a:path w="50304" h="57089">
                  <a:moveTo>
                    <a:pt x="15332" y="54823"/>
                  </a:moveTo>
                  <a:lnTo>
                    <a:pt x="12786" y="51249"/>
                  </a:lnTo>
                  <a:lnTo>
                    <a:pt x="11505" y="47802"/>
                  </a:lnTo>
                  <a:lnTo>
                    <a:pt x="10887" y="43216"/>
                  </a:lnTo>
                  <a:lnTo>
                    <a:pt x="10115" y="39801"/>
                  </a:lnTo>
                  <a:lnTo>
                    <a:pt x="9146" y="32548"/>
                  </a:lnTo>
                  <a:lnTo>
                    <a:pt x="9259" y="26918"/>
                  </a:lnTo>
                  <a:lnTo>
                    <a:pt x="8868" y="24348"/>
                  </a:lnTo>
                  <a:lnTo>
                    <a:pt x="7478" y="22402"/>
                  </a:lnTo>
                  <a:lnTo>
                    <a:pt x="5666" y="18506"/>
                  </a:lnTo>
                  <a:lnTo>
                    <a:pt x="3851" y="12853"/>
                  </a:lnTo>
                  <a:lnTo>
                    <a:pt x="3106" y="9896"/>
                  </a:lnTo>
                  <a:lnTo>
                    <a:pt x="152" y="5293"/>
                  </a:lnTo>
                  <a:lnTo>
                    <a:pt x="0" y="1683"/>
                  </a:lnTo>
                  <a:lnTo>
                    <a:pt x="1836" y="794"/>
                  </a:lnTo>
                  <a:lnTo>
                    <a:pt x="4114" y="0"/>
                  </a:lnTo>
                  <a:lnTo>
                    <a:pt x="6559" y="149"/>
                  </a:lnTo>
                  <a:lnTo>
                    <a:pt x="8758" y="2285"/>
                  </a:lnTo>
                  <a:lnTo>
                    <a:pt x="9337" y="1956"/>
                  </a:lnTo>
                  <a:lnTo>
                    <a:pt x="24640" y="1820"/>
                  </a:lnTo>
                  <a:lnTo>
                    <a:pt x="27177" y="4090"/>
                  </a:lnTo>
                  <a:lnTo>
                    <a:pt x="36277" y="4808"/>
                  </a:lnTo>
                  <a:lnTo>
                    <a:pt x="43284" y="2929"/>
                  </a:lnTo>
                  <a:lnTo>
                    <a:pt x="46418" y="1877"/>
                  </a:lnTo>
                  <a:lnTo>
                    <a:pt x="48853" y="2165"/>
                  </a:lnTo>
                  <a:lnTo>
                    <a:pt x="50294" y="3238"/>
                  </a:lnTo>
                  <a:lnTo>
                    <a:pt x="50304" y="3630"/>
                  </a:lnTo>
                  <a:lnTo>
                    <a:pt x="48131" y="4678"/>
                  </a:lnTo>
                  <a:lnTo>
                    <a:pt x="46988" y="4681"/>
                  </a:lnTo>
                  <a:lnTo>
                    <a:pt x="44501" y="6513"/>
                  </a:lnTo>
                  <a:lnTo>
                    <a:pt x="43146" y="4560"/>
                  </a:lnTo>
                  <a:lnTo>
                    <a:pt x="37269" y="6174"/>
                  </a:lnTo>
                  <a:lnTo>
                    <a:pt x="34460" y="6313"/>
                  </a:lnTo>
                  <a:lnTo>
                    <a:pt x="33623" y="23098"/>
                  </a:lnTo>
                  <a:lnTo>
                    <a:pt x="29939" y="23236"/>
                  </a:lnTo>
                  <a:lnTo>
                    <a:pt x="29277" y="36985"/>
                  </a:lnTo>
                  <a:lnTo>
                    <a:pt x="28308" y="54381"/>
                  </a:lnTo>
                  <a:lnTo>
                    <a:pt x="24914" y="56761"/>
                  </a:lnTo>
                  <a:lnTo>
                    <a:pt x="22939" y="57089"/>
                  </a:lnTo>
                  <a:lnTo>
                    <a:pt x="20699" y="56180"/>
                  </a:lnTo>
                  <a:lnTo>
                    <a:pt x="19083" y="55824"/>
                  </a:lnTo>
                  <a:lnTo>
                    <a:pt x="18572" y="53807"/>
                  </a:lnTo>
                  <a:lnTo>
                    <a:pt x="17195" y="52508"/>
                  </a:lnTo>
                  <a:lnTo>
                    <a:pt x="15332" y="54823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5" name="Polygon form 1005"/>
            <p:cNvSpPr/>
            <p:nvPr/>
          </p:nvSpPr>
          <p:spPr>
            <a:xfrm>
              <a:off x="723119" y="3980599"/>
              <a:ext cx="58453" cy="55611"/>
            </a:xfrm>
            <a:custGeom>
              <a:avLst/>
              <a:gdLst/>
              <a:ahLst/>
              <a:cxnLst/>
              <a:rect l="0" t="0" r="0" b="0"/>
              <a:pathLst>
                <a:path w="58453" h="55611">
                  <a:moveTo>
                    <a:pt x="7091" y="54298"/>
                  </a:moveTo>
                  <a:lnTo>
                    <a:pt x="7169" y="51079"/>
                  </a:lnTo>
                  <a:lnTo>
                    <a:pt x="2776" y="50014"/>
                  </a:lnTo>
                  <a:lnTo>
                    <a:pt x="2655" y="47739"/>
                  </a:lnTo>
                  <a:lnTo>
                    <a:pt x="511" y="44670"/>
                  </a:lnTo>
                  <a:lnTo>
                    <a:pt x="0" y="42529"/>
                  </a:lnTo>
                  <a:lnTo>
                    <a:pt x="300" y="40251"/>
                  </a:lnTo>
                  <a:lnTo>
                    <a:pt x="2730" y="40066"/>
                  </a:lnTo>
                  <a:lnTo>
                    <a:pt x="4129" y="38395"/>
                  </a:lnTo>
                  <a:lnTo>
                    <a:pt x="9299" y="37989"/>
                  </a:lnTo>
                  <a:lnTo>
                    <a:pt x="12660" y="37241"/>
                  </a:lnTo>
                  <a:lnTo>
                    <a:pt x="12965" y="34344"/>
                  </a:lnTo>
                  <a:lnTo>
                    <a:pt x="15012" y="31202"/>
                  </a:lnTo>
                  <a:lnTo>
                    <a:pt x="14915" y="20375"/>
                  </a:lnTo>
                  <a:lnTo>
                    <a:pt x="20191" y="18271"/>
                  </a:lnTo>
                  <a:lnTo>
                    <a:pt x="30891" y="9010"/>
                  </a:lnTo>
                  <a:lnTo>
                    <a:pt x="43435" y="0"/>
                  </a:lnTo>
                  <a:lnTo>
                    <a:pt x="49375" y="2002"/>
                  </a:lnTo>
                  <a:lnTo>
                    <a:pt x="51552" y="4576"/>
                  </a:lnTo>
                  <a:lnTo>
                    <a:pt x="54125" y="2813"/>
                  </a:lnTo>
                  <a:lnTo>
                    <a:pt x="55292" y="10124"/>
                  </a:lnTo>
                  <a:lnTo>
                    <a:pt x="56731" y="11341"/>
                  </a:lnTo>
                  <a:lnTo>
                    <a:pt x="56842" y="12838"/>
                  </a:lnTo>
                  <a:lnTo>
                    <a:pt x="58453" y="14444"/>
                  </a:lnTo>
                  <a:lnTo>
                    <a:pt x="57705" y="16474"/>
                  </a:lnTo>
                  <a:lnTo>
                    <a:pt x="56546" y="26032"/>
                  </a:lnTo>
                  <a:lnTo>
                    <a:pt x="56513" y="32155"/>
                  </a:lnTo>
                  <a:lnTo>
                    <a:pt x="51795" y="36611"/>
                  </a:lnTo>
                  <a:lnTo>
                    <a:pt x="50289" y="42814"/>
                  </a:lnTo>
                  <a:lnTo>
                    <a:pt x="51905" y="44553"/>
                  </a:lnTo>
                  <a:lnTo>
                    <a:pt x="51955" y="47580"/>
                  </a:lnTo>
                  <a:lnTo>
                    <a:pt x="54397" y="47681"/>
                  </a:lnTo>
                  <a:lnTo>
                    <a:pt x="54059" y="49899"/>
                  </a:lnTo>
                  <a:lnTo>
                    <a:pt x="52990" y="50172"/>
                  </a:lnTo>
                  <a:lnTo>
                    <a:pt x="52895" y="51671"/>
                  </a:lnTo>
                  <a:lnTo>
                    <a:pt x="52188" y="51777"/>
                  </a:lnTo>
                  <a:lnTo>
                    <a:pt x="49520" y="46632"/>
                  </a:lnTo>
                  <a:lnTo>
                    <a:pt x="48624" y="46447"/>
                  </a:lnTo>
                  <a:lnTo>
                    <a:pt x="45695" y="49085"/>
                  </a:lnTo>
                  <a:lnTo>
                    <a:pt x="42727" y="47719"/>
                  </a:lnTo>
                  <a:lnTo>
                    <a:pt x="40676" y="47450"/>
                  </a:lnTo>
                  <a:lnTo>
                    <a:pt x="39588" y="48113"/>
                  </a:lnTo>
                  <a:lnTo>
                    <a:pt x="37356" y="47975"/>
                  </a:lnTo>
                  <a:lnTo>
                    <a:pt x="35138" y="49983"/>
                  </a:lnTo>
                  <a:lnTo>
                    <a:pt x="33197" y="50102"/>
                  </a:lnTo>
                  <a:lnTo>
                    <a:pt x="28565" y="47679"/>
                  </a:lnTo>
                  <a:lnTo>
                    <a:pt x="26773" y="48836"/>
                  </a:lnTo>
                  <a:lnTo>
                    <a:pt x="24831" y="48759"/>
                  </a:lnTo>
                  <a:lnTo>
                    <a:pt x="23388" y="46985"/>
                  </a:lnTo>
                  <a:lnTo>
                    <a:pt x="19563" y="45236"/>
                  </a:lnTo>
                  <a:lnTo>
                    <a:pt x="15482" y="45797"/>
                  </a:lnTo>
                  <a:lnTo>
                    <a:pt x="14498" y="46814"/>
                  </a:lnTo>
                  <a:lnTo>
                    <a:pt x="13978" y="49518"/>
                  </a:lnTo>
                  <a:lnTo>
                    <a:pt x="12896" y="51414"/>
                  </a:lnTo>
                  <a:lnTo>
                    <a:pt x="12650" y="55611"/>
                  </a:lnTo>
                  <a:lnTo>
                    <a:pt x="9733" y="52908"/>
                  </a:lnTo>
                  <a:lnTo>
                    <a:pt x="8367" y="52921"/>
                  </a:lnTo>
                  <a:lnTo>
                    <a:pt x="7091" y="5429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6" name="Polygon form 1006"/>
            <p:cNvSpPr/>
            <p:nvPr/>
          </p:nvSpPr>
          <p:spPr>
            <a:xfrm>
              <a:off x="732325" y="4025834"/>
              <a:ext cx="45231" cy="45250"/>
            </a:xfrm>
            <a:custGeom>
              <a:avLst/>
              <a:gdLst/>
              <a:ahLst/>
              <a:cxnLst/>
              <a:rect l="0" t="0" r="0" b="0"/>
              <a:pathLst>
                <a:path w="45231" h="45250">
                  <a:moveTo>
                    <a:pt x="22321" y="42747"/>
                  </a:moveTo>
                  <a:lnTo>
                    <a:pt x="18340" y="44442"/>
                  </a:lnTo>
                  <a:lnTo>
                    <a:pt x="16881" y="44195"/>
                  </a:lnTo>
                  <a:lnTo>
                    <a:pt x="15407" y="45250"/>
                  </a:lnTo>
                  <a:lnTo>
                    <a:pt x="12333" y="45148"/>
                  </a:lnTo>
                  <a:lnTo>
                    <a:pt x="10269" y="42208"/>
                  </a:lnTo>
                  <a:lnTo>
                    <a:pt x="8995" y="38806"/>
                  </a:lnTo>
                  <a:lnTo>
                    <a:pt x="6269" y="35710"/>
                  </a:lnTo>
                  <a:lnTo>
                    <a:pt x="3386" y="35769"/>
                  </a:lnTo>
                  <a:lnTo>
                    <a:pt x="0" y="35768"/>
                  </a:lnTo>
                  <a:lnTo>
                    <a:pt x="205" y="28190"/>
                  </a:lnTo>
                  <a:lnTo>
                    <a:pt x="102" y="25200"/>
                  </a:lnTo>
                  <a:lnTo>
                    <a:pt x="816" y="22235"/>
                  </a:lnTo>
                  <a:lnTo>
                    <a:pt x="1990" y="20793"/>
                  </a:lnTo>
                  <a:lnTo>
                    <a:pt x="3835" y="17882"/>
                  </a:lnTo>
                  <a:lnTo>
                    <a:pt x="3427" y="16618"/>
                  </a:lnTo>
                  <a:lnTo>
                    <a:pt x="4172" y="14725"/>
                  </a:lnTo>
                  <a:lnTo>
                    <a:pt x="3302" y="11937"/>
                  </a:lnTo>
                  <a:lnTo>
                    <a:pt x="3444" y="10376"/>
                  </a:lnTo>
                  <a:lnTo>
                    <a:pt x="3690" y="6179"/>
                  </a:lnTo>
                  <a:lnTo>
                    <a:pt x="4772" y="4283"/>
                  </a:lnTo>
                  <a:lnTo>
                    <a:pt x="5292" y="1579"/>
                  </a:lnTo>
                  <a:lnTo>
                    <a:pt x="6276" y="561"/>
                  </a:lnTo>
                  <a:lnTo>
                    <a:pt x="10357" y="0"/>
                  </a:lnTo>
                  <a:lnTo>
                    <a:pt x="14182" y="1750"/>
                  </a:lnTo>
                  <a:lnTo>
                    <a:pt x="15625" y="3523"/>
                  </a:lnTo>
                  <a:lnTo>
                    <a:pt x="17568" y="3601"/>
                  </a:lnTo>
                  <a:lnTo>
                    <a:pt x="19359" y="2444"/>
                  </a:lnTo>
                  <a:lnTo>
                    <a:pt x="23992" y="4866"/>
                  </a:lnTo>
                  <a:lnTo>
                    <a:pt x="25932" y="4748"/>
                  </a:lnTo>
                  <a:lnTo>
                    <a:pt x="28150" y="2739"/>
                  </a:lnTo>
                  <a:lnTo>
                    <a:pt x="30382" y="2877"/>
                  </a:lnTo>
                  <a:lnTo>
                    <a:pt x="31470" y="2214"/>
                  </a:lnTo>
                  <a:lnTo>
                    <a:pt x="33521" y="2484"/>
                  </a:lnTo>
                  <a:lnTo>
                    <a:pt x="36489" y="3849"/>
                  </a:lnTo>
                  <a:lnTo>
                    <a:pt x="39418" y="1212"/>
                  </a:lnTo>
                  <a:lnTo>
                    <a:pt x="40314" y="1396"/>
                  </a:lnTo>
                  <a:lnTo>
                    <a:pt x="42983" y="6541"/>
                  </a:lnTo>
                  <a:lnTo>
                    <a:pt x="43689" y="6435"/>
                  </a:lnTo>
                  <a:lnTo>
                    <a:pt x="45231" y="8306"/>
                  </a:lnTo>
                  <a:lnTo>
                    <a:pt x="44831" y="9157"/>
                  </a:lnTo>
                  <a:lnTo>
                    <a:pt x="44657" y="10722"/>
                  </a:lnTo>
                  <a:lnTo>
                    <a:pt x="41500" y="14371"/>
                  </a:lnTo>
                  <a:lnTo>
                    <a:pt x="40533" y="17377"/>
                  </a:lnTo>
                  <a:lnTo>
                    <a:pt x="40027" y="19823"/>
                  </a:lnTo>
                  <a:lnTo>
                    <a:pt x="39229" y="20874"/>
                  </a:lnTo>
                  <a:lnTo>
                    <a:pt x="38496" y="24169"/>
                  </a:lnTo>
                  <a:lnTo>
                    <a:pt x="36469" y="26110"/>
                  </a:lnTo>
                  <a:lnTo>
                    <a:pt x="35899" y="28492"/>
                  </a:lnTo>
                  <a:lnTo>
                    <a:pt x="35056" y="30388"/>
                  </a:lnTo>
                  <a:lnTo>
                    <a:pt x="34714" y="32344"/>
                  </a:lnTo>
                  <a:lnTo>
                    <a:pt x="32092" y="33932"/>
                  </a:lnTo>
                  <a:lnTo>
                    <a:pt x="29924" y="32002"/>
                  </a:lnTo>
                  <a:lnTo>
                    <a:pt x="28471" y="32081"/>
                  </a:lnTo>
                  <a:lnTo>
                    <a:pt x="26205" y="34836"/>
                  </a:lnTo>
                  <a:lnTo>
                    <a:pt x="25095" y="34880"/>
                  </a:lnTo>
                  <a:lnTo>
                    <a:pt x="23294" y="39419"/>
                  </a:lnTo>
                  <a:lnTo>
                    <a:pt x="22321" y="4274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7" name="Polygon form 1007"/>
            <p:cNvSpPr/>
            <p:nvPr/>
          </p:nvSpPr>
          <p:spPr>
            <a:xfrm>
              <a:off x="388579" y="4017180"/>
              <a:ext cx="18415" cy="21045"/>
            </a:xfrm>
            <a:custGeom>
              <a:avLst/>
              <a:gdLst/>
              <a:ahLst/>
              <a:cxnLst/>
              <a:rect l="0" t="0" r="0" b="0"/>
              <a:pathLst>
                <a:path w="18415" h="21045">
                  <a:moveTo>
                    <a:pt x="6455" y="19152"/>
                  </a:moveTo>
                  <a:lnTo>
                    <a:pt x="5295" y="17577"/>
                  </a:lnTo>
                  <a:lnTo>
                    <a:pt x="3725" y="15557"/>
                  </a:lnTo>
                  <a:lnTo>
                    <a:pt x="3070" y="13880"/>
                  </a:lnTo>
                  <a:lnTo>
                    <a:pt x="1642" y="12299"/>
                  </a:lnTo>
                  <a:lnTo>
                    <a:pt x="0" y="10033"/>
                  </a:lnTo>
                  <a:lnTo>
                    <a:pt x="513" y="9279"/>
                  </a:lnTo>
                  <a:lnTo>
                    <a:pt x="1050" y="10034"/>
                  </a:lnTo>
                  <a:lnTo>
                    <a:pt x="1380" y="9691"/>
                  </a:lnTo>
                  <a:lnTo>
                    <a:pt x="2584" y="9512"/>
                  </a:lnTo>
                  <a:lnTo>
                    <a:pt x="3194" y="8395"/>
                  </a:lnTo>
                  <a:lnTo>
                    <a:pt x="3756" y="8363"/>
                  </a:lnTo>
                  <a:lnTo>
                    <a:pt x="3975" y="5938"/>
                  </a:lnTo>
                  <a:lnTo>
                    <a:pt x="4878" y="5840"/>
                  </a:lnTo>
                  <a:lnTo>
                    <a:pt x="5664" y="5892"/>
                  </a:lnTo>
                  <a:lnTo>
                    <a:pt x="6648" y="4595"/>
                  </a:lnTo>
                  <a:lnTo>
                    <a:pt x="7639" y="5614"/>
                  </a:lnTo>
                  <a:lnTo>
                    <a:pt x="8105" y="5011"/>
                  </a:lnTo>
                  <a:lnTo>
                    <a:pt x="8877" y="4441"/>
                  </a:lnTo>
                  <a:lnTo>
                    <a:pt x="10371" y="3114"/>
                  </a:lnTo>
                  <a:lnTo>
                    <a:pt x="10566" y="2103"/>
                  </a:lnTo>
                  <a:lnTo>
                    <a:pt x="10923" y="2154"/>
                  </a:lnTo>
                  <a:lnTo>
                    <a:pt x="11563" y="990"/>
                  </a:lnTo>
                  <a:lnTo>
                    <a:pt x="11977" y="855"/>
                  </a:lnTo>
                  <a:lnTo>
                    <a:pt x="12522" y="1620"/>
                  </a:lnTo>
                  <a:lnTo>
                    <a:pt x="13251" y="1859"/>
                  </a:lnTo>
                  <a:lnTo>
                    <a:pt x="14168" y="1252"/>
                  </a:lnTo>
                  <a:lnTo>
                    <a:pt x="15124" y="1270"/>
                  </a:lnTo>
                  <a:lnTo>
                    <a:pt x="16520" y="657"/>
                  </a:lnTo>
                  <a:lnTo>
                    <a:pt x="17132" y="0"/>
                  </a:lnTo>
                  <a:lnTo>
                    <a:pt x="18415" y="129"/>
                  </a:lnTo>
                  <a:lnTo>
                    <a:pt x="18028" y="592"/>
                  </a:lnTo>
                  <a:lnTo>
                    <a:pt x="17693" y="1684"/>
                  </a:lnTo>
                  <a:lnTo>
                    <a:pt x="17851" y="3488"/>
                  </a:lnTo>
                  <a:lnTo>
                    <a:pt x="16771" y="5142"/>
                  </a:lnTo>
                  <a:lnTo>
                    <a:pt x="16126" y="7110"/>
                  </a:lnTo>
                  <a:lnTo>
                    <a:pt x="15749" y="9271"/>
                  </a:lnTo>
                  <a:lnTo>
                    <a:pt x="15809" y="10541"/>
                  </a:lnTo>
                  <a:lnTo>
                    <a:pt x="15659" y="12755"/>
                  </a:lnTo>
                  <a:lnTo>
                    <a:pt x="15026" y="13227"/>
                  </a:lnTo>
                  <a:lnTo>
                    <a:pt x="14447" y="15323"/>
                  </a:lnTo>
                  <a:lnTo>
                    <a:pt x="14574" y="16625"/>
                  </a:lnTo>
                  <a:lnTo>
                    <a:pt x="13668" y="17869"/>
                  </a:lnTo>
                  <a:lnTo>
                    <a:pt x="13714" y="19200"/>
                  </a:lnTo>
                  <a:lnTo>
                    <a:pt x="14220" y="20017"/>
                  </a:lnTo>
                  <a:lnTo>
                    <a:pt x="13208" y="21045"/>
                  </a:lnTo>
                  <a:lnTo>
                    <a:pt x="12114" y="20699"/>
                  </a:lnTo>
                  <a:lnTo>
                    <a:pt x="11580" y="19677"/>
                  </a:lnTo>
                  <a:lnTo>
                    <a:pt x="10412" y="19247"/>
                  </a:lnTo>
                  <a:lnTo>
                    <a:pt x="9473" y="19874"/>
                  </a:lnTo>
                  <a:lnTo>
                    <a:pt x="7092" y="18528"/>
                  </a:lnTo>
                  <a:lnTo>
                    <a:pt x="6455" y="1915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8" name="Polygon form 1008"/>
            <p:cNvSpPr/>
            <p:nvPr/>
          </p:nvSpPr>
          <p:spPr>
            <a:xfrm>
              <a:off x="732541" y="3839456"/>
              <a:ext cx="11654" cy="12722"/>
            </a:xfrm>
            <a:custGeom>
              <a:avLst/>
              <a:gdLst/>
              <a:ahLst/>
              <a:cxnLst/>
              <a:rect l="0" t="0" r="0" b="0"/>
              <a:pathLst>
                <a:path w="11654" h="12722">
                  <a:moveTo>
                    <a:pt x="8405" y="0"/>
                  </a:moveTo>
                  <a:lnTo>
                    <a:pt x="11002" y="120"/>
                  </a:lnTo>
                  <a:lnTo>
                    <a:pt x="11654" y="1706"/>
                  </a:lnTo>
                  <a:lnTo>
                    <a:pt x="11052" y="6014"/>
                  </a:lnTo>
                  <a:lnTo>
                    <a:pt x="10322" y="7788"/>
                  </a:lnTo>
                  <a:lnTo>
                    <a:pt x="8420" y="7799"/>
                  </a:lnTo>
                  <a:lnTo>
                    <a:pt x="9129" y="12722"/>
                  </a:lnTo>
                  <a:lnTo>
                    <a:pt x="7337" y="11632"/>
                  </a:lnTo>
                  <a:lnTo>
                    <a:pt x="5259" y="9582"/>
                  </a:lnTo>
                  <a:lnTo>
                    <a:pt x="2337" y="10568"/>
                  </a:lnTo>
                  <a:lnTo>
                    <a:pt x="0" y="10205"/>
                  </a:lnTo>
                  <a:lnTo>
                    <a:pt x="1610" y="8909"/>
                  </a:lnTo>
                  <a:lnTo>
                    <a:pt x="4194" y="1985"/>
                  </a:lnTo>
                  <a:lnTo>
                    <a:pt x="8405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9" name="Polygon form 1009"/>
            <p:cNvSpPr/>
            <p:nvPr/>
          </p:nvSpPr>
          <p:spPr>
            <a:xfrm>
              <a:off x="736221" y="3755619"/>
              <a:ext cx="65183" cy="62348"/>
            </a:xfrm>
            <a:custGeom>
              <a:avLst/>
              <a:gdLst/>
              <a:ahLst/>
              <a:cxnLst/>
              <a:rect l="0" t="0" r="0" b="0"/>
              <a:pathLst>
                <a:path w="65183" h="62348">
                  <a:moveTo>
                    <a:pt x="55790" y="0"/>
                  </a:moveTo>
                  <a:lnTo>
                    <a:pt x="64500" y="3234"/>
                  </a:lnTo>
                  <a:lnTo>
                    <a:pt x="61613" y="4566"/>
                  </a:lnTo>
                  <a:lnTo>
                    <a:pt x="65183" y="7436"/>
                  </a:lnTo>
                  <a:lnTo>
                    <a:pt x="61345" y="9422"/>
                  </a:lnTo>
                  <a:lnTo>
                    <a:pt x="59386" y="9903"/>
                  </a:lnTo>
                  <a:lnTo>
                    <a:pt x="59632" y="6592"/>
                  </a:lnTo>
                  <a:lnTo>
                    <a:pt x="55918" y="4805"/>
                  </a:lnTo>
                  <a:lnTo>
                    <a:pt x="52377" y="6480"/>
                  </a:lnTo>
                  <a:lnTo>
                    <a:pt x="51912" y="9942"/>
                  </a:lnTo>
                  <a:lnTo>
                    <a:pt x="49912" y="12067"/>
                  </a:lnTo>
                  <a:lnTo>
                    <a:pt x="46903" y="10989"/>
                  </a:lnTo>
                  <a:lnTo>
                    <a:pt x="43584" y="11285"/>
                  </a:lnTo>
                  <a:lnTo>
                    <a:pt x="40257" y="8857"/>
                  </a:lnTo>
                  <a:lnTo>
                    <a:pt x="38948" y="10123"/>
                  </a:lnTo>
                  <a:lnTo>
                    <a:pt x="37387" y="10342"/>
                  </a:lnTo>
                  <a:lnTo>
                    <a:pt x="37542" y="13436"/>
                  </a:lnTo>
                  <a:lnTo>
                    <a:pt x="32526" y="12760"/>
                  </a:lnTo>
                  <a:lnTo>
                    <a:pt x="32238" y="15384"/>
                  </a:lnTo>
                  <a:lnTo>
                    <a:pt x="29722" y="15404"/>
                  </a:lnTo>
                  <a:lnTo>
                    <a:pt x="28450" y="18769"/>
                  </a:lnTo>
                  <a:lnTo>
                    <a:pt x="26457" y="24009"/>
                  </a:lnTo>
                  <a:lnTo>
                    <a:pt x="23003" y="30668"/>
                  </a:lnTo>
                  <a:lnTo>
                    <a:pt x="24180" y="32261"/>
                  </a:lnTo>
                  <a:lnTo>
                    <a:pt x="23419" y="34134"/>
                  </a:lnTo>
                  <a:lnTo>
                    <a:pt x="20662" y="34083"/>
                  </a:lnTo>
                  <a:lnTo>
                    <a:pt x="19270" y="38509"/>
                  </a:lnTo>
                  <a:lnTo>
                    <a:pt x="20008" y="44747"/>
                  </a:lnTo>
                  <a:lnTo>
                    <a:pt x="22053" y="47111"/>
                  </a:lnTo>
                  <a:lnTo>
                    <a:pt x="21598" y="52645"/>
                  </a:lnTo>
                  <a:lnTo>
                    <a:pt x="19439" y="55890"/>
                  </a:lnTo>
                  <a:lnTo>
                    <a:pt x="18355" y="58610"/>
                  </a:lnTo>
                  <a:lnTo>
                    <a:pt x="16164" y="55743"/>
                  </a:lnTo>
                  <a:lnTo>
                    <a:pt x="10690" y="61222"/>
                  </a:lnTo>
                  <a:lnTo>
                    <a:pt x="6781" y="62348"/>
                  </a:lnTo>
                  <a:lnTo>
                    <a:pt x="2568" y="59975"/>
                  </a:lnTo>
                  <a:lnTo>
                    <a:pt x="1320" y="54927"/>
                  </a:lnTo>
                  <a:lnTo>
                    <a:pt x="0" y="44083"/>
                  </a:lnTo>
                  <a:lnTo>
                    <a:pt x="2489" y="41047"/>
                  </a:lnTo>
                  <a:lnTo>
                    <a:pt x="9692" y="37057"/>
                  </a:lnTo>
                  <a:lnTo>
                    <a:pt x="14811" y="32165"/>
                  </a:lnTo>
                  <a:lnTo>
                    <a:pt x="19207" y="25569"/>
                  </a:lnTo>
                  <a:lnTo>
                    <a:pt x="24587" y="16427"/>
                  </a:lnTo>
                  <a:lnTo>
                    <a:pt x="28487" y="12837"/>
                  </a:lnTo>
                  <a:lnTo>
                    <a:pt x="34627" y="6847"/>
                  </a:lnTo>
                  <a:lnTo>
                    <a:pt x="39811" y="4701"/>
                  </a:lnTo>
                  <a:lnTo>
                    <a:pt x="44009" y="4875"/>
                  </a:lnTo>
                  <a:lnTo>
                    <a:pt x="46988" y="919"/>
                  </a:lnTo>
                  <a:lnTo>
                    <a:pt x="51568" y="1032"/>
                  </a:lnTo>
                  <a:lnTo>
                    <a:pt x="5579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0" name="Polygon form 1010"/>
            <p:cNvSpPr/>
            <p:nvPr/>
          </p:nvSpPr>
          <p:spPr>
            <a:xfrm>
              <a:off x="743849" y="3714551"/>
              <a:ext cx="23945" cy="15406"/>
            </a:xfrm>
            <a:custGeom>
              <a:avLst/>
              <a:gdLst/>
              <a:ahLst/>
              <a:cxnLst/>
              <a:rect l="0" t="0" r="0" b="0"/>
              <a:pathLst>
                <a:path w="23945" h="15406">
                  <a:moveTo>
                    <a:pt x="16266" y="1605"/>
                  </a:moveTo>
                  <a:lnTo>
                    <a:pt x="23945" y="5002"/>
                  </a:lnTo>
                  <a:lnTo>
                    <a:pt x="18983" y="6920"/>
                  </a:lnTo>
                  <a:lnTo>
                    <a:pt x="18470" y="10384"/>
                  </a:lnTo>
                  <a:lnTo>
                    <a:pt x="16722" y="11293"/>
                  </a:lnTo>
                  <a:lnTo>
                    <a:pt x="16371" y="15191"/>
                  </a:lnTo>
                  <a:lnTo>
                    <a:pt x="13714" y="15406"/>
                  </a:lnTo>
                  <a:lnTo>
                    <a:pt x="8504" y="12597"/>
                  </a:lnTo>
                  <a:lnTo>
                    <a:pt x="10247" y="10909"/>
                  </a:lnTo>
                  <a:lnTo>
                    <a:pt x="6781" y="9585"/>
                  </a:lnTo>
                  <a:lnTo>
                    <a:pt x="2074" y="5657"/>
                  </a:lnTo>
                  <a:lnTo>
                    <a:pt x="0" y="1993"/>
                  </a:lnTo>
                  <a:lnTo>
                    <a:pt x="5456" y="268"/>
                  </a:lnTo>
                  <a:lnTo>
                    <a:pt x="6838" y="1900"/>
                  </a:lnTo>
                  <a:lnTo>
                    <a:pt x="9803" y="1806"/>
                  </a:lnTo>
                  <a:lnTo>
                    <a:pt x="10322" y="195"/>
                  </a:lnTo>
                  <a:lnTo>
                    <a:pt x="13331" y="0"/>
                  </a:lnTo>
                  <a:lnTo>
                    <a:pt x="16266" y="160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1" name="Polygon form 1011"/>
            <p:cNvSpPr/>
            <p:nvPr/>
          </p:nvSpPr>
          <p:spPr>
            <a:xfrm>
              <a:off x="757717" y="3711557"/>
              <a:ext cx="20957" cy="5873"/>
            </a:xfrm>
            <a:custGeom>
              <a:avLst/>
              <a:gdLst/>
              <a:ahLst/>
              <a:cxnLst/>
              <a:rect l="0" t="0" r="0" b="0"/>
              <a:pathLst>
                <a:path w="20957" h="5873">
                  <a:moveTo>
                    <a:pt x="16455" y="1087"/>
                  </a:moveTo>
                  <a:lnTo>
                    <a:pt x="20957" y="2655"/>
                  </a:lnTo>
                  <a:lnTo>
                    <a:pt x="18619" y="5222"/>
                  </a:lnTo>
                  <a:lnTo>
                    <a:pt x="12696" y="5873"/>
                  </a:lnTo>
                  <a:lnTo>
                    <a:pt x="6337" y="5182"/>
                  </a:lnTo>
                  <a:lnTo>
                    <a:pt x="5683" y="3897"/>
                  </a:lnTo>
                  <a:lnTo>
                    <a:pt x="2686" y="3853"/>
                  </a:lnTo>
                  <a:lnTo>
                    <a:pt x="0" y="1729"/>
                  </a:lnTo>
                  <a:lnTo>
                    <a:pt x="6040" y="345"/>
                  </a:lnTo>
                  <a:lnTo>
                    <a:pt x="9273" y="1430"/>
                  </a:lnTo>
                  <a:lnTo>
                    <a:pt x="10986" y="0"/>
                  </a:lnTo>
                  <a:lnTo>
                    <a:pt x="16455" y="108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2" name="Polygon form 1012"/>
            <p:cNvSpPr/>
            <p:nvPr/>
          </p:nvSpPr>
          <p:spPr>
            <a:xfrm>
              <a:off x="766974" y="3721854"/>
              <a:ext cx="8921" cy="4739"/>
            </a:xfrm>
            <a:custGeom>
              <a:avLst/>
              <a:gdLst/>
              <a:ahLst/>
              <a:cxnLst/>
              <a:rect l="0" t="0" r="0" b="0"/>
              <a:pathLst>
                <a:path w="8921" h="4739">
                  <a:moveTo>
                    <a:pt x="8921" y="2743"/>
                  </a:moveTo>
                  <a:lnTo>
                    <a:pt x="4517" y="4739"/>
                  </a:lnTo>
                  <a:lnTo>
                    <a:pt x="408" y="3713"/>
                  </a:lnTo>
                  <a:lnTo>
                    <a:pt x="1642" y="2482"/>
                  </a:lnTo>
                  <a:lnTo>
                    <a:pt x="0" y="1006"/>
                  </a:lnTo>
                  <a:lnTo>
                    <a:pt x="4238" y="0"/>
                  </a:lnTo>
                  <a:lnTo>
                    <a:pt x="5525" y="1742"/>
                  </a:lnTo>
                  <a:lnTo>
                    <a:pt x="8921" y="274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3" name="Polygon form 1013"/>
            <p:cNvSpPr/>
            <p:nvPr/>
          </p:nvSpPr>
          <p:spPr>
            <a:xfrm>
              <a:off x="1012886" y="3942164"/>
              <a:ext cx="31755" cy="18771"/>
            </a:xfrm>
            <a:custGeom>
              <a:avLst/>
              <a:gdLst/>
              <a:ahLst/>
              <a:cxnLst/>
              <a:rect l="0" t="0" r="0" b="0"/>
              <a:pathLst>
                <a:path w="31755" h="18771">
                  <a:moveTo>
                    <a:pt x="30125" y="11399"/>
                  </a:moveTo>
                  <a:lnTo>
                    <a:pt x="30401" y="13519"/>
                  </a:lnTo>
                  <a:lnTo>
                    <a:pt x="31681" y="16610"/>
                  </a:lnTo>
                  <a:lnTo>
                    <a:pt x="31755" y="18566"/>
                  </a:lnTo>
                  <a:lnTo>
                    <a:pt x="28748" y="18771"/>
                  </a:lnTo>
                  <a:lnTo>
                    <a:pt x="24094" y="17806"/>
                  </a:lnTo>
                  <a:lnTo>
                    <a:pt x="21173" y="17452"/>
                  </a:lnTo>
                  <a:lnTo>
                    <a:pt x="18467" y="15052"/>
                  </a:lnTo>
                  <a:lnTo>
                    <a:pt x="13342" y="14616"/>
                  </a:lnTo>
                  <a:lnTo>
                    <a:pt x="7948" y="12070"/>
                  </a:lnTo>
                  <a:lnTo>
                    <a:pt x="3951" y="9818"/>
                  </a:lnTo>
                  <a:lnTo>
                    <a:pt x="0" y="8117"/>
                  </a:lnTo>
                  <a:lnTo>
                    <a:pt x="245" y="3520"/>
                  </a:lnTo>
                  <a:lnTo>
                    <a:pt x="1942" y="1224"/>
                  </a:lnTo>
                  <a:lnTo>
                    <a:pt x="3115" y="0"/>
                  </a:lnTo>
                  <a:lnTo>
                    <a:pt x="6384" y="1372"/>
                  </a:lnTo>
                  <a:lnTo>
                    <a:pt x="10848" y="4387"/>
                  </a:lnTo>
                  <a:lnTo>
                    <a:pt x="13051" y="5001"/>
                  </a:lnTo>
                  <a:lnTo>
                    <a:pt x="14876" y="7290"/>
                  </a:lnTo>
                  <a:lnTo>
                    <a:pt x="17926" y="8133"/>
                  </a:lnTo>
                  <a:lnTo>
                    <a:pt x="21414" y="10153"/>
                  </a:lnTo>
                  <a:lnTo>
                    <a:pt x="25790" y="11101"/>
                  </a:lnTo>
                  <a:lnTo>
                    <a:pt x="30125" y="11399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4" name="Polygon form 1014"/>
            <p:cNvSpPr/>
            <p:nvPr/>
          </p:nvSpPr>
          <p:spPr>
            <a:xfrm>
              <a:off x="730006" y="3849038"/>
              <a:ext cx="11664" cy="9137"/>
            </a:xfrm>
            <a:custGeom>
              <a:avLst/>
              <a:gdLst/>
              <a:ahLst/>
              <a:cxnLst/>
              <a:rect l="0" t="0" r="0" b="0"/>
              <a:pathLst>
                <a:path w="11664" h="9137">
                  <a:moveTo>
                    <a:pt x="2535" y="623"/>
                  </a:moveTo>
                  <a:lnTo>
                    <a:pt x="4873" y="986"/>
                  </a:lnTo>
                  <a:lnTo>
                    <a:pt x="7794" y="0"/>
                  </a:lnTo>
                  <a:lnTo>
                    <a:pt x="9872" y="2050"/>
                  </a:lnTo>
                  <a:lnTo>
                    <a:pt x="11664" y="3140"/>
                  </a:lnTo>
                  <a:lnTo>
                    <a:pt x="11411" y="6318"/>
                  </a:lnTo>
                  <a:lnTo>
                    <a:pt x="10579" y="6499"/>
                  </a:lnTo>
                  <a:lnTo>
                    <a:pt x="10315" y="9137"/>
                  </a:lnTo>
                  <a:lnTo>
                    <a:pt x="7433" y="7004"/>
                  </a:lnTo>
                  <a:lnTo>
                    <a:pt x="5790" y="7376"/>
                  </a:lnTo>
                  <a:lnTo>
                    <a:pt x="3499" y="5166"/>
                  </a:lnTo>
                  <a:lnTo>
                    <a:pt x="1974" y="3283"/>
                  </a:lnTo>
                  <a:lnTo>
                    <a:pt x="487" y="3208"/>
                  </a:lnTo>
                  <a:lnTo>
                    <a:pt x="0" y="1556"/>
                  </a:lnTo>
                  <a:lnTo>
                    <a:pt x="2535" y="62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5" name="Polygon form 1015"/>
            <p:cNvSpPr/>
            <p:nvPr/>
          </p:nvSpPr>
          <p:spPr>
            <a:xfrm>
              <a:off x="1248123" y="4319521"/>
              <a:ext cx="45488" cy="28957"/>
            </a:xfrm>
            <a:custGeom>
              <a:avLst/>
              <a:gdLst/>
              <a:ahLst/>
              <a:cxnLst/>
              <a:rect l="0" t="0" r="0" b="0"/>
              <a:pathLst>
                <a:path w="45488" h="28957">
                  <a:moveTo>
                    <a:pt x="42800" y="2299"/>
                  </a:moveTo>
                  <a:lnTo>
                    <a:pt x="41565" y="4532"/>
                  </a:lnTo>
                  <a:lnTo>
                    <a:pt x="45488" y="2848"/>
                  </a:lnTo>
                  <a:lnTo>
                    <a:pt x="44371" y="5166"/>
                  </a:lnTo>
                  <a:lnTo>
                    <a:pt x="42409" y="7312"/>
                  </a:lnTo>
                  <a:lnTo>
                    <a:pt x="39168" y="9460"/>
                  </a:lnTo>
                  <a:lnTo>
                    <a:pt x="33822" y="12826"/>
                  </a:lnTo>
                  <a:lnTo>
                    <a:pt x="30462" y="14571"/>
                  </a:lnTo>
                  <a:lnTo>
                    <a:pt x="29183" y="17185"/>
                  </a:lnTo>
                  <a:lnTo>
                    <a:pt x="26967" y="16825"/>
                  </a:lnTo>
                  <a:lnTo>
                    <a:pt x="22763" y="18244"/>
                  </a:lnTo>
                  <a:lnTo>
                    <a:pt x="18855" y="21356"/>
                  </a:lnTo>
                  <a:lnTo>
                    <a:pt x="12340" y="26049"/>
                  </a:lnTo>
                  <a:lnTo>
                    <a:pt x="7993" y="27824"/>
                  </a:lnTo>
                  <a:lnTo>
                    <a:pt x="5225" y="28957"/>
                  </a:lnTo>
                  <a:lnTo>
                    <a:pt x="2821" y="28367"/>
                  </a:lnTo>
                  <a:lnTo>
                    <a:pt x="2655" y="26413"/>
                  </a:lnTo>
                  <a:lnTo>
                    <a:pt x="0" y="25504"/>
                  </a:lnTo>
                  <a:lnTo>
                    <a:pt x="1291" y="23612"/>
                  </a:lnTo>
                  <a:lnTo>
                    <a:pt x="6305" y="20229"/>
                  </a:lnTo>
                  <a:lnTo>
                    <a:pt x="14477" y="15980"/>
                  </a:lnTo>
                  <a:lnTo>
                    <a:pt x="17183" y="15379"/>
                  </a:lnTo>
                  <a:lnTo>
                    <a:pt x="20998" y="13854"/>
                  </a:lnTo>
                  <a:lnTo>
                    <a:pt x="25879" y="11680"/>
                  </a:lnTo>
                  <a:lnTo>
                    <a:pt x="30005" y="9384"/>
                  </a:lnTo>
                  <a:lnTo>
                    <a:pt x="34719" y="5845"/>
                  </a:lnTo>
                  <a:lnTo>
                    <a:pt x="36973" y="4761"/>
                  </a:lnTo>
                  <a:lnTo>
                    <a:pt x="39945" y="1991"/>
                  </a:lnTo>
                  <a:lnTo>
                    <a:pt x="44081" y="0"/>
                  </a:lnTo>
                  <a:lnTo>
                    <a:pt x="42800" y="229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6" name="Polygon form 1016"/>
            <p:cNvSpPr/>
            <p:nvPr/>
          </p:nvSpPr>
          <p:spPr>
            <a:xfrm>
              <a:off x="1293749" y="4287960"/>
              <a:ext cx="27893" cy="39006"/>
            </a:xfrm>
            <a:custGeom>
              <a:avLst/>
              <a:gdLst/>
              <a:ahLst/>
              <a:cxnLst/>
              <a:rect l="0" t="0" r="0" b="0"/>
              <a:pathLst>
                <a:path w="27893" h="39006">
                  <a:moveTo>
                    <a:pt x="22687" y="9906"/>
                  </a:moveTo>
                  <a:lnTo>
                    <a:pt x="20459" y="15851"/>
                  </a:lnTo>
                  <a:lnTo>
                    <a:pt x="23425" y="12259"/>
                  </a:lnTo>
                  <a:lnTo>
                    <a:pt x="23644" y="13942"/>
                  </a:lnTo>
                  <a:lnTo>
                    <a:pt x="20843" y="18009"/>
                  </a:lnTo>
                  <a:lnTo>
                    <a:pt x="21832" y="20160"/>
                  </a:lnTo>
                  <a:lnTo>
                    <a:pt x="23495" y="20953"/>
                  </a:lnTo>
                  <a:lnTo>
                    <a:pt x="26893" y="19265"/>
                  </a:lnTo>
                  <a:lnTo>
                    <a:pt x="27893" y="20156"/>
                  </a:lnTo>
                  <a:lnTo>
                    <a:pt x="23184" y="24675"/>
                  </a:lnTo>
                  <a:lnTo>
                    <a:pt x="19629" y="27548"/>
                  </a:lnTo>
                  <a:lnTo>
                    <a:pt x="17484" y="27013"/>
                  </a:lnTo>
                  <a:lnTo>
                    <a:pt x="15315" y="28443"/>
                  </a:lnTo>
                  <a:lnTo>
                    <a:pt x="13611" y="30723"/>
                  </a:lnTo>
                  <a:lnTo>
                    <a:pt x="12323" y="31602"/>
                  </a:lnTo>
                  <a:lnTo>
                    <a:pt x="8726" y="34167"/>
                  </a:lnTo>
                  <a:lnTo>
                    <a:pt x="4090" y="37401"/>
                  </a:lnTo>
                  <a:lnTo>
                    <a:pt x="0" y="39006"/>
                  </a:lnTo>
                  <a:lnTo>
                    <a:pt x="743" y="37572"/>
                  </a:lnTo>
                  <a:lnTo>
                    <a:pt x="219" y="36606"/>
                  </a:lnTo>
                  <a:lnTo>
                    <a:pt x="5693" y="32707"/>
                  </a:lnTo>
                  <a:lnTo>
                    <a:pt x="7252" y="29691"/>
                  </a:lnTo>
                  <a:lnTo>
                    <a:pt x="5885" y="27038"/>
                  </a:lnTo>
                  <a:lnTo>
                    <a:pt x="7576" y="25177"/>
                  </a:lnTo>
                  <a:lnTo>
                    <a:pt x="11263" y="23754"/>
                  </a:lnTo>
                  <a:lnTo>
                    <a:pt x="15138" y="19828"/>
                  </a:lnTo>
                  <a:lnTo>
                    <a:pt x="17785" y="16413"/>
                  </a:lnTo>
                  <a:lnTo>
                    <a:pt x="19391" y="12669"/>
                  </a:lnTo>
                  <a:lnTo>
                    <a:pt x="20212" y="11753"/>
                  </a:lnTo>
                  <a:lnTo>
                    <a:pt x="20455" y="9319"/>
                  </a:lnTo>
                  <a:lnTo>
                    <a:pt x="21606" y="4216"/>
                  </a:lnTo>
                  <a:lnTo>
                    <a:pt x="23095" y="231"/>
                  </a:lnTo>
                  <a:lnTo>
                    <a:pt x="24571" y="0"/>
                  </a:lnTo>
                  <a:lnTo>
                    <a:pt x="24082" y="3242"/>
                  </a:lnTo>
                  <a:lnTo>
                    <a:pt x="25465" y="5026"/>
                  </a:lnTo>
                  <a:lnTo>
                    <a:pt x="22687" y="990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7" name="Polygon form 1017"/>
            <p:cNvSpPr/>
            <p:nvPr/>
          </p:nvSpPr>
          <p:spPr>
            <a:xfrm>
              <a:off x="917374" y="3971564"/>
              <a:ext cx="27226" cy="39789"/>
            </a:xfrm>
            <a:custGeom>
              <a:avLst/>
              <a:gdLst/>
              <a:ahLst/>
              <a:cxnLst/>
              <a:rect l="0" t="0" r="0" b="0"/>
              <a:pathLst>
                <a:path w="27226" h="39789">
                  <a:moveTo>
                    <a:pt x="24486" y="18050"/>
                  </a:moveTo>
                  <a:lnTo>
                    <a:pt x="23513" y="21362"/>
                  </a:lnTo>
                  <a:lnTo>
                    <a:pt x="21787" y="21143"/>
                  </a:lnTo>
                  <a:lnTo>
                    <a:pt x="21151" y="22301"/>
                  </a:lnTo>
                  <a:lnTo>
                    <a:pt x="20844" y="24742"/>
                  </a:lnTo>
                  <a:lnTo>
                    <a:pt x="21679" y="27937"/>
                  </a:lnTo>
                  <a:lnTo>
                    <a:pt x="21393" y="28532"/>
                  </a:lnTo>
                  <a:lnTo>
                    <a:pt x="19665" y="28547"/>
                  </a:lnTo>
                  <a:lnTo>
                    <a:pt x="17520" y="30378"/>
                  </a:lnTo>
                  <a:lnTo>
                    <a:pt x="17406" y="32718"/>
                  </a:lnTo>
                  <a:lnTo>
                    <a:pt x="16653" y="33743"/>
                  </a:lnTo>
                  <a:lnTo>
                    <a:pt x="14309" y="33743"/>
                  </a:lnTo>
                  <a:lnTo>
                    <a:pt x="12959" y="34972"/>
                  </a:lnTo>
                  <a:lnTo>
                    <a:pt x="13171" y="36905"/>
                  </a:lnTo>
                  <a:lnTo>
                    <a:pt x="11477" y="38262"/>
                  </a:lnTo>
                  <a:lnTo>
                    <a:pt x="9353" y="37842"/>
                  </a:lnTo>
                  <a:lnTo>
                    <a:pt x="6983" y="39493"/>
                  </a:lnTo>
                  <a:lnTo>
                    <a:pt x="5265" y="39789"/>
                  </a:lnTo>
                  <a:lnTo>
                    <a:pt x="3722" y="36467"/>
                  </a:lnTo>
                  <a:lnTo>
                    <a:pt x="0" y="28629"/>
                  </a:lnTo>
                  <a:lnTo>
                    <a:pt x="10720" y="23659"/>
                  </a:lnTo>
                  <a:lnTo>
                    <a:pt x="12044" y="14046"/>
                  </a:lnTo>
                  <a:lnTo>
                    <a:pt x="9901" y="10692"/>
                  </a:lnTo>
                  <a:lnTo>
                    <a:pt x="9742" y="8765"/>
                  </a:lnTo>
                  <a:lnTo>
                    <a:pt x="10553" y="6764"/>
                  </a:lnTo>
                  <a:lnTo>
                    <a:pt x="10292" y="4810"/>
                  </a:lnTo>
                  <a:lnTo>
                    <a:pt x="11831" y="3832"/>
                  </a:lnTo>
                  <a:lnTo>
                    <a:pt x="11083" y="3181"/>
                  </a:lnTo>
                  <a:lnTo>
                    <a:pt x="10935" y="61"/>
                  </a:lnTo>
                  <a:lnTo>
                    <a:pt x="12812" y="0"/>
                  </a:lnTo>
                  <a:lnTo>
                    <a:pt x="14944" y="3230"/>
                  </a:lnTo>
                  <a:lnTo>
                    <a:pt x="17257" y="4921"/>
                  </a:lnTo>
                  <a:lnTo>
                    <a:pt x="20058" y="5486"/>
                  </a:lnTo>
                  <a:lnTo>
                    <a:pt x="22375" y="6310"/>
                  </a:lnTo>
                  <a:lnTo>
                    <a:pt x="24442" y="9020"/>
                  </a:lnTo>
                  <a:lnTo>
                    <a:pt x="25668" y="10590"/>
                  </a:lnTo>
                  <a:lnTo>
                    <a:pt x="27082" y="11168"/>
                  </a:lnTo>
                  <a:lnTo>
                    <a:pt x="27226" y="12238"/>
                  </a:lnTo>
                  <a:lnTo>
                    <a:pt x="26267" y="15125"/>
                  </a:lnTo>
                  <a:lnTo>
                    <a:pt x="25853" y="16484"/>
                  </a:lnTo>
                  <a:lnTo>
                    <a:pt x="24486" y="1805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8" name="Polygon form 1018"/>
            <p:cNvSpPr/>
            <p:nvPr/>
          </p:nvSpPr>
          <p:spPr>
            <a:xfrm>
              <a:off x="928170" y="3964533"/>
              <a:ext cx="1331" cy="3266"/>
            </a:xfrm>
            <a:custGeom>
              <a:avLst/>
              <a:gdLst/>
              <a:ahLst/>
              <a:cxnLst/>
              <a:rect l="0" t="0" r="0" b="0"/>
              <a:pathLst>
                <a:path w="1331" h="3266">
                  <a:moveTo>
                    <a:pt x="1293" y="2387"/>
                  </a:moveTo>
                  <a:lnTo>
                    <a:pt x="948" y="3266"/>
                  </a:lnTo>
                  <a:lnTo>
                    <a:pt x="0" y="1653"/>
                  </a:lnTo>
                  <a:lnTo>
                    <a:pt x="813" y="0"/>
                  </a:lnTo>
                  <a:lnTo>
                    <a:pt x="1331" y="404"/>
                  </a:lnTo>
                  <a:lnTo>
                    <a:pt x="1293" y="238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9" name="Polygon form 1019"/>
            <p:cNvSpPr/>
            <p:nvPr/>
          </p:nvSpPr>
          <p:spPr>
            <a:xfrm>
              <a:off x="942503" y="3910740"/>
              <a:ext cx="53465" cy="65665"/>
            </a:xfrm>
            <a:custGeom>
              <a:avLst/>
              <a:gdLst/>
              <a:ahLst/>
              <a:cxnLst/>
              <a:rect l="0" t="0" r="0" b="0"/>
              <a:pathLst>
                <a:path w="53465" h="65665">
                  <a:moveTo>
                    <a:pt x="41770" y="0"/>
                  </a:moveTo>
                  <a:lnTo>
                    <a:pt x="45010" y="2124"/>
                  </a:lnTo>
                  <a:lnTo>
                    <a:pt x="47157" y="5776"/>
                  </a:lnTo>
                  <a:lnTo>
                    <a:pt x="53465" y="7463"/>
                  </a:lnTo>
                  <a:lnTo>
                    <a:pt x="51298" y="11668"/>
                  </a:lnTo>
                  <a:lnTo>
                    <a:pt x="47600" y="12557"/>
                  </a:lnTo>
                  <a:lnTo>
                    <a:pt x="41953" y="11611"/>
                  </a:lnTo>
                  <a:lnTo>
                    <a:pt x="40812" y="13759"/>
                  </a:lnTo>
                  <a:lnTo>
                    <a:pt x="43209" y="17927"/>
                  </a:lnTo>
                  <a:lnTo>
                    <a:pt x="45307" y="21138"/>
                  </a:lnTo>
                  <a:lnTo>
                    <a:pt x="48797" y="23404"/>
                  </a:lnTo>
                  <a:lnTo>
                    <a:pt x="46489" y="26316"/>
                  </a:lnTo>
                  <a:lnTo>
                    <a:pt x="47412" y="29754"/>
                  </a:lnTo>
                  <a:lnTo>
                    <a:pt x="45111" y="34729"/>
                  </a:lnTo>
                  <a:lnTo>
                    <a:pt x="43989" y="39709"/>
                  </a:lnTo>
                  <a:lnTo>
                    <a:pt x="41319" y="44900"/>
                  </a:lnTo>
                  <a:lnTo>
                    <a:pt x="37029" y="44673"/>
                  </a:lnTo>
                  <a:lnTo>
                    <a:pt x="34061" y="49855"/>
                  </a:lnTo>
                  <a:lnTo>
                    <a:pt x="36879" y="51947"/>
                  </a:lnTo>
                  <a:lnTo>
                    <a:pt x="38021" y="55648"/>
                  </a:lnTo>
                  <a:lnTo>
                    <a:pt x="40548" y="58035"/>
                  </a:lnTo>
                  <a:lnTo>
                    <a:pt x="42052" y="62162"/>
                  </a:lnTo>
                  <a:lnTo>
                    <a:pt x="33949" y="62379"/>
                  </a:lnTo>
                  <a:lnTo>
                    <a:pt x="32055" y="65665"/>
                  </a:lnTo>
                  <a:lnTo>
                    <a:pt x="29143" y="64518"/>
                  </a:lnTo>
                  <a:lnTo>
                    <a:pt x="27444" y="61085"/>
                  </a:lnTo>
                  <a:lnTo>
                    <a:pt x="23956" y="57496"/>
                  </a:lnTo>
                  <a:lnTo>
                    <a:pt x="17352" y="58586"/>
                  </a:lnTo>
                  <a:lnTo>
                    <a:pt x="11399" y="58833"/>
                  </a:lnTo>
                  <a:lnTo>
                    <a:pt x="6335" y="59639"/>
                  </a:lnTo>
                  <a:lnTo>
                    <a:pt x="6783" y="54030"/>
                  </a:lnTo>
                  <a:lnTo>
                    <a:pt x="11620" y="51408"/>
                  </a:lnTo>
                  <a:lnTo>
                    <a:pt x="10917" y="49206"/>
                  </a:lnTo>
                  <a:lnTo>
                    <a:pt x="9032" y="48478"/>
                  </a:lnTo>
                  <a:lnTo>
                    <a:pt x="8146" y="44257"/>
                  </a:lnTo>
                  <a:lnTo>
                    <a:pt x="4281" y="42249"/>
                  </a:lnTo>
                  <a:lnTo>
                    <a:pt x="2273" y="39398"/>
                  </a:lnTo>
                  <a:lnTo>
                    <a:pt x="0" y="36932"/>
                  </a:lnTo>
                  <a:lnTo>
                    <a:pt x="6525" y="39199"/>
                  </a:lnTo>
                  <a:lnTo>
                    <a:pt x="9996" y="38372"/>
                  </a:lnTo>
                  <a:lnTo>
                    <a:pt x="12277" y="38917"/>
                  </a:lnTo>
                  <a:lnTo>
                    <a:pt x="12794" y="37843"/>
                  </a:lnTo>
                  <a:lnTo>
                    <a:pt x="15393" y="38186"/>
                  </a:lnTo>
                  <a:lnTo>
                    <a:pt x="19660" y="36040"/>
                  </a:lnTo>
                  <a:lnTo>
                    <a:pt x="18904" y="31949"/>
                  </a:lnTo>
                  <a:lnTo>
                    <a:pt x="20295" y="29164"/>
                  </a:lnTo>
                  <a:lnTo>
                    <a:pt x="22959" y="29080"/>
                  </a:lnTo>
                  <a:lnTo>
                    <a:pt x="23041" y="27722"/>
                  </a:lnTo>
                  <a:lnTo>
                    <a:pt x="25622" y="26999"/>
                  </a:lnTo>
                  <a:lnTo>
                    <a:pt x="27046" y="27399"/>
                  </a:lnTo>
                  <a:lnTo>
                    <a:pt x="28121" y="25997"/>
                  </a:lnTo>
                  <a:lnTo>
                    <a:pt x="27228" y="23118"/>
                  </a:lnTo>
                  <a:lnTo>
                    <a:pt x="28019" y="20161"/>
                  </a:lnTo>
                  <a:lnTo>
                    <a:pt x="29963" y="18859"/>
                  </a:lnTo>
                  <a:lnTo>
                    <a:pt x="27761" y="15734"/>
                  </a:lnTo>
                  <a:lnTo>
                    <a:pt x="31151" y="15752"/>
                  </a:lnTo>
                  <a:lnTo>
                    <a:pt x="31661" y="13983"/>
                  </a:lnTo>
                  <a:lnTo>
                    <a:pt x="31021" y="12143"/>
                  </a:lnTo>
                  <a:lnTo>
                    <a:pt x="32217" y="10053"/>
                  </a:lnTo>
                  <a:lnTo>
                    <a:pt x="31157" y="7681"/>
                  </a:lnTo>
                  <a:lnTo>
                    <a:pt x="29764" y="5681"/>
                  </a:lnTo>
                  <a:lnTo>
                    <a:pt x="31198" y="3504"/>
                  </a:lnTo>
                  <a:lnTo>
                    <a:pt x="34628" y="2333"/>
                  </a:lnTo>
                  <a:lnTo>
                    <a:pt x="38435" y="1598"/>
                  </a:lnTo>
                  <a:lnTo>
                    <a:pt x="39924" y="631"/>
                  </a:lnTo>
                  <a:lnTo>
                    <a:pt x="4177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0" name="Polygon form 1020"/>
            <p:cNvSpPr/>
            <p:nvPr/>
          </p:nvSpPr>
          <p:spPr>
            <a:xfrm>
              <a:off x="404317" y="4043936"/>
              <a:ext cx="21809" cy="11756"/>
            </a:xfrm>
            <a:custGeom>
              <a:avLst/>
              <a:gdLst/>
              <a:ahLst/>
              <a:cxnLst/>
              <a:rect l="0" t="0" r="0" b="0"/>
              <a:pathLst>
                <a:path w="21809" h="11756">
                  <a:moveTo>
                    <a:pt x="19149" y="11756"/>
                  </a:moveTo>
                  <a:lnTo>
                    <a:pt x="17956" y="10333"/>
                  </a:lnTo>
                  <a:lnTo>
                    <a:pt x="17304" y="7684"/>
                  </a:lnTo>
                  <a:lnTo>
                    <a:pt x="18337" y="6389"/>
                  </a:lnTo>
                  <a:lnTo>
                    <a:pt x="17390" y="6042"/>
                  </a:lnTo>
                  <a:lnTo>
                    <a:pt x="16789" y="4418"/>
                  </a:lnTo>
                  <a:lnTo>
                    <a:pt x="14984" y="3035"/>
                  </a:lnTo>
                  <a:lnTo>
                    <a:pt x="13288" y="3326"/>
                  </a:lnTo>
                  <a:lnTo>
                    <a:pt x="12388" y="5020"/>
                  </a:lnTo>
                  <a:lnTo>
                    <a:pt x="10756" y="6233"/>
                  </a:lnTo>
                  <a:lnTo>
                    <a:pt x="9909" y="6394"/>
                  </a:lnTo>
                  <a:lnTo>
                    <a:pt x="9464" y="7410"/>
                  </a:lnTo>
                  <a:lnTo>
                    <a:pt x="11116" y="10090"/>
                  </a:lnTo>
                  <a:lnTo>
                    <a:pt x="10031" y="10705"/>
                  </a:lnTo>
                  <a:lnTo>
                    <a:pt x="9433" y="11426"/>
                  </a:lnTo>
                  <a:lnTo>
                    <a:pt x="7635" y="11658"/>
                  </a:lnTo>
                  <a:lnTo>
                    <a:pt x="7159" y="8720"/>
                  </a:lnTo>
                  <a:lnTo>
                    <a:pt x="6606" y="9549"/>
                  </a:lnTo>
                  <a:lnTo>
                    <a:pt x="5361" y="9247"/>
                  </a:lnTo>
                  <a:lnTo>
                    <a:pt x="4722" y="7264"/>
                  </a:lnTo>
                  <a:lnTo>
                    <a:pt x="3175" y="6919"/>
                  </a:lnTo>
                  <a:lnTo>
                    <a:pt x="2223" y="6333"/>
                  </a:lnTo>
                  <a:lnTo>
                    <a:pt x="581" y="6321"/>
                  </a:lnTo>
                  <a:lnTo>
                    <a:pt x="387" y="7386"/>
                  </a:lnTo>
                  <a:lnTo>
                    <a:pt x="0" y="6638"/>
                  </a:lnTo>
                  <a:lnTo>
                    <a:pt x="272" y="5664"/>
                  </a:lnTo>
                  <a:lnTo>
                    <a:pt x="664" y="4672"/>
                  </a:lnTo>
                  <a:lnTo>
                    <a:pt x="583" y="3781"/>
                  </a:lnTo>
                  <a:lnTo>
                    <a:pt x="1199" y="3206"/>
                  </a:lnTo>
                  <a:lnTo>
                    <a:pt x="461" y="2465"/>
                  </a:lnTo>
                  <a:lnTo>
                    <a:pt x="599" y="487"/>
                  </a:lnTo>
                  <a:lnTo>
                    <a:pt x="2112" y="69"/>
                  </a:lnTo>
                  <a:lnTo>
                    <a:pt x="3341" y="1849"/>
                  </a:lnTo>
                  <a:lnTo>
                    <a:pt x="3181" y="2888"/>
                  </a:lnTo>
                  <a:lnTo>
                    <a:pt x="4690" y="3129"/>
                  </a:lnTo>
                  <a:lnTo>
                    <a:pt x="5081" y="2734"/>
                  </a:lnTo>
                  <a:lnTo>
                    <a:pt x="6041" y="3953"/>
                  </a:lnTo>
                  <a:lnTo>
                    <a:pt x="7948" y="3622"/>
                  </a:lnTo>
                  <a:lnTo>
                    <a:pt x="9668" y="2405"/>
                  </a:lnTo>
                  <a:lnTo>
                    <a:pt x="12066" y="1446"/>
                  </a:lnTo>
                  <a:lnTo>
                    <a:pt x="13485" y="0"/>
                  </a:lnTo>
                  <a:lnTo>
                    <a:pt x="15571" y="315"/>
                  </a:lnTo>
                  <a:lnTo>
                    <a:pt x="15391" y="794"/>
                  </a:lnTo>
                  <a:lnTo>
                    <a:pt x="17508" y="989"/>
                  </a:lnTo>
                  <a:lnTo>
                    <a:pt x="19144" y="1855"/>
                  </a:lnTo>
                  <a:lnTo>
                    <a:pt x="20283" y="3341"/>
                  </a:lnTo>
                  <a:lnTo>
                    <a:pt x="21625" y="4708"/>
                  </a:lnTo>
                  <a:lnTo>
                    <a:pt x="21112" y="5417"/>
                  </a:lnTo>
                  <a:lnTo>
                    <a:pt x="21809" y="8304"/>
                  </a:lnTo>
                  <a:lnTo>
                    <a:pt x="20996" y="9749"/>
                  </a:lnTo>
                  <a:lnTo>
                    <a:pt x="19783" y="9385"/>
                  </a:lnTo>
                  <a:lnTo>
                    <a:pt x="19149" y="1175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1" name="Polygon form 1021"/>
            <p:cNvSpPr/>
            <p:nvPr/>
          </p:nvSpPr>
          <p:spPr>
            <a:xfrm>
              <a:off x="409323" y="4091301"/>
              <a:ext cx="52155" cy="88715"/>
            </a:xfrm>
            <a:custGeom>
              <a:avLst/>
              <a:gdLst/>
              <a:ahLst/>
              <a:cxnLst/>
              <a:rect l="0" t="0" r="0" b="0"/>
              <a:pathLst>
                <a:path w="52155" h="88715">
                  <a:moveTo>
                    <a:pt x="50425" y="84936"/>
                  </a:moveTo>
                  <a:lnTo>
                    <a:pt x="49741" y="87438"/>
                  </a:lnTo>
                  <a:lnTo>
                    <a:pt x="47977" y="88715"/>
                  </a:lnTo>
                  <a:lnTo>
                    <a:pt x="43838" y="86015"/>
                  </a:lnTo>
                  <a:lnTo>
                    <a:pt x="43250" y="84033"/>
                  </a:lnTo>
                  <a:lnTo>
                    <a:pt x="35159" y="79316"/>
                  </a:lnTo>
                  <a:lnTo>
                    <a:pt x="27733" y="74134"/>
                  </a:lnTo>
                  <a:lnTo>
                    <a:pt x="24460" y="71189"/>
                  </a:lnTo>
                  <a:lnTo>
                    <a:pt x="22433" y="67192"/>
                  </a:lnTo>
                  <a:lnTo>
                    <a:pt x="22902" y="65777"/>
                  </a:lnTo>
                  <a:lnTo>
                    <a:pt x="19023" y="59431"/>
                  </a:lnTo>
                  <a:lnTo>
                    <a:pt x="14441" y="50477"/>
                  </a:lnTo>
                  <a:lnTo>
                    <a:pt x="10082" y="40785"/>
                  </a:lnTo>
                  <a:lnTo>
                    <a:pt x="8366" y="38572"/>
                  </a:lnTo>
                  <a:lnTo>
                    <a:pt x="6935" y="34978"/>
                  </a:lnTo>
                  <a:lnTo>
                    <a:pt x="3773" y="31807"/>
                  </a:lnTo>
                  <a:lnTo>
                    <a:pt x="935" y="29846"/>
                  </a:lnTo>
                  <a:lnTo>
                    <a:pt x="2067" y="27646"/>
                  </a:lnTo>
                  <a:lnTo>
                    <a:pt x="0" y="22979"/>
                  </a:lnTo>
                  <a:lnTo>
                    <a:pt x="1068" y="19533"/>
                  </a:lnTo>
                  <a:lnTo>
                    <a:pt x="4033" y="16419"/>
                  </a:lnTo>
                  <a:lnTo>
                    <a:pt x="4551" y="18458"/>
                  </a:lnTo>
                  <a:lnTo>
                    <a:pt x="3493" y="19632"/>
                  </a:lnTo>
                  <a:lnTo>
                    <a:pt x="3661" y="21428"/>
                  </a:lnTo>
                  <a:lnTo>
                    <a:pt x="5234" y="21028"/>
                  </a:lnTo>
                  <a:lnTo>
                    <a:pt x="6805" y="21549"/>
                  </a:lnTo>
                  <a:lnTo>
                    <a:pt x="8513" y="24011"/>
                  </a:lnTo>
                  <a:lnTo>
                    <a:pt x="10605" y="21983"/>
                  </a:lnTo>
                  <a:lnTo>
                    <a:pt x="11218" y="18677"/>
                  </a:lnTo>
                  <a:lnTo>
                    <a:pt x="13454" y="14410"/>
                  </a:lnTo>
                  <a:lnTo>
                    <a:pt x="18034" y="12465"/>
                  </a:lnTo>
                  <a:lnTo>
                    <a:pt x="22142" y="7341"/>
                  </a:lnTo>
                  <a:lnTo>
                    <a:pt x="23308" y="4167"/>
                  </a:lnTo>
                  <a:lnTo>
                    <a:pt x="22756" y="463"/>
                  </a:lnTo>
                  <a:lnTo>
                    <a:pt x="23782" y="0"/>
                  </a:lnTo>
                  <a:lnTo>
                    <a:pt x="26345" y="2308"/>
                  </a:lnTo>
                  <a:lnTo>
                    <a:pt x="27586" y="4607"/>
                  </a:lnTo>
                  <a:lnTo>
                    <a:pt x="29377" y="5860"/>
                  </a:lnTo>
                  <a:lnTo>
                    <a:pt x="31712" y="10960"/>
                  </a:lnTo>
                  <a:lnTo>
                    <a:pt x="34586" y="11561"/>
                  </a:lnTo>
                  <a:lnTo>
                    <a:pt x="36682" y="10269"/>
                  </a:lnTo>
                  <a:lnTo>
                    <a:pt x="38085" y="11106"/>
                  </a:lnTo>
                  <a:lnTo>
                    <a:pt x="40385" y="10682"/>
                  </a:lnTo>
                  <a:lnTo>
                    <a:pt x="43371" y="12947"/>
                  </a:lnTo>
                  <a:lnTo>
                    <a:pt x="41008" y="17897"/>
                  </a:lnTo>
                  <a:lnTo>
                    <a:pt x="42159" y="18007"/>
                  </a:lnTo>
                  <a:lnTo>
                    <a:pt x="44157" y="20578"/>
                  </a:lnTo>
                  <a:lnTo>
                    <a:pt x="40689" y="20368"/>
                  </a:lnTo>
                  <a:lnTo>
                    <a:pt x="40197" y="21101"/>
                  </a:lnTo>
                  <a:lnTo>
                    <a:pt x="37080" y="22053"/>
                  </a:lnTo>
                  <a:lnTo>
                    <a:pt x="32812" y="25389"/>
                  </a:lnTo>
                  <a:lnTo>
                    <a:pt x="32628" y="27661"/>
                  </a:lnTo>
                  <a:lnTo>
                    <a:pt x="31725" y="29362"/>
                  </a:lnTo>
                  <a:lnTo>
                    <a:pt x="32235" y="31990"/>
                  </a:lnTo>
                  <a:lnTo>
                    <a:pt x="29990" y="33415"/>
                  </a:lnTo>
                  <a:lnTo>
                    <a:pt x="30106" y="35471"/>
                  </a:lnTo>
                  <a:lnTo>
                    <a:pt x="29147" y="36371"/>
                  </a:lnTo>
                  <a:lnTo>
                    <a:pt x="31008" y="40739"/>
                  </a:lnTo>
                  <a:lnTo>
                    <a:pt x="33331" y="43676"/>
                  </a:lnTo>
                  <a:lnTo>
                    <a:pt x="32670" y="45774"/>
                  </a:lnTo>
                  <a:lnTo>
                    <a:pt x="35226" y="46026"/>
                  </a:lnTo>
                  <a:lnTo>
                    <a:pt x="36861" y="48601"/>
                  </a:lnTo>
                  <a:lnTo>
                    <a:pt x="40240" y="48685"/>
                  </a:lnTo>
                  <a:lnTo>
                    <a:pt x="43168" y="45788"/>
                  </a:lnTo>
                  <a:lnTo>
                    <a:pt x="43467" y="53161"/>
                  </a:lnTo>
                  <a:lnTo>
                    <a:pt x="45246" y="53695"/>
                  </a:lnTo>
                  <a:lnTo>
                    <a:pt x="47330" y="52832"/>
                  </a:lnTo>
                  <a:lnTo>
                    <a:pt x="51281" y="60583"/>
                  </a:lnTo>
                  <a:lnTo>
                    <a:pt x="50613" y="62233"/>
                  </a:lnTo>
                  <a:lnTo>
                    <a:pt x="50750" y="65640"/>
                  </a:lnTo>
                  <a:lnTo>
                    <a:pt x="51091" y="69760"/>
                  </a:lnTo>
                  <a:lnTo>
                    <a:pt x="49869" y="72204"/>
                  </a:lnTo>
                  <a:lnTo>
                    <a:pt x="50743" y="73986"/>
                  </a:lnTo>
                  <a:lnTo>
                    <a:pt x="50058" y="75629"/>
                  </a:lnTo>
                  <a:lnTo>
                    <a:pt x="52155" y="79667"/>
                  </a:lnTo>
                  <a:lnTo>
                    <a:pt x="50425" y="8493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2" name="Polygon form 1022"/>
            <p:cNvSpPr/>
            <p:nvPr/>
          </p:nvSpPr>
          <p:spPr>
            <a:xfrm>
              <a:off x="1174124" y="3995017"/>
              <a:ext cx="19598" cy="30530"/>
            </a:xfrm>
            <a:custGeom>
              <a:avLst/>
              <a:gdLst/>
              <a:ahLst/>
              <a:cxnLst/>
              <a:rect l="0" t="0" r="0" b="0"/>
              <a:pathLst>
                <a:path w="19598" h="30530">
                  <a:moveTo>
                    <a:pt x="2832" y="27"/>
                  </a:moveTo>
                  <a:lnTo>
                    <a:pt x="5483" y="1395"/>
                  </a:lnTo>
                  <a:lnTo>
                    <a:pt x="6300" y="0"/>
                  </a:lnTo>
                  <a:lnTo>
                    <a:pt x="6961" y="1296"/>
                  </a:lnTo>
                  <a:lnTo>
                    <a:pt x="6872" y="3463"/>
                  </a:lnTo>
                  <a:lnTo>
                    <a:pt x="9010" y="7110"/>
                  </a:lnTo>
                  <a:lnTo>
                    <a:pt x="8985" y="11448"/>
                  </a:lnTo>
                  <a:lnTo>
                    <a:pt x="7143" y="13249"/>
                  </a:lnTo>
                  <a:lnTo>
                    <a:pt x="7409" y="17440"/>
                  </a:lnTo>
                  <a:lnTo>
                    <a:pt x="9055" y="21529"/>
                  </a:lnTo>
                  <a:lnTo>
                    <a:pt x="11161" y="22029"/>
                  </a:lnTo>
                  <a:lnTo>
                    <a:pt x="12711" y="21356"/>
                  </a:lnTo>
                  <a:lnTo>
                    <a:pt x="17964" y="24067"/>
                  </a:lnTo>
                  <a:lnTo>
                    <a:pt x="18122" y="26910"/>
                  </a:lnTo>
                  <a:lnTo>
                    <a:pt x="19577" y="28118"/>
                  </a:lnTo>
                  <a:lnTo>
                    <a:pt x="19598" y="30530"/>
                  </a:lnTo>
                  <a:lnTo>
                    <a:pt x="16210" y="28073"/>
                  </a:lnTo>
                  <a:lnTo>
                    <a:pt x="14328" y="25391"/>
                  </a:lnTo>
                  <a:lnTo>
                    <a:pt x="13696" y="27329"/>
                  </a:lnTo>
                  <a:lnTo>
                    <a:pt x="10734" y="24306"/>
                  </a:lnTo>
                  <a:lnTo>
                    <a:pt x="7444" y="25187"/>
                  </a:lnTo>
                  <a:lnTo>
                    <a:pt x="5359" y="24108"/>
                  </a:lnTo>
                  <a:lnTo>
                    <a:pt x="5156" y="21965"/>
                  </a:lnTo>
                  <a:lnTo>
                    <a:pt x="6084" y="20609"/>
                  </a:lnTo>
                  <a:lnTo>
                    <a:pt x="4730" y="19454"/>
                  </a:lnTo>
                  <a:lnTo>
                    <a:pt x="4600" y="21333"/>
                  </a:lnTo>
                  <a:lnTo>
                    <a:pt x="2171" y="18433"/>
                  </a:lnTo>
                  <a:lnTo>
                    <a:pt x="1163" y="16208"/>
                  </a:lnTo>
                  <a:lnTo>
                    <a:pt x="0" y="11280"/>
                  </a:lnTo>
                  <a:lnTo>
                    <a:pt x="1869" y="12917"/>
                  </a:lnTo>
                  <a:lnTo>
                    <a:pt x="476" y="4841"/>
                  </a:lnTo>
                  <a:lnTo>
                    <a:pt x="580" y="123"/>
                  </a:lnTo>
                  <a:lnTo>
                    <a:pt x="2832" y="2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3" name="Polygon form 1023"/>
            <p:cNvSpPr/>
            <p:nvPr/>
          </p:nvSpPr>
          <p:spPr>
            <a:xfrm>
              <a:off x="1189177" y="4039886"/>
              <a:ext cx="17669" cy="21877"/>
            </a:xfrm>
            <a:custGeom>
              <a:avLst/>
              <a:gdLst/>
              <a:ahLst/>
              <a:cxnLst/>
              <a:rect l="0" t="0" r="0" b="0"/>
              <a:pathLst>
                <a:path w="17669" h="21877">
                  <a:moveTo>
                    <a:pt x="16365" y="6957"/>
                  </a:moveTo>
                  <a:lnTo>
                    <a:pt x="17141" y="10432"/>
                  </a:lnTo>
                  <a:lnTo>
                    <a:pt x="17669" y="13371"/>
                  </a:lnTo>
                  <a:lnTo>
                    <a:pt x="16809" y="18195"/>
                  </a:lnTo>
                  <a:lnTo>
                    <a:pt x="14914" y="12875"/>
                  </a:lnTo>
                  <a:lnTo>
                    <a:pt x="13380" y="15565"/>
                  </a:lnTo>
                  <a:lnTo>
                    <a:pt x="14941" y="19405"/>
                  </a:lnTo>
                  <a:lnTo>
                    <a:pt x="14037" y="21877"/>
                  </a:lnTo>
                  <a:lnTo>
                    <a:pt x="9285" y="18909"/>
                  </a:lnTo>
                  <a:lnTo>
                    <a:pt x="7877" y="15146"/>
                  </a:lnTo>
                  <a:lnTo>
                    <a:pt x="8805" y="12641"/>
                  </a:lnTo>
                  <a:lnTo>
                    <a:pt x="6131" y="10219"/>
                  </a:lnTo>
                  <a:lnTo>
                    <a:pt x="5150" y="12405"/>
                  </a:lnTo>
                  <a:lnTo>
                    <a:pt x="3330" y="12238"/>
                  </a:lnTo>
                  <a:lnTo>
                    <a:pt x="775" y="15195"/>
                  </a:lnTo>
                  <a:lnTo>
                    <a:pt x="0" y="13683"/>
                  </a:lnTo>
                  <a:lnTo>
                    <a:pt x="1059" y="9269"/>
                  </a:lnTo>
                  <a:lnTo>
                    <a:pt x="3307" y="7755"/>
                  </a:lnTo>
                  <a:lnTo>
                    <a:pt x="5166" y="5747"/>
                  </a:lnTo>
                  <a:lnTo>
                    <a:pt x="6784" y="8079"/>
                  </a:lnTo>
                  <a:lnTo>
                    <a:pt x="9526" y="6586"/>
                  </a:lnTo>
                  <a:lnTo>
                    <a:pt x="9872" y="4241"/>
                  </a:lnTo>
                  <a:lnTo>
                    <a:pt x="12552" y="4039"/>
                  </a:lnTo>
                  <a:lnTo>
                    <a:pt x="11808" y="0"/>
                  </a:lnTo>
                  <a:lnTo>
                    <a:pt x="15221" y="2405"/>
                  </a:lnTo>
                  <a:lnTo>
                    <a:pt x="15869" y="5036"/>
                  </a:lnTo>
                  <a:lnTo>
                    <a:pt x="16365" y="695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4" name="Polygon form 1024"/>
            <p:cNvSpPr/>
            <p:nvPr/>
          </p:nvSpPr>
          <p:spPr>
            <a:xfrm>
              <a:off x="1194420" y="4025412"/>
              <a:ext cx="7020" cy="12578"/>
            </a:xfrm>
            <a:custGeom>
              <a:avLst/>
              <a:gdLst/>
              <a:ahLst/>
              <a:cxnLst/>
              <a:rect l="0" t="0" r="0" b="0"/>
              <a:pathLst>
                <a:path w="7020" h="12578">
                  <a:moveTo>
                    <a:pt x="5026" y="1913"/>
                  </a:moveTo>
                  <a:lnTo>
                    <a:pt x="7020" y="7714"/>
                  </a:lnTo>
                  <a:lnTo>
                    <a:pt x="3878" y="6413"/>
                  </a:lnTo>
                  <a:lnTo>
                    <a:pt x="4223" y="8163"/>
                  </a:lnTo>
                  <a:lnTo>
                    <a:pt x="5623" y="11360"/>
                  </a:lnTo>
                  <a:lnTo>
                    <a:pt x="3976" y="12578"/>
                  </a:lnTo>
                  <a:lnTo>
                    <a:pt x="3294" y="8911"/>
                  </a:lnTo>
                  <a:lnTo>
                    <a:pt x="2110" y="8672"/>
                  </a:lnTo>
                  <a:lnTo>
                    <a:pt x="1037" y="5533"/>
                  </a:lnTo>
                  <a:lnTo>
                    <a:pt x="3335" y="5883"/>
                  </a:lnTo>
                  <a:lnTo>
                    <a:pt x="2974" y="3910"/>
                  </a:lnTo>
                  <a:lnTo>
                    <a:pt x="0" y="3"/>
                  </a:lnTo>
                  <a:lnTo>
                    <a:pt x="3654" y="0"/>
                  </a:lnTo>
                  <a:lnTo>
                    <a:pt x="5026" y="191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5" name="Polygon form 1025"/>
            <p:cNvSpPr/>
            <p:nvPr/>
          </p:nvSpPr>
          <p:spPr>
            <a:xfrm>
              <a:off x="1189466" y="4032338"/>
              <a:ext cx="5708" cy="11621"/>
            </a:xfrm>
            <a:custGeom>
              <a:avLst/>
              <a:gdLst/>
              <a:ahLst/>
              <a:cxnLst/>
              <a:rect l="0" t="0" r="0" b="0"/>
              <a:pathLst>
                <a:path w="5708" h="11621">
                  <a:moveTo>
                    <a:pt x="5708" y="4982"/>
                  </a:moveTo>
                  <a:lnTo>
                    <a:pt x="4573" y="6730"/>
                  </a:lnTo>
                  <a:lnTo>
                    <a:pt x="3805" y="10051"/>
                  </a:lnTo>
                  <a:lnTo>
                    <a:pt x="2797" y="11621"/>
                  </a:lnTo>
                  <a:lnTo>
                    <a:pt x="0" y="8080"/>
                  </a:lnTo>
                  <a:lnTo>
                    <a:pt x="603" y="6668"/>
                  </a:lnTo>
                  <a:lnTo>
                    <a:pt x="1362" y="5187"/>
                  </a:lnTo>
                  <a:lnTo>
                    <a:pt x="1325" y="1947"/>
                  </a:lnTo>
                  <a:lnTo>
                    <a:pt x="3376" y="1584"/>
                  </a:lnTo>
                  <a:lnTo>
                    <a:pt x="3263" y="5105"/>
                  </a:lnTo>
                  <a:lnTo>
                    <a:pt x="5349" y="0"/>
                  </a:lnTo>
                  <a:lnTo>
                    <a:pt x="5708" y="498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6" name="Polygon form 1026"/>
            <p:cNvSpPr/>
            <p:nvPr/>
          </p:nvSpPr>
          <p:spPr>
            <a:xfrm>
              <a:off x="1170420" y="4032114"/>
              <a:ext cx="8223" cy="15708"/>
            </a:xfrm>
            <a:custGeom>
              <a:avLst/>
              <a:gdLst/>
              <a:ahLst/>
              <a:cxnLst/>
              <a:rect l="0" t="0" r="0" b="0"/>
              <a:pathLst>
                <a:path w="8223" h="15708">
                  <a:moveTo>
                    <a:pt x="4528" y="10705"/>
                  </a:moveTo>
                  <a:lnTo>
                    <a:pt x="0" y="15708"/>
                  </a:lnTo>
                  <a:lnTo>
                    <a:pt x="1474" y="12062"/>
                  </a:lnTo>
                  <a:lnTo>
                    <a:pt x="3848" y="8814"/>
                  </a:lnTo>
                  <a:lnTo>
                    <a:pt x="5675" y="5185"/>
                  </a:lnTo>
                  <a:lnTo>
                    <a:pt x="6947" y="0"/>
                  </a:lnTo>
                  <a:lnTo>
                    <a:pt x="8223" y="4198"/>
                  </a:lnTo>
                  <a:lnTo>
                    <a:pt x="6088" y="7107"/>
                  </a:lnTo>
                  <a:lnTo>
                    <a:pt x="4528" y="1070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7" name="Polygon form 1027"/>
            <p:cNvSpPr/>
            <p:nvPr/>
          </p:nvSpPr>
          <p:spPr>
            <a:xfrm>
              <a:off x="1185958" y="4029155"/>
              <a:ext cx="5199" cy="7518"/>
            </a:xfrm>
            <a:custGeom>
              <a:avLst/>
              <a:gdLst/>
              <a:ahLst/>
              <a:cxnLst/>
              <a:rect l="0" t="0" r="0" b="0"/>
              <a:pathLst>
                <a:path w="5199" h="7518">
                  <a:moveTo>
                    <a:pt x="0" y="0"/>
                  </a:moveTo>
                  <a:lnTo>
                    <a:pt x="2528" y="1540"/>
                  </a:lnTo>
                  <a:lnTo>
                    <a:pt x="4942" y="1462"/>
                  </a:lnTo>
                  <a:lnTo>
                    <a:pt x="5199" y="3637"/>
                  </a:lnTo>
                  <a:lnTo>
                    <a:pt x="3762" y="5894"/>
                  </a:lnTo>
                  <a:lnTo>
                    <a:pt x="1566" y="7518"/>
                  </a:lnTo>
                  <a:lnTo>
                    <a:pt x="1091" y="5109"/>
                  </a:lnTo>
                  <a:lnTo>
                    <a:pt x="969" y="24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8" name="Polygon form 1028"/>
            <p:cNvSpPr/>
            <p:nvPr/>
          </p:nvSpPr>
          <p:spPr>
            <a:xfrm>
              <a:off x="1178692" y="4021186"/>
              <a:ext cx="4909" cy="6412"/>
            </a:xfrm>
            <a:custGeom>
              <a:avLst/>
              <a:gdLst/>
              <a:ahLst/>
              <a:cxnLst/>
              <a:rect l="0" t="0" r="0" b="0"/>
              <a:pathLst>
                <a:path w="4909" h="6412">
                  <a:moveTo>
                    <a:pt x="4909" y="1905"/>
                  </a:moveTo>
                  <a:lnTo>
                    <a:pt x="4651" y="6412"/>
                  </a:lnTo>
                  <a:lnTo>
                    <a:pt x="2606" y="3878"/>
                  </a:lnTo>
                  <a:lnTo>
                    <a:pt x="0" y="0"/>
                  </a:lnTo>
                  <a:lnTo>
                    <a:pt x="3270" y="83"/>
                  </a:lnTo>
                  <a:lnTo>
                    <a:pt x="4909" y="190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9" name="Polygon form 1029"/>
            <p:cNvSpPr/>
            <p:nvPr/>
          </p:nvSpPr>
          <p:spPr>
            <a:xfrm>
              <a:off x="1260958" y="4105109"/>
              <a:ext cx="36114" cy="44764"/>
            </a:xfrm>
            <a:custGeom>
              <a:avLst/>
              <a:gdLst/>
              <a:ahLst/>
              <a:cxnLst/>
              <a:rect l="0" t="0" r="0" b="0"/>
              <a:pathLst>
                <a:path w="36114" h="44764">
                  <a:moveTo>
                    <a:pt x="24736" y="26490"/>
                  </a:moveTo>
                  <a:lnTo>
                    <a:pt x="27685" y="30181"/>
                  </a:lnTo>
                  <a:lnTo>
                    <a:pt x="29328" y="36081"/>
                  </a:lnTo>
                  <a:lnTo>
                    <a:pt x="31536" y="35968"/>
                  </a:lnTo>
                  <a:lnTo>
                    <a:pt x="31003" y="38399"/>
                  </a:lnTo>
                  <a:lnTo>
                    <a:pt x="33786" y="39435"/>
                  </a:lnTo>
                  <a:lnTo>
                    <a:pt x="32475" y="40434"/>
                  </a:lnTo>
                  <a:lnTo>
                    <a:pt x="36114" y="42898"/>
                  </a:lnTo>
                  <a:lnTo>
                    <a:pt x="35410" y="44475"/>
                  </a:lnTo>
                  <a:lnTo>
                    <a:pt x="32831" y="44764"/>
                  </a:lnTo>
                  <a:lnTo>
                    <a:pt x="32151" y="43302"/>
                  </a:lnTo>
                  <a:lnTo>
                    <a:pt x="28999" y="42566"/>
                  </a:lnTo>
                  <a:lnTo>
                    <a:pt x="25305" y="41603"/>
                  </a:lnTo>
                  <a:lnTo>
                    <a:pt x="22918" y="38010"/>
                  </a:lnTo>
                  <a:lnTo>
                    <a:pt x="21214" y="34934"/>
                  </a:lnTo>
                  <a:lnTo>
                    <a:pt x="19900" y="30093"/>
                  </a:lnTo>
                  <a:lnTo>
                    <a:pt x="15225" y="27575"/>
                  </a:lnTo>
                  <a:lnTo>
                    <a:pt x="11797" y="29044"/>
                  </a:lnTo>
                  <a:lnTo>
                    <a:pt x="9234" y="30776"/>
                  </a:lnTo>
                  <a:lnTo>
                    <a:pt x="9170" y="34794"/>
                  </a:lnTo>
                  <a:lnTo>
                    <a:pt x="5907" y="36568"/>
                  </a:lnTo>
                  <a:lnTo>
                    <a:pt x="3907" y="35599"/>
                  </a:lnTo>
                  <a:lnTo>
                    <a:pt x="0" y="35258"/>
                  </a:lnTo>
                  <a:lnTo>
                    <a:pt x="1999" y="17643"/>
                  </a:lnTo>
                  <a:lnTo>
                    <a:pt x="3100" y="0"/>
                  </a:lnTo>
                  <a:lnTo>
                    <a:pt x="9594" y="3802"/>
                  </a:lnTo>
                  <a:lnTo>
                    <a:pt x="16516" y="7004"/>
                  </a:lnTo>
                  <a:lnTo>
                    <a:pt x="18975" y="9839"/>
                  </a:lnTo>
                  <a:lnTo>
                    <a:pt x="20904" y="12623"/>
                  </a:lnTo>
                  <a:lnTo>
                    <a:pt x="21216" y="15857"/>
                  </a:lnTo>
                  <a:lnTo>
                    <a:pt x="27277" y="19373"/>
                  </a:lnTo>
                  <a:lnTo>
                    <a:pt x="27901" y="22307"/>
                  </a:lnTo>
                  <a:lnTo>
                    <a:pt x="24316" y="22816"/>
                  </a:lnTo>
                  <a:lnTo>
                    <a:pt x="24736" y="2649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0" name="Polygon form 1030"/>
            <p:cNvSpPr/>
            <p:nvPr/>
          </p:nvSpPr>
          <p:spPr>
            <a:xfrm>
              <a:off x="1290985" y="4114103"/>
              <a:ext cx="16084" cy="11885"/>
            </a:xfrm>
            <a:custGeom>
              <a:avLst/>
              <a:gdLst/>
              <a:ahLst/>
              <a:cxnLst/>
              <a:rect l="0" t="0" r="0" b="0"/>
              <a:pathLst>
                <a:path w="16084" h="11885">
                  <a:moveTo>
                    <a:pt x="14176" y="7376"/>
                  </a:moveTo>
                  <a:lnTo>
                    <a:pt x="12127" y="7792"/>
                  </a:lnTo>
                  <a:lnTo>
                    <a:pt x="11372" y="9334"/>
                  </a:lnTo>
                  <a:lnTo>
                    <a:pt x="9141" y="10635"/>
                  </a:lnTo>
                  <a:lnTo>
                    <a:pt x="7041" y="11885"/>
                  </a:lnTo>
                  <a:lnTo>
                    <a:pt x="5009" y="11833"/>
                  </a:lnTo>
                  <a:lnTo>
                    <a:pt x="2037" y="10162"/>
                  </a:lnTo>
                  <a:lnTo>
                    <a:pt x="0" y="8581"/>
                  </a:lnTo>
                  <a:lnTo>
                    <a:pt x="476" y="6884"/>
                  </a:lnTo>
                  <a:lnTo>
                    <a:pt x="3837" y="7756"/>
                  </a:lnTo>
                  <a:lnTo>
                    <a:pt x="5974" y="7365"/>
                  </a:lnTo>
                  <a:lnTo>
                    <a:pt x="6786" y="4727"/>
                  </a:lnTo>
                  <a:lnTo>
                    <a:pt x="7348" y="4600"/>
                  </a:lnTo>
                  <a:lnTo>
                    <a:pt x="7459" y="7542"/>
                  </a:lnTo>
                  <a:lnTo>
                    <a:pt x="9684" y="7163"/>
                  </a:lnTo>
                  <a:lnTo>
                    <a:pt x="10936" y="5288"/>
                  </a:lnTo>
                  <a:lnTo>
                    <a:pt x="13242" y="3349"/>
                  </a:lnTo>
                  <a:lnTo>
                    <a:pt x="13069" y="71"/>
                  </a:lnTo>
                  <a:lnTo>
                    <a:pt x="15375" y="0"/>
                  </a:lnTo>
                  <a:lnTo>
                    <a:pt x="16084" y="925"/>
                  </a:lnTo>
                  <a:lnTo>
                    <a:pt x="15764" y="4009"/>
                  </a:lnTo>
                  <a:lnTo>
                    <a:pt x="14176" y="737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1" name="Polygon form 1031"/>
            <p:cNvSpPr/>
            <p:nvPr/>
          </p:nvSpPr>
          <p:spPr>
            <a:xfrm>
              <a:off x="1301155" y="4104891"/>
              <a:ext cx="8909" cy="12692"/>
            </a:xfrm>
            <a:custGeom>
              <a:avLst/>
              <a:gdLst/>
              <a:ahLst/>
              <a:cxnLst/>
              <a:rect l="0" t="0" r="0" b="0"/>
              <a:pathLst>
                <a:path w="8909" h="12692">
                  <a:moveTo>
                    <a:pt x="8909" y="11229"/>
                  </a:moveTo>
                  <a:lnTo>
                    <a:pt x="7591" y="12692"/>
                  </a:lnTo>
                  <a:lnTo>
                    <a:pt x="7120" y="9394"/>
                  </a:lnTo>
                  <a:lnTo>
                    <a:pt x="6374" y="7230"/>
                  </a:lnTo>
                  <a:lnTo>
                    <a:pt x="4749" y="5384"/>
                  </a:lnTo>
                  <a:lnTo>
                    <a:pt x="2695" y="2988"/>
                  </a:lnTo>
                  <a:lnTo>
                    <a:pt x="0" y="1329"/>
                  </a:lnTo>
                  <a:lnTo>
                    <a:pt x="1127" y="0"/>
                  </a:lnTo>
                  <a:lnTo>
                    <a:pt x="3133" y="1574"/>
                  </a:lnTo>
                  <a:lnTo>
                    <a:pt x="4379" y="2810"/>
                  </a:lnTo>
                  <a:lnTo>
                    <a:pt x="5921" y="4163"/>
                  </a:lnTo>
                  <a:lnTo>
                    <a:pt x="7319" y="6520"/>
                  </a:lnTo>
                  <a:lnTo>
                    <a:pt x="8660" y="8324"/>
                  </a:lnTo>
                  <a:lnTo>
                    <a:pt x="8909" y="1122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2" name="Polygon form 1032"/>
            <p:cNvSpPr/>
            <p:nvPr/>
          </p:nvSpPr>
          <p:spPr>
            <a:xfrm>
              <a:off x="1315034" y="4119253"/>
              <a:ext cx="4959" cy="10591"/>
            </a:xfrm>
            <a:custGeom>
              <a:avLst/>
              <a:gdLst/>
              <a:ahLst/>
              <a:cxnLst/>
              <a:rect l="0" t="0" r="0" b="0"/>
              <a:pathLst>
                <a:path w="4959" h="10591">
                  <a:moveTo>
                    <a:pt x="4239" y="10059"/>
                  </a:moveTo>
                  <a:lnTo>
                    <a:pt x="3101" y="10591"/>
                  </a:lnTo>
                  <a:lnTo>
                    <a:pt x="1700" y="8398"/>
                  </a:lnTo>
                  <a:lnTo>
                    <a:pt x="413" y="4806"/>
                  </a:lnTo>
                  <a:lnTo>
                    <a:pt x="0" y="530"/>
                  </a:lnTo>
                  <a:lnTo>
                    <a:pt x="579" y="0"/>
                  </a:lnTo>
                  <a:lnTo>
                    <a:pt x="839" y="1672"/>
                  </a:lnTo>
                  <a:lnTo>
                    <a:pt x="1878" y="2966"/>
                  </a:lnTo>
                  <a:lnTo>
                    <a:pt x="3367" y="6557"/>
                  </a:lnTo>
                  <a:lnTo>
                    <a:pt x="4959" y="8503"/>
                  </a:lnTo>
                  <a:lnTo>
                    <a:pt x="4239" y="1005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3" name="Polygon form 1033"/>
            <p:cNvSpPr/>
            <p:nvPr/>
          </p:nvSpPr>
          <p:spPr>
            <a:xfrm>
              <a:off x="765930" y="3832829"/>
              <a:ext cx="32850" cy="27147"/>
            </a:xfrm>
            <a:custGeom>
              <a:avLst/>
              <a:gdLst/>
              <a:ahLst/>
              <a:cxnLst/>
              <a:rect l="0" t="0" r="0" b="0"/>
              <a:pathLst>
                <a:path w="32850" h="27147">
                  <a:moveTo>
                    <a:pt x="3913" y="17707"/>
                  </a:moveTo>
                  <a:lnTo>
                    <a:pt x="2351" y="14719"/>
                  </a:lnTo>
                  <a:lnTo>
                    <a:pt x="2457" y="13095"/>
                  </a:lnTo>
                  <a:lnTo>
                    <a:pt x="1458" y="10589"/>
                  </a:lnTo>
                  <a:lnTo>
                    <a:pt x="175" y="8925"/>
                  </a:lnTo>
                  <a:lnTo>
                    <a:pt x="938" y="7661"/>
                  </a:lnTo>
                  <a:lnTo>
                    <a:pt x="0" y="5276"/>
                  </a:lnTo>
                  <a:lnTo>
                    <a:pt x="1997" y="3873"/>
                  </a:lnTo>
                  <a:lnTo>
                    <a:pt x="6612" y="1641"/>
                  </a:lnTo>
                  <a:lnTo>
                    <a:pt x="10320" y="0"/>
                  </a:lnTo>
                  <a:lnTo>
                    <a:pt x="13482" y="751"/>
                  </a:lnTo>
                  <a:lnTo>
                    <a:pt x="13850" y="1895"/>
                  </a:lnTo>
                  <a:lnTo>
                    <a:pt x="16834" y="1911"/>
                  </a:lnTo>
                  <a:lnTo>
                    <a:pt x="20705" y="2385"/>
                  </a:lnTo>
                  <a:lnTo>
                    <a:pt x="26374" y="2220"/>
                  </a:lnTo>
                  <a:lnTo>
                    <a:pt x="28031" y="2695"/>
                  </a:lnTo>
                  <a:lnTo>
                    <a:pt x="28985" y="4131"/>
                  </a:lnTo>
                  <a:lnTo>
                    <a:pt x="29423" y="6208"/>
                  </a:lnTo>
                  <a:lnTo>
                    <a:pt x="30547" y="7982"/>
                  </a:lnTo>
                  <a:lnTo>
                    <a:pt x="30800" y="9857"/>
                  </a:lnTo>
                  <a:lnTo>
                    <a:pt x="29055" y="10850"/>
                  </a:lnTo>
                  <a:lnTo>
                    <a:pt x="30331" y="13012"/>
                  </a:lnTo>
                  <a:lnTo>
                    <a:pt x="30682" y="15105"/>
                  </a:lnTo>
                  <a:lnTo>
                    <a:pt x="32850" y="19184"/>
                  </a:lnTo>
                  <a:lnTo>
                    <a:pt x="32689" y="20510"/>
                  </a:lnTo>
                  <a:lnTo>
                    <a:pt x="31176" y="21085"/>
                  </a:lnTo>
                  <a:lnTo>
                    <a:pt x="28767" y="25046"/>
                  </a:lnTo>
                  <a:lnTo>
                    <a:pt x="29866" y="27147"/>
                  </a:lnTo>
                  <a:lnTo>
                    <a:pt x="29126" y="26884"/>
                  </a:lnTo>
                  <a:lnTo>
                    <a:pt x="25835" y="25124"/>
                  </a:lnTo>
                  <a:lnTo>
                    <a:pt x="23591" y="25824"/>
                  </a:lnTo>
                  <a:lnTo>
                    <a:pt x="22012" y="25363"/>
                  </a:lnTo>
                  <a:lnTo>
                    <a:pt x="20217" y="26399"/>
                  </a:lnTo>
                  <a:lnTo>
                    <a:pt x="18408" y="24755"/>
                  </a:lnTo>
                  <a:lnTo>
                    <a:pt x="17150" y="25411"/>
                  </a:lnTo>
                  <a:lnTo>
                    <a:pt x="16938" y="25130"/>
                  </a:lnTo>
                  <a:lnTo>
                    <a:pt x="15214" y="22833"/>
                  </a:lnTo>
                  <a:lnTo>
                    <a:pt x="12797" y="22580"/>
                  </a:lnTo>
                  <a:lnTo>
                    <a:pt x="12345" y="21112"/>
                  </a:lnTo>
                  <a:lnTo>
                    <a:pt x="10098" y="20613"/>
                  </a:lnTo>
                  <a:lnTo>
                    <a:pt x="9736" y="21833"/>
                  </a:lnTo>
                  <a:lnTo>
                    <a:pt x="7904" y="20881"/>
                  </a:lnTo>
                  <a:lnTo>
                    <a:pt x="7983" y="19585"/>
                  </a:lnTo>
                  <a:lnTo>
                    <a:pt x="5558" y="19204"/>
                  </a:lnTo>
                  <a:lnTo>
                    <a:pt x="3913" y="1770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4" name="Polygon form 1034"/>
            <p:cNvSpPr/>
            <p:nvPr/>
          </p:nvSpPr>
          <p:spPr>
            <a:xfrm>
              <a:off x="469020" y="4001455"/>
              <a:ext cx="6156" cy="2765"/>
            </a:xfrm>
            <a:custGeom>
              <a:avLst/>
              <a:gdLst/>
              <a:ahLst/>
              <a:cxnLst/>
              <a:rect l="0" t="0" r="0" b="0"/>
              <a:pathLst>
                <a:path w="6156" h="2765">
                  <a:moveTo>
                    <a:pt x="3736" y="91"/>
                  </a:moveTo>
                  <a:lnTo>
                    <a:pt x="5600" y="555"/>
                  </a:lnTo>
                  <a:lnTo>
                    <a:pt x="6156" y="1527"/>
                  </a:lnTo>
                  <a:lnTo>
                    <a:pt x="5042" y="2724"/>
                  </a:lnTo>
                  <a:lnTo>
                    <a:pt x="2217" y="2639"/>
                  </a:lnTo>
                  <a:lnTo>
                    <a:pt x="0" y="2765"/>
                  </a:lnTo>
                  <a:lnTo>
                    <a:pt x="45" y="695"/>
                  </a:lnTo>
                  <a:lnTo>
                    <a:pt x="669" y="0"/>
                  </a:lnTo>
                  <a:lnTo>
                    <a:pt x="3736" y="9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5" name="Polygon form 1035"/>
            <p:cNvSpPr/>
            <p:nvPr/>
          </p:nvSpPr>
          <p:spPr>
            <a:xfrm>
              <a:off x="1143427" y="3868696"/>
              <a:ext cx="17297" cy="27921"/>
            </a:xfrm>
            <a:custGeom>
              <a:avLst/>
              <a:gdLst/>
              <a:ahLst/>
              <a:cxnLst/>
              <a:rect l="0" t="0" r="0" b="0"/>
              <a:pathLst>
                <a:path w="17297" h="27921">
                  <a:moveTo>
                    <a:pt x="12904" y="2686"/>
                  </a:moveTo>
                  <a:lnTo>
                    <a:pt x="13908" y="3501"/>
                  </a:lnTo>
                  <a:lnTo>
                    <a:pt x="12518" y="3337"/>
                  </a:lnTo>
                  <a:lnTo>
                    <a:pt x="12227" y="5160"/>
                  </a:lnTo>
                  <a:lnTo>
                    <a:pt x="12353" y="6945"/>
                  </a:lnTo>
                  <a:lnTo>
                    <a:pt x="14706" y="10490"/>
                  </a:lnTo>
                  <a:lnTo>
                    <a:pt x="13728" y="11761"/>
                  </a:lnTo>
                  <a:lnTo>
                    <a:pt x="13693" y="12696"/>
                  </a:lnTo>
                  <a:lnTo>
                    <a:pt x="13371" y="14290"/>
                  </a:lnTo>
                  <a:lnTo>
                    <a:pt x="11712" y="15327"/>
                  </a:lnTo>
                  <a:lnTo>
                    <a:pt x="11100" y="16804"/>
                  </a:lnTo>
                  <a:lnTo>
                    <a:pt x="12260" y="18967"/>
                  </a:lnTo>
                  <a:lnTo>
                    <a:pt x="12200" y="19554"/>
                  </a:lnTo>
                  <a:lnTo>
                    <a:pt x="13965" y="20235"/>
                  </a:lnTo>
                  <a:lnTo>
                    <a:pt x="17077" y="22238"/>
                  </a:lnTo>
                  <a:lnTo>
                    <a:pt x="17297" y="23492"/>
                  </a:lnTo>
                  <a:lnTo>
                    <a:pt x="16088" y="23958"/>
                  </a:lnTo>
                  <a:lnTo>
                    <a:pt x="13904" y="24426"/>
                  </a:lnTo>
                  <a:lnTo>
                    <a:pt x="13878" y="26803"/>
                  </a:lnTo>
                  <a:lnTo>
                    <a:pt x="12307" y="26766"/>
                  </a:lnTo>
                  <a:lnTo>
                    <a:pt x="12350" y="27238"/>
                  </a:lnTo>
                  <a:lnTo>
                    <a:pt x="10224" y="26440"/>
                  </a:lnTo>
                  <a:lnTo>
                    <a:pt x="10340" y="27416"/>
                  </a:lnTo>
                  <a:lnTo>
                    <a:pt x="9597" y="27921"/>
                  </a:lnTo>
                  <a:lnTo>
                    <a:pt x="8968" y="26993"/>
                  </a:lnTo>
                  <a:lnTo>
                    <a:pt x="7863" y="26616"/>
                  </a:lnTo>
                  <a:lnTo>
                    <a:pt x="6541" y="25905"/>
                  </a:lnTo>
                  <a:lnTo>
                    <a:pt x="6232" y="23628"/>
                  </a:lnTo>
                  <a:lnTo>
                    <a:pt x="6680" y="22970"/>
                  </a:lnTo>
                  <a:lnTo>
                    <a:pt x="5878" y="22089"/>
                  </a:lnTo>
                  <a:lnTo>
                    <a:pt x="5187" y="19328"/>
                  </a:lnTo>
                  <a:lnTo>
                    <a:pt x="4508" y="18537"/>
                  </a:lnTo>
                  <a:lnTo>
                    <a:pt x="2298" y="18181"/>
                  </a:lnTo>
                  <a:lnTo>
                    <a:pt x="0" y="17001"/>
                  </a:lnTo>
                  <a:lnTo>
                    <a:pt x="786" y="13567"/>
                  </a:lnTo>
                  <a:lnTo>
                    <a:pt x="2742" y="10552"/>
                  </a:lnTo>
                  <a:lnTo>
                    <a:pt x="2789" y="6823"/>
                  </a:lnTo>
                  <a:lnTo>
                    <a:pt x="5261" y="8213"/>
                  </a:lnTo>
                  <a:lnTo>
                    <a:pt x="8129" y="8103"/>
                  </a:lnTo>
                  <a:lnTo>
                    <a:pt x="5998" y="5550"/>
                  </a:lnTo>
                  <a:lnTo>
                    <a:pt x="9522" y="2899"/>
                  </a:lnTo>
                  <a:lnTo>
                    <a:pt x="8965" y="0"/>
                  </a:lnTo>
                  <a:lnTo>
                    <a:pt x="12904" y="268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6" name="Polygon form 1036"/>
            <p:cNvSpPr/>
            <p:nvPr/>
          </p:nvSpPr>
          <p:spPr>
            <a:xfrm>
              <a:off x="724947" y="4033506"/>
              <a:ext cx="11550" cy="28644"/>
            </a:xfrm>
            <a:custGeom>
              <a:avLst/>
              <a:gdLst/>
              <a:ahLst/>
              <a:cxnLst/>
              <a:rect l="0" t="0" r="0" b="0"/>
              <a:pathLst>
                <a:path w="11550" h="28644">
                  <a:moveTo>
                    <a:pt x="7378" y="28095"/>
                  </a:moveTo>
                  <a:lnTo>
                    <a:pt x="4207" y="28644"/>
                  </a:lnTo>
                  <a:lnTo>
                    <a:pt x="3259" y="25402"/>
                  </a:lnTo>
                  <a:lnTo>
                    <a:pt x="3419" y="14607"/>
                  </a:lnTo>
                  <a:lnTo>
                    <a:pt x="2647" y="13638"/>
                  </a:lnTo>
                  <a:lnTo>
                    <a:pt x="2498" y="11332"/>
                  </a:lnTo>
                  <a:lnTo>
                    <a:pt x="1168" y="9686"/>
                  </a:lnTo>
                  <a:lnTo>
                    <a:pt x="0" y="8298"/>
                  </a:lnTo>
                  <a:lnTo>
                    <a:pt x="484" y="5823"/>
                  </a:lnTo>
                  <a:lnTo>
                    <a:pt x="1796" y="5291"/>
                  </a:lnTo>
                  <a:lnTo>
                    <a:pt x="2570" y="3236"/>
                  </a:lnTo>
                  <a:lnTo>
                    <a:pt x="4433" y="2796"/>
                  </a:lnTo>
                  <a:lnTo>
                    <a:pt x="5263" y="1390"/>
                  </a:lnTo>
                  <a:lnTo>
                    <a:pt x="6539" y="13"/>
                  </a:lnTo>
                  <a:lnTo>
                    <a:pt x="7905" y="0"/>
                  </a:lnTo>
                  <a:lnTo>
                    <a:pt x="10822" y="2703"/>
                  </a:lnTo>
                  <a:lnTo>
                    <a:pt x="10680" y="4265"/>
                  </a:lnTo>
                  <a:lnTo>
                    <a:pt x="11550" y="7053"/>
                  </a:lnTo>
                  <a:lnTo>
                    <a:pt x="10805" y="8946"/>
                  </a:lnTo>
                  <a:lnTo>
                    <a:pt x="11212" y="10210"/>
                  </a:lnTo>
                  <a:lnTo>
                    <a:pt x="9368" y="13121"/>
                  </a:lnTo>
                  <a:lnTo>
                    <a:pt x="8193" y="14563"/>
                  </a:lnTo>
                  <a:lnTo>
                    <a:pt x="7479" y="17528"/>
                  </a:lnTo>
                  <a:lnTo>
                    <a:pt x="7583" y="20518"/>
                  </a:lnTo>
                  <a:lnTo>
                    <a:pt x="7378" y="2809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7" name="Polygon form 1037"/>
            <p:cNvSpPr/>
            <p:nvPr/>
          </p:nvSpPr>
          <p:spPr>
            <a:xfrm>
              <a:off x="688877" y="3892212"/>
              <a:ext cx="11253" cy="25594"/>
            </a:xfrm>
            <a:custGeom>
              <a:avLst/>
              <a:gdLst/>
              <a:ahLst/>
              <a:cxnLst/>
              <a:rect l="0" t="0" r="0" b="0"/>
              <a:pathLst>
                <a:path w="11253" h="25594">
                  <a:moveTo>
                    <a:pt x="2295" y="1866"/>
                  </a:moveTo>
                  <a:lnTo>
                    <a:pt x="3580" y="678"/>
                  </a:lnTo>
                  <a:lnTo>
                    <a:pt x="4996" y="0"/>
                  </a:lnTo>
                  <a:lnTo>
                    <a:pt x="5765" y="2306"/>
                  </a:lnTo>
                  <a:lnTo>
                    <a:pt x="7781" y="2310"/>
                  </a:lnTo>
                  <a:lnTo>
                    <a:pt x="8385" y="1719"/>
                  </a:lnTo>
                  <a:lnTo>
                    <a:pt x="10368" y="1892"/>
                  </a:lnTo>
                  <a:lnTo>
                    <a:pt x="11253" y="4254"/>
                  </a:lnTo>
                  <a:lnTo>
                    <a:pt x="9632" y="5520"/>
                  </a:lnTo>
                  <a:lnTo>
                    <a:pt x="9476" y="9188"/>
                  </a:lnTo>
                  <a:lnTo>
                    <a:pt x="8896" y="9874"/>
                  </a:lnTo>
                  <a:lnTo>
                    <a:pt x="8689" y="12095"/>
                  </a:lnTo>
                  <a:lnTo>
                    <a:pt x="7183" y="12476"/>
                  </a:lnTo>
                  <a:lnTo>
                    <a:pt x="8483" y="15300"/>
                  </a:lnTo>
                  <a:lnTo>
                    <a:pt x="7430" y="18385"/>
                  </a:lnTo>
                  <a:lnTo>
                    <a:pt x="8590" y="19788"/>
                  </a:lnTo>
                  <a:lnTo>
                    <a:pt x="8074" y="21064"/>
                  </a:lnTo>
                  <a:lnTo>
                    <a:pt x="6725" y="22821"/>
                  </a:lnTo>
                  <a:lnTo>
                    <a:pt x="6971" y="24379"/>
                  </a:lnTo>
                  <a:lnTo>
                    <a:pt x="5523" y="25594"/>
                  </a:lnTo>
                  <a:lnTo>
                    <a:pt x="3693" y="24924"/>
                  </a:lnTo>
                  <a:lnTo>
                    <a:pt x="1863" y="25433"/>
                  </a:lnTo>
                  <a:lnTo>
                    <a:pt x="2529" y="21756"/>
                  </a:lnTo>
                  <a:lnTo>
                    <a:pt x="2305" y="18863"/>
                  </a:lnTo>
                  <a:lnTo>
                    <a:pt x="762" y="18422"/>
                  </a:lnTo>
                  <a:lnTo>
                    <a:pt x="0" y="16635"/>
                  </a:lnTo>
                  <a:lnTo>
                    <a:pt x="400" y="13559"/>
                  </a:lnTo>
                  <a:lnTo>
                    <a:pt x="1847" y="11859"/>
                  </a:lnTo>
                  <a:lnTo>
                    <a:pt x="2166" y="9960"/>
                  </a:lnTo>
                  <a:lnTo>
                    <a:pt x="2994" y="7137"/>
                  </a:lnTo>
                  <a:lnTo>
                    <a:pt x="2997" y="5144"/>
                  </a:lnTo>
                  <a:lnTo>
                    <a:pt x="2380" y="3452"/>
                  </a:lnTo>
                  <a:lnTo>
                    <a:pt x="2295" y="186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8" name="Polygon form 1038"/>
            <p:cNvSpPr/>
            <p:nvPr/>
          </p:nvSpPr>
          <p:spPr>
            <a:xfrm>
              <a:off x="488663" y="4184021"/>
              <a:ext cx="32651" cy="39010"/>
            </a:xfrm>
            <a:custGeom>
              <a:avLst/>
              <a:gdLst/>
              <a:ahLst/>
              <a:cxnLst/>
              <a:rect l="0" t="0" r="0" b="0"/>
              <a:pathLst>
                <a:path w="32651" h="39010">
                  <a:moveTo>
                    <a:pt x="0" y="14166"/>
                  </a:moveTo>
                  <a:lnTo>
                    <a:pt x="647" y="8379"/>
                  </a:lnTo>
                  <a:lnTo>
                    <a:pt x="390" y="5792"/>
                  </a:lnTo>
                  <a:lnTo>
                    <a:pt x="1631" y="1525"/>
                  </a:lnTo>
                  <a:lnTo>
                    <a:pt x="7983" y="0"/>
                  </a:lnTo>
                  <a:lnTo>
                    <a:pt x="11469" y="2"/>
                  </a:lnTo>
                  <a:lnTo>
                    <a:pt x="15252" y="2389"/>
                  </a:lnTo>
                  <a:lnTo>
                    <a:pt x="15496" y="3866"/>
                  </a:lnTo>
                  <a:lnTo>
                    <a:pt x="16931" y="6509"/>
                  </a:lnTo>
                  <a:lnTo>
                    <a:pt x="17529" y="13018"/>
                  </a:lnTo>
                  <a:lnTo>
                    <a:pt x="21574" y="13856"/>
                  </a:lnTo>
                  <a:lnTo>
                    <a:pt x="22967" y="12888"/>
                  </a:lnTo>
                  <a:lnTo>
                    <a:pt x="25646" y="14132"/>
                  </a:lnTo>
                  <a:lnTo>
                    <a:pt x="26530" y="15546"/>
                  </a:lnTo>
                  <a:lnTo>
                    <a:pt x="27465" y="19921"/>
                  </a:lnTo>
                  <a:lnTo>
                    <a:pt x="28153" y="21752"/>
                  </a:lnTo>
                  <a:lnTo>
                    <a:pt x="29560" y="21934"/>
                  </a:lnTo>
                  <a:lnTo>
                    <a:pt x="30839" y="21132"/>
                  </a:lnTo>
                  <a:lnTo>
                    <a:pt x="32288" y="21971"/>
                  </a:lnTo>
                  <a:lnTo>
                    <a:pt x="32651" y="24597"/>
                  </a:lnTo>
                  <a:lnTo>
                    <a:pt x="32554" y="27433"/>
                  </a:lnTo>
                  <a:lnTo>
                    <a:pt x="32236" y="30205"/>
                  </a:lnTo>
                  <a:lnTo>
                    <a:pt x="32274" y="34433"/>
                  </a:lnTo>
                  <a:lnTo>
                    <a:pt x="29538" y="38171"/>
                  </a:lnTo>
                  <a:lnTo>
                    <a:pt x="26780" y="39010"/>
                  </a:lnTo>
                  <a:lnTo>
                    <a:pt x="22565" y="38385"/>
                  </a:lnTo>
                  <a:lnTo>
                    <a:pt x="18667" y="37177"/>
                  </a:lnTo>
                  <a:lnTo>
                    <a:pt x="21091" y="29814"/>
                  </a:lnTo>
                  <a:lnTo>
                    <a:pt x="20237" y="27715"/>
                  </a:lnTo>
                  <a:lnTo>
                    <a:pt x="16159" y="25933"/>
                  </a:lnTo>
                  <a:lnTo>
                    <a:pt x="11113" y="22500"/>
                  </a:lnTo>
                  <a:lnTo>
                    <a:pt x="7983" y="21842"/>
                  </a:lnTo>
                  <a:lnTo>
                    <a:pt x="0" y="1416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9" name="Polygon form 1039"/>
            <p:cNvSpPr/>
            <p:nvPr/>
          </p:nvSpPr>
          <p:spPr>
            <a:xfrm>
              <a:off x="847769" y="3937002"/>
              <a:ext cx="2096" cy="5590"/>
            </a:xfrm>
            <a:custGeom>
              <a:avLst/>
              <a:gdLst/>
              <a:ahLst/>
              <a:cxnLst/>
              <a:rect l="0" t="0" r="0" b="0"/>
              <a:pathLst>
                <a:path w="2096" h="5590">
                  <a:moveTo>
                    <a:pt x="1747" y="632"/>
                  </a:moveTo>
                  <a:lnTo>
                    <a:pt x="2096" y="3523"/>
                  </a:lnTo>
                  <a:lnTo>
                    <a:pt x="1731" y="4920"/>
                  </a:lnTo>
                  <a:lnTo>
                    <a:pt x="115" y="5590"/>
                  </a:lnTo>
                  <a:lnTo>
                    <a:pt x="125" y="4342"/>
                  </a:lnTo>
                  <a:lnTo>
                    <a:pt x="965" y="3676"/>
                  </a:lnTo>
                  <a:lnTo>
                    <a:pt x="0" y="3161"/>
                  </a:lnTo>
                  <a:lnTo>
                    <a:pt x="372" y="0"/>
                  </a:lnTo>
                  <a:lnTo>
                    <a:pt x="1747" y="632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0" name="Polygon form 1040"/>
            <p:cNvSpPr/>
            <p:nvPr/>
          </p:nvSpPr>
          <p:spPr>
            <a:xfrm>
              <a:off x="909008" y="3966298"/>
              <a:ext cx="3348" cy="7441"/>
            </a:xfrm>
            <a:custGeom>
              <a:avLst/>
              <a:gdLst/>
              <a:ahLst/>
              <a:cxnLst/>
              <a:rect l="0" t="0" r="0" b="0"/>
              <a:pathLst>
                <a:path w="3348" h="7441">
                  <a:moveTo>
                    <a:pt x="709" y="6518"/>
                  </a:moveTo>
                  <a:lnTo>
                    <a:pt x="0" y="3055"/>
                  </a:lnTo>
                  <a:lnTo>
                    <a:pt x="645" y="534"/>
                  </a:lnTo>
                  <a:lnTo>
                    <a:pt x="1575" y="0"/>
                  </a:lnTo>
                  <a:lnTo>
                    <a:pt x="2896" y="1471"/>
                  </a:lnTo>
                  <a:lnTo>
                    <a:pt x="3348" y="4260"/>
                  </a:lnTo>
                  <a:lnTo>
                    <a:pt x="2927" y="7082"/>
                  </a:lnTo>
                  <a:lnTo>
                    <a:pt x="1949" y="7441"/>
                  </a:lnTo>
                  <a:lnTo>
                    <a:pt x="709" y="6518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1" name="Polygon form 1041"/>
            <p:cNvSpPr/>
            <p:nvPr/>
          </p:nvSpPr>
          <p:spPr>
            <a:xfrm>
              <a:off x="788996" y="3863555"/>
              <a:ext cx="31879" cy="21401"/>
            </a:xfrm>
            <a:custGeom>
              <a:avLst/>
              <a:gdLst/>
              <a:ahLst/>
              <a:cxnLst/>
              <a:rect l="0" t="0" r="0" b="0"/>
              <a:pathLst>
                <a:path w="31879" h="21401">
                  <a:moveTo>
                    <a:pt x="7255" y="1814"/>
                  </a:moveTo>
                  <a:lnTo>
                    <a:pt x="8539" y="783"/>
                  </a:lnTo>
                  <a:lnTo>
                    <a:pt x="10622" y="1271"/>
                  </a:lnTo>
                  <a:lnTo>
                    <a:pt x="12715" y="1254"/>
                  </a:lnTo>
                  <a:lnTo>
                    <a:pt x="14382" y="2378"/>
                  </a:lnTo>
                  <a:lnTo>
                    <a:pt x="15400" y="1635"/>
                  </a:lnTo>
                  <a:lnTo>
                    <a:pt x="17745" y="1140"/>
                  </a:lnTo>
                  <a:lnTo>
                    <a:pt x="18409" y="25"/>
                  </a:lnTo>
                  <a:lnTo>
                    <a:pt x="19782" y="0"/>
                  </a:lnTo>
                  <a:lnTo>
                    <a:pt x="20841" y="440"/>
                  </a:lnTo>
                  <a:lnTo>
                    <a:pt x="22054" y="1817"/>
                  </a:lnTo>
                  <a:lnTo>
                    <a:pt x="23381" y="3782"/>
                  </a:lnTo>
                  <a:lnTo>
                    <a:pt x="25685" y="6546"/>
                  </a:lnTo>
                  <a:lnTo>
                    <a:pt x="26093" y="8611"/>
                  </a:lnTo>
                  <a:lnTo>
                    <a:pt x="26035" y="10628"/>
                  </a:lnTo>
                  <a:lnTo>
                    <a:pt x="26937" y="12766"/>
                  </a:lnTo>
                  <a:lnTo>
                    <a:pt x="28544" y="13605"/>
                  </a:lnTo>
                  <a:lnTo>
                    <a:pt x="29995" y="12817"/>
                  </a:lnTo>
                  <a:lnTo>
                    <a:pt x="31621" y="13596"/>
                  </a:lnTo>
                  <a:lnTo>
                    <a:pt x="31879" y="14810"/>
                  </a:lnTo>
                  <a:lnTo>
                    <a:pt x="30412" y="15855"/>
                  </a:lnTo>
                  <a:lnTo>
                    <a:pt x="29335" y="15433"/>
                  </a:lnTo>
                  <a:lnTo>
                    <a:pt x="29199" y="21135"/>
                  </a:lnTo>
                  <a:lnTo>
                    <a:pt x="27155" y="20677"/>
                  </a:lnTo>
                  <a:lnTo>
                    <a:pt x="24483" y="19008"/>
                  </a:lnTo>
                  <a:lnTo>
                    <a:pt x="20676" y="20172"/>
                  </a:lnTo>
                  <a:lnTo>
                    <a:pt x="19159" y="21401"/>
                  </a:lnTo>
                  <a:lnTo>
                    <a:pt x="14189" y="21233"/>
                  </a:lnTo>
                  <a:lnTo>
                    <a:pt x="11521" y="20539"/>
                  </a:lnTo>
                  <a:lnTo>
                    <a:pt x="10257" y="20903"/>
                  </a:lnTo>
                  <a:lnTo>
                    <a:pt x="9076" y="18982"/>
                  </a:lnTo>
                  <a:lnTo>
                    <a:pt x="8372" y="18171"/>
                  </a:lnTo>
                  <a:lnTo>
                    <a:pt x="9059" y="17365"/>
                  </a:lnTo>
                  <a:lnTo>
                    <a:pt x="8169" y="16791"/>
                  </a:lnTo>
                  <a:lnTo>
                    <a:pt x="7235" y="17861"/>
                  </a:lnTo>
                  <a:lnTo>
                    <a:pt x="5137" y="16522"/>
                  </a:lnTo>
                  <a:lnTo>
                    <a:pt x="4667" y="14585"/>
                  </a:lnTo>
                  <a:lnTo>
                    <a:pt x="2521" y="13507"/>
                  </a:lnTo>
                  <a:lnTo>
                    <a:pt x="1990" y="12015"/>
                  </a:lnTo>
                  <a:lnTo>
                    <a:pt x="0" y="10191"/>
                  </a:lnTo>
                  <a:lnTo>
                    <a:pt x="2557" y="9267"/>
                  </a:lnTo>
                  <a:lnTo>
                    <a:pt x="4196" y="6047"/>
                  </a:lnTo>
                  <a:lnTo>
                    <a:pt x="5378" y="2832"/>
                  </a:lnTo>
                  <a:lnTo>
                    <a:pt x="7255" y="181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2" name="Polygon form 1042"/>
            <p:cNvSpPr/>
            <p:nvPr/>
          </p:nvSpPr>
          <p:spPr>
            <a:xfrm>
              <a:off x="795607" y="3717353"/>
              <a:ext cx="402581" cy="177812"/>
            </a:xfrm>
            <a:custGeom>
              <a:avLst/>
              <a:gdLst/>
              <a:ahLst/>
              <a:cxnLst/>
              <a:rect l="0" t="0" r="0" b="0"/>
              <a:pathLst>
                <a:path w="402581" h="177812">
                  <a:moveTo>
                    <a:pt x="157147" y="2615"/>
                  </a:moveTo>
                  <a:lnTo>
                    <a:pt x="160123" y="4650"/>
                  </a:lnTo>
                  <a:lnTo>
                    <a:pt x="160777" y="3466"/>
                  </a:lnTo>
                  <a:lnTo>
                    <a:pt x="166737" y="3006"/>
                  </a:lnTo>
                  <a:lnTo>
                    <a:pt x="173767" y="4627"/>
                  </a:lnTo>
                  <a:lnTo>
                    <a:pt x="177313" y="6037"/>
                  </a:lnTo>
                  <a:lnTo>
                    <a:pt x="179460" y="8258"/>
                  </a:lnTo>
                  <a:lnTo>
                    <a:pt x="178674" y="9719"/>
                  </a:lnTo>
                  <a:lnTo>
                    <a:pt x="175937" y="12589"/>
                  </a:lnTo>
                  <a:lnTo>
                    <a:pt x="175789" y="14002"/>
                  </a:lnTo>
                  <a:lnTo>
                    <a:pt x="179092" y="14349"/>
                  </a:lnTo>
                  <a:lnTo>
                    <a:pt x="183458" y="15118"/>
                  </a:lnTo>
                  <a:lnTo>
                    <a:pt x="184431" y="14127"/>
                  </a:lnTo>
                  <a:lnTo>
                    <a:pt x="188679" y="16745"/>
                  </a:lnTo>
                  <a:lnTo>
                    <a:pt x="188330" y="15548"/>
                  </a:lnTo>
                  <a:lnTo>
                    <a:pt x="190920" y="14537"/>
                  </a:lnTo>
                  <a:lnTo>
                    <a:pt x="198501" y="14532"/>
                  </a:lnTo>
                  <a:lnTo>
                    <a:pt x="201412" y="16444"/>
                  </a:lnTo>
                  <a:lnTo>
                    <a:pt x="210984" y="16102"/>
                  </a:lnTo>
                  <a:lnTo>
                    <a:pt x="207059" y="12908"/>
                  </a:lnTo>
                  <a:lnTo>
                    <a:pt x="212378" y="13143"/>
                  </a:lnTo>
                  <a:lnTo>
                    <a:pt x="215633" y="12745"/>
                  </a:lnTo>
                  <a:lnTo>
                    <a:pt x="221834" y="14526"/>
                  </a:lnTo>
                  <a:lnTo>
                    <a:pt x="226281" y="17055"/>
                  </a:lnTo>
                  <a:lnTo>
                    <a:pt x="227310" y="18944"/>
                  </a:lnTo>
                  <a:lnTo>
                    <a:pt x="234203" y="21898"/>
                  </a:lnTo>
                  <a:lnTo>
                    <a:pt x="239739" y="23172"/>
                  </a:lnTo>
                  <a:lnTo>
                    <a:pt x="236042" y="18554"/>
                  </a:lnTo>
                  <a:lnTo>
                    <a:pt x="241882" y="19983"/>
                  </a:lnTo>
                  <a:lnTo>
                    <a:pt x="243930" y="18412"/>
                  </a:lnTo>
                  <a:lnTo>
                    <a:pt x="249678" y="19139"/>
                  </a:lnTo>
                  <a:lnTo>
                    <a:pt x="249600" y="17789"/>
                  </a:lnTo>
                  <a:lnTo>
                    <a:pt x="253764" y="17901"/>
                  </a:lnTo>
                  <a:lnTo>
                    <a:pt x="246920" y="14343"/>
                  </a:lnTo>
                  <a:lnTo>
                    <a:pt x="247042" y="12247"/>
                  </a:lnTo>
                  <a:lnTo>
                    <a:pt x="268830" y="12288"/>
                  </a:lnTo>
                  <a:lnTo>
                    <a:pt x="274151" y="14368"/>
                  </a:lnTo>
                  <a:lnTo>
                    <a:pt x="284029" y="16572"/>
                  </a:lnTo>
                  <a:lnTo>
                    <a:pt x="290764" y="14547"/>
                  </a:lnTo>
                  <a:lnTo>
                    <a:pt x="295665" y="14541"/>
                  </a:lnTo>
                  <a:lnTo>
                    <a:pt x="299911" y="15867"/>
                  </a:lnTo>
                  <a:lnTo>
                    <a:pt x="304315" y="18756"/>
                  </a:lnTo>
                  <a:lnTo>
                    <a:pt x="308536" y="19444"/>
                  </a:lnTo>
                  <a:lnTo>
                    <a:pt x="309844" y="18179"/>
                  </a:lnTo>
                  <a:lnTo>
                    <a:pt x="313108" y="17456"/>
                  </a:lnTo>
                  <a:lnTo>
                    <a:pt x="318009" y="17541"/>
                  </a:lnTo>
                  <a:lnTo>
                    <a:pt x="320899" y="16436"/>
                  </a:lnTo>
                  <a:lnTo>
                    <a:pt x="330054" y="19196"/>
                  </a:lnTo>
                  <a:lnTo>
                    <a:pt x="330294" y="17508"/>
                  </a:lnTo>
                  <a:lnTo>
                    <a:pt x="324533" y="15382"/>
                  </a:lnTo>
                  <a:lnTo>
                    <a:pt x="322406" y="13548"/>
                  </a:lnTo>
                  <a:lnTo>
                    <a:pt x="330177" y="13432"/>
                  </a:lnTo>
                  <a:lnTo>
                    <a:pt x="333570" y="12440"/>
                  </a:lnTo>
                  <a:lnTo>
                    <a:pt x="342037" y="13108"/>
                  </a:lnTo>
                  <a:lnTo>
                    <a:pt x="347561" y="14166"/>
                  </a:lnTo>
                  <a:lnTo>
                    <a:pt x="374626" y="29281"/>
                  </a:lnTo>
                  <a:lnTo>
                    <a:pt x="374648" y="29306"/>
                  </a:lnTo>
                  <a:lnTo>
                    <a:pt x="375091" y="31614"/>
                  </a:lnTo>
                  <a:lnTo>
                    <a:pt x="372079" y="31908"/>
                  </a:lnTo>
                  <a:lnTo>
                    <a:pt x="377353" y="33616"/>
                  </a:lnTo>
                  <a:lnTo>
                    <a:pt x="383943" y="36640"/>
                  </a:lnTo>
                  <a:lnTo>
                    <a:pt x="386627" y="37508"/>
                  </a:lnTo>
                  <a:lnTo>
                    <a:pt x="389566" y="39126"/>
                  </a:lnTo>
                  <a:lnTo>
                    <a:pt x="390776" y="40327"/>
                  </a:lnTo>
                  <a:lnTo>
                    <a:pt x="385598" y="40328"/>
                  </a:lnTo>
                  <a:lnTo>
                    <a:pt x="384662" y="44751"/>
                  </a:lnTo>
                  <a:lnTo>
                    <a:pt x="383537" y="45655"/>
                  </a:lnTo>
                  <a:lnTo>
                    <a:pt x="384670" y="49326"/>
                  </a:lnTo>
                  <a:lnTo>
                    <a:pt x="385298" y="52618"/>
                  </a:lnTo>
                  <a:lnTo>
                    <a:pt x="387247" y="54738"/>
                  </a:lnTo>
                  <a:lnTo>
                    <a:pt x="379934" y="52449"/>
                  </a:lnTo>
                  <a:lnTo>
                    <a:pt x="378835" y="57035"/>
                  </a:lnTo>
                  <a:lnTo>
                    <a:pt x="375629" y="55639"/>
                  </a:lnTo>
                  <a:lnTo>
                    <a:pt x="375973" y="57936"/>
                  </a:lnTo>
                  <a:lnTo>
                    <a:pt x="372146" y="57949"/>
                  </a:lnTo>
                  <a:lnTo>
                    <a:pt x="375196" y="60966"/>
                  </a:lnTo>
                  <a:lnTo>
                    <a:pt x="377896" y="65780"/>
                  </a:lnTo>
                  <a:lnTo>
                    <a:pt x="380241" y="67558"/>
                  </a:lnTo>
                  <a:lnTo>
                    <a:pt x="384181" y="68027"/>
                  </a:lnTo>
                  <a:lnTo>
                    <a:pt x="391937" y="74618"/>
                  </a:lnTo>
                  <a:lnTo>
                    <a:pt x="389893" y="75225"/>
                  </a:lnTo>
                  <a:lnTo>
                    <a:pt x="393372" y="79226"/>
                  </a:lnTo>
                  <a:lnTo>
                    <a:pt x="396706" y="80995"/>
                  </a:lnTo>
                  <a:lnTo>
                    <a:pt x="395054" y="84170"/>
                  </a:lnTo>
                  <a:lnTo>
                    <a:pt x="400100" y="89618"/>
                  </a:lnTo>
                  <a:lnTo>
                    <a:pt x="397515" y="91458"/>
                  </a:lnTo>
                  <a:lnTo>
                    <a:pt x="401829" y="96357"/>
                  </a:lnTo>
                  <a:lnTo>
                    <a:pt x="402581" y="101431"/>
                  </a:lnTo>
                  <a:lnTo>
                    <a:pt x="398253" y="98347"/>
                  </a:lnTo>
                  <a:lnTo>
                    <a:pt x="389940" y="91702"/>
                  </a:lnTo>
                  <a:lnTo>
                    <a:pt x="377271" y="81681"/>
                  </a:lnTo>
                  <a:lnTo>
                    <a:pt x="371253" y="75148"/>
                  </a:lnTo>
                  <a:lnTo>
                    <a:pt x="370150" y="72080"/>
                  </a:lnTo>
                  <a:lnTo>
                    <a:pt x="367770" y="69958"/>
                  </a:lnTo>
                  <a:lnTo>
                    <a:pt x="370286" y="68267"/>
                  </a:lnTo>
                  <a:lnTo>
                    <a:pt x="367521" y="61893"/>
                  </a:lnTo>
                  <a:lnTo>
                    <a:pt x="365623" y="56635"/>
                  </a:lnTo>
                  <a:lnTo>
                    <a:pt x="365015" y="52396"/>
                  </a:lnTo>
                  <a:lnTo>
                    <a:pt x="358391" y="46049"/>
                  </a:lnTo>
                  <a:lnTo>
                    <a:pt x="356258" y="46930"/>
                  </a:lnTo>
                  <a:lnTo>
                    <a:pt x="359819" y="50693"/>
                  </a:lnTo>
                  <a:lnTo>
                    <a:pt x="360489" y="56531"/>
                  </a:lnTo>
                  <a:lnTo>
                    <a:pt x="351578" y="51571"/>
                  </a:lnTo>
                  <a:lnTo>
                    <a:pt x="347683" y="54123"/>
                  </a:lnTo>
                  <a:lnTo>
                    <a:pt x="351166" y="62508"/>
                  </a:lnTo>
                  <a:lnTo>
                    <a:pt x="356450" y="64873"/>
                  </a:lnTo>
                  <a:lnTo>
                    <a:pt x="352509" y="66983"/>
                  </a:lnTo>
                  <a:lnTo>
                    <a:pt x="349316" y="68092"/>
                  </a:lnTo>
                  <a:lnTo>
                    <a:pt x="345676" y="64837"/>
                  </a:lnTo>
                  <a:lnTo>
                    <a:pt x="341140" y="64800"/>
                  </a:lnTo>
                  <a:lnTo>
                    <a:pt x="340705" y="67495"/>
                  </a:lnTo>
                  <a:lnTo>
                    <a:pt x="332352" y="67948"/>
                  </a:lnTo>
                  <a:lnTo>
                    <a:pt x="325703" y="70563"/>
                  </a:lnTo>
                  <a:lnTo>
                    <a:pt x="326834" y="80683"/>
                  </a:lnTo>
                  <a:lnTo>
                    <a:pt x="327298" y="93042"/>
                  </a:lnTo>
                  <a:lnTo>
                    <a:pt x="332099" y="93036"/>
                  </a:lnTo>
                  <a:lnTo>
                    <a:pt x="336162" y="95774"/>
                  </a:lnTo>
                  <a:lnTo>
                    <a:pt x="339768" y="96440"/>
                  </a:lnTo>
                  <a:lnTo>
                    <a:pt x="339302" y="93856"/>
                  </a:lnTo>
                  <a:lnTo>
                    <a:pt x="342541" y="93730"/>
                  </a:lnTo>
                  <a:lnTo>
                    <a:pt x="351335" y="98310"/>
                  </a:lnTo>
                  <a:lnTo>
                    <a:pt x="355169" y="102304"/>
                  </a:lnTo>
                  <a:lnTo>
                    <a:pt x="357310" y="107350"/>
                  </a:lnTo>
                  <a:lnTo>
                    <a:pt x="362096" y="113076"/>
                  </a:lnTo>
                  <a:lnTo>
                    <a:pt x="367336" y="120937"/>
                  </a:lnTo>
                  <a:lnTo>
                    <a:pt x="368617" y="128537"/>
                  </a:lnTo>
                  <a:lnTo>
                    <a:pt x="370260" y="132033"/>
                  </a:lnTo>
                  <a:lnTo>
                    <a:pt x="370505" y="138244"/>
                  </a:lnTo>
                  <a:lnTo>
                    <a:pt x="370522" y="144418"/>
                  </a:lnTo>
                  <a:lnTo>
                    <a:pt x="370581" y="147566"/>
                  </a:lnTo>
                  <a:lnTo>
                    <a:pt x="368432" y="150947"/>
                  </a:lnTo>
                  <a:lnTo>
                    <a:pt x="366507" y="151237"/>
                  </a:lnTo>
                  <a:lnTo>
                    <a:pt x="362928" y="149065"/>
                  </a:lnTo>
                  <a:lnTo>
                    <a:pt x="361144" y="153148"/>
                  </a:lnTo>
                  <a:lnTo>
                    <a:pt x="361729" y="154845"/>
                  </a:lnTo>
                  <a:lnTo>
                    <a:pt x="360724" y="154029"/>
                  </a:lnTo>
                  <a:lnTo>
                    <a:pt x="359057" y="151526"/>
                  </a:lnTo>
                  <a:lnTo>
                    <a:pt x="360567" y="151214"/>
                  </a:lnTo>
                  <a:lnTo>
                    <a:pt x="357081" y="145353"/>
                  </a:lnTo>
                  <a:lnTo>
                    <a:pt x="353353" y="141252"/>
                  </a:lnTo>
                  <a:lnTo>
                    <a:pt x="354753" y="139219"/>
                  </a:lnTo>
                  <a:lnTo>
                    <a:pt x="359071" y="139644"/>
                  </a:lnTo>
                  <a:lnTo>
                    <a:pt x="357641" y="134649"/>
                  </a:lnTo>
                  <a:lnTo>
                    <a:pt x="354654" y="129198"/>
                  </a:lnTo>
                  <a:lnTo>
                    <a:pt x="354440" y="127280"/>
                  </a:lnTo>
                  <a:lnTo>
                    <a:pt x="352569" y="122736"/>
                  </a:lnTo>
                  <a:lnTo>
                    <a:pt x="348841" y="124776"/>
                  </a:lnTo>
                  <a:lnTo>
                    <a:pt x="347753" y="127001"/>
                  </a:lnTo>
                  <a:lnTo>
                    <a:pt x="343241" y="127548"/>
                  </a:lnTo>
                  <a:lnTo>
                    <a:pt x="338586" y="123165"/>
                  </a:lnTo>
                  <a:lnTo>
                    <a:pt x="332470" y="120175"/>
                  </a:lnTo>
                  <a:lnTo>
                    <a:pt x="326196" y="119258"/>
                  </a:lnTo>
                  <a:lnTo>
                    <a:pt x="321477" y="114709"/>
                  </a:lnTo>
                  <a:lnTo>
                    <a:pt x="318160" y="111907"/>
                  </a:lnTo>
                  <a:lnTo>
                    <a:pt x="315453" y="109993"/>
                  </a:lnTo>
                  <a:lnTo>
                    <a:pt x="309831" y="105433"/>
                  </a:lnTo>
                  <a:lnTo>
                    <a:pt x="305930" y="103995"/>
                  </a:lnTo>
                  <a:lnTo>
                    <a:pt x="300564" y="103098"/>
                  </a:lnTo>
                  <a:lnTo>
                    <a:pt x="296923" y="103667"/>
                  </a:lnTo>
                  <a:lnTo>
                    <a:pt x="294075" y="104925"/>
                  </a:lnTo>
                  <a:lnTo>
                    <a:pt x="293553" y="107542"/>
                  </a:lnTo>
                  <a:lnTo>
                    <a:pt x="295995" y="108488"/>
                  </a:lnTo>
                  <a:lnTo>
                    <a:pt x="298038" y="111099"/>
                  </a:lnTo>
                  <a:lnTo>
                    <a:pt x="297581" y="112801"/>
                  </a:lnTo>
                  <a:lnTo>
                    <a:pt x="298678" y="118138"/>
                  </a:lnTo>
                  <a:lnTo>
                    <a:pt x="300224" y="120235"/>
                  </a:lnTo>
                  <a:lnTo>
                    <a:pt x="298180" y="123704"/>
                  </a:lnTo>
                  <a:lnTo>
                    <a:pt x="293341" y="122275"/>
                  </a:lnTo>
                  <a:lnTo>
                    <a:pt x="290058" y="123042"/>
                  </a:lnTo>
                  <a:lnTo>
                    <a:pt x="287394" y="121602"/>
                  </a:lnTo>
                  <a:lnTo>
                    <a:pt x="285254" y="121269"/>
                  </a:lnTo>
                  <a:lnTo>
                    <a:pt x="283149" y="125076"/>
                  </a:lnTo>
                  <a:lnTo>
                    <a:pt x="279706" y="126257"/>
                  </a:lnTo>
                  <a:lnTo>
                    <a:pt x="277696" y="127711"/>
                  </a:lnTo>
                  <a:lnTo>
                    <a:pt x="273379" y="127296"/>
                  </a:lnTo>
                  <a:lnTo>
                    <a:pt x="270598" y="127610"/>
                  </a:lnTo>
                  <a:lnTo>
                    <a:pt x="267209" y="125339"/>
                  </a:lnTo>
                  <a:lnTo>
                    <a:pt x="262793" y="123322"/>
                  </a:lnTo>
                  <a:lnTo>
                    <a:pt x="259377" y="122973"/>
                  </a:lnTo>
                  <a:lnTo>
                    <a:pt x="255954" y="123941"/>
                  </a:lnTo>
                  <a:lnTo>
                    <a:pt x="253642" y="125080"/>
                  </a:lnTo>
                  <a:lnTo>
                    <a:pt x="248115" y="123455"/>
                  </a:lnTo>
                  <a:lnTo>
                    <a:pt x="245344" y="119944"/>
                  </a:lnTo>
                  <a:lnTo>
                    <a:pt x="241064" y="119032"/>
                  </a:lnTo>
                  <a:lnTo>
                    <a:pt x="238003" y="118712"/>
                  </a:lnTo>
                  <a:lnTo>
                    <a:pt x="233451" y="117040"/>
                  </a:lnTo>
                  <a:lnTo>
                    <a:pt x="233292" y="122218"/>
                  </a:lnTo>
                  <a:lnTo>
                    <a:pt x="236166" y="124913"/>
                  </a:lnTo>
                  <a:lnTo>
                    <a:pt x="235107" y="128471"/>
                  </a:lnTo>
                  <a:lnTo>
                    <a:pt x="230000" y="127630"/>
                  </a:lnTo>
                  <a:lnTo>
                    <a:pt x="226845" y="127700"/>
                  </a:lnTo>
                  <a:lnTo>
                    <a:pt x="223561" y="125639"/>
                  </a:lnTo>
                  <a:lnTo>
                    <a:pt x="220334" y="125817"/>
                  </a:lnTo>
                  <a:lnTo>
                    <a:pt x="216875" y="124564"/>
                  </a:lnTo>
                  <a:lnTo>
                    <a:pt x="213432" y="127150"/>
                  </a:lnTo>
                  <a:lnTo>
                    <a:pt x="209685" y="131676"/>
                  </a:lnTo>
                  <a:lnTo>
                    <a:pt x="206828" y="132733"/>
                  </a:lnTo>
                  <a:lnTo>
                    <a:pt x="205806" y="133210"/>
                  </a:lnTo>
                  <a:lnTo>
                    <a:pt x="202698" y="130417"/>
                  </a:lnTo>
                  <a:lnTo>
                    <a:pt x="199019" y="131330"/>
                  </a:lnTo>
                  <a:lnTo>
                    <a:pt x="196699" y="129404"/>
                  </a:lnTo>
                  <a:lnTo>
                    <a:pt x="194080" y="128630"/>
                  </a:lnTo>
                  <a:lnTo>
                    <a:pt x="191233" y="125990"/>
                  </a:lnTo>
                  <a:lnTo>
                    <a:pt x="189111" y="125253"/>
                  </a:lnTo>
                  <a:lnTo>
                    <a:pt x="185287" y="126767"/>
                  </a:lnTo>
                  <a:lnTo>
                    <a:pt x="179726" y="124316"/>
                  </a:lnTo>
                  <a:lnTo>
                    <a:pt x="179273" y="126902"/>
                  </a:lnTo>
                  <a:lnTo>
                    <a:pt x="166665" y="115333"/>
                  </a:lnTo>
                  <a:lnTo>
                    <a:pt x="161047" y="111936"/>
                  </a:lnTo>
                  <a:lnTo>
                    <a:pt x="161413" y="110389"/>
                  </a:lnTo>
                  <a:lnTo>
                    <a:pt x="156030" y="115307"/>
                  </a:lnTo>
                  <a:lnTo>
                    <a:pt x="153255" y="115751"/>
                  </a:lnTo>
                  <a:lnTo>
                    <a:pt x="152309" y="113163"/>
                  </a:lnTo>
                  <a:lnTo>
                    <a:pt x="147701" y="111788"/>
                  </a:lnTo>
                  <a:lnTo>
                    <a:pt x="145088" y="113119"/>
                  </a:lnTo>
                  <a:lnTo>
                    <a:pt x="141908" y="108295"/>
                  </a:lnTo>
                  <a:lnTo>
                    <a:pt x="136091" y="107591"/>
                  </a:lnTo>
                  <a:lnTo>
                    <a:pt x="134280" y="109694"/>
                  </a:lnTo>
                  <a:lnTo>
                    <a:pt x="127518" y="111842"/>
                  </a:lnTo>
                  <a:lnTo>
                    <a:pt x="126532" y="113084"/>
                  </a:lnTo>
                  <a:lnTo>
                    <a:pt x="115853" y="115301"/>
                  </a:lnTo>
                  <a:lnTo>
                    <a:pt x="115076" y="116977"/>
                  </a:lnTo>
                  <a:lnTo>
                    <a:pt x="118517" y="120098"/>
                  </a:lnTo>
                  <a:lnTo>
                    <a:pt x="116026" y="121466"/>
                  </a:lnTo>
                  <a:lnTo>
                    <a:pt x="117081" y="122724"/>
                  </a:lnTo>
                  <a:lnTo>
                    <a:pt x="114950" y="125162"/>
                  </a:lnTo>
                  <a:lnTo>
                    <a:pt x="121173" y="128171"/>
                  </a:lnTo>
                  <a:lnTo>
                    <a:pt x="121198" y="130445"/>
                  </a:lnTo>
                  <a:lnTo>
                    <a:pt x="116720" y="130447"/>
                  </a:lnTo>
                  <a:lnTo>
                    <a:pt x="116297" y="131890"/>
                  </a:lnTo>
                  <a:lnTo>
                    <a:pt x="111436" y="129624"/>
                  </a:lnTo>
                  <a:lnTo>
                    <a:pt x="106497" y="129938"/>
                  </a:lnTo>
                  <a:lnTo>
                    <a:pt x="103816" y="132073"/>
                  </a:lnTo>
                  <a:lnTo>
                    <a:pt x="99475" y="130320"/>
                  </a:lnTo>
                  <a:lnTo>
                    <a:pt x="91535" y="127335"/>
                  </a:lnTo>
                  <a:lnTo>
                    <a:pt x="86686" y="127650"/>
                  </a:lnTo>
                  <a:lnTo>
                    <a:pt x="81689" y="133024"/>
                  </a:lnTo>
                  <a:lnTo>
                    <a:pt x="82255" y="136484"/>
                  </a:lnTo>
                  <a:lnTo>
                    <a:pt x="78235" y="133865"/>
                  </a:lnTo>
                  <a:lnTo>
                    <a:pt x="77084" y="139136"/>
                  </a:lnTo>
                  <a:lnTo>
                    <a:pt x="78272" y="140067"/>
                  </a:lnTo>
                  <a:lnTo>
                    <a:pt x="77341" y="143707"/>
                  </a:lnTo>
                  <a:lnTo>
                    <a:pt x="80903" y="146817"/>
                  </a:lnTo>
                  <a:lnTo>
                    <a:pt x="83276" y="146603"/>
                  </a:lnTo>
                  <a:lnTo>
                    <a:pt x="86165" y="149688"/>
                  </a:lnTo>
                  <a:lnTo>
                    <a:pt x="86457" y="152131"/>
                  </a:lnTo>
                  <a:lnTo>
                    <a:pt x="88315" y="152838"/>
                  </a:lnTo>
                  <a:lnTo>
                    <a:pt x="87527" y="155693"/>
                  </a:lnTo>
                  <a:lnTo>
                    <a:pt x="84526" y="156579"/>
                  </a:lnTo>
                  <a:lnTo>
                    <a:pt x="82397" y="161566"/>
                  </a:lnTo>
                  <a:lnTo>
                    <a:pt x="86467" y="165959"/>
                  </a:lnTo>
                  <a:lnTo>
                    <a:pt x="86865" y="169157"/>
                  </a:lnTo>
                  <a:lnTo>
                    <a:pt x="91804" y="174618"/>
                  </a:lnTo>
                  <a:lnTo>
                    <a:pt x="90202" y="176589"/>
                  </a:lnTo>
                  <a:lnTo>
                    <a:pt x="89881" y="177812"/>
                  </a:lnTo>
                  <a:lnTo>
                    <a:pt x="88306" y="177534"/>
                  </a:lnTo>
                  <a:lnTo>
                    <a:pt x="85355" y="174728"/>
                  </a:lnTo>
                  <a:lnTo>
                    <a:pt x="84369" y="174598"/>
                  </a:lnTo>
                  <a:lnTo>
                    <a:pt x="82007" y="173564"/>
                  </a:lnTo>
                  <a:lnTo>
                    <a:pt x="80559" y="171653"/>
                  </a:lnTo>
                  <a:lnTo>
                    <a:pt x="77204" y="170755"/>
                  </a:lnTo>
                  <a:lnTo>
                    <a:pt x="75313" y="171557"/>
                  </a:lnTo>
                  <a:lnTo>
                    <a:pt x="74541" y="170695"/>
                  </a:lnTo>
                  <a:lnTo>
                    <a:pt x="69494" y="168557"/>
                  </a:lnTo>
                  <a:lnTo>
                    <a:pt x="64395" y="167927"/>
                  </a:lnTo>
                  <a:lnTo>
                    <a:pt x="61400" y="167196"/>
                  </a:lnTo>
                  <a:lnTo>
                    <a:pt x="61098" y="167764"/>
                  </a:lnTo>
                  <a:lnTo>
                    <a:pt x="56066" y="163885"/>
                  </a:lnTo>
                  <a:lnTo>
                    <a:pt x="51924" y="162202"/>
                  </a:lnTo>
                  <a:lnTo>
                    <a:pt x="48538" y="159502"/>
                  </a:lnTo>
                  <a:lnTo>
                    <a:pt x="50810" y="158688"/>
                  </a:lnTo>
                  <a:lnTo>
                    <a:pt x="52788" y="154671"/>
                  </a:lnTo>
                  <a:lnTo>
                    <a:pt x="50581" y="152853"/>
                  </a:lnTo>
                  <a:lnTo>
                    <a:pt x="55023" y="150799"/>
                  </a:lnTo>
                  <a:lnTo>
                    <a:pt x="54723" y="149770"/>
                  </a:lnTo>
                  <a:lnTo>
                    <a:pt x="51945" y="150610"/>
                  </a:lnTo>
                  <a:lnTo>
                    <a:pt x="51622" y="148512"/>
                  </a:lnTo>
                  <a:lnTo>
                    <a:pt x="53028" y="147150"/>
                  </a:lnTo>
                  <a:lnTo>
                    <a:pt x="56100" y="146716"/>
                  </a:lnTo>
                  <a:lnTo>
                    <a:pt x="56271" y="145129"/>
                  </a:lnTo>
                  <a:lnTo>
                    <a:pt x="54990" y="142550"/>
                  </a:lnTo>
                  <a:lnTo>
                    <a:pt x="55750" y="140044"/>
                  </a:lnTo>
                  <a:lnTo>
                    <a:pt x="55401" y="138661"/>
                  </a:lnTo>
                  <a:lnTo>
                    <a:pt x="50343" y="137263"/>
                  </a:lnTo>
                  <a:lnTo>
                    <a:pt x="48486" y="137366"/>
                  </a:lnTo>
                  <a:lnTo>
                    <a:pt x="46041" y="135215"/>
                  </a:lnTo>
                  <a:lnTo>
                    <a:pt x="43753" y="136027"/>
                  </a:lnTo>
                  <a:lnTo>
                    <a:pt x="39364" y="134478"/>
                  </a:lnTo>
                  <a:lnTo>
                    <a:pt x="39244" y="133550"/>
                  </a:lnTo>
                  <a:lnTo>
                    <a:pt x="37698" y="131538"/>
                  </a:lnTo>
                  <a:lnTo>
                    <a:pt x="35128" y="131375"/>
                  </a:lnTo>
                  <a:lnTo>
                    <a:pt x="34572" y="129920"/>
                  </a:lnTo>
                  <a:lnTo>
                    <a:pt x="35166" y="128947"/>
                  </a:lnTo>
                  <a:lnTo>
                    <a:pt x="32616" y="126333"/>
                  </a:lnTo>
                  <a:lnTo>
                    <a:pt x="29454" y="126869"/>
                  </a:lnTo>
                  <a:lnTo>
                    <a:pt x="28455" y="126656"/>
                  </a:lnTo>
                  <a:lnTo>
                    <a:pt x="27868" y="127746"/>
                  </a:lnTo>
                  <a:lnTo>
                    <a:pt x="26658" y="127584"/>
                  </a:lnTo>
                  <a:lnTo>
                    <a:pt x="25312" y="124589"/>
                  </a:lnTo>
                  <a:lnTo>
                    <a:pt x="24281" y="123044"/>
                  </a:lnTo>
                  <a:lnTo>
                    <a:pt x="24795" y="122590"/>
                  </a:lnTo>
                  <a:lnTo>
                    <a:pt x="27340" y="122693"/>
                  </a:lnTo>
                  <a:lnTo>
                    <a:pt x="28344" y="121634"/>
                  </a:lnTo>
                  <a:lnTo>
                    <a:pt x="27198" y="120402"/>
                  </a:lnTo>
                  <a:lnTo>
                    <a:pt x="24945" y="119625"/>
                  </a:lnTo>
                  <a:lnTo>
                    <a:pt x="24963" y="118771"/>
                  </a:lnTo>
                  <a:lnTo>
                    <a:pt x="23537" y="117944"/>
                  </a:lnTo>
                  <a:lnTo>
                    <a:pt x="21005" y="114911"/>
                  </a:lnTo>
                  <a:lnTo>
                    <a:pt x="21411" y="113627"/>
                  </a:lnTo>
                  <a:lnTo>
                    <a:pt x="20672" y="111427"/>
                  </a:lnTo>
                  <a:lnTo>
                    <a:pt x="17479" y="110376"/>
                  </a:lnTo>
                  <a:lnTo>
                    <a:pt x="15993" y="110974"/>
                  </a:lnTo>
                  <a:lnTo>
                    <a:pt x="15339" y="109817"/>
                  </a:lnTo>
                  <a:lnTo>
                    <a:pt x="11927" y="108710"/>
                  </a:lnTo>
                  <a:lnTo>
                    <a:pt x="10444" y="105957"/>
                  </a:lnTo>
                  <a:lnTo>
                    <a:pt x="9763" y="103684"/>
                  </a:lnTo>
                  <a:lnTo>
                    <a:pt x="8122" y="102633"/>
                  </a:lnTo>
                  <a:lnTo>
                    <a:pt x="9120" y="101114"/>
                  </a:lnTo>
                  <a:lnTo>
                    <a:pt x="7410" y="96751"/>
                  </a:lnTo>
                  <a:lnTo>
                    <a:pt x="8971" y="93997"/>
                  </a:lnTo>
                  <a:lnTo>
                    <a:pt x="8369" y="93187"/>
                  </a:lnTo>
                  <a:lnTo>
                    <a:pt x="11148" y="90515"/>
                  </a:lnTo>
                  <a:lnTo>
                    <a:pt x="7657" y="88352"/>
                  </a:lnTo>
                  <a:lnTo>
                    <a:pt x="12500" y="82214"/>
                  </a:lnTo>
                  <a:lnTo>
                    <a:pt x="14501" y="79437"/>
                  </a:lnTo>
                  <a:lnTo>
                    <a:pt x="14987" y="77017"/>
                  </a:lnTo>
                  <a:lnTo>
                    <a:pt x="10100" y="73908"/>
                  </a:lnTo>
                  <a:lnTo>
                    <a:pt x="10507" y="70824"/>
                  </a:lnTo>
                  <a:lnTo>
                    <a:pt x="7212" y="67395"/>
                  </a:lnTo>
                  <a:lnTo>
                    <a:pt x="8064" y="63331"/>
                  </a:lnTo>
                  <a:lnTo>
                    <a:pt x="3654" y="58073"/>
                  </a:lnTo>
                  <a:lnTo>
                    <a:pt x="5205" y="54481"/>
                  </a:lnTo>
                  <a:lnTo>
                    <a:pt x="436" y="51457"/>
                  </a:lnTo>
                  <a:lnTo>
                    <a:pt x="0" y="48168"/>
                  </a:lnTo>
                  <a:lnTo>
                    <a:pt x="1959" y="47687"/>
                  </a:lnTo>
                  <a:lnTo>
                    <a:pt x="5796" y="45701"/>
                  </a:lnTo>
                  <a:lnTo>
                    <a:pt x="7952" y="44006"/>
                  </a:lnTo>
                  <a:lnTo>
                    <a:pt x="12943" y="46719"/>
                  </a:lnTo>
                  <a:lnTo>
                    <a:pt x="20270" y="47628"/>
                  </a:lnTo>
                  <a:lnTo>
                    <a:pt x="31750" y="52598"/>
                  </a:lnTo>
                  <a:lnTo>
                    <a:pt x="34517" y="54749"/>
                  </a:lnTo>
                  <a:lnTo>
                    <a:pt x="35766" y="57852"/>
                  </a:lnTo>
                  <a:lnTo>
                    <a:pt x="33655" y="60407"/>
                  </a:lnTo>
                  <a:lnTo>
                    <a:pt x="29705" y="61798"/>
                  </a:lnTo>
                  <a:lnTo>
                    <a:pt x="16764" y="58600"/>
                  </a:lnTo>
                  <a:lnTo>
                    <a:pt x="14983" y="59249"/>
                  </a:lnTo>
                  <a:lnTo>
                    <a:pt x="20294" y="62555"/>
                  </a:lnTo>
                  <a:lnTo>
                    <a:pt x="21082" y="64723"/>
                  </a:lnTo>
                  <a:lnTo>
                    <a:pt x="22599" y="69504"/>
                  </a:lnTo>
                  <a:lnTo>
                    <a:pt x="26530" y="70828"/>
                  </a:lnTo>
                  <a:lnTo>
                    <a:pt x="29029" y="71978"/>
                  </a:lnTo>
                  <a:lnTo>
                    <a:pt x="28721" y="69696"/>
                  </a:lnTo>
                  <a:lnTo>
                    <a:pt x="26487" y="67734"/>
                  </a:lnTo>
                  <a:lnTo>
                    <a:pt x="27691" y="65907"/>
                  </a:lnTo>
                  <a:lnTo>
                    <a:pt x="35152" y="68610"/>
                  </a:lnTo>
                  <a:lnTo>
                    <a:pt x="37079" y="67393"/>
                  </a:lnTo>
                  <a:lnTo>
                    <a:pt x="34153" y="64028"/>
                  </a:lnTo>
                  <a:lnTo>
                    <a:pt x="38832" y="59236"/>
                  </a:lnTo>
                  <a:lnTo>
                    <a:pt x="41371" y="59418"/>
                  </a:lnTo>
                  <a:lnTo>
                    <a:pt x="44435" y="60959"/>
                  </a:lnTo>
                  <a:lnTo>
                    <a:pt x="44798" y="57693"/>
                  </a:lnTo>
                  <a:lnTo>
                    <a:pt x="41580" y="54993"/>
                  </a:lnTo>
                  <a:lnTo>
                    <a:pt x="41806" y="52156"/>
                  </a:lnTo>
                  <a:lnTo>
                    <a:pt x="38819" y="49334"/>
                  </a:lnTo>
                  <a:lnTo>
                    <a:pt x="46577" y="50558"/>
                  </a:lnTo>
                  <a:lnTo>
                    <a:pt x="49095" y="53109"/>
                  </a:lnTo>
                  <a:lnTo>
                    <a:pt x="46037" y="53813"/>
                  </a:lnTo>
                  <a:lnTo>
                    <a:pt x="47055" y="56407"/>
                  </a:lnTo>
                  <a:lnTo>
                    <a:pt x="49737" y="57923"/>
                  </a:lnTo>
                  <a:lnTo>
                    <a:pt x="53396" y="56751"/>
                  </a:lnTo>
                  <a:lnTo>
                    <a:pt x="52827" y="53753"/>
                  </a:lnTo>
                  <a:lnTo>
                    <a:pt x="57289" y="51312"/>
                  </a:lnTo>
                  <a:lnTo>
                    <a:pt x="64386" y="46932"/>
                  </a:lnTo>
                  <a:lnTo>
                    <a:pt x="66403" y="47073"/>
                  </a:lnTo>
                  <a:lnTo>
                    <a:pt x="65221" y="50003"/>
                  </a:lnTo>
                  <a:lnTo>
                    <a:pt x="68620" y="50341"/>
                  </a:lnTo>
                  <a:lnTo>
                    <a:pt x="69689" y="48671"/>
                  </a:lnTo>
                  <a:lnTo>
                    <a:pt x="74386" y="48315"/>
                  </a:lnTo>
                  <a:lnTo>
                    <a:pt x="77161" y="46210"/>
                  </a:lnTo>
                  <a:lnTo>
                    <a:pt x="81490" y="48851"/>
                  </a:lnTo>
                  <a:lnTo>
                    <a:pt x="82732" y="45641"/>
                  </a:lnTo>
                  <a:lnTo>
                    <a:pt x="78675" y="43101"/>
                  </a:lnTo>
                  <a:lnTo>
                    <a:pt x="79140" y="41512"/>
                  </a:lnTo>
                  <a:lnTo>
                    <a:pt x="87228" y="42521"/>
                  </a:lnTo>
                  <a:lnTo>
                    <a:pt x="91489" y="43772"/>
                  </a:lnTo>
                  <a:lnTo>
                    <a:pt x="103657" y="48509"/>
                  </a:lnTo>
                  <a:lnTo>
                    <a:pt x="103882" y="46002"/>
                  </a:lnTo>
                  <a:lnTo>
                    <a:pt x="99872" y="43722"/>
                  </a:lnTo>
                  <a:lnTo>
                    <a:pt x="99207" y="42752"/>
                  </a:lnTo>
                  <a:lnTo>
                    <a:pt x="95955" y="42474"/>
                  </a:lnTo>
                  <a:lnTo>
                    <a:pt x="95449" y="40250"/>
                  </a:lnTo>
                  <a:lnTo>
                    <a:pt x="91955" y="36745"/>
                  </a:lnTo>
                  <a:lnTo>
                    <a:pt x="90977" y="35283"/>
                  </a:lnTo>
                  <a:lnTo>
                    <a:pt x="92753" y="30890"/>
                  </a:lnTo>
                  <a:lnTo>
                    <a:pt x="91560" y="26659"/>
                  </a:lnTo>
                  <a:lnTo>
                    <a:pt x="92681" y="25665"/>
                  </a:lnTo>
                  <a:lnTo>
                    <a:pt x="99635" y="26499"/>
                  </a:lnTo>
                  <a:lnTo>
                    <a:pt x="101885" y="28995"/>
                  </a:lnTo>
                  <a:lnTo>
                    <a:pt x="102179" y="32822"/>
                  </a:lnTo>
                  <a:lnTo>
                    <a:pt x="104642" y="34184"/>
                  </a:lnTo>
                  <a:lnTo>
                    <a:pt x="107558" y="37324"/>
                  </a:lnTo>
                  <a:lnTo>
                    <a:pt x="111125" y="43625"/>
                  </a:lnTo>
                  <a:lnTo>
                    <a:pt x="115684" y="46260"/>
                  </a:lnTo>
                  <a:lnTo>
                    <a:pt x="116574" y="49391"/>
                  </a:lnTo>
                  <a:lnTo>
                    <a:pt x="115607" y="56246"/>
                  </a:lnTo>
                  <a:lnTo>
                    <a:pt x="118971" y="56740"/>
                  </a:lnTo>
                  <a:lnTo>
                    <a:pt x="118983" y="55015"/>
                  </a:lnTo>
                  <a:lnTo>
                    <a:pt x="121069" y="53651"/>
                  </a:lnTo>
                  <a:lnTo>
                    <a:pt x="120305" y="51332"/>
                  </a:lnTo>
                  <a:lnTo>
                    <a:pt x="121081" y="49002"/>
                  </a:lnTo>
                  <a:lnTo>
                    <a:pt x="117919" y="46492"/>
                  </a:lnTo>
                  <a:lnTo>
                    <a:pt x="117076" y="43394"/>
                  </a:lnTo>
                  <a:lnTo>
                    <a:pt x="114129" y="43193"/>
                  </a:lnTo>
                  <a:lnTo>
                    <a:pt x="111853" y="40687"/>
                  </a:lnTo>
                  <a:lnTo>
                    <a:pt x="110686" y="35982"/>
                  </a:lnTo>
                  <a:lnTo>
                    <a:pt x="105035" y="32465"/>
                  </a:lnTo>
                  <a:lnTo>
                    <a:pt x="107099" y="29138"/>
                  </a:lnTo>
                  <a:lnTo>
                    <a:pt x="104243" y="25951"/>
                  </a:lnTo>
                  <a:lnTo>
                    <a:pt x="105318" y="25776"/>
                  </a:lnTo>
                  <a:lnTo>
                    <a:pt x="108362" y="28208"/>
                  </a:lnTo>
                  <a:lnTo>
                    <a:pt x="110573" y="32644"/>
                  </a:lnTo>
                  <a:lnTo>
                    <a:pt x="113700" y="33309"/>
                  </a:lnTo>
                  <a:lnTo>
                    <a:pt x="110274" y="30107"/>
                  </a:lnTo>
                  <a:lnTo>
                    <a:pt x="112873" y="28073"/>
                  </a:lnTo>
                  <a:lnTo>
                    <a:pt x="117502" y="27514"/>
                  </a:lnTo>
                  <a:lnTo>
                    <a:pt x="123775" y="29788"/>
                  </a:lnTo>
                  <a:lnTo>
                    <a:pt x="118796" y="26180"/>
                  </a:lnTo>
                  <a:lnTo>
                    <a:pt x="114790" y="21411"/>
                  </a:lnTo>
                  <a:lnTo>
                    <a:pt x="117965" y="20243"/>
                  </a:lnTo>
                  <a:lnTo>
                    <a:pt x="123507" y="20066"/>
                  </a:lnTo>
                  <a:lnTo>
                    <a:pt x="127832" y="19138"/>
                  </a:lnTo>
                  <a:lnTo>
                    <a:pt x="124013" y="16947"/>
                  </a:lnTo>
                  <a:lnTo>
                    <a:pt x="123968" y="13860"/>
                  </a:lnTo>
                  <a:lnTo>
                    <a:pt x="126346" y="13561"/>
                  </a:lnTo>
                  <a:lnTo>
                    <a:pt x="128503" y="11079"/>
                  </a:lnTo>
                  <a:lnTo>
                    <a:pt x="133562" y="10081"/>
                  </a:lnTo>
                  <a:lnTo>
                    <a:pt x="133097" y="8836"/>
                  </a:lnTo>
                  <a:lnTo>
                    <a:pt x="138209" y="8016"/>
                  </a:lnTo>
                  <a:lnTo>
                    <a:pt x="140916" y="8855"/>
                  </a:lnTo>
                  <a:lnTo>
                    <a:pt x="143208" y="6198"/>
                  </a:lnTo>
                  <a:lnTo>
                    <a:pt x="147080" y="5967"/>
                  </a:lnTo>
                  <a:lnTo>
                    <a:pt x="145637" y="4078"/>
                  </a:lnTo>
                  <a:lnTo>
                    <a:pt x="145574" y="2112"/>
                  </a:lnTo>
                  <a:lnTo>
                    <a:pt x="148343" y="0"/>
                  </a:lnTo>
                  <a:lnTo>
                    <a:pt x="153362" y="1085"/>
                  </a:lnTo>
                  <a:lnTo>
                    <a:pt x="151827" y="2349"/>
                  </a:lnTo>
                  <a:lnTo>
                    <a:pt x="157147" y="261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3" name="Polygon form 1043"/>
            <p:cNvSpPr/>
            <p:nvPr/>
          </p:nvSpPr>
          <p:spPr>
            <a:xfrm>
              <a:off x="847424" y="3725583"/>
              <a:ext cx="27321" cy="30110"/>
            </a:xfrm>
            <a:custGeom>
              <a:avLst/>
              <a:gdLst/>
              <a:ahLst/>
              <a:cxnLst/>
              <a:rect l="0" t="0" r="0" b="0"/>
              <a:pathLst>
                <a:path w="27321" h="30110">
                  <a:moveTo>
                    <a:pt x="17758" y="29636"/>
                  </a:moveTo>
                  <a:lnTo>
                    <a:pt x="16525" y="30110"/>
                  </a:lnTo>
                  <a:lnTo>
                    <a:pt x="8216" y="29881"/>
                  </a:lnTo>
                  <a:lnTo>
                    <a:pt x="6556" y="27856"/>
                  </a:lnTo>
                  <a:lnTo>
                    <a:pt x="1556" y="26807"/>
                  </a:lnTo>
                  <a:lnTo>
                    <a:pt x="0" y="24323"/>
                  </a:lnTo>
                  <a:lnTo>
                    <a:pt x="1965" y="23227"/>
                  </a:lnTo>
                  <a:lnTo>
                    <a:pt x="627" y="20711"/>
                  </a:lnTo>
                  <a:lnTo>
                    <a:pt x="3252" y="16577"/>
                  </a:lnTo>
                  <a:lnTo>
                    <a:pt x="819" y="16107"/>
                  </a:lnTo>
                  <a:lnTo>
                    <a:pt x="4146" y="11830"/>
                  </a:lnTo>
                  <a:lnTo>
                    <a:pt x="2369" y="9773"/>
                  </a:lnTo>
                  <a:lnTo>
                    <a:pt x="5996" y="7132"/>
                  </a:lnTo>
                  <a:lnTo>
                    <a:pt x="11501" y="3863"/>
                  </a:lnTo>
                  <a:lnTo>
                    <a:pt x="18215" y="2663"/>
                  </a:lnTo>
                  <a:lnTo>
                    <a:pt x="20775" y="799"/>
                  </a:lnTo>
                  <a:lnTo>
                    <a:pt x="24543" y="0"/>
                  </a:lnTo>
                  <a:lnTo>
                    <a:pt x="27321" y="1702"/>
                  </a:lnTo>
                  <a:lnTo>
                    <a:pt x="26869" y="3183"/>
                  </a:lnTo>
                  <a:lnTo>
                    <a:pt x="20644" y="5830"/>
                  </a:lnTo>
                  <a:lnTo>
                    <a:pt x="15257" y="8336"/>
                  </a:lnTo>
                  <a:lnTo>
                    <a:pt x="10852" y="13023"/>
                  </a:lnTo>
                  <a:lnTo>
                    <a:pt x="9947" y="17663"/>
                  </a:lnTo>
                  <a:lnTo>
                    <a:pt x="8643" y="22261"/>
                  </a:lnTo>
                  <a:lnTo>
                    <a:pt x="11132" y="26070"/>
                  </a:lnTo>
                  <a:lnTo>
                    <a:pt x="17758" y="2963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4" name="Polygon form 1044"/>
            <p:cNvSpPr/>
            <p:nvPr/>
          </p:nvSpPr>
          <p:spPr>
            <a:xfrm>
              <a:off x="273760" y="3731519"/>
              <a:ext cx="28507" cy="21145"/>
            </a:xfrm>
            <a:custGeom>
              <a:avLst/>
              <a:gdLst/>
              <a:ahLst/>
              <a:cxnLst/>
              <a:rect l="0" t="0" r="0" b="0"/>
              <a:pathLst>
                <a:path w="28507" h="21145">
                  <a:moveTo>
                    <a:pt x="20247" y="11021"/>
                  </a:moveTo>
                  <a:lnTo>
                    <a:pt x="19903" y="12272"/>
                  </a:lnTo>
                  <a:lnTo>
                    <a:pt x="24262" y="9353"/>
                  </a:lnTo>
                  <a:lnTo>
                    <a:pt x="28507" y="11038"/>
                  </a:lnTo>
                  <a:lnTo>
                    <a:pt x="26289" y="15530"/>
                  </a:lnTo>
                  <a:lnTo>
                    <a:pt x="21511" y="16856"/>
                  </a:lnTo>
                  <a:lnTo>
                    <a:pt x="17583" y="16576"/>
                  </a:lnTo>
                  <a:lnTo>
                    <a:pt x="11233" y="20481"/>
                  </a:lnTo>
                  <a:lnTo>
                    <a:pt x="9090" y="21145"/>
                  </a:lnTo>
                  <a:lnTo>
                    <a:pt x="7399" y="20611"/>
                  </a:lnTo>
                  <a:lnTo>
                    <a:pt x="8135" y="18876"/>
                  </a:lnTo>
                  <a:lnTo>
                    <a:pt x="7414" y="17128"/>
                  </a:lnTo>
                  <a:lnTo>
                    <a:pt x="9829" y="15316"/>
                  </a:lnTo>
                  <a:lnTo>
                    <a:pt x="8943" y="14231"/>
                  </a:lnTo>
                  <a:lnTo>
                    <a:pt x="5890" y="14240"/>
                  </a:lnTo>
                  <a:lnTo>
                    <a:pt x="7188" y="12638"/>
                  </a:lnTo>
                  <a:lnTo>
                    <a:pt x="10092" y="11293"/>
                  </a:lnTo>
                  <a:lnTo>
                    <a:pt x="6228" y="11689"/>
                  </a:lnTo>
                  <a:lnTo>
                    <a:pt x="3926" y="13712"/>
                  </a:lnTo>
                  <a:lnTo>
                    <a:pt x="0" y="15115"/>
                  </a:lnTo>
                  <a:lnTo>
                    <a:pt x="27066" y="0"/>
                  </a:lnTo>
                  <a:lnTo>
                    <a:pt x="26307" y="3811"/>
                  </a:lnTo>
                  <a:lnTo>
                    <a:pt x="24538" y="8653"/>
                  </a:lnTo>
                  <a:lnTo>
                    <a:pt x="20247" y="1102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5" name="Polygon form 1045"/>
            <p:cNvSpPr/>
            <p:nvPr/>
          </p:nvSpPr>
          <p:spPr>
            <a:xfrm>
              <a:off x="1144168" y="3809167"/>
              <a:ext cx="38022" cy="40354"/>
            </a:xfrm>
            <a:custGeom>
              <a:avLst/>
              <a:gdLst/>
              <a:ahLst/>
              <a:cxnLst/>
              <a:rect l="0" t="0" r="0" b="0"/>
              <a:pathLst>
                <a:path w="38022" h="40354">
                  <a:moveTo>
                    <a:pt x="19363" y="16639"/>
                  </a:moveTo>
                  <a:lnTo>
                    <a:pt x="29762" y="24702"/>
                  </a:lnTo>
                  <a:lnTo>
                    <a:pt x="24168" y="23727"/>
                  </a:lnTo>
                  <a:lnTo>
                    <a:pt x="28361" y="30947"/>
                  </a:lnTo>
                  <a:lnTo>
                    <a:pt x="35327" y="35524"/>
                  </a:lnTo>
                  <a:lnTo>
                    <a:pt x="38022" y="38944"/>
                  </a:lnTo>
                  <a:lnTo>
                    <a:pt x="33407" y="36312"/>
                  </a:lnTo>
                  <a:lnTo>
                    <a:pt x="34512" y="40354"/>
                  </a:lnTo>
                  <a:lnTo>
                    <a:pt x="30682" y="36335"/>
                  </a:lnTo>
                  <a:lnTo>
                    <a:pt x="27124" y="31560"/>
                  </a:lnTo>
                  <a:lnTo>
                    <a:pt x="22404" y="26396"/>
                  </a:lnTo>
                  <a:lnTo>
                    <a:pt x="19929" y="22670"/>
                  </a:lnTo>
                  <a:lnTo>
                    <a:pt x="14390" y="16265"/>
                  </a:lnTo>
                  <a:lnTo>
                    <a:pt x="8520" y="11838"/>
                  </a:lnTo>
                  <a:lnTo>
                    <a:pt x="2744" y="5364"/>
                  </a:lnTo>
                  <a:lnTo>
                    <a:pt x="3167" y="2837"/>
                  </a:lnTo>
                  <a:lnTo>
                    <a:pt x="0" y="833"/>
                  </a:lnTo>
                  <a:lnTo>
                    <a:pt x="545" y="0"/>
                  </a:lnTo>
                  <a:lnTo>
                    <a:pt x="4253" y="2982"/>
                  </a:lnTo>
                  <a:lnTo>
                    <a:pt x="9529" y="7362"/>
                  </a:lnTo>
                  <a:lnTo>
                    <a:pt x="13822" y="12017"/>
                  </a:lnTo>
                  <a:lnTo>
                    <a:pt x="19363" y="1663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6" name="Polygon form 1046"/>
            <p:cNvSpPr/>
            <p:nvPr/>
          </p:nvSpPr>
          <p:spPr>
            <a:xfrm>
              <a:off x="905653" y="3703563"/>
              <a:ext cx="23845" cy="10301"/>
            </a:xfrm>
            <a:custGeom>
              <a:avLst/>
              <a:gdLst/>
              <a:ahLst/>
              <a:cxnLst/>
              <a:rect l="0" t="0" r="0" b="0"/>
              <a:pathLst>
                <a:path w="23845" h="10301">
                  <a:moveTo>
                    <a:pt x="23845" y="9466"/>
                  </a:moveTo>
                  <a:lnTo>
                    <a:pt x="20137" y="10301"/>
                  </a:lnTo>
                  <a:lnTo>
                    <a:pt x="13299" y="9454"/>
                  </a:lnTo>
                  <a:lnTo>
                    <a:pt x="8291" y="8042"/>
                  </a:lnTo>
                  <a:lnTo>
                    <a:pt x="3531" y="5077"/>
                  </a:lnTo>
                  <a:lnTo>
                    <a:pt x="0" y="4395"/>
                  </a:lnTo>
                  <a:lnTo>
                    <a:pt x="1816" y="1195"/>
                  </a:lnTo>
                  <a:lnTo>
                    <a:pt x="4820" y="0"/>
                  </a:lnTo>
                  <a:lnTo>
                    <a:pt x="10904" y="1885"/>
                  </a:lnTo>
                  <a:lnTo>
                    <a:pt x="19988" y="5648"/>
                  </a:lnTo>
                  <a:lnTo>
                    <a:pt x="23845" y="946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7" name="Polygon form 1047"/>
            <p:cNvSpPr/>
            <p:nvPr/>
          </p:nvSpPr>
          <p:spPr>
            <a:xfrm>
              <a:off x="1018453" y="3716627"/>
              <a:ext cx="19817" cy="6364"/>
            </a:xfrm>
            <a:custGeom>
              <a:avLst/>
              <a:gdLst/>
              <a:ahLst/>
              <a:cxnLst/>
              <a:rect l="0" t="0" r="0" b="0"/>
              <a:pathLst>
                <a:path w="19817" h="6364">
                  <a:moveTo>
                    <a:pt x="16711" y="1180"/>
                  </a:moveTo>
                  <a:lnTo>
                    <a:pt x="19817" y="4227"/>
                  </a:lnTo>
                  <a:lnTo>
                    <a:pt x="12577" y="5031"/>
                  </a:lnTo>
                  <a:lnTo>
                    <a:pt x="10779" y="6364"/>
                  </a:lnTo>
                  <a:lnTo>
                    <a:pt x="3068" y="4277"/>
                  </a:lnTo>
                  <a:lnTo>
                    <a:pt x="0" y="1458"/>
                  </a:lnTo>
                  <a:lnTo>
                    <a:pt x="1379" y="431"/>
                  </a:lnTo>
                  <a:lnTo>
                    <a:pt x="6635" y="0"/>
                  </a:lnTo>
                  <a:lnTo>
                    <a:pt x="16711" y="11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8" name="Polygon form 1048"/>
            <p:cNvSpPr/>
            <p:nvPr/>
          </p:nvSpPr>
          <p:spPr>
            <a:xfrm>
              <a:off x="930383" y="3710770"/>
              <a:ext cx="12009" cy="6400"/>
            </a:xfrm>
            <a:custGeom>
              <a:avLst/>
              <a:gdLst/>
              <a:ahLst/>
              <a:cxnLst/>
              <a:rect l="0" t="0" r="0" b="0"/>
              <a:pathLst>
                <a:path w="12009" h="6400">
                  <a:moveTo>
                    <a:pt x="12009" y="3913"/>
                  </a:moveTo>
                  <a:lnTo>
                    <a:pt x="2665" y="6400"/>
                  </a:lnTo>
                  <a:lnTo>
                    <a:pt x="0" y="586"/>
                  </a:lnTo>
                  <a:lnTo>
                    <a:pt x="1045" y="0"/>
                  </a:lnTo>
                  <a:lnTo>
                    <a:pt x="2821" y="167"/>
                  </a:lnTo>
                  <a:lnTo>
                    <a:pt x="10570" y="2169"/>
                  </a:lnTo>
                  <a:lnTo>
                    <a:pt x="12009" y="391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9" name="Polygon form 1049"/>
            <p:cNvSpPr/>
            <p:nvPr/>
          </p:nvSpPr>
          <p:spPr>
            <a:xfrm>
              <a:off x="782764" y="3831068"/>
              <a:ext cx="9540" cy="4146"/>
            </a:xfrm>
            <a:custGeom>
              <a:avLst/>
              <a:gdLst/>
              <a:ahLst/>
              <a:cxnLst/>
              <a:rect l="0" t="0" r="0" b="0"/>
              <a:pathLst>
                <a:path w="9540" h="4146">
                  <a:moveTo>
                    <a:pt x="9540" y="3981"/>
                  </a:moveTo>
                  <a:lnTo>
                    <a:pt x="3871" y="4146"/>
                  </a:lnTo>
                  <a:lnTo>
                    <a:pt x="0" y="3671"/>
                  </a:lnTo>
                  <a:lnTo>
                    <a:pt x="443" y="1592"/>
                  </a:lnTo>
                  <a:lnTo>
                    <a:pt x="4476" y="0"/>
                  </a:lnTo>
                  <a:lnTo>
                    <a:pt x="7800" y="770"/>
                  </a:lnTo>
                  <a:lnTo>
                    <a:pt x="9264" y="1492"/>
                  </a:lnTo>
                  <a:lnTo>
                    <a:pt x="9121" y="2785"/>
                  </a:lnTo>
                  <a:lnTo>
                    <a:pt x="9540" y="398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0" name="Polygon form 1050"/>
            <p:cNvSpPr/>
            <p:nvPr/>
          </p:nvSpPr>
          <p:spPr>
            <a:xfrm>
              <a:off x="813210" y="3709087"/>
              <a:ext cx="13117" cy="4316"/>
            </a:xfrm>
            <a:custGeom>
              <a:avLst/>
              <a:gdLst/>
              <a:ahLst/>
              <a:cxnLst/>
              <a:rect l="0" t="0" r="0" b="0"/>
              <a:pathLst>
                <a:path w="13117" h="4316">
                  <a:moveTo>
                    <a:pt x="12747" y="1626"/>
                  </a:moveTo>
                  <a:lnTo>
                    <a:pt x="10391" y="2317"/>
                  </a:lnTo>
                  <a:lnTo>
                    <a:pt x="8769" y="2722"/>
                  </a:lnTo>
                  <a:lnTo>
                    <a:pt x="8898" y="3483"/>
                  </a:lnTo>
                  <a:lnTo>
                    <a:pt x="6929" y="4316"/>
                  </a:lnTo>
                  <a:lnTo>
                    <a:pt x="4154" y="3296"/>
                  </a:lnTo>
                  <a:lnTo>
                    <a:pt x="4552" y="1829"/>
                  </a:lnTo>
                  <a:lnTo>
                    <a:pt x="0" y="1822"/>
                  </a:lnTo>
                  <a:lnTo>
                    <a:pt x="3486" y="871"/>
                  </a:lnTo>
                  <a:lnTo>
                    <a:pt x="6495" y="724"/>
                  </a:lnTo>
                  <a:lnTo>
                    <a:pt x="7580" y="1945"/>
                  </a:lnTo>
                  <a:lnTo>
                    <a:pt x="8127" y="813"/>
                  </a:lnTo>
                  <a:lnTo>
                    <a:pt x="9582" y="0"/>
                  </a:lnTo>
                  <a:lnTo>
                    <a:pt x="13117" y="905"/>
                  </a:lnTo>
                  <a:lnTo>
                    <a:pt x="12747" y="162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1" name="Polygon form 1051"/>
            <p:cNvSpPr/>
            <p:nvPr/>
          </p:nvSpPr>
          <p:spPr>
            <a:xfrm>
              <a:off x="1037962" y="3717749"/>
              <a:ext cx="11114" cy="2333"/>
            </a:xfrm>
            <a:custGeom>
              <a:avLst/>
              <a:gdLst/>
              <a:ahLst/>
              <a:cxnLst/>
              <a:rect l="0" t="0" r="0" b="0"/>
              <a:pathLst>
                <a:path w="11114" h="2333">
                  <a:moveTo>
                    <a:pt x="10768" y="468"/>
                  </a:moveTo>
                  <a:lnTo>
                    <a:pt x="11114" y="2261"/>
                  </a:lnTo>
                  <a:lnTo>
                    <a:pt x="7543" y="2333"/>
                  </a:lnTo>
                  <a:lnTo>
                    <a:pt x="1573" y="1294"/>
                  </a:lnTo>
                  <a:lnTo>
                    <a:pt x="0" y="0"/>
                  </a:lnTo>
                  <a:lnTo>
                    <a:pt x="4434" y="113"/>
                  </a:lnTo>
                  <a:lnTo>
                    <a:pt x="10768" y="4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2" name="Polygon form 1052"/>
            <p:cNvSpPr/>
            <p:nvPr/>
          </p:nvSpPr>
          <p:spPr>
            <a:xfrm>
              <a:off x="1037906" y="3725179"/>
              <a:ext cx="8797" cy="2669"/>
            </a:xfrm>
            <a:custGeom>
              <a:avLst/>
              <a:gdLst/>
              <a:ahLst/>
              <a:cxnLst/>
              <a:rect l="0" t="0" r="0" b="0"/>
              <a:pathLst>
                <a:path w="8797" h="2669">
                  <a:moveTo>
                    <a:pt x="8797" y="2135"/>
                  </a:moveTo>
                  <a:lnTo>
                    <a:pt x="5851" y="2570"/>
                  </a:lnTo>
                  <a:lnTo>
                    <a:pt x="1131" y="2669"/>
                  </a:lnTo>
                  <a:lnTo>
                    <a:pt x="471" y="2504"/>
                  </a:lnTo>
                  <a:lnTo>
                    <a:pt x="0" y="688"/>
                  </a:lnTo>
                  <a:lnTo>
                    <a:pt x="1896" y="0"/>
                  </a:lnTo>
                  <a:lnTo>
                    <a:pt x="6977" y="1132"/>
                  </a:lnTo>
                  <a:lnTo>
                    <a:pt x="8797" y="213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3" name="Polygon form 1053"/>
            <p:cNvSpPr/>
            <p:nvPr/>
          </p:nvSpPr>
          <p:spPr>
            <a:xfrm>
              <a:off x="313781" y="3722234"/>
              <a:ext cx="7292" cy="2780"/>
            </a:xfrm>
            <a:custGeom>
              <a:avLst/>
              <a:gdLst/>
              <a:ahLst/>
              <a:cxnLst/>
              <a:rect l="0" t="0" r="0" b="0"/>
              <a:pathLst>
                <a:path w="7292" h="2780">
                  <a:moveTo>
                    <a:pt x="2716" y="2780"/>
                  </a:moveTo>
                  <a:lnTo>
                    <a:pt x="0" y="2523"/>
                  </a:lnTo>
                  <a:lnTo>
                    <a:pt x="4777" y="102"/>
                  </a:lnTo>
                  <a:lnTo>
                    <a:pt x="5292" y="0"/>
                  </a:lnTo>
                  <a:lnTo>
                    <a:pt x="6749" y="306"/>
                  </a:lnTo>
                  <a:lnTo>
                    <a:pt x="7292" y="1832"/>
                  </a:lnTo>
                  <a:lnTo>
                    <a:pt x="6193" y="2291"/>
                  </a:lnTo>
                  <a:lnTo>
                    <a:pt x="2716" y="27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4" name="Polygon form 1054"/>
            <p:cNvSpPr/>
            <p:nvPr/>
          </p:nvSpPr>
          <p:spPr>
            <a:xfrm>
              <a:off x="1125436" y="3722336"/>
              <a:ext cx="4777" cy="3002"/>
            </a:xfrm>
            <a:custGeom>
              <a:avLst/>
              <a:gdLst/>
              <a:ahLst/>
              <a:cxnLst/>
              <a:rect l="0" t="0" r="0" b="0"/>
              <a:pathLst>
                <a:path w="4777" h="3002">
                  <a:moveTo>
                    <a:pt x="4777" y="2421"/>
                  </a:moveTo>
                  <a:lnTo>
                    <a:pt x="3207" y="3002"/>
                  </a:lnTo>
                  <a:lnTo>
                    <a:pt x="687" y="1931"/>
                  </a:lnTo>
                  <a:lnTo>
                    <a:pt x="0" y="0"/>
                  </a:lnTo>
                  <a:lnTo>
                    <a:pt x="4777" y="242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5" name="Polygon form 1055"/>
            <p:cNvSpPr/>
            <p:nvPr/>
          </p:nvSpPr>
          <p:spPr>
            <a:xfrm>
              <a:off x="833583" y="4096387"/>
              <a:ext cx="6925" cy="8427"/>
            </a:xfrm>
            <a:custGeom>
              <a:avLst/>
              <a:gdLst/>
              <a:ahLst/>
              <a:cxnLst/>
              <a:rect l="0" t="0" r="0" b="0"/>
              <a:pathLst>
                <a:path w="6925" h="8427">
                  <a:moveTo>
                    <a:pt x="5409" y="0"/>
                  </a:moveTo>
                  <a:lnTo>
                    <a:pt x="6925" y="2669"/>
                  </a:lnTo>
                  <a:lnTo>
                    <a:pt x="6685" y="5451"/>
                  </a:lnTo>
                  <a:lnTo>
                    <a:pt x="5571" y="6049"/>
                  </a:lnTo>
                  <a:lnTo>
                    <a:pt x="3530" y="5737"/>
                  </a:lnTo>
                  <a:lnTo>
                    <a:pt x="2331" y="8427"/>
                  </a:lnTo>
                  <a:lnTo>
                    <a:pt x="0" y="8053"/>
                  </a:lnTo>
                  <a:lnTo>
                    <a:pt x="375" y="5468"/>
                  </a:lnTo>
                  <a:lnTo>
                    <a:pt x="906" y="5104"/>
                  </a:lnTo>
                  <a:lnTo>
                    <a:pt x="1065" y="2292"/>
                  </a:lnTo>
                  <a:lnTo>
                    <a:pt x="2177" y="975"/>
                  </a:lnTo>
                  <a:lnTo>
                    <a:pt x="3105" y="1458"/>
                  </a:lnTo>
                  <a:lnTo>
                    <a:pt x="5409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6" name="Polygon form 1056"/>
            <p:cNvSpPr/>
            <p:nvPr/>
          </p:nvSpPr>
          <p:spPr>
            <a:xfrm>
              <a:off x="658181" y="3960965"/>
              <a:ext cx="32092" cy="31173"/>
            </a:xfrm>
            <a:custGeom>
              <a:avLst/>
              <a:gdLst/>
              <a:ahLst/>
              <a:cxnLst/>
              <a:rect l="0" t="0" r="0" b="0"/>
              <a:pathLst>
                <a:path w="32092" h="31173">
                  <a:moveTo>
                    <a:pt x="31556" y="2519"/>
                  </a:moveTo>
                  <a:lnTo>
                    <a:pt x="31535" y="0"/>
                  </a:lnTo>
                  <a:lnTo>
                    <a:pt x="32092" y="2"/>
                  </a:lnTo>
                  <a:lnTo>
                    <a:pt x="32086" y="317"/>
                  </a:lnTo>
                  <a:lnTo>
                    <a:pt x="31993" y="1228"/>
                  </a:lnTo>
                  <a:lnTo>
                    <a:pt x="31810" y="8350"/>
                  </a:lnTo>
                  <a:lnTo>
                    <a:pt x="19727" y="8055"/>
                  </a:lnTo>
                  <a:lnTo>
                    <a:pt x="19477" y="20092"/>
                  </a:lnTo>
                  <a:lnTo>
                    <a:pt x="15983" y="20498"/>
                  </a:lnTo>
                  <a:lnTo>
                    <a:pt x="14999" y="22911"/>
                  </a:lnTo>
                  <a:lnTo>
                    <a:pt x="15504" y="29708"/>
                  </a:lnTo>
                  <a:lnTo>
                    <a:pt x="874" y="29607"/>
                  </a:lnTo>
                  <a:lnTo>
                    <a:pt x="0" y="31173"/>
                  </a:lnTo>
                  <a:lnTo>
                    <a:pt x="235" y="29185"/>
                  </a:lnTo>
                  <a:lnTo>
                    <a:pt x="300" y="29192"/>
                  </a:lnTo>
                  <a:lnTo>
                    <a:pt x="8724" y="28861"/>
                  </a:lnTo>
                  <a:lnTo>
                    <a:pt x="9228" y="27167"/>
                  </a:lnTo>
                  <a:lnTo>
                    <a:pt x="10825" y="25061"/>
                  </a:lnTo>
                  <a:lnTo>
                    <a:pt x="12271" y="18569"/>
                  </a:lnTo>
                  <a:lnTo>
                    <a:pt x="17588" y="13517"/>
                  </a:lnTo>
                  <a:lnTo>
                    <a:pt x="19516" y="7595"/>
                  </a:lnTo>
                  <a:lnTo>
                    <a:pt x="20678" y="7256"/>
                  </a:lnTo>
                  <a:lnTo>
                    <a:pt x="21992" y="3596"/>
                  </a:lnTo>
                  <a:lnTo>
                    <a:pt x="25095" y="3105"/>
                  </a:lnTo>
                  <a:lnTo>
                    <a:pt x="26406" y="3721"/>
                  </a:lnTo>
                  <a:lnTo>
                    <a:pt x="28073" y="3728"/>
                  </a:lnTo>
                  <a:lnTo>
                    <a:pt x="29284" y="2662"/>
                  </a:lnTo>
                  <a:lnTo>
                    <a:pt x="31556" y="251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7" name="Polygon form 1057"/>
            <p:cNvSpPr/>
            <p:nvPr/>
          </p:nvSpPr>
          <p:spPr>
            <a:xfrm>
              <a:off x="848518" y="3938491"/>
              <a:ext cx="80900" cy="74802"/>
            </a:xfrm>
            <a:custGeom>
              <a:avLst/>
              <a:gdLst/>
              <a:ahLst/>
              <a:cxnLst/>
              <a:rect l="0" t="0" r="0" b="0"/>
              <a:pathLst>
                <a:path w="80900" h="74802">
                  <a:moveTo>
                    <a:pt x="35232" y="74802"/>
                  </a:moveTo>
                  <a:lnTo>
                    <a:pt x="34594" y="72780"/>
                  </a:lnTo>
                  <a:lnTo>
                    <a:pt x="33349" y="71362"/>
                  </a:lnTo>
                  <a:lnTo>
                    <a:pt x="32915" y="69470"/>
                  </a:lnTo>
                  <a:lnTo>
                    <a:pt x="30838" y="67791"/>
                  </a:lnTo>
                  <a:lnTo>
                    <a:pt x="28521" y="63834"/>
                  </a:lnTo>
                  <a:lnTo>
                    <a:pt x="27147" y="59979"/>
                  </a:lnTo>
                  <a:lnTo>
                    <a:pt x="24283" y="56746"/>
                  </a:lnTo>
                  <a:lnTo>
                    <a:pt x="22548" y="55989"/>
                  </a:lnTo>
                  <a:lnTo>
                    <a:pt x="19687" y="51501"/>
                  </a:lnTo>
                  <a:lnTo>
                    <a:pt x="18965" y="48212"/>
                  </a:lnTo>
                  <a:lnTo>
                    <a:pt x="18869" y="45400"/>
                  </a:lnTo>
                  <a:lnTo>
                    <a:pt x="16248" y="40175"/>
                  </a:lnTo>
                  <a:lnTo>
                    <a:pt x="14335" y="38350"/>
                  </a:lnTo>
                  <a:lnTo>
                    <a:pt x="12243" y="37399"/>
                  </a:lnTo>
                  <a:lnTo>
                    <a:pt x="10768" y="34703"/>
                  </a:lnTo>
                  <a:lnTo>
                    <a:pt x="10865" y="33630"/>
                  </a:lnTo>
                  <a:lnTo>
                    <a:pt x="9600" y="31190"/>
                  </a:lnTo>
                  <a:lnTo>
                    <a:pt x="8420" y="30149"/>
                  </a:lnTo>
                  <a:lnTo>
                    <a:pt x="6633" y="26649"/>
                  </a:lnTo>
                  <a:lnTo>
                    <a:pt x="4013" y="22867"/>
                  </a:lnTo>
                  <a:lnTo>
                    <a:pt x="1814" y="19647"/>
                  </a:lnTo>
                  <a:lnTo>
                    <a:pt x="0" y="19697"/>
                  </a:lnTo>
                  <a:lnTo>
                    <a:pt x="297" y="17093"/>
                  </a:lnTo>
                  <a:lnTo>
                    <a:pt x="284" y="15435"/>
                  </a:lnTo>
                  <a:lnTo>
                    <a:pt x="531" y="13540"/>
                  </a:lnTo>
                  <a:lnTo>
                    <a:pt x="4654" y="14227"/>
                  </a:lnTo>
                  <a:lnTo>
                    <a:pt x="6059" y="12745"/>
                  </a:lnTo>
                  <a:lnTo>
                    <a:pt x="6730" y="11027"/>
                  </a:lnTo>
                  <a:lnTo>
                    <a:pt x="9415" y="10324"/>
                  </a:lnTo>
                  <a:lnTo>
                    <a:pt x="9820" y="8729"/>
                  </a:lnTo>
                  <a:lnTo>
                    <a:pt x="10916" y="7903"/>
                  </a:lnTo>
                  <a:lnTo>
                    <a:pt x="6741" y="3237"/>
                  </a:lnTo>
                  <a:lnTo>
                    <a:pt x="13626" y="727"/>
                  </a:lnTo>
                  <a:lnTo>
                    <a:pt x="14214" y="0"/>
                  </a:lnTo>
                  <a:lnTo>
                    <a:pt x="18706" y="1198"/>
                  </a:lnTo>
                  <a:lnTo>
                    <a:pt x="24517" y="4406"/>
                  </a:lnTo>
                  <a:lnTo>
                    <a:pt x="36027" y="13737"/>
                  </a:lnTo>
                  <a:lnTo>
                    <a:pt x="42825" y="13975"/>
                  </a:lnTo>
                  <a:lnTo>
                    <a:pt x="46125" y="14363"/>
                  </a:lnTo>
                  <a:lnTo>
                    <a:pt x="47358" y="16609"/>
                  </a:lnTo>
                  <a:lnTo>
                    <a:pt x="49911" y="16430"/>
                  </a:lnTo>
                  <a:lnTo>
                    <a:pt x="51930" y="20501"/>
                  </a:lnTo>
                  <a:lnTo>
                    <a:pt x="53881" y="21550"/>
                  </a:lnTo>
                  <a:lnTo>
                    <a:pt x="54745" y="23208"/>
                  </a:lnTo>
                  <a:lnTo>
                    <a:pt x="57521" y="25156"/>
                  </a:lnTo>
                  <a:lnTo>
                    <a:pt x="58019" y="27117"/>
                  </a:lnTo>
                  <a:lnTo>
                    <a:pt x="57872" y="28711"/>
                  </a:lnTo>
                  <a:lnTo>
                    <a:pt x="58555" y="30302"/>
                  </a:lnTo>
                  <a:lnTo>
                    <a:pt x="59793" y="31615"/>
                  </a:lnTo>
                  <a:lnTo>
                    <a:pt x="60493" y="33168"/>
                  </a:lnTo>
                  <a:lnTo>
                    <a:pt x="61199" y="34325"/>
                  </a:lnTo>
                  <a:lnTo>
                    <a:pt x="62439" y="35249"/>
                  </a:lnTo>
                  <a:lnTo>
                    <a:pt x="63416" y="34889"/>
                  </a:lnTo>
                  <a:lnTo>
                    <a:pt x="64358" y="36696"/>
                  </a:lnTo>
                  <a:lnTo>
                    <a:pt x="64644" y="37796"/>
                  </a:lnTo>
                  <a:lnTo>
                    <a:pt x="66679" y="42601"/>
                  </a:lnTo>
                  <a:lnTo>
                    <a:pt x="78141" y="44791"/>
                  </a:lnTo>
                  <a:lnTo>
                    <a:pt x="78757" y="43765"/>
                  </a:lnTo>
                  <a:lnTo>
                    <a:pt x="80900" y="47118"/>
                  </a:lnTo>
                  <a:lnTo>
                    <a:pt x="79576" y="56732"/>
                  </a:lnTo>
                  <a:lnTo>
                    <a:pt x="68856" y="61701"/>
                  </a:lnTo>
                  <a:lnTo>
                    <a:pt x="58211" y="63696"/>
                  </a:lnTo>
                  <a:lnTo>
                    <a:pt x="54902" y="65891"/>
                  </a:lnTo>
                  <a:lnTo>
                    <a:pt x="52641" y="70931"/>
                  </a:lnTo>
                  <a:lnTo>
                    <a:pt x="50947" y="71747"/>
                  </a:lnTo>
                  <a:lnTo>
                    <a:pt x="49872" y="70172"/>
                  </a:lnTo>
                  <a:lnTo>
                    <a:pt x="48446" y="70429"/>
                  </a:lnTo>
                  <a:lnTo>
                    <a:pt x="44763" y="69999"/>
                  </a:lnTo>
                  <a:lnTo>
                    <a:pt x="44033" y="69532"/>
                  </a:lnTo>
                  <a:lnTo>
                    <a:pt x="39692" y="69695"/>
                  </a:lnTo>
                  <a:lnTo>
                    <a:pt x="38704" y="70137"/>
                  </a:lnTo>
                  <a:lnTo>
                    <a:pt x="37059" y="68920"/>
                  </a:lnTo>
                  <a:lnTo>
                    <a:pt x="36241" y="71268"/>
                  </a:lnTo>
                  <a:lnTo>
                    <a:pt x="36779" y="73267"/>
                  </a:lnTo>
                  <a:lnTo>
                    <a:pt x="35232" y="7480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8" name="Polygon form 1058"/>
            <p:cNvSpPr/>
            <p:nvPr/>
          </p:nvSpPr>
          <p:spPr>
            <a:xfrm>
              <a:off x="805539" y="3986747"/>
              <a:ext cx="61166" cy="63613"/>
            </a:xfrm>
            <a:custGeom>
              <a:avLst/>
              <a:gdLst/>
              <a:ahLst/>
              <a:cxnLst/>
              <a:rect l="0" t="0" r="0" b="0"/>
              <a:pathLst>
                <a:path w="61166" h="63613">
                  <a:moveTo>
                    <a:pt x="46360" y="59463"/>
                  </a:moveTo>
                  <a:lnTo>
                    <a:pt x="45827" y="59372"/>
                  </a:lnTo>
                  <a:lnTo>
                    <a:pt x="45813" y="57015"/>
                  </a:lnTo>
                  <a:lnTo>
                    <a:pt x="45297" y="55392"/>
                  </a:lnTo>
                  <a:lnTo>
                    <a:pt x="43263" y="53534"/>
                  </a:lnTo>
                  <a:lnTo>
                    <a:pt x="42676" y="50124"/>
                  </a:lnTo>
                  <a:lnTo>
                    <a:pt x="42994" y="46628"/>
                  </a:lnTo>
                  <a:lnTo>
                    <a:pt x="41215" y="46314"/>
                  </a:lnTo>
                  <a:lnTo>
                    <a:pt x="40996" y="47372"/>
                  </a:lnTo>
                  <a:lnTo>
                    <a:pt x="38716" y="47629"/>
                  </a:lnTo>
                  <a:lnTo>
                    <a:pt x="39686" y="49004"/>
                  </a:lnTo>
                  <a:lnTo>
                    <a:pt x="40121" y="51845"/>
                  </a:lnTo>
                  <a:lnTo>
                    <a:pt x="38116" y="54455"/>
                  </a:lnTo>
                  <a:lnTo>
                    <a:pt x="36326" y="57875"/>
                  </a:lnTo>
                  <a:lnTo>
                    <a:pt x="34372" y="58372"/>
                  </a:lnTo>
                  <a:lnTo>
                    <a:pt x="31071" y="55628"/>
                  </a:lnTo>
                  <a:lnTo>
                    <a:pt x="29658" y="56608"/>
                  </a:lnTo>
                  <a:lnTo>
                    <a:pt x="29306" y="57989"/>
                  </a:lnTo>
                  <a:lnTo>
                    <a:pt x="27363" y="58891"/>
                  </a:lnTo>
                  <a:lnTo>
                    <a:pt x="27259" y="59865"/>
                  </a:lnTo>
                  <a:lnTo>
                    <a:pt x="23451" y="59881"/>
                  </a:lnTo>
                  <a:lnTo>
                    <a:pt x="22899" y="58910"/>
                  </a:lnTo>
                  <a:lnTo>
                    <a:pt x="20138" y="58759"/>
                  </a:lnTo>
                  <a:lnTo>
                    <a:pt x="18780" y="59575"/>
                  </a:lnTo>
                  <a:lnTo>
                    <a:pt x="17719" y="59174"/>
                  </a:lnTo>
                  <a:lnTo>
                    <a:pt x="15678" y="56427"/>
                  </a:lnTo>
                  <a:lnTo>
                    <a:pt x="14987" y="55133"/>
                  </a:lnTo>
                  <a:lnTo>
                    <a:pt x="12249" y="55792"/>
                  </a:lnTo>
                  <a:lnTo>
                    <a:pt x="11256" y="57984"/>
                  </a:lnTo>
                  <a:lnTo>
                    <a:pt x="10370" y="62199"/>
                  </a:lnTo>
                  <a:lnTo>
                    <a:pt x="9075" y="63095"/>
                  </a:lnTo>
                  <a:lnTo>
                    <a:pt x="7911" y="63613"/>
                  </a:lnTo>
                  <a:lnTo>
                    <a:pt x="7595" y="63394"/>
                  </a:lnTo>
                  <a:lnTo>
                    <a:pt x="6239" y="62040"/>
                  </a:lnTo>
                  <a:lnTo>
                    <a:pt x="5961" y="60575"/>
                  </a:lnTo>
                  <a:lnTo>
                    <a:pt x="6538" y="58610"/>
                  </a:lnTo>
                  <a:lnTo>
                    <a:pt x="6481" y="56685"/>
                  </a:lnTo>
                  <a:lnTo>
                    <a:pt x="4205" y="53745"/>
                  </a:lnTo>
                  <a:lnTo>
                    <a:pt x="3721" y="51729"/>
                  </a:lnTo>
                  <a:lnTo>
                    <a:pt x="3736" y="50586"/>
                  </a:lnTo>
                  <a:lnTo>
                    <a:pt x="2297" y="49202"/>
                  </a:lnTo>
                  <a:lnTo>
                    <a:pt x="2180" y="46463"/>
                  </a:lnTo>
                  <a:lnTo>
                    <a:pt x="1329" y="44648"/>
                  </a:lnTo>
                  <a:lnTo>
                    <a:pt x="0" y="44927"/>
                  </a:lnTo>
                  <a:lnTo>
                    <a:pt x="334" y="43193"/>
                  </a:lnTo>
                  <a:lnTo>
                    <a:pt x="1260" y="41224"/>
                  </a:lnTo>
                  <a:lnTo>
                    <a:pt x="769" y="39273"/>
                  </a:lnTo>
                  <a:lnTo>
                    <a:pt x="1972" y="37821"/>
                  </a:lnTo>
                  <a:lnTo>
                    <a:pt x="1144" y="36723"/>
                  </a:lnTo>
                  <a:lnTo>
                    <a:pt x="2049" y="33807"/>
                  </a:lnTo>
                  <a:lnTo>
                    <a:pt x="3655" y="30325"/>
                  </a:lnTo>
                  <a:lnTo>
                    <a:pt x="6933" y="30636"/>
                  </a:lnTo>
                  <a:lnTo>
                    <a:pt x="5937" y="11916"/>
                  </a:lnTo>
                  <a:lnTo>
                    <a:pt x="5887" y="9937"/>
                  </a:lnTo>
                  <a:lnTo>
                    <a:pt x="10197" y="9890"/>
                  </a:lnTo>
                  <a:lnTo>
                    <a:pt x="9684" y="470"/>
                  </a:lnTo>
                  <a:lnTo>
                    <a:pt x="24668" y="332"/>
                  </a:lnTo>
                  <a:lnTo>
                    <a:pt x="39126" y="178"/>
                  </a:lnTo>
                  <a:lnTo>
                    <a:pt x="53903" y="0"/>
                  </a:lnTo>
                  <a:lnTo>
                    <a:pt x="55491" y="4633"/>
                  </a:lnTo>
                  <a:lnTo>
                    <a:pt x="54741" y="5502"/>
                  </a:lnTo>
                  <a:lnTo>
                    <a:pt x="55666" y="10373"/>
                  </a:lnTo>
                  <a:lnTo>
                    <a:pt x="57464" y="16014"/>
                  </a:lnTo>
                  <a:lnTo>
                    <a:pt x="58981" y="17166"/>
                  </a:lnTo>
                  <a:lnTo>
                    <a:pt x="61166" y="18895"/>
                  </a:lnTo>
                  <a:lnTo>
                    <a:pt x="59449" y="21621"/>
                  </a:lnTo>
                  <a:lnTo>
                    <a:pt x="56723" y="22429"/>
                  </a:lnTo>
                  <a:lnTo>
                    <a:pt x="55630" y="23894"/>
                  </a:lnTo>
                  <a:lnTo>
                    <a:pt x="55457" y="27047"/>
                  </a:lnTo>
                  <a:lnTo>
                    <a:pt x="54234" y="34024"/>
                  </a:lnTo>
                  <a:lnTo>
                    <a:pt x="54741" y="35918"/>
                  </a:lnTo>
                  <a:lnTo>
                    <a:pt x="54349" y="39992"/>
                  </a:lnTo>
                  <a:lnTo>
                    <a:pt x="53029" y="44670"/>
                  </a:lnTo>
                  <a:lnTo>
                    <a:pt x="50837" y="47033"/>
                  </a:lnTo>
                  <a:lnTo>
                    <a:pt x="49354" y="50662"/>
                  </a:lnTo>
                  <a:lnTo>
                    <a:pt x="49048" y="52600"/>
                  </a:lnTo>
                  <a:lnTo>
                    <a:pt x="47290" y="53937"/>
                  </a:lnTo>
                  <a:lnTo>
                    <a:pt x="46334" y="58898"/>
                  </a:lnTo>
                  <a:lnTo>
                    <a:pt x="46360" y="594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9" name="Polygon form 1059"/>
            <p:cNvSpPr/>
            <p:nvPr/>
          </p:nvSpPr>
          <p:spPr>
            <a:xfrm>
              <a:off x="701112" y="4019970"/>
              <a:ext cx="29176" cy="25872"/>
            </a:xfrm>
            <a:custGeom>
              <a:avLst/>
              <a:gdLst/>
              <a:ahLst/>
              <a:cxnLst/>
              <a:rect l="0" t="0" r="0" b="0"/>
              <a:pathLst>
                <a:path w="29176" h="25872">
                  <a:moveTo>
                    <a:pt x="10072" y="25727"/>
                  </a:moveTo>
                  <a:lnTo>
                    <a:pt x="7459" y="24513"/>
                  </a:lnTo>
                  <a:lnTo>
                    <a:pt x="5667" y="24691"/>
                  </a:lnTo>
                  <a:lnTo>
                    <a:pt x="4325" y="25872"/>
                  </a:lnTo>
                  <a:lnTo>
                    <a:pt x="2610" y="24878"/>
                  </a:lnTo>
                  <a:lnTo>
                    <a:pt x="1950" y="23323"/>
                  </a:lnTo>
                  <a:lnTo>
                    <a:pt x="237" y="22297"/>
                  </a:lnTo>
                  <a:lnTo>
                    <a:pt x="0" y="19567"/>
                  </a:lnTo>
                  <a:lnTo>
                    <a:pt x="1053" y="17575"/>
                  </a:lnTo>
                  <a:lnTo>
                    <a:pt x="975" y="15983"/>
                  </a:lnTo>
                  <a:lnTo>
                    <a:pt x="4023" y="12090"/>
                  </a:lnTo>
                  <a:lnTo>
                    <a:pt x="4600" y="8866"/>
                  </a:lnTo>
                  <a:lnTo>
                    <a:pt x="5649" y="7720"/>
                  </a:lnTo>
                  <a:lnTo>
                    <a:pt x="7485" y="8355"/>
                  </a:lnTo>
                  <a:lnTo>
                    <a:pt x="9083" y="7399"/>
                  </a:lnTo>
                  <a:lnTo>
                    <a:pt x="9605" y="6192"/>
                  </a:lnTo>
                  <a:lnTo>
                    <a:pt x="12561" y="4086"/>
                  </a:lnTo>
                  <a:lnTo>
                    <a:pt x="13290" y="2617"/>
                  </a:lnTo>
                  <a:lnTo>
                    <a:pt x="16841" y="669"/>
                  </a:lnTo>
                  <a:lnTo>
                    <a:pt x="18929" y="0"/>
                  </a:lnTo>
                  <a:lnTo>
                    <a:pt x="19875" y="902"/>
                  </a:lnTo>
                  <a:lnTo>
                    <a:pt x="22307" y="880"/>
                  </a:lnTo>
                  <a:lnTo>
                    <a:pt x="22008" y="3158"/>
                  </a:lnTo>
                  <a:lnTo>
                    <a:pt x="22519" y="5299"/>
                  </a:lnTo>
                  <a:lnTo>
                    <a:pt x="24663" y="8368"/>
                  </a:lnTo>
                  <a:lnTo>
                    <a:pt x="24784" y="10643"/>
                  </a:lnTo>
                  <a:lnTo>
                    <a:pt x="29176" y="11708"/>
                  </a:lnTo>
                  <a:lnTo>
                    <a:pt x="29099" y="14927"/>
                  </a:lnTo>
                  <a:lnTo>
                    <a:pt x="28269" y="16333"/>
                  </a:lnTo>
                  <a:lnTo>
                    <a:pt x="26405" y="16773"/>
                  </a:lnTo>
                  <a:lnTo>
                    <a:pt x="25631" y="18828"/>
                  </a:lnTo>
                  <a:lnTo>
                    <a:pt x="24319" y="19360"/>
                  </a:lnTo>
                  <a:lnTo>
                    <a:pt x="20976" y="19260"/>
                  </a:lnTo>
                  <a:lnTo>
                    <a:pt x="19211" y="18886"/>
                  </a:lnTo>
                  <a:lnTo>
                    <a:pt x="17978" y="19644"/>
                  </a:lnTo>
                  <a:lnTo>
                    <a:pt x="16291" y="19301"/>
                  </a:lnTo>
                  <a:lnTo>
                    <a:pt x="9660" y="19520"/>
                  </a:lnTo>
                  <a:lnTo>
                    <a:pt x="9561" y="22187"/>
                  </a:lnTo>
                  <a:lnTo>
                    <a:pt x="10072" y="2572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0" name="Polygon form 1060"/>
            <p:cNvSpPr/>
            <p:nvPr/>
          </p:nvSpPr>
          <p:spPr>
            <a:xfrm>
              <a:off x="813450" y="4033061"/>
              <a:ext cx="44060" cy="41367"/>
            </a:xfrm>
            <a:custGeom>
              <a:avLst/>
              <a:gdLst/>
              <a:ahLst/>
              <a:cxnLst/>
              <a:rect l="0" t="0" r="0" b="0"/>
              <a:pathLst>
                <a:path w="44060" h="41367">
                  <a:moveTo>
                    <a:pt x="38449" y="13149"/>
                  </a:moveTo>
                  <a:lnTo>
                    <a:pt x="38610" y="16840"/>
                  </a:lnTo>
                  <a:lnTo>
                    <a:pt x="38080" y="18289"/>
                  </a:lnTo>
                  <a:lnTo>
                    <a:pt x="36051" y="18414"/>
                  </a:lnTo>
                  <a:lnTo>
                    <a:pt x="34820" y="21115"/>
                  </a:lnTo>
                  <a:lnTo>
                    <a:pt x="37182" y="21445"/>
                  </a:lnTo>
                  <a:lnTo>
                    <a:pt x="39184" y="23745"/>
                  </a:lnTo>
                  <a:lnTo>
                    <a:pt x="39903" y="25636"/>
                  </a:lnTo>
                  <a:lnTo>
                    <a:pt x="41680" y="26727"/>
                  </a:lnTo>
                  <a:lnTo>
                    <a:pt x="44060" y="31875"/>
                  </a:lnTo>
                  <a:lnTo>
                    <a:pt x="41515" y="35003"/>
                  </a:lnTo>
                  <a:lnTo>
                    <a:pt x="39196" y="37837"/>
                  </a:lnTo>
                  <a:lnTo>
                    <a:pt x="36864" y="40020"/>
                  </a:lnTo>
                  <a:lnTo>
                    <a:pt x="34160" y="40014"/>
                  </a:lnTo>
                  <a:lnTo>
                    <a:pt x="31079" y="41127"/>
                  </a:lnTo>
                  <a:lnTo>
                    <a:pt x="28623" y="40074"/>
                  </a:lnTo>
                  <a:lnTo>
                    <a:pt x="27056" y="41367"/>
                  </a:lnTo>
                  <a:lnTo>
                    <a:pt x="23635" y="38231"/>
                  </a:lnTo>
                  <a:lnTo>
                    <a:pt x="22696" y="36214"/>
                  </a:lnTo>
                  <a:lnTo>
                    <a:pt x="20570" y="37218"/>
                  </a:lnTo>
                  <a:lnTo>
                    <a:pt x="18790" y="36911"/>
                  </a:lnTo>
                  <a:lnTo>
                    <a:pt x="17771" y="37706"/>
                  </a:lnTo>
                  <a:lnTo>
                    <a:pt x="16039" y="37137"/>
                  </a:lnTo>
                  <a:lnTo>
                    <a:pt x="13660" y="33242"/>
                  </a:lnTo>
                  <a:lnTo>
                    <a:pt x="13020" y="31747"/>
                  </a:lnTo>
                  <a:lnTo>
                    <a:pt x="10121" y="29885"/>
                  </a:lnTo>
                  <a:lnTo>
                    <a:pt x="9105" y="27055"/>
                  </a:lnTo>
                  <a:lnTo>
                    <a:pt x="7470" y="25017"/>
                  </a:lnTo>
                  <a:lnTo>
                    <a:pt x="4845" y="22567"/>
                  </a:lnTo>
                  <a:lnTo>
                    <a:pt x="4780" y="21033"/>
                  </a:lnTo>
                  <a:lnTo>
                    <a:pt x="2644" y="19133"/>
                  </a:lnTo>
                  <a:lnTo>
                    <a:pt x="0" y="17299"/>
                  </a:lnTo>
                  <a:lnTo>
                    <a:pt x="1165" y="16781"/>
                  </a:lnTo>
                  <a:lnTo>
                    <a:pt x="2459" y="15885"/>
                  </a:lnTo>
                  <a:lnTo>
                    <a:pt x="3345" y="11670"/>
                  </a:lnTo>
                  <a:lnTo>
                    <a:pt x="4339" y="9478"/>
                  </a:lnTo>
                  <a:lnTo>
                    <a:pt x="7076" y="8819"/>
                  </a:lnTo>
                  <a:lnTo>
                    <a:pt x="7767" y="10113"/>
                  </a:lnTo>
                  <a:lnTo>
                    <a:pt x="9808" y="12860"/>
                  </a:lnTo>
                  <a:lnTo>
                    <a:pt x="10869" y="13261"/>
                  </a:lnTo>
                  <a:lnTo>
                    <a:pt x="12227" y="12445"/>
                  </a:lnTo>
                  <a:lnTo>
                    <a:pt x="14988" y="12596"/>
                  </a:lnTo>
                  <a:lnTo>
                    <a:pt x="15540" y="13567"/>
                  </a:lnTo>
                  <a:lnTo>
                    <a:pt x="19348" y="13551"/>
                  </a:lnTo>
                  <a:lnTo>
                    <a:pt x="19452" y="12577"/>
                  </a:lnTo>
                  <a:lnTo>
                    <a:pt x="21395" y="11675"/>
                  </a:lnTo>
                  <a:lnTo>
                    <a:pt x="21747" y="10294"/>
                  </a:lnTo>
                  <a:lnTo>
                    <a:pt x="23160" y="9314"/>
                  </a:lnTo>
                  <a:lnTo>
                    <a:pt x="26461" y="12058"/>
                  </a:lnTo>
                  <a:lnTo>
                    <a:pt x="28415" y="11561"/>
                  </a:lnTo>
                  <a:lnTo>
                    <a:pt x="30205" y="8141"/>
                  </a:lnTo>
                  <a:lnTo>
                    <a:pt x="32210" y="5531"/>
                  </a:lnTo>
                  <a:lnTo>
                    <a:pt x="31775" y="2690"/>
                  </a:lnTo>
                  <a:lnTo>
                    <a:pt x="30805" y="1315"/>
                  </a:lnTo>
                  <a:lnTo>
                    <a:pt x="33085" y="1058"/>
                  </a:lnTo>
                  <a:lnTo>
                    <a:pt x="33304" y="0"/>
                  </a:lnTo>
                  <a:lnTo>
                    <a:pt x="35083" y="314"/>
                  </a:lnTo>
                  <a:lnTo>
                    <a:pt x="34765" y="3810"/>
                  </a:lnTo>
                  <a:lnTo>
                    <a:pt x="35352" y="7220"/>
                  </a:lnTo>
                  <a:lnTo>
                    <a:pt x="37386" y="9078"/>
                  </a:lnTo>
                  <a:lnTo>
                    <a:pt x="37903" y="10701"/>
                  </a:lnTo>
                  <a:lnTo>
                    <a:pt x="37916" y="13058"/>
                  </a:lnTo>
                  <a:lnTo>
                    <a:pt x="38449" y="1314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1" name="Polygon form 1061"/>
            <p:cNvSpPr/>
            <p:nvPr/>
          </p:nvSpPr>
          <p:spPr>
            <a:xfrm>
              <a:off x="655123" y="4012900"/>
              <a:ext cx="23211" cy="20099"/>
            </a:xfrm>
            <a:custGeom>
              <a:avLst/>
              <a:gdLst/>
              <a:ahLst/>
              <a:cxnLst/>
              <a:rect l="0" t="0" r="0" b="0"/>
              <a:pathLst>
                <a:path w="23211" h="20099">
                  <a:moveTo>
                    <a:pt x="3328" y="14108"/>
                  </a:moveTo>
                  <a:lnTo>
                    <a:pt x="1850" y="10436"/>
                  </a:lnTo>
                  <a:lnTo>
                    <a:pt x="0" y="8752"/>
                  </a:lnTo>
                  <a:lnTo>
                    <a:pt x="1692" y="7865"/>
                  </a:lnTo>
                  <a:lnTo>
                    <a:pt x="3616" y="4566"/>
                  </a:lnTo>
                  <a:lnTo>
                    <a:pt x="4581" y="2152"/>
                  </a:lnTo>
                  <a:lnTo>
                    <a:pt x="5917" y="648"/>
                  </a:lnTo>
                  <a:lnTo>
                    <a:pt x="7786" y="1062"/>
                  </a:lnTo>
                  <a:lnTo>
                    <a:pt x="9657" y="44"/>
                  </a:lnTo>
                  <a:lnTo>
                    <a:pt x="11769" y="0"/>
                  </a:lnTo>
                  <a:lnTo>
                    <a:pt x="13542" y="1390"/>
                  </a:lnTo>
                  <a:lnTo>
                    <a:pt x="16025" y="2645"/>
                  </a:lnTo>
                  <a:lnTo>
                    <a:pt x="18244" y="6114"/>
                  </a:lnTo>
                  <a:lnTo>
                    <a:pt x="20684" y="9353"/>
                  </a:lnTo>
                  <a:lnTo>
                    <a:pt x="20806" y="12280"/>
                  </a:lnTo>
                  <a:lnTo>
                    <a:pt x="21510" y="14976"/>
                  </a:lnTo>
                  <a:lnTo>
                    <a:pt x="22913" y="16301"/>
                  </a:lnTo>
                  <a:lnTo>
                    <a:pt x="23211" y="18121"/>
                  </a:lnTo>
                  <a:lnTo>
                    <a:pt x="23014" y="19586"/>
                  </a:lnTo>
                  <a:lnTo>
                    <a:pt x="22460" y="19850"/>
                  </a:lnTo>
                  <a:lnTo>
                    <a:pt x="20389" y="19473"/>
                  </a:lnTo>
                  <a:lnTo>
                    <a:pt x="20095" y="19996"/>
                  </a:lnTo>
                  <a:lnTo>
                    <a:pt x="19253" y="20099"/>
                  </a:lnTo>
                  <a:lnTo>
                    <a:pt x="16534" y="18945"/>
                  </a:lnTo>
                  <a:lnTo>
                    <a:pt x="14697" y="18892"/>
                  </a:lnTo>
                  <a:lnTo>
                    <a:pt x="7663" y="18674"/>
                  </a:lnTo>
                  <a:lnTo>
                    <a:pt x="6631" y="19201"/>
                  </a:lnTo>
                  <a:lnTo>
                    <a:pt x="5373" y="19046"/>
                  </a:lnTo>
                  <a:lnTo>
                    <a:pt x="3339" y="19806"/>
                  </a:lnTo>
                  <a:lnTo>
                    <a:pt x="2794" y="16195"/>
                  </a:lnTo>
                  <a:lnTo>
                    <a:pt x="6255" y="16306"/>
                  </a:lnTo>
                  <a:lnTo>
                    <a:pt x="7183" y="15649"/>
                  </a:lnTo>
                  <a:lnTo>
                    <a:pt x="7866" y="15613"/>
                  </a:lnTo>
                  <a:lnTo>
                    <a:pt x="9298" y="14530"/>
                  </a:lnTo>
                  <a:lnTo>
                    <a:pt x="10909" y="15530"/>
                  </a:lnTo>
                  <a:lnTo>
                    <a:pt x="12560" y="15618"/>
                  </a:lnTo>
                  <a:lnTo>
                    <a:pt x="14226" y="14566"/>
                  </a:lnTo>
                  <a:lnTo>
                    <a:pt x="13485" y="13204"/>
                  </a:lnTo>
                  <a:lnTo>
                    <a:pt x="12216" y="13993"/>
                  </a:lnTo>
                  <a:lnTo>
                    <a:pt x="11036" y="13967"/>
                  </a:lnTo>
                  <a:lnTo>
                    <a:pt x="9561" y="12804"/>
                  </a:lnTo>
                  <a:lnTo>
                    <a:pt x="8354" y="12876"/>
                  </a:lnTo>
                  <a:lnTo>
                    <a:pt x="7472" y="13987"/>
                  </a:lnTo>
                  <a:lnTo>
                    <a:pt x="3328" y="1410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2" name="Polygon form 1062"/>
            <p:cNvSpPr/>
            <p:nvPr/>
          </p:nvSpPr>
          <p:spPr>
            <a:xfrm>
              <a:off x="671296" y="4043755"/>
              <a:ext cx="11524" cy="15344"/>
            </a:xfrm>
            <a:custGeom>
              <a:avLst/>
              <a:gdLst/>
              <a:ahLst/>
              <a:cxnLst/>
              <a:rect l="0" t="0" r="0" b="0"/>
              <a:pathLst>
                <a:path w="11524" h="15344">
                  <a:moveTo>
                    <a:pt x="6828" y="15344"/>
                  </a:moveTo>
                  <a:lnTo>
                    <a:pt x="5798" y="14994"/>
                  </a:lnTo>
                  <a:lnTo>
                    <a:pt x="3054" y="13095"/>
                  </a:lnTo>
                  <a:lnTo>
                    <a:pt x="1081" y="10572"/>
                  </a:lnTo>
                  <a:lnTo>
                    <a:pt x="429" y="8852"/>
                  </a:lnTo>
                  <a:lnTo>
                    <a:pt x="0" y="5373"/>
                  </a:lnTo>
                  <a:lnTo>
                    <a:pt x="2071" y="3308"/>
                  </a:lnTo>
                  <a:lnTo>
                    <a:pt x="2527" y="2003"/>
                  </a:lnTo>
                  <a:lnTo>
                    <a:pt x="3193" y="990"/>
                  </a:lnTo>
                  <a:lnTo>
                    <a:pt x="4248" y="885"/>
                  </a:lnTo>
                  <a:lnTo>
                    <a:pt x="5150" y="0"/>
                  </a:lnTo>
                  <a:lnTo>
                    <a:pt x="8207" y="11"/>
                  </a:lnTo>
                  <a:lnTo>
                    <a:pt x="9252" y="1695"/>
                  </a:lnTo>
                  <a:lnTo>
                    <a:pt x="10061" y="3673"/>
                  </a:lnTo>
                  <a:lnTo>
                    <a:pt x="9923" y="5041"/>
                  </a:lnTo>
                  <a:lnTo>
                    <a:pt x="10526" y="6272"/>
                  </a:lnTo>
                  <a:lnTo>
                    <a:pt x="10467" y="7997"/>
                  </a:lnTo>
                  <a:lnTo>
                    <a:pt x="11524" y="7729"/>
                  </a:lnTo>
                  <a:lnTo>
                    <a:pt x="9722" y="9922"/>
                  </a:lnTo>
                  <a:lnTo>
                    <a:pt x="7971" y="12472"/>
                  </a:lnTo>
                  <a:lnTo>
                    <a:pt x="7757" y="13840"/>
                  </a:lnTo>
                  <a:lnTo>
                    <a:pt x="6828" y="1534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3" name="Polygon form 1063"/>
            <p:cNvSpPr/>
            <p:nvPr/>
          </p:nvSpPr>
          <p:spPr>
            <a:xfrm>
              <a:off x="379885" y="4019598"/>
              <a:ext cx="9019" cy="6417"/>
            </a:xfrm>
            <a:custGeom>
              <a:avLst/>
              <a:gdLst/>
              <a:ahLst/>
              <a:cxnLst/>
              <a:rect l="0" t="0" r="0" b="0"/>
              <a:pathLst>
                <a:path w="9019" h="6417">
                  <a:moveTo>
                    <a:pt x="8506" y="5264"/>
                  </a:moveTo>
                  <a:lnTo>
                    <a:pt x="7942" y="6417"/>
                  </a:lnTo>
                  <a:lnTo>
                    <a:pt x="5754" y="6298"/>
                  </a:lnTo>
                  <a:lnTo>
                    <a:pt x="4447" y="5796"/>
                  </a:lnTo>
                  <a:lnTo>
                    <a:pt x="3003" y="4781"/>
                  </a:lnTo>
                  <a:lnTo>
                    <a:pt x="935" y="4428"/>
                  </a:lnTo>
                  <a:lnTo>
                    <a:pt x="0" y="3342"/>
                  </a:lnTo>
                  <a:lnTo>
                    <a:pt x="212" y="2620"/>
                  </a:lnTo>
                  <a:lnTo>
                    <a:pt x="1676" y="1401"/>
                  </a:lnTo>
                  <a:lnTo>
                    <a:pt x="2460" y="871"/>
                  </a:lnTo>
                  <a:lnTo>
                    <a:pt x="2338" y="284"/>
                  </a:lnTo>
                  <a:lnTo>
                    <a:pt x="3265" y="0"/>
                  </a:lnTo>
                  <a:lnTo>
                    <a:pt x="4324" y="441"/>
                  </a:lnTo>
                  <a:lnTo>
                    <a:pt x="5007" y="1445"/>
                  </a:lnTo>
                  <a:lnTo>
                    <a:pt x="6045" y="2262"/>
                  </a:lnTo>
                  <a:lnTo>
                    <a:pt x="6100" y="2931"/>
                  </a:lnTo>
                  <a:lnTo>
                    <a:pt x="7838" y="2379"/>
                  </a:lnTo>
                  <a:lnTo>
                    <a:pt x="8572" y="2748"/>
                  </a:lnTo>
                  <a:lnTo>
                    <a:pt x="9019" y="3293"/>
                  </a:lnTo>
                  <a:lnTo>
                    <a:pt x="8506" y="526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4" name="Polygon form 1064"/>
            <p:cNvSpPr/>
            <p:nvPr/>
          </p:nvSpPr>
          <p:spPr>
            <a:xfrm>
              <a:off x="884537" y="4036506"/>
              <a:ext cx="24626" cy="16394"/>
            </a:xfrm>
            <a:custGeom>
              <a:avLst/>
              <a:gdLst/>
              <a:ahLst/>
              <a:cxnLst/>
              <a:rect l="0" t="0" r="0" b="0"/>
              <a:pathLst>
                <a:path w="24626" h="16394">
                  <a:moveTo>
                    <a:pt x="24626" y="9405"/>
                  </a:moveTo>
                  <a:lnTo>
                    <a:pt x="23033" y="12347"/>
                  </a:lnTo>
                  <a:lnTo>
                    <a:pt x="20530" y="16346"/>
                  </a:lnTo>
                  <a:lnTo>
                    <a:pt x="17309" y="16394"/>
                  </a:lnTo>
                  <a:lnTo>
                    <a:pt x="4569" y="10822"/>
                  </a:lnTo>
                  <a:lnTo>
                    <a:pt x="3038" y="9134"/>
                  </a:lnTo>
                  <a:lnTo>
                    <a:pt x="1529" y="6854"/>
                  </a:lnTo>
                  <a:lnTo>
                    <a:pt x="0" y="4246"/>
                  </a:lnTo>
                  <a:lnTo>
                    <a:pt x="753" y="2555"/>
                  </a:lnTo>
                  <a:lnTo>
                    <a:pt x="2033" y="0"/>
                  </a:lnTo>
                  <a:lnTo>
                    <a:pt x="3318" y="867"/>
                  </a:lnTo>
                  <a:lnTo>
                    <a:pt x="4163" y="2828"/>
                  </a:lnTo>
                  <a:lnTo>
                    <a:pt x="5981" y="4807"/>
                  </a:lnTo>
                  <a:lnTo>
                    <a:pt x="7878" y="4808"/>
                  </a:lnTo>
                  <a:lnTo>
                    <a:pt x="11417" y="3563"/>
                  </a:lnTo>
                  <a:lnTo>
                    <a:pt x="15543" y="2965"/>
                  </a:lnTo>
                  <a:lnTo>
                    <a:pt x="18823" y="1457"/>
                  </a:lnTo>
                  <a:lnTo>
                    <a:pt x="20698" y="1127"/>
                  </a:lnTo>
                  <a:lnTo>
                    <a:pt x="22011" y="245"/>
                  </a:lnTo>
                  <a:lnTo>
                    <a:pt x="24173" y="58"/>
                  </a:lnTo>
                  <a:lnTo>
                    <a:pt x="24154" y="136"/>
                  </a:lnTo>
                  <a:lnTo>
                    <a:pt x="24251" y="2101"/>
                  </a:lnTo>
                  <a:lnTo>
                    <a:pt x="24504" y="6915"/>
                  </a:lnTo>
                  <a:lnTo>
                    <a:pt x="24626" y="940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5" name="Polygon form 1065"/>
            <p:cNvSpPr/>
            <p:nvPr/>
          </p:nvSpPr>
          <p:spPr>
            <a:xfrm>
              <a:off x="879550" y="4033554"/>
              <a:ext cx="37395" cy="65469"/>
            </a:xfrm>
            <a:custGeom>
              <a:avLst/>
              <a:gdLst/>
              <a:ahLst/>
              <a:cxnLst/>
              <a:rect l="0" t="0" r="0" b="0"/>
              <a:pathLst>
                <a:path w="37395" h="65469">
                  <a:moveTo>
                    <a:pt x="32088" y="2179"/>
                  </a:moveTo>
                  <a:lnTo>
                    <a:pt x="34080" y="1680"/>
                  </a:lnTo>
                  <a:lnTo>
                    <a:pt x="35782" y="27"/>
                  </a:lnTo>
                  <a:lnTo>
                    <a:pt x="37226" y="0"/>
                  </a:lnTo>
                  <a:lnTo>
                    <a:pt x="37395" y="1320"/>
                  </a:lnTo>
                  <a:lnTo>
                    <a:pt x="37210" y="4102"/>
                  </a:lnTo>
                  <a:lnTo>
                    <a:pt x="37369" y="6613"/>
                  </a:lnTo>
                  <a:lnTo>
                    <a:pt x="36657" y="8346"/>
                  </a:lnTo>
                  <a:lnTo>
                    <a:pt x="35843" y="13518"/>
                  </a:lnTo>
                  <a:lnTo>
                    <a:pt x="34239" y="18866"/>
                  </a:lnTo>
                  <a:lnTo>
                    <a:pt x="32102" y="24978"/>
                  </a:lnTo>
                  <a:lnTo>
                    <a:pt x="29023" y="31989"/>
                  </a:lnTo>
                  <a:lnTo>
                    <a:pt x="25870" y="37343"/>
                  </a:lnTo>
                  <a:lnTo>
                    <a:pt x="21462" y="43859"/>
                  </a:lnTo>
                  <a:lnTo>
                    <a:pt x="17659" y="47724"/>
                  </a:lnTo>
                  <a:lnTo>
                    <a:pt x="11940" y="52458"/>
                  </a:lnTo>
                  <a:lnTo>
                    <a:pt x="8365" y="56079"/>
                  </a:lnTo>
                  <a:lnTo>
                    <a:pt x="4148" y="61838"/>
                  </a:lnTo>
                  <a:lnTo>
                    <a:pt x="3248" y="64344"/>
                  </a:lnTo>
                  <a:lnTo>
                    <a:pt x="2372" y="65469"/>
                  </a:lnTo>
                  <a:lnTo>
                    <a:pt x="116" y="61547"/>
                  </a:lnTo>
                  <a:lnTo>
                    <a:pt x="0" y="44239"/>
                  </a:lnTo>
                  <a:lnTo>
                    <a:pt x="3283" y="38840"/>
                  </a:lnTo>
                  <a:lnTo>
                    <a:pt x="4308" y="37339"/>
                  </a:lnTo>
                  <a:lnTo>
                    <a:pt x="6769" y="37244"/>
                  </a:lnTo>
                  <a:lnTo>
                    <a:pt x="10124" y="33880"/>
                  </a:lnTo>
                  <a:lnTo>
                    <a:pt x="15122" y="33652"/>
                  </a:lnTo>
                  <a:lnTo>
                    <a:pt x="25516" y="19298"/>
                  </a:lnTo>
                  <a:lnTo>
                    <a:pt x="28020" y="15299"/>
                  </a:lnTo>
                  <a:lnTo>
                    <a:pt x="29612" y="12357"/>
                  </a:lnTo>
                  <a:lnTo>
                    <a:pt x="29491" y="9867"/>
                  </a:lnTo>
                  <a:lnTo>
                    <a:pt x="29238" y="5053"/>
                  </a:lnTo>
                  <a:lnTo>
                    <a:pt x="29140" y="3088"/>
                  </a:lnTo>
                  <a:lnTo>
                    <a:pt x="29160" y="3010"/>
                  </a:lnTo>
                  <a:lnTo>
                    <a:pt x="30373" y="2905"/>
                  </a:lnTo>
                  <a:lnTo>
                    <a:pt x="32088" y="217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6" name="Polygon form 1066"/>
            <p:cNvSpPr/>
            <p:nvPr/>
          </p:nvSpPr>
          <p:spPr>
            <a:xfrm>
              <a:off x="784493" y="3873565"/>
              <a:ext cx="15217" cy="18389"/>
            </a:xfrm>
            <a:custGeom>
              <a:avLst/>
              <a:gdLst/>
              <a:ahLst/>
              <a:cxnLst/>
              <a:rect l="0" t="0" r="0" b="0"/>
              <a:pathLst>
                <a:path w="15217" h="18389">
                  <a:moveTo>
                    <a:pt x="7024" y="3496"/>
                  </a:moveTo>
                  <a:lnTo>
                    <a:pt x="9170" y="4575"/>
                  </a:lnTo>
                  <a:lnTo>
                    <a:pt x="9640" y="6511"/>
                  </a:lnTo>
                  <a:lnTo>
                    <a:pt x="11738" y="7850"/>
                  </a:lnTo>
                  <a:lnTo>
                    <a:pt x="12672" y="6780"/>
                  </a:lnTo>
                  <a:lnTo>
                    <a:pt x="13562" y="7354"/>
                  </a:lnTo>
                  <a:lnTo>
                    <a:pt x="12875" y="8160"/>
                  </a:lnTo>
                  <a:lnTo>
                    <a:pt x="13580" y="8971"/>
                  </a:lnTo>
                  <a:lnTo>
                    <a:pt x="12869" y="10051"/>
                  </a:lnTo>
                  <a:lnTo>
                    <a:pt x="13358" y="11766"/>
                  </a:lnTo>
                  <a:lnTo>
                    <a:pt x="15217" y="13774"/>
                  </a:lnTo>
                  <a:lnTo>
                    <a:pt x="14087" y="15265"/>
                  </a:lnTo>
                  <a:lnTo>
                    <a:pt x="13676" y="16771"/>
                  </a:lnTo>
                  <a:lnTo>
                    <a:pt x="14103" y="17326"/>
                  </a:lnTo>
                  <a:lnTo>
                    <a:pt x="13614" y="17998"/>
                  </a:lnTo>
                  <a:lnTo>
                    <a:pt x="12047" y="18099"/>
                  </a:lnTo>
                  <a:lnTo>
                    <a:pt x="10918" y="18389"/>
                  </a:lnTo>
                  <a:lnTo>
                    <a:pt x="10770" y="18038"/>
                  </a:lnTo>
                  <a:lnTo>
                    <a:pt x="11120" y="17472"/>
                  </a:lnTo>
                  <a:lnTo>
                    <a:pt x="11384" y="16321"/>
                  </a:lnTo>
                  <a:lnTo>
                    <a:pt x="10905" y="16353"/>
                  </a:lnTo>
                  <a:lnTo>
                    <a:pt x="10158" y="15490"/>
                  </a:lnTo>
                  <a:lnTo>
                    <a:pt x="9579" y="15276"/>
                  </a:lnTo>
                  <a:lnTo>
                    <a:pt x="9062" y="14533"/>
                  </a:lnTo>
                  <a:lnTo>
                    <a:pt x="8401" y="14249"/>
                  </a:lnTo>
                  <a:lnTo>
                    <a:pt x="7855" y="13591"/>
                  </a:lnTo>
                  <a:lnTo>
                    <a:pt x="7275" y="13859"/>
                  </a:lnTo>
                  <a:lnTo>
                    <a:pt x="6959" y="15428"/>
                  </a:lnTo>
                  <a:lnTo>
                    <a:pt x="6182" y="15777"/>
                  </a:lnTo>
                  <a:lnTo>
                    <a:pt x="6422" y="15370"/>
                  </a:lnTo>
                  <a:lnTo>
                    <a:pt x="5039" y="14410"/>
                  </a:lnTo>
                  <a:lnTo>
                    <a:pt x="3881" y="13917"/>
                  </a:lnTo>
                  <a:lnTo>
                    <a:pt x="3327" y="13271"/>
                  </a:lnTo>
                  <a:lnTo>
                    <a:pt x="2357" y="12475"/>
                  </a:lnTo>
                  <a:lnTo>
                    <a:pt x="3131" y="12257"/>
                  </a:lnTo>
                  <a:lnTo>
                    <a:pt x="3413" y="10037"/>
                  </a:lnTo>
                  <a:lnTo>
                    <a:pt x="1624" y="8248"/>
                  </a:lnTo>
                  <a:lnTo>
                    <a:pt x="2265" y="6168"/>
                  </a:lnTo>
                  <a:lnTo>
                    <a:pt x="1055" y="6196"/>
                  </a:lnTo>
                  <a:lnTo>
                    <a:pt x="2170" y="4409"/>
                  </a:lnTo>
                  <a:lnTo>
                    <a:pt x="982" y="3082"/>
                  </a:lnTo>
                  <a:lnTo>
                    <a:pt x="0" y="1270"/>
                  </a:lnTo>
                  <a:lnTo>
                    <a:pt x="2416" y="0"/>
                  </a:lnTo>
                  <a:lnTo>
                    <a:pt x="4503" y="180"/>
                  </a:lnTo>
                  <a:lnTo>
                    <a:pt x="6493" y="2004"/>
                  </a:lnTo>
                  <a:lnTo>
                    <a:pt x="7024" y="349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7" name="Polygon form 1067"/>
            <p:cNvSpPr/>
            <p:nvPr/>
          </p:nvSpPr>
          <p:spPr>
            <a:xfrm>
              <a:off x="498969" y="4062143"/>
              <a:ext cx="15922" cy="20161"/>
            </a:xfrm>
            <a:custGeom>
              <a:avLst/>
              <a:gdLst/>
              <a:ahLst/>
              <a:cxnLst/>
              <a:rect l="0" t="0" r="0" b="0"/>
              <a:pathLst>
                <a:path w="15922" h="20161">
                  <a:moveTo>
                    <a:pt x="3718" y="205"/>
                  </a:moveTo>
                  <a:lnTo>
                    <a:pt x="8283" y="1191"/>
                  </a:lnTo>
                  <a:lnTo>
                    <a:pt x="8725" y="329"/>
                  </a:lnTo>
                  <a:lnTo>
                    <a:pt x="11839" y="0"/>
                  </a:lnTo>
                  <a:lnTo>
                    <a:pt x="15922" y="1309"/>
                  </a:lnTo>
                  <a:lnTo>
                    <a:pt x="13802" y="5418"/>
                  </a:lnTo>
                  <a:lnTo>
                    <a:pt x="14022" y="8697"/>
                  </a:lnTo>
                  <a:lnTo>
                    <a:pt x="15468" y="11540"/>
                  </a:lnTo>
                  <a:lnTo>
                    <a:pt x="14758" y="13599"/>
                  </a:lnTo>
                  <a:lnTo>
                    <a:pt x="14383" y="15789"/>
                  </a:lnTo>
                  <a:lnTo>
                    <a:pt x="13374" y="17802"/>
                  </a:lnTo>
                  <a:lnTo>
                    <a:pt x="11186" y="16782"/>
                  </a:lnTo>
                  <a:lnTo>
                    <a:pt x="9363" y="17268"/>
                  </a:lnTo>
                  <a:lnTo>
                    <a:pt x="7818" y="16838"/>
                  </a:lnTo>
                  <a:lnTo>
                    <a:pt x="7414" y="18226"/>
                  </a:lnTo>
                  <a:lnTo>
                    <a:pt x="8048" y="19181"/>
                  </a:lnTo>
                  <a:lnTo>
                    <a:pt x="7690" y="20161"/>
                  </a:lnTo>
                  <a:lnTo>
                    <a:pt x="5604" y="19764"/>
                  </a:lnTo>
                  <a:lnTo>
                    <a:pt x="3313" y="15586"/>
                  </a:lnTo>
                  <a:lnTo>
                    <a:pt x="2856" y="12875"/>
                  </a:lnTo>
                  <a:lnTo>
                    <a:pt x="1626" y="12865"/>
                  </a:lnTo>
                  <a:lnTo>
                    <a:pt x="0" y="9371"/>
                  </a:lnTo>
                  <a:lnTo>
                    <a:pt x="773" y="6896"/>
                  </a:lnTo>
                  <a:lnTo>
                    <a:pt x="597" y="5762"/>
                  </a:lnTo>
                  <a:lnTo>
                    <a:pt x="2964" y="4520"/>
                  </a:lnTo>
                  <a:lnTo>
                    <a:pt x="3718" y="20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8" name="Polygon form 1068"/>
            <p:cNvSpPr/>
            <p:nvPr/>
          </p:nvSpPr>
          <p:spPr>
            <a:xfrm>
              <a:off x="776953" y="3857584"/>
              <a:ext cx="18103" cy="8591"/>
            </a:xfrm>
            <a:custGeom>
              <a:avLst/>
              <a:gdLst/>
              <a:ahLst/>
              <a:cxnLst/>
              <a:rect l="0" t="0" r="0" b="0"/>
              <a:pathLst>
                <a:path w="18103" h="8591">
                  <a:moveTo>
                    <a:pt x="5915" y="375"/>
                  </a:moveTo>
                  <a:lnTo>
                    <a:pt x="6127" y="657"/>
                  </a:lnTo>
                  <a:lnTo>
                    <a:pt x="7385" y="0"/>
                  </a:lnTo>
                  <a:lnTo>
                    <a:pt x="9195" y="1644"/>
                  </a:lnTo>
                  <a:lnTo>
                    <a:pt x="10989" y="609"/>
                  </a:lnTo>
                  <a:lnTo>
                    <a:pt x="12569" y="1069"/>
                  </a:lnTo>
                  <a:lnTo>
                    <a:pt x="14812" y="369"/>
                  </a:lnTo>
                  <a:lnTo>
                    <a:pt x="18103" y="2129"/>
                  </a:lnTo>
                  <a:lnTo>
                    <a:pt x="17357" y="3368"/>
                  </a:lnTo>
                  <a:lnTo>
                    <a:pt x="16954" y="5275"/>
                  </a:lnTo>
                  <a:lnTo>
                    <a:pt x="16317" y="5767"/>
                  </a:lnTo>
                  <a:lnTo>
                    <a:pt x="12670" y="4390"/>
                  </a:lnTo>
                  <a:lnTo>
                    <a:pt x="11638" y="4692"/>
                  </a:lnTo>
                  <a:lnTo>
                    <a:pt x="10998" y="5810"/>
                  </a:lnTo>
                  <a:lnTo>
                    <a:pt x="9532" y="6419"/>
                  </a:lnTo>
                  <a:lnTo>
                    <a:pt x="9148" y="6123"/>
                  </a:lnTo>
                  <a:lnTo>
                    <a:pt x="7638" y="6875"/>
                  </a:lnTo>
                  <a:lnTo>
                    <a:pt x="6356" y="7031"/>
                  </a:lnTo>
                  <a:lnTo>
                    <a:pt x="6189" y="7979"/>
                  </a:lnTo>
                  <a:lnTo>
                    <a:pt x="3501" y="8591"/>
                  </a:lnTo>
                  <a:lnTo>
                    <a:pt x="2247" y="8093"/>
                  </a:lnTo>
                  <a:lnTo>
                    <a:pt x="474" y="6908"/>
                  </a:lnTo>
                  <a:lnTo>
                    <a:pt x="0" y="5282"/>
                  </a:lnTo>
                  <a:lnTo>
                    <a:pt x="206" y="4682"/>
                  </a:lnTo>
                  <a:lnTo>
                    <a:pt x="569" y="3642"/>
                  </a:lnTo>
                  <a:lnTo>
                    <a:pt x="2014" y="3704"/>
                  </a:lnTo>
                  <a:lnTo>
                    <a:pt x="3074" y="3204"/>
                  </a:lnTo>
                  <a:lnTo>
                    <a:pt x="3118" y="2765"/>
                  </a:lnTo>
                  <a:lnTo>
                    <a:pt x="3716" y="2534"/>
                  </a:lnTo>
                  <a:lnTo>
                    <a:pt x="3820" y="1461"/>
                  </a:lnTo>
                  <a:lnTo>
                    <a:pt x="4541" y="1247"/>
                  </a:lnTo>
                  <a:lnTo>
                    <a:pt x="4954" y="394"/>
                  </a:lnTo>
                  <a:lnTo>
                    <a:pt x="5915" y="3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9" name="Polygon form 1069"/>
            <p:cNvSpPr/>
            <p:nvPr/>
          </p:nvSpPr>
          <p:spPr>
            <a:xfrm>
              <a:off x="1045971" y="3960499"/>
              <a:ext cx="21323" cy="27899"/>
            </a:xfrm>
            <a:custGeom>
              <a:avLst/>
              <a:gdLst/>
              <a:ahLst/>
              <a:cxnLst/>
              <a:rect l="0" t="0" r="0" b="0"/>
              <a:pathLst>
                <a:path w="21323" h="27899">
                  <a:moveTo>
                    <a:pt x="20636" y="21089"/>
                  </a:moveTo>
                  <a:lnTo>
                    <a:pt x="21323" y="24635"/>
                  </a:lnTo>
                  <a:lnTo>
                    <a:pt x="19872" y="23933"/>
                  </a:lnTo>
                  <a:lnTo>
                    <a:pt x="20942" y="27899"/>
                  </a:lnTo>
                  <a:lnTo>
                    <a:pt x="19350" y="25360"/>
                  </a:lnTo>
                  <a:lnTo>
                    <a:pt x="18605" y="22853"/>
                  </a:lnTo>
                  <a:lnTo>
                    <a:pt x="17388" y="20502"/>
                  </a:lnTo>
                  <a:lnTo>
                    <a:pt x="15213" y="17688"/>
                  </a:lnTo>
                  <a:lnTo>
                    <a:pt x="11773" y="17616"/>
                  </a:lnTo>
                  <a:lnTo>
                    <a:pt x="12554" y="19635"/>
                  </a:lnTo>
                  <a:lnTo>
                    <a:pt x="11981" y="22417"/>
                  </a:lnTo>
                  <a:lnTo>
                    <a:pt x="10196" y="21474"/>
                  </a:lnTo>
                  <a:lnTo>
                    <a:pt x="9847" y="22389"/>
                  </a:lnTo>
                  <a:lnTo>
                    <a:pt x="8686" y="21889"/>
                  </a:lnTo>
                  <a:lnTo>
                    <a:pt x="7163" y="21498"/>
                  </a:lnTo>
                  <a:lnTo>
                    <a:pt x="5722" y="17468"/>
                  </a:lnTo>
                  <a:lnTo>
                    <a:pt x="3630" y="13820"/>
                  </a:lnTo>
                  <a:lnTo>
                    <a:pt x="3582" y="10837"/>
                  </a:lnTo>
                  <a:lnTo>
                    <a:pt x="1021" y="9607"/>
                  </a:lnTo>
                  <a:lnTo>
                    <a:pt x="1416" y="7788"/>
                  </a:lnTo>
                  <a:lnTo>
                    <a:pt x="3264" y="5870"/>
                  </a:lnTo>
                  <a:lnTo>
                    <a:pt x="0" y="3378"/>
                  </a:lnTo>
                  <a:lnTo>
                    <a:pt x="459" y="0"/>
                  </a:lnTo>
                  <a:lnTo>
                    <a:pt x="3872" y="2001"/>
                  </a:lnTo>
                  <a:lnTo>
                    <a:pt x="5670" y="2172"/>
                  </a:lnTo>
                  <a:lnTo>
                    <a:pt x="6839" y="5574"/>
                  </a:lnTo>
                  <a:lnTo>
                    <a:pt x="10478" y="6108"/>
                  </a:lnTo>
                  <a:lnTo>
                    <a:pt x="13846" y="5896"/>
                  </a:lnTo>
                  <a:lnTo>
                    <a:pt x="16161" y="6651"/>
                  </a:lnTo>
                  <a:lnTo>
                    <a:pt x="15489" y="10888"/>
                  </a:lnTo>
                  <a:lnTo>
                    <a:pt x="13917" y="11238"/>
                  </a:lnTo>
                  <a:lnTo>
                    <a:pt x="13438" y="14085"/>
                  </a:lnTo>
                  <a:lnTo>
                    <a:pt x="16035" y="16562"/>
                  </a:lnTo>
                  <a:lnTo>
                    <a:pt x="15912" y="13389"/>
                  </a:lnTo>
                  <a:lnTo>
                    <a:pt x="16923" y="13334"/>
                  </a:lnTo>
                  <a:lnTo>
                    <a:pt x="20636" y="21089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0" name="Polygon form 1070"/>
            <p:cNvSpPr/>
            <p:nvPr/>
          </p:nvSpPr>
          <p:spPr>
            <a:xfrm>
              <a:off x="767435" y="3870500"/>
              <a:ext cx="9307" cy="6616"/>
            </a:xfrm>
            <a:custGeom>
              <a:avLst/>
              <a:gdLst/>
              <a:ahLst/>
              <a:cxnLst/>
              <a:rect l="0" t="0" r="0" b="0"/>
              <a:pathLst>
                <a:path w="9307" h="6616">
                  <a:moveTo>
                    <a:pt x="195" y="1694"/>
                  </a:moveTo>
                  <a:lnTo>
                    <a:pt x="2951" y="2032"/>
                  </a:lnTo>
                  <a:lnTo>
                    <a:pt x="4535" y="948"/>
                  </a:lnTo>
                  <a:lnTo>
                    <a:pt x="7410" y="801"/>
                  </a:lnTo>
                  <a:lnTo>
                    <a:pt x="7972" y="0"/>
                  </a:lnTo>
                  <a:lnTo>
                    <a:pt x="8530" y="46"/>
                  </a:lnTo>
                  <a:lnTo>
                    <a:pt x="9307" y="1626"/>
                  </a:lnTo>
                  <a:lnTo>
                    <a:pt x="6780" y="2905"/>
                  </a:lnTo>
                  <a:lnTo>
                    <a:pt x="6611" y="4808"/>
                  </a:lnTo>
                  <a:lnTo>
                    <a:pt x="5495" y="5302"/>
                  </a:lnTo>
                  <a:lnTo>
                    <a:pt x="5609" y="6616"/>
                  </a:lnTo>
                  <a:lnTo>
                    <a:pt x="4296" y="6538"/>
                  </a:lnTo>
                  <a:lnTo>
                    <a:pt x="3107" y="5781"/>
                  </a:lnTo>
                  <a:lnTo>
                    <a:pt x="2556" y="6581"/>
                  </a:lnTo>
                  <a:lnTo>
                    <a:pt x="226" y="6442"/>
                  </a:lnTo>
                  <a:lnTo>
                    <a:pt x="936" y="6009"/>
                  </a:lnTo>
                  <a:lnTo>
                    <a:pt x="0" y="4014"/>
                  </a:lnTo>
                  <a:lnTo>
                    <a:pt x="195" y="169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1" name="Polygon form 1071"/>
            <p:cNvSpPr/>
            <p:nvPr/>
          </p:nvSpPr>
          <p:spPr>
            <a:xfrm>
              <a:off x="754575" y="3765741"/>
              <a:ext cx="31900" cy="64858"/>
            </a:xfrm>
            <a:custGeom>
              <a:avLst/>
              <a:gdLst/>
              <a:ahLst/>
              <a:cxnLst/>
              <a:rect l="0" t="0" r="0" b="0"/>
              <a:pathLst>
                <a:path w="31900" h="64858">
                  <a:moveTo>
                    <a:pt x="27512" y="15800"/>
                  </a:moveTo>
                  <a:lnTo>
                    <a:pt x="25452" y="19122"/>
                  </a:lnTo>
                  <a:lnTo>
                    <a:pt x="26366" y="21990"/>
                  </a:lnTo>
                  <a:lnTo>
                    <a:pt x="22571" y="25840"/>
                  </a:lnTo>
                  <a:lnTo>
                    <a:pt x="17749" y="29963"/>
                  </a:lnTo>
                  <a:lnTo>
                    <a:pt x="16547" y="36609"/>
                  </a:lnTo>
                  <a:lnTo>
                    <a:pt x="19018" y="39890"/>
                  </a:lnTo>
                  <a:lnTo>
                    <a:pt x="22135" y="42455"/>
                  </a:lnTo>
                  <a:lnTo>
                    <a:pt x="20134" y="47796"/>
                  </a:lnTo>
                  <a:lnTo>
                    <a:pt x="17199" y="48938"/>
                  </a:lnTo>
                  <a:lnTo>
                    <a:pt x="16957" y="56843"/>
                  </a:lnTo>
                  <a:lnTo>
                    <a:pt x="15711" y="61268"/>
                  </a:lnTo>
                  <a:lnTo>
                    <a:pt x="11981" y="60858"/>
                  </a:lnTo>
                  <a:lnTo>
                    <a:pt x="10605" y="64605"/>
                  </a:lnTo>
                  <a:lnTo>
                    <a:pt x="7079" y="64858"/>
                  </a:lnTo>
                  <a:lnTo>
                    <a:pt x="5741" y="60424"/>
                  </a:lnTo>
                  <a:lnTo>
                    <a:pt x="2783" y="55115"/>
                  </a:lnTo>
                  <a:lnTo>
                    <a:pt x="0" y="48488"/>
                  </a:lnTo>
                  <a:lnTo>
                    <a:pt x="1084" y="45768"/>
                  </a:lnTo>
                  <a:lnTo>
                    <a:pt x="3243" y="42522"/>
                  </a:lnTo>
                  <a:lnTo>
                    <a:pt x="3699" y="36988"/>
                  </a:lnTo>
                  <a:lnTo>
                    <a:pt x="1653" y="34625"/>
                  </a:lnTo>
                  <a:lnTo>
                    <a:pt x="915" y="28386"/>
                  </a:lnTo>
                  <a:lnTo>
                    <a:pt x="2307" y="23961"/>
                  </a:lnTo>
                  <a:lnTo>
                    <a:pt x="5064" y="24012"/>
                  </a:lnTo>
                  <a:lnTo>
                    <a:pt x="5825" y="22139"/>
                  </a:lnTo>
                  <a:lnTo>
                    <a:pt x="4649" y="20545"/>
                  </a:lnTo>
                  <a:lnTo>
                    <a:pt x="8102" y="13887"/>
                  </a:lnTo>
                  <a:lnTo>
                    <a:pt x="10096" y="8646"/>
                  </a:lnTo>
                  <a:lnTo>
                    <a:pt x="11368" y="5282"/>
                  </a:lnTo>
                  <a:lnTo>
                    <a:pt x="13883" y="5262"/>
                  </a:lnTo>
                  <a:lnTo>
                    <a:pt x="14172" y="2638"/>
                  </a:lnTo>
                  <a:lnTo>
                    <a:pt x="19188" y="3313"/>
                  </a:lnTo>
                  <a:lnTo>
                    <a:pt x="19033" y="220"/>
                  </a:lnTo>
                  <a:lnTo>
                    <a:pt x="20593" y="0"/>
                  </a:lnTo>
                  <a:lnTo>
                    <a:pt x="24457" y="2235"/>
                  </a:lnTo>
                  <a:lnTo>
                    <a:pt x="29142" y="5352"/>
                  </a:lnTo>
                  <a:lnTo>
                    <a:pt x="30639" y="12575"/>
                  </a:lnTo>
                  <a:lnTo>
                    <a:pt x="31900" y="14382"/>
                  </a:lnTo>
                  <a:lnTo>
                    <a:pt x="27512" y="1580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2" name="Polygon form 1072"/>
            <p:cNvSpPr/>
            <p:nvPr/>
          </p:nvSpPr>
          <p:spPr>
            <a:xfrm>
              <a:off x="834665" y="4212353"/>
              <a:ext cx="5087" cy="7678"/>
            </a:xfrm>
            <a:custGeom>
              <a:avLst/>
              <a:gdLst/>
              <a:ahLst/>
              <a:cxnLst/>
              <a:rect l="0" t="0" r="0" b="0"/>
              <a:pathLst>
                <a:path w="5087" h="7678">
                  <a:moveTo>
                    <a:pt x="5087" y="5108"/>
                  </a:moveTo>
                  <a:lnTo>
                    <a:pt x="4151" y="7197"/>
                  </a:lnTo>
                  <a:lnTo>
                    <a:pt x="1962" y="7678"/>
                  </a:lnTo>
                  <a:lnTo>
                    <a:pt x="0" y="5089"/>
                  </a:lnTo>
                  <a:lnTo>
                    <a:pt x="105" y="3456"/>
                  </a:lnTo>
                  <a:lnTo>
                    <a:pt x="1259" y="1695"/>
                  </a:lnTo>
                  <a:lnTo>
                    <a:pt x="1722" y="323"/>
                  </a:lnTo>
                  <a:lnTo>
                    <a:pt x="2815" y="0"/>
                  </a:lnTo>
                  <a:lnTo>
                    <a:pt x="4599" y="889"/>
                  </a:lnTo>
                  <a:lnTo>
                    <a:pt x="4958" y="3015"/>
                  </a:lnTo>
                  <a:lnTo>
                    <a:pt x="5087" y="510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3" name="Polygon form 1073"/>
            <p:cNvSpPr/>
            <p:nvPr/>
          </p:nvSpPr>
          <p:spPr>
            <a:xfrm>
              <a:off x="848945" y="3914249"/>
              <a:ext cx="21292" cy="23684"/>
            </a:xfrm>
            <a:custGeom>
              <a:avLst/>
              <a:gdLst/>
              <a:ahLst/>
              <a:cxnLst/>
              <a:rect l="0" t="0" r="0" b="0"/>
              <a:pathLst>
                <a:path w="21292" h="23684">
                  <a:moveTo>
                    <a:pt x="11561" y="18507"/>
                  </a:moveTo>
                  <a:lnTo>
                    <a:pt x="5234" y="23684"/>
                  </a:lnTo>
                  <a:lnTo>
                    <a:pt x="1010" y="21883"/>
                  </a:lnTo>
                  <a:lnTo>
                    <a:pt x="938" y="21852"/>
                  </a:lnTo>
                  <a:lnTo>
                    <a:pt x="1333" y="21124"/>
                  </a:lnTo>
                  <a:lnTo>
                    <a:pt x="1033" y="19190"/>
                  </a:lnTo>
                  <a:lnTo>
                    <a:pt x="1573" y="16585"/>
                  </a:lnTo>
                  <a:lnTo>
                    <a:pt x="3275" y="14766"/>
                  </a:lnTo>
                  <a:lnTo>
                    <a:pt x="2445" y="12923"/>
                  </a:lnTo>
                  <a:lnTo>
                    <a:pt x="819" y="12713"/>
                  </a:lnTo>
                  <a:lnTo>
                    <a:pt x="0" y="9103"/>
                  </a:lnTo>
                  <a:lnTo>
                    <a:pt x="594" y="7141"/>
                  </a:lnTo>
                  <a:lnTo>
                    <a:pt x="1391" y="6087"/>
                  </a:lnTo>
                  <a:lnTo>
                    <a:pt x="2184" y="5033"/>
                  </a:lnTo>
                  <a:lnTo>
                    <a:pt x="1992" y="2392"/>
                  </a:lnTo>
                  <a:lnTo>
                    <a:pt x="3273" y="3288"/>
                  </a:lnTo>
                  <a:lnTo>
                    <a:pt x="6932" y="1891"/>
                  </a:lnTo>
                  <a:lnTo>
                    <a:pt x="8931" y="2741"/>
                  </a:lnTo>
                  <a:lnTo>
                    <a:pt x="11810" y="2662"/>
                  </a:lnTo>
                  <a:lnTo>
                    <a:pt x="15550" y="795"/>
                  </a:lnTo>
                  <a:lnTo>
                    <a:pt x="17445" y="831"/>
                  </a:lnTo>
                  <a:lnTo>
                    <a:pt x="21292" y="0"/>
                  </a:lnTo>
                  <a:lnTo>
                    <a:pt x="19998" y="2997"/>
                  </a:lnTo>
                  <a:lnTo>
                    <a:pt x="18271" y="4211"/>
                  </a:lnTo>
                  <a:lnTo>
                    <a:pt x="19158" y="7662"/>
                  </a:lnTo>
                  <a:lnTo>
                    <a:pt x="18712" y="13416"/>
                  </a:lnTo>
                  <a:lnTo>
                    <a:pt x="11561" y="1850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4" name="Polygon form 1074"/>
            <p:cNvSpPr/>
            <p:nvPr/>
          </p:nvSpPr>
          <p:spPr>
            <a:xfrm>
              <a:off x="773408" y="3980818"/>
              <a:ext cx="39064" cy="75266"/>
            </a:xfrm>
            <a:custGeom>
              <a:avLst/>
              <a:gdLst/>
              <a:ahLst/>
              <a:cxnLst/>
              <a:rect l="0" t="0" r="0" b="0"/>
              <a:pathLst>
                <a:path w="39064" h="75266">
                  <a:moveTo>
                    <a:pt x="3771" y="49680"/>
                  </a:moveTo>
                  <a:lnTo>
                    <a:pt x="4108" y="47462"/>
                  </a:lnTo>
                  <a:lnTo>
                    <a:pt x="1667" y="47360"/>
                  </a:lnTo>
                  <a:lnTo>
                    <a:pt x="1616" y="44333"/>
                  </a:lnTo>
                  <a:lnTo>
                    <a:pt x="0" y="42595"/>
                  </a:lnTo>
                  <a:lnTo>
                    <a:pt x="1506" y="36391"/>
                  </a:lnTo>
                  <a:lnTo>
                    <a:pt x="6224" y="31936"/>
                  </a:lnTo>
                  <a:lnTo>
                    <a:pt x="6257" y="25813"/>
                  </a:lnTo>
                  <a:lnTo>
                    <a:pt x="7416" y="16255"/>
                  </a:lnTo>
                  <a:lnTo>
                    <a:pt x="8165" y="14224"/>
                  </a:lnTo>
                  <a:lnTo>
                    <a:pt x="6553" y="12619"/>
                  </a:lnTo>
                  <a:lnTo>
                    <a:pt x="6443" y="11122"/>
                  </a:lnTo>
                  <a:lnTo>
                    <a:pt x="5003" y="9905"/>
                  </a:lnTo>
                  <a:lnTo>
                    <a:pt x="3837" y="2594"/>
                  </a:lnTo>
                  <a:lnTo>
                    <a:pt x="7494" y="0"/>
                  </a:lnTo>
                  <a:lnTo>
                    <a:pt x="22720" y="8924"/>
                  </a:lnTo>
                  <a:lnTo>
                    <a:pt x="38068" y="17844"/>
                  </a:lnTo>
                  <a:lnTo>
                    <a:pt x="39064" y="36565"/>
                  </a:lnTo>
                  <a:lnTo>
                    <a:pt x="35786" y="36254"/>
                  </a:lnTo>
                  <a:lnTo>
                    <a:pt x="34180" y="39735"/>
                  </a:lnTo>
                  <a:lnTo>
                    <a:pt x="33275" y="42652"/>
                  </a:lnTo>
                  <a:lnTo>
                    <a:pt x="34103" y="43749"/>
                  </a:lnTo>
                  <a:lnTo>
                    <a:pt x="32900" y="45202"/>
                  </a:lnTo>
                  <a:lnTo>
                    <a:pt x="33391" y="47152"/>
                  </a:lnTo>
                  <a:lnTo>
                    <a:pt x="32465" y="49122"/>
                  </a:lnTo>
                  <a:lnTo>
                    <a:pt x="32131" y="50855"/>
                  </a:lnTo>
                  <a:lnTo>
                    <a:pt x="33460" y="50576"/>
                  </a:lnTo>
                  <a:lnTo>
                    <a:pt x="34311" y="52392"/>
                  </a:lnTo>
                  <a:lnTo>
                    <a:pt x="34428" y="55131"/>
                  </a:lnTo>
                  <a:lnTo>
                    <a:pt x="35867" y="56515"/>
                  </a:lnTo>
                  <a:lnTo>
                    <a:pt x="35852" y="57657"/>
                  </a:lnTo>
                  <a:lnTo>
                    <a:pt x="33456" y="58471"/>
                  </a:lnTo>
                  <a:lnTo>
                    <a:pt x="31565" y="60386"/>
                  </a:lnTo>
                  <a:lnTo>
                    <a:pt x="28914" y="65539"/>
                  </a:lnTo>
                  <a:lnTo>
                    <a:pt x="25356" y="67733"/>
                  </a:lnTo>
                  <a:lnTo>
                    <a:pt x="21655" y="67450"/>
                  </a:lnTo>
                  <a:lnTo>
                    <a:pt x="20584" y="67886"/>
                  </a:lnTo>
                  <a:lnTo>
                    <a:pt x="20991" y="69543"/>
                  </a:lnTo>
                  <a:lnTo>
                    <a:pt x="19021" y="71195"/>
                  </a:lnTo>
                  <a:lnTo>
                    <a:pt x="17422" y="73038"/>
                  </a:lnTo>
                  <a:lnTo>
                    <a:pt x="12622" y="74849"/>
                  </a:lnTo>
                  <a:lnTo>
                    <a:pt x="11651" y="73785"/>
                  </a:lnTo>
                  <a:lnTo>
                    <a:pt x="11015" y="73694"/>
                  </a:lnTo>
                  <a:lnTo>
                    <a:pt x="10323" y="74907"/>
                  </a:lnTo>
                  <a:lnTo>
                    <a:pt x="7159" y="75266"/>
                  </a:lnTo>
                  <a:lnTo>
                    <a:pt x="7744" y="73990"/>
                  </a:lnTo>
                  <a:lnTo>
                    <a:pt x="6496" y="70747"/>
                  </a:lnTo>
                  <a:lnTo>
                    <a:pt x="5931" y="68800"/>
                  </a:lnTo>
                  <a:lnTo>
                    <a:pt x="4253" y="68004"/>
                  </a:lnTo>
                  <a:lnTo>
                    <a:pt x="1958" y="65262"/>
                  </a:lnTo>
                  <a:lnTo>
                    <a:pt x="2757" y="63040"/>
                  </a:lnTo>
                  <a:lnTo>
                    <a:pt x="4506" y="63509"/>
                  </a:lnTo>
                  <a:lnTo>
                    <a:pt x="5580" y="63171"/>
                  </a:lnTo>
                  <a:lnTo>
                    <a:pt x="7715" y="63212"/>
                  </a:lnTo>
                  <a:lnTo>
                    <a:pt x="5567" y="58938"/>
                  </a:lnTo>
                  <a:lnTo>
                    <a:pt x="5653" y="55811"/>
                  </a:lnTo>
                  <a:lnTo>
                    <a:pt x="5342" y="52689"/>
                  </a:lnTo>
                  <a:lnTo>
                    <a:pt x="3771" y="4968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5" name="Polygon form 1075"/>
            <p:cNvSpPr/>
            <p:nvPr/>
          </p:nvSpPr>
          <p:spPr>
            <a:xfrm>
              <a:off x="721807" y="4039230"/>
              <a:ext cx="7348" cy="23924"/>
            </a:xfrm>
            <a:custGeom>
              <a:avLst/>
              <a:gdLst/>
              <a:ahLst/>
              <a:cxnLst/>
              <a:rect l="0" t="0" r="0" b="0"/>
              <a:pathLst>
                <a:path w="7348" h="23924">
                  <a:moveTo>
                    <a:pt x="7348" y="22921"/>
                  </a:moveTo>
                  <a:lnTo>
                    <a:pt x="4259" y="23924"/>
                  </a:lnTo>
                  <a:lnTo>
                    <a:pt x="3401" y="22274"/>
                  </a:lnTo>
                  <a:lnTo>
                    <a:pt x="2378" y="19292"/>
                  </a:lnTo>
                  <a:lnTo>
                    <a:pt x="2072" y="16954"/>
                  </a:lnTo>
                  <a:lnTo>
                    <a:pt x="2917" y="12720"/>
                  </a:lnTo>
                  <a:lnTo>
                    <a:pt x="1956" y="11006"/>
                  </a:lnTo>
                  <a:lnTo>
                    <a:pt x="1590" y="7303"/>
                  </a:lnTo>
                  <a:lnTo>
                    <a:pt x="1595" y="3889"/>
                  </a:lnTo>
                  <a:lnTo>
                    <a:pt x="0" y="1465"/>
                  </a:lnTo>
                  <a:lnTo>
                    <a:pt x="281" y="0"/>
                  </a:lnTo>
                  <a:lnTo>
                    <a:pt x="3624" y="100"/>
                  </a:lnTo>
                  <a:lnTo>
                    <a:pt x="3141" y="2575"/>
                  </a:lnTo>
                  <a:lnTo>
                    <a:pt x="4309" y="3962"/>
                  </a:lnTo>
                  <a:lnTo>
                    <a:pt x="5639" y="5608"/>
                  </a:lnTo>
                  <a:lnTo>
                    <a:pt x="5787" y="7915"/>
                  </a:lnTo>
                  <a:lnTo>
                    <a:pt x="6559" y="8884"/>
                  </a:lnTo>
                  <a:lnTo>
                    <a:pt x="6399" y="19679"/>
                  </a:lnTo>
                  <a:lnTo>
                    <a:pt x="7348" y="2292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6" name="Polygon form 1076"/>
            <p:cNvSpPr/>
            <p:nvPr/>
          </p:nvSpPr>
          <p:spPr>
            <a:xfrm>
              <a:off x="1087757" y="3988621"/>
              <a:ext cx="34033" cy="73746"/>
            </a:xfrm>
            <a:custGeom>
              <a:avLst/>
              <a:gdLst/>
              <a:ahLst/>
              <a:cxnLst/>
              <a:rect l="0" t="0" r="0" b="0"/>
              <a:pathLst>
                <a:path w="34033" h="73746">
                  <a:moveTo>
                    <a:pt x="24745" y="40963"/>
                  </a:moveTo>
                  <a:lnTo>
                    <a:pt x="21025" y="38735"/>
                  </a:lnTo>
                  <a:lnTo>
                    <a:pt x="17793" y="38906"/>
                  </a:lnTo>
                  <a:lnTo>
                    <a:pt x="17797" y="34950"/>
                  </a:lnTo>
                  <a:lnTo>
                    <a:pt x="14466" y="35063"/>
                  </a:lnTo>
                  <a:lnTo>
                    <a:pt x="14921" y="40584"/>
                  </a:lnTo>
                  <a:lnTo>
                    <a:pt x="13767" y="47950"/>
                  </a:lnTo>
                  <a:lnTo>
                    <a:pt x="13013" y="52402"/>
                  </a:lnTo>
                  <a:lnTo>
                    <a:pt x="13642" y="56026"/>
                  </a:lnTo>
                  <a:lnTo>
                    <a:pt x="16145" y="56141"/>
                  </a:lnTo>
                  <a:lnTo>
                    <a:pt x="18121" y="60698"/>
                  </a:lnTo>
                  <a:lnTo>
                    <a:pt x="19172" y="65037"/>
                  </a:lnTo>
                  <a:lnTo>
                    <a:pt x="21529" y="67888"/>
                  </a:lnTo>
                  <a:lnTo>
                    <a:pt x="23893" y="68443"/>
                  </a:lnTo>
                  <a:lnTo>
                    <a:pt x="26062" y="71033"/>
                  </a:lnTo>
                  <a:lnTo>
                    <a:pt x="24943" y="73117"/>
                  </a:lnTo>
                  <a:lnTo>
                    <a:pt x="22448" y="73746"/>
                  </a:lnTo>
                  <a:lnTo>
                    <a:pt x="21982" y="71166"/>
                  </a:lnTo>
                  <a:lnTo>
                    <a:pt x="18704" y="69001"/>
                  </a:lnTo>
                  <a:lnTo>
                    <a:pt x="18100" y="69905"/>
                  </a:lnTo>
                  <a:lnTo>
                    <a:pt x="16450" y="67997"/>
                  </a:lnTo>
                  <a:lnTo>
                    <a:pt x="15609" y="65519"/>
                  </a:lnTo>
                  <a:lnTo>
                    <a:pt x="13348" y="62715"/>
                  </a:lnTo>
                  <a:lnTo>
                    <a:pt x="11292" y="60365"/>
                  </a:lnTo>
                  <a:lnTo>
                    <a:pt x="10913" y="63320"/>
                  </a:lnTo>
                  <a:lnTo>
                    <a:pt x="9954" y="60548"/>
                  </a:lnTo>
                  <a:lnTo>
                    <a:pt x="10089" y="57417"/>
                  </a:lnTo>
                  <a:lnTo>
                    <a:pt x="10740" y="52594"/>
                  </a:lnTo>
                  <a:lnTo>
                    <a:pt x="12023" y="47412"/>
                  </a:lnTo>
                  <a:lnTo>
                    <a:pt x="13548" y="42697"/>
                  </a:lnTo>
                  <a:lnTo>
                    <a:pt x="11468" y="38162"/>
                  </a:lnTo>
                  <a:lnTo>
                    <a:pt x="11207" y="35835"/>
                  </a:lnTo>
                  <a:lnTo>
                    <a:pt x="10375" y="33052"/>
                  </a:lnTo>
                  <a:lnTo>
                    <a:pt x="7259" y="29145"/>
                  </a:lnTo>
                  <a:lnTo>
                    <a:pt x="5967" y="26663"/>
                  </a:lnTo>
                  <a:lnTo>
                    <a:pt x="7122" y="25704"/>
                  </a:lnTo>
                  <a:lnTo>
                    <a:pt x="7781" y="21321"/>
                  </a:lnTo>
                  <a:lnTo>
                    <a:pt x="5668" y="18072"/>
                  </a:lnTo>
                  <a:lnTo>
                    <a:pt x="2630" y="14504"/>
                  </a:lnTo>
                  <a:lnTo>
                    <a:pt x="0" y="10190"/>
                  </a:lnTo>
                  <a:lnTo>
                    <a:pt x="1401" y="9234"/>
                  </a:lnTo>
                  <a:lnTo>
                    <a:pt x="2017" y="3790"/>
                  </a:lnTo>
                  <a:lnTo>
                    <a:pt x="4597" y="3474"/>
                  </a:lnTo>
                  <a:lnTo>
                    <a:pt x="6306" y="1233"/>
                  </a:lnTo>
                  <a:lnTo>
                    <a:pt x="8181" y="0"/>
                  </a:lnTo>
                  <a:lnTo>
                    <a:pt x="10125" y="1480"/>
                  </a:lnTo>
                  <a:lnTo>
                    <a:pt x="10981" y="4473"/>
                  </a:lnTo>
                  <a:lnTo>
                    <a:pt x="13544" y="4610"/>
                  </a:lnTo>
                  <a:lnTo>
                    <a:pt x="13711" y="9912"/>
                  </a:lnTo>
                  <a:lnTo>
                    <a:pt x="14672" y="14395"/>
                  </a:lnTo>
                  <a:lnTo>
                    <a:pt x="18036" y="11274"/>
                  </a:lnTo>
                  <a:lnTo>
                    <a:pt x="19331" y="12119"/>
                  </a:lnTo>
                  <a:lnTo>
                    <a:pt x="21492" y="11899"/>
                  </a:lnTo>
                  <a:lnTo>
                    <a:pt x="21895" y="10127"/>
                  </a:lnTo>
                  <a:lnTo>
                    <a:pt x="24790" y="10371"/>
                  </a:lnTo>
                  <a:lnTo>
                    <a:pt x="28450" y="14354"/>
                  </a:lnTo>
                  <a:lnTo>
                    <a:pt x="29631" y="19313"/>
                  </a:lnTo>
                  <a:lnTo>
                    <a:pt x="33469" y="23607"/>
                  </a:lnTo>
                  <a:lnTo>
                    <a:pt x="34033" y="27882"/>
                  </a:lnTo>
                  <a:lnTo>
                    <a:pt x="33176" y="30191"/>
                  </a:lnTo>
                  <a:lnTo>
                    <a:pt x="29519" y="29568"/>
                  </a:lnTo>
                  <a:lnTo>
                    <a:pt x="24787" y="30666"/>
                  </a:lnTo>
                  <a:lnTo>
                    <a:pt x="22997" y="34911"/>
                  </a:lnTo>
                  <a:lnTo>
                    <a:pt x="24745" y="4096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7" name="Polygon form 1077"/>
            <p:cNvSpPr/>
            <p:nvPr/>
          </p:nvSpPr>
          <p:spPr>
            <a:xfrm>
              <a:off x="954883" y="3893107"/>
              <a:ext cx="28352" cy="20041"/>
            </a:xfrm>
            <a:custGeom>
              <a:avLst/>
              <a:gdLst/>
              <a:ahLst/>
              <a:cxnLst/>
              <a:rect l="0" t="0" r="0" b="0"/>
              <a:pathLst>
                <a:path w="28352" h="20041">
                  <a:moveTo>
                    <a:pt x="10558" y="3368"/>
                  </a:moveTo>
                  <a:lnTo>
                    <a:pt x="9780" y="4902"/>
                  </a:lnTo>
                  <a:lnTo>
                    <a:pt x="5835" y="4269"/>
                  </a:lnTo>
                  <a:lnTo>
                    <a:pt x="6357" y="7040"/>
                  </a:lnTo>
                  <a:lnTo>
                    <a:pt x="9937" y="6503"/>
                  </a:lnTo>
                  <a:lnTo>
                    <a:pt x="14629" y="7866"/>
                  </a:lnTo>
                  <a:lnTo>
                    <a:pt x="20840" y="6838"/>
                  </a:lnTo>
                  <a:lnTo>
                    <a:pt x="23117" y="11236"/>
                  </a:lnTo>
                  <a:lnTo>
                    <a:pt x="24089" y="10700"/>
                  </a:lnTo>
                  <a:lnTo>
                    <a:pt x="26514" y="11695"/>
                  </a:lnTo>
                  <a:lnTo>
                    <a:pt x="26983" y="13567"/>
                  </a:lnTo>
                  <a:lnTo>
                    <a:pt x="28352" y="16282"/>
                  </a:lnTo>
                  <a:lnTo>
                    <a:pt x="24795" y="16437"/>
                  </a:lnTo>
                  <a:lnTo>
                    <a:pt x="22314" y="16191"/>
                  </a:lnTo>
                  <a:lnTo>
                    <a:pt x="20805" y="18436"/>
                  </a:lnTo>
                  <a:lnTo>
                    <a:pt x="19410" y="18980"/>
                  </a:lnTo>
                  <a:lnTo>
                    <a:pt x="18497" y="20041"/>
                  </a:lnTo>
                  <a:lnTo>
                    <a:pt x="16671" y="18529"/>
                  </a:lnTo>
                  <a:lnTo>
                    <a:pt x="15806" y="14486"/>
                  </a:lnTo>
                  <a:lnTo>
                    <a:pt x="14697" y="14304"/>
                  </a:lnTo>
                  <a:lnTo>
                    <a:pt x="14633" y="12823"/>
                  </a:lnTo>
                  <a:lnTo>
                    <a:pt x="12448" y="11816"/>
                  </a:lnTo>
                  <a:lnTo>
                    <a:pt x="11466" y="13547"/>
                  </a:lnTo>
                  <a:lnTo>
                    <a:pt x="11669" y="15495"/>
                  </a:lnTo>
                  <a:lnTo>
                    <a:pt x="11343" y="16222"/>
                  </a:lnTo>
                  <a:lnTo>
                    <a:pt x="9252" y="16211"/>
                  </a:lnTo>
                  <a:lnTo>
                    <a:pt x="8761" y="18451"/>
                  </a:lnTo>
                  <a:lnTo>
                    <a:pt x="7335" y="17574"/>
                  </a:lnTo>
                  <a:lnTo>
                    <a:pt x="5260" y="19216"/>
                  </a:lnTo>
                  <a:lnTo>
                    <a:pt x="4040" y="18676"/>
                  </a:lnTo>
                  <a:lnTo>
                    <a:pt x="4617" y="13751"/>
                  </a:lnTo>
                  <a:lnTo>
                    <a:pt x="2844" y="10221"/>
                  </a:lnTo>
                  <a:lnTo>
                    <a:pt x="0" y="9188"/>
                  </a:lnTo>
                  <a:lnTo>
                    <a:pt x="268" y="7046"/>
                  </a:lnTo>
                  <a:lnTo>
                    <a:pt x="3182" y="7147"/>
                  </a:lnTo>
                  <a:lnTo>
                    <a:pt x="3999" y="4433"/>
                  </a:lnTo>
                  <a:lnTo>
                    <a:pt x="4126" y="1319"/>
                  </a:lnTo>
                  <a:lnTo>
                    <a:pt x="8289" y="0"/>
                  </a:lnTo>
                  <a:lnTo>
                    <a:pt x="8293" y="2250"/>
                  </a:lnTo>
                  <a:lnTo>
                    <a:pt x="9197" y="3556"/>
                  </a:lnTo>
                  <a:lnTo>
                    <a:pt x="10558" y="336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8" name="Polygon form 1078"/>
            <p:cNvSpPr/>
            <p:nvPr/>
          </p:nvSpPr>
          <p:spPr>
            <a:xfrm>
              <a:off x="900699" y="3886310"/>
              <a:ext cx="53399" cy="35179"/>
            </a:xfrm>
            <a:custGeom>
              <a:avLst/>
              <a:gdLst/>
              <a:ahLst/>
              <a:cxnLst/>
              <a:rect l="0" t="0" r="0" b="0"/>
              <a:pathLst>
                <a:path w="53399" h="35179">
                  <a:moveTo>
                    <a:pt x="37007" y="33493"/>
                  </a:moveTo>
                  <a:lnTo>
                    <a:pt x="35736" y="29486"/>
                  </a:lnTo>
                  <a:lnTo>
                    <a:pt x="33097" y="29408"/>
                  </a:lnTo>
                  <a:lnTo>
                    <a:pt x="28106" y="25325"/>
                  </a:lnTo>
                  <a:lnTo>
                    <a:pt x="25211" y="24901"/>
                  </a:lnTo>
                  <a:lnTo>
                    <a:pt x="20806" y="22619"/>
                  </a:lnTo>
                  <a:lnTo>
                    <a:pt x="18244" y="22265"/>
                  </a:lnTo>
                  <a:lnTo>
                    <a:pt x="16933" y="23203"/>
                  </a:lnTo>
                  <a:lnTo>
                    <a:pt x="14586" y="23142"/>
                  </a:lnTo>
                  <a:lnTo>
                    <a:pt x="12736" y="25942"/>
                  </a:lnTo>
                  <a:lnTo>
                    <a:pt x="9885" y="26960"/>
                  </a:lnTo>
                  <a:lnTo>
                    <a:pt x="8498" y="23618"/>
                  </a:lnTo>
                  <a:lnTo>
                    <a:pt x="7877" y="18631"/>
                  </a:lnTo>
                  <a:lnTo>
                    <a:pt x="4827" y="17111"/>
                  </a:lnTo>
                  <a:lnTo>
                    <a:pt x="4955" y="13831"/>
                  </a:lnTo>
                  <a:lnTo>
                    <a:pt x="2619" y="13629"/>
                  </a:lnTo>
                  <a:lnTo>
                    <a:pt x="2434" y="9604"/>
                  </a:lnTo>
                  <a:lnTo>
                    <a:pt x="5923" y="10660"/>
                  </a:lnTo>
                  <a:lnTo>
                    <a:pt x="8542" y="9038"/>
                  </a:lnTo>
                  <a:lnTo>
                    <a:pt x="5365" y="6275"/>
                  </a:lnTo>
                  <a:lnTo>
                    <a:pt x="3721" y="3595"/>
                  </a:lnTo>
                  <a:lnTo>
                    <a:pt x="1303" y="4899"/>
                  </a:lnTo>
                  <a:lnTo>
                    <a:pt x="1799" y="8387"/>
                  </a:lnTo>
                  <a:lnTo>
                    <a:pt x="0" y="5349"/>
                  </a:lnTo>
                  <a:lnTo>
                    <a:pt x="1107" y="3720"/>
                  </a:lnTo>
                  <a:lnTo>
                    <a:pt x="4686" y="2599"/>
                  </a:lnTo>
                  <a:lnTo>
                    <a:pt x="7302" y="3847"/>
                  </a:lnTo>
                  <a:lnTo>
                    <a:pt x="10613" y="7485"/>
                  </a:lnTo>
                  <a:lnTo>
                    <a:pt x="12293" y="7191"/>
                  </a:lnTo>
                  <a:lnTo>
                    <a:pt x="16098" y="6986"/>
                  </a:lnTo>
                  <a:lnTo>
                    <a:pt x="14915" y="4614"/>
                  </a:lnTo>
                  <a:lnTo>
                    <a:pt x="17358" y="2869"/>
                  </a:lnTo>
                  <a:lnTo>
                    <a:pt x="19430" y="0"/>
                  </a:lnTo>
                  <a:lnTo>
                    <a:pt x="24655" y="2333"/>
                  </a:lnTo>
                  <a:lnTo>
                    <a:pt x="26072" y="6113"/>
                  </a:lnTo>
                  <a:lnTo>
                    <a:pt x="27635" y="7037"/>
                  </a:lnTo>
                  <a:lnTo>
                    <a:pt x="31231" y="6673"/>
                  </a:lnTo>
                  <a:lnTo>
                    <a:pt x="32609" y="7491"/>
                  </a:lnTo>
                  <a:lnTo>
                    <a:pt x="35647" y="12335"/>
                  </a:lnTo>
                  <a:lnTo>
                    <a:pt x="40459" y="15472"/>
                  </a:lnTo>
                  <a:lnTo>
                    <a:pt x="43310" y="17630"/>
                  </a:lnTo>
                  <a:lnTo>
                    <a:pt x="47545" y="19824"/>
                  </a:lnTo>
                  <a:lnTo>
                    <a:pt x="52690" y="21684"/>
                  </a:lnTo>
                  <a:lnTo>
                    <a:pt x="53399" y="24614"/>
                  </a:lnTo>
                  <a:lnTo>
                    <a:pt x="52317" y="24507"/>
                  </a:lnTo>
                  <a:lnTo>
                    <a:pt x="50339" y="23294"/>
                  </a:lnTo>
                  <a:lnTo>
                    <a:pt x="50256" y="25017"/>
                  </a:lnTo>
                  <a:lnTo>
                    <a:pt x="47581" y="26056"/>
                  </a:lnTo>
                  <a:lnTo>
                    <a:pt x="47878" y="29906"/>
                  </a:lnTo>
                  <a:lnTo>
                    <a:pt x="46281" y="31433"/>
                  </a:lnTo>
                  <a:lnTo>
                    <a:pt x="43703" y="32255"/>
                  </a:lnTo>
                  <a:lnTo>
                    <a:pt x="43502" y="34448"/>
                  </a:lnTo>
                  <a:lnTo>
                    <a:pt x="41011" y="35179"/>
                  </a:lnTo>
                  <a:lnTo>
                    <a:pt x="37007" y="3349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9" name="Polygon form 1079"/>
            <p:cNvSpPr/>
            <p:nvPr/>
          </p:nvSpPr>
          <p:spPr>
            <a:xfrm>
              <a:off x="1199871" y="4134510"/>
              <a:ext cx="9344" cy="5700"/>
            </a:xfrm>
            <a:custGeom>
              <a:avLst/>
              <a:gdLst/>
              <a:ahLst/>
              <a:cxnLst/>
              <a:rect l="0" t="0" r="0" b="0"/>
              <a:pathLst>
                <a:path w="9344" h="5700">
                  <a:moveTo>
                    <a:pt x="0" y="3073"/>
                  </a:moveTo>
                  <a:lnTo>
                    <a:pt x="596" y="1850"/>
                  </a:lnTo>
                  <a:lnTo>
                    <a:pt x="4019" y="747"/>
                  </a:lnTo>
                  <a:lnTo>
                    <a:pt x="6704" y="629"/>
                  </a:lnTo>
                  <a:lnTo>
                    <a:pt x="7973" y="0"/>
                  </a:lnTo>
                  <a:lnTo>
                    <a:pt x="9344" y="683"/>
                  </a:lnTo>
                  <a:lnTo>
                    <a:pt x="7771" y="2073"/>
                  </a:lnTo>
                  <a:lnTo>
                    <a:pt x="3514" y="4274"/>
                  </a:lnTo>
                  <a:lnTo>
                    <a:pt x="132" y="5700"/>
                  </a:lnTo>
                  <a:lnTo>
                    <a:pt x="261" y="4113"/>
                  </a:lnTo>
                  <a:lnTo>
                    <a:pt x="0" y="307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0" name="Polygon form 1080"/>
            <p:cNvSpPr/>
            <p:nvPr/>
          </p:nvSpPr>
          <p:spPr>
            <a:xfrm>
              <a:off x="797362" y="3882537"/>
              <a:ext cx="20833" cy="13998"/>
            </a:xfrm>
            <a:custGeom>
              <a:avLst/>
              <a:gdLst/>
              <a:ahLst/>
              <a:cxnLst/>
              <a:rect l="0" t="0" r="0" b="0"/>
              <a:pathLst>
                <a:path w="20833" h="13998">
                  <a:moveTo>
                    <a:pt x="711" y="0"/>
                  </a:moveTo>
                  <a:lnTo>
                    <a:pt x="1891" y="1921"/>
                  </a:lnTo>
                  <a:lnTo>
                    <a:pt x="3155" y="1557"/>
                  </a:lnTo>
                  <a:lnTo>
                    <a:pt x="5823" y="2251"/>
                  </a:lnTo>
                  <a:lnTo>
                    <a:pt x="10793" y="2419"/>
                  </a:lnTo>
                  <a:lnTo>
                    <a:pt x="12310" y="1190"/>
                  </a:lnTo>
                  <a:lnTo>
                    <a:pt x="16118" y="26"/>
                  </a:lnTo>
                  <a:lnTo>
                    <a:pt x="18790" y="1694"/>
                  </a:lnTo>
                  <a:lnTo>
                    <a:pt x="20833" y="2153"/>
                  </a:lnTo>
                  <a:lnTo>
                    <a:pt x="19351" y="4137"/>
                  </a:lnTo>
                  <a:lnTo>
                    <a:pt x="18561" y="7529"/>
                  </a:lnTo>
                  <a:lnTo>
                    <a:pt x="20004" y="10198"/>
                  </a:lnTo>
                  <a:lnTo>
                    <a:pt x="16997" y="9617"/>
                  </a:lnTo>
                  <a:lnTo>
                    <a:pt x="13713" y="11157"/>
                  </a:lnTo>
                  <a:lnTo>
                    <a:pt x="13955" y="13504"/>
                  </a:lnTo>
                  <a:lnTo>
                    <a:pt x="10900" y="13998"/>
                  </a:lnTo>
                  <a:lnTo>
                    <a:pt x="8309" y="12389"/>
                  </a:lnTo>
                  <a:lnTo>
                    <a:pt x="5716" y="13724"/>
                  </a:lnTo>
                  <a:lnTo>
                    <a:pt x="3174" y="13624"/>
                  </a:lnTo>
                  <a:lnTo>
                    <a:pt x="2606" y="10514"/>
                  </a:lnTo>
                  <a:lnTo>
                    <a:pt x="745" y="9027"/>
                  </a:lnTo>
                  <a:lnTo>
                    <a:pt x="1234" y="8355"/>
                  </a:lnTo>
                  <a:lnTo>
                    <a:pt x="807" y="7800"/>
                  </a:lnTo>
                  <a:lnTo>
                    <a:pt x="1218" y="6294"/>
                  </a:lnTo>
                  <a:lnTo>
                    <a:pt x="2348" y="4803"/>
                  </a:lnTo>
                  <a:lnTo>
                    <a:pt x="488" y="2795"/>
                  </a:lnTo>
                  <a:lnTo>
                    <a:pt x="0" y="1080"/>
                  </a:lnTo>
                  <a:lnTo>
                    <a:pt x="711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1" name="Polygon form 1081"/>
            <p:cNvSpPr/>
            <p:nvPr/>
          </p:nvSpPr>
          <p:spPr>
            <a:xfrm>
              <a:off x="485280" y="4038593"/>
              <a:ext cx="4272" cy="4257"/>
            </a:xfrm>
            <a:custGeom>
              <a:avLst/>
              <a:gdLst/>
              <a:ahLst/>
              <a:cxnLst/>
              <a:rect l="0" t="0" r="0" b="0"/>
              <a:pathLst>
                <a:path w="4272" h="4257">
                  <a:moveTo>
                    <a:pt x="1246" y="602"/>
                  </a:moveTo>
                  <a:lnTo>
                    <a:pt x="3483" y="0"/>
                  </a:lnTo>
                  <a:lnTo>
                    <a:pt x="4272" y="177"/>
                  </a:lnTo>
                  <a:lnTo>
                    <a:pt x="3883" y="3760"/>
                  </a:lnTo>
                  <a:lnTo>
                    <a:pt x="660" y="4257"/>
                  </a:lnTo>
                  <a:lnTo>
                    <a:pt x="0" y="3817"/>
                  </a:lnTo>
                  <a:lnTo>
                    <a:pt x="1194" y="2504"/>
                  </a:lnTo>
                  <a:lnTo>
                    <a:pt x="1246" y="60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2" name="Polygon form 1082"/>
            <p:cNvSpPr/>
            <p:nvPr/>
          </p:nvSpPr>
          <p:spPr>
            <a:xfrm>
              <a:off x="748799" y="3915372"/>
              <a:ext cx="14305" cy="33116"/>
            </a:xfrm>
            <a:custGeom>
              <a:avLst/>
              <a:gdLst/>
              <a:ahLst/>
              <a:cxnLst/>
              <a:rect l="0" t="0" r="0" b="0"/>
              <a:pathLst>
                <a:path w="14305" h="33116">
                  <a:moveTo>
                    <a:pt x="7550" y="33116"/>
                  </a:moveTo>
                  <a:lnTo>
                    <a:pt x="5752" y="24682"/>
                  </a:lnTo>
                  <a:lnTo>
                    <a:pt x="3481" y="22793"/>
                  </a:lnTo>
                  <a:lnTo>
                    <a:pt x="3417" y="21655"/>
                  </a:lnTo>
                  <a:lnTo>
                    <a:pt x="411" y="18866"/>
                  </a:lnTo>
                  <a:lnTo>
                    <a:pt x="0" y="15326"/>
                  </a:lnTo>
                  <a:lnTo>
                    <a:pt x="2117" y="12694"/>
                  </a:lnTo>
                  <a:lnTo>
                    <a:pt x="2832" y="8813"/>
                  </a:lnTo>
                  <a:lnTo>
                    <a:pt x="2129" y="4333"/>
                  </a:lnTo>
                  <a:lnTo>
                    <a:pt x="2764" y="1917"/>
                  </a:lnTo>
                  <a:lnTo>
                    <a:pt x="6515" y="0"/>
                  </a:lnTo>
                  <a:lnTo>
                    <a:pt x="8990" y="551"/>
                  </a:lnTo>
                  <a:lnTo>
                    <a:pt x="8983" y="2931"/>
                  </a:lnTo>
                  <a:lnTo>
                    <a:pt x="11889" y="1182"/>
                  </a:lnTo>
                  <a:lnTo>
                    <a:pt x="12178" y="2084"/>
                  </a:lnTo>
                  <a:lnTo>
                    <a:pt x="10519" y="4399"/>
                  </a:lnTo>
                  <a:lnTo>
                    <a:pt x="10585" y="6574"/>
                  </a:lnTo>
                  <a:lnTo>
                    <a:pt x="11855" y="7736"/>
                  </a:lnTo>
                  <a:lnTo>
                    <a:pt x="11556" y="11808"/>
                  </a:lnTo>
                  <a:lnTo>
                    <a:pt x="9309" y="14185"/>
                  </a:lnTo>
                  <a:lnTo>
                    <a:pt x="10081" y="16745"/>
                  </a:lnTo>
                  <a:lnTo>
                    <a:pt x="11929" y="16815"/>
                  </a:lnTo>
                  <a:lnTo>
                    <a:pt x="12915" y="19046"/>
                  </a:lnTo>
                  <a:lnTo>
                    <a:pt x="14305" y="19773"/>
                  </a:lnTo>
                  <a:lnTo>
                    <a:pt x="14246" y="23387"/>
                  </a:lnTo>
                  <a:lnTo>
                    <a:pt x="12547" y="24747"/>
                  </a:lnTo>
                  <a:lnTo>
                    <a:pt x="11494" y="26259"/>
                  </a:lnTo>
                  <a:lnTo>
                    <a:pt x="9082" y="28084"/>
                  </a:lnTo>
                  <a:lnTo>
                    <a:pt x="9530" y="30030"/>
                  </a:lnTo>
                  <a:lnTo>
                    <a:pt x="9282" y="32018"/>
                  </a:lnTo>
                  <a:lnTo>
                    <a:pt x="7550" y="3311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3" name="Polygon form 1083"/>
            <p:cNvSpPr/>
            <p:nvPr/>
          </p:nvSpPr>
          <p:spPr>
            <a:xfrm>
              <a:off x="812551" y="3892094"/>
              <a:ext cx="66188" cy="29297"/>
            </a:xfrm>
            <a:custGeom>
              <a:avLst/>
              <a:gdLst/>
              <a:ahLst/>
              <a:cxnLst/>
              <a:rect l="0" t="0" r="0" b="0"/>
              <a:pathLst>
                <a:path w="66188" h="29297">
                  <a:moveTo>
                    <a:pt x="35642" y="3192"/>
                  </a:moveTo>
                  <a:lnTo>
                    <a:pt x="40847" y="4904"/>
                  </a:lnTo>
                  <a:lnTo>
                    <a:pt x="44696" y="4079"/>
                  </a:lnTo>
                  <a:lnTo>
                    <a:pt x="47709" y="4427"/>
                  </a:lnTo>
                  <a:lnTo>
                    <a:pt x="51272" y="1856"/>
                  </a:lnTo>
                  <a:lnTo>
                    <a:pt x="54850" y="1535"/>
                  </a:lnTo>
                  <a:lnTo>
                    <a:pt x="58583" y="3768"/>
                  </a:lnTo>
                  <a:lnTo>
                    <a:pt x="59489" y="5417"/>
                  </a:lnTo>
                  <a:lnTo>
                    <a:pt x="59606" y="7728"/>
                  </a:lnTo>
                  <a:lnTo>
                    <a:pt x="62383" y="8836"/>
                  </a:lnTo>
                  <a:lnTo>
                    <a:pt x="64004" y="10181"/>
                  </a:lnTo>
                  <a:lnTo>
                    <a:pt x="61908" y="11593"/>
                  </a:lnTo>
                  <a:lnTo>
                    <a:pt x="64005" y="16995"/>
                  </a:lnTo>
                  <a:lnTo>
                    <a:pt x="63596" y="18479"/>
                  </a:lnTo>
                  <a:lnTo>
                    <a:pt x="66188" y="22225"/>
                  </a:lnTo>
                  <a:lnTo>
                    <a:pt x="64659" y="23068"/>
                  </a:lnTo>
                  <a:lnTo>
                    <a:pt x="63219" y="21893"/>
                  </a:lnTo>
                  <a:lnTo>
                    <a:pt x="59057" y="21383"/>
                  </a:lnTo>
                  <a:lnTo>
                    <a:pt x="57685" y="22156"/>
                  </a:lnTo>
                  <a:lnTo>
                    <a:pt x="53838" y="22987"/>
                  </a:lnTo>
                  <a:lnTo>
                    <a:pt x="51943" y="22951"/>
                  </a:lnTo>
                  <a:lnTo>
                    <a:pt x="48203" y="24818"/>
                  </a:lnTo>
                  <a:lnTo>
                    <a:pt x="45324" y="24896"/>
                  </a:lnTo>
                  <a:lnTo>
                    <a:pt x="43326" y="24046"/>
                  </a:lnTo>
                  <a:lnTo>
                    <a:pt x="39667" y="25443"/>
                  </a:lnTo>
                  <a:lnTo>
                    <a:pt x="38386" y="24548"/>
                  </a:lnTo>
                  <a:lnTo>
                    <a:pt x="38578" y="27188"/>
                  </a:lnTo>
                  <a:lnTo>
                    <a:pt x="37784" y="28243"/>
                  </a:lnTo>
                  <a:lnTo>
                    <a:pt x="36987" y="29297"/>
                  </a:lnTo>
                  <a:lnTo>
                    <a:pt x="35395" y="27180"/>
                  </a:lnTo>
                  <a:lnTo>
                    <a:pt x="36473" y="25378"/>
                  </a:lnTo>
                  <a:lnTo>
                    <a:pt x="34392" y="25824"/>
                  </a:lnTo>
                  <a:lnTo>
                    <a:pt x="31309" y="24795"/>
                  </a:lnTo>
                  <a:lnTo>
                    <a:pt x="29264" y="27560"/>
                  </a:lnTo>
                  <a:lnTo>
                    <a:pt x="23997" y="28188"/>
                  </a:lnTo>
                  <a:lnTo>
                    <a:pt x="20834" y="25706"/>
                  </a:lnTo>
                  <a:lnTo>
                    <a:pt x="17033" y="25613"/>
                  </a:lnTo>
                  <a:lnTo>
                    <a:pt x="16458" y="27584"/>
                  </a:lnTo>
                  <a:lnTo>
                    <a:pt x="14093" y="28184"/>
                  </a:lnTo>
                  <a:lnTo>
                    <a:pt x="10408" y="25728"/>
                  </a:lnTo>
                  <a:lnTo>
                    <a:pt x="6586" y="25873"/>
                  </a:lnTo>
                  <a:lnTo>
                    <a:pt x="3998" y="21216"/>
                  </a:lnTo>
                  <a:lnTo>
                    <a:pt x="1165" y="18640"/>
                  </a:lnTo>
                  <a:lnTo>
                    <a:pt x="2448" y="14949"/>
                  </a:lnTo>
                  <a:lnTo>
                    <a:pt x="0" y="12732"/>
                  </a:lnTo>
                  <a:lnTo>
                    <a:pt x="3298" y="8163"/>
                  </a:lnTo>
                  <a:lnTo>
                    <a:pt x="8563" y="7884"/>
                  </a:lnTo>
                  <a:lnTo>
                    <a:pt x="9537" y="4276"/>
                  </a:lnTo>
                  <a:lnTo>
                    <a:pt x="16135" y="4779"/>
                  </a:lnTo>
                  <a:lnTo>
                    <a:pt x="19795" y="1638"/>
                  </a:lnTo>
                  <a:lnTo>
                    <a:pt x="23555" y="223"/>
                  </a:lnTo>
                  <a:lnTo>
                    <a:pt x="29156" y="0"/>
                  </a:lnTo>
                  <a:lnTo>
                    <a:pt x="35642" y="319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4" name="Polygon form 1084"/>
            <p:cNvSpPr/>
            <p:nvPr/>
          </p:nvSpPr>
          <p:spPr>
            <a:xfrm>
              <a:off x="811075" y="3892154"/>
              <a:ext cx="10104" cy="9418"/>
            </a:xfrm>
            <a:custGeom>
              <a:avLst/>
              <a:gdLst/>
              <a:ahLst/>
              <a:cxnLst/>
              <a:rect l="0" t="0" r="0" b="0"/>
              <a:pathLst>
                <a:path w="10104" h="9418">
                  <a:moveTo>
                    <a:pt x="4319" y="6833"/>
                  </a:moveTo>
                  <a:lnTo>
                    <a:pt x="1753" y="9418"/>
                  </a:lnTo>
                  <a:lnTo>
                    <a:pt x="418" y="7241"/>
                  </a:lnTo>
                  <a:lnTo>
                    <a:pt x="352" y="6268"/>
                  </a:lnTo>
                  <a:lnTo>
                    <a:pt x="1104" y="5726"/>
                  </a:lnTo>
                  <a:lnTo>
                    <a:pt x="1811" y="2760"/>
                  </a:lnTo>
                  <a:lnTo>
                    <a:pt x="0" y="1540"/>
                  </a:lnTo>
                  <a:lnTo>
                    <a:pt x="3284" y="0"/>
                  </a:lnTo>
                  <a:lnTo>
                    <a:pt x="6291" y="581"/>
                  </a:lnTo>
                  <a:lnTo>
                    <a:pt x="6928" y="2386"/>
                  </a:lnTo>
                  <a:lnTo>
                    <a:pt x="10104" y="3855"/>
                  </a:lnTo>
                  <a:lnTo>
                    <a:pt x="9632" y="5021"/>
                  </a:lnTo>
                  <a:lnTo>
                    <a:pt x="5603" y="5351"/>
                  </a:lnTo>
                  <a:lnTo>
                    <a:pt x="4319" y="683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5" name="Polygon form 1085"/>
            <p:cNvSpPr/>
            <p:nvPr/>
          </p:nvSpPr>
          <p:spPr>
            <a:xfrm>
              <a:off x="1165255" y="3960177"/>
              <a:ext cx="5106" cy="17162"/>
            </a:xfrm>
            <a:custGeom>
              <a:avLst/>
              <a:gdLst/>
              <a:ahLst/>
              <a:cxnLst/>
              <a:rect l="0" t="0" r="0" b="0"/>
              <a:pathLst>
                <a:path w="5106" h="17162">
                  <a:moveTo>
                    <a:pt x="4696" y="4542"/>
                  </a:moveTo>
                  <a:lnTo>
                    <a:pt x="5106" y="12875"/>
                  </a:lnTo>
                  <a:lnTo>
                    <a:pt x="4792" y="17162"/>
                  </a:lnTo>
                  <a:lnTo>
                    <a:pt x="1579" y="12945"/>
                  </a:lnTo>
                  <a:lnTo>
                    <a:pt x="0" y="9178"/>
                  </a:lnTo>
                  <a:lnTo>
                    <a:pt x="532" y="4039"/>
                  </a:lnTo>
                  <a:lnTo>
                    <a:pt x="2132" y="0"/>
                  </a:lnTo>
                  <a:lnTo>
                    <a:pt x="4295" y="1420"/>
                  </a:lnTo>
                  <a:lnTo>
                    <a:pt x="4696" y="454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6" name="Polygon form 1086"/>
            <p:cNvSpPr/>
            <p:nvPr/>
          </p:nvSpPr>
          <p:spPr>
            <a:xfrm>
              <a:off x="834708" y="4095521"/>
              <a:ext cx="41320" cy="51062"/>
            </a:xfrm>
            <a:custGeom>
              <a:avLst/>
              <a:gdLst/>
              <a:ahLst/>
              <a:cxnLst/>
              <a:rect l="0" t="0" r="0" b="0"/>
              <a:pathLst>
                <a:path w="41320" h="51062">
                  <a:moveTo>
                    <a:pt x="17690" y="0"/>
                  </a:moveTo>
                  <a:lnTo>
                    <a:pt x="18338" y="520"/>
                  </a:lnTo>
                  <a:lnTo>
                    <a:pt x="32207" y="10192"/>
                  </a:lnTo>
                  <a:lnTo>
                    <a:pt x="32433" y="12944"/>
                  </a:lnTo>
                  <a:lnTo>
                    <a:pt x="37869" y="17702"/>
                  </a:lnTo>
                  <a:lnTo>
                    <a:pt x="35974" y="23544"/>
                  </a:lnTo>
                  <a:lnTo>
                    <a:pt x="36135" y="26234"/>
                  </a:lnTo>
                  <a:lnTo>
                    <a:pt x="38544" y="27973"/>
                  </a:lnTo>
                  <a:lnTo>
                    <a:pt x="38624" y="29208"/>
                  </a:lnTo>
                  <a:lnTo>
                    <a:pt x="37484" y="32070"/>
                  </a:lnTo>
                  <a:lnTo>
                    <a:pt x="37658" y="33513"/>
                  </a:lnTo>
                  <a:lnTo>
                    <a:pt x="37332" y="35779"/>
                  </a:lnTo>
                  <a:lnTo>
                    <a:pt x="38563" y="38762"/>
                  </a:lnTo>
                  <a:lnTo>
                    <a:pt x="39962" y="43452"/>
                  </a:lnTo>
                  <a:lnTo>
                    <a:pt x="41320" y="44500"/>
                  </a:lnTo>
                  <a:lnTo>
                    <a:pt x="38163" y="47232"/>
                  </a:lnTo>
                  <a:lnTo>
                    <a:pt x="33909" y="49046"/>
                  </a:lnTo>
                  <a:lnTo>
                    <a:pt x="31624" y="48952"/>
                  </a:lnTo>
                  <a:lnTo>
                    <a:pt x="30202" y="50365"/>
                  </a:lnTo>
                  <a:lnTo>
                    <a:pt x="27543" y="50469"/>
                  </a:lnTo>
                  <a:lnTo>
                    <a:pt x="26521" y="51062"/>
                  </a:lnTo>
                  <a:lnTo>
                    <a:pt x="21996" y="49696"/>
                  </a:lnTo>
                  <a:lnTo>
                    <a:pt x="19111" y="50061"/>
                  </a:lnTo>
                  <a:lnTo>
                    <a:pt x="18288" y="43615"/>
                  </a:lnTo>
                  <a:lnTo>
                    <a:pt x="17068" y="41400"/>
                  </a:lnTo>
                  <a:lnTo>
                    <a:pt x="16343" y="40087"/>
                  </a:lnTo>
                  <a:lnTo>
                    <a:pt x="12621" y="39186"/>
                  </a:lnTo>
                  <a:lnTo>
                    <a:pt x="10492" y="37755"/>
                  </a:lnTo>
                  <a:lnTo>
                    <a:pt x="8083" y="36948"/>
                  </a:lnTo>
                  <a:lnTo>
                    <a:pt x="6579" y="36150"/>
                  </a:lnTo>
                  <a:lnTo>
                    <a:pt x="5012" y="34939"/>
                  </a:lnTo>
                  <a:lnTo>
                    <a:pt x="3086" y="28974"/>
                  </a:lnTo>
                  <a:lnTo>
                    <a:pt x="917" y="26320"/>
                  </a:lnTo>
                  <a:lnTo>
                    <a:pt x="201" y="23576"/>
                  </a:lnTo>
                  <a:lnTo>
                    <a:pt x="626" y="21120"/>
                  </a:lnTo>
                  <a:lnTo>
                    <a:pt x="0" y="16770"/>
                  </a:lnTo>
                  <a:lnTo>
                    <a:pt x="1592" y="16548"/>
                  </a:lnTo>
                  <a:lnTo>
                    <a:pt x="3008" y="14838"/>
                  </a:lnTo>
                  <a:lnTo>
                    <a:pt x="4533" y="12375"/>
                  </a:lnTo>
                  <a:lnTo>
                    <a:pt x="5492" y="11387"/>
                  </a:lnTo>
                  <a:lnTo>
                    <a:pt x="5471" y="9850"/>
                  </a:lnTo>
                  <a:lnTo>
                    <a:pt x="4653" y="8777"/>
                  </a:lnTo>
                  <a:lnTo>
                    <a:pt x="4446" y="6915"/>
                  </a:lnTo>
                  <a:lnTo>
                    <a:pt x="5560" y="6318"/>
                  </a:lnTo>
                  <a:lnTo>
                    <a:pt x="5800" y="3536"/>
                  </a:lnTo>
                  <a:lnTo>
                    <a:pt x="4284" y="867"/>
                  </a:lnTo>
                  <a:lnTo>
                    <a:pt x="5635" y="299"/>
                  </a:lnTo>
                  <a:lnTo>
                    <a:pt x="9852" y="362"/>
                  </a:lnTo>
                  <a:lnTo>
                    <a:pt x="17690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7" name="Polygon form 1087"/>
            <p:cNvSpPr/>
            <p:nvPr/>
          </p:nvSpPr>
          <p:spPr>
            <a:xfrm>
              <a:off x="835759" y="4070898"/>
              <a:ext cx="20970" cy="26947"/>
            </a:xfrm>
            <a:custGeom>
              <a:avLst/>
              <a:gdLst/>
              <a:ahLst/>
              <a:cxnLst/>
              <a:rect l="0" t="0" r="0" b="0"/>
              <a:pathLst>
                <a:path w="20970" h="26947">
                  <a:moveTo>
                    <a:pt x="8800" y="24985"/>
                  </a:moveTo>
                  <a:lnTo>
                    <a:pt x="4584" y="24922"/>
                  </a:lnTo>
                  <a:lnTo>
                    <a:pt x="3233" y="25489"/>
                  </a:lnTo>
                  <a:lnTo>
                    <a:pt x="929" y="26947"/>
                  </a:lnTo>
                  <a:lnTo>
                    <a:pt x="0" y="26464"/>
                  </a:lnTo>
                  <a:lnTo>
                    <a:pt x="43" y="22901"/>
                  </a:lnTo>
                  <a:lnTo>
                    <a:pt x="936" y="21095"/>
                  </a:lnTo>
                  <a:lnTo>
                    <a:pt x="1150" y="17300"/>
                  </a:lnTo>
                  <a:lnTo>
                    <a:pt x="1954" y="15102"/>
                  </a:lnTo>
                  <a:lnTo>
                    <a:pt x="3414" y="12635"/>
                  </a:lnTo>
                  <a:lnTo>
                    <a:pt x="4885" y="11378"/>
                  </a:lnTo>
                  <a:lnTo>
                    <a:pt x="6110" y="9698"/>
                  </a:lnTo>
                  <a:lnTo>
                    <a:pt x="4564" y="9059"/>
                  </a:lnTo>
                  <a:lnTo>
                    <a:pt x="4746" y="3529"/>
                  </a:lnTo>
                  <a:lnTo>
                    <a:pt x="6314" y="2237"/>
                  </a:lnTo>
                  <a:lnTo>
                    <a:pt x="8770" y="3290"/>
                  </a:lnTo>
                  <a:lnTo>
                    <a:pt x="11850" y="2177"/>
                  </a:lnTo>
                  <a:lnTo>
                    <a:pt x="14554" y="2182"/>
                  </a:lnTo>
                  <a:lnTo>
                    <a:pt x="16887" y="0"/>
                  </a:lnTo>
                  <a:lnTo>
                    <a:pt x="18754" y="3284"/>
                  </a:lnTo>
                  <a:lnTo>
                    <a:pt x="19231" y="5660"/>
                  </a:lnTo>
                  <a:lnTo>
                    <a:pt x="20970" y="11095"/>
                  </a:lnTo>
                  <a:lnTo>
                    <a:pt x="19590" y="14549"/>
                  </a:lnTo>
                  <a:lnTo>
                    <a:pt x="17706" y="17685"/>
                  </a:lnTo>
                  <a:lnTo>
                    <a:pt x="16607" y="19604"/>
                  </a:lnTo>
                  <a:lnTo>
                    <a:pt x="16638" y="24623"/>
                  </a:lnTo>
                  <a:lnTo>
                    <a:pt x="8800" y="2498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8" name="Polygon form 1088"/>
            <p:cNvSpPr/>
            <p:nvPr/>
          </p:nvSpPr>
          <p:spPr>
            <a:xfrm>
              <a:off x="793907" y="3843686"/>
              <a:ext cx="57972" cy="37554"/>
            </a:xfrm>
            <a:custGeom>
              <a:avLst/>
              <a:gdLst/>
              <a:ahLst/>
              <a:cxnLst/>
              <a:rect l="0" t="0" r="0" b="0"/>
              <a:pathLst>
                <a:path w="57972" h="37554">
                  <a:moveTo>
                    <a:pt x="28358" y="1250"/>
                  </a:moveTo>
                  <a:lnTo>
                    <a:pt x="29568" y="1412"/>
                  </a:lnTo>
                  <a:lnTo>
                    <a:pt x="30155" y="323"/>
                  </a:lnTo>
                  <a:lnTo>
                    <a:pt x="31154" y="536"/>
                  </a:lnTo>
                  <a:lnTo>
                    <a:pt x="34316" y="0"/>
                  </a:lnTo>
                  <a:lnTo>
                    <a:pt x="36867" y="2614"/>
                  </a:lnTo>
                  <a:lnTo>
                    <a:pt x="36272" y="3587"/>
                  </a:lnTo>
                  <a:lnTo>
                    <a:pt x="36828" y="5041"/>
                  </a:lnTo>
                  <a:lnTo>
                    <a:pt x="39398" y="5204"/>
                  </a:lnTo>
                  <a:lnTo>
                    <a:pt x="40944" y="7217"/>
                  </a:lnTo>
                  <a:lnTo>
                    <a:pt x="41064" y="8145"/>
                  </a:lnTo>
                  <a:lnTo>
                    <a:pt x="45453" y="9694"/>
                  </a:lnTo>
                  <a:lnTo>
                    <a:pt x="47742" y="8882"/>
                  </a:lnTo>
                  <a:lnTo>
                    <a:pt x="50186" y="11033"/>
                  </a:lnTo>
                  <a:lnTo>
                    <a:pt x="52043" y="10930"/>
                  </a:lnTo>
                  <a:lnTo>
                    <a:pt x="57101" y="12328"/>
                  </a:lnTo>
                  <a:lnTo>
                    <a:pt x="57450" y="13711"/>
                  </a:lnTo>
                  <a:lnTo>
                    <a:pt x="56690" y="16217"/>
                  </a:lnTo>
                  <a:lnTo>
                    <a:pt x="57972" y="18796"/>
                  </a:lnTo>
                  <a:lnTo>
                    <a:pt x="57801" y="20383"/>
                  </a:lnTo>
                  <a:lnTo>
                    <a:pt x="54728" y="20817"/>
                  </a:lnTo>
                  <a:lnTo>
                    <a:pt x="53322" y="22179"/>
                  </a:lnTo>
                  <a:lnTo>
                    <a:pt x="53645" y="24277"/>
                  </a:lnTo>
                  <a:lnTo>
                    <a:pt x="51108" y="24723"/>
                  </a:lnTo>
                  <a:lnTo>
                    <a:pt x="49224" y="26305"/>
                  </a:lnTo>
                  <a:lnTo>
                    <a:pt x="46197" y="26631"/>
                  </a:lnTo>
                  <a:lnTo>
                    <a:pt x="43686" y="28457"/>
                  </a:lnTo>
                  <a:lnTo>
                    <a:pt x="44406" y="31385"/>
                  </a:lnTo>
                  <a:lnTo>
                    <a:pt x="46230" y="32484"/>
                  </a:lnTo>
                  <a:lnTo>
                    <a:pt x="49559" y="32118"/>
                  </a:lnTo>
                  <a:lnTo>
                    <a:pt x="49221" y="33817"/>
                  </a:lnTo>
                  <a:lnTo>
                    <a:pt x="45727" y="34722"/>
                  </a:lnTo>
                  <a:lnTo>
                    <a:pt x="41668" y="37554"/>
                  </a:lnTo>
                  <a:lnTo>
                    <a:pt x="39651" y="36637"/>
                  </a:lnTo>
                  <a:lnTo>
                    <a:pt x="40017" y="34405"/>
                  </a:lnTo>
                  <a:lnTo>
                    <a:pt x="36157" y="33106"/>
                  </a:lnTo>
                  <a:lnTo>
                    <a:pt x="36594" y="32189"/>
                  </a:lnTo>
                  <a:lnTo>
                    <a:pt x="39500" y="30551"/>
                  </a:lnTo>
                  <a:lnTo>
                    <a:pt x="38358" y="29493"/>
                  </a:lnTo>
                  <a:lnTo>
                    <a:pt x="33030" y="28417"/>
                  </a:lnTo>
                  <a:lnTo>
                    <a:pt x="32513" y="26664"/>
                  </a:lnTo>
                  <a:lnTo>
                    <a:pt x="29560" y="27310"/>
                  </a:lnTo>
                  <a:lnTo>
                    <a:pt x="28746" y="29930"/>
                  </a:lnTo>
                  <a:lnTo>
                    <a:pt x="26710" y="33464"/>
                  </a:lnTo>
                  <a:lnTo>
                    <a:pt x="25084" y="32686"/>
                  </a:lnTo>
                  <a:lnTo>
                    <a:pt x="23633" y="33474"/>
                  </a:lnTo>
                  <a:lnTo>
                    <a:pt x="22026" y="32634"/>
                  </a:lnTo>
                  <a:lnTo>
                    <a:pt x="22788" y="32107"/>
                  </a:lnTo>
                  <a:lnTo>
                    <a:pt x="23131" y="30480"/>
                  </a:lnTo>
                  <a:lnTo>
                    <a:pt x="23814" y="28960"/>
                  </a:lnTo>
                  <a:lnTo>
                    <a:pt x="23454" y="28121"/>
                  </a:lnTo>
                  <a:lnTo>
                    <a:pt x="24087" y="27732"/>
                  </a:lnTo>
                  <a:lnTo>
                    <a:pt x="24510" y="28377"/>
                  </a:lnTo>
                  <a:lnTo>
                    <a:pt x="26475" y="28476"/>
                  </a:lnTo>
                  <a:lnTo>
                    <a:pt x="27293" y="28110"/>
                  </a:lnTo>
                  <a:lnTo>
                    <a:pt x="26605" y="27645"/>
                  </a:lnTo>
                  <a:lnTo>
                    <a:pt x="26728" y="26938"/>
                  </a:lnTo>
                  <a:lnTo>
                    <a:pt x="25394" y="25764"/>
                  </a:lnTo>
                  <a:lnTo>
                    <a:pt x="24613" y="23805"/>
                  </a:lnTo>
                  <a:lnTo>
                    <a:pt x="23302" y="23059"/>
                  </a:lnTo>
                  <a:lnTo>
                    <a:pt x="23288" y="21458"/>
                  </a:lnTo>
                  <a:lnTo>
                    <a:pt x="21619" y="20221"/>
                  </a:lnTo>
                  <a:lnTo>
                    <a:pt x="20253" y="20072"/>
                  </a:lnTo>
                  <a:lnTo>
                    <a:pt x="17635" y="18652"/>
                  </a:lnTo>
                  <a:lnTo>
                    <a:pt x="15545" y="19160"/>
                  </a:lnTo>
                  <a:lnTo>
                    <a:pt x="14871" y="19868"/>
                  </a:lnTo>
                  <a:lnTo>
                    <a:pt x="13498" y="19893"/>
                  </a:lnTo>
                  <a:lnTo>
                    <a:pt x="12834" y="21008"/>
                  </a:lnTo>
                  <a:lnTo>
                    <a:pt x="10489" y="21504"/>
                  </a:lnTo>
                  <a:lnTo>
                    <a:pt x="9471" y="22246"/>
                  </a:lnTo>
                  <a:lnTo>
                    <a:pt x="7804" y="21122"/>
                  </a:lnTo>
                  <a:lnTo>
                    <a:pt x="5711" y="21140"/>
                  </a:lnTo>
                  <a:lnTo>
                    <a:pt x="3628" y="20652"/>
                  </a:lnTo>
                  <a:lnTo>
                    <a:pt x="2344" y="21682"/>
                  </a:lnTo>
                  <a:lnTo>
                    <a:pt x="1962" y="20424"/>
                  </a:lnTo>
                  <a:lnTo>
                    <a:pt x="0" y="19173"/>
                  </a:lnTo>
                  <a:lnTo>
                    <a:pt x="403" y="17266"/>
                  </a:lnTo>
                  <a:lnTo>
                    <a:pt x="1149" y="16027"/>
                  </a:lnTo>
                  <a:lnTo>
                    <a:pt x="1890" y="16290"/>
                  </a:lnTo>
                  <a:lnTo>
                    <a:pt x="790" y="14189"/>
                  </a:lnTo>
                  <a:lnTo>
                    <a:pt x="3199" y="10228"/>
                  </a:lnTo>
                  <a:lnTo>
                    <a:pt x="4712" y="9653"/>
                  </a:lnTo>
                  <a:lnTo>
                    <a:pt x="4873" y="8327"/>
                  </a:lnTo>
                  <a:lnTo>
                    <a:pt x="2706" y="4248"/>
                  </a:lnTo>
                  <a:lnTo>
                    <a:pt x="4193" y="4038"/>
                  </a:lnTo>
                  <a:lnTo>
                    <a:pt x="5742" y="2732"/>
                  </a:lnTo>
                  <a:lnTo>
                    <a:pt x="8171" y="2583"/>
                  </a:lnTo>
                  <a:lnTo>
                    <a:pt x="11415" y="2890"/>
                  </a:lnTo>
                  <a:lnTo>
                    <a:pt x="15121" y="3949"/>
                  </a:lnTo>
                  <a:lnTo>
                    <a:pt x="17627" y="3992"/>
                  </a:lnTo>
                  <a:lnTo>
                    <a:pt x="18930" y="4647"/>
                  </a:lnTo>
                  <a:lnTo>
                    <a:pt x="19978" y="3801"/>
                  </a:lnTo>
                  <a:lnTo>
                    <a:pt x="20996" y="4883"/>
                  </a:lnTo>
                  <a:lnTo>
                    <a:pt x="23813" y="4595"/>
                  </a:lnTo>
                  <a:lnTo>
                    <a:pt x="25153" y="5022"/>
                  </a:lnTo>
                  <a:lnTo>
                    <a:pt x="24929" y="2648"/>
                  </a:lnTo>
                  <a:lnTo>
                    <a:pt x="25710" y="1593"/>
                  </a:lnTo>
                  <a:lnTo>
                    <a:pt x="28358" y="125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9" name="Polygon form 1089"/>
            <p:cNvSpPr/>
            <p:nvPr/>
          </p:nvSpPr>
          <p:spPr>
            <a:xfrm>
              <a:off x="513378" y="4235313"/>
              <a:ext cx="18594" cy="22883"/>
            </a:xfrm>
            <a:custGeom>
              <a:avLst/>
              <a:gdLst/>
              <a:ahLst/>
              <a:cxnLst/>
              <a:rect l="0" t="0" r="0" b="0"/>
              <a:pathLst>
                <a:path w="18594" h="22883">
                  <a:moveTo>
                    <a:pt x="175" y="574"/>
                  </a:moveTo>
                  <a:lnTo>
                    <a:pt x="2421" y="0"/>
                  </a:lnTo>
                  <a:lnTo>
                    <a:pt x="6709" y="3592"/>
                  </a:lnTo>
                  <a:lnTo>
                    <a:pt x="8019" y="3416"/>
                  </a:lnTo>
                  <a:lnTo>
                    <a:pt x="12273" y="6370"/>
                  </a:lnTo>
                  <a:lnTo>
                    <a:pt x="15566" y="8927"/>
                  </a:lnTo>
                  <a:lnTo>
                    <a:pt x="18233" y="12111"/>
                  </a:lnTo>
                  <a:lnTo>
                    <a:pt x="17091" y="14413"/>
                  </a:lnTo>
                  <a:lnTo>
                    <a:pt x="18594" y="17082"/>
                  </a:lnTo>
                  <a:lnTo>
                    <a:pt x="17651" y="20118"/>
                  </a:lnTo>
                  <a:lnTo>
                    <a:pt x="14206" y="22883"/>
                  </a:lnTo>
                  <a:lnTo>
                    <a:pt x="11407" y="22010"/>
                  </a:lnTo>
                  <a:lnTo>
                    <a:pt x="9607" y="22580"/>
                  </a:lnTo>
                  <a:lnTo>
                    <a:pt x="5914" y="20635"/>
                  </a:lnTo>
                  <a:lnTo>
                    <a:pt x="3554" y="20864"/>
                  </a:lnTo>
                  <a:lnTo>
                    <a:pt x="835" y="18293"/>
                  </a:lnTo>
                  <a:lnTo>
                    <a:pt x="458" y="15200"/>
                  </a:lnTo>
                  <a:lnTo>
                    <a:pt x="1007" y="14114"/>
                  </a:lnTo>
                  <a:lnTo>
                    <a:pt x="5" y="9360"/>
                  </a:lnTo>
                  <a:lnTo>
                    <a:pt x="0" y="4422"/>
                  </a:lnTo>
                  <a:lnTo>
                    <a:pt x="175" y="57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0" name="Polygon form 1090"/>
            <p:cNvSpPr/>
            <p:nvPr/>
          </p:nvSpPr>
          <p:spPr>
            <a:xfrm>
              <a:off x="298814" y="3841900"/>
              <a:ext cx="201460" cy="126366"/>
            </a:xfrm>
            <a:custGeom>
              <a:avLst/>
              <a:gdLst/>
              <a:ahLst/>
              <a:cxnLst/>
              <a:rect l="0" t="0" r="0" b="0"/>
              <a:pathLst>
                <a:path w="201460" h="126366">
                  <a:moveTo>
                    <a:pt x="121081" y="6126"/>
                  </a:move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1" name="Polygon form 1091"/>
            <p:cNvSpPr/>
            <p:nvPr/>
          </p:nvSpPr>
          <p:spPr>
            <a:xfrm>
              <a:off x="242668" y="3730771"/>
              <a:ext cx="139468" cy="80963"/>
            </a:xfrm>
            <a:custGeom>
              <a:avLst/>
              <a:gdLst/>
              <a:ahLst/>
              <a:cxnLst/>
              <a:rect l="0" t="0" r="0" b="0"/>
              <a:pathLst>
                <a:path w="139468" h="80963">
                  <a:moveTo>
                    <a:pt x="119463" y="1294"/>
                  </a:move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2" name="Polygon form 1092"/>
            <p:cNvSpPr/>
            <p:nvPr/>
          </p:nvSpPr>
          <p:spPr>
            <a:xfrm>
              <a:off x="281674" y="3788256"/>
              <a:ext cx="9625" cy="5238"/>
            </a:xfrm>
            <a:custGeom>
              <a:avLst/>
              <a:gdLst/>
              <a:ahLst/>
              <a:cxnLst/>
              <a:rect l="0" t="0" r="0" b="0"/>
              <a:pathLst>
                <a:path w="9625" h="5238">
                  <a:moveTo>
                    <a:pt x="4450" y="3944"/>
                  </a:move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3" name="Polygon form 1093"/>
            <p:cNvSpPr/>
            <p:nvPr/>
          </p:nvSpPr>
          <p:spPr>
            <a:xfrm>
              <a:off x="140161" y="3978060"/>
              <a:ext cx="4976" cy="7465"/>
            </a:xfrm>
            <a:custGeom>
              <a:avLst/>
              <a:gdLst/>
              <a:ahLst/>
              <a:cxnLst/>
              <a:rect l="0" t="0" r="0" b="0"/>
              <a:pathLst>
                <a:path w="4976" h="7465">
                  <a:moveTo>
                    <a:pt x="1488" y="6584"/>
                  </a:move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4" name="Polygon form 1094"/>
            <p:cNvSpPr/>
            <p:nvPr/>
          </p:nvSpPr>
          <p:spPr>
            <a:xfrm>
              <a:off x="279760" y="3755113"/>
              <a:ext cx="5826" cy="4289"/>
            </a:xfrm>
            <a:custGeom>
              <a:avLst/>
              <a:gdLst/>
              <a:ahLst/>
              <a:cxnLst/>
              <a:rect l="0" t="0" r="0" b="0"/>
              <a:pathLst>
                <a:path w="5826" h="4289">
                  <a:moveTo>
                    <a:pt x="2575" y="0"/>
                  </a:move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5" name="Polygon form 1095"/>
            <p:cNvSpPr/>
            <p:nvPr/>
          </p:nvSpPr>
          <p:spPr>
            <a:xfrm>
              <a:off x="269214" y="3771738"/>
              <a:ext cx="4701" cy="2846"/>
            </a:xfrm>
            <a:custGeom>
              <a:avLst/>
              <a:gdLst/>
              <a:ahLst/>
              <a:cxnLst/>
              <a:rect l="0" t="0" r="0" b="0"/>
              <a:pathLst>
                <a:path w="4701" h="2846">
                  <a:moveTo>
                    <a:pt x="2659" y="2455"/>
                  </a:move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6" name="Polygon form 1096"/>
            <p:cNvSpPr/>
            <p:nvPr/>
          </p:nvSpPr>
          <p:spPr>
            <a:xfrm>
              <a:off x="140941" y="3973758"/>
              <a:ext cx="2350" cy="2471"/>
            </a:xfrm>
            <a:custGeom>
              <a:avLst/>
              <a:gdLst/>
              <a:ahLst/>
              <a:cxnLst/>
              <a:rect l="0" t="0" r="0" b="0"/>
              <a:pathLst>
                <a:path w="2350" h="2471">
                  <a:moveTo>
                    <a:pt x="1802" y="2174"/>
                  </a:move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7" name="Polygon form 1097"/>
            <p:cNvSpPr/>
            <p:nvPr/>
          </p:nvSpPr>
          <p:spPr>
            <a:xfrm>
              <a:off x="136715" y="3969471"/>
              <a:ext cx="1752" cy="2581"/>
            </a:xfrm>
            <a:custGeom>
              <a:avLst/>
              <a:gdLst/>
              <a:ahLst/>
              <a:cxnLst/>
              <a:rect l="0" t="0" r="0" b="0"/>
              <a:pathLst>
                <a:path w="1752" h="2581">
                  <a:moveTo>
                    <a:pt x="1752" y="2280"/>
                  </a:move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8" name="Polygon form 1098"/>
            <p:cNvSpPr/>
            <p:nvPr/>
          </p:nvSpPr>
          <p:spPr>
            <a:xfrm>
              <a:off x="132375" y="3966127"/>
              <a:ext cx="1896" cy="1985"/>
            </a:xfrm>
            <a:custGeom>
              <a:avLst/>
              <a:gdLst/>
              <a:ahLst/>
              <a:cxnLst/>
              <a:rect l="0" t="0" r="0" b="0"/>
              <a:pathLst>
                <a:path w="1896" h="1985">
                  <a:moveTo>
                    <a:pt x="1446" y="1477"/>
                  </a:move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9" name="Polygon form 1099"/>
            <p:cNvSpPr/>
            <p:nvPr/>
          </p:nvSpPr>
          <p:spPr>
            <a:xfrm>
              <a:off x="139173" y="3972434"/>
              <a:ext cx="2215" cy="964"/>
            </a:xfrm>
            <a:custGeom>
              <a:avLst/>
              <a:gdLst/>
              <a:ahLst/>
              <a:cxnLst/>
              <a:rect l="0" t="0" r="0" b="0"/>
              <a:pathLst>
                <a:path w="2215" h="964">
                  <a:moveTo>
                    <a:pt x="2215" y="380"/>
                  </a:move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0" name="Polygon form 1100"/>
            <p:cNvSpPr/>
            <p:nvPr/>
          </p:nvSpPr>
          <p:spPr>
            <a:xfrm>
              <a:off x="908162" y="3872872"/>
              <a:ext cx="63213" cy="38911"/>
            </a:xfrm>
            <a:custGeom>
              <a:avLst/>
              <a:gdLst/>
              <a:ahLst/>
              <a:cxnLst/>
              <a:rect l="0" t="0" r="0" b="0"/>
              <a:pathLst>
                <a:path w="63213" h="38911">
                  <a:moveTo>
                    <a:pt x="45936" y="38052"/>
                  </a:moveTo>
                  <a:lnTo>
                    <a:pt x="45227" y="35122"/>
                  </a:lnTo>
                  <a:lnTo>
                    <a:pt x="40082" y="33262"/>
                  </a:lnTo>
                  <a:lnTo>
                    <a:pt x="35848" y="31068"/>
                  </a:lnTo>
                  <a:lnTo>
                    <a:pt x="32996" y="28911"/>
                  </a:lnTo>
                  <a:lnTo>
                    <a:pt x="28184" y="25773"/>
                  </a:lnTo>
                  <a:lnTo>
                    <a:pt x="25147" y="20929"/>
                  </a:lnTo>
                  <a:lnTo>
                    <a:pt x="23768" y="20111"/>
                  </a:lnTo>
                  <a:lnTo>
                    <a:pt x="20172" y="20475"/>
                  </a:lnTo>
                  <a:lnTo>
                    <a:pt x="18609" y="19552"/>
                  </a:lnTo>
                  <a:lnTo>
                    <a:pt x="17193" y="15771"/>
                  </a:lnTo>
                  <a:lnTo>
                    <a:pt x="11967" y="13438"/>
                  </a:lnTo>
                  <a:lnTo>
                    <a:pt x="9895" y="16307"/>
                  </a:lnTo>
                  <a:lnTo>
                    <a:pt x="7453" y="18052"/>
                  </a:lnTo>
                  <a:lnTo>
                    <a:pt x="8635" y="20425"/>
                  </a:lnTo>
                  <a:lnTo>
                    <a:pt x="4830" y="20629"/>
                  </a:lnTo>
                  <a:lnTo>
                    <a:pt x="0" y="3140"/>
                  </a:lnTo>
                  <a:lnTo>
                    <a:pt x="7658" y="0"/>
                  </a:lnTo>
                  <a:lnTo>
                    <a:pt x="8395" y="386"/>
                  </a:lnTo>
                  <a:lnTo>
                    <a:pt x="14520" y="3570"/>
                  </a:lnTo>
                  <a:lnTo>
                    <a:pt x="17768" y="5252"/>
                  </a:lnTo>
                  <a:lnTo>
                    <a:pt x="22231" y="9401"/>
                  </a:lnTo>
                  <a:lnTo>
                    <a:pt x="25919" y="8541"/>
                  </a:lnTo>
                  <a:lnTo>
                    <a:pt x="31496" y="7920"/>
                  </a:lnTo>
                  <a:lnTo>
                    <a:pt x="36581" y="11218"/>
                  </a:lnTo>
                  <a:lnTo>
                    <a:pt x="37828" y="16007"/>
                  </a:lnTo>
                  <a:lnTo>
                    <a:pt x="39474" y="15968"/>
                  </a:lnTo>
                  <a:lnTo>
                    <a:pt x="41361" y="19845"/>
                  </a:lnTo>
                  <a:lnTo>
                    <a:pt x="45701" y="19809"/>
                  </a:lnTo>
                  <a:lnTo>
                    <a:pt x="47326" y="22029"/>
                  </a:lnTo>
                  <a:lnTo>
                    <a:pt x="48577" y="21943"/>
                  </a:lnTo>
                  <a:lnTo>
                    <a:pt x="48982" y="18458"/>
                  </a:lnTo>
                  <a:lnTo>
                    <a:pt x="52330" y="14923"/>
                  </a:lnTo>
                  <a:lnTo>
                    <a:pt x="53954" y="13949"/>
                  </a:lnTo>
                  <a:lnTo>
                    <a:pt x="55104" y="14371"/>
                  </a:lnTo>
                  <a:lnTo>
                    <a:pt x="53314" y="17599"/>
                  </a:lnTo>
                  <a:lnTo>
                    <a:pt x="56382" y="19281"/>
                  </a:lnTo>
                  <a:lnTo>
                    <a:pt x="58387" y="17975"/>
                  </a:lnTo>
                  <a:lnTo>
                    <a:pt x="63213" y="20302"/>
                  </a:lnTo>
                  <a:lnTo>
                    <a:pt x="60007" y="23955"/>
                  </a:lnTo>
                  <a:lnTo>
                    <a:pt x="57279" y="23603"/>
                  </a:lnTo>
                  <a:lnTo>
                    <a:pt x="55918" y="23791"/>
                  </a:lnTo>
                  <a:lnTo>
                    <a:pt x="55013" y="22485"/>
                  </a:lnTo>
                  <a:lnTo>
                    <a:pt x="55010" y="20235"/>
                  </a:lnTo>
                  <a:lnTo>
                    <a:pt x="50847" y="21554"/>
                  </a:lnTo>
                  <a:lnTo>
                    <a:pt x="50720" y="24669"/>
                  </a:lnTo>
                  <a:lnTo>
                    <a:pt x="49902" y="27382"/>
                  </a:lnTo>
                  <a:lnTo>
                    <a:pt x="46988" y="27281"/>
                  </a:lnTo>
                  <a:lnTo>
                    <a:pt x="46721" y="29423"/>
                  </a:lnTo>
                  <a:lnTo>
                    <a:pt x="49565" y="30456"/>
                  </a:lnTo>
                  <a:lnTo>
                    <a:pt x="51337" y="33986"/>
                  </a:lnTo>
                  <a:lnTo>
                    <a:pt x="50761" y="38911"/>
                  </a:lnTo>
                  <a:lnTo>
                    <a:pt x="47872" y="38006"/>
                  </a:lnTo>
                  <a:lnTo>
                    <a:pt x="45936" y="3805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1" name="Polygon form 1101"/>
            <p:cNvSpPr/>
            <p:nvPr/>
          </p:nvSpPr>
          <p:spPr>
            <a:xfrm>
              <a:off x="432571" y="3967944"/>
              <a:ext cx="2958" cy="7341"/>
            </a:xfrm>
            <a:custGeom>
              <a:avLst/>
              <a:gdLst/>
              <a:ahLst/>
              <a:cxnLst/>
              <a:rect l="0" t="0" r="0" b="0"/>
              <a:pathLst>
                <a:path w="2958" h="7341">
                  <a:moveTo>
                    <a:pt x="2417" y="7128"/>
                  </a:moveTo>
                  <a:lnTo>
                    <a:pt x="1466" y="7341"/>
                  </a:lnTo>
                  <a:lnTo>
                    <a:pt x="1089" y="4511"/>
                  </a:lnTo>
                  <a:lnTo>
                    <a:pt x="0" y="3058"/>
                  </a:lnTo>
                  <a:lnTo>
                    <a:pt x="1440" y="0"/>
                  </a:lnTo>
                  <a:lnTo>
                    <a:pt x="2501" y="233"/>
                  </a:lnTo>
                  <a:lnTo>
                    <a:pt x="2958" y="4307"/>
                  </a:lnTo>
                  <a:lnTo>
                    <a:pt x="2417" y="712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2" name="Polygon form 1102"/>
            <p:cNvSpPr/>
            <p:nvPr/>
          </p:nvSpPr>
          <p:spPr>
            <a:xfrm>
              <a:off x="432658" y="3959841"/>
              <a:ext cx="4315" cy="2134"/>
            </a:xfrm>
            <a:custGeom>
              <a:avLst/>
              <a:gdLst/>
              <a:ahLst/>
              <a:cxnLst/>
              <a:rect l="0" t="0" r="0" b="0"/>
              <a:pathLst>
                <a:path w="4315" h="2134">
                  <a:moveTo>
                    <a:pt x="4144" y="1497"/>
                  </a:moveTo>
                  <a:lnTo>
                    <a:pt x="0" y="2134"/>
                  </a:lnTo>
                  <a:lnTo>
                    <a:pt x="150" y="327"/>
                  </a:lnTo>
                  <a:lnTo>
                    <a:pt x="1947" y="0"/>
                  </a:lnTo>
                  <a:lnTo>
                    <a:pt x="4315" y="231"/>
                  </a:lnTo>
                  <a:lnTo>
                    <a:pt x="4144" y="149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3" name="Polygon form 1103"/>
            <p:cNvSpPr/>
            <p:nvPr/>
          </p:nvSpPr>
          <p:spPr>
            <a:xfrm>
              <a:off x="437292" y="3959110"/>
              <a:ext cx="2508" cy="5712"/>
            </a:xfrm>
            <a:custGeom>
              <a:avLst/>
              <a:gdLst/>
              <a:ahLst/>
              <a:cxnLst/>
              <a:rect l="0" t="0" r="0" b="0"/>
              <a:pathLst>
                <a:path w="2508" h="5712">
                  <a:moveTo>
                    <a:pt x="2508" y="2284"/>
                  </a:moveTo>
                  <a:lnTo>
                    <a:pt x="1132" y="5712"/>
                  </a:lnTo>
                  <a:lnTo>
                    <a:pt x="594" y="5067"/>
                  </a:lnTo>
                  <a:lnTo>
                    <a:pt x="1205" y="2532"/>
                  </a:lnTo>
                  <a:lnTo>
                    <a:pt x="0" y="558"/>
                  </a:lnTo>
                  <a:lnTo>
                    <a:pt x="118" y="0"/>
                  </a:lnTo>
                  <a:lnTo>
                    <a:pt x="2508" y="228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4" name="Polygon form 1104"/>
            <p:cNvSpPr/>
            <p:nvPr/>
          </p:nvSpPr>
          <p:spPr>
            <a:xfrm>
              <a:off x="441587" y="4032023"/>
              <a:ext cx="51591" cy="55495"/>
            </a:xfrm>
            <a:custGeom>
              <a:avLst/>
              <a:gdLst/>
              <a:ahLst/>
              <a:cxnLst/>
              <a:rect l="0" t="0" r="0" b="0"/>
              <a:pathLst>
                <a:path w="51591" h="55495">
                  <a:moveTo>
                    <a:pt x="8534" y="1797"/>
                  </a:moveTo>
                  <a:lnTo>
                    <a:pt x="8326" y="2942"/>
                  </a:lnTo>
                  <a:lnTo>
                    <a:pt x="6041" y="3478"/>
                  </a:lnTo>
                  <a:lnTo>
                    <a:pt x="7100" y="5698"/>
                  </a:lnTo>
                  <a:lnTo>
                    <a:pt x="6850" y="8237"/>
                  </a:lnTo>
                  <a:lnTo>
                    <a:pt x="4952" y="11038"/>
                  </a:lnTo>
                  <a:lnTo>
                    <a:pt x="6126" y="14909"/>
                  </a:lnTo>
                  <a:lnTo>
                    <a:pt x="7795" y="14612"/>
                  </a:lnTo>
                  <a:lnTo>
                    <a:pt x="8900" y="11113"/>
                  </a:lnTo>
                  <a:lnTo>
                    <a:pt x="7843" y="9390"/>
                  </a:lnTo>
                  <a:lnTo>
                    <a:pt x="7939" y="5712"/>
                  </a:lnTo>
                  <a:lnTo>
                    <a:pt x="12848" y="3803"/>
                  </a:lnTo>
                  <a:lnTo>
                    <a:pt x="12515" y="1510"/>
                  </a:lnTo>
                  <a:lnTo>
                    <a:pt x="13983" y="0"/>
                  </a:lnTo>
                  <a:lnTo>
                    <a:pt x="15058" y="3425"/>
                  </a:lnTo>
                  <a:lnTo>
                    <a:pt x="17723" y="3539"/>
                  </a:lnTo>
                  <a:lnTo>
                    <a:pt x="19985" y="6271"/>
                  </a:lnTo>
                  <a:lnTo>
                    <a:pt x="20013" y="7876"/>
                  </a:lnTo>
                  <a:lnTo>
                    <a:pt x="23436" y="7959"/>
                  </a:lnTo>
                  <a:lnTo>
                    <a:pt x="27549" y="7511"/>
                  </a:lnTo>
                  <a:lnTo>
                    <a:pt x="29580" y="9700"/>
                  </a:lnTo>
                  <a:lnTo>
                    <a:pt x="32459" y="10329"/>
                  </a:lnTo>
                  <a:lnTo>
                    <a:pt x="34704" y="8845"/>
                  </a:lnTo>
                  <a:lnTo>
                    <a:pt x="34833" y="7630"/>
                  </a:lnTo>
                  <a:lnTo>
                    <a:pt x="39580" y="7393"/>
                  </a:lnTo>
                  <a:lnTo>
                    <a:pt x="44157" y="7377"/>
                  </a:lnTo>
                  <a:lnTo>
                    <a:pt x="40820" y="8764"/>
                  </a:lnTo>
                  <a:lnTo>
                    <a:pt x="41974" y="11052"/>
                  </a:lnTo>
                  <a:lnTo>
                    <a:pt x="45006" y="11445"/>
                  </a:lnTo>
                  <a:lnTo>
                    <a:pt x="47759" y="13840"/>
                  </a:lnTo>
                  <a:lnTo>
                    <a:pt x="48151" y="17701"/>
                  </a:lnTo>
                  <a:lnTo>
                    <a:pt x="50151" y="17609"/>
                  </a:lnTo>
                  <a:lnTo>
                    <a:pt x="51591" y="18756"/>
                  </a:lnTo>
                  <a:lnTo>
                    <a:pt x="48416" y="21557"/>
                  </a:lnTo>
                  <a:lnTo>
                    <a:pt x="47998" y="23309"/>
                  </a:lnTo>
                  <a:lnTo>
                    <a:pt x="49229" y="25104"/>
                  </a:lnTo>
                  <a:lnTo>
                    <a:pt x="48238" y="25999"/>
                  </a:lnTo>
                  <a:lnTo>
                    <a:pt x="45846" y="26755"/>
                  </a:lnTo>
                  <a:lnTo>
                    <a:pt x="45832" y="28979"/>
                  </a:lnTo>
                  <a:lnTo>
                    <a:pt x="44741" y="30298"/>
                  </a:lnTo>
                  <a:lnTo>
                    <a:pt x="47210" y="33966"/>
                  </a:lnTo>
                  <a:lnTo>
                    <a:pt x="47675" y="35326"/>
                  </a:lnTo>
                  <a:lnTo>
                    <a:pt x="46217" y="37157"/>
                  </a:lnTo>
                  <a:lnTo>
                    <a:pt x="41870" y="38941"/>
                  </a:lnTo>
                  <a:lnTo>
                    <a:pt x="39088" y="39677"/>
                  </a:lnTo>
                  <a:lnTo>
                    <a:pt x="37950" y="40812"/>
                  </a:lnTo>
                  <a:lnTo>
                    <a:pt x="34925" y="39594"/>
                  </a:lnTo>
                  <a:lnTo>
                    <a:pt x="32098" y="38964"/>
                  </a:lnTo>
                  <a:lnTo>
                    <a:pt x="31366" y="39405"/>
                  </a:lnTo>
                  <a:lnTo>
                    <a:pt x="33053" y="40664"/>
                  </a:lnTo>
                  <a:lnTo>
                    <a:pt x="32823" y="43901"/>
                  </a:lnTo>
                  <a:lnTo>
                    <a:pt x="33300" y="46943"/>
                  </a:lnTo>
                  <a:lnTo>
                    <a:pt x="36550" y="47366"/>
                  </a:lnTo>
                  <a:lnTo>
                    <a:pt x="36743" y="48381"/>
                  </a:lnTo>
                  <a:lnTo>
                    <a:pt x="33978" y="49748"/>
                  </a:lnTo>
                  <a:lnTo>
                    <a:pt x="33508" y="51792"/>
                  </a:lnTo>
                  <a:lnTo>
                    <a:pt x="31917" y="52582"/>
                  </a:lnTo>
                  <a:lnTo>
                    <a:pt x="29047" y="53706"/>
                  </a:lnTo>
                  <a:lnTo>
                    <a:pt x="28294" y="55184"/>
                  </a:lnTo>
                  <a:lnTo>
                    <a:pt x="25301" y="55495"/>
                  </a:lnTo>
                  <a:lnTo>
                    <a:pt x="23201" y="52934"/>
                  </a:lnTo>
                  <a:lnTo>
                    <a:pt x="22087" y="48105"/>
                  </a:lnTo>
                  <a:lnTo>
                    <a:pt x="21094" y="46409"/>
                  </a:lnTo>
                  <a:lnTo>
                    <a:pt x="19719" y="45338"/>
                  </a:lnTo>
                  <a:lnTo>
                    <a:pt x="21719" y="42934"/>
                  </a:lnTo>
                  <a:lnTo>
                    <a:pt x="21612" y="41850"/>
                  </a:lnTo>
                  <a:lnTo>
                    <a:pt x="20557" y="40407"/>
                  </a:lnTo>
                  <a:lnTo>
                    <a:pt x="19878" y="37186"/>
                  </a:lnTo>
                  <a:lnTo>
                    <a:pt x="20297" y="33714"/>
                  </a:lnTo>
                  <a:lnTo>
                    <a:pt x="21215" y="32094"/>
                  </a:lnTo>
                  <a:lnTo>
                    <a:pt x="22012" y="29492"/>
                  </a:lnTo>
                  <a:lnTo>
                    <a:pt x="20692" y="28650"/>
                  </a:lnTo>
                  <a:lnTo>
                    <a:pt x="18481" y="29187"/>
                  </a:lnTo>
                  <a:lnTo>
                    <a:pt x="15730" y="28908"/>
                  </a:lnTo>
                  <a:lnTo>
                    <a:pt x="14157" y="29415"/>
                  </a:lnTo>
                  <a:lnTo>
                    <a:pt x="11655" y="25221"/>
                  </a:lnTo>
                  <a:lnTo>
                    <a:pt x="9460" y="24584"/>
                  </a:lnTo>
                  <a:lnTo>
                    <a:pt x="4507" y="25009"/>
                  </a:lnTo>
                  <a:lnTo>
                    <a:pt x="3686" y="23305"/>
                  </a:lnTo>
                  <a:lnTo>
                    <a:pt x="2765" y="22891"/>
                  </a:lnTo>
                  <a:lnTo>
                    <a:pt x="2688" y="21875"/>
                  </a:lnTo>
                  <a:lnTo>
                    <a:pt x="3248" y="20080"/>
                  </a:lnTo>
                  <a:lnTo>
                    <a:pt x="3067" y="18120"/>
                  </a:lnTo>
                  <a:lnTo>
                    <a:pt x="2292" y="17041"/>
                  </a:lnTo>
                  <a:lnTo>
                    <a:pt x="1951" y="14800"/>
                  </a:lnTo>
                  <a:lnTo>
                    <a:pt x="0" y="14452"/>
                  </a:lnTo>
                  <a:lnTo>
                    <a:pt x="1264" y="11620"/>
                  </a:lnTo>
                  <a:lnTo>
                    <a:pt x="1997" y="8156"/>
                  </a:lnTo>
                  <a:lnTo>
                    <a:pt x="3252" y="6364"/>
                  </a:lnTo>
                  <a:lnTo>
                    <a:pt x="4843" y="4991"/>
                  </a:lnTo>
                  <a:lnTo>
                    <a:pt x="6016" y="2576"/>
                  </a:lnTo>
                  <a:lnTo>
                    <a:pt x="8534" y="179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5" name="Polygon form 1105"/>
            <p:cNvSpPr/>
            <p:nvPr/>
          </p:nvSpPr>
          <p:spPr>
            <a:xfrm>
              <a:off x="1101140" y="3973150"/>
              <a:ext cx="36842" cy="74330"/>
            </a:xfrm>
            <a:custGeom>
              <a:avLst/>
              <a:gdLst/>
              <a:ahLst/>
              <a:cxnLst/>
              <a:rect l="0" t="0" r="0" b="0"/>
              <a:pathLst>
                <a:path w="36842" h="74330">
                  <a:moveTo>
                    <a:pt x="22805" y="8585"/>
                  </a:moveTo>
                  <a:lnTo>
                    <a:pt x="18932" y="13102"/>
                  </a:lnTo>
                  <a:lnTo>
                    <a:pt x="16946" y="17980"/>
                  </a:lnTo>
                  <a:lnTo>
                    <a:pt x="16903" y="21501"/>
                  </a:lnTo>
                  <a:lnTo>
                    <a:pt x="20880" y="26702"/>
                  </a:lnTo>
                  <a:lnTo>
                    <a:pt x="25698" y="33172"/>
                  </a:lnTo>
                  <a:lnTo>
                    <a:pt x="29699" y="36180"/>
                  </a:lnTo>
                  <a:lnTo>
                    <a:pt x="32730" y="40173"/>
                  </a:lnTo>
                  <a:lnTo>
                    <a:pt x="36040" y="49509"/>
                  </a:lnTo>
                  <a:lnTo>
                    <a:pt x="36842" y="58459"/>
                  </a:lnTo>
                  <a:lnTo>
                    <a:pt x="34113" y="61879"/>
                  </a:lnTo>
                  <a:lnTo>
                    <a:pt x="30156" y="65242"/>
                  </a:lnTo>
                  <a:lnTo>
                    <a:pt x="27525" y="69530"/>
                  </a:lnTo>
                  <a:lnTo>
                    <a:pt x="23246" y="74330"/>
                  </a:lnTo>
                  <a:lnTo>
                    <a:pt x="21536" y="71112"/>
                  </a:lnTo>
                  <a:lnTo>
                    <a:pt x="22241" y="67667"/>
                  </a:lnTo>
                  <a:lnTo>
                    <a:pt x="19087" y="64855"/>
                  </a:lnTo>
                  <a:lnTo>
                    <a:pt x="22140" y="62751"/>
                  </a:lnTo>
                  <a:lnTo>
                    <a:pt x="26090" y="62297"/>
                  </a:lnTo>
                  <a:lnTo>
                    <a:pt x="24028" y="59270"/>
                  </a:lnTo>
                  <a:lnTo>
                    <a:pt x="29881" y="55219"/>
                  </a:lnTo>
                  <a:lnTo>
                    <a:pt x="29442" y="49136"/>
                  </a:lnTo>
                  <a:lnTo>
                    <a:pt x="28025" y="45785"/>
                  </a:lnTo>
                  <a:lnTo>
                    <a:pt x="27853" y="40706"/>
                  </a:lnTo>
                  <a:lnTo>
                    <a:pt x="26263" y="37165"/>
                  </a:lnTo>
                  <a:lnTo>
                    <a:pt x="22764" y="33745"/>
                  </a:lnTo>
                  <a:lnTo>
                    <a:pt x="19536" y="29384"/>
                  </a:lnTo>
                  <a:lnTo>
                    <a:pt x="15210" y="23548"/>
                  </a:lnTo>
                  <a:lnTo>
                    <a:pt x="10104" y="20709"/>
                  </a:lnTo>
                  <a:lnTo>
                    <a:pt x="10778" y="18865"/>
                  </a:lnTo>
                  <a:lnTo>
                    <a:pt x="12860" y="17458"/>
                  </a:lnTo>
                  <a:lnTo>
                    <a:pt x="10419" y="13139"/>
                  </a:lnTo>
                  <a:lnTo>
                    <a:pt x="5851" y="13284"/>
                  </a:lnTo>
                  <a:lnTo>
                    <a:pt x="3118" y="8806"/>
                  </a:lnTo>
                  <a:lnTo>
                    <a:pt x="0" y="4951"/>
                  </a:lnTo>
                  <a:lnTo>
                    <a:pt x="1668" y="3648"/>
                  </a:lnTo>
                  <a:lnTo>
                    <a:pt x="4606" y="3545"/>
                  </a:lnTo>
                  <a:lnTo>
                    <a:pt x="8030" y="2810"/>
                  </a:lnTo>
                  <a:lnTo>
                    <a:pt x="10454" y="0"/>
                  </a:lnTo>
                  <a:lnTo>
                    <a:pt x="12721" y="1799"/>
                  </a:lnTo>
                  <a:lnTo>
                    <a:pt x="16317" y="2561"/>
                  </a:lnTo>
                  <a:lnTo>
                    <a:pt x="16490" y="5480"/>
                  </a:lnTo>
                  <a:lnTo>
                    <a:pt x="18763" y="7443"/>
                  </a:lnTo>
                  <a:lnTo>
                    <a:pt x="22805" y="858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6" name="Polygon form 1106"/>
            <p:cNvSpPr/>
            <p:nvPr/>
          </p:nvSpPr>
          <p:spPr>
            <a:xfrm>
              <a:off x="883466" y="4000192"/>
              <a:ext cx="39174" cy="30935"/>
            </a:xfrm>
            <a:custGeom>
              <a:avLst/>
              <a:gdLst/>
              <a:ahLst/>
              <a:cxnLst/>
              <a:rect l="0" t="0" r="0" b="0"/>
              <a:pathLst>
                <a:path w="39174" h="30935">
                  <a:moveTo>
                    <a:pt x="39174" y="11160"/>
                  </a:moveTo>
                  <a:lnTo>
                    <a:pt x="36559" y="12482"/>
                  </a:lnTo>
                  <a:lnTo>
                    <a:pt x="36014" y="14614"/>
                  </a:lnTo>
                  <a:lnTo>
                    <a:pt x="36064" y="16245"/>
                  </a:lnTo>
                  <a:lnTo>
                    <a:pt x="32461" y="18310"/>
                  </a:lnTo>
                  <a:lnTo>
                    <a:pt x="26581" y="20610"/>
                  </a:lnTo>
                  <a:lnTo>
                    <a:pt x="23430" y="24014"/>
                  </a:lnTo>
                  <a:lnTo>
                    <a:pt x="21777" y="24296"/>
                  </a:lnTo>
                  <a:lnTo>
                    <a:pt x="20618" y="24026"/>
                  </a:lnTo>
                  <a:lnTo>
                    <a:pt x="18533" y="26027"/>
                  </a:lnTo>
                  <a:lnTo>
                    <a:pt x="16171" y="26969"/>
                  </a:lnTo>
                  <a:lnTo>
                    <a:pt x="12996" y="27248"/>
                  </a:lnTo>
                  <a:lnTo>
                    <a:pt x="12053" y="27528"/>
                  </a:lnTo>
                  <a:lnTo>
                    <a:pt x="11300" y="28793"/>
                  </a:lnTo>
                  <a:lnTo>
                    <a:pt x="10324" y="29150"/>
                  </a:lnTo>
                  <a:lnTo>
                    <a:pt x="9807" y="30366"/>
                  </a:lnTo>
                  <a:lnTo>
                    <a:pt x="7917" y="30278"/>
                  </a:lnTo>
                  <a:lnTo>
                    <a:pt x="6739" y="30935"/>
                  </a:lnTo>
                  <a:lnTo>
                    <a:pt x="4091" y="30716"/>
                  </a:lnTo>
                  <a:lnTo>
                    <a:pt x="2941" y="27948"/>
                  </a:lnTo>
                  <a:lnTo>
                    <a:pt x="2893" y="25348"/>
                  </a:lnTo>
                  <a:lnTo>
                    <a:pt x="2186" y="23951"/>
                  </a:lnTo>
                  <a:lnTo>
                    <a:pt x="1218" y="20442"/>
                  </a:lnTo>
                  <a:lnTo>
                    <a:pt x="0" y="18500"/>
                  </a:lnTo>
                  <a:lnTo>
                    <a:pt x="743" y="18261"/>
                  </a:lnTo>
                  <a:lnTo>
                    <a:pt x="206" y="16093"/>
                  </a:lnTo>
                  <a:lnTo>
                    <a:pt x="600" y="15172"/>
                  </a:lnTo>
                  <a:lnTo>
                    <a:pt x="285" y="13101"/>
                  </a:lnTo>
                  <a:lnTo>
                    <a:pt x="1832" y="11566"/>
                  </a:lnTo>
                  <a:lnTo>
                    <a:pt x="1294" y="9567"/>
                  </a:lnTo>
                  <a:lnTo>
                    <a:pt x="2111" y="7219"/>
                  </a:lnTo>
                  <a:lnTo>
                    <a:pt x="3757" y="8436"/>
                  </a:lnTo>
                  <a:lnTo>
                    <a:pt x="4745" y="7994"/>
                  </a:lnTo>
                  <a:lnTo>
                    <a:pt x="9086" y="7831"/>
                  </a:lnTo>
                  <a:lnTo>
                    <a:pt x="9816" y="8298"/>
                  </a:lnTo>
                  <a:lnTo>
                    <a:pt x="13499" y="8728"/>
                  </a:lnTo>
                  <a:lnTo>
                    <a:pt x="14924" y="8471"/>
                  </a:lnTo>
                  <a:lnTo>
                    <a:pt x="15999" y="10046"/>
                  </a:lnTo>
                  <a:lnTo>
                    <a:pt x="17693" y="9229"/>
                  </a:lnTo>
                  <a:lnTo>
                    <a:pt x="19955" y="4190"/>
                  </a:lnTo>
                  <a:lnTo>
                    <a:pt x="23264" y="1995"/>
                  </a:lnTo>
                  <a:lnTo>
                    <a:pt x="33909" y="0"/>
                  </a:lnTo>
                  <a:lnTo>
                    <a:pt x="37631" y="7838"/>
                  </a:lnTo>
                  <a:lnTo>
                    <a:pt x="39174" y="1116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7" name="Polygon form 1107"/>
            <p:cNvSpPr/>
            <p:nvPr/>
          </p:nvSpPr>
          <p:spPr>
            <a:xfrm>
              <a:off x="781619" y="4195413"/>
              <a:ext cx="60911" cy="59634"/>
            </a:xfrm>
            <a:custGeom>
              <a:avLst/>
              <a:gdLst/>
              <a:ahLst/>
              <a:cxnLst/>
              <a:rect l="0" t="0" r="0" b="0"/>
              <a:pathLst>
                <a:path w="60911" h="59634">
                  <a:moveTo>
                    <a:pt x="55005" y="33943"/>
                  </a:moveTo>
                  <a:lnTo>
                    <a:pt x="54229" y="34616"/>
                  </a:lnTo>
                  <a:lnTo>
                    <a:pt x="52458" y="36993"/>
                  </a:lnTo>
                  <a:lnTo>
                    <a:pt x="51210" y="39405"/>
                  </a:lnTo>
                  <a:lnTo>
                    <a:pt x="48828" y="42758"/>
                  </a:lnTo>
                  <a:lnTo>
                    <a:pt x="44281" y="47569"/>
                  </a:lnTo>
                  <a:lnTo>
                    <a:pt x="41473" y="50364"/>
                  </a:lnTo>
                  <a:lnTo>
                    <a:pt x="38563" y="52472"/>
                  </a:lnTo>
                  <a:lnTo>
                    <a:pt x="34658" y="54250"/>
                  </a:lnTo>
                  <a:lnTo>
                    <a:pt x="32818" y="54471"/>
                  </a:lnTo>
                  <a:lnTo>
                    <a:pt x="32236" y="55774"/>
                  </a:lnTo>
                  <a:lnTo>
                    <a:pt x="30136" y="55049"/>
                  </a:lnTo>
                  <a:lnTo>
                    <a:pt x="28292" y="55923"/>
                  </a:lnTo>
                  <a:lnTo>
                    <a:pt x="24512" y="54967"/>
                  </a:lnTo>
                  <a:lnTo>
                    <a:pt x="22306" y="55516"/>
                  </a:lnTo>
                  <a:lnTo>
                    <a:pt x="20851" y="55252"/>
                  </a:lnTo>
                  <a:lnTo>
                    <a:pt x="17032" y="57069"/>
                  </a:lnTo>
                  <a:lnTo>
                    <a:pt x="13939" y="57782"/>
                  </a:lnTo>
                  <a:lnTo>
                    <a:pt x="11612" y="59538"/>
                  </a:lnTo>
                  <a:lnTo>
                    <a:pt x="9990" y="59634"/>
                  </a:lnTo>
                  <a:lnTo>
                    <a:pt x="8609" y="57940"/>
                  </a:lnTo>
                  <a:lnTo>
                    <a:pt x="7414" y="57842"/>
                  </a:lnTo>
                  <a:lnTo>
                    <a:pt x="6025" y="55726"/>
                  </a:lnTo>
                  <a:lnTo>
                    <a:pt x="5813" y="56377"/>
                  </a:lnTo>
                  <a:lnTo>
                    <a:pt x="5424" y="55107"/>
                  </a:lnTo>
                  <a:lnTo>
                    <a:pt x="5624" y="52347"/>
                  </a:lnTo>
                  <a:lnTo>
                    <a:pt x="4661" y="49182"/>
                  </a:lnTo>
                  <a:lnTo>
                    <a:pt x="5872" y="48335"/>
                  </a:lnTo>
                  <a:lnTo>
                    <a:pt x="6002" y="44721"/>
                  </a:lnTo>
                  <a:lnTo>
                    <a:pt x="3900" y="40295"/>
                  </a:lnTo>
                  <a:lnTo>
                    <a:pt x="2302" y="36293"/>
                  </a:lnTo>
                  <a:lnTo>
                    <a:pt x="2297" y="36280"/>
                  </a:lnTo>
                  <a:lnTo>
                    <a:pt x="0" y="30145"/>
                  </a:lnTo>
                  <a:lnTo>
                    <a:pt x="1863" y="27830"/>
                  </a:lnTo>
                  <a:lnTo>
                    <a:pt x="3241" y="29129"/>
                  </a:lnTo>
                  <a:lnTo>
                    <a:pt x="3751" y="31147"/>
                  </a:lnTo>
                  <a:lnTo>
                    <a:pt x="5367" y="31502"/>
                  </a:lnTo>
                  <a:lnTo>
                    <a:pt x="7607" y="32411"/>
                  </a:lnTo>
                  <a:lnTo>
                    <a:pt x="9582" y="32084"/>
                  </a:lnTo>
                  <a:lnTo>
                    <a:pt x="12976" y="29703"/>
                  </a:lnTo>
                  <a:lnTo>
                    <a:pt x="13945" y="12307"/>
                  </a:lnTo>
                  <a:lnTo>
                    <a:pt x="14906" y="13022"/>
                  </a:lnTo>
                  <a:lnTo>
                    <a:pt x="16850" y="17516"/>
                  </a:lnTo>
                  <a:lnTo>
                    <a:pt x="16348" y="20384"/>
                  </a:lnTo>
                  <a:lnTo>
                    <a:pt x="17071" y="22045"/>
                  </a:lnTo>
                  <a:lnTo>
                    <a:pt x="19729" y="21587"/>
                  </a:lnTo>
                  <a:lnTo>
                    <a:pt x="21694" y="19501"/>
                  </a:lnTo>
                  <a:lnTo>
                    <a:pt x="23523" y="18099"/>
                  </a:lnTo>
                  <a:lnTo>
                    <a:pt x="24562" y="15849"/>
                  </a:lnTo>
                  <a:lnTo>
                    <a:pt x="26428" y="14773"/>
                  </a:lnTo>
                  <a:lnTo>
                    <a:pt x="27947" y="15360"/>
                  </a:lnTo>
                  <a:lnTo>
                    <a:pt x="29624" y="16697"/>
                  </a:lnTo>
                  <a:lnTo>
                    <a:pt x="32607" y="16959"/>
                  </a:lnTo>
                  <a:lnTo>
                    <a:pt x="35038" y="15885"/>
                  </a:lnTo>
                  <a:lnTo>
                    <a:pt x="35511" y="14417"/>
                  </a:lnTo>
                  <a:lnTo>
                    <a:pt x="36312" y="12166"/>
                  </a:lnTo>
                  <a:lnTo>
                    <a:pt x="38349" y="11809"/>
                  </a:lnTo>
                  <a:lnTo>
                    <a:pt x="39581" y="10048"/>
                  </a:lnTo>
                  <a:lnTo>
                    <a:pt x="41027" y="6915"/>
                  </a:lnTo>
                  <a:lnTo>
                    <a:pt x="44595" y="3425"/>
                  </a:lnTo>
                  <a:lnTo>
                    <a:pt x="50095" y="0"/>
                  </a:lnTo>
                  <a:lnTo>
                    <a:pt x="51607" y="67"/>
                  </a:lnTo>
                  <a:lnTo>
                    <a:pt x="53354" y="886"/>
                  </a:lnTo>
                  <a:lnTo>
                    <a:pt x="54649" y="332"/>
                  </a:lnTo>
                  <a:lnTo>
                    <a:pt x="56595" y="826"/>
                  </a:lnTo>
                  <a:lnTo>
                    <a:pt x="57874" y="7497"/>
                  </a:lnTo>
                  <a:lnTo>
                    <a:pt x="58570" y="10867"/>
                  </a:lnTo>
                  <a:lnTo>
                    <a:pt x="57475" y="16128"/>
                  </a:lnTo>
                  <a:lnTo>
                    <a:pt x="57644" y="17828"/>
                  </a:lnTo>
                  <a:lnTo>
                    <a:pt x="55860" y="16939"/>
                  </a:lnTo>
                  <a:lnTo>
                    <a:pt x="54768" y="17263"/>
                  </a:lnTo>
                  <a:lnTo>
                    <a:pt x="54305" y="18634"/>
                  </a:lnTo>
                  <a:lnTo>
                    <a:pt x="53151" y="20395"/>
                  </a:lnTo>
                  <a:lnTo>
                    <a:pt x="53046" y="22029"/>
                  </a:lnTo>
                  <a:lnTo>
                    <a:pt x="55008" y="24618"/>
                  </a:lnTo>
                  <a:lnTo>
                    <a:pt x="57197" y="24136"/>
                  </a:lnTo>
                  <a:lnTo>
                    <a:pt x="58133" y="22048"/>
                  </a:lnTo>
                  <a:lnTo>
                    <a:pt x="60911" y="22125"/>
                  </a:lnTo>
                  <a:lnTo>
                    <a:pt x="59676" y="25553"/>
                  </a:lnTo>
                  <a:lnTo>
                    <a:pt x="58869" y="29473"/>
                  </a:lnTo>
                  <a:lnTo>
                    <a:pt x="57719" y="31593"/>
                  </a:lnTo>
                  <a:lnTo>
                    <a:pt x="55005" y="3394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8" name="Polygon form 1108"/>
            <p:cNvSpPr/>
            <p:nvPr/>
          </p:nvSpPr>
          <p:spPr>
            <a:xfrm>
              <a:off x="819949" y="4226331"/>
              <a:ext cx="8698" cy="9389"/>
            </a:xfrm>
            <a:custGeom>
              <a:avLst/>
              <a:gdLst/>
              <a:ahLst/>
              <a:cxnLst/>
              <a:rect l="0" t="0" r="0" b="0"/>
              <a:pathLst>
                <a:path w="8698" h="9389">
                  <a:moveTo>
                    <a:pt x="7564" y="1475"/>
                  </a:moveTo>
                  <a:lnTo>
                    <a:pt x="6102" y="0"/>
                  </a:lnTo>
                  <a:lnTo>
                    <a:pt x="4318" y="941"/>
                  </a:lnTo>
                  <a:lnTo>
                    <a:pt x="2190" y="2763"/>
                  </a:lnTo>
                  <a:lnTo>
                    <a:pt x="0" y="5726"/>
                  </a:lnTo>
                  <a:lnTo>
                    <a:pt x="2397" y="9389"/>
                  </a:lnTo>
                  <a:lnTo>
                    <a:pt x="3732" y="8937"/>
                  </a:lnTo>
                  <a:lnTo>
                    <a:pt x="4534" y="7439"/>
                  </a:lnTo>
                  <a:lnTo>
                    <a:pt x="6619" y="6728"/>
                  </a:lnTo>
                  <a:lnTo>
                    <a:pt x="7376" y="5197"/>
                  </a:lnTo>
                  <a:lnTo>
                    <a:pt x="8698" y="2916"/>
                  </a:lnTo>
                  <a:lnTo>
                    <a:pt x="7564" y="14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9" name="Polygon form 1109"/>
            <p:cNvSpPr/>
            <p:nvPr/>
          </p:nvSpPr>
          <p:spPr>
            <a:xfrm>
              <a:off x="804823" y="4129973"/>
              <a:ext cx="45077" cy="45850"/>
            </a:xfrm>
            <a:custGeom>
              <a:avLst/>
              <a:gdLst/>
              <a:ahLst/>
              <a:cxnLst/>
              <a:rect l="0" t="0" r="0" b="0"/>
              <a:pathLst>
                <a:path w="45077" h="45850">
                  <a:moveTo>
                    <a:pt x="42506" y="4734"/>
                  </a:moveTo>
                  <a:lnTo>
                    <a:pt x="44244" y="6854"/>
                  </a:lnTo>
                  <a:lnTo>
                    <a:pt x="45077" y="10877"/>
                  </a:lnTo>
                  <a:lnTo>
                    <a:pt x="44380" y="12156"/>
                  </a:lnTo>
                  <a:lnTo>
                    <a:pt x="43466" y="15988"/>
                  </a:lnTo>
                  <a:lnTo>
                    <a:pt x="44038" y="19914"/>
                  </a:lnTo>
                  <a:lnTo>
                    <a:pt x="42769" y="21553"/>
                  </a:lnTo>
                  <a:lnTo>
                    <a:pt x="41419" y="25941"/>
                  </a:lnTo>
                  <a:lnTo>
                    <a:pt x="43359" y="27180"/>
                  </a:lnTo>
                  <a:lnTo>
                    <a:pt x="31659" y="30996"/>
                  </a:lnTo>
                  <a:lnTo>
                    <a:pt x="31860" y="34362"/>
                  </a:lnTo>
                  <a:lnTo>
                    <a:pt x="28961" y="34988"/>
                  </a:lnTo>
                  <a:lnTo>
                    <a:pt x="26716" y="36855"/>
                  </a:lnTo>
                  <a:lnTo>
                    <a:pt x="26177" y="38489"/>
                  </a:lnTo>
                  <a:lnTo>
                    <a:pt x="24806" y="38850"/>
                  </a:lnTo>
                  <a:lnTo>
                    <a:pt x="21333" y="42710"/>
                  </a:lnTo>
                  <a:lnTo>
                    <a:pt x="19093" y="45750"/>
                  </a:lnTo>
                  <a:lnTo>
                    <a:pt x="17816" y="45850"/>
                  </a:lnTo>
                  <a:lnTo>
                    <a:pt x="16618" y="45297"/>
                  </a:lnTo>
                  <a:lnTo>
                    <a:pt x="12430" y="44750"/>
                  </a:lnTo>
                  <a:lnTo>
                    <a:pt x="11769" y="44393"/>
                  </a:lnTo>
                  <a:lnTo>
                    <a:pt x="11758" y="44001"/>
                  </a:lnTo>
                  <a:lnTo>
                    <a:pt x="10318" y="42928"/>
                  </a:lnTo>
                  <a:lnTo>
                    <a:pt x="7883" y="42640"/>
                  </a:lnTo>
                  <a:lnTo>
                    <a:pt x="4748" y="43692"/>
                  </a:lnTo>
                  <a:lnTo>
                    <a:pt x="2405" y="40732"/>
                  </a:lnTo>
                  <a:lnTo>
                    <a:pt x="0" y="36860"/>
                  </a:lnTo>
                  <a:lnTo>
                    <a:pt x="663" y="21861"/>
                  </a:lnTo>
                  <a:lnTo>
                    <a:pt x="8586" y="21958"/>
                  </a:lnTo>
                  <a:lnTo>
                    <a:pt x="8313" y="20328"/>
                  </a:lnTo>
                  <a:lnTo>
                    <a:pt x="8934" y="18564"/>
                  </a:lnTo>
                  <a:lnTo>
                    <a:pt x="8329" y="16348"/>
                  </a:lnTo>
                  <a:lnTo>
                    <a:pt x="8827" y="14062"/>
                  </a:lnTo>
                  <a:lnTo>
                    <a:pt x="8464" y="12596"/>
                  </a:lnTo>
                  <a:lnTo>
                    <a:pt x="9777" y="12720"/>
                  </a:lnTo>
                  <a:lnTo>
                    <a:pt x="9956" y="14188"/>
                  </a:lnTo>
                  <a:lnTo>
                    <a:pt x="11747" y="14081"/>
                  </a:lnTo>
                  <a:lnTo>
                    <a:pt x="14157" y="14527"/>
                  </a:lnTo>
                  <a:lnTo>
                    <a:pt x="15367" y="16676"/>
                  </a:lnTo>
                  <a:lnTo>
                    <a:pt x="18399" y="17349"/>
                  </a:lnTo>
                  <a:lnTo>
                    <a:pt x="20778" y="15870"/>
                  </a:lnTo>
                  <a:lnTo>
                    <a:pt x="21551" y="18349"/>
                  </a:lnTo>
                  <a:lnTo>
                    <a:pt x="24448" y="19024"/>
                  </a:lnTo>
                  <a:lnTo>
                    <a:pt x="25778" y="21045"/>
                  </a:lnTo>
                  <a:lnTo>
                    <a:pt x="27241" y="23654"/>
                  </a:lnTo>
                  <a:lnTo>
                    <a:pt x="30150" y="23711"/>
                  </a:lnTo>
                  <a:lnTo>
                    <a:pt x="30029" y="18613"/>
                  </a:lnTo>
                  <a:lnTo>
                    <a:pt x="28952" y="19467"/>
                  </a:lnTo>
                  <a:lnTo>
                    <a:pt x="26355" y="17613"/>
                  </a:lnTo>
                  <a:lnTo>
                    <a:pt x="25354" y="16767"/>
                  </a:lnTo>
                  <a:lnTo>
                    <a:pt x="25982" y="12028"/>
                  </a:lnTo>
                  <a:lnTo>
                    <a:pt x="26828" y="6437"/>
                  </a:lnTo>
                  <a:lnTo>
                    <a:pt x="26029" y="4350"/>
                  </a:lnTo>
                  <a:lnTo>
                    <a:pt x="27197" y="1339"/>
                  </a:lnTo>
                  <a:lnTo>
                    <a:pt x="28238" y="778"/>
                  </a:lnTo>
                  <a:lnTo>
                    <a:pt x="33401" y="0"/>
                  </a:lnTo>
                  <a:lnTo>
                    <a:pt x="34898" y="487"/>
                  </a:lnTo>
                  <a:lnTo>
                    <a:pt x="36465" y="1698"/>
                  </a:lnTo>
                  <a:lnTo>
                    <a:pt x="37969" y="2496"/>
                  </a:lnTo>
                  <a:lnTo>
                    <a:pt x="40378" y="3303"/>
                  </a:lnTo>
                  <a:lnTo>
                    <a:pt x="42506" y="473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0" name="Polygon form 1110"/>
            <p:cNvSpPr/>
            <p:nvPr/>
          </p:nvSpPr>
          <p:spPr>
            <a:xfrm>
              <a:off x="817253" y="4164335"/>
              <a:ext cx="28864" cy="31964"/>
            </a:xfrm>
            <a:custGeom>
              <a:avLst/>
              <a:gdLst/>
              <a:ahLst/>
              <a:cxnLst/>
              <a:rect l="0" t="0" r="0" b="0"/>
              <a:pathLst>
                <a:path w="28864" h="31964">
                  <a:moveTo>
                    <a:pt x="20961" y="31904"/>
                  </a:moveTo>
                  <a:lnTo>
                    <a:pt x="19015" y="31410"/>
                  </a:lnTo>
                  <a:lnTo>
                    <a:pt x="17720" y="31964"/>
                  </a:lnTo>
                  <a:lnTo>
                    <a:pt x="15973" y="31145"/>
                  </a:lnTo>
                  <a:lnTo>
                    <a:pt x="14461" y="31078"/>
                  </a:lnTo>
                  <a:lnTo>
                    <a:pt x="12225" y="28921"/>
                  </a:lnTo>
                  <a:lnTo>
                    <a:pt x="9386" y="28168"/>
                  </a:lnTo>
                  <a:lnTo>
                    <a:pt x="8470" y="25164"/>
                  </a:lnTo>
                  <a:lnTo>
                    <a:pt x="8560" y="23499"/>
                  </a:lnTo>
                  <a:lnTo>
                    <a:pt x="6986" y="22977"/>
                  </a:lnTo>
                  <a:lnTo>
                    <a:pt x="3027" y="17758"/>
                  </a:lnTo>
                  <a:lnTo>
                    <a:pt x="1985" y="15018"/>
                  </a:lnTo>
                  <a:lnTo>
                    <a:pt x="1270" y="14171"/>
                  </a:lnTo>
                  <a:lnTo>
                    <a:pt x="0" y="10388"/>
                  </a:lnTo>
                  <a:lnTo>
                    <a:pt x="4188" y="10935"/>
                  </a:lnTo>
                  <a:lnTo>
                    <a:pt x="5385" y="11488"/>
                  </a:lnTo>
                  <a:lnTo>
                    <a:pt x="6663" y="11388"/>
                  </a:lnTo>
                  <a:lnTo>
                    <a:pt x="8902" y="8348"/>
                  </a:lnTo>
                  <a:lnTo>
                    <a:pt x="12376" y="4488"/>
                  </a:lnTo>
                  <a:lnTo>
                    <a:pt x="13747" y="4127"/>
                  </a:lnTo>
                  <a:lnTo>
                    <a:pt x="14286" y="2492"/>
                  </a:lnTo>
                  <a:lnTo>
                    <a:pt x="16531" y="626"/>
                  </a:lnTo>
                  <a:lnTo>
                    <a:pt x="19430" y="0"/>
                  </a:lnTo>
                  <a:lnTo>
                    <a:pt x="19588" y="1765"/>
                  </a:lnTo>
                  <a:lnTo>
                    <a:pt x="22749" y="1695"/>
                  </a:lnTo>
                  <a:lnTo>
                    <a:pt x="24451" y="2707"/>
                  </a:lnTo>
                  <a:lnTo>
                    <a:pt x="25204" y="3883"/>
                  </a:lnTo>
                  <a:lnTo>
                    <a:pt x="26986" y="4242"/>
                  </a:lnTo>
                  <a:lnTo>
                    <a:pt x="28864" y="5778"/>
                  </a:lnTo>
                  <a:lnTo>
                    <a:pt x="28520" y="11766"/>
                  </a:lnTo>
                  <a:lnTo>
                    <a:pt x="27583" y="15037"/>
                  </a:lnTo>
                  <a:lnTo>
                    <a:pt x="27195" y="18570"/>
                  </a:lnTo>
                  <a:lnTo>
                    <a:pt x="27705" y="19977"/>
                  </a:lnTo>
                  <a:lnTo>
                    <a:pt x="27093" y="22756"/>
                  </a:lnTo>
                  <a:lnTo>
                    <a:pt x="26498" y="23181"/>
                  </a:lnTo>
                  <a:lnTo>
                    <a:pt x="25274" y="26581"/>
                  </a:lnTo>
                  <a:lnTo>
                    <a:pt x="20961" y="3190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1" name="Polygon form 1111"/>
            <p:cNvSpPr/>
            <p:nvPr/>
          </p:nvSpPr>
          <p:spPr>
            <a:xfrm>
              <a:off x="774685" y="3878084"/>
              <a:ext cx="13221" cy="12096"/>
            </a:xfrm>
            <a:custGeom>
              <a:avLst/>
              <a:gdLst/>
              <a:ahLst/>
              <a:cxnLst/>
              <a:rect l="0" t="0" r="0" b="0"/>
              <a:pathLst>
                <a:path w="13221" h="12096">
                  <a:moveTo>
                    <a:pt x="10863" y="1678"/>
                  </a:moveTo>
                  <a:lnTo>
                    <a:pt x="12073" y="1649"/>
                  </a:lnTo>
                  <a:lnTo>
                    <a:pt x="11432" y="3730"/>
                  </a:lnTo>
                  <a:lnTo>
                    <a:pt x="13221" y="5519"/>
                  </a:lnTo>
                  <a:lnTo>
                    <a:pt x="12939" y="7739"/>
                  </a:lnTo>
                  <a:lnTo>
                    <a:pt x="12165" y="7957"/>
                  </a:lnTo>
                  <a:lnTo>
                    <a:pt x="11574" y="8394"/>
                  </a:lnTo>
                  <a:lnTo>
                    <a:pt x="10574" y="9501"/>
                  </a:lnTo>
                  <a:lnTo>
                    <a:pt x="10306" y="12096"/>
                  </a:lnTo>
                  <a:lnTo>
                    <a:pt x="7156" y="10349"/>
                  </a:lnTo>
                  <a:lnTo>
                    <a:pt x="5717" y="8398"/>
                  </a:lnTo>
                  <a:lnTo>
                    <a:pt x="4346" y="7370"/>
                  </a:lnTo>
                  <a:lnTo>
                    <a:pt x="2657" y="5630"/>
                  </a:lnTo>
                  <a:lnTo>
                    <a:pt x="1813" y="4180"/>
                  </a:lnTo>
                  <a:lnTo>
                    <a:pt x="0" y="1998"/>
                  </a:lnTo>
                  <a:lnTo>
                    <a:pt x="544" y="38"/>
                  </a:lnTo>
                  <a:lnTo>
                    <a:pt x="1828" y="1105"/>
                  </a:lnTo>
                  <a:lnTo>
                    <a:pt x="2472" y="122"/>
                  </a:lnTo>
                  <a:lnTo>
                    <a:pt x="4020" y="0"/>
                  </a:lnTo>
                  <a:lnTo>
                    <a:pt x="6955" y="748"/>
                  </a:lnTo>
                  <a:lnTo>
                    <a:pt x="9256" y="655"/>
                  </a:lnTo>
                  <a:lnTo>
                    <a:pt x="10863" y="1678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2" name="Polygon form 1112"/>
            <p:cNvSpPr/>
            <p:nvPr/>
          </p:nvSpPr>
          <p:spPr>
            <a:xfrm>
              <a:off x="794916" y="3826063"/>
              <a:ext cx="29036" cy="22645"/>
            </a:xfrm>
            <a:custGeom>
              <a:avLst/>
              <a:gdLst/>
              <a:ahLst/>
              <a:cxnLst/>
              <a:rect l="0" t="0" r="0" b="0"/>
              <a:pathLst>
                <a:path w="29036" h="22645">
                  <a:moveTo>
                    <a:pt x="0" y="10897"/>
                  </a:moveTo>
                  <a:lnTo>
                    <a:pt x="3000" y="10874"/>
                  </a:lnTo>
                  <a:lnTo>
                    <a:pt x="6080" y="9039"/>
                  </a:lnTo>
                  <a:lnTo>
                    <a:pt x="6364" y="6370"/>
                  </a:lnTo>
                  <a:lnTo>
                    <a:pt x="8624" y="4814"/>
                  </a:lnTo>
                  <a:lnTo>
                    <a:pt x="7976" y="2714"/>
                  </a:lnTo>
                  <a:lnTo>
                    <a:pt x="9689" y="1884"/>
                  </a:lnTo>
                  <a:lnTo>
                    <a:pt x="12619" y="0"/>
                  </a:lnTo>
                  <a:lnTo>
                    <a:pt x="16031" y="1107"/>
                  </a:lnTo>
                  <a:lnTo>
                    <a:pt x="16685" y="2264"/>
                  </a:lnTo>
                  <a:lnTo>
                    <a:pt x="18171" y="1666"/>
                  </a:lnTo>
                  <a:lnTo>
                    <a:pt x="21364" y="2717"/>
                  </a:lnTo>
                  <a:lnTo>
                    <a:pt x="22102" y="4917"/>
                  </a:lnTo>
                  <a:lnTo>
                    <a:pt x="21697" y="6201"/>
                  </a:lnTo>
                  <a:lnTo>
                    <a:pt x="24229" y="9234"/>
                  </a:lnTo>
                  <a:lnTo>
                    <a:pt x="25655" y="10061"/>
                  </a:lnTo>
                  <a:lnTo>
                    <a:pt x="25637" y="10915"/>
                  </a:lnTo>
                  <a:lnTo>
                    <a:pt x="27890" y="11692"/>
                  </a:lnTo>
                  <a:lnTo>
                    <a:pt x="29036" y="12924"/>
                  </a:lnTo>
                  <a:lnTo>
                    <a:pt x="28031" y="13983"/>
                  </a:lnTo>
                  <a:lnTo>
                    <a:pt x="25487" y="13881"/>
                  </a:lnTo>
                  <a:lnTo>
                    <a:pt x="24972" y="14334"/>
                  </a:lnTo>
                  <a:lnTo>
                    <a:pt x="26004" y="15879"/>
                  </a:lnTo>
                  <a:lnTo>
                    <a:pt x="27349" y="18874"/>
                  </a:lnTo>
                  <a:lnTo>
                    <a:pt x="24702" y="19216"/>
                  </a:lnTo>
                  <a:lnTo>
                    <a:pt x="23921" y="20272"/>
                  </a:lnTo>
                  <a:lnTo>
                    <a:pt x="24145" y="22645"/>
                  </a:lnTo>
                  <a:lnTo>
                    <a:pt x="22804" y="22218"/>
                  </a:lnTo>
                  <a:lnTo>
                    <a:pt x="19987" y="22507"/>
                  </a:lnTo>
                  <a:lnTo>
                    <a:pt x="18969" y="21424"/>
                  </a:lnTo>
                  <a:lnTo>
                    <a:pt x="17921" y="22270"/>
                  </a:lnTo>
                  <a:lnTo>
                    <a:pt x="16618" y="21615"/>
                  </a:lnTo>
                  <a:lnTo>
                    <a:pt x="14112" y="21572"/>
                  </a:lnTo>
                  <a:lnTo>
                    <a:pt x="10407" y="20513"/>
                  </a:lnTo>
                  <a:lnTo>
                    <a:pt x="7162" y="20206"/>
                  </a:lnTo>
                  <a:lnTo>
                    <a:pt x="4733" y="20356"/>
                  </a:lnTo>
                  <a:lnTo>
                    <a:pt x="3185" y="21662"/>
                  </a:lnTo>
                  <a:lnTo>
                    <a:pt x="1697" y="21872"/>
                  </a:lnTo>
                  <a:lnTo>
                    <a:pt x="1345" y="19779"/>
                  </a:lnTo>
                  <a:lnTo>
                    <a:pt x="70" y="17616"/>
                  </a:lnTo>
                  <a:lnTo>
                    <a:pt x="1815" y="16623"/>
                  </a:lnTo>
                  <a:lnTo>
                    <a:pt x="1562" y="14748"/>
                  </a:lnTo>
                  <a:lnTo>
                    <a:pt x="438" y="12975"/>
                  </a:lnTo>
                  <a:lnTo>
                    <a:pt x="0" y="1089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3" name="Polygon form 1113"/>
            <p:cNvSpPr/>
            <p:nvPr/>
          </p:nvSpPr>
          <p:spPr>
            <a:xfrm>
              <a:off x="787708" y="3889951"/>
              <a:ext cx="6489" cy="14401"/>
            </a:xfrm>
            <a:custGeom>
              <a:avLst/>
              <a:gdLst/>
              <a:ahLst/>
              <a:cxnLst/>
              <a:rect l="0" t="0" r="0" b="0"/>
              <a:pathLst>
                <a:path w="6489" h="14401">
                  <a:moveTo>
                    <a:pt x="4525" y="3883"/>
                  </a:moveTo>
                  <a:lnTo>
                    <a:pt x="4241" y="5490"/>
                  </a:lnTo>
                  <a:lnTo>
                    <a:pt x="4914" y="7503"/>
                  </a:lnTo>
                  <a:lnTo>
                    <a:pt x="6442" y="8631"/>
                  </a:lnTo>
                  <a:lnTo>
                    <a:pt x="6489" y="9869"/>
                  </a:lnTo>
                  <a:lnTo>
                    <a:pt x="5435" y="10566"/>
                  </a:lnTo>
                  <a:lnTo>
                    <a:pt x="5367" y="12098"/>
                  </a:lnTo>
                  <a:lnTo>
                    <a:pt x="3964" y="14401"/>
                  </a:lnTo>
                  <a:lnTo>
                    <a:pt x="3349" y="14078"/>
                  </a:lnTo>
                  <a:lnTo>
                    <a:pt x="3190" y="13043"/>
                  </a:lnTo>
                  <a:lnTo>
                    <a:pt x="1146" y="11485"/>
                  </a:lnTo>
                  <a:lnTo>
                    <a:pt x="655" y="9247"/>
                  </a:lnTo>
                  <a:lnTo>
                    <a:pt x="666" y="6032"/>
                  </a:lnTo>
                  <a:lnTo>
                    <a:pt x="1002" y="4565"/>
                  </a:lnTo>
                  <a:lnTo>
                    <a:pt x="362" y="3831"/>
                  </a:lnTo>
                  <a:lnTo>
                    <a:pt x="0" y="2336"/>
                  </a:lnTo>
                  <a:lnTo>
                    <a:pt x="1261" y="0"/>
                  </a:lnTo>
                  <a:lnTo>
                    <a:pt x="1559" y="883"/>
                  </a:lnTo>
                  <a:lnTo>
                    <a:pt x="2433" y="455"/>
                  </a:lnTo>
                  <a:lnTo>
                    <a:pt x="3275" y="1708"/>
                  </a:lnTo>
                  <a:lnTo>
                    <a:pt x="4134" y="2180"/>
                  </a:lnTo>
                  <a:lnTo>
                    <a:pt x="4525" y="388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4" name="Polygon form 1114"/>
            <p:cNvSpPr/>
            <p:nvPr/>
          </p:nvSpPr>
          <p:spPr>
            <a:xfrm>
              <a:off x="384653" y="3999590"/>
              <a:ext cx="6170" cy="12820"/>
            </a:xfrm>
            <a:custGeom>
              <a:avLst/>
              <a:gdLst/>
              <a:ahLst/>
              <a:cxnLst/>
              <a:rect l="0" t="0" r="0" b="0"/>
              <a:pathLst>
                <a:path w="6170" h="12820">
                  <a:moveTo>
                    <a:pt x="1834" y="3319"/>
                  </a:moveTo>
                  <a:lnTo>
                    <a:pt x="1928" y="2593"/>
                  </a:lnTo>
                  <a:lnTo>
                    <a:pt x="2420" y="2378"/>
                  </a:lnTo>
                  <a:lnTo>
                    <a:pt x="3002" y="2981"/>
                  </a:lnTo>
                  <a:lnTo>
                    <a:pt x="4853" y="44"/>
                  </a:lnTo>
                  <a:lnTo>
                    <a:pt x="5576" y="0"/>
                  </a:lnTo>
                  <a:lnTo>
                    <a:pt x="5465" y="723"/>
                  </a:lnTo>
                  <a:lnTo>
                    <a:pt x="6170" y="766"/>
                  </a:lnTo>
                  <a:lnTo>
                    <a:pt x="5880" y="2104"/>
                  </a:lnTo>
                  <a:lnTo>
                    <a:pt x="4916" y="4219"/>
                  </a:lnTo>
                  <a:lnTo>
                    <a:pt x="5119" y="4990"/>
                  </a:lnTo>
                  <a:lnTo>
                    <a:pt x="4440" y="6743"/>
                  </a:lnTo>
                  <a:lnTo>
                    <a:pt x="4602" y="7221"/>
                  </a:lnTo>
                  <a:lnTo>
                    <a:pt x="3775" y="9700"/>
                  </a:lnTo>
                  <a:lnTo>
                    <a:pt x="2834" y="10990"/>
                  </a:lnTo>
                  <a:lnTo>
                    <a:pt x="2130" y="11130"/>
                  </a:lnTo>
                  <a:lnTo>
                    <a:pt x="1125" y="12820"/>
                  </a:lnTo>
                  <a:lnTo>
                    <a:pt x="0" y="12793"/>
                  </a:lnTo>
                  <a:lnTo>
                    <a:pt x="1161" y="7230"/>
                  </a:lnTo>
                  <a:lnTo>
                    <a:pt x="1834" y="331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5" name="Polygon form 1115"/>
            <p:cNvSpPr/>
            <p:nvPr/>
          </p:nvSpPr>
          <p:spPr>
            <a:xfrm>
              <a:off x="456653" y="4138189"/>
              <a:ext cx="48898" cy="63466"/>
            </a:xfrm>
            <a:custGeom>
              <a:avLst/>
              <a:gdLst/>
              <a:ahLst/>
              <a:cxnLst/>
              <a:rect l="0" t="0" r="0" b="0"/>
              <a:pathLst>
                <a:path w="48898" h="63466">
                  <a:moveTo>
                    <a:pt x="31259" y="58983"/>
                  </a:moveTo>
                  <a:lnTo>
                    <a:pt x="26994" y="58882"/>
                  </a:lnTo>
                  <a:lnTo>
                    <a:pt x="26132" y="62786"/>
                  </a:lnTo>
                  <a:lnTo>
                    <a:pt x="23421" y="59363"/>
                  </a:lnTo>
                  <a:lnTo>
                    <a:pt x="18382" y="58305"/>
                  </a:lnTo>
                  <a:lnTo>
                    <a:pt x="15973" y="62737"/>
                  </a:lnTo>
                  <a:lnTo>
                    <a:pt x="13409" y="63466"/>
                  </a:lnTo>
                  <a:lnTo>
                    <a:pt x="10897" y="56851"/>
                  </a:lnTo>
                  <a:lnTo>
                    <a:pt x="8078" y="51482"/>
                  </a:lnTo>
                  <a:lnTo>
                    <a:pt x="8584" y="46780"/>
                  </a:lnTo>
                  <a:lnTo>
                    <a:pt x="6336" y="44777"/>
                  </a:lnTo>
                  <a:lnTo>
                    <a:pt x="5365" y="41299"/>
                  </a:lnTo>
                  <a:lnTo>
                    <a:pt x="3095" y="38048"/>
                  </a:lnTo>
                  <a:lnTo>
                    <a:pt x="4825" y="32779"/>
                  </a:lnTo>
                  <a:lnTo>
                    <a:pt x="2728" y="28741"/>
                  </a:lnTo>
                  <a:lnTo>
                    <a:pt x="3413" y="27098"/>
                  </a:lnTo>
                  <a:lnTo>
                    <a:pt x="2539" y="25316"/>
                  </a:lnTo>
                  <a:lnTo>
                    <a:pt x="3761" y="22872"/>
                  </a:lnTo>
                  <a:lnTo>
                    <a:pt x="3420" y="18752"/>
                  </a:lnTo>
                  <a:lnTo>
                    <a:pt x="3283" y="15345"/>
                  </a:lnTo>
                  <a:lnTo>
                    <a:pt x="3951" y="13695"/>
                  </a:lnTo>
                  <a:lnTo>
                    <a:pt x="0" y="5944"/>
                  </a:lnTo>
                  <a:lnTo>
                    <a:pt x="2867" y="6317"/>
                  </a:lnTo>
                  <a:lnTo>
                    <a:pt x="4822" y="6187"/>
                  </a:lnTo>
                  <a:lnTo>
                    <a:pt x="5560" y="4712"/>
                  </a:lnTo>
                  <a:lnTo>
                    <a:pt x="8753" y="2711"/>
                  </a:lnTo>
                  <a:lnTo>
                    <a:pt x="10637" y="873"/>
                  </a:lnTo>
                  <a:lnTo>
                    <a:pt x="15580" y="0"/>
                  </a:lnTo>
                  <a:lnTo>
                    <a:pt x="15422" y="3624"/>
                  </a:lnTo>
                  <a:lnTo>
                    <a:pt x="16026" y="5475"/>
                  </a:lnTo>
                  <a:lnTo>
                    <a:pt x="15966" y="8716"/>
                  </a:lnTo>
                  <a:lnTo>
                    <a:pt x="20450" y="12985"/>
                  </a:lnTo>
                  <a:lnTo>
                    <a:pt x="24776" y="13724"/>
                  </a:lnTo>
                  <a:lnTo>
                    <a:pt x="26423" y="15504"/>
                  </a:lnTo>
                  <a:lnTo>
                    <a:pt x="29073" y="16423"/>
                  </a:lnTo>
                  <a:lnTo>
                    <a:pt x="30765" y="17799"/>
                  </a:lnTo>
                  <a:lnTo>
                    <a:pt x="33150" y="17719"/>
                  </a:lnTo>
                  <a:lnTo>
                    <a:pt x="35478" y="19115"/>
                  </a:lnTo>
                  <a:lnTo>
                    <a:pt x="35890" y="21892"/>
                  </a:lnTo>
                  <a:lnTo>
                    <a:pt x="36756" y="23285"/>
                  </a:lnTo>
                  <a:lnTo>
                    <a:pt x="36999" y="25356"/>
                  </a:lnTo>
                  <a:lnTo>
                    <a:pt x="35902" y="25453"/>
                  </a:lnTo>
                  <a:lnTo>
                    <a:pt x="37907" y="31026"/>
                  </a:lnTo>
                  <a:lnTo>
                    <a:pt x="45165" y="31110"/>
                  </a:lnTo>
                  <a:lnTo>
                    <a:pt x="44890" y="33889"/>
                  </a:lnTo>
                  <a:lnTo>
                    <a:pt x="45491" y="35776"/>
                  </a:lnTo>
                  <a:lnTo>
                    <a:pt x="47690" y="37088"/>
                  </a:lnTo>
                  <a:lnTo>
                    <a:pt x="48898" y="40054"/>
                  </a:lnTo>
                  <a:lnTo>
                    <a:pt x="48652" y="43841"/>
                  </a:lnTo>
                  <a:lnTo>
                    <a:pt x="47868" y="45959"/>
                  </a:lnTo>
                  <a:lnTo>
                    <a:pt x="48553" y="48685"/>
                  </a:lnTo>
                  <a:lnTo>
                    <a:pt x="47505" y="49698"/>
                  </a:lnTo>
                  <a:lnTo>
                    <a:pt x="47261" y="48221"/>
                  </a:lnTo>
                  <a:lnTo>
                    <a:pt x="43479" y="45834"/>
                  </a:lnTo>
                  <a:lnTo>
                    <a:pt x="39992" y="45831"/>
                  </a:lnTo>
                  <a:lnTo>
                    <a:pt x="33640" y="47357"/>
                  </a:lnTo>
                  <a:lnTo>
                    <a:pt x="32399" y="51623"/>
                  </a:lnTo>
                  <a:lnTo>
                    <a:pt x="32656" y="54211"/>
                  </a:lnTo>
                  <a:lnTo>
                    <a:pt x="32009" y="59998"/>
                  </a:lnTo>
                  <a:lnTo>
                    <a:pt x="31259" y="5898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6" name="Polygon form 1116"/>
            <p:cNvSpPr/>
            <p:nvPr/>
          </p:nvSpPr>
          <p:spPr>
            <a:xfrm>
              <a:off x="438470" y="4065786"/>
              <a:ext cx="150394" cy="186609"/>
            </a:xfrm>
            <a:custGeom>
              <a:avLst/>
              <a:gdLst/>
              <a:ahLst/>
              <a:cxnLst/>
              <a:rect l="0" t="0" r="0" b="0"/>
              <a:pathLst>
                <a:path w="150394" h="186609">
                  <a:moveTo>
                    <a:pt x="75083" y="170101"/>
                  </a:moveTo>
                  <a:lnTo>
                    <a:pt x="78737" y="163457"/>
                  </a:lnTo>
                  <a:lnTo>
                    <a:pt x="82059" y="158717"/>
                  </a:lnTo>
                  <a:lnTo>
                    <a:pt x="84193" y="156714"/>
                  </a:lnTo>
                  <a:lnTo>
                    <a:pt x="86858" y="154011"/>
                  </a:lnTo>
                  <a:lnTo>
                    <a:pt x="86359" y="150198"/>
                  </a:lnTo>
                  <a:lnTo>
                    <a:pt x="84113" y="147484"/>
                  </a:lnTo>
                  <a:lnTo>
                    <a:pt x="82428" y="148440"/>
                  </a:lnTo>
                  <a:lnTo>
                    <a:pt x="82747" y="145667"/>
                  </a:lnTo>
                  <a:lnTo>
                    <a:pt x="82843" y="142832"/>
                  </a:lnTo>
                  <a:lnTo>
                    <a:pt x="82481" y="140206"/>
                  </a:lnTo>
                  <a:lnTo>
                    <a:pt x="81032" y="139367"/>
                  </a:lnTo>
                  <a:lnTo>
                    <a:pt x="79753" y="140169"/>
                  </a:lnTo>
                  <a:lnTo>
                    <a:pt x="78345" y="139987"/>
                  </a:lnTo>
                  <a:lnTo>
                    <a:pt x="77658" y="138156"/>
                  </a:lnTo>
                  <a:lnTo>
                    <a:pt x="76722" y="133781"/>
                  </a:lnTo>
                  <a:lnTo>
                    <a:pt x="75839" y="132366"/>
                  </a:lnTo>
                  <a:lnTo>
                    <a:pt x="73160" y="131122"/>
                  </a:lnTo>
                  <a:lnTo>
                    <a:pt x="71767" y="132091"/>
                  </a:lnTo>
                  <a:lnTo>
                    <a:pt x="67722" y="131253"/>
                  </a:lnTo>
                  <a:lnTo>
                    <a:pt x="67124" y="124744"/>
                  </a:lnTo>
                  <a:lnTo>
                    <a:pt x="65689" y="122101"/>
                  </a:lnTo>
                  <a:lnTo>
                    <a:pt x="66737" y="121088"/>
                  </a:lnTo>
                  <a:lnTo>
                    <a:pt x="66051" y="118363"/>
                  </a:lnTo>
                  <a:lnTo>
                    <a:pt x="66835" y="116244"/>
                  </a:lnTo>
                  <a:lnTo>
                    <a:pt x="67081" y="112457"/>
                  </a:lnTo>
                  <a:lnTo>
                    <a:pt x="65873" y="109491"/>
                  </a:lnTo>
                  <a:lnTo>
                    <a:pt x="63674" y="108179"/>
                  </a:lnTo>
                  <a:lnTo>
                    <a:pt x="63074" y="106292"/>
                  </a:lnTo>
                  <a:lnTo>
                    <a:pt x="63349" y="103513"/>
                  </a:lnTo>
                  <a:lnTo>
                    <a:pt x="56090" y="103429"/>
                  </a:lnTo>
                  <a:lnTo>
                    <a:pt x="54086" y="97856"/>
                  </a:lnTo>
                  <a:lnTo>
                    <a:pt x="55183" y="97760"/>
                  </a:lnTo>
                  <a:lnTo>
                    <a:pt x="54940" y="95688"/>
                  </a:lnTo>
                  <a:lnTo>
                    <a:pt x="54074" y="94295"/>
                  </a:lnTo>
                  <a:lnTo>
                    <a:pt x="53661" y="91519"/>
                  </a:lnTo>
                  <a:lnTo>
                    <a:pt x="51333" y="90123"/>
                  </a:lnTo>
                  <a:lnTo>
                    <a:pt x="48948" y="90202"/>
                  </a:lnTo>
                  <a:lnTo>
                    <a:pt x="47256" y="88826"/>
                  </a:lnTo>
                  <a:lnTo>
                    <a:pt x="44606" y="87907"/>
                  </a:lnTo>
                  <a:lnTo>
                    <a:pt x="42960" y="86127"/>
                  </a:lnTo>
                  <a:lnTo>
                    <a:pt x="38634" y="85388"/>
                  </a:lnTo>
                  <a:lnTo>
                    <a:pt x="34150" y="81119"/>
                  </a:lnTo>
                  <a:lnTo>
                    <a:pt x="34210" y="77878"/>
                  </a:lnTo>
                  <a:lnTo>
                    <a:pt x="33606" y="76027"/>
                  </a:lnTo>
                  <a:lnTo>
                    <a:pt x="33763" y="72403"/>
                  </a:lnTo>
                  <a:lnTo>
                    <a:pt x="28820" y="73276"/>
                  </a:lnTo>
                  <a:lnTo>
                    <a:pt x="26936" y="75114"/>
                  </a:lnTo>
                  <a:lnTo>
                    <a:pt x="23744" y="77115"/>
                  </a:lnTo>
                  <a:lnTo>
                    <a:pt x="23006" y="78590"/>
                  </a:lnTo>
                  <a:lnTo>
                    <a:pt x="21051" y="78720"/>
                  </a:lnTo>
                  <a:lnTo>
                    <a:pt x="18183" y="78347"/>
                  </a:lnTo>
                  <a:lnTo>
                    <a:pt x="16100" y="79210"/>
                  </a:lnTo>
                  <a:lnTo>
                    <a:pt x="14320" y="78676"/>
                  </a:lnTo>
                  <a:lnTo>
                    <a:pt x="14021" y="71303"/>
                  </a:lnTo>
                  <a:lnTo>
                    <a:pt x="11094" y="74200"/>
                  </a:lnTo>
                  <a:lnTo>
                    <a:pt x="7715" y="74116"/>
                  </a:lnTo>
                  <a:lnTo>
                    <a:pt x="6079" y="71541"/>
                  </a:lnTo>
                  <a:lnTo>
                    <a:pt x="3523" y="71289"/>
                  </a:lnTo>
                  <a:lnTo>
                    <a:pt x="4184" y="69191"/>
                  </a:lnTo>
                  <a:lnTo>
                    <a:pt x="1862" y="66254"/>
                  </a:lnTo>
                  <a:lnTo>
                    <a:pt x="0" y="61886"/>
                  </a:lnTo>
                  <a:lnTo>
                    <a:pt x="960" y="60986"/>
                  </a:lnTo>
                  <a:lnTo>
                    <a:pt x="843" y="58930"/>
                  </a:lnTo>
                  <a:lnTo>
                    <a:pt x="3088" y="57505"/>
                  </a:lnTo>
                  <a:lnTo>
                    <a:pt x="2578" y="54877"/>
                  </a:lnTo>
                  <a:lnTo>
                    <a:pt x="3482" y="53177"/>
                  </a:lnTo>
                  <a:lnTo>
                    <a:pt x="3665" y="50904"/>
                  </a:lnTo>
                  <a:lnTo>
                    <a:pt x="7934" y="47568"/>
                  </a:lnTo>
                  <a:lnTo>
                    <a:pt x="11050" y="46616"/>
                  </a:lnTo>
                  <a:lnTo>
                    <a:pt x="11542" y="45883"/>
                  </a:lnTo>
                  <a:lnTo>
                    <a:pt x="15011" y="46093"/>
                  </a:lnTo>
                  <a:lnTo>
                    <a:pt x="16458" y="32785"/>
                  </a:lnTo>
                  <a:lnTo>
                    <a:pt x="16528" y="30681"/>
                  </a:lnTo>
                  <a:lnTo>
                    <a:pt x="15909" y="27904"/>
                  </a:lnTo>
                  <a:lnTo>
                    <a:pt x="14198" y="26135"/>
                  </a:lnTo>
                  <a:lnTo>
                    <a:pt x="14222" y="22608"/>
                  </a:lnTo>
                  <a:lnTo>
                    <a:pt x="16392" y="21811"/>
                  </a:lnTo>
                  <a:lnTo>
                    <a:pt x="17159" y="22313"/>
                  </a:lnTo>
                  <a:lnTo>
                    <a:pt x="17299" y="20456"/>
                  </a:lnTo>
                  <a:lnTo>
                    <a:pt x="15050" y="19952"/>
                  </a:lnTo>
                  <a:lnTo>
                    <a:pt x="15033" y="16915"/>
                  </a:lnTo>
                  <a:lnTo>
                    <a:pt x="22524" y="17038"/>
                  </a:lnTo>
                  <a:lnTo>
                    <a:pt x="23818" y="15372"/>
                  </a:lnTo>
                  <a:lnTo>
                    <a:pt x="24866" y="16910"/>
                  </a:lnTo>
                  <a:lnTo>
                    <a:pt x="25588" y="19766"/>
                  </a:lnTo>
                  <a:lnTo>
                    <a:pt x="26318" y="19171"/>
                  </a:lnTo>
                  <a:lnTo>
                    <a:pt x="28418" y="21732"/>
                  </a:lnTo>
                  <a:lnTo>
                    <a:pt x="31411" y="21421"/>
                  </a:lnTo>
                  <a:lnTo>
                    <a:pt x="32164" y="19943"/>
                  </a:lnTo>
                  <a:lnTo>
                    <a:pt x="35034" y="18819"/>
                  </a:lnTo>
                  <a:lnTo>
                    <a:pt x="36625" y="18029"/>
                  </a:lnTo>
                  <a:lnTo>
                    <a:pt x="37095" y="15985"/>
                  </a:lnTo>
                  <a:lnTo>
                    <a:pt x="39860" y="14618"/>
                  </a:lnTo>
                  <a:lnTo>
                    <a:pt x="39667" y="13603"/>
                  </a:lnTo>
                  <a:lnTo>
                    <a:pt x="36417" y="13180"/>
                  </a:lnTo>
                  <a:lnTo>
                    <a:pt x="35940" y="10137"/>
                  </a:lnTo>
                  <a:lnTo>
                    <a:pt x="36170" y="6901"/>
                  </a:lnTo>
                  <a:lnTo>
                    <a:pt x="34483" y="5642"/>
                  </a:lnTo>
                  <a:lnTo>
                    <a:pt x="35215" y="5200"/>
                  </a:lnTo>
                  <a:lnTo>
                    <a:pt x="38042" y="5831"/>
                  </a:lnTo>
                  <a:lnTo>
                    <a:pt x="41067" y="7049"/>
                  </a:lnTo>
                  <a:lnTo>
                    <a:pt x="42205" y="5914"/>
                  </a:lnTo>
                  <a:lnTo>
                    <a:pt x="44987" y="5177"/>
                  </a:lnTo>
                  <a:lnTo>
                    <a:pt x="49334" y="3393"/>
                  </a:lnTo>
                  <a:lnTo>
                    <a:pt x="50793" y="1563"/>
                  </a:lnTo>
                  <a:lnTo>
                    <a:pt x="50327" y="202"/>
                  </a:lnTo>
                  <a:lnTo>
                    <a:pt x="52330" y="0"/>
                  </a:lnTo>
                  <a:lnTo>
                    <a:pt x="53188" y="1113"/>
                  </a:lnTo>
                  <a:lnTo>
                    <a:pt x="52626" y="3223"/>
                  </a:lnTo>
                  <a:lnTo>
                    <a:pt x="53926" y="3958"/>
                  </a:lnTo>
                  <a:lnTo>
                    <a:pt x="54749" y="6196"/>
                  </a:lnTo>
                  <a:lnTo>
                    <a:pt x="53644" y="7887"/>
                  </a:lnTo>
                  <a:lnTo>
                    <a:pt x="52952" y="11980"/>
                  </a:lnTo>
                  <a:lnTo>
                    <a:pt x="53899" y="14415"/>
                  </a:lnTo>
                  <a:lnTo>
                    <a:pt x="54150" y="16641"/>
                  </a:lnTo>
                  <a:lnTo>
                    <a:pt x="56494" y="18901"/>
                  </a:lnTo>
                  <a:lnTo>
                    <a:pt x="58380" y="19142"/>
                  </a:lnTo>
                  <a:lnTo>
                    <a:pt x="58813" y="18201"/>
                  </a:lnTo>
                  <a:lnTo>
                    <a:pt x="60030" y="17995"/>
                  </a:lnTo>
                  <a:lnTo>
                    <a:pt x="61779" y="17155"/>
                  </a:lnTo>
                  <a:lnTo>
                    <a:pt x="63043" y="15880"/>
                  </a:lnTo>
                  <a:lnTo>
                    <a:pt x="65165" y="16291"/>
                  </a:lnTo>
                  <a:lnTo>
                    <a:pt x="66103" y="16121"/>
                  </a:lnTo>
                  <a:lnTo>
                    <a:pt x="68189" y="16517"/>
                  </a:lnTo>
                  <a:lnTo>
                    <a:pt x="68547" y="15538"/>
                  </a:lnTo>
                  <a:lnTo>
                    <a:pt x="67913" y="14583"/>
                  </a:lnTo>
                  <a:lnTo>
                    <a:pt x="68317" y="13195"/>
                  </a:lnTo>
                  <a:lnTo>
                    <a:pt x="69862" y="13625"/>
                  </a:lnTo>
                  <a:lnTo>
                    <a:pt x="71685" y="13139"/>
                  </a:lnTo>
                  <a:lnTo>
                    <a:pt x="73873" y="14159"/>
                  </a:lnTo>
                  <a:lnTo>
                    <a:pt x="75540" y="15150"/>
                  </a:lnTo>
                  <a:lnTo>
                    <a:pt x="76747" y="13854"/>
                  </a:lnTo>
                  <a:lnTo>
                    <a:pt x="77604" y="14056"/>
                  </a:lnTo>
                  <a:lnTo>
                    <a:pt x="78112" y="15405"/>
                  </a:lnTo>
                  <a:lnTo>
                    <a:pt x="79957" y="15066"/>
                  </a:lnTo>
                  <a:lnTo>
                    <a:pt x="81454" y="13251"/>
                  </a:lnTo>
                  <a:lnTo>
                    <a:pt x="82688" y="9731"/>
                  </a:lnTo>
                  <a:lnTo>
                    <a:pt x="85048" y="5362"/>
                  </a:lnTo>
                  <a:lnTo>
                    <a:pt x="86362" y="5140"/>
                  </a:lnTo>
                  <a:lnTo>
                    <a:pt x="87258" y="7787"/>
                  </a:lnTo>
                  <a:lnTo>
                    <a:pt x="89293" y="16150"/>
                  </a:lnTo>
                  <a:lnTo>
                    <a:pt x="91342" y="16942"/>
                  </a:lnTo>
                  <a:lnTo>
                    <a:pt x="91423" y="20239"/>
                  </a:lnTo>
                  <a:lnTo>
                    <a:pt x="88517" y="24170"/>
                  </a:lnTo>
                  <a:lnTo>
                    <a:pt x="89713" y="25611"/>
                  </a:lnTo>
                  <a:lnTo>
                    <a:pt x="96512" y="26360"/>
                  </a:lnTo>
                  <a:lnTo>
                    <a:pt x="96668" y="31143"/>
                  </a:lnTo>
                  <a:lnTo>
                    <a:pt x="99576" y="28010"/>
                  </a:lnTo>
                  <a:lnTo>
                    <a:pt x="104422" y="29721"/>
                  </a:lnTo>
                  <a:lnTo>
                    <a:pt x="110827" y="32625"/>
                  </a:lnTo>
                  <a:lnTo>
                    <a:pt x="112727" y="35413"/>
                  </a:lnTo>
                  <a:lnTo>
                    <a:pt x="112126" y="38049"/>
                  </a:lnTo>
                  <a:lnTo>
                    <a:pt x="116580" y="36574"/>
                  </a:lnTo>
                  <a:lnTo>
                    <a:pt x="124091" y="39076"/>
                  </a:lnTo>
                  <a:lnTo>
                    <a:pt x="129832" y="38880"/>
                  </a:lnTo>
                  <a:lnTo>
                    <a:pt x="135566" y="42796"/>
                  </a:lnTo>
                  <a:lnTo>
                    <a:pt x="140560" y="48098"/>
                  </a:lnTo>
                  <a:lnTo>
                    <a:pt x="143544" y="49457"/>
                  </a:lnTo>
                  <a:lnTo>
                    <a:pt x="146831" y="49638"/>
                  </a:lnTo>
                  <a:lnTo>
                    <a:pt x="148251" y="51128"/>
                  </a:lnTo>
                  <a:lnTo>
                    <a:pt x="149685" y="57155"/>
                  </a:lnTo>
                  <a:lnTo>
                    <a:pt x="150394" y="60018"/>
                  </a:lnTo>
                  <a:lnTo>
                    <a:pt x="149097" y="67856"/>
                  </a:lnTo>
                  <a:lnTo>
                    <a:pt x="147256" y="70959"/>
                  </a:lnTo>
                  <a:lnTo>
                    <a:pt x="142126" y="77585"/>
                  </a:lnTo>
                  <a:lnTo>
                    <a:pt x="139935" y="82962"/>
                  </a:lnTo>
                  <a:lnTo>
                    <a:pt x="137320" y="87095"/>
                  </a:lnTo>
                  <a:lnTo>
                    <a:pt x="136374" y="87195"/>
                  </a:lnTo>
                  <a:lnTo>
                    <a:pt x="135499" y="90694"/>
                  </a:lnTo>
                  <a:lnTo>
                    <a:pt x="136293" y="99580"/>
                  </a:lnTo>
                  <a:lnTo>
                    <a:pt x="135724" y="106902"/>
                  </a:lnTo>
                  <a:lnTo>
                    <a:pt x="135546" y="110033"/>
                  </a:lnTo>
                  <a:lnTo>
                    <a:pt x="134494" y="111918"/>
                  </a:lnTo>
                  <a:lnTo>
                    <a:pt x="134322" y="118268"/>
                  </a:lnTo>
                  <a:lnTo>
                    <a:pt x="131051" y="124510"/>
                  </a:lnTo>
                  <a:lnTo>
                    <a:pt x="130864" y="129420"/>
                  </a:lnTo>
                  <a:lnTo>
                    <a:pt x="128048" y="131520"/>
                  </a:lnTo>
                  <a:lnTo>
                    <a:pt x="127460" y="134378"/>
                  </a:lnTo>
                  <a:lnTo>
                    <a:pt x="123426" y="134429"/>
                  </a:lnTo>
                  <a:lnTo>
                    <a:pt x="117784" y="136348"/>
                  </a:lnTo>
                  <a:lnTo>
                    <a:pt x="115410" y="138507"/>
                  </a:lnTo>
                  <a:lnTo>
                    <a:pt x="111427" y="139968"/>
                  </a:lnTo>
                  <a:lnTo>
                    <a:pt x="107540" y="143836"/>
                  </a:lnTo>
                  <a:lnTo>
                    <a:pt x="105031" y="148617"/>
                  </a:lnTo>
                  <a:lnTo>
                    <a:pt x="104975" y="152181"/>
                  </a:lnTo>
                  <a:lnTo>
                    <a:pt x="105946" y="154796"/>
                  </a:lnTo>
                  <a:lnTo>
                    <a:pt x="105948" y="159617"/>
                  </a:lnTo>
                  <a:lnTo>
                    <a:pt x="105464" y="161957"/>
                  </a:lnTo>
                  <a:lnTo>
                    <a:pt x="103324" y="164632"/>
                  </a:lnTo>
                  <a:lnTo>
                    <a:pt x="100665" y="173103"/>
                  </a:lnTo>
                  <a:lnTo>
                    <a:pt x="98157" y="176958"/>
                  </a:lnTo>
                  <a:lnTo>
                    <a:pt x="96121" y="179249"/>
                  </a:lnTo>
                  <a:lnTo>
                    <a:pt x="95330" y="183821"/>
                  </a:lnTo>
                  <a:lnTo>
                    <a:pt x="93502" y="186609"/>
                  </a:lnTo>
                  <a:lnTo>
                    <a:pt x="91999" y="183940"/>
                  </a:lnTo>
                  <a:lnTo>
                    <a:pt x="93141" y="181637"/>
                  </a:lnTo>
                  <a:lnTo>
                    <a:pt x="90474" y="178453"/>
                  </a:lnTo>
                  <a:lnTo>
                    <a:pt x="87181" y="175896"/>
                  </a:lnTo>
                  <a:lnTo>
                    <a:pt x="82927" y="172943"/>
                  </a:lnTo>
                  <a:lnTo>
                    <a:pt x="81617" y="173119"/>
                  </a:lnTo>
                  <a:lnTo>
                    <a:pt x="77329" y="169527"/>
                  </a:lnTo>
                  <a:lnTo>
                    <a:pt x="75083" y="17010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7" name="Polygon form 1117"/>
            <p:cNvSpPr/>
            <p:nvPr/>
          </p:nvSpPr>
          <p:spPr>
            <a:xfrm>
              <a:off x="1160630" y="4062970"/>
              <a:ext cx="4493" cy="7441"/>
            </a:xfrm>
            <a:custGeom>
              <a:avLst/>
              <a:gdLst/>
              <a:ahLst/>
              <a:cxnLst/>
              <a:rect l="0" t="0" r="0" b="0"/>
              <a:pathLst>
                <a:path w="4493" h="7441">
                  <a:moveTo>
                    <a:pt x="0" y="4794"/>
                  </a:moveTo>
                  <a:lnTo>
                    <a:pt x="1409" y="2856"/>
                  </a:lnTo>
                  <a:lnTo>
                    <a:pt x="4493" y="0"/>
                  </a:lnTo>
                  <a:lnTo>
                    <a:pt x="4483" y="2537"/>
                  </a:lnTo>
                  <a:lnTo>
                    <a:pt x="4449" y="5826"/>
                  </a:lnTo>
                  <a:lnTo>
                    <a:pt x="2605" y="5681"/>
                  </a:lnTo>
                  <a:lnTo>
                    <a:pt x="1889" y="7441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8" name="Polygon form 1118"/>
            <p:cNvSpPr/>
            <p:nvPr/>
          </p:nvSpPr>
          <p:spPr>
            <a:xfrm>
              <a:off x="1046265" y="3951207"/>
              <a:ext cx="12256" cy="7776"/>
            </a:xfrm>
            <a:custGeom>
              <a:avLst/>
              <a:gdLst/>
              <a:ahLst/>
              <a:cxnLst/>
              <a:rect l="0" t="0" r="0" b="0"/>
              <a:pathLst>
                <a:path w="12256" h="7776">
                  <a:moveTo>
                    <a:pt x="9792" y="2302"/>
                  </a:moveTo>
                  <a:lnTo>
                    <a:pt x="11692" y="3803"/>
                  </a:lnTo>
                  <a:lnTo>
                    <a:pt x="12256" y="6834"/>
                  </a:lnTo>
                  <a:lnTo>
                    <a:pt x="9338" y="7109"/>
                  </a:lnTo>
                  <a:lnTo>
                    <a:pt x="6191" y="6911"/>
                  </a:lnTo>
                  <a:lnTo>
                    <a:pt x="4111" y="7776"/>
                  </a:lnTo>
                  <a:lnTo>
                    <a:pt x="334" y="6054"/>
                  </a:lnTo>
                  <a:lnTo>
                    <a:pt x="0" y="5076"/>
                  </a:lnTo>
                  <a:lnTo>
                    <a:pt x="1418" y="1330"/>
                  </a:lnTo>
                  <a:lnTo>
                    <a:pt x="3023" y="0"/>
                  </a:lnTo>
                  <a:lnTo>
                    <a:pt x="5911" y="1019"/>
                  </a:lnTo>
                  <a:lnTo>
                    <a:pt x="7848" y="1053"/>
                  </a:lnTo>
                  <a:lnTo>
                    <a:pt x="9792" y="230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9" name="Polygon form 1119"/>
            <p:cNvSpPr/>
            <p:nvPr/>
          </p:nvSpPr>
          <p:spPr>
            <a:xfrm>
              <a:off x="795564" y="4174366"/>
              <a:ext cx="36150" cy="43092"/>
            </a:xfrm>
            <a:custGeom>
              <a:avLst/>
              <a:gdLst/>
              <a:ahLst/>
              <a:cxnLst/>
              <a:rect l="0" t="0" r="0" b="0"/>
              <a:pathLst>
                <a:path w="36150" h="43092">
                  <a:moveTo>
                    <a:pt x="22959" y="4140"/>
                  </a:moveTo>
                  <a:lnTo>
                    <a:pt x="23674" y="4987"/>
                  </a:lnTo>
                  <a:lnTo>
                    <a:pt x="24716" y="7727"/>
                  </a:lnTo>
                  <a:lnTo>
                    <a:pt x="28675" y="12946"/>
                  </a:lnTo>
                  <a:lnTo>
                    <a:pt x="30249" y="13468"/>
                  </a:lnTo>
                  <a:lnTo>
                    <a:pt x="30159" y="15134"/>
                  </a:lnTo>
                  <a:lnTo>
                    <a:pt x="31075" y="18138"/>
                  </a:lnTo>
                  <a:lnTo>
                    <a:pt x="33914" y="18890"/>
                  </a:lnTo>
                  <a:lnTo>
                    <a:pt x="36150" y="21048"/>
                  </a:lnTo>
                  <a:lnTo>
                    <a:pt x="30651" y="24472"/>
                  </a:lnTo>
                  <a:lnTo>
                    <a:pt x="27082" y="27963"/>
                  </a:lnTo>
                  <a:lnTo>
                    <a:pt x="25637" y="31095"/>
                  </a:lnTo>
                  <a:lnTo>
                    <a:pt x="24404" y="32856"/>
                  </a:lnTo>
                  <a:lnTo>
                    <a:pt x="22367" y="33214"/>
                  </a:lnTo>
                  <a:lnTo>
                    <a:pt x="21566" y="35465"/>
                  </a:lnTo>
                  <a:lnTo>
                    <a:pt x="21093" y="36932"/>
                  </a:lnTo>
                  <a:lnTo>
                    <a:pt x="18662" y="38007"/>
                  </a:lnTo>
                  <a:lnTo>
                    <a:pt x="15679" y="37745"/>
                  </a:lnTo>
                  <a:lnTo>
                    <a:pt x="14003" y="36407"/>
                  </a:lnTo>
                  <a:lnTo>
                    <a:pt x="12483" y="35821"/>
                  </a:lnTo>
                  <a:lnTo>
                    <a:pt x="10617" y="36897"/>
                  </a:lnTo>
                  <a:lnTo>
                    <a:pt x="9578" y="39146"/>
                  </a:lnTo>
                  <a:lnTo>
                    <a:pt x="7749" y="40548"/>
                  </a:lnTo>
                  <a:lnTo>
                    <a:pt x="5784" y="42635"/>
                  </a:lnTo>
                  <a:lnTo>
                    <a:pt x="3127" y="43092"/>
                  </a:lnTo>
                  <a:lnTo>
                    <a:pt x="2403" y="41431"/>
                  </a:lnTo>
                  <a:lnTo>
                    <a:pt x="2905" y="38564"/>
                  </a:lnTo>
                  <a:lnTo>
                    <a:pt x="961" y="34070"/>
                  </a:lnTo>
                  <a:lnTo>
                    <a:pt x="0" y="33355"/>
                  </a:lnTo>
                  <a:lnTo>
                    <a:pt x="662" y="19606"/>
                  </a:lnTo>
                  <a:lnTo>
                    <a:pt x="4346" y="19467"/>
                  </a:lnTo>
                  <a:lnTo>
                    <a:pt x="5183" y="2683"/>
                  </a:lnTo>
                  <a:lnTo>
                    <a:pt x="7993" y="2544"/>
                  </a:lnTo>
                  <a:lnTo>
                    <a:pt x="13870" y="930"/>
                  </a:lnTo>
                  <a:lnTo>
                    <a:pt x="15224" y="2883"/>
                  </a:lnTo>
                  <a:lnTo>
                    <a:pt x="17711" y="1051"/>
                  </a:lnTo>
                  <a:lnTo>
                    <a:pt x="18855" y="1048"/>
                  </a:lnTo>
                  <a:lnTo>
                    <a:pt x="21028" y="0"/>
                  </a:lnTo>
                  <a:lnTo>
                    <a:pt x="21689" y="357"/>
                  </a:lnTo>
                  <a:lnTo>
                    <a:pt x="22959" y="414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0" name="Polygon form 1120"/>
            <p:cNvSpPr/>
            <p:nvPr/>
          </p:nvSpPr>
          <p:spPr>
            <a:xfrm>
              <a:off x="777511" y="4038475"/>
              <a:ext cx="49598" cy="41871"/>
            </a:xfrm>
            <a:custGeom>
              <a:avLst/>
              <a:gdLst/>
              <a:ahLst/>
              <a:cxnLst/>
              <a:rect l="0" t="0" r="0" b="0"/>
              <a:pathLst>
                <a:path w="49598" h="41871">
                  <a:moveTo>
                    <a:pt x="3056" y="17609"/>
                  </a:moveTo>
                  <a:lnTo>
                    <a:pt x="6220" y="17249"/>
                  </a:lnTo>
                  <a:lnTo>
                    <a:pt x="6912" y="16037"/>
                  </a:lnTo>
                  <a:lnTo>
                    <a:pt x="7547" y="16128"/>
                  </a:lnTo>
                  <a:lnTo>
                    <a:pt x="8519" y="17192"/>
                  </a:lnTo>
                  <a:lnTo>
                    <a:pt x="13318" y="15380"/>
                  </a:lnTo>
                  <a:lnTo>
                    <a:pt x="14917" y="13538"/>
                  </a:lnTo>
                  <a:lnTo>
                    <a:pt x="16888" y="11886"/>
                  </a:lnTo>
                  <a:lnTo>
                    <a:pt x="16481" y="10229"/>
                  </a:lnTo>
                  <a:lnTo>
                    <a:pt x="17552" y="9793"/>
                  </a:lnTo>
                  <a:lnTo>
                    <a:pt x="21253" y="10075"/>
                  </a:lnTo>
                  <a:lnTo>
                    <a:pt x="24811" y="7881"/>
                  </a:lnTo>
                  <a:lnTo>
                    <a:pt x="27462" y="2729"/>
                  </a:lnTo>
                  <a:lnTo>
                    <a:pt x="29353" y="813"/>
                  </a:lnTo>
                  <a:lnTo>
                    <a:pt x="31748" y="0"/>
                  </a:lnTo>
                  <a:lnTo>
                    <a:pt x="32233" y="2016"/>
                  </a:lnTo>
                  <a:lnTo>
                    <a:pt x="34509" y="4957"/>
                  </a:lnTo>
                  <a:lnTo>
                    <a:pt x="34566" y="6881"/>
                  </a:lnTo>
                  <a:lnTo>
                    <a:pt x="33989" y="8846"/>
                  </a:lnTo>
                  <a:lnTo>
                    <a:pt x="34267" y="10311"/>
                  </a:lnTo>
                  <a:lnTo>
                    <a:pt x="35623" y="11665"/>
                  </a:lnTo>
                  <a:lnTo>
                    <a:pt x="38582" y="13718"/>
                  </a:lnTo>
                  <a:lnTo>
                    <a:pt x="40719" y="15618"/>
                  </a:lnTo>
                  <a:lnTo>
                    <a:pt x="40784" y="17152"/>
                  </a:lnTo>
                  <a:lnTo>
                    <a:pt x="43408" y="19602"/>
                  </a:lnTo>
                  <a:lnTo>
                    <a:pt x="45044" y="21641"/>
                  </a:lnTo>
                  <a:lnTo>
                    <a:pt x="46060" y="24470"/>
                  </a:lnTo>
                  <a:lnTo>
                    <a:pt x="48958" y="26332"/>
                  </a:lnTo>
                  <a:lnTo>
                    <a:pt x="49598" y="27828"/>
                  </a:lnTo>
                  <a:lnTo>
                    <a:pt x="48338" y="28331"/>
                  </a:lnTo>
                  <a:lnTo>
                    <a:pt x="45874" y="28228"/>
                  </a:lnTo>
                  <a:lnTo>
                    <a:pt x="42978" y="27738"/>
                  </a:lnTo>
                  <a:lnTo>
                    <a:pt x="41556" y="28145"/>
                  </a:lnTo>
                  <a:lnTo>
                    <a:pt x="40995" y="29294"/>
                  </a:lnTo>
                  <a:lnTo>
                    <a:pt x="39754" y="29438"/>
                  </a:lnTo>
                  <a:lnTo>
                    <a:pt x="38226" y="28442"/>
                  </a:lnTo>
                  <a:lnTo>
                    <a:pt x="33978" y="30805"/>
                  </a:lnTo>
                  <a:lnTo>
                    <a:pt x="32222" y="30334"/>
                  </a:lnTo>
                  <a:lnTo>
                    <a:pt x="31699" y="30698"/>
                  </a:lnTo>
                  <a:lnTo>
                    <a:pt x="30578" y="33548"/>
                  </a:lnTo>
                  <a:lnTo>
                    <a:pt x="27703" y="32631"/>
                  </a:lnTo>
                  <a:lnTo>
                    <a:pt x="24888" y="32171"/>
                  </a:lnTo>
                  <a:lnTo>
                    <a:pt x="22425" y="30436"/>
                  </a:lnTo>
                  <a:lnTo>
                    <a:pt x="19249" y="28840"/>
                  </a:lnTo>
                  <a:lnTo>
                    <a:pt x="17207" y="30360"/>
                  </a:lnTo>
                  <a:lnTo>
                    <a:pt x="15732" y="32754"/>
                  </a:lnTo>
                  <a:lnTo>
                    <a:pt x="15410" y="36039"/>
                  </a:lnTo>
                  <a:lnTo>
                    <a:pt x="12936" y="35779"/>
                  </a:lnTo>
                  <a:lnTo>
                    <a:pt x="10330" y="34990"/>
                  </a:lnTo>
                  <a:lnTo>
                    <a:pt x="8054" y="37488"/>
                  </a:lnTo>
                  <a:lnTo>
                    <a:pt x="6058" y="41871"/>
                  </a:lnTo>
                  <a:lnTo>
                    <a:pt x="5647" y="40507"/>
                  </a:lnTo>
                  <a:lnTo>
                    <a:pt x="5466" y="38359"/>
                  </a:lnTo>
                  <a:lnTo>
                    <a:pt x="3701" y="36846"/>
                  </a:lnTo>
                  <a:lnTo>
                    <a:pt x="2268" y="34418"/>
                  </a:lnTo>
                  <a:lnTo>
                    <a:pt x="1930" y="32728"/>
                  </a:lnTo>
                  <a:lnTo>
                    <a:pt x="98" y="30272"/>
                  </a:lnTo>
                  <a:lnTo>
                    <a:pt x="398" y="28869"/>
                  </a:lnTo>
                  <a:lnTo>
                    <a:pt x="0" y="26887"/>
                  </a:lnTo>
                  <a:lnTo>
                    <a:pt x="265" y="23238"/>
                  </a:lnTo>
                  <a:lnTo>
                    <a:pt x="1177" y="22383"/>
                  </a:lnTo>
                  <a:lnTo>
                    <a:pt x="3056" y="1760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1" name="Polygon form 1121"/>
            <p:cNvSpPr/>
            <p:nvPr/>
          </p:nvSpPr>
          <p:spPr>
            <a:xfrm>
              <a:off x="326822" y="3742198"/>
              <a:ext cx="221805" cy="145439"/>
            </a:xfrm>
            <a:custGeom>
              <a:avLst/>
              <a:gdLst/>
              <a:ahLst/>
              <a:cxnLst/>
              <a:rect l="0" t="0" r="0" b="0"/>
              <a:pathLst>
                <a:path w="221805" h="145439">
                  <a:moveTo>
                    <a:pt x="168299" y="13471"/>
                  </a:moveTo>
                  <a:lnTo>
                    <a:pt x="164517" y="18080"/>
                  </a:lnTo>
                  <a:lnTo>
                    <a:pt x="170610" y="14804"/>
                  </a:lnTo>
                  <a:lnTo>
                    <a:pt x="171181" y="17941"/>
                  </a:lnTo>
                  <a:lnTo>
                    <a:pt x="167824" y="21243"/>
                  </a:lnTo>
                  <a:lnTo>
                    <a:pt x="167871" y="24498"/>
                  </a:lnTo>
                  <a:lnTo>
                    <a:pt x="172951" y="21414"/>
                  </a:lnTo>
                  <a:lnTo>
                    <a:pt x="177728" y="17635"/>
                  </a:lnTo>
                  <a:lnTo>
                    <a:pt x="181711" y="12679"/>
                  </a:lnTo>
                  <a:lnTo>
                    <a:pt x="184848" y="13280"/>
                  </a:lnTo>
                  <a:lnTo>
                    <a:pt x="187900" y="14208"/>
                  </a:lnTo>
                  <a:lnTo>
                    <a:pt x="189483" y="16696"/>
                  </a:lnTo>
                  <a:lnTo>
                    <a:pt x="187988" y="18964"/>
                  </a:lnTo>
                  <a:lnTo>
                    <a:pt x="184398" y="21260"/>
                  </a:lnTo>
                  <a:lnTo>
                    <a:pt x="184408" y="23830"/>
                  </a:lnTo>
                  <a:lnTo>
                    <a:pt x="182525" y="26029"/>
                  </a:lnTo>
                  <a:lnTo>
                    <a:pt x="175322" y="28863"/>
                  </a:lnTo>
                  <a:lnTo>
                    <a:pt x="171287" y="29302"/>
                  </a:lnTo>
                  <a:lnTo>
                    <a:pt x="169665" y="27726"/>
                  </a:lnTo>
                  <a:lnTo>
                    <a:pt x="167237" y="29961"/>
                  </a:lnTo>
                  <a:lnTo>
                    <a:pt x="161980" y="33626"/>
                  </a:lnTo>
                  <a:lnTo>
                    <a:pt x="159785" y="35571"/>
                  </a:lnTo>
                  <a:lnTo>
                    <a:pt x="154548" y="38435"/>
                  </a:lnTo>
                  <a:lnTo>
                    <a:pt x="150597" y="38436"/>
                  </a:lnTo>
                  <a:lnTo>
                    <a:pt x="147123" y="40206"/>
                  </a:lnTo>
                  <a:lnTo>
                    <a:pt x="144790" y="43179"/>
                  </a:lnTo>
                  <a:lnTo>
                    <a:pt x="141301" y="43498"/>
                  </a:lnTo>
                  <a:lnTo>
                    <a:pt x="135351" y="46954"/>
                  </a:lnTo>
                  <a:lnTo>
                    <a:pt x="128706" y="51901"/>
                  </a:lnTo>
                  <a:lnTo>
                    <a:pt x="125065" y="55458"/>
                  </a:lnTo>
                  <a:lnTo>
                    <a:pt x="121165" y="60835"/>
                  </a:lnTo>
                  <a:lnTo>
                    <a:pt x="124720" y="61958"/>
                  </a:lnTo>
                  <a:lnTo>
                    <a:pt x="123086" y="66427"/>
                  </a:lnTo>
                  <a:lnTo>
                    <a:pt x="122116" y="70081"/>
                  </a:lnTo>
                  <a:lnTo>
                    <a:pt x="126685" y="69481"/>
                  </a:lnTo>
                  <a:lnTo>
                    <a:pt x="130730" y="71928"/>
                  </a:lnTo>
                  <a:lnTo>
                    <a:pt x="132525" y="73932"/>
                  </a:lnTo>
                  <a:lnTo>
                    <a:pt x="133279" y="76306"/>
                  </a:lnTo>
                  <a:lnTo>
                    <a:pt x="136171" y="77872"/>
                  </a:lnTo>
                  <a:lnTo>
                    <a:pt x="138143" y="80079"/>
                  </a:lnTo>
                  <a:lnTo>
                    <a:pt x="142841" y="80700"/>
                  </a:lnTo>
                  <a:lnTo>
                    <a:pt x="145794" y="81380"/>
                  </a:lnTo>
                  <a:lnTo>
                    <a:pt x="143126" y="85422"/>
                  </a:lnTo>
                  <a:lnTo>
                    <a:pt x="141573" y="90227"/>
                  </a:lnTo>
                  <a:lnTo>
                    <a:pt x="141082" y="95662"/>
                  </a:lnTo>
                  <a:lnTo>
                    <a:pt x="143444" y="100454"/>
                  </a:lnTo>
                  <a:lnTo>
                    <a:pt x="146546" y="99065"/>
                  </a:lnTo>
                  <a:lnTo>
                    <a:pt x="150536" y="94309"/>
                  </a:lnTo>
                  <a:lnTo>
                    <a:pt x="152657" y="86755"/>
                  </a:lnTo>
                  <a:lnTo>
                    <a:pt x="151825" y="84136"/>
                  </a:lnTo>
                  <a:lnTo>
                    <a:pt x="157709" y="82246"/>
                  </a:lnTo>
                  <a:lnTo>
                    <a:pt x="162743" y="79170"/>
                  </a:lnTo>
                  <a:lnTo>
                    <a:pt x="166053" y="76003"/>
                  </a:lnTo>
                  <a:lnTo>
                    <a:pt x="167452" y="72853"/>
                  </a:lnTo>
                  <a:lnTo>
                    <a:pt x="167620" y="68746"/>
                  </a:lnTo>
                  <a:lnTo>
                    <a:pt x="166095" y="64994"/>
                  </a:lnTo>
                  <a:lnTo>
                    <a:pt x="172175" y="60328"/>
                  </a:lnTo>
                  <a:lnTo>
                    <a:pt x="173373" y="56029"/>
                  </a:lnTo>
                  <a:lnTo>
                    <a:pt x="176748" y="48710"/>
                  </a:lnTo>
                  <a:lnTo>
                    <a:pt x="179278" y="47769"/>
                  </a:lnTo>
                  <a:lnTo>
                    <a:pt x="183184" y="49346"/>
                  </a:lnTo>
                  <a:lnTo>
                    <a:pt x="185725" y="49983"/>
                  </a:lnTo>
                  <a:lnTo>
                    <a:pt x="188680" y="48910"/>
                  </a:lnTo>
                  <a:lnTo>
                    <a:pt x="190334" y="50647"/>
                  </a:lnTo>
                  <a:lnTo>
                    <a:pt x="192237" y="53558"/>
                  </a:lnTo>
                  <a:lnTo>
                    <a:pt x="192104" y="55418"/>
                  </a:lnTo>
                  <a:lnTo>
                    <a:pt x="196877" y="56074"/>
                  </a:lnTo>
                  <a:lnTo>
                    <a:pt x="194775" y="59988"/>
                  </a:lnTo>
                  <a:lnTo>
                    <a:pt x="192755" y="65952"/>
                  </a:lnTo>
                  <a:lnTo>
                    <a:pt x="195012" y="66836"/>
                  </a:lnTo>
                  <a:lnTo>
                    <a:pt x="195777" y="69715"/>
                  </a:lnTo>
                  <a:lnTo>
                    <a:pt x="201174" y="67350"/>
                  </a:lnTo>
                  <a:lnTo>
                    <a:pt x="206336" y="62340"/>
                  </a:lnTo>
                  <a:lnTo>
                    <a:pt x="209238" y="60271"/>
                  </a:lnTo>
                  <a:lnTo>
                    <a:pt x="209506" y="64567"/>
                  </a:lnTo>
                  <a:lnTo>
                    <a:pt x="210590" y="70741"/>
                  </a:lnTo>
                  <a:lnTo>
                    <a:pt x="211429" y="76536"/>
                  </a:lnTo>
                  <a:lnTo>
                    <a:pt x="209019" y="79425"/>
                  </a:lnTo>
                  <a:lnTo>
                    <a:pt x="211903" y="82274"/>
                  </a:lnTo>
                  <a:lnTo>
                    <a:pt x="213542" y="85093"/>
                  </a:lnTo>
                  <a:lnTo>
                    <a:pt x="217883" y="86537"/>
                  </a:lnTo>
                  <a:lnTo>
                    <a:pt x="219267" y="88128"/>
                  </a:lnTo>
                  <a:lnTo>
                    <a:pt x="219031" y="92167"/>
                  </a:lnTo>
                  <a:lnTo>
                    <a:pt x="221191" y="92899"/>
                  </a:lnTo>
                  <a:lnTo>
                    <a:pt x="221805" y="94730"/>
                  </a:lnTo>
                  <a:lnTo>
                    <a:pt x="220227" y="100037"/>
                  </a:lnTo>
                  <a:lnTo>
                    <a:pt x="217371" y="101712"/>
                  </a:lnTo>
                  <a:lnTo>
                    <a:pt x="214571" y="103270"/>
                  </a:lnTo>
                  <a:lnTo>
                    <a:pt x="208840" y="104718"/>
                  </a:lnTo>
                  <a:lnTo>
                    <a:pt x="203541" y="108419"/>
                  </a:lnTo>
                  <a:lnTo>
                    <a:pt x="197939" y="108939"/>
                  </a:lnTo>
                  <a:lnTo>
                    <a:pt x="191562" y="107620"/>
                  </a:lnTo>
                  <a:lnTo>
                    <a:pt x="186858" y="107352"/>
                  </a:lnTo>
                  <a:lnTo>
                    <a:pt x="183480" y="107514"/>
                  </a:lnTo>
                  <a:lnTo>
                    <a:pt x="179540" y="110775"/>
                  </a:lnTo>
                  <a:lnTo>
                    <a:pt x="174700" y="112666"/>
                  </a:lnTo>
                  <a:lnTo>
                    <a:pt x="167696" y="118703"/>
                  </a:lnTo>
                  <a:lnTo>
                    <a:pt x="162331" y="122894"/>
                  </a:lnTo>
                  <a:lnTo>
                    <a:pt x="165364" y="122256"/>
                  </a:lnTo>
                  <a:lnTo>
                    <a:pt x="172865" y="116285"/>
                  </a:lnTo>
                  <a:lnTo>
                    <a:pt x="181026" y="112678"/>
                  </a:lnTo>
                  <a:lnTo>
                    <a:pt x="185947" y="112442"/>
                  </a:lnTo>
                  <a:lnTo>
                    <a:pt x="187921" y="114901"/>
                  </a:lnTo>
                  <a:lnTo>
                    <a:pt x="183766" y="117937"/>
                  </a:lnTo>
                  <a:lnTo>
                    <a:pt x="182991" y="123098"/>
                  </a:lnTo>
                  <a:lnTo>
                    <a:pt x="182828" y="126728"/>
                  </a:lnTo>
                  <a:lnTo>
                    <a:pt x="186279" y="129293"/>
                  </a:lnTo>
                  <a:lnTo>
                    <a:pt x="191903" y="128846"/>
                  </a:lnTo>
                  <a:lnTo>
                    <a:pt x="196874" y="123658"/>
                  </a:lnTo>
                  <a:lnTo>
                    <a:pt x="196003" y="127106"/>
                  </a:lnTo>
                  <a:lnTo>
                    <a:pt x="197575" y="128914"/>
                  </a:lnTo>
                  <a:lnTo>
                    <a:pt x="192556" y="131849"/>
                  </a:lnTo>
                  <a:lnTo>
                    <a:pt x="184380" y="134357"/>
                  </a:lnTo>
                  <a:lnTo>
                    <a:pt x="180494" y="136134"/>
                  </a:lnTo>
                  <a:lnTo>
                    <a:pt x="175699" y="139395"/>
                  </a:lnTo>
                  <a:lnTo>
                    <a:pt x="173291" y="138931"/>
                  </a:lnTo>
                  <a:lnTo>
                    <a:pt x="174480" y="134897"/>
                  </a:lnTo>
                  <a:lnTo>
                    <a:pt x="181485" y="131229"/>
                  </a:lnTo>
                  <a:lnTo>
                    <a:pt x="176186" y="131142"/>
                  </a:lnTo>
                  <a:lnTo>
                    <a:pt x="172348" y="131548"/>
                  </a:lnTo>
                  <a:lnTo>
                    <a:pt x="171139" y="128758"/>
                  </a:lnTo>
                  <a:lnTo>
                    <a:pt x="173451" y="122279"/>
                  </a:lnTo>
                  <a:lnTo>
                    <a:pt x="172521" y="120838"/>
                  </a:lnTo>
                  <a:lnTo>
                    <a:pt x="170066" y="121535"/>
                  </a:lnTo>
                  <a:lnTo>
                    <a:pt x="169461" y="120233"/>
                  </a:lnTo>
                  <a:lnTo>
                    <a:pt x="165667" y="123691"/>
                  </a:lnTo>
                  <a:lnTo>
                    <a:pt x="163315" y="127340"/>
                  </a:lnTo>
                  <a:lnTo>
                    <a:pt x="161370" y="129446"/>
                  </a:lnTo>
                  <a:lnTo>
                    <a:pt x="159715" y="130112"/>
                  </a:lnTo>
                  <a:lnTo>
                    <a:pt x="158582" y="130297"/>
                  </a:lnTo>
                  <a:lnTo>
                    <a:pt x="157827" y="131456"/>
                  </a:lnTo>
                  <a:lnTo>
                    <a:pt x="151799" y="131146"/>
                  </a:lnTo>
                  <a:lnTo>
                    <a:pt x="146824" y="130914"/>
                  </a:lnTo>
                  <a:lnTo>
                    <a:pt x="145015" y="131712"/>
                  </a:lnTo>
                  <a:lnTo>
                    <a:pt x="140242" y="134961"/>
                  </a:lnTo>
                  <a:lnTo>
                    <a:pt x="139689" y="135311"/>
                  </a:lnTo>
                  <a:lnTo>
                    <a:pt x="137931" y="137116"/>
                  </a:lnTo>
                  <a:lnTo>
                    <a:pt x="134907" y="136949"/>
                  </a:lnTo>
                  <a:lnTo>
                    <a:pt x="131664" y="136788"/>
                  </a:lnTo>
                  <a:lnTo>
                    <a:pt x="129883" y="137464"/>
                  </a:lnTo>
                  <a:lnTo>
                    <a:pt x="130052" y="138434"/>
                  </a:lnTo>
                  <a:lnTo>
                    <a:pt x="129790" y="139910"/>
                  </a:lnTo>
                  <a:lnTo>
                    <a:pt x="129541" y="140392"/>
                  </a:lnTo>
                  <a:lnTo>
                    <a:pt x="124294" y="142534"/>
                  </a:lnTo>
                  <a:lnTo>
                    <a:pt x="120583" y="143095"/>
                  </a:lnTo>
                  <a:lnTo>
                    <a:pt x="115730" y="145439"/>
                  </a:lnTo>
                  <a:lnTo>
                    <a:pt x="114894" y="145391"/>
                  </a:lnTo>
                  <a:lnTo>
                    <a:pt x="114057" y="144569"/>
                  </a:lnTo>
                  <a:lnTo>
                    <a:pt x="113953" y="143861"/>
                  </a:lnTo>
                  <a:lnTo>
                    <a:pt x="114223" y="143364"/>
                  </a:lnTo>
                  <a:lnTo>
                    <a:pt x="115616" y="141726"/>
                  </a:lnTo>
                  <a:lnTo>
                    <a:pt x="118220" y="139177"/>
                  </a:lnTo>
                  <a:lnTo>
                    <a:pt x="120323" y="136400"/>
                  </a:lnTo>
                  <a:lnTo>
                    <a:pt x="121373" y="132200"/>
                  </a:lnTo>
                  <a:lnTo>
                    <a:pt x="122507" y="127817"/>
                  </a:lnTo>
                  <a:lnTo>
                    <a:pt x="120111" y="125364"/>
                  </a:lnTo>
                  <a:lnTo>
                    <a:pt x="120880" y="124540"/>
                  </a:lnTo>
                  <a:lnTo>
                    <a:pt x="120666" y="123926"/>
                  </a:lnTo>
                  <a:lnTo>
                    <a:pt x="119783" y="123870"/>
                  </a:lnTo>
                  <a:lnTo>
                    <a:pt x="119474" y="123072"/>
                  </a:lnTo>
                  <a:lnTo>
                    <a:pt x="119818" y="121931"/>
                  </a:lnTo>
                  <a:lnTo>
                    <a:pt x="118973" y="122385"/>
                  </a:lnTo>
                  <a:lnTo>
                    <a:pt x="118180" y="122182"/>
                  </a:lnTo>
                  <a:lnTo>
                    <a:pt x="118589" y="121722"/>
                  </a:lnTo>
                  <a:lnTo>
                    <a:pt x="118049" y="121203"/>
                  </a:lnTo>
                  <a:lnTo>
                    <a:pt x="118312" y="119927"/>
                  </a:lnTo>
                  <a:lnTo>
                    <a:pt x="116545" y="118237"/>
                  </a:lnTo>
                  <a:lnTo>
                    <a:pt x="114724" y="116476"/>
                  </a:lnTo>
                  <a:lnTo>
                    <a:pt x="112519" y="114422"/>
                  </a:lnTo>
                  <a:lnTo>
                    <a:pt x="110415" y="112486"/>
                  </a:lnTo>
                  <a:lnTo>
                    <a:pt x="106935" y="113639"/>
                  </a:lnTo>
                  <a:lnTo>
                    <a:pt x="105884" y="113613"/>
                  </a:lnTo>
                  <a:lnTo>
                    <a:pt x="102649" y="112096"/>
                  </a:lnTo>
                  <a:lnTo>
                    <a:pt x="99796" y="112531"/>
                  </a:lnTo>
                  <a:lnTo>
                    <a:pt x="97527" y="110828"/>
                  </a:lnTo>
                  <a:lnTo>
                    <a:pt x="94745" y="109829"/>
                  </a:lnTo>
                  <a:lnTo>
                    <a:pt x="92730" y="109370"/>
                  </a:lnTo>
                  <a:lnTo>
                    <a:pt x="92198" y="108488"/>
                  </a:lnTo>
                  <a:lnTo>
                    <a:pt x="93072" y="105828"/>
                  </a:lnTo>
                  <a:lnTo>
                    <a:pt x="92016" y="105769"/>
                  </a:lnTo>
                  <a:lnTo>
                    <a:pt x="91004" y="107600"/>
                  </a:lnTo>
                  <a:lnTo>
                    <a:pt x="84606" y="107092"/>
                  </a:lnTo>
                  <a:lnTo>
                    <a:pt x="74060" y="106231"/>
                  </a:lnTo>
                  <a:lnTo>
                    <a:pt x="63630" y="105337"/>
                  </a:lnTo>
                  <a:lnTo>
                    <a:pt x="54457" y="104516"/>
                  </a:lnTo>
                  <a:lnTo>
                    <a:pt x="45325" y="103666"/>
                  </a:lnTo>
                  <a:lnTo>
                    <a:pt x="36385" y="102802"/>
                  </a:lnTo>
                  <a:lnTo>
                    <a:pt x="27188" y="101877"/>
                  </a:lnTo>
                  <a:lnTo>
                    <a:pt x="24232" y="101572"/>
                  </a:lnTo>
                  <a:lnTo>
                    <a:pt x="15332" y="100631"/>
                  </a:lnTo>
                  <a:lnTo>
                    <a:pt x="6859" y="99702"/>
                  </a:lnTo>
                  <a:lnTo>
                    <a:pt x="6469" y="99645"/>
                  </a:lnTo>
                  <a:lnTo>
                    <a:pt x="4230" y="94289"/>
                  </a:lnTo>
                  <a:lnTo>
                    <a:pt x="3715" y="91981"/>
                  </a:lnTo>
                  <a:lnTo>
                    <a:pt x="0" y="89379"/>
                  </a:lnTo>
                  <a:lnTo>
                    <a:pt x="1768" y="84974"/>
                  </a:lnTo>
                  <a:lnTo>
                    <a:pt x="4547" y="82116"/>
                  </a:lnTo>
                  <a:lnTo>
                    <a:pt x="2608" y="79652"/>
                  </a:lnTo>
                  <a:lnTo>
                    <a:pt x="5342" y="75791"/>
                  </a:lnTo>
                  <a:lnTo>
                    <a:pt x="4961" y="71952"/>
                  </a:lnTo>
                  <a:lnTo>
                    <a:pt x="7043" y="69535"/>
                  </a:lnTo>
                  <a:lnTo>
                    <a:pt x="10573" y="67484"/>
                  </a:lnTo>
                  <a:lnTo>
                    <a:pt x="13156" y="64540"/>
                  </a:lnTo>
                  <a:lnTo>
                    <a:pt x="11340" y="60987"/>
                  </a:lnTo>
                  <a:lnTo>
                    <a:pt x="13678" y="55367"/>
                  </a:lnTo>
                  <a:lnTo>
                    <a:pt x="15294" y="51860"/>
                  </a:lnTo>
                  <a:lnTo>
                    <a:pt x="15011" y="49477"/>
                  </a:lnTo>
                  <a:lnTo>
                    <a:pt x="15199" y="47375"/>
                  </a:lnTo>
                  <a:lnTo>
                    <a:pt x="16293" y="44843"/>
                  </a:lnTo>
                  <a:lnTo>
                    <a:pt x="12232" y="45944"/>
                  </a:lnTo>
                  <a:lnTo>
                    <a:pt x="7124" y="48118"/>
                  </a:lnTo>
                  <a:lnTo>
                    <a:pt x="8032" y="44817"/>
                  </a:lnTo>
                  <a:lnTo>
                    <a:pt x="8421" y="42588"/>
                  </a:lnTo>
                  <a:lnTo>
                    <a:pt x="7375" y="40985"/>
                  </a:lnTo>
                  <a:lnTo>
                    <a:pt x="5102" y="40485"/>
                  </a:lnTo>
                  <a:lnTo>
                    <a:pt x="34709" y="15583"/>
                  </a:lnTo>
                  <a:lnTo>
                    <a:pt x="55314" y="0"/>
                  </a:lnTo>
                  <a:lnTo>
                    <a:pt x="57904" y="1562"/>
                  </a:lnTo>
                  <a:lnTo>
                    <a:pt x="58605" y="4043"/>
                  </a:lnTo>
                  <a:lnTo>
                    <a:pt x="60355" y="4743"/>
                  </a:lnTo>
                  <a:lnTo>
                    <a:pt x="64530" y="3255"/>
                  </a:lnTo>
                  <a:lnTo>
                    <a:pt x="68841" y="2300"/>
                  </a:lnTo>
                  <a:lnTo>
                    <a:pt x="71391" y="3242"/>
                  </a:lnTo>
                  <a:lnTo>
                    <a:pt x="76988" y="1819"/>
                  </a:lnTo>
                  <a:lnTo>
                    <a:pt x="81854" y="1224"/>
                  </a:lnTo>
                  <a:lnTo>
                    <a:pt x="81159" y="3164"/>
                  </a:lnTo>
                  <a:lnTo>
                    <a:pt x="84011" y="2380"/>
                  </a:lnTo>
                  <a:lnTo>
                    <a:pt x="86969" y="451"/>
                  </a:lnTo>
                  <a:lnTo>
                    <a:pt x="87906" y="1087"/>
                  </a:lnTo>
                  <a:lnTo>
                    <a:pt x="86979" y="5353"/>
                  </a:lnTo>
                  <a:lnTo>
                    <a:pt x="93373" y="2818"/>
                  </a:lnTo>
                  <a:lnTo>
                    <a:pt x="89825" y="6096"/>
                  </a:lnTo>
                  <a:lnTo>
                    <a:pt x="93384" y="5721"/>
                  </a:lnTo>
                  <a:lnTo>
                    <a:pt x="95685" y="4570"/>
                  </a:lnTo>
                  <a:lnTo>
                    <a:pt x="98089" y="5134"/>
                  </a:lnTo>
                  <a:lnTo>
                    <a:pt x="99449" y="7340"/>
                  </a:lnTo>
                  <a:lnTo>
                    <a:pt x="102986" y="9534"/>
                  </a:lnTo>
                  <a:lnTo>
                    <a:pt x="105331" y="10626"/>
                  </a:lnTo>
                  <a:lnTo>
                    <a:pt x="107880" y="10593"/>
                  </a:lnTo>
                  <a:lnTo>
                    <a:pt x="108658" y="13154"/>
                  </a:lnTo>
                  <a:lnTo>
                    <a:pt x="103110" y="14973"/>
                  </a:lnTo>
                  <a:lnTo>
                    <a:pt x="106373" y="16384"/>
                  </a:lnTo>
                  <a:lnTo>
                    <a:pt x="113262" y="16545"/>
                  </a:lnTo>
                  <a:lnTo>
                    <a:pt x="116042" y="15982"/>
                  </a:lnTo>
                  <a:lnTo>
                    <a:pt x="115972" y="18904"/>
                  </a:lnTo>
                  <a:lnTo>
                    <a:pt x="120736" y="16922"/>
                  </a:lnTo>
                  <a:lnTo>
                    <a:pt x="120158" y="14795"/>
                  </a:lnTo>
                  <a:lnTo>
                    <a:pt x="123168" y="13437"/>
                  </a:lnTo>
                  <a:lnTo>
                    <a:pt x="126223" y="13521"/>
                  </a:lnTo>
                  <a:lnTo>
                    <a:pt x="128531" y="13265"/>
                  </a:lnTo>
                  <a:lnTo>
                    <a:pt x="129412" y="14511"/>
                  </a:lnTo>
                  <a:lnTo>
                    <a:pt x="129513" y="17160"/>
                  </a:lnTo>
                  <a:lnTo>
                    <a:pt x="132511" y="17062"/>
                  </a:lnTo>
                  <a:lnTo>
                    <a:pt x="134917" y="19482"/>
                  </a:lnTo>
                  <a:lnTo>
                    <a:pt x="139302" y="19120"/>
                  </a:lnTo>
                  <a:lnTo>
                    <a:pt x="142738" y="19551"/>
                  </a:lnTo>
                  <a:lnTo>
                    <a:pt x="144912" y="16735"/>
                  </a:lnTo>
                  <a:lnTo>
                    <a:pt x="147735" y="16145"/>
                  </a:lnTo>
                  <a:lnTo>
                    <a:pt x="150139" y="17997"/>
                  </a:lnTo>
                  <a:lnTo>
                    <a:pt x="146506" y="22256"/>
                  </a:lnTo>
                  <a:lnTo>
                    <a:pt x="151094" y="18800"/>
                  </a:lnTo>
                  <a:lnTo>
                    <a:pt x="152944" y="19090"/>
                  </a:lnTo>
                  <a:lnTo>
                    <a:pt x="157868" y="14665"/>
                  </a:lnTo>
                  <a:lnTo>
                    <a:pt x="157717" y="11684"/>
                  </a:lnTo>
                  <a:lnTo>
                    <a:pt x="156574" y="9644"/>
                  </a:lnTo>
                  <a:lnTo>
                    <a:pt x="161221" y="4748"/>
                  </a:lnTo>
                  <a:lnTo>
                    <a:pt x="166880" y="1761"/>
                  </a:lnTo>
                  <a:lnTo>
                    <a:pt x="169235" y="2721"/>
                  </a:lnTo>
                  <a:lnTo>
                    <a:pt x="169801" y="4874"/>
                  </a:lnTo>
                  <a:lnTo>
                    <a:pt x="168601" y="10169"/>
                  </a:lnTo>
                  <a:lnTo>
                    <a:pt x="164632" y="12200"/>
                  </a:lnTo>
                  <a:lnTo>
                    <a:pt x="168299" y="1347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2" name="Polygon form 1122"/>
            <p:cNvSpPr/>
            <p:nvPr/>
          </p:nvSpPr>
          <p:spPr>
            <a:xfrm>
              <a:off x="502298" y="3737242"/>
              <a:ext cx="56275" cy="57533"/>
            </a:xfrm>
            <a:custGeom>
              <a:avLst/>
              <a:gdLst/>
              <a:ahLst/>
              <a:cxnLst/>
              <a:rect l="0" t="0" r="0" b="0"/>
              <a:pathLst>
                <a:path w="56275" h="57533">
                  <a:moveTo>
                    <a:pt x="15848" y="2758"/>
                  </a:moveTo>
                  <a:lnTo>
                    <a:pt x="15287" y="5672"/>
                  </a:lnTo>
                  <a:lnTo>
                    <a:pt x="20395" y="2222"/>
                  </a:lnTo>
                  <a:lnTo>
                    <a:pt x="27613" y="786"/>
                  </a:lnTo>
                  <a:lnTo>
                    <a:pt x="27787" y="5691"/>
                  </a:lnTo>
                  <a:lnTo>
                    <a:pt x="25149" y="8615"/>
                  </a:lnTo>
                  <a:lnTo>
                    <a:pt x="30736" y="7617"/>
                  </a:lnTo>
                  <a:lnTo>
                    <a:pt x="34276" y="5968"/>
                  </a:lnTo>
                  <a:lnTo>
                    <a:pt x="37721" y="8588"/>
                  </a:lnTo>
                  <a:lnTo>
                    <a:pt x="39402" y="10954"/>
                  </a:lnTo>
                  <a:lnTo>
                    <a:pt x="38321" y="12956"/>
                  </a:lnTo>
                  <a:lnTo>
                    <a:pt x="43431" y="12202"/>
                  </a:lnTo>
                  <a:lnTo>
                    <a:pt x="43967" y="15257"/>
                  </a:lnTo>
                  <a:lnTo>
                    <a:pt x="48617" y="17411"/>
                  </a:lnTo>
                  <a:lnTo>
                    <a:pt x="49581" y="19381"/>
                  </a:lnTo>
                  <a:lnTo>
                    <a:pt x="49298" y="23814"/>
                  </a:lnTo>
                  <a:lnTo>
                    <a:pt x="43437" y="25688"/>
                  </a:lnTo>
                  <a:lnTo>
                    <a:pt x="47571" y="29041"/>
                  </a:lnTo>
                  <a:lnTo>
                    <a:pt x="51020" y="30282"/>
                  </a:lnTo>
                  <a:lnTo>
                    <a:pt x="52370" y="34735"/>
                  </a:lnTo>
                  <a:lnTo>
                    <a:pt x="56275" y="35262"/>
                  </a:lnTo>
                  <a:lnTo>
                    <a:pt x="53773" y="38471"/>
                  </a:lnTo>
                  <a:lnTo>
                    <a:pt x="46354" y="43608"/>
                  </a:lnTo>
                  <a:lnTo>
                    <a:pt x="44142" y="41443"/>
                  </a:lnTo>
                  <a:lnTo>
                    <a:pt x="42466" y="36754"/>
                  </a:lnTo>
                  <a:lnTo>
                    <a:pt x="38782" y="37136"/>
                  </a:lnTo>
                  <a:lnTo>
                    <a:pt x="36952" y="39766"/>
                  </a:lnTo>
                  <a:lnTo>
                    <a:pt x="38224" y="42621"/>
                  </a:lnTo>
                  <a:lnTo>
                    <a:pt x="40676" y="44962"/>
                  </a:lnTo>
                  <a:lnTo>
                    <a:pt x="41126" y="46258"/>
                  </a:lnTo>
                  <a:lnTo>
                    <a:pt x="40508" y="50957"/>
                  </a:lnTo>
                  <a:lnTo>
                    <a:pt x="37881" y="54250"/>
                  </a:lnTo>
                  <a:lnTo>
                    <a:pt x="35076" y="52793"/>
                  </a:lnTo>
                  <a:lnTo>
                    <a:pt x="30257" y="48674"/>
                  </a:lnTo>
                  <a:lnTo>
                    <a:pt x="31945" y="52905"/>
                  </a:lnTo>
                  <a:lnTo>
                    <a:pt x="33347" y="55881"/>
                  </a:lnTo>
                  <a:lnTo>
                    <a:pt x="32973" y="57533"/>
                  </a:lnTo>
                  <a:lnTo>
                    <a:pt x="26469" y="55238"/>
                  </a:lnTo>
                  <a:lnTo>
                    <a:pt x="22076" y="52182"/>
                  </a:lnTo>
                  <a:lnTo>
                    <a:pt x="20069" y="49716"/>
                  </a:lnTo>
                  <a:lnTo>
                    <a:pt x="21753" y="48467"/>
                  </a:lnTo>
                  <a:lnTo>
                    <a:pt x="19148" y="45832"/>
                  </a:lnTo>
                  <a:lnTo>
                    <a:pt x="16635" y="43336"/>
                  </a:lnTo>
                  <a:lnTo>
                    <a:pt x="15866" y="44679"/>
                  </a:lnTo>
                  <a:lnTo>
                    <a:pt x="7766" y="44901"/>
                  </a:lnTo>
                  <a:lnTo>
                    <a:pt x="6538" y="43161"/>
                  </a:lnTo>
                  <a:lnTo>
                    <a:pt x="10433" y="39887"/>
                  </a:lnTo>
                  <a:lnTo>
                    <a:pt x="15378" y="40139"/>
                  </a:lnTo>
                  <a:lnTo>
                    <a:pt x="21110" y="39905"/>
                  </a:lnTo>
                  <a:lnTo>
                    <a:pt x="21253" y="38202"/>
                  </a:lnTo>
                  <a:lnTo>
                    <a:pt x="23580" y="35962"/>
                  </a:lnTo>
                  <a:lnTo>
                    <a:pt x="29683" y="31692"/>
                  </a:lnTo>
                  <a:lnTo>
                    <a:pt x="30263" y="29615"/>
                  </a:lnTo>
                  <a:lnTo>
                    <a:pt x="30294" y="27980"/>
                  </a:lnTo>
                  <a:lnTo>
                    <a:pt x="27919" y="25508"/>
                  </a:lnTo>
                  <a:lnTo>
                    <a:pt x="23955" y="23620"/>
                  </a:lnTo>
                  <a:lnTo>
                    <a:pt x="26321" y="22570"/>
                  </a:lnTo>
                  <a:lnTo>
                    <a:pt x="25702" y="19562"/>
                  </a:lnTo>
                  <a:lnTo>
                    <a:pt x="23749" y="19158"/>
                  </a:lnTo>
                  <a:lnTo>
                    <a:pt x="22958" y="17480"/>
                  </a:lnTo>
                  <a:lnTo>
                    <a:pt x="20696" y="18732"/>
                  </a:lnTo>
                  <a:lnTo>
                    <a:pt x="15890" y="19008"/>
                  </a:lnTo>
                  <a:lnTo>
                    <a:pt x="7915" y="17357"/>
                  </a:lnTo>
                  <a:lnTo>
                    <a:pt x="3926" y="15651"/>
                  </a:lnTo>
                  <a:lnTo>
                    <a:pt x="643" y="14676"/>
                  </a:lnTo>
                  <a:lnTo>
                    <a:pt x="0" y="12946"/>
                  </a:lnTo>
                  <a:lnTo>
                    <a:pt x="4156" y="11093"/>
                  </a:lnTo>
                  <a:lnTo>
                    <a:pt x="871" y="10815"/>
                  </a:lnTo>
                  <a:lnTo>
                    <a:pt x="4042" y="6241"/>
                  </a:lnTo>
                  <a:lnTo>
                    <a:pt x="9275" y="2399"/>
                  </a:lnTo>
                  <a:lnTo>
                    <a:pt x="13176" y="760"/>
                  </a:lnTo>
                  <a:lnTo>
                    <a:pt x="19961" y="0"/>
                  </a:lnTo>
                  <a:lnTo>
                    <a:pt x="15848" y="275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3" name="Polygon form 1123"/>
            <p:cNvSpPr/>
            <p:nvPr/>
          </p:nvSpPr>
          <p:spPr>
            <a:xfrm>
              <a:off x="524965" y="3697130"/>
              <a:ext cx="78398" cy="30336"/>
            </a:xfrm>
            <a:custGeom>
              <a:avLst/>
              <a:gdLst/>
              <a:ahLst/>
              <a:cxnLst/>
              <a:rect l="0" t="0" r="0" b="0"/>
              <a:pathLst>
                <a:path w="78398" h="30336">
                  <a:moveTo>
                    <a:pt x="67640" y="892"/>
                  </a:moveTo>
                  <a:lnTo>
                    <a:pt x="72315" y="1418"/>
                  </a:lnTo>
                  <a:lnTo>
                    <a:pt x="75873" y="2128"/>
                  </a:lnTo>
                  <a:lnTo>
                    <a:pt x="78398" y="3460"/>
                  </a:lnTo>
                  <a:lnTo>
                    <a:pt x="77437" y="4652"/>
                  </a:lnTo>
                  <a:lnTo>
                    <a:pt x="71339" y="6422"/>
                  </a:lnTo>
                  <a:lnTo>
                    <a:pt x="66003" y="7144"/>
                  </a:lnTo>
                  <a:lnTo>
                    <a:pt x="63480" y="8069"/>
                  </a:lnTo>
                  <a:lnTo>
                    <a:pt x="67705" y="8217"/>
                  </a:lnTo>
                  <a:lnTo>
                    <a:pt x="61023" y="10732"/>
                  </a:lnTo>
                  <a:lnTo>
                    <a:pt x="56828" y="11852"/>
                  </a:lnTo>
                  <a:lnTo>
                    <a:pt x="50527" y="15327"/>
                  </a:lnTo>
                  <a:lnTo>
                    <a:pt x="45791" y="15861"/>
                  </a:lnTo>
                  <a:lnTo>
                    <a:pt x="43763" y="16701"/>
                  </a:lnTo>
                  <a:lnTo>
                    <a:pt x="37266" y="16857"/>
                  </a:lnTo>
                  <a:lnTo>
                    <a:pt x="39574" y="17559"/>
                  </a:lnTo>
                  <a:lnTo>
                    <a:pt x="37507" y="18274"/>
                  </a:lnTo>
                  <a:lnTo>
                    <a:pt x="37363" y="20551"/>
                  </a:lnTo>
                  <a:lnTo>
                    <a:pt x="34142" y="21965"/>
                  </a:lnTo>
                  <a:lnTo>
                    <a:pt x="29889" y="23039"/>
                  </a:lnTo>
                  <a:lnTo>
                    <a:pt x="27436" y="24716"/>
                  </a:lnTo>
                  <a:lnTo>
                    <a:pt x="23383" y="25866"/>
                  </a:lnTo>
                  <a:lnTo>
                    <a:pt x="22823" y="26887"/>
                  </a:lnTo>
                  <a:lnTo>
                    <a:pt x="26577" y="26932"/>
                  </a:lnTo>
                  <a:lnTo>
                    <a:pt x="25725" y="28020"/>
                  </a:lnTo>
                  <a:lnTo>
                    <a:pt x="17794" y="30336"/>
                  </a:lnTo>
                  <a:lnTo>
                    <a:pt x="13272" y="28757"/>
                  </a:lnTo>
                  <a:lnTo>
                    <a:pt x="6427" y="29027"/>
                  </a:lnTo>
                  <a:lnTo>
                    <a:pt x="3767" y="28281"/>
                  </a:lnTo>
                  <a:lnTo>
                    <a:pt x="0" y="27774"/>
                  </a:lnTo>
                  <a:lnTo>
                    <a:pt x="1743" y="25662"/>
                  </a:lnTo>
                  <a:lnTo>
                    <a:pt x="6530" y="24936"/>
                  </a:lnTo>
                  <a:lnTo>
                    <a:pt x="8526" y="21722"/>
                  </a:lnTo>
                  <a:lnTo>
                    <a:pt x="10068" y="21498"/>
                  </a:lnTo>
                  <a:lnTo>
                    <a:pt x="13791" y="23738"/>
                  </a:lnTo>
                  <a:lnTo>
                    <a:pt x="13615" y="20755"/>
                  </a:lnTo>
                  <a:lnTo>
                    <a:pt x="11124" y="19710"/>
                  </a:lnTo>
                  <a:lnTo>
                    <a:pt x="14393" y="18133"/>
                  </a:lnTo>
                  <a:lnTo>
                    <a:pt x="18951" y="17317"/>
                  </a:lnTo>
                  <a:lnTo>
                    <a:pt x="20970" y="15835"/>
                  </a:lnTo>
                  <a:lnTo>
                    <a:pt x="19824" y="13974"/>
                  </a:lnTo>
                  <a:lnTo>
                    <a:pt x="21206" y="11701"/>
                  </a:lnTo>
                  <a:lnTo>
                    <a:pt x="26349" y="12190"/>
                  </a:lnTo>
                  <a:lnTo>
                    <a:pt x="27442" y="12747"/>
                  </a:lnTo>
                  <a:lnTo>
                    <a:pt x="31996" y="11329"/>
                  </a:lnTo>
                  <a:lnTo>
                    <a:pt x="28104" y="10590"/>
                  </a:lnTo>
                  <a:lnTo>
                    <a:pt x="21064" y="10486"/>
                  </a:lnTo>
                  <a:lnTo>
                    <a:pt x="19171" y="8836"/>
                  </a:lnTo>
                  <a:lnTo>
                    <a:pt x="19410" y="7022"/>
                  </a:lnTo>
                  <a:lnTo>
                    <a:pt x="18554" y="5653"/>
                  </a:lnTo>
                  <a:lnTo>
                    <a:pt x="19726" y="4187"/>
                  </a:lnTo>
                  <a:lnTo>
                    <a:pt x="23369" y="3528"/>
                  </a:lnTo>
                  <a:lnTo>
                    <a:pt x="25684" y="3504"/>
                  </a:lnTo>
                  <a:lnTo>
                    <a:pt x="30053" y="3000"/>
                  </a:lnTo>
                  <a:lnTo>
                    <a:pt x="34427" y="1543"/>
                  </a:lnTo>
                  <a:lnTo>
                    <a:pt x="36480" y="1875"/>
                  </a:lnTo>
                  <a:lnTo>
                    <a:pt x="37265" y="3172"/>
                  </a:lnTo>
                  <a:lnTo>
                    <a:pt x="40995" y="916"/>
                  </a:lnTo>
                  <a:lnTo>
                    <a:pt x="44101" y="335"/>
                  </a:lnTo>
                  <a:lnTo>
                    <a:pt x="47850" y="0"/>
                  </a:lnTo>
                  <a:lnTo>
                    <a:pt x="53618" y="52"/>
                  </a:lnTo>
                  <a:lnTo>
                    <a:pt x="54159" y="562"/>
                  </a:lnTo>
                  <a:lnTo>
                    <a:pt x="60133" y="34"/>
                  </a:lnTo>
                  <a:lnTo>
                    <a:pt x="63876" y="464"/>
                  </a:lnTo>
                  <a:lnTo>
                    <a:pt x="67640" y="89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4" name="Polygon form 1124"/>
            <p:cNvSpPr/>
            <p:nvPr/>
          </p:nvSpPr>
          <p:spPr>
            <a:xfrm>
              <a:off x="433959" y="3733827"/>
              <a:ext cx="40206" cy="22695"/>
            </a:xfrm>
            <a:custGeom>
              <a:avLst/>
              <a:gdLst/>
              <a:ahLst/>
              <a:cxnLst/>
              <a:rect l="0" t="0" r="0" b="0"/>
              <a:pathLst>
                <a:path w="40206" h="22695">
                  <a:moveTo>
                    <a:pt x="23336" y="1043"/>
                  </a:moveTo>
                  <a:lnTo>
                    <a:pt x="19959" y="2929"/>
                  </a:lnTo>
                  <a:lnTo>
                    <a:pt x="26227" y="2125"/>
                  </a:lnTo>
                  <a:lnTo>
                    <a:pt x="26814" y="4592"/>
                  </a:lnTo>
                  <a:lnTo>
                    <a:pt x="31695" y="2639"/>
                  </a:lnTo>
                  <a:lnTo>
                    <a:pt x="32134" y="4242"/>
                  </a:lnTo>
                  <a:lnTo>
                    <a:pt x="29384" y="8670"/>
                  </a:lnTo>
                  <a:lnTo>
                    <a:pt x="32400" y="6979"/>
                  </a:lnTo>
                  <a:lnTo>
                    <a:pt x="35601" y="2405"/>
                  </a:lnTo>
                  <a:lnTo>
                    <a:pt x="38193" y="1956"/>
                  </a:lnTo>
                  <a:lnTo>
                    <a:pt x="39606" y="2848"/>
                  </a:lnTo>
                  <a:lnTo>
                    <a:pt x="40206" y="4824"/>
                  </a:lnTo>
                  <a:lnTo>
                    <a:pt x="37217" y="9195"/>
                  </a:lnTo>
                  <a:lnTo>
                    <a:pt x="34800" y="12348"/>
                  </a:lnTo>
                  <a:lnTo>
                    <a:pt x="36487" y="14887"/>
                  </a:lnTo>
                  <a:lnTo>
                    <a:pt x="38652" y="17366"/>
                  </a:lnTo>
                  <a:lnTo>
                    <a:pt x="36568" y="19294"/>
                  </a:lnTo>
                  <a:lnTo>
                    <a:pt x="32393" y="19292"/>
                  </a:lnTo>
                  <a:lnTo>
                    <a:pt x="32281" y="21139"/>
                  </a:lnTo>
                  <a:lnTo>
                    <a:pt x="29964" y="22695"/>
                  </a:lnTo>
                  <a:lnTo>
                    <a:pt x="26351" y="21588"/>
                  </a:lnTo>
                  <a:lnTo>
                    <a:pt x="23474" y="19999"/>
                  </a:lnTo>
                  <a:lnTo>
                    <a:pt x="20500" y="19999"/>
                  </a:lnTo>
                  <a:lnTo>
                    <a:pt x="14636" y="21053"/>
                  </a:lnTo>
                  <a:lnTo>
                    <a:pt x="8063" y="21099"/>
                  </a:lnTo>
                  <a:lnTo>
                    <a:pt x="3501" y="21073"/>
                  </a:lnTo>
                  <a:lnTo>
                    <a:pt x="4412" y="18870"/>
                  </a:lnTo>
                  <a:lnTo>
                    <a:pt x="2551" y="17340"/>
                  </a:lnTo>
                  <a:lnTo>
                    <a:pt x="0" y="17604"/>
                  </a:lnTo>
                  <a:lnTo>
                    <a:pt x="983" y="13859"/>
                  </a:lnTo>
                  <a:lnTo>
                    <a:pt x="2988" y="13564"/>
                  </a:lnTo>
                  <a:lnTo>
                    <a:pt x="7267" y="13203"/>
                  </a:lnTo>
                  <a:lnTo>
                    <a:pt x="10227" y="13738"/>
                  </a:lnTo>
                  <a:lnTo>
                    <a:pt x="13983" y="13293"/>
                  </a:lnTo>
                  <a:lnTo>
                    <a:pt x="10739" y="11821"/>
                  </a:lnTo>
                  <a:lnTo>
                    <a:pt x="5591" y="11650"/>
                  </a:lnTo>
                  <a:lnTo>
                    <a:pt x="2537" y="11216"/>
                  </a:lnTo>
                  <a:lnTo>
                    <a:pt x="3179" y="9503"/>
                  </a:lnTo>
                  <a:lnTo>
                    <a:pt x="10241" y="8346"/>
                  </a:lnTo>
                  <a:lnTo>
                    <a:pt x="6787" y="8038"/>
                  </a:lnTo>
                  <a:lnTo>
                    <a:pt x="4288" y="6494"/>
                  </a:lnTo>
                  <a:lnTo>
                    <a:pt x="9866" y="3509"/>
                  </a:lnTo>
                  <a:lnTo>
                    <a:pt x="13362" y="1982"/>
                  </a:lnTo>
                  <a:lnTo>
                    <a:pt x="22115" y="0"/>
                  </a:lnTo>
                  <a:lnTo>
                    <a:pt x="23336" y="104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5" name="Polygon form 1125"/>
            <p:cNvSpPr/>
            <p:nvPr/>
          </p:nvSpPr>
          <p:spPr>
            <a:xfrm>
              <a:off x="528608" y="3844637"/>
              <a:ext cx="21511" cy="23995"/>
            </a:xfrm>
            <a:custGeom>
              <a:avLst/>
              <a:gdLst/>
              <a:ahLst/>
              <a:cxnLst/>
              <a:rect l="0" t="0" r="0" b="0"/>
              <a:pathLst>
                <a:path w="21511" h="23995">
                  <a:moveTo>
                    <a:pt x="14749" y="4425"/>
                  </a:moveTo>
                  <a:lnTo>
                    <a:pt x="11313" y="8467"/>
                  </a:lnTo>
                  <a:lnTo>
                    <a:pt x="13897" y="6959"/>
                  </a:lnTo>
                  <a:lnTo>
                    <a:pt x="15701" y="8061"/>
                  </a:lnTo>
                  <a:lnTo>
                    <a:pt x="14065" y="9662"/>
                  </a:lnTo>
                  <a:lnTo>
                    <a:pt x="16486" y="11073"/>
                  </a:lnTo>
                  <a:lnTo>
                    <a:pt x="18311" y="9982"/>
                  </a:lnTo>
                  <a:lnTo>
                    <a:pt x="21049" y="11562"/>
                  </a:lnTo>
                  <a:lnTo>
                    <a:pt x="19025" y="14984"/>
                  </a:lnTo>
                  <a:lnTo>
                    <a:pt x="21511" y="14264"/>
                  </a:lnTo>
                  <a:lnTo>
                    <a:pt x="21190" y="16787"/>
                  </a:lnTo>
                  <a:lnTo>
                    <a:pt x="21353" y="19765"/>
                  </a:lnTo>
                  <a:lnTo>
                    <a:pt x="18814" y="23875"/>
                  </a:lnTo>
                  <a:lnTo>
                    <a:pt x="17289" y="23995"/>
                  </a:lnTo>
                  <a:lnTo>
                    <a:pt x="15399" y="23020"/>
                  </a:lnTo>
                  <a:lnTo>
                    <a:pt x="17220" y="19177"/>
                  </a:lnTo>
                  <a:lnTo>
                    <a:pt x="16494" y="18541"/>
                  </a:lnTo>
                  <a:lnTo>
                    <a:pt x="11528" y="22495"/>
                  </a:lnTo>
                  <a:lnTo>
                    <a:pt x="9636" y="22254"/>
                  </a:lnTo>
                  <a:lnTo>
                    <a:pt x="12588" y="20122"/>
                  </a:lnTo>
                  <a:lnTo>
                    <a:pt x="9827" y="18847"/>
                  </a:lnTo>
                  <a:lnTo>
                    <a:pt x="6267" y="18986"/>
                  </a:lnTo>
                  <a:lnTo>
                    <a:pt x="44" y="18576"/>
                  </a:lnTo>
                  <a:lnTo>
                    <a:pt x="0" y="17152"/>
                  </a:lnTo>
                  <a:lnTo>
                    <a:pt x="2541" y="15573"/>
                  </a:lnTo>
                  <a:lnTo>
                    <a:pt x="1564" y="14226"/>
                  </a:lnTo>
                  <a:lnTo>
                    <a:pt x="5181" y="11494"/>
                  </a:lnTo>
                  <a:lnTo>
                    <a:pt x="10944" y="4111"/>
                  </a:lnTo>
                  <a:lnTo>
                    <a:pt x="13789" y="1509"/>
                  </a:lnTo>
                  <a:lnTo>
                    <a:pt x="17045" y="0"/>
                  </a:lnTo>
                  <a:lnTo>
                    <a:pt x="18426" y="269"/>
                  </a:lnTo>
                  <a:lnTo>
                    <a:pt x="17400" y="1523"/>
                  </a:lnTo>
                  <a:lnTo>
                    <a:pt x="14749" y="442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6" name="Polygon form 1126"/>
            <p:cNvSpPr/>
            <p:nvPr/>
          </p:nvSpPr>
          <p:spPr>
            <a:xfrm>
              <a:off x="425831" y="3727580"/>
              <a:ext cx="30363" cy="14620"/>
            </a:xfrm>
            <a:custGeom>
              <a:avLst/>
              <a:gdLst/>
              <a:ahLst/>
              <a:cxnLst/>
              <a:rect l="0" t="0" r="0" b="0"/>
              <a:pathLst>
                <a:path w="30363" h="14620">
                  <a:moveTo>
                    <a:pt x="9239" y="13228"/>
                  </a:moveTo>
                  <a:lnTo>
                    <a:pt x="1071" y="14620"/>
                  </a:lnTo>
                  <a:lnTo>
                    <a:pt x="2178" y="12629"/>
                  </a:lnTo>
                  <a:lnTo>
                    <a:pt x="0" y="9823"/>
                  </a:lnTo>
                  <a:lnTo>
                    <a:pt x="3150" y="8157"/>
                  </a:lnTo>
                  <a:lnTo>
                    <a:pt x="8485" y="5280"/>
                  </a:lnTo>
                  <a:lnTo>
                    <a:pt x="13794" y="2753"/>
                  </a:lnTo>
                  <a:lnTo>
                    <a:pt x="15089" y="0"/>
                  </a:lnTo>
                  <a:lnTo>
                    <a:pt x="22833" y="105"/>
                  </a:lnTo>
                  <a:lnTo>
                    <a:pt x="24675" y="1279"/>
                  </a:lnTo>
                  <a:lnTo>
                    <a:pt x="29677" y="2063"/>
                  </a:lnTo>
                  <a:lnTo>
                    <a:pt x="30224" y="3488"/>
                  </a:lnTo>
                  <a:lnTo>
                    <a:pt x="30363" y="5496"/>
                  </a:lnTo>
                  <a:lnTo>
                    <a:pt x="26433" y="6288"/>
                  </a:lnTo>
                  <a:lnTo>
                    <a:pt x="17660" y="8704"/>
                  </a:lnTo>
                  <a:lnTo>
                    <a:pt x="11446" y="11374"/>
                  </a:lnTo>
                  <a:lnTo>
                    <a:pt x="9239" y="1322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7" name="Polygon form 1127"/>
            <p:cNvSpPr/>
            <p:nvPr/>
          </p:nvSpPr>
          <p:spPr>
            <a:xfrm>
              <a:off x="510279" y="3720825"/>
              <a:ext cx="30447" cy="14170"/>
            </a:xfrm>
            <a:custGeom>
              <a:avLst/>
              <a:gdLst/>
              <a:ahLst/>
              <a:cxnLst/>
              <a:rect l="0" t="0" r="0" b="0"/>
              <a:pathLst>
                <a:path w="30447" h="14170">
                  <a:moveTo>
                    <a:pt x="6571" y="587"/>
                  </a:moveTo>
                  <a:lnTo>
                    <a:pt x="7452" y="2145"/>
                  </a:lnTo>
                  <a:lnTo>
                    <a:pt x="11554" y="2431"/>
                  </a:lnTo>
                  <a:lnTo>
                    <a:pt x="11963" y="3993"/>
                  </a:lnTo>
                  <a:lnTo>
                    <a:pt x="9904" y="5598"/>
                  </a:lnTo>
                  <a:lnTo>
                    <a:pt x="11396" y="6763"/>
                  </a:lnTo>
                  <a:lnTo>
                    <a:pt x="11775" y="7903"/>
                  </a:lnTo>
                  <a:lnTo>
                    <a:pt x="14488" y="8302"/>
                  </a:lnTo>
                  <a:lnTo>
                    <a:pt x="17292" y="8892"/>
                  </a:lnTo>
                  <a:lnTo>
                    <a:pt x="21567" y="8169"/>
                  </a:lnTo>
                  <a:lnTo>
                    <a:pt x="26279" y="8085"/>
                  </a:lnTo>
                  <a:lnTo>
                    <a:pt x="29519" y="8625"/>
                  </a:lnTo>
                  <a:lnTo>
                    <a:pt x="30447" y="10454"/>
                  </a:lnTo>
                  <a:lnTo>
                    <a:pt x="29426" y="12332"/>
                  </a:lnTo>
                  <a:lnTo>
                    <a:pt x="27082" y="13430"/>
                  </a:lnTo>
                  <a:lnTo>
                    <a:pt x="22994" y="14170"/>
                  </a:lnTo>
                  <a:lnTo>
                    <a:pt x="20618" y="13437"/>
                  </a:lnTo>
                  <a:lnTo>
                    <a:pt x="13709" y="13681"/>
                  </a:lnTo>
                  <a:lnTo>
                    <a:pt x="9125" y="13434"/>
                  </a:lnTo>
                  <a:lnTo>
                    <a:pt x="6082" y="12629"/>
                  </a:lnTo>
                  <a:lnTo>
                    <a:pt x="1628" y="10777"/>
                  </a:lnTo>
                  <a:lnTo>
                    <a:pt x="3188" y="8318"/>
                  </a:lnTo>
                  <a:lnTo>
                    <a:pt x="5033" y="6134"/>
                  </a:lnTo>
                  <a:lnTo>
                    <a:pt x="4798" y="4078"/>
                  </a:lnTo>
                  <a:lnTo>
                    <a:pt x="1017" y="3224"/>
                  </a:lnTo>
                  <a:lnTo>
                    <a:pt x="0" y="1706"/>
                  </a:lnTo>
                  <a:lnTo>
                    <a:pt x="2625" y="0"/>
                  </a:lnTo>
                  <a:lnTo>
                    <a:pt x="6571" y="58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8" name="Polygon form 1128"/>
            <p:cNvSpPr/>
            <p:nvPr/>
          </p:nvSpPr>
          <p:spPr>
            <a:xfrm>
              <a:off x="525729" y="3703883"/>
              <a:ext cx="19035" cy="13257"/>
            </a:xfrm>
            <a:custGeom>
              <a:avLst/>
              <a:gdLst/>
              <a:ahLst/>
              <a:cxnLst/>
              <a:rect l="0" t="0" r="0" b="0"/>
              <a:pathLst>
                <a:path w="19035" h="13257">
                  <a:moveTo>
                    <a:pt x="17725" y="7491"/>
                  </a:moveTo>
                  <a:lnTo>
                    <a:pt x="18740" y="9034"/>
                  </a:lnTo>
                  <a:lnTo>
                    <a:pt x="14746" y="10158"/>
                  </a:lnTo>
                  <a:lnTo>
                    <a:pt x="7827" y="13183"/>
                  </a:lnTo>
                  <a:lnTo>
                    <a:pt x="3938" y="13257"/>
                  </a:lnTo>
                  <a:lnTo>
                    <a:pt x="322" y="12423"/>
                  </a:lnTo>
                  <a:lnTo>
                    <a:pt x="0" y="10527"/>
                  </a:lnTo>
                  <a:lnTo>
                    <a:pt x="1675" y="8977"/>
                  </a:lnTo>
                  <a:lnTo>
                    <a:pt x="4440" y="7941"/>
                  </a:lnTo>
                  <a:lnTo>
                    <a:pt x="817" y="7737"/>
                  </a:lnTo>
                  <a:lnTo>
                    <a:pt x="213" y="6182"/>
                  </a:lnTo>
                  <a:lnTo>
                    <a:pt x="1123" y="4187"/>
                  </a:lnTo>
                  <a:lnTo>
                    <a:pt x="4558" y="2397"/>
                  </a:lnTo>
                  <a:lnTo>
                    <a:pt x="7320" y="1193"/>
                  </a:lnTo>
                  <a:lnTo>
                    <a:pt x="9589" y="1016"/>
                  </a:lnTo>
                  <a:lnTo>
                    <a:pt x="9847" y="0"/>
                  </a:lnTo>
                  <a:lnTo>
                    <a:pt x="14464" y="42"/>
                  </a:lnTo>
                  <a:lnTo>
                    <a:pt x="14436" y="2451"/>
                  </a:lnTo>
                  <a:lnTo>
                    <a:pt x="16701" y="3556"/>
                  </a:lnTo>
                  <a:lnTo>
                    <a:pt x="19035" y="4553"/>
                  </a:lnTo>
                  <a:lnTo>
                    <a:pt x="17725" y="749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9" name="Polygon form 1129"/>
            <p:cNvSpPr/>
            <p:nvPr/>
          </p:nvSpPr>
          <p:spPr>
            <a:xfrm>
              <a:off x="460559" y="3720272"/>
              <a:ext cx="28008" cy="9508"/>
            </a:xfrm>
            <a:custGeom>
              <a:avLst/>
              <a:gdLst/>
              <a:ahLst/>
              <a:cxnLst/>
              <a:rect l="0" t="0" r="0" b="0"/>
              <a:pathLst>
                <a:path w="28008" h="9508">
                  <a:moveTo>
                    <a:pt x="24356" y="2733"/>
                  </a:moveTo>
                  <a:lnTo>
                    <a:pt x="23415" y="4309"/>
                  </a:lnTo>
                  <a:lnTo>
                    <a:pt x="26061" y="3761"/>
                  </a:lnTo>
                  <a:lnTo>
                    <a:pt x="28008" y="4133"/>
                  </a:lnTo>
                  <a:lnTo>
                    <a:pt x="26027" y="6248"/>
                  </a:lnTo>
                  <a:lnTo>
                    <a:pt x="22497" y="8159"/>
                  </a:lnTo>
                  <a:lnTo>
                    <a:pt x="14656" y="8173"/>
                  </a:lnTo>
                  <a:lnTo>
                    <a:pt x="7247" y="9508"/>
                  </a:lnTo>
                  <a:lnTo>
                    <a:pt x="3952" y="9293"/>
                  </a:lnTo>
                  <a:lnTo>
                    <a:pt x="5323" y="7893"/>
                  </a:lnTo>
                  <a:lnTo>
                    <a:pt x="11843" y="6444"/>
                  </a:lnTo>
                  <a:lnTo>
                    <a:pt x="1932" y="6043"/>
                  </a:lnTo>
                  <a:lnTo>
                    <a:pt x="0" y="5013"/>
                  </a:lnTo>
                  <a:lnTo>
                    <a:pt x="7871" y="1233"/>
                  </a:lnTo>
                  <a:lnTo>
                    <a:pt x="11222" y="254"/>
                  </a:lnTo>
                  <a:lnTo>
                    <a:pt x="15146" y="2184"/>
                  </a:lnTo>
                  <a:lnTo>
                    <a:pt x="15791" y="5003"/>
                  </a:lnTo>
                  <a:lnTo>
                    <a:pt x="19020" y="5653"/>
                  </a:lnTo>
                  <a:lnTo>
                    <a:pt x="20844" y="1362"/>
                  </a:lnTo>
                  <a:lnTo>
                    <a:pt x="24524" y="0"/>
                  </a:lnTo>
                  <a:lnTo>
                    <a:pt x="26029" y="667"/>
                  </a:lnTo>
                  <a:lnTo>
                    <a:pt x="24356" y="273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0" name="Polygon form 1130"/>
            <p:cNvSpPr/>
            <p:nvPr/>
          </p:nvSpPr>
          <p:spPr>
            <a:xfrm>
              <a:off x="482864" y="3773647"/>
              <a:ext cx="19391" cy="12417"/>
            </a:xfrm>
            <a:custGeom>
              <a:avLst/>
              <a:gdLst/>
              <a:ahLst/>
              <a:cxnLst/>
              <a:rect l="0" t="0" r="0" b="0"/>
              <a:pathLst>
                <a:path w="19391" h="12417">
                  <a:moveTo>
                    <a:pt x="12196" y="516"/>
                  </a:moveTo>
                  <a:lnTo>
                    <a:pt x="11247" y="2568"/>
                  </a:lnTo>
                  <a:lnTo>
                    <a:pt x="13063" y="1961"/>
                  </a:lnTo>
                  <a:lnTo>
                    <a:pt x="13726" y="3278"/>
                  </a:lnTo>
                  <a:lnTo>
                    <a:pt x="15490" y="5066"/>
                  </a:lnTo>
                  <a:lnTo>
                    <a:pt x="17522" y="6720"/>
                  </a:lnTo>
                  <a:lnTo>
                    <a:pt x="16311" y="8929"/>
                  </a:lnTo>
                  <a:lnTo>
                    <a:pt x="18488" y="8711"/>
                  </a:lnTo>
                  <a:lnTo>
                    <a:pt x="19391" y="10376"/>
                  </a:lnTo>
                  <a:lnTo>
                    <a:pt x="16101" y="11660"/>
                  </a:lnTo>
                  <a:lnTo>
                    <a:pt x="12691" y="10248"/>
                  </a:lnTo>
                  <a:lnTo>
                    <a:pt x="12588" y="8063"/>
                  </a:lnTo>
                  <a:lnTo>
                    <a:pt x="8329" y="10319"/>
                  </a:lnTo>
                  <a:lnTo>
                    <a:pt x="2951" y="12417"/>
                  </a:lnTo>
                  <a:lnTo>
                    <a:pt x="3877" y="9651"/>
                  </a:lnTo>
                  <a:lnTo>
                    <a:pt x="0" y="9813"/>
                  </a:lnTo>
                  <a:lnTo>
                    <a:pt x="3869" y="7717"/>
                  </a:lnTo>
                  <a:lnTo>
                    <a:pt x="6742" y="4128"/>
                  </a:lnTo>
                  <a:lnTo>
                    <a:pt x="10615" y="0"/>
                  </a:lnTo>
                  <a:lnTo>
                    <a:pt x="12196" y="51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1" name="Polygon form 1131"/>
            <p:cNvSpPr/>
            <p:nvPr/>
          </p:nvSpPr>
          <p:spPr>
            <a:xfrm>
              <a:off x="479842" y="3734550"/>
              <a:ext cx="16722" cy="11660"/>
            </a:xfrm>
            <a:custGeom>
              <a:avLst/>
              <a:gdLst/>
              <a:ahLst/>
              <a:cxnLst/>
              <a:rect l="0" t="0" r="0" b="0"/>
              <a:pathLst>
                <a:path w="16722" h="11660">
                  <a:moveTo>
                    <a:pt x="10601" y="0"/>
                  </a:moveTo>
                  <a:lnTo>
                    <a:pt x="12274" y="1139"/>
                  </a:lnTo>
                  <a:lnTo>
                    <a:pt x="16722" y="913"/>
                  </a:lnTo>
                  <a:lnTo>
                    <a:pt x="16050" y="2230"/>
                  </a:lnTo>
                  <a:lnTo>
                    <a:pt x="11942" y="4158"/>
                  </a:lnTo>
                  <a:lnTo>
                    <a:pt x="13496" y="6335"/>
                  </a:lnTo>
                  <a:lnTo>
                    <a:pt x="9356" y="10272"/>
                  </a:lnTo>
                  <a:lnTo>
                    <a:pt x="4013" y="11660"/>
                  </a:lnTo>
                  <a:lnTo>
                    <a:pt x="2166" y="11097"/>
                  </a:lnTo>
                  <a:lnTo>
                    <a:pt x="2213" y="9276"/>
                  </a:lnTo>
                  <a:lnTo>
                    <a:pt x="0" y="5396"/>
                  </a:lnTo>
                  <a:lnTo>
                    <a:pt x="1461" y="4004"/>
                  </a:lnTo>
                  <a:lnTo>
                    <a:pt x="5429" y="4947"/>
                  </a:lnTo>
                  <a:lnTo>
                    <a:pt x="5877" y="1880"/>
                  </a:lnTo>
                  <a:lnTo>
                    <a:pt x="10601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2" name="Polygon form 1132"/>
            <p:cNvSpPr/>
            <p:nvPr/>
          </p:nvSpPr>
          <p:spPr>
            <a:xfrm>
              <a:off x="493823" y="3734332"/>
              <a:ext cx="18248" cy="9344"/>
            </a:xfrm>
            <a:custGeom>
              <a:avLst/>
              <a:gdLst/>
              <a:ahLst/>
              <a:cxnLst/>
              <a:rect l="0" t="0" r="0" b="0"/>
              <a:pathLst>
                <a:path w="18248" h="9344">
                  <a:moveTo>
                    <a:pt x="7885" y="6233"/>
                  </a:moveTo>
                  <a:lnTo>
                    <a:pt x="2436" y="9344"/>
                  </a:lnTo>
                  <a:lnTo>
                    <a:pt x="0" y="8964"/>
                  </a:lnTo>
                  <a:lnTo>
                    <a:pt x="2235" y="4973"/>
                  </a:lnTo>
                  <a:lnTo>
                    <a:pt x="4358" y="2791"/>
                  </a:lnTo>
                  <a:lnTo>
                    <a:pt x="7301" y="1020"/>
                  </a:lnTo>
                  <a:lnTo>
                    <a:pt x="10620" y="0"/>
                  </a:lnTo>
                  <a:lnTo>
                    <a:pt x="15033" y="511"/>
                  </a:lnTo>
                  <a:lnTo>
                    <a:pt x="18248" y="1907"/>
                  </a:lnTo>
                  <a:lnTo>
                    <a:pt x="11344" y="5587"/>
                  </a:lnTo>
                  <a:lnTo>
                    <a:pt x="7885" y="623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3" name="Polygon form 1133"/>
            <p:cNvSpPr/>
            <p:nvPr/>
          </p:nvSpPr>
          <p:spPr>
            <a:xfrm>
              <a:off x="321887" y="3831539"/>
              <a:ext cx="8796" cy="12993"/>
            </a:xfrm>
            <a:custGeom>
              <a:avLst/>
              <a:gdLst/>
              <a:ahLst/>
              <a:cxnLst/>
              <a:rect l="0" t="0" r="0" b="0"/>
              <a:pathLst>
                <a:path w="8796" h="12993">
                  <a:moveTo>
                    <a:pt x="8100" y="12492"/>
                  </a:moveTo>
                  <a:lnTo>
                    <a:pt x="6115" y="12993"/>
                  </a:lnTo>
                  <a:lnTo>
                    <a:pt x="2816" y="10253"/>
                  </a:lnTo>
                  <a:lnTo>
                    <a:pt x="3195" y="8445"/>
                  </a:lnTo>
                  <a:lnTo>
                    <a:pt x="1825" y="6458"/>
                  </a:lnTo>
                  <a:lnTo>
                    <a:pt x="2340" y="5030"/>
                  </a:lnTo>
                  <a:lnTo>
                    <a:pt x="0" y="3809"/>
                  </a:lnTo>
                  <a:lnTo>
                    <a:pt x="921" y="1074"/>
                  </a:lnTo>
                  <a:lnTo>
                    <a:pt x="2045" y="0"/>
                  </a:lnTo>
                  <a:lnTo>
                    <a:pt x="4261" y="1409"/>
                  </a:lnTo>
                  <a:lnTo>
                    <a:pt x="5478" y="2346"/>
                  </a:lnTo>
                  <a:lnTo>
                    <a:pt x="7825" y="3176"/>
                  </a:lnTo>
                  <a:lnTo>
                    <a:pt x="7561" y="4942"/>
                  </a:lnTo>
                  <a:lnTo>
                    <a:pt x="7305" y="7383"/>
                  </a:lnTo>
                  <a:lnTo>
                    <a:pt x="8796" y="9700"/>
                  </a:lnTo>
                  <a:lnTo>
                    <a:pt x="8100" y="1249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4" name="Polygon form 1134"/>
            <p:cNvSpPr/>
            <p:nvPr/>
          </p:nvSpPr>
          <p:spPr>
            <a:xfrm>
              <a:off x="493668" y="3722446"/>
              <a:ext cx="13629" cy="7633"/>
            </a:xfrm>
            <a:custGeom>
              <a:avLst/>
              <a:gdLst/>
              <a:ahLst/>
              <a:cxnLst/>
              <a:rect l="0" t="0" r="0" b="0"/>
              <a:pathLst>
                <a:path w="13629" h="7633">
                  <a:moveTo>
                    <a:pt x="13629" y="0"/>
                  </a:moveTo>
                  <a:lnTo>
                    <a:pt x="13113" y="2117"/>
                  </a:lnTo>
                  <a:lnTo>
                    <a:pt x="10882" y="4337"/>
                  </a:lnTo>
                  <a:lnTo>
                    <a:pt x="6617" y="7478"/>
                  </a:lnTo>
                  <a:lnTo>
                    <a:pt x="2646" y="7633"/>
                  </a:lnTo>
                  <a:lnTo>
                    <a:pt x="1084" y="6752"/>
                  </a:lnTo>
                  <a:lnTo>
                    <a:pt x="3787" y="4243"/>
                  </a:lnTo>
                  <a:lnTo>
                    <a:pt x="0" y="4288"/>
                  </a:lnTo>
                  <a:lnTo>
                    <a:pt x="3479" y="972"/>
                  </a:lnTo>
                  <a:lnTo>
                    <a:pt x="5551" y="1286"/>
                  </a:lnTo>
                  <a:lnTo>
                    <a:pt x="10237" y="77"/>
                  </a:lnTo>
                  <a:lnTo>
                    <a:pt x="12871" y="552"/>
                  </a:lnTo>
                  <a:lnTo>
                    <a:pt x="13629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5" name="Polygon form 1135"/>
            <p:cNvSpPr/>
            <p:nvPr/>
          </p:nvSpPr>
          <p:spPr>
            <a:xfrm>
              <a:off x="455014" y="3715584"/>
              <a:ext cx="21366" cy="6134"/>
            </a:xfrm>
            <a:custGeom>
              <a:avLst/>
              <a:gdLst/>
              <a:ahLst/>
              <a:cxnLst/>
              <a:rect l="0" t="0" r="0" b="0"/>
              <a:pathLst>
                <a:path w="21366" h="6134">
                  <a:moveTo>
                    <a:pt x="21366" y="0"/>
                  </a:moveTo>
                  <a:lnTo>
                    <a:pt x="17009" y="3127"/>
                  </a:lnTo>
                  <a:lnTo>
                    <a:pt x="13642" y="4410"/>
                  </a:lnTo>
                  <a:lnTo>
                    <a:pt x="11524" y="4433"/>
                  </a:lnTo>
                  <a:lnTo>
                    <a:pt x="5531" y="5828"/>
                  </a:lnTo>
                  <a:lnTo>
                    <a:pt x="1512" y="6134"/>
                  </a:lnTo>
                  <a:lnTo>
                    <a:pt x="0" y="4976"/>
                  </a:lnTo>
                  <a:lnTo>
                    <a:pt x="0" y="4976"/>
                  </a:lnTo>
                  <a:lnTo>
                    <a:pt x="7442" y="2270"/>
                  </a:lnTo>
                  <a:lnTo>
                    <a:pt x="14988" y="23"/>
                  </a:lnTo>
                  <a:lnTo>
                    <a:pt x="17900" y="356"/>
                  </a:lnTo>
                  <a:lnTo>
                    <a:pt x="21366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6" name="Polygon form 1136"/>
            <p:cNvSpPr/>
            <p:nvPr/>
          </p:nvSpPr>
          <p:spPr>
            <a:xfrm>
              <a:off x="501767" y="3710473"/>
              <a:ext cx="10604" cy="6719"/>
            </a:xfrm>
            <a:custGeom>
              <a:avLst/>
              <a:gdLst/>
              <a:ahLst/>
              <a:cxnLst/>
              <a:rect l="0" t="0" r="0" b="0"/>
              <a:pathLst>
                <a:path w="10604" h="6719">
                  <a:moveTo>
                    <a:pt x="9841" y="4890"/>
                  </a:moveTo>
                  <a:lnTo>
                    <a:pt x="8648" y="6719"/>
                  </a:lnTo>
                  <a:lnTo>
                    <a:pt x="5909" y="5999"/>
                  </a:lnTo>
                  <a:lnTo>
                    <a:pt x="4205" y="4381"/>
                  </a:lnTo>
                  <a:lnTo>
                    <a:pt x="0" y="3887"/>
                  </a:lnTo>
                  <a:lnTo>
                    <a:pt x="3366" y="2790"/>
                  </a:lnTo>
                  <a:lnTo>
                    <a:pt x="2208" y="1604"/>
                  </a:lnTo>
                  <a:lnTo>
                    <a:pt x="3995" y="0"/>
                  </a:lnTo>
                  <a:lnTo>
                    <a:pt x="7109" y="850"/>
                  </a:lnTo>
                  <a:lnTo>
                    <a:pt x="10604" y="2769"/>
                  </a:lnTo>
                  <a:lnTo>
                    <a:pt x="9841" y="489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7" name="Polygon form 1137"/>
            <p:cNvSpPr/>
            <p:nvPr/>
          </p:nvSpPr>
          <p:spPr>
            <a:xfrm>
              <a:off x="531645" y="3738288"/>
              <a:ext cx="9534" cy="4811"/>
            </a:xfrm>
            <a:custGeom>
              <a:avLst/>
              <a:gdLst/>
              <a:ahLst/>
              <a:cxnLst/>
              <a:rect l="0" t="0" r="0" b="0"/>
              <a:pathLst>
                <a:path w="9534" h="4811">
                  <a:moveTo>
                    <a:pt x="9534" y="3550"/>
                  </a:moveTo>
                  <a:lnTo>
                    <a:pt x="8810" y="4811"/>
                  </a:lnTo>
                  <a:lnTo>
                    <a:pt x="6463" y="4522"/>
                  </a:lnTo>
                  <a:lnTo>
                    <a:pt x="4062" y="4265"/>
                  </a:lnTo>
                  <a:lnTo>
                    <a:pt x="1086" y="4703"/>
                  </a:lnTo>
                  <a:lnTo>
                    <a:pt x="633" y="4385"/>
                  </a:lnTo>
                  <a:lnTo>
                    <a:pt x="0" y="1833"/>
                  </a:lnTo>
                  <a:lnTo>
                    <a:pt x="1386" y="226"/>
                  </a:lnTo>
                  <a:lnTo>
                    <a:pt x="2707" y="0"/>
                  </a:lnTo>
                  <a:lnTo>
                    <a:pt x="7489" y="823"/>
                  </a:lnTo>
                  <a:lnTo>
                    <a:pt x="9534" y="355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8" name="Polygon form 1138"/>
            <p:cNvSpPr/>
            <p:nvPr/>
          </p:nvSpPr>
          <p:spPr>
            <a:xfrm>
              <a:off x="472800" y="3751244"/>
              <a:ext cx="8759" cy="6596"/>
            </a:xfrm>
            <a:custGeom>
              <a:avLst/>
              <a:gdLst/>
              <a:ahLst/>
              <a:cxnLst/>
              <a:rect l="0" t="0" r="0" b="0"/>
              <a:pathLst>
                <a:path w="8759" h="6596">
                  <a:moveTo>
                    <a:pt x="8662" y="5155"/>
                  </a:moveTo>
                  <a:lnTo>
                    <a:pt x="5809" y="6596"/>
                  </a:lnTo>
                  <a:lnTo>
                    <a:pt x="3786" y="4956"/>
                  </a:lnTo>
                  <a:lnTo>
                    <a:pt x="1414" y="5271"/>
                  </a:lnTo>
                  <a:lnTo>
                    <a:pt x="0" y="2974"/>
                  </a:lnTo>
                  <a:lnTo>
                    <a:pt x="3332" y="1782"/>
                  </a:lnTo>
                  <a:lnTo>
                    <a:pt x="6732" y="0"/>
                  </a:lnTo>
                  <a:lnTo>
                    <a:pt x="8067" y="1481"/>
                  </a:lnTo>
                  <a:lnTo>
                    <a:pt x="8759" y="2407"/>
                  </a:lnTo>
                  <a:lnTo>
                    <a:pt x="8715" y="3318"/>
                  </a:lnTo>
                  <a:lnTo>
                    <a:pt x="8662" y="515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9" name="Polygon form 1139"/>
            <p:cNvSpPr/>
            <p:nvPr/>
          </p:nvSpPr>
          <p:spPr>
            <a:xfrm>
              <a:off x="520428" y="3763802"/>
              <a:ext cx="7470" cy="5262"/>
            </a:xfrm>
            <a:custGeom>
              <a:avLst/>
              <a:gdLst/>
              <a:ahLst/>
              <a:cxnLst/>
              <a:rect l="0" t="0" r="0" b="0"/>
              <a:pathLst>
                <a:path w="7470" h="5262">
                  <a:moveTo>
                    <a:pt x="2993" y="5224"/>
                  </a:moveTo>
                  <a:lnTo>
                    <a:pt x="0" y="5262"/>
                  </a:lnTo>
                  <a:lnTo>
                    <a:pt x="862" y="2975"/>
                  </a:lnTo>
                  <a:lnTo>
                    <a:pt x="3649" y="481"/>
                  </a:lnTo>
                  <a:lnTo>
                    <a:pt x="6359" y="0"/>
                  </a:lnTo>
                  <a:lnTo>
                    <a:pt x="7470" y="1397"/>
                  </a:lnTo>
                  <a:lnTo>
                    <a:pt x="6215" y="3364"/>
                  </a:lnTo>
                  <a:lnTo>
                    <a:pt x="5520" y="3977"/>
                  </a:lnTo>
                  <a:lnTo>
                    <a:pt x="2993" y="522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0" name="Polygon form 1140"/>
            <p:cNvSpPr/>
            <p:nvPr/>
          </p:nvSpPr>
          <p:spPr>
            <a:xfrm>
              <a:off x="320257" y="3813733"/>
              <a:ext cx="7439" cy="10099"/>
            </a:xfrm>
            <a:custGeom>
              <a:avLst/>
              <a:gdLst/>
              <a:ahLst/>
              <a:cxnLst/>
              <a:rect l="0" t="0" r="0" b="0"/>
              <a:pathLst>
                <a:path w="7439" h="10099">
                  <a:moveTo>
                    <a:pt x="3729" y="0"/>
                  </a:moveTo>
                  <a:lnTo>
                    <a:pt x="4470" y="781"/>
                  </a:lnTo>
                  <a:lnTo>
                    <a:pt x="7439" y="757"/>
                  </a:lnTo>
                  <a:lnTo>
                    <a:pt x="1927" y="5983"/>
                  </a:lnTo>
                  <a:lnTo>
                    <a:pt x="1116" y="10099"/>
                  </a:lnTo>
                  <a:lnTo>
                    <a:pt x="0" y="9945"/>
                  </a:lnTo>
                  <a:lnTo>
                    <a:pt x="155" y="7562"/>
                  </a:lnTo>
                  <a:lnTo>
                    <a:pt x="1008" y="5256"/>
                  </a:lnTo>
                  <a:lnTo>
                    <a:pt x="898" y="3605"/>
                  </a:lnTo>
                  <a:lnTo>
                    <a:pt x="2224" y="1472"/>
                  </a:lnTo>
                  <a:lnTo>
                    <a:pt x="3729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1" name="Polygon form 1141"/>
            <p:cNvSpPr/>
            <p:nvPr/>
          </p:nvSpPr>
          <p:spPr>
            <a:xfrm>
              <a:off x="502828" y="3727670"/>
              <a:ext cx="7672" cy="4717"/>
            </a:xfrm>
            <a:custGeom>
              <a:avLst/>
              <a:gdLst/>
              <a:ahLst/>
              <a:cxnLst/>
              <a:rect l="0" t="0" r="0" b="0"/>
              <a:pathLst>
                <a:path w="7672" h="4717">
                  <a:moveTo>
                    <a:pt x="7110" y="3113"/>
                  </a:moveTo>
                  <a:lnTo>
                    <a:pt x="4297" y="4717"/>
                  </a:lnTo>
                  <a:lnTo>
                    <a:pt x="1477" y="4144"/>
                  </a:lnTo>
                  <a:lnTo>
                    <a:pt x="0" y="2800"/>
                  </a:lnTo>
                  <a:lnTo>
                    <a:pt x="3100" y="933"/>
                  </a:lnTo>
                  <a:lnTo>
                    <a:pt x="7322" y="0"/>
                  </a:lnTo>
                  <a:lnTo>
                    <a:pt x="7672" y="1670"/>
                  </a:lnTo>
                  <a:lnTo>
                    <a:pt x="7110" y="311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2" name="Polygon form 1142"/>
            <p:cNvSpPr/>
            <p:nvPr/>
          </p:nvSpPr>
          <p:spPr>
            <a:xfrm>
              <a:off x="514335" y="3713251"/>
              <a:ext cx="6677" cy="4536"/>
            </a:xfrm>
            <a:custGeom>
              <a:avLst/>
              <a:gdLst/>
              <a:ahLst/>
              <a:cxnLst/>
              <a:rect l="0" t="0" r="0" b="0"/>
              <a:pathLst>
                <a:path w="6677" h="4536">
                  <a:moveTo>
                    <a:pt x="4488" y="3869"/>
                  </a:moveTo>
                  <a:lnTo>
                    <a:pt x="564" y="4536"/>
                  </a:lnTo>
                  <a:lnTo>
                    <a:pt x="0" y="3425"/>
                  </a:lnTo>
                  <a:lnTo>
                    <a:pt x="897" y="1766"/>
                  </a:lnTo>
                  <a:lnTo>
                    <a:pt x="2690" y="0"/>
                  </a:lnTo>
                  <a:lnTo>
                    <a:pt x="5055" y="350"/>
                  </a:lnTo>
                  <a:lnTo>
                    <a:pt x="5900" y="712"/>
                  </a:lnTo>
                  <a:lnTo>
                    <a:pt x="6677" y="2361"/>
                  </a:lnTo>
                  <a:lnTo>
                    <a:pt x="4488" y="386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3" name="Polygon form 1143"/>
            <p:cNvSpPr/>
            <p:nvPr/>
          </p:nvSpPr>
          <p:spPr>
            <a:xfrm>
              <a:off x="482050" y="3714338"/>
              <a:ext cx="8588" cy="2942"/>
            </a:xfrm>
            <a:custGeom>
              <a:avLst/>
              <a:gdLst/>
              <a:ahLst/>
              <a:cxnLst/>
              <a:rect l="0" t="0" r="0" b="0"/>
              <a:pathLst>
                <a:path w="8588" h="2942">
                  <a:moveTo>
                    <a:pt x="6401" y="2066"/>
                  </a:moveTo>
                  <a:lnTo>
                    <a:pt x="1238" y="2942"/>
                  </a:lnTo>
                  <a:lnTo>
                    <a:pt x="0" y="1353"/>
                  </a:lnTo>
                  <a:lnTo>
                    <a:pt x="3255" y="178"/>
                  </a:lnTo>
                  <a:lnTo>
                    <a:pt x="6635" y="0"/>
                  </a:lnTo>
                  <a:lnTo>
                    <a:pt x="8588" y="879"/>
                  </a:lnTo>
                  <a:lnTo>
                    <a:pt x="6401" y="206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4" name="Polygon form 1144"/>
            <p:cNvSpPr/>
            <p:nvPr/>
          </p:nvSpPr>
          <p:spPr>
            <a:xfrm>
              <a:off x="515585" y="3851349"/>
              <a:ext cx="7503" cy="4402"/>
            </a:xfrm>
            <a:custGeom>
              <a:avLst/>
              <a:gdLst/>
              <a:ahLst/>
              <a:cxnLst/>
              <a:rect l="0" t="0" r="0" b="0"/>
              <a:pathLst>
                <a:path w="7503" h="4402">
                  <a:moveTo>
                    <a:pt x="7294" y="4389"/>
                  </a:moveTo>
                  <a:lnTo>
                    <a:pt x="5716" y="4402"/>
                  </a:lnTo>
                  <a:lnTo>
                    <a:pt x="2126" y="2723"/>
                  </a:lnTo>
                  <a:lnTo>
                    <a:pt x="0" y="344"/>
                  </a:lnTo>
                  <a:lnTo>
                    <a:pt x="1238" y="0"/>
                  </a:lnTo>
                  <a:lnTo>
                    <a:pt x="4960" y="1387"/>
                  </a:lnTo>
                  <a:lnTo>
                    <a:pt x="7503" y="3517"/>
                  </a:lnTo>
                  <a:lnTo>
                    <a:pt x="7294" y="438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5" name="Polygon form 1145"/>
            <p:cNvSpPr/>
            <p:nvPr/>
          </p:nvSpPr>
          <p:spPr>
            <a:xfrm>
              <a:off x="510696" y="3865211"/>
              <a:ext cx="7282" cy="5236"/>
            </a:xfrm>
            <a:custGeom>
              <a:avLst/>
              <a:gdLst/>
              <a:ahLst/>
              <a:cxnLst/>
              <a:rect l="0" t="0" r="0" b="0"/>
              <a:pathLst>
                <a:path w="7282" h="5236">
                  <a:moveTo>
                    <a:pt x="2078" y="2358"/>
                  </a:moveTo>
                  <a:lnTo>
                    <a:pt x="4223" y="3102"/>
                  </a:lnTo>
                  <a:lnTo>
                    <a:pt x="7282" y="3109"/>
                  </a:lnTo>
                  <a:lnTo>
                    <a:pt x="5047" y="4981"/>
                  </a:lnTo>
                  <a:lnTo>
                    <a:pt x="3737" y="5236"/>
                  </a:lnTo>
                  <a:lnTo>
                    <a:pt x="273" y="3033"/>
                  </a:lnTo>
                  <a:lnTo>
                    <a:pt x="0" y="1406"/>
                  </a:lnTo>
                  <a:lnTo>
                    <a:pt x="1723" y="0"/>
                  </a:lnTo>
                  <a:lnTo>
                    <a:pt x="2078" y="235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6" name="Polygon form 1146"/>
            <p:cNvSpPr/>
            <p:nvPr/>
          </p:nvSpPr>
          <p:spPr>
            <a:xfrm>
              <a:off x="487840" y="3787162"/>
              <a:ext cx="7255" cy="3528"/>
            </a:xfrm>
            <a:custGeom>
              <a:avLst/>
              <a:gdLst/>
              <a:ahLst/>
              <a:cxnLst/>
              <a:rect l="0" t="0" r="0" b="0"/>
              <a:pathLst>
                <a:path w="7255" h="3528">
                  <a:moveTo>
                    <a:pt x="6624" y="1207"/>
                  </a:moveTo>
                  <a:lnTo>
                    <a:pt x="1837" y="3528"/>
                  </a:lnTo>
                  <a:lnTo>
                    <a:pt x="0" y="3278"/>
                  </a:lnTo>
                  <a:lnTo>
                    <a:pt x="224" y="1983"/>
                  </a:lnTo>
                  <a:lnTo>
                    <a:pt x="3609" y="0"/>
                  </a:lnTo>
                  <a:lnTo>
                    <a:pt x="7255" y="315"/>
                  </a:lnTo>
                  <a:lnTo>
                    <a:pt x="6624" y="120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7" name="Polygon form 1147"/>
            <p:cNvSpPr/>
            <p:nvPr/>
          </p:nvSpPr>
          <p:spPr>
            <a:xfrm>
              <a:off x="474444" y="3734400"/>
              <a:ext cx="5097" cy="3876"/>
            </a:xfrm>
            <a:custGeom>
              <a:avLst/>
              <a:gdLst/>
              <a:ahLst/>
              <a:cxnLst/>
              <a:rect l="0" t="0" r="0" b="0"/>
              <a:pathLst>
                <a:path w="5097" h="3876">
                  <a:moveTo>
                    <a:pt x="5097" y="1194"/>
                  </a:moveTo>
                  <a:lnTo>
                    <a:pt x="168" y="3876"/>
                  </a:lnTo>
                  <a:lnTo>
                    <a:pt x="0" y="535"/>
                  </a:lnTo>
                  <a:lnTo>
                    <a:pt x="1386" y="0"/>
                  </a:lnTo>
                  <a:lnTo>
                    <a:pt x="4461" y="93"/>
                  </a:lnTo>
                  <a:lnTo>
                    <a:pt x="5097" y="119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8" name="Polygon form 1148"/>
            <p:cNvSpPr/>
            <p:nvPr/>
          </p:nvSpPr>
          <p:spPr>
            <a:xfrm>
              <a:off x="496455" y="3790257"/>
              <a:ext cx="3517" cy="3542"/>
            </a:xfrm>
            <a:custGeom>
              <a:avLst/>
              <a:gdLst/>
              <a:ahLst/>
              <a:cxnLst/>
              <a:rect l="0" t="0" r="0" b="0"/>
              <a:pathLst>
                <a:path w="3517" h="3542">
                  <a:moveTo>
                    <a:pt x="3517" y="1179"/>
                  </a:moveTo>
                  <a:lnTo>
                    <a:pt x="967" y="3542"/>
                  </a:lnTo>
                  <a:lnTo>
                    <a:pt x="0" y="3062"/>
                  </a:lnTo>
                  <a:lnTo>
                    <a:pt x="135" y="1627"/>
                  </a:lnTo>
                  <a:lnTo>
                    <a:pt x="460" y="1316"/>
                  </a:lnTo>
                  <a:lnTo>
                    <a:pt x="2366" y="0"/>
                  </a:lnTo>
                  <a:lnTo>
                    <a:pt x="3410" y="180"/>
                  </a:lnTo>
                  <a:lnTo>
                    <a:pt x="3517" y="117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9" name="Polygon form 1149"/>
            <p:cNvSpPr/>
            <p:nvPr/>
          </p:nvSpPr>
          <p:spPr>
            <a:xfrm>
              <a:off x="487533" y="3711433"/>
              <a:ext cx="6592" cy="1920"/>
            </a:xfrm>
            <a:custGeom>
              <a:avLst/>
              <a:gdLst/>
              <a:ahLst/>
              <a:cxnLst/>
              <a:rect l="0" t="0" r="0" b="0"/>
              <a:pathLst>
                <a:path w="6592" h="1920">
                  <a:moveTo>
                    <a:pt x="6592" y="1309"/>
                  </a:moveTo>
                  <a:lnTo>
                    <a:pt x="3217" y="1920"/>
                  </a:lnTo>
                  <a:lnTo>
                    <a:pt x="0" y="1647"/>
                  </a:lnTo>
                  <a:lnTo>
                    <a:pt x="782" y="1065"/>
                  </a:lnTo>
                  <a:lnTo>
                    <a:pt x="4335" y="0"/>
                  </a:lnTo>
                  <a:lnTo>
                    <a:pt x="5129" y="271"/>
                  </a:lnTo>
                  <a:lnTo>
                    <a:pt x="6592" y="130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0" name="Polygon form 1150"/>
            <p:cNvSpPr/>
            <p:nvPr/>
          </p:nvSpPr>
          <p:spPr>
            <a:xfrm>
              <a:off x="515859" y="3717984"/>
              <a:ext cx="5339" cy="1789"/>
            </a:xfrm>
            <a:custGeom>
              <a:avLst/>
              <a:gdLst/>
              <a:ahLst/>
              <a:cxnLst/>
              <a:rect l="0" t="0" r="0" b="0"/>
              <a:pathLst>
                <a:path w="5339" h="1789">
                  <a:moveTo>
                    <a:pt x="4590" y="1732"/>
                  </a:moveTo>
                  <a:lnTo>
                    <a:pt x="3532" y="1789"/>
                  </a:lnTo>
                  <a:lnTo>
                    <a:pt x="0" y="1238"/>
                  </a:lnTo>
                  <a:lnTo>
                    <a:pt x="729" y="0"/>
                  </a:lnTo>
                  <a:lnTo>
                    <a:pt x="4738" y="356"/>
                  </a:lnTo>
                  <a:lnTo>
                    <a:pt x="5339" y="1256"/>
                  </a:lnTo>
                  <a:lnTo>
                    <a:pt x="4590" y="173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1" name="Polygon form 1151"/>
            <p:cNvSpPr/>
            <p:nvPr/>
          </p:nvSpPr>
          <p:spPr>
            <a:xfrm>
              <a:off x="741924" y="3866114"/>
              <a:ext cx="14494" cy="9678"/>
            </a:xfrm>
            <a:custGeom>
              <a:avLst/>
              <a:gdLst/>
              <a:ahLst/>
              <a:cxnLst/>
              <a:rect l="0" t="0" r="0" b="0"/>
              <a:pathLst>
                <a:path w="14494" h="9678">
                  <a:moveTo>
                    <a:pt x="11547" y="1416"/>
                  </a:moveTo>
                  <a:lnTo>
                    <a:pt x="11717" y="2249"/>
                  </a:lnTo>
                  <a:lnTo>
                    <a:pt x="11272" y="3403"/>
                  </a:lnTo>
                  <a:lnTo>
                    <a:pt x="12806" y="4249"/>
                  </a:lnTo>
                  <a:lnTo>
                    <a:pt x="14494" y="4365"/>
                  </a:lnTo>
                  <a:lnTo>
                    <a:pt x="14336" y="6295"/>
                  </a:lnTo>
                  <a:lnTo>
                    <a:pt x="12921" y="7098"/>
                  </a:lnTo>
                  <a:lnTo>
                    <a:pt x="10444" y="6525"/>
                  </a:lnTo>
                  <a:lnTo>
                    <a:pt x="9815" y="8425"/>
                  </a:lnTo>
                  <a:lnTo>
                    <a:pt x="8242" y="8584"/>
                  </a:lnTo>
                  <a:lnTo>
                    <a:pt x="7635" y="7842"/>
                  </a:lnTo>
                  <a:lnTo>
                    <a:pt x="5841" y="9446"/>
                  </a:lnTo>
                  <a:lnTo>
                    <a:pt x="4247" y="9678"/>
                  </a:lnTo>
                  <a:lnTo>
                    <a:pt x="2783" y="8678"/>
                  </a:lnTo>
                  <a:lnTo>
                    <a:pt x="1574" y="6621"/>
                  </a:lnTo>
                  <a:lnTo>
                    <a:pt x="18" y="7364"/>
                  </a:lnTo>
                  <a:lnTo>
                    <a:pt x="0" y="5236"/>
                  </a:lnTo>
                  <a:lnTo>
                    <a:pt x="2320" y="2584"/>
                  </a:lnTo>
                  <a:lnTo>
                    <a:pt x="2171" y="1390"/>
                  </a:lnTo>
                  <a:lnTo>
                    <a:pt x="3682" y="1815"/>
                  </a:lnTo>
                  <a:lnTo>
                    <a:pt x="4552" y="1008"/>
                  </a:lnTo>
                  <a:lnTo>
                    <a:pt x="7341" y="1025"/>
                  </a:lnTo>
                  <a:lnTo>
                    <a:pt x="7967" y="0"/>
                  </a:lnTo>
                  <a:lnTo>
                    <a:pt x="11547" y="141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2" name="Polygon form 1152"/>
            <p:cNvSpPr/>
            <p:nvPr/>
          </p:nvSpPr>
          <p:spPr>
            <a:xfrm>
              <a:off x="457300" y="4176237"/>
              <a:ext cx="50171" cy="174075"/>
            </a:xfrm>
            <a:custGeom>
              <a:avLst/>
              <a:gdLst/>
              <a:ahLst/>
              <a:cxnLst/>
              <a:rect l="0" t="0" r="0" b="0"/>
              <a:pathLst>
                <a:path w="50171" h="174075">
                  <a:moveTo>
                    <a:pt x="10250" y="18803"/>
                  </a:moveTo>
                  <a:lnTo>
                    <a:pt x="12762" y="25418"/>
                  </a:lnTo>
                  <a:lnTo>
                    <a:pt x="15326" y="24690"/>
                  </a:lnTo>
                  <a:lnTo>
                    <a:pt x="15971" y="25885"/>
                  </a:lnTo>
                  <a:lnTo>
                    <a:pt x="15539" y="30926"/>
                  </a:lnTo>
                  <a:lnTo>
                    <a:pt x="11942" y="33414"/>
                  </a:lnTo>
                  <a:lnTo>
                    <a:pt x="13537" y="41444"/>
                  </a:lnTo>
                  <a:lnTo>
                    <a:pt x="13072" y="43017"/>
                  </a:lnTo>
                  <a:lnTo>
                    <a:pt x="14532" y="44875"/>
                  </a:lnTo>
                  <a:lnTo>
                    <a:pt x="12560" y="47950"/>
                  </a:lnTo>
                  <a:lnTo>
                    <a:pt x="11121" y="52546"/>
                  </a:lnTo>
                  <a:lnTo>
                    <a:pt x="10777" y="56967"/>
                  </a:lnTo>
                  <a:lnTo>
                    <a:pt x="12163" y="61618"/>
                  </a:lnTo>
                  <a:lnTo>
                    <a:pt x="11113" y="66649"/>
                  </a:lnTo>
                  <a:lnTo>
                    <a:pt x="14784" y="74890"/>
                  </a:lnTo>
                  <a:lnTo>
                    <a:pt x="15923" y="75733"/>
                  </a:lnTo>
                  <a:lnTo>
                    <a:pt x="17044" y="80151"/>
                  </a:lnTo>
                  <a:lnTo>
                    <a:pt x="16281" y="84918"/>
                  </a:lnTo>
                  <a:lnTo>
                    <a:pt x="17458" y="88924"/>
                  </a:lnTo>
                  <a:lnTo>
                    <a:pt x="15709" y="92168"/>
                  </a:lnTo>
                  <a:lnTo>
                    <a:pt x="16996" y="96573"/>
                  </a:lnTo>
                  <a:lnTo>
                    <a:pt x="19432" y="101205"/>
                  </a:lnTo>
                  <a:lnTo>
                    <a:pt x="17911" y="103036"/>
                  </a:lnTo>
                  <a:lnTo>
                    <a:pt x="18330" y="107349"/>
                  </a:lnTo>
                  <a:lnTo>
                    <a:pt x="19109" y="112288"/>
                  </a:lnTo>
                  <a:lnTo>
                    <a:pt x="21610" y="118088"/>
                  </a:lnTo>
                  <a:lnTo>
                    <a:pt x="20595" y="119126"/>
                  </a:lnTo>
                  <a:lnTo>
                    <a:pt x="23275" y="124595"/>
                  </a:lnTo>
                  <a:lnTo>
                    <a:pt x="25403" y="126329"/>
                  </a:lnTo>
                  <a:lnTo>
                    <a:pt x="25026" y="128384"/>
                  </a:lnTo>
                  <a:lnTo>
                    <a:pt x="26893" y="129262"/>
                  </a:lnTo>
                  <a:lnTo>
                    <a:pt x="27887" y="131039"/>
                  </a:lnTo>
                  <a:lnTo>
                    <a:pt x="26784" y="132015"/>
                  </a:lnTo>
                  <a:lnTo>
                    <a:pt x="28159" y="134792"/>
                  </a:lnTo>
                  <a:lnTo>
                    <a:pt x="29347" y="141154"/>
                  </a:lnTo>
                  <a:lnTo>
                    <a:pt x="29227" y="145303"/>
                  </a:lnTo>
                  <a:lnTo>
                    <a:pt x="30552" y="147684"/>
                  </a:lnTo>
                  <a:lnTo>
                    <a:pt x="30762" y="150750"/>
                  </a:lnTo>
                  <a:lnTo>
                    <a:pt x="29200" y="152973"/>
                  </a:lnTo>
                  <a:lnTo>
                    <a:pt x="31596" y="157983"/>
                  </a:lnTo>
                  <a:lnTo>
                    <a:pt x="33430" y="159637"/>
                  </a:lnTo>
                  <a:lnTo>
                    <a:pt x="35371" y="159213"/>
                  </a:lnTo>
                  <a:lnTo>
                    <a:pt x="36829" y="162760"/>
                  </a:lnTo>
                  <a:lnTo>
                    <a:pt x="39304" y="165442"/>
                  </a:lnTo>
                  <a:lnTo>
                    <a:pt x="47010" y="165655"/>
                  </a:lnTo>
                  <a:lnTo>
                    <a:pt x="50171" y="166238"/>
                  </a:lnTo>
                  <a:lnTo>
                    <a:pt x="47421" y="166353"/>
                  </a:lnTo>
                  <a:lnTo>
                    <a:pt x="46439" y="167597"/>
                  </a:lnTo>
                  <a:lnTo>
                    <a:pt x="44419" y="169458"/>
                  </a:lnTo>
                  <a:lnTo>
                    <a:pt x="45885" y="173891"/>
                  </a:lnTo>
                  <a:lnTo>
                    <a:pt x="44655" y="174075"/>
                  </a:lnTo>
                  <a:lnTo>
                    <a:pt x="40547" y="172743"/>
                  </a:lnTo>
                  <a:lnTo>
                    <a:pt x="35572" y="169665"/>
                  </a:lnTo>
                  <a:lnTo>
                    <a:pt x="35572" y="169665"/>
                  </a:lnTo>
                  <a:lnTo>
                    <a:pt x="30539" y="167190"/>
                  </a:lnTo>
                  <a:lnTo>
                    <a:pt x="28214" y="164254"/>
                  </a:lnTo>
                  <a:lnTo>
                    <a:pt x="27845" y="161429"/>
                  </a:lnTo>
                  <a:lnTo>
                    <a:pt x="24888" y="158373"/>
                  </a:lnTo>
                  <a:lnTo>
                    <a:pt x="20992" y="150311"/>
                  </a:lnTo>
                  <a:lnTo>
                    <a:pt x="20438" y="145663"/>
                  </a:lnTo>
                  <a:lnTo>
                    <a:pt x="22338" y="141799"/>
                  </a:lnTo>
                  <a:lnTo>
                    <a:pt x="16900" y="140684"/>
                  </a:lnTo>
                  <a:lnTo>
                    <a:pt x="18315" y="136304"/>
                  </a:lnTo>
                  <a:lnTo>
                    <a:pt x="16427" y="128323"/>
                  </a:lnTo>
                  <a:lnTo>
                    <a:pt x="20698" y="129811"/>
                  </a:lnTo>
                  <a:lnTo>
                    <a:pt x="18906" y="119833"/>
                  </a:lnTo>
                  <a:lnTo>
                    <a:pt x="16228" y="118675"/>
                  </a:lnTo>
                  <a:lnTo>
                    <a:pt x="17290" y="124692"/>
                  </a:lnTo>
                  <a:lnTo>
                    <a:pt x="14960" y="124127"/>
                  </a:lnTo>
                  <a:lnTo>
                    <a:pt x="13591" y="117237"/>
                  </a:lnTo>
                  <a:lnTo>
                    <a:pt x="11759" y="108311"/>
                  </a:lnTo>
                  <a:lnTo>
                    <a:pt x="12266" y="104961"/>
                  </a:lnTo>
                  <a:lnTo>
                    <a:pt x="9811" y="100328"/>
                  </a:lnTo>
                  <a:lnTo>
                    <a:pt x="7875" y="94933"/>
                  </a:lnTo>
                  <a:lnTo>
                    <a:pt x="9283" y="94712"/>
                  </a:lnTo>
                  <a:lnTo>
                    <a:pt x="9165" y="86861"/>
                  </a:lnTo>
                  <a:lnTo>
                    <a:pt x="9488" y="79070"/>
                  </a:lnTo>
                  <a:lnTo>
                    <a:pt x="9137" y="71842"/>
                  </a:lnTo>
                  <a:lnTo>
                    <a:pt x="6550" y="64658"/>
                  </a:lnTo>
                  <a:lnTo>
                    <a:pt x="6687" y="60644"/>
                  </a:lnTo>
                  <a:lnTo>
                    <a:pt x="4910" y="54708"/>
                  </a:lnTo>
                  <a:lnTo>
                    <a:pt x="5759" y="48747"/>
                  </a:lnTo>
                  <a:lnTo>
                    <a:pt x="4536" y="39390"/>
                  </a:lnTo>
                  <a:lnTo>
                    <a:pt x="3862" y="29324"/>
                  </a:lnTo>
                  <a:lnTo>
                    <a:pt x="3214" y="18488"/>
                  </a:lnTo>
                  <a:lnTo>
                    <a:pt x="1738" y="10578"/>
                  </a:lnTo>
                  <a:lnTo>
                    <a:pt x="0" y="3779"/>
                  </a:lnTo>
                  <a:lnTo>
                    <a:pt x="1764" y="2502"/>
                  </a:lnTo>
                  <a:lnTo>
                    <a:pt x="2448" y="0"/>
                  </a:lnTo>
                  <a:lnTo>
                    <a:pt x="4718" y="3252"/>
                  </a:lnTo>
                  <a:lnTo>
                    <a:pt x="5689" y="6730"/>
                  </a:lnTo>
                  <a:lnTo>
                    <a:pt x="7937" y="8732"/>
                  </a:lnTo>
                  <a:lnTo>
                    <a:pt x="7431" y="13434"/>
                  </a:lnTo>
                  <a:lnTo>
                    <a:pt x="10250" y="1880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3" name="Polygon form 1153"/>
            <p:cNvSpPr/>
            <p:nvPr/>
          </p:nvSpPr>
          <p:spPr>
            <a:xfrm>
              <a:off x="489956" y="4343639"/>
              <a:ext cx="27622" cy="14372"/>
            </a:xfrm>
            <a:custGeom>
              <a:avLst/>
              <a:gdLst/>
              <a:ahLst/>
              <a:cxnLst/>
              <a:rect l="0" t="0" r="0" b="0"/>
              <a:pathLst>
                <a:path w="27622" h="14372">
                  <a:moveTo>
                    <a:pt x="17991" y="437"/>
                  </a:moveTo>
                  <a:lnTo>
                    <a:pt x="22550" y="10961"/>
                  </a:lnTo>
                  <a:lnTo>
                    <a:pt x="25760" y="10785"/>
                  </a:lnTo>
                  <a:lnTo>
                    <a:pt x="27622" y="10811"/>
                  </a:lnTo>
                  <a:lnTo>
                    <a:pt x="27462" y="12769"/>
                  </a:lnTo>
                  <a:lnTo>
                    <a:pt x="25556" y="14372"/>
                  </a:lnTo>
                  <a:lnTo>
                    <a:pt x="24028" y="14305"/>
                  </a:lnTo>
                  <a:lnTo>
                    <a:pt x="22095" y="14025"/>
                  </a:lnTo>
                  <a:lnTo>
                    <a:pt x="19288" y="12735"/>
                  </a:lnTo>
                  <a:lnTo>
                    <a:pt x="15851" y="12237"/>
                  </a:lnTo>
                  <a:lnTo>
                    <a:pt x="10869" y="9830"/>
                  </a:lnTo>
                  <a:lnTo>
                    <a:pt x="6622" y="7481"/>
                  </a:lnTo>
                  <a:lnTo>
                    <a:pt x="0" y="2450"/>
                  </a:lnTo>
                  <a:lnTo>
                    <a:pt x="2964" y="3289"/>
                  </a:lnTo>
                  <a:lnTo>
                    <a:pt x="8662" y="6186"/>
                  </a:lnTo>
                  <a:lnTo>
                    <a:pt x="13435" y="7643"/>
                  </a:lnTo>
                  <a:lnTo>
                    <a:pt x="14025" y="5392"/>
                  </a:lnTo>
                  <a:lnTo>
                    <a:pt x="13592" y="2107"/>
                  </a:lnTo>
                  <a:lnTo>
                    <a:pt x="15574" y="0"/>
                  </a:lnTo>
                  <a:lnTo>
                    <a:pt x="17991" y="43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4" name="Polygon form 1154"/>
            <p:cNvSpPr/>
            <p:nvPr/>
          </p:nvSpPr>
          <p:spPr>
            <a:xfrm>
              <a:off x="912876" y="3966186"/>
              <a:ext cx="17310" cy="17096"/>
            </a:xfrm>
            <a:custGeom>
              <a:avLst/>
              <a:gdLst/>
              <a:ahLst/>
              <a:cxnLst/>
              <a:rect l="0" t="0" r="0" b="0"/>
              <a:pathLst>
                <a:path w="17310" h="17096">
                  <a:moveTo>
                    <a:pt x="0" y="9002"/>
                  </a:moveTo>
                  <a:lnTo>
                    <a:pt x="626" y="8757"/>
                  </a:lnTo>
                  <a:lnTo>
                    <a:pt x="935" y="10062"/>
                  </a:lnTo>
                  <a:lnTo>
                    <a:pt x="3727" y="9252"/>
                  </a:lnTo>
                  <a:lnTo>
                    <a:pt x="6798" y="9313"/>
                  </a:lnTo>
                  <a:lnTo>
                    <a:pt x="9048" y="9408"/>
                  </a:lnTo>
                  <a:lnTo>
                    <a:pt x="11123" y="6124"/>
                  </a:lnTo>
                  <a:lnTo>
                    <a:pt x="13421" y="2999"/>
                  </a:lnTo>
                  <a:lnTo>
                    <a:pt x="15294" y="0"/>
                  </a:lnTo>
                  <a:lnTo>
                    <a:pt x="16242" y="1613"/>
                  </a:lnTo>
                  <a:lnTo>
                    <a:pt x="17310" y="5378"/>
                  </a:lnTo>
                  <a:lnTo>
                    <a:pt x="15433" y="5439"/>
                  </a:lnTo>
                  <a:lnTo>
                    <a:pt x="15581" y="8559"/>
                  </a:lnTo>
                  <a:lnTo>
                    <a:pt x="16329" y="9210"/>
                  </a:lnTo>
                  <a:lnTo>
                    <a:pt x="14790" y="10188"/>
                  </a:lnTo>
                  <a:lnTo>
                    <a:pt x="15051" y="12142"/>
                  </a:lnTo>
                  <a:lnTo>
                    <a:pt x="14240" y="14143"/>
                  </a:lnTo>
                  <a:lnTo>
                    <a:pt x="14399" y="16070"/>
                  </a:lnTo>
                  <a:lnTo>
                    <a:pt x="13783" y="17096"/>
                  </a:lnTo>
                  <a:lnTo>
                    <a:pt x="2321" y="14907"/>
                  </a:lnTo>
                  <a:lnTo>
                    <a:pt x="285" y="10102"/>
                  </a:lnTo>
                  <a:lnTo>
                    <a:pt x="0" y="900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5" name="Polygon form 1155"/>
            <p:cNvSpPr/>
            <p:nvPr/>
          </p:nvSpPr>
          <p:spPr>
            <a:xfrm>
              <a:off x="975502" y="3820451"/>
              <a:ext cx="187160" cy="167393"/>
            </a:xfrm>
            <a:custGeom>
              <a:avLst/>
              <a:gdLst/>
              <a:ahLst/>
              <a:cxnLst/>
              <a:rect l="0" t="0" r="0" b="0"/>
              <a:pathLst>
                <a:path w="187160" h="167393">
                  <a:moveTo>
                    <a:pt x="146301" y="16161"/>
                  </a:moveTo>
                  <a:lnTo>
                    <a:pt x="152575" y="17077"/>
                  </a:lnTo>
                  <a:lnTo>
                    <a:pt x="158691" y="20067"/>
                  </a:lnTo>
                  <a:lnTo>
                    <a:pt x="163346" y="24451"/>
                  </a:lnTo>
                  <a:lnTo>
                    <a:pt x="167858" y="23903"/>
                  </a:lnTo>
                  <a:lnTo>
                    <a:pt x="168946" y="21678"/>
                  </a:lnTo>
                  <a:lnTo>
                    <a:pt x="172674" y="19638"/>
                  </a:lnTo>
                  <a:lnTo>
                    <a:pt x="174545" y="24182"/>
                  </a:lnTo>
                  <a:lnTo>
                    <a:pt x="174759" y="26100"/>
                  </a:lnTo>
                  <a:lnTo>
                    <a:pt x="177745" y="31551"/>
                  </a:lnTo>
                  <a:lnTo>
                    <a:pt x="179176" y="36546"/>
                  </a:lnTo>
                  <a:lnTo>
                    <a:pt x="174858" y="36121"/>
                  </a:lnTo>
                  <a:lnTo>
                    <a:pt x="173458" y="38155"/>
                  </a:lnTo>
                  <a:lnTo>
                    <a:pt x="177185" y="42255"/>
                  </a:lnTo>
                  <a:lnTo>
                    <a:pt x="180672" y="48116"/>
                  </a:lnTo>
                  <a:lnTo>
                    <a:pt x="179162" y="48428"/>
                  </a:lnTo>
                  <a:lnTo>
                    <a:pt x="180829" y="50931"/>
                  </a:lnTo>
                  <a:lnTo>
                    <a:pt x="176890" y="48245"/>
                  </a:lnTo>
                  <a:lnTo>
                    <a:pt x="177447" y="51145"/>
                  </a:lnTo>
                  <a:lnTo>
                    <a:pt x="173923" y="53795"/>
                  </a:lnTo>
                  <a:lnTo>
                    <a:pt x="176054" y="56349"/>
                  </a:lnTo>
                  <a:lnTo>
                    <a:pt x="173186" y="56458"/>
                  </a:lnTo>
                  <a:lnTo>
                    <a:pt x="170714" y="55068"/>
                  </a:lnTo>
                  <a:lnTo>
                    <a:pt x="170667" y="58797"/>
                  </a:lnTo>
                  <a:lnTo>
                    <a:pt x="168711" y="61812"/>
                  </a:lnTo>
                  <a:lnTo>
                    <a:pt x="167925" y="65246"/>
                  </a:lnTo>
                  <a:lnTo>
                    <a:pt x="164193" y="67123"/>
                  </a:lnTo>
                  <a:lnTo>
                    <a:pt x="163075" y="69665"/>
                  </a:lnTo>
                  <a:lnTo>
                    <a:pt x="160278" y="71343"/>
                  </a:lnTo>
                  <a:lnTo>
                    <a:pt x="160767" y="68887"/>
                  </a:lnTo>
                  <a:lnTo>
                    <a:pt x="159014" y="67024"/>
                  </a:lnTo>
                  <a:lnTo>
                    <a:pt x="159715" y="63459"/>
                  </a:lnTo>
                  <a:lnTo>
                    <a:pt x="156518" y="61037"/>
                  </a:lnTo>
                  <a:lnTo>
                    <a:pt x="154693" y="63045"/>
                  </a:lnTo>
                  <a:lnTo>
                    <a:pt x="152934" y="66817"/>
                  </a:lnTo>
                  <a:lnTo>
                    <a:pt x="152649" y="70190"/>
                  </a:lnTo>
                  <a:lnTo>
                    <a:pt x="149548" y="70714"/>
                  </a:lnTo>
                  <a:lnTo>
                    <a:pt x="149079" y="73167"/>
                  </a:lnTo>
                  <a:lnTo>
                    <a:pt x="152560" y="76363"/>
                  </a:lnTo>
                  <a:lnTo>
                    <a:pt x="155700" y="76941"/>
                  </a:lnTo>
                  <a:lnTo>
                    <a:pt x="156952" y="79159"/>
                  </a:lnTo>
                  <a:lnTo>
                    <a:pt x="160333" y="80383"/>
                  </a:lnTo>
                  <a:lnTo>
                    <a:pt x="162233" y="76508"/>
                  </a:lnTo>
                  <a:lnTo>
                    <a:pt x="166197" y="78182"/>
                  </a:lnTo>
                  <a:lnTo>
                    <a:pt x="168417" y="78122"/>
                  </a:lnTo>
                  <a:lnTo>
                    <a:pt x="170320" y="80685"/>
                  </a:lnTo>
                  <a:lnTo>
                    <a:pt x="166299" y="82493"/>
                  </a:lnTo>
                  <a:lnTo>
                    <a:pt x="166081" y="85320"/>
                  </a:lnTo>
                  <a:lnTo>
                    <a:pt x="164028" y="88099"/>
                  </a:lnTo>
                  <a:lnTo>
                    <a:pt x="163958" y="91736"/>
                  </a:lnTo>
                  <a:lnTo>
                    <a:pt x="168916" y="94189"/>
                  </a:lnTo>
                  <a:lnTo>
                    <a:pt x="172538" y="99014"/>
                  </a:lnTo>
                  <a:lnTo>
                    <a:pt x="176706" y="103457"/>
                  </a:lnTo>
                  <a:lnTo>
                    <a:pt x="180760" y="107147"/>
                  </a:lnTo>
                  <a:lnTo>
                    <a:pt x="182316" y="110904"/>
                  </a:lnTo>
                  <a:lnTo>
                    <a:pt x="180706" y="112447"/>
                  </a:lnTo>
                  <a:lnTo>
                    <a:pt x="182661" y="115083"/>
                  </a:lnTo>
                  <a:lnTo>
                    <a:pt x="185370" y="116504"/>
                  </a:lnTo>
                  <a:lnTo>
                    <a:pt x="186490" y="120673"/>
                  </a:lnTo>
                  <a:lnTo>
                    <a:pt x="187160" y="124759"/>
                  </a:lnTo>
                  <a:lnTo>
                    <a:pt x="185351" y="125351"/>
                  </a:lnTo>
                  <a:lnTo>
                    <a:pt x="184791" y="131022"/>
                  </a:lnTo>
                  <a:lnTo>
                    <a:pt x="184231" y="137879"/>
                  </a:lnTo>
                  <a:lnTo>
                    <a:pt x="182888" y="144151"/>
                  </a:lnTo>
                  <a:lnTo>
                    <a:pt x="179361" y="149128"/>
                  </a:lnTo>
                  <a:lnTo>
                    <a:pt x="175556" y="153677"/>
                  </a:lnTo>
                  <a:lnTo>
                    <a:pt x="171598" y="154472"/>
                  </a:lnTo>
                  <a:lnTo>
                    <a:pt x="169991" y="156839"/>
                  </a:lnTo>
                  <a:lnTo>
                    <a:pt x="168264" y="155256"/>
                  </a:lnTo>
                  <a:lnTo>
                    <a:pt x="166885" y="157877"/>
                  </a:lnTo>
                  <a:lnTo>
                    <a:pt x="162424" y="160658"/>
                  </a:lnTo>
                  <a:lnTo>
                    <a:pt x="158727" y="161613"/>
                  </a:lnTo>
                  <a:lnTo>
                    <a:pt x="158805" y="167009"/>
                  </a:lnTo>
                  <a:lnTo>
                    <a:pt x="156825" y="167393"/>
                  </a:lnTo>
                  <a:lnTo>
                    <a:pt x="154954" y="163769"/>
                  </a:lnTo>
                  <a:lnTo>
                    <a:pt x="155334" y="161778"/>
                  </a:lnTo>
                  <a:lnTo>
                    <a:pt x="149976" y="160385"/>
                  </a:lnTo>
                  <a:lnTo>
                    <a:pt x="148443" y="161283"/>
                  </a:lnTo>
                  <a:lnTo>
                    <a:pt x="144401" y="160142"/>
                  </a:lnTo>
                  <a:lnTo>
                    <a:pt x="142128" y="158178"/>
                  </a:lnTo>
                  <a:lnTo>
                    <a:pt x="141955" y="155260"/>
                  </a:lnTo>
                  <a:lnTo>
                    <a:pt x="138358" y="154497"/>
                  </a:lnTo>
                  <a:lnTo>
                    <a:pt x="136092" y="152699"/>
                  </a:lnTo>
                  <a:lnTo>
                    <a:pt x="133668" y="155508"/>
                  </a:lnTo>
                  <a:lnTo>
                    <a:pt x="130244" y="156244"/>
                  </a:lnTo>
                  <a:lnTo>
                    <a:pt x="127306" y="156346"/>
                  </a:lnTo>
                  <a:lnTo>
                    <a:pt x="125638" y="157650"/>
                  </a:lnTo>
                  <a:lnTo>
                    <a:pt x="123910" y="158462"/>
                  </a:lnTo>
                  <a:lnTo>
                    <a:pt x="125832" y="164150"/>
                  </a:lnTo>
                  <a:lnTo>
                    <a:pt x="123828" y="164093"/>
                  </a:lnTo>
                  <a:lnTo>
                    <a:pt x="123223" y="162933"/>
                  </a:lnTo>
                  <a:lnTo>
                    <a:pt x="122625" y="160875"/>
                  </a:lnTo>
                  <a:lnTo>
                    <a:pt x="120259" y="162436"/>
                  </a:lnTo>
                  <a:lnTo>
                    <a:pt x="118445" y="161583"/>
                  </a:lnTo>
                  <a:lnTo>
                    <a:pt x="115264" y="159823"/>
                  </a:lnTo>
                  <a:lnTo>
                    <a:pt x="115337" y="155646"/>
                  </a:lnTo>
                  <a:lnTo>
                    <a:pt x="112773" y="154780"/>
                  </a:lnTo>
                  <a:lnTo>
                    <a:pt x="110746" y="150245"/>
                  </a:lnTo>
                  <a:lnTo>
                    <a:pt x="107091" y="151234"/>
                  </a:lnTo>
                  <a:lnTo>
                    <a:pt x="106007" y="145335"/>
                  </a:lnTo>
                  <a:lnTo>
                    <a:pt x="108329" y="141040"/>
                  </a:lnTo>
                  <a:lnTo>
                    <a:pt x="107321" y="136947"/>
                  </a:lnTo>
                  <a:lnTo>
                    <a:pt x="106111" y="133164"/>
                  </a:lnTo>
                  <a:lnTo>
                    <a:pt x="104189" y="132063"/>
                  </a:lnTo>
                  <a:lnTo>
                    <a:pt x="102116" y="129214"/>
                  </a:lnTo>
                  <a:lnTo>
                    <a:pt x="100127" y="129686"/>
                  </a:lnTo>
                  <a:lnTo>
                    <a:pt x="96035" y="129140"/>
                  </a:lnTo>
                  <a:lnTo>
                    <a:pt x="96623" y="127009"/>
                  </a:lnTo>
                  <a:lnTo>
                    <a:pt x="94006" y="124030"/>
                  </a:lnTo>
                  <a:lnTo>
                    <a:pt x="92091" y="126231"/>
                  </a:lnTo>
                  <a:lnTo>
                    <a:pt x="88724" y="125171"/>
                  </a:lnTo>
                  <a:lnTo>
                    <a:pt x="85522" y="128502"/>
                  </a:lnTo>
                  <a:lnTo>
                    <a:pt x="83292" y="132310"/>
                  </a:lnTo>
                  <a:lnTo>
                    <a:pt x="80555" y="133057"/>
                  </a:lnTo>
                  <a:lnTo>
                    <a:pt x="78611" y="131809"/>
                  </a:lnTo>
                  <a:lnTo>
                    <a:pt x="76674" y="131775"/>
                  </a:lnTo>
                  <a:lnTo>
                    <a:pt x="73786" y="130756"/>
                  </a:lnTo>
                  <a:lnTo>
                    <a:pt x="72181" y="132085"/>
                  </a:lnTo>
                  <a:lnTo>
                    <a:pt x="70763" y="135831"/>
                  </a:lnTo>
                  <a:lnTo>
                    <a:pt x="69434" y="131987"/>
                  </a:lnTo>
                  <a:lnTo>
                    <a:pt x="67509" y="133112"/>
                  </a:lnTo>
                  <a:lnTo>
                    <a:pt x="63174" y="132814"/>
                  </a:lnTo>
                  <a:lnTo>
                    <a:pt x="58798" y="131866"/>
                  </a:lnTo>
                  <a:lnTo>
                    <a:pt x="55310" y="129846"/>
                  </a:lnTo>
                  <a:lnTo>
                    <a:pt x="52260" y="129003"/>
                  </a:lnTo>
                  <a:lnTo>
                    <a:pt x="50435" y="126714"/>
                  </a:lnTo>
                  <a:lnTo>
                    <a:pt x="48232" y="126101"/>
                  </a:lnTo>
                  <a:lnTo>
                    <a:pt x="43768" y="123085"/>
                  </a:lnTo>
                  <a:lnTo>
                    <a:pt x="40499" y="121713"/>
                  </a:lnTo>
                  <a:lnTo>
                    <a:pt x="39327" y="122937"/>
                  </a:lnTo>
                  <a:lnTo>
                    <a:pt x="33458" y="119753"/>
                  </a:lnTo>
                  <a:lnTo>
                    <a:pt x="29135" y="116832"/>
                  </a:lnTo>
                  <a:lnTo>
                    <a:pt x="26681" y="111541"/>
                  </a:lnTo>
                  <a:lnTo>
                    <a:pt x="29402" y="112081"/>
                  </a:lnTo>
                  <a:lnTo>
                    <a:pt x="28820" y="109606"/>
                  </a:lnTo>
                  <a:lnTo>
                    <a:pt x="26710" y="107194"/>
                  </a:lnTo>
                  <a:lnTo>
                    <a:pt x="25914" y="103236"/>
                  </a:lnTo>
                  <a:lnTo>
                    <a:pt x="20466" y="97751"/>
                  </a:lnTo>
                  <a:lnTo>
                    <a:pt x="14158" y="96065"/>
                  </a:lnTo>
                  <a:lnTo>
                    <a:pt x="12011" y="92413"/>
                  </a:lnTo>
                  <a:lnTo>
                    <a:pt x="8771" y="90289"/>
                  </a:lnTo>
                  <a:lnTo>
                    <a:pt x="7732" y="88938"/>
                  </a:lnTo>
                  <a:lnTo>
                    <a:pt x="6364" y="86223"/>
                  </a:lnTo>
                  <a:lnTo>
                    <a:pt x="5894" y="84351"/>
                  </a:lnTo>
                  <a:lnTo>
                    <a:pt x="3469" y="83356"/>
                  </a:lnTo>
                  <a:lnTo>
                    <a:pt x="2497" y="83892"/>
                  </a:lnTo>
                  <a:lnTo>
                    <a:pt x="220" y="79494"/>
                  </a:lnTo>
                  <a:lnTo>
                    <a:pt x="833" y="78352"/>
                  </a:lnTo>
                  <a:lnTo>
                    <a:pt x="0" y="77253"/>
                  </a:lnTo>
                  <a:lnTo>
                    <a:pt x="2483" y="74832"/>
                  </a:lnTo>
                  <a:lnTo>
                    <a:pt x="4499" y="73778"/>
                  </a:lnTo>
                  <a:lnTo>
                    <a:pt x="8291" y="74241"/>
                  </a:lnTo>
                  <a:lnTo>
                    <a:pt x="8498" y="71114"/>
                  </a:lnTo>
                  <a:lnTo>
                    <a:pt x="12600" y="70319"/>
                  </a:lnTo>
                  <a:lnTo>
                    <a:pt x="13103" y="68352"/>
                  </a:lnTo>
                  <a:lnTo>
                    <a:pt x="17391" y="65467"/>
                  </a:lnTo>
                  <a:lnTo>
                    <a:pt x="17446" y="64357"/>
                  </a:lnTo>
                  <a:lnTo>
                    <a:pt x="16130" y="61639"/>
                  </a:lnTo>
                  <a:lnTo>
                    <a:pt x="17908" y="60263"/>
                  </a:lnTo>
                  <a:lnTo>
                    <a:pt x="11627" y="52122"/>
                  </a:lnTo>
                  <a:lnTo>
                    <a:pt x="17268" y="49829"/>
                  </a:lnTo>
                  <a:lnTo>
                    <a:pt x="18472" y="48664"/>
                  </a:lnTo>
                  <a:lnTo>
                    <a:pt x="17024" y="39972"/>
                  </a:lnTo>
                  <a:lnTo>
                    <a:pt x="24055" y="41133"/>
                  </a:lnTo>
                  <a:lnTo>
                    <a:pt x="24822" y="38859"/>
                  </a:lnTo>
                  <a:lnTo>
                    <a:pt x="22703" y="34069"/>
                  </a:lnTo>
                  <a:lnTo>
                    <a:pt x="25095" y="33447"/>
                  </a:lnTo>
                  <a:lnTo>
                    <a:pt x="25911" y="30112"/>
                  </a:lnTo>
                  <a:lnTo>
                    <a:pt x="26933" y="29635"/>
                  </a:lnTo>
                  <a:lnTo>
                    <a:pt x="29412" y="32900"/>
                  </a:lnTo>
                  <a:lnTo>
                    <a:pt x="33301" y="35244"/>
                  </a:lnTo>
                  <a:lnTo>
                    <a:pt x="38680" y="36718"/>
                  </a:lnTo>
                  <a:lnTo>
                    <a:pt x="42767" y="40412"/>
                  </a:lnTo>
                  <a:lnTo>
                    <a:pt x="44245" y="46093"/>
                  </a:lnTo>
                  <a:lnTo>
                    <a:pt x="46386" y="48093"/>
                  </a:lnTo>
                  <a:lnTo>
                    <a:pt x="50597" y="48647"/>
                  </a:lnTo>
                  <a:lnTo>
                    <a:pt x="55252" y="49012"/>
                  </a:lnTo>
                  <a:lnTo>
                    <a:pt x="60591" y="51730"/>
                  </a:lnTo>
                  <a:lnTo>
                    <a:pt x="62845" y="52121"/>
                  </a:lnTo>
                  <a:lnTo>
                    <a:pt x="66448" y="56459"/>
                  </a:lnTo>
                  <a:lnTo>
                    <a:pt x="69714" y="59189"/>
                  </a:lnTo>
                  <a:lnTo>
                    <a:pt x="73263" y="58819"/>
                  </a:lnTo>
                  <a:lnTo>
                    <a:pt x="80524" y="59410"/>
                  </a:lnTo>
                  <a:lnTo>
                    <a:pt x="84534" y="58412"/>
                  </a:lnTo>
                  <a:lnTo>
                    <a:pt x="88107" y="58890"/>
                  </a:lnTo>
                  <a:lnTo>
                    <a:pt x="94395" y="61468"/>
                  </a:lnTo>
                  <a:lnTo>
                    <a:pt x="98348" y="61157"/>
                  </a:lnTo>
                  <a:lnTo>
                    <a:pt x="100552" y="62556"/>
                  </a:lnTo>
                  <a:lnTo>
                    <a:pt x="103031" y="59643"/>
                  </a:lnTo>
                  <a:lnTo>
                    <a:pt x="107400" y="57526"/>
                  </a:lnTo>
                  <a:lnTo>
                    <a:pt x="112153" y="56937"/>
                  </a:lnTo>
                  <a:lnTo>
                    <a:pt x="114997" y="54903"/>
                  </a:lnTo>
                  <a:lnTo>
                    <a:pt x="115861" y="52097"/>
                  </a:lnTo>
                  <a:lnTo>
                    <a:pt x="117177" y="50264"/>
                  </a:lnTo>
                  <a:lnTo>
                    <a:pt x="115748" y="48706"/>
                  </a:lnTo>
                  <a:lnTo>
                    <a:pt x="113663" y="46932"/>
                  </a:lnTo>
                  <a:lnTo>
                    <a:pt x="113503" y="43657"/>
                  </a:lnTo>
                  <a:lnTo>
                    <a:pt x="115533" y="43932"/>
                  </a:lnTo>
                  <a:lnTo>
                    <a:pt x="119354" y="44616"/>
                  </a:lnTo>
                  <a:lnTo>
                    <a:pt x="120938" y="41748"/>
                  </a:lnTo>
                  <a:lnTo>
                    <a:pt x="124543" y="39414"/>
                  </a:lnTo>
                  <a:lnTo>
                    <a:pt x="124798" y="35992"/>
                  </a:lnTo>
                  <a:lnTo>
                    <a:pt x="126084" y="34399"/>
                  </a:lnTo>
                  <a:lnTo>
                    <a:pt x="130127" y="33304"/>
                  </a:lnTo>
                  <a:lnTo>
                    <a:pt x="132906" y="33599"/>
                  </a:lnTo>
                  <a:lnTo>
                    <a:pt x="132099" y="31847"/>
                  </a:lnTo>
                  <a:lnTo>
                    <a:pt x="127074" y="28763"/>
                  </a:lnTo>
                  <a:lnTo>
                    <a:pt x="123601" y="27478"/>
                  </a:lnTo>
                  <a:lnTo>
                    <a:pt x="122455" y="29494"/>
                  </a:lnTo>
                  <a:lnTo>
                    <a:pt x="118954" y="29050"/>
                  </a:lnTo>
                  <a:lnTo>
                    <a:pt x="117630" y="29834"/>
                  </a:lnTo>
                  <a:lnTo>
                    <a:pt x="115553" y="27947"/>
                  </a:lnTo>
                  <a:lnTo>
                    <a:pt x="114475" y="22935"/>
                  </a:lnTo>
                  <a:lnTo>
                    <a:pt x="113446" y="19177"/>
                  </a:lnTo>
                  <a:lnTo>
                    <a:pt x="118285" y="20606"/>
                  </a:lnTo>
                  <a:lnTo>
                    <a:pt x="120329" y="17137"/>
                  </a:lnTo>
                  <a:lnTo>
                    <a:pt x="118783" y="15041"/>
                  </a:lnTo>
                  <a:lnTo>
                    <a:pt x="117686" y="9703"/>
                  </a:lnTo>
                  <a:lnTo>
                    <a:pt x="118143" y="8001"/>
                  </a:lnTo>
                  <a:lnTo>
                    <a:pt x="116100" y="5390"/>
                  </a:lnTo>
                  <a:lnTo>
                    <a:pt x="113658" y="4445"/>
                  </a:lnTo>
                  <a:lnTo>
                    <a:pt x="114180" y="1827"/>
                  </a:lnTo>
                  <a:lnTo>
                    <a:pt x="117028" y="569"/>
                  </a:lnTo>
                  <a:lnTo>
                    <a:pt x="120669" y="0"/>
                  </a:lnTo>
                  <a:lnTo>
                    <a:pt x="126035" y="898"/>
                  </a:lnTo>
                  <a:lnTo>
                    <a:pt x="129936" y="2335"/>
                  </a:lnTo>
                  <a:lnTo>
                    <a:pt x="135558" y="6895"/>
                  </a:lnTo>
                  <a:lnTo>
                    <a:pt x="138265" y="8809"/>
                  </a:lnTo>
                  <a:lnTo>
                    <a:pt x="141582" y="11611"/>
                  </a:lnTo>
                  <a:lnTo>
                    <a:pt x="146301" y="16161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6" name="Polygon form 1156"/>
            <p:cNvSpPr/>
            <p:nvPr/>
          </p:nvSpPr>
          <p:spPr>
            <a:xfrm>
              <a:off x="1128724" y="3988710"/>
              <a:ext cx="8468" cy="9741"/>
            </a:xfrm>
            <a:custGeom>
              <a:avLst/>
              <a:gdLst/>
              <a:ahLst/>
              <a:cxnLst/>
              <a:rect l="0" t="0" r="0" b="0"/>
              <a:pathLst>
                <a:path w="8468" h="9741">
                  <a:moveTo>
                    <a:pt x="7160" y="7182"/>
                  </a:moveTo>
                  <a:lnTo>
                    <a:pt x="4472" y="9741"/>
                  </a:lnTo>
                  <a:lnTo>
                    <a:pt x="1075" y="8290"/>
                  </a:lnTo>
                  <a:lnTo>
                    <a:pt x="0" y="3949"/>
                  </a:lnTo>
                  <a:lnTo>
                    <a:pt x="1302" y="1586"/>
                  </a:lnTo>
                  <a:lnTo>
                    <a:pt x="5017" y="0"/>
                  </a:lnTo>
                  <a:lnTo>
                    <a:pt x="7176" y="29"/>
                  </a:lnTo>
                  <a:lnTo>
                    <a:pt x="8468" y="1926"/>
                  </a:lnTo>
                  <a:lnTo>
                    <a:pt x="7357" y="4222"/>
                  </a:lnTo>
                  <a:lnTo>
                    <a:pt x="7160" y="7182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7" name="Polygon form 1157"/>
            <p:cNvSpPr/>
            <p:nvPr/>
          </p:nvSpPr>
          <p:spPr>
            <a:xfrm>
              <a:off x="688993" y="4041543"/>
              <a:ext cx="23190" cy="29081"/>
            </a:xfrm>
            <a:custGeom>
              <a:avLst/>
              <a:gdLst/>
              <a:ahLst/>
              <a:cxnLst/>
              <a:rect l="0" t="0" r="0" b="0"/>
              <a:pathLst>
                <a:path w="23190" h="29081">
                  <a:moveTo>
                    <a:pt x="22035" y="26002"/>
                  </a:moveTo>
                  <a:lnTo>
                    <a:pt x="20288" y="26050"/>
                  </a:lnTo>
                  <a:lnTo>
                    <a:pt x="17610" y="25130"/>
                  </a:lnTo>
                  <a:lnTo>
                    <a:pt x="15148" y="25183"/>
                  </a:lnTo>
                  <a:lnTo>
                    <a:pt x="10597" y="26002"/>
                  </a:lnTo>
                  <a:lnTo>
                    <a:pt x="7926" y="27358"/>
                  </a:lnTo>
                  <a:lnTo>
                    <a:pt x="4117" y="29081"/>
                  </a:lnTo>
                  <a:lnTo>
                    <a:pt x="3375" y="28957"/>
                  </a:lnTo>
                  <a:lnTo>
                    <a:pt x="3685" y="25084"/>
                  </a:lnTo>
                  <a:lnTo>
                    <a:pt x="4054" y="24496"/>
                  </a:lnTo>
                  <a:lnTo>
                    <a:pt x="3945" y="22643"/>
                  </a:lnTo>
                  <a:lnTo>
                    <a:pt x="2329" y="20672"/>
                  </a:lnTo>
                  <a:lnTo>
                    <a:pt x="1112" y="20357"/>
                  </a:lnTo>
                  <a:lnTo>
                    <a:pt x="0" y="19065"/>
                  </a:lnTo>
                  <a:lnTo>
                    <a:pt x="846" y="16977"/>
                  </a:lnTo>
                  <a:lnTo>
                    <a:pt x="477" y="14703"/>
                  </a:lnTo>
                  <a:lnTo>
                    <a:pt x="662" y="13336"/>
                  </a:lnTo>
                  <a:lnTo>
                    <a:pt x="1270" y="13331"/>
                  </a:lnTo>
                  <a:lnTo>
                    <a:pt x="1510" y="11280"/>
                  </a:lnTo>
                  <a:lnTo>
                    <a:pt x="1220" y="10372"/>
                  </a:lnTo>
                  <a:lnTo>
                    <a:pt x="1590" y="9718"/>
                  </a:lnTo>
                  <a:lnTo>
                    <a:pt x="3016" y="9155"/>
                  </a:lnTo>
                  <a:lnTo>
                    <a:pt x="2099" y="5389"/>
                  </a:lnTo>
                  <a:lnTo>
                    <a:pt x="1233" y="3445"/>
                  </a:lnTo>
                  <a:lnTo>
                    <a:pt x="1553" y="1849"/>
                  </a:lnTo>
                  <a:lnTo>
                    <a:pt x="2318" y="1485"/>
                  </a:lnTo>
                  <a:lnTo>
                    <a:pt x="2820" y="1058"/>
                  </a:lnTo>
                  <a:lnTo>
                    <a:pt x="3872" y="1766"/>
                  </a:lnTo>
                  <a:lnTo>
                    <a:pt x="6823" y="1808"/>
                  </a:lnTo>
                  <a:lnTo>
                    <a:pt x="7536" y="437"/>
                  </a:lnTo>
                  <a:lnTo>
                    <a:pt x="8194" y="529"/>
                  </a:lnTo>
                  <a:lnTo>
                    <a:pt x="9301" y="0"/>
                  </a:lnTo>
                  <a:lnTo>
                    <a:pt x="9879" y="2011"/>
                  </a:lnTo>
                  <a:lnTo>
                    <a:pt x="10775" y="1419"/>
                  </a:lnTo>
                  <a:lnTo>
                    <a:pt x="12356" y="724"/>
                  </a:lnTo>
                  <a:lnTo>
                    <a:pt x="14069" y="1750"/>
                  </a:lnTo>
                  <a:lnTo>
                    <a:pt x="14729" y="3305"/>
                  </a:lnTo>
                  <a:lnTo>
                    <a:pt x="16444" y="4299"/>
                  </a:lnTo>
                  <a:lnTo>
                    <a:pt x="17786" y="3118"/>
                  </a:lnTo>
                  <a:lnTo>
                    <a:pt x="19578" y="2940"/>
                  </a:lnTo>
                  <a:lnTo>
                    <a:pt x="22191" y="4154"/>
                  </a:lnTo>
                  <a:lnTo>
                    <a:pt x="23190" y="10842"/>
                  </a:lnTo>
                  <a:lnTo>
                    <a:pt x="21567" y="14790"/>
                  </a:lnTo>
                  <a:lnTo>
                    <a:pt x="20555" y="20098"/>
                  </a:lnTo>
                  <a:lnTo>
                    <a:pt x="22213" y="24148"/>
                  </a:lnTo>
                  <a:lnTo>
                    <a:pt x="22035" y="2600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8" name="Polygon form 1158"/>
            <p:cNvSpPr/>
            <p:nvPr/>
          </p:nvSpPr>
          <p:spPr>
            <a:xfrm>
              <a:off x="754608" y="4030498"/>
              <a:ext cx="28962" cy="52391"/>
            </a:xfrm>
            <a:custGeom>
              <a:avLst/>
              <a:gdLst/>
              <a:ahLst/>
              <a:cxnLst/>
              <a:rect l="0" t="0" r="0" b="0"/>
              <a:pathLst>
                <a:path w="28962" h="52391">
                  <a:moveTo>
                    <a:pt x="17669" y="49857"/>
                  </a:moveTo>
                  <a:lnTo>
                    <a:pt x="17189" y="49600"/>
                  </a:lnTo>
                  <a:lnTo>
                    <a:pt x="14915" y="50207"/>
                  </a:lnTo>
                  <a:lnTo>
                    <a:pt x="12576" y="49578"/>
                  </a:lnTo>
                  <a:lnTo>
                    <a:pt x="10750" y="49888"/>
                  </a:lnTo>
                  <a:lnTo>
                    <a:pt x="4492" y="49783"/>
                  </a:lnTo>
                  <a:lnTo>
                    <a:pt x="5044" y="46069"/>
                  </a:lnTo>
                  <a:lnTo>
                    <a:pt x="3531" y="42961"/>
                  </a:lnTo>
                  <a:lnTo>
                    <a:pt x="1775" y="42164"/>
                  </a:lnTo>
                  <a:lnTo>
                    <a:pt x="987" y="40057"/>
                  </a:lnTo>
                  <a:lnTo>
                    <a:pt x="0" y="39384"/>
                  </a:lnTo>
                  <a:lnTo>
                    <a:pt x="39" y="38084"/>
                  </a:lnTo>
                  <a:lnTo>
                    <a:pt x="1012" y="34755"/>
                  </a:lnTo>
                  <a:lnTo>
                    <a:pt x="2812" y="30216"/>
                  </a:lnTo>
                  <a:lnTo>
                    <a:pt x="3923" y="30173"/>
                  </a:lnTo>
                  <a:lnTo>
                    <a:pt x="6189" y="27418"/>
                  </a:lnTo>
                  <a:lnTo>
                    <a:pt x="7642" y="27338"/>
                  </a:lnTo>
                  <a:lnTo>
                    <a:pt x="9809" y="29269"/>
                  </a:lnTo>
                  <a:lnTo>
                    <a:pt x="12432" y="27680"/>
                  </a:lnTo>
                  <a:lnTo>
                    <a:pt x="12773" y="25724"/>
                  </a:lnTo>
                  <a:lnTo>
                    <a:pt x="13617" y="23828"/>
                  </a:lnTo>
                  <a:lnTo>
                    <a:pt x="14187" y="21447"/>
                  </a:lnTo>
                  <a:lnTo>
                    <a:pt x="16213" y="19505"/>
                  </a:lnTo>
                  <a:lnTo>
                    <a:pt x="16946" y="16210"/>
                  </a:lnTo>
                  <a:lnTo>
                    <a:pt x="17744" y="15160"/>
                  </a:lnTo>
                  <a:lnTo>
                    <a:pt x="18251" y="12713"/>
                  </a:lnTo>
                  <a:lnTo>
                    <a:pt x="19217" y="9708"/>
                  </a:lnTo>
                  <a:lnTo>
                    <a:pt x="22374" y="6058"/>
                  </a:lnTo>
                  <a:lnTo>
                    <a:pt x="22548" y="4493"/>
                  </a:lnTo>
                  <a:lnTo>
                    <a:pt x="22949" y="3642"/>
                  </a:lnTo>
                  <a:lnTo>
                    <a:pt x="21407" y="1772"/>
                  </a:lnTo>
                  <a:lnTo>
                    <a:pt x="21502" y="273"/>
                  </a:lnTo>
                  <a:lnTo>
                    <a:pt x="22571" y="0"/>
                  </a:lnTo>
                  <a:lnTo>
                    <a:pt x="24142" y="3010"/>
                  </a:lnTo>
                  <a:lnTo>
                    <a:pt x="24453" y="6132"/>
                  </a:lnTo>
                  <a:lnTo>
                    <a:pt x="24367" y="9259"/>
                  </a:lnTo>
                  <a:lnTo>
                    <a:pt x="26516" y="13532"/>
                  </a:lnTo>
                  <a:lnTo>
                    <a:pt x="24380" y="13491"/>
                  </a:lnTo>
                  <a:lnTo>
                    <a:pt x="23307" y="13829"/>
                  </a:lnTo>
                  <a:lnTo>
                    <a:pt x="21558" y="13360"/>
                  </a:lnTo>
                  <a:lnTo>
                    <a:pt x="20758" y="15583"/>
                  </a:lnTo>
                  <a:lnTo>
                    <a:pt x="23054" y="18325"/>
                  </a:lnTo>
                  <a:lnTo>
                    <a:pt x="24731" y="19120"/>
                  </a:lnTo>
                  <a:lnTo>
                    <a:pt x="25296" y="21068"/>
                  </a:lnTo>
                  <a:lnTo>
                    <a:pt x="26544" y="24310"/>
                  </a:lnTo>
                  <a:lnTo>
                    <a:pt x="25959" y="25587"/>
                  </a:lnTo>
                  <a:lnTo>
                    <a:pt x="24081" y="30360"/>
                  </a:lnTo>
                  <a:lnTo>
                    <a:pt x="23168" y="31216"/>
                  </a:lnTo>
                  <a:lnTo>
                    <a:pt x="22904" y="34865"/>
                  </a:lnTo>
                  <a:lnTo>
                    <a:pt x="23301" y="36847"/>
                  </a:lnTo>
                  <a:lnTo>
                    <a:pt x="23002" y="38250"/>
                  </a:lnTo>
                  <a:lnTo>
                    <a:pt x="24834" y="40706"/>
                  </a:lnTo>
                  <a:lnTo>
                    <a:pt x="25172" y="42395"/>
                  </a:lnTo>
                  <a:lnTo>
                    <a:pt x="26604" y="44824"/>
                  </a:lnTo>
                  <a:lnTo>
                    <a:pt x="28370" y="46337"/>
                  </a:lnTo>
                  <a:lnTo>
                    <a:pt x="28551" y="48484"/>
                  </a:lnTo>
                  <a:lnTo>
                    <a:pt x="28962" y="49848"/>
                  </a:lnTo>
                  <a:lnTo>
                    <a:pt x="28694" y="52391"/>
                  </a:lnTo>
                  <a:lnTo>
                    <a:pt x="25635" y="51279"/>
                  </a:lnTo>
                  <a:lnTo>
                    <a:pt x="22522" y="50039"/>
                  </a:lnTo>
                  <a:lnTo>
                    <a:pt x="17669" y="4985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9" name="Polygon form 1159"/>
            <p:cNvSpPr/>
            <p:nvPr/>
          </p:nvSpPr>
          <p:spPr>
            <a:xfrm>
              <a:off x="768758" y="4066213"/>
              <a:ext cx="73112" cy="87471"/>
            </a:xfrm>
            <a:custGeom>
              <a:avLst/>
              <a:gdLst/>
              <a:ahLst/>
              <a:cxnLst/>
              <a:rect l="0" t="0" r="0" b="0"/>
              <a:pathLst>
                <a:path w="73112" h="87471">
                  <a:moveTo>
                    <a:pt x="71748" y="8215"/>
                  </a:moveTo>
                  <a:lnTo>
                    <a:pt x="71566" y="13744"/>
                  </a:lnTo>
                  <a:lnTo>
                    <a:pt x="73112" y="14383"/>
                  </a:lnTo>
                  <a:lnTo>
                    <a:pt x="71886" y="16064"/>
                  </a:lnTo>
                  <a:lnTo>
                    <a:pt x="70416" y="17321"/>
                  </a:lnTo>
                  <a:lnTo>
                    <a:pt x="68955" y="19787"/>
                  </a:lnTo>
                  <a:lnTo>
                    <a:pt x="68152" y="21986"/>
                  </a:lnTo>
                  <a:lnTo>
                    <a:pt x="67937" y="25780"/>
                  </a:lnTo>
                  <a:lnTo>
                    <a:pt x="67044" y="27586"/>
                  </a:lnTo>
                  <a:lnTo>
                    <a:pt x="67002" y="31150"/>
                  </a:lnTo>
                  <a:lnTo>
                    <a:pt x="65890" y="32466"/>
                  </a:lnTo>
                  <a:lnTo>
                    <a:pt x="65731" y="35278"/>
                  </a:lnTo>
                  <a:lnTo>
                    <a:pt x="65201" y="35642"/>
                  </a:lnTo>
                  <a:lnTo>
                    <a:pt x="64825" y="38227"/>
                  </a:lnTo>
                  <a:lnTo>
                    <a:pt x="65772" y="40377"/>
                  </a:lnTo>
                  <a:lnTo>
                    <a:pt x="65950" y="46078"/>
                  </a:lnTo>
                  <a:lnTo>
                    <a:pt x="66577" y="50428"/>
                  </a:lnTo>
                  <a:lnTo>
                    <a:pt x="66151" y="52884"/>
                  </a:lnTo>
                  <a:lnTo>
                    <a:pt x="66867" y="55628"/>
                  </a:lnTo>
                  <a:lnTo>
                    <a:pt x="69036" y="58282"/>
                  </a:lnTo>
                  <a:lnTo>
                    <a:pt x="70963" y="64247"/>
                  </a:lnTo>
                  <a:lnTo>
                    <a:pt x="69466" y="63760"/>
                  </a:lnTo>
                  <a:lnTo>
                    <a:pt x="64303" y="64538"/>
                  </a:lnTo>
                  <a:lnTo>
                    <a:pt x="63262" y="65098"/>
                  </a:lnTo>
                  <a:lnTo>
                    <a:pt x="62094" y="68110"/>
                  </a:lnTo>
                  <a:lnTo>
                    <a:pt x="62893" y="70197"/>
                  </a:lnTo>
                  <a:lnTo>
                    <a:pt x="62047" y="75788"/>
                  </a:lnTo>
                  <a:lnTo>
                    <a:pt x="61419" y="80527"/>
                  </a:lnTo>
                  <a:lnTo>
                    <a:pt x="62420" y="81373"/>
                  </a:lnTo>
                  <a:lnTo>
                    <a:pt x="65017" y="83226"/>
                  </a:lnTo>
                  <a:lnTo>
                    <a:pt x="66094" y="82373"/>
                  </a:lnTo>
                  <a:lnTo>
                    <a:pt x="66215" y="87471"/>
                  </a:lnTo>
                  <a:lnTo>
                    <a:pt x="63306" y="87414"/>
                  </a:lnTo>
                  <a:lnTo>
                    <a:pt x="61843" y="84805"/>
                  </a:lnTo>
                  <a:lnTo>
                    <a:pt x="60513" y="82784"/>
                  </a:lnTo>
                  <a:lnTo>
                    <a:pt x="57616" y="82109"/>
                  </a:lnTo>
                  <a:lnTo>
                    <a:pt x="56843" y="79630"/>
                  </a:lnTo>
                  <a:lnTo>
                    <a:pt x="54464" y="81109"/>
                  </a:lnTo>
                  <a:lnTo>
                    <a:pt x="51432" y="80436"/>
                  </a:lnTo>
                  <a:lnTo>
                    <a:pt x="50222" y="78287"/>
                  </a:lnTo>
                  <a:lnTo>
                    <a:pt x="47812" y="77841"/>
                  </a:lnTo>
                  <a:lnTo>
                    <a:pt x="46021" y="77947"/>
                  </a:lnTo>
                  <a:lnTo>
                    <a:pt x="45842" y="76480"/>
                  </a:lnTo>
                  <a:lnTo>
                    <a:pt x="44529" y="76356"/>
                  </a:lnTo>
                  <a:lnTo>
                    <a:pt x="42798" y="76071"/>
                  </a:lnTo>
                  <a:lnTo>
                    <a:pt x="40415" y="76768"/>
                  </a:lnTo>
                  <a:lnTo>
                    <a:pt x="38759" y="76646"/>
                  </a:lnTo>
                  <a:lnTo>
                    <a:pt x="37803" y="77074"/>
                  </a:lnTo>
                  <a:lnTo>
                    <a:pt x="38141" y="71465"/>
                  </a:lnTo>
                  <a:lnTo>
                    <a:pt x="36904" y="69711"/>
                  </a:lnTo>
                  <a:lnTo>
                    <a:pt x="36683" y="66810"/>
                  </a:lnTo>
                  <a:lnTo>
                    <a:pt x="37301" y="63970"/>
                  </a:lnTo>
                  <a:lnTo>
                    <a:pt x="36558" y="62149"/>
                  </a:lnTo>
                  <a:lnTo>
                    <a:pt x="36538" y="59183"/>
                  </a:lnTo>
                  <a:lnTo>
                    <a:pt x="31885" y="59213"/>
                  </a:lnTo>
                  <a:lnTo>
                    <a:pt x="32245" y="57515"/>
                  </a:lnTo>
                  <a:lnTo>
                    <a:pt x="30288" y="57529"/>
                  </a:lnTo>
                  <a:lnTo>
                    <a:pt x="30069" y="58345"/>
                  </a:lnTo>
                  <a:lnTo>
                    <a:pt x="27689" y="58524"/>
                  </a:lnTo>
                  <a:lnTo>
                    <a:pt x="26687" y="61267"/>
                  </a:lnTo>
                  <a:lnTo>
                    <a:pt x="26095" y="62444"/>
                  </a:lnTo>
                  <a:lnTo>
                    <a:pt x="23988" y="61774"/>
                  </a:lnTo>
                  <a:lnTo>
                    <a:pt x="22714" y="62433"/>
                  </a:lnTo>
                  <a:lnTo>
                    <a:pt x="20175" y="62809"/>
                  </a:lnTo>
                  <a:lnTo>
                    <a:pt x="18741" y="60343"/>
                  </a:lnTo>
                  <a:lnTo>
                    <a:pt x="17880" y="58819"/>
                  </a:lnTo>
                  <a:lnTo>
                    <a:pt x="16813" y="55993"/>
                  </a:lnTo>
                  <a:lnTo>
                    <a:pt x="15903" y="52483"/>
                  </a:lnTo>
                  <a:lnTo>
                    <a:pt x="4577" y="52405"/>
                  </a:lnTo>
                  <a:lnTo>
                    <a:pt x="3227" y="52969"/>
                  </a:lnTo>
                  <a:lnTo>
                    <a:pt x="2116" y="52880"/>
                  </a:lnTo>
                  <a:lnTo>
                    <a:pt x="527" y="53510"/>
                  </a:lnTo>
                  <a:lnTo>
                    <a:pt x="0" y="52050"/>
                  </a:lnTo>
                  <a:lnTo>
                    <a:pt x="980" y="51555"/>
                  </a:lnTo>
                  <a:lnTo>
                    <a:pt x="1114" y="49504"/>
                  </a:lnTo>
                  <a:lnTo>
                    <a:pt x="1751" y="48294"/>
                  </a:lnTo>
                  <a:lnTo>
                    <a:pt x="3154" y="47307"/>
                  </a:lnTo>
                  <a:lnTo>
                    <a:pt x="4160" y="47787"/>
                  </a:lnTo>
                  <a:lnTo>
                    <a:pt x="5486" y="45987"/>
                  </a:lnTo>
                  <a:lnTo>
                    <a:pt x="7578" y="46036"/>
                  </a:lnTo>
                  <a:lnTo>
                    <a:pt x="7815" y="47368"/>
                  </a:lnTo>
                  <a:lnTo>
                    <a:pt x="9244" y="48203"/>
                  </a:lnTo>
                  <a:lnTo>
                    <a:pt x="11525" y="45256"/>
                  </a:lnTo>
                  <a:lnTo>
                    <a:pt x="13778" y="42959"/>
                  </a:lnTo>
                  <a:lnTo>
                    <a:pt x="14758" y="41453"/>
                  </a:lnTo>
                  <a:lnTo>
                    <a:pt x="14649" y="37580"/>
                  </a:lnTo>
                  <a:lnTo>
                    <a:pt x="16336" y="33007"/>
                  </a:lnTo>
                  <a:lnTo>
                    <a:pt x="18104" y="30582"/>
                  </a:lnTo>
                  <a:lnTo>
                    <a:pt x="20641" y="28313"/>
                  </a:lnTo>
                  <a:lnTo>
                    <a:pt x="21084" y="26810"/>
                  </a:lnTo>
                  <a:lnTo>
                    <a:pt x="21181" y="25083"/>
                  </a:lnTo>
                  <a:lnTo>
                    <a:pt x="21807" y="23449"/>
                  </a:lnTo>
                  <a:lnTo>
                    <a:pt x="21603" y="20779"/>
                  </a:lnTo>
                  <a:lnTo>
                    <a:pt x="22073" y="16605"/>
                  </a:lnTo>
                  <a:lnTo>
                    <a:pt x="22813" y="13666"/>
                  </a:lnTo>
                  <a:lnTo>
                    <a:pt x="23953" y="11147"/>
                  </a:lnTo>
                  <a:lnTo>
                    <a:pt x="24163" y="8302"/>
                  </a:lnTo>
                  <a:lnTo>
                    <a:pt x="24485" y="5016"/>
                  </a:lnTo>
                  <a:lnTo>
                    <a:pt x="25960" y="2622"/>
                  </a:lnTo>
                  <a:lnTo>
                    <a:pt x="28002" y="1102"/>
                  </a:lnTo>
                  <a:lnTo>
                    <a:pt x="31179" y="2699"/>
                  </a:lnTo>
                  <a:lnTo>
                    <a:pt x="33642" y="4434"/>
                  </a:lnTo>
                  <a:lnTo>
                    <a:pt x="36457" y="4894"/>
                  </a:lnTo>
                  <a:lnTo>
                    <a:pt x="39332" y="5810"/>
                  </a:lnTo>
                  <a:lnTo>
                    <a:pt x="40452" y="2961"/>
                  </a:lnTo>
                  <a:lnTo>
                    <a:pt x="40976" y="2596"/>
                  </a:lnTo>
                  <a:lnTo>
                    <a:pt x="42731" y="3067"/>
                  </a:lnTo>
                  <a:lnTo>
                    <a:pt x="46979" y="705"/>
                  </a:lnTo>
                  <a:lnTo>
                    <a:pt x="48507" y="1700"/>
                  </a:lnTo>
                  <a:lnTo>
                    <a:pt x="49749" y="1556"/>
                  </a:lnTo>
                  <a:lnTo>
                    <a:pt x="50310" y="407"/>
                  </a:lnTo>
                  <a:lnTo>
                    <a:pt x="51731" y="0"/>
                  </a:lnTo>
                  <a:lnTo>
                    <a:pt x="54627" y="491"/>
                  </a:lnTo>
                  <a:lnTo>
                    <a:pt x="57091" y="594"/>
                  </a:lnTo>
                  <a:lnTo>
                    <a:pt x="58352" y="90"/>
                  </a:lnTo>
                  <a:lnTo>
                    <a:pt x="60731" y="3984"/>
                  </a:lnTo>
                  <a:lnTo>
                    <a:pt x="62463" y="4554"/>
                  </a:lnTo>
                  <a:lnTo>
                    <a:pt x="63482" y="3759"/>
                  </a:lnTo>
                  <a:lnTo>
                    <a:pt x="65262" y="4066"/>
                  </a:lnTo>
                  <a:lnTo>
                    <a:pt x="67388" y="3062"/>
                  </a:lnTo>
                  <a:lnTo>
                    <a:pt x="68327" y="5079"/>
                  </a:lnTo>
                  <a:lnTo>
                    <a:pt x="71748" y="821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0" name="Polygon form 1160"/>
            <p:cNvSpPr/>
            <p:nvPr/>
          </p:nvSpPr>
          <p:spPr>
            <a:xfrm>
              <a:off x="764626" y="4073466"/>
              <a:ext cx="28295" cy="41259"/>
            </a:xfrm>
            <a:custGeom>
              <a:avLst/>
              <a:gdLst/>
              <a:ahLst/>
              <a:cxnLst/>
              <a:rect l="0" t="0" r="0" b="0"/>
              <a:pathLst>
                <a:path w="28295" h="41259">
                  <a:moveTo>
                    <a:pt x="7286" y="40054"/>
                  </a:moveTo>
                  <a:lnTo>
                    <a:pt x="5856" y="38439"/>
                  </a:lnTo>
                  <a:lnTo>
                    <a:pt x="4691" y="39229"/>
                  </a:lnTo>
                  <a:lnTo>
                    <a:pt x="3128" y="41259"/>
                  </a:lnTo>
                  <a:lnTo>
                    <a:pt x="0" y="36274"/>
                  </a:lnTo>
                  <a:lnTo>
                    <a:pt x="2937" y="33679"/>
                  </a:lnTo>
                  <a:lnTo>
                    <a:pt x="1499" y="30567"/>
                  </a:lnTo>
                  <a:lnTo>
                    <a:pt x="2821" y="29385"/>
                  </a:lnTo>
                  <a:lnTo>
                    <a:pt x="5417" y="28810"/>
                  </a:lnTo>
                  <a:lnTo>
                    <a:pt x="5729" y="26725"/>
                  </a:lnTo>
                  <a:lnTo>
                    <a:pt x="7777" y="28986"/>
                  </a:lnTo>
                  <a:lnTo>
                    <a:pt x="11171" y="29185"/>
                  </a:lnTo>
                  <a:lnTo>
                    <a:pt x="12358" y="26962"/>
                  </a:lnTo>
                  <a:lnTo>
                    <a:pt x="12851" y="23833"/>
                  </a:lnTo>
                  <a:lnTo>
                    <a:pt x="12437" y="20158"/>
                  </a:lnTo>
                  <a:lnTo>
                    <a:pt x="10618" y="17375"/>
                  </a:lnTo>
                  <a:lnTo>
                    <a:pt x="12278" y="11924"/>
                  </a:lnTo>
                  <a:lnTo>
                    <a:pt x="11317" y="10988"/>
                  </a:lnTo>
                  <a:lnTo>
                    <a:pt x="8456" y="11373"/>
                  </a:lnTo>
                  <a:lnTo>
                    <a:pt x="7376" y="8942"/>
                  </a:lnTo>
                  <a:lnTo>
                    <a:pt x="7650" y="6889"/>
                  </a:lnTo>
                  <a:lnTo>
                    <a:pt x="12503" y="7071"/>
                  </a:lnTo>
                  <a:lnTo>
                    <a:pt x="15616" y="8312"/>
                  </a:lnTo>
                  <a:lnTo>
                    <a:pt x="18675" y="9423"/>
                  </a:lnTo>
                  <a:lnTo>
                    <a:pt x="18943" y="6881"/>
                  </a:lnTo>
                  <a:lnTo>
                    <a:pt x="20939" y="2498"/>
                  </a:lnTo>
                  <a:lnTo>
                    <a:pt x="23215" y="0"/>
                  </a:lnTo>
                  <a:lnTo>
                    <a:pt x="25821" y="789"/>
                  </a:lnTo>
                  <a:lnTo>
                    <a:pt x="28295" y="1049"/>
                  </a:lnTo>
                  <a:lnTo>
                    <a:pt x="28084" y="3894"/>
                  </a:lnTo>
                  <a:lnTo>
                    <a:pt x="26945" y="6414"/>
                  </a:lnTo>
                  <a:lnTo>
                    <a:pt x="26204" y="9353"/>
                  </a:lnTo>
                  <a:lnTo>
                    <a:pt x="25735" y="13527"/>
                  </a:lnTo>
                  <a:lnTo>
                    <a:pt x="25939" y="16196"/>
                  </a:lnTo>
                  <a:lnTo>
                    <a:pt x="25312" y="17830"/>
                  </a:lnTo>
                  <a:lnTo>
                    <a:pt x="25216" y="19558"/>
                  </a:lnTo>
                  <a:lnTo>
                    <a:pt x="24772" y="21060"/>
                  </a:lnTo>
                  <a:lnTo>
                    <a:pt x="22236" y="23329"/>
                  </a:lnTo>
                  <a:lnTo>
                    <a:pt x="20467" y="25754"/>
                  </a:lnTo>
                  <a:lnTo>
                    <a:pt x="18781" y="30327"/>
                  </a:lnTo>
                  <a:lnTo>
                    <a:pt x="18890" y="34201"/>
                  </a:lnTo>
                  <a:lnTo>
                    <a:pt x="17909" y="35706"/>
                  </a:lnTo>
                  <a:lnTo>
                    <a:pt x="15656" y="38003"/>
                  </a:lnTo>
                  <a:lnTo>
                    <a:pt x="13375" y="40951"/>
                  </a:lnTo>
                  <a:lnTo>
                    <a:pt x="11947" y="40115"/>
                  </a:lnTo>
                  <a:lnTo>
                    <a:pt x="11709" y="38783"/>
                  </a:lnTo>
                  <a:lnTo>
                    <a:pt x="9617" y="38734"/>
                  </a:lnTo>
                  <a:lnTo>
                    <a:pt x="8292" y="40535"/>
                  </a:lnTo>
                  <a:lnTo>
                    <a:pt x="7286" y="4005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1" name="Polygon form 1161"/>
            <p:cNvSpPr/>
            <p:nvPr/>
          </p:nvSpPr>
          <p:spPr>
            <a:xfrm>
              <a:off x="418222" y="4030587"/>
              <a:ext cx="46567" cy="81292"/>
            </a:xfrm>
            <a:custGeom>
              <a:avLst/>
              <a:gdLst/>
              <a:ahLst/>
              <a:cxnLst/>
              <a:rect l="0" t="0" r="0" b="0"/>
              <a:pathLst>
                <a:path w="46567" h="81292">
                  <a:moveTo>
                    <a:pt x="13858" y="61177"/>
                  </a:moveTo>
                  <a:lnTo>
                    <a:pt x="12211" y="60021"/>
                  </a:lnTo>
                  <a:lnTo>
                    <a:pt x="10326" y="58403"/>
                  </a:lnTo>
                  <a:lnTo>
                    <a:pt x="9231" y="59180"/>
                  </a:lnTo>
                  <a:lnTo>
                    <a:pt x="5969" y="58500"/>
                  </a:lnTo>
                  <a:lnTo>
                    <a:pt x="5042" y="56396"/>
                  </a:lnTo>
                  <a:lnTo>
                    <a:pt x="4324" y="56473"/>
                  </a:lnTo>
                  <a:lnTo>
                    <a:pt x="503" y="53673"/>
                  </a:lnTo>
                  <a:lnTo>
                    <a:pt x="0" y="52152"/>
                  </a:lnTo>
                  <a:lnTo>
                    <a:pt x="1440" y="51788"/>
                  </a:lnTo>
                  <a:lnTo>
                    <a:pt x="1310" y="49335"/>
                  </a:lnTo>
                  <a:lnTo>
                    <a:pt x="2247" y="47565"/>
                  </a:lnTo>
                  <a:lnTo>
                    <a:pt x="4161" y="47244"/>
                  </a:lnTo>
                  <a:lnTo>
                    <a:pt x="5855" y="44177"/>
                  </a:lnTo>
                  <a:lnTo>
                    <a:pt x="7400" y="41620"/>
                  </a:lnTo>
                  <a:lnTo>
                    <a:pt x="6021" y="40449"/>
                  </a:lnTo>
                  <a:lnTo>
                    <a:pt x="6845" y="37616"/>
                  </a:lnTo>
                  <a:lnTo>
                    <a:pt x="6164" y="33139"/>
                  </a:lnTo>
                  <a:lnTo>
                    <a:pt x="7046" y="31862"/>
                  </a:lnTo>
                  <a:lnTo>
                    <a:pt x="6649" y="27723"/>
                  </a:lnTo>
                  <a:lnTo>
                    <a:pt x="5244" y="25105"/>
                  </a:lnTo>
                  <a:lnTo>
                    <a:pt x="5879" y="22734"/>
                  </a:lnTo>
                  <a:lnTo>
                    <a:pt x="7091" y="23098"/>
                  </a:lnTo>
                  <a:lnTo>
                    <a:pt x="7904" y="21653"/>
                  </a:lnTo>
                  <a:lnTo>
                    <a:pt x="7207" y="18766"/>
                  </a:lnTo>
                  <a:lnTo>
                    <a:pt x="7721" y="18057"/>
                  </a:lnTo>
                  <a:lnTo>
                    <a:pt x="9686" y="18234"/>
                  </a:lnTo>
                  <a:lnTo>
                    <a:pt x="12799" y="14861"/>
                  </a:lnTo>
                  <a:lnTo>
                    <a:pt x="14411" y="14362"/>
                  </a:lnTo>
                  <a:lnTo>
                    <a:pt x="14571" y="12749"/>
                  </a:lnTo>
                  <a:lnTo>
                    <a:pt x="15605" y="8640"/>
                  </a:lnTo>
                  <a:lnTo>
                    <a:pt x="17985" y="6409"/>
                  </a:lnTo>
                  <a:lnTo>
                    <a:pt x="20395" y="6351"/>
                  </a:lnTo>
                  <a:lnTo>
                    <a:pt x="20786" y="5340"/>
                  </a:lnTo>
                  <a:lnTo>
                    <a:pt x="23732" y="5789"/>
                  </a:lnTo>
                  <a:lnTo>
                    <a:pt x="26944" y="3377"/>
                  </a:lnTo>
                  <a:lnTo>
                    <a:pt x="28525" y="2312"/>
                  </a:lnTo>
                  <a:lnTo>
                    <a:pt x="30581" y="0"/>
                  </a:lnTo>
                  <a:lnTo>
                    <a:pt x="31901" y="318"/>
                  </a:lnTo>
                  <a:lnTo>
                    <a:pt x="32783" y="1609"/>
                  </a:lnTo>
                  <a:lnTo>
                    <a:pt x="31899" y="3232"/>
                  </a:lnTo>
                  <a:lnTo>
                    <a:pt x="29382" y="4011"/>
                  </a:lnTo>
                  <a:lnTo>
                    <a:pt x="28208" y="6426"/>
                  </a:lnTo>
                  <a:lnTo>
                    <a:pt x="26617" y="7800"/>
                  </a:lnTo>
                  <a:lnTo>
                    <a:pt x="25363" y="9592"/>
                  </a:lnTo>
                  <a:lnTo>
                    <a:pt x="24630" y="13056"/>
                  </a:lnTo>
                  <a:lnTo>
                    <a:pt x="23365" y="15888"/>
                  </a:lnTo>
                  <a:lnTo>
                    <a:pt x="25316" y="16236"/>
                  </a:lnTo>
                  <a:lnTo>
                    <a:pt x="25657" y="18477"/>
                  </a:lnTo>
                  <a:lnTo>
                    <a:pt x="26432" y="19555"/>
                  </a:lnTo>
                  <a:lnTo>
                    <a:pt x="26614" y="21516"/>
                  </a:lnTo>
                  <a:lnTo>
                    <a:pt x="26053" y="23311"/>
                  </a:lnTo>
                  <a:lnTo>
                    <a:pt x="26130" y="24327"/>
                  </a:lnTo>
                  <a:lnTo>
                    <a:pt x="27051" y="24741"/>
                  </a:lnTo>
                  <a:lnTo>
                    <a:pt x="27873" y="26444"/>
                  </a:lnTo>
                  <a:lnTo>
                    <a:pt x="32825" y="26019"/>
                  </a:lnTo>
                  <a:lnTo>
                    <a:pt x="35020" y="26656"/>
                  </a:lnTo>
                  <a:lnTo>
                    <a:pt x="37522" y="30851"/>
                  </a:lnTo>
                  <a:lnTo>
                    <a:pt x="39095" y="30343"/>
                  </a:lnTo>
                  <a:lnTo>
                    <a:pt x="41847" y="30623"/>
                  </a:lnTo>
                  <a:lnTo>
                    <a:pt x="44057" y="30086"/>
                  </a:lnTo>
                  <a:lnTo>
                    <a:pt x="45378" y="30927"/>
                  </a:lnTo>
                  <a:lnTo>
                    <a:pt x="44581" y="33530"/>
                  </a:lnTo>
                  <a:lnTo>
                    <a:pt x="43663" y="35150"/>
                  </a:lnTo>
                  <a:lnTo>
                    <a:pt x="43244" y="38621"/>
                  </a:lnTo>
                  <a:lnTo>
                    <a:pt x="43922" y="41843"/>
                  </a:lnTo>
                  <a:lnTo>
                    <a:pt x="44978" y="43286"/>
                  </a:lnTo>
                  <a:lnTo>
                    <a:pt x="45084" y="44370"/>
                  </a:lnTo>
                  <a:lnTo>
                    <a:pt x="43084" y="46774"/>
                  </a:lnTo>
                  <a:lnTo>
                    <a:pt x="44459" y="47845"/>
                  </a:lnTo>
                  <a:lnTo>
                    <a:pt x="45452" y="49540"/>
                  </a:lnTo>
                  <a:lnTo>
                    <a:pt x="46567" y="54370"/>
                  </a:lnTo>
                  <a:lnTo>
                    <a:pt x="45836" y="54965"/>
                  </a:lnTo>
                  <a:lnTo>
                    <a:pt x="45114" y="52108"/>
                  </a:lnTo>
                  <a:lnTo>
                    <a:pt x="44066" y="50571"/>
                  </a:lnTo>
                  <a:lnTo>
                    <a:pt x="42772" y="52237"/>
                  </a:lnTo>
                  <a:lnTo>
                    <a:pt x="35281" y="52114"/>
                  </a:lnTo>
                  <a:lnTo>
                    <a:pt x="35298" y="55150"/>
                  </a:lnTo>
                  <a:lnTo>
                    <a:pt x="37548" y="55655"/>
                  </a:lnTo>
                  <a:lnTo>
                    <a:pt x="37407" y="57512"/>
                  </a:lnTo>
                  <a:lnTo>
                    <a:pt x="36640" y="57010"/>
                  </a:lnTo>
                  <a:lnTo>
                    <a:pt x="34471" y="57807"/>
                  </a:lnTo>
                  <a:lnTo>
                    <a:pt x="34447" y="61334"/>
                  </a:lnTo>
                  <a:lnTo>
                    <a:pt x="36157" y="63103"/>
                  </a:lnTo>
                  <a:lnTo>
                    <a:pt x="36776" y="65880"/>
                  </a:lnTo>
                  <a:lnTo>
                    <a:pt x="36706" y="67984"/>
                  </a:lnTo>
                  <a:lnTo>
                    <a:pt x="35259" y="81292"/>
                  </a:lnTo>
                  <a:lnTo>
                    <a:pt x="33261" y="78721"/>
                  </a:lnTo>
                  <a:lnTo>
                    <a:pt x="32110" y="78611"/>
                  </a:lnTo>
                  <a:lnTo>
                    <a:pt x="34473" y="73661"/>
                  </a:lnTo>
                  <a:lnTo>
                    <a:pt x="31487" y="71396"/>
                  </a:lnTo>
                  <a:lnTo>
                    <a:pt x="29187" y="71820"/>
                  </a:lnTo>
                  <a:lnTo>
                    <a:pt x="27784" y="70983"/>
                  </a:lnTo>
                  <a:lnTo>
                    <a:pt x="25687" y="72275"/>
                  </a:lnTo>
                  <a:lnTo>
                    <a:pt x="22814" y="71674"/>
                  </a:lnTo>
                  <a:lnTo>
                    <a:pt x="20479" y="66574"/>
                  </a:lnTo>
                  <a:lnTo>
                    <a:pt x="18688" y="65321"/>
                  </a:lnTo>
                  <a:lnTo>
                    <a:pt x="17446" y="63022"/>
                  </a:lnTo>
                  <a:lnTo>
                    <a:pt x="14883" y="60714"/>
                  </a:lnTo>
                  <a:lnTo>
                    <a:pt x="13858" y="6117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2" name="Polygon form 1162"/>
            <p:cNvSpPr/>
            <p:nvPr/>
          </p:nvSpPr>
          <p:spPr>
            <a:xfrm>
              <a:off x="394066" y="4035708"/>
              <a:ext cx="12363" cy="14866"/>
            </a:xfrm>
            <a:custGeom>
              <a:avLst/>
              <a:gdLst/>
              <a:ahLst/>
              <a:cxnLst/>
              <a:rect l="0" t="0" r="0" b="0"/>
              <a:pathLst>
                <a:path w="12363" h="14866">
                  <a:moveTo>
                    <a:pt x="10251" y="14866"/>
                  </a:moveTo>
                  <a:lnTo>
                    <a:pt x="8255" y="13750"/>
                  </a:lnTo>
                  <a:lnTo>
                    <a:pt x="7555" y="12707"/>
                  </a:lnTo>
                  <a:lnTo>
                    <a:pt x="8061" y="11859"/>
                  </a:lnTo>
                  <a:lnTo>
                    <a:pt x="8007" y="10771"/>
                  </a:lnTo>
                  <a:lnTo>
                    <a:pt x="7043" y="9579"/>
                  </a:lnTo>
                  <a:lnTo>
                    <a:pt x="5619" y="8591"/>
                  </a:lnTo>
                  <a:lnTo>
                    <a:pt x="4358" y="7941"/>
                  </a:lnTo>
                  <a:lnTo>
                    <a:pt x="4232" y="6498"/>
                  </a:lnTo>
                  <a:lnTo>
                    <a:pt x="3309" y="5603"/>
                  </a:lnTo>
                  <a:lnTo>
                    <a:pt x="3428" y="7038"/>
                  </a:lnTo>
                  <a:lnTo>
                    <a:pt x="2564" y="8204"/>
                  </a:lnTo>
                  <a:lnTo>
                    <a:pt x="1810" y="6824"/>
                  </a:lnTo>
                  <a:lnTo>
                    <a:pt x="627" y="6319"/>
                  </a:lnTo>
                  <a:lnTo>
                    <a:pt x="195" y="5318"/>
                  </a:lnTo>
                  <a:lnTo>
                    <a:pt x="356" y="3818"/>
                  </a:lnTo>
                  <a:lnTo>
                    <a:pt x="1009" y="2274"/>
                  </a:lnTo>
                  <a:lnTo>
                    <a:pt x="0" y="1562"/>
                  </a:lnTo>
                  <a:lnTo>
                    <a:pt x="968" y="624"/>
                  </a:lnTo>
                  <a:lnTo>
                    <a:pt x="1605" y="0"/>
                  </a:lnTo>
                  <a:lnTo>
                    <a:pt x="3986" y="1346"/>
                  </a:lnTo>
                  <a:lnTo>
                    <a:pt x="4925" y="719"/>
                  </a:lnTo>
                  <a:lnTo>
                    <a:pt x="6093" y="1149"/>
                  </a:lnTo>
                  <a:lnTo>
                    <a:pt x="6627" y="2172"/>
                  </a:lnTo>
                  <a:lnTo>
                    <a:pt x="7721" y="2517"/>
                  </a:lnTo>
                  <a:lnTo>
                    <a:pt x="8733" y="1490"/>
                  </a:lnTo>
                  <a:lnTo>
                    <a:pt x="9449" y="4175"/>
                  </a:lnTo>
                  <a:lnTo>
                    <a:pt x="10748" y="6175"/>
                  </a:lnTo>
                  <a:lnTo>
                    <a:pt x="12363" y="8297"/>
                  </a:lnTo>
                  <a:lnTo>
                    <a:pt x="10850" y="8716"/>
                  </a:lnTo>
                  <a:lnTo>
                    <a:pt x="10713" y="10694"/>
                  </a:lnTo>
                  <a:lnTo>
                    <a:pt x="11451" y="11434"/>
                  </a:lnTo>
                  <a:lnTo>
                    <a:pt x="10834" y="12009"/>
                  </a:lnTo>
                  <a:lnTo>
                    <a:pt x="10916" y="12900"/>
                  </a:lnTo>
                  <a:lnTo>
                    <a:pt x="10523" y="13893"/>
                  </a:lnTo>
                  <a:lnTo>
                    <a:pt x="10251" y="1486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3" name="Polygon form 1163"/>
            <p:cNvSpPr/>
            <p:nvPr/>
          </p:nvSpPr>
          <p:spPr>
            <a:xfrm>
              <a:off x="405713" y="3977292"/>
              <a:ext cx="38730" cy="16870"/>
            </a:xfrm>
            <a:custGeom>
              <a:avLst/>
              <a:gdLst/>
              <a:ahLst/>
              <a:cxnLst/>
              <a:rect l="0" t="0" r="0" b="0"/>
              <a:pathLst>
                <a:path w="38730" h="16870">
                  <a:moveTo>
                    <a:pt x="11273" y="0"/>
                  </a:moveTo>
                  <a:lnTo>
                    <a:pt x="14389" y="453"/>
                  </a:lnTo>
                  <a:lnTo>
                    <a:pt x="17277" y="601"/>
                  </a:lnTo>
                  <a:lnTo>
                    <a:pt x="20420" y="2371"/>
                  </a:lnTo>
                  <a:lnTo>
                    <a:pt x="21552" y="4200"/>
                  </a:lnTo>
                  <a:lnTo>
                    <a:pt x="25112" y="3755"/>
                  </a:lnTo>
                  <a:lnTo>
                    <a:pt x="26210" y="4938"/>
                  </a:lnTo>
                  <a:lnTo>
                    <a:pt x="28805" y="8043"/>
                  </a:lnTo>
                  <a:lnTo>
                    <a:pt x="30735" y="10301"/>
                  </a:lnTo>
                  <a:lnTo>
                    <a:pt x="31970" y="10268"/>
                  </a:lnTo>
                  <a:lnTo>
                    <a:pt x="34020" y="11319"/>
                  </a:lnTo>
                  <a:lnTo>
                    <a:pt x="33521" y="12680"/>
                  </a:lnTo>
                  <a:lnTo>
                    <a:pt x="36233" y="12953"/>
                  </a:lnTo>
                  <a:lnTo>
                    <a:pt x="38730" y="15013"/>
                  </a:lnTo>
                  <a:lnTo>
                    <a:pt x="38108" y="16139"/>
                  </a:lnTo>
                  <a:lnTo>
                    <a:pt x="35528" y="16692"/>
                  </a:lnTo>
                  <a:lnTo>
                    <a:pt x="32977" y="16870"/>
                  </a:lnTo>
                  <a:lnTo>
                    <a:pt x="30467" y="16419"/>
                  </a:lnTo>
                  <a:lnTo>
                    <a:pt x="25046" y="16753"/>
                  </a:lnTo>
                  <a:lnTo>
                    <a:pt x="27993" y="14103"/>
                  </a:lnTo>
                  <a:lnTo>
                    <a:pt x="26688" y="12798"/>
                  </a:lnTo>
                  <a:lnTo>
                    <a:pt x="24343" y="12406"/>
                  </a:lnTo>
                  <a:lnTo>
                    <a:pt x="23301" y="10964"/>
                  </a:lnTo>
                  <a:lnTo>
                    <a:pt x="22913" y="8165"/>
                  </a:lnTo>
                  <a:lnTo>
                    <a:pt x="20782" y="8293"/>
                  </a:lnTo>
                  <a:lnTo>
                    <a:pt x="17563" y="6883"/>
                  </a:lnTo>
                  <a:lnTo>
                    <a:pt x="16643" y="5826"/>
                  </a:lnTo>
                  <a:lnTo>
                    <a:pt x="11960" y="4920"/>
                  </a:lnTo>
                  <a:lnTo>
                    <a:pt x="10854" y="3926"/>
                  </a:lnTo>
                  <a:lnTo>
                    <a:pt x="12480" y="2750"/>
                  </a:lnTo>
                  <a:lnTo>
                    <a:pt x="8906" y="2383"/>
                  </a:lnTo>
                  <a:lnTo>
                    <a:pt x="5744" y="4838"/>
                  </a:lnTo>
                  <a:lnTo>
                    <a:pt x="4197" y="4857"/>
                  </a:lnTo>
                  <a:lnTo>
                    <a:pt x="3431" y="6034"/>
                  </a:lnTo>
                  <a:lnTo>
                    <a:pt x="1493" y="6510"/>
                  </a:lnTo>
                  <a:lnTo>
                    <a:pt x="0" y="5994"/>
                  </a:lnTo>
                  <a:lnTo>
                    <a:pt x="2255" y="4545"/>
                  </a:lnTo>
                  <a:lnTo>
                    <a:pt x="3412" y="2805"/>
                  </a:lnTo>
                  <a:lnTo>
                    <a:pt x="5303" y="1773"/>
                  </a:lnTo>
                  <a:lnTo>
                    <a:pt x="7382" y="882"/>
                  </a:lnTo>
                  <a:lnTo>
                    <a:pt x="10270" y="507"/>
                  </a:lnTo>
                  <a:lnTo>
                    <a:pt x="11273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4" name="Polygon form 1164"/>
            <p:cNvSpPr/>
            <p:nvPr/>
          </p:nvSpPr>
          <p:spPr>
            <a:xfrm>
              <a:off x="837904" y="3922207"/>
              <a:ext cx="6190" cy="3242"/>
            </a:xfrm>
            <a:custGeom>
              <a:avLst/>
              <a:gdLst/>
              <a:ahLst/>
              <a:cxnLst/>
              <a:rect l="0" t="0" r="0" b="0"/>
              <a:pathLst>
                <a:path w="6190" h="3242">
                  <a:moveTo>
                    <a:pt x="0" y="2630"/>
                  </a:moveTo>
                  <a:lnTo>
                    <a:pt x="247" y="2599"/>
                  </a:lnTo>
                  <a:lnTo>
                    <a:pt x="615" y="1451"/>
                  </a:lnTo>
                  <a:lnTo>
                    <a:pt x="3166" y="1469"/>
                  </a:lnTo>
                  <a:lnTo>
                    <a:pt x="6190" y="0"/>
                  </a:lnTo>
                  <a:lnTo>
                    <a:pt x="4068" y="2056"/>
                  </a:lnTo>
                  <a:lnTo>
                    <a:pt x="4439" y="2936"/>
                  </a:lnTo>
                  <a:lnTo>
                    <a:pt x="4039" y="2777"/>
                  </a:lnTo>
                  <a:lnTo>
                    <a:pt x="3409" y="3147"/>
                  </a:lnTo>
                  <a:lnTo>
                    <a:pt x="2867" y="3058"/>
                  </a:lnTo>
                  <a:lnTo>
                    <a:pt x="2713" y="3242"/>
                  </a:lnTo>
                  <a:lnTo>
                    <a:pt x="2583" y="2766"/>
                  </a:lnTo>
                  <a:lnTo>
                    <a:pt x="2291" y="2481"/>
                  </a:lnTo>
                  <a:lnTo>
                    <a:pt x="1604" y="2444"/>
                  </a:lnTo>
                  <a:lnTo>
                    <a:pt x="694" y="2864"/>
                  </a:lnTo>
                  <a:lnTo>
                    <a:pt x="0" y="263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5" name="Polygon form 1165"/>
            <p:cNvSpPr/>
            <p:nvPr/>
          </p:nvSpPr>
          <p:spPr>
            <a:xfrm>
              <a:off x="836245" y="3924651"/>
              <a:ext cx="6256" cy="2853"/>
            </a:xfrm>
            <a:custGeom>
              <a:avLst/>
              <a:gdLst/>
              <a:ahLst/>
              <a:cxnLst/>
              <a:rect l="0" t="0" r="0" b="0"/>
              <a:pathLst>
                <a:path w="6256" h="2853">
                  <a:moveTo>
                    <a:pt x="6097" y="491"/>
                  </a:moveTo>
                  <a:lnTo>
                    <a:pt x="6256" y="869"/>
                  </a:lnTo>
                  <a:lnTo>
                    <a:pt x="2866" y="2853"/>
                  </a:lnTo>
                  <a:lnTo>
                    <a:pt x="1057" y="2270"/>
                  </a:lnTo>
                  <a:lnTo>
                    <a:pt x="0" y="388"/>
                  </a:lnTo>
                  <a:lnTo>
                    <a:pt x="1659" y="185"/>
                  </a:lnTo>
                  <a:lnTo>
                    <a:pt x="2353" y="420"/>
                  </a:lnTo>
                  <a:lnTo>
                    <a:pt x="3262" y="0"/>
                  </a:lnTo>
                  <a:lnTo>
                    <a:pt x="3950" y="37"/>
                  </a:lnTo>
                  <a:lnTo>
                    <a:pt x="4241" y="322"/>
                  </a:lnTo>
                  <a:lnTo>
                    <a:pt x="4372" y="798"/>
                  </a:lnTo>
                  <a:lnTo>
                    <a:pt x="4525" y="614"/>
                  </a:lnTo>
                  <a:lnTo>
                    <a:pt x="5067" y="702"/>
                  </a:lnTo>
                  <a:lnTo>
                    <a:pt x="5697" y="332"/>
                  </a:lnTo>
                  <a:lnTo>
                    <a:pt x="6097" y="49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6" name="Polygon form 1166"/>
            <p:cNvSpPr/>
            <p:nvPr/>
          </p:nvSpPr>
          <p:spPr>
            <a:xfrm>
              <a:off x="468077" y="4196495"/>
              <a:ext cx="57251" cy="146148"/>
            </a:xfrm>
            <a:custGeom>
              <a:avLst/>
              <a:gdLst/>
              <a:ahLst/>
              <a:cxnLst/>
              <a:rect l="0" t="0" r="0" b="0"/>
              <a:pathLst>
                <a:path w="57251" h="146148">
                  <a:moveTo>
                    <a:pt x="11997" y="1057"/>
                  </a:moveTo>
                  <a:lnTo>
                    <a:pt x="14709" y="4481"/>
                  </a:lnTo>
                  <a:lnTo>
                    <a:pt x="15570" y="576"/>
                  </a:lnTo>
                  <a:lnTo>
                    <a:pt x="19836" y="677"/>
                  </a:lnTo>
                  <a:lnTo>
                    <a:pt x="20586" y="1692"/>
                  </a:lnTo>
                  <a:lnTo>
                    <a:pt x="28569" y="9368"/>
                  </a:lnTo>
                  <a:lnTo>
                    <a:pt x="31699" y="10026"/>
                  </a:lnTo>
                  <a:lnTo>
                    <a:pt x="36745" y="13459"/>
                  </a:lnTo>
                  <a:lnTo>
                    <a:pt x="40822" y="15241"/>
                  </a:lnTo>
                  <a:lnTo>
                    <a:pt x="41677" y="17340"/>
                  </a:lnTo>
                  <a:lnTo>
                    <a:pt x="39253" y="24703"/>
                  </a:lnTo>
                  <a:lnTo>
                    <a:pt x="43150" y="25911"/>
                  </a:lnTo>
                  <a:lnTo>
                    <a:pt x="47366" y="26536"/>
                  </a:lnTo>
                  <a:lnTo>
                    <a:pt x="50124" y="25697"/>
                  </a:lnTo>
                  <a:lnTo>
                    <a:pt x="52860" y="21959"/>
                  </a:lnTo>
                  <a:lnTo>
                    <a:pt x="52821" y="17731"/>
                  </a:lnTo>
                  <a:lnTo>
                    <a:pt x="54506" y="16775"/>
                  </a:lnTo>
                  <a:lnTo>
                    <a:pt x="56752" y="19489"/>
                  </a:lnTo>
                  <a:lnTo>
                    <a:pt x="57251" y="23302"/>
                  </a:lnTo>
                  <a:lnTo>
                    <a:pt x="54586" y="26005"/>
                  </a:lnTo>
                  <a:lnTo>
                    <a:pt x="52451" y="28009"/>
                  </a:lnTo>
                  <a:lnTo>
                    <a:pt x="49130" y="32749"/>
                  </a:lnTo>
                  <a:lnTo>
                    <a:pt x="45476" y="39392"/>
                  </a:lnTo>
                  <a:lnTo>
                    <a:pt x="45301" y="43240"/>
                  </a:lnTo>
                  <a:lnTo>
                    <a:pt x="45306" y="48178"/>
                  </a:lnTo>
                  <a:lnTo>
                    <a:pt x="46308" y="52932"/>
                  </a:lnTo>
                  <a:lnTo>
                    <a:pt x="45758" y="54019"/>
                  </a:lnTo>
                  <a:lnTo>
                    <a:pt x="46136" y="57111"/>
                  </a:lnTo>
                  <a:lnTo>
                    <a:pt x="46432" y="59610"/>
                  </a:lnTo>
                  <a:lnTo>
                    <a:pt x="51793" y="63551"/>
                  </a:lnTo>
                  <a:lnTo>
                    <a:pt x="52042" y="66852"/>
                  </a:lnTo>
                  <a:lnTo>
                    <a:pt x="54692" y="68856"/>
                  </a:lnTo>
                  <a:lnTo>
                    <a:pt x="55041" y="71188"/>
                  </a:lnTo>
                  <a:lnTo>
                    <a:pt x="53141" y="77406"/>
                  </a:lnTo>
                  <a:lnTo>
                    <a:pt x="48658" y="80142"/>
                  </a:lnTo>
                  <a:lnTo>
                    <a:pt x="42019" y="81390"/>
                  </a:lnTo>
                  <a:lnTo>
                    <a:pt x="38120" y="81054"/>
                  </a:lnTo>
                  <a:lnTo>
                    <a:pt x="39602" y="83870"/>
                  </a:lnTo>
                  <a:lnTo>
                    <a:pt x="39876" y="87464"/>
                  </a:lnTo>
                  <a:lnTo>
                    <a:pt x="41171" y="89842"/>
                  </a:lnTo>
                  <a:lnTo>
                    <a:pt x="39611" y="91600"/>
                  </a:lnTo>
                  <a:lnTo>
                    <a:pt x="36334" y="92400"/>
                  </a:lnTo>
                  <a:lnTo>
                    <a:pt x="32575" y="90801"/>
                  </a:lnTo>
                  <a:lnTo>
                    <a:pt x="31636" y="92103"/>
                  </a:lnTo>
                  <a:lnTo>
                    <a:pt x="33528" y="96819"/>
                  </a:lnTo>
                  <a:lnTo>
                    <a:pt x="36228" y="98155"/>
                  </a:lnTo>
                  <a:lnTo>
                    <a:pt x="37613" y="96575"/>
                  </a:lnTo>
                  <a:lnTo>
                    <a:pt x="39353" y="99005"/>
                  </a:lnTo>
                  <a:lnTo>
                    <a:pt x="36724" y="100615"/>
                  </a:lnTo>
                  <a:lnTo>
                    <a:pt x="34974" y="103693"/>
                  </a:lnTo>
                  <a:lnTo>
                    <a:pt x="36028" y="108500"/>
                  </a:lnTo>
                  <a:lnTo>
                    <a:pt x="36089" y="111082"/>
                  </a:lnTo>
                  <a:lnTo>
                    <a:pt x="32993" y="111240"/>
                  </a:lnTo>
                  <a:lnTo>
                    <a:pt x="31259" y="113798"/>
                  </a:lnTo>
                  <a:lnTo>
                    <a:pt x="31574" y="117407"/>
                  </a:lnTo>
                  <a:lnTo>
                    <a:pt x="35993" y="120728"/>
                  </a:lnTo>
                  <a:lnTo>
                    <a:pt x="39418" y="121538"/>
                  </a:lnTo>
                  <a:lnTo>
                    <a:pt x="39833" y="125846"/>
                  </a:lnTo>
                  <a:lnTo>
                    <a:pt x="37048" y="128708"/>
                  </a:lnTo>
                  <a:lnTo>
                    <a:pt x="37111" y="134367"/>
                  </a:lnTo>
                  <a:lnTo>
                    <a:pt x="34980" y="136386"/>
                  </a:lnTo>
                  <a:lnTo>
                    <a:pt x="34589" y="138670"/>
                  </a:lnTo>
                  <a:lnTo>
                    <a:pt x="37605" y="143526"/>
                  </a:lnTo>
                  <a:lnTo>
                    <a:pt x="40790" y="146148"/>
                  </a:lnTo>
                  <a:lnTo>
                    <a:pt x="39395" y="145980"/>
                  </a:lnTo>
                  <a:lnTo>
                    <a:pt x="36233" y="145397"/>
                  </a:lnTo>
                  <a:lnTo>
                    <a:pt x="28528" y="145185"/>
                  </a:lnTo>
                  <a:lnTo>
                    <a:pt x="26053" y="142502"/>
                  </a:lnTo>
                  <a:lnTo>
                    <a:pt x="24595" y="138955"/>
                  </a:lnTo>
                  <a:lnTo>
                    <a:pt x="22653" y="139379"/>
                  </a:lnTo>
                  <a:lnTo>
                    <a:pt x="20820" y="137725"/>
                  </a:lnTo>
                  <a:lnTo>
                    <a:pt x="18423" y="132715"/>
                  </a:lnTo>
                  <a:lnTo>
                    <a:pt x="19985" y="130493"/>
                  </a:lnTo>
                  <a:lnTo>
                    <a:pt x="19776" y="127426"/>
                  </a:lnTo>
                  <a:lnTo>
                    <a:pt x="18450" y="125045"/>
                  </a:lnTo>
                  <a:lnTo>
                    <a:pt x="18571" y="120896"/>
                  </a:lnTo>
                  <a:lnTo>
                    <a:pt x="17382" y="114535"/>
                  </a:lnTo>
                  <a:lnTo>
                    <a:pt x="16007" y="111757"/>
                  </a:lnTo>
                  <a:lnTo>
                    <a:pt x="17111" y="110782"/>
                  </a:lnTo>
                  <a:lnTo>
                    <a:pt x="16116" y="109004"/>
                  </a:lnTo>
                  <a:lnTo>
                    <a:pt x="14249" y="108127"/>
                  </a:lnTo>
                  <a:lnTo>
                    <a:pt x="14626" y="106071"/>
                  </a:lnTo>
                  <a:lnTo>
                    <a:pt x="12499" y="104338"/>
                  </a:lnTo>
                  <a:lnTo>
                    <a:pt x="9818" y="98868"/>
                  </a:lnTo>
                  <a:lnTo>
                    <a:pt x="10833" y="97830"/>
                  </a:lnTo>
                  <a:lnTo>
                    <a:pt x="8332" y="92030"/>
                  </a:lnTo>
                  <a:lnTo>
                    <a:pt x="7553" y="87092"/>
                  </a:lnTo>
                  <a:lnTo>
                    <a:pt x="7134" y="82778"/>
                  </a:lnTo>
                  <a:lnTo>
                    <a:pt x="8655" y="80947"/>
                  </a:lnTo>
                  <a:lnTo>
                    <a:pt x="6220" y="76316"/>
                  </a:lnTo>
                  <a:lnTo>
                    <a:pt x="4932" y="71910"/>
                  </a:lnTo>
                  <a:lnTo>
                    <a:pt x="6682" y="68666"/>
                  </a:lnTo>
                  <a:lnTo>
                    <a:pt x="5504" y="64660"/>
                  </a:lnTo>
                  <a:lnTo>
                    <a:pt x="6267" y="59894"/>
                  </a:lnTo>
                  <a:lnTo>
                    <a:pt x="5147" y="55475"/>
                  </a:lnTo>
                  <a:lnTo>
                    <a:pt x="4007" y="54633"/>
                  </a:lnTo>
                  <a:lnTo>
                    <a:pt x="336" y="46391"/>
                  </a:lnTo>
                  <a:lnTo>
                    <a:pt x="1386" y="41361"/>
                  </a:lnTo>
                  <a:lnTo>
                    <a:pt x="0" y="36709"/>
                  </a:lnTo>
                  <a:lnTo>
                    <a:pt x="344" y="32288"/>
                  </a:lnTo>
                  <a:lnTo>
                    <a:pt x="1783" y="27693"/>
                  </a:lnTo>
                  <a:lnTo>
                    <a:pt x="3756" y="24617"/>
                  </a:lnTo>
                  <a:lnTo>
                    <a:pt x="2296" y="22760"/>
                  </a:lnTo>
                  <a:lnTo>
                    <a:pt x="2761" y="21186"/>
                  </a:lnTo>
                  <a:lnTo>
                    <a:pt x="1165" y="13156"/>
                  </a:lnTo>
                  <a:lnTo>
                    <a:pt x="4763" y="10668"/>
                  </a:lnTo>
                  <a:lnTo>
                    <a:pt x="5195" y="5628"/>
                  </a:lnTo>
                  <a:lnTo>
                    <a:pt x="4550" y="4432"/>
                  </a:lnTo>
                  <a:lnTo>
                    <a:pt x="6959" y="0"/>
                  </a:lnTo>
                  <a:lnTo>
                    <a:pt x="11997" y="105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7" name="Polygon form 1167"/>
            <p:cNvSpPr/>
            <p:nvPr/>
          </p:nvSpPr>
          <p:spPr>
            <a:xfrm>
              <a:off x="507947" y="4344076"/>
              <a:ext cx="14974" cy="11953"/>
            </a:xfrm>
            <a:custGeom>
              <a:avLst/>
              <a:gdLst/>
              <a:ahLst/>
              <a:cxnLst/>
              <a:rect l="0" t="0" r="0" b="0"/>
              <a:pathLst>
                <a:path w="14974" h="11953">
                  <a:moveTo>
                    <a:pt x="14618" y="11564"/>
                  </a:moveTo>
                  <a:lnTo>
                    <a:pt x="11878" y="11953"/>
                  </a:lnTo>
                  <a:lnTo>
                    <a:pt x="9631" y="10374"/>
                  </a:lnTo>
                  <a:lnTo>
                    <a:pt x="7769" y="10348"/>
                  </a:lnTo>
                  <a:lnTo>
                    <a:pt x="4559" y="10525"/>
                  </a:lnTo>
                  <a:lnTo>
                    <a:pt x="0" y="0"/>
                  </a:lnTo>
                  <a:lnTo>
                    <a:pt x="2099" y="2123"/>
                  </a:lnTo>
                  <a:lnTo>
                    <a:pt x="5125" y="5575"/>
                  </a:lnTo>
                  <a:lnTo>
                    <a:pt x="10260" y="8188"/>
                  </a:lnTo>
                  <a:lnTo>
                    <a:pt x="14974" y="9139"/>
                  </a:lnTo>
                  <a:lnTo>
                    <a:pt x="14618" y="1156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8" name="Polygon form 1168"/>
            <p:cNvSpPr/>
            <p:nvPr/>
          </p:nvSpPr>
          <p:spPr>
            <a:xfrm>
              <a:off x="761279" y="3850510"/>
              <a:ext cx="21589" cy="12046"/>
            </a:xfrm>
            <a:custGeom>
              <a:avLst/>
              <a:gdLst/>
              <a:ahLst/>
              <a:cxnLst/>
              <a:rect l="0" t="0" r="0" b="0"/>
              <a:pathLst>
                <a:path w="21589" h="12046">
                  <a:moveTo>
                    <a:pt x="15880" y="11756"/>
                  </a:moveTo>
                  <a:lnTo>
                    <a:pt x="14302" y="10885"/>
                  </a:lnTo>
                  <a:lnTo>
                    <a:pt x="12799" y="11147"/>
                  </a:lnTo>
                  <a:lnTo>
                    <a:pt x="10158" y="9740"/>
                  </a:lnTo>
                  <a:lnTo>
                    <a:pt x="9047" y="10103"/>
                  </a:lnTo>
                  <a:lnTo>
                    <a:pt x="7375" y="12046"/>
                  </a:lnTo>
                  <a:lnTo>
                    <a:pt x="4846" y="10556"/>
                  </a:lnTo>
                  <a:lnTo>
                    <a:pt x="2869" y="8552"/>
                  </a:lnTo>
                  <a:lnTo>
                    <a:pt x="1140" y="7437"/>
                  </a:lnTo>
                  <a:lnTo>
                    <a:pt x="660" y="5457"/>
                  </a:lnTo>
                  <a:lnTo>
                    <a:pt x="0" y="4064"/>
                  </a:lnTo>
                  <a:lnTo>
                    <a:pt x="2255" y="3020"/>
                  </a:lnTo>
                  <a:lnTo>
                    <a:pt x="3354" y="1837"/>
                  </a:lnTo>
                  <a:lnTo>
                    <a:pt x="5574" y="903"/>
                  </a:lnTo>
                  <a:lnTo>
                    <a:pt x="6300" y="0"/>
                  </a:lnTo>
                  <a:lnTo>
                    <a:pt x="7185" y="532"/>
                  </a:lnTo>
                  <a:lnTo>
                    <a:pt x="8565" y="26"/>
                  </a:lnTo>
                  <a:lnTo>
                    <a:pt x="10209" y="1523"/>
                  </a:lnTo>
                  <a:lnTo>
                    <a:pt x="12634" y="1904"/>
                  </a:lnTo>
                  <a:lnTo>
                    <a:pt x="12555" y="3200"/>
                  </a:lnTo>
                  <a:lnTo>
                    <a:pt x="14387" y="4152"/>
                  </a:lnTo>
                  <a:lnTo>
                    <a:pt x="14749" y="2932"/>
                  </a:lnTo>
                  <a:lnTo>
                    <a:pt x="16997" y="3431"/>
                  </a:lnTo>
                  <a:lnTo>
                    <a:pt x="17448" y="4899"/>
                  </a:lnTo>
                  <a:lnTo>
                    <a:pt x="19865" y="5152"/>
                  </a:lnTo>
                  <a:lnTo>
                    <a:pt x="21589" y="7449"/>
                  </a:lnTo>
                  <a:lnTo>
                    <a:pt x="20628" y="7467"/>
                  </a:lnTo>
                  <a:lnTo>
                    <a:pt x="20215" y="8320"/>
                  </a:lnTo>
                  <a:lnTo>
                    <a:pt x="19495" y="8535"/>
                  </a:lnTo>
                  <a:lnTo>
                    <a:pt x="19390" y="9607"/>
                  </a:lnTo>
                  <a:lnTo>
                    <a:pt x="18793" y="9839"/>
                  </a:lnTo>
                  <a:lnTo>
                    <a:pt x="18748" y="10277"/>
                  </a:lnTo>
                  <a:lnTo>
                    <a:pt x="17688" y="10778"/>
                  </a:lnTo>
                  <a:lnTo>
                    <a:pt x="16244" y="10716"/>
                  </a:lnTo>
                  <a:lnTo>
                    <a:pt x="15880" y="1175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9" name="Polygon form 1169"/>
            <p:cNvSpPr/>
            <p:nvPr/>
          </p:nvSpPr>
          <p:spPr>
            <a:xfrm>
              <a:off x="740961" y="3832461"/>
              <a:ext cx="28883" cy="36096"/>
            </a:xfrm>
            <a:custGeom>
              <a:avLst/>
              <a:gdLst/>
              <a:ahLst/>
              <a:cxnLst/>
              <a:rect l="0" t="0" r="0" b="0"/>
              <a:pathLst>
                <a:path w="28883" h="36096">
                  <a:moveTo>
                    <a:pt x="11555" y="0"/>
                  </a:moveTo>
                  <a:lnTo>
                    <a:pt x="11723" y="1816"/>
                  </a:lnTo>
                  <a:lnTo>
                    <a:pt x="14918" y="2887"/>
                  </a:lnTo>
                  <a:lnTo>
                    <a:pt x="14999" y="4555"/>
                  </a:lnTo>
                  <a:lnTo>
                    <a:pt x="18088" y="3645"/>
                  </a:lnTo>
                  <a:lnTo>
                    <a:pt x="19728" y="2342"/>
                  </a:lnTo>
                  <a:lnTo>
                    <a:pt x="23374" y="4163"/>
                  </a:lnTo>
                  <a:lnTo>
                    <a:pt x="24970" y="5645"/>
                  </a:lnTo>
                  <a:lnTo>
                    <a:pt x="25908" y="8029"/>
                  </a:lnTo>
                  <a:lnTo>
                    <a:pt x="25144" y="9293"/>
                  </a:lnTo>
                  <a:lnTo>
                    <a:pt x="26428" y="10957"/>
                  </a:lnTo>
                  <a:lnTo>
                    <a:pt x="27427" y="13463"/>
                  </a:lnTo>
                  <a:lnTo>
                    <a:pt x="27321" y="15087"/>
                  </a:lnTo>
                  <a:lnTo>
                    <a:pt x="28883" y="18075"/>
                  </a:lnTo>
                  <a:lnTo>
                    <a:pt x="27504" y="18581"/>
                  </a:lnTo>
                  <a:lnTo>
                    <a:pt x="26618" y="18049"/>
                  </a:lnTo>
                  <a:lnTo>
                    <a:pt x="25893" y="18953"/>
                  </a:lnTo>
                  <a:lnTo>
                    <a:pt x="23673" y="19886"/>
                  </a:lnTo>
                  <a:lnTo>
                    <a:pt x="22574" y="21069"/>
                  </a:lnTo>
                  <a:lnTo>
                    <a:pt x="20318" y="22114"/>
                  </a:lnTo>
                  <a:lnTo>
                    <a:pt x="20978" y="23506"/>
                  </a:lnTo>
                  <a:lnTo>
                    <a:pt x="21458" y="25486"/>
                  </a:lnTo>
                  <a:lnTo>
                    <a:pt x="23187" y="26601"/>
                  </a:lnTo>
                  <a:lnTo>
                    <a:pt x="25165" y="28605"/>
                  </a:lnTo>
                  <a:lnTo>
                    <a:pt x="24178" y="30784"/>
                  </a:lnTo>
                  <a:lnTo>
                    <a:pt x="23050" y="31392"/>
                  </a:lnTo>
                  <a:lnTo>
                    <a:pt x="23727" y="34451"/>
                  </a:lnTo>
                  <a:lnTo>
                    <a:pt x="23476" y="35253"/>
                  </a:lnTo>
                  <a:lnTo>
                    <a:pt x="22389" y="34299"/>
                  </a:lnTo>
                  <a:lnTo>
                    <a:pt x="20809" y="34168"/>
                  </a:lnTo>
                  <a:lnTo>
                    <a:pt x="18519" y="35031"/>
                  </a:lnTo>
                  <a:lnTo>
                    <a:pt x="15616" y="34852"/>
                  </a:lnTo>
                  <a:lnTo>
                    <a:pt x="15218" y="36096"/>
                  </a:lnTo>
                  <a:lnTo>
                    <a:pt x="13487" y="34802"/>
                  </a:lnTo>
                  <a:lnTo>
                    <a:pt x="12510" y="35068"/>
                  </a:lnTo>
                  <a:lnTo>
                    <a:pt x="8930" y="33653"/>
                  </a:lnTo>
                  <a:lnTo>
                    <a:pt x="8304" y="34678"/>
                  </a:lnTo>
                  <a:lnTo>
                    <a:pt x="5515" y="34660"/>
                  </a:lnTo>
                  <a:lnTo>
                    <a:pt x="5794" y="31309"/>
                  </a:lnTo>
                  <a:lnTo>
                    <a:pt x="7299" y="28081"/>
                  </a:lnTo>
                  <a:lnTo>
                    <a:pt x="2595" y="27239"/>
                  </a:lnTo>
                  <a:lnTo>
                    <a:pt x="1025" y="26015"/>
                  </a:lnTo>
                  <a:lnTo>
                    <a:pt x="1135" y="23953"/>
                  </a:lnTo>
                  <a:lnTo>
                    <a:pt x="456" y="22895"/>
                  </a:lnTo>
                  <a:lnTo>
                    <a:pt x="709" y="19717"/>
                  </a:lnTo>
                  <a:lnTo>
                    <a:pt x="0" y="14794"/>
                  </a:lnTo>
                  <a:lnTo>
                    <a:pt x="1902" y="14783"/>
                  </a:lnTo>
                  <a:lnTo>
                    <a:pt x="2633" y="13009"/>
                  </a:lnTo>
                  <a:lnTo>
                    <a:pt x="3235" y="8701"/>
                  </a:lnTo>
                  <a:lnTo>
                    <a:pt x="2582" y="7115"/>
                  </a:lnTo>
                  <a:lnTo>
                    <a:pt x="3148" y="6116"/>
                  </a:lnTo>
                  <a:lnTo>
                    <a:pt x="5738" y="5846"/>
                  </a:lnTo>
                  <a:lnTo>
                    <a:pt x="6367" y="6879"/>
                  </a:lnTo>
                  <a:lnTo>
                    <a:pt x="8358" y="4548"/>
                  </a:lnTo>
                  <a:lnTo>
                    <a:pt x="7554" y="2791"/>
                  </a:lnTo>
                  <a:lnTo>
                    <a:pt x="7268" y="126"/>
                  </a:lnTo>
                  <a:lnTo>
                    <a:pt x="9629" y="730"/>
                  </a:lnTo>
                  <a:lnTo>
                    <a:pt x="11555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0" name="Polygon form 1170"/>
            <p:cNvSpPr/>
            <p:nvPr/>
          </p:nvSpPr>
          <p:spPr>
            <a:xfrm>
              <a:off x="880873" y="4030623"/>
              <a:ext cx="6120" cy="8438"/>
            </a:xfrm>
            <a:custGeom>
              <a:avLst/>
              <a:gdLst/>
              <a:ahLst/>
              <a:cxnLst/>
              <a:rect l="0" t="0" r="0" b="0"/>
              <a:pathLst>
                <a:path w="6120" h="8438">
                  <a:moveTo>
                    <a:pt x="5137" y="0"/>
                  </a:moveTo>
                  <a:lnTo>
                    <a:pt x="6120" y="1464"/>
                  </a:lnTo>
                  <a:lnTo>
                    <a:pt x="6108" y="3439"/>
                  </a:lnTo>
                  <a:lnTo>
                    <a:pt x="3993" y="4595"/>
                  </a:lnTo>
                  <a:lnTo>
                    <a:pt x="5697" y="5882"/>
                  </a:lnTo>
                  <a:lnTo>
                    <a:pt x="4417" y="8438"/>
                  </a:lnTo>
                  <a:lnTo>
                    <a:pt x="3529" y="7597"/>
                  </a:lnTo>
                  <a:lnTo>
                    <a:pt x="2627" y="7941"/>
                  </a:lnTo>
                  <a:lnTo>
                    <a:pt x="492" y="7877"/>
                  </a:lnTo>
                  <a:lnTo>
                    <a:pt x="361" y="6432"/>
                  </a:lnTo>
                  <a:lnTo>
                    <a:pt x="0" y="5123"/>
                  </a:lnTo>
                  <a:lnTo>
                    <a:pt x="1175" y="2885"/>
                  </a:lnTo>
                  <a:lnTo>
                    <a:pt x="2402" y="772"/>
                  </a:lnTo>
                  <a:lnTo>
                    <a:pt x="4054" y="1171"/>
                  </a:lnTo>
                  <a:lnTo>
                    <a:pt x="5137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1" name="Polygon form 1171"/>
            <p:cNvSpPr/>
            <p:nvPr/>
          </p:nvSpPr>
          <p:spPr>
            <a:xfrm>
              <a:off x="746498" y="3819533"/>
              <a:ext cx="8571" cy="13658"/>
            </a:xfrm>
            <a:custGeom>
              <a:avLst/>
              <a:gdLst/>
              <a:ahLst/>
              <a:cxnLst/>
              <a:rect l="0" t="0" r="0" b="0"/>
              <a:pathLst>
                <a:path w="8571" h="13658">
                  <a:moveTo>
                    <a:pt x="8571" y="5968"/>
                  </a:moveTo>
                  <a:lnTo>
                    <a:pt x="7955" y="7747"/>
                  </a:lnTo>
                  <a:lnTo>
                    <a:pt x="7015" y="7244"/>
                  </a:lnTo>
                  <a:lnTo>
                    <a:pt x="5040" y="10645"/>
                  </a:lnTo>
                  <a:lnTo>
                    <a:pt x="6017" y="12928"/>
                  </a:lnTo>
                  <a:lnTo>
                    <a:pt x="4092" y="13658"/>
                  </a:lnTo>
                  <a:lnTo>
                    <a:pt x="1731" y="13054"/>
                  </a:lnTo>
                  <a:lnTo>
                    <a:pt x="347" y="10453"/>
                  </a:lnTo>
                  <a:lnTo>
                    <a:pt x="0" y="5648"/>
                  </a:lnTo>
                  <a:lnTo>
                    <a:pt x="435" y="4376"/>
                  </a:lnTo>
                  <a:lnTo>
                    <a:pt x="1221" y="2960"/>
                  </a:lnTo>
                  <a:lnTo>
                    <a:pt x="3854" y="2650"/>
                  </a:lnTo>
                  <a:lnTo>
                    <a:pt x="4825" y="1345"/>
                  </a:lnTo>
                  <a:lnTo>
                    <a:pt x="7142" y="0"/>
                  </a:lnTo>
                  <a:lnTo>
                    <a:pt x="7213" y="2418"/>
                  </a:lnTo>
                  <a:lnTo>
                    <a:pt x="6427" y="3956"/>
                  </a:lnTo>
                  <a:lnTo>
                    <a:pt x="6880" y="5270"/>
                  </a:lnTo>
                  <a:lnTo>
                    <a:pt x="8571" y="59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2" name="Polygon form 1172"/>
            <p:cNvSpPr/>
            <p:nvPr/>
          </p:nvSpPr>
          <p:spPr>
            <a:xfrm>
              <a:off x="755272" y="3827093"/>
              <a:ext cx="5513" cy="6173"/>
            </a:xfrm>
            <a:custGeom>
              <a:avLst/>
              <a:gdLst/>
              <a:ahLst/>
              <a:cxnLst/>
              <a:rect l="0" t="0" r="0" b="0"/>
              <a:pathLst>
                <a:path w="5513" h="6173">
                  <a:moveTo>
                    <a:pt x="5513" y="2348"/>
                  </a:moveTo>
                  <a:lnTo>
                    <a:pt x="3975" y="6173"/>
                  </a:lnTo>
                  <a:lnTo>
                    <a:pt x="565" y="3546"/>
                  </a:lnTo>
                  <a:lnTo>
                    <a:pt x="0" y="1598"/>
                  </a:lnTo>
                  <a:lnTo>
                    <a:pt x="4349" y="0"/>
                  </a:lnTo>
                  <a:lnTo>
                    <a:pt x="5513" y="234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3" name="Polygon form 1173"/>
            <p:cNvSpPr/>
            <p:nvPr/>
          </p:nvSpPr>
          <p:spPr>
            <a:xfrm>
              <a:off x="451582" y="3994482"/>
              <a:ext cx="13598" cy="11093"/>
            </a:xfrm>
            <a:custGeom>
              <a:avLst/>
              <a:gdLst/>
              <a:ahLst/>
              <a:cxnLst/>
              <a:rect l="0" t="0" r="0" b="0"/>
              <a:pathLst>
                <a:path w="13598" h="11093">
                  <a:moveTo>
                    <a:pt x="1641" y="814"/>
                  </a:moveTo>
                  <a:lnTo>
                    <a:pt x="2232" y="0"/>
                  </a:lnTo>
                  <a:lnTo>
                    <a:pt x="5145" y="92"/>
                  </a:lnTo>
                  <a:lnTo>
                    <a:pt x="7176" y="1389"/>
                  </a:lnTo>
                  <a:lnTo>
                    <a:pt x="8179" y="1291"/>
                  </a:lnTo>
                  <a:lnTo>
                    <a:pt x="8613" y="3022"/>
                  </a:lnTo>
                  <a:lnTo>
                    <a:pt x="10674" y="2972"/>
                  </a:lnTo>
                  <a:lnTo>
                    <a:pt x="10353" y="4410"/>
                  </a:lnTo>
                  <a:lnTo>
                    <a:pt x="11996" y="4621"/>
                  </a:lnTo>
                  <a:lnTo>
                    <a:pt x="13598" y="6434"/>
                  </a:lnTo>
                  <a:lnTo>
                    <a:pt x="11945" y="8372"/>
                  </a:lnTo>
                  <a:lnTo>
                    <a:pt x="10299" y="7283"/>
                  </a:lnTo>
                  <a:lnTo>
                    <a:pt x="8549" y="7449"/>
                  </a:lnTo>
                  <a:lnTo>
                    <a:pt x="7346" y="7192"/>
                  </a:lnTo>
                  <a:lnTo>
                    <a:pt x="6550" y="8060"/>
                  </a:lnTo>
                  <a:lnTo>
                    <a:pt x="5069" y="8327"/>
                  </a:lnTo>
                  <a:lnTo>
                    <a:pt x="4657" y="7140"/>
                  </a:lnTo>
                  <a:lnTo>
                    <a:pt x="3321" y="7808"/>
                  </a:lnTo>
                  <a:lnTo>
                    <a:pt x="1373" y="11093"/>
                  </a:lnTo>
                  <a:lnTo>
                    <a:pt x="508" y="10302"/>
                  </a:lnTo>
                  <a:lnTo>
                    <a:pt x="505" y="8905"/>
                  </a:lnTo>
                  <a:lnTo>
                    <a:pt x="763" y="7590"/>
                  </a:lnTo>
                  <a:lnTo>
                    <a:pt x="0" y="6113"/>
                  </a:lnTo>
                  <a:lnTo>
                    <a:pt x="1029" y="5317"/>
                  </a:lnTo>
                  <a:lnTo>
                    <a:pt x="1582" y="3461"/>
                  </a:lnTo>
                  <a:lnTo>
                    <a:pt x="1641" y="814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4" name="Polygon form 1174"/>
            <p:cNvSpPr/>
            <p:nvPr/>
          </p:nvSpPr>
          <p:spPr>
            <a:xfrm>
              <a:off x="690174" y="3916497"/>
              <a:ext cx="76381" cy="84942"/>
            </a:xfrm>
            <a:custGeom>
              <a:avLst/>
              <a:gdLst/>
              <a:ahLst/>
              <a:cxnLst/>
              <a:rect l="0" t="0" r="0" b="0"/>
              <a:pathLst>
                <a:path w="76381" h="84942">
                  <a:moveTo>
                    <a:pt x="76381" y="64102"/>
                  </a:moveTo>
                  <a:lnTo>
                    <a:pt x="63837" y="73112"/>
                  </a:lnTo>
                  <a:lnTo>
                    <a:pt x="53137" y="82373"/>
                  </a:lnTo>
                  <a:lnTo>
                    <a:pt x="47861" y="84477"/>
                  </a:lnTo>
                  <a:lnTo>
                    <a:pt x="43695" y="84942"/>
                  </a:lnTo>
                  <a:lnTo>
                    <a:pt x="43633" y="81951"/>
                  </a:lnTo>
                  <a:lnTo>
                    <a:pt x="41891" y="81188"/>
                  </a:lnTo>
                  <a:lnTo>
                    <a:pt x="39549" y="79846"/>
                  </a:lnTo>
                  <a:lnTo>
                    <a:pt x="38650" y="77644"/>
                  </a:lnTo>
                  <a:lnTo>
                    <a:pt x="26055" y="67388"/>
                  </a:lnTo>
                  <a:lnTo>
                    <a:pt x="13628" y="57117"/>
                  </a:lnTo>
                  <a:lnTo>
                    <a:pt x="0" y="45695"/>
                  </a:lnTo>
                  <a:lnTo>
                    <a:pt x="93" y="44785"/>
                  </a:lnTo>
                  <a:lnTo>
                    <a:pt x="100" y="44470"/>
                  </a:lnTo>
                  <a:lnTo>
                    <a:pt x="212" y="38898"/>
                  </a:lnTo>
                  <a:lnTo>
                    <a:pt x="6172" y="35449"/>
                  </a:lnTo>
                  <a:lnTo>
                    <a:pt x="9814" y="34743"/>
                  </a:lnTo>
                  <a:lnTo>
                    <a:pt x="12807" y="33487"/>
                  </a:lnTo>
                  <a:lnTo>
                    <a:pt x="14231" y="31136"/>
                  </a:lnTo>
                  <a:lnTo>
                    <a:pt x="18486" y="29284"/>
                  </a:lnTo>
                  <a:lnTo>
                    <a:pt x="18683" y="25805"/>
                  </a:lnTo>
                  <a:lnTo>
                    <a:pt x="20771" y="25398"/>
                  </a:lnTo>
                  <a:lnTo>
                    <a:pt x="22416" y="23662"/>
                  </a:lnTo>
                  <a:lnTo>
                    <a:pt x="27124" y="22874"/>
                  </a:lnTo>
                  <a:lnTo>
                    <a:pt x="27790" y="21048"/>
                  </a:lnTo>
                  <a:lnTo>
                    <a:pt x="26850" y="20048"/>
                  </a:lnTo>
                  <a:lnTo>
                    <a:pt x="25643" y="15085"/>
                  </a:lnTo>
                  <a:lnTo>
                    <a:pt x="25449" y="12226"/>
                  </a:lnTo>
                  <a:lnTo>
                    <a:pt x="24134" y="9214"/>
                  </a:lnTo>
                  <a:lnTo>
                    <a:pt x="27552" y="6648"/>
                  </a:lnTo>
                  <a:lnTo>
                    <a:pt x="31373" y="5833"/>
                  </a:lnTo>
                  <a:lnTo>
                    <a:pt x="33598" y="3893"/>
                  </a:lnTo>
                  <a:lnTo>
                    <a:pt x="36983" y="2460"/>
                  </a:lnTo>
                  <a:lnTo>
                    <a:pt x="42934" y="1615"/>
                  </a:lnTo>
                  <a:lnTo>
                    <a:pt x="48740" y="1221"/>
                  </a:lnTo>
                  <a:lnTo>
                    <a:pt x="50526" y="1914"/>
                  </a:lnTo>
                  <a:lnTo>
                    <a:pt x="53790" y="50"/>
                  </a:lnTo>
                  <a:lnTo>
                    <a:pt x="57537" y="0"/>
                  </a:lnTo>
                  <a:lnTo>
                    <a:pt x="58997" y="1088"/>
                  </a:lnTo>
                  <a:lnTo>
                    <a:pt x="61390" y="792"/>
                  </a:lnTo>
                  <a:lnTo>
                    <a:pt x="60755" y="3208"/>
                  </a:lnTo>
                  <a:lnTo>
                    <a:pt x="61457" y="7688"/>
                  </a:lnTo>
                  <a:lnTo>
                    <a:pt x="60743" y="11569"/>
                  </a:lnTo>
                  <a:lnTo>
                    <a:pt x="58626" y="14201"/>
                  </a:lnTo>
                  <a:lnTo>
                    <a:pt x="59037" y="17741"/>
                  </a:lnTo>
                  <a:lnTo>
                    <a:pt x="62043" y="20530"/>
                  </a:lnTo>
                  <a:lnTo>
                    <a:pt x="62107" y="21668"/>
                  </a:lnTo>
                  <a:lnTo>
                    <a:pt x="64378" y="23557"/>
                  </a:lnTo>
                  <a:lnTo>
                    <a:pt x="66175" y="31991"/>
                  </a:lnTo>
                  <a:lnTo>
                    <a:pt x="67475" y="36138"/>
                  </a:lnTo>
                  <a:lnTo>
                    <a:pt x="67739" y="38322"/>
                  </a:lnTo>
                  <a:lnTo>
                    <a:pt x="67209" y="42162"/>
                  </a:lnTo>
                  <a:lnTo>
                    <a:pt x="67534" y="44305"/>
                  </a:lnTo>
                  <a:lnTo>
                    <a:pt x="67140" y="46880"/>
                  </a:lnTo>
                  <a:lnTo>
                    <a:pt x="67541" y="49836"/>
                  </a:lnTo>
                  <a:lnTo>
                    <a:pt x="66133" y="51807"/>
                  </a:lnTo>
                  <a:lnTo>
                    <a:pt x="68400" y="55226"/>
                  </a:lnTo>
                  <a:lnTo>
                    <a:pt x="68592" y="57241"/>
                  </a:lnTo>
                  <a:lnTo>
                    <a:pt x="69975" y="59858"/>
                  </a:lnTo>
                  <a:lnTo>
                    <a:pt x="71682" y="58990"/>
                  </a:lnTo>
                  <a:lnTo>
                    <a:pt x="74667" y="61163"/>
                  </a:lnTo>
                  <a:lnTo>
                    <a:pt x="76381" y="6410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5" name="Polygon form 1175"/>
            <p:cNvSpPr/>
            <p:nvPr/>
          </p:nvSpPr>
          <p:spPr>
            <a:xfrm>
              <a:off x="410665" y="4084260"/>
              <a:ext cx="21967" cy="31052"/>
            </a:xfrm>
            <a:custGeom>
              <a:avLst/>
              <a:gdLst/>
              <a:ahLst/>
              <a:cxnLst/>
              <a:rect l="0" t="0" r="0" b="0"/>
              <a:pathLst>
                <a:path w="21967" h="31052">
                  <a:moveTo>
                    <a:pt x="2692" y="23460"/>
                  </a:moveTo>
                  <a:lnTo>
                    <a:pt x="4645" y="19788"/>
                  </a:lnTo>
                  <a:lnTo>
                    <a:pt x="3770" y="17650"/>
                  </a:lnTo>
                  <a:lnTo>
                    <a:pt x="2347" y="19932"/>
                  </a:lnTo>
                  <a:lnTo>
                    <a:pt x="0" y="17790"/>
                  </a:lnTo>
                  <a:lnTo>
                    <a:pt x="756" y="16404"/>
                  </a:lnTo>
                  <a:lnTo>
                    <a:pt x="50" y="11952"/>
                  </a:lnTo>
                  <a:lnTo>
                    <a:pt x="1391" y="11210"/>
                  </a:lnTo>
                  <a:lnTo>
                    <a:pt x="2084" y="8154"/>
                  </a:lnTo>
                  <a:lnTo>
                    <a:pt x="3540" y="4995"/>
                  </a:lnTo>
                  <a:lnTo>
                    <a:pt x="3281" y="2994"/>
                  </a:lnTo>
                  <a:lnTo>
                    <a:pt x="5396" y="1945"/>
                  </a:lnTo>
                  <a:lnTo>
                    <a:pt x="8059" y="0"/>
                  </a:lnTo>
                  <a:lnTo>
                    <a:pt x="11881" y="2800"/>
                  </a:lnTo>
                  <a:lnTo>
                    <a:pt x="12599" y="2723"/>
                  </a:lnTo>
                  <a:lnTo>
                    <a:pt x="13526" y="4827"/>
                  </a:lnTo>
                  <a:lnTo>
                    <a:pt x="16788" y="5507"/>
                  </a:lnTo>
                  <a:lnTo>
                    <a:pt x="17883" y="4730"/>
                  </a:lnTo>
                  <a:lnTo>
                    <a:pt x="19767" y="6348"/>
                  </a:lnTo>
                  <a:lnTo>
                    <a:pt x="21415" y="7504"/>
                  </a:lnTo>
                  <a:lnTo>
                    <a:pt x="21967" y="11208"/>
                  </a:lnTo>
                  <a:lnTo>
                    <a:pt x="20800" y="14382"/>
                  </a:lnTo>
                  <a:lnTo>
                    <a:pt x="16692" y="19506"/>
                  </a:lnTo>
                  <a:lnTo>
                    <a:pt x="12113" y="21451"/>
                  </a:lnTo>
                  <a:lnTo>
                    <a:pt x="9877" y="25718"/>
                  </a:lnTo>
                  <a:lnTo>
                    <a:pt x="9264" y="29024"/>
                  </a:lnTo>
                  <a:lnTo>
                    <a:pt x="7171" y="31052"/>
                  </a:lnTo>
                  <a:lnTo>
                    <a:pt x="5464" y="28590"/>
                  </a:lnTo>
                  <a:lnTo>
                    <a:pt x="3893" y="28069"/>
                  </a:lnTo>
                  <a:lnTo>
                    <a:pt x="2320" y="28469"/>
                  </a:lnTo>
                  <a:lnTo>
                    <a:pt x="2152" y="26673"/>
                  </a:lnTo>
                  <a:lnTo>
                    <a:pt x="3209" y="25499"/>
                  </a:lnTo>
                  <a:lnTo>
                    <a:pt x="2692" y="2346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6" name="Polygon form 1176"/>
            <p:cNvSpPr/>
            <p:nvPr/>
          </p:nvSpPr>
          <p:spPr>
            <a:xfrm>
              <a:off x="811529" y="3941863"/>
              <a:ext cx="47913" cy="45354"/>
            </a:xfrm>
            <a:custGeom>
              <a:avLst/>
              <a:gdLst/>
              <a:ahLst/>
              <a:cxnLst/>
              <a:rect l="0" t="0" r="0" b="0"/>
              <a:pathLst>
                <a:path w="47913" h="45354">
                  <a:moveTo>
                    <a:pt x="37324" y="9486"/>
                  </a:moveTo>
                  <a:lnTo>
                    <a:pt x="36509" y="11403"/>
                  </a:lnTo>
                  <a:lnTo>
                    <a:pt x="36100" y="14987"/>
                  </a:lnTo>
                  <a:lnTo>
                    <a:pt x="35357" y="17464"/>
                  </a:lnTo>
                  <a:lnTo>
                    <a:pt x="34588" y="18302"/>
                  </a:lnTo>
                  <a:lnTo>
                    <a:pt x="33220" y="16794"/>
                  </a:lnTo>
                  <a:lnTo>
                    <a:pt x="31364" y="14709"/>
                  </a:lnTo>
                  <a:lnTo>
                    <a:pt x="28088" y="7973"/>
                  </a:lnTo>
                  <a:lnTo>
                    <a:pt x="27760" y="8407"/>
                  </a:lnTo>
                  <a:lnTo>
                    <a:pt x="29766" y="13371"/>
                  </a:lnTo>
                  <a:lnTo>
                    <a:pt x="32471" y="18090"/>
                  </a:lnTo>
                  <a:lnTo>
                    <a:pt x="35944" y="25416"/>
                  </a:lnTo>
                  <a:lnTo>
                    <a:pt x="37542" y="27969"/>
                  </a:lnTo>
                  <a:lnTo>
                    <a:pt x="38971" y="30625"/>
                  </a:lnTo>
                  <a:lnTo>
                    <a:pt x="42760" y="35818"/>
                  </a:lnTo>
                  <a:lnTo>
                    <a:pt x="42098" y="36653"/>
                  </a:lnTo>
                  <a:lnTo>
                    <a:pt x="42484" y="39728"/>
                  </a:lnTo>
                  <a:lnTo>
                    <a:pt x="47177" y="43922"/>
                  </a:lnTo>
                  <a:lnTo>
                    <a:pt x="47913" y="44884"/>
                  </a:lnTo>
                  <a:lnTo>
                    <a:pt x="33136" y="45062"/>
                  </a:lnTo>
                  <a:lnTo>
                    <a:pt x="18678" y="45216"/>
                  </a:lnTo>
                  <a:lnTo>
                    <a:pt x="3694" y="45354"/>
                  </a:lnTo>
                  <a:lnTo>
                    <a:pt x="2616" y="27986"/>
                  </a:lnTo>
                  <a:lnTo>
                    <a:pt x="1407" y="11217"/>
                  </a:lnTo>
                  <a:lnTo>
                    <a:pt x="23" y="7431"/>
                  </a:lnTo>
                  <a:lnTo>
                    <a:pt x="723" y="4510"/>
                  </a:lnTo>
                  <a:lnTo>
                    <a:pt x="0" y="2500"/>
                  </a:lnTo>
                  <a:lnTo>
                    <a:pt x="1116" y="222"/>
                  </a:lnTo>
                  <a:lnTo>
                    <a:pt x="5898" y="84"/>
                  </a:lnTo>
                  <a:lnTo>
                    <a:pt x="9475" y="1286"/>
                  </a:lnTo>
                  <a:lnTo>
                    <a:pt x="13183" y="2632"/>
                  </a:lnTo>
                  <a:lnTo>
                    <a:pt x="14922" y="3344"/>
                  </a:lnTo>
                  <a:lnTo>
                    <a:pt x="17555" y="1810"/>
                  </a:lnTo>
                  <a:lnTo>
                    <a:pt x="18903" y="436"/>
                  </a:lnTo>
                  <a:lnTo>
                    <a:pt x="22036" y="0"/>
                  </a:lnTo>
                  <a:lnTo>
                    <a:pt x="24657" y="557"/>
                  </a:lnTo>
                  <a:lnTo>
                    <a:pt x="25885" y="2885"/>
                  </a:lnTo>
                  <a:lnTo>
                    <a:pt x="26558" y="1329"/>
                  </a:lnTo>
                  <a:lnTo>
                    <a:pt x="29566" y="2400"/>
                  </a:lnTo>
                  <a:lnTo>
                    <a:pt x="32406" y="2622"/>
                  </a:lnTo>
                  <a:lnTo>
                    <a:pt x="34045" y="1403"/>
                  </a:lnTo>
                  <a:lnTo>
                    <a:pt x="37324" y="948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7" name="Polygon form 1177"/>
            <p:cNvSpPr/>
            <p:nvPr/>
          </p:nvSpPr>
          <p:spPr>
            <a:xfrm>
              <a:off x="859773" y="4005642"/>
              <a:ext cx="26238" cy="26153"/>
            </a:xfrm>
            <a:custGeom>
              <a:avLst/>
              <a:gdLst/>
              <a:ahLst/>
              <a:cxnLst/>
              <a:rect l="0" t="0" r="0" b="0"/>
              <a:pathLst>
                <a:path w="26238" h="26153">
                  <a:moveTo>
                    <a:pt x="23502" y="25754"/>
                  </a:moveTo>
                  <a:lnTo>
                    <a:pt x="22116" y="24227"/>
                  </a:lnTo>
                  <a:lnTo>
                    <a:pt x="20395" y="21456"/>
                  </a:lnTo>
                  <a:lnTo>
                    <a:pt x="18622" y="19945"/>
                  </a:lnTo>
                  <a:lnTo>
                    <a:pt x="17543" y="18314"/>
                  </a:lnTo>
                  <a:lnTo>
                    <a:pt x="14127" y="16441"/>
                  </a:lnTo>
                  <a:lnTo>
                    <a:pt x="11523" y="16408"/>
                  </a:lnTo>
                  <a:lnTo>
                    <a:pt x="10549" y="15424"/>
                  </a:lnTo>
                  <a:lnTo>
                    <a:pt x="8390" y="16560"/>
                  </a:lnTo>
                  <a:lnTo>
                    <a:pt x="5964" y="14428"/>
                  </a:lnTo>
                  <a:lnTo>
                    <a:pt x="4980" y="17976"/>
                  </a:lnTo>
                  <a:lnTo>
                    <a:pt x="507" y="17023"/>
                  </a:lnTo>
                  <a:lnTo>
                    <a:pt x="0" y="15129"/>
                  </a:lnTo>
                  <a:lnTo>
                    <a:pt x="1223" y="8152"/>
                  </a:lnTo>
                  <a:lnTo>
                    <a:pt x="1396" y="4999"/>
                  </a:lnTo>
                  <a:lnTo>
                    <a:pt x="2490" y="3534"/>
                  </a:lnTo>
                  <a:lnTo>
                    <a:pt x="5215" y="2726"/>
                  </a:lnTo>
                  <a:lnTo>
                    <a:pt x="6932" y="0"/>
                  </a:lnTo>
                  <a:lnTo>
                    <a:pt x="9504" y="5467"/>
                  </a:lnTo>
                  <a:lnTo>
                    <a:pt x="10833" y="9810"/>
                  </a:lnTo>
                  <a:lnTo>
                    <a:pt x="13055" y="12101"/>
                  </a:lnTo>
                  <a:lnTo>
                    <a:pt x="18509" y="16535"/>
                  </a:lnTo>
                  <a:lnTo>
                    <a:pt x="20782" y="19223"/>
                  </a:lnTo>
                  <a:lnTo>
                    <a:pt x="23003" y="21946"/>
                  </a:lnTo>
                  <a:lnTo>
                    <a:pt x="24286" y="23568"/>
                  </a:lnTo>
                  <a:lnTo>
                    <a:pt x="26238" y="24982"/>
                  </a:lnTo>
                  <a:lnTo>
                    <a:pt x="25154" y="26153"/>
                  </a:lnTo>
                  <a:lnTo>
                    <a:pt x="23502" y="2575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8" name="Polygon form 1178"/>
            <p:cNvSpPr/>
            <p:nvPr/>
          </p:nvSpPr>
          <p:spPr>
            <a:xfrm>
              <a:off x="690186" y="3885316"/>
              <a:ext cx="42181" cy="36712"/>
            </a:xfrm>
            <a:custGeom>
              <a:avLst/>
              <a:gdLst/>
              <a:ahLst/>
              <a:cxnLst/>
              <a:rect l="0" t="0" r="0" b="0"/>
              <a:pathLst>
                <a:path w="42181" h="36712">
                  <a:moveTo>
                    <a:pt x="986" y="8762"/>
                  </a:moveTo>
                  <a:lnTo>
                    <a:pt x="1297" y="5414"/>
                  </a:lnTo>
                  <a:lnTo>
                    <a:pt x="0" y="3367"/>
                  </a:lnTo>
                  <a:lnTo>
                    <a:pt x="4920" y="0"/>
                  </a:lnTo>
                  <a:lnTo>
                    <a:pt x="9016" y="868"/>
                  </a:lnTo>
                  <a:lnTo>
                    <a:pt x="13548" y="856"/>
                  </a:lnTo>
                  <a:lnTo>
                    <a:pt x="17122" y="1670"/>
                  </a:lnTo>
                  <a:lnTo>
                    <a:pt x="19931" y="1430"/>
                  </a:lnTo>
                  <a:lnTo>
                    <a:pt x="25388" y="1595"/>
                  </a:lnTo>
                  <a:lnTo>
                    <a:pt x="26721" y="3424"/>
                  </a:lnTo>
                  <a:lnTo>
                    <a:pt x="32960" y="5563"/>
                  </a:lnTo>
                  <a:lnTo>
                    <a:pt x="34191" y="4546"/>
                  </a:lnTo>
                  <a:lnTo>
                    <a:pt x="38026" y="6669"/>
                  </a:lnTo>
                  <a:lnTo>
                    <a:pt x="41961" y="6054"/>
                  </a:lnTo>
                  <a:lnTo>
                    <a:pt x="42181" y="8784"/>
                  </a:lnTo>
                  <a:lnTo>
                    <a:pt x="38978" y="11920"/>
                  </a:lnTo>
                  <a:lnTo>
                    <a:pt x="34592" y="12918"/>
                  </a:lnTo>
                  <a:lnTo>
                    <a:pt x="34291" y="14499"/>
                  </a:lnTo>
                  <a:lnTo>
                    <a:pt x="32179" y="17105"/>
                  </a:lnTo>
                  <a:lnTo>
                    <a:pt x="30845" y="20931"/>
                  </a:lnTo>
                  <a:lnTo>
                    <a:pt x="32198" y="23617"/>
                  </a:lnTo>
                  <a:lnTo>
                    <a:pt x="30183" y="25714"/>
                  </a:lnTo>
                  <a:lnTo>
                    <a:pt x="29421" y="28769"/>
                  </a:lnTo>
                  <a:lnTo>
                    <a:pt x="26774" y="29705"/>
                  </a:lnTo>
                  <a:lnTo>
                    <a:pt x="24264" y="33316"/>
                  </a:lnTo>
                  <a:lnTo>
                    <a:pt x="19799" y="33381"/>
                  </a:lnTo>
                  <a:lnTo>
                    <a:pt x="16449" y="33285"/>
                  </a:lnTo>
                  <a:lnTo>
                    <a:pt x="14215" y="34939"/>
                  </a:lnTo>
                  <a:lnTo>
                    <a:pt x="12832" y="36712"/>
                  </a:lnTo>
                  <a:lnTo>
                    <a:pt x="11114" y="36317"/>
                  </a:lnTo>
                  <a:lnTo>
                    <a:pt x="9846" y="34724"/>
                  </a:lnTo>
                  <a:lnTo>
                    <a:pt x="8917" y="32016"/>
                  </a:lnTo>
                  <a:lnTo>
                    <a:pt x="5662" y="31275"/>
                  </a:lnTo>
                  <a:lnTo>
                    <a:pt x="5416" y="29717"/>
                  </a:lnTo>
                  <a:lnTo>
                    <a:pt x="6765" y="27960"/>
                  </a:lnTo>
                  <a:lnTo>
                    <a:pt x="7281" y="26684"/>
                  </a:lnTo>
                  <a:lnTo>
                    <a:pt x="6121" y="25281"/>
                  </a:lnTo>
                  <a:lnTo>
                    <a:pt x="7174" y="22196"/>
                  </a:lnTo>
                  <a:lnTo>
                    <a:pt x="5874" y="19372"/>
                  </a:lnTo>
                  <a:lnTo>
                    <a:pt x="7380" y="18991"/>
                  </a:lnTo>
                  <a:lnTo>
                    <a:pt x="7587" y="16770"/>
                  </a:lnTo>
                  <a:lnTo>
                    <a:pt x="8167" y="16084"/>
                  </a:lnTo>
                  <a:lnTo>
                    <a:pt x="8323" y="12416"/>
                  </a:lnTo>
                  <a:lnTo>
                    <a:pt x="9944" y="11150"/>
                  </a:lnTo>
                  <a:lnTo>
                    <a:pt x="9058" y="8788"/>
                  </a:lnTo>
                  <a:lnTo>
                    <a:pt x="7076" y="8615"/>
                  </a:lnTo>
                  <a:lnTo>
                    <a:pt x="6472" y="9206"/>
                  </a:lnTo>
                  <a:lnTo>
                    <a:pt x="4456" y="9202"/>
                  </a:lnTo>
                  <a:lnTo>
                    <a:pt x="3687" y="6896"/>
                  </a:lnTo>
                  <a:lnTo>
                    <a:pt x="2271" y="7574"/>
                  </a:lnTo>
                  <a:lnTo>
                    <a:pt x="986" y="876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9" name="Polygon form 1179"/>
            <p:cNvSpPr/>
            <p:nvPr/>
          </p:nvSpPr>
          <p:spPr>
            <a:xfrm>
              <a:off x="871134" y="3894991"/>
              <a:ext cx="12193" cy="11758"/>
            </a:xfrm>
            <a:custGeom>
              <a:avLst/>
              <a:gdLst/>
              <a:ahLst/>
              <a:cxnLst/>
              <a:rect l="0" t="0" r="0" b="0"/>
              <a:pathLst>
                <a:path w="12193" h="11758">
                  <a:moveTo>
                    <a:pt x="0" y="870"/>
                  </a:moveTo>
                  <a:lnTo>
                    <a:pt x="4585" y="0"/>
                  </a:lnTo>
                  <a:lnTo>
                    <a:pt x="5543" y="1224"/>
                  </a:lnTo>
                  <a:lnTo>
                    <a:pt x="7009" y="2006"/>
                  </a:lnTo>
                  <a:lnTo>
                    <a:pt x="6563" y="3212"/>
                  </a:lnTo>
                  <a:lnTo>
                    <a:pt x="8713" y="4785"/>
                  </a:lnTo>
                  <a:lnTo>
                    <a:pt x="8050" y="6320"/>
                  </a:lnTo>
                  <a:lnTo>
                    <a:pt x="9764" y="7567"/>
                  </a:lnTo>
                  <a:lnTo>
                    <a:pt x="11463" y="8300"/>
                  </a:lnTo>
                  <a:lnTo>
                    <a:pt x="12193" y="11584"/>
                  </a:lnTo>
                  <a:lnTo>
                    <a:pt x="10969" y="11758"/>
                  </a:lnTo>
                  <a:lnTo>
                    <a:pt x="9024" y="9056"/>
                  </a:lnTo>
                  <a:lnTo>
                    <a:pt x="8896" y="8325"/>
                  </a:lnTo>
                  <a:lnTo>
                    <a:pt x="7378" y="8378"/>
                  </a:lnTo>
                  <a:lnTo>
                    <a:pt x="6112" y="7136"/>
                  </a:lnTo>
                  <a:lnTo>
                    <a:pt x="5422" y="7283"/>
                  </a:lnTo>
                  <a:lnTo>
                    <a:pt x="3800" y="5938"/>
                  </a:lnTo>
                  <a:lnTo>
                    <a:pt x="1024" y="4831"/>
                  </a:lnTo>
                  <a:lnTo>
                    <a:pt x="906" y="2519"/>
                  </a:lnTo>
                  <a:lnTo>
                    <a:pt x="0" y="87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0" name="Polygon form 1180"/>
            <p:cNvSpPr/>
            <p:nvPr/>
          </p:nvSpPr>
          <p:spPr>
            <a:xfrm>
              <a:off x="790635" y="3810037"/>
              <a:ext cx="14092" cy="9993"/>
            </a:xfrm>
            <a:custGeom>
              <a:avLst/>
              <a:gdLst/>
              <a:ahLst/>
              <a:cxnLst/>
              <a:rect l="0" t="0" r="0" b="0"/>
              <a:pathLst>
                <a:path w="14092" h="9993">
                  <a:moveTo>
                    <a:pt x="3957" y="8632"/>
                  </a:moveTo>
                  <a:lnTo>
                    <a:pt x="3838" y="5853"/>
                  </a:lnTo>
                  <a:lnTo>
                    <a:pt x="2848" y="6466"/>
                  </a:lnTo>
                  <a:lnTo>
                    <a:pt x="696" y="4832"/>
                  </a:lnTo>
                  <a:lnTo>
                    <a:pt x="0" y="2138"/>
                  </a:lnTo>
                  <a:lnTo>
                    <a:pt x="3482" y="757"/>
                  </a:lnTo>
                  <a:lnTo>
                    <a:pt x="7040" y="0"/>
                  </a:lnTo>
                  <a:lnTo>
                    <a:pt x="10353" y="709"/>
                  </a:lnTo>
                  <a:lnTo>
                    <a:pt x="13341" y="503"/>
                  </a:lnTo>
                  <a:lnTo>
                    <a:pt x="13943" y="1313"/>
                  </a:lnTo>
                  <a:lnTo>
                    <a:pt x="12382" y="4067"/>
                  </a:lnTo>
                  <a:lnTo>
                    <a:pt x="14092" y="8430"/>
                  </a:lnTo>
                  <a:lnTo>
                    <a:pt x="13093" y="9949"/>
                  </a:lnTo>
                  <a:lnTo>
                    <a:pt x="10629" y="9993"/>
                  </a:lnTo>
                  <a:lnTo>
                    <a:pt x="7754" y="8302"/>
                  </a:lnTo>
                  <a:lnTo>
                    <a:pt x="6351" y="7752"/>
                  </a:lnTo>
                  <a:lnTo>
                    <a:pt x="3957" y="863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1" name="Polygon form 1181"/>
            <p:cNvSpPr/>
            <p:nvPr/>
          </p:nvSpPr>
          <p:spPr>
            <a:xfrm>
              <a:off x="848270" y="4020069"/>
              <a:ext cx="56796" cy="54706"/>
            </a:xfrm>
            <a:custGeom>
              <a:avLst/>
              <a:gdLst/>
              <a:ahLst/>
              <a:cxnLst/>
              <a:rect l="0" t="0" r="0" b="0"/>
              <a:pathLst>
                <a:path w="56796" h="54706">
                  <a:moveTo>
                    <a:pt x="17466" y="0"/>
                  </a:moveTo>
                  <a:lnTo>
                    <a:pt x="19893" y="2132"/>
                  </a:lnTo>
                  <a:lnTo>
                    <a:pt x="22052" y="997"/>
                  </a:lnTo>
                  <a:lnTo>
                    <a:pt x="23025" y="1980"/>
                  </a:lnTo>
                  <a:lnTo>
                    <a:pt x="25629" y="2013"/>
                  </a:lnTo>
                  <a:lnTo>
                    <a:pt x="29046" y="3886"/>
                  </a:lnTo>
                  <a:lnTo>
                    <a:pt x="30124" y="5517"/>
                  </a:lnTo>
                  <a:lnTo>
                    <a:pt x="31898" y="7028"/>
                  </a:lnTo>
                  <a:lnTo>
                    <a:pt x="33619" y="9800"/>
                  </a:lnTo>
                  <a:lnTo>
                    <a:pt x="35005" y="11326"/>
                  </a:lnTo>
                  <a:lnTo>
                    <a:pt x="33778" y="13439"/>
                  </a:lnTo>
                  <a:lnTo>
                    <a:pt x="32603" y="15677"/>
                  </a:lnTo>
                  <a:lnTo>
                    <a:pt x="32964" y="16986"/>
                  </a:lnTo>
                  <a:lnTo>
                    <a:pt x="33095" y="18431"/>
                  </a:lnTo>
                  <a:lnTo>
                    <a:pt x="35230" y="18495"/>
                  </a:lnTo>
                  <a:lnTo>
                    <a:pt x="36132" y="18151"/>
                  </a:lnTo>
                  <a:lnTo>
                    <a:pt x="37020" y="18992"/>
                  </a:lnTo>
                  <a:lnTo>
                    <a:pt x="36267" y="20682"/>
                  </a:lnTo>
                  <a:lnTo>
                    <a:pt x="37796" y="23290"/>
                  </a:lnTo>
                  <a:lnTo>
                    <a:pt x="39305" y="25570"/>
                  </a:lnTo>
                  <a:lnTo>
                    <a:pt x="40836" y="27259"/>
                  </a:lnTo>
                  <a:lnTo>
                    <a:pt x="53576" y="32831"/>
                  </a:lnTo>
                  <a:lnTo>
                    <a:pt x="56796" y="32782"/>
                  </a:lnTo>
                  <a:lnTo>
                    <a:pt x="46402" y="47137"/>
                  </a:lnTo>
                  <a:lnTo>
                    <a:pt x="41404" y="47364"/>
                  </a:lnTo>
                  <a:lnTo>
                    <a:pt x="38049" y="50729"/>
                  </a:lnTo>
                  <a:lnTo>
                    <a:pt x="35588" y="50824"/>
                  </a:lnTo>
                  <a:lnTo>
                    <a:pt x="34563" y="52325"/>
                  </a:lnTo>
                  <a:lnTo>
                    <a:pt x="31937" y="52331"/>
                  </a:lnTo>
                  <a:lnTo>
                    <a:pt x="30360" y="50730"/>
                  </a:lnTo>
                  <a:lnTo>
                    <a:pt x="26883" y="52725"/>
                  </a:lnTo>
                  <a:lnTo>
                    <a:pt x="25777" y="54706"/>
                  </a:lnTo>
                  <a:lnTo>
                    <a:pt x="23208" y="54338"/>
                  </a:lnTo>
                  <a:lnTo>
                    <a:pt x="22350" y="53793"/>
                  </a:lnTo>
                  <a:lnTo>
                    <a:pt x="21452" y="53926"/>
                  </a:lnTo>
                  <a:lnTo>
                    <a:pt x="20236" y="53880"/>
                  </a:lnTo>
                  <a:lnTo>
                    <a:pt x="15311" y="49864"/>
                  </a:lnTo>
                  <a:lnTo>
                    <a:pt x="12637" y="49871"/>
                  </a:lnTo>
                  <a:lnTo>
                    <a:pt x="11298" y="48315"/>
                  </a:lnTo>
                  <a:lnTo>
                    <a:pt x="11249" y="45655"/>
                  </a:lnTo>
                  <a:lnTo>
                    <a:pt x="9239" y="44866"/>
                  </a:lnTo>
                  <a:lnTo>
                    <a:pt x="6860" y="39719"/>
                  </a:lnTo>
                  <a:lnTo>
                    <a:pt x="5082" y="38627"/>
                  </a:lnTo>
                  <a:lnTo>
                    <a:pt x="4364" y="36736"/>
                  </a:lnTo>
                  <a:lnTo>
                    <a:pt x="2362" y="34437"/>
                  </a:lnTo>
                  <a:lnTo>
                    <a:pt x="0" y="34107"/>
                  </a:lnTo>
                  <a:lnTo>
                    <a:pt x="1231" y="31406"/>
                  </a:lnTo>
                  <a:lnTo>
                    <a:pt x="3260" y="31280"/>
                  </a:lnTo>
                  <a:lnTo>
                    <a:pt x="3789" y="29832"/>
                  </a:lnTo>
                  <a:lnTo>
                    <a:pt x="3603" y="25576"/>
                  </a:lnTo>
                  <a:lnTo>
                    <a:pt x="4558" y="20615"/>
                  </a:lnTo>
                  <a:lnTo>
                    <a:pt x="6316" y="19278"/>
                  </a:lnTo>
                  <a:lnTo>
                    <a:pt x="6623" y="17339"/>
                  </a:lnTo>
                  <a:lnTo>
                    <a:pt x="8106" y="13711"/>
                  </a:lnTo>
                  <a:lnTo>
                    <a:pt x="10297" y="11348"/>
                  </a:lnTo>
                  <a:lnTo>
                    <a:pt x="11618" y="6669"/>
                  </a:lnTo>
                  <a:lnTo>
                    <a:pt x="12010" y="2595"/>
                  </a:lnTo>
                  <a:lnTo>
                    <a:pt x="16482" y="3549"/>
                  </a:lnTo>
                  <a:lnTo>
                    <a:pt x="17466" y="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2" name="Polygon form 1182"/>
            <p:cNvSpPr/>
            <p:nvPr/>
          </p:nvSpPr>
          <p:spPr>
            <a:xfrm>
              <a:off x="775169" y="3760424"/>
              <a:ext cx="35426" cy="48680"/>
            </a:xfrm>
            <a:custGeom>
              <a:avLst/>
              <a:gdLst/>
              <a:ahLst/>
              <a:cxnLst/>
              <a:rect l="0" t="0" r="0" b="0"/>
              <a:pathLst>
                <a:path w="35426" h="48680">
                  <a:moveTo>
                    <a:pt x="20439" y="5097"/>
                  </a:moveTo>
                  <a:lnTo>
                    <a:pt x="20875" y="8386"/>
                  </a:lnTo>
                  <a:lnTo>
                    <a:pt x="25644" y="11410"/>
                  </a:lnTo>
                  <a:lnTo>
                    <a:pt x="24093" y="15002"/>
                  </a:lnTo>
                  <a:lnTo>
                    <a:pt x="28503" y="20260"/>
                  </a:lnTo>
                  <a:lnTo>
                    <a:pt x="27651" y="24324"/>
                  </a:lnTo>
                  <a:lnTo>
                    <a:pt x="30946" y="27753"/>
                  </a:lnTo>
                  <a:lnTo>
                    <a:pt x="30539" y="30837"/>
                  </a:lnTo>
                  <a:lnTo>
                    <a:pt x="35426" y="33946"/>
                  </a:lnTo>
                  <a:lnTo>
                    <a:pt x="34940" y="36366"/>
                  </a:lnTo>
                  <a:lnTo>
                    <a:pt x="32938" y="39143"/>
                  </a:lnTo>
                  <a:lnTo>
                    <a:pt x="28095" y="45282"/>
                  </a:lnTo>
                  <a:lnTo>
                    <a:pt x="22929" y="45771"/>
                  </a:lnTo>
                  <a:lnTo>
                    <a:pt x="18149" y="47598"/>
                  </a:lnTo>
                  <a:lnTo>
                    <a:pt x="13586" y="48680"/>
                  </a:lnTo>
                  <a:lnTo>
                    <a:pt x="11489" y="46147"/>
                  </a:lnTo>
                  <a:lnTo>
                    <a:pt x="8447" y="44655"/>
                  </a:lnTo>
                  <a:lnTo>
                    <a:pt x="8356" y="40016"/>
                  </a:lnTo>
                  <a:lnTo>
                    <a:pt x="6301" y="35803"/>
                  </a:lnTo>
                  <a:lnTo>
                    <a:pt x="7195" y="33045"/>
                  </a:lnTo>
                  <a:lnTo>
                    <a:pt x="9219" y="30051"/>
                  </a:lnTo>
                  <a:lnTo>
                    <a:pt x="14568" y="24837"/>
                  </a:lnTo>
                  <a:lnTo>
                    <a:pt x="16191" y="23819"/>
                  </a:lnTo>
                  <a:lnTo>
                    <a:pt x="15503" y="21840"/>
                  </a:lnTo>
                  <a:lnTo>
                    <a:pt x="11307" y="19700"/>
                  </a:lnTo>
                  <a:lnTo>
                    <a:pt x="10046" y="17892"/>
                  </a:lnTo>
                  <a:lnTo>
                    <a:pt x="8549" y="10670"/>
                  </a:lnTo>
                  <a:lnTo>
                    <a:pt x="3863" y="7553"/>
                  </a:lnTo>
                  <a:lnTo>
                    <a:pt x="0" y="5317"/>
                  </a:lnTo>
                  <a:lnTo>
                    <a:pt x="1309" y="4051"/>
                  </a:lnTo>
                  <a:lnTo>
                    <a:pt x="4636" y="6480"/>
                  </a:lnTo>
                  <a:lnTo>
                    <a:pt x="7956" y="6184"/>
                  </a:lnTo>
                  <a:lnTo>
                    <a:pt x="10964" y="7262"/>
                  </a:lnTo>
                  <a:lnTo>
                    <a:pt x="12964" y="5136"/>
                  </a:lnTo>
                  <a:lnTo>
                    <a:pt x="13429" y="1674"/>
                  </a:lnTo>
                  <a:lnTo>
                    <a:pt x="16970" y="0"/>
                  </a:lnTo>
                  <a:lnTo>
                    <a:pt x="20684" y="1786"/>
                  </a:lnTo>
                  <a:lnTo>
                    <a:pt x="20439" y="509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3" name="Polygon form 1183"/>
            <p:cNvSpPr/>
            <p:nvPr/>
          </p:nvSpPr>
          <p:spPr>
            <a:xfrm>
              <a:off x="529420" y="4335265"/>
              <a:ext cx="10237" cy="5973"/>
            </a:xfrm>
            <a:custGeom>
              <a:avLst/>
              <a:gdLst/>
              <a:ahLst/>
              <a:cxnLst/>
              <a:rect l="0" t="0" r="0" b="0"/>
              <a:pathLst>
                <a:path w="10237" h="5973">
                  <a:moveTo>
                    <a:pt x="0" y="3924"/>
                  </a:moveTo>
                  <a:lnTo>
                    <a:pt x="2716" y="915"/>
                  </a:lnTo>
                  <a:lnTo>
                    <a:pt x="5787" y="1973"/>
                  </a:lnTo>
                  <a:lnTo>
                    <a:pt x="7005" y="0"/>
                  </a:lnTo>
                  <a:lnTo>
                    <a:pt x="10237" y="2012"/>
                  </a:lnTo>
                  <a:lnTo>
                    <a:pt x="9874" y="3706"/>
                  </a:lnTo>
                  <a:lnTo>
                    <a:pt x="6184" y="5312"/>
                  </a:lnTo>
                  <a:lnTo>
                    <a:pt x="4194" y="3726"/>
                  </a:lnTo>
                  <a:lnTo>
                    <a:pt x="2331" y="5973"/>
                  </a:lnTo>
                  <a:lnTo>
                    <a:pt x="0" y="392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4" name="Polygon form 1184"/>
            <p:cNvSpPr/>
            <p:nvPr/>
          </p:nvSpPr>
          <p:spPr>
            <a:xfrm>
              <a:off x="707065" y="3850594"/>
              <a:ext cx="41195" cy="41392"/>
            </a:xfrm>
            <a:custGeom>
              <a:avLst/>
              <a:gdLst/>
              <a:ahLst/>
              <a:cxnLst/>
              <a:rect l="0" t="0" r="0" b="0"/>
              <a:pathLst>
                <a:path w="41195" h="41392">
                  <a:moveTo>
                    <a:pt x="26439" y="3610"/>
                  </a:moveTo>
                  <a:lnTo>
                    <a:pt x="28731" y="5819"/>
                  </a:lnTo>
                  <a:lnTo>
                    <a:pt x="30373" y="5448"/>
                  </a:lnTo>
                  <a:lnTo>
                    <a:pt x="33256" y="7580"/>
                  </a:lnTo>
                  <a:lnTo>
                    <a:pt x="33992" y="7986"/>
                  </a:lnTo>
                  <a:lnTo>
                    <a:pt x="34921" y="7882"/>
                  </a:lnTo>
                  <a:lnTo>
                    <a:pt x="36491" y="9106"/>
                  </a:lnTo>
                  <a:lnTo>
                    <a:pt x="41195" y="9948"/>
                  </a:lnTo>
                  <a:lnTo>
                    <a:pt x="39690" y="13176"/>
                  </a:lnTo>
                  <a:lnTo>
                    <a:pt x="39410" y="16527"/>
                  </a:lnTo>
                  <a:lnTo>
                    <a:pt x="38541" y="17335"/>
                  </a:lnTo>
                  <a:lnTo>
                    <a:pt x="37030" y="16909"/>
                  </a:lnTo>
                  <a:lnTo>
                    <a:pt x="37178" y="18103"/>
                  </a:lnTo>
                  <a:lnTo>
                    <a:pt x="34859" y="20755"/>
                  </a:lnTo>
                  <a:lnTo>
                    <a:pt x="34876" y="22884"/>
                  </a:lnTo>
                  <a:lnTo>
                    <a:pt x="36433" y="22141"/>
                  </a:lnTo>
                  <a:lnTo>
                    <a:pt x="37641" y="24197"/>
                  </a:lnTo>
                  <a:lnTo>
                    <a:pt x="37551" y="25526"/>
                  </a:lnTo>
                  <a:lnTo>
                    <a:pt x="38592" y="27287"/>
                  </a:lnTo>
                  <a:lnTo>
                    <a:pt x="37485" y="28724"/>
                  </a:lnTo>
                  <a:lnTo>
                    <a:pt x="38471" y="32357"/>
                  </a:lnTo>
                  <a:lnTo>
                    <a:pt x="40314" y="32945"/>
                  </a:lnTo>
                  <a:lnTo>
                    <a:pt x="40003" y="34988"/>
                  </a:lnTo>
                  <a:lnTo>
                    <a:pt x="37031" y="37657"/>
                  </a:lnTo>
                  <a:lnTo>
                    <a:pt x="30328" y="36408"/>
                  </a:lnTo>
                  <a:lnTo>
                    <a:pt x="25430" y="37945"/>
                  </a:lnTo>
                  <a:lnTo>
                    <a:pt x="25082" y="40777"/>
                  </a:lnTo>
                  <a:lnTo>
                    <a:pt x="21147" y="41392"/>
                  </a:lnTo>
                  <a:lnTo>
                    <a:pt x="17312" y="39269"/>
                  </a:lnTo>
                  <a:lnTo>
                    <a:pt x="16080" y="40285"/>
                  </a:lnTo>
                  <a:lnTo>
                    <a:pt x="9842" y="38147"/>
                  </a:lnTo>
                  <a:lnTo>
                    <a:pt x="8509" y="36318"/>
                  </a:lnTo>
                  <a:lnTo>
                    <a:pt x="10274" y="33500"/>
                  </a:lnTo>
                  <a:lnTo>
                    <a:pt x="10971" y="24136"/>
                  </a:lnTo>
                  <a:lnTo>
                    <a:pt x="7604" y="19199"/>
                  </a:lnTo>
                  <a:lnTo>
                    <a:pt x="5213" y="16816"/>
                  </a:lnTo>
                  <a:lnTo>
                    <a:pt x="244" y="14996"/>
                  </a:lnTo>
                  <a:lnTo>
                    <a:pt x="0" y="11567"/>
                  </a:lnTo>
                  <a:lnTo>
                    <a:pt x="4234" y="10556"/>
                  </a:lnTo>
                  <a:lnTo>
                    <a:pt x="9674" y="11775"/>
                  </a:lnTo>
                  <a:lnTo>
                    <a:pt x="8700" y="6453"/>
                  </a:lnTo>
                  <a:lnTo>
                    <a:pt x="11732" y="8472"/>
                  </a:lnTo>
                  <a:lnTo>
                    <a:pt x="19234" y="4806"/>
                  </a:lnTo>
                  <a:lnTo>
                    <a:pt x="20163" y="953"/>
                  </a:lnTo>
                  <a:lnTo>
                    <a:pt x="22941" y="0"/>
                  </a:lnTo>
                  <a:lnTo>
                    <a:pt x="23428" y="1652"/>
                  </a:lnTo>
                  <a:lnTo>
                    <a:pt x="24914" y="1726"/>
                  </a:lnTo>
                  <a:lnTo>
                    <a:pt x="26439" y="361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5" name="Polygon form 1185"/>
            <p:cNvSpPr/>
            <p:nvPr/>
          </p:nvSpPr>
          <p:spPr>
            <a:xfrm>
              <a:off x="512343" y="4063452"/>
              <a:ext cx="11175" cy="17739"/>
            </a:xfrm>
            <a:custGeom>
              <a:avLst/>
              <a:gdLst/>
              <a:ahLst/>
              <a:cxnLst/>
              <a:rect l="0" t="0" r="0" b="0"/>
              <a:pathLst>
                <a:path w="11175" h="17739">
                  <a:moveTo>
                    <a:pt x="7580" y="15585"/>
                  </a:moveTo>
                  <a:lnTo>
                    <a:pt x="6084" y="17400"/>
                  </a:lnTo>
                  <a:lnTo>
                    <a:pt x="4239" y="17739"/>
                  </a:lnTo>
                  <a:lnTo>
                    <a:pt x="3731" y="16390"/>
                  </a:lnTo>
                  <a:lnTo>
                    <a:pt x="2873" y="16188"/>
                  </a:lnTo>
                  <a:lnTo>
                    <a:pt x="1667" y="17484"/>
                  </a:lnTo>
                  <a:lnTo>
                    <a:pt x="0" y="16493"/>
                  </a:lnTo>
                  <a:lnTo>
                    <a:pt x="1004" y="14450"/>
                  </a:lnTo>
                  <a:lnTo>
                    <a:pt x="1374" y="12269"/>
                  </a:lnTo>
                  <a:lnTo>
                    <a:pt x="2077" y="10219"/>
                  </a:lnTo>
                  <a:lnTo>
                    <a:pt x="648" y="7388"/>
                  </a:lnTo>
                  <a:lnTo>
                    <a:pt x="427" y="4109"/>
                  </a:lnTo>
                  <a:lnTo>
                    <a:pt x="2548" y="0"/>
                  </a:lnTo>
                  <a:lnTo>
                    <a:pt x="3835" y="533"/>
                  </a:lnTo>
                  <a:lnTo>
                    <a:pt x="6627" y="1680"/>
                  </a:lnTo>
                  <a:lnTo>
                    <a:pt x="10584" y="5735"/>
                  </a:lnTo>
                  <a:lnTo>
                    <a:pt x="11175" y="7696"/>
                  </a:lnTo>
                  <a:lnTo>
                    <a:pt x="8815" y="12065"/>
                  </a:lnTo>
                  <a:lnTo>
                    <a:pt x="7580" y="1558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6" name="Polygon form 1186"/>
            <p:cNvSpPr/>
            <p:nvPr/>
          </p:nvSpPr>
          <p:spPr>
            <a:xfrm>
              <a:off x="751079" y="3888761"/>
              <a:ext cx="3478" cy="7667"/>
            </a:xfrm>
            <a:custGeom>
              <a:avLst/>
              <a:gdLst/>
              <a:ahLst/>
              <a:cxnLst/>
              <a:rect l="0" t="0" r="0" b="0"/>
              <a:pathLst>
                <a:path w="3478" h="7667">
                  <a:moveTo>
                    <a:pt x="3478" y="4028"/>
                  </a:moveTo>
                  <a:lnTo>
                    <a:pt x="2507" y="7667"/>
                  </a:lnTo>
                  <a:lnTo>
                    <a:pt x="915" y="6718"/>
                  </a:lnTo>
                  <a:lnTo>
                    <a:pt x="0" y="3559"/>
                  </a:lnTo>
                  <a:lnTo>
                    <a:pt x="616" y="1808"/>
                  </a:lnTo>
                  <a:lnTo>
                    <a:pt x="2723" y="0"/>
                  </a:lnTo>
                  <a:lnTo>
                    <a:pt x="3478" y="402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7" name="Polygon form 1187"/>
            <p:cNvSpPr/>
            <p:nvPr/>
          </p:nvSpPr>
          <p:spPr>
            <a:xfrm>
              <a:off x="755835" y="4080076"/>
              <a:ext cx="21642" cy="29663"/>
            </a:xfrm>
            <a:custGeom>
              <a:avLst/>
              <a:gdLst/>
              <a:ahLst/>
              <a:cxnLst/>
              <a:rect l="0" t="0" r="0" b="0"/>
              <a:pathLst>
                <a:path w="21642" h="29663">
                  <a:moveTo>
                    <a:pt x="8791" y="29663"/>
                  </a:moveTo>
                  <a:lnTo>
                    <a:pt x="4859" y="24913"/>
                  </a:lnTo>
                  <a:lnTo>
                    <a:pt x="2328" y="21031"/>
                  </a:lnTo>
                  <a:lnTo>
                    <a:pt x="0" y="16173"/>
                  </a:lnTo>
                  <a:lnTo>
                    <a:pt x="125" y="14610"/>
                  </a:lnTo>
                  <a:lnTo>
                    <a:pt x="965" y="13107"/>
                  </a:lnTo>
                  <a:lnTo>
                    <a:pt x="1900" y="9683"/>
                  </a:lnTo>
                  <a:lnTo>
                    <a:pt x="2673" y="6196"/>
                  </a:lnTo>
                  <a:lnTo>
                    <a:pt x="3971" y="5924"/>
                  </a:lnTo>
                  <a:lnTo>
                    <a:pt x="9566" y="5971"/>
                  </a:lnTo>
                  <a:lnTo>
                    <a:pt x="9522" y="310"/>
                  </a:lnTo>
                  <a:lnTo>
                    <a:pt x="11348" y="0"/>
                  </a:lnTo>
                  <a:lnTo>
                    <a:pt x="13687" y="629"/>
                  </a:lnTo>
                  <a:lnTo>
                    <a:pt x="15961" y="22"/>
                  </a:lnTo>
                  <a:lnTo>
                    <a:pt x="16441" y="278"/>
                  </a:lnTo>
                  <a:lnTo>
                    <a:pt x="16167" y="2331"/>
                  </a:lnTo>
                  <a:lnTo>
                    <a:pt x="17247" y="4762"/>
                  </a:lnTo>
                  <a:lnTo>
                    <a:pt x="20108" y="4378"/>
                  </a:lnTo>
                  <a:lnTo>
                    <a:pt x="21069" y="5313"/>
                  </a:lnTo>
                  <a:lnTo>
                    <a:pt x="19409" y="10764"/>
                  </a:lnTo>
                  <a:lnTo>
                    <a:pt x="21228" y="13547"/>
                  </a:lnTo>
                  <a:lnTo>
                    <a:pt x="21642" y="17222"/>
                  </a:lnTo>
                  <a:lnTo>
                    <a:pt x="21149" y="20351"/>
                  </a:lnTo>
                  <a:lnTo>
                    <a:pt x="19962" y="22575"/>
                  </a:lnTo>
                  <a:lnTo>
                    <a:pt x="16568" y="22375"/>
                  </a:lnTo>
                  <a:lnTo>
                    <a:pt x="14520" y="20114"/>
                  </a:lnTo>
                  <a:lnTo>
                    <a:pt x="14208" y="22200"/>
                  </a:lnTo>
                  <a:lnTo>
                    <a:pt x="11612" y="22775"/>
                  </a:lnTo>
                  <a:lnTo>
                    <a:pt x="10290" y="23957"/>
                  </a:lnTo>
                  <a:lnTo>
                    <a:pt x="11728" y="27069"/>
                  </a:lnTo>
                  <a:lnTo>
                    <a:pt x="8791" y="296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8" name="Polygon form 1188"/>
            <p:cNvSpPr/>
            <p:nvPr/>
          </p:nvSpPr>
          <p:spPr>
            <a:xfrm>
              <a:off x="703417" y="3815401"/>
              <a:ext cx="23863" cy="40755"/>
            </a:xfrm>
            <a:custGeom>
              <a:avLst/>
              <a:gdLst/>
              <a:ahLst/>
              <a:cxnLst/>
              <a:rect l="0" t="0" r="0" b="0"/>
              <a:pathLst>
                <a:path w="23863" h="40755">
                  <a:moveTo>
                    <a:pt x="9678" y="0"/>
                  </a:moveTo>
                  <a:lnTo>
                    <a:pt x="6370" y="5077"/>
                  </a:lnTo>
                  <a:lnTo>
                    <a:pt x="9437" y="4441"/>
                  </a:lnTo>
                  <a:lnTo>
                    <a:pt x="12716" y="4472"/>
                  </a:lnTo>
                  <a:lnTo>
                    <a:pt x="11878" y="8301"/>
                  </a:lnTo>
                  <a:lnTo>
                    <a:pt x="9078" y="12508"/>
                  </a:lnTo>
                  <a:lnTo>
                    <a:pt x="12224" y="12814"/>
                  </a:lnTo>
                  <a:lnTo>
                    <a:pt x="12459" y="13309"/>
                  </a:lnTo>
                  <a:lnTo>
                    <a:pt x="15138" y="18858"/>
                  </a:lnTo>
                  <a:lnTo>
                    <a:pt x="17249" y="19614"/>
                  </a:lnTo>
                  <a:lnTo>
                    <a:pt x="19158" y="24970"/>
                  </a:lnTo>
                  <a:lnTo>
                    <a:pt x="20054" y="26826"/>
                  </a:lnTo>
                  <a:lnTo>
                    <a:pt x="23863" y="27719"/>
                  </a:lnTo>
                  <a:lnTo>
                    <a:pt x="23509" y="30725"/>
                  </a:lnTo>
                  <a:lnTo>
                    <a:pt x="21908" y="32105"/>
                  </a:lnTo>
                  <a:lnTo>
                    <a:pt x="23194" y="34536"/>
                  </a:lnTo>
                  <a:lnTo>
                    <a:pt x="20339" y="36999"/>
                  </a:lnTo>
                  <a:lnTo>
                    <a:pt x="16062" y="36956"/>
                  </a:lnTo>
                  <a:lnTo>
                    <a:pt x="10602" y="38242"/>
                  </a:lnTo>
                  <a:lnTo>
                    <a:pt x="9124" y="37313"/>
                  </a:lnTo>
                  <a:lnTo>
                    <a:pt x="6964" y="39511"/>
                  </a:lnTo>
                  <a:lnTo>
                    <a:pt x="4008" y="38968"/>
                  </a:lnTo>
                  <a:lnTo>
                    <a:pt x="1701" y="40755"/>
                  </a:lnTo>
                  <a:lnTo>
                    <a:pt x="21" y="39810"/>
                  </a:lnTo>
                  <a:lnTo>
                    <a:pt x="4855" y="34890"/>
                  </a:lnTo>
                  <a:lnTo>
                    <a:pt x="7725" y="33883"/>
                  </a:lnTo>
                  <a:lnTo>
                    <a:pt x="7700" y="33879"/>
                  </a:lnTo>
                  <a:lnTo>
                    <a:pt x="2760" y="33080"/>
                  </a:lnTo>
                  <a:lnTo>
                    <a:pt x="1920" y="31206"/>
                  </a:lnTo>
                  <a:lnTo>
                    <a:pt x="5262" y="29761"/>
                  </a:lnTo>
                  <a:lnTo>
                    <a:pt x="3607" y="27223"/>
                  </a:lnTo>
                  <a:lnTo>
                    <a:pt x="4290" y="24146"/>
                  </a:lnTo>
                  <a:lnTo>
                    <a:pt x="8918" y="24585"/>
                  </a:lnTo>
                  <a:lnTo>
                    <a:pt x="8924" y="24585"/>
                  </a:lnTo>
                  <a:lnTo>
                    <a:pt x="9433" y="21858"/>
                  </a:lnTo>
                  <a:lnTo>
                    <a:pt x="7418" y="18957"/>
                  </a:lnTo>
                  <a:lnTo>
                    <a:pt x="7373" y="18891"/>
                  </a:lnTo>
                  <a:lnTo>
                    <a:pt x="3650" y="18052"/>
                  </a:lnTo>
                  <a:lnTo>
                    <a:pt x="2956" y="16777"/>
                  </a:lnTo>
                  <a:lnTo>
                    <a:pt x="4137" y="14680"/>
                  </a:lnTo>
                  <a:lnTo>
                    <a:pt x="3173" y="13382"/>
                  </a:lnTo>
                  <a:lnTo>
                    <a:pt x="1450" y="15597"/>
                  </a:lnTo>
                  <a:lnTo>
                    <a:pt x="1436" y="11066"/>
                  </a:lnTo>
                  <a:lnTo>
                    <a:pt x="0" y="8662"/>
                  </a:lnTo>
                  <a:lnTo>
                    <a:pt x="1286" y="3807"/>
                  </a:lnTo>
                  <a:lnTo>
                    <a:pt x="3738" y="5"/>
                  </a:lnTo>
                  <a:lnTo>
                    <a:pt x="6093" y="385"/>
                  </a:lnTo>
                  <a:lnTo>
                    <a:pt x="9678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9" name="Polygon form 1189"/>
            <p:cNvSpPr/>
            <p:nvPr/>
          </p:nvSpPr>
          <p:spPr>
            <a:xfrm>
              <a:off x="698497" y="3831632"/>
              <a:ext cx="6010" cy="6144"/>
            </a:xfrm>
            <a:custGeom>
              <a:avLst/>
              <a:gdLst/>
              <a:ahLst/>
              <a:cxnLst/>
              <a:rect l="0" t="0" r="0" b="0"/>
              <a:pathLst>
                <a:path w="6010" h="6144">
                  <a:moveTo>
                    <a:pt x="6010" y="2922"/>
                  </a:moveTo>
                  <a:lnTo>
                    <a:pt x="4229" y="6144"/>
                  </a:lnTo>
                  <a:lnTo>
                    <a:pt x="1922" y="5163"/>
                  </a:lnTo>
                  <a:lnTo>
                    <a:pt x="0" y="5217"/>
                  </a:lnTo>
                  <a:lnTo>
                    <a:pt x="756" y="2702"/>
                  </a:lnTo>
                  <a:lnTo>
                    <a:pt x="241" y="180"/>
                  </a:lnTo>
                  <a:lnTo>
                    <a:pt x="2824" y="0"/>
                  </a:lnTo>
                  <a:lnTo>
                    <a:pt x="6010" y="292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0" name="Polygon form 1190"/>
            <p:cNvSpPr/>
            <p:nvPr/>
          </p:nvSpPr>
          <p:spPr>
            <a:xfrm>
              <a:off x="856706" y="3884549"/>
              <a:ext cx="24745" cy="11313"/>
            </a:xfrm>
            <a:custGeom>
              <a:avLst/>
              <a:gdLst/>
              <a:ahLst/>
              <a:cxnLst/>
              <a:rect l="0" t="0" r="0" b="0"/>
              <a:pathLst>
                <a:path w="24745" h="11313">
                  <a:moveTo>
                    <a:pt x="7118" y="9401"/>
                  </a:moveTo>
                  <a:lnTo>
                    <a:pt x="7238" y="7368"/>
                  </a:lnTo>
                  <a:lnTo>
                    <a:pt x="5768" y="4166"/>
                  </a:lnTo>
                  <a:lnTo>
                    <a:pt x="3480" y="2477"/>
                  </a:lnTo>
                  <a:lnTo>
                    <a:pt x="1510" y="1983"/>
                  </a:lnTo>
                  <a:lnTo>
                    <a:pt x="0" y="569"/>
                  </a:lnTo>
                  <a:lnTo>
                    <a:pt x="302" y="0"/>
                  </a:lnTo>
                  <a:lnTo>
                    <a:pt x="3297" y="732"/>
                  </a:lnTo>
                  <a:lnTo>
                    <a:pt x="8396" y="1361"/>
                  </a:lnTo>
                  <a:lnTo>
                    <a:pt x="13443" y="3499"/>
                  </a:lnTo>
                  <a:lnTo>
                    <a:pt x="14215" y="4361"/>
                  </a:lnTo>
                  <a:lnTo>
                    <a:pt x="16106" y="3560"/>
                  </a:lnTo>
                  <a:lnTo>
                    <a:pt x="19460" y="4457"/>
                  </a:lnTo>
                  <a:lnTo>
                    <a:pt x="20908" y="6368"/>
                  </a:lnTo>
                  <a:lnTo>
                    <a:pt x="23270" y="7402"/>
                  </a:lnTo>
                  <a:lnTo>
                    <a:pt x="22530" y="8081"/>
                  </a:lnTo>
                  <a:lnTo>
                    <a:pt x="24745" y="10593"/>
                  </a:lnTo>
                  <a:lnTo>
                    <a:pt x="24398" y="11162"/>
                  </a:lnTo>
                  <a:lnTo>
                    <a:pt x="22504" y="10934"/>
                  </a:lnTo>
                  <a:lnTo>
                    <a:pt x="19687" y="9646"/>
                  </a:lnTo>
                  <a:lnTo>
                    <a:pt x="19013" y="10443"/>
                  </a:lnTo>
                  <a:lnTo>
                    <a:pt x="14428" y="11313"/>
                  </a:lnTo>
                  <a:lnTo>
                    <a:pt x="10696" y="9080"/>
                  </a:lnTo>
                  <a:lnTo>
                    <a:pt x="7118" y="940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1" name="Polygon form 1191"/>
            <p:cNvSpPr/>
            <p:nvPr/>
          </p:nvSpPr>
          <p:spPr>
            <a:xfrm>
              <a:off x="709548" y="4038855"/>
              <a:ext cx="16518" cy="30025"/>
            </a:xfrm>
            <a:custGeom>
              <a:avLst/>
              <a:gdLst/>
              <a:ahLst/>
              <a:cxnLst/>
              <a:rect l="0" t="0" r="0" b="0"/>
              <a:pathLst>
                <a:path w="16518" h="30025">
                  <a:moveTo>
                    <a:pt x="16518" y="24299"/>
                  </a:moveTo>
                  <a:lnTo>
                    <a:pt x="10500" y="27051"/>
                  </a:lnTo>
                  <a:lnTo>
                    <a:pt x="8364" y="28662"/>
                  </a:lnTo>
                  <a:lnTo>
                    <a:pt x="4902" y="30025"/>
                  </a:lnTo>
                  <a:lnTo>
                    <a:pt x="1480" y="28690"/>
                  </a:lnTo>
                  <a:lnTo>
                    <a:pt x="1657" y="26835"/>
                  </a:lnTo>
                  <a:lnTo>
                    <a:pt x="0" y="22785"/>
                  </a:lnTo>
                  <a:lnTo>
                    <a:pt x="1012" y="17477"/>
                  </a:lnTo>
                  <a:lnTo>
                    <a:pt x="2635" y="13530"/>
                  </a:lnTo>
                  <a:lnTo>
                    <a:pt x="1636" y="6841"/>
                  </a:lnTo>
                  <a:lnTo>
                    <a:pt x="1125" y="3302"/>
                  </a:lnTo>
                  <a:lnTo>
                    <a:pt x="1223" y="635"/>
                  </a:lnTo>
                  <a:lnTo>
                    <a:pt x="7855" y="416"/>
                  </a:lnTo>
                  <a:lnTo>
                    <a:pt x="9541" y="759"/>
                  </a:lnTo>
                  <a:lnTo>
                    <a:pt x="10774" y="0"/>
                  </a:lnTo>
                  <a:lnTo>
                    <a:pt x="12540" y="374"/>
                  </a:lnTo>
                  <a:lnTo>
                    <a:pt x="12259" y="1840"/>
                  </a:lnTo>
                  <a:lnTo>
                    <a:pt x="13854" y="4264"/>
                  </a:lnTo>
                  <a:lnTo>
                    <a:pt x="13849" y="7677"/>
                  </a:lnTo>
                  <a:lnTo>
                    <a:pt x="14215" y="11380"/>
                  </a:lnTo>
                  <a:lnTo>
                    <a:pt x="15176" y="13095"/>
                  </a:lnTo>
                  <a:lnTo>
                    <a:pt x="14331" y="17329"/>
                  </a:lnTo>
                  <a:lnTo>
                    <a:pt x="14636" y="19667"/>
                  </a:lnTo>
                  <a:lnTo>
                    <a:pt x="15660" y="22648"/>
                  </a:lnTo>
                  <a:lnTo>
                    <a:pt x="16518" y="24299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2" name="Polygon form 1192"/>
            <p:cNvSpPr/>
            <p:nvPr/>
          </p:nvSpPr>
          <p:spPr>
            <a:xfrm>
              <a:off x="664242" y="4031792"/>
              <a:ext cx="27768" cy="24857"/>
            </a:xfrm>
            <a:custGeom>
              <a:avLst/>
              <a:gdLst/>
              <a:ahLst/>
              <a:cxnLst/>
              <a:rect l="0" t="0" r="0" b="0"/>
              <a:pathLst>
                <a:path w="27768" h="24857">
                  <a:moveTo>
                    <a:pt x="25413" y="23086"/>
                  </a:moveTo>
                  <a:lnTo>
                    <a:pt x="24330" y="22965"/>
                  </a:lnTo>
                  <a:lnTo>
                    <a:pt x="23536" y="24857"/>
                  </a:lnTo>
                  <a:lnTo>
                    <a:pt x="22452" y="24833"/>
                  </a:lnTo>
                  <a:lnTo>
                    <a:pt x="21714" y="23831"/>
                  </a:lnTo>
                  <a:lnTo>
                    <a:pt x="21981" y="21942"/>
                  </a:lnTo>
                  <a:lnTo>
                    <a:pt x="20402" y="19059"/>
                  </a:lnTo>
                  <a:lnTo>
                    <a:pt x="19398" y="19588"/>
                  </a:lnTo>
                  <a:lnTo>
                    <a:pt x="18579" y="19691"/>
                  </a:lnTo>
                  <a:lnTo>
                    <a:pt x="17522" y="19959"/>
                  </a:lnTo>
                  <a:lnTo>
                    <a:pt x="17581" y="18235"/>
                  </a:lnTo>
                  <a:lnTo>
                    <a:pt x="16978" y="17003"/>
                  </a:lnTo>
                  <a:lnTo>
                    <a:pt x="17116" y="15636"/>
                  </a:lnTo>
                  <a:lnTo>
                    <a:pt x="16307" y="13658"/>
                  </a:lnTo>
                  <a:lnTo>
                    <a:pt x="15261" y="11974"/>
                  </a:lnTo>
                  <a:lnTo>
                    <a:pt x="12205" y="11963"/>
                  </a:lnTo>
                  <a:lnTo>
                    <a:pt x="11303" y="12848"/>
                  </a:lnTo>
                  <a:lnTo>
                    <a:pt x="10248" y="12953"/>
                  </a:lnTo>
                  <a:lnTo>
                    <a:pt x="9582" y="13966"/>
                  </a:lnTo>
                  <a:lnTo>
                    <a:pt x="9125" y="15271"/>
                  </a:lnTo>
                  <a:lnTo>
                    <a:pt x="7055" y="17336"/>
                  </a:lnTo>
                  <a:lnTo>
                    <a:pt x="5412" y="14548"/>
                  </a:lnTo>
                  <a:lnTo>
                    <a:pt x="3950" y="12703"/>
                  </a:lnTo>
                  <a:lnTo>
                    <a:pt x="2980" y="12091"/>
                  </a:lnTo>
                  <a:lnTo>
                    <a:pt x="2040" y="11153"/>
                  </a:lnTo>
                  <a:lnTo>
                    <a:pt x="1639" y="9073"/>
                  </a:lnTo>
                  <a:lnTo>
                    <a:pt x="1097" y="8035"/>
                  </a:lnTo>
                  <a:lnTo>
                    <a:pt x="0" y="7261"/>
                  </a:lnTo>
                  <a:lnTo>
                    <a:pt x="1736" y="4971"/>
                  </a:lnTo>
                  <a:lnTo>
                    <a:pt x="2892" y="5061"/>
                  </a:lnTo>
                  <a:lnTo>
                    <a:pt x="3900" y="4274"/>
                  </a:lnTo>
                  <a:lnTo>
                    <a:pt x="4742" y="4268"/>
                  </a:lnTo>
                  <a:lnTo>
                    <a:pt x="5353" y="3646"/>
                  </a:lnTo>
                  <a:lnTo>
                    <a:pt x="5055" y="2086"/>
                  </a:lnTo>
                  <a:lnTo>
                    <a:pt x="5481" y="1595"/>
                  </a:lnTo>
                  <a:lnTo>
                    <a:pt x="5578" y="0"/>
                  </a:lnTo>
                  <a:lnTo>
                    <a:pt x="7415" y="53"/>
                  </a:lnTo>
                  <a:lnTo>
                    <a:pt x="10134" y="1207"/>
                  </a:lnTo>
                  <a:lnTo>
                    <a:pt x="10976" y="1104"/>
                  </a:lnTo>
                  <a:lnTo>
                    <a:pt x="11270" y="581"/>
                  </a:lnTo>
                  <a:lnTo>
                    <a:pt x="13341" y="958"/>
                  </a:lnTo>
                  <a:lnTo>
                    <a:pt x="13895" y="694"/>
                  </a:lnTo>
                  <a:lnTo>
                    <a:pt x="14091" y="2417"/>
                  </a:lnTo>
                  <a:lnTo>
                    <a:pt x="14695" y="2413"/>
                  </a:lnTo>
                  <a:lnTo>
                    <a:pt x="15699" y="1788"/>
                  </a:lnTo>
                  <a:lnTo>
                    <a:pt x="16328" y="1946"/>
                  </a:lnTo>
                  <a:lnTo>
                    <a:pt x="17370" y="3143"/>
                  </a:lnTo>
                  <a:lnTo>
                    <a:pt x="18997" y="3522"/>
                  </a:lnTo>
                  <a:lnTo>
                    <a:pt x="20055" y="2506"/>
                  </a:lnTo>
                  <a:lnTo>
                    <a:pt x="21294" y="1879"/>
                  </a:lnTo>
                  <a:lnTo>
                    <a:pt x="22217" y="1222"/>
                  </a:lnTo>
                  <a:lnTo>
                    <a:pt x="22979" y="1347"/>
                  </a:lnTo>
                  <a:lnTo>
                    <a:pt x="23814" y="2381"/>
                  </a:lnTo>
                  <a:lnTo>
                    <a:pt x="24254" y="3679"/>
                  </a:lnTo>
                  <a:lnTo>
                    <a:pt x="25797" y="5652"/>
                  </a:lnTo>
                  <a:lnTo>
                    <a:pt x="25003" y="6861"/>
                  </a:lnTo>
                  <a:lnTo>
                    <a:pt x="24839" y="8391"/>
                  </a:lnTo>
                  <a:lnTo>
                    <a:pt x="25657" y="7929"/>
                  </a:lnTo>
                  <a:lnTo>
                    <a:pt x="26129" y="8478"/>
                  </a:lnTo>
                  <a:lnTo>
                    <a:pt x="25914" y="9878"/>
                  </a:lnTo>
                  <a:lnTo>
                    <a:pt x="27069" y="11236"/>
                  </a:lnTo>
                  <a:lnTo>
                    <a:pt x="26304" y="11599"/>
                  </a:lnTo>
                  <a:lnTo>
                    <a:pt x="25984" y="13195"/>
                  </a:lnTo>
                  <a:lnTo>
                    <a:pt x="26850" y="15140"/>
                  </a:lnTo>
                  <a:lnTo>
                    <a:pt x="27768" y="18905"/>
                  </a:lnTo>
                  <a:lnTo>
                    <a:pt x="26342" y="19469"/>
                  </a:lnTo>
                  <a:lnTo>
                    <a:pt x="25971" y="20122"/>
                  </a:lnTo>
                  <a:lnTo>
                    <a:pt x="26261" y="21031"/>
                  </a:lnTo>
                  <a:lnTo>
                    <a:pt x="26021" y="23082"/>
                  </a:lnTo>
                  <a:lnTo>
                    <a:pt x="25413" y="2308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3" name="Polygon form 1193"/>
            <p:cNvSpPr/>
            <p:nvPr/>
          </p:nvSpPr>
          <p:spPr>
            <a:xfrm>
              <a:off x="657917" y="4025704"/>
              <a:ext cx="11432" cy="3502"/>
            </a:xfrm>
            <a:custGeom>
              <a:avLst/>
              <a:gdLst/>
              <a:ahLst/>
              <a:cxnLst/>
              <a:rect l="0" t="0" r="0" b="0"/>
              <a:pathLst>
                <a:path w="11432" h="3502">
                  <a:moveTo>
                    <a:pt x="0" y="3391"/>
                  </a:moveTo>
                  <a:lnTo>
                    <a:pt x="534" y="1304"/>
                  </a:lnTo>
                  <a:lnTo>
                    <a:pt x="4678" y="1184"/>
                  </a:lnTo>
                  <a:lnTo>
                    <a:pt x="5560" y="72"/>
                  </a:lnTo>
                  <a:lnTo>
                    <a:pt x="6767" y="0"/>
                  </a:lnTo>
                  <a:lnTo>
                    <a:pt x="8243" y="1163"/>
                  </a:lnTo>
                  <a:lnTo>
                    <a:pt x="9422" y="1189"/>
                  </a:lnTo>
                  <a:lnTo>
                    <a:pt x="10691" y="400"/>
                  </a:lnTo>
                  <a:lnTo>
                    <a:pt x="11432" y="1763"/>
                  </a:lnTo>
                  <a:lnTo>
                    <a:pt x="9766" y="2814"/>
                  </a:lnTo>
                  <a:lnTo>
                    <a:pt x="8115" y="2726"/>
                  </a:lnTo>
                  <a:lnTo>
                    <a:pt x="6504" y="1727"/>
                  </a:lnTo>
                  <a:lnTo>
                    <a:pt x="5072" y="2809"/>
                  </a:lnTo>
                  <a:lnTo>
                    <a:pt x="4389" y="2846"/>
                  </a:lnTo>
                  <a:lnTo>
                    <a:pt x="3461" y="3502"/>
                  </a:lnTo>
                  <a:lnTo>
                    <a:pt x="0" y="339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4" name="Polygon form 1194"/>
            <p:cNvSpPr/>
            <p:nvPr/>
          </p:nvSpPr>
          <p:spPr>
            <a:xfrm>
              <a:off x="658462" y="4031574"/>
              <a:ext cx="11357" cy="7478"/>
            </a:xfrm>
            <a:custGeom>
              <a:avLst/>
              <a:gdLst/>
              <a:ahLst/>
              <a:cxnLst/>
              <a:rect l="0" t="0" r="0" b="0"/>
              <a:pathLst>
                <a:path w="11357" h="7478">
                  <a:moveTo>
                    <a:pt x="5779" y="7478"/>
                  </a:moveTo>
                  <a:lnTo>
                    <a:pt x="3777" y="5505"/>
                  </a:lnTo>
                  <a:lnTo>
                    <a:pt x="2176" y="5189"/>
                  </a:lnTo>
                  <a:lnTo>
                    <a:pt x="1327" y="3859"/>
                  </a:lnTo>
                  <a:lnTo>
                    <a:pt x="1363" y="3143"/>
                  </a:lnTo>
                  <a:lnTo>
                    <a:pt x="221" y="2140"/>
                  </a:lnTo>
                  <a:lnTo>
                    <a:pt x="0" y="1132"/>
                  </a:lnTo>
                  <a:lnTo>
                    <a:pt x="2034" y="371"/>
                  </a:lnTo>
                  <a:lnTo>
                    <a:pt x="3292" y="527"/>
                  </a:lnTo>
                  <a:lnTo>
                    <a:pt x="4324" y="0"/>
                  </a:lnTo>
                  <a:lnTo>
                    <a:pt x="11357" y="218"/>
                  </a:lnTo>
                  <a:lnTo>
                    <a:pt x="11260" y="1813"/>
                  </a:lnTo>
                  <a:lnTo>
                    <a:pt x="10834" y="2304"/>
                  </a:lnTo>
                  <a:lnTo>
                    <a:pt x="11132" y="3864"/>
                  </a:lnTo>
                  <a:lnTo>
                    <a:pt x="10521" y="4486"/>
                  </a:lnTo>
                  <a:lnTo>
                    <a:pt x="9679" y="4492"/>
                  </a:lnTo>
                  <a:lnTo>
                    <a:pt x="8671" y="5279"/>
                  </a:lnTo>
                  <a:lnTo>
                    <a:pt x="7515" y="5189"/>
                  </a:lnTo>
                  <a:lnTo>
                    <a:pt x="5779" y="747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5" name="Polygon form 1195"/>
            <p:cNvSpPr/>
            <p:nvPr/>
          </p:nvSpPr>
          <p:spPr>
            <a:xfrm>
              <a:off x="757787" y="4080281"/>
              <a:ext cx="7614" cy="5991"/>
            </a:xfrm>
            <a:custGeom>
              <a:avLst/>
              <a:gdLst/>
              <a:ahLst/>
              <a:cxnLst/>
              <a:rect l="0" t="0" r="0" b="0"/>
              <a:pathLst>
                <a:path w="7614" h="5991">
                  <a:moveTo>
                    <a:pt x="721" y="5991"/>
                  </a:moveTo>
                  <a:lnTo>
                    <a:pt x="0" y="5282"/>
                  </a:lnTo>
                  <a:lnTo>
                    <a:pt x="1312" y="0"/>
                  </a:lnTo>
                  <a:lnTo>
                    <a:pt x="7570" y="105"/>
                  </a:lnTo>
                  <a:lnTo>
                    <a:pt x="7614" y="5766"/>
                  </a:lnTo>
                  <a:lnTo>
                    <a:pt x="2018" y="5719"/>
                  </a:lnTo>
                  <a:lnTo>
                    <a:pt x="721" y="599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6" name="Polygon form 1196"/>
            <p:cNvSpPr/>
            <p:nvPr/>
          </p:nvSpPr>
          <p:spPr>
            <a:xfrm>
              <a:off x="791672" y="3893694"/>
              <a:ext cx="21214" cy="25697"/>
            </a:xfrm>
            <a:custGeom>
              <a:avLst/>
              <a:gdLst/>
              <a:ahLst/>
              <a:cxnLst/>
              <a:rect l="0" t="0" r="0" b="0"/>
              <a:pathLst>
                <a:path w="21214" h="25697">
                  <a:moveTo>
                    <a:pt x="21214" y="1220"/>
                  </a:moveTo>
                  <a:lnTo>
                    <a:pt x="20508" y="4186"/>
                  </a:lnTo>
                  <a:lnTo>
                    <a:pt x="19755" y="4728"/>
                  </a:lnTo>
                  <a:lnTo>
                    <a:pt x="17652" y="4627"/>
                  </a:lnTo>
                  <a:lnTo>
                    <a:pt x="15814" y="4209"/>
                  </a:lnTo>
                  <a:lnTo>
                    <a:pt x="11795" y="5495"/>
                  </a:lnTo>
                  <a:lnTo>
                    <a:pt x="14458" y="8108"/>
                  </a:lnTo>
                  <a:lnTo>
                    <a:pt x="12789" y="8901"/>
                  </a:lnTo>
                  <a:lnTo>
                    <a:pt x="10870" y="8933"/>
                  </a:lnTo>
                  <a:lnTo>
                    <a:pt x="8804" y="6533"/>
                  </a:lnTo>
                  <a:lnTo>
                    <a:pt x="8262" y="7575"/>
                  </a:lnTo>
                  <a:lnTo>
                    <a:pt x="9310" y="10377"/>
                  </a:lnTo>
                  <a:lnTo>
                    <a:pt x="11259" y="12564"/>
                  </a:lnTo>
                  <a:lnTo>
                    <a:pt x="10054" y="13613"/>
                  </a:lnTo>
                  <a:lnTo>
                    <a:pt x="12199" y="15758"/>
                  </a:lnTo>
                  <a:lnTo>
                    <a:pt x="14056" y="17101"/>
                  </a:lnTo>
                  <a:lnTo>
                    <a:pt x="14371" y="19761"/>
                  </a:lnTo>
                  <a:lnTo>
                    <a:pt x="11022" y="18557"/>
                  </a:lnTo>
                  <a:lnTo>
                    <a:pt x="12280" y="20945"/>
                  </a:lnTo>
                  <a:lnTo>
                    <a:pt x="10104" y="21469"/>
                  </a:lnTo>
                  <a:lnTo>
                    <a:pt x="11814" y="25609"/>
                  </a:lnTo>
                  <a:lnTo>
                    <a:pt x="9483" y="25697"/>
                  </a:lnTo>
                  <a:lnTo>
                    <a:pt x="6425" y="23684"/>
                  </a:lnTo>
                  <a:lnTo>
                    <a:pt x="4786" y="19932"/>
                  </a:lnTo>
                  <a:lnTo>
                    <a:pt x="3904" y="16807"/>
                  </a:lnTo>
                  <a:lnTo>
                    <a:pt x="2359" y="14659"/>
                  </a:lnTo>
                  <a:lnTo>
                    <a:pt x="350" y="11996"/>
                  </a:lnTo>
                  <a:lnTo>
                    <a:pt x="0" y="10658"/>
                  </a:lnTo>
                  <a:lnTo>
                    <a:pt x="1402" y="8355"/>
                  </a:lnTo>
                  <a:lnTo>
                    <a:pt x="1470" y="6823"/>
                  </a:lnTo>
                  <a:lnTo>
                    <a:pt x="2524" y="6126"/>
                  </a:lnTo>
                  <a:lnTo>
                    <a:pt x="2478" y="4888"/>
                  </a:lnTo>
                  <a:lnTo>
                    <a:pt x="4681" y="4442"/>
                  </a:lnTo>
                  <a:lnTo>
                    <a:pt x="5885" y="3396"/>
                  </a:lnTo>
                  <a:lnTo>
                    <a:pt x="7749" y="3461"/>
                  </a:lnTo>
                  <a:lnTo>
                    <a:pt x="8228" y="2633"/>
                  </a:lnTo>
                  <a:lnTo>
                    <a:pt x="8863" y="2467"/>
                  </a:lnTo>
                  <a:lnTo>
                    <a:pt x="11406" y="2567"/>
                  </a:lnTo>
                  <a:lnTo>
                    <a:pt x="13998" y="1232"/>
                  </a:lnTo>
                  <a:lnTo>
                    <a:pt x="16590" y="2841"/>
                  </a:lnTo>
                  <a:lnTo>
                    <a:pt x="19645" y="2347"/>
                  </a:lnTo>
                  <a:lnTo>
                    <a:pt x="19403" y="0"/>
                  </a:lnTo>
                  <a:lnTo>
                    <a:pt x="21214" y="122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7" name="Polygon form 1197"/>
            <p:cNvSpPr/>
            <p:nvPr/>
          </p:nvSpPr>
          <p:spPr>
            <a:xfrm>
              <a:off x="805241" y="3922658"/>
              <a:ext cx="9804" cy="3652"/>
            </a:xfrm>
            <a:custGeom>
              <a:avLst/>
              <a:gdLst/>
              <a:ahLst/>
              <a:cxnLst/>
              <a:rect l="0" t="0" r="0" b="0"/>
              <a:pathLst>
                <a:path w="9804" h="3652">
                  <a:moveTo>
                    <a:pt x="474" y="0"/>
                  </a:moveTo>
                  <a:lnTo>
                    <a:pt x="2550" y="1563"/>
                  </a:lnTo>
                  <a:lnTo>
                    <a:pt x="5276" y="1258"/>
                  </a:lnTo>
                  <a:lnTo>
                    <a:pt x="7938" y="1556"/>
                  </a:lnTo>
                  <a:lnTo>
                    <a:pt x="7932" y="2378"/>
                  </a:lnTo>
                  <a:lnTo>
                    <a:pt x="9804" y="1785"/>
                  </a:lnTo>
                  <a:lnTo>
                    <a:pt x="9499" y="3182"/>
                  </a:lnTo>
                  <a:lnTo>
                    <a:pt x="4437" y="3652"/>
                  </a:lnTo>
                  <a:lnTo>
                    <a:pt x="4401" y="2874"/>
                  </a:lnTo>
                  <a:lnTo>
                    <a:pt x="0" y="2011"/>
                  </a:lnTo>
                  <a:lnTo>
                    <a:pt x="474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8" name="Polygon form 1198"/>
            <p:cNvSpPr/>
            <p:nvPr/>
          </p:nvSpPr>
          <p:spPr>
            <a:xfrm>
              <a:off x="564921" y="3697266"/>
              <a:ext cx="132583" cy="109191"/>
            </a:xfrm>
            <a:custGeom>
              <a:avLst/>
              <a:gdLst/>
              <a:ahLst/>
              <a:cxnLst/>
              <a:rect l="0" t="0" r="0" b="0"/>
              <a:pathLst>
                <a:path w="132583" h="109191">
                  <a:moveTo>
                    <a:pt x="67045" y="4195"/>
                  </a:moveTo>
                  <a:lnTo>
                    <a:pt x="74863" y="1616"/>
                  </a:lnTo>
                  <a:lnTo>
                    <a:pt x="81362" y="1969"/>
                  </a:lnTo>
                  <a:lnTo>
                    <a:pt x="84551" y="319"/>
                  </a:lnTo>
                  <a:lnTo>
                    <a:pt x="91339" y="0"/>
                  </a:lnTo>
                  <a:lnTo>
                    <a:pt x="106061" y="820"/>
                  </a:lnTo>
                  <a:lnTo>
                    <a:pt x="116898" y="4672"/>
                  </a:lnTo>
                  <a:lnTo>
                    <a:pt x="112871" y="6427"/>
                  </a:lnTo>
                  <a:lnTo>
                    <a:pt x="105377" y="6528"/>
                  </a:lnTo>
                  <a:lnTo>
                    <a:pt x="94760" y="6806"/>
                  </a:lnTo>
                  <a:lnTo>
                    <a:pt x="95437" y="7653"/>
                  </a:lnTo>
                  <a:lnTo>
                    <a:pt x="102525" y="7260"/>
                  </a:lnTo>
                  <a:lnTo>
                    <a:pt x="107945" y="8958"/>
                  </a:lnTo>
                  <a:lnTo>
                    <a:pt x="112151" y="7582"/>
                  </a:lnTo>
                  <a:lnTo>
                    <a:pt x="113353" y="9280"/>
                  </a:lnTo>
                  <a:lnTo>
                    <a:pt x="110465" y="11968"/>
                  </a:lnTo>
                  <a:lnTo>
                    <a:pt x="115984" y="10298"/>
                  </a:lnTo>
                  <a:lnTo>
                    <a:pt x="125973" y="8586"/>
                  </a:lnTo>
                  <a:lnTo>
                    <a:pt x="131749" y="9544"/>
                  </a:lnTo>
                  <a:lnTo>
                    <a:pt x="132583" y="11558"/>
                  </a:lnTo>
                  <a:lnTo>
                    <a:pt x="123801" y="14821"/>
                  </a:lnTo>
                  <a:lnTo>
                    <a:pt x="122447" y="15886"/>
                  </a:lnTo>
                  <a:lnTo>
                    <a:pt x="115710" y="16618"/>
                  </a:lnTo>
                  <a:lnTo>
                    <a:pt x="120436" y="16901"/>
                  </a:lnTo>
                  <a:lnTo>
                    <a:pt x="117314" y="20287"/>
                  </a:lnTo>
                  <a:lnTo>
                    <a:pt x="114976" y="23302"/>
                  </a:lnTo>
                  <a:lnTo>
                    <a:pt x="113954" y="28514"/>
                  </a:lnTo>
                  <a:lnTo>
                    <a:pt x="115991" y="31610"/>
                  </a:lnTo>
                  <a:lnTo>
                    <a:pt x="112484" y="31755"/>
                  </a:lnTo>
                  <a:lnTo>
                    <a:pt x="108502" y="33180"/>
                  </a:lnTo>
                  <a:lnTo>
                    <a:pt x="112124" y="35726"/>
                  </a:lnTo>
                  <a:lnTo>
                    <a:pt x="111870" y="39716"/>
                  </a:lnTo>
                  <a:lnTo>
                    <a:pt x="109320" y="40111"/>
                  </a:lnTo>
                  <a:lnTo>
                    <a:pt x="111537" y="44189"/>
                  </a:lnTo>
                  <a:lnTo>
                    <a:pt x="106256" y="44442"/>
                  </a:lnTo>
                  <a:lnTo>
                    <a:pt x="108601" y="46393"/>
                  </a:lnTo>
                  <a:lnTo>
                    <a:pt x="107494" y="48034"/>
                  </a:lnTo>
                  <a:lnTo>
                    <a:pt x="103982" y="48702"/>
                  </a:lnTo>
                  <a:lnTo>
                    <a:pt x="100651" y="48656"/>
                  </a:lnTo>
                  <a:lnTo>
                    <a:pt x="102969" y="51884"/>
                  </a:lnTo>
                  <a:lnTo>
                    <a:pt x="102565" y="53971"/>
                  </a:lnTo>
                  <a:lnTo>
                    <a:pt x="98185" y="51942"/>
                  </a:lnTo>
                  <a:lnTo>
                    <a:pt x="96648" y="53171"/>
                  </a:lnTo>
                  <a:lnTo>
                    <a:pt x="99672" y="54406"/>
                  </a:lnTo>
                  <a:lnTo>
                    <a:pt x="102284" y="57330"/>
                  </a:lnTo>
                  <a:lnTo>
                    <a:pt x="102471" y="61122"/>
                  </a:lnTo>
                  <a:lnTo>
                    <a:pt x="97817" y="61942"/>
                  </a:lnTo>
                  <a:lnTo>
                    <a:pt x="96279" y="60098"/>
                  </a:lnTo>
                  <a:lnTo>
                    <a:pt x="93826" y="57345"/>
                  </a:lnTo>
                  <a:lnTo>
                    <a:pt x="93938" y="60541"/>
                  </a:lnTo>
                  <a:lnTo>
                    <a:pt x="90454" y="62943"/>
                  </a:lnTo>
                  <a:lnTo>
                    <a:pt x="97050" y="63278"/>
                  </a:lnTo>
                  <a:lnTo>
                    <a:pt x="100477" y="63600"/>
                  </a:lnTo>
                  <a:lnTo>
                    <a:pt x="92805" y="67548"/>
                  </a:lnTo>
                  <a:lnTo>
                    <a:pt x="84960" y="71090"/>
                  </a:lnTo>
                  <a:lnTo>
                    <a:pt x="76962" y="72524"/>
                  </a:lnTo>
                  <a:lnTo>
                    <a:pt x="74091" y="72469"/>
                  </a:lnTo>
                  <a:lnTo>
                    <a:pt x="70899" y="74200"/>
                  </a:lnTo>
                  <a:lnTo>
                    <a:pt x="65844" y="79040"/>
                  </a:lnTo>
                  <a:lnTo>
                    <a:pt x="59159" y="82151"/>
                  </a:lnTo>
                  <a:lnTo>
                    <a:pt x="57252" y="82287"/>
                  </a:lnTo>
                  <a:lnTo>
                    <a:pt x="53330" y="83323"/>
                  </a:lnTo>
                  <a:lnTo>
                    <a:pt x="49121" y="84290"/>
                  </a:lnTo>
                  <a:lnTo>
                    <a:pt x="45868" y="87105"/>
                  </a:lnTo>
                  <a:lnTo>
                    <a:pt x="44770" y="90384"/>
                  </a:lnTo>
                  <a:lnTo>
                    <a:pt x="42393" y="93409"/>
                  </a:lnTo>
                  <a:lnTo>
                    <a:pt x="36655" y="96997"/>
                  </a:lnTo>
                  <a:lnTo>
                    <a:pt x="36601" y="100697"/>
                  </a:lnTo>
                  <a:lnTo>
                    <a:pt x="34099" y="104527"/>
                  </a:lnTo>
                  <a:lnTo>
                    <a:pt x="31193" y="109053"/>
                  </a:lnTo>
                  <a:lnTo>
                    <a:pt x="27047" y="109191"/>
                  </a:lnTo>
                  <a:lnTo>
                    <a:pt x="24091" y="105204"/>
                  </a:lnTo>
                  <a:lnTo>
                    <a:pt x="18411" y="104956"/>
                  </a:lnTo>
                  <a:lnTo>
                    <a:pt x="16590" y="102276"/>
                  </a:lnTo>
                  <a:lnTo>
                    <a:pt x="16425" y="97629"/>
                  </a:lnTo>
                  <a:lnTo>
                    <a:pt x="13919" y="91611"/>
                  </a:lnTo>
                  <a:lnTo>
                    <a:pt x="13783" y="88509"/>
                  </a:lnTo>
                  <a:lnTo>
                    <a:pt x="15171" y="84304"/>
                  </a:lnTo>
                  <a:lnTo>
                    <a:pt x="13354" y="79839"/>
                  </a:lnTo>
                  <a:lnTo>
                    <a:pt x="15829" y="76454"/>
                  </a:lnTo>
                  <a:lnTo>
                    <a:pt x="14834" y="74735"/>
                  </a:lnTo>
                  <a:lnTo>
                    <a:pt x="19870" y="69423"/>
                  </a:lnTo>
                  <a:lnTo>
                    <a:pt x="24488" y="67865"/>
                  </a:lnTo>
                  <a:lnTo>
                    <a:pt x="26364" y="65966"/>
                  </a:lnTo>
                  <a:lnTo>
                    <a:pt x="28535" y="62363"/>
                  </a:lnTo>
                  <a:lnTo>
                    <a:pt x="24925" y="63882"/>
                  </a:lnTo>
                  <a:lnTo>
                    <a:pt x="23240" y="64512"/>
                  </a:lnTo>
                  <a:lnTo>
                    <a:pt x="20673" y="65072"/>
                  </a:lnTo>
                  <a:lnTo>
                    <a:pt x="18328" y="63419"/>
                  </a:lnTo>
                  <a:lnTo>
                    <a:pt x="19712" y="60267"/>
                  </a:lnTo>
                  <a:lnTo>
                    <a:pt x="21898" y="57851"/>
                  </a:lnTo>
                  <a:lnTo>
                    <a:pt x="24201" y="57886"/>
                  </a:lnTo>
                  <a:lnTo>
                    <a:pt x="28624" y="59337"/>
                  </a:lnTo>
                  <a:lnTo>
                    <a:pt x="25824" y="56213"/>
                  </a:lnTo>
                  <a:lnTo>
                    <a:pt x="24441" y="54534"/>
                  </a:lnTo>
                  <a:lnTo>
                    <a:pt x="21703" y="55075"/>
                  </a:lnTo>
                  <a:lnTo>
                    <a:pt x="20279" y="53838"/>
                  </a:lnTo>
                  <a:lnTo>
                    <a:pt x="25190" y="49662"/>
                  </a:lnTo>
                  <a:lnTo>
                    <a:pt x="24657" y="47881"/>
                  </a:lnTo>
                  <a:lnTo>
                    <a:pt x="24520" y="44616"/>
                  </a:lnTo>
                  <a:lnTo>
                    <a:pt x="24485" y="39621"/>
                  </a:lnTo>
                  <a:lnTo>
                    <a:pt x="22642" y="37711"/>
                  </a:lnTo>
                  <a:lnTo>
                    <a:pt x="23805" y="35797"/>
                  </a:lnTo>
                  <a:lnTo>
                    <a:pt x="19501" y="32851"/>
                  </a:lnTo>
                  <a:lnTo>
                    <a:pt x="15055" y="32296"/>
                  </a:lnTo>
                  <a:lnTo>
                    <a:pt x="9084" y="32186"/>
                  </a:lnTo>
                  <a:lnTo>
                    <a:pt x="3522" y="32240"/>
                  </a:lnTo>
                  <a:lnTo>
                    <a:pt x="2031" y="30669"/>
                  </a:lnTo>
                  <a:lnTo>
                    <a:pt x="394" y="27640"/>
                  </a:lnTo>
                  <a:lnTo>
                    <a:pt x="7037" y="26522"/>
                  </a:lnTo>
                  <a:lnTo>
                    <a:pt x="11488" y="26500"/>
                  </a:lnTo>
                  <a:lnTo>
                    <a:pt x="3295" y="24868"/>
                  </a:lnTo>
                  <a:lnTo>
                    <a:pt x="0" y="22792"/>
                  </a:lnTo>
                  <a:lnTo>
                    <a:pt x="1668" y="21075"/>
                  </a:lnTo>
                  <a:lnTo>
                    <a:pt x="11136" y="19322"/>
                  </a:lnTo>
                  <a:lnTo>
                    <a:pt x="20230" y="17520"/>
                  </a:lnTo>
                  <a:lnTo>
                    <a:pt x="22209" y="15922"/>
                  </a:lnTo>
                  <a:lnTo>
                    <a:pt x="17998" y="14072"/>
                  </a:lnTo>
                  <a:lnTo>
                    <a:pt x="21097" y="12369"/>
                  </a:lnTo>
                  <a:lnTo>
                    <a:pt x="30248" y="9528"/>
                  </a:lnTo>
                  <a:lnTo>
                    <a:pt x="33436" y="9158"/>
                  </a:lnTo>
                  <a:lnTo>
                    <a:pt x="34093" y="7112"/>
                  </a:lnTo>
                  <a:lnTo>
                    <a:pt x="39495" y="6097"/>
                  </a:lnTo>
                  <a:lnTo>
                    <a:pt x="45875" y="5591"/>
                  </a:lnTo>
                  <a:lnTo>
                    <a:pt x="51791" y="5741"/>
                  </a:lnTo>
                  <a:lnTo>
                    <a:pt x="53008" y="7219"/>
                  </a:lnTo>
                  <a:lnTo>
                    <a:pt x="59628" y="4869"/>
                  </a:lnTo>
                  <a:lnTo>
                    <a:pt x="63233" y="6705"/>
                  </a:lnTo>
                  <a:lnTo>
                    <a:pt x="65754" y="7141"/>
                  </a:lnTo>
                  <a:lnTo>
                    <a:pt x="69015" y="8741"/>
                  </a:lnTo>
                  <a:lnTo>
                    <a:pt x="65706" y="6146"/>
                  </a:lnTo>
                  <a:lnTo>
                    <a:pt x="67045" y="419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9" name="Polygon form 1199"/>
            <p:cNvSpPr/>
            <p:nvPr/>
          </p:nvSpPr>
          <p:spPr>
            <a:xfrm>
              <a:off x="372358" y="4002664"/>
              <a:ext cx="15964" cy="20277"/>
            </a:xfrm>
            <a:custGeom>
              <a:avLst/>
              <a:gdLst/>
              <a:ahLst/>
              <a:cxnLst/>
              <a:rect l="0" t="0" r="0" b="0"/>
              <a:pathLst>
                <a:path w="15964" h="20277">
                  <a:moveTo>
                    <a:pt x="7527" y="20277"/>
                  </a:moveTo>
                  <a:lnTo>
                    <a:pt x="5697" y="19370"/>
                  </a:lnTo>
                  <a:lnTo>
                    <a:pt x="3347" y="19227"/>
                  </a:lnTo>
                  <a:lnTo>
                    <a:pt x="1749" y="18204"/>
                  </a:lnTo>
                  <a:lnTo>
                    <a:pt x="0" y="16110"/>
                  </a:lnTo>
                  <a:lnTo>
                    <a:pt x="300" y="14668"/>
                  </a:lnTo>
                  <a:lnTo>
                    <a:pt x="908" y="13517"/>
                  </a:lnTo>
                  <a:lnTo>
                    <a:pt x="509" y="12577"/>
                  </a:lnTo>
                  <a:lnTo>
                    <a:pt x="2941" y="8586"/>
                  </a:lnTo>
                  <a:lnTo>
                    <a:pt x="7777" y="8698"/>
                  </a:lnTo>
                  <a:lnTo>
                    <a:pt x="8136" y="7017"/>
                  </a:lnTo>
                  <a:lnTo>
                    <a:pt x="7574" y="6700"/>
                  </a:lnTo>
                  <a:lnTo>
                    <a:pt x="7327" y="5618"/>
                  </a:lnTo>
                  <a:lnTo>
                    <a:pt x="6122" y="4437"/>
                  </a:lnTo>
                  <a:lnTo>
                    <a:pt x="4997" y="2747"/>
                  </a:lnTo>
                  <a:lnTo>
                    <a:pt x="6695" y="2783"/>
                  </a:lnTo>
                  <a:lnTo>
                    <a:pt x="7170" y="0"/>
                  </a:lnTo>
                  <a:lnTo>
                    <a:pt x="10671" y="92"/>
                  </a:lnTo>
                  <a:lnTo>
                    <a:pt x="14129" y="245"/>
                  </a:lnTo>
                  <a:lnTo>
                    <a:pt x="13456" y="4156"/>
                  </a:lnTo>
                  <a:lnTo>
                    <a:pt x="12295" y="9719"/>
                  </a:lnTo>
                  <a:lnTo>
                    <a:pt x="13420" y="9746"/>
                  </a:lnTo>
                  <a:lnTo>
                    <a:pt x="14517" y="10670"/>
                  </a:lnTo>
                  <a:lnTo>
                    <a:pt x="14951" y="9942"/>
                  </a:lnTo>
                  <a:lnTo>
                    <a:pt x="15964" y="10600"/>
                  </a:lnTo>
                  <a:lnTo>
                    <a:pt x="13971" y="12440"/>
                  </a:lnTo>
                  <a:lnTo>
                    <a:pt x="11983" y="13779"/>
                  </a:lnTo>
                  <a:lnTo>
                    <a:pt x="11583" y="14721"/>
                  </a:lnTo>
                  <a:lnTo>
                    <a:pt x="11749" y="15698"/>
                  </a:lnTo>
                  <a:lnTo>
                    <a:pt x="10791" y="16934"/>
                  </a:lnTo>
                  <a:lnTo>
                    <a:pt x="9865" y="17218"/>
                  </a:lnTo>
                  <a:lnTo>
                    <a:pt x="9987" y="17805"/>
                  </a:lnTo>
                  <a:lnTo>
                    <a:pt x="9203" y="18335"/>
                  </a:lnTo>
                  <a:lnTo>
                    <a:pt x="7739" y="19554"/>
                  </a:lnTo>
                  <a:lnTo>
                    <a:pt x="7527" y="2027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0" name="Polygon form 1200"/>
            <p:cNvSpPr/>
            <p:nvPr/>
          </p:nvSpPr>
          <p:spPr>
            <a:xfrm>
              <a:off x="486328" y="4050779"/>
              <a:ext cx="18244" cy="34149"/>
            </a:xfrm>
            <a:custGeom>
              <a:avLst/>
              <a:gdLst/>
              <a:ahLst/>
              <a:cxnLst/>
              <a:rect l="0" t="0" r="0" b="0"/>
              <a:pathLst>
                <a:path w="18244" h="34149">
                  <a:moveTo>
                    <a:pt x="6850" y="0"/>
                  </a:moveTo>
                  <a:lnTo>
                    <a:pt x="9275" y="1788"/>
                  </a:lnTo>
                  <a:lnTo>
                    <a:pt x="11500" y="4937"/>
                  </a:lnTo>
                  <a:lnTo>
                    <a:pt x="11502" y="7411"/>
                  </a:lnTo>
                  <a:lnTo>
                    <a:pt x="12942" y="7534"/>
                  </a:lnTo>
                  <a:lnTo>
                    <a:pt x="14905" y="9890"/>
                  </a:lnTo>
                  <a:lnTo>
                    <a:pt x="16359" y="11570"/>
                  </a:lnTo>
                  <a:lnTo>
                    <a:pt x="15605" y="15885"/>
                  </a:lnTo>
                  <a:lnTo>
                    <a:pt x="13237" y="17127"/>
                  </a:lnTo>
                  <a:lnTo>
                    <a:pt x="13413" y="18260"/>
                  </a:lnTo>
                  <a:lnTo>
                    <a:pt x="12641" y="20736"/>
                  </a:lnTo>
                  <a:lnTo>
                    <a:pt x="14267" y="24230"/>
                  </a:lnTo>
                  <a:lnTo>
                    <a:pt x="15497" y="24239"/>
                  </a:lnTo>
                  <a:lnTo>
                    <a:pt x="15953" y="26951"/>
                  </a:lnTo>
                  <a:lnTo>
                    <a:pt x="18244" y="31129"/>
                  </a:lnTo>
                  <a:lnTo>
                    <a:pt x="17307" y="31299"/>
                  </a:lnTo>
                  <a:lnTo>
                    <a:pt x="15184" y="30888"/>
                  </a:lnTo>
                  <a:lnTo>
                    <a:pt x="13920" y="32163"/>
                  </a:lnTo>
                  <a:lnTo>
                    <a:pt x="12172" y="33003"/>
                  </a:lnTo>
                  <a:lnTo>
                    <a:pt x="10955" y="33209"/>
                  </a:lnTo>
                  <a:lnTo>
                    <a:pt x="10522" y="34149"/>
                  </a:lnTo>
                  <a:lnTo>
                    <a:pt x="8636" y="33909"/>
                  </a:lnTo>
                  <a:lnTo>
                    <a:pt x="6292" y="31649"/>
                  </a:lnTo>
                  <a:lnTo>
                    <a:pt x="6041" y="29422"/>
                  </a:lnTo>
                  <a:lnTo>
                    <a:pt x="5094" y="26988"/>
                  </a:lnTo>
                  <a:lnTo>
                    <a:pt x="5786" y="22894"/>
                  </a:lnTo>
                  <a:lnTo>
                    <a:pt x="6891" y="21204"/>
                  </a:lnTo>
                  <a:lnTo>
                    <a:pt x="6067" y="18965"/>
                  </a:lnTo>
                  <a:lnTo>
                    <a:pt x="4768" y="18231"/>
                  </a:lnTo>
                  <a:lnTo>
                    <a:pt x="5330" y="16121"/>
                  </a:lnTo>
                  <a:lnTo>
                    <a:pt x="4472" y="15008"/>
                  </a:lnTo>
                  <a:lnTo>
                    <a:pt x="2469" y="15210"/>
                  </a:lnTo>
                  <a:lnTo>
                    <a:pt x="0" y="11542"/>
                  </a:lnTo>
                  <a:lnTo>
                    <a:pt x="1090" y="10223"/>
                  </a:lnTo>
                  <a:lnTo>
                    <a:pt x="1105" y="7999"/>
                  </a:lnTo>
                  <a:lnTo>
                    <a:pt x="3497" y="7243"/>
                  </a:lnTo>
                  <a:lnTo>
                    <a:pt x="4488" y="6348"/>
                  </a:lnTo>
                  <a:lnTo>
                    <a:pt x="3257" y="4553"/>
                  </a:lnTo>
                  <a:lnTo>
                    <a:pt x="3675" y="2801"/>
                  </a:lnTo>
                  <a:lnTo>
                    <a:pt x="6850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1" name="Polygon form 1201"/>
            <p:cNvSpPr/>
            <p:nvPr/>
          </p:nvSpPr>
          <p:spPr>
            <a:xfrm>
              <a:off x="383149" y="4012100"/>
              <a:ext cx="23844" cy="14771"/>
            </a:xfrm>
            <a:custGeom>
              <a:avLst/>
              <a:gdLst/>
              <a:ahLst/>
              <a:cxnLst/>
              <a:rect l="0" t="0" r="0" b="0"/>
              <a:pathLst>
                <a:path w="23844" h="14771">
                  <a:moveTo>
                    <a:pt x="6809" y="14771"/>
                  </a:moveTo>
                  <a:lnTo>
                    <a:pt x="6340" y="13214"/>
                  </a:lnTo>
                  <a:lnTo>
                    <a:pt x="5241" y="12761"/>
                  </a:lnTo>
                  <a:lnTo>
                    <a:pt x="5754" y="10790"/>
                  </a:lnTo>
                  <a:lnTo>
                    <a:pt x="5307" y="10245"/>
                  </a:lnTo>
                  <a:lnTo>
                    <a:pt x="4573" y="9876"/>
                  </a:lnTo>
                  <a:lnTo>
                    <a:pt x="2835" y="10428"/>
                  </a:lnTo>
                  <a:lnTo>
                    <a:pt x="2781" y="9760"/>
                  </a:lnTo>
                  <a:lnTo>
                    <a:pt x="1742" y="8942"/>
                  </a:lnTo>
                  <a:lnTo>
                    <a:pt x="1059" y="7938"/>
                  </a:lnTo>
                  <a:lnTo>
                    <a:pt x="0" y="7497"/>
                  </a:lnTo>
                  <a:lnTo>
                    <a:pt x="958" y="6261"/>
                  </a:lnTo>
                  <a:lnTo>
                    <a:pt x="792" y="5284"/>
                  </a:lnTo>
                  <a:lnTo>
                    <a:pt x="1192" y="4342"/>
                  </a:lnTo>
                  <a:lnTo>
                    <a:pt x="3180" y="3003"/>
                  </a:lnTo>
                  <a:lnTo>
                    <a:pt x="5173" y="1163"/>
                  </a:lnTo>
                  <a:lnTo>
                    <a:pt x="5536" y="1365"/>
                  </a:lnTo>
                  <a:lnTo>
                    <a:pt x="6491" y="519"/>
                  </a:lnTo>
                  <a:lnTo>
                    <a:pt x="7580" y="475"/>
                  </a:lnTo>
                  <a:lnTo>
                    <a:pt x="7871" y="885"/>
                  </a:lnTo>
                  <a:lnTo>
                    <a:pt x="8491" y="655"/>
                  </a:lnTo>
                  <a:lnTo>
                    <a:pt x="10179" y="1142"/>
                  </a:lnTo>
                  <a:lnTo>
                    <a:pt x="11941" y="1055"/>
                  </a:lnTo>
                  <a:lnTo>
                    <a:pt x="13232" y="540"/>
                  </a:lnTo>
                  <a:lnTo>
                    <a:pt x="13754" y="0"/>
                  </a:lnTo>
                  <a:lnTo>
                    <a:pt x="14919" y="284"/>
                  </a:lnTo>
                  <a:lnTo>
                    <a:pt x="15773" y="639"/>
                  </a:lnTo>
                  <a:lnTo>
                    <a:pt x="16776" y="548"/>
                  </a:lnTo>
                  <a:lnTo>
                    <a:pt x="17586" y="139"/>
                  </a:lnTo>
                  <a:lnTo>
                    <a:pt x="19211" y="861"/>
                  </a:lnTo>
                  <a:lnTo>
                    <a:pt x="19794" y="984"/>
                  </a:lnTo>
                  <a:lnTo>
                    <a:pt x="20818" y="1929"/>
                  </a:lnTo>
                  <a:lnTo>
                    <a:pt x="21757" y="3054"/>
                  </a:lnTo>
                  <a:lnTo>
                    <a:pt x="23029" y="3837"/>
                  </a:lnTo>
                  <a:lnTo>
                    <a:pt x="23844" y="5208"/>
                  </a:lnTo>
                  <a:lnTo>
                    <a:pt x="22562" y="5080"/>
                  </a:lnTo>
                  <a:lnTo>
                    <a:pt x="21950" y="5737"/>
                  </a:lnTo>
                  <a:lnTo>
                    <a:pt x="20553" y="6350"/>
                  </a:lnTo>
                  <a:lnTo>
                    <a:pt x="19597" y="6332"/>
                  </a:lnTo>
                  <a:lnTo>
                    <a:pt x="18680" y="6939"/>
                  </a:lnTo>
                  <a:lnTo>
                    <a:pt x="17952" y="6700"/>
                  </a:lnTo>
                  <a:lnTo>
                    <a:pt x="17406" y="5935"/>
                  </a:lnTo>
                  <a:lnTo>
                    <a:pt x="16992" y="6069"/>
                  </a:lnTo>
                  <a:lnTo>
                    <a:pt x="16352" y="7234"/>
                  </a:lnTo>
                  <a:lnTo>
                    <a:pt x="15995" y="7183"/>
                  </a:lnTo>
                  <a:lnTo>
                    <a:pt x="15801" y="8194"/>
                  </a:lnTo>
                  <a:lnTo>
                    <a:pt x="14306" y="9521"/>
                  </a:lnTo>
                  <a:lnTo>
                    <a:pt x="13534" y="10091"/>
                  </a:lnTo>
                  <a:lnTo>
                    <a:pt x="13069" y="10693"/>
                  </a:lnTo>
                  <a:lnTo>
                    <a:pt x="12077" y="9675"/>
                  </a:lnTo>
                  <a:lnTo>
                    <a:pt x="11093" y="10971"/>
                  </a:lnTo>
                  <a:lnTo>
                    <a:pt x="10307" y="10920"/>
                  </a:lnTo>
                  <a:lnTo>
                    <a:pt x="9404" y="11017"/>
                  </a:lnTo>
                  <a:lnTo>
                    <a:pt x="9186" y="13443"/>
                  </a:lnTo>
                  <a:lnTo>
                    <a:pt x="8624" y="13475"/>
                  </a:lnTo>
                  <a:lnTo>
                    <a:pt x="8013" y="14592"/>
                  </a:lnTo>
                  <a:lnTo>
                    <a:pt x="6809" y="1477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2" name="Polygon form 1202"/>
            <p:cNvSpPr/>
            <p:nvPr/>
          </p:nvSpPr>
          <p:spPr>
            <a:xfrm>
              <a:off x="767547" y="3872126"/>
              <a:ext cx="19115" cy="18857"/>
            </a:xfrm>
            <a:custGeom>
              <a:avLst/>
              <a:gdLst/>
              <a:ahLst/>
              <a:cxnLst/>
              <a:rect l="0" t="0" r="0" b="0"/>
              <a:pathLst>
                <a:path w="19115" h="18857">
                  <a:moveTo>
                    <a:pt x="16945" y="2709"/>
                  </a:moveTo>
                  <a:lnTo>
                    <a:pt x="17928" y="4521"/>
                  </a:lnTo>
                  <a:lnTo>
                    <a:pt x="19115" y="5848"/>
                  </a:lnTo>
                  <a:lnTo>
                    <a:pt x="18000" y="7635"/>
                  </a:lnTo>
                  <a:lnTo>
                    <a:pt x="16393" y="6612"/>
                  </a:lnTo>
                  <a:lnTo>
                    <a:pt x="14092" y="6705"/>
                  </a:lnTo>
                  <a:lnTo>
                    <a:pt x="11158" y="5957"/>
                  </a:lnTo>
                  <a:lnTo>
                    <a:pt x="9609" y="6079"/>
                  </a:lnTo>
                  <a:lnTo>
                    <a:pt x="8966" y="7063"/>
                  </a:lnTo>
                  <a:lnTo>
                    <a:pt x="7682" y="5995"/>
                  </a:lnTo>
                  <a:lnTo>
                    <a:pt x="7137" y="7955"/>
                  </a:lnTo>
                  <a:lnTo>
                    <a:pt x="8951" y="10137"/>
                  </a:lnTo>
                  <a:lnTo>
                    <a:pt x="9795" y="11587"/>
                  </a:lnTo>
                  <a:lnTo>
                    <a:pt x="11483" y="13328"/>
                  </a:lnTo>
                  <a:lnTo>
                    <a:pt x="12854" y="14355"/>
                  </a:lnTo>
                  <a:lnTo>
                    <a:pt x="14294" y="16306"/>
                  </a:lnTo>
                  <a:lnTo>
                    <a:pt x="17444" y="18053"/>
                  </a:lnTo>
                  <a:lnTo>
                    <a:pt x="17140" y="18857"/>
                  </a:lnTo>
                  <a:lnTo>
                    <a:pt x="13805" y="17153"/>
                  </a:lnTo>
                  <a:lnTo>
                    <a:pt x="11705" y="15480"/>
                  </a:lnTo>
                  <a:lnTo>
                    <a:pt x="8506" y="14115"/>
                  </a:lnTo>
                  <a:lnTo>
                    <a:pt x="5415" y="10682"/>
                  </a:lnTo>
                  <a:lnTo>
                    <a:pt x="6066" y="10323"/>
                  </a:lnTo>
                  <a:lnTo>
                    <a:pt x="4391" y="8360"/>
                  </a:lnTo>
                  <a:lnTo>
                    <a:pt x="4211" y="6773"/>
                  </a:lnTo>
                  <a:lnTo>
                    <a:pt x="2013" y="6052"/>
                  </a:lnTo>
                  <a:lnTo>
                    <a:pt x="1132" y="8092"/>
                  </a:lnTo>
                  <a:lnTo>
                    <a:pt x="37" y="6526"/>
                  </a:lnTo>
                  <a:lnTo>
                    <a:pt x="0" y="4893"/>
                  </a:lnTo>
                  <a:lnTo>
                    <a:pt x="113" y="4816"/>
                  </a:lnTo>
                  <a:lnTo>
                    <a:pt x="2444" y="4954"/>
                  </a:lnTo>
                  <a:lnTo>
                    <a:pt x="2995" y="4155"/>
                  </a:lnTo>
                  <a:lnTo>
                    <a:pt x="4184" y="4911"/>
                  </a:lnTo>
                  <a:lnTo>
                    <a:pt x="5497" y="4989"/>
                  </a:lnTo>
                  <a:lnTo>
                    <a:pt x="5383" y="3675"/>
                  </a:lnTo>
                  <a:lnTo>
                    <a:pt x="6499" y="3182"/>
                  </a:lnTo>
                  <a:lnTo>
                    <a:pt x="6668" y="1278"/>
                  </a:lnTo>
                  <a:lnTo>
                    <a:pt x="9195" y="0"/>
                  </a:lnTo>
                  <a:lnTo>
                    <a:pt x="10295" y="567"/>
                  </a:lnTo>
                  <a:lnTo>
                    <a:pt x="12949" y="2556"/>
                  </a:lnTo>
                  <a:lnTo>
                    <a:pt x="15772" y="3427"/>
                  </a:lnTo>
                  <a:lnTo>
                    <a:pt x="16945" y="270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3" name="Polygon form 1203"/>
            <p:cNvSpPr/>
            <p:nvPr/>
          </p:nvSpPr>
          <p:spPr>
            <a:xfrm>
              <a:off x="441969" y="3994187"/>
              <a:ext cx="11254" cy="9199"/>
            </a:xfrm>
            <a:custGeom>
              <a:avLst/>
              <a:gdLst/>
              <a:ahLst/>
              <a:cxnLst/>
              <a:rect l="0" t="0" r="0" b="0"/>
              <a:pathLst>
                <a:path w="11254" h="9199">
                  <a:moveTo>
                    <a:pt x="5882" y="0"/>
                  </a:moveTo>
                  <a:lnTo>
                    <a:pt x="8128" y="270"/>
                  </a:lnTo>
                  <a:lnTo>
                    <a:pt x="11254" y="1109"/>
                  </a:lnTo>
                  <a:lnTo>
                    <a:pt x="11195" y="3755"/>
                  </a:lnTo>
                  <a:lnTo>
                    <a:pt x="10642" y="5612"/>
                  </a:lnTo>
                  <a:lnTo>
                    <a:pt x="9613" y="6408"/>
                  </a:lnTo>
                  <a:lnTo>
                    <a:pt x="10375" y="7884"/>
                  </a:lnTo>
                  <a:lnTo>
                    <a:pt x="10118" y="9199"/>
                  </a:lnTo>
                  <a:lnTo>
                    <a:pt x="7738" y="8320"/>
                  </a:lnTo>
                  <a:lnTo>
                    <a:pt x="5920" y="8617"/>
                  </a:lnTo>
                  <a:lnTo>
                    <a:pt x="3679" y="8215"/>
                  </a:lnTo>
                  <a:lnTo>
                    <a:pt x="1795" y="9082"/>
                  </a:lnTo>
                  <a:lnTo>
                    <a:pt x="0" y="7523"/>
                  </a:lnTo>
                  <a:lnTo>
                    <a:pt x="557" y="5965"/>
                  </a:lnTo>
                  <a:lnTo>
                    <a:pt x="3910" y="6719"/>
                  </a:lnTo>
                  <a:lnTo>
                    <a:pt x="6684" y="7173"/>
                  </a:lnTo>
                  <a:lnTo>
                    <a:pt x="8187" y="6125"/>
                  </a:lnTo>
                  <a:lnTo>
                    <a:pt x="6779" y="3984"/>
                  </a:lnTo>
                  <a:lnTo>
                    <a:pt x="7081" y="2132"/>
                  </a:lnTo>
                  <a:lnTo>
                    <a:pt x="4836" y="1319"/>
                  </a:lnTo>
                  <a:lnTo>
                    <a:pt x="5882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4" name="Polygon form 1204"/>
            <p:cNvSpPr/>
            <p:nvPr/>
          </p:nvSpPr>
          <p:spPr>
            <a:xfrm>
              <a:off x="775407" y="3861974"/>
              <a:ext cx="20844" cy="13580"/>
            </a:xfrm>
            <a:custGeom>
              <a:avLst/>
              <a:gdLst/>
              <a:ahLst/>
              <a:cxnLst/>
              <a:rect l="0" t="0" r="0" b="0"/>
              <a:pathLst>
                <a:path w="20844" h="13580">
                  <a:moveTo>
                    <a:pt x="0" y="8526"/>
                  </a:moveTo>
                  <a:lnTo>
                    <a:pt x="829" y="5486"/>
                  </a:lnTo>
                  <a:lnTo>
                    <a:pt x="106" y="4474"/>
                  </a:lnTo>
                  <a:lnTo>
                    <a:pt x="1948" y="4443"/>
                  </a:lnTo>
                  <a:lnTo>
                    <a:pt x="2021" y="2519"/>
                  </a:lnTo>
                  <a:lnTo>
                    <a:pt x="3794" y="3703"/>
                  </a:lnTo>
                  <a:lnTo>
                    <a:pt x="5048" y="4201"/>
                  </a:lnTo>
                  <a:lnTo>
                    <a:pt x="7735" y="3590"/>
                  </a:lnTo>
                  <a:lnTo>
                    <a:pt x="7903" y="2642"/>
                  </a:lnTo>
                  <a:lnTo>
                    <a:pt x="9184" y="2485"/>
                  </a:lnTo>
                  <a:lnTo>
                    <a:pt x="10695" y="1733"/>
                  </a:lnTo>
                  <a:lnTo>
                    <a:pt x="11079" y="2029"/>
                  </a:lnTo>
                  <a:lnTo>
                    <a:pt x="12544" y="1420"/>
                  </a:lnTo>
                  <a:lnTo>
                    <a:pt x="13184" y="302"/>
                  </a:lnTo>
                  <a:lnTo>
                    <a:pt x="14216" y="0"/>
                  </a:lnTo>
                  <a:lnTo>
                    <a:pt x="17864" y="1377"/>
                  </a:lnTo>
                  <a:lnTo>
                    <a:pt x="18500" y="885"/>
                  </a:lnTo>
                  <a:lnTo>
                    <a:pt x="20462" y="2137"/>
                  </a:lnTo>
                  <a:lnTo>
                    <a:pt x="20844" y="3395"/>
                  </a:lnTo>
                  <a:lnTo>
                    <a:pt x="18967" y="4413"/>
                  </a:lnTo>
                  <a:lnTo>
                    <a:pt x="17785" y="7627"/>
                  </a:lnTo>
                  <a:lnTo>
                    <a:pt x="16146" y="10848"/>
                  </a:lnTo>
                  <a:lnTo>
                    <a:pt x="13589" y="11772"/>
                  </a:lnTo>
                  <a:lnTo>
                    <a:pt x="11502" y="11592"/>
                  </a:lnTo>
                  <a:lnTo>
                    <a:pt x="9086" y="12861"/>
                  </a:lnTo>
                  <a:lnTo>
                    <a:pt x="7913" y="13580"/>
                  </a:lnTo>
                  <a:lnTo>
                    <a:pt x="5089" y="12708"/>
                  </a:lnTo>
                  <a:lnTo>
                    <a:pt x="2435" y="10720"/>
                  </a:lnTo>
                  <a:lnTo>
                    <a:pt x="1336" y="10153"/>
                  </a:lnTo>
                  <a:lnTo>
                    <a:pt x="559" y="8572"/>
                  </a:lnTo>
                  <a:lnTo>
                    <a:pt x="0" y="852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5" name="Polygon form 1205"/>
            <p:cNvSpPr/>
            <p:nvPr/>
          </p:nvSpPr>
          <p:spPr>
            <a:xfrm>
              <a:off x="1141070" y="4068786"/>
              <a:ext cx="38612" cy="43366"/>
            </a:xfrm>
            <a:custGeom>
              <a:avLst/>
              <a:gdLst/>
              <a:ahLst/>
              <a:cxnLst/>
              <a:rect l="0" t="0" r="0" b="0"/>
              <a:pathLst>
                <a:path w="38612" h="43366">
                  <a:moveTo>
                    <a:pt x="34217" y="12783"/>
                  </a:moveTo>
                  <a:lnTo>
                    <a:pt x="38612" y="17560"/>
                  </a:lnTo>
                  <a:lnTo>
                    <a:pt x="34061" y="18180"/>
                  </a:lnTo>
                  <a:lnTo>
                    <a:pt x="32798" y="21706"/>
                  </a:lnTo>
                  <a:lnTo>
                    <a:pt x="32944" y="26391"/>
                  </a:lnTo>
                  <a:lnTo>
                    <a:pt x="29195" y="29913"/>
                  </a:lnTo>
                  <a:lnTo>
                    <a:pt x="28966" y="35051"/>
                  </a:lnTo>
                  <a:lnTo>
                    <a:pt x="27164" y="42926"/>
                  </a:lnTo>
                  <a:lnTo>
                    <a:pt x="26686" y="41088"/>
                  </a:lnTo>
                  <a:lnTo>
                    <a:pt x="22211" y="43366"/>
                  </a:lnTo>
                  <a:lnTo>
                    <a:pt x="20836" y="40210"/>
                  </a:lnTo>
                  <a:lnTo>
                    <a:pt x="18109" y="39898"/>
                  </a:lnTo>
                  <a:lnTo>
                    <a:pt x="16259" y="38239"/>
                  </a:lnTo>
                  <a:lnTo>
                    <a:pt x="11617" y="40049"/>
                  </a:lnTo>
                  <a:lnTo>
                    <a:pt x="10311" y="37562"/>
                  </a:lnTo>
                  <a:lnTo>
                    <a:pt x="7784" y="37827"/>
                  </a:lnTo>
                  <a:lnTo>
                    <a:pt x="4636" y="37217"/>
                  </a:lnTo>
                  <a:lnTo>
                    <a:pt x="4230" y="30367"/>
                  </a:lnTo>
                  <a:lnTo>
                    <a:pt x="2336" y="28943"/>
                  </a:lnTo>
                  <a:lnTo>
                    <a:pt x="534" y="24578"/>
                  </a:lnTo>
                  <a:lnTo>
                    <a:pt x="0" y="20119"/>
                  </a:lnTo>
                  <a:lnTo>
                    <a:pt x="400" y="15397"/>
                  </a:lnTo>
                  <a:lnTo>
                    <a:pt x="2618" y="12000"/>
                  </a:lnTo>
                  <a:lnTo>
                    <a:pt x="3327" y="15408"/>
                  </a:lnTo>
                  <a:lnTo>
                    <a:pt x="5993" y="18286"/>
                  </a:lnTo>
                  <a:lnTo>
                    <a:pt x="8463" y="17242"/>
                  </a:lnTo>
                  <a:lnTo>
                    <a:pt x="10923" y="17606"/>
                  </a:lnTo>
                  <a:lnTo>
                    <a:pt x="13128" y="15010"/>
                  </a:lnTo>
                  <a:lnTo>
                    <a:pt x="14964" y="14555"/>
                  </a:lnTo>
                  <a:lnTo>
                    <a:pt x="18626" y="15982"/>
                  </a:lnTo>
                  <a:lnTo>
                    <a:pt x="21745" y="14877"/>
                  </a:lnTo>
                  <a:lnTo>
                    <a:pt x="23528" y="7712"/>
                  </a:lnTo>
                  <a:lnTo>
                    <a:pt x="24942" y="5912"/>
                  </a:lnTo>
                  <a:lnTo>
                    <a:pt x="26000" y="42"/>
                  </a:lnTo>
                  <a:lnTo>
                    <a:pt x="30415" y="0"/>
                  </a:lnTo>
                  <a:lnTo>
                    <a:pt x="33790" y="838"/>
                  </a:lnTo>
                  <a:lnTo>
                    <a:pt x="31823" y="5524"/>
                  </a:lnTo>
                  <a:lnTo>
                    <a:pt x="34819" y="10400"/>
                  </a:lnTo>
                  <a:lnTo>
                    <a:pt x="34217" y="1278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6" name="Polygon form 1206"/>
            <p:cNvSpPr/>
            <p:nvPr/>
          </p:nvSpPr>
          <p:spPr>
            <a:xfrm>
              <a:off x="1087782" y="4063656"/>
              <a:ext cx="42086" cy="57093"/>
            </a:xfrm>
            <a:custGeom>
              <a:avLst/>
              <a:gdLst/>
              <a:ahLst/>
              <a:cxnLst/>
              <a:rect l="0" t="0" r="0" b="0"/>
              <a:pathLst>
                <a:path w="42086" h="57093">
                  <a:moveTo>
                    <a:pt x="40258" y="57037"/>
                  </a:moveTo>
                  <a:lnTo>
                    <a:pt x="36005" y="57093"/>
                  </a:lnTo>
                  <a:lnTo>
                    <a:pt x="33030" y="52831"/>
                  </a:lnTo>
                  <a:lnTo>
                    <a:pt x="28309" y="48661"/>
                  </a:lnTo>
                  <a:lnTo>
                    <a:pt x="26795" y="45592"/>
                  </a:lnTo>
                  <a:lnTo>
                    <a:pt x="24028" y="41470"/>
                  </a:lnTo>
                  <a:lnTo>
                    <a:pt x="22216" y="37688"/>
                  </a:lnTo>
                  <a:lnTo>
                    <a:pt x="19393" y="30637"/>
                  </a:lnTo>
                  <a:lnTo>
                    <a:pt x="16025" y="26447"/>
                  </a:lnTo>
                  <a:lnTo>
                    <a:pt x="14868" y="22131"/>
                  </a:lnTo>
                  <a:lnTo>
                    <a:pt x="13391" y="18217"/>
                  </a:lnTo>
                  <a:lnTo>
                    <a:pt x="9854" y="15073"/>
                  </a:lnTo>
                  <a:lnTo>
                    <a:pt x="7718" y="10798"/>
                  </a:lnTo>
                  <a:lnTo>
                    <a:pt x="4723" y="8014"/>
                  </a:lnTo>
                  <a:lnTo>
                    <a:pt x="471" y="2539"/>
                  </a:lnTo>
                  <a:lnTo>
                    <a:pt x="0" y="0"/>
                  </a:lnTo>
                  <a:lnTo>
                    <a:pt x="2481" y="178"/>
                  </a:lnTo>
                  <a:lnTo>
                    <a:pt x="8474" y="1088"/>
                  </a:lnTo>
                  <a:lnTo>
                    <a:pt x="12110" y="5959"/>
                  </a:lnTo>
                  <a:lnTo>
                    <a:pt x="15221" y="9339"/>
                  </a:lnTo>
                  <a:lnTo>
                    <a:pt x="17414" y="11415"/>
                  </a:lnTo>
                  <a:lnTo>
                    <a:pt x="21207" y="16802"/>
                  </a:lnTo>
                  <a:lnTo>
                    <a:pt x="25118" y="16866"/>
                  </a:lnTo>
                  <a:lnTo>
                    <a:pt x="28414" y="20309"/>
                  </a:lnTo>
                  <a:lnTo>
                    <a:pt x="30684" y="24532"/>
                  </a:lnTo>
                  <a:lnTo>
                    <a:pt x="33622" y="26838"/>
                  </a:lnTo>
                  <a:lnTo>
                    <a:pt x="32067" y="30964"/>
                  </a:lnTo>
                  <a:lnTo>
                    <a:pt x="34254" y="32723"/>
                  </a:lnTo>
                  <a:lnTo>
                    <a:pt x="35634" y="32856"/>
                  </a:lnTo>
                  <a:lnTo>
                    <a:pt x="36230" y="36387"/>
                  </a:lnTo>
                  <a:lnTo>
                    <a:pt x="37504" y="39218"/>
                  </a:lnTo>
                  <a:lnTo>
                    <a:pt x="40315" y="39679"/>
                  </a:lnTo>
                  <a:lnTo>
                    <a:pt x="42086" y="42899"/>
                  </a:lnTo>
                  <a:lnTo>
                    <a:pt x="40859" y="49198"/>
                  </a:lnTo>
                  <a:lnTo>
                    <a:pt x="40258" y="5703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7" name="Polygon form 1207"/>
            <p:cNvSpPr/>
            <p:nvPr/>
          </p:nvSpPr>
          <p:spPr>
            <a:xfrm>
              <a:off x="1223998" y="4092988"/>
              <a:ext cx="40060" cy="47379"/>
            </a:xfrm>
            <a:custGeom>
              <a:avLst/>
              <a:gdLst/>
              <a:ahLst/>
              <a:cxnLst/>
              <a:rect l="0" t="0" r="0" b="0"/>
              <a:pathLst>
                <a:path w="40060" h="47379">
                  <a:moveTo>
                    <a:pt x="13920" y="4183"/>
                  </a:moveTo>
                  <a:lnTo>
                    <a:pt x="14744" y="12823"/>
                  </a:lnTo>
                  <a:lnTo>
                    <a:pt x="18575" y="16058"/>
                  </a:lnTo>
                  <a:lnTo>
                    <a:pt x="22028" y="10404"/>
                  </a:lnTo>
                  <a:lnTo>
                    <a:pt x="26537" y="7191"/>
                  </a:lnTo>
                  <a:lnTo>
                    <a:pt x="29955" y="7205"/>
                  </a:lnTo>
                  <a:lnTo>
                    <a:pt x="33189" y="9103"/>
                  </a:lnTo>
                  <a:lnTo>
                    <a:pt x="35974" y="11055"/>
                  </a:lnTo>
                  <a:lnTo>
                    <a:pt x="40060" y="12121"/>
                  </a:lnTo>
                  <a:lnTo>
                    <a:pt x="38960" y="29764"/>
                  </a:lnTo>
                  <a:lnTo>
                    <a:pt x="36960" y="47379"/>
                  </a:lnTo>
                  <a:lnTo>
                    <a:pt x="34167" y="42858"/>
                  </a:lnTo>
                  <a:lnTo>
                    <a:pt x="30428" y="41675"/>
                  </a:lnTo>
                  <a:lnTo>
                    <a:pt x="29294" y="43183"/>
                  </a:lnTo>
                  <a:lnTo>
                    <a:pt x="24439" y="43223"/>
                  </a:lnTo>
                  <a:lnTo>
                    <a:pt x="26593" y="38897"/>
                  </a:lnTo>
                  <a:lnTo>
                    <a:pt x="29169" y="37460"/>
                  </a:lnTo>
                  <a:lnTo>
                    <a:pt x="28778" y="31591"/>
                  </a:lnTo>
                  <a:lnTo>
                    <a:pt x="27339" y="27045"/>
                  </a:lnTo>
                  <a:lnTo>
                    <a:pt x="20244" y="22391"/>
                  </a:lnTo>
                  <a:lnTo>
                    <a:pt x="17109" y="21901"/>
                  </a:lnTo>
                  <a:lnTo>
                    <a:pt x="11635" y="16901"/>
                  </a:lnTo>
                  <a:lnTo>
                    <a:pt x="10358" y="19478"/>
                  </a:lnTo>
                  <a:lnTo>
                    <a:pt x="8856" y="19930"/>
                  </a:lnTo>
                  <a:lnTo>
                    <a:pt x="8096" y="17969"/>
                  </a:lnTo>
                  <a:lnTo>
                    <a:pt x="8203" y="15658"/>
                  </a:lnTo>
                  <a:lnTo>
                    <a:pt x="5383" y="13021"/>
                  </a:lnTo>
                  <a:lnTo>
                    <a:pt x="9596" y="11137"/>
                  </a:lnTo>
                  <a:lnTo>
                    <a:pt x="12334" y="11260"/>
                  </a:lnTo>
                  <a:lnTo>
                    <a:pt x="12060" y="9843"/>
                  </a:lnTo>
                  <a:lnTo>
                    <a:pt x="6433" y="9796"/>
                  </a:lnTo>
                  <a:lnTo>
                    <a:pt x="4998" y="6625"/>
                  </a:lnTo>
                  <a:lnTo>
                    <a:pt x="1584" y="5630"/>
                  </a:lnTo>
                  <a:lnTo>
                    <a:pt x="0" y="3003"/>
                  </a:lnTo>
                  <a:lnTo>
                    <a:pt x="5200" y="1729"/>
                  </a:lnTo>
                  <a:lnTo>
                    <a:pt x="7184" y="0"/>
                  </a:lnTo>
                  <a:lnTo>
                    <a:pt x="13341" y="2198"/>
                  </a:lnTo>
                  <a:lnTo>
                    <a:pt x="13920" y="418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8" name="Polygon form 1208"/>
            <p:cNvSpPr/>
            <p:nvPr/>
          </p:nvSpPr>
          <p:spPr>
            <a:xfrm>
              <a:off x="1178568" y="4082410"/>
              <a:ext cx="25085" cy="38049"/>
            </a:xfrm>
            <a:custGeom>
              <a:avLst/>
              <a:gdLst/>
              <a:ahLst/>
              <a:cxnLst/>
              <a:rect l="0" t="0" r="0" b="0"/>
              <a:pathLst>
                <a:path w="25085" h="38049">
                  <a:moveTo>
                    <a:pt x="25085" y="1168"/>
                  </a:moveTo>
                  <a:lnTo>
                    <a:pt x="22060" y="6372"/>
                  </a:lnTo>
                  <a:lnTo>
                    <a:pt x="19174" y="7381"/>
                  </a:lnTo>
                  <a:lnTo>
                    <a:pt x="15467" y="6363"/>
                  </a:lnTo>
                  <a:lnTo>
                    <a:pt x="9059" y="6629"/>
                  </a:lnTo>
                  <a:lnTo>
                    <a:pt x="5702" y="7380"/>
                  </a:lnTo>
                  <a:lnTo>
                    <a:pt x="5148" y="11311"/>
                  </a:lnTo>
                  <a:lnTo>
                    <a:pt x="8532" y="15940"/>
                  </a:lnTo>
                  <a:lnTo>
                    <a:pt x="10645" y="13589"/>
                  </a:lnTo>
                  <a:lnTo>
                    <a:pt x="17836" y="11829"/>
                  </a:lnTo>
                  <a:lnTo>
                    <a:pt x="17493" y="14234"/>
                  </a:lnTo>
                  <a:lnTo>
                    <a:pt x="15827" y="13471"/>
                  </a:lnTo>
                  <a:lnTo>
                    <a:pt x="14108" y="16522"/>
                  </a:lnTo>
                  <a:lnTo>
                    <a:pt x="10677" y="18527"/>
                  </a:lnTo>
                  <a:lnTo>
                    <a:pt x="14091" y="25227"/>
                  </a:lnTo>
                  <a:lnTo>
                    <a:pt x="13309" y="27012"/>
                  </a:lnTo>
                  <a:lnTo>
                    <a:pt x="16433" y="33067"/>
                  </a:lnTo>
                  <a:lnTo>
                    <a:pt x="16171" y="36495"/>
                  </a:lnTo>
                  <a:lnTo>
                    <a:pt x="14012" y="37999"/>
                  </a:lnTo>
                  <a:lnTo>
                    <a:pt x="12641" y="36146"/>
                  </a:lnTo>
                  <a:lnTo>
                    <a:pt x="14770" y="31902"/>
                  </a:lnTo>
                  <a:lnTo>
                    <a:pt x="10880" y="33875"/>
                  </a:lnTo>
                  <a:lnTo>
                    <a:pt x="10014" y="32423"/>
                  </a:lnTo>
                  <a:lnTo>
                    <a:pt x="10628" y="30420"/>
                  </a:lnTo>
                  <a:lnTo>
                    <a:pt x="8014" y="27343"/>
                  </a:lnTo>
                  <a:lnTo>
                    <a:pt x="8506" y="22279"/>
                  </a:lnTo>
                  <a:lnTo>
                    <a:pt x="5885" y="23841"/>
                  </a:lnTo>
                  <a:lnTo>
                    <a:pt x="5934" y="29899"/>
                  </a:lnTo>
                  <a:lnTo>
                    <a:pt x="5625" y="37329"/>
                  </a:lnTo>
                  <a:lnTo>
                    <a:pt x="3138" y="38049"/>
                  </a:lnTo>
                  <a:lnTo>
                    <a:pt x="1599" y="36506"/>
                  </a:lnTo>
                  <a:lnTo>
                    <a:pt x="3002" y="31747"/>
                  </a:lnTo>
                  <a:lnTo>
                    <a:pt x="2664" y="26737"/>
                  </a:lnTo>
                  <a:lnTo>
                    <a:pt x="1050" y="26685"/>
                  </a:lnTo>
                  <a:lnTo>
                    <a:pt x="0" y="23127"/>
                  </a:lnTo>
                  <a:lnTo>
                    <a:pt x="1696" y="19743"/>
                  </a:lnTo>
                  <a:lnTo>
                    <a:pt x="2336" y="15629"/>
                  </a:lnTo>
                  <a:lnTo>
                    <a:pt x="4330" y="7812"/>
                  </a:lnTo>
                  <a:lnTo>
                    <a:pt x="5126" y="5671"/>
                  </a:lnTo>
                  <a:lnTo>
                    <a:pt x="8349" y="1804"/>
                  </a:lnTo>
                  <a:lnTo>
                    <a:pt x="11376" y="3332"/>
                  </a:lnTo>
                  <a:lnTo>
                    <a:pt x="16234" y="4044"/>
                  </a:lnTo>
                  <a:lnTo>
                    <a:pt x="20654" y="3815"/>
                  </a:lnTo>
                  <a:lnTo>
                    <a:pt x="24390" y="0"/>
                  </a:lnTo>
                  <a:lnTo>
                    <a:pt x="25085" y="11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9" name="Polygon form 1209"/>
            <p:cNvSpPr/>
            <p:nvPr/>
          </p:nvSpPr>
          <p:spPr>
            <a:xfrm>
              <a:off x="1125945" y="4120924"/>
              <a:ext cx="38861" cy="15080"/>
            </a:xfrm>
            <a:custGeom>
              <a:avLst/>
              <a:gdLst/>
              <a:ahLst/>
              <a:cxnLst/>
              <a:rect l="0" t="0" r="0" b="0"/>
              <a:pathLst>
                <a:path w="38861" h="15080">
                  <a:moveTo>
                    <a:pt x="12509" y="4606"/>
                  </a:moveTo>
                  <a:lnTo>
                    <a:pt x="19806" y="5221"/>
                  </a:lnTo>
                  <a:lnTo>
                    <a:pt x="20816" y="3129"/>
                  </a:lnTo>
                  <a:lnTo>
                    <a:pt x="27726" y="5691"/>
                  </a:lnTo>
                  <a:lnTo>
                    <a:pt x="28827" y="9033"/>
                  </a:lnTo>
                  <a:lnTo>
                    <a:pt x="34477" y="10067"/>
                  </a:lnTo>
                  <a:lnTo>
                    <a:pt x="38861" y="13207"/>
                  </a:lnTo>
                  <a:lnTo>
                    <a:pt x="34295" y="15080"/>
                  </a:lnTo>
                  <a:lnTo>
                    <a:pt x="30310" y="12933"/>
                  </a:lnTo>
                  <a:lnTo>
                    <a:pt x="26837" y="13008"/>
                  </a:lnTo>
                  <a:lnTo>
                    <a:pt x="22910" y="12557"/>
                  </a:lnTo>
                  <a:lnTo>
                    <a:pt x="19422" y="11577"/>
                  </a:lnTo>
                  <a:lnTo>
                    <a:pt x="15173" y="9555"/>
                  </a:lnTo>
                  <a:lnTo>
                    <a:pt x="12410" y="9006"/>
                  </a:lnTo>
                  <a:lnTo>
                    <a:pt x="10762" y="9616"/>
                  </a:lnTo>
                  <a:lnTo>
                    <a:pt x="3964" y="7417"/>
                  </a:lnTo>
                  <a:lnTo>
                    <a:pt x="3476" y="5228"/>
                  </a:lnTo>
                  <a:lnTo>
                    <a:pt x="0" y="4807"/>
                  </a:lnTo>
                  <a:lnTo>
                    <a:pt x="2977" y="0"/>
                  </a:lnTo>
                  <a:lnTo>
                    <a:pt x="7609" y="356"/>
                  </a:lnTo>
                  <a:lnTo>
                    <a:pt x="10563" y="2381"/>
                  </a:lnTo>
                  <a:lnTo>
                    <a:pt x="12124" y="2790"/>
                  </a:lnTo>
                  <a:lnTo>
                    <a:pt x="12509" y="460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0" name="Polygon form 1210"/>
            <p:cNvSpPr/>
            <p:nvPr/>
          </p:nvSpPr>
          <p:spPr>
            <a:xfrm>
              <a:off x="1211992" y="4079562"/>
              <a:ext cx="4947" cy="16205"/>
            </a:xfrm>
            <a:custGeom>
              <a:avLst/>
              <a:gdLst/>
              <a:ahLst/>
              <a:cxnLst/>
              <a:rect l="0" t="0" r="0" b="0"/>
              <a:pathLst>
                <a:path w="4947" h="16205">
                  <a:moveTo>
                    <a:pt x="4947" y="5483"/>
                  </a:moveTo>
                  <a:lnTo>
                    <a:pt x="4791" y="10096"/>
                  </a:lnTo>
                  <a:lnTo>
                    <a:pt x="2805" y="9581"/>
                  </a:lnTo>
                  <a:lnTo>
                    <a:pt x="2222" y="12789"/>
                  </a:lnTo>
                  <a:lnTo>
                    <a:pt x="3786" y="15575"/>
                  </a:lnTo>
                  <a:lnTo>
                    <a:pt x="2702" y="16205"/>
                  </a:lnTo>
                  <a:lnTo>
                    <a:pt x="1177" y="12865"/>
                  </a:lnTo>
                  <a:lnTo>
                    <a:pt x="0" y="6134"/>
                  </a:lnTo>
                  <a:lnTo>
                    <a:pt x="691" y="1924"/>
                  </a:lnTo>
                  <a:lnTo>
                    <a:pt x="1914" y="0"/>
                  </a:lnTo>
                  <a:lnTo>
                    <a:pt x="2266" y="2876"/>
                  </a:lnTo>
                  <a:lnTo>
                    <a:pt x="4546" y="3329"/>
                  </a:lnTo>
                  <a:lnTo>
                    <a:pt x="4947" y="548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1" name="Polygon form 1211"/>
            <p:cNvSpPr/>
            <p:nvPr/>
          </p:nvSpPr>
          <p:spPr>
            <a:xfrm>
              <a:off x="1213528" y="4105832"/>
              <a:ext cx="11151" cy="5641"/>
            </a:xfrm>
            <a:custGeom>
              <a:avLst/>
              <a:gdLst/>
              <a:ahLst/>
              <a:cxnLst/>
              <a:rect l="0" t="0" r="0" b="0"/>
              <a:pathLst>
                <a:path w="11151" h="5641">
                  <a:moveTo>
                    <a:pt x="9956" y="1577"/>
                  </a:moveTo>
                  <a:lnTo>
                    <a:pt x="11151" y="5641"/>
                  </a:lnTo>
                  <a:lnTo>
                    <a:pt x="8022" y="3426"/>
                  </a:lnTo>
                  <a:lnTo>
                    <a:pt x="4834" y="2954"/>
                  </a:lnTo>
                  <a:lnTo>
                    <a:pt x="2649" y="3282"/>
                  </a:lnTo>
                  <a:lnTo>
                    <a:pt x="0" y="3072"/>
                  </a:lnTo>
                  <a:lnTo>
                    <a:pt x="1037" y="182"/>
                  </a:lnTo>
                  <a:lnTo>
                    <a:pt x="5792" y="0"/>
                  </a:lnTo>
                  <a:lnTo>
                    <a:pt x="9956" y="157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2" name="Polygon form 1212"/>
            <p:cNvSpPr/>
            <p:nvPr/>
          </p:nvSpPr>
          <p:spPr>
            <a:xfrm>
              <a:off x="1180671" y="4133245"/>
              <a:ext cx="11791" cy="4232"/>
            </a:xfrm>
            <a:custGeom>
              <a:avLst/>
              <a:gdLst/>
              <a:ahLst/>
              <a:cxnLst/>
              <a:rect l="0" t="0" r="0" b="0"/>
              <a:pathLst>
                <a:path w="11791" h="4232">
                  <a:moveTo>
                    <a:pt x="11791" y="0"/>
                  </a:moveTo>
                  <a:lnTo>
                    <a:pt x="10909" y="2882"/>
                  </a:lnTo>
                  <a:lnTo>
                    <a:pt x="5002" y="4232"/>
                  </a:lnTo>
                  <a:lnTo>
                    <a:pt x="0" y="3482"/>
                  </a:lnTo>
                  <a:lnTo>
                    <a:pt x="199" y="1588"/>
                  </a:lnTo>
                  <a:lnTo>
                    <a:pt x="3349" y="572"/>
                  </a:lnTo>
                  <a:lnTo>
                    <a:pt x="5572" y="2178"/>
                  </a:lnTo>
                  <a:lnTo>
                    <a:pt x="8158" y="1836"/>
                  </a:lnTo>
                  <a:lnTo>
                    <a:pt x="11791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3" name="Polygon form 1213"/>
            <p:cNvSpPr/>
            <p:nvPr/>
          </p:nvSpPr>
          <p:spPr>
            <a:xfrm>
              <a:off x="1193214" y="4137583"/>
              <a:ext cx="6918" cy="7525"/>
            </a:xfrm>
            <a:custGeom>
              <a:avLst/>
              <a:gdLst/>
              <a:ahLst/>
              <a:cxnLst/>
              <a:rect l="0" t="0" r="0" b="0"/>
              <a:pathLst>
                <a:path w="6918" h="7525">
                  <a:moveTo>
                    <a:pt x="3786" y="6464"/>
                  </a:moveTo>
                  <a:lnTo>
                    <a:pt x="370" y="7525"/>
                  </a:lnTo>
                  <a:lnTo>
                    <a:pt x="0" y="6888"/>
                  </a:lnTo>
                  <a:lnTo>
                    <a:pt x="582" y="5126"/>
                  </a:lnTo>
                  <a:lnTo>
                    <a:pt x="2631" y="1986"/>
                  </a:lnTo>
                  <a:lnTo>
                    <a:pt x="6657" y="0"/>
                  </a:lnTo>
                  <a:lnTo>
                    <a:pt x="6918" y="1040"/>
                  </a:lnTo>
                  <a:lnTo>
                    <a:pt x="6789" y="2626"/>
                  </a:lnTo>
                  <a:lnTo>
                    <a:pt x="3786" y="646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4" name="Polygon form 1214"/>
            <p:cNvSpPr/>
            <p:nvPr/>
          </p:nvSpPr>
          <p:spPr>
            <a:xfrm>
              <a:off x="1168386" y="4132874"/>
              <a:ext cx="9300" cy="4829"/>
            </a:xfrm>
            <a:custGeom>
              <a:avLst/>
              <a:gdLst/>
              <a:ahLst/>
              <a:cxnLst/>
              <a:rect l="0" t="0" r="0" b="0"/>
              <a:pathLst>
                <a:path w="9300" h="4829">
                  <a:moveTo>
                    <a:pt x="4954" y="0"/>
                  </a:moveTo>
                  <a:lnTo>
                    <a:pt x="6187" y="1404"/>
                  </a:lnTo>
                  <a:lnTo>
                    <a:pt x="8593" y="1029"/>
                  </a:lnTo>
                  <a:lnTo>
                    <a:pt x="9300" y="3247"/>
                  </a:lnTo>
                  <a:lnTo>
                    <a:pt x="4770" y="4192"/>
                  </a:lnTo>
                  <a:lnTo>
                    <a:pt x="2047" y="4829"/>
                  </a:lnTo>
                  <a:lnTo>
                    <a:pt x="0" y="4745"/>
                  </a:lnTo>
                  <a:lnTo>
                    <a:pt x="1639" y="1804"/>
                  </a:lnTo>
                  <a:lnTo>
                    <a:pt x="3738" y="1805"/>
                  </a:lnTo>
                  <a:lnTo>
                    <a:pt x="4954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5" name="Polygon form 1215"/>
            <p:cNvSpPr/>
            <p:nvPr/>
          </p:nvSpPr>
          <p:spPr>
            <a:xfrm>
              <a:off x="1176563" y="4139578"/>
              <a:ext cx="6618" cy="4683"/>
            </a:xfrm>
            <a:custGeom>
              <a:avLst/>
              <a:gdLst/>
              <a:ahLst/>
              <a:cxnLst/>
              <a:rect l="0" t="0" r="0" b="0"/>
              <a:pathLst>
                <a:path w="6618" h="4683">
                  <a:moveTo>
                    <a:pt x="6205" y="4624"/>
                  </a:moveTo>
                  <a:lnTo>
                    <a:pt x="4591" y="4683"/>
                  </a:lnTo>
                  <a:lnTo>
                    <a:pt x="0" y="936"/>
                  </a:lnTo>
                  <a:lnTo>
                    <a:pt x="3680" y="0"/>
                  </a:lnTo>
                  <a:lnTo>
                    <a:pt x="5488" y="1624"/>
                  </a:lnTo>
                  <a:lnTo>
                    <a:pt x="6618" y="3231"/>
                  </a:lnTo>
                  <a:lnTo>
                    <a:pt x="6205" y="462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6" name="Polygon form 1216"/>
            <p:cNvSpPr/>
            <p:nvPr/>
          </p:nvSpPr>
          <p:spPr>
            <a:xfrm>
              <a:off x="1206242" y="4107483"/>
              <a:ext cx="4774" cy="3475"/>
            </a:xfrm>
            <a:custGeom>
              <a:avLst/>
              <a:gdLst/>
              <a:ahLst/>
              <a:cxnLst/>
              <a:rect l="0" t="0" r="0" b="0"/>
              <a:pathLst>
                <a:path w="4774" h="3475">
                  <a:moveTo>
                    <a:pt x="4774" y="1743"/>
                  </a:moveTo>
                  <a:lnTo>
                    <a:pt x="3249" y="3475"/>
                  </a:lnTo>
                  <a:lnTo>
                    <a:pt x="643" y="2484"/>
                  </a:lnTo>
                  <a:lnTo>
                    <a:pt x="0" y="219"/>
                  </a:lnTo>
                  <a:lnTo>
                    <a:pt x="3898" y="0"/>
                  </a:lnTo>
                  <a:lnTo>
                    <a:pt x="4774" y="174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7" name="Polygon form 1217"/>
            <p:cNvSpPr/>
            <p:nvPr/>
          </p:nvSpPr>
          <p:spPr>
            <a:xfrm>
              <a:off x="1236358" y="4120096"/>
              <a:ext cx="2555" cy="7712"/>
            </a:xfrm>
            <a:custGeom>
              <a:avLst/>
              <a:gdLst/>
              <a:ahLst/>
              <a:cxnLst/>
              <a:rect l="0" t="0" r="0" b="0"/>
              <a:pathLst>
                <a:path w="2555" h="7712">
                  <a:moveTo>
                    <a:pt x="2321" y="4120"/>
                  </a:moveTo>
                  <a:lnTo>
                    <a:pt x="0" y="7712"/>
                  </a:lnTo>
                  <a:lnTo>
                    <a:pt x="13" y="3694"/>
                  </a:lnTo>
                  <a:lnTo>
                    <a:pt x="861" y="1790"/>
                  </a:lnTo>
                  <a:lnTo>
                    <a:pt x="1813" y="0"/>
                  </a:lnTo>
                  <a:lnTo>
                    <a:pt x="2555" y="1575"/>
                  </a:lnTo>
                  <a:lnTo>
                    <a:pt x="2321" y="412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8" name="Polygon form 1218"/>
            <p:cNvSpPr/>
            <p:nvPr/>
          </p:nvSpPr>
          <p:spPr>
            <a:xfrm>
              <a:off x="974558" y="3918202"/>
              <a:ext cx="102079" cy="133878"/>
            </a:xfrm>
            <a:custGeom>
              <a:avLst/>
              <a:gdLst/>
              <a:ahLst/>
              <a:cxnLst/>
              <a:rect l="0" t="0" r="0" b="0"/>
              <a:pathLst>
                <a:path w="102079" h="133878">
                  <a:moveTo>
                    <a:pt x="21410" y="0"/>
                  </a:moveTo>
                  <a:lnTo>
                    <a:pt x="26858" y="5485"/>
                  </a:lnTo>
                  <a:lnTo>
                    <a:pt x="27654" y="9442"/>
                  </a:lnTo>
                  <a:lnTo>
                    <a:pt x="29765" y="11855"/>
                  </a:lnTo>
                  <a:lnTo>
                    <a:pt x="30346" y="14330"/>
                  </a:lnTo>
                  <a:lnTo>
                    <a:pt x="27625" y="13790"/>
                  </a:lnTo>
                  <a:lnTo>
                    <a:pt x="30080" y="19081"/>
                  </a:lnTo>
                  <a:lnTo>
                    <a:pt x="34402" y="22001"/>
                  </a:lnTo>
                  <a:lnTo>
                    <a:pt x="40271" y="25186"/>
                  </a:lnTo>
                  <a:lnTo>
                    <a:pt x="38573" y="27482"/>
                  </a:lnTo>
                  <a:lnTo>
                    <a:pt x="38328" y="32079"/>
                  </a:lnTo>
                  <a:lnTo>
                    <a:pt x="42279" y="33780"/>
                  </a:lnTo>
                  <a:lnTo>
                    <a:pt x="46276" y="36032"/>
                  </a:lnTo>
                  <a:lnTo>
                    <a:pt x="51670" y="38578"/>
                  </a:lnTo>
                  <a:lnTo>
                    <a:pt x="56795" y="39013"/>
                  </a:lnTo>
                  <a:lnTo>
                    <a:pt x="59501" y="41414"/>
                  </a:lnTo>
                  <a:lnTo>
                    <a:pt x="62422" y="41768"/>
                  </a:lnTo>
                  <a:lnTo>
                    <a:pt x="67077" y="42733"/>
                  </a:lnTo>
                  <a:lnTo>
                    <a:pt x="70083" y="42528"/>
                  </a:lnTo>
                  <a:lnTo>
                    <a:pt x="70009" y="40572"/>
                  </a:lnTo>
                  <a:lnTo>
                    <a:pt x="68729" y="37481"/>
                  </a:lnTo>
                  <a:lnTo>
                    <a:pt x="68453" y="35361"/>
                  </a:lnTo>
                  <a:lnTo>
                    <a:pt x="70378" y="34236"/>
                  </a:lnTo>
                  <a:lnTo>
                    <a:pt x="71707" y="38080"/>
                  </a:lnTo>
                  <a:lnTo>
                    <a:pt x="72041" y="39058"/>
                  </a:lnTo>
                  <a:lnTo>
                    <a:pt x="75818" y="40780"/>
                  </a:lnTo>
                  <a:lnTo>
                    <a:pt x="77898" y="39916"/>
                  </a:lnTo>
                  <a:lnTo>
                    <a:pt x="81045" y="40113"/>
                  </a:lnTo>
                  <a:lnTo>
                    <a:pt x="83963" y="39839"/>
                  </a:lnTo>
                  <a:lnTo>
                    <a:pt x="83399" y="36808"/>
                  </a:lnTo>
                  <a:lnTo>
                    <a:pt x="81499" y="35306"/>
                  </a:lnTo>
                  <a:lnTo>
                    <a:pt x="84236" y="34559"/>
                  </a:lnTo>
                  <a:lnTo>
                    <a:pt x="86466" y="30751"/>
                  </a:lnTo>
                  <a:lnTo>
                    <a:pt x="89669" y="27420"/>
                  </a:lnTo>
                  <a:lnTo>
                    <a:pt x="93035" y="28480"/>
                  </a:lnTo>
                  <a:lnTo>
                    <a:pt x="94950" y="26279"/>
                  </a:lnTo>
                  <a:lnTo>
                    <a:pt x="97567" y="29258"/>
                  </a:lnTo>
                  <a:lnTo>
                    <a:pt x="96979" y="31388"/>
                  </a:lnTo>
                  <a:lnTo>
                    <a:pt x="101071" y="31934"/>
                  </a:lnTo>
                  <a:lnTo>
                    <a:pt x="101899" y="33793"/>
                  </a:lnTo>
                  <a:lnTo>
                    <a:pt x="100904" y="34760"/>
                  </a:lnTo>
                  <a:lnTo>
                    <a:pt x="102079" y="37785"/>
                  </a:lnTo>
                  <a:lnTo>
                    <a:pt x="99243" y="37015"/>
                  </a:lnTo>
                  <a:lnTo>
                    <a:pt x="95516" y="40642"/>
                  </a:lnTo>
                  <a:lnTo>
                    <a:pt x="96391" y="43462"/>
                  </a:lnTo>
                  <a:lnTo>
                    <a:pt x="95470" y="47690"/>
                  </a:lnTo>
                  <a:lnTo>
                    <a:pt x="95897" y="50104"/>
                  </a:lnTo>
                  <a:lnTo>
                    <a:pt x="95270" y="54244"/>
                  </a:lnTo>
                  <a:lnTo>
                    <a:pt x="92132" y="53235"/>
                  </a:lnTo>
                  <a:lnTo>
                    <a:pt x="93198" y="58350"/>
                  </a:lnTo>
                  <a:lnTo>
                    <a:pt x="92750" y="60064"/>
                  </a:lnTo>
                  <a:lnTo>
                    <a:pt x="93612" y="62147"/>
                  </a:lnTo>
                  <a:lnTo>
                    <a:pt x="92049" y="63386"/>
                  </a:lnTo>
                  <a:lnTo>
                    <a:pt x="88335" y="55631"/>
                  </a:lnTo>
                  <a:lnTo>
                    <a:pt x="87325" y="55686"/>
                  </a:lnTo>
                  <a:lnTo>
                    <a:pt x="87447" y="58859"/>
                  </a:lnTo>
                  <a:lnTo>
                    <a:pt x="84850" y="56382"/>
                  </a:lnTo>
                  <a:lnTo>
                    <a:pt x="85330" y="53535"/>
                  </a:lnTo>
                  <a:lnTo>
                    <a:pt x="86902" y="53185"/>
                  </a:lnTo>
                  <a:lnTo>
                    <a:pt x="87573" y="48948"/>
                  </a:lnTo>
                  <a:lnTo>
                    <a:pt x="85259" y="48194"/>
                  </a:lnTo>
                  <a:lnTo>
                    <a:pt x="81891" y="48405"/>
                  </a:lnTo>
                  <a:lnTo>
                    <a:pt x="78252" y="47871"/>
                  </a:lnTo>
                  <a:lnTo>
                    <a:pt x="77083" y="44469"/>
                  </a:lnTo>
                  <a:lnTo>
                    <a:pt x="75285" y="44298"/>
                  </a:lnTo>
                  <a:lnTo>
                    <a:pt x="71871" y="42297"/>
                  </a:lnTo>
                  <a:lnTo>
                    <a:pt x="71413" y="45675"/>
                  </a:lnTo>
                  <a:lnTo>
                    <a:pt x="74677" y="48167"/>
                  </a:lnTo>
                  <a:lnTo>
                    <a:pt x="72828" y="50085"/>
                  </a:lnTo>
                  <a:lnTo>
                    <a:pt x="72434" y="51904"/>
                  </a:lnTo>
                  <a:lnTo>
                    <a:pt x="74994" y="53134"/>
                  </a:lnTo>
                  <a:lnTo>
                    <a:pt x="75043" y="56117"/>
                  </a:lnTo>
                  <a:lnTo>
                    <a:pt x="77135" y="59765"/>
                  </a:lnTo>
                  <a:lnTo>
                    <a:pt x="78576" y="63795"/>
                  </a:lnTo>
                  <a:lnTo>
                    <a:pt x="78419" y="65609"/>
                  </a:lnTo>
                  <a:lnTo>
                    <a:pt x="75888" y="65633"/>
                  </a:lnTo>
                  <a:lnTo>
                    <a:pt x="71526" y="66806"/>
                  </a:lnTo>
                  <a:lnTo>
                    <a:pt x="72463" y="70494"/>
                  </a:lnTo>
                  <a:lnTo>
                    <a:pt x="71026" y="73463"/>
                  </a:lnTo>
                  <a:lnTo>
                    <a:pt x="66257" y="76927"/>
                  </a:lnTo>
                  <a:lnTo>
                    <a:pt x="63048" y="82816"/>
                  </a:lnTo>
                  <a:lnTo>
                    <a:pt x="60720" y="85982"/>
                  </a:lnTo>
                  <a:lnTo>
                    <a:pt x="57462" y="89283"/>
                  </a:lnTo>
                  <a:lnTo>
                    <a:pt x="57784" y="91536"/>
                  </a:lnTo>
                  <a:lnTo>
                    <a:pt x="56077" y="92787"/>
                  </a:lnTo>
                  <a:lnTo>
                    <a:pt x="52924" y="94618"/>
                  </a:lnTo>
                  <a:lnTo>
                    <a:pt x="51196" y="94916"/>
                  </a:lnTo>
                  <a:lnTo>
                    <a:pt x="50552" y="98670"/>
                  </a:lnTo>
                  <a:lnTo>
                    <a:pt x="52116" y="105017"/>
                  </a:lnTo>
                  <a:lnTo>
                    <a:pt x="52776" y="109073"/>
                  </a:lnTo>
                  <a:lnTo>
                    <a:pt x="51655" y="113751"/>
                  </a:lnTo>
                  <a:lnTo>
                    <a:pt x="52417" y="122068"/>
                  </a:lnTo>
                  <a:lnTo>
                    <a:pt x="50463" y="122334"/>
                  </a:lnTo>
                  <a:lnTo>
                    <a:pt x="49031" y="126089"/>
                  </a:lnTo>
                  <a:lnTo>
                    <a:pt x="50319" y="127687"/>
                  </a:lnTo>
                  <a:lnTo>
                    <a:pt x="46937" y="129117"/>
                  </a:lnTo>
                  <a:lnTo>
                    <a:pt x="45882" y="132457"/>
                  </a:lnTo>
                  <a:lnTo>
                    <a:pt x="44438" y="133878"/>
                  </a:lnTo>
                  <a:lnTo>
                    <a:pt x="40506" y="129358"/>
                  </a:lnTo>
                  <a:lnTo>
                    <a:pt x="38216" y="122548"/>
                  </a:lnTo>
                  <a:lnTo>
                    <a:pt x="36332" y="117651"/>
                  </a:lnTo>
                  <a:lnTo>
                    <a:pt x="34788" y="115365"/>
                  </a:lnTo>
                  <a:lnTo>
                    <a:pt x="32317" y="110718"/>
                  </a:lnTo>
                  <a:lnTo>
                    <a:pt x="30739" y="104647"/>
                  </a:lnTo>
                  <a:lnTo>
                    <a:pt x="29745" y="101620"/>
                  </a:lnTo>
                  <a:lnTo>
                    <a:pt x="25515" y="95010"/>
                  </a:lnTo>
                  <a:lnTo>
                    <a:pt x="22727" y="85632"/>
                  </a:lnTo>
                  <a:lnTo>
                    <a:pt x="20721" y="79450"/>
                  </a:lnTo>
                  <a:lnTo>
                    <a:pt x="19842" y="73576"/>
                  </a:lnTo>
                  <a:lnTo>
                    <a:pt x="18392" y="69056"/>
                  </a:lnTo>
                  <a:lnTo>
                    <a:pt x="13439" y="72093"/>
                  </a:lnTo>
                  <a:lnTo>
                    <a:pt x="10723" y="71578"/>
                  </a:lnTo>
                  <a:lnTo>
                    <a:pt x="4940" y="65842"/>
                  </a:lnTo>
                  <a:lnTo>
                    <a:pt x="6438" y="64050"/>
                  </a:lnTo>
                  <a:lnTo>
                    <a:pt x="5029" y="62183"/>
                  </a:lnTo>
                  <a:lnTo>
                    <a:pt x="0" y="58202"/>
                  </a:lnTo>
                  <a:lnTo>
                    <a:pt x="1894" y="54917"/>
                  </a:lnTo>
                  <a:lnTo>
                    <a:pt x="9997" y="54699"/>
                  </a:lnTo>
                  <a:lnTo>
                    <a:pt x="8493" y="50572"/>
                  </a:lnTo>
                  <a:lnTo>
                    <a:pt x="5965" y="48186"/>
                  </a:lnTo>
                  <a:lnTo>
                    <a:pt x="4824" y="44484"/>
                  </a:lnTo>
                  <a:lnTo>
                    <a:pt x="2006" y="42393"/>
                  </a:lnTo>
                  <a:lnTo>
                    <a:pt x="4974" y="37210"/>
                  </a:lnTo>
                  <a:lnTo>
                    <a:pt x="9264" y="37437"/>
                  </a:lnTo>
                  <a:lnTo>
                    <a:pt x="11934" y="32246"/>
                  </a:lnTo>
                  <a:lnTo>
                    <a:pt x="13056" y="27266"/>
                  </a:lnTo>
                  <a:lnTo>
                    <a:pt x="15356" y="22292"/>
                  </a:lnTo>
                  <a:lnTo>
                    <a:pt x="14434" y="18853"/>
                  </a:lnTo>
                  <a:lnTo>
                    <a:pt x="16741" y="15941"/>
                  </a:lnTo>
                  <a:lnTo>
                    <a:pt x="13252" y="13675"/>
                  </a:lnTo>
                  <a:lnTo>
                    <a:pt x="11154" y="10465"/>
                  </a:lnTo>
                  <a:lnTo>
                    <a:pt x="8756" y="6297"/>
                  </a:lnTo>
                  <a:lnTo>
                    <a:pt x="9897" y="4148"/>
                  </a:lnTo>
                  <a:lnTo>
                    <a:pt x="15545" y="5094"/>
                  </a:lnTo>
                  <a:lnTo>
                    <a:pt x="19242" y="4206"/>
                  </a:lnTo>
                  <a:lnTo>
                    <a:pt x="21410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9" name="Polygon form 1219"/>
            <p:cNvSpPr/>
            <p:nvPr/>
          </p:nvSpPr>
          <p:spPr>
            <a:xfrm>
              <a:off x="690398" y="3831811"/>
              <a:ext cx="12717" cy="16257"/>
            </a:xfrm>
            <a:custGeom>
              <a:avLst/>
              <a:gdLst/>
              <a:ahLst/>
              <a:cxnLst/>
              <a:rect l="0" t="0" r="0" b="0"/>
              <a:pathLst>
                <a:path w="12717" h="16257">
                  <a:moveTo>
                    <a:pt x="12329" y="5964"/>
                  </a:moveTo>
                  <a:lnTo>
                    <a:pt x="12717" y="9325"/>
                  </a:lnTo>
                  <a:lnTo>
                    <a:pt x="10179" y="13511"/>
                  </a:lnTo>
                  <a:lnTo>
                    <a:pt x="4446" y="16257"/>
                  </a:lnTo>
                  <a:lnTo>
                    <a:pt x="0" y="15516"/>
                  </a:lnTo>
                  <a:lnTo>
                    <a:pt x="2837" y="10625"/>
                  </a:lnTo>
                  <a:lnTo>
                    <a:pt x="1483" y="5834"/>
                  </a:lnTo>
                  <a:lnTo>
                    <a:pt x="5903" y="2182"/>
                  </a:lnTo>
                  <a:lnTo>
                    <a:pt x="8340" y="0"/>
                  </a:lnTo>
                  <a:lnTo>
                    <a:pt x="8855" y="2522"/>
                  </a:lnTo>
                  <a:lnTo>
                    <a:pt x="8099" y="5037"/>
                  </a:lnTo>
                  <a:lnTo>
                    <a:pt x="10021" y="4983"/>
                  </a:lnTo>
                  <a:lnTo>
                    <a:pt x="12329" y="596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0" name="Polygon form 1220"/>
            <p:cNvSpPr/>
            <p:nvPr/>
          </p:nvSpPr>
          <p:spPr>
            <a:xfrm>
              <a:off x="874460" y="3902275"/>
              <a:ext cx="79664" cy="68104"/>
            </a:xfrm>
            <a:custGeom>
              <a:avLst/>
              <a:gdLst/>
              <a:ahLst/>
              <a:cxnLst/>
              <a:rect l="0" t="0" r="0" b="0"/>
              <a:pathLst>
                <a:path w="79664" h="68104">
                  <a:moveTo>
                    <a:pt x="36124" y="10996"/>
                  </a:moveTo>
                  <a:lnTo>
                    <a:pt x="38975" y="9978"/>
                  </a:lnTo>
                  <a:lnTo>
                    <a:pt x="40826" y="7178"/>
                  </a:lnTo>
                  <a:lnTo>
                    <a:pt x="43172" y="7238"/>
                  </a:lnTo>
                  <a:lnTo>
                    <a:pt x="44483" y="6301"/>
                  </a:lnTo>
                  <a:lnTo>
                    <a:pt x="47045" y="6655"/>
                  </a:lnTo>
                  <a:lnTo>
                    <a:pt x="51450" y="8936"/>
                  </a:lnTo>
                  <a:lnTo>
                    <a:pt x="54345" y="9360"/>
                  </a:lnTo>
                  <a:lnTo>
                    <a:pt x="59336" y="13443"/>
                  </a:lnTo>
                  <a:lnTo>
                    <a:pt x="61975" y="13522"/>
                  </a:lnTo>
                  <a:lnTo>
                    <a:pt x="63246" y="17528"/>
                  </a:lnTo>
                  <a:lnTo>
                    <a:pt x="63193" y="23528"/>
                  </a:lnTo>
                  <a:lnTo>
                    <a:pt x="62998" y="27036"/>
                  </a:lnTo>
                  <a:lnTo>
                    <a:pt x="64695" y="27691"/>
                  </a:lnTo>
                  <a:lnTo>
                    <a:pt x="63748" y="30358"/>
                  </a:lnTo>
                  <a:lnTo>
                    <a:pt x="65727" y="34137"/>
                  </a:lnTo>
                  <a:lnTo>
                    <a:pt x="66639" y="37165"/>
                  </a:lnTo>
                  <a:lnTo>
                    <a:pt x="69517" y="37887"/>
                  </a:lnTo>
                  <a:lnTo>
                    <a:pt x="70444" y="40959"/>
                  </a:lnTo>
                  <a:lnTo>
                    <a:pt x="68043" y="45397"/>
                  </a:lnTo>
                  <a:lnTo>
                    <a:pt x="70317" y="47863"/>
                  </a:lnTo>
                  <a:lnTo>
                    <a:pt x="72325" y="50714"/>
                  </a:lnTo>
                  <a:lnTo>
                    <a:pt x="76190" y="52722"/>
                  </a:lnTo>
                  <a:lnTo>
                    <a:pt x="77075" y="56943"/>
                  </a:lnTo>
                  <a:lnTo>
                    <a:pt x="78961" y="57671"/>
                  </a:lnTo>
                  <a:lnTo>
                    <a:pt x="79664" y="59873"/>
                  </a:lnTo>
                  <a:lnTo>
                    <a:pt x="74826" y="62495"/>
                  </a:lnTo>
                  <a:lnTo>
                    <a:pt x="74378" y="68104"/>
                  </a:lnTo>
                  <a:lnTo>
                    <a:pt x="67230" y="66828"/>
                  </a:lnTo>
                  <a:lnTo>
                    <a:pt x="63051" y="65826"/>
                  </a:lnTo>
                  <a:lnTo>
                    <a:pt x="58811" y="65304"/>
                  </a:lnTo>
                  <a:lnTo>
                    <a:pt x="56314" y="59478"/>
                  </a:lnTo>
                  <a:lnTo>
                    <a:pt x="54428" y="58675"/>
                  </a:lnTo>
                  <a:lnTo>
                    <a:pt x="51759" y="59597"/>
                  </a:lnTo>
                  <a:lnTo>
                    <a:pt x="48431" y="61996"/>
                  </a:lnTo>
                  <a:lnTo>
                    <a:pt x="43718" y="60517"/>
                  </a:lnTo>
                  <a:lnTo>
                    <a:pt x="39472" y="56937"/>
                  </a:lnTo>
                  <a:lnTo>
                    <a:pt x="35755" y="55660"/>
                  </a:lnTo>
                  <a:lnTo>
                    <a:pt x="32632" y="51196"/>
                  </a:lnTo>
                  <a:lnTo>
                    <a:pt x="28957" y="44913"/>
                  </a:lnTo>
                  <a:lnTo>
                    <a:pt x="27137" y="45730"/>
                  </a:lnTo>
                  <a:lnTo>
                    <a:pt x="24594" y="44208"/>
                  </a:lnTo>
                  <a:lnTo>
                    <a:pt x="23536" y="46096"/>
                  </a:lnTo>
                  <a:lnTo>
                    <a:pt x="21151" y="43643"/>
                  </a:lnTo>
                  <a:lnTo>
                    <a:pt x="20717" y="41112"/>
                  </a:lnTo>
                  <a:lnTo>
                    <a:pt x="19569" y="41140"/>
                  </a:lnTo>
                  <a:lnTo>
                    <a:pt x="19607" y="37684"/>
                  </a:lnTo>
                  <a:lnTo>
                    <a:pt x="17176" y="34119"/>
                  </a:lnTo>
                  <a:lnTo>
                    <a:pt x="12378" y="31621"/>
                  </a:lnTo>
                  <a:lnTo>
                    <a:pt x="9173" y="27171"/>
                  </a:lnTo>
                  <a:lnTo>
                    <a:pt x="9371" y="23449"/>
                  </a:lnTo>
                  <a:lnTo>
                    <a:pt x="10866" y="21768"/>
                  </a:lnTo>
                  <a:lnTo>
                    <a:pt x="10112" y="19004"/>
                  </a:lnTo>
                  <a:lnTo>
                    <a:pt x="7556" y="17640"/>
                  </a:lnTo>
                  <a:lnTo>
                    <a:pt x="4280" y="12044"/>
                  </a:lnTo>
                  <a:lnTo>
                    <a:pt x="1687" y="8298"/>
                  </a:lnTo>
                  <a:lnTo>
                    <a:pt x="2097" y="6814"/>
                  </a:lnTo>
                  <a:lnTo>
                    <a:pt x="0" y="1412"/>
                  </a:lnTo>
                  <a:lnTo>
                    <a:pt x="2096" y="0"/>
                  </a:lnTo>
                  <a:lnTo>
                    <a:pt x="2988" y="1771"/>
                  </a:lnTo>
                  <a:lnTo>
                    <a:pt x="5152" y="3910"/>
                  </a:lnTo>
                  <a:lnTo>
                    <a:pt x="7643" y="4475"/>
                  </a:lnTo>
                  <a:lnTo>
                    <a:pt x="8867" y="4301"/>
                  </a:lnTo>
                  <a:lnTo>
                    <a:pt x="12227" y="688"/>
                  </a:lnTo>
                  <a:lnTo>
                    <a:pt x="13443" y="301"/>
                  </a:lnTo>
                  <a:lnTo>
                    <a:pt x="14748" y="1662"/>
                  </a:lnTo>
                  <a:lnTo>
                    <a:pt x="14042" y="4042"/>
                  </a:lnTo>
                  <a:lnTo>
                    <a:pt x="16702" y="6463"/>
                  </a:lnTo>
                  <a:lnTo>
                    <a:pt x="17515" y="6201"/>
                  </a:lnTo>
                  <a:lnTo>
                    <a:pt x="19322" y="9668"/>
                  </a:lnTo>
                  <a:lnTo>
                    <a:pt x="22819" y="10561"/>
                  </a:lnTo>
                  <a:lnTo>
                    <a:pt x="25724" y="12872"/>
                  </a:lnTo>
                  <a:lnTo>
                    <a:pt x="30853" y="13544"/>
                  </a:lnTo>
                  <a:lnTo>
                    <a:pt x="36032" y="12118"/>
                  </a:lnTo>
                  <a:lnTo>
                    <a:pt x="36124" y="1099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1" name="Polygon form 1221"/>
            <p:cNvSpPr/>
            <p:nvPr/>
          </p:nvSpPr>
          <p:spPr>
            <a:xfrm>
              <a:off x="860505" y="3913477"/>
              <a:ext cx="37491" cy="38989"/>
            </a:xfrm>
            <a:custGeom>
              <a:avLst/>
              <a:gdLst/>
              <a:ahLst/>
              <a:cxnLst/>
              <a:rect l="0" t="0" r="0" b="0"/>
              <a:pathLst>
                <a:path w="37491" h="38989">
                  <a:moveTo>
                    <a:pt x="21511" y="6438"/>
                  </a:moveTo>
                  <a:lnTo>
                    <a:pt x="24067" y="7802"/>
                  </a:lnTo>
                  <a:lnTo>
                    <a:pt x="24820" y="10566"/>
                  </a:lnTo>
                  <a:lnTo>
                    <a:pt x="23326" y="12247"/>
                  </a:lnTo>
                  <a:lnTo>
                    <a:pt x="23128" y="15968"/>
                  </a:lnTo>
                  <a:lnTo>
                    <a:pt x="26332" y="20419"/>
                  </a:lnTo>
                  <a:lnTo>
                    <a:pt x="31131" y="22916"/>
                  </a:lnTo>
                  <a:lnTo>
                    <a:pt x="33562" y="26482"/>
                  </a:lnTo>
                  <a:lnTo>
                    <a:pt x="33523" y="29938"/>
                  </a:lnTo>
                  <a:lnTo>
                    <a:pt x="34672" y="29909"/>
                  </a:lnTo>
                  <a:lnTo>
                    <a:pt x="35105" y="32440"/>
                  </a:lnTo>
                  <a:lnTo>
                    <a:pt x="37491" y="34893"/>
                  </a:lnTo>
                  <a:lnTo>
                    <a:pt x="35310" y="34709"/>
                  </a:lnTo>
                  <a:lnTo>
                    <a:pt x="32823" y="34369"/>
                  </a:lnTo>
                  <a:lnTo>
                    <a:pt x="30838" y="38989"/>
                  </a:lnTo>
                  <a:lnTo>
                    <a:pt x="24040" y="38751"/>
                  </a:lnTo>
                  <a:lnTo>
                    <a:pt x="12530" y="29420"/>
                  </a:lnTo>
                  <a:lnTo>
                    <a:pt x="6720" y="26212"/>
                  </a:lnTo>
                  <a:lnTo>
                    <a:pt x="2227" y="25014"/>
                  </a:lnTo>
                  <a:lnTo>
                    <a:pt x="0" y="19279"/>
                  </a:lnTo>
                  <a:lnTo>
                    <a:pt x="7151" y="14188"/>
                  </a:lnTo>
                  <a:lnTo>
                    <a:pt x="7597" y="8434"/>
                  </a:lnTo>
                  <a:lnTo>
                    <a:pt x="6711" y="4984"/>
                  </a:lnTo>
                  <a:lnTo>
                    <a:pt x="8437" y="3769"/>
                  </a:lnTo>
                  <a:lnTo>
                    <a:pt x="9732" y="772"/>
                  </a:lnTo>
                  <a:lnTo>
                    <a:pt x="11103" y="0"/>
                  </a:lnTo>
                  <a:lnTo>
                    <a:pt x="15265" y="510"/>
                  </a:lnTo>
                  <a:lnTo>
                    <a:pt x="16705" y="1685"/>
                  </a:lnTo>
                  <a:lnTo>
                    <a:pt x="18234" y="842"/>
                  </a:lnTo>
                  <a:lnTo>
                    <a:pt x="21511" y="643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2" name="Polygon form 1222"/>
            <p:cNvSpPr/>
            <p:nvPr/>
          </p:nvSpPr>
          <p:spPr>
            <a:xfrm>
              <a:off x="656013" y="3778028"/>
              <a:ext cx="28782" cy="14134"/>
            </a:xfrm>
            <a:custGeom>
              <a:avLst/>
              <a:gdLst/>
              <a:ahLst/>
              <a:cxnLst/>
              <a:rect l="0" t="0" r="0" b="0"/>
              <a:pathLst>
                <a:path w="28782" h="14134">
                  <a:moveTo>
                    <a:pt x="27063" y="389"/>
                  </a:moveTo>
                  <a:lnTo>
                    <a:pt x="26077" y="3422"/>
                  </a:lnTo>
                  <a:lnTo>
                    <a:pt x="28782" y="6662"/>
                  </a:lnTo>
                  <a:lnTo>
                    <a:pt x="24807" y="10202"/>
                  </a:lnTo>
                  <a:lnTo>
                    <a:pt x="16403" y="13314"/>
                  </a:lnTo>
                  <a:lnTo>
                    <a:pt x="13882" y="14134"/>
                  </a:lnTo>
                  <a:lnTo>
                    <a:pt x="10319" y="13385"/>
                  </a:lnTo>
                  <a:lnTo>
                    <a:pt x="2824" y="11762"/>
                  </a:lnTo>
                  <a:lnTo>
                    <a:pt x="5905" y="9737"/>
                  </a:lnTo>
                  <a:lnTo>
                    <a:pt x="353" y="7329"/>
                  </a:lnTo>
                  <a:lnTo>
                    <a:pt x="5353" y="6512"/>
                  </a:lnTo>
                  <a:lnTo>
                    <a:pt x="5482" y="5131"/>
                  </a:lnTo>
                  <a:lnTo>
                    <a:pt x="0" y="3930"/>
                  </a:lnTo>
                  <a:lnTo>
                    <a:pt x="2418" y="910"/>
                  </a:lnTo>
                  <a:lnTo>
                    <a:pt x="6608" y="293"/>
                  </a:lnTo>
                  <a:lnTo>
                    <a:pt x="10243" y="3551"/>
                  </a:lnTo>
                  <a:lnTo>
                    <a:pt x="14750" y="1062"/>
                  </a:lnTo>
                  <a:lnTo>
                    <a:pt x="17933" y="2441"/>
                  </a:lnTo>
                  <a:lnTo>
                    <a:pt x="22662" y="0"/>
                  </a:lnTo>
                  <a:lnTo>
                    <a:pt x="27063" y="389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3" name="Polygon form 1223"/>
            <p:cNvSpPr/>
            <p:nvPr/>
          </p:nvSpPr>
          <p:spPr>
            <a:xfrm>
              <a:off x="845574" y="3933439"/>
              <a:ext cx="4703" cy="17910"/>
            </a:xfrm>
            <a:custGeom>
              <a:avLst/>
              <a:gdLst/>
              <a:ahLst/>
              <a:cxnLst/>
              <a:rect l="0" t="0" r="0" b="0"/>
              <a:pathLst>
                <a:path w="4703" h="17910">
                  <a:moveTo>
                    <a:pt x="4381" y="2693"/>
                  </a:moveTo>
                  <a:lnTo>
                    <a:pt x="3942" y="4194"/>
                  </a:lnTo>
                  <a:lnTo>
                    <a:pt x="2566" y="3563"/>
                  </a:lnTo>
                  <a:lnTo>
                    <a:pt x="2195" y="6724"/>
                  </a:lnTo>
                  <a:lnTo>
                    <a:pt x="3160" y="7239"/>
                  </a:lnTo>
                  <a:lnTo>
                    <a:pt x="2320" y="7905"/>
                  </a:lnTo>
                  <a:lnTo>
                    <a:pt x="2310" y="9153"/>
                  </a:lnTo>
                  <a:lnTo>
                    <a:pt x="3926" y="8482"/>
                  </a:lnTo>
                  <a:lnTo>
                    <a:pt x="4227" y="10320"/>
                  </a:lnTo>
                  <a:lnTo>
                    <a:pt x="3279" y="17910"/>
                  </a:lnTo>
                  <a:lnTo>
                    <a:pt x="0" y="9826"/>
                  </a:lnTo>
                  <a:lnTo>
                    <a:pt x="868" y="8251"/>
                  </a:lnTo>
                  <a:lnTo>
                    <a:pt x="592" y="7988"/>
                  </a:lnTo>
                  <a:lnTo>
                    <a:pt x="1282" y="5762"/>
                  </a:lnTo>
                  <a:lnTo>
                    <a:pt x="1579" y="2183"/>
                  </a:lnTo>
                  <a:lnTo>
                    <a:pt x="1942" y="978"/>
                  </a:lnTo>
                  <a:lnTo>
                    <a:pt x="2035" y="927"/>
                  </a:lnTo>
                  <a:lnTo>
                    <a:pt x="3230" y="914"/>
                  </a:lnTo>
                  <a:lnTo>
                    <a:pt x="3455" y="80"/>
                  </a:lnTo>
                  <a:lnTo>
                    <a:pt x="4404" y="0"/>
                  </a:lnTo>
                  <a:lnTo>
                    <a:pt x="4703" y="1934"/>
                  </a:lnTo>
                  <a:lnTo>
                    <a:pt x="4309" y="2662"/>
                  </a:lnTo>
                  <a:lnTo>
                    <a:pt x="4381" y="269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4" name="Polygon form 1224"/>
            <p:cNvSpPr/>
            <p:nvPr/>
          </p:nvSpPr>
          <p:spPr>
            <a:xfrm>
              <a:off x="744550" y="3869392"/>
              <a:ext cx="41147" cy="43197"/>
            </a:xfrm>
            <a:custGeom>
              <a:avLst/>
              <a:gdLst/>
              <a:ahLst/>
              <a:cxnLst/>
              <a:rect l="0" t="0" r="0" b="0"/>
              <a:pathLst>
                <a:path w="41147" h="43197">
                  <a:moveTo>
                    <a:pt x="18277" y="1629"/>
                  </a:moveTo>
                  <a:lnTo>
                    <a:pt x="23080" y="2802"/>
                  </a:lnTo>
                  <a:lnTo>
                    <a:pt x="22885" y="5121"/>
                  </a:lnTo>
                  <a:lnTo>
                    <a:pt x="23821" y="7116"/>
                  </a:lnTo>
                  <a:lnTo>
                    <a:pt x="21128" y="6455"/>
                  </a:lnTo>
                  <a:lnTo>
                    <a:pt x="18531" y="8147"/>
                  </a:lnTo>
                  <a:lnTo>
                    <a:pt x="18860" y="10480"/>
                  </a:lnTo>
                  <a:lnTo>
                    <a:pt x="18532" y="11823"/>
                  </a:lnTo>
                  <a:lnTo>
                    <a:pt x="19778" y="14208"/>
                  </a:lnTo>
                  <a:lnTo>
                    <a:pt x="23084" y="16550"/>
                  </a:lnTo>
                  <a:lnTo>
                    <a:pt x="25039" y="20423"/>
                  </a:lnTo>
                  <a:lnTo>
                    <a:pt x="29078" y="24179"/>
                  </a:lnTo>
                  <a:lnTo>
                    <a:pt x="31747" y="24124"/>
                  </a:lnTo>
                  <a:lnTo>
                    <a:pt x="32654" y="25156"/>
                  </a:lnTo>
                  <a:lnTo>
                    <a:pt x="31765" y="26102"/>
                  </a:lnTo>
                  <a:lnTo>
                    <a:pt x="34953" y="27772"/>
                  </a:lnTo>
                  <a:lnTo>
                    <a:pt x="37579" y="29169"/>
                  </a:lnTo>
                  <a:lnTo>
                    <a:pt x="40720" y="31591"/>
                  </a:lnTo>
                  <a:lnTo>
                    <a:pt x="41147" y="32466"/>
                  </a:lnTo>
                  <a:lnTo>
                    <a:pt x="40638" y="34158"/>
                  </a:lnTo>
                  <a:lnTo>
                    <a:pt x="38552" y="31982"/>
                  </a:lnTo>
                  <a:lnTo>
                    <a:pt x="35504" y="31238"/>
                  </a:lnTo>
                  <a:lnTo>
                    <a:pt x="34275" y="34296"/>
                  </a:lnTo>
                  <a:lnTo>
                    <a:pt x="36899" y="36016"/>
                  </a:lnTo>
                  <a:lnTo>
                    <a:pt x="36666" y="38475"/>
                  </a:lnTo>
                  <a:lnTo>
                    <a:pt x="35236" y="38768"/>
                  </a:lnTo>
                  <a:lnTo>
                    <a:pt x="33651" y="42822"/>
                  </a:lnTo>
                  <a:lnTo>
                    <a:pt x="32220" y="43197"/>
                  </a:lnTo>
                  <a:lnTo>
                    <a:pt x="32141" y="41759"/>
                  </a:lnTo>
                  <a:lnTo>
                    <a:pt x="32685" y="39229"/>
                  </a:lnTo>
                  <a:lnTo>
                    <a:pt x="33372" y="38217"/>
                  </a:lnTo>
                  <a:lnTo>
                    <a:pt x="31834" y="35503"/>
                  </a:lnTo>
                  <a:lnTo>
                    <a:pt x="30621" y="33140"/>
                  </a:lnTo>
                  <a:lnTo>
                    <a:pt x="29151" y="32567"/>
                  </a:lnTo>
                  <a:lnTo>
                    <a:pt x="28002" y="30546"/>
                  </a:lnTo>
                  <a:lnTo>
                    <a:pt x="25740" y="29710"/>
                  </a:lnTo>
                  <a:lnTo>
                    <a:pt x="24140" y="27832"/>
                  </a:lnTo>
                  <a:lnTo>
                    <a:pt x="21588" y="27548"/>
                  </a:lnTo>
                  <a:lnTo>
                    <a:pt x="18796" y="25445"/>
                  </a:lnTo>
                  <a:lnTo>
                    <a:pt x="15515" y="22407"/>
                  </a:lnTo>
                  <a:lnTo>
                    <a:pt x="13069" y="19714"/>
                  </a:lnTo>
                  <a:lnTo>
                    <a:pt x="11786" y="15073"/>
                  </a:lnTo>
                  <a:lnTo>
                    <a:pt x="10086" y="14537"/>
                  </a:lnTo>
                  <a:lnTo>
                    <a:pt x="7282" y="13002"/>
                  </a:lnTo>
                  <a:lnTo>
                    <a:pt x="5764" y="13646"/>
                  </a:lnTo>
                  <a:lnTo>
                    <a:pt x="3906" y="15838"/>
                  </a:lnTo>
                  <a:lnTo>
                    <a:pt x="2518" y="16189"/>
                  </a:lnTo>
                  <a:lnTo>
                    <a:pt x="2829" y="14147"/>
                  </a:lnTo>
                  <a:lnTo>
                    <a:pt x="986" y="13559"/>
                  </a:lnTo>
                  <a:lnTo>
                    <a:pt x="0" y="9925"/>
                  </a:lnTo>
                  <a:lnTo>
                    <a:pt x="1107" y="8488"/>
                  </a:lnTo>
                  <a:lnTo>
                    <a:pt x="66" y="6728"/>
                  </a:lnTo>
                  <a:lnTo>
                    <a:pt x="156" y="5399"/>
                  </a:lnTo>
                  <a:lnTo>
                    <a:pt x="1621" y="6399"/>
                  </a:lnTo>
                  <a:lnTo>
                    <a:pt x="3215" y="6167"/>
                  </a:lnTo>
                  <a:lnTo>
                    <a:pt x="5009" y="4563"/>
                  </a:lnTo>
                  <a:lnTo>
                    <a:pt x="5616" y="5305"/>
                  </a:lnTo>
                  <a:lnTo>
                    <a:pt x="7189" y="5146"/>
                  </a:lnTo>
                  <a:lnTo>
                    <a:pt x="7818" y="3246"/>
                  </a:lnTo>
                  <a:lnTo>
                    <a:pt x="10295" y="3819"/>
                  </a:lnTo>
                  <a:lnTo>
                    <a:pt x="11710" y="3016"/>
                  </a:lnTo>
                  <a:lnTo>
                    <a:pt x="11867" y="1087"/>
                  </a:lnTo>
                  <a:lnTo>
                    <a:pt x="13902" y="1740"/>
                  </a:lnTo>
                  <a:lnTo>
                    <a:pt x="14234" y="843"/>
                  </a:lnTo>
                  <a:lnTo>
                    <a:pt x="17436" y="0"/>
                  </a:lnTo>
                  <a:lnTo>
                    <a:pt x="18277" y="162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5" name="Polygon form 1225"/>
            <p:cNvSpPr/>
            <p:nvPr/>
          </p:nvSpPr>
          <p:spPr>
            <a:xfrm>
              <a:off x="765483" y="3911078"/>
              <a:ext cx="10618" cy="7593"/>
            </a:xfrm>
            <a:custGeom>
              <a:avLst/>
              <a:gdLst/>
              <a:ahLst/>
              <a:cxnLst/>
              <a:rect l="0" t="0" r="0" b="0"/>
              <a:pathLst>
                <a:path w="10618" h="7593">
                  <a:moveTo>
                    <a:pt x="10618" y="0"/>
                  </a:moveTo>
                  <a:lnTo>
                    <a:pt x="9593" y="3714"/>
                  </a:lnTo>
                  <a:lnTo>
                    <a:pt x="10206" y="5167"/>
                  </a:lnTo>
                  <a:lnTo>
                    <a:pt x="9615" y="7593"/>
                  </a:lnTo>
                  <a:lnTo>
                    <a:pt x="6826" y="5843"/>
                  </a:lnTo>
                  <a:lnTo>
                    <a:pt x="5014" y="5349"/>
                  </a:lnTo>
                  <a:lnTo>
                    <a:pt x="0" y="2994"/>
                  </a:lnTo>
                  <a:lnTo>
                    <a:pt x="365" y="576"/>
                  </a:lnTo>
                  <a:lnTo>
                    <a:pt x="4470" y="975"/>
                  </a:lnTo>
                  <a:lnTo>
                    <a:pt x="7998" y="434"/>
                  </a:lnTo>
                  <a:lnTo>
                    <a:pt x="10618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6" name="Polygon form 1226"/>
            <p:cNvSpPr/>
            <p:nvPr/>
          </p:nvSpPr>
          <p:spPr>
            <a:xfrm>
              <a:off x="749999" y="3897228"/>
              <a:ext cx="5753" cy="10837"/>
            </a:xfrm>
            <a:custGeom>
              <a:avLst/>
              <a:gdLst/>
              <a:ahLst/>
              <a:cxnLst/>
              <a:rect l="0" t="0" r="0" b="0"/>
              <a:pathLst>
                <a:path w="5753" h="10837">
                  <a:moveTo>
                    <a:pt x="3552" y="0"/>
                  </a:moveTo>
                  <a:lnTo>
                    <a:pt x="5753" y="3326"/>
                  </a:lnTo>
                  <a:lnTo>
                    <a:pt x="5530" y="9548"/>
                  </a:lnTo>
                  <a:lnTo>
                    <a:pt x="3942" y="9260"/>
                  </a:lnTo>
                  <a:lnTo>
                    <a:pt x="2587" y="10837"/>
                  </a:lnTo>
                  <a:lnTo>
                    <a:pt x="1227" y="9597"/>
                  </a:lnTo>
                  <a:lnTo>
                    <a:pt x="883" y="3925"/>
                  </a:lnTo>
                  <a:lnTo>
                    <a:pt x="0" y="1241"/>
                  </a:lnTo>
                  <a:lnTo>
                    <a:pt x="1896" y="1467"/>
                  </a:lnTo>
                  <a:lnTo>
                    <a:pt x="3552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7" name="Polygon form 1227"/>
            <p:cNvSpPr/>
            <p:nvPr/>
          </p:nvSpPr>
          <p:spPr>
            <a:xfrm>
              <a:off x="1126997" y="4148923"/>
              <a:ext cx="152444" cy="150809"/>
            </a:xfrm>
            <a:custGeom>
              <a:avLst/>
              <a:gdLst/>
              <a:ahLst/>
              <a:cxnLst/>
              <a:rect l="0" t="0" r="0" b="0"/>
              <a:pathLst>
                <a:path w="152444" h="150809">
                  <a:moveTo>
                    <a:pt x="138972" y="16891"/>
                  </a:moveTo>
                  <a:lnTo>
                    <a:pt x="139358" y="21192"/>
                  </a:lnTo>
                  <a:lnTo>
                    <a:pt x="142238" y="19267"/>
                  </a:lnTo>
                  <a:lnTo>
                    <a:pt x="142945" y="21617"/>
                  </a:lnTo>
                  <a:lnTo>
                    <a:pt x="144231" y="23820"/>
                  </a:lnTo>
                  <a:lnTo>
                    <a:pt x="143252" y="26199"/>
                  </a:lnTo>
                  <a:lnTo>
                    <a:pt x="142844" y="30877"/>
                  </a:lnTo>
                  <a:lnTo>
                    <a:pt x="142677" y="33606"/>
                  </a:lnTo>
                  <a:lnTo>
                    <a:pt x="143429" y="34318"/>
                  </a:lnTo>
                  <a:lnTo>
                    <a:pt x="143116" y="38993"/>
                  </a:lnTo>
                  <a:lnTo>
                    <a:pt x="141927" y="41769"/>
                  </a:lnTo>
                  <a:lnTo>
                    <a:pt x="141993" y="45500"/>
                  </a:lnTo>
                  <a:lnTo>
                    <a:pt x="145070" y="48578"/>
                  </a:lnTo>
                  <a:lnTo>
                    <a:pt x="146807" y="51318"/>
                  </a:lnTo>
                  <a:lnTo>
                    <a:pt x="148455" y="53840"/>
                  </a:lnTo>
                  <a:lnTo>
                    <a:pt x="147523" y="55114"/>
                  </a:lnTo>
                  <a:lnTo>
                    <a:pt x="148398" y="58649"/>
                  </a:lnTo>
                  <a:lnTo>
                    <a:pt x="147632" y="64589"/>
                  </a:lnTo>
                  <a:lnTo>
                    <a:pt x="149523" y="63518"/>
                  </a:lnTo>
                  <a:lnTo>
                    <a:pt x="150086" y="65970"/>
                  </a:lnTo>
                  <a:lnTo>
                    <a:pt x="151287" y="65211"/>
                  </a:lnTo>
                  <a:lnTo>
                    <a:pt x="149638" y="70974"/>
                  </a:lnTo>
                  <a:lnTo>
                    <a:pt x="150804" y="74494"/>
                  </a:lnTo>
                  <a:lnTo>
                    <a:pt x="151584" y="76692"/>
                  </a:lnTo>
                  <a:lnTo>
                    <a:pt x="152444" y="81296"/>
                  </a:lnTo>
                  <a:lnTo>
                    <a:pt x="151470" y="85705"/>
                  </a:lnTo>
                  <a:lnTo>
                    <a:pt x="150128" y="88771"/>
                  </a:lnTo>
                  <a:lnTo>
                    <a:pt x="148299" y="92059"/>
                  </a:lnTo>
                  <a:lnTo>
                    <a:pt x="147709" y="96764"/>
                  </a:lnTo>
                  <a:lnTo>
                    <a:pt x="145099" y="101457"/>
                  </a:lnTo>
                  <a:lnTo>
                    <a:pt x="143217" y="103854"/>
                  </a:lnTo>
                  <a:lnTo>
                    <a:pt x="139762" y="108480"/>
                  </a:lnTo>
                  <a:lnTo>
                    <a:pt x="138165" y="111517"/>
                  </a:lnTo>
                  <a:lnTo>
                    <a:pt x="135375" y="115218"/>
                  </a:lnTo>
                  <a:lnTo>
                    <a:pt x="131143" y="119824"/>
                  </a:lnTo>
                  <a:lnTo>
                    <a:pt x="127165" y="122106"/>
                  </a:lnTo>
                  <a:lnTo>
                    <a:pt x="123542" y="126004"/>
                  </a:lnTo>
                  <a:lnTo>
                    <a:pt x="120880" y="128443"/>
                  </a:lnTo>
                  <a:lnTo>
                    <a:pt x="117136" y="132798"/>
                  </a:lnTo>
                  <a:lnTo>
                    <a:pt x="114252" y="135219"/>
                  </a:lnTo>
                  <a:lnTo>
                    <a:pt x="110957" y="138972"/>
                  </a:lnTo>
                  <a:lnTo>
                    <a:pt x="108223" y="142456"/>
                  </a:lnTo>
                  <a:lnTo>
                    <a:pt x="107309" y="144096"/>
                  </a:lnTo>
                  <a:lnTo>
                    <a:pt x="104286" y="145639"/>
                  </a:lnTo>
                  <a:lnTo>
                    <a:pt x="100586" y="145371"/>
                  </a:lnTo>
                  <a:lnTo>
                    <a:pt x="96242" y="147090"/>
                  </a:lnTo>
                  <a:lnTo>
                    <a:pt x="93455" y="148874"/>
                  </a:lnTo>
                  <a:lnTo>
                    <a:pt x="90062" y="150809"/>
                  </a:lnTo>
                  <a:lnTo>
                    <a:pt x="88938" y="148241"/>
                  </a:lnTo>
                  <a:lnTo>
                    <a:pt x="87575" y="147106"/>
                  </a:lnTo>
                  <a:lnTo>
                    <a:pt x="89807" y="144521"/>
                  </a:lnTo>
                  <a:lnTo>
                    <a:pt x="87426" y="145269"/>
                  </a:lnTo>
                  <a:lnTo>
                    <a:pt x="82218" y="148599"/>
                  </a:lnTo>
                  <a:lnTo>
                    <a:pt x="80352" y="146895"/>
                  </a:lnTo>
                  <a:lnTo>
                    <a:pt x="79051" y="145879"/>
                  </a:lnTo>
                  <a:lnTo>
                    <a:pt x="77445" y="145301"/>
                  </a:lnTo>
                  <a:lnTo>
                    <a:pt x="75252" y="143477"/>
                  </a:lnTo>
                  <a:lnTo>
                    <a:pt x="75097" y="140119"/>
                  </a:lnTo>
                  <a:lnTo>
                    <a:pt x="76829" y="136200"/>
                  </a:lnTo>
                  <a:lnTo>
                    <a:pt x="77591" y="133548"/>
                  </a:lnTo>
                  <a:lnTo>
                    <a:pt x="77176" y="131309"/>
                  </a:lnTo>
                  <a:lnTo>
                    <a:pt x="74345" y="130359"/>
                  </a:lnTo>
                  <a:lnTo>
                    <a:pt x="76842" y="128003"/>
                  </a:lnTo>
                  <a:lnTo>
                    <a:pt x="78150" y="124130"/>
                  </a:lnTo>
                  <a:lnTo>
                    <a:pt x="74556" y="127494"/>
                  </a:lnTo>
                  <a:lnTo>
                    <a:pt x="71070" y="128125"/>
                  </a:lnTo>
                  <a:lnTo>
                    <a:pt x="74381" y="125486"/>
                  </a:lnTo>
                  <a:lnTo>
                    <a:pt x="76502" y="122591"/>
                  </a:lnTo>
                  <a:lnTo>
                    <a:pt x="79153" y="120216"/>
                  </a:lnTo>
                  <a:lnTo>
                    <a:pt x="80893" y="116394"/>
                  </a:lnTo>
                  <a:lnTo>
                    <a:pt x="75836" y="120492"/>
                  </a:lnTo>
                  <a:lnTo>
                    <a:pt x="72797" y="122032"/>
                  </a:lnTo>
                  <a:lnTo>
                    <a:pt x="69312" y="125957"/>
                  </a:lnTo>
                  <a:lnTo>
                    <a:pt x="67835" y="123603"/>
                  </a:lnTo>
                  <a:lnTo>
                    <a:pt x="69382" y="120910"/>
                  </a:lnTo>
                  <a:lnTo>
                    <a:pt x="69196" y="117008"/>
                  </a:lnTo>
                  <a:lnTo>
                    <a:pt x="68379" y="114927"/>
                  </a:lnTo>
                  <a:lnTo>
                    <a:pt x="69614" y="113806"/>
                  </a:lnTo>
                  <a:lnTo>
                    <a:pt x="66758" y="110310"/>
                  </a:lnTo>
                  <a:lnTo>
                    <a:pt x="64419" y="109950"/>
                  </a:lnTo>
                  <a:lnTo>
                    <a:pt x="62297" y="107174"/>
                  </a:lnTo>
                  <a:lnTo>
                    <a:pt x="55895" y="107131"/>
                  </a:lnTo>
                  <a:lnTo>
                    <a:pt x="50582" y="108578"/>
                  </a:lnTo>
                  <a:lnTo>
                    <a:pt x="45874" y="109945"/>
                  </a:lnTo>
                  <a:lnTo>
                    <a:pt x="42743" y="109337"/>
                  </a:lnTo>
                  <a:lnTo>
                    <a:pt x="37895" y="111631"/>
                  </a:lnTo>
                  <a:lnTo>
                    <a:pt x="34375" y="112552"/>
                  </a:lnTo>
                  <a:lnTo>
                    <a:pt x="32478" y="115142"/>
                  </a:lnTo>
                  <a:lnTo>
                    <a:pt x="30246" y="117083"/>
                  </a:lnTo>
                  <a:lnTo>
                    <a:pt x="27291" y="116965"/>
                  </a:lnTo>
                  <a:lnTo>
                    <a:pt x="24936" y="117235"/>
                  </a:lnTo>
                  <a:lnTo>
                    <a:pt x="22344" y="116074"/>
                  </a:lnTo>
                  <a:lnTo>
                    <a:pt x="19630" y="116423"/>
                  </a:lnTo>
                  <a:lnTo>
                    <a:pt x="17174" y="116465"/>
                  </a:lnTo>
                  <a:lnTo>
                    <a:pt x="13904" y="118973"/>
                  </a:lnTo>
                  <a:lnTo>
                    <a:pt x="13015" y="118667"/>
                  </a:lnTo>
                  <a:lnTo>
                    <a:pt x="10647" y="119943"/>
                  </a:lnTo>
                  <a:lnTo>
                    <a:pt x="8268" y="121399"/>
                  </a:lnTo>
                  <a:lnTo>
                    <a:pt x="5878" y="121006"/>
                  </a:lnTo>
                  <a:lnTo>
                    <a:pt x="3596" y="120824"/>
                  </a:lnTo>
                  <a:lnTo>
                    <a:pt x="1421" y="117362"/>
                  </a:lnTo>
                  <a:lnTo>
                    <a:pt x="0" y="116276"/>
                  </a:lnTo>
                  <a:lnTo>
                    <a:pt x="1329" y="113424"/>
                  </a:lnTo>
                  <a:lnTo>
                    <a:pt x="3336" y="112872"/>
                  </a:lnTo>
                  <a:lnTo>
                    <a:pt x="4414" y="111778"/>
                  </a:lnTo>
                  <a:lnTo>
                    <a:pt x="5064" y="109974"/>
                  </a:lnTo>
                  <a:lnTo>
                    <a:pt x="6958" y="106526"/>
                  </a:lnTo>
                  <a:lnTo>
                    <a:pt x="7796" y="103530"/>
                  </a:lnTo>
                  <a:lnTo>
                    <a:pt x="7979" y="98333"/>
                  </a:lnTo>
                  <a:lnTo>
                    <a:pt x="8516" y="95428"/>
                  </a:lnTo>
                  <a:lnTo>
                    <a:pt x="9758" y="92576"/>
                  </a:lnTo>
                  <a:lnTo>
                    <a:pt x="9564" y="89212"/>
                  </a:lnTo>
                  <a:lnTo>
                    <a:pt x="10012" y="87728"/>
                  </a:lnTo>
                  <a:lnTo>
                    <a:pt x="9154" y="85625"/>
                  </a:lnTo>
                  <a:lnTo>
                    <a:pt x="10089" y="81654"/>
                  </a:lnTo>
                  <a:lnTo>
                    <a:pt x="9388" y="77543"/>
                  </a:lnTo>
                  <a:lnTo>
                    <a:pt x="9597" y="75364"/>
                  </a:lnTo>
                  <a:lnTo>
                    <a:pt x="10460" y="77636"/>
                  </a:lnTo>
                  <a:lnTo>
                    <a:pt x="10772" y="72886"/>
                  </a:lnTo>
                  <a:lnTo>
                    <a:pt x="12090" y="74451"/>
                  </a:lnTo>
                  <a:lnTo>
                    <a:pt x="12515" y="76467"/>
                  </a:lnTo>
                  <a:lnTo>
                    <a:pt x="13303" y="73878"/>
                  </a:lnTo>
                  <a:lnTo>
                    <a:pt x="12779" y="69800"/>
                  </a:lnTo>
                  <a:lnTo>
                    <a:pt x="12925" y="68190"/>
                  </a:lnTo>
                  <a:lnTo>
                    <a:pt x="12546" y="66632"/>
                  </a:lnTo>
                  <a:lnTo>
                    <a:pt x="13818" y="63728"/>
                  </a:lnTo>
                  <a:lnTo>
                    <a:pt x="14932" y="62522"/>
                  </a:lnTo>
                  <a:lnTo>
                    <a:pt x="16166" y="60014"/>
                  </a:lnTo>
                  <a:lnTo>
                    <a:pt x="16615" y="57032"/>
                  </a:lnTo>
                  <a:lnTo>
                    <a:pt x="19138" y="53457"/>
                  </a:lnTo>
                  <a:lnTo>
                    <a:pt x="18347" y="57335"/>
                  </a:lnTo>
                  <a:lnTo>
                    <a:pt x="20866" y="53920"/>
                  </a:lnTo>
                  <a:lnTo>
                    <a:pt x="24317" y="52366"/>
                  </a:lnTo>
                  <a:lnTo>
                    <a:pt x="26696" y="50282"/>
                  </a:lnTo>
                  <a:lnTo>
                    <a:pt x="30011" y="48546"/>
                  </a:lnTo>
                  <a:lnTo>
                    <a:pt x="31794" y="48228"/>
                  </a:lnTo>
                  <a:lnTo>
                    <a:pt x="32643" y="48906"/>
                  </a:lnTo>
                  <a:lnTo>
                    <a:pt x="36056" y="47141"/>
                  </a:lnTo>
                  <a:lnTo>
                    <a:pt x="38446" y="46681"/>
                  </a:lnTo>
                  <a:lnTo>
                    <a:pt x="39302" y="45586"/>
                  </a:lnTo>
                  <a:lnTo>
                    <a:pt x="40402" y="45165"/>
                  </a:lnTo>
                  <a:lnTo>
                    <a:pt x="42415" y="45383"/>
                  </a:lnTo>
                  <a:lnTo>
                    <a:pt x="46695" y="44066"/>
                  </a:lnTo>
                  <a:lnTo>
                    <a:pt x="49299" y="41879"/>
                  </a:lnTo>
                  <a:lnTo>
                    <a:pt x="50942" y="39170"/>
                  </a:lnTo>
                  <a:lnTo>
                    <a:pt x="53767" y="36652"/>
                  </a:lnTo>
                  <a:lnTo>
                    <a:pt x="54431" y="34600"/>
                  </a:lnTo>
                  <a:lnTo>
                    <a:pt x="55187" y="31796"/>
                  </a:lnTo>
                  <a:lnTo>
                    <a:pt x="58796" y="27511"/>
                  </a:lnTo>
                  <a:lnTo>
                    <a:pt x="59355" y="32048"/>
                  </a:lnTo>
                  <a:lnTo>
                    <a:pt x="61184" y="31083"/>
                  </a:lnTo>
                  <a:lnTo>
                    <a:pt x="60411" y="28579"/>
                  </a:lnTo>
                  <a:lnTo>
                    <a:pt x="62143" y="26112"/>
                  </a:lnTo>
                  <a:lnTo>
                    <a:pt x="63547" y="27304"/>
                  </a:lnTo>
                  <a:lnTo>
                    <a:pt x="64860" y="23373"/>
                  </a:lnTo>
                  <a:lnTo>
                    <a:pt x="67446" y="20897"/>
                  </a:lnTo>
                  <a:lnTo>
                    <a:pt x="68771" y="18878"/>
                  </a:lnTo>
                  <a:lnTo>
                    <a:pt x="70840" y="18062"/>
                  </a:lnTo>
                  <a:lnTo>
                    <a:pt x="71187" y="16608"/>
                  </a:lnTo>
                  <a:lnTo>
                    <a:pt x="72722" y="17279"/>
                  </a:lnTo>
                  <a:lnTo>
                    <a:pt x="73046" y="15970"/>
                  </a:lnTo>
                  <a:lnTo>
                    <a:pt x="74849" y="15284"/>
                  </a:lnTo>
                  <a:lnTo>
                    <a:pt x="76806" y="14646"/>
                  </a:lnTo>
                  <a:lnTo>
                    <a:pt x="79119" y="17151"/>
                  </a:lnTo>
                  <a:lnTo>
                    <a:pt x="80571" y="20332"/>
                  </a:lnTo>
                  <a:lnTo>
                    <a:pt x="82915" y="20462"/>
                  </a:lnTo>
                  <a:lnTo>
                    <a:pt x="85199" y="21052"/>
                  </a:lnTo>
                  <a:lnTo>
                    <a:pt x="85006" y="18139"/>
                  </a:lnTo>
                  <a:lnTo>
                    <a:pt x="87652" y="13996"/>
                  </a:lnTo>
                  <a:lnTo>
                    <a:pt x="89617" y="12685"/>
                  </a:lnTo>
                  <a:lnTo>
                    <a:pt x="89278" y="11349"/>
                  </a:lnTo>
                  <a:lnTo>
                    <a:pt x="91471" y="8401"/>
                  </a:lnTo>
                  <a:lnTo>
                    <a:pt x="94094" y="6620"/>
                  </a:lnTo>
                  <a:lnTo>
                    <a:pt x="95919" y="7314"/>
                  </a:lnTo>
                  <a:lnTo>
                    <a:pt x="99275" y="6428"/>
                  </a:lnTo>
                  <a:lnTo>
                    <a:pt x="99675" y="3721"/>
                  </a:lnTo>
                  <a:lnTo>
                    <a:pt x="97187" y="1890"/>
                  </a:lnTo>
                  <a:lnTo>
                    <a:pt x="99332" y="1185"/>
                  </a:lnTo>
                  <a:lnTo>
                    <a:pt x="101629" y="2579"/>
                  </a:lnTo>
                  <a:lnTo>
                    <a:pt x="103273" y="4820"/>
                  </a:lnTo>
                  <a:lnTo>
                    <a:pt x="106223" y="6288"/>
                  </a:lnTo>
                  <a:lnTo>
                    <a:pt x="107400" y="5788"/>
                  </a:lnTo>
                  <a:lnTo>
                    <a:pt x="109450" y="7506"/>
                  </a:lnTo>
                  <a:lnTo>
                    <a:pt x="111937" y="6062"/>
                  </a:lnTo>
                  <a:lnTo>
                    <a:pt x="113275" y="6576"/>
                  </a:lnTo>
                  <a:lnTo>
                    <a:pt x="114346" y="5584"/>
                  </a:lnTo>
                  <a:lnTo>
                    <a:pt x="115599" y="8286"/>
                  </a:lnTo>
                  <a:lnTo>
                    <a:pt x="114047" y="11103"/>
                  </a:lnTo>
                  <a:lnTo>
                    <a:pt x="112188" y="13199"/>
                  </a:lnTo>
                  <a:lnTo>
                    <a:pt x="110857" y="13324"/>
                  </a:lnTo>
                  <a:lnTo>
                    <a:pt x="110860" y="15468"/>
                  </a:lnTo>
                  <a:lnTo>
                    <a:pt x="109196" y="18079"/>
                  </a:lnTo>
                  <a:lnTo>
                    <a:pt x="107294" y="20631"/>
                  </a:lnTo>
                  <a:lnTo>
                    <a:pt x="107229" y="22140"/>
                  </a:lnTo>
                  <a:lnTo>
                    <a:pt x="109531" y="25208"/>
                  </a:lnTo>
                  <a:lnTo>
                    <a:pt x="112005" y="27046"/>
                  </a:lnTo>
                  <a:lnTo>
                    <a:pt x="113480" y="28970"/>
                  </a:lnTo>
                  <a:lnTo>
                    <a:pt x="115374" y="32258"/>
                  </a:lnTo>
                  <a:lnTo>
                    <a:pt x="116425" y="32307"/>
                  </a:lnTo>
                  <a:lnTo>
                    <a:pt x="118014" y="33772"/>
                  </a:lnTo>
                  <a:lnTo>
                    <a:pt x="118138" y="35448"/>
                  </a:lnTo>
                  <a:lnTo>
                    <a:pt x="121184" y="37449"/>
                  </a:lnTo>
                  <a:lnTo>
                    <a:pt x="124136" y="35760"/>
                  </a:lnTo>
                  <a:lnTo>
                    <a:pt x="125639" y="32928"/>
                  </a:lnTo>
                  <a:lnTo>
                    <a:pt x="127017" y="30595"/>
                  </a:lnTo>
                  <a:lnTo>
                    <a:pt x="128229" y="27680"/>
                  </a:lnTo>
                  <a:lnTo>
                    <a:pt x="130409" y="23467"/>
                  </a:lnTo>
                  <a:lnTo>
                    <a:pt x="130498" y="20844"/>
                  </a:lnTo>
                  <a:lnTo>
                    <a:pt x="131125" y="19293"/>
                  </a:lnTo>
                  <a:lnTo>
                    <a:pt x="131371" y="16196"/>
                  </a:lnTo>
                  <a:lnTo>
                    <a:pt x="132718" y="12162"/>
                  </a:lnTo>
                  <a:lnTo>
                    <a:pt x="133663" y="11097"/>
                  </a:lnTo>
                  <a:lnTo>
                    <a:pt x="133434" y="9274"/>
                  </a:lnTo>
                  <a:lnTo>
                    <a:pt x="134895" y="6451"/>
                  </a:lnTo>
                  <a:lnTo>
                    <a:pt x="136159" y="3513"/>
                  </a:lnTo>
                  <a:lnTo>
                    <a:pt x="136527" y="1975"/>
                  </a:lnTo>
                  <a:lnTo>
                    <a:pt x="138285" y="0"/>
                  </a:lnTo>
                  <a:lnTo>
                    <a:pt x="138895" y="2684"/>
                  </a:lnTo>
                  <a:lnTo>
                    <a:pt x="138538" y="6086"/>
                  </a:lnTo>
                  <a:lnTo>
                    <a:pt x="139357" y="6777"/>
                  </a:lnTo>
                  <a:lnTo>
                    <a:pt x="139078" y="9054"/>
                  </a:lnTo>
                  <a:lnTo>
                    <a:pt x="139895" y="11862"/>
                  </a:lnTo>
                  <a:lnTo>
                    <a:pt x="139533" y="14934"/>
                  </a:lnTo>
                  <a:lnTo>
                    <a:pt x="138972" y="1689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8" name="Polygon form 1228"/>
            <p:cNvSpPr/>
            <p:nvPr/>
          </p:nvSpPr>
          <p:spPr>
            <a:xfrm>
              <a:off x="1199831" y="4307514"/>
              <a:ext cx="16865" cy="15494"/>
            </a:xfrm>
            <a:custGeom>
              <a:avLst/>
              <a:gdLst/>
              <a:ahLst/>
              <a:cxnLst/>
              <a:rect l="0" t="0" r="0" b="0"/>
              <a:pathLst>
                <a:path w="16865" h="15494">
                  <a:moveTo>
                    <a:pt x="8180" y="707"/>
                  </a:moveTo>
                  <a:lnTo>
                    <a:pt x="9943" y="2832"/>
                  </a:lnTo>
                  <a:lnTo>
                    <a:pt x="12130" y="2366"/>
                  </a:lnTo>
                  <a:lnTo>
                    <a:pt x="15251" y="1721"/>
                  </a:lnTo>
                  <a:lnTo>
                    <a:pt x="16865" y="2308"/>
                  </a:lnTo>
                  <a:lnTo>
                    <a:pt x="12669" y="8291"/>
                  </a:lnTo>
                  <a:lnTo>
                    <a:pt x="10321" y="9869"/>
                  </a:lnTo>
                  <a:lnTo>
                    <a:pt x="6934" y="13832"/>
                  </a:lnTo>
                  <a:lnTo>
                    <a:pt x="6927" y="12323"/>
                  </a:lnTo>
                  <a:lnTo>
                    <a:pt x="2155" y="15494"/>
                  </a:lnTo>
                  <a:lnTo>
                    <a:pt x="1738" y="15141"/>
                  </a:lnTo>
                  <a:lnTo>
                    <a:pt x="0" y="14730"/>
                  </a:lnTo>
                  <a:lnTo>
                    <a:pt x="1355" y="10225"/>
                  </a:lnTo>
                  <a:lnTo>
                    <a:pt x="3375" y="6879"/>
                  </a:lnTo>
                  <a:lnTo>
                    <a:pt x="4743" y="2289"/>
                  </a:lnTo>
                  <a:lnTo>
                    <a:pt x="6452" y="0"/>
                  </a:lnTo>
                  <a:lnTo>
                    <a:pt x="8180" y="70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9" name="Polygon form 1229"/>
            <p:cNvSpPr/>
            <p:nvPr/>
          </p:nvSpPr>
          <p:spPr>
            <a:xfrm>
              <a:off x="427334" y="4000526"/>
              <a:ext cx="7781" cy="4064"/>
            </a:xfrm>
            <a:custGeom>
              <a:avLst/>
              <a:gdLst/>
              <a:ahLst/>
              <a:cxnLst/>
              <a:rect l="0" t="0" r="0" b="0"/>
              <a:pathLst>
                <a:path w="7781" h="4064">
                  <a:moveTo>
                    <a:pt x="3074" y="185"/>
                  </a:moveTo>
                  <a:lnTo>
                    <a:pt x="5532" y="684"/>
                  </a:lnTo>
                  <a:lnTo>
                    <a:pt x="7352" y="1901"/>
                  </a:lnTo>
                  <a:lnTo>
                    <a:pt x="7781" y="3248"/>
                  </a:lnTo>
                  <a:lnTo>
                    <a:pt x="5128" y="3277"/>
                  </a:lnTo>
                  <a:lnTo>
                    <a:pt x="3870" y="4064"/>
                  </a:lnTo>
                  <a:lnTo>
                    <a:pt x="1882" y="3232"/>
                  </a:lnTo>
                  <a:lnTo>
                    <a:pt x="0" y="1404"/>
                  </a:lnTo>
                  <a:lnTo>
                    <a:pt x="619" y="301"/>
                  </a:lnTo>
                  <a:lnTo>
                    <a:pt x="2246" y="0"/>
                  </a:lnTo>
                  <a:lnTo>
                    <a:pt x="3074" y="18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0" name="Polygon form 1230"/>
            <p:cNvSpPr/>
            <p:nvPr/>
          </p:nvSpPr>
          <p:spPr>
            <a:xfrm>
              <a:off x="848853" y="3932756"/>
              <a:ext cx="13879" cy="19962"/>
            </a:xfrm>
            <a:custGeom>
              <a:avLst/>
              <a:gdLst/>
              <a:ahLst/>
              <a:cxnLst/>
              <a:rect l="0" t="0" r="0" b="0"/>
              <a:pathLst>
                <a:path w="13879" h="19962">
                  <a:moveTo>
                    <a:pt x="662" y="4877"/>
                  </a:moveTo>
                  <a:lnTo>
                    <a:pt x="1102" y="3376"/>
                  </a:lnTo>
                  <a:lnTo>
                    <a:pt x="5325" y="5177"/>
                  </a:lnTo>
                  <a:lnTo>
                    <a:pt x="11652" y="0"/>
                  </a:lnTo>
                  <a:lnTo>
                    <a:pt x="13879" y="5735"/>
                  </a:lnTo>
                  <a:lnTo>
                    <a:pt x="13291" y="6462"/>
                  </a:lnTo>
                  <a:lnTo>
                    <a:pt x="6405" y="8972"/>
                  </a:lnTo>
                  <a:lnTo>
                    <a:pt x="10581" y="13638"/>
                  </a:lnTo>
                  <a:lnTo>
                    <a:pt x="9484" y="14464"/>
                  </a:lnTo>
                  <a:lnTo>
                    <a:pt x="9080" y="16059"/>
                  </a:lnTo>
                  <a:lnTo>
                    <a:pt x="6395" y="16762"/>
                  </a:lnTo>
                  <a:lnTo>
                    <a:pt x="5724" y="18480"/>
                  </a:lnTo>
                  <a:lnTo>
                    <a:pt x="4319" y="19962"/>
                  </a:lnTo>
                  <a:lnTo>
                    <a:pt x="196" y="19275"/>
                  </a:lnTo>
                  <a:lnTo>
                    <a:pt x="0" y="18593"/>
                  </a:lnTo>
                  <a:lnTo>
                    <a:pt x="948" y="11003"/>
                  </a:lnTo>
                  <a:lnTo>
                    <a:pt x="647" y="9165"/>
                  </a:lnTo>
                  <a:lnTo>
                    <a:pt x="1012" y="7768"/>
                  </a:lnTo>
                  <a:lnTo>
                    <a:pt x="662" y="487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1" name="Polygon form 1231"/>
            <p:cNvSpPr/>
            <p:nvPr/>
          </p:nvSpPr>
          <p:spPr>
            <a:xfrm>
              <a:off x="1178305" y="3872483"/>
              <a:ext cx="31494" cy="56035"/>
            </a:xfrm>
            <a:custGeom>
              <a:avLst/>
              <a:gdLst/>
              <a:ahLst/>
              <a:cxnLst/>
              <a:rect l="0" t="0" r="0" b="0"/>
              <a:pathLst>
                <a:path w="31494" h="56035">
                  <a:moveTo>
                    <a:pt x="27805" y="21482"/>
                  </a:moveTo>
                  <a:lnTo>
                    <a:pt x="29033" y="25677"/>
                  </a:lnTo>
                  <a:lnTo>
                    <a:pt x="31122" y="28167"/>
                  </a:lnTo>
                  <a:lnTo>
                    <a:pt x="31494" y="31950"/>
                  </a:lnTo>
                  <a:lnTo>
                    <a:pt x="28606" y="34800"/>
                  </a:lnTo>
                  <a:lnTo>
                    <a:pt x="22906" y="35714"/>
                  </a:lnTo>
                  <a:lnTo>
                    <a:pt x="21242" y="42014"/>
                  </a:lnTo>
                  <a:lnTo>
                    <a:pt x="17942" y="40272"/>
                  </a:lnTo>
                  <a:lnTo>
                    <a:pt x="15771" y="36478"/>
                  </a:lnTo>
                  <a:lnTo>
                    <a:pt x="10526" y="38167"/>
                  </a:lnTo>
                  <a:lnTo>
                    <a:pt x="7778" y="40936"/>
                  </a:lnTo>
                  <a:lnTo>
                    <a:pt x="3865" y="41400"/>
                  </a:lnTo>
                  <a:lnTo>
                    <a:pt x="9196" y="44825"/>
                  </a:lnTo>
                  <a:lnTo>
                    <a:pt x="11121" y="53695"/>
                  </a:lnTo>
                  <a:lnTo>
                    <a:pt x="9889" y="56035"/>
                  </a:lnTo>
                  <a:lnTo>
                    <a:pt x="7297" y="54192"/>
                  </a:lnTo>
                  <a:lnTo>
                    <a:pt x="5968" y="49525"/>
                  </a:lnTo>
                  <a:lnTo>
                    <a:pt x="3086" y="48235"/>
                  </a:lnTo>
                  <a:lnTo>
                    <a:pt x="0" y="44874"/>
                  </a:lnTo>
                  <a:lnTo>
                    <a:pt x="2441" y="43024"/>
                  </a:lnTo>
                  <a:lnTo>
                    <a:pt x="2600" y="39674"/>
                  </a:lnTo>
                  <a:lnTo>
                    <a:pt x="4626" y="36736"/>
                  </a:lnTo>
                  <a:lnTo>
                    <a:pt x="5233" y="33038"/>
                  </a:lnTo>
                  <a:lnTo>
                    <a:pt x="11037" y="30871"/>
                  </a:lnTo>
                  <a:lnTo>
                    <a:pt x="15172" y="31549"/>
                  </a:lnTo>
                  <a:lnTo>
                    <a:pt x="13428" y="22185"/>
                  </a:lnTo>
                  <a:lnTo>
                    <a:pt x="17044" y="24367"/>
                  </a:lnTo>
                  <a:lnTo>
                    <a:pt x="18781" y="18784"/>
                  </a:lnTo>
                  <a:lnTo>
                    <a:pt x="19404" y="16615"/>
                  </a:lnTo>
                  <a:lnTo>
                    <a:pt x="17482" y="10221"/>
                  </a:lnTo>
                  <a:lnTo>
                    <a:pt x="13199" y="4645"/>
                  </a:lnTo>
                  <a:lnTo>
                    <a:pt x="12379" y="1326"/>
                  </a:lnTo>
                  <a:lnTo>
                    <a:pt x="15070" y="0"/>
                  </a:lnTo>
                  <a:lnTo>
                    <a:pt x="21547" y="6736"/>
                  </a:lnTo>
                  <a:lnTo>
                    <a:pt x="24169" y="10828"/>
                  </a:lnTo>
                  <a:lnTo>
                    <a:pt x="24486" y="16260"/>
                  </a:lnTo>
                  <a:lnTo>
                    <a:pt x="27805" y="2148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2" name="Polygon form 1232"/>
            <p:cNvSpPr/>
            <p:nvPr/>
          </p:nvSpPr>
          <p:spPr>
            <a:xfrm>
              <a:off x="1179915" y="3851603"/>
              <a:ext cx="19478" cy="20471"/>
            </a:xfrm>
            <a:custGeom>
              <a:avLst/>
              <a:gdLst/>
              <a:ahLst/>
              <a:cxnLst/>
              <a:rect l="0" t="0" r="0" b="0"/>
              <a:pathLst>
                <a:path w="19478" h="20471">
                  <a:moveTo>
                    <a:pt x="11085" y="5987"/>
                  </a:moveTo>
                  <a:lnTo>
                    <a:pt x="14016" y="6753"/>
                  </a:lnTo>
                  <a:lnTo>
                    <a:pt x="14519" y="4369"/>
                  </a:lnTo>
                  <a:lnTo>
                    <a:pt x="19478" y="9833"/>
                  </a:lnTo>
                  <a:lnTo>
                    <a:pt x="15986" y="11797"/>
                  </a:lnTo>
                  <a:lnTo>
                    <a:pt x="16918" y="17090"/>
                  </a:lnTo>
                  <a:lnTo>
                    <a:pt x="9610" y="14311"/>
                  </a:lnTo>
                  <a:lnTo>
                    <a:pt x="11801" y="19968"/>
                  </a:lnTo>
                  <a:lnTo>
                    <a:pt x="8383" y="20471"/>
                  </a:lnTo>
                  <a:lnTo>
                    <a:pt x="4484" y="15580"/>
                  </a:lnTo>
                  <a:lnTo>
                    <a:pt x="3261" y="11576"/>
                  </a:lnTo>
                  <a:lnTo>
                    <a:pt x="6329" y="10882"/>
                  </a:lnTo>
                  <a:lnTo>
                    <a:pt x="2082" y="3943"/>
                  </a:lnTo>
                  <a:lnTo>
                    <a:pt x="0" y="0"/>
                  </a:lnTo>
                  <a:lnTo>
                    <a:pt x="7497" y="4641"/>
                  </a:lnTo>
                  <a:lnTo>
                    <a:pt x="11085" y="598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3" name="Polygon form 1233"/>
            <p:cNvSpPr/>
            <p:nvPr/>
          </p:nvSpPr>
          <p:spPr>
            <a:xfrm>
              <a:off x="1187958" y="3910523"/>
              <a:ext cx="7208" cy="8740"/>
            </a:xfrm>
            <a:custGeom>
              <a:avLst/>
              <a:gdLst/>
              <a:ahLst/>
              <a:cxnLst/>
              <a:rect l="0" t="0" r="0" b="0"/>
              <a:pathLst>
                <a:path w="7208" h="8740">
                  <a:moveTo>
                    <a:pt x="5855" y="859"/>
                  </a:moveTo>
                  <a:lnTo>
                    <a:pt x="7208" y="2565"/>
                  </a:lnTo>
                  <a:lnTo>
                    <a:pt x="6901" y="5832"/>
                  </a:lnTo>
                  <a:lnTo>
                    <a:pt x="4669" y="4327"/>
                  </a:lnTo>
                  <a:lnTo>
                    <a:pt x="3537" y="5673"/>
                  </a:lnTo>
                  <a:lnTo>
                    <a:pt x="4137" y="8740"/>
                  </a:lnTo>
                  <a:lnTo>
                    <a:pt x="1190" y="7490"/>
                  </a:lnTo>
                  <a:lnTo>
                    <a:pt x="0" y="5073"/>
                  </a:lnTo>
                  <a:lnTo>
                    <a:pt x="312" y="1863"/>
                  </a:lnTo>
                  <a:lnTo>
                    <a:pt x="2539" y="2270"/>
                  </a:lnTo>
                  <a:lnTo>
                    <a:pt x="2801" y="0"/>
                  </a:lnTo>
                  <a:lnTo>
                    <a:pt x="5855" y="85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4" name="Polygon form 1234"/>
            <p:cNvSpPr/>
            <p:nvPr/>
          </p:nvSpPr>
          <p:spPr>
            <a:xfrm>
              <a:off x="872691" y="3824944"/>
              <a:ext cx="128722" cy="69958"/>
            </a:xfrm>
            <a:custGeom>
              <a:avLst/>
              <a:gdLst/>
              <a:ahLst/>
              <a:cxnLst/>
              <a:rect l="0" t="0" r="0" b="0"/>
              <a:pathLst>
                <a:path w="128722" h="69958">
                  <a:moveTo>
                    <a:pt x="89425" y="61877"/>
                  </a:moveTo>
                  <a:lnTo>
                    <a:pt x="87801" y="62851"/>
                  </a:lnTo>
                  <a:lnTo>
                    <a:pt x="84453" y="66387"/>
                  </a:lnTo>
                  <a:lnTo>
                    <a:pt x="84048" y="69871"/>
                  </a:lnTo>
                  <a:lnTo>
                    <a:pt x="82796" y="69958"/>
                  </a:lnTo>
                  <a:lnTo>
                    <a:pt x="81171" y="67737"/>
                  </a:lnTo>
                  <a:lnTo>
                    <a:pt x="76832" y="67773"/>
                  </a:lnTo>
                  <a:lnTo>
                    <a:pt x="74944" y="63897"/>
                  </a:lnTo>
                  <a:lnTo>
                    <a:pt x="73298" y="63936"/>
                  </a:lnTo>
                  <a:lnTo>
                    <a:pt x="72052" y="59146"/>
                  </a:lnTo>
                  <a:lnTo>
                    <a:pt x="66967" y="55848"/>
                  </a:lnTo>
                  <a:lnTo>
                    <a:pt x="61389" y="56470"/>
                  </a:lnTo>
                  <a:lnTo>
                    <a:pt x="57702" y="57329"/>
                  </a:lnTo>
                  <a:lnTo>
                    <a:pt x="53238" y="53180"/>
                  </a:lnTo>
                  <a:lnTo>
                    <a:pt x="49991" y="51499"/>
                  </a:lnTo>
                  <a:lnTo>
                    <a:pt x="43865" y="48314"/>
                  </a:lnTo>
                  <a:lnTo>
                    <a:pt x="43128" y="47928"/>
                  </a:lnTo>
                  <a:lnTo>
                    <a:pt x="35471" y="51068"/>
                  </a:lnTo>
                  <a:lnTo>
                    <a:pt x="40301" y="68557"/>
                  </a:lnTo>
                  <a:lnTo>
                    <a:pt x="38621" y="68851"/>
                  </a:lnTo>
                  <a:lnTo>
                    <a:pt x="35310" y="65214"/>
                  </a:lnTo>
                  <a:lnTo>
                    <a:pt x="32694" y="63966"/>
                  </a:lnTo>
                  <a:lnTo>
                    <a:pt x="29114" y="65087"/>
                  </a:lnTo>
                  <a:lnTo>
                    <a:pt x="28008" y="66716"/>
                  </a:lnTo>
                  <a:lnTo>
                    <a:pt x="27537" y="65566"/>
                  </a:lnTo>
                  <a:lnTo>
                    <a:pt x="27880" y="63561"/>
                  </a:lnTo>
                  <a:lnTo>
                    <a:pt x="26828" y="61932"/>
                  </a:lnTo>
                  <a:lnTo>
                    <a:pt x="22540" y="60451"/>
                  </a:lnTo>
                  <a:lnTo>
                    <a:pt x="19978" y="56249"/>
                  </a:lnTo>
                  <a:lnTo>
                    <a:pt x="17842" y="55114"/>
                  </a:lnTo>
                  <a:lnTo>
                    <a:pt x="17346" y="53576"/>
                  </a:lnTo>
                  <a:lnTo>
                    <a:pt x="20688" y="53914"/>
                  </a:lnTo>
                  <a:lnTo>
                    <a:pt x="19925" y="50448"/>
                  </a:lnTo>
                  <a:lnTo>
                    <a:pt x="22529" y="49579"/>
                  </a:lnTo>
                  <a:lnTo>
                    <a:pt x="25598" y="50181"/>
                  </a:lnTo>
                  <a:lnTo>
                    <a:pt x="24929" y="45541"/>
                  </a:lnTo>
                  <a:lnTo>
                    <a:pt x="23532" y="42637"/>
                  </a:lnTo>
                  <a:lnTo>
                    <a:pt x="20334" y="42988"/>
                  </a:lnTo>
                  <a:lnTo>
                    <a:pt x="17249" y="41935"/>
                  </a:lnTo>
                  <a:lnTo>
                    <a:pt x="14027" y="44150"/>
                  </a:lnTo>
                  <a:lnTo>
                    <a:pt x="11231" y="45248"/>
                  </a:lnTo>
                  <a:lnTo>
                    <a:pt x="9373" y="44540"/>
                  </a:lnTo>
                  <a:lnTo>
                    <a:pt x="9081" y="42097"/>
                  </a:lnTo>
                  <a:lnTo>
                    <a:pt x="6192" y="39012"/>
                  </a:lnTo>
                  <a:lnTo>
                    <a:pt x="3819" y="39226"/>
                  </a:lnTo>
                  <a:lnTo>
                    <a:pt x="257" y="36116"/>
                  </a:lnTo>
                  <a:lnTo>
                    <a:pt x="1188" y="32476"/>
                  </a:lnTo>
                  <a:lnTo>
                    <a:pt x="0" y="31546"/>
                  </a:lnTo>
                  <a:lnTo>
                    <a:pt x="1151" y="26274"/>
                  </a:lnTo>
                  <a:lnTo>
                    <a:pt x="5171" y="28893"/>
                  </a:lnTo>
                  <a:lnTo>
                    <a:pt x="4605" y="25433"/>
                  </a:lnTo>
                  <a:lnTo>
                    <a:pt x="9602" y="20059"/>
                  </a:lnTo>
                  <a:lnTo>
                    <a:pt x="14451" y="19745"/>
                  </a:lnTo>
                  <a:lnTo>
                    <a:pt x="22391" y="22729"/>
                  </a:lnTo>
                  <a:lnTo>
                    <a:pt x="26732" y="24482"/>
                  </a:lnTo>
                  <a:lnTo>
                    <a:pt x="29413" y="22348"/>
                  </a:lnTo>
                  <a:lnTo>
                    <a:pt x="34352" y="22033"/>
                  </a:lnTo>
                  <a:lnTo>
                    <a:pt x="39213" y="24300"/>
                  </a:lnTo>
                  <a:lnTo>
                    <a:pt x="39636" y="22856"/>
                  </a:lnTo>
                  <a:lnTo>
                    <a:pt x="44114" y="22854"/>
                  </a:lnTo>
                  <a:lnTo>
                    <a:pt x="44089" y="20580"/>
                  </a:lnTo>
                  <a:lnTo>
                    <a:pt x="37866" y="17572"/>
                  </a:lnTo>
                  <a:lnTo>
                    <a:pt x="39997" y="15133"/>
                  </a:lnTo>
                  <a:lnTo>
                    <a:pt x="38942" y="13876"/>
                  </a:lnTo>
                  <a:lnTo>
                    <a:pt x="41433" y="12507"/>
                  </a:lnTo>
                  <a:lnTo>
                    <a:pt x="37992" y="9386"/>
                  </a:lnTo>
                  <a:lnTo>
                    <a:pt x="38769" y="7710"/>
                  </a:lnTo>
                  <a:lnTo>
                    <a:pt x="49448" y="5493"/>
                  </a:lnTo>
                  <a:lnTo>
                    <a:pt x="50434" y="4251"/>
                  </a:lnTo>
                  <a:lnTo>
                    <a:pt x="57196" y="2103"/>
                  </a:lnTo>
                  <a:lnTo>
                    <a:pt x="59007" y="0"/>
                  </a:lnTo>
                  <a:lnTo>
                    <a:pt x="64824" y="704"/>
                  </a:lnTo>
                  <a:lnTo>
                    <a:pt x="68004" y="5528"/>
                  </a:lnTo>
                  <a:lnTo>
                    <a:pt x="70617" y="4197"/>
                  </a:lnTo>
                  <a:lnTo>
                    <a:pt x="75225" y="5572"/>
                  </a:lnTo>
                  <a:lnTo>
                    <a:pt x="76171" y="8160"/>
                  </a:lnTo>
                  <a:lnTo>
                    <a:pt x="78946" y="7716"/>
                  </a:lnTo>
                  <a:lnTo>
                    <a:pt x="84329" y="2798"/>
                  </a:lnTo>
                  <a:lnTo>
                    <a:pt x="83963" y="4345"/>
                  </a:lnTo>
                  <a:lnTo>
                    <a:pt x="89581" y="7743"/>
                  </a:lnTo>
                  <a:lnTo>
                    <a:pt x="102189" y="19311"/>
                  </a:lnTo>
                  <a:lnTo>
                    <a:pt x="102642" y="16725"/>
                  </a:lnTo>
                  <a:lnTo>
                    <a:pt x="108204" y="19176"/>
                  </a:lnTo>
                  <a:lnTo>
                    <a:pt x="112027" y="17662"/>
                  </a:lnTo>
                  <a:lnTo>
                    <a:pt x="114149" y="18400"/>
                  </a:lnTo>
                  <a:lnTo>
                    <a:pt x="116996" y="21040"/>
                  </a:lnTo>
                  <a:lnTo>
                    <a:pt x="119615" y="21813"/>
                  </a:lnTo>
                  <a:lnTo>
                    <a:pt x="121935" y="23739"/>
                  </a:lnTo>
                  <a:lnTo>
                    <a:pt x="125614" y="22826"/>
                  </a:lnTo>
                  <a:lnTo>
                    <a:pt x="128722" y="25619"/>
                  </a:lnTo>
                  <a:lnTo>
                    <a:pt x="127906" y="28954"/>
                  </a:lnTo>
                  <a:lnTo>
                    <a:pt x="125514" y="29576"/>
                  </a:lnTo>
                  <a:lnTo>
                    <a:pt x="127633" y="34366"/>
                  </a:lnTo>
                  <a:lnTo>
                    <a:pt x="126867" y="36640"/>
                  </a:lnTo>
                  <a:lnTo>
                    <a:pt x="119835" y="35479"/>
                  </a:lnTo>
                  <a:lnTo>
                    <a:pt x="121283" y="44171"/>
                  </a:lnTo>
                  <a:lnTo>
                    <a:pt x="120079" y="45336"/>
                  </a:lnTo>
                  <a:lnTo>
                    <a:pt x="114438" y="47629"/>
                  </a:lnTo>
                  <a:lnTo>
                    <a:pt x="120720" y="55770"/>
                  </a:lnTo>
                  <a:lnTo>
                    <a:pt x="118941" y="57146"/>
                  </a:lnTo>
                  <a:lnTo>
                    <a:pt x="120257" y="59864"/>
                  </a:lnTo>
                  <a:lnTo>
                    <a:pt x="117943" y="59275"/>
                  </a:lnTo>
                  <a:lnTo>
                    <a:pt x="115625" y="57645"/>
                  </a:lnTo>
                  <a:lnTo>
                    <a:pt x="110523" y="57415"/>
                  </a:lnTo>
                  <a:lnTo>
                    <a:pt x="104981" y="57579"/>
                  </a:lnTo>
                  <a:lnTo>
                    <a:pt x="103969" y="58169"/>
                  </a:lnTo>
                  <a:lnTo>
                    <a:pt x="98521" y="56407"/>
                  </a:lnTo>
                  <a:lnTo>
                    <a:pt x="96995" y="57493"/>
                  </a:lnTo>
                  <a:lnTo>
                    <a:pt x="97474" y="60340"/>
                  </a:lnTo>
                  <a:lnTo>
                    <a:pt x="91426" y="58968"/>
                  </a:lnTo>
                  <a:lnTo>
                    <a:pt x="89466" y="59749"/>
                  </a:lnTo>
                  <a:lnTo>
                    <a:pt x="89425" y="6187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5" name="Polygon form 1235"/>
            <p:cNvSpPr/>
            <p:nvPr/>
          </p:nvSpPr>
          <p:spPr>
            <a:xfrm>
              <a:off x="852366" y="4064935"/>
              <a:ext cx="30467" cy="48287"/>
            </a:xfrm>
            <a:custGeom>
              <a:avLst/>
              <a:gdLst/>
              <a:ahLst/>
              <a:cxnLst/>
              <a:rect l="0" t="0" r="0" b="0"/>
              <a:pathLst>
                <a:path w="30467" h="48287">
                  <a:moveTo>
                    <a:pt x="27300" y="30165"/>
                  </a:moveTo>
                  <a:lnTo>
                    <a:pt x="29557" y="34087"/>
                  </a:lnTo>
                  <a:lnTo>
                    <a:pt x="26848" y="35981"/>
                  </a:lnTo>
                  <a:lnTo>
                    <a:pt x="25880" y="37962"/>
                  </a:lnTo>
                  <a:lnTo>
                    <a:pt x="24435" y="38308"/>
                  </a:lnTo>
                  <a:lnTo>
                    <a:pt x="23850" y="41653"/>
                  </a:lnTo>
                  <a:lnTo>
                    <a:pt x="22588" y="43566"/>
                  </a:lnTo>
                  <a:lnTo>
                    <a:pt x="21787" y="46724"/>
                  </a:lnTo>
                  <a:lnTo>
                    <a:pt x="20211" y="48287"/>
                  </a:lnTo>
                  <a:lnTo>
                    <a:pt x="14775" y="43530"/>
                  </a:lnTo>
                  <a:lnTo>
                    <a:pt x="14549" y="40777"/>
                  </a:lnTo>
                  <a:lnTo>
                    <a:pt x="680" y="31106"/>
                  </a:lnTo>
                  <a:lnTo>
                    <a:pt x="32" y="30585"/>
                  </a:lnTo>
                  <a:lnTo>
                    <a:pt x="0" y="25567"/>
                  </a:lnTo>
                  <a:lnTo>
                    <a:pt x="1100" y="23648"/>
                  </a:lnTo>
                  <a:lnTo>
                    <a:pt x="2983" y="20512"/>
                  </a:lnTo>
                  <a:lnTo>
                    <a:pt x="4364" y="17058"/>
                  </a:lnTo>
                  <a:lnTo>
                    <a:pt x="2624" y="11623"/>
                  </a:lnTo>
                  <a:lnTo>
                    <a:pt x="2147" y="9247"/>
                  </a:lnTo>
                  <a:lnTo>
                    <a:pt x="280" y="5963"/>
                  </a:lnTo>
                  <a:lnTo>
                    <a:pt x="2598" y="3129"/>
                  </a:lnTo>
                  <a:lnTo>
                    <a:pt x="5143" y="0"/>
                  </a:lnTo>
                  <a:lnTo>
                    <a:pt x="7153" y="789"/>
                  </a:lnTo>
                  <a:lnTo>
                    <a:pt x="7202" y="3449"/>
                  </a:lnTo>
                  <a:lnTo>
                    <a:pt x="8541" y="5005"/>
                  </a:lnTo>
                  <a:lnTo>
                    <a:pt x="11215" y="4998"/>
                  </a:lnTo>
                  <a:lnTo>
                    <a:pt x="16141" y="9014"/>
                  </a:lnTo>
                  <a:lnTo>
                    <a:pt x="17356" y="9059"/>
                  </a:lnTo>
                  <a:lnTo>
                    <a:pt x="18254" y="8927"/>
                  </a:lnTo>
                  <a:lnTo>
                    <a:pt x="19113" y="9472"/>
                  </a:lnTo>
                  <a:lnTo>
                    <a:pt x="21681" y="9840"/>
                  </a:lnTo>
                  <a:lnTo>
                    <a:pt x="22788" y="7859"/>
                  </a:lnTo>
                  <a:lnTo>
                    <a:pt x="26265" y="5863"/>
                  </a:lnTo>
                  <a:lnTo>
                    <a:pt x="27842" y="7465"/>
                  </a:lnTo>
                  <a:lnTo>
                    <a:pt x="30467" y="7459"/>
                  </a:lnTo>
                  <a:lnTo>
                    <a:pt x="27184" y="12857"/>
                  </a:lnTo>
                  <a:lnTo>
                    <a:pt x="27300" y="30165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6" name="Polygon form 1236"/>
            <p:cNvSpPr/>
            <p:nvPr/>
          </p:nvSpPr>
          <p:spPr>
            <a:xfrm>
              <a:off x="960717" y="3881351"/>
              <a:ext cx="32231" cy="19623"/>
            </a:xfrm>
            <a:custGeom>
              <a:avLst/>
              <a:gdLst/>
              <a:ahLst/>
              <a:cxnLst/>
              <a:rect l="0" t="0" r="0" b="0"/>
              <a:pathLst>
                <a:path w="32231" h="19623">
                  <a:moveTo>
                    <a:pt x="1399" y="5470"/>
                  </a:moveTo>
                  <a:lnTo>
                    <a:pt x="1440" y="3342"/>
                  </a:lnTo>
                  <a:lnTo>
                    <a:pt x="3400" y="2561"/>
                  </a:lnTo>
                  <a:lnTo>
                    <a:pt x="9448" y="3933"/>
                  </a:lnTo>
                  <a:lnTo>
                    <a:pt x="8969" y="1086"/>
                  </a:lnTo>
                  <a:lnTo>
                    <a:pt x="10495" y="0"/>
                  </a:lnTo>
                  <a:lnTo>
                    <a:pt x="15943" y="1763"/>
                  </a:lnTo>
                  <a:lnTo>
                    <a:pt x="16955" y="1173"/>
                  </a:lnTo>
                  <a:lnTo>
                    <a:pt x="22496" y="1008"/>
                  </a:lnTo>
                  <a:lnTo>
                    <a:pt x="27599" y="1239"/>
                  </a:lnTo>
                  <a:lnTo>
                    <a:pt x="29917" y="2868"/>
                  </a:lnTo>
                  <a:lnTo>
                    <a:pt x="32231" y="3457"/>
                  </a:lnTo>
                  <a:lnTo>
                    <a:pt x="32176" y="4567"/>
                  </a:lnTo>
                  <a:lnTo>
                    <a:pt x="27888" y="7452"/>
                  </a:lnTo>
                  <a:lnTo>
                    <a:pt x="27385" y="9419"/>
                  </a:lnTo>
                  <a:lnTo>
                    <a:pt x="23283" y="10215"/>
                  </a:lnTo>
                  <a:lnTo>
                    <a:pt x="23076" y="13342"/>
                  </a:lnTo>
                  <a:lnTo>
                    <a:pt x="19284" y="12879"/>
                  </a:lnTo>
                  <a:lnTo>
                    <a:pt x="17268" y="13932"/>
                  </a:lnTo>
                  <a:lnTo>
                    <a:pt x="14785" y="16353"/>
                  </a:lnTo>
                  <a:lnTo>
                    <a:pt x="15618" y="17452"/>
                  </a:lnTo>
                  <a:lnTo>
                    <a:pt x="15005" y="18595"/>
                  </a:lnTo>
                  <a:lnTo>
                    <a:pt x="8794" y="19623"/>
                  </a:lnTo>
                  <a:lnTo>
                    <a:pt x="4102" y="18260"/>
                  </a:lnTo>
                  <a:lnTo>
                    <a:pt x="522" y="18796"/>
                  </a:lnTo>
                  <a:lnTo>
                    <a:pt x="0" y="16025"/>
                  </a:lnTo>
                  <a:lnTo>
                    <a:pt x="3945" y="16658"/>
                  </a:lnTo>
                  <a:lnTo>
                    <a:pt x="4723" y="15125"/>
                  </a:lnTo>
                  <a:lnTo>
                    <a:pt x="7452" y="15476"/>
                  </a:lnTo>
                  <a:lnTo>
                    <a:pt x="10658" y="11824"/>
                  </a:lnTo>
                  <a:lnTo>
                    <a:pt x="5832" y="9496"/>
                  </a:lnTo>
                  <a:lnTo>
                    <a:pt x="3827" y="10802"/>
                  </a:lnTo>
                  <a:lnTo>
                    <a:pt x="759" y="9121"/>
                  </a:lnTo>
                  <a:lnTo>
                    <a:pt x="2549" y="5893"/>
                  </a:lnTo>
                  <a:lnTo>
                    <a:pt x="1399" y="547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7" name="Polygon form 1237"/>
            <p:cNvSpPr/>
            <p:nvPr/>
          </p:nvSpPr>
          <p:spPr>
            <a:xfrm>
              <a:off x="1110755" y="4017171"/>
              <a:ext cx="20266" cy="20834"/>
            </a:xfrm>
            <a:custGeom>
              <a:avLst/>
              <a:gdLst/>
              <a:ahLst/>
              <a:cxnLst/>
              <a:rect l="0" t="0" r="0" b="0"/>
              <a:pathLst>
                <a:path w="20266" h="20834">
                  <a:moveTo>
                    <a:pt x="6198" y="20163"/>
                  </a:moveTo>
                  <a:lnTo>
                    <a:pt x="4335" y="17569"/>
                  </a:lnTo>
                  <a:lnTo>
                    <a:pt x="1747" y="12412"/>
                  </a:lnTo>
                  <a:lnTo>
                    <a:pt x="0" y="6361"/>
                  </a:lnTo>
                  <a:lnTo>
                    <a:pt x="1789" y="2116"/>
                  </a:lnTo>
                  <a:lnTo>
                    <a:pt x="6521" y="1018"/>
                  </a:lnTo>
                  <a:lnTo>
                    <a:pt x="10178" y="1641"/>
                  </a:lnTo>
                  <a:lnTo>
                    <a:pt x="13612" y="3533"/>
                  </a:lnTo>
                  <a:lnTo>
                    <a:pt x="14757" y="0"/>
                  </a:lnTo>
                  <a:lnTo>
                    <a:pt x="18411" y="1763"/>
                  </a:lnTo>
                  <a:lnTo>
                    <a:pt x="19827" y="5115"/>
                  </a:lnTo>
                  <a:lnTo>
                    <a:pt x="20266" y="11198"/>
                  </a:lnTo>
                  <a:lnTo>
                    <a:pt x="14414" y="15248"/>
                  </a:lnTo>
                  <a:lnTo>
                    <a:pt x="16475" y="18275"/>
                  </a:lnTo>
                  <a:lnTo>
                    <a:pt x="12525" y="18729"/>
                  </a:lnTo>
                  <a:lnTo>
                    <a:pt x="9472" y="20834"/>
                  </a:lnTo>
                  <a:lnTo>
                    <a:pt x="6198" y="201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8" name="Polygon form 1238"/>
            <p:cNvSpPr/>
            <p:nvPr/>
          </p:nvSpPr>
          <p:spPr>
            <a:xfrm>
              <a:off x="1155734" y="3890934"/>
              <a:ext cx="16924" cy="21764"/>
            </a:xfrm>
            <a:custGeom>
              <a:avLst/>
              <a:gdLst/>
              <a:ahLst/>
              <a:cxnLst/>
              <a:rect l="0" t="0" r="0" b="0"/>
              <a:pathLst>
                <a:path w="16924" h="21764">
                  <a:moveTo>
                    <a:pt x="4770" y="0"/>
                  </a:moveTo>
                  <a:lnTo>
                    <a:pt x="10952" y="5622"/>
                  </a:lnTo>
                  <a:lnTo>
                    <a:pt x="13575" y="8795"/>
                  </a:lnTo>
                  <a:lnTo>
                    <a:pt x="16733" y="14590"/>
                  </a:lnTo>
                  <a:lnTo>
                    <a:pt x="16924" y="17480"/>
                  </a:lnTo>
                  <a:lnTo>
                    <a:pt x="14375" y="18729"/>
                  </a:lnTo>
                  <a:lnTo>
                    <a:pt x="12735" y="21063"/>
                  </a:lnTo>
                  <a:lnTo>
                    <a:pt x="9899" y="21764"/>
                  </a:lnTo>
                  <a:lnTo>
                    <a:pt x="8147" y="19055"/>
                  </a:lnTo>
                  <a:lnTo>
                    <a:pt x="6842" y="15227"/>
                  </a:lnTo>
                  <a:lnTo>
                    <a:pt x="2623" y="10140"/>
                  </a:lnTo>
                  <a:lnTo>
                    <a:pt x="4642" y="9067"/>
                  </a:lnTo>
                  <a:lnTo>
                    <a:pt x="43" y="5000"/>
                  </a:lnTo>
                  <a:lnTo>
                    <a:pt x="0" y="4528"/>
                  </a:lnTo>
                  <a:lnTo>
                    <a:pt x="1571" y="4565"/>
                  </a:lnTo>
                  <a:lnTo>
                    <a:pt x="1597" y="2188"/>
                  </a:lnTo>
                  <a:lnTo>
                    <a:pt x="3781" y="1720"/>
                  </a:lnTo>
                  <a:lnTo>
                    <a:pt x="4990" y="1254"/>
                  </a:lnTo>
                  <a:lnTo>
                    <a:pt x="4770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9" name="Polygon form 1239"/>
            <p:cNvSpPr/>
            <p:nvPr/>
          </p:nvSpPr>
          <p:spPr>
            <a:xfrm>
              <a:off x="790141" y="3887156"/>
              <a:ext cx="5735" cy="6711"/>
            </a:xfrm>
            <a:custGeom>
              <a:avLst/>
              <a:gdLst/>
              <a:ahLst/>
              <a:cxnLst/>
              <a:rect l="0" t="0" r="0" b="0"/>
              <a:pathLst>
                <a:path w="5735" h="6711">
                  <a:moveTo>
                    <a:pt x="2589" y="5745"/>
                  </a:moveTo>
                  <a:lnTo>
                    <a:pt x="2528" y="6711"/>
                  </a:lnTo>
                  <a:lnTo>
                    <a:pt x="2091" y="6678"/>
                  </a:lnTo>
                  <a:lnTo>
                    <a:pt x="1701" y="4975"/>
                  </a:lnTo>
                  <a:lnTo>
                    <a:pt x="842" y="4503"/>
                  </a:lnTo>
                  <a:lnTo>
                    <a:pt x="0" y="3249"/>
                  </a:lnTo>
                  <a:lnTo>
                    <a:pt x="534" y="2186"/>
                  </a:lnTo>
                  <a:lnTo>
                    <a:pt x="1311" y="1837"/>
                  </a:lnTo>
                  <a:lnTo>
                    <a:pt x="1627" y="269"/>
                  </a:lnTo>
                  <a:lnTo>
                    <a:pt x="2207" y="0"/>
                  </a:lnTo>
                  <a:lnTo>
                    <a:pt x="2752" y="658"/>
                  </a:lnTo>
                  <a:lnTo>
                    <a:pt x="3413" y="942"/>
                  </a:lnTo>
                  <a:lnTo>
                    <a:pt x="3931" y="1685"/>
                  </a:lnTo>
                  <a:lnTo>
                    <a:pt x="4510" y="1899"/>
                  </a:lnTo>
                  <a:lnTo>
                    <a:pt x="5257" y="2763"/>
                  </a:lnTo>
                  <a:lnTo>
                    <a:pt x="5735" y="2730"/>
                  </a:lnTo>
                  <a:lnTo>
                    <a:pt x="5471" y="3881"/>
                  </a:lnTo>
                  <a:lnTo>
                    <a:pt x="5122" y="4447"/>
                  </a:lnTo>
                  <a:lnTo>
                    <a:pt x="5270" y="4799"/>
                  </a:lnTo>
                  <a:lnTo>
                    <a:pt x="4527" y="4990"/>
                  </a:lnTo>
                  <a:lnTo>
                    <a:pt x="2589" y="574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0" name="Polygon form 1240"/>
            <p:cNvSpPr/>
            <p:nvPr/>
          </p:nvSpPr>
          <p:spPr>
            <a:xfrm>
              <a:off x="891343" y="3947845"/>
              <a:ext cx="7086" cy="7255"/>
            </a:xfrm>
            <a:custGeom>
              <a:avLst/>
              <a:gdLst/>
              <a:ahLst/>
              <a:cxnLst/>
              <a:rect l="0" t="0" r="0" b="0"/>
              <a:pathLst>
                <a:path w="7086" h="7255">
                  <a:moveTo>
                    <a:pt x="4472" y="341"/>
                  </a:moveTo>
                  <a:lnTo>
                    <a:pt x="5546" y="2422"/>
                  </a:lnTo>
                  <a:lnTo>
                    <a:pt x="5385" y="3514"/>
                  </a:lnTo>
                  <a:lnTo>
                    <a:pt x="7086" y="7075"/>
                  </a:lnTo>
                  <a:lnTo>
                    <a:pt x="4533" y="7255"/>
                  </a:lnTo>
                  <a:lnTo>
                    <a:pt x="3300" y="5009"/>
                  </a:lnTo>
                  <a:lnTo>
                    <a:pt x="0" y="4620"/>
                  </a:lnTo>
                  <a:lnTo>
                    <a:pt x="1984" y="0"/>
                  </a:lnTo>
                  <a:lnTo>
                    <a:pt x="4472" y="34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1" name="Polygon form 1241"/>
            <p:cNvSpPr/>
            <p:nvPr/>
          </p:nvSpPr>
          <p:spPr>
            <a:xfrm>
              <a:off x="753196" y="3860250"/>
              <a:ext cx="24232" cy="12282"/>
            </a:xfrm>
            <a:custGeom>
              <a:avLst/>
              <a:gdLst/>
              <a:ahLst/>
              <a:cxnLst/>
              <a:rect l="0" t="0" r="0" b="0"/>
              <a:pathLst>
                <a:path w="24232" h="12282">
                  <a:moveTo>
                    <a:pt x="24232" y="4242"/>
                  </a:moveTo>
                  <a:lnTo>
                    <a:pt x="24159" y="6167"/>
                  </a:lnTo>
                  <a:lnTo>
                    <a:pt x="22317" y="6198"/>
                  </a:lnTo>
                  <a:lnTo>
                    <a:pt x="23040" y="7210"/>
                  </a:lnTo>
                  <a:lnTo>
                    <a:pt x="22211" y="10250"/>
                  </a:lnTo>
                  <a:lnTo>
                    <a:pt x="21649" y="11051"/>
                  </a:lnTo>
                  <a:lnTo>
                    <a:pt x="18774" y="11198"/>
                  </a:lnTo>
                  <a:lnTo>
                    <a:pt x="17190" y="12282"/>
                  </a:lnTo>
                  <a:lnTo>
                    <a:pt x="14434" y="11944"/>
                  </a:lnTo>
                  <a:lnTo>
                    <a:pt x="9631" y="10772"/>
                  </a:lnTo>
                  <a:lnTo>
                    <a:pt x="8790" y="9142"/>
                  </a:lnTo>
                  <a:lnTo>
                    <a:pt x="5588" y="9986"/>
                  </a:lnTo>
                  <a:lnTo>
                    <a:pt x="5256" y="10883"/>
                  </a:lnTo>
                  <a:lnTo>
                    <a:pt x="3221" y="10229"/>
                  </a:lnTo>
                  <a:lnTo>
                    <a:pt x="1533" y="10113"/>
                  </a:lnTo>
                  <a:lnTo>
                    <a:pt x="0" y="9267"/>
                  </a:lnTo>
                  <a:lnTo>
                    <a:pt x="445" y="8113"/>
                  </a:lnTo>
                  <a:lnTo>
                    <a:pt x="275" y="7279"/>
                  </a:lnTo>
                  <a:lnTo>
                    <a:pt x="1251" y="7013"/>
                  </a:lnTo>
                  <a:lnTo>
                    <a:pt x="2982" y="8307"/>
                  </a:lnTo>
                  <a:lnTo>
                    <a:pt x="3381" y="7063"/>
                  </a:lnTo>
                  <a:lnTo>
                    <a:pt x="6284" y="7242"/>
                  </a:lnTo>
                  <a:lnTo>
                    <a:pt x="8574" y="6379"/>
                  </a:lnTo>
                  <a:lnTo>
                    <a:pt x="10153" y="6510"/>
                  </a:lnTo>
                  <a:lnTo>
                    <a:pt x="11241" y="7464"/>
                  </a:lnTo>
                  <a:lnTo>
                    <a:pt x="11491" y="6662"/>
                  </a:lnTo>
                  <a:lnTo>
                    <a:pt x="10815" y="3603"/>
                  </a:lnTo>
                  <a:lnTo>
                    <a:pt x="11943" y="2995"/>
                  </a:lnTo>
                  <a:lnTo>
                    <a:pt x="12929" y="816"/>
                  </a:lnTo>
                  <a:lnTo>
                    <a:pt x="15458" y="2306"/>
                  </a:lnTo>
                  <a:lnTo>
                    <a:pt x="17130" y="363"/>
                  </a:lnTo>
                  <a:lnTo>
                    <a:pt x="18241" y="0"/>
                  </a:lnTo>
                  <a:lnTo>
                    <a:pt x="20882" y="1407"/>
                  </a:lnTo>
                  <a:lnTo>
                    <a:pt x="22385" y="1146"/>
                  </a:lnTo>
                  <a:lnTo>
                    <a:pt x="23963" y="2016"/>
                  </a:lnTo>
                  <a:lnTo>
                    <a:pt x="23757" y="2616"/>
                  </a:lnTo>
                  <a:lnTo>
                    <a:pt x="24232" y="424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2" name="Polygon form 1242"/>
            <p:cNvSpPr/>
            <p:nvPr/>
          </p:nvSpPr>
          <p:spPr>
            <a:xfrm>
              <a:off x="1095938" y="3978101"/>
              <a:ext cx="33228" cy="42603"/>
            </a:xfrm>
            <a:custGeom>
              <a:avLst/>
              <a:gdLst/>
              <a:ahLst/>
              <a:cxnLst/>
              <a:rect l="0" t="0" r="0" b="0"/>
              <a:pathLst>
                <a:path w="33228" h="42603">
                  <a:moveTo>
                    <a:pt x="24995" y="40712"/>
                  </a:moveTo>
                  <a:lnTo>
                    <a:pt x="25852" y="38402"/>
                  </a:lnTo>
                  <a:lnTo>
                    <a:pt x="25288" y="34128"/>
                  </a:lnTo>
                  <a:lnTo>
                    <a:pt x="21450" y="29833"/>
                  </a:lnTo>
                  <a:lnTo>
                    <a:pt x="20270" y="24874"/>
                  </a:lnTo>
                  <a:lnTo>
                    <a:pt x="16609" y="20892"/>
                  </a:lnTo>
                  <a:lnTo>
                    <a:pt x="13714" y="20647"/>
                  </a:lnTo>
                  <a:lnTo>
                    <a:pt x="13312" y="22419"/>
                  </a:lnTo>
                  <a:lnTo>
                    <a:pt x="11150" y="22640"/>
                  </a:lnTo>
                  <a:lnTo>
                    <a:pt x="9856" y="21794"/>
                  </a:lnTo>
                  <a:lnTo>
                    <a:pt x="6491" y="24915"/>
                  </a:lnTo>
                  <a:lnTo>
                    <a:pt x="5530" y="20432"/>
                  </a:lnTo>
                  <a:lnTo>
                    <a:pt x="5363" y="15130"/>
                  </a:lnTo>
                  <a:lnTo>
                    <a:pt x="2800" y="14993"/>
                  </a:lnTo>
                  <a:lnTo>
                    <a:pt x="1944" y="12000"/>
                  </a:lnTo>
                  <a:lnTo>
                    <a:pt x="0" y="10520"/>
                  </a:lnTo>
                  <a:lnTo>
                    <a:pt x="382" y="8653"/>
                  </a:lnTo>
                  <a:lnTo>
                    <a:pt x="2787" y="5284"/>
                  </a:lnTo>
                  <a:lnTo>
                    <a:pt x="3393" y="6443"/>
                  </a:lnTo>
                  <a:lnTo>
                    <a:pt x="5396" y="6501"/>
                  </a:lnTo>
                  <a:lnTo>
                    <a:pt x="3474" y="812"/>
                  </a:lnTo>
                  <a:lnTo>
                    <a:pt x="5202" y="0"/>
                  </a:lnTo>
                  <a:lnTo>
                    <a:pt x="8321" y="3855"/>
                  </a:lnTo>
                  <a:lnTo>
                    <a:pt x="11053" y="8333"/>
                  </a:lnTo>
                  <a:lnTo>
                    <a:pt x="15621" y="8188"/>
                  </a:lnTo>
                  <a:lnTo>
                    <a:pt x="18063" y="12507"/>
                  </a:lnTo>
                  <a:lnTo>
                    <a:pt x="15981" y="13914"/>
                  </a:lnTo>
                  <a:lnTo>
                    <a:pt x="15307" y="15758"/>
                  </a:lnTo>
                  <a:lnTo>
                    <a:pt x="20412" y="18597"/>
                  </a:lnTo>
                  <a:lnTo>
                    <a:pt x="24739" y="24433"/>
                  </a:lnTo>
                  <a:lnTo>
                    <a:pt x="27966" y="28794"/>
                  </a:lnTo>
                  <a:lnTo>
                    <a:pt x="31466" y="32214"/>
                  </a:lnTo>
                  <a:lnTo>
                    <a:pt x="33055" y="35755"/>
                  </a:lnTo>
                  <a:lnTo>
                    <a:pt x="33228" y="40834"/>
                  </a:lnTo>
                  <a:lnTo>
                    <a:pt x="29574" y="39071"/>
                  </a:lnTo>
                  <a:lnTo>
                    <a:pt x="28429" y="42603"/>
                  </a:lnTo>
                  <a:lnTo>
                    <a:pt x="24995" y="4071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3" name="Polygon form 1243"/>
            <p:cNvSpPr/>
            <p:nvPr/>
          </p:nvSpPr>
          <p:spPr>
            <a:xfrm>
              <a:off x="847609" y="3926963"/>
              <a:ext cx="4611" cy="7403"/>
            </a:xfrm>
            <a:custGeom>
              <a:avLst/>
              <a:gdLst/>
              <a:ahLst/>
              <a:cxnLst/>
              <a:rect l="0" t="0" r="0" b="0"/>
              <a:pathLst>
                <a:path w="4611" h="7403">
                  <a:moveTo>
                    <a:pt x="2369" y="6476"/>
                  </a:moveTo>
                  <a:lnTo>
                    <a:pt x="1420" y="6556"/>
                  </a:lnTo>
                  <a:lnTo>
                    <a:pt x="1196" y="7390"/>
                  </a:lnTo>
                  <a:lnTo>
                    <a:pt x="0" y="7403"/>
                  </a:lnTo>
                  <a:lnTo>
                    <a:pt x="782" y="3530"/>
                  </a:lnTo>
                  <a:lnTo>
                    <a:pt x="2110" y="166"/>
                  </a:lnTo>
                  <a:lnTo>
                    <a:pt x="2155" y="0"/>
                  </a:lnTo>
                  <a:lnTo>
                    <a:pt x="3781" y="210"/>
                  </a:lnTo>
                  <a:lnTo>
                    <a:pt x="4611" y="2053"/>
                  </a:lnTo>
                  <a:lnTo>
                    <a:pt x="2909" y="3872"/>
                  </a:lnTo>
                  <a:lnTo>
                    <a:pt x="2369" y="647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4" name="Polygon form 1244"/>
            <p:cNvSpPr/>
            <p:nvPr/>
          </p:nvSpPr>
          <p:spPr>
            <a:xfrm>
              <a:off x="678124" y="4050851"/>
              <a:ext cx="14922" cy="19689"/>
            </a:xfrm>
            <a:custGeom>
              <a:avLst/>
              <a:gdLst/>
              <a:ahLst/>
              <a:cxnLst/>
              <a:rect l="0" t="0" r="0" b="0"/>
              <a:pathLst>
                <a:path w="14922" h="19689">
                  <a:moveTo>
                    <a:pt x="14243" y="19648"/>
                  </a:moveTo>
                  <a:lnTo>
                    <a:pt x="13237" y="19689"/>
                  </a:lnTo>
                  <a:lnTo>
                    <a:pt x="9286" y="17445"/>
                  </a:lnTo>
                  <a:lnTo>
                    <a:pt x="5815" y="13862"/>
                  </a:lnTo>
                  <a:lnTo>
                    <a:pt x="2561" y="11286"/>
                  </a:lnTo>
                  <a:lnTo>
                    <a:pt x="0" y="8248"/>
                  </a:lnTo>
                  <a:lnTo>
                    <a:pt x="928" y="6744"/>
                  </a:lnTo>
                  <a:lnTo>
                    <a:pt x="1143" y="5376"/>
                  </a:lnTo>
                  <a:lnTo>
                    <a:pt x="2894" y="2825"/>
                  </a:lnTo>
                  <a:lnTo>
                    <a:pt x="4696" y="632"/>
                  </a:lnTo>
                  <a:lnTo>
                    <a:pt x="5515" y="528"/>
                  </a:lnTo>
                  <a:lnTo>
                    <a:pt x="6519" y="0"/>
                  </a:lnTo>
                  <a:lnTo>
                    <a:pt x="8098" y="2883"/>
                  </a:lnTo>
                  <a:lnTo>
                    <a:pt x="7831" y="4771"/>
                  </a:lnTo>
                  <a:lnTo>
                    <a:pt x="8569" y="5774"/>
                  </a:lnTo>
                  <a:lnTo>
                    <a:pt x="9653" y="5798"/>
                  </a:lnTo>
                  <a:lnTo>
                    <a:pt x="10447" y="3905"/>
                  </a:lnTo>
                  <a:lnTo>
                    <a:pt x="11531" y="4027"/>
                  </a:lnTo>
                  <a:lnTo>
                    <a:pt x="11345" y="5394"/>
                  </a:lnTo>
                  <a:lnTo>
                    <a:pt x="11714" y="7668"/>
                  </a:lnTo>
                  <a:lnTo>
                    <a:pt x="10868" y="9756"/>
                  </a:lnTo>
                  <a:lnTo>
                    <a:pt x="11980" y="11048"/>
                  </a:lnTo>
                  <a:lnTo>
                    <a:pt x="13197" y="11363"/>
                  </a:lnTo>
                  <a:lnTo>
                    <a:pt x="14813" y="13334"/>
                  </a:lnTo>
                  <a:lnTo>
                    <a:pt x="14922" y="15187"/>
                  </a:lnTo>
                  <a:lnTo>
                    <a:pt x="14553" y="15775"/>
                  </a:lnTo>
                  <a:lnTo>
                    <a:pt x="14243" y="1964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5" name="Polygon form 1245"/>
            <p:cNvSpPr/>
            <p:nvPr/>
          </p:nvSpPr>
          <p:spPr>
            <a:xfrm>
              <a:off x="756306" y="3935145"/>
              <a:ext cx="59430" cy="63517"/>
            </a:xfrm>
            <a:custGeom>
              <a:avLst/>
              <a:gdLst/>
              <a:ahLst/>
              <a:cxnLst/>
              <a:rect l="0" t="0" r="0" b="0"/>
              <a:pathLst>
                <a:path w="59430" h="63517">
                  <a:moveTo>
                    <a:pt x="20938" y="48267"/>
                  </a:moveTo>
                  <a:lnTo>
                    <a:pt x="18365" y="50029"/>
                  </a:lnTo>
                  <a:lnTo>
                    <a:pt x="16188" y="47455"/>
                  </a:lnTo>
                  <a:lnTo>
                    <a:pt x="10248" y="45453"/>
                  </a:lnTo>
                  <a:lnTo>
                    <a:pt x="8534" y="42515"/>
                  </a:lnTo>
                  <a:lnTo>
                    <a:pt x="5550" y="40341"/>
                  </a:lnTo>
                  <a:lnTo>
                    <a:pt x="3843" y="41210"/>
                  </a:lnTo>
                  <a:lnTo>
                    <a:pt x="2459" y="38592"/>
                  </a:lnTo>
                  <a:lnTo>
                    <a:pt x="2268" y="36578"/>
                  </a:lnTo>
                  <a:lnTo>
                    <a:pt x="0" y="33158"/>
                  </a:lnTo>
                  <a:lnTo>
                    <a:pt x="1408" y="31188"/>
                  </a:lnTo>
                  <a:lnTo>
                    <a:pt x="1008" y="28232"/>
                  </a:lnTo>
                  <a:lnTo>
                    <a:pt x="1402" y="25656"/>
                  </a:lnTo>
                  <a:lnTo>
                    <a:pt x="1077" y="23513"/>
                  </a:lnTo>
                  <a:lnTo>
                    <a:pt x="1607" y="19674"/>
                  </a:lnTo>
                  <a:lnTo>
                    <a:pt x="1343" y="17490"/>
                  </a:lnTo>
                  <a:lnTo>
                    <a:pt x="43" y="13343"/>
                  </a:lnTo>
                  <a:lnTo>
                    <a:pt x="1775" y="12245"/>
                  </a:lnTo>
                  <a:lnTo>
                    <a:pt x="2024" y="10257"/>
                  </a:lnTo>
                  <a:lnTo>
                    <a:pt x="1575" y="8311"/>
                  </a:lnTo>
                  <a:lnTo>
                    <a:pt x="3987" y="6486"/>
                  </a:lnTo>
                  <a:lnTo>
                    <a:pt x="5040" y="4973"/>
                  </a:lnTo>
                  <a:lnTo>
                    <a:pt x="6739" y="3614"/>
                  </a:lnTo>
                  <a:lnTo>
                    <a:pt x="6798" y="0"/>
                  </a:lnTo>
                  <a:lnTo>
                    <a:pt x="11071" y="1594"/>
                  </a:lnTo>
                  <a:lnTo>
                    <a:pt x="12557" y="1179"/>
                  </a:lnTo>
                  <a:lnTo>
                    <a:pt x="15587" y="1944"/>
                  </a:lnTo>
                  <a:lnTo>
                    <a:pt x="20453" y="4013"/>
                  </a:lnTo>
                  <a:lnTo>
                    <a:pt x="22357" y="8182"/>
                  </a:lnTo>
                  <a:lnTo>
                    <a:pt x="25643" y="9071"/>
                  </a:lnTo>
                  <a:lnTo>
                    <a:pt x="30844" y="11000"/>
                  </a:lnTo>
                  <a:lnTo>
                    <a:pt x="34838" y="13307"/>
                  </a:lnTo>
                  <a:lnTo>
                    <a:pt x="36527" y="12070"/>
                  </a:lnTo>
                  <a:lnTo>
                    <a:pt x="38120" y="9888"/>
                  </a:lnTo>
                  <a:lnTo>
                    <a:pt x="37041" y="6288"/>
                  </a:lnTo>
                  <a:lnTo>
                    <a:pt x="38013" y="3987"/>
                  </a:lnTo>
                  <a:lnTo>
                    <a:pt x="40441" y="1754"/>
                  </a:lnTo>
                  <a:lnTo>
                    <a:pt x="42859" y="1085"/>
                  </a:lnTo>
                  <a:lnTo>
                    <a:pt x="47778" y="1995"/>
                  </a:lnTo>
                  <a:lnTo>
                    <a:pt x="49168" y="4088"/>
                  </a:lnTo>
                  <a:lnTo>
                    <a:pt x="50507" y="4092"/>
                  </a:lnTo>
                  <a:lnTo>
                    <a:pt x="51715" y="4883"/>
                  </a:lnTo>
                  <a:lnTo>
                    <a:pt x="55331" y="5393"/>
                  </a:lnTo>
                  <a:lnTo>
                    <a:pt x="56339" y="6939"/>
                  </a:lnTo>
                  <a:lnTo>
                    <a:pt x="55223" y="9217"/>
                  </a:lnTo>
                  <a:lnTo>
                    <a:pt x="55945" y="11227"/>
                  </a:lnTo>
                  <a:lnTo>
                    <a:pt x="55245" y="14149"/>
                  </a:lnTo>
                  <a:lnTo>
                    <a:pt x="56629" y="17934"/>
                  </a:lnTo>
                  <a:lnTo>
                    <a:pt x="57838" y="34703"/>
                  </a:lnTo>
                  <a:lnTo>
                    <a:pt x="58917" y="52072"/>
                  </a:lnTo>
                  <a:lnTo>
                    <a:pt x="59430" y="61491"/>
                  </a:lnTo>
                  <a:lnTo>
                    <a:pt x="55120" y="61538"/>
                  </a:lnTo>
                  <a:lnTo>
                    <a:pt x="55170" y="63517"/>
                  </a:lnTo>
                  <a:lnTo>
                    <a:pt x="39821" y="54597"/>
                  </a:lnTo>
                  <a:lnTo>
                    <a:pt x="24595" y="45673"/>
                  </a:lnTo>
                  <a:lnTo>
                    <a:pt x="20938" y="4826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6" name="Polygon form 1246"/>
            <p:cNvSpPr/>
            <p:nvPr/>
          </p:nvSpPr>
          <p:spPr>
            <a:xfrm>
              <a:off x="1027170" y="4042866"/>
              <a:ext cx="8232" cy="18887"/>
            </a:xfrm>
            <a:custGeom>
              <a:avLst/>
              <a:gdLst/>
              <a:ahLst/>
              <a:cxnLst/>
              <a:rect l="0" t="0" r="0" b="0"/>
              <a:pathLst>
                <a:path w="8232" h="18887">
                  <a:moveTo>
                    <a:pt x="8232" y="11207"/>
                  </a:moveTo>
                  <a:lnTo>
                    <a:pt x="7961" y="16325"/>
                  </a:lnTo>
                  <a:lnTo>
                    <a:pt x="6428" y="17736"/>
                  </a:lnTo>
                  <a:lnTo>
                    <a:pt x="3150" y="18887"/>
                  </a:lnTo>
                  <a:lnTo>
                    <a:pt x="1118" y="15006"/>
                  </a:lnTo>
                  <a:lnTo>
                    <a:pt x="0" y="7972"/>
                  </a:lnTo>
                  <a:lnTo>
                    <a:pt x="1132" y="0"/>
                  </a:lnTo>
                  <a:lnTo>
                    <a:pt x="3990" y="2688"/>
                  </a:lnTo>
                  <a:lnTo>
                    <a:pt x="6031" y="6119"/>
                  </a:lnTo>
                  <a:lnTo>
                    <a:pt x="8232" y="1120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7" name="Polygon form 1247"/>
            <p:cNvSpPr/>
            <p:nvPr/>
          </p:nvSpPr>
          <p:spPr>
            <a:xfrm>
              <a:off x="819949" y="4226331"/>
              <a:ext cx="8698" cy="9389"/>
            </a:xfrm>
            <a:custGeom>
              <a:avLst/>
              <a:gdLst/>
              <a:ahLst/>
              <a:cxnLst/>
              <a:rect l="0" t="0" r="0" b="0"/>
              <a:pathLst>
                <a:path w="8698" h="9389">
                  <a:moveTo>
                    <a:pt x="7564" y="1475"/>
                  </a:moveTo>
                  <a:lnTo>
                    <a:pt x="8698" y="2916"/>
                  </a:lnTo>
                  <a:lnTo>
                    <a:pt x="7376" y="5197"/>
                  </a:lnTo>
                  <a:lnTo>
                    <a:pt x="6619" y="6728"/>
                  </a:lnTo>
                  <a:lnTo>
                    <a:pt x="4534" y="7439"/>
                  </a:lnTo>
                  <a:lnTo>
                    <a:pt x="3732" y="8937"/>
                  </a:lnTo>
                  <a:lnTo>
                    <a:pt x="2397" y="9389"/>
                  </a:lnTo>
                  <a:lnTo>
                    <a:pt x="0" y="5726"/>
                  </a:lnTo>
                  <a:lnTo>
                    <a:pt x="2190" y="2763"/>
                  </a:lnTo>
                  <a:lnTo>
                    <a:pt x="4318" y="941"/>
                  </a:lnTo>
                  <a:lnTo>
                    <a:pt x="6102" y="0"/>
                  </a:lnTo>
                  <a:lnTo>
                    <a:pt x="7564" y="1475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8" name="Polygon form 1248"/>
            <p:cNvSpPr/>
            <p:nvPr/>
          </p:nvSpPr>
          <p:spPr>
            <a:xfrm>
              <a:off x="786050" y="3825316"/>
              <a:ext cx="17489" cy="11644"/>
            </a:xfrm>
            <a:custGeom>
              <a:avLst/>
              <a:gdLst/>
              <a:ahLst/>
              <a:cxnLst/>
              <a:rect l="0" t="0" r="0" b="0"/>
              <a:pathLst>
                <a:path w="17489" h="11644">
                  <a:moveTo>
                    <a:pt x="6254" y="9734"/>
                  </a:moveTo>
                  <a:lnTo>
                    <a:pt x="5836" y="8538"/>
                  </a:lnTo>
                  <a:lnTo>
                    <a:pt x="5978" y="7245"/>
                  </a:lnTo>
                  <a:lnTo>
                    <a:pt x="4515" y="6523"/>
                  </a:lnTo>
                  <a:lnTo>
                    <a:pt x="1190" y="5753"/>
                  </a:lnTo>
                  <a:lnTo>
                    <a:pt x="0" y="1812"/>
                  </a:lnTo>
                  <a:lnTo>
                    <a:pt x="3268" y="311"/>
                  </a:lnTo>
                  <a:lnTo>
                    <a:pt x="8390" y="521"/>
                  </a:lnTo>
                  <a:lnTo>
                    <a:pt x="11287" y="0"/>
                  </a:lnTo>
                  <a:lnTo>
                    <a:pt x="11872" y="969"/>
                  </a:lnTo>
                  <a:lnTo>
                    <a:pt x="13535" y="1240"/>
                  </a:lnTo>
                  <a:lnTo>
                    <a:pt x="16842" y="3461"/>
                  </a:lnTo>
                  <a:lnTo>
                    <a:pt x="17489" y="5561"/>
                  </a:lnTo>
                  <a:lnTo>
                    <a:pt x="15229" y="7118"/>
                  </a:lnTo>
                  <a:lnTo>
                    <a:pt x="14946" y="9786"/>
                  </a:lnTo>
                  <a:lnTo>
                    <a:pt x="11865" y="11622"/>
                  </a:lnTo>
                  <a:lnTo>
                    <a:pt x="8866" y="11644"/>
                  </a:lnTo>
                  <a:lnTo>
                    <a:pt x="7911" y="10209"/>
                  </a:lnTo>
                  <a:lnTo>
                    <a:pt x="6254" y="973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9" name="Polygon form 1249"/>
            <p:cNvSpPr/>
            <p:nvPr/>
          </p:nvSpPr>
          <p:spPr>
            <a:xfrm>
              <a:off x="740321" y="3855356"/>
              <a:ext cx="1775" cy="3224"/>
            </a:xfrm>
            <a:custGeom>
              <a:avLst/>
              <a:gdLst/>
              <a:ahLst/>
              <a:cxnLst/>
              <a:rect l="0" t="0" r="0" b="0"/>
              <a:pathLst>
                <a:path w="1775" h="3224">
                  <a:moveTo>
                    <a:pt x="1096" y="0"/>
                  </a:moveTo>
                  <a:lnTo>
                    <a:pt x="1775" y="1059"/>
                  </a:lnTo>
                  <a:lnTo>
                    <a:pt x="1665" y="3120"/>
                  </a:lnTo>
                  <a:lnTo>
                    <a:pt x="736" y="3224"/>
                  </a:lnTo>
                  <a:lnTo>
                    <a:pt x="0" y="2819"/>
                  </a:lnTo>
                  <a:lnTo>
                    <a:pt x="264" y="181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0" name="Polygon form 1250"/>
            <p:cNvSpPr/>
            <p:nvPr/>
          </p:nvSpPr>
          <p:spPr>
            <a:xfrm>
              <a:off x="785663" y="3817789"/>
              <a:ext cx="21872" cy="10988"/>
            </a:xfrm>
            <a:custGeom>
              <a:avLst/>
              <a:gdLst/>
              <a:ahLst/>
              <a:cxnLst/>
              <a:rect l="0" t="0" r="0" b="0"/>
              <a:pathLst>
                <a:path w="21872" h="10988">
                  <a:moveTo>
                    <a:pt x="387" y="9339"/>
                  </a:moveTo>
                  <a:lnTo>
                    <a:pt x="0" y="5798"/>
                  </a:lnTo>
                  <a:lnTo>
                    <a:pt x="1054" y="2822"/>
                  </a:lnTo>
                  <a:lnTo>
                    <a:pt x="3629" y="1168"/>
                  </a:lnTo>
                  <a:lnTo>
                    <a:pt x="6549" y="4636"/>
                  </a:lnTo>
                  <a:lnTo>
                    <a:pt x="8945" y="4500"/>
                  </a:lnTo>
                  <a:lnTo>
                    <a:pt x="8930" y="880"/>
                  </a:lnTo>
                  <a:lnTo>
                    <a:pt x="11324" y="0"/>
                  </a:lnTo>
                  <a:lnTo>
                    <a:pt x="12727" y="550"/>
                  </a:lnTo>
                  <a:lnTo>
                    <a:pt x="15601" y="2241"/>
                  </a:lnTo>
                  <a:lnTo>
                    <a:pt x="18066" y="2197"/>
                  </a:lnTo>
                  <a:lnTo>
                    <a:pt x="19708" y="3248"/>
                  </a:lnTo>
                  <a:lnTo>
                    <a:pt x="20388" y="5521"/>
                  </a:lnTo>
                  <a:lnTo>
                    <a:pt x="21872" y="8274"/>
                  </a:lnTo>
                  <a:lnTo>
                    <a:pt x="18941" y="10158"/>
                  </a:lnTo>
                  <a:lnTo>
                    <a:pt x="17229" y="10988"/>
                  </a:lnTo>
                  <a:lnTo>
                    <a:pt x="13922" y="8766"/>
                  </a:lnTo>
                  <a:lnTo>
                    <a:pt x="12259" y="8496"/>
                  </a:lnTo>
                  <a:lnTo>
                    <a:pt x="11674" y="7527"/>
                  </a:lnTo>
                  <a:lnTo>
                    <a:pt x="8777" y="8048"/>
                  </a:lnTo>
                  <a:lnTo>
                    <a:pt x="3655" y="7838"/>
                  </a:lnTo>
                  <a:lnTo>
                    <a:pt x="387" y="9339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1" name="Polygon form 1251"/>
            <p:cNvSpPr/>
            <p:nvPr/>
          </p:nvSpPr>
          <p:spPr>
            <a:xfrm>
              <a:off x="658416" y="3922901"/>
              <a:ext cx="59548" cy="67256"/>
            </a:xfrm>
            <a:custGeom>
              <a:avLst/>
              <a:gdLst/>
              <a:ahLst/>
              <a:cxnLst/>
              <a:rect l="0" t="0" r="0" b="0"/>
              <a:pathLst>
                <a:path w="59548" h="67256">
                  <a:moveTo>
                    <a:pt x="45231" y="30"/>
                  </a:moveTo>
                  <a:lnTo>
                    <a:pt x="47326" y="2031"/>
                  </a:lnTo>
                  <a:lnTo>
                    <a:pt x="50697" y="1714"/>
                  </a:lnTo>
                  <a:lnTo>
                    <a:pt x="54353" y="2758"/>
                  </a:lnTo>
                  <a:lnTo>
                    <a:pt x="55892" y="2810"/>
                  </a:lnTo>
                  <a:lnTo>
                    <a:pt x="57207" y="5822"/>
                  </a:lnTo>
                  <a:lnTo>
                    <a:pt x="57401" y="8681"/>
                  </a:lnTo>
                  <a:lnTo>
                    <a:pt x="58608" y="13644"/>
                  </a:lnTo>
                  <a:lnTo>
                    <a:pt x="59548" y="14643"/>
                  </a:lnTo>
                  <a:lnTo>
                    <a:pt x="58882" y="16470"/>
                  </a:lnTo>
                  <a:lnTo>
                    <a:pt x="54173" y="17258"/>
                  </a:lnTo>
                  <a:lnTo>
                    <a:pt x="52529" y="18994"/>
                  </a:lnTo>
                  <a:lnTo>
                    <a:pt x="50441" y="19400"/>
                  </a:lnTo>
                  <a:lnTo>
                    <a:pt x="50243" y="22880"/>
                  </a:lnTo>
                  <a:lnTo>
                    <a:pt x="45989" y="24732"/>
                  </a:lnTo>
                  <a:lnTo>
                    <a:pt x="44565" y="27083"/>
                  </a:lnTo>
                  <a:lnTo>
                    <a:pt x="41572" y="28339"/>
                  </a:lnTo>
                  <a:lnTo>
                    <a:pt x="37930" y="29045"/>
                  </a:lnTo>
                  <a:lnTo>
                    <a:pt x="31969" y="32494"/>
                  </a:lnTo>
                  <a:lnTo>
                    <a:pt x="31857" y="38066"/>
                  </a:lnTo>
                  <a:lnTo>
                    <a:pt x="31300" y="38064"/>
                  </a:lnTo>
                  <a:lnTo>
                    <a:pt x="31300" y="38064"/>
                  </a:lnTo>
                  <a:lnTo>
                    <a:pt x="31320" y="40583"/>
                  </a:lnTo>
                  <a:lnTo>
                    <a:pt x="29049" y="40726"/>
                  </a:lnTo>
                  <a:lnTo>
                    <a:pt x="27837" y="41792"/>
                  </a:lnTo>
                  <a:lnTo>
                    <a:pt x="26170" y="41785"/>
                  </a:lnTo>
                  <a:lnTo>
                    <a:pt x="24860" y="41168"/>
                  </a:lnTo>
                  <a:lnTo>
                    <a:pt x="21757" y="41659"/>
                  </a:lnTo>
                  <a:lnTo>
                    <a:pt x="20443" y="45320"/>
                  </a:lnTo>
                  <a:lnTo>
                    <a:pt x="19281" y="45659"/>
                  </a:lnTo>
                  <a:lnTo>
                    <a:pt x="17353" y="51581"/>
                  </a:lnTo>
                  <a:lnTo>
                    <a:pt x="12035" y="56633"/>
                  </a:lnTo>
                  <a:lnTo>
                    <a:pt x="10590" y="63124"/>
                  </a:lnTo>
                  <a:lnTo>
                    <a:pt x="8993" y="65231"/>
                  </a:lnTo>
                  <a:lnTo>
                    <a:pt x="8489" y="66925"/>
                  </a:lnTo>
                  <a:lnTo>
                    <a:pt x="65" y="67256"/>
                  </a:lnTo>
                  <a:lnTo>
                    <a:pt x="0" y="67248"/>
                  </a:lnTo>
                  <a:lnTo>
                    <a:pt x="259" y="65068"/>
                  </a:lnTo>
                  <a:lnTo>
                    <a:pt x="1741" y="63793"/>
                  </a:lnTo>
                  <a:lnTo>
                    <a:pt x="3053" y="61347"/>
                  </a:lnTo>
                  <a:lnTo>
                    <a:pt x="2875" y="59752"/>
                  </a:lnTo>
                  <a:lnTo>
                    <a:pt x="4282" y="56438"/>
                  </a:lnTo>
                  <a:lnTo>
                    <a:pt x="6462" y="53458"/>
                  </a:lnTo>
                  <a:lnTo>
                    <a:pt x="7738" y="52707"/>
                  </a:lnTo>
                  <a:lnTo>
                    <a:pt x="8822" y="49967"/>
                  </a:lnTo>
                  <a:lnTo>
                    <a:pt x="9008" y="47461"/>
                  </a:lnTo>
                  <a:lnTo>
                    <a:pt x="10453" y="44560"/>
                  </a:lnTo>
                  <a:lnTo>
                    <a:pt x="12969" y="42859"/>
                  </a:lnTo>
                  <a:lnTo>
                    <a:pt x="15477" y="38067"/>
                  </a:lnTo>
                  <a:lnTo>
                    <a:pt x="15546" y="38001"/>
                  </a:lnTo>
                  <a:lnTo>
                    <a:pt x="17453" y="36205"/>
                  </a:lnTo>
                  <a:lnTo>
                    <a:pt x="20870" y="35703"/>
                  </a:lnTo>
                  <a:lnTo>
                    <a:pt x="23854" y="32502"/>
                  </a:lnTo>
                  <a:lnTo>
                    <a:pt x="25720" y="31258"/>
                  </a:lnTo>
                  <a:lnTo>
                    <a:pt x="28876" y="27345"/>
                  </a:lnTo>
                  <a:lnTo>
                    <a:pt x="28154" y="21490"/>
                  </a:lnTo>
                  <a:lnTo>
                    <a:pt x="29653" y="17450"/>
                  </a:lnTo>
                  <a:lnTo>
                    <a:pt x="30214" y="14976"/>
                  </a:lnTo>
                  <a:lnTo>
                    <a:pt x="32618" y="11810"/>
                  </a:lnTo>
                  <a:lnTo>
                    <a:pt x="36264" y="9677"/>
                  </a:lnTo>
                  <a:lnTo>
                    <a:pt x="38959" y="7743"/>
                  </a:lnTo>
                  <a:lnTo>
                    <a:pt x="41452" y="2883"/>
                  </a:lnTo>
                  <a:lnTo>
                    <a:pt x="42631" y="0"/>
                  </a:lnTo>
                  <a:lnTo>
                    <a:pt x="45231" y="3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2" name="Polygon form 1252"/>
            <p:cNvSpPr/>
            <p:nvPr/>
          </p:nvSpPr>
          <p:spPr>
            <a:xfrm>
              <a:off x="400218" y="3847969"/>
              <a:ext cx="32845" cy="29089"/>
            </a:xfrm>
            <a:custGeom>
              <a:avLst/>
              <a:gdLst/>
              <a:ahLst/>
              <a:cxnLst/>
              <a:rect l="0" t="0" r="0" b="0"/>
              <a:pathLst>
                <a:path w="32845" h="29089">
                  <a:moveTo>
                    <a:pt x="32490" y="7841"/>
                  </a:moveTo>
                  <a:lnTo>
                    <a:pt x="32845" y="7851"/>
                  </a:lnTo>
                  <a:lnTo>
                    <a:pt x="32613" y="8096"/>
                  </a:lnTo>
                  <a:lnTo>
                    <a:pt x="31992" y="8750"/>
                  </a:lnTo>
                  <a:lnTo>
                    <a:pt x="31213" y="9571"/>
                  </a:lnTo>
                  <a:lnTo>
                    <a:pt x="30433" y="10392"/>
                  </a:lnTo>
                  <a:lnTo>
                    <a:pt x="29652" y="11215"/>
                  </a:lnTo>
                  <a:lnTo>
                    <a:pt x="29115" y="11149"/>
                  </a:lnTo>
                  <a:lnTo>
                    <a:pt x="28577" y="11085"/>
                  </a:lnTo>
                  <a:lnTo>
                    <a:pt x="28041" y="11018"/>
                  </a:lnTo>
                  <a:lnTo>
                    <a:pt x="27503" y="10953"/>
                  </a:lnTo>
                  <a:lnTo>
                    <a:pt x="26631" y="11368"/>
                  </a:lnTo>
                  <a:lnTo>
                    <a:pt x="25761" y="11780"/>
                  </a:lnTo>
                  <a:lnTo>
                    <a:pt x="24889" y="12192"/>
                  </a:lnTo>
                  <a:lnTo>
                    <a:pt x="24015" y="12606"/>
                  </a:lnTo>
                  <a:lnTo>
                    <a:pt x="23508" y="12811"/>
                  </a:lnTo>
                  <a:lnTo>
                    <a:pt x="22998" y="13016"/>
                  </a:lnTo>
                  <a:lnTo>
                    <a:pt x="22487" y="13223"/>
                  </a:lnTo>
                  <a:lnTo>
                    <a:pt x="21979" y="13428"/>
                  </a:lnTo>
                  <a:lnTo>
                    <a:pt x="21786" y="13503"/>
                  </a:lnTo>
                  <a:lnTo>
                    <a:pt x="20820" y="13709"/>
                  </a:lnTo>
                  <a:lnTo>
                    <a:pt x="19527" y="16398"/>
                  </a:lnTo>
                  <a:lnTo>
                    <a:pt x="19428" y="16386"/>
                  </a:lnTo>
                  <a:lnTo>
                    <a:pt x="18380" y="16860"/>
                  </a:lnTo>
                  <a:lnTo>
                    <a:pt x="17474" y="17270"/>
                  </a:lnTo>
                  <a:lnTo>
                    <a:pt x="16586" y="18121"/>
                  </a:lnTo>
                  <a:lnTo>
                    <a:pt x="16823" y="19068"/>
                  </a:lnTo>
                  <a:lnTo>
                    <a:pt x="15995" y="20257"/>
                  </a:lnTo>
                  <a:lnTo>
                    <a:pt x="15367" y="21558"/>
                  </a:lnTo>
                  <a:lnTo>
                    <a:pt x="14765" y="22609"/>
                  </a:lnTo>
                  <a:lnTo>
                    <a:pt x="15269" y="23598"/>
                  </a:lnTo>
                  <a:lnTo>
                    <a:pt x="15635" y="23668"/>
                  </a:lnTo>
                  <a:lnTo>
                    <a:pt x="16360" y="24425"/>
                  </a:lnTo>
                  <a:lnTo>
                    <a:pt x="16571" y="24775"/>
                  </a:lnTo>
                  <a:lnTo>
                    <a:pt x="16559" y="25308"/>
                  </a:lnTo>
                  <a:lnTo>
                    <a:pt x="16993" y="26190"/>
                  </a:lnTo>
                  <a:lnTo>
                    <a:pt x="17765" y="26978"/>
                  </a:lnTo>
                  <a:lnTo>
                    <a:pt x="17689" y="27382"/>
                  </a:lnTo>
                  <a:lnTo>
                    <a:pt x="17171" y="28541"/>
                  </a:lnTo>
                  <a:lnTo>
                    <a:pt x="17012" y="29089"/>
                  </a:lnTo>
                  <a:lnTo>
                    <a:pt x="12773" y="28710"/>
                  </a:lnTo>
                  <a:lnTo>
                    <a:pt x="8000" y="28411"/>
                  </a:lnTo>
                  <a:lnTo>
                    <a:pt x="3548" y="28163"/>
                  </a:lnTo>
                  <a:lnTo>
                    <a:pt x="0" y="27900"/>
                  </a:lnTo>
                  <a:lnTo>
                    <a:pt x="2229" y="23401"/>
                  </a:lnTo>
                  <a:lnTo>
                    <a:pt x="4135" y="18766"/>
                  </a:lnTo>
                  <a:lnTo>
                    <a:pt x="3764" y="18350"/>
                  </a:lnTo>
                  <a:lnTo>
                    <a:pt x="3826" y="17583"/>
                  </a:lnTo>
                  <a:lnTo>
                    <a:pt x="4330" y="16945"/>
                  </a:lnTo>
                  <a:lnTo>
                    <a:pt x="5317" y="16463"/>
                  </a:lnTo>
                  <a:lnTo>
                    <a:pt x="5730" y="15768"/>
                  </a:lnTo>
                  <a:lnTo>
                    <a:pt x="6180" y="14897"/>
                  </a:lnTo>
                  <a:lnTo>
                    <a:pt x="6358" y="14153"/>
                  </a:lnTo>
                  <a:lnTo>
                    <a:pt x="6495" y="13356"/>
                  </a:lnTo>
                  <a:lnTo>
                    <a:pt x="6851" y="12369"/>
                  </a:lnTo>
                  <a:lnTo>
                    <a:pt x="7387" y="11273"/>
                  </a:lnTo>
                  <a:lnTo>
                    <a:pt x="7418" y="11004"/>
                  </a:lnTo>
                  <a:lnTo>
                    <a:pt x="8034" y="9589"/>
                  </a:lnTo>
                  <a:lnTo>
                    <a:pt x="8363" y="8945"/>
                  </a:lnTo>
                  <a:lnTo>
                    <a:pt x="8608" y="8368"/>
                  </a:lnTo>
                  <a:lnTo>
                    <a:pt x="8973" y="7385"/>
                  </a:lnTo>
                  <a:lnTo>
                    <a:pt x="9125" y="6374"/>
                  </a:lnTo>
                  <a:lnTo>
                    <a:pt x="9239" y="5470"/>
                  </a:lnTo>
                  <a:lnTo>
                    <a:pt x="9659" y="4598"/>
                  </a:lnTo>
                  <a:lnTo>
                    <a:pt x="10133" y="3659"/>
                  </a:lnTo>
                  <a:lnTo>
                    <a:pt x="10574" y="3058"/>
                  </a:lnTo>
                  <a:lnTo>
                    <a:pt x="10903" y="2504"/>
                  </a:lnTo>
                  <a:lnTo>
                    <a:pt x="10994" y="1794"/>
                  </a:lnTo>
                  <a:lnTo>
                    <a:pt x="11210" y="1321"/>
                  </a:lnTo>
                  <a:lnTo>
                    <a:pt x="17608" y="1831"/>
                  </a:lnTo>
                  <a:lnTo>
                    <a:pt x="18619" y="0"/>
                  </a:lnTo>
                  <a:lnTo>
                    <a:pt x="19677" y="56"/>
                  </a:lnTo>
                  <a:lnTo>
                    <a:pt x="18802" y="2718"/>
                  </a:lnTo>
                  <a:lnTo>
                    <a:pt x="19334" y="3600"/>
                  </a:lnTo>
                  <a:lnTo>
                    <a:pt x="21350" y="4058"/>
                  </a:lnTo>
                  <a:lnTo>
                    <a:pt x="24132" y="5057"/>
                  </a:lnTo>
                  <a:lnTo>
                    <a:pt x="26400" y="6761"/>
                  </a:lnTo>
                  <a:lnTo>
                    <a:pt x="29253" y="6325"/>
                  </a:lnTo>
                  <a:lnTo>
                    <a:pt x="32489" y="7841"/>
                  </a:lnTo>
                  <a:lnTo>
                    <a:pt x="32490" y="784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3" name="Polygon form 1253"/>
            <p:cNvSpPr/>
            <p:nvPr/>
          </p:nvSpPr>
          <p:spPr>
            <a:xfrm>
              <a:off x="348065" y="3844074"/>
              <a:ext cx="42268" cy="23343"/>
            </a:xfrm>
            <a:custGeom>
              <a:avLst/>
              <a:gdLst/>
              <a:ahLst/>
              <a:cxnLst/>
              <a:rect l="0" t="0" r="0" b="0"/>
              <a:pathLst>
                <a:path w="42268" h="23343">
                  <a:moveTo>
                    <a:pt x="7542" y="22850"/>
                  </a:moveTo>
                  <a:lnTo>
                    <a:pt x="7626" y="22142"/>
                  </a:lnTo>
                  <a:lnTo>
                    <a:pt x="7361" y="21978"/>
                  </a:lnTo>
                  <a:lnTo>
                    <a:pt x="6353" y="22899"/>
                  </a:lnTo>
                  <a:lnTo>
                    <a:pt x="5537" y="22990"/>
                  </a:lnTo>
                  <a:lnTo>
                    <a:pt x="3925" y="22526"/>
                  </a:lnTo>
                  <a:lnTo>
                    <a:pt x="3563" y="22995"/>
                  </a:lnTo>
                  <a:lnTo>
                    <a:pt x="2630" y="22724"/>
                  </a:lnTo>
                  <a:lnTo>
                    <a:pt x="1653" y="23343"/>
                  </a:lnTo>
                  <a:lnTo>
                    <a:pt x="1831" y="22031"/>
                  </a:lnTo>
                  <a:lnTo>
                    <a:pt x="1859" y="21289"/>
                  </a:lnTo>
                  <a:lnTo>
                    <a:pt x="1287" y="21111"/>
                  </a:lnTo>
                  <a:lnTo>
                    <a:pt x="1305" y="20739"/>
                  </a:lnTo>
                  <a:lnTo>
                    <a:pt x="1862" y="19453"/>
                  </a:lnTo>
                  <a:lnTo>
                    <a:pt x="1668" y="18796"/>
                  </a:lnTo>
                  <a:lnTo>
                    <a:pt x="2235" y="17232"/>
                  </a:lnTo>
                  <a:lnTo>
                    <a:pt x="2267" y="16531"/>
                  </a:lnTo>
                  <a:lnTo>
                    <a:pt x="1969" y="16362"/>
                  </a:lnTo>
                  <a:lnTo>
                    <a:pt x="1233" y="17013"/>
                  </a:lnTo>
                  <a:lnTo>
                    <a:pt x="265" y="17531"/>
                  </a:lnTo>
                  <a:lnTo>
                    <a:pt x="0" y="16998"/>
                  </a:lnTo>
                  <a:lnTo>
                    <a:pt x="730" y="15755"/>
                  </a:lnTo>
                  <a:lnTo>
                    <a:pt x="1285" y="15478"/>
                  </a:lnTo>
                  <a:lnTo>
                    <a:pt x="1792" y="14209"/>
                  </a:lnTo>
                  <a:lnTo>
                    <a:pt x="2886" y="12967"/>
                  </a:lnTo>
                  <a:lnTo>
                    <a:pt x="3895" y="11929"/>
                  </a:lnTo>
                  <a:lnTo>
                    <a:pt x="2993" y="11793"/>
                  </a:lnTo>
                  <a:lnTo>
                    <a:pt x="2639" y="11016"/>
                  </a:lnTo>
                  <a:lnTo>
                    <a:pt x="2731" y="9441"/>
                  </a:lnTo>
                  <a:lnTo>
                    <a:pt x="2699" y="8643"/>
                  </a:lnTo>
                  <a:lnTo>
                    <a:pt x="2286" y="8117"/>
                  </a:lnTo>
                  <a:lnTo>
                    <a:pt x="2217" y="7290"/>
                  </a:lnTo>
                  <a:lnTo>
                    <a:pt x="2783" y="6424"/>
                  </a:lnTo>
                  <a:lnTo>
                    <a:pt x="2819" y="5065"/>
                  </a:lnTo>
                  <a:lnTo>
                    <a:pt x="5947" y="0"/>
                  </a:lnTo>
                  <a:lnTo>
                    <a:pt x="14967" y="902"/>
                  </a:lnTo>
                  <a:lnTo>
                    <a:pt x="24029" y="1770"/>
                  </a:lnTo>
                  <a:lnTo>
                    <a:pt x="33130" y="2610"/>
                  </a:lnTo>
                  <a:lnTo>
                    <a:pt x="42268" y="3422"/>
                  </a:lnTo>
                  <a:lnTo>
                    <a:pt x="37157" y="12214"/>
                  </a:lnTo>
                  <a:lnTo>
                    <a:pt x="34017" y="18070"/>
                  </a:lnTo>
                  <a:lnTo>
                    <a:pt x="31430" y="22474"/>
                  </a:lnTo>
                  <a:lnTo>
                    <a:pt x="26158" y="21981"/>
                  </a:lnTo>
                  <a:lnTo>
                    <a:pt x="20433" y="21520"/>
                  </a:lnTo>
                  <a:lnTo>
                    <a:pt x="15541" y="21037"/>
                  </a:lnTo>
                  <a:lnTo>
                    <a:pt x="9302" y="20518"/>
                  </a:lnTo>
                  <a:lnTo>
                    <a:pt x="7889" y="22981"/>
                  </a:lnTo>
                  <a:lnTo>
                    <a:pt x="7734" y="23148"/>
                  </a:lnTo>
                  <a:lnTo>
                    <a:pt x="7542" y="2285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4" name="Polygon form 1254"/>
            <p:cNvSpPr/>
            <p:nvPr/>
          </p:nvSpPr>
          <p:spPr>
            <a:xfrm>
              <a:off x="331923" y="3904482"/>
              <a:ext cx="32150" cy="28205"/>
            </a:xfrm>
            <a:custGeom>
              <a:avLst/>
              <a:gdLst/>
              <a:ahLst/>
              <a:cxnLst/>
              <a:rect l="0" t="0" r="0" b="0"/>
              <a:pathLst>
                <a:path w="32150" h="28205">
                  <a:moveTo>
                    <a:pt x="25909" y="16804"/>
                  </a:moveTo>
                  <a:lnTo>
                    <a:pt x="22416" y="26085"/>
                  </a:lnTo>
                  <a:lnTo>
                    <a:pt x="19160" y="25888"/>
                  </a:lnTo>
                  <a:lnTo>
                    <a:pt x="12851" y="25498"/>
                  </a:lnTo>
                  <a:lnTo>
                    <a:pt x="9699" y="25299"/>
                  </a:lnTo>
                  <a:lnTo>
                    <a:pt x="9576" y="25724"/>
                  </a:lnTo>
                  <a:lnTo>
                    <a:pt x="9671" y="26542"/>
                  </a:lnTo>
                  <a:lnTo>
                    <a:pt x="3600" y="26153"/>
                  </a:lnTo>
                  <a:lnTo>
                    <a:pt x="2815" y="28205"/>
                  </a:lnTo>
                  <a:lnTo>
                    <a:pt x="0" y="28026"/>
                  </a:lnTo>
                  <a:lnTo>
                    <a:pt x="11689" y="0"/>
                  </a:lnTo>
                  <a:lnTo>
                    <a:pt x="16982" y="391"/>
                  </a:lnTo>
                  <a:lnTo>
                    <a:pt x="22327" y="791"/>
                  </a:lnTo>
                  <a:lnTo>
                    <a:pt x="28089" y="1204"/>
                  </a:lnTo>
                  <a:lnTo>
                    <a:pt x="32150" y="1491"/>
                  </a:lnTo>
                  <a:lnTo>
                    <a:pt x="31123" y="3923"/>
                  </a:lnTo>
                  <a:lnTo>
                    <a:pt x="25909" y="1680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5" name="Polygon form 1255"/>
            <p:cNvSpPr/>
            <p:nvPr/>
          </p:nvSpPr>
          <p:spPr>
            <a:xfrm>
              <a:off x="306792" y="3854623"/>
              <a:ext cx="35517" cy="23099"/>
            </a:xfrm>
            <a:custGeom>
              <a:avLst/>
              <a:gdLst/>
              <a:ahLst/>
              <a:cxnLst/>
              <a:rect l="0" t="0" r="0" b="0"/>
              <a:pathLst>
                <a:path w="35517" h="23099">
                  <a:moveTo>
                    <a:pt x="23027" y="23086"/>
                  </a:moveTo>
                  <a:lnTo>
                    <a:pt x="23019" y="23099"/>
                  </a:lnTo>
                  <a:lnTo>
                    <a:pt x="13460" y="22225"/>
                  </a:lnTo>
                  <a:lnTo>
                    <a:pt x="0" y="20863"/>
                  </a:lnTo>
                  <a:lnTo>
                    <a:pt x="1312" y="16991"/>
                  </a:lnTo>
                  <a:lnTo>
                    <a:pt x="5460" y="12498"/>
                  </a:lnTo>
                  <a:lnTo>
                    <a:pt x="12000" y="3723"/>
                  </a:lnTo>
                  <a:lnTo>
                    <a:pt x="14184" y="0"/>
                  </a:lnTo>
                  <a:lnTo>
                    <a:pt x="14860" y="79"/>
                  </a:lnTo>
                  <a:lnTo>
                    <a:pt x="15778" y="203"/>
                  </a:lnTo>
                  <a:lnTo>
                    <a:pt x="16223" y="725"/>
                  </a:lnTo>
                  <a:lnTo>
                    <a:pt x="16927" y="1098"/>
                  </a:lnTo>
                  <a:lnTo>
                    <a:pt x="16876" y="2085"/>
                  </a:lnTo>
                  <a:lnTo>
                    <a:pt x="16415" y="2909"/>
                  </a:lnTo>
                  <a:lnTo>
                    <a:pt x="16191" y="3614"/>
                  </a:lnTo>
                  <a:lnTo>
                    <a:pt x="16782" y="3875"/>
                  </a:lnTo>
                  <a:lnTo>
                    <a:pt x="17551" y="3939"/>
                  </a:lnTo>
                  <a:lnTo>
                    <a:pt x="19084" y="3550"/>
                  </a:lnTo>
                  <a:lnTo>
                    <a:pt x="19886" y="3470"/>
                  </a:lnTo>
                  <a:lnTo>
                    <a:pt x="20853" y="3793"/>
                  </a:lnTo>
                  <a:lnTo>
                    <a:pt x="21173" y="4098"/>
                  </a:lnTo>
                  <a:lnTo>
                    <a:pt x="21933" y="3993"/>
                  </a:lnTo>
                  <a:lnTo>
                    <a:pt x="22893" y="3673"/>
                  </a:lnTo>
                  <a:lnTo>
                    <a:pt x="24247" y="3881"/>
                  </a:lnTo>
                  <a:lnTo>
                    <a:pt x="25740" y="3464"/>
                  </a:lnTo>
                  <a:lnTo>
                    <a:pt x="26600" y="3131"/>
                  </a:lnTo>
                  <a:lnTo>
                    <a:pt x="27251" y="3424"/>
                  </a:lnTo>
                  <a:lnTo>
                    <a:pt x="28687" y="3032"/>
                  </a:lnTo>
                  <a:lnTo>
                    <a:pt x="35097" y="3637"/>
                  </a:lnTo>
                  <a:lnTo>
                    <a:pt x="35241" y="4642"/>
                  </a:lnTo>
                  <a:lnTo>
                    <a:pt x="35517" y="5085"/>
                  </a:lnTo>
                  <a:lnTo>
                    <a:pt x="35223" y="5838"/>
                  </a:lnTo>
                  <a:lnTo>
                    <a:pt x="34515" y="6438"/>
                  </a:lnTo>
                  <a:lnTo>
                    <a:pt x="33320" y="7647"/>
                  </a:lnTo>
                  <a:lnTo>
                    <a:pt x="31906" y="9171"/>
                  </a:lnTo>
                  <a:lnTo>
                    <a:pt x="30641" y="10067"/>
                  </a:lnTo>
                  <a:lnTo>
                    <a:pt x="29524" y="11129"/>
                  </a:lnTo>
                  <a:lnTo>
                    <a:pt x="29044" y="11906"/>
                  </a:lnTo>
                  <a:lnTo>
                    <a:pt x="29433" y="12292"/>
                  </a:lnTo>
                  <a:lnTo>
                    <a:pt x="29306" y="12951"/>
                  </a:lnTo>
                  <a:lnTo>
                    <a:pt x="28199" y="14308"/>
                  </a:lnTo>
                  <a:lnTo>
                    <a:pt x="23027" y="2308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6" name="Polygon form 1256"/>
            <p:cNvSpPr/>
            <p:nvPr/>
          </p:nvSpPr>
          <p:spPr>
            <a:xfrm>
              <a:off x="326785" y="3878617"/>
              <a:ext cx="26298" cy="25865"/>
            </a:xfrm>
            <a:custGeom>
              <a:avLst/>
              <a:gdLst/>
              <a:ahLst/>
              <a:cxnLst/>
              <a:rect l="0" t="0" r="0" b="0"/>
              <a:pathLst>
                <a:path w="26298" h="25865">
                  <a:moveTo>
                    <a:pt x="26298" y="6224"/>
                  </a:moveTo>
                  <a:lnTo>
                    <a:pt x="16826" y="25865"/>
                  </a:lnTo>
                  <a:lnTo>
                    <a:pt x="11942" y="25459"/>
                  </a:lnTo>
                  <a:lnTo>
                    <a:pt x="5467" y="24950"/>
                  </a:lnTo>
                  <a:lnTo>
                    <a:pt x="0" y="24598"/>
                  </a:lnTo>
                  <a:lnTo>
                    <a:pt x="12670" y="0"/>
                  </a:lnTo>
                  <a:lnTo>
                    <a:pt x="22350" y="799"/>
                  </a:lnTo>
                  <a:lnTo>
                    <a:pt x="19814" y="5556"/>
                  </a:lnTo>
                  <a:lnTo>
                    <a:pt x="26298" y="622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7" name="Polygon form 1257"/>
            <p:cNvSpPr/>
            <p:nvPr/>
          </p:nvSpPr>
          <p:spPr>
            <a:xfrm>
              <a:off x="346600" y="3864592"/>
              <a:ext cx="32895" cy="21537"/>
            </a:xfrm>
            <a:custGeom>
              <a:avLst/>
              <a:gdLst/>
              <a:ahLst/>
              <a:cxnLst/>
              <a:rect l="0" t="0" r="0" b="0"/>
              <a:pathLst>
                <a:path w="32895" h="21537">
                  <a:moveTo>
                    <a:pt x="9354" y="2463"/>
                  </a:moveTo>
                  <a:lnTo>
                    <a:pt x="10767" y="0"/>
                  </a:lnTo>
                  <a:lnTo>
                    <a:pt x="17006" y="519"/>
                  </a:lnTo>
                  <a:lnTo>
                    <a:pt x="21898" y="1002"/>
                  </a:lnTo>
                  <a:lnTo>
                    <a:pt x="27623" y="1463"/>
                  </a:lnTo>
                  <a:lnTo>
                    <a:pt x="32895" y="1956"/>
                  </a:lnTo>
                  <a:lnTo>
                    <a:pt x="27762" y="11835"/>
                  </a:lnTo>
                  <a:lnTo>
                    <a:pt x="22937" y="21537"/>
                  </a:lnTo>
                  <a:lnTo>
                    <a:pt x="19639" y="21286"/>
                  </a:lnTo>
                  <a:lnTo>
                    <a:pt x="13055" y="20776"/>
                  </a:lnTo>
                  <a:lnTo>
                    <a:pt x="9770" y="20513"/>
                  </a:lnTo>
                  <a:lnTo>
                    <a:pt x="6483" y="20250"/>
                  </a:lnTo>
                  <a:lnTo>
                    <a:pt x="0" y="19582"/>
                  </a:lnTo>
                  <a:lnTo>
                    <a:pt x="2535" y="14825"/>
                  </a:lnTo>
                  <a:lnTo>
                    <a:pt x="9261" y="2727"/>
                  </a:lnTo>
                  <a:lnTo>
                    <a:pt x="9198" y="2630"/>
                  </a:lnTo>
                  <a:lnTo>
                    <a:pt x="9354" y="2463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8" name="Polygon form 1258"/>
            <p:cNvSpPr/>
            <p:nvPr/>
          </p:nvSpPr>
          <p:spPr>
            <a:xfrm>
              <a:off x="387044" y="3910043"/>
              <a:ext cx="20840" cy="17907"/>
            </a:xfrm>
            <a:custGeom>
              <a:avLst/>
              <a:gdLst/>
              <a:ahLst/>
              <a:cxnLst/>
              <a:rect l="0" t="0" r="0" b="0"/>
              <a:pathLst>
                <a:path w="20840" h="17907">
                  <a:moveTo>
                    <a:pt x="20840" y="3513"/>
                  </a:moveTo>
                  <a:lnTo>
                    <a:pt x="20660" y="3914"/>
                  </a:lnTo>
                  <a:lnTo>
                    <a:pt x="20065" y="4579"/>
                  </a:lnTo>
                  <a:lnTo>
                    <a:pt x="19292" y="5019"/>
                  </a:lnTo>
                  <a:lnTo>
                    <a:pt x="18873" y="5817"/>
                  </a:lnTo>
                  <a:lnTo>
                    <a:pt x="18100" y="6425"/>
                  </a:lnTo>
                  <a:lnTo>
                    <a:pt x="17645" y="7843"/>
                  </a:lnTo>
                  <a:lnTo>
                    <a:pt x="17090" y="8275"/>
                  </a:lnTo>
                  <a:lnTo>
                    <a:pt x="16889" y="8657"/>
                  </a:lnTo>
                  <a:lnTo>
                    <a:pt x="16143" y="8987"/>
                  </a:lnTo>
                  <a:lnTo>
                    <a:pt x="15885" y="9692"/>
                  </a:lnTo>
                  <a:lnTo>
                    <a:pt x="14969" y="10971"/>
                  </a:lnTo>
                  <a:lnTo>
                    <a:pt x="14473" y="11225"/>
                  </a:lnTo>
                  <a:lnTo>
                    <a:pt x="13629" y="11854"/>
                  </a:lnTo>
                  <a:lnTo>
                    <a:pt x="12916" y="12840"/>
                  </a:lnTo>
                  <a:lnTo>
                    <a:pt x="11574" y="14500"/>
                  </a:lnTo>
                  <a:lnTo>
                    <a:pt x="11105" y="15652"/>
                  </a:lnTo>
                  <a:lnTo>
                    <a:pt x="11081" y="16955"/>
                  </a:lnTo>
                  <a:lnTo>
                    <a:pt x="10593" y="17907"/>
                  </a:lnTo>
                  <a:lnTo>
                    <a:pt x="7683" y="17584"/>
                  </a:lnTo>
                  <a:lnTo>
                    <a:pt x="3796" y="17542"/>
                  </a:lnTo>
                  <a:lnTo>
                    <a:pt x="413" y="17349"/>
                  </a:lnTo>
                  <a:lnTo>
                    <a:pt x="1573" y="14582"/>
                  </a:lnTo>
                  <a:lnTo>
                    <a:pt x="771" y="14519"/>
                  </a:lnTo>
                  <a:lnTo>
                    <a:pt x="70" y="14546"/>
                  </a:lnTo>
                  <a:lnTo>
                    <a:pt x="0" y="14215"/>
                  </a:lnTo>
                  <a:lnTo>
                    <a:pt x="1620" y="9943"/>
                  </a:lnTo>
                  <a:lnTo>
                    <a:pt x="3433" y="5198"/>
                  </a:lnTo>
                  <a:lnTo>
                    <a:pt x="4701" y="0"/>
                  </a:lnTo>
                  <a:lnTo>
                    <a:pt x="8844" y="320"/>
                  </a:lnTo>
                  <a:lnTo>
                    <a:pt x="12632" y="558"/>
                  </a:lnTo>
                  <a:lnTo>
                    <a:pt x="16257" y="771"/>
                  </a:lnTo>
                  <a:lnTo>
                    <a:pt x="20062" y="1294"/>
                  </a:lnTo>
                  <a:lnTo>
                    <a:pt x="20130" y="1912"/>
                  </a:lnTo>
                  <a:lnTo>
                    <a:pt x="19552" y="2412"/>
                  </a:lnTo>
                  <a:lnTo>
                    <a:pt x="18976" y="2915"/>
                  </a:lnTo>
                  <a:lnTo>
                    <a:pt x="18590" y="3386"/>
                  </a:lnTo>
                  <a:lnTo>
                    <a:pt x="20840" y="3513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9" name="Polygon form 1259"/>
            <p:cNvSpPr/>
            <p:nvPr/>
          </p:nvSpPr>
          <p:spPr>
            <a:xfrm>
              <a:off x="395895" y="3875840"/>
              <a:ext cx="21889" cy="16288"/>
            </a:xfrm>
            <a:custGeom>
              <a:avLst/>
              <a:gdLst/>
              <a:ahLst/>
              <a:cxnLst/>
              <a:rect l="0" t="0" r="0" b="0"/>
              <a:pathLst>
                <a:path w="21889" h="16288">
                  <a:moveTo>
                    <a:pt x="21889" y="8180"/>
                  </a:moveTo>
                  <a:lnTo>
                    <a:pt x="21158" y="9465"/>
                  </a:lnTo>
                  <a:lnTo>
                    <a:pt x="20079" y="10519"/>
                  </a:lnTo>
                  <a:lnTo>
                    <a:pt x="19711" y="10852"/>
                  </a:lnTo>
                  <a:lnTo>
                    <a:pt x="18834" y="11081"/>
                  </a:lnTo>
                  <a:lnTo>
                    <a:pt x="17594" y="11246"/>
                  </a:lnTo>
                  <a:lnTo>
                    <a:pt x="16944" y="12057"/>
                  </a:lnTo>
                  <a:lnTo>
                    <a:pt x="17198" y="12459"/>
                  </a:lnTo>
                  <a:lnTo>
                    <a:pt x="17023" y="13217"/>
                  </a:lnTo>
                  <a:lnTo>
                    <a:pt x="16237" y="14025"/>
                  </a:lnTo>
                  <a:lnTo>
                    <a:pt x="15707" y="14745"/>
                  </a:lnTo>
                  <a:lnTo>
                    <a:pt x="14552" y="15410"/>
                  </a:lnTo>
                  <a:lnTo>
                    <a:pt x="14118" y="16288"/>
                  </a:lnTo>
                  <a:lnTo>
                    <a:pt x="13828" y="15855"/>
                  </a:lnTo>
                  <a:lnTo>
                    <a:pt x="13518" y="15031"/>
                  </a:lnTo>
                  <a:lnTo>
                    <a:pt x="9827" y="14901"/>
                  </a:lnTo>
                  <a:lnTo>
                    <a:pt x="5977" y="14686"/>
                  </a:lnTo>
                  <a:lnTo>
                    <a:pt x="2988" y="14496"/>
                  </a:lnTo>
                  <a:lnTo>
                    <a:pt x="0" y="14293"/>
                  </a:lnTo>
                  <a:lnTo>
                    <a:pt x="168" y="13401"/>
                  </a:lnTo>
                  <a:lnTo>
                    <a:pt x="645" y="12540"/>
                  </a:lnTo>
                  <a:lnTo>
                    <a:pt x="945" y="11700"/>
                  </a:lnTo>
                  <a:lnTo>
                    <a:pt x="1231" y="10279"/>
                  </a:lnTo>
                  <a:lnTo>
                    <a:pt x="1272" y="9685"/>
                  </a:lnTo>
                  <a:lnTo>
                    <a:pt x="1106" y="9513"/>
                  </a:lnTo>
                  <a:lnTo>
                    <a:pt x="1590" y="8392"/>
                  </a:lnTo>
                  <a:lnTo>
                    <a:pt x="1748" y="7576"/>
                  </a:lnTo>
                  <a:lnTo>
                    <a:pt x="1571" y="6623"/>
                  </a:lnTo>
                  <a:lnTo>
                    <a:pt x="1762" y="6224"/>
                  </a:lnTo>
                  <a:lnTo>
                    <a:pt x="1924" y="5411"/>
                  </a:lnTo>
                  <a:lnTo>
                    <a:pt x="2001" y="4920"/>
                  </a:lnTo>
                  <a:lnTo>
                    <a:pt x="2213" y="4477"/>
                  </a:lnTo>
                  <a:lnTo>
                    <a:pt x="1935" y="3903"/>
                  </a:lnTo>
                  <a:lnTo>
                    <a:pt x="2571" y="3129"/>
                  </a:lnTo>
                  <a:lnTo>
                    <a:pt x="3106" y="2367"/>
                  </a:lnTo>
                  <a:lnTo>
                    <a:pt x="3432" y="1848"/>
                  </a:lnTo>
                  <a:lnTo>
                    <a:pt x="3322" y="1177"/>
                  </a:lnTo>
                  <a:lnTo>
                    <a:pt x="3889" y="0"/>
                  </a:lnTo>
                  <a:lnTo>
                    <a:pt x="4323" y="29"/>
                  </a:lnTo>
                  <a:lnTo>
                    <a:pt x="7871" y="291"/>
                  </a:lnTo>
                  <a:lnTo>
                    <a:pt x="12323" y="539"/>
                  </a:lnTo>
                  <a:lnTo>
                    <a:pt x="17097" y="838"/>
                  </a:lnTo>
                  <a:lnTo>
                    <a:pt x="21335" y="1218"/>
                  </a:lnTo>
                  <a:lnTo>
                    <a:pt x="21263" y="1483"/>
                  </a:lnTo>
                  <a:lnTo>
                    <a:pt x="21345" y="2276"/>
                  </a:lnTo>
                  <a:lnTo>
                    <a:pt x="20889" y="2620"/>
                  </a:lnTo>
                  <a:lnTo>
                    <a:pt x="20448" y="3633"/>
                  </a:lnTo>
                  <a:lnTo>
                    <a:pt x="20390" y="4072"/>
                  </a:lnTo>
                  <a:lnTo>
                    <a:pt x="20263" y="4851"/>
                  </a:lnTo>
                  <a:lnTo>
                    <a:pt x="21133" y="5383"/>
                  </a:lnTo>
                  <a:lnTo>
                    <a:pt x="21130" y="6141"/>
                  </a:lnTo>
                  <a:lnTo>
                    <a:pt x="21162" y="6521"/>
                  </a:lnTo>
                  <a:lnTo>
                    <a:pt x="21444" y="6791"/>
                  </a:lnTo>
                  <a:lnTo>
                    <a:pt x="21376" y="7321"/>
                  </a:lnTo>
                  <a:lnTo>
                    <a:pt x="21727" y="7743"/>
                  </a:lnTo>
                  <a:lnTo>
                    <a:pt x="21889" y="81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0" name="Polygon form 1260"/>
            <p:cNvSpPr/>
            <p:nvPr/>
          </p:nvSpPr>
          <p:spPr>
            <a:xfrm>
              <a:off x="367335" y="3891508"/>
              <a:ext cx="29870" cy="16298"/>
            </a:xfrm>
            <a:custGeom>
              <a:avLst/>
              <a:gdLst/>
              <a:ahLst/>
              <a:cxnLst/>
              <a:rect l="0" t="0" r="0" b="0"/>
              <a:pathLst>
                <a:path w="29870" h="16298">
                  <a:moveTo>
                    <a:pt x="29553" y="5895"/>
                  </a:moveTo>
                  <a:lnTo>
                    <a:pt x="27387" y="11097"/>
                  </a:lnTo>
                  <a:lnTo>
                    <a:pt x="25298" y="16298"/>
                  </a:lnTo>
                  <a:lnTo>
                    <a:pt x="22299" y="16119"/>
                  </a:lnTo>
                  <a:lnTo>
                    <a:pt x="16154" y="15740"/>
                  </a:lnTo>
                  <a:lnTo>
                    <a:pt x="10014" y="15355"/>
                  </a:lnTo>
                  <a:lnTo>
                    <a:pt x="6606" y="15136"/>
                  </a:lnTo>
                  <a:lnTo>
                    <a:pt x="3203" y="14915"/>
                  </a:lnTo>
                  <a:lnTo>
                    <a:pt x="0" y="14704"/>
                  </a:lnTo>
                  <a:lnTo>
                    <a:pt x="3113" y="7522"/>
                  </a:lnTo>
                  <a:lnTo>
                    <a:pt x="6483" y="0"/>
                  </a:lnTo>
                  <a:lnTo>
                    <a:pt x="6490" y="1"/>
                  </a:lnTo>
                  <a:lnTo>
                    <a:pt x="12305" y="418"/>
                  </a:lnTo>
                  <a:lnTo>
                    <a:pt x="16636" y="723"/>
                  </a:lnTo>
                  <a:lnTo>
                    <a:pt x="24311" y="1248"/>
                  </a:lnTo>
                  <a:lnTo>
                    <a:pt x="28912" y="1556"/>
                  </a:lnTo>
                  <a:lnTo>
                    <a:pt x="29429" y="2255"/>
                  </a:lnTo>
                  <a:lnTo>
                    <a:pt x="29870" y="2274"/>
                  </a:lnTo>
                  <a:lnTo>
                    <a:pt x="29666" y="2984"/>
                  </a:lnTo>
                  <a:lnTo>
                    <a:pt x="28813" y="3852"/>
                  </a:lnTo>
                  <a:lnTo>
                    <a:pt x="28874" y="4331"/>
                  </a:lnTo>
                  <a:lnTo>
                    <a:pt x="28860" y="5378"/>
                  </a:lnTo>
                  <a:lnTo>
                    <a:pt x="29553" y="589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1" name="Polygon form 1261"/>
            <p:cNvSpPr/>
            <p:nvPr/>
          </p:nvSpPr>
          <p:spPr>
            <a:xfrm>
              <a:off x="391746" y="3890133"/>
              <a:ext cx="19696" cy="23423"/>
            </a:xfrm>
            <a:custGeom>
              <a:avLst/>
              <a:gdLst/>
              <a:ahLst/>
              <a:cxnLst/>
              <a:rect l="0" t="0" r="0" b="0"/>
              <a:pathLst>
                <a:path w="19696" h="23423">
                  <a:moveTo>
                    <a:pt x="906" y="17675"/>
                  </a:moveTo>
                  <a:lnTo>
                    <a:pt x="887" y="17674"/>
                  </a:lnTo>
                  <a:lnTo>
                    <a:pt x="2976" y="12472"/>
                  </a:lnTo>
                  <a:lnTo>
                    <a:pt x="5143" y="7270"/>
                  </a:lnTo>
                  <a:lnTo>
                    <a:pt x="4450" y="6753"/>
                  </a:lnTo>
                  <a:lnTo>
                    <a:pt x="4464" y="5706"/>
                  </a:lnTo>
                  <a:lnTo>
                    <a:pt x="4403" y="5227"/>
                  </a:lnTo>
                  <a:lnTo>
                    <a:pt x="5256" y="4359"/>
                  </a:lnTo>
                  <a:lnTo>
                    <a:pt x="5459" y="3649"/>
                  </a:lnTo>
                  <a:lnTo>
                    <a:pt x="5019" y="3631"/>
                  </a:lnTo>
                  <a:lnTo>
                    <a:pt x="4502" y="2931"/>
                  </a:lnTo>
                  <a:lnTo>
                    <a:pt x="4516" y="1865"/>
                  </a:lnTo>
                  <a:lnTo>
                    <a:pt x="4266" y="1210"/>
                  </a:lnTo>
                  <a:lnTo>
                    <a:pt x="4041" y="405"/>
                  </a:lnTo>
                  <a:lnTo>
                    <a:pt x="4150" y="0"/>
                  </a:lnTo>
                  <a:lnTo>
                    <a:pt x="7137" y="203"/>
                  </a:lnTo>
                  <a:lnTo>
                    <a:pt x="10126" y="394"/>
                  </a:lnTo>
                  <a:lnTo>
                    <a:pt x="13976" y="609"/>
                  </a:lnTo>
                  <a:lnTo>
                    <a:pt x="17667" y="739"/>
                  </a:lnTo>
                  <a:lnTo>
                    <a:pt x="17978" y="1562"/>
                  </a:lnTo>
                  <a:lnTo>
                    <a:pt x="18267" y="1996"/>
                  </a:lnTo>
                  <a:lnTo>
                    <a:pt x="17477" y="3181"/>
                  </a:lnTo>
                  <a:lnTo>
                    <a:pt x="17183" y="4646"/>
                  </a:lnTo>
                  <a:lnTo>
                    <a:pt x="17334" y="5678"/>
                  </a:lnTo>
                  <a:lnTo>
                    <a:pt x="17644" y="6540"/>
                  </a:lnTo>
                  <a:lnTo>
                    <a:pt x="18158" y="7238"/>
                  </a:lnTo>
                  <a:lnTo>
                    <a:pt x="18381" y="7478"/>
                  </a:lnTo>
                  <a:lnTo>
                    <a:pt x="18296" y="8418"/>
                  </a:lnTo>
                  <a:lnTo>
                    <a:pt x="18029" y="9231"/>
                  </a:lnTo>
                  <a:lnTo>
                    <a:pt x="18336" y="9457"/>
                  </a:lnTo>
                  <a:lnTo>
                    <a:pt x="19098" y="9183"/>
                  </a:lnTo>
                  <a:lnTo>
                    <a:pt x="19437" y="10001"/>
                  </a:lnTo>
                  <a:lnTo>
                    <a:pt x="18896" y="10884"/>
                  </a:lnTo>
                  <a:lnTo>
                    <a:pt x="18309" y="11570"/>
                  </a:lnTo>
                  <a:lnTo>
                    <a:pt x="17760" y="12409"/>
                  </a:lnTo>
                  <a:lnTo>
                    <a:pt x="17962" y="13166"/>
                  </a:lnTo>
                  <a:lnTo>
                    <a:pt x="18373" y="13891"/>
                  </a:lnTo>
                  <a:lnTo>
                    <a:pt x="18752" y="13931"/>
                  </a:lnTo>
                  <a:lnTo>
                    <a:pt x="19242" y="15048"/>
                  </a:lnTo>
                  <a:lnTo>
                    <a:pt x="19532" y="15212"/>
                  </a:lnTo>
                  <a:lnTo>
                    <a:pt x="19348" y="16399"/>
                  </a:lnTo>
                  <a:lnTo>
                    <a:pt x="18950" y="17121"/>
                  </a:lnTo>
                  <a:lnTo>
                    <a:pt x="18948" y="18337"/>
                  </a:lnTo>
                  <a:lnTo>
                    <a:pt x="19364" y="18233"/>
                  </a:lnTo>
                  <a:lnTo>
                    <a:pt x="19696" y="19020"/>
                  </a:lnTo>
                  <a:lnTo>
                    <a:pt x="19411" y="19501"/>
                  </a:lnTo>
                  <a:lnTo>
                    <a:pt x="19199" y="20268"/>
                  </a:lnTo>
                  <a:lnTo>
                    <a:pt x="18507" y="20640"/>
                  </a:lnTo>
                  <a:lnTo>
                    <a:pt x="17550" y="21108"/>
                  </a:lnTo>
                  <a:lnTo>
                    <a:pt x="17291" y="21573"/>
                  </a:lnTo>
                  <a:lnTo>
                    <a:pt x="16832" y="22253"/>
                  </a:lnTo>
                  <a:lnTo>
                    <a:pt x="16139" y="23423"/>
                  </a:lnTo>
                  <a:lnTo>
                    <a:pt x="13889" y="23297"/>
                  </a:lnTo>
                  <a:lnTo>
                    <a:pt x="14275" y="22825"/>
                  </a:lnTo>
                  <a:lnTo>
                    <a:pt x="14851" y="22322"/>
                  </a:lnTo>
                  <a:lnTo>
                    <a:pt x="15428" y="21822"/>
                  </a:lnTo>
                  <a:lnTo>
                    <a:pt x="15361" y="21205"/>
                  </a:lnTo>
                  <a:lnTo>
                    <a:pt x="11555" y="20682"/>
                  </a:lnTo>
                  <a:lnTo>
                    <a:pt x="7931" y="20468"/>
                  </a:lnTo>
                  <a:lnTo>
                    <a:pt x="4143" y="20231"/>
                  </a:lnTo>
                  <a:lnTo>
                    <a:pt x="0" y="19911"/>
                  </a:lnTo>
                  <a:lnTo>
                    <a:pt x="906" y="176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2" name="Polygon form 1262"/>
            <p:cNvSpPr/>
            <p:nvPr/>
          </p:nvSpPr>
          <p:spPr>
            <a:xfrm>
              <a:off x="369536" y="3876427"/>
              <a:ext cx="28360" cy="16637"/>
            </a:xfrm>
            <a:custGeom>
              <a:avLst/>
              <a:gdLst/>
              <a:ahLst/>
              <a:cxnLst/>
              <a:rect l="0" t="0" r="0" b="0"/>
              <a:pathLst>
                <a:path w="28360" h="16637">
                  <a:moveTo>
                    <a:pt x="26725" y="15571"/>
                  </a:moveTo>
                  <a:lnTo>
                    <a:pt x="26711" y="16637"/>
                  </a:lnTo>
                  <a:lnTo>
                    <a:pt x="22110" y="16329"/>
                  </a:lnTo>
                  <a:lnTo>
                    <a:pt x="14435" y="15805"/>
                  </a:lnTo>
                  <a:lnTo>
                    <a:pt x="10104" y="15500"/>
                  </a:lnTo>
                  <a:lnTo>
                    <a:pt x="4289" y="15082"/>
                  </a:lnTo>
                  <a:lnTo>
                    <a:pt x="4282" y="15081"/>
                  </a:lnTo>
                  <a:lnTo>
                    <a:pt x="4355" y="14924"/>
                  </a:lnTo>
                  <a:lnTo>
                    <a:pt x="6581" y="10197"/>
                  </a:lnTo>
                  <a:lnTo>
                    <a:pt x="0" y="9702"/>
                  </a:lnTo>
                  <a:lnTo>
                    <a:pt x="4825" y="0"/>
                  </a:lnTo>
                  <a:lnTo>
                    <a:pt x="11155" y="496"/>
                  </a:lnTo>
                  <a:lnTo>
                    <a:pt x="16026" y="869"/>
                  </a:lnTo>
                  <a:lnTo>
                    <a:pt x="22549" y="1356"/>
                  </a:lnTo>
                  <a:lnTo>
                    <a:pt x="23095" y="2030"/>
                  </a:lnTo>
                  <a:lnTo>
                    <a:pt x="24111" y="2501"/>
                  </a:lnTo>
                  <a:lnTo>
                    <a:pt x="24497" y="2302"/>
                  </a:lnTo>
                  <a:lnTo>
                    <a:pt x="25264" y="2376"/>
                  </a:lnTo>
                  <a:lnTo>
                    <a:pt x="26453" y="2412"/>
                  </a:lnTo>
                  <a:lnTo>
                    <a:pt x="27003" y="3094"/>
                  </a:lnTo>
                  <a:lnTo>
                    <a:pt x="27709" y="3562"/>
                  </a:lnTo>
                  <a:lnTo>
                    <a:pt x="27670" y="3975"/>
                  </a:lnTo>
                  <a:lnTo>
                    <a:pt x="27841" y="4227"/>
                  </a:lnTo>
                  <a:lnTo>
                    <a:pt x="28360" y="4333"/>
                  </a:lnTo>
                  <a:lnTo>
                    <a:pt x="28283" y="4824"/>
                  </a:lnTo>
                  <a:lnTo>
                    <a:pt x="28121" y="5637"/>
                  </a:lnTo>
                  <a:lnTo>
                    <a:pt x="27930" y="6036"/>
                  </a:lnTo>
                  <a:lnTo>
                    <a:pt x="28107" y="6989"/>
                  </a:lnTo>
                  <a:lnTo>
                    <a:pt x="27949" y="7805"/>
                  </a:lnTo>
                  <a:lnTo>
                    <a:pt x="27464" y="8926"/>
                  </a:lnTo>
                  <a:lnTo>
                    <a:pt x="27631" y="9099"/>
                  </a:lnTo>
                  <a:lnTo>
                    <a:pt x="27590" y="9693"/>
                  </a:lnTo>
                  <a:lnTo>
                    <a:pt x="27304" y="11113"/>
                  </a:lnTo>
                  <a:lnTo>
                    <a:pt x="27004" y="11954"/>
                  </a:lnTo>
                  <a:lnTo>
                    <a:pt x="26527" y="12814"/>
                  </a:lnTo>
                  <a:lnTo>
                    <a:pt x="26359" y="13706"/>
                  </a:lnTo>
                  <a:lnTo>
                    <a:pt x="26250" y="14111"/>
                  </a:lnTo>
                  <a:lnTo>
                    <a:pt x="26476" y="14916"/>
                  </a:lnTo>
                  <a:lnTo>
                    <a:pt x="26725" y="1557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3" name="Polygon form 1263"/>
            <p:cNvSpPr/>
            <p:nvPr/>
          </p:nvSpPr>
          <p:spPr>
            <a:xfrm>
              <a:off x="363046" y="3905973"/>
              <a:ext cx="29605" cy="18285"/>
            </a:xfrm>
            <a:custGeom>
              <a:avLst/>
              <a:gdLst/>
              <a:ahLst/>
              <a:cxnLst/>
              <a:rect l="0" t="0" r="0" b="0"/>
              <a:pathLst>
                <a:path w="29605" h="18285">
                  <a:moveTo>
                    <a:pt x="28700" y="4070"/>
                  </a:moveTo>
                  <a:lnTo>
                    <a:pt x="27431" y="9268"/>
                  </a:lnTo>
                  <a:lnTo>
                    <a:pt x="25619" y="14013"/>
                  </a:lnTo>
                  <a:lnTo>
                    <a:pt x="23998" y="18285"/>
                  </a:lnTo>
                  <a:lnTo>
                    <a:pt x="22835" y="17242"/>
                  </a:lnTo>
                  <a:lnTo>
                    <a:pt x="22043" y="16666"/>
                  </a:lnTo>
                  <a:lnTo>
                    <a:pt x="21132" y="16952"/>
                  </a:lnTo>
                  <a:lnTo>
                    <a:pt x="19927" y="16830"/>
                  </a:lnTo>
                  <a:lnTo>
                    <a:pt x="19199" y="16796"/>
                  </a:lnTo>
                  <a:lnTo>
                    <a:pt x="18459" y="17161"/>
                  </a:lnTo>
                  <a:lnTo>
                    <a:pt x="17802" y="17332"/>
                  </a:lnTo>
                  <a:lnTo>
                    <a:pt x="17378" y="17061"/>
                  </a:lnTo>
                  <a:lnTo>
                    <a:pt x="16120" y="17258"/>
                  </a:lnTo>
                  <a:lnTo>
                    <a:pt x="15889" y="16410"/>
                  </a:lnTo>
                  <a:lnTo>
                    <a:pt x="15088" y="17087"/>
                  </a:lnTo>
                  <a:lnTo>
                    <a:pt x="14254" y="16714"/>
                  </a:lnTo>
                  <a:lnTo>
                    <a:pt x="13558" y="15894"/>
                  </a:lnTo>
                  <a:lnTo>
                    <a:pt x="12334" y="16323"/>
                  </a:lnTo>
                  <a:lnTo>
                    <a:pt x="12314" y="15114"/>
                  </a:lnTo>
                  <a:lnTo>
                    <a:pt x="10653" y="15134"/>
                  </a:lnTo>
                  <a:lnTo>
                    <a:pt x="9718" y="14807"/>
                  </a:lnTo>
                  <a:lnTo>
                    <a:pt x="8685" y="14388"/>
                  </a:lnTo>
                  <a:lnTo>
                    <a:pt x="8555" y="13339"/>
                  </a:lnTo>
                  <a:lnTo>
                    <a:pt x="7519" y="13610"/>
                  </a:lnTo>
                  <a:lnTo>
                    <a:pt x="7109" y="13175"/>
                  </a:lnTo>
                  <a:lnTo>
                    <a:pt x="6485" y="12597"/>
                  </a:lnTo>
                  <a:lnTo>
                    <a:pt x="8312" y="7913"/>
                  </a:lnTo>
                  <a:lnTo>
                    <a:pt x="10241" y="3115"/>
                  </a:lnTo>
                  <a:lnTo>
                    <a:pt x="6824" y="2890"/>
                  </a:lnTo>
                  <a:lnTo>
                    <a:pt x="3410" y="2663"/>
                  </a:lnTo>
                  <a:lnTo>
                    <a:pt x="0" y="2432"/>
                  </a:lnTo>
                  <a:lnTo>
                    <a:pt x="1027" y="0"/>
                  </a:lnTo>
                  <a:lnTo>
                    <a:pt x="4290" y="239"/>
                  </a:lnTo>
                  <a:lnTo>
                    <a:pt x="7493" y="450"/>
                  </a:lnTo>
                  <a:lnTo>
                    <a:pt x="10896" y="671"/>
                  </a:lnTo>
                  <a:lnTo>
                    <a:pt x="14304" y="890"/>
                  </a:lnTo>
                  <a:lnTo>
                    <a:pt x="20444" y="1275"/>
                  </a:lnTo>
                  <a:lnTo>
                    <a:pt x="26589" y="1653"/>
                  </a:lnTo>
                  <a:lnTo>
                    <a:pt x="29587" y="1833"/>
                  </a:lnTo>
                  <a:lnTo>
                    <a:pt x="29605" y="1834"/>
                  </a:lnTo>
                  <a:lnTo>
                    <a:pt x="28700" y="407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4" name="Polygon form 1264"/>
            <p:cNvSpPr/>
            <p:nvPr/>
          </p:nvSpPr>
          <p:spPr>
            <a:xfrm>
              <a:off x="382082" y="3847496"/>
              <a:ext cx="29346" cy="16241"/>
            </a:xfrm>
            <a:custGeom>
              <a:avLst/>
              <a:gdLst/>
              <a:ahLst/>
              <a:cxnLst/>
              <a:rect l="0" t="0" r="0" b="0"/>
              <a:pathLst>
                <a:path w="29346" h="16241">
                  <a:moveTo>
                    <a:pt x="24494" y="14625"/>
                  </a:moveTo>
                  <a:lnTo>
                    <a:pt x="24316" y="15369"/>
                  </a:lnTo>
                  <a:lnTo>
                    <a:pt x="23866" y="16241"/>
                  </a:lnTo>
                  <a:lnTo>
                    <a:pt x="17688" y="16039"/>
                  </a:lnTo>
                  <a:lnTo>
                    <a:pt x="12541" y="15625"/>
                  </a:lnTo>
                  <a:lnTo>
                    <a:pt x="6043" y="15123"/>
                  </a:lnTo>
                  <a:lnTo>
                    <a:pt x="0" y="14648"/>
                  </a:lnTo>
                  <a:lnTo>
                    <a:pt x="3139" y="8791"/>
                  </a:lnTo>
                  <a:lnTo>
                    <a:pt x="8251" y="0"/>
                  </a:lnTo>
                  <a:lnTo>
                    <a:pt x="18870" y="924"/>
                  </a:lnTo>
                  <a:lnTo>
                    <a:pt x="29346" y="1793"/>
                  </a:lnTo>
                  <a:lnTo>
                    <a:pt x="29130" y="2267"/>
                  </a:lnTo>
                  <a:lnTo>
                    <a:pt x="29039" y="2977"/>
                  </a:lnTo>
                  <a:lnTo>
                    <a:pt x="28710" y="3531"/>
                  </a:lnTo>
                  <a:lnTo>
                    <a:pt x="28269" y="4132"/>
                  </a:lnTo>
                  <a:lnTo>
                    <a:pt x="27795" y="5070"/>
                  </a:lnTo>
                  <a:lnTo>
                    <a:pt x="27375" y="5942"/>
                  </a:lnTo>
                  <a:lnTo>
                    <a:pt x="27261" y="6846"/>
                  </a:lnTo>
                  <a:lnTo>
                    <a:pt x="27109" y="7858"/>
                  </a:lnTo>
                  <a:lnTo>
                    <a:pt x="26744" y="8840"/>
                  </a:lnTo>
                  <a:lnTo>
                    <a:pt x="26499" y="9417"/>
                  </a:lnTo>
                  <a:lnTo>
                    <a:pt x="26170" y="10062"/>
                  </a:lnTo>
                  <a:lnTo>
                    <a:pt x="25554" y="11476"/>
                  </a:lnTo>
                  <a:lnTo>
                    <a:pt x="25523" y="11746"/>
                  </a:lnTo>
                  <a:lnTo>
                    <a:pt x="24988" y="12842"/>
                  </a:lnTo>
                  <a:lnTo>
                    <a:pt x="24631" y="13828"/>
                  </a:lnTo>
                  <a:lnTo>
                    <a:pt x="24494" y="1462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5" name="Polygon form 1265"/>
            <p:cNvSpPr/>
            <p:nvPr/>
          </p:nvSpPr>
          <p:spPr>
            <a:xfrm>
              <a:off x="374362" y="3862144"/>
              <a:ext cx="31587" cy="18615"/>
            </a:xfrm>
            <a:custGeom>
              <a:avLst/>
              <a:gdLst/>
              <a:ahLst/>
              <a:cxnLst/>
              <a:rect l="0" t="0" r="0" b="0"/>
              <a:pathLst>
                <a:path w="31587" h="18615">
                  <a:moveTo>
                    <a:pt x="22884" y="17845"/>
                  </a:moveTo>
                  <a:lnTo>
                    <a:pt x="22178" y="17377"/>
                  </a:lnTo>
                  <a:lnTo>
                    <a:pt x="21628" y="16694"/>
                  </a:lnTo>
                  <a:lnTo>
                    <a:pt x="20439" y="16659"/>
                  </a:lnTo>
                  <a:lnTo>
                    <a:pt x="19672" y="16584"/>
                  </a:lnTo>
                  <a:lnTo>
                    <a:pt x="19285" y="16784"/>
                  </a:lnTo>
                  <a:lnTo>
                    <a:pt x="18270" y="16312"/>
                  </a:lnTo>
                  <a:lnTo>
                    <a:pt x="17724" y="15639"/>
                  </a:lnTo>
                  <a:lnTo>
                    <a:pt x="11201" y="15151"/>
                  </a:lnTo>
                  <a:lnTo>
                    <a:pt x="6330" y="14778"/>
                  </a:lnTo>
                  <a:lnTo>
                    <a:pt x="0" y="14282"/>
                  </a:lnTo>
                  <a:lnTo>
                    <a:pt x="5133" y="4403"/>
                  </a:lnTo>
                  <a:lnTo>
                    <a:pt x="7721" y="0"/>
                  </a:lnTo>
                  <a:lnTo>
                    <a:pt x="13764" y="475"/>
                  </a:lnTo>
                  <a:lnTo>
                    <a:pt x="20262" y="977"/>
                  </a:lnTo>
                  <a:lnTo>
                    <a:pt x="25409" y="1391"/>
                  </a:lnTo>
                  <a:lnTo>
                    <a:pt x="31587" y="1592"/>
                  </a:lnTo>
                  <a:lnTo>
                    <a:pt x="31173" y="2287"/>
                  </a:lnTo>
                  <a:lnTo>
                    <a:pt x="30187" y="2770"/>
                  </a:lnTo>
                  <a:lnTo>
                    <a:pt x="29683" y="3408"/>
                  </a:lnTo>
                  <a:lnTo>
                    <a:pt x="29621" y="4174"/>
                  </a:lnTo>
                  <a:lnTo>
                    <a:pt x="29991" y="4590"/>
                  </a:lnTo>
                  <a:lnTo>
                    <a:pt x="28086" y="9225"/>
                  </a:lnTo>
                  <a:lnTo>
                    <a:pt x="25857" y="13725"/>
                  </a:lnTo>
                  <a:lnTo>
                    <a:pt x="25422" y="13696"/>
                  </a:lnTo>
                  <a:lnTo>
                    <a:pt x="24855" y="14873"/>
                  </a:lnTo>
                  <a:lnTo>
                    <a:pt x="24966" y="15544"/>
                  </a:lnTo>
                  <a:lnTo>
                    <a:pt x="24640" y="16062"/>
                  </a:lnTo>
                  <a:lnTo>
                    <a:pt x="24104" y="16825"/>
                  </a:lnTo>
                  <a:lnTo>
                    <a:pt x="23468" y="17599"/>
                  </a:lnTo>
                  <a:lnTo>
                    <a:pt x="23746" y="18173"/>
                  </a:lnTo>
                  <a:lnTo>
                    <a:pt x="23534" y="18615"/>
                  </a:lnTo>
                  <a:lnTo>
                    <a:pt x="23016" y="18510"/>
                  </a:lnTo>
                  <a:lnTo>
                    <a:pt x="22844" y="18257"/>
                  </a:lnTo>
                  <a:lnTo>
                    <a:pt x="22884" y="17845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6" name="Polygon form 1266"/>
            <p:cNvSpPr/>
            <p:nvPr/>
          </p:nvSpPr>
          <p:spPr>
            <a:xfrm>
              <a:off x="382893" y="3927392"/>
              <a:ext cx="16586" cy="19769"/>
            </a:xfrm>
            <a:custGeom>
              <a:avLst/>
              <a:gdLst/>
              <a:ahLst/>
              <a:cxnLst/>
              <a:rect l="0" t="0" r="0" b="0"/>
              <a:pathLst>
                <a:path w="16586" h="19769">
                  <a:moveTo>
                    <a:pt x="16044" y="19074"/>
                  </a:moveTo>
                  <a:lnTo>
                    <a:pt x="15178" y="19685"/>
                  </a:lnTo>
                  <a:lnTo>
                    <a:pt x="14053" y="18903"/>
                  </a:lnTo>
                  <a:lnTo>
                    <a:pt x="12443" y="19769"/>
                  </a:lnTo>
                  <a:lnTo>
                    <a:pt x="9885" y="19496"/>
                  </a:lnTo>
                  <a:lnTo>
                    <a:pt x="7969" y="16780"/>
                  </a:lnTo>
                  <a:lnTo>
                    <a:pt x="4670" y="17241"/>
                  </a:lnTo>
                  <a:lnTo>
                    <a:pt x="2413" y="15978"/>
                  </a:lnTo>
                  <a:lnTo>
                    <a:pt x="88" y="16213"/>
                  </a:lnTo>
                  <a:lnTo>
                    <a:pt x="0" y="15669"/>
                  </a:lnTo>
                  <a:lnTo>
                    <a:pt x="583" y="14967"/>
                  </a:lnTo>
                  <a:lnTo>
                    <a:pt x="1316" y="14345"/>
                  </a:lnTo>
                  <a:lnTo>
                    <a:pt x="1628" y="13366"/>
                  </a:lnTo>
                  <a:lnTo>
                    <a:pt x="1470" y="13025"/>
                  </a:lnTo>
                  <a:lnTo>
                    <a:pt x="2146" y="11870"/>
                  </a:lnTo>
                  <a:lnTo>
                    <a:pt x="2541" y="11350"/>
                  </a:lnTo>
                  <a:lnTo>
                    <a:pt x="3449" y="9574"/>
                  </a:lnTo>
                  <a:lnTo>
                    <a:pt x="3350" y="8888"/>
                  </a:lnTo>
                  <a:lnTo>
                    <a:pt x="3298" y="7752"/>
                  </a:lnTo>
                  <a:lnTo>
                    <a:pt x="3365" y="6600"/>
                  </a:lnTo>
                  <a:lnTo>
                    <a:pt x="3417" y="5832"/>
                  </a:lnTo>
                  <a:lnTo>
                    <a:pt x="3020" y="5249"/>
                  </a:lnTo>
                  <a:lnTo>
                    <a:pt x="4564" y="0"/>
                  </a:lnTo>
                  <a:lnTo>
                    <a:pt x="7947" y="192"/>
                  </a:lnTo>
                  <a:lnTo>
                    <a:pt x="11834" y="235"/>
                  </a:lnTo>
                  <a:lnTo>
                    <a:pt x="14745" y="558"/>
                  </a:lnTo>
                  <a:lnTo>
                    <a:pt x="14904" y="850"/>
                  </a:lnTo>
                  <a:lnTo>
                    <a:pt x="14352" y="1539"/>
                  </a:lnTo>
                  <a:lnTo>
                    <a:pt x="14533" y="2571"/>
                  </a:lnTo>
                  <a:lnTo>
                    <a:pt x="14191" y="3168"/>
                  </a:lnTo>
                  <a:lnTo>
                    <a:pt x="14374" y="4032"/>
                  </a:lnTo>
                  <a:lnTo>
                    <a:pt x="13725" y="4505"/>
                  </a:lnTo>
                  <a:lnTo>
                    <a:pt x="13265" y="5420"/>
                  </a:lnTo>
                  <a:lnTo>
                    <a:pt x="12339" y="6148"/>
                  </a:lnTo>
                  <a:lnTo>
                    <a:pt x="11696" y="7157"/>
                  </a:lnTo>
                  <a:lnTo>
                    <a:pt x="11001" y="8321"/>
                  </a:lnTo>
                  <a:lnTo>
                    <a:pt x="10396" y="8845"/>
                  </a:lnTo>
                  <a:lnTo>
                    <a:pt x="10159" y="10075"/>
                  </a:lnTo>
                  <a:lnTo>
                    <a:pt x="13242" y="10386"/>
                  </a:lnTo>
                  <a:lnTo>
                    <a:pt x="16586" y="10560"/>
                  </a:lnTo>
                  <a:lnTo>
                    <a:pt x="16238" y="11368"/>
                  </a:lnTo>
                  <a:lnTo>
                    <a:pt x="15761" y="12158"/>
                  </a:lnTo>
                  <a:lnTo>
                    <a:pt x="15802" y="12787"/>
                  </a:lnTo>
                  <a:lnTo>
                    <a:pt x="16102" y="13376"/>
                  </a:lnTo>
                  <a:lnTo>
                    <a:pt x="15988" y="14192"/>
                  </a:lnTo>
                  <a:lnTo>
                    <a:pt x="15911" y="14679"/>
                  </a:lnTo>
                  <a:lnTo>
                    <a:pt x="16190" y="16091"/>
                  </a:lnTo>
                  <a:lnTo>
                    <a:pt x="15559" y="18072"/>
                  </a:lnTo>
                  <a:lnTo>
                    <a:pt x="16044" y="1907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7" name="Polygon form 1267"/>
            <p:cNvSpPr/>
            <p:nvPr/>
          </p:nvSpPr>
          <p:spPr>
            <a:xfrm>
              <a:off x="341499" y="3908405"/>
              <a:ext cx="47118" cy="53668"/>
            </a:xfrm>
            <a:custGeom>
              <a:avLst/>
              <a:gdLst/>
              <a:ahLst/>
              <a:cxnLst/>
              <a:rect l="0" t="0" r="0" b="0"/>
              <a:pathLst>
                <a:path w="47118" h="53668">
                  <a:moveTo>
                    <a:pt x="44743" y="27875"/>
                  </a:moveTo>
                  <a:lnTo>
                    <a:pt x="44843" y="28561"/>
                  </a:lnTo>
                  <a:lnTo>
                    <a:pt x="43934" y="30336"/>
                  </a:lnTo>
                  <a:lnTo>
                    <a:pt x="43540" y="30857"/>
                  </a:lnTo>
                  <a:lnTo>
                    <a:pt x="42864" y="32012"/>
                  </a:lnTo>
                  <a:lnTo>
                    <a:pt x="43022" y="32353"/>
                  </a:lnTo>
                  <a:lnTo>
                    <a:pt x="42710" y="33331"/>
                  </a:lnTo>
                  <a:lnTo>
                    <a:pt x="41976" y="33954"/>
                  </a:lnTo>
                  <a:lnTo>
                    <a:pt x="41394" y="34656"/>
                  </a:lnTo>
                  <a:lnTo>
                    <a:pt x="41482" y="35200"/>
                  </a:lnTo>
                  <a:lnTo>
                    <a:pt x="38126" y="36199"/>
                  </a:lnTo>
                  <a:lnTo>
                    <a:pt x="33767" y="39686"/>
                  </a:lnTo>
                  <a:lnTo>
                    <a:pt x="29566" y="41636"/>
                  </a:lnTo>
                  <a:lnTo>
                    <a:pt x="26905" y="43895"/>
                  </a:lnTo>
                  <a:lnTo>
                    <a:pt x="25426" y="46077"/>
                  </a:lnTo>
                  <a:lnTo>
                    <a:pt x="24415" y="49486"/>
                  </a:lnTo>
                  <a:lnTo>
                    <a:pt x="23932" y="51868"/>
                  </a:lnTo>
                  <a:lnTo>
                    <a:pt x="24159" y="53583"/>
                  </a:lnTo>
                  <a:lnTo>
                    <a:pt x="22701" y="53668"/>
                  </a:lnTo>
                  <a:lnTo>
                    <a:pt x="20424" y="52459"/>
                  </a:lnTo>
                  <a:lnTo>
                    <a:pt x="18028" y="50790"/>
                  </a:lnTo>
                  <a:lnTo>
                    <a:pt x="17684" y="48413"/>
                  </a:lnTo>
                  <a:lnTo>
                    <a:pt x="17911" y="44906"/>
                  </a:lnTo>
                  <a:lnTo>
                    <a:pt x="16645" y="41977"/>
                  </a:lnTo>
                  <a:lnTo>
                    <a:pt x="16311" y="39009"/>
                  </a:lnTo>
                  <a:lnTo>
                    <a:pt x="15605" y="35525"/>
                  </a:lnTo>
                  <a:lnTo>
                    <a:pt x="13745" y="33415"/>
                  </a:lnTo>
                  <a:lnTo>
                    <a:pt x="10806" y="33350"/>
                  </a:lnTo>
                  <a:lnTo>
                    <a:pt x="7262" y="37143"/>
                  </a:lnTo>
                  <a:lnTo>
                    <a:pt x="4797" y="35489"/>
                  </a:lnTo>
                  <a:lnTo>
                    <a:pt x="3463" y="33885"/>
                  </a:lnTo>
                  <a:lnTo>
                    <a:pt x="3519" y="31104"/>
                  </a:lnTo>
                  <a:lnTo>
                    <a:pt x="3257" y="28443"/>
                  </a:lnTo>
                  <a:lnTo>
                    <a:pt x="1945" y="26135"/>
                  </a:lnTo>
                  <a:lnTo>
                    <a:pt x="720" y="24457"/>
                  </a:lnTo>
                  <a:lnTo>
                    <a:pt x="95" y="22619"/>
                  </a:lnTo>
                  <a:lnTo>
                    <a:pt x="0" y="21801"/>
                  </a:lnTo>
                  <a:lnTo>
                    <a:pt x="123" y="21376"/>
                  </a:lnTo>
                  <a:lnTo>
                    <a:pt x="3275" y="21575"/>
                  </a:lnTo>
                  <a:lnTo>
                    <a:pt x="9584" y="21965"/>
                  </a:lnTo>
                  <a:lnTo>
                    <a:pt x="12840" y="22162"/>
                  </a:lnTo>
                  <a:lnTo>
                    <a:pt x="16333" y="12881"/>
                  </a:lnTo>
                  <a:lnTo>
                    <a:pt x="21546" y="0"/>
                  </a:lnTo>
                  <a:lnTo>
                    <a:pt x="24956" y="230"/>
                  </a:lnTo>
                  <a:lnTo>
                    <a:pt x="28371" y="458"/>
                  </a:lnTo>
                  <a:lnTo>
                    <a:pt x="31787" y="682"/>
                  </a:lnTo>
                  <a:lnTo>
                    <a:pt x="29858" y="5481"/>
                  </a:lnTo>
                  <a:lnTo>
                    <a:pt x="28031" y="10164"/>
                  </a:lnTo>
                  <a:lnTo>
                    <a:pt x="28655" y="10743"/>
                  </a:lnTo>
                  <a:lnTo>
                    <a:pt x="29065" y="11177"/>
                  </a:lnTo>
                  <a:lnTo>
                    <a:pt x="30101" y="10906"/>
                  </a:lnTo>
                  <a:lnTo>
                    <a:pt x="30231" y="11956"/>
                  </a:lnTo>
                  <a:lnTo>
                    <a:pt x="31264" y="12374"/>
                  </a:lnTo>
                  <a:lnTo>
                    <a:pt x="32200" y="12702"/>
                  </a:lnTo>
                  <a:lnTo>
                    <a:pt x="33861" y="12682"/>
                  </a:lnTo>
                  <a:lnTo>
                    <a:pt x="33880" y="13890"/>
                  </a:lnTo>
                  <a:lnTo>
                    <a:pt x="35104" y="13462"/>
                  </a:lnTo>
                  <a:lnTo>
                    <a:pt x="35801" y="14282"/>
                  </a:lnTo>
                  <a:lnTo>
                    <a:pt x="36635" y="14654"/>
                  </a:lnTo>
                  <a:lnTo>
                    <a:pt x="37435" y="13978"/>
                  </a:lnTo>
                  <a:lnTo>
                    <a:pt x="37666" y="14826"/>
                  </a:lnTo>
                  <a:lnTo>
                    <a:pt x="38925" y="14629"/>
                  </a:lnTo>
                  <a:lnTo>
                    <a:pt x="39349" y="14899"/>
                  </a:lnTo>
                  <a:lnTo>
                    <a:pt x="40005" y="14728"/>
                  </a:lnTo>
                  <a:lnTo>
                    <a:pt x="40746" y="14364"/>
                  </a:lnTo>
                  <a:lnTo>
                    <a:pt x="41473" y="14398"/>
                  </a:lnTo>
                  <a:lnTo>
                    <a:pt x="42679" y="14520"/>
                  </a:lnTo>
                  <a:lnTo>
                    <a:pt x="43590" y="14233"/>
                  </a:lnTo>
                  <a:lnTo>
                    <a:pt x="44382" y="14810"/>
                  </a:lnTo>
                  <a:lnTo>
                    <a:pt x="45545" y="15852"/>
                  </a:lnTo>
                  <a:lnTo>
                    <a:pt x="45615" y="16184"/>
                  </a:lnTo>
                  <a:lnTo>
                    <a:pt x="46316" y="16157"/>
                  </a:lnTo>
                  <a:lnTo>
                    <a:pt x="47118" y="16220"/>
                  </a:lnTo>
                  <a:lnTo>
                    <a:pt x="45958" y="18987"/>
                  </a:lnTo>
                  <a:lnTo>
                    <a:pt x="44413" y="24236"/>
                  </a:lnTo>
                  <a:lnTo>
                    <a:pt x="44810" y="24819"/>
                  </a:lnTo>
                  <a:lnTo>
                    <a:pt x="44759" y="25587"/>
                  </a:lnTo>
                  <a:lnTo>
                    <a:pt x="44692" y="26738"/>
                  </a:lnTo>
                  <a:lnTo>
                    <a:pt x="44743" y="278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8" name="Polygon form 1268"/>
            <p:cNvSpPr/>
            <p:nvPr/>
          </p:nvSpPr>
          <p:spPr>
            <a:xfrm>
              <a:off x="470762" y="3887416"/>
              <a:ext cx="7906" cy="5244"/>
            </a:xfrm>
            <a:custGeom>
              <a:avLst/>
              <a:gdLst/>
              <a:ahLst/>
              <a:cxnLst/>
              <a:rect l="0" t="0" r="0" b="0"/>
              <a:pathLst>
                <a:path w="7906" h="5244">
                  <a:moveTo>
                    <a:pt x="3026" y="4091"/>
                  </a:moveTo>
                  <a:lnTo>
                    <a:pt x="0" y="5244"/>
                  </a:lnTo>
                  <a:lnTo>
                    <a:pt x="22" y="5090"/>
                  </a:lnTo>
                  <a:lnTo>
                    <a:pt x="97" y="4499"/>
                  </a:lnTo>
                  <a:lnTo>
                    <a:pt x="986" y="4069"/>
                  </a:lnTo>
                  <a:lnTo>
                    <a:pt x="861" y="3648"/>
                  </a:lnTo>
                  <a:lnTo>
                    <a:pt x="2298" y="0"/>
                  </a:lnTo>
                  <a:lnTo>
                    <a:pt x="4827" y="216"/>
                  </a:lnTo>
                  <a:lnTo>
                    <a:pt x="7906" y="477"/>
                  </a:lnTo>
                  <a:lnTo>
                    <a:pt x="7059" y="3091"/>
                  </a:lnTo>
                  <a:lnTo>
                    <a:pt x="6623" y="3782"/>
                  </a:lnTo>
                  <a:lnTo>
                    <a:pt x="5059" y="3951"/>
                  </a:lnTo>
                  <a:lnTo>
                    <a:pt x="3026" y="409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9" name="Polygon form 1269"/>
            <p:cNvSpPr/>
            <p:nvPr/>
          </p:nvSpPr>
          <p:spPr>
            <a:xfrm>
              <a:off x="473060" y="3883875"/>
              <a:ext cx="11882" cy="6776"/>
            </a:xfrm>
            <a:custGeom>
              <a:avLst/>
              <a:gdLst/>
              <a:ahLst/>
              <a:cxnLst/>
              <a:rect l="0" t="0" r="0" b="0"/>
              <a:pathLst>
                <a:path w="11882" h="6776">
                  <a:moveTo>
                    <a:pt x="11882" y="4757"/>
                  </a:moveTo>
                  <a:lnTo>
                    <a:pt x="11168" y="6109"/>
                  </a:lnTo>
                  <a:lnTo>
                    <a:pt x="8649" y="6776"/>
                  </a:lnTo>
                  <a:lnTo>
                    <a:pt x="7065" y="6606"/>
                  </a:lnTo>
                  <a:lnTo>
                    <a:pt x="7214" y="5871"/>
                  </a:lnTo>
                  <a:lnTo>
                    <a:pt x="6868" y="5297"/>
                  </a:lnTo>
                  <a:lnTo>
                    <a:pt x="7037" y="4033"/>
                  </a:lnTo>
                  <a:lnTo>
                    <a:pt x="5608" y="4018"/>
                  </a:lnTo>
                  <a:lnTo>
                    <a:pt x="2529" y="3757"/>
                  </a:lnTo>
                  <a:lnTo>
                    <a:pt x="0" y="3541"/>
                  </a:lnTo>
                  <a:lnTo>
                    <a:pt x="1867" y="284"/>
                  </a:lnTo>
                  <a:lnTo>
                    <a:pt x="4584" y="500"/>
                  </a:lnTo>
                  <a:lnTo>
                    <a:pt x="8591" y="742"/>
                  </a:lnTo>
                  <a:lnTo>
                    <a:pt x="9095" y="289"/>
                  </a:lnTo>
                  <a:lnTo>
                    <a:pt x="9911" y="0"/>
                  </a:lnTo>
                  <a:lnTo>
                    <a:pt x="10274" y="110"/>
                  </a:lnTo>
                  <a:lnTo>
                    <a:pt x="9387" y="2639"/>
                  </a:lnTo>
                  <a:lnTo>
                    <a:pt x="9652" y="5224"/>
                  </a:lnTo>
                  <a:lnTo>
                    <a:pt x="11005" y="5409"/>
                  </a:lnTo>
                  <a:lnTo>
                    <a:pt x="11226" y="3649"/>
                  </a:lnTo>
                  <a:lnTo>
                    <a:pt x="11882" y="475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0" name="Polygon form 1270"/>
            <p:cNvSpPr/>
            <p:nvPr/>
          </p:nvSpPr>
          <p:spPr>
            <a:xfrm>
              <a:off x="477548" y="3872310"/>
              <a:ext cx="8990" cy="12307"/>
            </a:xfrm>
            <a:custGeom>
              <a:avLst/>
              <a:gdLst/>
              <a:ahLst/>
              <a:cxnLst/>
              <a:rect l="0" t="0" r="0" b="0"/>
              <a:pathLst>
                <a:path w="8990" h="12307">
                  <a:moveTo>
                    <a:pt x="7106" y="1346"/>
                  </a:moveTo>
                  <a:lnTo>
                    <a:pt x="7101" y="1344"/>
                  </a:lnTo>
                  <a:lnTo>
                    <a:pt x="7856" y="186"/>
                  </a:lnTo>
                  <a:lnTo>
                    <a:pt x="8990" y="0"/>
                  </a:lnTo>
                  <a:lnTo>
                    <a:pt x="6341" y="8786"/>
                  </a:lnTo>
                  <a:lnTo>
                    <a:pt x="6054" y="9250"/>
                  </a:lnTo>
                  <a:lnTo>
                    <a:pt x="6421" y="9986"/>
                  </a:lnTo>
                  <a:lnTo>
                    <a:pt x="6348" y="10660"/>
                  </a:lnTo>
                  <a:lnTo>
                    <a:pt x="6714" y="10630"/>
                  </a:lnTo>
                  <a:lnTo>
                    <a:pt x="5786" y="11675"/>
                  </a:lnTo>
                  <a:lnTo>
                    <a:pt x="5422" y="11565"/>
                  </a:lnTo>
                  <a:lnTo>
                    <a:pt x="4606" y="11854"/>
                  </a:lnTo>
                  <a:lnTo>
                    <a:pt x="4103" y="12307"/>
                  </a:lnTo>
                  <a:lnTo>
                    <a:pt x="95" y="12065"/>
                  </a:lnTo>
                  <a:lnTo>
                    <a:pt x="0" y="11557"/>
                  </a:lnTo>
                  <a:lnTo>
                    <a:pt x="478" y="10951"/>
                  </a:lnTo>
                  <a:lnTo>
                    <a:pt x="997" y="9702"/>
                  </a:lnTo>
                  <a:lnTo>
                    <a:pt x="1204" y="9409"/>
                  </a:lnTo>
                  <a:lnTo>
                    <a:pt x="1714" y="8286"/>
                  </a:lnTo>
                  <a:lnTo>
                    <a:pt x="2414" y="7352"/>
                  </a:lnTo>
                  <a:lnTo>
                    <a:pt x="2833" y="6949"/>
                  </a:lnTo>
                  <a:lnTo>
                    <a:pt x="3629" y="5838"/>
                  </a:lnTo>
                  <a:lnTo>
                    <a:pt x="3978" y="5075"/>
                  </a:lnTo>
                  <a:lnTo>
                    <a:pt x="4254" y="4616"/>
                  </a:lnTo>
                  <a:lnTo>
                    <a:pt x="4972" y="4419"/>
                  </a:lnTo>
                  <a:lnTo>
                    <a:pt x="5908" y="3904"/>
                  </a:lnTo>
                  <a:lnTo>
                    <a:pt x="6249" y="3318"/>
                  </a:lnTo>
                  <a:lnTo>
                    <a:pt x="6253" y="2623"/>
                  </a:lnTo>
                  <a:lnTo>
                    <a:pt x="7106" y="134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1" name="Polygon form 1271"/>
            <p:cNvSpPr/>
            <p:nvPr/>
          </p:nvSpPr>
          <p:spPr>
            <a:xfrm>
              <a:off x="477384" y="3887893"/>
              <a:ext cx="2889" cy="3305"/>
            </a:xfrm>
            <a:custGeom>
              <a:avLst/>
              <a:gdLst/>
              <a:ahLst/>
              <a:cxnLst/>
              <a:rect l="0" t="0" r="0" b="0"/>
              <a:pathLst>
                <a:path w="2889" h="3305">
                  <a:moveTo>
                    <a:pt x="2889" y="1853"/>
                  </a:moveTo>
                  <a:lnTo>
                    <a:pt x="2741" y="2588"/>
                  </a:lnTo>
                  <a:lnTo>
                    <a:pt x="0" y="3305"/>
                  </a:lnTo>
                  <a:lnTo>
                    <a:pt x="437" y="2614"/>
                  </a:lnTo>
                  <a:lnTo>
                    <a:pt x="1283" y="0"/>
                  </a:lnTo>
                  <a:lnTo>
                    <a:pt x="2713" y="15"/>
                  </a:lnTo>
                  <a:lnTo>
                    <a:pt x="2543" y="1279"/>
                  </a:lnTo>
                  <a:lnTo>
                    <a:pt x="2889" y="185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2" name="Polygon form 1272"/>
            <p:cNvSpPr/>
            <p:nvPr/>
          </p:nvSpPr>
          <p:spPr>
            <a:xfrm>
              <a:off x="474926" y="3873345"/>
              <a:ext cx="9727" cy="11030"/>
            </a:xfrm>
            <a:custGeom>
              <a:avLst/>
              <a:gdLst/>
              <a:ahLst/>
              <a:cxnLst/>
              <a:rect l="0" t="0" r="0" b="0"/>
              <a:pathLst>
                <a:path w="9727" h="11030">
                  <a:moveTo>
                    <a:pt x="9727" y="311"/>
                  </a:moveTo>
                  <a:lnTo>
                    <a:pt x="8874" y="1587"/>
                  </a:lnTo>
                  <a:lnTo>
                    <a:pt x="8871" y="2283"/>
                  </a:lnTo>
                  <a:lnTo>
                    <a:pt x="8530" y="2869"/>
                  </a:lnTo>
                  <a:lnTo>
                    <a:pt x="7594" y="3384"/>
                  </a:lnTo>
                  <a:lnTo>
                    <a:pt x="6876" y="3581"/>
                  </a:lnTo>
                  <a:lnTo>
                    <a:pt x="6600" y="4040"/>
                  </a:lnTo>
                  <a:lnTo>
                    <a:pt x="6250" y="4803"/>
                  </a:lnTo>
                  <a:lnTo>
                    <a:pt x="5454" y="5914"/>
                  </a:lnTo>
                  <a:lnTo>
                    <a:pt x="5036" y="6317"/>
                  </a:lnTo>
                  <a:lnTo>
                    <a:pt x="4336" y="7250"/>
                  </a:lnTo>
                  <a:lnTo>
                    <a:pt x="3826" y="8373"/>
                  </a:lnTo>
                  <a:lnTo>
                    <a:pt x="3619" y="8666"/>
                  </a:lnTo>
                  <a:lnTo>
                    <a:pt x="3100" y="9915"/>
                  </a:lnTo>
                  <a:lnTo>
                    <a:pt x="2622" y="10521"/>
                  </a:lnTo>
                  <a:lnTo>
                    <a:pt x="2717" y="11030"/>
                  </a:lnTo>
                  <a:lnTo>
                    <a:pt x="0" y="10814"/>
                  </a:lnTo>
                  <a:lnTo>
                    <a:pt x="1538" y="6884"/>
                  </a:lnTo>
                  <a:lnTo>
                    <a:pt x="1076" y="6824"/>
                  </a:lnTo>
                  <a:lnTo>
                    <a:pt x="1080" y="6639"/>
                  </a:lnTo>
                  <a:lnTo>
                    <a:pt x="1540" y="5958"/>
                  </a:lnTo>
                  <a:lnTo>
                    <a:pt x="1690" y="4695"/>
                  </a:lnTo>
                  <a:lnTo>
                    <a:pt x="2381" y="3725"/>
                  </a:lnTo>
                  <a:lnTo>
                    <a:pt x="2467" y="2989"/>
                  </a:lnTo>
                  <a:lnTo>
                    <a:pt x="2911" y="1569"/>
                  </a:lnTo>
                  <a:lnTo>
                    <a:pt x="3268" y="962"/>
                  </a:lnTo>
                  <a:lnTo>
                    <a:pt x="3695" y="0"/>
                  </a:lnTo>
                  <a:lnTo>
                    <a:pt x="9723" y="308"/>
                  </a:lnTo>
                  <a:lnTo>
                    <a:pt x="9727" y="31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3" name="Polygon form 1273"/>
            <p:cNvSpPr/>
            <p:nvPr/>
          </p:nvSpPr>
          <p:spPr>
            <a:xfrm>
              <a:off x="403337" y="3918812"/>
              <a:ext cx="16806" cy="23128"/>
            </a:xfrm>
            <a:custGeom>
              <a:avLst/>
              <a:gdLst/>
              <a:ahLst/>
              <a:cxnLst/>
              <a:rect l="0" t="0" r="0" b="0"/>
              <a:pathLst>
                <a:path w="16806" h="23128">
                  <a:moveTo>
                    <a:pt x="13002" y="19465"/>
                  </a:moveTo>
                  <a:lnTo>
                    <a:pt x="13012" y="20047"/>
                  </a:lnTo>
                  <a:lnTo>
                    <a:pt x="5744" y="19741"/>
                  </a:lnTo>
                  <a:lnTo>
                    <a:pt x="3630" y="19924"/>
                  </a:lnTo>
                  <a:lnTo>
                    <a:pt x="3464" y="20294"/>
                  </a:lnTo>
                  <a:lnTo>
                    <a:pt x="3929" y="21516"/>
                  </a:lnTo>
                  <a:lnTo>
                    <a:pt x="3461" y="22471"/>
                  </a:lnTo>
                  <a:lnTo>
                    <a:pt x="3009" y="23128"/>
                  </a:lnTo>
                  <a:lnTo>
                    <a:pt x="0" y="22441"/>
                  </a:lnTo>
                  <a:lnTo>
                    <a:pt x="2127" y="14982"/>
                  </a:lnTo>
                  <a:lnTo>
                    <a:pt x="5212" y="7226"/>
                  </a:lnTo>
                  <a:lnTo>
                    <a:pt x="7921" y="955"/>
                  </a:lnTo>
                  <a:lnTo>
                    <a:pt x="7992" y="0"/>
                  </a:lnTo>
                  <a:lnTo>
                    <a:pt x="12361" y="233"/>
                  </a:lnTo>
                  <a:lnTo>
                    <a:pt x="16806" y="528"/>
                  </a:lnTo>
                  <a:lnTo>
                    <a:pt x="15769" y="6599"/>
                  </a:lnTo>
                  <a:lnTo>
                    <a:pt x="15101" y="11467"/>
                  </a:lnTo>
                  <a:lnTo>
                    <a:pt x="15147" y="13011"/>
                  </a:lnTo>
                  <a:lnTo>
                    <a:pt x="15195" y="13895"/>
                  </a:lnTo>
                  <a:lnTo>
                    <a:pt x="14356" y="14722"/>
                  </a:lnTo>
                  <a:lnTo>
                    <a:pt x="13701" y="16259"/>
                  </a:lnTo>
                  <a:lnTo>
                    <a:pt x="13624" y="17184"/>
                  </a:lnTo>
                  <a:lnTo>
                    <a:pt x="13284" y="18040"/>
                  </a:lnTo>
                  <a:lnTo>
                    <a:pt x="12955" y="18834"/>
                  </a:lnTo>
                  <a:lnTo>
                    <a:pt x="13002" y="1946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4" name="Polygon form 1274"/>
            <p:cNvSpPr/>
            <p:nvPr/>
          </p:nvSpPr>
          <p:spPr>
            <a:xfrm>
              <a:off x="406345" y="3938553"/>
              <a:ext cx="22761" cy="29714"/>
            </a:xfrm>
            <a:custGeom>
              <a:avLst/>
              <a:gdLst/>
              <a:ahLst/>
              <a:cxnLst/>
              <a:rect l="0" t="0" r="0" b="0"/>
              <a:pathLst>
                <a:path w="22761" h="29714">
                  <a:moveTo>
                    <a:pt x="22648" y="21036"/>
                  </a:moveTo>
                  <a:lnTo>
                    <a:pt x="21786" y="24310"/>
                  </a:lnTo>
                  <a:lnTo>
                    <a:pt x="21205" y="26197"/>
                  </a:lnTo>
                  <a:lnTo>
                    <a:pt x="19642" y="29137"/>
                  </a:lnTo>
                  <a:lnTo>
                    <a:pt x="18414" y="29714"/>
                  </a:lnTo>
                  <a:lnTo>
                    <a:pt x="16741" y="29060"/>
                  </a:lnTo>
                  <a:lnTo>
                    <a:pt x="16635" y="26903"/>
                  </a:lnTo>
                  <a:lnTo>
                    <a:pt x="15500" y="25731"/>
                  </a:lnTo>
                  <a:lnTo>
                    <a:pt x="14540" y="21470"/>
                  </a:lnTo>
                  <a:lnTo>
                    <a:pt x="13747" y="17677"/>
                  </a:lnTo>
                  <a:lnTo>
                    <a:pt x="13674" y="15750"/>
                  </a:lnTo>
                  <a:lnTo>
                    <a:pt x="15230" y="12548"/>
                  </a:lnTo>
                  <a:lnTo>
                    <a:pt x="14911" y="9830"/>
                  </a:lnTo>
                  <a:lnTo>
                    <a:pt x="13197" y="5641"/>
                  </a:lnTo>
                  <a:lnTo>
                    <a:pt x="12004" y="4834"/>
                  </a:lnTo>
                  <a:lnTo>
                    <a:pt x="7787" y="6887"/>
                  </a:lnTo>
                  <a:lnTo>
                    <a:pt x="7212" y="6615"/>
                  </a:lnTo>
                  <a:lnTo>
                    <a:pt x="6107" y="4265"/>
                  </a:lnTo>
                  <a:lnTo>
                    <a:pt x="4210" y="2957"/>
                  </a:lnTo>
                  <a:lnTo>
                    <a:pt x="0" y="3387"/>
                  </a:lnTo>
                  <a:lnTo>
                    <a:pt x="452" y="2730"/>
                  </a:lnTo>
                  <a:lnTo>
                    <a:pt x="920" y="1775"/>
                  </a:lnTo>
                  <a:lnTo>
                    <a:pt x="455" y="552"/>
                  </a:lnTo>
                  <a:lnTo>
                    <a:pt x="621" y="183"/>
                  </a:lnTo>
                  <a:lnTo>
                    <a:pt x="2736" y="0"/>
                  </a:lnTo>
                  <a:lnTo>
                    <a:pt x="10003" y="306"/>
                  </a:lnTo>
                  <a:lnTo>
                    <a:pt x="10171" y="1642"/>
                  </a:lnTo>
                  <a:lnTo>
                    <a:pt x="13692" y="2025"/>
                  </a:lnTo>
                  <a:lnTo>
                    <a:pt x="19280" y="3006"/>
                  </a:lnTo>
                  <a:lnTo>
                    <a:pt x="19315" y="3865"/>
                  </a:lnTo>
                  <a:lnTo>
                    <a:pt x="19894" y="3450"/>
                  </a:lnTo>
                  <a:lnTo>
                    <a:pt x="20363" y="1762"/>
                  </a:lnTo>
                  <a:lnTo>
                    <a:pt x="20838" y="1616"/>
                  </a:lnTo>
                  <a:lnTo>
                    <a:pt x="21447" y="2004"/>
                  </a:lnTo>
                  <a:lnTo>
                    <a:pt x="22176" y="2126"/>
                  </a:lnTo>
                  <a:lnTo>
                    <a:pt x="21905" y="5524"/>
                  </a:lnTo>
                  <a:lnTo>
                    <a:pt x="22024" y="9729"/>
                  </a:lnTo>
                  <a:lnTo>
                    <a:pt x="22761" y="13231"/>
                  </a:lnTo>
                  <a:lnTo>
                    <a:pt x="22267" y="15331"/>
                  </a:lnTo>
                  <a:lnTo>
                    <a:pt x="22648" y="2103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5" name="Polygon form 1275"/>
            <p:cNvSpPr/>
            <p:nvPr/>
          </p:nvSpPr>
          <p:spPr>
            <a:xfrm>
              <a:off x="140161" y="3978060"/>
              <a:ext cx="4976" cy="7465"/>
            </a:xfrm>
            <a:custGeom>
              <a:avLst/>
              <a:gdLst/>
              <a:ahLst/>
              <a:cxnLst/>
              <a:rect l="0" t="0" r="0" b="0"/>
              <a:pathLst>
                <a:path w="4976" h="7465">
                  <a:moveTo>
                    <a:pt x="0" y="6611"/>
                  </a:moveTo>
                  <a:lnTo>
                    <a:pt x="633" y="5083"/>
                  </a:lnTo>
                  <a:lnTo>
                    <a:pt x="730" y="3037"/>
                  </a:lnTo>
                  <a:lnTo>
                    <a:pt x="1129" y="2440"/>
                  </a:lnTo>
                  <a:lnTo>
                    <a:pt x="2080" y="1593"/>
                  </a:lnTo>
                  <a:lnTo>
                    <a:pt x="2218" y="495"/>
                  </a:lnTo>
                  <a:lnTo>
                    <a:pt x="2615" y="0"/>
                  </a:lnTo>
                  <a:lnTo>
                    <a:pt x="2854" y="123"/>
                  </a:lnTo>
                  <a:lnTo>
                    <a:pt x="3912" y="1156"/>
                  </a:lnTo>
                  <a:lnTo>
                    <a:pt x="4388" y="1680"/>
                  </a:lnTo>
                  <a:lnTo>
                    <a:pt x="4719" y="2459"/>
                  </a:lnTo>
                  <a:lnTo>
                    <a:pt x="4976" y="4448"/>
                  </a:lnTo>
                  <a:lnTo>
                    <a:pt x="4783" y="4745"/>
                  </a:lnTo>
                  <a:lnTo>
                    <a:pt x="2952" y="5812"/>
                  </a:lnTo>
                  <a:lnTo>
                    <a:pt x="1488" y="6584"/>
                  </a:lnTo>
                  <a:lnTo>
                    <a:pt x="642" y="7465"/>
                  </a:lnTo>
                  <a:lnTo>
                    <a:pt x="0" y="661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6" name="Polygon form 1276"/>
            <p:cNvSpPr/>
            <p:nvPr/>
          </p:nvSpPr>
          <p:spPr>
            <a:xfrm>
              <a:off x="140941" y="3973758"/>
              <a:ext cx="2350" cy="2471"/>
            </a:xfrm>
            <a:custGeom>
              <a:avLst/>
              <a:gdLst/>
              <a:ahLst/>
              <a:cxnLst/>
              <a:rect l="0" t="0" r="0" b="0"/>
              <a:pathLst>
                <a:path w="2350" h="2471">
                  <a:moveTo>
                    <a:pt x="2350" y="1541"/>
                  </a:moveTo>
                  <a:lnTo>
                    <a:pt x="1802" y="2174"/>
                  </a:lnTo>
                  <a:lnTo>
                    <a:pt x="441" y="2471"/>
                  </a:lnTo>
                  <a:lnTo>
                    <a:pt x="248" y="1266"/>
                  </a:lnTo>
                  <a:lnTo>
                    <a:pt x="0" y="786"/>
                  </a:lnTo>
                  <a:lnTo>
                    <a:pt x="97" y="441"/>
                  </a:lnTo>
                  <a:lnTo>
                    <a:pt x="630" y="0"/>
                  </a:lnTo>
                  <a:lnTo>
                    <a:pt x="1719" y="625"/>
                  </a:lnTo>
                  <a:lnTo>
                    <a:pt x="2350" y="154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7" name="Polygon form 1277"/>
            <p:cNvSpPr/>
            <p:nvPr/>
          </p:nvSpPr>
          <p:spPr>
            <a:xfrm>
              <a:off x="136715" y="3969471"/>
              <a:ext cx="1752" cy="2581"/>
            </a:xfrm>
            <a:custGeom>
              <a:avLst/>
              <a:gdLst/>
              <a:ahLst/>
              <a:cxnLst/>
              <a:rect l="0" t="0" r="0" b="0"/>
              <a:pathLst>
                <a:path w="1752" h="2581">
                  <a:moveTo>
                    <a:pt x="22" y="2190"/>
                  </a:moveTo>
                  <a:lnTo>
                    <a:pt x="53" y="906"/>
                  </a:lnTo>
                  <a:lnTo>
                    <a:pt x="0" y="675"/>
                  </a:lnTo>
                  <a:lnTo>
                    <a:pt x="1263" y="0"/>
                  </a:lnTo>
                  <a:lnTo>
                    <a:pt x="1424" y="378"/>
                  </a:lnTo>
                  <a:lnTo>
                    <a:pt x="1752" y="2280"/>
                  </a:lnTo>
                  <a:lnTo>
                    <a:pt x="1433" y="2581"/>
                  </a:lnTo>
                  <a:lnTo>
                    <a:pt x="1202" y="2488"/>
                  </a:lnTo>
                  <a:lnTo>
                    <a:pt x="22" y="219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8" name="Polygon form 1278"/>
            <p:cNvSpPr/>
            <p:nvPr/>
          </p:nvSpPr>
          <p:spPr>
            <a:xfrm>
              <a:off x="132375" y="3966127"/>
              <a:ext cx="1896" cy="1985"/>
            </a:xfrm>
            <a:custGeom>
              <a:avLst/>
              <a:gdLst/>
              <a:ahLst/>
              <a:cxnLst/>
              <a:rect l="0" t="0" r="0" b="0"/>
              <a:pathLst>
                <a:path w="1896" h="1985">
                  <a:moveTo>
                    <a:pt x="0" y="875"/>
                  </a:moveTo>
                  <a:lnTo>
                    <a:pt x="350" y="490"/>
                  </a:lnTo>
                  <a:lnTo>
                    <a:pt x="1119" y="0"/>
                  </a:lnTo>
                  <a:lnTo>
                    <a:pt x="1896" y="190"/>
                  </a:lnTo>
                  <a:lnTo>
                    <a:pt x="1446" y="1477"/>
                  </a:lnTo>
                  <a:lnTo>
                    <a:pt x="799" y="1985"/>
                  </a:lnTo>
                  <a:lnTo>
                    <a:pt x="0" y="87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9" name="Polygon form 1279"/>
            <p:cNvSpPr/>
            <p:nvPr/>
          </p:nvSpPr>
          <p:spPr>
            <a:xfrm>
              <a:off x="139173" y="3972434"/>
              <a:ext cx="2215" cy="964"/>
            </a:xfrm>
            <a:custGeom>
              <a:avLst/>
              <a:gdLst/>
              <a:ahLst/>
              <a:cxnLst/>
              <a:rect l="0" t="0" r="0" b="0"/>
              <a:pathLst>
                <a:path w="2215" h="964">
                  <a:moveTo>
                    <a:pt x="2215" y="380"/>
                  </a:moveTo>
                  <a:lnTo>
                    <a:pt x="1876" y="964"/>
                  </a:lnTo>
                  <a:lnTo>
                    <a:pt x="0" y="646"/>
                  </a:lnTo>
                  <a:lnTo>
                    <a:pt x="528" y="0"/>
                  </a:lnTo>
                  <a:lnTo>
                    <a:pt x="2215" y="38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0" name="Polygon form 1280"/>
            <p:cNvSpPr/>
            <p:nvPr/>
          </p:nvSpPr>
          <p:spPr>
            <a:xfrm>
              <a:off x="416292" y="3919340"/>
              <a:ext cx="16203" cy="23078"/>
            </a:xfrm>
            <a:custGeom>
              <a:avLst/>
              <a:gdLst/>
              <a:ahLst/>
              <a:cxnLst/>
              <a:rect l="0" t="0" r="0" b="0"/>
              <a:pathLst>
                <a:path w="16203" h="23078">
                  <a:moveTo>
                    <a:pt x="16203" y="15113"/>
                  </a:moveTo>
                  <a:lnTo>
                    <a:pt x="13726" y="17914"/>
                  </a:lnTo>
                  <a:lnTo>
                    <a:pt x="12229" y="21339"/>
                  </a:lnTo>
                  <a:lnTo>
                    <a:pt x="11500" y="21217"/>
                  </a:lnTo>
                  <a:lnTo>
                    <a:pt x="10892" y="20829"/>
                  </a:lnTo>
                  <a:lnTo>
                    <a:pt x="10417" y="20975"/>
                  </a:lnTo>
                  <a:lnTo>
                    <a:pt x="9947" y="22663"/>
                  </a:lnTo>
                  <a:lnTo>
                    <a:pt x="9369" y="23078"/>
                  </a:lnTo>
                  <a:lnTo>
                    <a:pt x="9334" y="22218"/>
                  </a:lnTo>
                  <a:lnTo>
                    <a:pt x="3746" y="21238"/>
                  </a:lnTo>
                  <a:lnTo>
                    <a:pt x="224" y="20854"/>
                  </a:lnTo>
                  <a:lnTo>
                    <a:pt x="57" y="19519"/>
                  </a:lnTo>
                  <a:lnTo>
                    <a:pt x="47" y="18937"/>
                  </a:lnTo>
                  <a:lnTo>
                    <a:pt x="0" y="18306"/>
                  </a:lnTo>
                  <a:lnTo>
                    <a:pt x="329" y="17512"/>
                  </a:lnTo>
                  <a:lnTo>
                    <a:pt x="668" y="16656"/>
                  </a:lnTo>
                  <a:lnTo>
                    <a:pt x="746" y="15731"/>
                  </a:lnTo>
                  <a:lnTo>
                    <a:pt x="1401" y="14193"/>
                  </a:lnTo>
                  <a:lnTo>
                    <a:pt x="2240" y="13367"/>
                  </a:lnTo>
                  <a:lnTo>
                    <a:pt x="2192" y="12483"/>
                  </a:lnTo>
                  <a:lnTo>
                    <a:pt x="2146" y="10939"/>
                  </a:lnTo>
                  <a:lnTo>
                    <a:pt x="2814" y="6071"/>
                  </a:lnTo>
                  <a:lnTo>
                    <a:pt x="3851" y="0"/>
                  </a:lnTo>
                  <a:lnTo>
                    <a:pt x="6519" y="180"/>
                  </a:lnTo>
                  <a:lnTo>
                    <a:pt x="8392" y="225"/>
                  </a:lnTo>
                  <a:lnTo>
                    <a:pt x="12714" y="480"/>
                  </a:lnTo>
                  <a:lnTo>
                    <a:pt x="12204" y="863"/>
                  </a:lnTo>
                  <a:lnTo>
                    <a:pt x="11353" y="1753"/>
                  </a:lnTo>
                  <a:lnTo>
                    <a:pt x="12041" y="2604"/>
                  </a:lnTo>
                  <a:lnTo>
                    <a:pt x="12555" y="2928"/>
                  </a:lnTo>
                  <a:lnTo>
                    <a:pt x="12729" y="4493"/>
                  </a:lnTo>
                  <a:lnTo>
                    <a:pt x="12881" y="5371"/>
                  </a:lnTo>
                  <a:lnTo>
                    <a:pt x="13751" y="6578"/>
                  </a:lnTo>
                  <a:lnTo>
                    <a:pt x="13810" y="7192"/>
                  </a:lnTo>
                  <a:lnTo>
                    <a:pt x="14406" y="8020"/>
                  </a:lnTo>
                  <a:lnTo>
                    <a:pt x="14472" y="9193"/>
                  </a:lnTo>
                  <a:lnTo>
                    <a:pt x="15309" y="10221"/>
                  </a:lnTo>
                  <a:lnTo>
                    <a:pt x="15238" y="11341"/>
                  </a:lnTo>
                  <a:lnTo>
                    <a:pt x="15291" y="11886"/>
                  </a:lnTo>
                  <a:lnTo>
                    <a:pt x="15066" y="12237"/>
                  </a:lnTo>
                  <a:lnTo>
                    <a:pt x="15572" y="12797"/>
                  </a:lnTo>
                  <a:lnTo>
                    <a:pt x="15660" y="13721"/>
                  </a:lnTo>
                  <a:lnTo>
                    <a:pt x="15392" y="14644"/>
                  </a:lnTo>
                  <a:lnTo>
                    <a:pt x="15665" y="14838"/>
                  </a:lnTo>
                  <a:lnTo>
                    <a:pt x="16203" y="1511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1" name="Polygon form 1281"/>
            <p:cNvSpPr/>
            <p:nvPr/>
          </p:nvSpPr>
          <p:spPr>
            <a:xfrm>
              <a:off x="393052" y="3918318"/>
              <a:ext cx="18276" cy="23835"/>
            </a:xfrm>
            <a:custGeom>
              <a:avLst/>
              <a:gdLst/>
              <a:ahLst/>
              <a:cxnLst/>
              <a:rect l="0" t="0" r="0" b="0"/>
              <a:pathLst>
                <a:path w="18276" h="23835">
                  <a:moveTo>
                    <a:pt x="18276" y="494"/>
                  </a:moveTo>
                  <a:lnTo>
                    <a:pt x="18205" y="1448"/>
                  </a:lnTo>
                  <a:lnTo>
                    <a:pt x="15496" y="7720"/>
                  </a:lnTo>
                  <a:lnTo>
                    <a:pt x="12411" y="15475"/>
                  </a:lnTo>
                  <a:lnTo>
                    <a:pt x="10284" y="22934"/>
                  </a:lnTo>
                  <a:lnTo>
                    <a:pt x="7466" y="23143"/>
                  </a:lnTo>
                  <a:lnTo>
                    <a:pt x="5767" y="23835"/>
                  </a:lnTo>
                  <a:lnTo>
                    <a:pt x="5829" y="23267"/>
                  </a:lnTo>
                  <a:lnTo>
                    <a:pt x="5943" y="22451"/>
                  </a:lnTo>
                  <a:lnTo>
                    <a:pt x="5642" y="21862"/>
                  </a:lnTo>
                  <a:lnTo>
                    <a:pt x="5602" y="21233"/>
                  </a:lnTo>
                  <a:lnTo>
                    <a:pt x="6079" y="20442"/>
                  </a:lnTo>
                  <a:lnTo>
                    <a:pt x="6426" y="19635"/>
                  </a:lnTo>
                  <a:lnTo>
                    <a:pt x="3083" y="19460"/>
                  </a:lnTo>
                  <a:lnTo>
                    <a:pt x="0" y="19149"/>
                  </a:lnTo>
                  <a:lnTo>
                    <a:pt x="237" y="17920"/>
                  </a:lnTo>
                  <a:lnTo>
                    <a:pt x="842" y="17395"/>
                  </a:lnTo>
                  <a:lnTo>
                    <a:pt x="1536" y="16231"/>
                  </a:lnTo>
                  <a:lnTo>
                    <a:pt x="2180" y="15223"/>
                  </a:lnTo>
                  <a:lnTo>
                    <a:pt x="3105" y="14495"/>
                  </a:lnTo>
                  <a:lnTo>
                    <a:pt x="3566" y="13580"/>
                  </a:lnTo>
                  <a:lnTo>
                    <a:pt x="4215" y="13106"/>
                  </a:lnTo>
                  <a:lnTo>
                    <a:pt x="4032" y="12242"/>
                  </a:lnTo>
                  <a:lnTo>
                    <a:pt x="4373" y="11645"/>
                  </a:lnTo>
                  <a:lnTo>
                    <a:pt x="4192" y="10613"/>
                  </a:lnTo>
                  <a:lnTo>
                    <a:pt x="4744" y="9925"/>
                  </a:lnTo>
                  <a:lnTo>
                    <a:pt x="4585" y="9632"/>
                  </a:lnTo>
                  <a:lnTo>
                    <a:pt x="5073" y="8680"/>
                  </a:lnTo>
                  <a:lnTo>
                    <a:pt x="5097" y="7378"/>
                  </a:lnTo>
                  <a:lnTo>
                    <a:pt x="5567" y="6225"/>
                  </a:lnTo>
                  <a:lnTo>
                    <a:pt x="6908" y="4566"/>
                  </a:lnTo>
                  <a:lnTo>
                    <a:pt x="7621" y="3580"/>
                  </a:lnTo>
                  <a:lnTo>
                    <a:pt x="8465" y="2950"/>
                  </a:lnTo>
                  <a:lnTo>
                    <a:pt x="8961" y="2696"/>
                  </a:lnTo>
                  <a:lnTo>
                    <a:pt x="9877" y="1417"/>
                  </a:lnTo>
                  <a:lnTo>
                    <a:pt x="10135" y="712"/>
                  </a:lnTo>
                  <a:lnTo>
                    <a:pt x="10881" y="383"/>
                  </a:lnTo>
                  <a:lnTo>
                    <a:pt x="11082" y="0"/>
                  </a:lnTo>
                  <a:lnTo>
                    <a:pt x="14503" y="184"/>
                  </a:lnTo>
                  <a:lnTo>
                    <a:pt x="18276" y="49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2" name="Polygon form 1282"/>
            <p:cNvSpPr/>
            <p:nvPr/>
          </p:nvSpPr>
          <p:spPr>
            <a:xfrm>
              <a:off x="427645" y="3918956"/>
              <a:ext cx="15537" cy="15497"/>
            </a:xfrm>
            <a:custGeom>
              <a:avLst/>
              <a:gdLst/>
              <a:ahLst/>
              <a:cxnLst/>
              <a:rect l="0" t="0" r="0" b="0"/>
              <a:pathLst>
                <a:path w="15537" h="15497">
                  <a:moveTo>
                    <a:pt x="15537" y="7012"/>
                  </a:moveTo>
                  <a:lnTo>
                    <a:pt x="13241" y="8709"/>
                  </a:lnTo>
                  <a:lnTo>
                    <a:pt x="12271" y="10309"/>
                  </a:lnTo>
                  <a:lnTo>
                    <a:pt x="7499" y="13278"/>
                  </a:lnTo>
                  <a:lnTo>
                    <a:pt x="4850" y="15497"/>
                  </a:lnTo>
                  <a:lnTo>
                    <a:pt x="4312" y="15222"/>
                  </a:lnTo>
                  <a:lnTo>
                    <a:pt x="4039" y="15028"/>
                  </a:lnTo>
                  <a:lnTo>
                    <a:pt x="4307" y="14105"/>
                  </a:lnTo>
                  <a:lnTo>
                    <a:pt x="4219" y="13181"/>
                  </a:lnTo>
                  <a:lnTo>
                    <a:pt x="3713" y="12621"/>
                  </a:lnTo>
                  <a:lnTo>
                    <a:pt x="3938" y="12270"/>
                  </a:lnTo>
                  <a:lnTo>
                    <a:pt x="3884" y="11724"/>
                  </a:lnTo>
                  <a:lnTo>
                    <a:pt x="3956" y="10605"/>
                  </a:lnTo>
                  <a:lnTo>
                    <a:pt x="3118" y="9577"/>
                  </a:lnTo>
                  <a:lnTo>
                    <a:pt x="3053" y="8404"/>
                  </a:lnTo>
                  <a:lnTo>
                    <a:pt x="2457" y="7576"/>
                  </a:lnTo>
                  <a:lnTo>
                    <a:pt x="2398" y="6962"/>
                  </a:lnTo>
                  <a:lnTo>
                    <a:pt x="1528" y="5755"/>
                  </a:lnTo>
                  <a:lnTo>
                    <a:pt x="1375" y="4876"/>
                  </a:lnTo>
                  <a:lnTo>
                    <a:pt x="1201" y="3312"/>
                  </a:lnTo>
                  <a:lnTo>
                    <a:pt x="688" y="2988"/>
                  </a:lnTo>
                  <a:lnTo>
                    <a:pt x="0" y="2137"/>
                  </a:lnTo>
                  <a:lnTo>
                    <a:pt x="851" y="1247"/>
                  </a:lnTo>
                  <a:lnTo>
                    <a:pt x="1361" y="864"/>
                  </a:lnTo>
                  <a:lnTo>
                    <a:pt x="1755" y="737"/>
                  </a:lnTo>
                  <a:lnTo>
                    <a:pt x="3899" y="0"/>
                  </a:lnTo>
                  <a:lnTo>
                    <a:pt x="7097" y="197"/>
                  </a:lnTo>
                  <a:lnTo>
                    <a:pt x="8659" y="499"/>
                  </a:lnTo>
                  <a:lnTo>
                    <a:pt x="8553" y="927"/>
                  </a:lnTo>
                  <a:lnTo>
                    <a:pt x="9003" y="624"/>
                  </a:lnTo>
                  <a:lnTo>
                    <a:pt x="9295" y="1469"/>
                  </a:lnTo>
                  <a:lnTo>
                    <a:pt x="9112" y="2031"/>
                  </a:lnTo>
                  <a:lnTo>
                    <a:pt x="12976" y="2262"/>
                  </a:lnTo>
                  <a:lnTo>
                    <a:pt x="15537" y="701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3" name="Polygon form 1283"/>
            <p:cNvSpPr/>
            <p:nvPr/>
          </p:nvSpPr>
          <p:spPr>
            <a:xfrm>
              <a:off x="408929" y="3881981"/>
              <a:ext cx="19943" cy="27171"/>
            </a:xfrm>
            <a:custGeom>
              <a:avLst/>
              <a:gdLst/>
              <a:ahLst/>
              <a:cxnLst/>
              <a:rect l="0" t="0" r="0" b="0"/>
              <a:pathLst>
                <a:path w="19943" h="27171">
                  <a:moveTo>
                    <a:pt x="8097" y="0"/>
                  </a:moveTo>
                  <a:lnTo>
                    <a:pt x="11459" y="218"/>
                  </a:lnTo>
                  <a:lnTo>
                    <a:pt x="14893" y="448"/>
                  </a:lnTo>
                  <a:lnTo>
                    <a:pt x="17414" y="652"/>
                  </a:lnTo>
                  <a:lnTo>
                    <a:pt x="17420" y="639"/>
                  </a:lnTo>
                  <a:lnTo>
                    <a:pt x="18462" y="712"/>
                  </a:lnTo>
                  <a:lnTo>
                    <a:pt x="19943" y="818"/>
                  </a:lnTo>
                  <a:lnTo>
                    <a:pt x="19426" y="1689"/>
                  </a:lnTo>
                  <a:lnTo>
                    <a:pt x="18911" y="2558"/>
                  </a:lnTo>
                  <a:lnTo>
                    <a:pt x="18396" y="3430"/>
                  </a:lnTo>
                  <a:lnTo>
                    <a:pt x="17882" y="4303"/>
                  </a:lnTo>
                  <a:lnTo>
                    <a:pt x="17383" y="4272"/>
                  </a:lnTo>
                  <a:lnTo>
                    <a:pt x="16888" y="4241"/>
                  </a:lnTo>
                  <a:lnTo>
                    <a:pt x="16782" y="4494"/>
                  </a:lnTo>
                  <a:lnTo>
                    <a:pt x="16766" y="4493"/>
                  </a:lnTo>
                  <a:lnTo>
                    <a:pt x="14502" y="10076"/>
                  </a:lnTo>
                  <a:lnTo>
                    <a:pt x="12308" y="15666"/>
                  </a:lnTo>
                  <a:lnTo>
                    <a:pt x="11407" y="16989"/>
                  </a:lnTo>
                  <a:lnTo>
                    <a:pt x="11549" y="17360"/>
                  </a:lnTo>
                  <a:lnTo>
                    <a:pt x="11413" y="18197"/>
                  </a:lnTo>
                  <a:lnTo>
                    <a:pt x="11140" y="18846"/>
                  </a:lnTo>
                  <a:lnTo>
                    <a:pt x="10745" y="19123"/>
                  </a:lnTo>
                  <a:lnTo>
                    <a:pt x="10197" y="19910"/>
                  </a:lnTo>
                  <a:lnTo>
                    <a:pt x="9096" y="20925"/>
                  </a:lnTo>
                  <a:lnTo>
                    <a:pt x="8132" y="22199"/>
                  </a:lnTo>
                  <a:lnTo>
                    <a:pt x="7659" y="23171"/>
                  </a:lnTo>
                  <a:lnTo>
                    <a:pt x="7548" y="23534"/>
                  </a:lnTo>
                  <a:lnTo>
                    <a:pt x="6913" y="24186"/>
                  </a:lnTo>
                  <a:lnTo>
                    <a:pt x="7038" y="24659"/>
                  </a:lnTo>
                  <a:lnTo>
                    <a:pt x="6307" y="24979"/>
                  </a:lnTo>
                  <a:lnTo>
                    <a:pt x="5384" y="25340"/>
                  </a:lnTo>
                  <a:lnTo>
                    <a:pt x="5129" y="26407"/>
                  </a:lnTo>
                  <a:lnTo>
                    <a:pt x="4533" y="26782"/>
                  </a:lnTo>
                  <a:lnTo>
                    <a:pt x="3870" y="26286"/>
                  </a:lnTo>
                  <a:lnTo>
                    <a:pt x="3054" y="25973"/>
                  </a:lnTo>
                  <a:lnTo>
                    <a:pt x="2650" y="26429"/>
                  </a:lnTo>
                  <a:lnTo>
                    <a:pt x="2513" y="27171"/>
                  </a:lnTo>
                  <a:lnTo>
                    <a:pt x="2181" y="26384"/>
                  </a:lnTo>
                  <a:lnTo>
                    <a:pt x="1765" y="26489"/>
                  </a:lnTo>
                  <a:lnTo>
                    <a:pt x="1767" y="25273"/>
                  </a:lnTo>
                  <a:lnTo>
                    <a:pt x="2165" y="24551"/>
                  </a:lnTo>
                  <a:lnTo>
                    <a:pt x="2350" y="23364"/>
                  </a:lnTo>
                  <a:lnTo>
                    <a:pt x="2059" y="23200"/>
                  </a:lnTo>
                  <a:lnTo>
                    <a:pt x="1569" y="22083"/>
                  </a:lnTo>
                  <a:lnTo>
                    <a:pt x="1191" y="22042"/>
                  </a:lnTo>
                  <a:lnTo>
                    <a:pt x="779" y="21318"/>
                  </a:lnTo>
                  <a:lnTo>
                    <a:pt x="577" y="20560"/>
                  </a:lnTo>
                  <a:lnTo>
                    <a:pt x="1126" y="19722"/>
                  </a:lnTo>
                  <a:lnTo>
                    <a:pt x="1714" y="19035"/>
                  </a:lnTo>
                  <a:lnTo>
                    <a:pt x="2254" y="18152"/>
                  </a:lnTo>
                  <a:lnTo>
                    <a:pt x="1915" y="17334"/>
                  </a:lnTo>
                  <a:lnTo>
                    <a:pt x="1153" y="17608"/>
                  </a:lnTo>
                  <a:lnTo>
                    <a:pt x="846" y="17382"/>
                  </a:lnTo>
                  <a:lnTo>
                    <a:pt x="1113" y="16569"/>
                  </a:lnTo>
                  <a:lnTo>
                    <a:pt x="1198" y="15629"/>
                  </a:lnTo>
                  <a:lnTo>
                    <a:pt x="975" y="15390"/>
                  </a:lnTo>
                  <a:lnTo>
                    <a:pt x="461" y="14691"/>
                  </a:lnTo>
                  <a:lnTo>
                    <a:pt x="151" y="13829"/>
                  </a:lnTo>
                  <a:lnTo>
                    <a:pt x="0" y="12798"/>
                  </a:lnTo>
                  <a:lnTo>
                    <a:pt x="294" y="11332"/>
                  </a:lnTo>
                  <a:lnTo>
                    <a:pt x="1085" y="10147"/>
                  </a:lnTo>
                  <a:lnTo>
                    <a:pt x="1519" y="9269"/>
                  </a:lnTo>
                  <a:lnTo>
                    <a:pt x="2674" y="8604"/>
                  </a:lnTo>
                  <a:lnTo>
                    <a:pt x="3204" y="7884"/>
                  </a:lnTo>
                  <a:lnTo>
                    <a:pt x="3990" y="7076"/>
                  </a:lnTo>
                  <a:lnTo>
                    <a:pt x="4165" y="6318"/>
                  </a:lnTo>
                  <a:lnTo>
                    <a:pt x="3911" y="5916"/>
                  </a:lnTo>
                  <a:lnTo>
                    <a:pt x="4561" y="5105"/>
                  </a:lnTo>
                  <a:lnTo>
                    <a:pt x="5801" y="4940"/>
                  </a:lnTo>
                  <a:lnTo>
                    <a:pt x="6678" y="4710"/>
                  </a:lnTo>
                  <a:lnTo>
                    <a:pt x="7046" y="4377"/>
                  </a:lnTo>
                  <a:lnTo>
                    <a:pt x="8125" y="3324"/>
                  </a:lnTo>
                  <a:lnTo>
                    <a:pt x="8856" y="2039"/>
                  </a:lnTo>
                  <a:lnTo>
                    <a:pt x="8694" y="1602"/>
                  </a:lnTo>
                  <a:lnTo>
                    <a:pt x="8343" y="1180"/>
                  </a:lnTo>
                  <a:lnTo>
                    <a:pt x="8411" y="650"/>
                  </a:lnTo>
                  <a:lnTo>
                    <a:pt x="8129" y="380"/>
                  </a:lnTo>
                  <a:lnTo>
                    <a:pt x="8097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4" name="Polygon form 1284"/>
            <p:cNvSpPr/>
            <p:nvPr/>
          </p:nvSpPr>
          <p:spPr>
            <a:xfrm>
              <a:off x="416587" y="3886222"/>
              <a:ext cx="18234" cy="19282"/>
            </a:xfrm>
            <a:custGeom>
              <a:avLst/>
              <a:gdLst/>
              <a:ahLst/>
              <a:cxnLst/>
              <a:rect l="0" t="0" r="0" b="0"/>
              <a:pathLst>
                <a:path w="18234" h="19282">
                  <a:moveTo>
                    <a:pt x="18086" y="944"/>
                  </a:moveTo>
                  <a:lnTo>
                    <a:pt x="16366" y="5299"/>
                  </a:lnTo>
                  <a:lnTo>
                    <a:pt x="14546" y="9986"/>
                  </a:lnTo>
                  <a:lnTo>
                    <a:pt x="13278" y="13329"/>
                  </a:lnTo>
                  <a:lnTo>
                    <a:pt x="12999" y="13545"/>
                  </a:lnTo>
                  <a:lnTo>
                    <a:pt x="12912" y="14546"/>
                  </a:lnTo>
                  <a:lnTo>
                    <a:pt x="12634" y="14896"/>
                  </a:lnTo>
                  <a:lnTo>
                    <a:pt x="12059" y="14871"/>
                  </a:lnTo>
                  <a:lnTo>
                    <a:pt x="11372" y="15269"/>
                  </a:lnTo>
                  <a:lnTo>
                    <a:pt x="10633" y="15050"/>
                  </a:lnTo>
                  <a:lnTo>
                    <a:pt x="10218" y="15974"/>
                  </a:lnTo>
                  <a:lnTo>
                    <a:pt x="9610" y="16300"/>
                  </a:lnTo>
                  <a:lnTo>
                    <a:pt x="8858" y="17106"/>
                  </a:lnTo>
                  <a:lnTo>
                    <a:pt x="8321" y="17230"/>
                  </a:lnTo>
                  <a:lnTo>
                    <a:pt x="7046" y="18628"/>
                  </a:lnTo>
                  <a:lnTo>
                    <a:pt x="6506" y="18175"/>
                  </a:lnTo>
                  <a:lnTo>
                    <a:pt x="6508" y="17570"/>
                  </a:lnTo>
                  <a:lnTo>
                    <a:pt x="5561" y="18501"/>
                  </a:lnTo>
                  <a:lnTo>
                    <a:pt x="4988" y="19018"/>
                  </a:lnTo>
                  <a:lnTo>
                    <a:pt x="4461" y="18408"/>
                  </a:lnTo>
                  <a:lnTo>
                    <a:pt x="3506" y="18825"/>
                  </a:lnTo>
                  <a:lnTo>
                    <a:pt x="3075" y="19282"/>
                  </a:lnTo>
                  <a:lnTo>
                    <a:pt x="2295" y="18485"/>
                  </a:lnTo>
                  <a:lnTo>
                    <a:pt x="1369" y="18974"/>
                  </a:lnTo>
                  <a:lnTo>
                    <a:pt x="628" y="18547"/>
                  </a:lnTo>
                  <a:lnTo>
                    <a:pt x="396" y="19081"/>
                  </a:lnTo>
                  <a:lnTo>
                    <a:pt x="0" y="18930"/>
                  </a:lnTo>
                  <a:lnTo>
                    <a:pt x="474" y="17957"/>
                  </a:lnTo>
                  <a:lnTo>
                    <a:pt x="1437" y="16684"/>
                  </a:lnTo>
                  <a:lnTo>
                    <a:pt x="2539" y="15669"/>
                  </a:lnTo>
                  <a:lnTo>
                    <a:pt x="3087" y="14882"/>
                  </a:lnTo>
                  <a:lnTo>
                    <a:pt x="3482" y="14604"/>
                  </a:lnTo>
                  <a:lnTo>
                    <a:pt x="3755" y="13956"/>
                  </a:lnTo>
                  <a:lnTo>
                    <a:pt x="3890" y="13119"/>
                  </a:lnTo>
                  <a:lnTo>
                    <a:pt x="3748" y="12747"/>
                  </a:lnTo>
                  <a:lnTo>
                    <a:pt x="4649" y="11425"/>
                  </a:lnTo>
                  <a:lnTo>
                    <a:pt x="6843" y="5835"/>
                  </a:lnTo>
                  <a:lnTo>
                    <a:pt x="9108" y="251"/>
                  </a:lnTo>
                  <a:lnTo>
                    <a:pt x="9227" y="0"/>
                  </a:lnTo>
                  <a:lnTo>
                    <a:pt x="10223" y="61"/>
                  </a:lnTo>
                  <a:lnTo>
                    <a:pt x="11230" y="123"/>
                  </a:lnTo>
                  <a:lnTo>
                    <a:pt x="11541" y="142"/>
                  </a:lnTo>
                  <a:lnTo>
                    <a:pt x="11531" y="165"/>
                  </a:lnTo>
                  <a:lnTo>
                    <a:pt x="15097" y="404"/>
                  </a:lnTo>
                  <a:lnTo>
                    <a:pt x="18234" y="568"/>
                  </a:lnTo>
                  <a:lnTo>
                    <a:pt x="18086" y="94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5" name="Polygon form 1285"/>
            <p:cNvSpPr/>
            <p:nvPr/>
          </p:nvSpPr>
          <p:spPr>
            <a:xfrm>
              <a:off x="409296" y="3899551"/>
              <a:ext cx="27602" cy="12358"/>
            </a:xfrm>
            <a:custGeom>
              <a:avLst/>
              <a:gdLst/>
              <a:ahLst/>
              <a:cxnLst/>
              <a:rect l="0" t="0" r="0" b="0"/>
              <a:pathLst>
                <a:path w="27602" h="12358">
                  <a:moveTo>
                    <a:pt x="27602" y="8102"/>
                  </a:moveTo>
                  <a:lnTo>
                    <a:pt x="25740" y="9469"/>
                  </a:lnTo>
                  <a:lnTo>
                    <a:pt x="24475" y="9978"/>
                  </a:lnTo>
                  <a:lnTo>
                    <a:pt x="24259" y="10365"/>
                  </a:lnTo>
                  <a:lnTo>
                    <a:pt x="23721" y="10855"/>
                  </a:lnTo>
                  <a:lnTo>
                    <a:pt x="22584" y="11382"/>
                  </a:lnTo>
                  <a:lnTo>
                    <a:pt x="22117" y="11836"/>
                  </a:lnTo>
                  <a:lnTo>
                    <a:pt x="21307" y="12099"/>
                  </a:lnTo>
                  <a:lnTo>
                    <a:pt x="20218" y="12321"/>
                  </a:lnTo>
                  <a:lnTo>
                    <a:pt x="17831" y="12358"/>
                  </a:lnTo>
                  <a:lnTo>
                    <a:pt x="14866" y="11991"/>
                  </a:lnTo>
                  <a:lnTo>
                    <a:pt x="13854" y="11997"/>
                  </a:lnTo>
                  <a:lnTo>
                    <a:pt x="11925" y="11755"/>
                  </a:lnTo>
                  <a:lnTo>
                    <a:pt x="9924" y="11608"/>
                  </a:lnTo>
                  <a:lnTo>
                    <a:pt x="8079" y="11481"/>
                  </a:lnTo>
                  <a:lnTo>
                    <a:pt x="5879" y="11499"/>
                  </a:lnTo>
                  <a:lnTo>
                    <a:pt x="5847" y="11272"/>
                  </a:lnTo>
                  <a:lnTo>
                    <a:pt x="5161" y="11245"/>
                  </a:lnTo>
                  <a:lnTo>
                    <a:pt x="4900" y="12008"/>
                  </a:lnTo>
                  <a:lnTo>
                    <a:pt x="0" y="11690"/>
                  </a:lnTo>
                  <a:lnTo>
                    <a:pt x="957" y="11222"/>
                  </a:lnTo>
                  <a:lnTo>
                    <a:pt x="1648" y="10849"/>
                  </a:lnTo>
                  <a:lnTo>
                    <a:pt x="1860" y="10083"/>
                  </a:lnTo>
                  <a:lnTo>
                    <a:pt x="2145" y="9601"/>
                  </a:lnTo>
                  <a:lnTo>
                    <a:pt x="2282" y="8860"/>
                  </a:lnTo>
                  <a:lnTo>
                    <a:pt x="2687" y="8403"/>
                  </a:lnTo>
                  <a:lnTo>
                    <a:pt x="3502" y="8717"/>
                  </a:lnTo>
                  <a:lnTo>
                    <a:pt x="4165" y="9212"/>
                  </a:lnTo>
                  <a:lnTo>
                    <a:pt x="4761" y="8837"/>
                  </a:lnTo>
                  <a:lnTo>
                    <a:pt x="5016" y="7771"/>
                  </a:lnTo>
                  <a:lnTo>
                    <a:pt x="5940" y="7409"/>
                  </a:lnTo>
                  <a:lnTo>
                    <a:pt x="6670" y="7089"/>
                  </a:lnTo>
                  <a:lnTo>
                    <a:pt x="6545" y="6616"/>
                  </a:lnTo>
                  <a:lnTo>
                    <a:pt x="7181" y="5964"/>
                  </a:lnTo>
                  <a:lnTo>
                    <a:pt x="7291" y="5601"/>
                  </a:lnTo>
                  <a:lnTo>
                    <a:pt x="7687" y="5752"/>
                  </a:lnTo>
                  <a:lnTo>
                    <a:pt x="7920" y="5219"/>
                  </a:lnTo>
                  <a:lnTo>
                    <a:pt x="8660" y="5645"/>
                  </a:lnTo>
                  <a:lnTo>
                    <a:pt x="9586" y="5156"/>
                  </a:lnTo>
                  <a:lnTo>
                    <a:pt x="10366" y="5953"/>
                  </a:lnTo>
                  <a:lnTo>
                    <a:pt x="10797" y="5497"/>
                  </a:lnTo>
                  <a:lnTo>
                    <a:pt x="11752" y="5080"/>
                  </a:lnTo>
                  <a:lnTo>
                    <a:pt x="12279" y="5689"/>
                  </a:lnTo>
                  <a:lnTo>
                    <a:pt x="12853" y="5173"/>
                  </a:lnTo>
                  <a:lnTo>
                    <a:pt x="13799" y="4241"/>
                  </a:lnTo>
                  <a:lnTo>
                    <a:pt x="13797" y="4847"/>
                  </a:lnTo>
                  <a:lnTo>
                    <a:pt x="14337" y="5300"/>
                  </a:lnTo>
                  <a:lnTo>
                    <a:pt x="15612" y="3901"/>
                  </a:lnTo>
                  <a:lnTo>
                    <a:pt x="16149" y="3777"/>
                  </a:lnTo>
                  <a:lnTo>
                    <a:pt x="16901" y="2971"/>
                  </a:lnTo>
                  <a:lnTo>
                    <a:pt x="17509" y="2645"/>
                  </a:lnTo>
                  <a:lnTo>
                    <a:pt x="17924" y="1721"/>
                  </a:lnTo>
                  <a:lnTo>
                    <a:pt x="18664" y="1940"/>
                  </a:lnTo>
                  <a:lnTo>
                    <a:pt x="19350" y="1543"/>
                  </a:lnTo>
                  <a:lnTo>
                    <a:pt x="19925" y="1567"/>
                  </a:lnTo>
                  <a:lnTo>
                    <a:pt x="20203" y="1218"/>
                  </a:lnTo>
                  <a:lnTo>
                    <a:pt x="20290" y="216"/>
                  </a:lnTo>
                  <a:lnTo>
                    <a:pt x="20569" y="0"/>
                  </a:lnTo>
                  <a:lnTo>
                    <a:pt x="21688" y="177"/>
                  </a:lnTo>
                  <a:lnTo>
                    <a:pt x="22117" y="675"/>
                  </a:lnTo>
                  <a:lnTo>
                    <a:pt x="22622" y="1815"/>
                  </a:lnTo>
                  <a:lnTo>
                    <a:pt x="23220" y="2197"/>
                  </a:lnTo>
                  <a:lnTo>
                    <a:pt x="23604" y="2616"/>
                  </a:lnTo>
                  <a:lnTo>
                    <a:pt x="24462" y="2525"/>
                  </a:lnTo>
                  <a:lnTo>
                    <a:pt x="24961" y="2835"/>
                  </a:lnTo>
                  <a:lnTo>
                    <a:pt x="25785" y="2609"/>
                  </a:lnTo>
                  <a:lnTo>
                    <a:pt x="26459" y="2562"/>
                  </a:lnTo>
                  <a:lnTo>
                    <a:pt x="26491" y="3253"/>
                  </a:lnTo>
                  <a:lnTo>
                    <a:pt x="26963" y="3749"/>
                  </a:lnTo>
                  <a:lnTo>
                    <a:pt x="26866" y="4212"/>
                  </a:lnTo>
                  <a:lnTo>
                    <a:pt x="26481" y="5208"/>
                  </a:lnTo>
                  <a:lnTo>
                    <a:pt x="26626" y="5982"/>
                  </a:lnTo>
                  <a:lnTo>
                    <a:pt x="26537" y="6724"/>
                  </a:lnTo>
                  <a:lnTo>
                    <a:pt x="26822" y="7376"/>
                  </a:lnTo>
                  <a:lnTo>
                    <a:pt x="26965" y="7978"/>
                  </a:lnTo>
                  <a:lnTo>
                    <a:pt x="27602" y="810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6" name="Polygon form 1286"/>
            <p:cNvSpPr/>
            <p:nvPr/>
          </p:nvSpPr>
          <p:spPr>
            <a:xfrm>
              <a:off x="424684" y="3912293"/>
              <a:ext cx="31727" cy="13676"/>
            </a:xfrm>
            <a:custGeom>
              <a:avLst/>
              <a:gdLst/>
              <a:ahLst/>
              <a:cxnLst/>
              <a:rect l="0" t="0" r="0" b="0"/>
              <a:pathLst>
                <a:path w="31727" h="13676">
                  <a:moveTo>
                    <a:pt x="31727" y="1133"/>
                  </a:moveTo>
                  <a:lnTo>
                    <a:pt x="30772" y="5971"/>
                  </a:lnTo>
                  <a:lnTo>
                    <a:pt x="27506" y="9447"/>
                  </a:lnTo>
                  <a:lnTo>
                    <a:pt x="23469" y="10716"/>
                  </a:lnTo>
                  <a:lnTo>
                    <a:pt x="20341" y="13445"/>
                  </a:lnTo>
                  <a:lnTo>
                    <a:pt x="18498" y="13676"/>
                  </a:lnTo>
                  <a:lnTo>
                    <a:pt x="15937" y="8926"/>
                  </a:lnTo>
                  <a:lnTo>
                    <a:pt x="12073" y="8695"/>
                  </a:lnTo>
                  <a:lnTo>
                    <a:pt x="12256" y="8132"/>
                  </a:lnTo>
                  <a:lnTo>
                    <a:pt x="11964" y="7288"/>
                  </a:lnTo>
                  <a:lnTo>
                    <a:pt x="11514" y="7591"/>
                  </a:lnTo>
                  <a:lnTo>
                    <a:pt x="11620" y="7162"/>
                  </a:lnTo>
                  <a:lnTo>
                    <a:pt x="10058" y="6861"/>
                  </a:lnTo>
                  <a:lnTo>
                    <a:pt x="6860" y="6663"/>
                  </a:lnTo>
                  <a:lnTo>
                    <a:pt x="4716" y="7401"/>
                  </a:lnTo>
                  <a:lnTo>
                    <a:pt x="4322" y="7527"/>
                  </a:lnTo>
                  <a:lnTo>
                    <a:pt x="0" y="7273"/>
                  </a:lnTo>
                  <a:lnTo>
                    <a:pt x="411" y="6251"/>
                  </a:lnTo>
                  <a:lnTo>
                    <a:pt x="1246" y="5983"/>
                  </a:lnTo>
                  <a:lnTo>
                    <a:pt x="1657" y="5475"/>
                  </a:lnTo>
                  <a:lnTo>
                    <a:pt x="2342" y="4913"/>
                  </a:lnTo>
                  <a:lnTo>
                    <a:pt x="3087" y="4820"/>
                  </a:lnTo>
                  <a:lnTo>
                    <a:pt x="3976" y="4639"/>
                  </a:lnTo>
                  <a:lnTo>
                    <a:pt x="4905" y="4261"/>
                  </a:lnTo>
                  <a:lnTo>
                    <a:pt x="5388" y="3851"/>
                  </a:lnTo>
                  <a:lnTo>
                    <a:pt x="6175" y="3498"/>
                  </a:lnTo>
                  <a:lnTo>
                    <a:pt x="6271" y="3146"/>
                  </a:lnTo>
                  <a:lnTo>
                    <a:pt x="7357" y="2535"/>
                  </a:lnTo>
                  <a:lnTo>
                    <a:pt x="7498" y="2974"/>
                  </a:lnTo>
                  <a:lnTo>
                    <a:pt x="9075" y="2127"/>
                  </a:lnTo>
                  <a:lnTo>
                    <a:pt x="9641" y="2252"/>
                  </a:lnTo>
                  <a:lnTo>
                    <a:pt x="10439" y="1468"/>
                  </a:lnTo>
                  <a:lnTo>
                    <a:pt x="11212" y="1293"/>
                  </a:lnTo>
                  <a:lnTo>
                    <a:pt x="11400" y="601"/>
                  </a:lnTo>
                  <a:lnTo>
                    <a:pt x="11687" y="0"/>
                  </a:lnTo>
                  <a:lnTo>
                    <a:pt x="17445" y="499"/>
                  </a:lnTo>
                  <a:lnTo>
                    <a:pt x="24329" y="854"/>
                  </a:lnTo>
                  <a:lnTo>
                    <a:pt x="28004" y="986"/>
                  </a:lnTo>
                  <a:lnTo>
                    <a:pt x="31727" y="113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7" name="Polygon form 1287"/>
            <p:cNvSpPr/>
            <p:nvPr/>
          </p:nvSpPr>
          <p:spPr>
            <a:xfrm>
              <a:off x="429865" y="3884880"/>
              <a:ext cx="20283" cy="18419"/>
            </a:xfrm>
            <a:custGeom>
              <a:avLst/>
              <a:gdLst/>
              <a:ahLst/>
              <a:cxnLst/>
              <a:rect l="0" t="0" r="0" b="0"/>
              <a:pathLst>
                <a:path w="20283" h="18419">
                  <a:moveTo>
                    <a:pt x="7962" y="17697"/>
                  </a:moveTo>
                  <a:lnTo>
                    <a:pt x="7283" y="18342"/>
                  </a:lnTo>
                  <a:lnTo>
                    <a:pt x="6394" y="18419"/>
                  </a:lnTo>
                  <a:lnTo>
                    <a:pt x="5922" y="17923"/>
                  </a:lnTo>
                  <a:lnTo>
                    <a:pt x="5890" y="17233"/>
                  </a:lnTo>
                  <a:lnTo>
                    <a:pt x="5216" y="17280"/>
                  </a:lnTo>
                  <a:lnTo>
                    <a:pt x="4392" y="17506"/>
                  </a:lnTo>
                  <a:lnTo>
                    <a:pt x="3893" y="17195"/>
                  </a:lnTo>
                  <a:lnTo>
                    <a:pt x="3034" y="17286"/>
                  </a:lnTo>
                  <a:lnTo>
                    <a:pt x="2651" y="16867"/>
                  </a:lnTo>
                  <a:lnTo>
                    <a:pt x="2053" y="16485"/>
                  </a:lnTo>
                  <a:lnTo>
                    <a:pt x="1548" y="15346"/>
                  </a:lnTo>
                  <a:lnTo>
                    <a:pt x="1119" y="14848"/>
                  </a:lnTo>
                  <a:lnTo>
                    <a:pt x="0" y="14670"/>
                  </a:lnTo>
                  <a:lnTo>
                    <a:pt x="1268" y="11328"/>
                  </a:lnTo>
                  <a:lnTo>
                    <a:pt x="3088" y="6640"/>
                  </a:lnTo>
                  <a:lnTo>
                    <a:pt x="4808" y="2286"/>
                  </a:lnTo>
                  <a:lnTo>
                    <a:pt x="6525" y="2351"/>
                  </a:lnTo>
                  <a:lnTo>
                    <a:pt x="8040" y="2439"/>
                  </a:lnTo>
                  <a:lnTo>
                    <a:pt x="9313" y="2469"/>
                  </a:lnTo>
                  <a:lnTo>
                    <a:pt x="10910" y="1178"/>
                  </a:lnTo>
                  <a:lnTo>
                    <a:pt x="10928" y="1307"/>
                  </a:lnTo>
                  <a:lnTo>
                    <a:pt x="11014" y="1886"/>
                  </a:lnTo>
                  <a:lnTo>
                    <a:pt x="11409" y="2302"/>
                  </a:lnTo>
                  <a:lnTo>
                    <a:pt x="11851" y="2709"/>
                  </a:lnTo>
                  <a:lnTo>
                    <a:pt x="12686" y="2757"/>
                  </a:lnTo>
                  <a:lnTo>
                    <a:pt x="13631" y="2301"/>
                  </a:lnTo>
                  <a:lnTo>
                    <a:pt x="14632" y="1818"/>
                  </a:lnTo>
                  <a:lnTo>
                    <a:pt x="15523" y="1389"/>
                  </a:lnTo>
                  <a:lnTo>
                    <a:pt x="16582" y="875"/>
                  </a:lnTo>
                  <a:lnTo>
                    <a:pt x="17540" y="413"/>
                  </a:lnTo>
                  <a:lnTo>
                    <a:pt x="18440" y="277"/>
                  </a:lnTo>
                  <a:lnTo>
                    <a:pt x="19684" y="91"/>
                  </a:lnTo>
                  <a:lnTo>
                    <a:pt x="20268" y="2"/>
                  </a:lnTo>
                  <a:lnTo>
                    <a:pt x="20283" y="0"/>
                  </a:lnTo>
                  <a:lnTo>
                    <a:pt x="20282" y="2"/>
                  </a:lnTo>
                  <a:lnTo>
                    <a:pt x="17249" y="8082"/>
                  </a:lnTo>
                  <a:lnTo>
                    <a:pt x="16694" y="8299"/>
                  </a:lnTo>
                  <a:lnTo>
                    <a:pt x="16614" y="8917"/>
                  </a:lnTo>
                  <a:lnTo>
                    <a:pt x="16055" y="10015"/>
                  </a:lnTo>
                  <a:lnTo>
                    <a:pt x="15255" y="11248"/>
                  </a:lnTo>
                  <a:lnTo>
                    <a:pt x="14555" y="12269"/>
                  </a:lnTo>
                  <a:lnTo>
                    <a:pt x="14320" y="12762"/>
                  </a:lnTo>
                  <a:lnTo>
                    <a:pt x="13008" y="13810"/>
                  </a:lnTo>
                  <a:lnTo>
                    <a:pt x="12533" y="14024"/>
                  </a:lnTo>
                  <a:lnTo>
                    <a:pt x="12028" y="14135"/>
                  </a:lnTo>
                  <a:lnTo>
                    <a:pt x="11655" y="14006"/>
                  </a:lnTo>
                  <a:lnTo>
                    <a:pt x="10604" y="14793"/>
                  </a:lnTo>
                  <a:lnTo>
                    <a:pt x="10156" y="15655"/>
                  </a:lnTo>
                  <a:lnTo>
                    <a:pt x="9884" y="16118"/>
                  </a:lnTo>
                  <a:lnTo>
                    <a:pt x="9514" y="16293"/>
                  </a:lnTo>
                  <a:lnTo>
                    <a:pt x="9662" y="15753"/>
                  </a:lnTo>
                  <a:lnTo>
                    <a:pt x="9243" y="15611"/>
                  </a:lnTo>
                  <a:lnTo>
                    <a:pt x="8393" y="16631"/>
                  </a:lnTo>
                  <a:lnTo>
                    <a:pt x="7962" y="1769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8" name="Polygon form 1288"/>
            <p:cNvSpPr/>
            <p:nvPr/>
          </p:nvSpPr>
          <p:spPr>
            <a:xfrm>
              <a:off x="404134" y="3910796"/>
              <a:ext cx="32236" cy="8770"/>
            </a:xfrm>
            <a:custGeom>
              <a:avLst/>
              <a:gdLst/>
              <a:ahLst/>
              <a:cxnLst/>
              <a:rect l="0" t="0" r="0" b="0"/>
              <a:pathLst>
                <a:path w="32236" h="8770">
                  <a:moveTo>
                    <a:pt x="32236" y="1497"/>
                  </a:moveTo>
                  <a:lnTo>
                    <a:pt x="31949" y="2098"/>
                  </a:lnTo>
                  <a:lnTo>
                    <a:pt x="31762" y="2790"/>
                  </a:lnTo>
                  <a:lnTo>
                    <a:pt x="30989" y="2965"/>
                  </a:lnTo>
                  <a:lnTo>
                    <a:pt x="30191" y="3749"/>
                  </a:lnTo>
                  <a:lnTo>
                    <a:pt x="29625" y="3624"/>
                  </a:lnTo>
                  <a:lnTo>
                    <a:pt x="28048" y="4471"/>
                  </a:lnTo>
                  <a:lnTo>
                    <a:pt x="27907" y="4032"/>
                  </a:lnTo>
                  <a:lnTo>
                    <a:pt x="26821" y="4643"/>
                  </a:lnTo>
                  <a:lnTo>
                    <a:pt x="26725" y="4995"/>
                  </a:lnTo>
                  <a:lnTo>
                    <a:pt x="25938" y="5348"/>
                  </a:lnTo>
                  <a:lnTo>
                    <a:pt x="25455" y="5758"/>
                  </a:lnTo>
                  <a:lnTo>
                    <a:pt x="24525" y="6136"/>
                  </a:lnTo>
                  <a:lnTo>
                    <a:pt x="23637" y="6317"/>
                  </a:lnTo>
                  <a:lnTo>
                    <a:pt x="22891" y="6410"/>
                  </a:lnTo>
                  <a:lnTo>
                    <a:pt x="22207" y="6972"/>
                  </a:lnTo>
                  <a:lnTo>
                    <a:pt x="21796" y="7480"/>
                  </a:lnTo>
                  <a:lnTo>
                    <a:pt x="20961" y="7748"/>
                  </a:lnTo>
                  <a:lnTo>
                    <a:pt x="20550" y="8770"/>
                  </a:lnTo>
                  <a:lnTo>
                    <a:pt x="18677" y="8725"/>
                  </a:lnTo>
                  <a:lnTo>
                    <a:pt x="16008" y="8544"/>
                  </a:lnTo>
                  <a:lnTo>
                    <a:pt x="11563" y="8249"/>
                  </a:lnTo>
                  <a:lnTo>
                    <a:pt x="7194" y="8016"/>
                  </a:lnTo>
                  <a:lnTo>
                    <a:pt x="3421" y="7706"/>
                  </a:lnTo>
                  <a:lnTo>
                    <a:pt x="0" y="7522"/>
                  </a:lnTo>
                  <a:lnTo>
                    <a:pt x="555" y="7091"/>
                  </a:lnTo>
                  <a:lnTo>
                    <a:pt x="1010" y="5672"/>
                  </a:lnTo>
                  <a:lnTo>
                    <a:pt x="1783" y="5064"/>
                  </a:lnTo>
                  <a:lnTo>
                    <a:pt x="2202" y="4266"/>
                  </a:lnTo>
                  <a:lnTo>
                    <a:pt x="2975" y="3827"/>
                  </a:lnTo>
                  <a:lnTo>
                    <a:pt x="3570" y="3162"/>
                  </a:lnTo>
                  <a:lnTo>
                    <a:pt x="3751" y="2760"/>
                  </a:lnTo>
                  <a:lnTo>
                    <a:pt x="4444" y="1590"/>
                  </a:lnTo>
                  <a:lnTo>
                    <a:pt x="4903" y="910"/>
                  </a:lnTo>
                  <a:lnTo>
                    <a:pt x="5162" y="445"/>
                  </a:lnTo>
                  <a:lnTo>
                    <a:pt x="10062" y="763"/>
                  </a:lnTo>
                  <a:lnTo>
                    <a:pt x="10323" y="0"/>
                  </a:lnTo>
                  <a:lnTo>
                    <a:pt x="11009" y="27"/>
                  </a:lnTo>
                  <a:lnTo>
                    <a:pt x="11041" y="254"/>
                  </a:lnTo>
                  <a:lnTo>
                    <a:pt x="13241" y="237"/>
                  </a:lnTo>
                  <a:lnTo>
                    <a:pt x="15086" y="363"/>
                  </a:lnTo>
                  <a:lnTo>
                    <a:pt x="17087" y="511"/>
                  </a:lnTo>
                  <a:lnTo>
                    <a:pt x="19016" y="752"/>
                  </a:lnTo>
                  <a:lnTo>
                    <a:pt x="20028" y="746"/>
                  </a:lnTo>
                  <a:lnTo>
                    <a:pt x="22993" y="1114"/>
                  </a:lnTo>
                  <a:lnTo>
                    <a:pt x="25380" y="1076"/>
                  </a:lnTo>
                  <a:lnTo>
                    <a:pt x="30455" y="1503"/>
                  </a:lnTo>
                  <a:lnTo>
                    <a:pt x="32236" y="149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9" name="Polygon form 1289"/>
            <p:cNvSpPr/>
            <p:nvPr/>
          </p:nvSpPr>
          <p:spPr>
            <a:xfrm>
              <a:off x="429514" y="3899287"/>
              <a:ext cx="27452" cy="14138"/>
            </a:xfrm>
            <a:custGeom>
              <a:avLst/>
              <a:gdLst/>
              <a:ahLst/>
              <a:cxnLst/>
              <a:rect l="0" t="0" r="0" b="0"/>
              <a:pathLst>
                <a:path w="27452" h="14138">
                  <a:moveTo>
                    <a:pt x="22840" y="0"/>
                  </a:moveTo>
                  <a:lnTo>
                    <a:pt x="24133" y="1390"/>
                  </a:lnTo>
                  <a:lnTo>
                    <a:pt x="24820" y="507"/>
                  </a:lnTo>
                  <a:lnTo>
                    <a:pt x="25263" y="694"/>
                  </a:lnTo>
                  <a:lnTo>
                    <a:pt x="25593" y="1078"/>
                  </a:lnTo>
                  <a:lnTo>
                    <a:pt x="25169" y="1582"/>
                  </a:lnTo>
                  <a:lnTo>
                    <a:pt x="25790" y="1907"/>
                  </a:lnTo>
                  <a:lnTo>
                    <a:pt x="26246" y="2476"/>
                  </a:lnTo>
                  <a:lnTo>
                    <a:pt x="26392" y="2901"/>
                  </a:lnTo>
                  <a:lnTo>
                    <a:pt x="26283" y="3183"/>
                  </a:lnTo>
                  <a:lnTo>
                    <a:pt x="26093" y="3569"/>
                  </a:lnTo>
                  <a:lnTo>
                    <a:pt x="25361" y="3993"/>
                  </a:lnTo>
                  <a:lnTo>
                    <a:pt x="24620" y="5045"/>
                  </a:lnTo>
                  <a:lnTo>
                    <a:pt x="24988" y="5329"/>
                  </a:lnTo>
                  <a:lnTo>
                    <a:pt x="25612" y="5148"/>
                  </a:lnTo>
                  <a:lnTo>
                    <a:pt x="25591" y="5834"/>
                  </a:lnTo>
                  <a:lnTo>
                    <a:pt x="27452" y="7495"/>
                  </a:lnTo>
                  <a:lnTo>
                    <a:pt x="26159" y="12078"/>
                  </a:lnTo>
                  <a:lnTo>
                    <a:pt x="27048" y="12457"/>
                  </a:lnTo>
                  <a:lnTo>
                    <a:pt x="26896" y="14138"/>
                  </a:lnTo>
                  <a:lnTo>
                    <a:pt x="23173" y="13991"/>
                  </a:lnTo>
                  <a:lnTo>
                    <a:pt x="19498" y="13860"/>
                  </a:lnTo>
                  <a:lnTo>
                    <a:pt x="12615" y="13504"/>
                  </a:lnTo>
                  <a:lnTo>
                    <a:pt x="6856" y="13006"/>
                  </a:lnTo>
                  <a:lnTo>
                    <a:pt x="5075" y="13012"/>
                  </a:lnTo>
                  <a:lnTo>
                    <a:pt x="0" y="12585"/>
                  </a:lnTo>
                  <a:lnTo>
                    <a:pt x="1089" y="12363"/>
                  </a:lnTo>
                  <a:lnTo>
                    <a:pt x="1899" y="12100"/>
                  </a:lnTo>
                  <a:lnTo>
                    <a:pt x="2366" y="11646"/>
                  </a:lnTo>
                  <a:lnTo>
                    <a:pt x="3503" y="11119"/>
                  </a:lnTo>
                  <a:lnTo>
                    <a:pt x="4041" y="10629"/>
                  </a:lnTo>
                  <a:lnTo>
                    <a:pt x="4257" y="10242"/>
                  </a:lnTo>
                  <a:lnTo>
                    <a:pt x="5522" y="9733"/>
                  </a:lnTo>
                  <a:lnTo>
                    <a:pt x="7384" y="8366"/>
                  </a:lnTo>
                  <a:lnTo>
                    <a:pt x="7258" y="9194"/>
                  </a:lnTo>
                  <a:lnTo>
                    <a:pt x="7498" y="9650"/>
                  </a:lnTo>
                  <a:lnTo>
                    <a:pt x="7890" y="10065"/>
                  </a:lnTo>
                  <a:lnTo>
                    <a:pt x="9169" y="9538"/>
                  </a:lnTo>
                  <a:lnTo>
                    <a:pt x="9468" y="9899"/>
                  </a:lnTo>
                  <a:lnTo>
                    <a:pt x="10886" y="9561"/>
                  </a:lnTo>
                  <a:lnTo>
                    <a:pt x="11104" y="9133"/>
                  </a:lnTo>
                  <a:lnTo>
                    <a:pt x="11436" y="9324"/>
                  </a:lnTo>
                  <a:lnTo>
                    <a:pt x="11979" y="8993"/>
                  </a:lnTo>
                  <a:lnTo>
                    <a:pt x="12434" y="9086"/>
                  </a:lnTo>
                  <a:lnTo>
                    <a:pt x="13104" y="8741"/>
                  </a:lnTo>
                  <a:lnTo>
                    <a:pt x="13325" y="8304"/>
                  </a:lnTo>
                  <a:lnTo>
                    <a:pt x="13458" y="7735"/>
                  </a:lnTo>
                  <a:lnTo>
                    <a:pt x="14202" y="6924"/>
                  </a:lnTo>
                  <a:lnTo>
                    <a:pt x="15076" y="6328"/>
                  </a:lnTo>
                  <a:lnTo>
                    <a:pt x="15484" y="5626"/>
                  </a:lnTo>
                  <a:lnTo>
                    <a:pt x="16359" y="4799"/>
                  </a:lnTo>
                  <a:lnTo>
                    <a:pt x="17042" y="3769"/>
                  </a:lnTo>
                  <a:lnTo>
                    <a:pt x="17369" y="4164"/>
                  </a:lnTo>
                  <a:lnTo>
                    <a:pt x="17760" y="4534"/>
                  </a:lnTo>
                  <a:lnTo>
                    <a:pt x="18313" y="4373"/>
                  </a:lnTo>
                  <a:lnTo>
                    <a:pt x="18625" y="3943"/>
                  </a:lnTo>
                  <a:lnTo>
                    <a:pt x="19164" y="3362"/>
                  </a:lnTo>
                  <a:lnTo>
                    <a:pt x="19774" y="2699"/>
                  </a:lnTo>
                  <a:lnTo>
                    <a:pt x="19953" y="2912"/>
                  </a:lnTo>
                  <a:lnTo>
                    <a:pt x="20669" y="2317"/>
                  </a:lnTo>
                  <a:lnTo>
                    <a:pt x="21549" y="1723"/>
                  </a:lnTo>
                  <a:lnTo>
                    <a:pt x="22135" y="1266"/>
                  </a:lnTo>
                  <a:lnTo>
                    <a:pt x="2284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0" name="Polygon form 1290"/>
            <p:cNvSpPr/>
            <p:nvPr/>
          </p:nvSpPr>
          <p:spPr>
            <a:xfrm>
              <a:off x="456893" y="3906464"/>
              <a:ext cx="3393" cy="3747"/>
            </a:xfrm>
            <a:custGeom>
              <a:avLst/>
              <a:gdLst/>
              <a:ahLst/>
              <a:cxnLst/>
              <a:rect l="0" t="0" r="0" b="0"/>
              <a:pathLst>
                <a:path w="3393" h="3747">
                  <a:moveTo>
                    <a:pt x="3393" y="0"/>
                  </a:moveTo>
                  <a:lnTo>
                    <a:pt x="254" y="3747"/>
                  </a:lnTo>
                  <a:lnTo>
                    <a:pt x="0" y="3542"/>
                  </a:lnTo>
                  <a:lnTo>
                    <a:pt x="2092" y="320"/>
                  </a:lnTo>
                  <a:lnTo>
                    <a:pt x="2573" y="36"/>
                  </a:lnTo>
                  <a:lnTo>
                    <a:pt x="3393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1" name="Polygon form 1291"/>
            <p:cNvSpPr/>
            <p:nvPr/>
          </p:nvSpPr>
          <p:spPr>
            <a:xfrm>
              <a:off x="329819" y="3843774"/>
              <a:ext cx="26042" cy="35643"/>
            </a:xfrm>
            <a:custGeom>
              <a:avLst/>
              <a:gdLst/>
              <a:ahLst/>
              <a:cxnLst/>
              <a:rect l="0" t="0" r="0" b="0"/>
              <a:pathLst>
                <a:path w="26042" h="35643">
                  <a:moveTo>
                    <a:pt x="26042" y="23545"/>
                  </a:moveTo>
                  <a:lnTo>
                    <a:pt x="19317" y="35643"/>
                  </a:lnTo>
                  <a:lnTo>
                    <a:pt x="9637" y="34843"/>
                  </a:lnTo>
                  <a:lnTo>
                    <a:pt x="0" y="33936"/>
                  </a:lnTo>
                  <a:lnTo>
                    <a:pt x="5173" y="25158"/>
                  </a:lnTo>
                  <a:lnTo>
                    <a:pt x="6279" y="23800"/>
                  </a:lnTo>
                  <a:lnTo>
                    <a:pt x="6406" y="23142"/>
                  </a:lnTo>
                  <a:lnTo>
                    <a:pt x="6017" y="22755"/>
                  </a:lnTo>
                  <a:lnTo>
                    <a:pt x="6497" y="21978"/>
                  </a:lnTo>
                  <a:lnTo>
                    <a:pt x="7614" y="20917"/>
                  </a:lnTo>
                  <a:lnTo>
                    <a:pt x="8880" y="20021"/>
                  </a:lnTo>
                  <a:lnTo>
                    <a:pt x="10293" y="18497"/>
                  </a:lnTo>
                  <a:lnTo>
                    <a:pt x="11488" y="17287"/>
                  </a:lnTo>
                  <a:lnTo>
                    <a:pt x="12196" y="16687"/>
                  </a:lnTo>
                  <a:lnTo>
                    <a:pt x="12490" y="15935"/>
                  </a:lnTo>
                  <a:lnTo>
                    <a:pt x="12215" y="15492"/>
                  </a:lnTo>
                  <a:lnTo>
                    <a:pt x="12071" y="14486"/>
                  </a:lnTo>
                  <a:lnTo>
                    <a:pt x="12643" y="13629"/>
                  </a:lnTo>
                  <a:lnTo>
                    <a:pt x="12830" y="12863"/>
                  </a:lnTo>
                  <a:lnTo>
                    <a:pt x="17117" y="6133"/>
                  </a:lnTo>
                  <a:lnTo>
                    <a:pt x="21232" y="0"/>
                  </a:lnTo>
                  <a:lnTo>
                    <a:pt x="24193" y="300"/>
                  </a:lnTo>
                  <a:lnTo>
                    <a:pt x="21065" y="5365"/>
                  </a:lnTo>
                  <a:lnTo>
                    <a:pt x="21029" y="6724"/>
                  </a:lnTo>
                  <a:lnTo>
                    <a:pt x="20463" y="7590"/>
                  </a:lnTo>
                  <a:lnTo>
                    <a:pt x="20532" y="8417"/>
                  </a:lnTo>
                  <a:lnTo>
                    <a:pt x="20945" y="8943"/>
                  </a:lnTo>
                  <a:lnTo>
                    <a:pt x="20978" y="9741"/>
                  </a:lnTo>
                  <a:lnTo>
                    <a:pt x="20886" y="11316"/>
                  </a:lnTo>
                  <a:lnTo>
                    <a:pt x="21240" y="12093"/>
                  </a:lnTo>
                  <a:lnTo>
                    <a:pt x="22142" y="12229"/>
                  </a:lnTo>
                  <a:lnTo>
                    <a:pt x="21132" y="13267"/>
                  </a:lnTo>
                  <a:lnTo>
                    <a:pt x="20039" y="14509"/>
                  </a:lnTo>
                  <a:lnTo>
                    <a:pt x="19531" y="15778"/>
                  </a:lnTo>
                  <a:lnTo>
                    <a:pt x="18976" y="16055"/>
                  </a:lnTo>
                  <a:lnTo>
                    <a:pt x="18246" y="17298"/>
                  </a:lnTo>
                  <a:lnTo>
                    <a:pt x="18511" y="17831"/>
                  </a:lnTo>
                  <a:lnTo>
                    <a:pt x="19480" y="17313"/>
                  </a:lnTo>
                  <a:lnTo>
                    <a:pt x="20215" y="16661"/>
                  </a:lnTo>
                  <a:lnTo>
                    <a:pt x="20513" y="16831"/>
                  </a:lnTo>
                  <a:lnTo>
                    <a:pt x="20482" y="17532"/>
                  </a:lnTo>
                  <a:lnTo>
                    <a:pt x="19914" y="19096"/>
                  </a:lnTo>
                  <a:lnTo>
                    <a:pt x="20108" y="19753"/>
                  </a:lnTo>
                  <a:lnTo>
                    <a:pt x="19552" y="21039"/>
                  </a:lnTo>
                  <a:lnTo>
                    <a:pt x="19533" y="21411"/>
                  </a:lnTo>
                  <a:lnTo>
                    <a:pt x="20106" y="21589"/>
                  </a:lnTo>
                  <a:lnTo>
                    <a:pt x="20077" y="22331"/>
                  </a:lnTo>
                  <a:lnTo>
                    <a:pt x="19899" y="23643"/>
                  </a:lnTo>
                  <a:lnTo>
                    <a:pt x="20876" y="23024"/>
                  </a:lnTo>
                  <a:lnTo>
                    <a:pt x="21810" y="23295"/>
                  </a:lnTo>
                  <a:lnTo>
                    <a:pt x="22171" y="22825"/>
                  </a:lnTo>
                  <a:lnTo>
                    <a:pt x="23783" y="23290"/>
                  </a:lnTo>
                  <a:lnTo>
                    <a:pt x="24599" y="23199"/>
                  </a:lnTo>
                  <a:lnTo>
                    <a:pt x="25607" y="22278"/>
                  </a:lnTo>
                  <a:lnTo>
                    <a:pt x="25873" y="22442"/>
                  </a:lnTo>
                  <a:lnTo>
                    <a:pt x="25788" y="23150"/>
                  </a:lnTo>
                  <a:lnTo>
                    <a:pt x="25980" y="23447"/>
                  </a:lnTo>
                  <a:lnTo>
                    <a:pt x="26042" y="2354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2" name="Polygon form 1292"/>
            <p:cNvSpPr/>
            <p:nvPr/>
          </p:nvSpPr>
          <p:spPr>
            <a:xfrm>
              <a:off x="414984" y="3858922"/>
              <a:ext cx="22083" cy="23877"/>
            </a:xfrm>
            <a:custGeom>
              <a:avLst/>
              <a:gdLst/>
              <a:ahLst/>
              <a:cxnLst/>
              <a:rect l="0" t="0" r="0" b="0"/>
              <a:pathLst>
                <a:path w="22083" h="23877">
                  <a:moveTo>
                    <a:pt x="21588" y="10408"/>
                  </a:moveTo>
                  <a:lnTo>
                    <a:pt x="22083" y="10915"/>
                  </a:lnTo>
                  <a:lnTo>
                    <a:pt x="21440" y="11334"/>
                  </a:lnTo>
                  <a:lnTo>
                    <a:pt x="20810" y="11745"/>
                  </a:lnTo>
                  <a:lnTo>
                    <a:pt x="19816" y="12643"/>
                  </a:lnTo>
                  <a:lnTo>
                    <a:pt x="18926" y="13843"/>
                  </a:lnTo>
                  <a:lnTo>
                    <a:pt x="18129" y="14924"/>
                  </a:lnTo>
                  <a:lnTo>
                    <a:pt x="17191" y="16198"/>
                  </a:lnTo>
                  <a:lnTo>
                    <a:pt x="16605" y="17153"/>
                  </a:lnTo>
                  <a:lnTo>
                    <a:pt x="15930" y="18256"/>
                  </a:lnTo>
                  <a:lnTo>
                    <a:pt x="15740" y="18672"/>
                  </a:lnTo>
                  <a:lnTo>
                    <a:pt x="15203" y="19844"/>
                  </a:lnTo>
                  <a:lnTo>
                    <a:pt x="14731" y="21276"/>
                  </a:lnTo>
                  <a:lnTo>
                    <a:pt x="14340" y="22477"/>
                  </a:lnTo>
                  <a:lnTo>
                    <a:pt x="13888" y="23877"/>
                  </a:lnTo>
                  <a:lnTo>
                    <a:pt x="12407" y="23772"/>
                  </a:lnTo>
                  <a:lnTo>
                    <a:pt x="11365" y="23698"/>
                  </a:lnTo>
                  <a:lnTo>
                    <a:pt x="11359" y="23711"/>
                  </a:lnTo>
                  <a:lnTo>
                    <a:pt x="8838" y="23508"/>
                  </a:lnTo>
                  <a:lnTo>
                    <a:pt x="5403" y="23277"/>
                  </a:lnTo>
                  <a:lnTo>
                    <a:pt x="2042" y="23059"/>
                  </a:lnTo>
                  <a:lnTo>
                    <a:pt x="2044" y="22301"/>
                  </a:lnTo>
                  <a:lnTo>
                    <a:pt x="1175" y="21769"/>
                  </a:lnTo>
                  <a:lnTo>
                    <a:pt x="1302" y="20990"/>
                  </a:lnTo>
                  <a:lnTo>
                    <a:pt x="1359" y="20551"/>
                  </a:lnTo>
                  <a:lnTo>
                    <a:pt x="1801" y="19539"/>
                  </a:lnTo>
                  <a:lnTo>
                    <a:pt x="2257" y="19194"/>
                  </a:lnTo>
                  <a:lnTo>
                    <a:pt x="2175" y="18401"/>
                  </a:lnTo>
                  <a:lnTo>
                    <a:pt x="2246" y="18136"/>
                  </a:lnTo>
                  <a:lnTo>
                    <a:pt x="2406" y="17587"/>
                  </a:lnTo>
                  <a:lnTo>
                    <a:pt x="2923" y="16429"/>
                  </a:lnTo>
                  <a:lnTo>
                    <a:pt x="3000" y="16024"/>
                  </a:lnTo>
                  <a:lnTo>
                    <a:pt x="2228" y="15237"/>
                  </a:lnTo>
                  <a:lnTo>
                    <a:pt x="1793" y="14354"/>
                  </a:lnTo>
                  <a:lnTo>
                    <a:pt x="1806" y="13822"/>
                  </a:lnTo>
                  <a:lnTo>
                    <a:pt x="1594" y="13471"/>
                  </a:lnTo>
                  <a:lnTo>
                    <a:pt x="870" y="12715"/>
                  </a:lnTo>
                  <a:lnTo>
                    <a:pt x="504" y="12644"/>
                  </a:lnTo>
                  <a:lnTo>
                    <a:pt x="0" y="11655"/>
                  </a:lnTo>
                  <a:lnTo>
                    <a:pt x="602" y="10605"/>
                  </a:lnTo>
                  <a:lnTo>
                    <a:pt x="1230" y="9304"/>
                  </a:lnTo>
                  <a:lnTo>
                    <a:pt x="2057" y="8115"/>
                  </a:lnTo>
                  <a:lnTo>
                    <a:pt x="1820" y="7168"/>
                  </a:lnTo>
                  <a:lnTo>
                    <a:pt x="2709" y="6317"/>
                  </a:lnTo>
                  <a:lnTo>
                    <a:pt x="3615" y="5907"/>
                  </a:lnTo>
                  <a:lnTo>
                    <a:pt x="4663" y="5433"/>
                  </a:lnTo>
                  <a:lnTo>
                    <a:pt x="4762" y="5445"/>
                  </a:lnTo>
                  <a:lnTo>
                    <a:pt x="6055" y="2756"/>
                  </a:lnTo>
                  <a:lnTo>
                    <a:pt x="7021" y="2550"/>
                  </a:lnTo>
                  <a:lnTo>
                    <a:pt x="7213" y="2474"/>
                  </a:lnTo>
                  <a:lnTo>
                    <a:pt x="7722" y="2270"/>
                  </a:lnTo>
                  <a:lnTo>
                    <a:pt x="8233" y="2062"/>
                  </a:lnTo>
                  <a:lnTo>
                    <a:pt x="8742" y="1858"/>
                  </a:lnTo>
                  <a:lnTo>
                    <a:pt x="9250" y="1653"/>
                  </a:lnTo>
                  <a:lnTo>
                    <a:pt x="10124" y="1238"/>
                  </a:lnTo>
                  <a:lnTo>
                    <a:pt x="10996" y="826"/>
                  </a:lnTo>
                  <a:lnTo>
                    <a:pt x="11865" y="414"/>
                  </a:lnTo>
                  <a:lnTo>
                    <a:pt x="12737" y="0"/>
                  </a:lnTo>
                  <a:lnTo>
                    <a:pt x="13275" y="64"/>
                  </a:lnTo>
                  <a:lnTo>
                    <a:pt x="13812" y="131"/>
                  </a:lnTo>
                  <a:lnTo>
                    <a:pt x="14350" y="195"/>
                  </a:lnTo>
                  <a:lnTo>
                    <a:pt x="14887" y="262"/>
                  </a:lnTo>
                  <a:lnTo>
                    <a:pt x="14501" y="667"/>
                  </a:lnTo>
                  <a:lnTo>
                    <a:pt x="14116" y="1074"/>
                  </a:lnTo>
                  <a:lnTo>
                    <a:pt x="13731" y="1481"/>
                  </a:lnTo>
                  <a:lnTo>
                    <a:pt x="13345" y="1889"/>
                  </a:lnTo>
                  <a:lnTo>
                    <a:pt x="12960" y="2296"/>
                  </a:lnTo>
                  <a:lnTo>
                    <a:pt x="12575" y="2701"/>
                  </a:lnTo>
                  <a:lnTo>
                    <a:pt x="12191" y="3109"/>
                  </a:lnTo>
                  <a:lnTo>
                    <a:pt x="11922" y="3393"/>
                  </a:lnTo>
                  <a:lnTo>
                    <a:pt x="11810" y="3522"/>
                  </a:lnTo>
                  <a:lnTo>
                    <a:pt x="11835" y="3563"/>
                  </a:lnTo>
                  <a:lnTo>
                    <a:pt x="12080" y="3478"/>
                  </a:lnTo>
                  <a:lnTo>
                    <a:pt x="12076" y="3493"/>
                  </a:lnTo>
                  <a:lnTo>
                    <a:pt x="12500" y="3685"/>
                  </a:lnTo>
                  <a:lnTo>
                    <a:pt x="12341" y="4564"/>
                  </a:lnTo>
                  <a:lnTo>
                    <a:pt x="14726" y="5613"/>
                  </a:lnTo>
                  <a:lnTo>
                    <a:pt x="16166" y="6600"/>
                  </a:lnTo>
                  <a:lnTo>
                    <a:pt x="17068" y="6669"/>
                  </a:lnTo>
                  <a:lnTo>
                    <a:pt x="17663" y="6772"/>
                  </a:lnTo>
                  <a:lnTo>
                    <a:pt x="17474" y="7571"/>
                  </a:lnTo>
                  <a:lnTo>
                    <a:pt x="18093" y="7926"/>
                  </a:lnTo>
                  <a:lnTo>
                    <a:pt x="18069" y="8616"/>
                  </a:lnTo>
                  <a:lnTo>
                    <a:pt x="17696" y="8989"/>
                  </a:lnTo>
                  <a:lnTo>
                    <a:pt x="17194" y="9757"/>
                  </a:lnTo>
                  <a:lnTo>
                    <a:pt x="17884" y="9847"/>
                  </a:lnTo>
                  <a:lnTo>
                    <a:pt x="17295" y="10602"/>
                  </a:lnTo>
                  <a:lnTo>
                    <a:pt x="17469" y="11196"/>
                  </a:lnTo>
                  <a:lnTo>
                    <a:pt x="17476" y="11188"/>
                  </a:lnTo>
                  <a:lnTo>
                    <a:pt x="17881" y="11424"/>
                  </a:lnTo>
                  <a:lnTo>
                    <a:pt x="18259" y="10877"/>
                  </a:lnTo>
                  <a:lnTo>
                    <a:pt x="19053" y="10407"/>
                  </a:lnTo>
                  <a:lnTo>
                    <a:pt x="19822" y="9656"/>
                  </a:lnTo>
                  <a:lnTo>
                    <a:pt x="20379" y="9693"/>
                  </a:lnTo>
                  <a:lnTo>
                    <a:pt x="20922" y="9728"/>
                  </a:lnTo>
                  <a:lnTo>
                    <a:pt x="21588" y="1040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3" name="Polygon form 1293"/>
            <p:cNvSpPr/>
            <p:nvPr/>
          </p:nvSpPr>
          <p:spPr>
            <a:xfrm>
              <a:off x="435777" y="3892963"/>
              <a:ext cx="18557" cy="16390"/>
            </a:xfrm>
            <a:custGeom>
              <a:avLst/>
              <a:gdLst/>
              <a:ahLst/>
              <a:cxnLst/>
              <a:rect l="0" t="0" r="0" b="0"/>
              <a:pathLst>
                <a:path w="18557" h="16390">
                  <a:moveTo>
                    <a:pt x="18557" y="6831"/>
                  </a:moveTo>
                  <a:lnTo>
                    <a:pt x="17870" y="7714"/>
                  </a:lnTo>
                  <a:lnTo>
                    <a:pt x="16578" y="6324"/>
                  </a:lnTo>
                  <a:lnTo>
                    <a:pt x="15872" y="7590"/>
                  </a:lnTo>
                  <a:lnTo>
                    <a:pt x="15286" y="8047"/>
                  </a:lnTo>
                  <a:lnTo>
                    <a:pt x="14406" y="8641"/>
                  </a:lnTo>
                  <a:lnTo>
                    <a:pt x="13690" y="9237"/>
                  </a:lnTo>
                  <a:lnTo>
                    <a:pt x="13512" y="9023"/>
                  </a:lnTo>
                  <a:lnTo>
                    <a:pt x="12901" y="9686"/>
                  </a:lnTo>
                  <a:lnTo>
                    <a:pt x="12363" y="10267"/>
                  </a:lnTo>
                  <a:lnTo>
                    <a:pt x="12050" y="10697"/>
                  </a:lnTo>
                  <a:lnTo>
                    <a:pt x="11498" y="10858"/>
                  </a:lnTo>
                  <a:lnTo>
                    <a:pt x="11106" y="10488"/>
                  </a:lnTo>
                  <a:lnTo>
                    <a:pt x="10779" y="10093"/>
                  </a:lnTo>
                  <a:lnTo>
                    <a:pt x="10097" y="11124"/>
                  </a:lnTo>
                  <a:lnTo>
                    <a:pt x="9221" y="11950"/>
                  </a:lnTo>
                  <a:lnTo>
                    <a:pt x="8813" y="12653"/>
                  </a:lnTo>
                  <a:lnTo>
                    <a:pt x="7940" y="13249"/>
                  </a:lnTo>
                  <a:lnTo>
                    <a:pt x="7196" y="14059"/>
                  </a:lnTo>
                  <a:lnTo>
                    <a:pt x="7062" y="14628"/>
                  </a:lnTo>
                  <a:lnTo>
                    <a:pt x="6841" y="15066"/>
                  </a:lnTo>
                  <a:lnTo>
                    <a:pt x="6172" y="15410"/>
                  </a:lnTo>
                  <a:lnTo>
                    <a:pt x="5716" y="15317"/>
                  </a:lnTo>
                  <a:lnTo>
                    <a:pt x="5174" y="15648"/>
                  </a:lnTo>
                  <a:lnTo>
                    <a:pt x="4842" y="15457"/>
                  </a:lnTo>
                  <a:lnTo>
                    <a:pt x="4623" y="15885"/>
                  </a:lnTo>
                  <a:lnTo>
                    <a:pt x="3206" y="16223"/>
                  </a:lnTo>
                  <a:lnTo>
                    <a:pt x="2907" y="15863"/>
                  </a:lnTo>
                  <a:lnTo>
                    <a:pt x="1627" y="16390"/>
                  </a:lnTo>
                  <a:lnTo>
                    <a:pt x="1235" y="15975"/>
                  </a:lnTo>
                  <a:lnTo>
                    <a:pt x="996" y="15518"/>
                  </a:lnTo>
                  <a:lnTo>
                    <a:pt x="1121" y="14690"/>
                  </a:lnTo>
                  <a:lnTo>
                    <a:pt x="484" y="14566"/>
                  </a:lnTo>
                  <a:lnTo>
                    <a:pt x="341" y="13964"/>
                  </a:lnTo>
                  <a:lnTo>
                    <a:pt x="56" y="13312"/>
                  </a:lnTo>
                  <a:lnTo>
                    <a:pt x="145" y="12571"/>
                  </a:lnTo>
                  <a:lnTo>
                    <a:pt x="0" y="11796"/>
                  </a:lnTo>
                  <a:lnTo>
                    <a:pt x="386" y="10800"/>
                  </a:lnTo>
                  <a:lnTo>
                    <a:pt x="482" y="10337"/>
                  </a:lnTo>
                  <a:lnTo>
                    <a:pt x="1371" y="10260"/>
                  </a:lnTo>
                  <a:lnTo>
                    <a:pt x="2050" y="9615"/>
                  </a:lnTo>
                  <a:lnTo>
                    <a:pt x="2482" y="8549"/>
                  </a:lnTo>
                  <a:lnTo>
                    <a:pt x="3332" y="7529"/>
                  </a:lnTo>
                  <a:lnTo>
                    <a:pt x="3750" y="7671"/>
                  </a:lnTo>
                  <a:lnTo>
                    <a:pt x="3603" y="8211"/>
                  </a:lnTo>
                  <a:lnTo>
                    <a:pt x="3973" y="8036"/>
                  </a:lnTo>
                  <a:lnTo>
                    <a:pt x="4245" y="7573"/>
                  </a:lnTo>
                  <a:lnTo>
                    <a:pt x="4692" y="6711"/>
                  </a:lnTo>
                  <a:lnTo>
                    <a:pt x="5743" y="5923"/>
                  </a:lnTo>
                  <a:lnTo>
                    <a:pt x="6116" y="6052"/>
                  </a:lnTo>
                  <a:lnTo>
                    <a:pt x="6622" y="5942"/>
                  </a:lnTo>
                  <a:lnTo>
                    <a:pt x="7096" y="5728"/>
                  </a:lnTo>
                  <a:lnTo>
                    <a:pt x="8409" y="4680"/>
                  </a:lnTo>
                  <a:lnTo>
                    <a:pt x="8644" y="4186"/>
                  </a:lnTo>
                  <a:lnTo>
                    <a:pt x="9344" y="3166"/>
                  </a:lnTo>
                  <a:lnTo>
                    <a:pt x="10144" y="1932"/>
                  </a:lnTo>
                  <a:lnTo>
                    <a:pt x="10702" y="834"/>
                  </a:lnTo>
                  <a:lnTo>
                    <a:pt x="10783" y="216"/>
                  </a:lnTo>
                  <a:lnTo>
                    <a:pt x="11337" y="0"/>
                  </a:lnTo>
                  <a:lnTo>
                    <a:pt x="9741" y="4424"/>
                  </a:lnTo>
                  <a:lnTo>
                    <a:pt x="13266" y="4610"/>
                  </a:lnTo>
                  <a:lnTo>
                    <a:pt x="12386" y="7049"/>
                  </a:lnTo>
                  <a:lnTo>
                    <a:pt x="13056" y="6645"/>
                  </a:lnTo>
                  <a:lnTo>
                    <a:pt x="13831" y="6121"/>
                  </a:lnTo>
                  <a:lnTo>
                    <a:pt x="14568" y="5965"/>
                  </a:lnTo>
                  <a:lnTo>
                    <a:pt x="15197" y="5485"/>
                  </a:lnTo>
                  <a:lnTo>
                    <a:pt x="16131" y="5729"/>
                  </a:lnTo>
                  <a:lnTo>
                    <a:pt x="16624" y="5393"/>
                  </a:lnTo>
                  <a:lnTo>
                    <a:pt x="17402" y="5062"/>
                  </a:lnTo>
                  <a:lnTo>
                    <a:pt x="18319" y="5497"/>
                  </a:lnTo>
                  <a:lnTo>
                    <a:pt x="18497" y="6205"/>
                  </a:lnTo>
                  <a:lnTo>
                    <a:pt x="18557" y="683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4" name="Polygon form 1294"/>
            <p:cNvSpPr/>
            <p:nvPr/>
          </p:nvSpPr>
          <p:spPr>
            <a:xfrm>
              <a:off x="459796" y="3897630"/>
              <a:ext cx="3169" cy="6806"/>
            </a:xfrm>
            <a:custGeom>
              <a:avLst/>
              <a:gdLst/>
              <a:ahLst/>
              <a:cxnLst/>
              <a:rect l="0" t="0" r="0" b="0"/>
              <a:pathLst>
                <a:path w="3169" h="6806">
                  <a:moveTo>
                    <a:pt x="2141" y="4308"/>
                  </a:moveTo>
                  <a:lnTo>
                    <a:pt x="2712" y="5203"/>
                  </a:lnTo>
                  <a:lnTo>
                    <a:pt x="2279" y="6806"/>
                  </a:lnTo>
                  <a:lnTo>
                    <a:pt x="0" y="6695"/>
                  </a:lnTo>
                  <a:lnTo>
                    <a:pt x="1757" y="566"/>
                  </a:lnTo>
                  <a:lnTo>
                    <a:pt x="2144" y="201"/>
                  </a:lnTo>
                  <a:lnTo>
                    <a:pt x="2521" y="0"/>
                  </a:lnTo>
                  <a:lnTo>
                    <a:pt x="3169" y="285"/>
                  </a:lnTo>
                  <a:lnTo>
                    <a:pt x="2497" y="760"/>
                  </a:lnTo>
                  <a:lnTo>
                    <a:pt x="2281" y="1688"/>
                  </a:lnTo>
                  <a:lnTo>
                    <a:pt x="2141" y="4308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5" name="Polygon form 1295"/>
            <p:cNvSpPr/>
            <p:nvPr/>
          </p:nvSpPr>
          <p:spPr>
            <a:xfrm>
              <a:off x="455760" y="3901545"/>
              <a:ext cx="620" cy="925"/>
            </a:xfrm>
            <a:custGeom>
              <a:avLst/>
              <a:gdLst/>
              <a:ahLst/>
              <a:cxnLst/>
              <a:rect l="0" t="0" r="0" b="0"/>
              <a:pathLst>
                <a:path w="620" h="925">
                  <a:moveTo>
                    <a:pt x="620" y="520"/>
                  </a:moveTo>
                  <a:lnTo>
                    <a:pt x="37" y="925"/>
                  </a:lnTo>
                  <a:lnTo>
                    <a:pt x="146" y="644"/>
                  </a:lnTo>
                  <a:lnTo>
                    <a:pt x="0" y="218"/>
                  </a:lnTo>
                  <a:lnTo>
                    <a:pt x="353" y="0"/>
                  </a:lnTo>
                  <a:lnTo>
                    <a:pt x="620" y="52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6" name="Polygon form 1296"/>
            <p:cNvSpPr/>
            <p:nvPr/>
          </p:nvSpPr>
          <p:spPr>
            <a:xfrm>
              <a:off x="448163" y="3897573"/>
              <a:ext cx="13913" cy="9212"/>
            </a:xfrm>
            <a:custGeom>
              <a:avLst/>
              <a:gdLst/>
              <a:ahLst/>
              <a:cxnLst/>
              <a:rect l="0" t="0" r="0" b="0"/>
              <a:pathLst>
                <a:path w="13913" h="9212">
                  <a:moveTo>
                    <a:pt x="13913" y="6864"/>
                  </a:moveTo>
                  <a:lnTo>
                    <a:pt x="13816" y="7077"/>
                  </a:lnTo>
                  <a:lnTo>
                    <a:pt x="12124" y="8892"/>
                  </a:lnTo>
                  <a:lnTo>
                    <a:pt x="11303" y="8928"/>
                  </a:lnTo>
                  <a:lnTo>
                    <a:pt x="10822" y="9212"/>
                  </a:lnTo>
                  <a:lnTo>
                    <a:pt x="9658" y="7292"/>
                  </a:lnTo>
                  <a:lnTo>
                    <a:pt x="10563" y="3282"/>
                  </a:lnTo>
                  <a:lnTo>
                    <a:pt x="9221" y="5326"/>
                  </a:lnTo>
                  <a:lnTo>
                    <a:pt x="8962" y="8410"/>
                  </a:lnTo>
                  <a:lnTo>
                    <a:pt x="6942" y="7548"/>
                  </a:lnTo>
                  <a:lnTo>
                    <a:pt x="6964" y="6862"/>
                  </a:lnTo>
                  <a:lnTo>
                    <a:pt x="6340" y="7043"/>
                  </a:lnTo>
                  <a:lnTo>
                    <a:pt x="5971" y="6759"/>
                  </a:lnTo>
                  <a:lnTo>
                    <a:pt x="6713" y="5707"/>
                  </a:lnTo>
                  <a:lnTo>
                    <a:pt x="7444" y="5283"/>
                  </a:lnTo>
                  <a:lnTo>
                    <a:pt x="7634" y="4897"/>
                  </a:lnTo>
                  <a:lnTo>
                    <a:pt x="8218" y="4492"/>
                  </a:lnTo>
                  <a:lnTo>
                    <a:pt x="7950" y="3972"/>
                  </a:lnTo>
                  <a:lnTo>
                    <a:pt x="7597" y="4190"/>
                  </a:lnTo>
                  <a:lnTo>
                    <a:pt x="7142" y="3622"/>
                  </a:lnTo>
                  <a:lnTo>
                    <a:pt x="6520" y="3296"/>
                  </a:lnTo>
                  <a:lnTo>
                    <a:pt x="6944" y="2792"/>
                  </a:lnTo>
                  <a:lnTo>
                    <a:pt x="6614" y="2409"/>
                  </a:lnTo>
                  <a:lnTo>
                    <a:pt x="6171" y="2221"/>
                  </a:lnTo>
                  <a:lnTo>
                    <a:pt x="6111" y="1595"/>
                  </a:lnTo>
                  <a:lnTo>
                    <a:pt x="5933" y="887"/>
                  </a:lnTo>
                  <a:lnTo>
                    <a:pt x="5016" y="452"/>
                  </a:lnTo>
                  <a:lnTo>
                    <a:pt x="4238" y="783"/>
                  </a:lnTo>
                  <a:lnTo>
                    <a:pt x="3745" y="1120"/>
                  </a:lnTo>
                  <a:lnTo>
                    <a:pt x="2811" y="875"/>
                  </a:lnTo>
                  <a:lnTo>
                    <a:pt x="2182" y="1355"/>
                  </a:lnTo>
                  <a:lnTo>
                    <a:pt x="1444" y="1511"/>
                  </a:lnTo>
                  <a:lnTo>
                    <a:pt x="670" y="2036"/>
                  </a:lnTo>
                  <a:lnTo>
                    <a:pt x="0" y="2439"/>
                  </a:lnTo>
                  <a:lnTo>
                    <a:pt x="880" y="0"/>
                  </a:lnTo>
                  <a:lnTo>
                    <a:pt x="4020" y="168"/>
                  </a:lnTo>
                  <a:lnTo>
                    <a:pt x="5096" y="216"/>
                  </a:lnTo>
                  <a:lnTo>
                    <a:pt x="7508" y="318"/>
                  </a:lnTo>
                  <a:lnTo>
                    <a:pt x="10399" y="488"/>
                  </a:lnTo>
                  <a:lnTo>
                    <a:pt x="13390" y="623"/>
                  </a:lnTo>
                  <a:lnTo>
                    <a:pt x="11633" y="6752"/>
                  </a:lnTo>
                  <a:lnTo>
                    <a:pt x="13913" y="686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7" name="Polygon form 1297"/>
            <p:cNvSpPr/>
            <p:nvPr/>
          </p:nvSpPr>
          <p:spPr>
            <a:xfrm>
              <a:off x="462077" y="3890562"/>
              <a:ext cx="7804" cy="11543"/>
            </a:xfrm>
            <a:custGeom>
              <a:avLst/>
              <a:gdLst/>
              <a:ahLst/>
              <a:cxnLst/>
              <a:rect l="0" t="0" r="0" b="0"/>
              <a:pathLst>
                <a:path w="7804" h="11543">
                  <a:moveTo>
                    <a:pt x="7804" y="2021"/>
                  </a:moveTo>
                  <a:lnTo>
                    <a:pt x="7333" y="3017"/>
                  </a:lnTo>
                  <a:lnTo>
                    <a:pt x="5861" y="4295"/>
                  </a:lnTo>
                  <a:lnTo>
                    <a:pt x="6782" y="4563"/>
                  </a:lnTo>
                  <a:lnTo>
                    <a:pt x="4916" y="7969"/>
                  </a:lnTo>
                  <a:lnTo>
                    <a:pt x="1240" y="11543"/>
                  </a:lnTo>
                  <a:lnTo>
                    <a:pt x="1386" y="10297"/>
                  </a:lnTo>
                  <a:lnTo>
                    <a:pt x="719" y="10012"/>
                  </a:lnTo>
                  <a:lnTo>
                    <a:pt x="0" y="8757"/>
                  </a:lnTo>
                  <a:lnTo>
                    <a:pt x="217" y="7828"/>
                  </a:lnTo>
                  <a:lnTo>
                    <a:pt x="888" y="7353"/>
                  </a:lnTo>
                  <a:lnTo>
                    <a:pt x="1728" y="6948"/>
                  </a:lnTo>
                  <a:lnTo>
                    <a:pt x="2072" y="6661"/>
                  </a:lnTo>
                  <a:lnTo>
                    <a:pt x="3087" y="6066"/>
                  </a:lnTo>
                  <a:lnTo>
                    <a:pt x="3696" y="5565"/>
                  </a:lnTo>
                  <a:lnTo>
                    <a:pt x="3048" y="4272"/>
                  </a:lnTo>
                  <a:lnTo>
                    <a:pt x="3161" y="3762"/>
                  </a:lnTo>
                  <a:lnTo>
                    <a:pt x="2846" y="3594"/>
                  </a:lnTo>
                  <a:lnTo>
                    <a:pt x="3124" y="2824"/>
                  </a:lnTo>
                  <a:lnTo>
                    <a:pt x="3718" y="2258"/>
                  </a:lnTo>
                  <a:lnTo>
                    <a:pt x="3752" y="1626"/>
                  </a:lnTo>
                  <a:lnTo>
                    <a:pt x="4434" y="1232"/>
                  </a:lnTo>
                  <a:lnTo>
                    <a:pt x="5390" y="190"/>
                  </a:lnTo>
                  <a:lnTo>
                    <a:pt x="5872" y="0"/>
                  </a:lnTo>
                  <a:lnTo>
                    <a:pt x="7804" y="202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8" name="Polygon form 1298"/>
            <p:cNvSpPr/>
            <p:nvPr/>
          </p:nvSpPr>
          <p:spPr>
            <a:xfrm>
              <a:off x="452072" y="3873113"/>
              <a:ext cx="26550" cy="21144"/>
            </a:xfrm>
            <a:custGeom>
              <a:avLst/>
              <a:gdLst/>
              <a:ahLst/>
              <a:cxnLst/>
              <a:rect l="0" t="0" r="0" b="0"/>
              <a:pathLst>
                <a:path w="26550" h="21144">
                  <a:moveTo>
                    <a:pt x="15878" y="17449"/>
                  </a:moveTo>
                  <a:lnTo>
                    <a:pt x="15453" y="17082"/>
                  </a:lnTo>
                  <a:lnTo>
                    <a:pt x="14997" y="16722"/>
                  </a:lnTo>
                  <a:lnTo>
                    <a:pt x="15023" y="16014"/>
                  </a:lnTo>
                  <a:lnTo>
                    <a:pt x="15296" y="15492"/>
                  </a:lnTo>
                  <a:lnTo>
                    <a:pt x="15050" y="15038"/>
                  </a:lnTo>
                  <a:lnTo>
                    <a:pt x="14588" y="14249"/>
                  </a:lnTo>
                  <a:lnTo>
                    <a:pt x="10056" y="14005"/>
                  </a:lnTo>
                  <a:lnTo>
                    <a:pt x="5196" y="13749"/>
                  </a:lnTo>
                  <a:lnTo>
                    <a:pt x="0" y="13466"/>
                  </a:lnTo>
                  <a:lnTo>
                    <a:pt x="907" y="11068"/>
                  </a:lnTo>
                  <a:lnTo>
                    <a:pt x="949" y="10841"/>
                  </a:lnTo>
                  <a:lnTo>
                    <a:pt x="4291" y="9478"/>
                  </a:lnTo>
                  <a:lnTo>
                    <a:pt x="4541" y="8995"/>
                  </a:lnTo>
                  <a:lnTo>
                    <a:pt x="4803" y="7519"/>
                  </a:lnTo>
                  <a:lnTo>
                    <a:pt x="4633" y="6549"/>
                  </a:lnTo>
                  <a:lnTo>
                    <a:pt x="5304" y="6290"/>
                  </a:lnTo>
                  <a:lnTo>
                    <a:pt x="5924" y="6050"/>
                  </a:lnTo>
                  <a:lnTo>
                    <a:pt x="6414" y="5873"/>
                  </a:lnTo>
                  <a:lnTo>
                    <a:pt x="12681" y="6201"/>
                  </a:lnTo>
                  <a:lnTo>
                    <a:pt x="13369" y="5477"/>
                  </a:lnTo>
                  <a:lnTo>
                    <a:pt x="13985" y="4832"/>
                  </a:lnTo>
                  <a:lnTo>
                    <a:pt x="14440" y="4396"/>
                  </a:lnTo>
                  <a:lnTo>
                    <a:pt x="14992" y="4047"/>
                  </a:lnTo>
                  <a:lnTo>
                    <a:pt x="19764" y="798"/>
                  </a:lnTo>
                  <a:lnTo>
                    <a:pt x="21574" y="0"/>
                  </a:lnTo>
                  <a:lnTo>
                    <a:pt x="26550" y="233"/>
                  </a:lnTo>
                  <a:lnTo>
                    <a:pt x="26122" y="1195"/>
                  </a:lnTo>
                  <a:lnTo>
                    <a:pt x="25765" y="1801"/>
                  </a:lnTo>
                  <a:lnTo>
                    <a:pt x="25321" y="3221"/>
                  </a:lnTo>
                  <a:lnTo>
                    <a:pt x="25235" y="3958"/>
                  </a:lnTo>
                  <a:lnTo>
                    <a:pt x="24544" y="4927"/>
                  </a:lnTo>
                  <a:lnTo>
                    <a:pt x="24394" y="6190"/>
                  </a:lnTo>
                  <a:lnTo>
                    <a:pt x="23935" y="6872"/>
                  </a:lnTo>
                  <a:lnTo>
                    <a:pt x="23931" y="7057"/>
                  </a:lnTo>
                  <a:lnTo>
                    <a:pt x="24392" y="7116"/>
                  </a:lnTo>
                  <a:lnTo>
                    <a:pt x="22854" y="11046"/>
                  </a:lnTo>
                  <a:lnTo>
                    <a:pt x="20988" y="14303"/>
                  </a:lnTo>
                  <a:lnTo>
                    <a:pt x="19550" y="17951"/>
                  </a:lnTo>
                  <a:lnTo>
                    <a:pt x="19676" y="18372"/>
                  </a:lnTo>
                  <a:lnTo>
                    <a:pt x="18787" y="18802"/>
                  </a:lnTo>
                  <a:lnTo>
                    <a:pt x="18711" y="19393"/>
                  </a:lnTo>
                  <a:lnTo>
                    <a:pt x="18692" y="19539"/>
                  </a:lnTo>
                  <a:lnTo>
                    <a:pt x="18445" y="19642"/>
                  </a:lnTo>
                  <a:lnTo>
                    <a:pt x="23692" y="18981"/>
                  </a:lnTo>
                  <a:lnTo>
                    <a:pt x="24392" y="19935"/>
                  </a:lnTo>
                  <a:lnTo>
                    <a:pt x="19195" y="21144"/>
                  </a:lnTo>
                  <a:lnTo>
                    <a:pt x="17041" y="21049"/>
                  </a:lnTo>
                  <a:lnTo>
                    <a:pt x="17338" y="20466"/>
                  </a:lnTo>
                  <a:lnTo>
                    <a:pt x="17809" y="19470"/>
                  </a:lnTo>
                  <a:lnTo>
                    <a:pt x="15878" y="1744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9" name="Polygon form 1299"/>
            <p:cNvSpPr/>
            <p:nvPr/>
          </p:nvSpPr>
          <p:spPr>
            <a:xfrm>
              <a:off x="445518" y="3883957"/>
              <a:ext cx="22432" cy="14239"/>
            </a:xfrm>
            <a:custGeom>
              <a:avLst/>
              <a:gdLst/>
              <a:ahLst/>
              <a:cxnLst/>
              <a:rect l="0" t="0" r="0" b="0"/>
              <a:pathLst>
                <a:path w="22432" h="14239">
                  <a:moveTo>
                    <a:pt x="19646" y="12670"/>
                  </a:moveTo>
                  <a:lnTo>
                    <a:pt x="18631" y="13265"/>
                  </a:lnTo>
                  <a:lnTo>
                    <a:pt x="18288" y="13553"/>
                  </a:lnTo>
                  <a:lnTo>
                    <a:pt x="17447" y="13957"/>
                  </a:lnTo>
                  <a:lnTo>
                    <a:pt x="16800" y="13673"/>
                  </a:lnTo>
                  <a:lnTo>
                    <a:pt x="16422" y="13873"/>
                  </a:lnTo>
                  <a:lnTo>
                    <a:pt x="16036" y="14239"/>
                  </a:lnTo>
                  <a:lnTo>
                    <a:pt x="13045" y="14103"/>
                  </a:lnTo>
                  <a:lnTo>
                    <a:pt x="10153" y="13934"/>
                  </a:lnTo>
                  <a:lnTo>
                    <a:pt x="7741" y="13831"/>
                  </a:lnTo>
                  <a:lnTo>
                    <a:pt x="6665" y="13784"/>
                  </a:lnTo>
                  <a:lnTo>
                    <a:pt x="3525" y="13615"/>
                  </a:lnTo>
                  <a:lnTo>
                    <a:pt x="0" y="13429"/>
                  </a:lnTo>
                  <a:lnTo>
                    <a:pt x="1596" y="9005"/>
                  </a:lnTo>
                  <a:lnTo>
                    <a:pt x="4630" y="926"/>
                  </a:lnTo>
                  <a:lnTo>
                    <a:pt x="4631" y="923"/>
                  </a:lnTo>
                  <a:lnTo>
                    <a:pt x="5599" y="775"/>
                  </a:lnTo>
                  <a:lnTo>
                    <a:pt x="7504" y="0"/>
                  </a:lnTo>
                  <a:lnTo>
                    <a:pt x="7462" y="224"/>
                  </a:lnTo>
                  <a:lnTo>
                    <a:pt x="6554" y="2621"/>
                  </a:lnTo>
                  <a:lnTo>
                    <a:pt x="11751" y="2904"/>
                  </a:lnTo>
                  <a:lnTo>
                    <a:pt x="16611" y="3160"/>
                  </a:lnTo>
                  <a:lnTo>
                    <a:pt x="21143" y="3404"/>
                  </a:lnTo>
                  <a:lnTo>
                    <a:pt x="21604" y="4194"/>
                  </a:lnTo>
                  <a:lnTo>
                    <a:pt x="21850" y="4647"/>
                  </a:lnTo>
                  <a:lnTo>
                    <a:pt x="21577" y="5169"/>
                  </a:lnTo>
                  <a:lnTo>
                    <a:pt x="21551" y="5877"/>
                  </a:lnTo>
                  <a:lnTo>
                    <a:pt x="22007" y="6238"/>
                  </a:lnTo>
                  <a:lnTo>
                    <a:pt x="22432" y="6604"/>
                  </a:lnTo>
                  <a:lnTo>
                    <a:pt x="21949" y="6794"/>
                  </a:lnTo>
                  <a:lnTo>
                    <a:pt x="20993" y="7836"/>
                  </a:lnTo>
                  <a:lnTo>
                    <a:pt x="20311" y="8230"/>
                  </a:lnTo>
                  <a:lnTo>
                    <a:pt x="20277" y="8863"/>
                  </a:lnTo>
                  <a:lnTo>
                    <a:pt x="19683" y="9429"/>
                  </a:lnTo>
                  <a:lnTo>
                    <a:pt x="19405" y="10199"/>
                  </a:lnTo>
                  <a:lnTo>
                    <a:pt x="19720" y="10366"/>
                  </a:lnTo>
                  <a:lnTo>
                    <a:pt x="19608" y="10877"/>
                  </a:lnTo>
                  <a:lnTo>
                    <a:pt x="20255" y="12169"/>
                  </a:lnTo>
                  <a:lnTo>
                    <a:pt x="19646" y="1267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0" name="Polygon form 1300"/>
            <p:cNvSpPr/>
            <p:nvPr/>
          </p:nvSpPr>
          <p:spPr>
            <a:xfrm>
              <a:off x="483602" y="3862431"/>
              <a:ext cx="16672" cy="20540"/>
            </a:xfrm>
            <a:custGeom>
              <a:avLst/>
              <a:gdLst/>
              <a:ahLst/>
              <a:cxnLst/>
              <a:rect l="0" t="0" r="0" b="0"/>
              <a:pathLst>
                <a:path w="16672" h="20540">
                  <a:moveTo>
                    <a:pt x="15568" y="11316"/>
                  </a:moveTo>
                  <a:lnTo>
                    <a:pt x="15606" y="12902"/>
                  </a:lnTo>
                  <a:lnTo>
                    <a:pt x="11311" y="15040"/>
                  </a:lnTo>
                  <a:lnTo>
                    <a:pt x="7361" y="16521"/>
                  </a:lnTo>
                  <a:lnTo>
                    <a:pt x="3386" y="17762"/>
                  </a:lnTo>
                  <a:lnTo>
                    <a:pt x="660" y="20509"/>
                  </a:lnTo>
                  <a:lnTo>
                    <a:pt x="294" y="20540"/>
                  </a:lnTo>
                  <a:lnTo>
                    <a:pt x="368" y="19866"/>
                  </a:lnTo>
                  <a:lnTo>
                    <a:pt x="0" y="19129"/>
                  </a:lnTo>
                  <a:lnTo>
                    <a:pt x="287" y="18666"/>
                  </a:lnTo>
                  <a:lnTo>
                    <a:pt x="2936" y="9879"/>
                  </a:lnTo>
                  <a:lnTo>
                    <a:pt x="4590" y="9212"/>
                  </a:lnTo>
                  <a:lnTo>
                    <a:pt x="6535" y="7108"/>
                  </a:lnTo>
                  <a:lnTo>
                    <a:pt x="8887" y="3458"/>
                  </a:lnTo>
                  <a:lnTo>
                    <a:pt x="12682" y="0"/>
                  </a:lnTo>
                  <a:lnTo>
                    <a:pt x="13286" y="1303"/>
                  </a:lnTo>
                  <a:lnTo>
                    <a:pt x="15742" y="607"/>
                  </a:lnTo>
                  <a:lnTo>
                    <a:pt x="16672" y="2047"/>
                  </a:lnTo>
                  <a:lnTo>
                    <a:pt x="14359" y="8526"/>
                  </a:lnTo>
                  <a:lnTo>
                    <a:pt x="15568" y="1131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1" name="Polygon form 1301"/>
            <p:cNvSpPr/>
            <p:nvPr/>
          </p:nvSpPr>
          <p:spPr>
            <a:xfrm>
              <a:off x="426793" y="3854684"/>
              <a:ext cx="22536" cy="32665"/>
            </a:xfrm>
            <a:custGeom>
              <a:avLst/>
              <a:gdLst/>
              <a:ahLst/>
              <a:cxnLst/>
              <a:rect l="0" t="0" r="0" b="0"/>
              <a:pathLst>
                <a:path w="22536" h="32665">
                  <a:moveTo>
                    <a:pt x="113" y="7631"/>
                  </a:moveTo>
                  <a:lnTo>
                    <a:pt x="381" y="7346"/>
                  </a:lnTo>
                  <a:lnTo>
                    <a:pt x="766" y="6938"/>
                  </a:lnTo>
                  <a:lnTo>
                    <a:pt x="1151" y="6533"/>
                  </a:lnTo>
                  <a:lnTo>
                    <a:pt x="1535" y="6126"/>
                  </a:lnTo>
                  <a:lnTo>
                    <a:pt x="1922" y="5719"/>
                  </a:lnTo>
                  <a:lnTo>
                    <a:pt x="2306" y="5311"/>
                  </a:lnTo>
                  <a:lnTo>
                    <a:pt x="2692" y="4904"/>
                  </a:lnTo>
                  <a:lnTo>
                    <a:pt x="3077" y="4500"/>
                  </a:lnTo>
                  <a:lnTo>
                    <a:pt x="3858" y="3676"/>
                  </a:lnTo>
                  <a:lnTo>
                    <a:pt x="4638" y="2855"/>
                  </a:lnTo>
                  <a:lnTo>
                    <a:pt x="5417" y="2034"/>
                  </a:lnTo>
                  <a:lnTo>
                    <a:pt x="6039" y="1380"/>
                  </a:lnTo>
                  <a:lnTo>
                    <a:pt x="6275" y="1126"/>
                  </a:lnTo>
                  <a:lnTo>
                    <a:pt x="6965" y="1153"/>
                  </a:lnTo>
                  <a:lnTo>
                    <a:pt x="7304" y="1041"/>
                  </a:lnTo>
                  <a:lnTo>
                    <a:pt x="10444" y="0"/>
                  </a:lnTo>
                  <a:lnTo>
                    <a:pt x="12426" y="1820"/>
                  </a:lnTo>
                  <a:lnTo>
                    <a:pt x="13068" y="2422"/>
                  </a:lnTo>
                  <a:lnTo>
                    <a:pt x="13712" y="3024"/>
                  </a:lnTo>
                  <a:lnTo>
                    <a:pt x="14276" y="3550"/>
                  </a:lnTo>
                  <a:lnTo>
                    <a:pt x="14678" y="3918"/>
                  </a:lnTo>
                  <a:lnTo>
                    <a:pt x="14828" y="4061"/>
                  </a:lnTo>
                  <a:lnTo>
                    <a:pt x="15263" y="4484"/>
                  </a:lnTo>
                  <a:lnTo>
                    <a:pt x="15699" y="4906"/>
                  </a:lnTo>
                  <a:lnTo>
                    <a:pt x="16135" y="5329"/>
                  </a:lnTo>
                  <a:lnTo>
                    <a:pt x="16574" y="5751"/>
                  </a:lnTo>
                  <a:lnTo>
                    <a:pt x="17013" y="6175"/>
                  </a:lnTo>
                  <a:lnTo>
                    <a:pt x="17455" y="6598"/>
                  </a:lnTo>
                  <a:lnTo>
                    <a:pt x="17896" y="7019"/>
                  </a:lnTo>
                  <a:lnTo>
                    <a:pt x="18341" y="7441"/>
                  </a:lnTo>
                  <a:lnTo>
                    <a:pt x="18207" y="8088"/>
                  </a:lnTo>
                  <a:lnTo>
                    <a:pt x="18078" y="8717"/>
                  </a:lnTo>
                  <a:lnTo>
                    <a:pt x="18619" y="9236"/>
                  </a:lnTo>
                  <a:lnTo>
                    <a:pt x="18620" y="9236"/>
                  </a:lnTo>
                  <a:lnTo>
                    <a:pt x="18210" y="9696"/>
                  </a:lnTo>
                  <a:lnTo>
                    <a:pt x="19002" y="9899"/>
                  </a:lnTo>
                  <a:lnTo>
                    <a:pt x="19847" y="9444"/>
                  </a:lnTo>
                  <a:lnTo>
                    <a:pt x="19830" y="9584"/>
                  </a:lnTo>
                  <a:lnTo>
                    <a:pt x="19632" y="10125"/>
                  </a:lnTo>
                  <a:lnTo>
                    <a:pt x="19503" y="10586"/>
                  </a:lnTo>
                  <a:lnTo>
                    <a:pt x="19812" y="11384"/>
                  </a:lnTo>
                  <a:lnTo>
                    <a:pt x="20205" y="11448"/>
                  </a:lnTo>
                  <a:lnTo>
                    <a:pt x="20537" y="11401"/>
                  </a:lnTo>
                  <a:lnTo>
                    <a:pt x="20695" y="11440"/>
                  </a:lnTo>
                  <a:lnTo>
                    <a:pt x="20909" y="12053"/>
                  </a:lnTo>
                  <a:lnTo>
                    <a:pt x="20140" y="12878"/>
                  </a:lnTo>
                  <a:lnTo>
                    <a:pt x="20588" y="13338"/>
                  </a:lnTo>
                  <a:lnTo>
                    <a:pt x="21091" y="13842"/>
                  </a:lnTo>
                  <a:lnTo>
                    <a:pt x="21694" y="14443"/>
                  </a:lnTo>
                  <a:lnTo>
                    <a:pt x="22063" y="14811"/>
                  </a:lnTo>
                  <a:lnTo>
                    <a:pt x="22536" y="15331"/>
                  </a:lnTo>
                  <a:lnTo>
                    <a:pt x="22359" y="16023"/>
                  </a:lnTo>
                  <a:lnTo>
                    <a:pt x="22214" y="16604"/>
                  </a:lnTo>
                  <a:lnTo>
                    <a:pt x="21999" y="17416"/>
                  </a:lnTo>
                  <a:lnTo>
                    <a:pt x="21781" y="18247"/>
                  </a:lnTo>
                  <a:lnTo>
                    <a:pt x="21567" y="19072"/>
                  </a:lnTo>
                  <a:lnTo>
                    <a:pt x="21342" y="19949"/>
                  </a:lnTo>
                  <a:lnTo>
                    <a:pt x="21097" y="20911"/>
                  </a:lnTo>
                  <a:lnTo>
                    <a:pt x="20881" y="21765"/>
                  </a:lnTo>
                  <a:lnTo>
                    <a:pt x="20648" y="22698"/>
                  </a:lnTo>
                  <a:lnTo>
                    <a:pt x="20352" y="23914"/>
                  </a:lnTo>
                  <a:lnTo>
                    <a:pt x="19990" y="24368"/>
                  </a:lnTo>
                  <a:lnTo>
                    <a:pt x="18364" y="26513"/>
                  </a:lnTo>
                  <a:lnTo>
                    <a:pt x="18250" y="26691"/>
                  </a:lnTo>
                  <a:lnTo>
                    <a:pt x="15645" y="29238"/>
                  </a:lnTo>
                  <a:lnTo>
                    <a:pt x="14252" y="30878"/>
                  </a:lnTo>
                  <a:lnTo>
                    <a:pt x="14201" y="30930"/>
                  </a:lnTo>
                  <a:lnTo>
                    <a:pt x="13982" y="31374"/>
                  </a:lnTo>
                  <a:lnTo>
                    <a:pt x="12385" y="32665"/>
                  </a:lnTo>
                  <a:lnTo>
                    <a:pt x="11112" y="32635"/>
                  </a:lnTo>
                  <a:lnTo>
                    <a:pt x="9597" y="32547"/>
                  </a:lnTo>
                  <a:lnTo>
                    <a:pt x="7880" y="32482"/>
                  </a:lnTo>
                  <a:lnTo>
                    <a:pt x="8028" y="32105"/>
                  </a:lnTo>
                  <a:lnTo>
                    <a:pt x="4891" y="31942"/>
                  </a:lnTo>
                  <a:lnTo>
                    <a:pt x="1325" y="31703"/>
                  </a:lnTo>
                  <a:lnTo>
                    <a:pt x="1335" y="31680"/>
                  </a:lnTo>
                  <a:lnTo>
                    <a:pt x="1024" y="31661"/>
                  </a:lnTo>
                  <a:lnTo>
                    <a:pt x="17" y="31599"/>
                  </a:lnTo>
                  <a:lnTo>
                    <a:pt x="531" y="30727"/>
                  </a:lnTo>
                  <a:lnTo>
                    <a:pt x="1046" y="29855"/>
                  </a:lnTo>
                  <a:lnTo>
                    <a:pt x="1561" y="28986"/>
                  </a:lnTo>
                  <a:lnTo>
                    <a:pt x="2079" y="28114"/>
                  </a:lnTo>
                  <a:lnTo>
                    <a:pt x="2530" y="26714"/>
                  </a:lnTo>
                  <a:lnTo>
                    <a:pt x="2922" y="25514"/>
                  </a:lnTo>
                  <a:lnTo>
                    <a:pt x="3393" y="24081"/>
                  </a:lnTo>
                  <a:lnTo>
                    <a:pt x="3930" y="22909"/>
                  </a:lnTo>
                  <a:lnTo>
                    <a:pt x="4121" y="22493"/>
                  </a:lnTo>
                  <a:lnTo>
                    <a:pt x="4796" y="21390"/>
                  </a:lnTo>
                  <a:lnTo>
                    <a:pt x="5381" y="20435"/>
                  </a:lnTo>
                  <a:lnTo>
                    <a:pt x="6319" y="19162"/>
                  </a:lnTo>
                  <a:lnTo>
                    <a:pt x="7117" y="18081"/>
                  </a:lnTo>
                  <a:lnTo>
                    <a:pt x="8006" y="16881"/>
                  </a:lnTo>
                  <a:lnTo>
                    <a:pt x="9000" y="15982"/>
                  </a:lnTo>
                  <a:lnTo>
                    <a:pt x="9630" y="15572"/>
                  </a:lnTo>
                  <a:lnTo>
                    <a:pt x="10273" y="15152"/>
                  </a:lnTo>
                  <a:lnTo>
                    <a:pt x="9778" y="14645"/>
                  </a:lnTo>
                  <a:lnTo>
                    <a:pt x="9112" y="13966"/>
                  </a:lnTo>
                  <a:lnTo>
                    <a:pt x="8570" y="13930"/>
                  </a:lnTo>
                  <a:lnTo>
                    <a:pt x="8012" y="13894"/>
                  </a:lnTo>
                  <a:lnTo>
                    <a:pt x="7244" y="14644"/>
                  </a:lnTo>
                  <a:lnTo>
                    <a:pt x="6450" y="15114"/>
                  </a:lnTo>
                  <a:lnTo>
                    <a:pt x="6071" y="15661"/>
                  </a:lnTo>
                  <a:lnTo>
                    <a:pt x="5667" y="15426"/>
                  </a:lnTo>
                  <a:lnTo>
                    <a:pt x="5660" y="15433"/>
                  </a:lnTo>
                  <a:lnTo>
                    <a:pt x="5485" y="14839"/>
                  </a:lnTo>
                  <a:lnTo>
                    <a:pt x="6074" y="14084"/>
                  </a:lnTo>
                  <a:lnTo>
                    <a:pt x="5384" y="13995"/>
                  </a:lnTo>
                  <a:lnTo>
                    <a:pt x="5887" y="13226"/>
                  </a:lnTo>
                  <a:lnTo>
                    <a:pt x="6259" y="12854"/>
                  </a:lnTo>
                  <a:lnTo>
                    <a:pt x="6284" y="12164"/>
                  </a:lnTo>
                  <a:lnTo>
                    <a:pt x="5665" y="11809"/>
                  </a:lnTo>
                  <a:lnTo>
                    <a:pt x="5854" y="11009"/>
                  </a:lnTo>
                  <a:lnTo>
                    <a:pt x="5258" y="10906"/>
                  </a:lnTo>
                  <a:lnTo>
                    <a:pt x="4357" y="10838"/>
                  </a:lnTo>
                  <a:lnTo>
                    <a:pt x="2917" y="9851"/>
                  </a:lnTo>
                  <a:lnTo>
                    <a:pt x="532" y="8801"/>
                  </a:lnTo>
                  <a:lnTo>
                    <a:pt x="690" y="7923"/>
                  </a:lnTo>
                  <a:lnTo>
                    <a:pt x="266" y="7731"/>
                  </a:lnTo>
                  <a:lnTo>
                    <a:pt x="270" y="7715"/>
                  </a:lnTo>
                  <a:lnTo>
                    <a:pt x="25" y="7800"/>
                  </a:lnTo>
                  <a:lnTo>
                    <a:pt x="0" y="7759"/>
                  </a:lnTo>
                  <a:lnTo>
                    <a:pt x="113" y="763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2" name="Polygon form 1302"/>
            <p:cNvSpPr/>
            <p:nvPr/>
          </p:nvSpPr>
          <p:spPr>
            <a:xfrm>
              <a:off x="320976" y="3841900"/>
              <a:ext cx="30075" cy="16821"/>
            </a:xfrm>
            <a:custGeom>
              <a:avLst/>
              <a:gdLst/>
              <a:ahLst/>
              <a:cxnLst/>
              <a:rect l="0" t="0" r="0" b="0"/>
              <a:pathLst>
                <a:path w="30075" h="16821">
                  <a:moveTo>
                    <a:pt x="21672" y="14737"/>
                  </a:moveTo>
                  <a:lnTo>
                    <a:pt x="21485" y="15502"/>
                  </a:lnTo>
                  <a:lnTo>
                    <a:pt x="20913" y="16360"/>
                  </a:lnTo>
                  <a:lnTo>
                    <a:pt x="14502" y="15755"/>
                  </a:lnTo>
                  <a:lnTo>
                    <a:pt x="13067" y="16148"/>
                  </a:lnTo>
                  <a:lnTo>
                    <a:pt x="12416" y="15854"/>
                  </a:lnTo>
                  <a:lnTo>
                    <a:pt x="11556" y="16187"/>
                  </a:lnTo>
                  <a:lnTo>
                    <a:pt x="10062" y="16604"/>
                  </a:lnTo>
                  <a:lnTo>
                    <a:pt x="8708" y="16396"/>
                  </a:lnTo>
                  <a:lnTo>
                    <a:pt x="7749" y="16716"/>
                  </a:lnTo>
                  <a:lnTo>
                    <a:pt x="6988" y="16821"/>
                  </a:lnTo>
                  <a:lnTo>
                    <a:pt x="6669" y="16516"/>
                  </a:lnTo>
                  <a:lnTo>
                    <a:pt x="5702" y="16193"/>
                  </a:lnTo>
                  <a:lnTo>
                    <a:pt x="4900" y="16274"/>
                  </a:lnTo>
                  <a:lnTo>
                    <a:pt x="3367" y="16662"/>
                  </a:lnTo>
                  <a:lnTo>
                    <a:pt x="2598" y="16598"/>
                  </a:lnTo>
                  <a:lnTo>
                    <a:pt x="2007" y="16337"/>
                  </a:lnTo>
                  <a:lnTo>
                    <a:pt x="2231" y="15632"/>
                  </a:lnTo>
                  <a:lnTo>
                    <a:pt x="2692" y="14809"/>
                  </a:lnTo>
                  <a:lnTo>
                    <a:pt x="2743" y="13821"/>
                  </a:lnTo>
                  <a:lnTo>
                    <a:pt x="2039" y="13448"/>
                  </a:lnTo>
                  <a:lnTo>
                    <a:pt x="1594" y="12926"/>
                  </a:lnTo>
                  <a:lnTo>
                    <a:pt x="676" y="12802"/>
                  </a:lnTo>
                  <a:lnTo>
                    <a:pt x="0" y="12723"/>
                  </a:lnTo>
                  <a:lnTo>
                    <a:pt x="1691" y="9878"/>
                  </a:lnTo>
                  <a:lnTo>
                    <a:pt x="3635" y="5638"/>
                  </a:lnTo>
                  <a:lnTo>
                    <a:pt x="4362" y="3302"/>
                  </a:lnTo>
                  <a:lnTo>
                    <a:pt x="5403" y="2403"/>
                  </a:lnTo>
                  <a:lnTo>
                    <a:pt x="8566" y="4523"/>
                  </a:lnTo>
                  <a:lnTo>
                    <a:pt x="6998" y="9255"/>
                  </a:lnTo>
                  <a:lnTo>
                    <a:pt x="8627" y="8060"/>
                  </a:lnTo>
                  <a:lnTo>
                    <a:pt x="10906" y="4053"/>
                  </a:lnTo>
                  <a:lnTo>
                    <a:pt x="12705" y="0"/>
                  </a:lnTo>
                  <a:lnTo>
                    <a:pt x="21173" y="924"/>
                  </a:lnTo>
                  <a:lnTo>
                    <a:pt x="30075" y="1874"/>
                  </a:lnTo>
                  <a:lnTo>
                    <a:pt x="25959" y="8007"/>
                  </a:lnTo>
                  <a:lnTo>
                    <a:pt x="21672" y="1473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3" name="Polygon form 1303"/>
            <p:cNvSpPr/>
            <p:nvPr/>
          </p:nvSpPr>
          <p:spPr>
            <a:xfrm>
              <a:off x="242668" y="3730771"/>
              <a:ext cx="139468" cy="80963"/>
            </a:xfrm>
            <a:custGeom>
              <a:avLst/>
              <a:gdLst/>
              <a:ahLst/>
              <a:cxnLst/>
              <a:rect l="0" t="0" r="0" b="0"/>
              <a:pathLst>
                <a:path w="139468" h="80963">
                  <a:moveTo>
                    <a:pt x="139468" y="11427"/>
                  </a:moveTo>
                  <a:lnTo>
                    <a:pt x="139468" y="11427"/>
                  </a:lnTo>
                  <a:lnTo>
                    <a:pt x="118864" y="27010"/>
                  </a:lnTo>
                  <a:lnTo>
                    <a:pt x="89257" y="51912"/>
                  </a:lnTo>
                  <a:lnTo>
                    <a:pt x="91530" y="52412"/>
                  </a:lnTo>
                  <a:lnTo>
                    <a:pt x="92575" y="54015"/>
                  </a:lnTo>
                  <a:lnTo>
                    <a:pt x="92187" y="56245"/>
                  </a:lnTo>
                  <a:lnTo>
                    <a:pt x="91279" y="59545"/>
                  </a:lnTo>
                  <a:lnTo>
                    <a:pt x="96386" y="57371"/>
                  </a:lnTo>
                  <a:lnTo>
                    <a:pt x="100448" y="56270"/>
                  </a:lnTo>
                  <a:lnTo>
                    <a:pt x="99353" y="58802"/>
                  </a:lnTo>
                  <a:lnTo>
                    <a:pt x="99166" y="60904"/>
                  </a:lnTo>
                  <a:lnTo>
                    <a:pt x="99449" y="63287"/>
                  </a:lnTo>
                  <a:lnTo>
                    <a:pt x="97833" y="66795"/>
                  </a:lnTo>
                  <a:lnTo>
                    <a:pt x="95494" y="72415"/>
                  </a:lnTo>
                  <a:lnTo>
                    <a:pt x="97311" y="75968"/>
                  </a:lnTo>
                  <a:lnTo>
                    <a:pt x="94728" y="78911"/>
                  </a:lnTo>
                  <a:lnTo>
                    <a:pt x="91197" y="80963"/>
                  </a:lnTo>
                  <a:lnTo>
                    <a:pt x="91280" y="79011"/>
                  </a:lnTo>
                  <a:lnTo>
                    <a:pt x="90252" y="77209"/>
                  </a:lnTo>
                  <a:lnTo>
                    <a:pt x="93259" y="73062"/>
                  </a:lnTo>
                  <a:lnTo>
                    <a:pt x="93420" y="68865"/>
                  </a:lnTo>
                  <a:lnTo>
                    <a:pt x="96275" y="64340"/>
                  </a:lnTo>
                  <a:lnTo>
                    <a:pt x="94094" y="63696"/>
                  </a:lnTo>
                  <a:lnTo>
                    <a:pt x="90123" y="63001"/>
                  </a:lnTo>
                  <a:lnTo>
                    <a:pt x="88480" y="61256"/>
                  </a:lnTo>
                  <a:lnTo>
                    <a:pt x="88259" y="55786"/>
                  </a:lnTo>
                  <a:lnTo>
                    <a:pt x="86813" y="54573"/>
                  </a:lnTo>
                  <a:lnTo>
                    <a:pt x="84283" y="52309"/>
                  </a:lnTo>
                  <a:lnTo>
                    <a:pt x="80468" y="52160"/>
                  </a:lnTo>
                  <a:lnTo>
                    <a:pt x="78054" y="49350"/>
                  </a:lnTo>
                  <a:lnTo>
                    <a:pt x="77429" y="46999"/>
                  </a:lnTo>
                  <a:lnTo>
                    <a:pt x="73671" y="47497"/>
                  </a:lnTo>
                  <a:lnTo>
                    <a:pt x="70519" y="50659"/>
                  </a:lnTo>
                  <a:lnTo>
                    <a:pt x="68853" y="50723"/>
                  </a:lnTo>
                  <a:lnTo>
                    <a:pt x="64975" y="51183"/>
                  </a:lnTo>
                  <a:lnTo>
                    <a:pt x="61080" y="52324"/>
                  </a:lnTo>
                  <a:lnTo>
                    <a:pt x="57290" y="52812"/>
                  </a:lnTo>
                  <a:lnTo>
                    <a:pt x="60080" y="50134"/>
                  </a:lnTo>
                  <a:lnTo>
                    <a:pt x="66415" y="45987"/>
                  </a:lnTo>
                  <a:lnTo>
                    <a:pt x="70573" y="45063"/>
                  </a:lnTo>
                  <a:lnTo>
                    <a:pt x="71285" y="43853"/>
                  </a:lnTo>
                  <a:lnTo>
                    <a:pt x="65280" y="45783"/>
                  </a:lnTo>
                  <a:lnTo>
                    <a:pt x="60073" y="48435"/>
                  </a:lnTo>
                  <a:lnTo>
                    <a:pt x="52816" y="50980"/>
                  </a:lnTo>
                  <a:lnTo>
                    <a:pt x="51963" y="53450"/>
                  </a:lnTo>
                  <a:lnTo>
                    <a:pt x="45861" y="56257"/>
                  </a:lnTo>
                  <a:lnTo>
                    <a:pt x="41029" y="57669"/>
                  </a:lnTo>
                  <a:lnTo>
                    <a:pt x="36972" y="58600"/>
                  </a:lnTo>
                  <a:lnTo>
                    <a:pt x="34013" y="60486"/>
                  </a:lnTo>
                  <a:lnTo>
                    <a:pt x="27447" y="62119"/>
                  </a:lnTo>
                  <a:lnTo>
                    <a:pt x="24176" y="64105"/>
                  </a:lnTo>
                  <a:lnTo>
                    <a:pt x="19020" y="65512"/>
                  </a:lnTo>
                  <a:lnTo>
                    <a:pt x="17738" y="64842"/>
                  </a:lnTo>
                  <a:lnTo>
                    <a:pt x="13948" y="65674"/>
                  </a:lnTo>
                  <a:lnTo>
                    <a:pt x="9622" y="66747"/>
                  </a:lnTo>
                  <a:lnTo>
                    <a:pt x="5774" y="67878"/>
                  </a:lnTo>
                  <a:lnTo>
                    <a:pt x="0" y="68351"/>
                  </a:lnTo>
                  <a:lnTo>
                    <a:pt x="526" y="67505"/>
                  </a:lnTo>
                  <a:lnTo>
                    <a:pt x="5747" y="65904"/>
                  </a:lnTo>
                  <a:lnTo>
                    <a:pt x="9816" y="64968"/>
                  </a:lnTo>
                  <a:lnTo>
                    <a:pt x="15382" y="62990"/>
                  </a:lnTo>
                  <a:lnTo>
                    <a:pt x="19020" y="63058"/>
                  </a:lnTo>
                  <a:lnTo>
                    <a:pt x="22432" y="61431"/>
                  </a:lnTo>
                  <a:lnTo>
                    <a:pt x="29027" y="59364"/>
                  </a:lnTo>
                  <a:lnTo>
                    <a:pt x="30648" y="58564"/>
                  </a:lnTo>
                  <a:lnTo>
                    <a:pt x="34337" y="57310"/>
                  </a:lnTo>
                  <a:lnTo>
                    <a:pt x="38862" y="53996"/>
                  </a:lnTo>
                  <a:lnTo>
                    <a:pt x="43296" y="51594"/>
                  </a:lnTo>
                  <a:lnTo>
                    <a:pt x="38903" y="52432"/>
                  </a:lnTo>
                  <a:lnTo>
                    <a:pt x="39088" y="51526"/>
                  </a:lnTo>
                  <a:lnTo>
                    <a:pt x="35802" y="52899"/>
                  </a:lnTo>
                  <a:lnTo>
                    <a:pt x="37076" y="50360"/>
                  </a:lnTo>
                  <a:lnTo>
                    <a:pt x="34446" y="51827"/>
                  </a:lnTo>
                  <a:lnTo>
                    <a:pt x="36353" y="49456"/>
                  </a:lnTo>
                  <a:lnTo>
                    <a:pt x="31774" y="50772"/>
                  </a:lnTo>
                  <a:lnTo>
                    <a:pt x="30346" y="50490"/>
                  </a:lnTo>
                  <a:lnTo>
                    <a:pt x="33517" y="47831"/>
                  </a:lnTo>
                  <a:lnTo>
                    <a:pt x="36023" y="46307"/>
                  </a:lnTo>
                  <a:lnTo>
                    <a:pt x="36593" y="44465"/>
                  </a:lnTo>
                  <a:lnTo>
                    <a:pt x="32530" y="44712"/>
                  </a:lnTo>
                  <a:lnTo>
                    <a:pt x="33360" y="42294"/>
                  </a:lnTo>
                  <a:lnTo>
                    <a:pt x="33241" y="40948"/>
                  </a:lnTo>
                  <a:lnTo>
                    <a:pt x="36585" y="38515"/>
                  </a:lnTo>
                  <a:lnTo>
                    <a:pt x="37436" y="36353"/>
                  </a:lnTo>
                  <a:lnTo>
                    <a:pt x="41735" y="34088"/>
                  </a:lnTo>
                  <a:lnTo>
                    <a:pt x="46862" y="32091"/>
                  </a:lnTo>
                  <a:lnTo>
                    <a:pt x="50732" y="30091"/>
                  </a:lnTo>
                  <a:lnTo>
                    <a:pt x="52908" y="30130"/>
                  </a:lnTo>
                  <a:lnTo>
                    <a:pt x="53423" y="31092"/>
                  </a:lnTo>
                  <a:lnTo>
                    <a:pt x="58056" y="29407"/>
                  </a:lnTo>
                  <a:lnTo>
                    <a:pt x="59104" y="30071"/>
                  </a:lnTo>
                  <a:lnTo>
                    <a:pt x="62600" y="29084"/>
                  </a:lnTo>
                  <a:lnTo>
                    <a:pt x="64934" y="27099"/>
                  </a:lnTo>
                  <a:lnTo>
                    <a:pt x="64825" y="26122"/>
                  </a:lnTo>
                  <a:lnTo>
                    <a:pt x="68725" y="24820"/>
                  </a:lnTo>
                  <a:lnTo>
                    <a:pt x="67356" y="24621"/>
                  </a:lnTo>
                  <a:lnTo>
                    <a:pt x="63792" y="25092"/>
                  </a:lnTo>
                  <a:lnTo>
                    <a:pt x="61806" y="25882"/>
                  </a:lnTo>
                  <a:lnTo>
                    <a:pt x="61487" y="24646"/>
                  </a:lnTo>
                  <a:lnTo>
                    <a:pt x="57833" y="24524"/>
                  </a:lnTo>
                  <a:lnTo>
                    <a:pt x="56271" y="22930"/>
                  </a:lnTo>
                  <a:lnTo>
                    <a:pt x="57918" y="21115"/>
                  </a:lnTo>
                  <a:lnTo>
                    <a:pt x="59007" y="18244"/>
                  </a:lnTo>
                  <a:lnTo>
                    <a:pt x="64494" y="17134"/>
                  </a:lnTo>
                  <a:lnTo>
                    <a:pt x="72081" y="16059"/>
                  </a:lnTo>
                  <a:lnTo>
                    <a:pt x="73748" y="16379"/>
                  </a:lnTo>
                  <a:lnTo>
                    <a:pt x="70354" y="18342"/>
                  </a:lnTo>
                  <a:lnTo>
                    <a:pt x="74935" y="19012"/>
                  </a:lnTo>
                  <a:lnTo>
                    <a:pt x="77105" y="16189"/>
                  </a:lnTo>
                  <a:lnTo>
                    <a:pt x="76998" y="14188"/>
                  </a:lnTo>
                  <a:lnTo>
                    <a:pt x="78733" y="11928"/>
                  </a:lnTo>
                  <a:lnTo>
                    <a:pt x="79553" y="9883"/>
                  </a:lnTo>
                  <a:lnTo>
                    <a:pt x="78900" y="8130"/>
                  </a:lnTo>
                  <a:lnTo>
                    <a:pt x="83378" y="6302"/>
                  </a:lnTo>
                  <a:lnTo>
                    <a:pt x="87030" y="6822"/>
                  </a:lnTo>
                  <a:lnTo>
                    <a:pt x="92410" y="5502"/>
                  </a:lnTo>
                  <a:lnTo>
                    <a:pt x="95999" y="3697"/>
                  </a:lnTo>
                  <a:lnTo>
                    <a:pt x="101026" y="2213"/>
                  </a:lnTo>
                  <a:lnTo>
                    <a:pt x="103637" y="2101"/>
                  </a:lnTo>
                  <a:lnTo>
                    <a:pt x="110133" y="1014"/>
                  </a:lnTo>
                  <a:lnTo>
                    <a:pt x="111486" y="1572"/>
                  </a:lnTo>
                  <a:lnTo>
                    <a:pt x="117844" y="0"/>
                  </a:lnTo>
                  <a:lnTo>
                    <a:pt x="119463" y="1294"/>
                  </a:lnTo>
                  <a:lnTo>
                    <a:pt x="118069" y="3292"/>
                  </a:lnTo>
                  <a:lnTo>
                    <a:pt x="120147" y="2672"/>
                  </a:lnTo>
                  <a:lnTo>
                    <a:pt x="123119" y="3441"/>
                  </a:lnTo>
                  <a:lnTo>
                    <a:pt x="121588" y="4333"/>
                  </a:lnTo>
                  <a:lnTo>
                    <a:pt x="123612" y="5492"/>
                  </a:lnTo>
                  <a:lnTo>
                    <a:pt x="126270" y="5414"/>
                  </a:lnTo>
                  <a:lnTo>
                    <a:pt x="128646" y="7340"/>
                  </a:lnTo>
                  <a:lnTo>
                    <a:pt x="132032" y="8318"/>
                  </a:lnTo>
                  <a:lnTo>
                    <a:pt x="132859" y="9084"/>
                  </a:lnTo>
                  <a:lnTo>
                    <a:pt x="136560" y="8829"/>
                  </a:lnTo>
                  <a:lnTo>
                    <a:pt x="137985" y="10521"/>
                  </a:lnTo>
                  <a:lnTo>
                    <a:pt x="139468" y="1142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4" name="Polygon form 1304"/>
            <p:cNvSpPr/>
            <p:nvPr/>
          </p:nvSpPr>
          <p:spPr>
            <a:xfrm>
              <a:off x="281674" y="3788256"/>
              <a:ext cx="9625" cy="5238"/>
            </a:xfrm>
            <a:custGeom>
              <a:avLst/>
              <a:gdLst/>
              <a:ahLst/>
              <a:cxnLst/>
              <a:rect l="0" t="0" r="0" b="0"/>
              <a:pathLst>
                <a:path w="9625" h="5238">
                  <a:moveTo>
                    <a:pt x="8357" y="0"/>
                  </a:moveTo>
                  <a:lnTo>
                    <a:pt x="9625" y="588"/>
                  </a:lnTo>
                  <a:lnTo>
                    <a:pt x="9049" y="2167"/>
                  </a:lnTo>
                  <a:lnTo>
                    <a:pt x="4450" y="3944"/>
                  </a:lnTo>
                  <a:lnTo>
                    <a:pt x="0" y="5238"/>
                  </a:lnTo>
                  <a:lnTo>
                    <a:pt x="81" y="3845"/>
                  </a:lnTo>
                  <a:lnTo>
                    <a:pt x="2162" y="1662"/>
                  </a:lnTo>
                  <a:lnTo>
                    <a:pt x="6253" y="456"/>
                  </a:lnTo>
                  <a:lnTo>
                    <a:pt x="8357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5" name="Polygon form 1305"/>
            <p:cNvSpPr/>
            <p:nvPr/>
          </p:nvSpPr>
          <p:spPr>
            <a:xfrm>
              <a:off x="279760" y="3755113"/>
              <a:ext cx="5826" cy="4289"/>
            </a:xfrm>
            <a:custGeom>
              <a:avLst/>
              <a:gdLst/>
              <a:ahLst/>
              <a:cxnLst/>
              <a:rect l="0" t="0" r="0" b="0"/>
              <a:pathLst>
                <a:path w="5826" h="4289">
                  <a:moveTo>
                    <a:pt x="2575" y="0"/>
                  </a:moveTo>
                  <a:lnTo>
                    <a:pt x="2637" y="1051"/>
                  </a:lnTo>
                  <a:lnTo>
                    <a:pt x="4569" y="905"/>
                  </a:lnTo>
                  <a:lnTo>
                    <a:pt x="4587" y="2344"/>
                  </a:lnTo>
                  <a:lnTo>
                    <a:pt x="5826" y="3332"/>
                  </a:lnTo>
                  <a:lnTo>
                    <a:pt x="4977" y="3747"/>
                  </a:lnTo>
                  <a:lnTo>
                    <a:pt x="2073" y="4289"/>
                  </a:lnTo>
                  <a:lnTo>
                    <a:pt x="1841" y="3051"/>
                  </a:lnTo>
                  <a:lnTo>
                    <a:pt x="2188" y="2135"/>
                  </a:lnTo>
                  <a:lnTo>
                    <a:pt x="0" y="1981"/>
                  </a:lnTo>
                  <a:lnTo>
                    <a:pt x="66" y="1514"/>
                  </a:lnTo>
                  <a:lnTo>
                    <a:pt x="2575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6" name="Polygon form 1306"/>
            <p:cNvSpPr/>
            <p:nvPr/>
          </p:nvSpPr>
          <p:spPr>
            <a:xfrm>
              <a:off x="269214" y="3771738"/>
              <a:ext cx="4701" cy="2846"/>
            </a:xfrm>
            <a:custGeom>
              <a:avLst/>
              <a:gdLst/>
              <a:ahLst/>
              <a:cxnLst/>
              <a:rect l="0" t="0" r="0" b="0"/>
              <a:pathLst>
                <a:path w="4701" h="2846">
                  <a:moveTo>
                    <a:pt x="3470" y="0"/>
                  </a:moveTo>
                  <a:lnTo>
                    <a:pt x="4701" y="753"/>
                  </a:lnTo>
                  <a:lnTo>
                    <a:pt x="2659" y="2455"/>
                  </a:lnTo>
                  <a:lnTo>
                    <a:pt x="367" y="2846"/>
                  </a:lnTo>
                  <a:lnTo>
                    <a:pt x="0" y="1733"/>
                  </a:lnTo>
                  <a:lnTo>
                    <a:pt x="262" y="281"/>
                  </a:lnTo>
                  <a:lnTo>
                    <a:pt x="3470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7" name="Polygon form 1307"/>
            <p:cNvSpPr/>
            <p:nvPr/>
          </p:nvSpPr>
          <p:spPr>
            <a:xfrm>
              <a:off x="314135" y="3903215"/>
              <a:ext cx="29477" cy="29294"/>
            </a:xfrm>
            <a:custGeom>
              <a:avLst/>
              <a:gdLst/>
              <a:ahLst/>
              <a:cxnLst/>
              <a:rect l="0" t="0" r="0" b="0"/>
              <a:pathLst>
                <a:path w="29477" h="29294">
                  <a:moveTo>
                    <a:pt x="29477" y="1268"/>
                  </a:moveTo>
                  <a:lnTo>
                    <a:pt x="17788" y="29294"/>
                  </a:lnTo>
                  <a:lnTo>
                    <a:pt x="10829" y="28878"/>
                  </a:lnTo>
                  <a:lnTo>
                    <a:pt x="4249" y="24824"/>
                  </a:lnTo>
                  <a:lnTo>
                    <a:pt x="0" y="22025"/>
                  </a:lnTo>
                  <a:lnTo>
                    <a:pt x="734" y="21071"/>
                  </a:lnTo>
                  <a:lnTo>
                    <a:pt x="1180" y="21126"/>
                  </a:lnTo>
                  <a:lnTo>
                    <a:pt x="1983" y="20155"/>
                  </a:lnTo>
                  <a:lnTo>
                    <a:pt x="1664" y="19424"/>
                  </a:lnTo>
                  <a:lnTo>
                    <a:pt x="1860" y="18667"/>
                  </a:lnTo>
                  <a:lnTo>
                    <a:pt x="2058" y="17775"/>
                  </a:lnTo>
                  <a:lnTo>
                    <a:pt x="3224" y="16679"/>
                  </a:lnTo>
                  <a:lnTo>
                    <a:pt x="4492" y="14418"/>
                  </a:lnTo>
                  <a:lnTo>
                    <a:pt x="5982" y="13473"/>
                  </a:lnTo>
                  <a:lnTo>
                    <a:pt x="5757" y="12468"/>
                  </a:lnTo>
                  <a:lnTo>
                    <a:pt x="5731" y="11498"/>
                  </a:lnTo>
                  <a:lnTo>
                    <a:pt x="5840" y="10605"/>
                  </a:lnTo>
                  <a:lnTo>
                    <a:pt x="5956" y="9917"/>
                  </a:lnTo>
                  <a:lnTo>
                    <a:pt x="6089" y="9467"/>
                  </a:lnTo>
                  <a:lnTo>
                    <a:pt x="6742" y="8507"/>
                  </a:lnTo>
                  <a:lnTo>
                    <a:pt x="7020" y="7521"/>
                  </a:lnTo>
                  <a:lnTo>
                    <a:pt x="7393" y="6554"/>
                  </a:lnTo>
                  <a:lnTo>
                    <a:pt x="7890" y="5484"/>
                  </a:lnTo>
                  <a:lnTo>
                    <a:pt x="7904" y="4780"/>
                  </a:lnTo>
                  <a:lnTo>
                    <a:pt x="8422" y="4187"/>
                  </a:lnTo>
                  <a:lnTo>
                    <a:pt x="9135" y="4243"/>
                  </a:lnTo>
                  <a:lnTo>
                    <a:pt x="9619" y="4645"/>
                  </a:lnTo>
                  <a:lnTo>
                    <a:pt x="9990" y="4878"/>
                  </a:lnTo>
                  <a:lnTo>
                    <a:pt x="10567" y="4140"/>
                  </a:lnTo>
                  <a:lnTo>
                    <a:pt x="10789" y="3986"/>
                  </a:lnTo>
                  <a:lnTo>
                    <a:pt x="12650" y="0"/>
                  </a:lnTo>
                  <a:lnTo>
                    <a:pt x="18117" y="352"/>
                  </a:lnTo>
                  <a:lnTo>
                    <a:pt x="24593" y="862"/>
                  </a:lnTo>
                  <a:lnTo>
                    <a:pt x="29477" y="12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8" name="Polygon form 1308"/>
            <p:cNvSpPr/>
            <p:nvPr/>
          </p:nvSpPr>
          <p:spPr>
            <a:xfrm>
              <a:off x="298814" y="3875487"/>
              <a:ext cx="21438" cy="49120"/>
            </a:xfrm>
            <a:custGeom>
              <a:avLst/>
              <a:gdLst/>
              <a:ahLst/>
              <a:cxnLst/>
              <a:rect l="0" t="0" r="0" b="0"/>
              <a:pathLst>
                <a:path w="21438" h="49120">
                  <a:moveTo>
                    <a:pt x="21079" y="40197"/>
                  </a:moveTo>
                  <a:lnTo>
                    <a:pt x="21304" y="41201"/>
                  </a:lnTo>
                  <a:lnTo>
                    <a:pt x="19813" y="42146"/>
                  </a:lnTo>
                  <a:lnTo>
                    <a:pt x="18546" y="44407"/>
                  </a:lnTo>
                  <a:lnTo>
                    <a:pt x="17380" y="45503"/>
                  </a:lnTo>
                  <a:lnTo>
                    <a:pt x="17182" y="46396"/>
                  </a:lnTo>
                  <a:lnTo>
                    <a:pt x="16986" y="47152"/>
                  </a:lnTo>
                  <a:lnTo>
                    <a:pt x="17304" y="47883"/>
                  </a:lnTo>
                  <a:lnTo>
                    <a:pt x="16502" y="48855"/>
                  </a:lnTo>
                  <a:lnTo>
                    <a:pt x="16055" y="48799"/>
                  </a:lnTo>
                  <a:lnTo>
                    <a:pt x="11426" y="49022"/>
                  </a:lnTo>
                  <a:lnTo>
                    <a:pt x="7324" y="49120"/>
                  </a:lnTo>
                  <a:lnTo>
                    <a:pt x="7848" y="46517"/>
                  </a:lnTo>
                  <a:lnTo>
                    <a:pt x="6887" y="43470"/>
                  </a:lnTo>
                  <a:lnTo>
                    <a:pt x="5554" y="42747"/>
                  </a:lnTo>
                  <a:lnTo>
                    <a:pt x="5830" y="41282"/>
                  </a:lnTo>
                  <a:lnTo>
                    <a:pt x="4024" y="40880"/>
                  </a:lnTo>
                  <a:lnTo>
                    <a:pt x="3426" y="39429"/>
                  </a:lnTo>
                  <a:lnTo>
                    <a:pt x="488" y="38679"/>
                  </a:lnTo>
                  <a:lnTo>
                    <a:pt x="0" y="37801"/>
                  </a:lnTo>
                  <a:lnTo>
                    <a:pt x="898" y="35023"/>
                  </a:lnTo>
                  <a:lnTo>
                    <a:pt x="97" y="29724"/>
                  </a:lnTo>
                  <a:lnTo>
                    <a:pt x="886" y="22545"/>
                  </a:lnTo>
                  <a:lnTo>
                    <a:pt x="1615" y="21402"/>
                  </a:lnTo>
                  <a:lnTo>
                    <a:pt x="1034" y="19626"/>
                  </a:lnTo>
                  <a:lnTo>
                    <a:pt x="768" y="15225"/>
                  </a:lnTo>
                  <a:lnTo>
                    <a:pt x="2597" y="11137"/>
                  </a:lnTo>
                  <a:lnTo>
                    <a:pt x="2426" y="8265"/>
                  </a:lnTo>
                  <a:lnTo>
                    <a:pt x="5545" y="4237"/>
                  </a:lnTo>
                  <a:lnTo>
                    <a:pt x="7978" y="0"/>
                  </a:lnTo>
                  <a:lnTo>
                    <a:pt x="21438" y="1361"/>
                  </a:lnTo>
                  <a:lnTo>
                    <a:pt x="13132" y="16137"/>
                  </a:lnTo>
                  <a:lnTo>
                    <a:pt x="15879" y="23379"/>
                  </a:lnTo>
                  <a:lnTo>
                    <a:pt x="18657" y="30441"/>
                  </a:lnTo>
                  <a:lnTo>
                    <a:pt x="21410" y="37195"/>
                  </a:lnTo>
                  <a:lnTo>
                    <a:pt x="21277" y="37645"/>
                  </a:lnTo>
                  <a:lnTo>
                    <a:pt x="21161" y="38333"/>
                  </a:lnTo>
                  <a:lnTo>
                    <a:pt x="21052" y="39226"/>
                  </a:lnTo>
                  <a:lnTo>
                    <a:pt x="21079" y="4019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9" name="Polygon form 1309"/>
            <p:cNvSpPr/>
            <p:nvPr/>
          </p:nvSpPr>
          <p:spPr>
            <a:xfrm>
              <a:off x="343612" y="3884841"/>
              <a:ext cx="32506" cy="21371"/>
            </a:xfrm>
            <a:custGeom>
              <a:avLst/>
              <a:gdLst/>
              <a:ahLst/>
              <a:cxnLst/>
              <a:rect l="0" t="0" r="0" b="0"/>
              <a:pathLst>
                <a:path w="32506" h="21371">
                  <a:moveTo>
                    <a:pt x="30206" y="6667"/>
                  </a:moveTo>
                  <a:lnTo>
                    <a:pt x="26837" y="14189"/>
                  </a:lnTo>
                  <a:lnTo>
                    <a:pt x="23724" y="21371"/>
                  </a:lnTo>
                  <a:lnTo>
                    <a:pt x="20461" y="21132"/>
                  </a:lnTo>
                  <a:lnTo>
                    <a:pt x="16400" y="20845"/>
                  </a:lnTo>
                  <a:lnTo>
                    <a:pt x="10639" y="20432"/>
                  </a:lnTo>
                  <a:lnTo>
                    <a:pt x="5294" y="20032"/>
                  </a:lnTo>
                  <a:lnTo>
                    <a:pt x="0" y="19641"/>
                  </a:lnTo>
                  <a:lnTo>
                    <a:pt x="9471" y="0"/>
                  </a:lnTo>
                  <a:lnTo>
                    <a:pt x="12758" y="263"/>
                  </a:lnTo>
                  <a:lnTo>
                    <a:pt x="16043" y="526"/>
                  </a:lnTo>
                  <a:lnTo>
                    <a:pt x="22627" y="1037"/>
                  </a:lnTo>
                  <a:lnTo>
                    <a:pt x="25925" y="1287"/>
                  </a:lnTo>
                  <a:lnTo>
                    <a:pt x="32506" y="1783"/>
                  </a:lnTo>
                  <a:lnTo>
                    <a:pt x="30279" y="6509"/>
                  </a:lnTo>
                  <a:lnTo>
                    <a:pt x="30206" y="666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0" name="Polygon form 1310"/>
            <p:cNvSpPr/>
            <p:nvPr/>
          </p:nvSpPr>
          <p:spPr>
            <a:xfrm>
              <a:off x="311946" y="3876848"/>
              <a:ext cx="27510" cy="35833"/>
            </a:xfrm>
            <a:custGeom>
              <a:avLst/>
              <a:gdLst/>
              <a:ahLst/>
              <a:cxnLst/>
              <a:rect l="0" t="0" r="0" b="0"/>
              <a:pathLst>
                <a:path w="27510" h="35833">
                  <a:moveTo>
                    <a:pt x="14839" y="26367"/>
                  </a:moveTo>
                  <a:lnTo>
                    <a:pt x="12978" y="30353"/>
                  </a:lnTo>
                  <a:lnTo>
                    <a:pt x="12756" y="30507"/>
                  </a:lnTo>
                  <a:lnTo>
                    <a:pt x="12180" y="31245"/>
                  </a:lnTo>
                  <a:lnTo>
                    <a:pt x="11809" y="31012"/>
                  </a:lnTo>
                  <a:lnTo>
                    <a:pt x="11324" y="30609"/>
                  </a:lnTo>
                  <a:lnTo>
                    <a:pt x="10611" y="30553"/>
                  </a:lnTo>
                  <a:lnTo>
                    <a:pt x="10093" y="31147"/>
                  </a:lnTo>
                  <a:lnTo>
                    <a:pt x="10079" y="31851"/>
                  </a:lnTo>
                  <a:lnTo>
                    <a:pt x="9582" y="32920"/>
                  </a:lnTo>
                  <a:lnTo>
                    <a:pt x="9209" y="33888"/>
                  </a:lnTo>
                  <a:lnTo>
                    <a:pt x="8931" y="34874"/>
                  </a:lnTo>
                  <a:lnTo>
                    <a:pt x="8278" y="35833"/>
                  </a:lnTo>
                  <a:lnTo>
                    <a:pt x="5525" y="29080"/>
                  </a:lnTo>
                  <a:lnTo>
                    <a:pt x="2747" y="22017"/>
                  </a:lnTo>
                  <a:lnTo>
                    <a:pt x="0" y="14775"/>
                  </a:lnTo>
                  <a:lnTo>
                    <a:pt x="8306" y="0"/>
                  </a:lnTo>
                  <a:lnTo>
                    <a:pt x="17865" y="875"/>
                  </a:lnTo>
                  <a:lnTo>
                    <a:pt x="17873" y="861"/>
                  </a:lnTo>
                  <a:lnTo>
                    <a:pt x="27510" y="1769"/>
                  </a:lnTo>
                  <a:lnTo>
                    <a:pt x="14839" y="2636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1" name="Polygon form 1311"/>
            <p:cNvSpPr/>
            <p:nvPr/>
          </p:nvSpPr>
          <p:spPr>
            <a:xfrm>
              <a:off x="937458" y="4565804"/>
              <a:ext cx="46815" cy="45016"/>
            </a:xfrm>
            <a:custGeom>
              <a:avLst/>
              <a:gdLst/>
              <a:ahLst/>
              <a:cxnLst/>
              <a:rect l="0" t="0" r="0" b="0"/>
              <a:pathLst>
                <a:path w="46815" h="45016">
                  <a:moveTo>
                    <a:pt x="248" y="14880"/>
                  </a:moveTo>
                  <a:lnTo>
                    <a:pt x="4253" y="16566"/>
                  </a:lnTo>
                  <a:lnTo>
                    <a:pt x="6743" y="15835"/>
                  </a:lnTo>
                  <a:lnTo>
                    <a:pt x="6944" y="13643"/>
                  </a:lnTo>
                  <a:lnTo>
                    <a:pt x="9522" y="12821"/>
                  </a:lnTo>
                  <a:lnTo>
                    <a:pt x="11119" y="11293"/>
                  </a:lnTo>
                  <a:lnTo>
                    <a:pt x="10822" y="7443"/>
                  </a:lnTo>
                  <a:lnTo>
                    <a:pt x="13497" y="6405"/>
                  </a:lnTo>
                  <a:lnTo>
                    <a:pt x="13580" y="4681"/>
                  </a:lnTo>
                  <a:lnTo>
                    <a:pt x="15558" y="5895"/>
                  </a:lnTo>
                  <a:lnTo>
                    <a:pt x="16640" y="6001"/>
                  </a:lnTo>
                  <a:lnTo>
                    <a:pt x="18577" y="5955"/>
                  </a:lnTo>
                  <a:lnTo>
                    <a:pt x="21465" y="6860"/>
                  </a:lnTo>
                  <a:lnTo>
                    <a:pt x="22684" y="7400"/>
                  </a:lnTo>
                  <a:lnTo>
                    <a:pt x="24760" y="5758"/>
                  </a:lnTo>
                  <a:lnTo>
                    <a:pt x="26186" y="6635"/>
                  </a:lnTo>
                  <a:lnTo>
                    <a:pt x="26676" y="4395"/>
                  </a:lnTo>
                  <a:lnTo>
                    <a:pt x="28767" y="4406"/>
                  </a:lnTo>
                  <a:lnTo>
                    <a:pt x="29094" y="3679"/>
                  </a:lnTo>
                  <a:lnTo>
                    <a:pt x="28891" y="1731"/>
                  </a:lnTo>
                  <a:lnTo>
                    <a:pt x="29873" y="0"/>
                  </a:lnTo>
                  <a:lnTo>
                    <a:pt x="32058" y="1007"/>
                  </a:lnTo>
                  <a:lnTo>
                    <a:pt x="32122" y="2488"/>
                  </a:lnTo>
                  <a:lnTo>
                    <a:pt x="33231" y="2670"/>
                  </a:lnTo>
                  <a:lnTo>
                    <a:pt x="34096" y="6713"/>
                  </a:lnTo>
                  <a:lnTo>
                    <a:pt x="35922" y="8225"/>
                  </a:lnTo>
                  <a:lnTo>
                    <a:pt x="36835" y="7164"/>
                  </a:lnTo>
                  <a:lnTo>
                    <a:pt x="38230" y="6620"/>
                  </a:lnTo>
                  <a:lnTo>
                    <a:pt x="39739" y="4375"/>
                  </a:lnTo>
                  <a:lnTo>
                    <a:pt x="42220" y="4621"/>
                  </a:lnTo>
                  <a:lnTo>
                    <a:pt x="45777" y="4466"/>
                  </a:lnTo>
                  <a:lnTo>
                    <a:pt x="46815" y="5817"/>
                  </a:lnTo>
                  <a:lnTo>
                    <a:pt x="44970" y="6448"/>
                  </a:lnTo>
                  <a:lnTo>
                    <a:pt x="43480" y="7415"/>
                  </a:lnTo>
                  <a:lnTo>
                    <a:pt x="39673" y="8150"/>
                  </a:lnTo>
                  <a:lnTo>
                    <a:pt x="36244" y="9320"/>
                  </a:lnTo>
                  <a:lnTo>
                    <a:pt x="34809" y="11497"/>
                  </a:lnTo>
                  <a:lnTo>
                    <a:pt x="36202" y="13498"/>
                  </a:lnTo>
                  <a:lnTo>
                    <a:pt x="37262" y="15870"/>
                  </a:lnTo>
                  <a:lnTo>
                    <a:pt x="36066" y="17960"/>
                  </a:lnTo>
                  <a:lnTo>
                    <a:pt x="36707" y="19800"/>
                  </a:lnTo>
                  <a:lnTo>
                    <a:pt x="36196" y="21569"/>
                  </a:lnTo>
                  <a:lnTo>
                    <a:pt x="32807" y="21551"/>
                  </a:lnTo>
                  <a:lnTo>
                    <a:pt x="35008" y="24675"/>
                  </a:lnTo>
                  <a:lnTo>
                    <a:pt x="33064" y="25978"/>
                  </a:lnTo>
                  <a:lnTo>
                    <a:pt x="32274" y="28934"/>
                  </a:lnTo>
                  <a:lnTo>
                    <a:pt x="33166" y="31814"/>
                  </a:lnTo>
                  <a:lnTo>
                    <a:pt x="32092" y="33216"/>
                  </a:lnTo>
                  <a:lnTo>
                    <a:pt x="30668" y="32816"/>
                  </a:lnTo>
                  <a:lnTo>
                    <a:pt x="28086" y="33539"/>
                  </a:lnTo>
                  <a:lnTo>
                    <a:pt x="28004" y="34896"/>
                  </a:lnTo>
                  <a:lnTo>
                    <a:pt x="25341" y="34980"/>
                  </a:lnTo>
                  <a:lnTo>
                    <a:pt x="23949" y="37766"/>
                  </a:lnTo>
                  <a:lnTo>
                    <a:pt x="24706" y="41856"/>
                  </a:lnTo>
                  <a:lnTo>
                    <a:pt x="20438" y="44003"/>
                  </a:lnTo>
                  <a:lnTo>
                    <a:pt x="17840" y="43659"/>
                  </a:lnTo>
                  <a:lnTo>
                    <a:pt x="17322" y="44734"/>
                  </a:lnTo>
                  <a:lnTo>
                    <a:pt x="15041" y="44188"/>
                  </a:lnTo>
                  <a:lnTo>
                    <a:pt x="11570" y="45016"/>
                  </a:lnTo>
                  <a:lnTo>
                    <a:pt x="5045" y="42749"/>
                  </a:lnTo>
                  <a:lnTo>
                    <a:pt x="7446" y="38310"/>
                  </a:lnTo>
                  <a:lnTo>
                    <a:pt x="6519" y="35238"/>
                  </a:lnTo>
                  <a:lnTo>
                    <a:pt x="3641" y="34516"/>
                  </a:lnTo>
                  <a:lnTo>
                    <a:pt x="2729" y="31489"/>
                  </a:lnTo>
                  <a:lnTo>
                    <a:pt x="750" y="27709"/>
                  </a:lnTo>
                  <a:lnTo>
                    <a:pt x="1697" y="25043"/>
                  </a:lnTo>
                  <a:lnTo>
                    <a:pt x="0" y="24388"/>
                  </a:lnTo>
                  <a:lnTo>
                    <a:pt x="195" y="20880"/>
                  </a:lnTo>
                  <a:lnTo>
                    <a:pt x="248" y="1488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2" name="Polygon form 1312"/>
            <p:cNvSpPr/>
            <p:nvPr/>
          </p:nvSpPr>
          <p:spPr>
            <a:xfrm>
              <a:off x="765992" y="4779499"/>
              <a:ext cx="47765" cy="56925"/>
            </a:xfrm>
            <a:custGeom>
              <a:avLst/>
              <a:gdLst/>
              <a:ahLst/>
              <a:cxnLst/>
              <a:rect l="0" t="0" r="0" b="0"/>
              <a:pathLst>
                <a:path w="47765" h="56925">
                  <a:moveTo>
                    <a:pt x="18669" y="78"/>
                  </a:moveTo>
                  <a:lnTo>
                    <a:pt x="19578" y="3588"/>
                  </a:lnTo>
                  <a:lnTo>
                    <a:pt x="20646" y="6413"/>
                  </a:lnTo>
                  <a:lnTo>
                    <a:pt x="21507" y="7938"/>
                  </a:lnTo>
                  <a:lnTo>
                    <a:pt x="22941" y="10403"/>
                  </a:lnTo>
                  <a:lnTo>
                    <a:pt x="25479" y="10028"/>
                  </a:lnTo>
                  <a:lnTo>
                    <a:pt x="26753" y="9368"/>
                  </a:lnTo>
                  <a:lnTo>
                    <a:pt x="28860" y="10039"/>
                  </a:lnTo>
                  <a:lnTo>
                    <a:pt x="29453" y="8862"/>
                  </a:lnTo>
                  <a:lnTo>
                    <a:pt x="30454" y="6118"/>
                  </a:lnTo>
                  <a:lnTo>
                    <a:pt x="32835" y="5939"/>
                  </a:lnTo>
                  <a:lnTo>
                    <a:pt x="33054" y="5123"/>
                  </a:lnTo>
                  <a:lnTo>
                    <a:pt x="35010" y="5110"/>
                  </a:lnTo>
                  <a:lnTo>
                    <a:pt x="34651" y="6807"/>
                  </a:lnTo>
                  <a:lnTo>
                    <a:pt x="39303" y="6777"/>
                  </a:lnTo>
                  <a:lnTo>
                    <a:pt x="39324" y="9744"/>
                  </a:lnTo>
                  <a:lnTo>
                    <a:pt x="40067" y="11565"/>
                  </a:lnTo>
                  <a:lnTo>
                    <a:pt x="39448" y="14405"/>
                  </a:lnTo>
                  <a:lnTo>
                    <a:pt x="39669" y="17305"/>
                  </a:lnTo>
                  <a:lnTo>
                    <a:pt x="40907" y="19059"/>
                  </a:lnTo>
                  <a:lnTo>
                    <a:pt x="40569" y="24669"/>
                  </a:lnTo>
                  <a:lnTo>
                    <a:pt x="41525" y="24240"/>
                  </a:lnTo>
                  <a:lnTo>
                    <a:pt x="43180" y="24362"/>
                  </a:lnTo>
                  <a:lnTo>
                    <a:pt x="45563" y="23666"/>
                  </a:lnTo>
                  <a:lnTo>
                    <a:pt x="47295" y="23951"/>
                  </a:lnTo>
                  <a:lnTo>
                    <a:pt x="47658" y="25417"/>
                  </a:lnTo>
                  <a:lnTo>
                    <a:pt x="47160" y="27703"/>
                  </a:lnTo>
                  <a:lnTo>
                    <a:pt x="47765" y="29918"/>
                  </a:lnTo>
                  <a:lnTo>
                    <a:pt x="47144" y="31682"/>
                  </a:lnTo>
                  <a:lnTo>
                    <a:pt x="47417" y="33312"/>
                  </a:lnTo>
                  <a:lnTo>
                    <a:pt x="39494" y="33216"/>
                  </a:lnTo>
                  <a:lnTo>
                    <a:pt x="38831" y="48215"/>
                  </a:lnTo>
                  <a:lnTo>
                    <a:pt x="41235" y="52086"/>
                  </a:lnTo>
                  <a:lnTo>
                    <a:pt x="43579" y="55047"/>
                  </a:lnTo>
                  <a:lnTo>
                    <a:pt x="36572" y="56925"/>
                  </a:lnTo>
                  <a:lnTo>
                    <a:pt x="27472" y="56207"/>
                  </a:lnTo>
                  <a:lnTo>
                    <a:pt x="24935" y="53937"/>
                  </a:lnTo>
                  <a:lnTo>
                    <a:pt x="9632" y="54074"/>
                  </a:lnTo>
                  <a:lnTo>
                    <a:pt x="9053" y="54402"/>
                  </a:lnTo>
                  <a:lnTo>
                    <a:pt x="6854" y="52266"/>
                  </a:lnTo>
                  <a:lnTo>
                    <a:pt x="4409" y="52117"/>
                  </a:lnTo>
                  <a:lnTo>
                    <a:pt x="2131" y="52911"/>
                  </a:lnTo>
                  <a:lnTo>
                    <a:pt x="295" y="53800"/>
                  </a:lnTo>
                  <a:lnTo>
                    <a:pt x="0" y="50841"/>
                  </a:lnTo>
                  <a:lnTo>
                    <a:pt x="604" y="46706"/>
                  </a:lnTo>
                  <a:lnTo>
                    <a:pt x="1993" y="42403"/>
                  </a:lnTo>
                  <a:lnTo>
                    <a:pt x="2227" y="40385"/>
                  </a:lnTo>
                  <a:lnTo>
                    <a:pt x="3535" y="36147"/>
                  </a:lnTo>
                  <a:lnTo>
                    <a:pt x="4475" y="34221"/>
                  </a:lnTo>
                  <a:lnTo>
                    <a:pt x="6714" y="31148"/>
                  </a:lnTo>
                  <a:lnTo>
                    <a:pt x="7972" y="29057"/>
                  </a:lnTo>
                  <a:lnTo>
                    <a:pt x="8430" y="25572"/>
                  </a:lnTo>
                  <a:lnTo>
                    <a:pt x="8271" y="22905"/>
                  </a:lnTo>
                  <a:lnTo>
                    <a:pt x="7153" y="21220"/>
                  </a:lnTo>
                  <a:lnTo>
                    <a:pt x="6174" y="18363"/>
                  </a:lnTo>
                  <a:lnTo>
                    <a:pt x="5270" y="15538"/>
                  </a:lnTo>
                  <a:lnTo>
                    <a:pt x="5487" y="14560"/>
                  </a:lnTo>
                  <a:lnTo>
                    <a:pt x="6685" y="12697"/>
                  </a:lnTo>
                  <a:lnTo>
                    <a:pt x="5572" y="8149"/>
                  </a:lnTo>
                  <a:lnTo>
                    <a:pt x="4817" y="4998"/>
                  </a:lnTo>
                  <a:lnTo>
                    <a:pt x="2921" y="2019"/>
                  </a:lnTo>
                  <a:lnTo>
                    <a:pt x="3293" y="1105"/>
                  </a:lnTo>
                  <a:lnTo>
                    <a:pt x="4881" y="474"/>
                  </a:lnTo>
                  <a:lnTo>
                    <a:pt x="5992" y="564"/>
                  </a:lnTo>
                  <a:lnTo>
                    <a:pt x="7343" y="0"/>
                  </a:lnTo>
                  <a:lnTo>
                    <a:pt x="18669" y="7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3" name="Polygon form 1313"/>
            <p:cNvSpPr/>
            <p:nvPr/>
          </p:nvSpPr>
          <p:spPr>
            <a:xfrm>
              <a:off x="767755" y="4772785"/>
              <a:ext cx="4158" cy="6359"/>
            </a:xfrm>
            <a:custGeom>
              <a:avLst/>
              <a:gdLst/>
              <a:ahLst/>
              <a:cxnLst/>
              <a:rect l="0" t="0" r="0" b="0"/>
              <a:pathLst>
                <a:path w="4158" h="6359">
                  <a:moveTo>
                    <a:pt x="1983" y="5863"/>
                  </a:moveTo>
                  <a:lnTo>
                    <a:pt x="1003" y="6359"/>
                  </a:lnTo>
                  <a:lnTo>
                    <a:pt x="0" y="2820"/>
                  </a:lnTo>
                  <a:lnTo>
                    <a:pt x="1562" y="790"/>
                  </a:lnTo>
                  <a:lnTo>
                    <a:pt x="2728" y="0"/>
                  </a:lnTo>
                  <a:lnTo>
                    <a:pt x="4158" y="1616"/>
                  </a:lnTo>
                  <a:lnTo>
                    <a:pt x="2754" y="2603"/>
                  </a:lnTo>
                  <a:lnTo>
                    <a:pt x="2117" y="3812"/>
                  </a:lnTo>
                  <a:lnTo>
                    <a:pt x="1983" y="58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4" name="Polygon form 1314"/>
            <p:cNvSpPr/>
            <p:nvPr/>
          </p:nvSpPr>
          <p:spPr>
            <a:xfrm>
              <a:off x="875718" y="4552832"/>
              <a:ext cx="19490" cy="16787"/>
            </a:xfrm>
            <a:custGeom>
              <a:avLst/>
              <a:gdLst/>
              <a:ahLst/>
              <a:cxnLst/>
              <a:rect l="0" t="0" r="0" b="0"/>
              <a:pathLst>
                <a:path w="19490" h="16787">
                  <a:moveTo>
                    <a:pt x="8195" y="2936"/>
                  </a:moveTo>
                  <a:lnTo>
                    <a:pt x="9770" y="3214"/>
                  </a:lnTo>
                  <a:lnTo>
                    <a:pt x="10091" y="1992"/>
                  </a:lnTo>
                  <a:lnTo>
                    <a:pt x="11693" y="20"/>
                  </a:lnTo>
                  <a:lnTo>
                    <a:pt x="14035" y="2459"/>
                  </a:lnTo>
                  <a:lnTo>
                    <a:pt x="16514" y="5767"/>
                  </a:lnTo>
                  <a:lnTo>
                    <a:pt x="18153" y="5939"/>
                  </a:lnTo>
                  <a:lnTo>
                    <a:pt x="19490" y="7184"/>
                  </a:lnTo>
                  <a:lnTo>
                    <a:pt x="16758" y="7653"/>
                  </a:lnTo>
                  <a:lnTo>
                    <a:pt x="16956" y="11354"/>
                  </a:lnTo>
                  <a:lnTo>
                    <a:pt x="16715" y="13033"/>
                  </a:lnTo>
                  <a:lnTo>
                    <a:pt x="15682" y="14179"/>
                  </a:lnTo>
                  <a:lnTo>
                    <a:pt x="16257" y="16525"/>
                  </a:lnTo>
                  <a:lnTo>
                    <a:pt x="15443" y="16787"/>
                  </a:lnTo>
                  <a:lnTo>
                    <a:pt x="12783" y="14366"/>
                  </a:lnTo>
                  <a:lnTo>
                    <a:pt x="13489" y="11986"/>
                  </a:lnTo>
                  <a:lnTo>
                    <a:pt x="12184" y="10625"/>
                  </a:lnTo>
                  <a:lnTo>
                    <a:pt x="10968" y="11012"/>
                  </a:lnTo>
                  <a:lnTo>
                    <a:pt x="7608" y="14625"/>
                  </a:lnTo>
                  <a:lnTo>
                    <a:pt x="6879" y="11341"/>
                  </a:lnTo>
                  <a:lnTo>
                    <a:pt x="5180" y="10608"/>
                  </a:lnTo>
                  <a:lnTo>
                    <a:pt x="3465" y="9361"/>
                  </a:lnTo>
                  <a:lnTo>
                    <a:pt x="4129" y="7826"/>
                  </a:lnTo>
                  <a:lnTo>
                    <a:pt x="1978" y="6253"/>
                  </a:lnTo>
                  <a:lnTo>
                    <a:pt x="2424" y="5046"/>
                  </a:lnTo>
                  <a:lnTo>
                    <a:pt x="958" y="4264"/>
                  </a:lnTo>
                  <a:lnTo>
                    <a:pt x="0" y="3041"/>
                  </a:lnTo>
                  <a:lnTo>
                    <a:pt x="675" y="2244"/>
                  </a:lnTo>
                  <a:lnTo>
                    <a:pt x="3491" y="3532"/>
                  </a:lnTo>
                  <a:lnTo>
                    <a:pt x="5385" y="3760"/>
                  </a:lnTo>
                  <a:lnTo>
                    <a:pt x="5732" y="3191"/>
                  </a:lnTo>
                  <a:lnTo>
                    <a:pt x="3517" y="679"/>
                  </a:lnTo>
                  <a:lnTo>
                    <a:pt x="4257" y="0"/>
                  </a:lnTo>
                  <a:lnTo>
                    <a:pt x="5244" y="130"/>
                  </a:lnTo>
                  <a:lnTo>
                    <a:pt x="8195" y="2936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5" name="Polygon form 1315"/>
            <p:cNvSpPr/>
            <p:nvPr/>
          </p:nvSpPr>
          <p:spPr>
            <a:xfrm>
              <a:off x="876556" y="4563008"/>
              <a:ext cx="5547" cy="4622"/>
            </a:xfrm>
            <a:custGeom>
              <a:avLst/>
              <a:gdLst/>
              <a:ahLst/>
              <a:cxnLst/>
              <a:rect l="0" t="0" r="0" b="0"/>
              <a:pathLst>
                <a:path w="5547" h="4622">
                  <a:moveTo>
                    <a:pt x="690" y="0"/>
                  </a:moveTo>
                  <a:lnTo>
                    <a:pt x="1956" y="1242"/>
                  </a:lnTo>
                  <a:lnTo>
                    <a:pt x="3474" y="1189"/>
                  </a:lnTo>
                  <a:lnTo>
                    <a:pt x="3602" y="1921"/>
                  </a:lnTo>
                  <a:lnTo>
                    <a:pt x="5547" y="4622"/>
                  </a:lnTo>
                  <a:lnTo>
                    <a:pt x="3056" y="4057"/>
                  </a:lnTo>
                  <a:lnTo>
                    <a:pt x="892" y="1919"/>
                  </a:lnTo>
                  <a:lnTo>
                    <a:pt x="0" y="147"/>
                  </a:lnTo>
                  <a:lnTo>
                    <a:pt x="690" y="0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6" name="Polygon form 1316"/>
            <p:cNvSpPr/>
            <p:nvPr/>
          </p:nvSpPr>
          <p:spPr>
            <a:xfrm>
              <a:off x="808778" y="4523220"/>
              <a:ext cx="12423" cy="13982"/>
            </a:xfrm>
            <a:custGeom>
              <a:avLst/>
              <a:gdLst/>
              <a:ahLst/>
              <a:cxnLst/>
              <a:rect l="0" t="0" r="0" b="0"/>
              <a:pathLst>
                <a:path w="12423" h="13982">
                  <a:moveTo>
                    <a:pt x="0" y="1216"/>
                  </a:moveTo>
                  <a:lnTo>
                    <a:pt x="675" y="507"/>
                  </a:lnTo>
                  <a:lnTo>
                    <a:pt x="2764" y="0"/>
                  </a:lnTo>
                  <a:lnTo>
                    <a:pt x="5382" y="1420"/>
                  </a:lnTo>
                  <a:lnTo>
                    <a:pt x="6748" y="1569"/>
                  </a:lnTo>
                  <a:lnTo>
                    <a:pt x="8417" y="2806"/>
                  </a:lnTo>
                  <a:lnTo>
                    <a:pt x="8431" y="4406"/>
                  </a:lnTo>
                  <a:lnTo>
                    <a:pt x="9743" y="5152"/>
                  </a:lnTo>
                  <a:lnTo>
                    <a:pt x="10523" y="7112"/>
                  </a:lnTo>
                  <a:lnTo>
                    <a:pt x="11857" y="8286"/>
                  </a:lnTo>
                  <a:lnTo>
                    <a:pt x="11734" y="8992"/>
                  </a:lnTo>
                  <a:lnTo>
                    <a:pt x="12423" y="9457"/>
                  </a:lnTo>
                  <a:lnTo>
                    <a:pt x="11604" y="9824"/>
                  </a:lnTo>
                  <a:lnTo>
                    <a:pt x="9639" y="9725"/>
                  </a:lnTo>
                  <a:lnTo>
                    <a:pt x="9216" y="9079"/>
                  </a:lnTo>
                  <a:lnTo>
                    <a:pt x="8583" y="9469"/>
                  </a:lnTo>
                  <a:lnTo>
                    <a:pt x="8943" y="10308"/>
                  </a:lnTo>
                  <a:lnTo>
                    <a:pt x="8261" y="11827"/>
                  </a:lnTo>
                  <a:lnTo>
                    <a:pt x="7917" y="13454"/>
                  </a:lnTo>
                  <a:lnTo>
                    <a:pt x="7155" y="13982"/>
                  </a:lnTo>
                  <a:lnTo>
                    <a:pt x="6254" y="11844"/>
                  </a:lnTo>
                  <a:lnTo>
                    <a:pt x="6311" y="9826"/>
                  </a:lnTo>
                  <a:lnTo>
                    <a:pt x="5903" y="7762"/>
                  </a:lnTo>
                  <a:lnTo>
                    <a:pt x="3599" y="4998"/>
                  </a:lnTo>
                  <a:lnTo>
                    <a:pt x="2272" y="3033"/>
                  </a:lnTo>
                  <a:lnTo>
                    <a:pt x="1059" y="1656"/>
                  </a:lnTo>
                  <a:lnTo>
                    <a:pt x="0" y="121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7" name="Polygon form 1317"/>
            <p:cNvSpPr/>
            <p:nvPr/>
          </p:nvSpPr>
          <p:spPr>
            <a:xfrm>
              <a:off x="883198" y="4809377"/>
              <a:ext cx="30074" cy="64378"/>
            </a:xfrm>
            <a:custGeom>
              <a:avLst/>
              <a:gdLst/>
              <a:ahLst/>
              <a:cxnLst/>
              <a:rect l="0" t="0" r="0" b="0"/>
              <a:pathLst>
                <a:path w="30074" h="64378">
                  <a:moveTo>
                    <a:pt x="27474" y="2061"/>
                  </a:moveTo>
                  <a:lnTo>
                    <a:pt x="28352" y="4102"/>
                  </a:lnTo>
                  <a:lnTo>
                    <a:pt x="29078" y="7265"/>
                  </a:lnTo>
                  <a:lnTo>
                    <a:pt x="29267" y="13014"/>
                  </a:lnTo>
                  <a:lnTo>
                    <a:pt x="30074" y="15259"/>
                  </a:lnTo>
                  <a:lnTo>
                    <a:pt x="29513" y="17543"/>
                  </a:lnTo>
                  <a:lnTo>
                    <a:pt x="28728" y="18938"/>
                  </a:lnTo>
                  <a:lnTo>
                    <a:pt x="27671" y="16126"/>
                  </a:lnTo>
                  <a:lnTo>
                    <a:pt x="26846" y="17529"/>
                  </a:lnTo>
                  <a:lnTo>
                    <a:pt x="27274" y="21073"/>
                  </a:lnTo>
                  <a:lnTo>
                    <a:pt x="26765" y="23091"/>
                  </a:lnTo>
                  <a:lnTo>
                    <a:pt x="25628" y="24179"/>
                  </a:lnTo>
                  <a:lnTo>
                    <a:pt x="25027" y="28215"/>
                  </a:lnTo>
                  <a:lnTo>
                    <a:pt x="23020" y="33751"/>
                  </a:lnTo>
                  <a:lnTo>
                    <a:pt x="20512" y="40290"/>
                  </a:lnTo>
                  <a:lnTo>
                    <a:pt x="17234" y="49276"/>
                  </a:lnTo>
                  <a:lnTo>
                    <a:pt x="15050" y="55870"/>
                  </a:lnTo>
                  <a:lnTo>
                    <a:pt x="12713" y="61357"/>
                  </a:lnTo>
                  <a:lnTo>
                    <a:pt x="9578" y="62427"/>
                  </a:lnTo>
                  <a:lnTo>
                    <a:pt x="6119" y="64378"/>
                  </a:lnTo>
                  <a:lnTo>
                    <a:pt x="4146" y="63127"/>
                  </a:lnTo>
                  <a:lnTo>
                    <a:pt x="1421" y="61375"/>
                  </a:lnTo>
                  <a:lnTo>
                    <a:pt x="688" y="58852"/>
                  </a:lnTo>
                  <a:lnTo>
                    <a:pt x="907" y="54637"/>
                  </a:lnTo>
                  <a:lnTo>
                    <a:pt x="0" y="50829"/>
                  </a:lnTo>
                  <a:lnTo>
                    <a:pt x="6" y="47406"/>
                  </a:lnTo>
                  <a:lnTo>
                    <a:pt x="1010" y="43991"/>
                  </a:lnTo>
                  <a:lnTo>
                    <a:pt x="2807" y="43194"/>
                  </a:lnTo>
                  <a:lnTo>
                    <a:pt x="2969" y="41612"/>
                  </a:lnTo>
                  <a:lnTo>
                    <a:pt x="5095" y="38035"/>
                  </a:lnTo>
                  <a:lnTo>
                    <a:pt x="5708" y="35011"/>
                  </a:lnTo>
                  <a:lnTo>
                    <a:pt x="5037" y="32748"/>
                  </a:lnTo>
                  <a:lnTo>
                    <a:pt x="4581" y="29741"/>
                  </a:lnTo>
                  <a:lnTo>
                    <a:pt x="4637" y="25356"/>
                  </a:lnTo>
                  <a:lnTo>
                    <a:pt x="6163" y="22712"/>
                  </a:lnTo>
                  <a:lnTo>
                    <a:pt x="6899" y="19701"/>
                  </a:lnTo>
                  <a:lnTo>
                    <a:pt x="8796" y="19548"/>
                  </a:lnTo>
                  <a:lnTo>
                    <a:pt x="10978" y="18597"/>
                  </a:lnTo>
                  <a:lnTo>
                    <a:pt x="12443" y="17752"/>
                  </a:lnTo>
                  <a:lnTo>
                    <a:pt x="14109" y="17707"/>
                  </a:lnTo>
                  <a:lnTo>
                    <a:pt x="16469" y="15018"/>
                  </a:lnTo>
                  <a:lnTo>
                    <a:pt x="19801" y="12119"/>
                  </a:lnTo>
                  <a:lnTo>
                    <a:pt x="21110" y="9734"/>
                  </a:lnTo>
                  <a:lnTo>
                    <a:pt x="20733" y="7691"/>
                  </a:lnTo>
                  <a:lnTo>
                    <a:pt x="22307" y="8281"/>
                  </a:lnTo>
                  <a:lnTo>
                    <a:pt x="24625" y="4989"/>
                  </a:lnTo>
                  <a:lnTo>
                    <a:pt x="24880" y="2122"/>
                  </a:lnTo>
                  <a:lnTo>
                    <a:pt x="26273" y="0"/>
                  </a:lnTo>
                  <a:lnTo>
                    <a:pt x="27474" y="206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8" name="Polygon form 1318"/>
            <p:cNvSpPr/>
            <p:nvPr/>
          </p:nvSpPr>
          <p:spPr>
            <a:xfrm>
              <a:off x="303991" y="4585167"/>
              <a:ext cx="94366" cy="94488"/>
            </a:xfrm>
            <a:custGeom>
              <a:avLst/>
              <a:gdLst/>
              <a:ahLst/>
              <a:cxnLst/>
              <a:rect l="0" t="0" r="0" b="0"/>
              <a:pathLst>
                <a:path w="94366" h="94488">
                  <a:moveTo>
                    <a:pt x="61668" y="37703"/>
                  </a:moveTo>
                  <a:lnTo>
                    <a:pt x="59090" y="41985"/>
                  </a:lnTo>
                  <a:lnTo>
                    <a:pt x="57523" y="45525"/>
                  </a:lnTo>
                  <a:lnTo>
                    <a:pt x="55599" y="52160"/>
                  </a:lnTo>
                  <a:lnTo>
                    <a:pt x="54665" y="54571"/>
                  </a:lnTo>
                  <a:lnTo>
                    <a:pt x="54671" y="57306"/>
                  </a:lnTo>
                  <a:lnTo>
                    <a:pt x="55267" y="59773"/>
                  </a:lnTo>
                  <a:lnTo>
                    <a:pt x="55160" y="63655"/>
                  </a:lnTo>
                  <a:lnTo>
                    <a:pt x="56847" y="67443"/>
                  </a:lnTo>
                  <a:lnTo>
                    <a:pt x="57142" y="70308"/>
                  </a:lnTo>
                  <a:lnTo>
                    <a:pt x="58122" y="72804"/>
                  </a:lnTo>
                  <a:lnTo>
                    <a:pt x="61838" y="74250"/>
                  </a:lnTo>
                  <a:lnTo>
                    <a:pt x="62999" y="76374"/>
                  </a:lnTo>
                  <a:lnTo>
                    <a:pt x="66534" y="75090"/>
                  </a:lnTo>
                  <a:lnTo>
                    <a:pt x="69478" y="74679"/>
                  </a:lnTo>
                  <a:lnTo>
                    <a:pt x="72440" y="73876"/>
                  </a:lnTo>
                  <a:lnTo>
                    <a:pt x="74948" y="73100"/>
                  </a:lnTo>
                  <a:lnTo>
                    <a:pt x="77696" y="71158"/>
                  </a:lnTo>
                  <a:lnTo>
                    <a:pt x="79129" y="68307"/>
                  </a:lnTo>
                  <a:lnTo>
                    <a:pt x="80247" y="64173"/>
                  </a:lnTo>
                  <a:lnTo>
                    <a:pt x="81178" y="62753"/>
                  </a:lnTo>
                  <a:lnTo>
                    <a:pt x="83953" y="61547"/>
                  </a:lnTo>
                  <a:lnTo>
                    <a:pt x="88105" y="60538"/>
                  </a:lnTo>
                  <a:lnTo>
                    <a:pt x="91352" y="60819"/>
                  </a:lnTo>
                  <a:lnTo>
                    <a:pt x="93683" y="60477"/>
                  </a:lnTo>
                  <a:lnTo>
                    <a:pt x="94366" y="61548"/>
                  </a:lnTo>
                  <a:lnTo>
                    <a:pt x="93778" y="63909"/>
                  </a:lnTo>
                  <a:lnTo>
                    <a:pt x="91223" y="66768"/>
                  </a:lnTo>
                  <a:lnTo>
                    <a:pt x="89781" y="69735"/>
                  </a:lnTo>
                  <a:lnTo>
                    <a:pt x="90312" y="70612"/>
                  </a:lnTo>
                  <a:lnTo>
                    <a:pt x="89372" y="72722"/>
                  </a:lnTo>
                  <a:lnTo>
                    <a:pt x="87767" y="76536"/>
                  </a:lnTo>
                  <a:lnTo>
                    <a:pt x="87035" y="75244"/>
                  </a:lnTo>
                  <a:lnTo>
                    <a:pt x="86238" y="75304"/>
                  </a:lnTo>
                  <a:lnTo>
                    <a:pt x="85515" y="75348"/>
                  </a:lnTo>
                  <a:lnTo>
                    <a:pt x="83664" y="78285"/>
                  </a:lnTo>
                  <a:lnTo>
                    <a:pt x="83082" y="77682"/>
                  </a:lnTo>
                  <a:lnTo>
                    <a:pt x="82590" y="77896"/>
                  </a:lnTo>
                  <a:lnTo>
                    <a:pt x="82496" y="78623"/>
                  </a:lnTo>
                  <a:lnTo>
                    <a:pt x="79038" y="78470"/>
                  </a:lnTo>
                  <a:lnTo>
                    <a:pt x="75537" y="78378"/>
                  </a:lnTo>
                  <a:lnTo>
                    <a:pt x="75062" y="81161"/>
                  </a:lnTo>
                  <a:lnTo>
                    <a:pt x="73365" y="81125"/>
                  </a:lnTo>
                  <a:lnTo>
                    <a:pt x="74489" y="82815"/>
                  </a:lnTo>
                  <a:lnTo>
                    <a:pt x="75694" y="83995"/>
                  </a:lnTo>
                  <a:lnTo>
                    <a:pt x="75941" y="85078"/>
                  </a:lnTo>
                  <a:lnTo>
                    <a:pt x="76503" y="85394"/>
                  </a:lnTo>
                  <a:lnTo>
                    <a:pt x="76144" y="87075"/>
                  </a:lnTo>
                  <a:lnTo>
                    <a:pt x="71308" y="86963"/>
                  </a:lnTo>
                  <a:lnTo>
                    <a:pt x="68876" y="90955"/>
                  </a:lnTo>
                  <a:lnTo>
                    <a:pt x="69275" y="91894"/>
                  </a:lnTo>
                  <a:lnTo>
                    <a:pt x="68667" y="93046"/>
                  </a:lnTo>
                  <a:lnTo>
                    <a:pt x="68367" y="94488"/>
                  </a:lnTo>
                  <a:lnTo>
                    <a:pt x="64887" y="89039"/>
                  </a:lnTo>
                  <a:lnTo>
                    <a:pt x="63197" y="87375"/>
                  </a:lnTo>
                  <a:lnTo>
                    <a:pt x="60331" y="85995"/>
                  </a:lnTo>
                  <a:lnTo>
                    <a:pt x="58170" y="86298"/>
                  </a:lnTo>
                  <a:lnTo>
                    <a:pt x="54842" y="88086"/>
                  </a:lnTo>
                  <a:lnTo>
                    <a:pt x="52863" y="88524"/>
                  </a:lnTo>
                  <a:lnTo>
                    <a:pt x="50418" y="87136"/>
                  </a:lnTo>
                  <a:lnTo>
                    <a:pt x="47755" y="86106"/>
                  </a:lnTo>
                  <a:lnTo>
                    <a:pt x="44634" y="83712"/>
                  </a:lnTo>
                  <a:lnTo>
                    <a:pt x="41941" y="82926"/>
                  </a:lnTo>
                  <a:lnTo>
                    <a:pt x="38115" y="80467"/>
                  </a:lnTo>
                  <a:lnTo>
                    <a:pt x="35433" y="77971"/>
                  </a:lnTo>
                  <a:lnTo>
                    <a:pt x="34748" y="76601"/>
                  </a:lnTo>
                  <a:lnTo>
                    <a:pt x="32714" y="76231"/>
                  </a:lnTo>
                  <a:lnTo>
                    <a:pt x="29210" y="74509"/>
                  </a:lnTo>
                  <a:lnTo>
                    <a:pt x="28129" y="72163"/>
                  </a:lnTo>
                  <a:lnTo>
                    <a:pt x="24737" y="69163"/>
                  </a:lnTo>
                  <a:lnTo>
                    <a:pt x="23581" y="65922"/>
                  </a:lnTo>
                  <a:lnTo>
                    <a:pt x="23262" y="63437"/>
                  </a:lnTo>
                  <a:lnTo>
                    <a:pt x="24612" y="62997"/>
                  </a:lnTo>
                  <a:lnTo>
                    <a:pt x="24569" y="61550"/>
                  </a:lnTo>
                  <a:lnTo>
                    <a:pt x="25730" y="60283"/>
                  </a:lnTo>
                  <a:lnTo>
                    <a:pt x="26168" y="58548"/>
                  </a:lnTo>
                  <a:lnTo>
                    <a:pt x="25481" y="56242"/>
                  </a:lnTo>
                  <a:lnTo>
                    <a:pt x="25653" y="54231"/>
                  </a:lnTo>
                  <a:lnTo>
                    <a:pt x="25076" y="51645"/>
                  </a:lnTo>
                  <a:lnTo>
                    <a:pt x="23192" y="46508"/>
                  </a:lnTo>
                  <a:lnTo>
                    <a:pt x="20633" y="42410"/>
                  </a:lnTo>
                  <a:lnTo>
                    <a:pt x="19784" y="39192"/>
                  </a:lnTo>
                  <a:lnTo>
                    <a:pt x="17292" y="36980"/>
                  </a:lnTo>
                  <a:lnTo>
                    <a:pt x="17004" y="35719"/>
                  </a:lnTo>
                  <a:lnTo>
                    <a:pt x="18527" y="32648"/>
                  </a:lnTo>
                  <a:lnTo>
                    <a:pt x="17064" y="31376"/>
                  </a:lnTo>
                  <a:lnTo>
                    <a:pt x="15736" y="28819"/>
                  </a:lnTo>
                  <a:lnTo>
                    <a:pt x="16015" y="25269"/>
                  </a:lnTo>
                  <a:lnTo>
                    <a:pt x="14231" y="24747"/>
                  </a:lnTo>
                  <a:lnTo>
                    <a:pt x="13076" y="21981"/>
                  </a:lnTo>
                  <a:lnTo>
                    <a:pt x="12277" y="19439"/>
                  </a:lnTo>
                  <a:lnTo>
                    <a:pt x="12689" y="17864"/>
                  </a:lnTo>
                  <a:lnTo>
                    <a:pt x="12186" y="13963"/>
                  </a:lnTo>
                  <a:lnTo>
                    <a:pt x="12403" y="10047"/>
                  </a:lnTo>
                  <a:lnTo>
                    <a:pt x="13207" y="8129"/>
                  </a:lnTo>
                  <a:lnTo>
                    <a:pt x="11465" y="5973"/>
                  </a:lnTo>
                  <a:lnTo>
                    <a:pt x="10211" y="6110"/>
                  </a:lnTo>
                  <a:lnTo>
                    <a:pt x="8777" y="4593"/>
                  </a:lnTo>
                  <a:lnTo>
                    <a:pt x="7393" y="6587"/>
                  </a:lnTo>
                  <a:lnTo>
                    <a:pt x="7011" y="9032"/>
                  </a:lnTo>
                  <a:lnTo>
                    <a:pt x="5883" y="12821"/>
                  </a:lnTo>
                  <a:lnTo>
                    <a:pt x="6302" y="14970"/>
                  </a:lnTo>
                  <a:lnTo>
                    <a:pt x="7642" y="18598"/>
                  </a:lnTo>
                  <a:lnTo>
                    <a:pt x="7796" y="19818"/>
                  </a:lnTo>
                  <a:lnTo>
                    <a:pt x="8207" y="20210"/>
                  </a:lnTo>
                  <a:lnTo>
                    <a:pt x="8058" y="21965"/>
                  </a:lnTo>
                  <a:lnTo>
                    <a:pt x="8716" y="21934"/>
                  </a:lnTo>
                  <a:lnTo>
                    <a:pt x="8295" y="25218"/>
                  </a:lnTo>
                  <a:lnTo>
                    <a:pt x="8942" y="26562"/>
                  </a:lnTo>
                  <a:lnTo>
                    <a:pt x="9102" y="28387"/>
                  </a:lnTo>
                  <a:lnTo>
                    <a:pt x="10510" y="31076"/>
                  </a:lnTo>
                  <a:lnTo>
                    <a:pt x="10205" y="35821"/>
                  </a:lnTo>
                  <a:lnTo>
                    <a:pt x="10593" y="38083"/>
                  </a:lnTo>
                  <a:lnTo>
                    <a:pt x="10883" y="40496"/>
                  </a:lnTo>
                  <a:lnTo>
                    <a:pt x="10292" y="43162"/>
                  </a:lnTo>
                  <a:lnTo>
                    <a:pt x="11999" y="43418"/>
                  </a:lnTo>
                  <a:lnTo>
                    <a:pt x="12801" y="45779"/>
                  </a:lnTo>
                  <a:lnTo>
                    <a:pt x="13492" y="48092"/>
                  </a:lnTo>
                  <a:lnTo>
                    <a:pt x="13153" y="48990"/>
                  </a:lnTo>
                  <a:lnTo>
                    <a:pt x="11102" y="50766"/>
                  </a:lnTo>
                  <a:lnTo>
                    <a:pt x="10460" y="50710"/>
                  </a:lnTo>
                  <a:lnTo>
                    <a:pt x="10346" y="47599"/>
                  </a:lnTo>
                  <a:lnTo>
                    <a:pt x="8781" y="44606"/>
                  </a:lnTo>
                  <a:lnTo>
                    <a:pt x="6876" y="42033"/>
                  </a:lnTo>
                  <a:lnTo>
                    <a:pt x="5404" y="40654"/>
                  </a:lnTo>
                  <a:lnTo>
                    <a:pt x="6664" y="36971"/>
                  </a:lnTo>
                  <a:lnTo>
                    <a:pt x="6982" y="34211"/>
                  </a:lnTo>
                  <a:lnTo>
                    <a:pt x="5770" y="32552"/>
                  </a:lnTo>
                  <a:lnTo>
                    <a:pt x="4042" y="30161"/>
                  </a:lnTo>
                  <a:lnTo>
                    <a:pt x="3350" y="30782"/>
                  </a:lnTo>
                  <a:lnTo>
                    <a:pt x="2885" y="29416"/>
                  </a:lnTo>
                  <a:lnTo>
                    <a:pt x="1089" y="28063"/>
                  </a:lnTo>
                  <a:lnTo>
                    <a:pt x="0" y="25007"/>
                  </a:lnTo>
                  <a:lnTo>
                    <a:pt x="395" y="24643"/>
                  </a:lnTo>
                  <a:lnTo>
                    <a:pt x="1765" y="25020"/>
                  </a:lnTo>
                  <a:lnTo>
                    <a:pt x="3754" y="23221"/>
                  </a:lnTo>
                  <a:lnTo>
                    <a:pt x="4700" y="20960"/>
                  </a:lnTo>
                  <a:lnTo>
                    <a:pt x="3288" y="17198"/>
                  </a:lnTo>
                  <a:lnTo>
                    <a:pt x="1737" y="15669"/>
                  </a:lnTo>
                  <a:lnTo>
                    <a:pt x="1646" y="12443"/>
                  </a:lnTo>
                  <a:lnTo>
                    <a:pt x="1645" y="9060"/>
                  </a:lnTo>
                  <a:lnTo>
                    <a:pt x="1659" y="4933"/>
                  </a:lnTo>
                  <a:lnTo>
                    <a:pt x="2146" y="320"/>
                  </a:lnTo>
                  <a:lnTo>
                    <a:pt x="6248" y="223"/>
                  </a:lnTo>
                  <a:lnTo>
                    <a:pt x="10878" y="0"/>
                  </a:lnTo>
                  <a:lnTo>
                    <a:pt x="10144" y="954"/>
                  </a:lnTo>
                  <a:lnTo>
                    <a:pt x="14394" y="3753"/>
                  </a:lnTo>
                  <a:lnTo>
                    <a:pt x="20974" y="7807"/>
                  </a:lnTo>
                  <a:lnTo>
                    <a:pt x="27963" y="8224"/>
                  </a:lnTo>
                  <a:lnTo>
                    <a:pt x="30748" y="8401"/>
                  </a:lnTo>
                  <a:lnTo>
                    <a:pt x="31532" y="6350"/>
                  </a:lnTo>
                  <a:lnTo>
                    <a:pt x="37603" y="6737"/>
                  </a:lnTo>
                  <a:lnTo>
                    <a:pt x="38228" y="8576"/>
                  </a:lnTo>
                  <a:lnTo>
                    <a:pt x="39453" y="10255"/>
                  </a:lnTo>
                  <a:lnTo>
                    <a:pt x="40765" y="12563"/>
                  </a:lnTo>
                  <a:lnTo>
                    <a:pt x="41027" y="15224"/>
                  </a:lnTo>
                  <a:lnTo>
                    <a:pt x="40971" y="18004"/>
                  </a:lnTo>
                  <a:lnTo>
                    <a:pt x="42305" y="19608"/>
                  </a:lnTo>
                  <a:lnTo>
                    <a:pt x="44771" y="21262"/>
                  </a:lnTo>
                  <a:lnTo>
                    <a:pt x="48314" y="17469"/>
                  </a:lnTo>
                  <a:lnTo>
                    <a:pt x="51252" y="17535"/>
                  </a:lnTo>
                  <a:lnTo>
                    <a:pt x="53113" y="19646"/>
                  </a:lnTo>
                  <a:lnTo>
                    <a:pt x="53819" y="23130"/>
                  </a:lnTo>
                  <a:lnTo>
                    <a:pt x="54155" y="26096"/>
                  </a:lnTo>
                  <a:lnTo>
                    <a:pt x="55420" y="29026"/>
                  </a:lnTo>
                  <a:lnTo>
                    <a:pt x="55193" y="32532"/>
                  </a:lnTo>
                  <a:lnTo>
                    <a:pt x="55537" y="34909"/>
                  </a:lnTo>
                  <a:lnTo>
                    <a:pt x="57933" y="36578"/>
                  </a:lnTo>
                  <a:lnTo>
                    <a:pt x="60210" y="37786"/>
                  </a:lnTo>
                  <a:lnTo>
                    <a:pt x="61668" y="3770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9" name="Polygon form 1319"/>
            <p:cNvSpPr/>
            <p:nvPr/>
          </p:nvSpPr>
          <p:spPr>
            <a:xfrm>
              <a:off x="791949" y="4552445"/>
              <a:ext cx="8587" cy="7018"/>
            </a:xfrm>
            <a:custGeom>
              <a:avLst/>
              <a:gdLst/>
              <a:ahLst/>
              <a:cxnLst/>
              <a:rect l="0" t="0" r="0" b="0"/>
              <a:pathLst>
                <a:path w="8587" h="7018">
                  <a:moveTo>
                    <a:pt x="284" y="2270"/>
                  </a:moveTo>
                  <a:lnTo>
                    <a:pt x="720" y="2304"/>
                  </a:lnTo>
                  <a:lnTo>
                    <a:pt x="781" y="1338"/>
                  </a:lnTo>
                  <a:lnTo>
                    <a:pt x="2719" y="582"/>
                  </a:lnTo>
                  <a:lnTo>
                    <a:pt x="3462" y="391"/>
                  </a:lnTo>
                  <a:lnTo>
                    <a:pt x="4591" y="100"/>
                  </a:lnTo>
                  <a:lnTo>
                    <a:pt x="6158" y="0"/>
                  </a:lnTo>
                  <a:lnTo>
                    <a:pt x="8019" y="1487"/>
                  </a:lnTo>
                  <a:lnTo>
                    <a:pt x="8587" y="4597"/>
                  </a:lnTo>
                  <a:lnTo>
                    <a:pt x="7951" y="4763"/>
                  </a:lnTo>
                  <a:lnTo>
                    <a:pt x="7473" y="5591"/>
                  </a:lnTo>
                  <a:lnTo>
                    <a:pt x="5609" y="5526"/>
                  </a:lnTo>
                  <a:lnTo>
                    <a:pt x="4404" y="6572"/>
                  </a:lnTo>
                  <a:lnTo>
                    <a:pt x="2201" y="7018"/>
                  </a:lnTo>
                  <a:lnTo>
                    <a:pt x="673" y="5890"/>
                  </a:lnTo>
                  <a:lnTo>
                    <a:pt x="0" y="3878"/>
                  </a:lnTo>
                  <a:lnTo>
                    <a:pt x="284" y="227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0" name="Polygon form 1320"/>
            <p:cNvSpPr/>
            <p:nvPr/>
          </p:nvSpPr>
          <p:spPr>
            <a:xfrm>
              <a:off x="675807" y="4634494"/>
              <a:ext cx="62324" cy="69941"/>
            </a:xfrm>
            <a:custGeom>
              <a:avLst/>
              <a:gdLst/>
              <a:ahLst/>
              <a:cxnLst/>
              <a:rect l="0" t="0" r="0" b="0"/>
              <a:pathLst>
                <a:path w="62324" h="69941">
                  <a:moveTo>
                    <a:pt x="0" y="48640"/>
                  </a:moveTo>
                  <a:lnTo>
                    <a:pt x="1292" y="47786"/>
                  </a:lnTo>
                  <a:lnTo>
                    <a:pt x="1980" y="45016"/>
                  </a:lnTo>
                  <a:lnTo>
                    <a:pt x="3183" y="44911"/>
                  </a:lnTo>
                  <a:lnTo>
                    <a:pt x="5808" y="46228"/>
                  </a:lnTo>
                  <a:lnTo>
                    <a:pt x="7960" y="45303"/>
                  </a:lnTo>
                  <a:lnTo>
                    <a:pt x="9421" y="45619"/>
                  </a:lnTo>
                  <a:lnTo>
                    <a:pt x="10005" y="44574"/>
                  </a:lnTo>
                  <a:lnTo>
                    <a:pt x="25208" y="44530"/>
                  </a:lnTo>
                  <a:lnTo>
                    <a:pt x="26080" y="41240"/>
                  </a:lnTo>
                  <a:lnTo>
                    <a:pt x="25430" y="40659"/>
                  </a:lnTo>
                  <a:lnTo>
                    <a:pt x="23835" y="20366"/>
                  </a:lnTo>
                  <a:lnTo>
                    <a:pt x="22338" y="72"/>
                  </a:lnTo>
                  <a:lnTo>
                    <a:pt x="27995" y="0"/>
                  </a:lnTo>
                  <a:lnTo>
                    <a:pt x="40422" y="10272"/>
                  </a:lnTo>
                  <a:lnTo>
                    <a:pt x="53016" y="20527"/>
                  </a:lnTo>
                  <a:lnTo>
                    <a:pt x="53916" y="22729"/>
                  </a:lnTo>
                  <a:lnTo>
                    <a:pt x="56257" y="24072"/>
                  </a:lnTo>
                  <a:lnTo>
                    <a:pt x="58000" y="24835"/>
                  </a:lnTo>
                  <a:lnTo>
                    <a:pt x="58061" y="27825"/>
                  </a:lnTo>
                  <a:lnTo>
                    <a:pt x="62227" y="27360"/>
                  </a:lnTo>
                  <a:lnTo>
                    <a:pt x="62324" y="38187"/>
                  </a:lnTo>
                  <a:lnTo>
                    <a:pt x="60278" y="41329"/>
                  </a:lnTo>
                  <a:lnTo>
                    <a:pt x="59973" y="44226"/>
                  </a:lnTo>
                  <a:lnTo>
                    <a:pt x="56611" y="44974"/>
                  </a:lnTo>
                  <a:lnTo>
                    <a:pt x="51441" y="45380"/>
                  </a:lnTo>
                  <a:lnTo>
                    <a:pt x="50042" y="47051"/>
                  </a:lnTo>
                  <a:lnTo>
                    <a:pt x="47612" y="47236"/>
                  </a:lnTo>
                  <a:lnTo>
                    <a:pt x="45180" y="47258"/>
                  </a:lnTo>
                  <a:lnTo>
                    <a:pt x="44234" y="46356"/>
                  </a:lnTo>
                  <a:lnTo>
                    <a:pt x="42145" y="47025"/>
                  </a:lnTo>
                  <a:lnTo>
                    <a:pt x="38595" y="48973"/>
                  </a:lnTo>
                  <a:lnTo>
                    <a:pt x="37866" y="50442"/>
                  </a:lnTo>
                  <a:lnTo>
                    <a:pt x="34910" y="52548"/>
                  </a:lnTo>
                  <a:lnTo>
                    <a:pt x="34388" y="53755"/>
                  </a:lnTo>
                  <a:lnTo>
                    <a:pt x="32790" y="54711"/>
                  </a:lnTo>
                  <a:lnTo>
                    <a:pt x="30954" y="54076"/>
                  </a:lnTo>
                  <a:lnTo>
                    <a:pt x="29905" y="55222"/>
                  </a:lnTo>
                  <a:lnTo>
                    <a:pt x="29328" y="58446"/>
                  </a:lnTo>
                  <a:lnTo>
                    <a:pt x="26279" y="62339"/>
                  </a:lnTo>
                  <a:lnTo>
                    <a:pt x="26358" y="63932"/>
                  </a:lnTo>
                  <a:lnTo>
                    <a:pt x="25305" y="65923"/>
                  </a:lnTo>
                  <a:lnTo>
                    <a:pt x="25541" y="68653"/>
                  </a:lnTo>
                  <a:lnTo>
                    <a:pt x="23961" y="69348"/>
                  </a:lnTo>
                  <a:lnTo>
                    <a:pt x="23065" y="69941"/>
                  </a:lnTo>
                  <a:lnTo>
                    <a:pt x="22486" y="67929"/>
                  </a:lnTo>
                  <a:lnTo>
                    <a:pt x="21380" y="68458"/>
                  </a:lnTo>
                  <a:lnTo>
                    <a:pt x="20721" y="68366"/>
                  </a:lnTo>
                  <a:lnTo>
                    <a:pt x="20008" y="69737"/>
                  </a:lnTo>
                  <a:lnTo>
                    <a:pt x="17057" y="69695"/>
                  </a:lnTo>
                  <a:lnTo>
                    <a:pt x="16005" y="68988"/>
                  </a:lnTo>
                  <a:lnTo>
                    <a:pt x="15503" y="69414"/>
                  </a:lnTo>
                  <a:lnTo>
                    <a:pt x="14348" y="68057"/>
                  </a:lnTo>
                  <a:lnTo>
                    <a:pt x="14563" y="66657"/>
                  </a:lnTo>
                  <a:lnTo>
                    <a:pt x="14091" y="66108"/>
                  </a:lnTo>
                  <a:lnTo>
                    <a:pt x="13273" y="66569"/>
                  </a:lnTo>
                  <a:lnTo>
                    <a:pt x="13437" y="65039"/>
                  </a:lnTo>
                  <a:lnTo>
                    <a:pt x="14231" y="63830"/>
                  </a:lnTo>
                  <a:lnTo>
                    <a:pt x="12688" y="61858"/>
                  </a:lnTo>
                  <a:lnTo>
                    <a:pt x="12248" y="60560"/>
                  </a:lnTo>
                  <a:lnTo>
                    <a:pt x="11413" y="59525"/>
                  </a:lnTo>
                  <a:lnTo>
                    <a:pt x="10652" y="59401"/>
                  </a:lnTo>
                  <a:lnTo>
                    <a:pt x="9728" y="60058"/>
                  </a:lnTo>
                  <a:lnTo>
                    <a:pt x="8489" y="60684"/>
                  </a:lnTo>
                  <a:lnTo>
                    <a:pt x="7432" y="61700"/>
                  </a:lnTo>
                  <a:lnTo>
                    <a:pt x="5805" y="61321"/>
                  </a:lnTo>
                  <a:lnTo>
                    <a:pt x="4762" y="60125"/>
                  </a:lnTo>
                  <a:lnTo>
                    <a:pt x="4133" y="59967"/>
                  </a:lnTo>
                  <a:lnTo>
                    <a:pt x="3129" y="60591"/>
                  </a:lnTo>
                  <a:lnTo>
                    <a:pt x="2525" y="60596"/>
                  </a:lnTo>
                  <a:lnTo>
                    <a:pt x="2330" y="58873"/>
                  </a:lnTo>
                  <a:lnTo>
                    <a:pt x="2527" y="57407"/>
                  </a:lnTo>
                  <a:lnTo>
                    <a:pt x="2229" y="55588"/>
                  </a:lnTo>
                  <a:lnTo>
                    <a:pt x="826" y="54263"/>
                  </a:lnTo>
                  <a:lnTo>
                    <a:pt x="122" y="51567"/>
                  </a:lnTo>
                  <a:lnTo>
                    <a:pt x="0" y="4864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1" name="Polygon form 1321"/>
            <p:cNvSpPr/>
            <p:nvPr/>
          </p:nvSpPr>
          <p:spPr>
            <a:xfrm>
              <a:off x="1065843" y="4610546"/>
              <a:ext cx="35463" cy="91550"/>
            </a:xfrm>
            <a:custGeom>
              <a:avLst/>
              <a:gdLst/>
              <a:ahLst/>
              <a:cxnLst/>
              <a:rect l="0" t="0" r="0" b="0"/>
              <a:pathLst>
                <a:path w="35463" h="91550">
                  <a:moveTo>
                    <a:pt x="28221" y="40189"/>
                  </a:moveTo>
                  <a:lnTo>
                    <a:pt x="26511" y="42430"/>
                  </a:lnTo>
                  <a:lnTo>
                    <a:pt x="23931" y="42747"/>
                  </a:lnTo>
                  <a:lnTo>
                    <a:pt x="23316" y="48190"/>
                  </a:lnTo>
                  <a:lnTo>
                    <a:pt x="21914" y="49147"/>
                  </a:lnTo>
                  <a:lnTo>
                    <a:pt x="24544" y="53460"/>
                  </a:lnTo>
                  <a:lnTo>
                    <a:pt x="27582" y="57028"/>
                  </a:lnTo>
                  <a:lnTo>
                    <a:pt x="29695" y="60277"/>
                  </a:lnTo>
                  <a:lnTo>
                    <a:pt x="29037" y="64660"/>
                  </a:lnTo>
                  <a:lnTo>
                    <a:pt x="27882" y="65619"/>
                  </a:lnTo>
                  <a:lnTo>
                    <a:pt x="29173" y="68101"/>
                  </a:lnTo>
                  <a:lnTo>
                    <a:pt x="32290" y="72008"/>
                  </a:lnTo>
                  <a:lnTo>
                    <a:pt x="33122" y="74791"/>
                  </a:lnTo>
                  <a:lnTo>
                    <a:pt x="33382" y="77118"/>
                  </a:lnTo>
                  <a:lnTo>
                    <a:pt x="35463" y="81653"/>
                  </a:lnTo>
                  <a:lnTo>
                    <a:pt x="33937" y="86368"/>
                  </a:lnTo>
                  <a:lnTo>
                    <a:pt x="32654" y="91550"/>
                  </a:lnTo>
                  <a:lnTo>
                    <a:pt x="31886" y="87840"/>
                  </a:lnTo>
                  <a:lnTo>
                    <a:pt x="32613" y="83981"/>
                  </a:lnTo>
                  <a:lnTo>
                    <a:pt x="30971" y="81047"/>
                  </a:lnTo>
                  <a:lnTo>
                    <a:pt x="30561" y="75591"/>
                  </a:lnTo>
                  <a:lnTo>
                    <a:pt x="28661" y="73038"/>
                  </a:lnTo>
                  <a:lnTo>
                    <a:pt x="26542" y="67091"/>
                  </a:lnTo>
                  <a:lnTo>
                    <a:pt x="24846" y="60806"/>
                  </a:lnTo>
                  <a:lnTo>
                    <a:pt x="22511" y="56726"/>
                  </a:lnTo>
                  <a:lnTo>
                    <a:pt x="20466" y="59297"/>
                  </a:lnTo>
                  <a:lnTo>
                    <a:pt x="16771" y="62965"/>
                  </a:lnTo>
                  <a:lnTo>
                    <a:pt x="14587" y="62580"/>
                  </a:lnTo>
                  <a:lnTo>
                    <a:pt x="12067" y="61479"/>
                  </a:lnTo>
                  <a:lnTo>
                    <a:pt x="12333" y="55287"/>
                  </a:lnTo>
                  <a:lnTo>
                    <a:pt x="10721" y="50664"/>
                  </a:lnTo>
                  <a:lnTo>
                    <a:pt x="6716" y="45042"/>
                  </a:lnTo>
                  <a:lnTo>
                    <a:pt x="6823" y="43241"/>
                  </a:lnTo>
                  <a:lnTo>
                    <a:pt x="4519" y="42679"/>
                  </a:lnTo>
                  <a:lnTo>
                    <a:pt x="1070" y="38734"/>
                  </a:lnTo>
                  <a:lnTo>
                    <a:pt x="0" y="34767"/>
                  </a:lnTo>
                  <a:lnTo>
                    <a:pt x="1451" y="35470"/>
                  </a:lnTo>
                  <a:lnTo>
                    <a:pt x="764" y="31924"/>
                  </a:lnTo>
                  <a:lnTo>
                    <a:pt x="2328" y="30684"/>
                  </a:lnTo>
                  <a:lnTo>
                    <a:pt x="1466" y="28601"/>
                  </a:lnTo>
                  <a:lnTo>
                    <a:pt x="1913" y="26887"/>
                  </a:lnTo>
                  <a:lnTo>
                    <a:pt x="847" y="21773"/>
                  </a:lnTo>
                  <a:lnTo>
                    <a:pt x="3985" y="22782"/>
                  </a:lnTo>
                  <a:lnTo>
                    <a:pt x="4613" y="18642"/>
                  </a:lnTo>
                  <a:lnTo>
                    <a:pt x="4185" y="16228"/>
                  </a:lnTo>
                  <a:lnTo>
                    <a:pt x="5107" y="11999"/>
                  </a:lnTo>
                  <a:lnTo>
                    <a:pt x="4231" y="9180"/>
                  </a:lnTo>
                  <a:lnTo>
                    <a:pt x="7959" y="5552"/>
                  </a:lnTo>
                  <a:lnTo>
                    <a:pt x="10795" y="6323"/>
                  </a:lnTo>
                  <a:lnTo>
                    <a:pt x="9620" y="3298"/>
                  </a:lnTo>
                  <a:lnTo>
                    <a:pt x="10615" y="2330"/>
                  </a:lnTo>
                  <a:lnTo>
                    <a:pt x="9786" y="472"/>
                  </a:lnTo>
                  <a:lnTo>
                    <a:pt x="11775" y="0"/>
                  </a:lnTo>
                  <a:lnTo>
                    <a:pt x="13849" y="2849"/>
                  </a:lnTo>
                  <a:lnTo>
                    <a:pt x="15770" y="3951"/>
                  </a:lnTo>
                  <a:lnTo>
                    <a:pt x="16980" y="7734"/>
                  </a:lnTo>
                  <a:lnTo>
                    <a:pt x="17988" y="11826"/>
                  </a:lnTo>
                  <a:lnTo>
                    <a:pt x="15667" y="16121"/>
                  </a:lnTo>
                  <a:lnTo>
                    <a:pt x="16750" y="22020"/>
                  </a:lnTo>
                  <a:lnTo>
                    <a:pt x="20405" y="21031"/>
                  </a:lnTo>
                  <a:lnTo>
                    <a:pt x="22432" y="25567"/>
                  </a:lnTo>
                  <a:lnTo>
                    <a:pt x="24997" y="26432"/>
                  </a:lnTo>
                  <a:lnTo>
                    <a:pt x="24924" y="30610"/>
                  </a:lnTo>
                  <a:lnTo>
                    <a:pt x="28104" y="32369"/>
                  </a:lnTo>
                  <a:lnTo>
                    <a:pt x="29918" y="33223"/>
                  </a:lnTo>
                  <a:lnTo>
                    <a:pt x="32284" y="31661"/>
                  </a:lnTo>
                  <a:lnTo>
                    <a:pt x="32882" y="33720"/>
                  </a:lnTo>
                  <a:lnTo>
                    <a:pt x="30477" y="37089"/>
                  </a:lnTo>
                  <a:lnTo>
                    <a:pt x="30095" y="38956"/>
                  </a:lnTo>
                  <a:lnTo>
                    <a:pt x="28221" y="4018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2" name="Polygon form 1322"/>
            <p:cNvSpPr/>
            <p:nvPr/>
          </p:nvSpPr>
          <p:spPr>
            <a:xfrm>
              <a:off x="784687" y="4546922"/>
              <a:ext cx="6228" cy="7741"/>
            </a:xfrm>
            <a:custGeom>
              <a:avLst/>
              <a:gdLst/>
              <a:ahLst/>
              <a:cxnLst/>
              <a:rect l="0" t="0" r="0" b="0"/>
              <a:pathLst>
                <a:path w="6228" h="7741">
                  <a:moveTo>
                    <a:pt x="4580" y="4793"/>
                  </a:moveTo>
                  <a:lnTo>
                    <a:pt x="4282" y="3910"/>
                  </a:lnTo>
                  <a:lnTo>
                    <a:pt x="3021" y="6246"/>
                  </a:lnTo>
                  <a:lnTo>
                    <a:pt x="3383" y="7741"/>
                  </a:lnTo>
                  <a:lnTo>
                    <a:pt x="2638" y="7385"/>
                  </a:lnTo>
                  <a:lnTo>
                    <a:pt x="1549" y="5860"/>
                  </a:lnTo>
                  <a:lnTo>
                    <a:pt x="0" y="4943"/>
                  </a:lnTo>
                  <a:lnTo>
                    <a:pt x="304" y="4139"/>
                  </a:lnTo>
                  <a:lnTo>
                    <a:pt x="572" y="1544"/>
                  </a:lnTo>
                  <a:lnTo>
                    <a:pt x="1572" y="437"/>
                  </a:lnTo>
                  <a:lnTo>
                    <a:pt x="2163" y="0"/>
                  </a:lnTo>
                  <a:lnTo>
                    <a:pt x="3133" y="796"/>
                  </a:lnTo>
                  <a:lnTo>
                    <a:pt x="3687" y="1442"/>
                  </a:lnTo>
                  <a:lnTo>
                    <a:pt x="4845" y="1935"/>
                  </a:lnTo>
                  <a:lnTo>
                    <a:pt x="6228" y="2895"/>
                  </a:lnTo>
                  <a:lnTo>
                    <a:pt x="5988" y="3302"/>
                  </a:lnTo>
                  <a:lnTo>
                    <a:pt x="5454" y="4365"/>
                  </a:lnTo>
                  <a:lnTo>
                    <a:pt x="4580" y="479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3" name="Polygon form 1323"/>
            <p:cNvSpPr/>
            <p:nvPr/>
          </p:nvSpPr>
          <p:spPr>
            <a:xfrm>
              <a:off x="1002435" y="4495274"/>
              <a:ext cx="105973" cy="48614"/>
            </a:xfrm>
            <a:custGeom>
              <a:avLst/>
              <a:gdLst/>
              <a:ahLst/>
              <a:cxnLst/>
              <a:rect l="0" t="0" r="0" b="0"/>
              <a:pathLst>
                <a:path w="105973" h="48614">
                  <a:moveTo>
                    <a:pt x="0" y="15694"/>
                  </a:moveTo>
                  <a:lnTo>
                    <a:pt x="2857" y="14636"/>
                  </a:lnTo>
                  <a:lnTo>
                    <a:pt x="6604" y="10110"/>
                  </a:lnTo>
                  <a:lnTo>
                    <a:pt x="10047" y="7524"/>
                  </a:lnTo>
                  <a:lnTo>
                    <a:pt x="13506" y="8778"/>
                  </a:lnTo>
                  <a:lnTo>
                    <a:pt x="16733" y="8600"/>
                  </a:lnTo>
                  <a:lnTo>
                    <a:pt x="20017" y="10661"/>
                  </a:lnTo>
                  <a:lnTo>
                    <a:pt x="23172" y="10590"/>
                  </a:lnTo>
                  <a:lnTo>
                    <a:pt x="28279" y="11431"/>
                  </a:lnTo>
                  <a:lnTo>
                    <a:pt x="29338" y="7874"/>
                  </a:lnTo>
                  <a:lnTo>
                    <a:pt x="26464" y="5178"/>
                  </a:lnTo>
                  <a:lnTo>
                    <a:pt x="26623" y="0"/>
                  </a:lnTo>
                  <a:lnTo>
                    <a:pt x="31175" y="1672"/>
                  </a:lnTo>
                  <a:lnTo>
                    <a:pt x="34236" y="1993"/>
                  </a:lnTo>
                  <a:lnTo>
                    <a:pt x="38516" y="2904"/>
                  </a:lnTo>
                  <a:lnTo>
                    <a:pt x="41287" y="6416"/>
                  </a:lnTo>
                  <a:lnTo>
                    <a:pt x="46814" y="8040"/>
                  </a:lnTo>
                  <a:lnTo>
                    <a:pt x="49126" y="6902"/>
                  </a:lnTo>
                  <a:lnTo>
                    <a:pt x="52549" y="5933"/>
                  </a:lnTo>
                  <a:lnTo>
                    <a:pt x="55965" y="6282"/>
                  </a:lnTo>
                  <a:lnTo>
                    <a:pt x="60381" y="8300"/>
                  </a:lnTo>
                  <a:lnTo>
                    <a:pt x="63770" y="10570"/>
                  </a:lnTo>
                  <a:lnTo>
                    <a:pt x="66551" y="10256"/>
                  </a:lnTo>
                  <a:lnTo>
                    <a:pt x="70868" y="10672"/>
                  </a:lnTo>
                  <a:lnTo>
                    <a:pt x="72878" y="9218"/>
                  </a:lnTo>
                  <a:lnTo>
                    <a:pt x="76321" y="8036"/>
                  </a:lnTo>
                  <a:lnTo>
                    <a:pt x="78426" y="4230"/>
                  </a:lnTo>
                  <a:lnTo>
                    <a:pt x="80567" y="4563"/>
                  </a:lnTo>
                  <a:lnTo>
                    <a:pt x="83231" y="6002"/>
                  </a:lnTo>
                  <a:lnTo>
                    <a:pt x="86513" y="5235"/>
                  </a:lnTo>
                  <a:lnTo>
                    <a:pt x="87542" y="8993"/>
                  </a:lnTo>
                  <a:lnTo>
                    <a:pt x="88621" y="14005"/>
                  </a:lnTo>
                  <a:lnTo>
                    <a:pt x="90697" y="15893"/>
                  </a:lnTo>
                  <a:lnTo>
                    <a:pt x="92022" y="15108"/>
                  </a:lnTo>
                  <a:lnTo>
                    <a:pt x="95522" y="15552"/>
                  </a:lnTo>
                  <a:lnTo>
                    <a:pt x="96668" y="13536"/>
                  </a:lnTo>
                  <a:lnTo>
                    <a:pt x="100141" y="14821"/>
                  </a:lnTo>
                  <a:lnTo>
                    <a:pt x="105166" y="17905"/>
                  </a:lnTo>
                  <a:lnTo>
                    <a:pt x="105973" y="19657"/>
                  </a:lnTo>
                  <a:lnTo>
                    <a:pt x="103194" y="19362"/>
                  </a:lnTo>
                  <a:lnTo>
                    <a:pt x="99151" y="20457"/>
                  </a:lnTo>
                  <a:lnTo>
                    <a:pt x="97865" y="22050"/>
                  </a:lnTo>
                  <a:lnTo>
                    <a:pt x="97610" y="25472"/>
                  </a:lnTo>
                  <a:lnTo>
                    <a:pt x="94005" y="27807"/>
                  </a:lnTo>
                  <a:lnTo>
                    <a:pt x="92421" y="30675"/>
                  </a:lnTo>
                  <a:lnTo>
                    <a:pt x="88601" y="29991"/>
                  </a:lnTo>
                  <a:lnTo>
                    <a:pt x="86570" y="29715"/>
                  </a:lnTo>
                  <a:lnTo>
                    <a:pt x="86731" y="32990"/>
                  </a:lnTo>
                  <a:lnTo>
                    <a:pt x="88815" y="34764"/>
                  </a:lnTo>
                  <a:lnTo>
                    <a:pt x="90244" y="36322"/>
                  </a:lnTo>
                  <a:lnTo>
                    <a:pt x="88928" y="38155"/>
                  </a:lnTo>
                  <a:lnTo>
                    <a:pt x="88065" y="40962"/>
                  </a:lnTo>
                  <a:lnTo>
                    <a:pt x="85221" y="42995"/>
                  </a:lnTo>
                  <a:lnTo>
                    <a:pt x="80467" y="43585"/>
                  </a:lnTo>
                  <a:lnTo>
                    <a:pt x="76098" y="45701"/>
                  </a:lnTo>
                  <a:lnTo>
                    <a:pt x="73619" y="48614"/>
                  </a:lnTo>
                  <a:lnTo>
                    <a:pt x="71415" y="47215"/>
                  </a:lnTo>
                  <a:lnTo>
                    <a:pt x="67462" y="47526"/>
                  </a:lnTo>
                  <a:lnTo>
                    <a:pt x="61174" y="44948"/>
                  </a:lnTo>
                  <a:lnTo>
                    <a:pt x="57601" y="44471"/>
                  </a:lnTo>
                  <a:lnTo>
                    <a:pt x="53591" y="45469"/>
                  </a:lnTo>
                  <a:lnTo>
                    <a:pt x="46330" y="44877"/>
                  </a:lnTo>
                  <a:lnTo>
                    <a:pt x="42781" y="45248"/>
                  </a:lnTo>
                  <a:lnTo>
                    <a:pt x="39515" y="42517"/>
                  </a:lnTo>
                  <a:lnTo>
                    <a:pt x="35912" y="38179"/>
                  </a:lnTo>
                  <a:lnTo>
                    <a:pt x="33658" y="37788"/>
                  </a:lnTo>
                  <a:lnTo>
                    <a:pt x="28319" y="35070"/>
                  </a:lnTo>
                  <a:lnTo>
                    <a:pt x="23665" y="34706"/>
                  </a:lnTo>
                  <a:lnTo>
                    <a:pt x="19453" y="34151"/>
                  </a:lnTo>
                  <a:lnTo>
                    <a:pt x="17313" y="32152"/>
                  </a:lnTo>
                  <a:lnTo>
                    <a:pt x="15834" y="26471"/>
                  </a:lnTo>
                  <a:lnTo>
                    <a:pt x="11747" y="22776"/>
                  </a:lnTo>
                  <a:lnTo>
                    <a:pt x="6368" y="21302"/>
                  </a:lnTo>
                  <a:lnTo>
                    <a:pt x="2479" y="18958"/>
                  </a:lnTo>
                  <a:lnTo>
                    <a:pt x="0" y="15694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4" name="Polygon form 1324"/>
            <p:cNvSpPr/>
            <p:nvPr/>
          </p:nvSpPr>
          <p:spPr>
            <a:xfrm>
              <a:off x="836482" y="4800901"/>
              <a:ext cx="40210" cy="77518"/>
            </a:xfrm>
            <a:custGeom>
              <a:avLst/>
              <a:gdLst/>
              <a:ahLst/>
              <a:cxnLst/>
              <a:rect l="0" t="0" r="0" b="0"/>
              <a:pathLst>
                <a:path w="40210" h="77518">
                  <a:moveTo>
                    <a:pt x="17337" y="5562"/>
                  </a:moveTo>
                  <a:lnTo>
                    <a:pt x="20222" y="5197"/>
                  </a:lnTo>
                  <a:lnTo>
                    <a:pt x="24747" y="6562"/>
                  </a:lnTo>
                  <a:lnTo>
                    <a:pt x="25769" y="5970"/>
                  </a:lnTo>
                  <a:lnTo>
                    <a:pt x="28428" y="5865"/>
                  </a:lnTo>
                  <a:lnTo>
                    <a:pt x="29850" y="4452"/>
                  </a:lnTo>
                  <a:lnTo>
                    <a:pt x="32135" y="4546"/>
                  </a:lnTo>
                  <a:lnTo>
                    <a:pt x="36389" y="2732"/>
                  </a:lnTo>
                  <a:lnTo>
                    <a:pt x="39547" y="0"/>
                  </a:lnTo>
                  <a:lnTo>
                    <a:pt x="40071" y="2133"/>
                  </a:lnTo>
                  <a:lnTo>
                    <a:pt x="39693" y="6863"/>
                  </a:lnTo>
                  <a:lnTo>
                    <a:pt x="39952" y="11033"/>
                  </a:lnTo>
                  <a:lnTo>
                    <a:pt x="39683" y="18454"/>
                  </a:lnTo>
                  <a:lnTo>
                    <a:pt x="40210" y="20786"/>
                  </a:lnTo>
                  <a:lnTo>
                    <a:pt x="38866" y="24167"/>
                  </a:lnTo>
                  <a:lnTo>
                    <a:pt x="37182" y="27449"/>
                  </a:lnTo>
                  <a:lnTo>
                    <a:pt x="34578" y="30366"/>
                  </a:lnTo>
                  <a:lnTo>
                    <a:pt x="31004" y="32133"/>
                  </a:lnTo>
                  <a:lnTo>
                    <a:pt x="26597" y="34390"/>
                  </a:lnTo>
                  <a:lnTo>
                    <a:pt x="21992" y="39431"/>
                  </a:lnTo>
                  <a:lnTo>
                    <a:pt x="20485" y="40280"/>
                  </a:lnTo>
                  <a:lnTo>
                    <a:pt x="17627" y="43616"/>
                  </a:lnTo>
                  <a:lnTo>
                    <a:pt x="16004" y="44694"/>
                  </a:lnTo>
                  <a:lnTo>
                    <a:pt x="15442" y="48065"/>
                  </a:lnTo>
                  <a:lnTo>
                    <a:pt x="16943" y="51670"/>
                  </a:lnTo>
                  <a:lnTo>
                    <a:pt x="17460" y="54455"/>
                  </a:lnTo>
                  <a:lnTo>
                    <a:pt x="17391" y="55872"/>
                  </a:lnTo>
                  <a:lnTo>
                    <a:pt x="18069" y="55643"/>
                  </a:lnTo>
                  <a:lnTo>
                    <a:pt x="17574" y="60284"/>
                  </a:lnTo>
                  <a:lnTo>
                    <a:pt x="16783" y="62475"/>
                  </a:lnTo>
                  <a:lnTo>
                    <a:pt x="17586" y="63297"/>
                  </a:lnTo>
                  <a:lnTo>
                    <a:pt x="16860" y="65259"/>
                  </a:lnTo>
                  <a:lnTo>
                    <a:pt x="15163" y="66922"/>
                  </a:lnTo>
                  <a:lnTo>
                    <a:pt x="11973" y="68480"/>
                  </a:lnTo>
                  <a:lnTo>
                    <a:pt x="7310" y="70981"/>
                  </a:lnTo>
                  <a:lnTo>
                    <a:pt x="5541" y="72708"/>
                  </a:lnTo>
                  <a:lnTo>
                    <a:pt x="5680" y="74703"/>
                  </a:lnTo>
                  <a:lnTo>
                    <a:pt x="6591" y="75034"/>
                  </a:lnTo>
                  <a:lnTo>
                    <a:pt x="6049" y="77518"/>
                  </a:lnTo>
                  <a:lnTo>
                    <a:pt x="3270" y="77440"/>
                  </a:lnTo>
                  <a:lnTo>
                    <a:pt x="3141" y="75347"/>
                  </a:lnTo>
                  <a:lnTo>
                    <a:pt x="2782" y="73221"/>
                  </a:lnTo>
                  <a:lnTo>
                    <a:pt x="2612" y="71520"/>
                  </a:lnTo>
                  <a:lnTo>
                    <a:pt x="3707" y="66260"/>
                  </a:lnTo>
                  <a:lnTo>
                    <a:pt x="3012" y="62890"/>
                  </a:lnTo>
                  <a:lnTo>
                    <a:pt x="1732" y="56218"/>
                  </a:lnTo>
                  <a:lnTo>
                    <a:pt x="6045" y="50895"/>
                  </a:lnTo>
                  <a:lnTo>
                    <a:pt x="7269" y="47495"/>
                  </a:lnTo>
                  <a:lnTo>
                    <a:pt x="7864" y="47071"/>
                  </a:lnTo>
                  <a:lnTo>
                    <a:pt x="8476" y="44291"/>
                  </a:lnTo>
                  <a:lnTo>
                    <a:pt x="7966" y="42884"/>
                  </a:lnTo>
                  <a:lnTo>
                    <a:pt x="8354" y="39351"/>
                  </a:lnTo>
                  <a:lnTo>
                    <a:pt x="9291" y="36080"/>
                  </a:lnTo>
                  <a:lnTo>
                    <a:pt x="9635" y="30093"/>
                  </a:lnTo>
                  <a:lnTo>
                    <a:pt x="7757" y="28556"/>
                  </a:lnTo>
                  <a:lnTo>
                    <a:pt x="5976" y="28198"/>
                  </a:lnTo>
                  <a:lnTo>
                    <a:pt x="5222" y="27021"/>
                  </a:lnTo>
                  <a:lnTo>
                    <a:pt x="3521" y="26010"/>
                  </a:lnTo>
                  <a:lnTo>
                    <a:pt x="359" y="26079"/>
                  </a:lnTo>
                  <a:lnTo>
                    <a:pt x="201" y="24314"/>
                  </a:lnTo>
                  <a:lnTo>
                    <a:pt x="0" y="20948"/>
                  </a:lnTo>
                  <a:lnTo>
                    <a:pt x="11700" y="17133"/>
                  </a:lnTo>
                  <a:lnTo>
                    <a:pt x="13774" y="19421"/>
                  </a:lnTo>
                  <a:lnTo>
                    <a:pt x="14840" y="18994"/>
                  </a:lnTo>
                  <a:lnTo>
                    <a:pt x="16277" y="20204"/>
                  </a:lnTo>
                  <a:lnTo>
                    <a:pt x="16397" y="22102"/>
                  </a:lnTo>
                  <a:lnTo>
                    <a:pt x="15481" y="24297"/>
                  </a:lnTo>
                  <a:lnTo>
                    <a:pt x="15574" y="27636"/>
                  </a:lnTo>
                  <a:lnTo>
                    <a:pt x="17867" y="30583"/>
                  </a:lnTo>
                  <a:lnTo>
                    <a:pt x="19217" y="27308"/>
                  </a:lnTo>
                  <a:lnTo>
                    <a:pt x="20913" y="26325"/>
                  </a:lnTo>
                  <a:lnTo>
                    <a:pt x="20932" y="20232"/>
                  </a:lnTo>
                  <a:lnTo>
                    <a:pt x="19521" y="16794"/>
                  </a:lnTo>
                  <a:lnTo>
                    <a:pt x="18225" y="15256"/>
                  </a:lnTo>
                  <a:lnTo>
                    <a:pt x="16902" y="15316"/>
                  </a:lnTo>
                  <a:lnTo>
                    <a:pt x="16118" y="9153"/>
                  </a:lnTo>
                  <a:lnTo>
                    <a:pt x="17337" y="556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5" name="Polygon form 1325"/>
            <p:cNvSpPr/>
            <p:nvPr/>
          </p:nvSpPr>
          <p:spPr>
            <a:xfrm>
              <a:off x="658181" y="4623073"/>
              <a:ext cx="45621" cy="60061"/>
            </a:xfrm>
            <a:custGeom>
              <a:avLst/>
              <a:gdLst/>
              <a:ahLst/>
              <a:cxnLst/>
              <a:rect l="0" t="0" r="0" b="0"/>
              <a:pathLst>
                <a:path w="45621" h="60061">
                  <a:moveTo>
                    <a:pt x="17626" y="60061"/>
                  </a:moveTo>
                  <a:lnTo>
                    <a:pt x="15186" y="56822"/>
                  </a:lnTo>
                  <a:lnTo>
                    <a:pt x="12967" y="53353"/>
                  </a:lnTo>
                  <a:lnTo>
                    <a:pt x="10484" y="52098"/>
                  </a:lnTo>
                  <a:lnTo>
                    <a:pt x="8711" y="50708"/>
                  </a:lnTo>
                  <a:lnTo>
                    <a:pt x="6599" y="50751"/>
                  </a:lnTo>
                  <a:lnTo>
                    <a:pt x="4728" y="51770"/>
                  </a:lnTo>
                  <a:lnTo>
                    <a:pt x="2859" y="51356"/>
                  </a:lnTo>
                  <a:lnTo>
                    <a:pt x="1523" y="52860"/>
                  </a:lnTo>
                  <a:lnTo>
                    <a:pt x="1266" y="50322"/>
                  </a:lnTo>
                  <a:lnTo>
                    <a:pt x="2387" y="48005"/>
                  </a:lnTo>
                  <a:lnTo>
                    <a:pt x="2986" y="43575"/>
                  </a:lnTo>
                  <a:lnTo>
                    <a:pt x="2714" y="38921"/>
                  </a:lnTo>
                  <a:lnTo>
                    <a:pt x="2337" y="36578"/>
                  </a:lnTo>
                  <a:lnTo>
                    <a:pt x="2790" y="34232"/>
                  </a:lnTo>
                  <a:lnTo>
                    <a:pt x="1899" y="31990"/>
                  </a:lnTo>
                  <a:lnTo>
                    <a:pt x="0" y="29946"/>
                  </a:lnTo>
                  <a:lnTo>
                    <a:pt x="874" y="28380"/>
                  </a:lnTo>
                  <a:lnTo>
                    <a:pt x="15504" y="28481"/>
                  </a:lnTo>
                  <a:lnTo>
                    <a:pt x="14999" y="21683"/>
                  </a:lnTo>
                  <a:lnTo>
                    <a:pt x="15983" y="19271"/>
                  </a:lnTo>
                  <a:lnTo>
                    <a:pt x="19477" y="18864"/>
                  </a:lnTo>
                  <a:lnTo>
                    <a:pt x="19727" y="6827"/>
                  </a:lnTo>
                  <a:lnTo>
                    <a:pt x="31810" y="7122"/>
                  </a:lnTo>
                  <a:lnTo>
                    <a:pt x="31993" y="0"/>
                  </a:lnTo>
                  <a:lnTo>
                    <a:pt x="45621" y="11421"/>
                  </a:lnTo>
                  <a:lnTo>
                    <a:pt x="39964" y="11494"/>
                  </a:lnTo>
                  <a:lnTo>
                    <a:pt x="41461" y="31788"/>
                  </a:lnTo>
                  <a:lnTo>
                    <a:pt x="43056" y="52080"/>
                  </a:lnTo>
                  <a:lnTo>
                    <a:pt x="43706" y="52661"/>
                  </a:lnTo>
                  <a:lnTo>
                    <a:pt x="42835" y="55951"/>
                  </a:lnTo>
                  <a:lnTo>
                    <a:pt x="27631" y="55995"/>
                  </a:lnTo>
                  <a:lnTo>
                    <a:pt x="27047" y="57040"/>
                  </a:lnTo>
                  <a:lnTo>
                    <a:pt x="25587" y="56724"/>
                  </a:lnTo>
                  <a:lnTo>
                    <a:pt x="23434" y="57649"/>
                  </a:lnTo>
                  <a:lnTo>
                    <a:pt x="20810" y="56332"/>
                  </a:lnTo>
                  <a:lnTo>
                    <a:pt x="19607" y="56437"/>
                  </a:lnTo>
                  <a:lnTo>
                    <a:pt x="18919" y="59207"/>
                  </a:lnTo>
                  <a:lnTo>
                    <a:pt x="17626" y="6006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6" name="Polygon form 1326"/>
            <p:cNvSpPr/>
            <p:nvPr/>
          </p:nvSpPr>
          <p:spPr>
            <a:xfrm>
              <a:off x="833583" y="4763006"/>
              <a:ext cx="6617" cy="10166"/>
            </a:xfrm>
            <a:custGeom>
              <a:avLst/>
              <a:gdLst/>
              <a:ahLst/>
              <a:cxnLst/>
              <a:rect l="0" t="0" r="0" b="0"/>
              <a:pathLst>
                <a:path w="6617" h="10166">
                  <a:moveTo>
                    <a:pt x="1125" y="10166"/>
                  </a:moveTo>
                  <a:lnTo>
                    <a:pt x="947" y="4465"/>
                  </a:lnTo>
                  <a:lnTo>
                    <a:pt x="0" y="2315"/>
                  </a:lnTo>
                  <a:lnTo>
                    <a:pt x="2331" y="2690"/>
                  </a:lnTo>
                  <a:lnTo>
                    <a:pt x="3530" y="0"/>
                  </a:lnTo>
                  <a:lnTo>
                    <a:pt x="5571" y="311"/>
                  </a:lnTo>
                  <a:lnTo>
                    <a:pt x="5779" y="2174"/>
                  </a:lnTo>
                  <a:lnTo>
                    <a:pt x="6597" y="3246"/>
                  </a:lnTo>
                  <a:lnTo>
                    <a:pt x="6617" y="4784"/>
                  </a:lnTo>
                  <a:lnTo>
                    <a:pt x="5658" y="5771"/>
                  </a:lnTo>
                  <a:lnTo>
                    <a:pt x="4133" y="8235"/>
                  </a:lnTo>
                  <a:lnTo>
                    <a:pt x="2717" y="9944"/>
                  </a:lnTo>
                  <a:lnTo>
                    <a:pt x="1125" y="1016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7" name="Polygon form 1327"/>
            <p:cNvSpPr/>
            <p:nvPr/>
          </p:nvSpPr>
          <p:spPr>
            <a:xfrm>
              <a:off x="846241" y="4795588"/>
              <a:ext cx="11173" cy="35897"/>
            </a:xfrm>
            <a:custGeom>
              <a:avLst/>
              <a:gdLst/>
              <a:ahLst/>
              <a:cxnLst/>
              <a:rect l="0" t="0" r="0" b="0"/>
              <a:pathLst>
                <a:path w="11173" h="35897">
                  <a:moveTo>
                    <a:pt x="7577" y="10875"/>
                  </a:moveTo>
                  <a:lnTo>
                    <a:pt x="6359" y="14467"/>
                  </a:lnTo>
                  <a:lnTo>
                    <a:pt x="7143" y="20629"/>
                  </a:lnTo>
                  <a:lnTo>
                    <a:pt x="8466" y="20570"/>
                  </a:lnTo>
                  <a:lnTo>
                    <a:pt x="9761" y="22108"/>
                  </a:lnTo>
                  <a:lnTo>
                    <a:pt x="11173" y="25546"/>
                  </a:lnTo>
                  <a:lnTo>
                    <a:pt x="11153" y="31639"/>
                  </a:lnTo>
                  <a:lnTo>
                    <a:pt x="9458" y="32622"/>
                  </a:lnTo>
                  <a:lnTo>
                    <a:pt x="8108" y="35897"/>
                  </a:lnTo>
                  <a:lnTo>
                    <a:pt x="5815" y="32950"/>
                  </a:lnTo>
                  <a:lnTo>
                    <a:pt x="5722" y="29611"/>
                  </a:lnTo>
                  <a:lnTo>
                    <a:pt x="6638" y="27416"/>
                  </a:lnTo>
                  <a:lnTo>
                    <a:pt x="6517" y="25517"/>
                  </a:lnTo>
                  <a:lnTo>
                    <a:pt x="5081" y="24308"/>
                  </a:lnTo>
                  <a:lnTo>
                    <a:pt x="4015" y="24735"/>
                  </a:lnTo>
                  <a:lnTo>
                    <a:pt x="1940" y="22447"/>
                  </a:lnTo>
                  <a:lnTo>
                    <a:pt x="0" y="21207"/>
                  </a:lnTo>
                  <a:lnTo>
                    <a:pt x="1351" y="16819"/>
                  </a:lnTo>
                  <a:lnTo>
                    <a:pt x="2620" y="15180"/>
                  </a:lnTo>
                  <a:lnTo>
                    <a:pt x="2048" y="11254"/>
                  </a:lnTo>
                  <a:lnTo>
                    <a:pt x="2961" y="7422"/>
                  </a:lnTo>
                  <a:lnTo>
                    <a:pt x="3659" y="6143"/>
                  </a:lnTo>
                  <a:lnTo>
                    <a:pt x="2825" y="2120"/>
                  </a:lnTo>
                  <a:lnTo>
                    <a:pt x="1088" y="0"/>
                  </a:lnTo>
                  <a:lnTo>
                    <a:pt x="4810" y="901"/>
                  </a:lnTo>
                  <a:lnTo>
                    <a:pt x="5535" y="2214"/>
                  </a:lnTo>
                  <a:lnTo>
                    <a:pt x="6755" y="4429"/>
                  </a:lnTo>
                  <a:lnTo>
                    <a:pt x="7577" y="1087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8" name="Polygon form 1328"/>
            <p:cNvSpPr/>
            <p:nvPr/>
          </p:nvSpPr>
          <p:spPr>
            <a:xfrm>
              <a:off x="1143688" y="4716130"/>
              <a:ext cx="35759" cy="31823"/>
            </a:xfrm>
            <a:custGeom>
              <a:avLst/>
              <a:gdLst/>
              <a:ahLst/>
              <a:cxnLst/>
              <a:rect l="0" t="0" r="0" b="0"/>
              <a:pathLst>
                <a:path w="35759" h="31823">
                  <a:moveTo>
                    <a:pt x="33902" y="12583"/>
                  </a:moveTo>
                  <a:lnTo>
                    <a:pt x="31172" y="14375"/>
                  </a:lnTo>
                  <a:lnTo>
                    <a:pt x="27797" y="13537"/>
                  </a:lnTo>
                  <a:lnTo>
                    <a:pt x="23382" y="13579"/>
                  </a:lnTo>
                  <a:lnTo>
                    <a:pt x="22323" y="19448"/>
                  </a:lnTo>
                  <a:lnTo>
                    <a:pt x="20910" y="21249"/>
                  </a:lnTo>
                  <a:lnTo>
                    <a:pt x="19126" y="28414"/>
                  </a:lnTo>
                  <a:lnTo>
                    <a:pt x="16008" y="29519"/>
                  </a:lnTo>
                  <a:lnTo>
                    <a:pt x="12346" y="28092"/>
                  </a:lnTo>
                  <a:lnTo>
                    <a:pt x="10510" y="28547"/>
                  </a:lnTo>
                  <a:lnTo>
                    <a:pt x="8305" y="31143"/>
                  </a:lnTo>
                  <a:lnTo>
                    <a:pt x="5845" y="30779"/>
                  </a:lnTo>
                  <a:lnTo>
                    <a:pt x="3375" y="31823"/>
                  </a:lnTo>
                  <a:lnTo>
                    <a:pt x="709" y="28945"/>
                  </a:lnTo>
                  <a:lnTo>
                    <a:pt x="0" y="25537"/>
                  </a:lnTo>
                  <a:lnTo>
                    <a:pt x="2856" y="27275"/>
                  </a:lnTo>
                  <a:lnTo>
                    <a:pt x="5807" y="26309"/>
                  </a:lnTo>
                  <a:lnTo>
                    <a:pt x="6464" y="21975"/>
                  </a:lnTo>
                  <a:lnTo>
                    <a:pt x="8072" y="21000"/>
                  </a:lnTo>
                  <a:lnTo>
                    <a:pt x="12639" y="19861"/>
                  </a:lnTo>
                  <a:lnTo>
                    <a:pt x="15223" y="15780"/>
                  </a:lnTo>
                  <a:lnTo>
                    <a:pt x="16941" y="12515"/>
                  </a:lnTo>
                  <a:lnTo>
                    <a:pt x="18830" y="15161"/>
                  </a:lnTo>
                  <a:lnTo>
                    <a:pt x="19546" y="13402"/>
                  </a:lnTo>
                  <a:lnTo>
                    <a:pt x="21390" y="13547"/>
                  </a:lnTo>
                  <a:lnTo>
                    <a:pt x="21425" y="10257"/>
                  </a:lnTo>
                  <a:lnTo>
                    <a:pt x="21434" y="7720"/>
                  </a:lnTo>
                  <a:lnTo>
                    <a:pt x="24128" y="4100"/>
                  </a:lnTo>
                  <a:lnTo>
                    <a:pt x="25730" y="42"/>
                  </a:lnTo>
                  <a:lnTo>
                    <a:pt x="27278" y="0"/>
                  </a:lnTo>
                  <a:lnTo>
                    <a:pt x="29466" y="2580"/>
                  </a:lnTo>
                  <a:lnTo>
                    <a:pt x="29817" y="4823"/>
                  </a:lnTo>
                  <a:lnTo>
                    <a:pt x="32449" y="6229"/>
                  </a:lnTo>
                  <a:lnTo>
                    <a:pt x="35759" y="7744"/>
                  </a:lnTo>
                  <a:lnTo>
                    <a:pt x="35622" y="9776"/>
                  </a:lnTo>
                  <a:lnTo>
                    <a:pt x="33064" y="10064"/>
                  </a:lnTo>
                  <a:lnTo>
                    <a:pt x="33902" y="1258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9" name="Polygon form 1329"/>
            <p:cNvSpPr/>
            <p:nvPr/>
          </p:nvSpPr>
          <p:spPr>
            <a:xfrm>
              <a:off x="1105857" y="4718503"/>
              <a:ext cx="17047" cy="27203"/>
            </a:xfrm>
            <a:custGeom>
              <a:avLst/>
              <a:gdLst/>
              <a:ahLst/>
              <a:cxnLst/>
              <a:rect l="0" t="0" r="0" b="0"/>
              <a:pathLst>
                <a:path w="17047" h="27203">
                  <a:moveTo>
                    <a:pt x="3882" y="2165"/>
                  </a:moveTo>
                  <a:lnTo>
                    <a:pt x="4349" y="4745"/>
                  </a:lnTo>
                  <a:lnTo>
                    <a:pt x="6843" y="4116"/>
                  </a:lnTo>
                  <a:lnTo>
                    <a:pt x="7962" y="2032"/>
                  </a:lnTo>
                  <a:lnTo>
                    <a:pt x="8875" y="2492"/>
                  </a:lnTo>
                  <a:lnTo>
                    <a:pt x="11333" y="5512"/>
                  </a:lnTo>
                  <a:lnTo>
                    <a:pt x="13135" y="8875"/>
                  </a:lnTo>
                  <a:lnTo>
                    <a:pt x="13524" y="12274"/>
                  </a:lnTo>
                  <a:lnTo>
                    <a:pt x="13215" y="14575"/>
                  </a:lnTo>
                  <a:lnTo>
                    <a:pt x="13656" y="16309"/>
                  </a:lnTo>
                  <a:lnTo>
                    <a:pt x="14038" y="19297"/>
                  </a:lnTo>
                  <a:lnTo>
                    <a:pt x="15433" y="20683"/>
                  </a:lnTo>
                  <a:lnTo>
                    <a:pt x="17047" y="25149"/>
                  </a:lnTo>
                  <a:lnTo>
                    <a:pt x="17002" y="26859"/>
                  </a:lnTo>
                  <a:lnTo>
                    <a:pt x="14279" y="27203"/>
                  </a:lnTo>
                  <a:lnTo>
                    <a:pt x="10576" y="23474"/>
                  </a:lnTo>
                  <a:lnTo>
                    <a:pt x="5926" y="19493"/>
                  </a:lnTo>
                  <a:lnTo>
                    <a:pt x="5392" y="16930"/>
                  </a:lnTo>
                  <a:lnTo>
                    <a:pt x="3042" y="13578"/>
                  </a:lnTo>
                  <a:lnTo>
                    <a:pt x="2318" y="9417"/>
                  </a:lnTo>
                  <a:lnTo>
                    <a:pt x="787" y="6689"/>
                  </a:lnTo>
                  <a:lnTo>
                    <a:pt x="987" y="3025"/>
                  </a:lnTo>
                  <a:lnTo>
                    <a:pt x="0" y="904"/>
                  </a:lnTo>
                  <a:lnTo>
                    <a:pt x="604" y="0"/>
                  </a:lnTo>
                  <a:lnTo>
                    <a:pt x="3882" y="216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0" name="Polygon form 1330"/>
            <p:cNvSpPr/>
            <p:nvPr/>
          </p:nvSpPr>
          <p:spPr>
            <a:xfrm>
              <a:off x="766287" y="4831616"/>
              <a:ext cx="50304" cy="57089"/>
            </a:xfrm>
            <a:custGeom>
              <a:avLst/>
              <a:gdLst/>
              <a:ahLst/>
              <a:cxnLst/>
              <a:rect l="0" t="0" r="0" b="0"/>
              <a:pathLst>
                <a:path w="50304" h="57089">
                  <a:moveTo>
                    <a:pt x="15332" y="54823"/>
                  </a:moveTo>
                  <a:lnTo>
                    <a:pt x="12786" y="51249"/>
                  </a:lnTo>
                  <a:lnTo>
                    <a:pt x="11505" y="47802"/>
                  </a:lnTo>
                  <a:lnTo>
                    <a:pt x="10887" y="43216"/>
                  </a:lnTo>
                  <a:lnTo>
                    <a:pt x="10115" y="39801"/>
                  </a:lnTo>
                  <a:lnTo>
                    <a:pt x="9146" y="32548"/>
                  </a:lnTo>
                  <a:lnTo>
                    <a:pt x="9259" y="26918"/>
                  </a:lnTo>
                  <a:lnTo>
                    <a:pt x="8868" y="24348"/>
                  </a:lnTo>
                  <a:lnTo>
                    <a:pt x="7478" y="22402"/>
                  </a:lnTo>
                  <a:lnTo>
                    <a:pt x="5666" y="18506"/>
                  </a:lnTo>
                  <a:lnTo>
                    <a:pt x="3851" y="12853"/>
                  </a:lnTo>
                  <a:lnTo>
                    <a:pt x="3106" y="9896"/>
                  </a:lnTo>
                  <a:lnTo>
                    <a:pt x="152" y="5293"/>
                  </a:lnTo>
                  <a:lnTo>
                    <a:pt x="0" y="1683"/>
                  </a:lnTo>
                  <a:lnTo>
                    <a:pt x="1836" y="794"/>
                  </a:lnTo>
                  <a:lnTo>
                    <a:pt x="4114" y="0"/>
                  </a:lnTo>
                  <a:lnTo>
                    <a:pt x="6559" y="149"/>
                  </a:lnTo>
                  <a:lnTo>
                    <a:pt x="8758" y="2285"/>
                  </a:lnTo>
                  <a:lnTo>
                    <a:pt x="9337" y="1956"/>
                  </a:lnTo>
                  <a:lnTo>
                    <a:pt x="24640" y="1820"/>
                  </a:lnTo>
                  <a:lnTo>
                    <a:pt x="27177" y="4090"/>
                  </a:lnTo>
                  <a:lnTo>
                    <a:pt x="36277" y="4808"/>
                  </a:lnTo>
                  <a:lnTo>
                    <a:pt x="43284" y="2929"/>
                  </a:lnTo>
                  <a:lnTo>
                    <a:pt x="46418" y="1877"/>
                  </a:lnTo>
                  <a:lnTo>
                    <a:pt x="48853" y="2165"/>
                  </a:lnTo>
                  <a:lnTo>
                    <a:pt x="50294" y="3238"/>
                  </a:lnTo>
                  <a:lnTo>
                    <a:pt x="50304" y="3630"/>
                  </a:lnTo>
                  <a:lnTo>
                    <a:pt x="48131" y="4678"/>
                  </a:lnTo>
                  <a:lnTo>
                    <a:pt x="46988" y="4681"/>
                  </a:lnTo>
                  <a:lnTo>
                    <a:pt x="44501" y="6513"/>
                  </a:lnTo>
                  <a:lnTo>
                    <a:pt x="43146" y="4560"/>
                  </a:lnTo>
                  <a:lnTo>
                    <a:pt x="37269" y="6174"/>
                  </a:lnTo>
                  <a:lnTo>
                    <a:pt x="34460" y="6313"/>
                  </a:lnTo>
                  <a:lnTo>
                    <a:pt x="33623" y="23098"/>
                  </a:lnTo>
                  <a:lnTo>
                    <a:pt x="29939" y="23236"/>
                  </a:lnTo>
                  <a:lnTo>
                    <a:pt x="29277" y="36985"/>
                  </a:lnTo>
                  <a:lnTo>
                    <a:pt x="28308" y="54381"/>
                  </a:lnTo>
                  <a:lnTo>
                    <a:pt x="24914" y="56761"/>
                  </a:lnTo>
                  <a:lnTo>
                    <a:pt x="22939" y="57089"/>
                  </a:lnTo>
                  <a:lnTo>
                    <a:pt x="20699" y="56180"/>
                  </a:lnTo>
                  <a:lnTo>
                    <a:pt x="19083" y="55824"/>
                  </a:lnTo>
                  <a:lnTo>
                    <a:pt x="18572" y="53807"/>
                  </a:lnTo>
                  <a:lnTo>
                    <a:pt x="17195" y="52508"/>
                  </a:lnTo>
                  <a:lnTo>
                    <a:pt x="15332" y="54823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1" name="Polygon form 1331"/>
            <p:cNvSpPr/>
            <p:nvPr/>
          </p:nvSpPr>
          <p:spPr>
            <a:xfrm>
              <a:off x="723119" y="4641480"/>
              <a:ext cx="58453" cy="55611"/>
            </a:xfrm>
            <a:custGeom>
              <a:avLst/>
              <a:gdLst/>
              <a:ahLst/>
              <a:cxnLst/>
              <a:rect l="0" t="0" r="0" b="0"/>
              <a:pathLst>
                <a:path w="58453" h="55611">
                  <a:moveTo>
                    <a:pt x="7091" y="54298"/>
                  </a:moveTo>
                  <a:lnTo>
                    <a:pt x="7169" y="51079"/>
                  </a:lnTo>
                  <a:lnTo>
                    <a:pt x="2776" y="50014"/>
                  </a:lnTo>
                  <a:lnTo>
                    <a:pt x="2655" y="47739"/>
                  </a:lnTo>
                  <a:lnTo>
                    <a:pt x="511" y="44670"/>
                  </a:lnTo>
                  <a:lnTo>
                    <a:pt x="0" y="42529"/>
                  </a:lnTo>
                  <a:lnTo>
                    <a:pt x="300" y="40251"/>
                  </a:lnTo>
                  <a:lnTo>
                    <a:pt x="2730" y="40066"/>
                  </a:lnTo>
                  <a:lnTo>
                    <a:pt x="4129" y="38395"/>
                  </a:lnTo>
                  <a:lnTo>
                    <a:pt x="9299" y="37989"/>
                  </a:lnTo>
                  <a:lnTo>
                    <a:pt x="12660" y="37241"/>
                  </a:lnTo>
                  <a:lnTo>
                    <a:pt x="12965" y="34344"/>
                  </a:lnTo>
                  <a:lnTo>
                    <a:pt x="15012" y="31202"/>
                  </a:lnTo>
                  <a:lnTo>
                    <a:pt x="14915" y="20375"/>
                  </a:lnTo>
                  <a:lnTo>
                    <a:pt x="20191" y="18271"/>
                  </a:lnTo>
                  <a:lnTo>
                    <a:pt x="30891" y="9010"/>
                  </a:lnTo>
                  <a:lnTo>
                    <a:pt x="43435" y="0"/>
                  </a:lnTo>
                  <a:lnTo>
                    <a:pt x="49375" y="2002"/>
                  </a:lnTo>
                  <a:lnTo>
                    <a:pt x="51552" y="4576"/>
                  </a:lnTo>
                  <a:lnTo>
                    <a:pt x="54125" y="2813"/>
                  </a:lnTo>
                  <a:lnTo>
                    <a:pt x="55292" y="10124"/>
                  </a:lnTo>
                  <a:lnTo>
                    <a:pt x="56731" y="11341"/>
                  </a:lnTo>
                  <a:lnTo>
                    <a:pt x="56842" y="12838"/>
                  </a:lnTo>
                  <a:lnTo>
                    <a:pt x="58453" y="14444"/>
                  </a:lnTo>
                  <a:lnTo>
                    <a:pt x="57705" y="16474"/>
                  </a:lnTo>
                  <a:lnTo>
                    <a:pt x="56546" y="26032"/>
                  </a:lnTo>
                  <a:lnTo>
                    <a:pt x="56513" y="32155"/>
                  </a:lnTo>
                  <a:lnTo>
                    <a:pt x="51795" y="36611"/>
                  </a:lnTo>
                  <a:lnTo>
                    <a:pt x="50289" y="42814"/>
                  </a:lnTo>
                  <a:lnTo>
                    <a:pt x="51905" y="44553"/>
                  </a:lnTo>
                  <a:lnTo>
                    <a:pt x="51955" y="47580"/>
                  </a:lnTo>
                  <a:lnTo>
                    <a:pt x="54397" y="47681"/>
                  </a:lnTo>
                  <a:lnTo>
                    <a:pt x="54059" y="49899"/>
                  </a:lnTo>
                  <a:lnTo>
                    <a:pt x="52990" y="50172"/>
                  </a:lnTo>
                  <a:lnTo>
                    <a:pt x="52895" y="51671"/>
                  </a:lnTo>
                  <a:lnTo>
                    <a:pt x="52188" y="51777"/>
                  </a:lnTo>
                  <a:lnTo>
                    <a:pt x="49520" y="46632"/>
                  </a:lnTo>
                  <a:lnTo>
                    <a:pt x="48624" y="46447"/>
                  </a:lnTo>
                  <a:lnTo>
                    <a:pt x="45695" y="49085"/>
                  </a:lnTo>
                  <a:lnTo>
                    <a:pt x="42727" y="47719"/>
                  </a:lnTo>
                  <a:lnTo>
                    <a:pt x="40676" y="47450"/>
                  </a:lnTo>
                  <a:lnTo>
                    <a:pt x="39588" y="48113"/>
                  </a:lnTo>
                  <a:lnTo>
                    <a:pt x="37356" y="47975"/>
                  </a:lnTo>
                  <a:lnTo>
                    <a:pt x="35138" y="49983"/>
                  </a:lnTo>
                  <a:lnTo>
                    <a:pt x="33197" y="50102"/>
                  </a:lnTo>
                  <a:lnTo>
                    <a:pt x="28565" y="47679"/>
                  </a:lnTo>
                  <a:lnTo>
                    <a:pt x="26773" y="48836"/>
                  </a:lnTo>
                  <a:lnTo>
                    <a:pt x="24831" y="48759"/>
                  </a:lnTo>
                  <a:lnTo>
                    <a:pt x="23388" y="46985"/>
                  </a:lnTo>
                  <a:lnTo>
                    <a:pt x="19563" y="45236"/>
                  </a:lnTo>
                  <a:lnTo>
                    <a:pt x="15482" y="45797"/>
                  </a:lnTo>
                  <a:lnTo>
                    <a:pt x="14498" y="46814"/>
                  </a:lnTo>
                  <a:lnTo>
                    <a:pt x="13978" y="49518"/>
                  </a:lnTo>
                  <a:lnTo>
                    <a:pt x="12896" y="51414"/>
                  </a:lnTo>
                  <a:lnTo>
                    <a:pt x="12650" y="55611"/>
                  </a:lnTo>
                  <a:lnTo>
                    <a:pt x="9733" y="52908"/>
                  </a:lnTo>
                  <a:lnTo>
                    <a:pt x="8367" y="52921"/>
                  </a:lnTo>
                  <a:lnTo>
                    <a:pt x="7091" y="5429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2" name="Polygon form 1332"/>
            <p:cNvSpPr/>
            <p:nvPr/>
          </p:nvSpPr>
          <p:spPr>
            <a:xfrm>
              <a:off x="732325" y="4686715"/>
              <a:ext cx="45231" cy="45250"/>
            </a:xfrm>
            <a:custGeom>
              <a:avLst/>
              <a:gdLst/>
              <a:ahLst/>
              <a:cxnLst/>
              <a:rect l="0" t="0" r="0" b="0"/>
              <a:pathLst>
                <a:path w="45231" h="45250">
                  <a:moveTo>
                    <a:pt x="22321" y="42747"/>
                  </a:moveTo>
                  <a:lnTo>
                    <a:pt x="18340" y="44442"/>
                  </a:lnTo>
                  <a:lnTo>
                    <a:pt x="16881" y="44195"/>
                  </a:lnTo>
                  <a:lnTo>
                    <a:pt x="15407" y="45250"/>
                  </a:lnTo>
                  <a:lnTo>
                    <a:pt x="12333" y="45148"/>
                  </a:lnTo>
                  <a:lnTo>
                    <a:pt x="10269" y="42208"/>
                  </a:lnTo>
                  <a:lnTo>
                    <a:pt x="8995" y="38806"/>
                  </a:lnTo>
                  <a:lnTo>
                    <a:pt x="6269" y="35710"/>
                  </a:lnTo>
                  <a:lnTo>
                    <a:pt x="3386" y="35769"/>
                  </a:lnTo>
                  <a:lnTo>
                    <a:pt x="0" y="35768"/>
                  </a:lnTo>
                  <a:lnTo>
                    <a:pt x="205" y="28190"/>
                  </a:lnTo>
                  <a:lnTo>
                    <a:pt x="102" y="25200"/>
                  </a:lnTo>
                  <a:lnTo>
                    <a:pt x="816" y="22235"/>
                  </a:lnTo>
                  <a:lnTo>
                    <a:pt x="1990" y="20793"/>
                  </a:lnTo>
                  <a:lnTo>
                    <a:pt x="3835" y="17882"/>
                  </a:lnTo>
                  <a:lnTo>
                    <a:pt x="3427" y="16618"/>
                  </a:lnTo>
                  <a:lnTo>
                    <a:pt x="4172" y="14725"/>
                  </a:lnTo>
                  <a:lnTo>
                    <a:pt x="3302" y="11937"/>
                  </a:lnTo>
                  <a:lnTo>
                    <a:pt x="3444" y="10376"/>
                  </a:lnTo>
                  <a:lnTo>
                    <a:pt x="3690" y="6179"/>
                  </a:lnTo>
                  <a:lnTo>
                    <a:pt x="4772" y="4283"/>
                  </a:lnTo>
                  <a:lnTo>
                    <a:pt x="5292" y="1579"/>
                  </a:lnTo>
                  <a:lnTo>
                    <a:pt x="6276" y="561"/>
                  </a:lnTo>
                  <a:lnTo>
                    <a:pt x="10357" y="0"/>
                  </a:lnTo>
                  <a:lnTo>
                    <a:pt x="14182" y="1750"/>
                  </a:lnTo>
                  <a:lnTo>
                    <a:pt x="15625" y="3523"/>
                  </a:lnTo>
                  <a:lnTo>
                    <a:pt x="17568" y="3601"/>
                  </a:lnTo>
                  <a:lnTo>
                    <a:pt x="19359" y="2444"/>
                  </a:lnTo>
                  <a:lnTo>
                    <a:pt x="23992" y="4866"/>
                  </a:lnTo>
                  <a:lnTo>
                    <a:pt x="25932" y="4748"/>
                  </a:lnTo>
                  <a:lnTo>
                    <a:pt x="28150" y="2739"/>
                  </a:lnTo>
                  <a:lnTo>
                    <a:pt x="30382" y="2877"/>
                  </a:lnTo>
                  <a:lnTo>
                    <a:pt x="31470" y="2214"/>
                  </a:lnTo>
                  <a:lnTo>
                    <a:pt x="33521" y="2484"/>
                  </a:lnTo>
                  <a:lnTo>
                    <a:pt x="36489" y="3849"/>
                  </a:lnTo>
                  <a:lnTo>
                    <a:pt x="39418" y="1212"/>
                  </a:lnTo>
                  <a:lnTo>
                    <a:pt x="40314" y="1396"/>
                  </a:lnTo>
                  <a:lnTo>
                    <a:pt x="42983" y="6541"/>
                  </a:lnTo>
                  <a:lnTo>
                    <a:pt x="43689" y="6435"/>
                  </a:lnTo>
                  <a:lnTo>
                    <a:pt x="45231" y="8306"/>
                  </a:lnTo>
                  <a:lnTo>
                    <a:pt x="44831" y="9157"/>
                  </a:lnTo>
                  <a:lnTo>
                    <a:pt x="44657" y="10722"/>
                  </a:lnTo>
                  <a:lnTo>
                    <a:pt x="41500" y="14371"/>
                  </a:lnTo>
                  <a:lnTo>
                    <a:pt x="40533" y="17377"/>
                  </a:lnTo>
                  <a:lnTo>
                    <a:pt x="40027" y="19823"/>
                  </a:lnTo>
                  <a:lnTo>
                    <a:pt x="39229" y="20874"/>
                  </a:lnTo>
                  <a:lnTo>
                    <a:pt x="38496" y="24169"/>
                  </a:lnTo>
                  <a:lnTo>
                    <a:pt x="36469" y="26110"/>
                  </a:lnTo>
                  <a:lnTo>
                    <a:pt x="35899" y="28492"/>
                  </a:lnTo>
                  <a:lnTo>
                    <a:pt x="35056" y="30388"/>
                  </a:lnTo>
                  <a:lnTo>
                    <a:pt x="34714" y="32344"/>
                  </a:lnTo>
                  <a:lnTo>
                    <a:pt x="32092" y="33932"/>
                  </a:lnTo>
                  <a:lnTo>
                    <a:pt x="29924" y="32002"/>
                  </a:lnTo>
                  <a:lnTo>
                    <a:pt x="28471" y="32081"/>
                  </a:lnTo>
                  <a:lnTo>
                    <a:pt x="26205" y="34836"/>
                  </a:lnTo>
                  <a:lnTo>
                    <a:pt x="25095" y="34880"/>
                  </a:lnTo>
                  <a:lnTo>
                    <a:pt x="23294" y="39419"/>
                  </a:lnTo>
                  <a:lnTo>
                    <a:pt x="22321" y="4274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3" name="Polygon form 1333"/>
            <p:cNvSpPr/>
            <p:nvPr/>
          </p:nvSpPr>
          <p:spPr>
            <a:xfrm>
              <a:off x="388579" y="4678061"/>
              <a:ext cx="18415" cy="21045"/>
            </a:xfrm>
            <a:custGeom>
              <a:avLst/>
              <a:gdLst/>
              <a:ahLst/>
              <a:cxnLst/>
              <a:rect l="0" t="0" r="0" b="0"/>
              <a:pathLst>
                <a:path w="18415" h="21045">
                  <a:moveTo>
                    <a:pt x="6455" y="19152"/>
                  </a:moveTo>
                  <a:lnTo>
                    <a:pt x="5295" y="17577"/>
                  </a:lnTo>
                  <a:lnTo>
                    <a:pt x="3725" y="15557"/>
                  </a:lnTo>
                  <a:lnTo>
                    <a:pt x="3070" y="13880"/>
                  </a:lnTo>
                  <a:lnTo>
                    <a:pt x="1642" y="12299"/>
                  </a:lnTo>
                  <a:lnTo>
                    <a:pt x="0" y="10033"/>
                  </a:lnTo>
                  <a:lnTo>
                    <a:pt x="513" y="9279"/>
                  </a:lnTo>
                  <a:lnTo>
                    <a:pt x="1050" y="10034"/>
                  </a:lnTo>
                  <a:lnTo>
                    <a:pt x="1380" y="9691"/>
                  </a:lnTo>
                  <a:lnTo>
                    <a:pt x="2584" y="9512"/>
                  </a:lnTo>
                  <a:lnTo>
                    <a:pt x="3194" y="8395"/>
                  </a:lnTo>
                  <a:lnTo>
                    <a:pt x="3756" y="8363"/>
                  </a:lnTo>
                  <a:lnTo>
                    <a:pt x="3975" y="5938"/>
                  </a:lnTo>
                  <a:lnTo>
                    <a:pt x="4878" y="5840"/>
                  </a:lnTo>
                  <a:lnTo>
                    <a:pt x="5664" y="5892"/>
                  </a:lnTo>
                  <a:lnTo>
                    <a:pt x="6648" y="4595"/>
                  </a:lnTo>
                  <a:lnTo>
                    <a:pt x="7639" y="5614"/>
                  </a:lnTo>
                  <a:lnTo>
                    <a:pt x="8105" y="5011"/>
                  </a:lnTo>
                  <a:lnTo>
                    <a:pt x="8877" y="4441"/>
                  </a:lnTo>
                  <a:lnTo>
                    <a:pt x="10371" y="3114"/>
                  </a:lnTo>
                  <a:lnTo>
                    <a:pt x="10566" y="2103"/>
                  </a:lnTo>
                  <a:lnTo>
                    <a:pt x="10923" y="2154"/>
                  </a:lnTo>
                  <a:lnTo>
                    <a:pt x="11563" y="990"/>
                  </a:lnTo>
                  <a:lnTo>
                    <a:pt x="11977" y="855"/>
                  </a:lnTo>
                  <a:lnTo>
                    <a:pt x="12522" y="1620"/>
                  </a:lnTo>
                  <a:lnTo>
                    <a:pt x="13251" y="1859"/>
                  </a:lnTo>
                  <a:lnTo>
                    <a:pt x="14168" y="1252"/>
                  </a:lnTo>
                  <a:lnTo>
                    <a:pt x="15124" y="1270"/>
                  </a:lnTo>
                  <a:lnTo>
                    <a:pt x="16520" y="657"/>
                  </a:lnTo>
                  <a:lnTo>
                    <a:pt x="17132" y="0"/>
                  </a:lnTo>
                  <a:lnTo>
                    <a:pt x="18415" y="129"/>
                  </a:lnTo>
                  <a:lnTo>
                    <a:pt x="18028" y="592"/>
                  </a:lnTo>
                  <a:lnTo>
                    <a:pt x="17693" y="1684"/>
                  </a:lnTo>
                  <a:lnTo>
                    <a:pt x="17851" y="3488"/>
                  </a:lnTo>
                  <a:lnTo>
                    <a:pt x="16771" y="5142"/>
                  </a:lnTo>
                  <a:lnTo>
                    <a:pt x="16126" y="7110"/>
                  </a:lnTo>
                  <a:lnTo>
                    <a:pt x="15749" y="9271"/>
                  </a:lnTo>
                  <a:lnTo>
                    <a:pt x="15809" y="10541"/>
                  </a:lnTo>
                  <a:lnTo>
                    <a:pt x="15659" y="12755"/>
                  </a:lnTo>
                  <a:lnTo>
                    <a:pt x="15026" y="13227"/>
                  </a:lnTo>
                  <a:lnTo>
                    <a:pt x="14447" y="15323"/>
                  </a:lnTo>
                  <a:lnTo>
                    <a:pt x="14574" y="16625"/>
                  </a:lnTo>
                  <a:lnTo>
                    <a:pt x="13668" y="17869"/>
                  </a:lnTo>
                  <a:lnTo>
                    <a:pt x="13714" y="19200"/>
                  </a:lnTo>
                  <a:lnTo>
                    <a:pt x="14220" y="20017"/>
                  </a:lnTo>
                  <a:lnTo>
                    <a:pt x="13208" y="21045"/>
                  </a:lnTo>
                  <a:lnTo>
                    <a:pt x="12114" y="20699"/>
                  </a:lnTo>
                  <a:lnTo>
                    <a:pt x="11580" y="19677"/>
                  </a:lnTo>
                  <a:lnTo>
                    <a:pt x="10412" y="19247"/>
                  </a:lnTo>
                  <a:lnTo>
                    <a:pt x="9473" y="19874"/>
                  </a:lnTo>
                  <a:lnTo>
                    <a:pt x="7092" y="18528"/>
                  </a:lnTo>
                  <a:lnTo>
                    <a:pt x="6455" y="1915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4" name="Polygon form 1334"/>
            <p:cNvSpPr/>
            <p:nvPr/>
          </p:nvSpPr>
          <p:spPr>
            <a:xfrm>
              <a:off x="732541" y="4500337"/>
              <a:ext cx="11654" cy="12722"/>
            </a:xfrm>
            <a:custGeom>
              <a:avLst/>
              <a:gdLst/>
              <a:ahLst/>
              <a:cxnLst/>
              <a:rect l="0" t="0" r="0" b="0"/>
              <a:pathLst>
                <a:path w="11654" h="12722">
                  <a:moveTo>
                    <a:pt x="8405" y="0"/>
                  </a:moveTo>
                  <a:lnTo>
                    <a:pt x="11002" y="120"/>
                  </a:lnTo>
                  <a:lnTo>
                    <a:pt x="11654" y="1706"/>
                  </a:lnTo>
                  <a:lnTo>
                    <a:pt x="11052" y="6014"/>
                  </a:lnTo>
                  <a:lnTo>
                    <a:pt x="10322" y="7788"/>
                  </a:lnTo>
                  <a:lnTo>
                    <a:pt x="8420" y="7799"/>
                  </a:lnTo>
                  <a:lnTo>
                    <a:pt x="9129" y="12722"/>
                  </a:lnTo>
                  <a:lnTo>
                    <a:pt x="7337" y="11632"/>
                  </a:lnTo>
                  <a:lnTo>
                    <a:pt x="5259" y="9582"/>
                  </a:lnTo>
                  <a:lnTo>
                    <a:pt x="2337" y="10568"/>
                  </a:lnTo>
                  <a:lnTo>
                    <a:pt x="0" y="10205"/>
                  </a:lnTo>
                  <a:lnTo>
                    <a:pt x="1610" y="8909"/>
                  </a:lnTo>
                  <a:lnTo>
                    <a:pt x="4194" y="1985"/>
                  </a:lnTo>
                  <a:lnTo>
                    <a:pt x="8405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5" name="Polygon form 1335"/>
            <p:cNvSpPr/>
            <p:nvPr/>
          </p:nvSpPr>
          <p:spPr>
            <a:xfrm>
              <a:off x="736221" y="4416500"/>
              <a:ext cx="65183" cy="62348"/>
            </a:xfrm>
            <a:custGeom>
              <a:avLst/>
              <a:gdLst/>
              <a:ahLst/>
              <a:cxnLst/>
              <a:rect l="0" t="0" r="0" b="0"/>
              <a:pathLst>
                <a:path w="65183" h="62348">
                  <a:moveTo>
                    <a:pt x="55790" y="0"/>
                  </a:moveTo>
                  <a:lnTo>
                    <a:pt x="64500" y="3234"/>
                  </a:lnTo>
                  <a:lnTo>
                    <a:pt x="61613" y="4566"/>
                  </a:lnTo>
                  <a:lnTo>
                    <a:pt x="65183" y="7436"/>
                  </a:lnTo>
                  <a:lnTo>
                    <a:pt x="61345" y="9422"/>
                  </a:lnTo>
                  <a:lnTo>
                    <a:pt x="59386" y="9903"/>
                  </a:lnTo>
                  <a:lnTo>
                    <a:pt x="59632" y="6592"/>
                  </a:lnTo>
                  <a:lnTo>
                    <a:pt x="55918" y="4805"/>
                  </a:lnTo>
                  <a:lnTo>
                    <a:pt x="52377" y="6480"/>
                  </a:lnTo>
                  <a:lnTo>
                    <a:pt x="51912" y="9942"/>
                  </a:lnTo>
                  <a:lnTo>
                    <a:pt x="49912" y="12067"/>
                  </a:lnTo>
                  <a:lnTo>
                    <a:pt x="46903" y="10989"/>
                  </a:lnTo>
                  <a:lnTo>
                    <a:pt x="43584" y="11285"/>
                  </a:lnTo>
                  <a:lnTo>
                    <a:pt x="40257" y="8857"/>
                  </a:lnTo>
                  <a:lnTo>
                    <a:pt x="38948" y="10123"/>
                  </a:lnTo>
                  <a:lnTo>
                    <a:pt x="37387" y="10342"/>
                  </a:lnTo>
                  <a:lnTo>
                    <a:pt x="37542" y="13436"/>
                  </a:lnTo>
                  <a:lnTo>
                    <a:pt x="32526" y="12760"/>
                  </a:lnTo>
                  <a:lnTo>
                    <a:pt x="32238" y="15384"/>
                  </a:lnTo>
                  <a:lnTo>
                    <a:pt x="29722" y="15404"/>
                  </a:lnTo>
                  <a:lnTo>
                    <a:pt x="28450" y="18769"/>
                  </a:lnTo>
                  <a:lnTo>
                    <a:pt x="26457" y="24009"/>
                  </a:lnTo>
                  <a:lnTo>
                    <a:pt x="23003" y="30668"/>
                  </a:lnTo>
                  <a:lnTo>
                    <a:pt x="24180" y="32261"/>
                  </a:lnTo>
                  <a:lnTo>
                    <a:pt x="23419" y="34134"/>
                  </a:lnTo>
                  <a:lnTo>
                    <a:pt x="20662" y="34083"/>
                  </a:lnTo>
                  <a:lnTo>
                    <a:pt x="19270" y="38509"/>
                  </a:lnTo>
                  <a:lnTo>
                    <a:pt x="20008" y="44747"/>
                  </a:lnTo>
                  <a:lnTo>
                    <a:pt x="22053" y="47111"/>
                  </a:lnTo>
                  <a:lnTo>
                    <a:pt x="21598" y="52645"/>
                  </a:lnTo>
                  <a:lnTo>
                    <a:pt x="19439" y="55890"/>
                  </a:lnTo>
                  <a:lnTo>
                    <a:pt x="18355" y="58610"/>
                  </a:lnTo>
                  <a:lnTo>
                    <a:pt x="16164" y="55743"/>
                  </a:lnTo>
                  <a:lnTo>
                    <a:pt x="10690" y="61222"/>
                  </a:lnTo>
                  <a:lnTo>
                    <a:pt x="6781" y="62348"/>
                  </a:lnTo>
                  <a:lnTo>
                    <a:pt x="2568" y="59975"/>
                  </a:lnTo>
                  <a:lnTo>
                    <a:pt x="1320" y="54927"/>
                  </a:lnTo>
                  <a:lnTo>
                    <a:pt x="0" y="44083"/>
                  </a:lnTo>
                  <a:lnTo>
                    <a:pt x="2489" y="41047"/>
                  </a:lnTo>
                  <a:lnTo>
                    <a:pt x="9692" y="37057"/>
                  </a:lnTo>
                  <a:lnTo>
                    <a:pt x="14811" y="32165"/>
                  </a:lnTo>
                  <a:lnTo>
                    <a:pt x="19207" y="25569"/>
                  </a:lnTo>
                  <a:lnTo>
                    <a:pt x="24587" y="16427"/>
                  </a:lnTo>
                  <a:lnTo>
                    <a:pt x="28487" y="12837"/>
                  </a:lnTo>
                  <a:lnTo>
                    <a:pt x="34627" y="6847"/>
                  </a:lnTo>
                  <a:lnTo>
                    <a:pt x="39811" y="4701"/>
                  </a:lnTo>
                  <a:lnTo>
                    <a:pt x="44009" y="4875"/>
                  </a:lnTo>
                  <a:lnTo>
                    <a:pt x="46988" y="919"/>
                  </a:lnTo>
                  <a:lnTo>
                    <a:pt x="51568" y="1032"/>
                  </a:lnTo>
                  <a:lnTo>
                    <a:pt x="5579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6" name="Polygon form 1336"/>
            <p:cNvSpPr/>
            <p:nvPr/>
          </p:nvSpPr>
          <p:spPr>
            <a:xfrm>
              <a:off x="743849" y="4375432"/>
              <a:ext cx="23945" cy="15406"/>
            </a:xfrm>
            <a:custGeom>
              <a:avLst/>
              <a:gdLst/>
              <a:ahLst/>
              <a:cxnLst/>
              <a:rect l="0" t="0" r="0" b="0"/>
              <a:pathLst>
                <a:path w="23945" h="15406">
                  <a:moveTo>
                    <a:pt x="16266" y="1605"/>
                  </a:moveTo>
                  <a:lnTo>
                    <a:pt x="23945" y="5002"/>
                  </a:lnTo>
                  <a:lnTo>
                    <a:pt x="18983" y="6920"/>
                  </a:lnTo>
                  <a:lnTo>
                    <a:pt x="18470" y="10384"/>
                  </a:lnTo>
                  <a:lnTo>
                    <a:pt x="16722" y="11293"/>
                  </a:lnTo>
                  <a:lnTo>
                    <a:pt x="16371" y="15191"/>
                  </a:lnTo>
                  <a:lnTo>
                    <a:pt x="13714" y="15406"/>
                  </a:lnTo>
                  <a:lnTo>
                    <a:pt x="8504" y="12597"/>
                  </a:lnTo>
                  <a:lnTo>
                    <a:pt x="10247" y="10909"/>
                  </a:lnTo>
                  <a:lnTo>
                    <a:pt x="6781" y="9585"/>
                  </a:lnTo>
                  <a:lnTo>
                    <a:pt x="2074" y="5657"/>
                  </a:lnTo>
                  <a:lnTo>
                    <a:pt x="0" y="1993"/>
                  </a:lnTo>
                  <a:lnTo>
                    <a:pt x="5456" y="268"/>
                  </a:lnTo>
                  <a:lnTo>
                    <a:pt x="6838" y="1900"/>
                  </a:lnTo>
                  <a:lnTo>
                    <a:pt x="9803" y="1806"/>
                  </a:lnTo>
                  <a:lnTo>
                    <a:pt x="10322" y="195"/>
                  </a:lnTo>
                  <a:lnTo>
                    <a:pt x="13331" y="0"/>
                  </a:lnTo>
                  <a:lnTo>
                    <a:pt x="16266" y="160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7" name="Polygon form 1337"/>
            <p:cNvSpPr/>
            <p:nvPr/>
          </p:nvSpPr>
          <p:spPr>
            <a:xfrm>
              <a:off x="757717" y="4372438"/>
              <a:ext cx="20957" cy="5873"/>
            </a:xfrm>
            <a:custGeom>
              <a:avLst/>
              <a:gdLst/>
              <a:ahLst/>
              <a:cxnLst/>
              <a:rect l="0" t="0" r="0" b="0"/>
              <a:pathLst>
                <a:path w="20957" h="5873">
                  <a:moveTo>
                    <a:pt x="16455" y="1087"/>
                  </a:moveTo>
                  <a:lnTo>
                    <a:pt x="20957" y="2655"/>
                  </a:lnTo>
                  <a:lnTo>
                    <a:pt x="18619" y="5222"/>
                  </a:lnTo>
                  <a:lnTo>
                    <a:pt x="12696" y="5873"/>
                  </a:lnTo>
                  <a:lnTo>
                    <a:pt x="6337" y="5182"/>
                  </a:lnTo>
                  <a:lnTo>
                    <a:pt x="5683" y="3897"/>
                  </a:lnTo>
                  <a:lnTo>
                    <a:pt x="2686" y="3853"/>
                  </a:lnTo>
                  <a:lnTo>
                    <a:pt x="0" y="1729"/>
                  </a:lnTo>
                  <a:lnTo>
                    <a:pt x="6040" y="345"/>
                  </a:lnTo>
                  <a:lnTo>
                    <a:pt x="9273" y="1430"/>
                  </a:lnTo>
                  <a:lnTo>
                    <a:pt x="10986" y="0"/>
                  </a:lnTo>
                  <a:lnTo>
                    <a:pt x="16455" y="108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8" name="Polygon form 1338"/>
            <p:cNvSpPr/>
            <p:nvPr/>
          </p:nvSpPr>
          <p:spPr>
            <a:xfrm>
              <a:off x="766974" y="4382735"/>
              <a:ext cx="8921" cy="4739"/>
            </a:xfrm>
            <a:custGeom>
              <a:avLst/>
              <a:gdLst/>
              <a:ahLst/>
              <a:cxnLst/>
              <a:rect l="0" t="0" r="0" b="0"/>
              <a:pathLst>
                <a:path w="8921" h="4739">
                  <a:moveTo>
                    <a:pt x="8921" y="2743"/>
                  </a:moveTo>
                  <a:lnTo>
                    <a:pt x="4517" y="4739"/>
                  </a:lnTo>
                  <a:lnTo>
                    <a:pt x="408" y="3713"/>
                  </a:lnTo>
                  <a:lnTo>
                    <a:pt x="1642" y="2482"/>
                  </a:lnTo>
                  <a:lnTo>
                    <a:pt x="0" y="1006"/>
                  </a:lnTo>
                  <a:lnTo>
                    <a:pt x="4238" y="0"/>
                  </a:lnTo>
                  <a:lnTo>
                    <a:pt x="5525" y="1742"/>
                  </a:lnTo>
                  <a:lnTo>
                    <a:pt x="8921" y="274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9" name="Polygon form 1339"/>
            <p:cNvSpPr/>
            <p:nvPr/>
          </p:nvSpPr>
          <p:spPr>
            <a:xfrm>
              <a:off x="1012886" y="4603045"/>
              <a:ext cx="31755" cy="18771"/>
            </a:xfrm>
            <a:custGeom>
              <a:avLst/>
              <a:gdLst/>
              <a:ahLst/>
              <a:cxnLst/>
              <a:rect l="0" t="0" r="0" b="0"/>
              <a:pathLst>
                <a:path w="31755" h="18771">
                  <a:moveTo>
                    <a:pt x="30125" y="11399"/>
                  </a:moveTo>
                  <a:lnTo>
                    <a:pt x="30401" y="13519"/>
                  </a:lnTo>
                  <a:lnTo>
                    <a:pt x="31681" y="16610"/>
                  </a:lnTo>
                  <a:lnTo>
                    <a:pt x="31755" y="18566"/>
                  </a:lnTo>
                  <a:lnTo>
                    <a:pt x="28748" y="18771"/>
                  </a:lnTo>
                  <a:lnTo>
                    <a:pt x="24094" y="17806"/>
                  </a:lnTo>
                  <a:lnTo>
                    <a:pt x="21173" y="17452"/>
                  </a:lnTo>
                  <a:lnTo>
                    <a:pt x="18467" y="15052"/>
                  </a:lnTo>
                  <a:lnTo>
                    <a:pt x="13342" y="14616"/>
                  </a:lnTo>
                  <a:lnTo>
                    <a:pt x="7948" y="12070"/>
                  </a:lnTo>
                  <a:lnTo>
                    <a:pt x="3951" y="9818"/>
                  </a:lnTo>
                  <a:lnTo>
                    <a:pt x="0" y="8117"/>
                  </a:lnTo>
                  <a:lnTo>
                    <a:pt x="245" y="3520"/>
                  </a:lnTo>
                  <a:lnTo>
                    <a:pt x="1942" y="1224"/>
                  </a:lnTo>
                  <a:lnTo>
                    <a:pt x="3115" y="0"/>
                  </a:lnTo>
                  <a:lnTo>
                    <a:pt x="6384" y="1372"/>
                  </a:lnTo>
                  <a:lnTo>
                    <a:pt x="10848" y="4387"/>
                  </a:lnTo>
                  <a:lnTo>
                    <a:pt x="13051" y="5001"/>
                  </a:lnTo>
                  <a:lnTo>
                    <a:pt x="14876" y="7290"/>
                  </a:lnTo>
                  <a:lnTo>
                    <a:pt x="17926" y="8133"/>
                  </a:lnTo>
                  <a:lnTo>
                    <a:pt x="21414" y="10153"/>
                  </a:lnTo>
                  <a:lnTo>
                    <a:pt x="25790" y="11101"/>
                  </a:lnTo>
                  <a:lnTo>
                    <a:pt x="30125" y="1139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0" name="Polygon form 1340"/>
            <p:cNvSpPr/>
            <p:nvPr/>
          </p:nvSpPr>
          <p:spPr>
            <a:xfrm>
              <a:off x="730006" y="4509919"/>
              <a:ext cx="11664" cy="9137"/>
            </a:xfrm>
            <a:custGeom>
              <a:avLst/>
              <a:gdLst/>
              <a:ahLst/>
              <a:cxnLst/>
              <a:rect l="0" t="0" r="0" b="0"/>
              <a:pathLst>
                <a:path w="11664" h="9137">
                  <a:moveTo>
                    <a:pt x="2535" y="623"/>
                  </a:moveTo>
                  <a:lnTo>
                    <a:pt x="4873" y="986"/>
                  </a:lnTo>
                  <a:lnTo>
                    <a:pt x="7794" y="0"/>
                  </a:lnTo>
                  <a:lnTo>
                    <a:pt x="9872" y="2050"/>
                  </a:lnTo>
                  <a:lnTo>
                    <a:pt x="11664" y="3140"/>
                  </a:lnTo>
                  <a:lnTo>
                    <a:pt x="11411" y="6318"/>
                  </a:lnTo>
                  <a:lnTo>
                    <a:pt x="10579" y="6499"/>
                  </a:lnTo>
                  <a:lnTo>
                    <a:pt x="10315" y="9137"/>
                  </a:lnTo>
                  <a:lnTo>
                    <a:pt x="7433" y="7004"/>
                  </a:lnTo>
                  <a:lnTo>
                    <a:pt x="5790" y="7376"/>
                  </a:lnTo>
                  <a:lnTo>
                    <a:pt x="3499" y="5166"/>
                  </a:lnTo>
                  <a:lnTo>
                    <a:pt x="1974" y="3283"/>
                  </a:lnTo>
                  <a:lnTo>
                    <a:pt x="487" y="3208"/>
                  </a:lnTo>
                  <a:lnTo>
                    <a:pt x="0" y="1556"/>
                  </a:lnTo>
                  <a:lnTo>
                    <a:pt x="2535" y="62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1" name="Polygon form 1341"/>
            <p:cNvSpPr/>
            <p:nvPr/>
          </p:nvSpPr>
          <p:spPr>
            <a:xfrm>
              <a:off x="1248123" y="4980402"/>
              <a:ext cx="45488" cy="28957"/>
            </a:xfrm>
            <a:custGeom>
              <a:avLst/>
              <a:gdLst/>
              <a:ahLst/>
              <a:cxnLst/>
              <a:rect l="0" t="0" r="0" b="0"/>
              <a:pathLst>
                <a:path w="45488" h="28957">
                  <a:moveTo>
                    <a:pt x="42800" y="2299"/>
                  </a:moveTo>
                  <a:lnTo>
                    <a:pt x="41565" y="4532"/>
                  </a:lnTo>
                  <a:lnTo>
                    <a:pt x="45488" y="2848"/>
                  </a:lnTo>
                  <a:lnTo>
                    <a:pt x="44371" y="5166"/>
                  </a:lnTo>
                  <a:lnTo>
                    <a:pt x="42409" y="7312"/>
                  </a:lnTo>
                  <a:lnTo>
                    <a:pt x="39168" y="9460"/>
                  </a:lnTo>
                  <a:lnTo>
                    <a:pt x="33822" y="12826"/>
                  </a:lnTo>
                  <a:lnTo>
                    <a:pt x="30462" y="14571"/>
                  </a:lnTo>
                  <a:lnTo>
                    <a:pt x="29183" y="17185"/>
                  </a:lnTo>
                  <a:lnTo>
                    <a:pt x="26967" y="16825"/>
                  </a:lnTo>
                  <a:lnTo>
                    <a:pt x="22763" y="18244"/>
                  </a:lnTo>
                  <a:lnTo>
                    <a:pt x="18855" y="21356"/>
                  </a:lnTo>
                  <a:lnTo>
                    <a:pt x="12340" y="26049"/>
                  </a:lnTo>
                  <a:lnTo>
                    <a:pt x="7993" y="27824"/>
                  </a:lnTo>
                  <a:lnTo>
                    <a:pt x="5225" y="28957"/>
                  </a:lnTo>
                  <a:lnTo>
                    <a:pt x="2821" y="28367"/>
                  </a:lnTo>
                  <a:lnTo>
                    <a:pt x="2655" y="26413"/>
                  </a:lnTo>
                  <a:lnTo>
                    <a:pt x="0" y="25504"/>
                  </a:lnTo>
                  <a:lnTo>
                    <a:pt x="1291" y="23612"/>
                  </a:lnTo>
                  <a:lnTo>
                    <a:pt x="6305" y="20229"/>
                  </a:lnTo>
                  <a:lnTo>
                    <a:pt x="14477" y="15980"/>
                  </a:lnTo>
                  <a:lnTo>
                    <a:pt x="17183" y="15379"/>
                  </a:lnTo>
                  <a:lnTo>
                    <a:pt x="20998" y="13854"/>
                  </a:lnTo>
                  <a:lnTo>
                    <a:pt x="25879" y="11680"/>
                  </a:lnTo>
                  <a:lnTo>
                    <a:pt x="30005" y="9384"/>
                  </a:lnTo>
                  <a:lnTo>
                    <a:pt x="34719" y="5845"/>
                  </a:lnTo>
                  <a:lnTo>
                    <a:pt x="36973" y="4761"/>
                  </a:lnTo>
                  <a:lnTo>
                    <a:pt x="39945" y="1991"/>
                  </a:lnTo>
                  <a:lnTo>
                    <a:pt x="44081" y="0"/>
                  </a:lnTo>
                  <a:lnTo>
                    <a:pt x="42800" y="229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2" name="Polygon form 1342"/>
            <p:cNvSpPr/>
            <p:nvPr/>
          </p:nvSpPr>
          <p:spPr>
            <a:xfrm>
              <a:off x="1293749" y="4948841"/>
              <a:ext cx="27893" cy="39006"/>
            </a:xfrm>
            <a:custGeom>
              <a:avLst/>
              <a:gdLst/>
              <a:ahLst/>
              <a:cxnLst/>
              <a:rect l="0" t="0" r="0" b="0"/>
              <a:pathLst>
                <a:path w="27893" h="39006">
                  <a:moveTo>
                    <a:pt x="22687" y="9906"/>
                  </a:moveTo>
                  <a:lnTo>
                    <a:pt x="20459" y="15851"/>
                  </a:lnTo>
                  <a:lnTo>
                    <a:pt x="23425" y="12259"/>
                  </a:lnTo>
                  <a:lnTo>
                    <a:pt x="23644" y="13942"/>
                  </a:lnTo>
                  <a:lnTo>
                    <a:pt x="20843" y="18009"/>
                  </a:lnTo>
                  <a:lnTo>
                    <a:pt x="21832" y="20160"/>
                  </a:lnTo>
                  <a:lnTo>
                    <a:pt x="23495" y="20953"/>
                  </a:lnTo>
                  <a:lnTo>
                    <a:pt x="26893" y="19265"/>
                  </a:lnTo>
                  <a:lnTo>
                    <a:pt x="27893" y="20156"/>
                  </a:lnTo>
                  <a:lnTo>
                    <a:pt x="23184" y="24675"/>
                  </a:lnTo>
                  <a:lnTo>
                    <a:pt x="19629" y="27548"/>
                  </a:lnTo>
                  <a:lnTo>
                    <a:pt x="17484" y="27013"/>
                  </a:lnTo>
                  <a:lnTo>
                    <a:pt x="15315" y="28443"/>
                  </a:lnTo>
                  <a:lnTo>
                    <a:pt x="13611" y="30723"/>
                  </a:lnTo>
                  <a:lnTo>
                    <a:pt x="12323" y="31602"/>
                  </a:lnTo>
                  <a:lnTo>
                    <a:pt x="8726" y="34167"/>
                  </a:lnTo>
                  <a:lnTo>
                    <a:pt x="4090" y="37401"/>
                  </a:lnTo>
                  <a:lnTo>
                    <a:pt x="0" y="39006"/>
                  </a:lnTo>
                  <a:lnTo>
                    <a:pt x="743" y="37572"/>
                  </a:lnTo>
                  <a:lnTo>
                    <a:pt x="219" y="36606"/>
                  </a:lnTo>
                  <a:lnTo>
                    <a:pt x="5693" y="32707"/>
                  </a:lnTo>
                  <a:lnTo>
                    <a:pt x="7252" y="29691"/>
                  </a:lnTo>
                  <a:lnTo>
                    <a:pt x="5885" y="27038"/>
                  </a:lnTo>
                  <a:lnTo>
                    <a:pt x="7576" y="25177"/>
                  </a:lnTo>
                  <a:lnTo>
                    <a:pt x="11263" y="23754"/>
                  </a:lnTo>
                  <a:lnTo>
                    <a:pt x="15138" y="19828"/>
                  </a:lnTo>
                  <a:lnTo>
                    <a:pt x="17785" y="16413"/>
                  </a:lnTo>
                  <a:lnTo>
                    <a:pt x="19391" y="12669"/>
                  </a:lnTo>
                  <a:lnTo>
                    <a:pt x="20212" y="11753"/>
                  </a:lnTo>
                  <a:lnTo>
                    <a:pt x="20455" y="9319"/>
                  </a:lnTo>
                  <a:lnTo>
                    <a:pt x="21606" y="4216"/>
                  </a:lnTo>
                  <a:lnTo>
                    <a:pt x="23095" y="231"/>
                  </a:lnTo>
                  <a:lnTo>
                    <a:pt x="24571" y="0"/>
                  </a:lnTo>
                  <a:lnTo>
                    <a:pt x="24082" y="3242"/>
                  </a:lnTo>
                  <a:lnTo>
                    <a:pt x="25465" y="5026"/>
                  </a:lnTo>
                  <a:lnTo>
                    <a:pt x="22687" y="990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3" name="Polygon form 1343"/>
            <p:cNvSpPr/>
            <p:nvPr/>
          </p:nvSpPr>
          <p:spPr>
            <a:xfrm>
              <a:off x="917374" y="4632445"/>
              <a:ext cx="27226" cy="39789"/>
            </a:xfrm>
            <a:custGeom>
              <a:avLst/>
              <a:gdLst/>
              <a:ahLst/>
              <a:cxnLst/>
              <a:rect l="0" t="0" r="0" b="0"/>
              <a:pathLst>
                <a:path w="27226" h="39789">
                  <a:moveTo>
                    <a:pt x="24486" y="18050"/>
                  </a:moveTo>
                  <a:lnTo>
                    <a:pt x="23513" y="21362"/>
                  </a:lnTo>
                  <a:lnTo>
                    <a:pt x="21787" y="21143"/>
                  </a:lnTo>
                  <a:lnTo>
                    <a:pt x="21151" y="22301"/>
                  </a:lnTo>
                  <a:lnTo>
                    <a:pt x="20844" y="24742"/>
                  </a:lnTo>
                  <a:lnTo>
                    <a:pt x="21679" y="27937"/>
                  </a:lnTo>
                  <a:lnTo>
                    <a:pt x="21393" y="28532"/>
                  </a:lnTo>
                  <a:lnTo>
                    <a:pt x="19665" y="28547"/>
                  </a:lnTo>
                  <a:lnTo>
                    <a:pt x="17520" y="30378"/>
                  </a:lnTo>
                  <a:lnTo>
                    <a:pt x="17406" y="32718"/>
                  </a:lnTo>
                  <a:lnTo>
                    <a:pt x="16653" y="33743"/>
                  </a:lnTo>
                  <a:lnTo>
                    <a:pt x="14309" y="33743"/>
                  </a:lnTo>
                  <a:lnTo>
                    <a:pt x="12959" y="34972"/>
                  </a:lnTo>
                  <a:lnTo>
                    <a:pt x="13171" y="36905"/>
                  </a:lnTo>
                  <a:lnTo>
                    <a:pt x="11477" y="38262"/>
                  </a:lnTo>
                  <a:lnTo>
                    <a:pt x="9353" y="37842"/>
                  </a:lnTo>
                  <a:lnTo>
                    <a:pt x="6983" y="39493"/>
                  </a:lnTo>
                  <a:lnTo>
                    <a:pt x="5265" y="39789"/>
                  </a:lnTo>
                  <a:lnTo>
                    <a:pt x="3722" y="36467"/>
                  </a:lnTo>
                  <a:lnTo>
                    <a:pt x="0" y="28629"/>
                  </a:lnTo>
                  <a:lnTo>
                    <a:pt x="10720" y="23659"/>
                  </a:lnTo>
                  <a:lnTo>
                    <a:pt x="12044" y="14046"/>
                  </a:lnTo>
                  <a:lnTo>
                    <a:pt x="9901" y="10692"/>
                  </a:lnTo>
                  <a:lnTo>
                    <a:pt x="9742" y="8765"/>
                  </a:lnTo>
                  <a:lnTo>
                    <a:pt x="10553" y="6764"/>
                  </a:lnTo>
                  <a:lnTo>
                    <a:pt x="10292" y="4810"/>
                  </a:lnTo>
                  <a:lnTo>
                    <a:pt x="11831" y="3832"/>
                  </a:lnTo>
                  <a:lnTo>
                    <a:pt x="11083" y="3181"/>
                  </a:lnTo>
                  <a:lnTo>
                    <a:pt x="10935" y="61"/>
                  </a:lnTo>
                  <a:lnTo>
                    <a:pt x="12812" y="0"/>
                  </a:lnTo>
                  <a:lnTo>
                    <a:pt x="14944" y="3230"/>
                  </a:lnTo>
                  <a:lnTo>
                    <a:pt x="17257" y="4921"/>
                  </a:lnTo>
                  <a:lnTo>
                    <a:pt x="20058" y="5486"/>
                  </a:lnTo>
                  <a:lnTo>
                    <a:pt x="22375" y="6310"/>
                  </a:lnTo>
                  <a:lnTo>
                    <a:pt x="24442" y="9020"/>
                  </a:lnTo>
                  <a:lnTo>
                    <a:pt x="25668" y="10590"/>
                  </a:lnTo>
                  <a:lnTo>
                    <a:pt x="27082" y="11168"/>
                  </a:lnTo>
                  <a:lnTo>
                    <a:pt x="27226" y="12238"/>
                  </a:lnTo>
                  <a:lnTo>
                    <a:pt x="26267" y="15125"/>
                  </a:lnTo>
                  <a:lnTo>
                    <a:pt x="25853" y="16484"/>
                  </a:lnTo>
                  <a:lnTo>
                    <a:pt x="24486" y="1805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4" name="Polygon form 1344"/>
            <p:cNvSpPr/>
            <p:nvPr/>
          </p:nvSpPr>
          <p:spPr>
            <a:xfrm>
              <a:off x="928170" y="4625414"/>
              <a:ext cx="1331" cy="3266"/>
            </a:xfrm>
            <a:custGeom>
              <a:avLst/>
              <a:gdLst/>
              <a:ahLst/>
              <a:cxnLst/>
              <a:rect l="0" t="0" r="0" b="0"/>
              <a:pathLst>
                <a:path w="1331" h="3266">
                  <a:moveTo>
                    <a:pt x="1293" y="2387"/>
                  </a:moveTo>
                  <a:lnTo>
                    <a:pt x="948" y="3266"/>
                  </a:lnTo>
                  <a:lnTo>
                    <a:pt x="0" y="1653"/>
                  </a:lnTo>
                  <a:lnTo>
                    <a:pt x="813" y="0"/>
                  </a:lnTo>
                  <a:lnTo>
                    <a:pt x="1331" y="404"/>
                  </a:lnTo>
                  <a:lnTo>
                    <a:pt x="1293" y="238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5" name="Polygon form 1345"/>
            <p:cNvSpPr/>
            <p:nvPr/>
          </p:nvSpPr>
          <p:spPr>
            <a:xfrm>
              <a:off x="942503" y="4571621"/>
              <a:ext cx="53465" cy="65665"/>
            </a:xfrm>
            <a:custGeom>
              <a:avLst/>
              <a:gdLst/>
              <a:ahLst/>
              <a:cxnLst/>
              <a:rect l="0" t="0" r="0" b="0"/>
              <a:pathLst>
                <a:path w="53465" h="65665">
                  <a:moveTo>
                    <a:pt x="41770" y="0"/>
                  </a:moveTo>
                  <a:lnTo>
                    <a:pt x="45010" y="2124"/>
                  </a:lnTo>
                  <a:lnTo>
                    <a:pt x="47157" y="5776"/>
                  </a:lnTo>
                  <a:lnTo>
                    <a:pt x="53465" y="7463"/>
                  </a:lnTo>
                  <a:lnTo>
                    <a:pt x="51298" y="11668"/>
                  </a:lnTo>
                  <a:lnTo>
                    <a:pt x="47600" y="12557"/>
                  </a:lnTo>
                  <a:lnTo>
                    <a:pt x="41953" y="11611"/>
                  </a:lnTo>
                  <a:lnTo>
                    <a:pt x="40812" y="13759"/>
                  </a:lnTo>
                  <a:lnTo>
                    <a:pt x="43209" y="17927"/>
                  </a:lnTo>
                  <a:lnTo>
                    <a:pt x="45307" y="21138"/>
                  </a:lnTo>
                  <a:lnTo>
                    <a:pt x="48797" y="23404"/>
                  </a:lnTo>
                  <a:lnTo>
                    <a:pt x="46489" y="26316"/>
                  </a:lnTo>
                  <a:lnTo>
                    <a:pt x="47412" y="29754"/>
                  </a:lnTo>
                  <a:lnTo>
                    <a:pt x="45111" y="34729"/>
                  </a:lnTo>
                  <a:lnTo>
                    <a:pt x="43989" y="39709"/>
                  </a:lnTo>
                  <a:lnTo>
                    <a:pt x="41319" y="44900"/>
                  </a:lnTo>
                  <a:lnTo>
                    <a:pt x="37029" y="44673"/>
                  </a:lnTo>
                  <a:lnTo>
                    <a:pt x="34061" y="49855"/>
                  </a:lnTo>
                  <a:lnTo>
                    <a:pt x="36879" y="51947"/>
                  </a:lnTo>
                  <a:lnTo>
                    <a:pt x="38021" y="55648"/>
                  </a:lnTo>
                  <a:lnTo>
                    <a:pt x="40548" y="58035"/>
                  </a:lnTo>
                  <a:lnTo>
                    <a:pt x="42052" y="62162"/>
                  </a:lnTo>
                  <a:lnTo>
                    <a:pt x="33949" y="62379"/>
                  </a:lnTo>
                  <a:lnTo>
                    <a:pt x="32055" y="65665"/>
                  </a:lnTo>
                  <a:lnTo>
                    <a:pt x="29143" y="64518"/>
                  </a:lnTo>
                  <a:lnTo>
                    <a:pt x="27444" y="61085"/>
                  </a:lnTo>
                  <a:lnTo>
                    <a:pt x="23956" y="57496"/>
                  </a:lnTo>
                  <a:lnTo>
                    <a:pt x="17352" y="58586"/>
                  </a:lnTo>
                  <a:lnTo>
                    <a:pt x="11399" y="58833"/>
                  </a:lnTo>
                  <a:lnTo>
                    <a:pt x="6335" y="59639"/>
                  </a:lnTo>
                  <a:lnTo>
                    <a:pt x="6783" y="54030"/>
                  </a:lnTo>
                  <a:lnTo>
                    <a:pt x="11620" y="51408"/>
                  </a:lnTo>
                  <a:lnTo>
                    <a:pt x="10917" y="49206"/>
                  </a:lnTo>
                  <a:lnTo>
                    <a:pt x="9032" y="48478"/>
                  </a:lnTo>
                  <a:lnTo>
                    <a:pt x="8146" y="44257"/>
                  </a:lnTo>
                  <a:lnTo>
                    <a:pt x="4281" y="42249"/>
                  </a:lnTo>
                  <a:lnTo>
                    <a:pt x="2273" y="39398"/>
                  </a:lnTo>
                  <a:lnTo>
                    <a:pt x="0" y="36932"/>
                  </a:lnTo>
                  <a:lnTo>
                    <a:pt x="6525" y="39199"/>
                  </a:lnTo>
                  <a:lnTo>
                    <a:pt x="9996" y="38372"/>
                  </a:lnTo>
                  <a:lnTo>
                    <a:pt x="12277" y="38917"/>
                  </a:lnTo>
                  <a:lnTo>
                    <a:pt x="12794" y="37843"/>
                  </a:lnTo>
                  <a:lnTo>
                    <a:pt x="15393" y="38186"/>
                  </a:lnTo>
                  <a:lnTo>
                    <a:pt x="19660" y="36040"/>
                  </a:lnTo>
                  <a:lnTo>
                    <a:pt x="18904" y="31949"/>
                  </a:lnTo>
                  <a:lnTo>
                    <a:pt x="20295" y="29164"/>
                  </a:lnTo>
                  <a:lnTo>
                    <a:pt x="22959" y="29080"/>
                  </a:lnTo>
                  <a:lnTo>
                    <a:pt x="23041" y="27722"/>
                  </a:lnTo>
                  <a:lnTo>
                    <a:pt x="25622" y="26999"/>
                  </a:lnTo>
                  <a:lnTo>
                    <a:pt x="27046" y="27399"/>
                  </a:lnTo>
                  <a:lnTo>
                    <a:pt x="28121" y="25997"/>
                  </a:lnTo>
                  <a:lnTo>
                    <a:pt x="27228" y="23118"/>
                  </a:lnTo>
                  <a:lnTo>
                    <a:pt x="28019" y="20161"/>
                  </a:lnTo>
                  <a:lnTo>
                    <a:pt x="29963" y="18859"/>
                  </a:lnTo>
                  <a:lnTo>
                    <a:pt x="27761" y="15734"/>
                  </a:lnTo>
                  <a:lnTo>
                    <a:pt x="31151" y="15752"/>
                  </a:lnTo>
                  <a:lnTo>
                    <a:pt x="31661" y="13983"/>
                  </a:lnTo>
                  <a:lnTo>
                    <a:pt x="31021" y="12143"/>
                  </a:lnTo>
                  <a:lnTo>
                    <a:pt x="32217" y="10053"/>
                  </a:lnTo>
                  <a:lnTo>
                    <a:pt x="31157" y="7681"/>
                  </a:lnTo>
                  <a:lnTo>
                    <a:pt x="29764" y="5681"/>
                  </a:lnTo>
                  <a:lnTo>
                    <a:pt x="31198" y="3504"/>
                  </a:lnTo>
                  <a:lnTo>
                    <a:pt x="34628" y="2333"/>
                  </a:lnTo>
                  <a:lnTo>
                    <a:pt x="38435" y="1598"/>
                  </a:lnTo>
                  <a:lnTo>
                    <a:pt x="39924" y="631"/>
                  </a:lnTo>
                  <a:lnTo>
                    <a:pt x="4177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6" name="Polygon form 1346"/>
            <p:cNvSpPr/>
            <p:nvPr/>
          </p:nvSpPr>
          <p:spPr>
            <a:xfrm>
              <a:off x="404317" y="4704817"/>
              <a:ext cx="21809" cy="11756"/>
            </a:xfrm>
            <a:custGeom>
              <a:avLst/>
              <a:gdLst/>
              <a:ahLst/>
              <a:cxnLst/>
              <a:rect l="0" t="0" r="0" b="0"/>
              <a:pathLst>
                <a:path w="21809" h="11756">
                  <a:moveTo>
                    <a:pt x="19149" y="11756"/>
                  </a:moveTo>
                  <a:lnTo>
                    <a:pt x="17956" y="10333"/>
                  </a:lnTo>
                  <a:lnTo>
                    <a:pt x="17304" y="7684"/>
                  </a:lnTo>
                  <a:lnTo>
                    <a:pt x="18337" y="6389"/>
                  </a:lnTo>
                  <a:lnTo>
                    <a:pt x="17390" y="6042"/>
                  </a:lnTo>
                  <a:lnTo>
                    <a:pt x="16789" y="4418"/>
                  </a:lnTo>
                  <a:lnTo>
                    <a:pt x="14984" y="3035"/>
                  </a:lnTo>
                  <a:lnTo>
                    <a:pt x="13288" y="3326"/>
                  </a:lnTo>
                  <a:lnTo>
                    <a:pt x="12388" y="5020"/>
                  </a:lnTo>
                  <a:lnTo>
                    <a:pt x="10756" y="6233"/>
                  </a:lnTo>
                  <a:lnTo>
                    <a:pt x="9909" y="6394"/>
                  </a:lnTo>
                  <a:lnTo>
                    <a:pt x="9464" y="7410"/>
                  </a:lnTo>
                  <a:lnTo>
                    <a:pt x="11116" y="10090"/>
                  </a:lnTo>
                  <a:lnTo>
                    <a:pt x="10031" y="10705"/>
                  </a:lnTo>
                  <a:lnTo>
                    <a:pt x="9433" y="11426"/>
                  </a:lnTo>
                  <a:lnTo>
                    <a:pt x="7635" y="11658"/>
                  </a:lnTo>
                  <a:lnTo>
                    <a:pt x="7159" y="8720"/>
                  </a:lnTo>
                  <a:lnTo>
                    <a:pt x="6606" y="9549"/>
                  </a:lnTo>
                  <a:lnTo>
                    <a:pt x="5361" y="9247"/>
                  </a:lnTo>
                  <a:lnTo>
                    <a:pt x="4722" y="7264"/>
                  </a:lnTo>
                  <a:lnTo>
                    <a:pt x="3175" y="6919"/>
                  </a:lnTo>
                  <a:lnTo>
                    <a:pt x="2223" y="6333"/>
                  </a:lnTo>
                  <a:lnTo>
                    <a:pt x="581" y="6321"/>
                  </a:lnTo>
                  <a:lnTo>
                    <a:pt x="387" y="7386"/>
                  </a:lnTo>
                  <a:lnTo>
                    <a:pt x="0" y="6638"/>
                  </a:lnTo>
                  <a:lnTo>
                    <a:pt x="272" y="5664"/>
                  </a:lnTo>
                  <a:lnTo>
                    <a:pt x="664" y="4672"/>
                  </a:lnTo>
                  <a:lnTo>
                    <a:pt x="583" y="3781"/>
                  </a:lnTo>
                  <a:lnTo>
                    <a:pt x="1199" y="3206"/>
                  </a:lnTo>
                  <a:lnTo>
                    <a:pt x="461" y="2465"/>
                  </a:lnTo>
                  <a:lnTo>
                    <a:pt x="599" y="487"/>
                  </a:lnTo>
                  <a:lnTo>
                    <a:pt x="2112" y="69"/>
                  </a:lnTo>
                  <a:lnTo>
                    <a:pt x="3341" y="1849"/>
                  </a:lnTo>
                  <a:lnTo>
                    <a:pt x="3181" y="2888"/>
                  </a:lnTo>
                  <a:lnTo>
                    <a:pt x="4690" y="3129"/>
                  </a:lnTo>
                  <a:lnTo>
                    <a:pt x="5081" y="2734"/>
                  </a:lnTo>
                  <a:lnTo>
                    <a:pt x="6041" y="3953"/>
                  </a:lnTo>
                  <a:lnTo>
                    <a:pt x="7948" y="3622"/>
                  </a:lnTo>
                  <a:lnTo>
                    <a:pt x="9668" y="2405"/>
                  </a:lnTo>
                  <a:lnTo>
                    <a:pt x="12066" y="1446"/>
                  </a:lnTo>
                  <a:lnTo>
                    <a:pt x="13485" y="0"/>
                  </a:lnTo>
                  <a:lnTo>
                    <a:pt x="15571" y="315"/>
                  </a:lnTo>
                  <a:lnTo>
                    <a:pt x="15391" y="794"/>
                  </a:lnTo>
                  <a:lnTo>
                    <a:pt x="17508" y="989"/>
                  </a:lnTo>
                  <a:lnTo>
                    <a:pt x="19144" y="1855"/>
                  </a:lnTo>
                  <a:lnTo>
                    <a:pt x="20283" y="3341"/>
                  </a:lnTo>
                  <a:lnTo>
                    <a:pt x="21625" y="4708"/>
                  </a:lnTo>
                  <a:lnTo>
                    <a:pt x="21112" y="5417"/>
                  </a:lnTo>
                  <a:lnTo>
                    <a:pt x="21809" y="8304"/>
                  </a:lnTo>
                  <a:lnTo>
                    <a:pt x="20996" y="9749"/>
                  </a:lnTo>
                  <a:lnTo>
                    <a:pt x="19783" y="9385"/>
                  </a:lnTo>
                  <a:lnTo>
                    <a:pt x="19149" y="1175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7" name="Polygon form 1347"/>
            <p:cNvSpPr/>
            <p:nvPr/>
          </p:nvSpPr>
          <p:spPr>
            <a:xfrm>
              <a:off x="409323" y="4752182"/>
              <a:ext cx="52155" cy="88715"/>
            </a:xfrm>
            <a:custGeom>
              <a:avLst/>
              <a:gdLst/>
              <a:ahLst/>
              <a:cxnLst/>
              <a:rect l="0" t="0" r="0" b="0"/>
              <a:pathLst>
                <a:path w="52155" h="88715">
                  <a:moveTo>
                    <a:pt x="50425" y="84936"/>
                  </a:moveTo>
                  <a:lnTo>
                    <a:pt x="49741" y="87438"/>
                  </a:lnTo>
                  <a:lnTo>
                    <a:pt x="47977" y="88715"/>
                  </a:lnTo>
                  <a:lnTo>
                    <a:pt x="43838" y="86015"/>
                  </a:lnTo>
                  <a:lnTo>
                    <a:pt x="43250" y="84033"/>
                  </a:lnTo>
                  <a:lnTo>
                    <a:pt x="35159" y="79316"/>
                  </a:lnTo>
                  <a:lnTo>
                    <a:pt x="27733" y="74134"/>
                  </a:lnTo>
                  <a:lnTo>
                    <a:pt x="24460" y="71189"/>
                  </a:lnTo>
                  <a:lnTo>
                    <a:pt x="22433" y="67192"/>
                  </a:lnTo>
                  <a:lnTo>
                    <a:pt x="22902" y="65777"/>
                  </a:lnTo>
                  <a:lnTo>
                    <a:pt x="19023" y="59431"/>
                  </a:lnTo>
                  <a:lnTo>
                    <a:pt x="14441" y="50477"/>
                  </a:lnTo>
                  <a:lnTo>
                    <a:pt x="10082" y="40785"/>
                  </a:lnTo>
                  <a:lnTo>
                    <a:pt x="8366" y="38572"/>
                  </a:lnTo>
                  <a:lnTo>
                    <a:pt x="6935" y="34978"/>
                  </a:lnTo>
                  <a:lnTo>
                    <a:pt x="3773" y="31807"/>
                  </a:lnTo>
                  <a:lnTo>
                    <a:pt x="935" y="29846"/>
                  </a:lnTo>
                  <a:lnTo>
                    <a:pt x="2067" y="27646"/>
                  </a:lnTo>
                  <a:lnTo>
                    <a:pt x="0" y="22979"/>
                  </a:lnTo>
                  <a:lnTo>
                    <a:pt x="1068" y="19533"/>
                  </a:lnTo>
                  <a:lnTo>
                    <a:pt x="4033" y="16419"/>
                  </a:lnTo>
                  <a:lnTo>
                    <a:pt x="4551" y="18458"/>
                  </a:lnTo>
                  <a:lnTo>
                    <a:pt x="3493" y="19632"/>
                  </a:lnTo>
                  <a:lnTo>
                    <a:pt x="3661" y="21428"/>
                  </a:lnTo>
                  <a:lnTo>
                    <a:pt x="5234" y="21028"/>
                  </a:lnTo>
                  <a:lnTo>
                    <a:pt x="6805" y="21549"/>
                  </a:lnTo>
                  <a:lnTo>
                    <a:pt x="8513" y="24011"/>
                  </a:lnTo>
                  <a:lnTo>
                    <a:pt x="10605" y="21983"/>
                  </a:lnTo>
                  <a:lnTo>
                    <a:pt x="11218" y="18677"/>
                  </a:lnTo>
                  <a:lnTo>
                    <a:pt x="13454" y="14410"/>
                  </a:lnTo>
                  <a:lnTo>
                    <a:pt x="18034" y="12465"/>
                  </a:lnTo>
                  <a:lnTo>
                    <a:pt x="22142" y="7341"/>
                  </a:lnTo>
                  <a:lnTo>
                    <a:pt x="23308" y="4167"/>
                  </a:lnTo>
                  <a:lnTo>
                    <a:pt x="22756" y="463"/>
                  </a:lnTo>
                  <a:lnTo>
                    <a:pt x="23782" y="0"/>
                  </a:lnTo>
                  <a:lnTo>
                    <a:pt x="26345" y="2308"/>
                  </a:lnTo>
                  <a:lnTo>
                    <a:pt x="27586" y="4607"/>
                  </a:lnTo>
                  <a:lnTo>
                    <a:pt x="29377" y="5860"/>
                  </a:lnTo>
                  <a:lnTo>
                    <a:pt x="31712" y="10960"/>
                  </a:lnTo>
                  <a:lnTo>
                    <a:pt x="34586" y="11561"/>
                  </a:lnTo>
                  <a:lnTo>
                    <a:pt x="36682" y="10269"/>
                  </a:lnTo>
                  <a:lnTo>
                    <a:pt x="38085" y="11106"/>
                  </a:lnTo>
                  <a:lnTo>
                    <a:pt x="40385" y="10682"/>
                  </a:lnTo>
                  <a:lnTo>
                    <a:pt x="43371" y="12947"/>
                  </a:lnTo>
                  <a:lnTo>
                    <a:pt x="41008" y="17897"/>
                  </a:lnTo>
                  <a:lnTo>
                    <a:pt x="42159" y="18007"/>
                  </a:lnTo>
                  <a:lnTo>
                    <a:pt x="44157" y="20578"/>
                  </a:lnTo>
                  <a:lnTo>
                    <a:pt x="40689" y="20368"/>
                  </a:lnTo>
                  <a:lnTo>
                    <a:pt x="40197" y="21101"/>
                  </a:lnTo>
                  <a:lnTo>
                    <a:pt x="37080" y="22053"/>
                  </a:lnTo>
                  <a:lnTo>
                    <a:pt x="32812" y="25389"/>
                  </a:lnTo>
                  <a:lnTo>
                    <a:pt x="32628" y="27661"/>
                  </a:lnTo>
                  <a:lnTo>
                    <a:pt x="31725" y="29362"/>
                  </a:lnTo>
                  <a:lnTo>
                    <a:pt x="32235" y="31990"/>
                  </a:lnTo>
                  <a:lnTo>
                    <a:pt x="29990" y="33415"/>
                  </a:lnTo>
                  <a:lnTo>
                    <a:pt x="30106" y="35471"/>
                  </a:lnTo>
                  <a:lnTo>
                    <a:pt x="29147" y="36371"/>
                  </a:lnTo>
                  <a:lnTo>
                    <a:pt x="31008" y="40739"/>
                  </a:lnTo>
                  <a:lnTo>
                    <a:pt x="33331" y="43676"/>
                  </a:lnTo>
                  <a:lnTo>
                    <a:pt x="32670" y="45774"/>
                  </a:lnTo>
                  <a:lnTo>
                    <a:pt x="35226" y="46026"/>
                  </a:lnTo>
                  <a:lnTo>
                    <a:pt x="36861" y="48601"/>
                  </a:lnTo>
                  <a:lnTo>
                    <a:pt x="40240" y="48685"/>
                  </a:lnTo>
                  <a:lnTo>
                    <a:pt x="43168" y="45788"/>
                  </a:lnTo>
                  <a:lnTo>
                    <a:pt x="43467" y="53161"/>
                  </a:lnTo>
                  <a:lnTo>
                    <a:pt x="45246" y="53695"/>
                  </a:lnTo>
                  <a:lnTo>
                    <a:pt x="47330" y="52832"/>
                  </a:lnTo>
                  <a:lnTo>
                    <a:pt x="51281" y="60583"/>
                  </a:lnTo>
                  <a:lnTo>
                    <a:pt x="50613" y="62233"/>
                  </a:lnTo>
                  <a:lnTo>
                    <a:pt x="50750" y="65640"/>
                  </a:lnTo>
                  <a:lnTo>
                    <a:pt x="51091" y="69760"/>
                  </a:lnTo>
                  <a:lnTo>
                    <a:pt x="49869" y="72204"/>
                  </a:lnTo>
                  <a:lnTo>
                    <a:pt x="50743" y="73986"/>
                  </a:lnTo>
                  <a:lnTo>
                    <a:pt x="50058" y="75629"/>
                  </a:lnTo>
                  <a:lnTo>
                    <a:pt x="52155" y="79667"/>
                  </a:lnTo>
                  <a:lnTo>
                    <a:pt x="50425" y="8493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8" name="Polygon form 1348"/>
            <p:cNvSpPr/>
            <p:nvPr/>
          </p:nvSpPr>
          <p:spPr>
            <a:xfrm>
              <a:off x="1174124" y="4655898"/>
              <a:ext cx="19598" cy="30530"/>
            </a:xfrm>
            <a:custGeom>
              <a:avLst/>
              <a:gdLst/>
              <a:ahLst/>
              <a:cxnLst/>
              <a:rect l="0" t="0" r="0" b="0"/>
              <a:pathLst>
                <a:path w="19598" h="30530">
                  <a:moveTo>
                    <a:pt x="2832" y="27"/>
                  </a:moveTo>
                  <a:lnTo>
                    <a:pt x="5483" y="1395"/>
                  </a:lnTo>
                  <a:lnTo>
                    <a:pt x="6300" y="0"/>
                  </a:lnTo>
                  <a:lnTo>
                    <a:pt x="6961" y="1296"/>
                  </a:lnTo>
                  <a:lnTo>
                    <a:pt x="6872" y="3463"/>
                  </a:lnTo>
                  <a:lnTo>
                    <a:pt x="9010" y="7110"/>
                  </a:lnTo>
                  <a:lnTo>
                    <a:pt x="8985" y="11448"/>
                  </a:lnTo>
                  <a:lnTo>
                    <a:pt x="7143" y="13249"/>
                  </a:lnTo>
                  <a:lnTo>
                    <a:pt x="7409" y="17440"/>
                  </a:lnTo>
                  <a:lnTo>
                    <a:pt x="9055" y="21529"/>
                  </a:lnTo>
                  <a:lnTo>
                    <a:pt x="11161" y="22029"/>
                  </a:lnTo>
                  <a:lnTo>
                    <a:pt x="12711" y="21356"/>
                  </a:lnTo>
                  <a:lnTo>
                    <a:pt x="17964" y="24067"/>
                  </a:lnTo>
                  <a:lnTo>
                    <a:pt x="18122" y="26910"/>
                  </a:lnTo>
                  <a:lnTo>
                    <a:pt x="19577" y="28118"/>
                  </a:lnTo>
                  <a:lnTo>
                    <a:pt x="19598" y="30530"/>
                  </a:lnTo>
                  <a:lnTo>
                    <a:pt x="16210" y="28073"/>
                  </a:lnTo>
                  <a:lnTo>
                    <a:pt x="14328" y="25391"/>
                  </a:lnTo>
                  <a:lnTo>
                    <a:pt x="13696" y="27329"/>
                  </a:lnTo>
                  <a:lnTo>
                    <a:pt x="10734" y="24306"/>
                  </a:lnTo>
                  <a:lnTo>
                    <a:pt x="7444" y="25187"/>
                  </a:lnTo>
                  <a:lnTo>
                    <a:pt x="5359" y="24108"/>
                  </a:lnTo>
                  <a:lnTo>
                    <a:pt x="5156" y="21965"/>
                  </a:lnTo>
                  <a:lnTo>
                    <a:pt x="6084" y="20609"/>
                  </a:lnTo>
                  <a:lnTo>
                    <a:pt x="4730" y="19454"/>
                  </a:lnTo>
                  <a:lnTo>
                    <a:pt x="4600" y="21333"/>
                  </a:lnTo>
                  <a:lnTo>
                    <a:pt x="2171" y="18433"/>
                  </a:lnTo>
                  <a:lnTo>
                    <a:pt x="1163" y="16208"/>
                  </a:lnTo>
                  <a:lnTo>
                    <a:pt x="0" y="11280"/>
                  </a:lnTo>
                  <a:lnTo>
                    <a:pt x="1869" y="12917"/>
                  </a:lnTo>
                  <a:lnTo>
                    <a:pt x="476" y="4841"/>
                  </a:lnTo>
                  <a:lnTo>
                    <a:pt x="580" y="123"/>
                  </a:lnTo>
                  <a:lnTo>
                    <a:pt x="2832" y="2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9" name="Polygon form 1349"/>
            <p:cNvSpPr/>
            <p:nvPr/>
          </p:nvSpPr>
          <p:spPr>
            <a:xfrm>
              <a:off x="1189177" y="4700767"/>
              <a:ext cx="17669" cy="21877"/>
            </a:xfrm>
            <a:custGeom>
              <a:avLst/>
              <a:gdLst/>
              <a:ahLst/>
              <a:cxnLst/>
              <a:rect l="0" t="0" r="0" b="0"/>
              <a:pathLst>
                <a:path w="17669" h="21877">
                  <a:moveTo>
                    <a:pt x="16365" y="6957"/>
                  </a:moveTo>
                  <a:lnTo>
                    <a:pt x="17141" y="10432"/>
                  </a:lnTo>
                  <a:lnTo>
                    <a:pt x="17669" y="13371"/>
                  </a:lnTo>
                  <a:lnTo>
                    <a:pt x="16809" y="18195"/>
                  </a:lnTo>
                  <a:lnTo>
                    <a:pt x="14914" y="12875"/>
                  </a:lnTo>
                  <a:lnTo>
                    <a:pt x="13380" y="15565"/>
                  </a:lnTo>
                  <a:lnTo>
                    <a:pt x="14941" y="19405"/>
                  </a:lnTo>
                  <a:lnTo>
                    <a:pt x="14037" y="21877"/>
                  </a:lnTo>
                  <a:lnTo>
                    <a:pt x="9285" y="18909"/>
                  </a:lnTo>
                  <a:lnTo>
                    <a:pt x="7877" y="15146"/>
                  </a:lnTo>
                  <a:lnTo>
                    <a:pt x="8805" y="12641"/>
                  </a:lnTo>
                  <a:lnTo>
                    <a:pt x="6131" y="10219"/>
                  </a:lnTo>
                  <a:lnTo>
                    <a:pt x="5150" y="12405"/>
                  </a:lnTo>
                  <a:lnTo>
                    <a:pt x="3330" y="12238"/>
                  </a:lnTo>
                  <a:lnTo>
                    <a:pt x="775" y="15195"/>
                  </a:lnTo>
                  <a:lnTo>
                    <a:pt x="0" y="13683"/>
                  </a:lnTo>
                  <a:lnTo>
                    <a:pt x="1059" y="9269"/>
                  </a:lnTo>
                  <a:lnTo>
                    <a:pt x="3307" y="7755"/>
                  </a:lnTo>
                  <a:lnTo>
                    <a:pt x="5166" y="5747"/>
                  </a:lnTo>
                  <a:lnTo>
                    <a:pt x="6784" y="8079"/>
                  </a:lnTo>
                  <a:lnTo>
                    <a:pt x="9526" y="6586"/>
                  </a:lnTo>
                  <a:lnTo>
                    <a:pt x="9872" y="4241"/>
                  </a:lnTo>
                  <a:lnTo>
                    <a:pt x="12552" y="4039"/>
                  </a:lnTo>
                  <a:lnTo>
                    <a:pt x="11808" y="0"/>
                  </a:lnTo>
                  <a:lnTo>
                    <a:pt x="15221" y="2405"/>
                  </a:lnTo>
                  <a:lnTo>
                    <a:pt x="15869" y="5036"/>
                  </a:lnTo>
                  <a:lnTo>
                    <a:pt x="16365" y="695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0" name="Polygon form 1350"/>
            <p:cNvSpPr/>
            <p:nvPr/>
          </p:nvSpPr>
          <p:spPr>
            <a:xfrm>
              <a:off x="1194420" y="4686293"/>
              <a:ext cx="7020" cy="12578"/>
            </a:xfrm>
            <a:custGeom>
              <a:avLst/>
              <a:gdLst/>
              <a:ahLst/>
              <a:cxnLst/>
              <a:rect l="0" t="0" r="0" b="0"/>
              <a:pathLst>
                <a:path w="7020" h="12578">
                  <a:moveTo>
                    <a:pt x="5026" y="1913"/>
                  </a:moveTo>
                  <a:lnTo>
                    <a:pt x="7020" y="7714"/>
                  </a:lnTo>
                  <a:lnTo>
                    <a:pt x="3878" y="6413"/>
                  </a:lnTo>
                  <a:lnTo>
                    <a:pt x="4223" y="8163"/>
                  </a:lnTo>
                  <a:lnTo>
                    <a:pt x="5623" y="11360"/>
                  </a:lnTo>
                  <a:lnTo>
                    <a:pt x="3976" y="12578"/>
                  </a:lnTo>
                  <a:lnTo>
                    <a:pt x="3294" y="8911"/>
                  </a:lnTo>
                  <a:lnTo>
                    <a:pt x="2110" y="8672"/>
                  </a:lnTo>
                  <a:lnTo>
                    <a:pt x="1037" y="5533"/>
                  </a:lnTo>
                  <a:lnTo>
                    <a:pt x="3335" y="5883"/>
                  </a:lnTo>
                  <a:lnTo>
                    <a:pt x="2974" y="3910"/>
                  </a:lnTo>
                  <a:lnTo>
                    <a:pt x="0" y="3"/>
                  </a:lnTo>
                  <a:lnTo>
                    <a:pt x="3654" y="0"/>
                  </a:lnTo>
                  <a:lnTo>
                    <a:pt x="5026" y="191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1" name="Polygon form 1351"/>
            <p:cNvSpPr/>
            <p:nvPr/>
          </p:nvSpPr>
          <p:spPr>
            <a:xfrm>
              <a:off x="1189466" y="4693219"/>
              <a:ext cx="5708" cy="11621"/>
            </a:xfrm>
            <a:custGeom>
              <a:avLst/>
              <a:gdLst/>
              <a:ahLst/>
              <a:cxnLst/>
              <a:rect l="0" t="0" r="0" b="0"/>
              <a:pathLst>
                <a:path w="5708" h="11621">
                  <a:moveTo>
                    <a:pt x="5708" y="4982"/>
                  </a:moveTo>
                  <a:lnTo>
                    <a:pt x="4573" y="6730"/>
                  </a:lnTo>
                  <a:lnTo>
                    <a:pt x="3805" y="10051"/>
                  </a:lnTo>
                  <a:lnTo>
                    <a:pt x="2797" y="11621"/>
                  </a:lnTo>
                  <a:lnTo>
                    <a:pt x="0" y="8080"/>
                  </a:lnTo>
                  <a:lnTo>
                    <a:pt x="603" y="6668"/>
                  </a:lnTo>
                  <a:lnTo>
                    <a:pt x="1362" y="5187"/>
                  </a:lnTo>
                  <a:lnTo>
                    <a:pt x="1325" y="1947"/>
                  </a:lnTo>
                  <a:lnTo>
                    <a:pt x="3376" y="1584"/>
                  </a:lnTo>
                  <a:lnTo>
                    <a:pt x="3263" y="5105"/>
                  </a:lnTo>
                  <a:lnTo>
                    <a:pt x="5349" y="0"/>
                  </a:lnTo>
                  <a:lnTo>
                    <a:pt x="5708" y="498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2" name="Polygon form 1352"/>
            <p:cNvSpPr/>
            <p:nvPr/>
          </p:nvSpPr>
          <p:spPr>
            <a:xfrm>
              <a:off x="1170420" y="4692995"/>
              <a:ext cx="8223" cy="15708"/>
            </a:xfrm>
            <a:custGeom>
              <a:avLst/>
              <a:gdLst/>
              <a:ahLst/>
              <a:cxnLst/>
              <a:rect l="0" t="0" r="0" b="0"/>
              <a:pathLst>
                <a:path w="8223" h="15708">
                  <a:moveTo>
                    <a:pt x="4528" y="10705"/>
                  </a:moveTo>
                  <a:lnTo>
                    <a:pt x="0" y="15708"/>
                  </a:lnTo>
                  <a:lnTo>
                    <a:pt x="1474" y="12062"/>
                  </a:lnTo>
                  <a:lnTo>
                    <a:pt x="3848" y="8814"/>
                  </a:lnTo>
                  <a:lnTo>
                    <a:pt x="5675" y="5185"/>
                  </a:lnTo>
                  <a:lnTo>
                    <a:pt x="6947" y="0"/>
                  </a:lnTo>
                  <a:lnTo>
                    <a:pt x="8223" y="4198"/>
                  </a:lnTo>
                  <a:lnTo>
                    <a:pt x="6088" y="7107"/>
                  </a:lnTo>
                  <a:lnTo>
                    <a:pt x="4528" y="1070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3" name="Polygon form 1353"/>
            <p:cNvSpPr/>
            <p:nvPr/>
          </p:nvSpPr>
          <p:spPr>
            <a:xfrm>
              <a:off x="1185958" y="4690036"/>
              <a:ext cx="5199" cy="7518"/>
            </a:xfrm>
            <a:custGeom>
              <a:avLst/>
              <a:gdLst/>
              <a:ahLst/>
              <a:cxnLst/>
              <a:rect l="0" t="0" r="0" b="0"/>
              <a:pathLst>
                <a:path w="5199" h="7518">
                  <a:moveTo>
                    <a:pt x="0" y="0"/>
                  </a:moveTo>
                  <a:lnTo>
                    <a:pt x="2528" y="1540"/>
                  </a:lnTo>
                  <a:lnTo>
                    <a:pt x="4942" y="1462"/>
                  </a:lnTo>
                  <a:lnTo>
                    <a:pt x="5199" y="3637"/>
                  </a:lnTo>
                  <a:lnTo>
                    <a:pt x="3762" y="5894"/>
                  </a:lnTo>
                  <a:lnTo>
                    <a:pt x="1566" y="7518"/>
                  </a:lnTo>
                  <a:lnTo>
                    <a:pt x="1091" y="5109"/>
                  </a:lnTo>
                  <a:lnTo>
                    <a:pt x="969" y="24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4" name="Polygon form 1354"/>
            <p:cNvSpPr/>
            <p:nvPr/>
          </p:nvSpPr>
          <p:spPr>
            <a:xfrm>
              <a:off x="1178692" y="4682067"/>
              <a:ext cx="4909" cy="6412"/>
            </a:xfrm>
            <a:custGeom>
              <a:avLst/>
              <a:gdLst/>
              <a:ahLst/>
              <a:cxnLst/>
              <a:rect l="0" t="0" r="0" b="0"/>
              <a:pathLst>
                <a:path w="4909" h="6412">
                  <a:moveTo>
                    <a:pt x="4909" y="1905"/>
                  </a:moveTo>
                  <a:lnTo>
                    <a:pt x="4651" y="6412"/>
                  </a:lnTo>
                  <a:lnTo>
                    <a:pt x="2606" y="3878"/>
                  </a:lnTo>
                  <a:lnTo>
                    <a:pt x="0" y="0"/>
                  </a:lnTo>
                  <a:lnTo>
                    <a:pt x="3270" y="83"/>
                  </a:lnTo>
                  <a:lnTo>
                    <a:pt x="4909" y="190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5" name="Polygon form 1355"/>
            <p:cNvSpPr/>
            <p:nvPr/>
          </p:nvSpPr>
          <p:spPr>
            <a:xfrm>
              <a:off x="1260958" y="4765990"/>
              <a:ext cx="36114" cy="44764"/>
            </a:xfrm>
            <a:custGeom>
              <a:avLst/>
              <a:gdLst/>
              <a:ahLst/>
              <a:cxnLst/>
              <a:rect l="0" t="0" r="0" b="0"/>
              <a:pathLst>
                <a:path w="36114" h="44764">
                  <a:moveTo>
                    <a:pt x="24736" y="26490"/>
                  </a:moveTo>
                  <a:lnTo>
                    <a:pt x="27685" y="30181"/>
                  </a:lnTo>
                  <a:lnTo>
                    <a:pt x="29328" y="36081"/>
                  </a:lnTo>
                  <a:lnTo>
                    <a:pt x="31536" y="35968"/>
                  </a:lnTo>
                  <a:lnTo>
                    <a:pt x="31003" y="38399"/>
                  </a:lnTo>
                  <a:lnTo>
                    <a:pt x="33786" y="39435"/>
                  </a:lnTo>
                  <a:lnTo>
                    <a:pt x="32475" y="40434"/>
                  </a:lnTo>
                  <a:lnTo>
                    <a:pt x="36114" y="42898"/>
                  </a:lnTo>
                  <a:lnTo>
                    <a:pt x="35410" y="44475"/>
                  </a:lnTo>
                  <a:lnTo>
                    <a:pt x="32831" y="44764"/>
                  </a:lnTo>
                  <a:lnTo>
                    <a:pt x="32151" y="43302"/>
                  </a:lnTo>
                  <a:lnTo>
                    <a:pt x="28999" y="42566"/>
                  </a:lnTo>
                  <a:lnTo>
                    <a:pt x="25305" y="41603"/>
                  </a:lnTo>
                  <a:lnTo>
                    <a:pt x="22918" y="38010"/>
                  </a:lnTo>
                  <a:lnTo>
                    <a:pt x="21214" y="34934"/>
                  </a:lnTo>
                  <a:lnTo>
                    <a:pt x="19900" y="30093"/>
                  </a:lnTo>
                  <a:lnTo>
                    <a:pt x="15225" y="27575"/>
                  </a:lnTo>
                  <a:lnTo>
                    <a:pt x="11797" y="29044"/>
                  </a:lnTo>
                  <a:lnTo>
                    <a:pt x="9234" y="30776"/>
                  </a:lnTo>
                  <a:lnTo>
                    <a:pt x="9170" y="34794"/>
                  </a:lnTo>
                  <a:lnTo>
                    <a:pt x="5907" y="36568"/>
                  </a:lnTo>
                  <a:lnTo>
                    <a:pt x="3907" y="35599"/>
                  </a:lnTo>
                  <a:lnTo>
                    <a:pt x="0" y="35258"/>
                  </a:lnTo>
                  <a:lnTo>
                    <a:pt x="1999" y="17643"/>
                  </a:lnTo>
                  <a:lnTo>
                    <a:pt x="3100" y="0"/>
                  </a:lnTo>
                  <a:lnTo>
                    <a:pt x="9594" y="3802"/>
                  </a:lnTo>
                  <a:lnTo>
                    <a:pt x="16516" y="7004"/>
                  </a:lnTo>
                  <a:lnTo>
                    <a:pt x="18975" y="9839"/>
                  </a:lnTo>
                  <a:lnTo>
                    <a:pt x="20904" y="12623"/>
                  </a:lnTo>
                  <a:lnTo>
                    <a:pt x="21216" y="15857"/>
                  </a:lnTo>
                  <a:lnTo>
                    <a:pt x="27277" y="19373"/>
                  </a:lnTo>
                  <a:lnTo>
                    <a:pt x="27901" y="22307"/>
                  </a:lnTo>
                  <a:lnTo>
                    <a:pt x="24316" y="22816"/>
                  </a:lnTo>
                  <a:lnTo>
                    <a:pt x="24736" y="2649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6" name="Polygon form 1356"/>
            <p:cNvSpPr/>
            <p:nvPr/>
          </p:nvSpPr>
          <p:spPr>
            <a:xfrm>
              <a:off x="1290985" y="4774984"/>
              <a:ext cx="16084" cy="11885"/>
            </a:xfrm>
            <a:custGeom>
              <a:avLst/>
              <a:gdLst/>
              <a:ahLst/>
              <a:cxnLst/>
              <a:rect l="0" t="0" r="0" b="0"/>
              <a:pathLst>
                <a:path w="16084" h="11885">
                  <a:moveTo>
                    <a:pt x="14176" y="7376"/>
                  </a:moveTo>
                  <a:lnTo>
                    <a:pt x="12127" y="7792"/>
                  </a:lnTo>
                  <a:lnTo>
                    <a:pt x="11372" y="9334"/>
                  </a:lnTo>
                  <a:lnTo>
                    <a:pt x="9141" y="10635"/>
                  </a:lnTo>
                  <a:lnTo>
                    <a:pt x="7041" y="11885"/>
                  </a:lnTo>
                  <a:lnTo>
                    <a:pt x="5009" y="11833"/>
                  </a:lnTo>
                  <a:lnTo>
                    <a:pt x="2037" y="10162"/>
                  </a:lnTo>
                  <a:lnTo>
                    <a:pt x="0" y="8581"/>
                  </a:lnTo>
                  <a:lnTo>
                    <a:pt x="476" y="6884"/>
                  </a:lnTo>
                  <a:lnTo>
                    <a:pt x="3837" y="7756"/>
                  </a:lnTo>
                  <a:lnTo>
                    <a:pt x="5974" y="7365"/>
                  </a:lnTo>
                  <a:lnTo>
                    <a:pt x="6786" y="4727"/>
                  </a:lnTo>
                  <a:lnTo>
                    <a:pt x="7348" y="4600"/>
                  </a:lnTo>
                  <a:lnTo>
                    <a:pt x="7459" y="7542"/>
                  </a:lnTo>
                  <a:lnTo>
                    <a:pt x="9684" y="7163"/>
                  </a:lnTo>
                  <a:lnTo>
                    <a:pt x="10936" y="5288"/>
                  </a:lnTo>
                  <a:lnTo>
                    <a:pt x="13242" y="3349"/>
                  </a:lnTo>
                  <a:lnTo>
                    <a:pt x="13069" y="71"/>
                  </a:lnTo>
                  <a:lnTo>
                    <a:pt x="15375" y="0"/>
                  </a:lnTo>
                  <a:lnTo>
                    <a:pt x="16084" y="925"/>
                  </a:lnTo>
                  <a:lnTo>
                    <a:pt x="15764" y="4009"/>
                  </a:lnTo>
                  <a:lnTo>
                    <a:pt x="14176" y="737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7" name="Polygon form 1357"/>
            <p:cNvSpPr/>
            <p:nvPr/>
          </p:nvSpPr>
          <p:spPr>
            <a:xfrm>
              <a:off x="1301155" y="4765772"/>
              <a:ext cx="8909" cy="12692"/>
            </a:xfrm>
            <a:custGeom>
              <a:avLst/>
              <a:gdLst/>
              <a:ahLst/>
              <a:cxnLst/>
              <a:rect l="0" t="0" r="0" b="0"/>
              <a:pathLst>
                <a:path w="8909" h="12692">
                  <a:moveTo>
                    <a:pt x="8909" y="11229"/>
                  </a:moveTo>
                  <a:lnTo>
                    <a:pt x="7591" y="12692"/>
                  </a:lnTo>
                  <a:lnTo>
                    <a:pt x="7120" y="9394"/>
                  </a:lnTo>
                  <a:lnTo>
                    <a:pt x="6374" y="7230"/>
                  </a:lnTo>
                  <a:lnTo>
                    <a:pt x="4749" y="5384"/>
                  </a:lnTo>
                  <a:lnTo>
                    <a:pt x="2695" y="2988"/>
                  </a:lnTo>
                  <a:lnTo>
                    <a:pt x="0" y="1329"/>
                  </a:lnTo>
                  <a:lnTo>
                    <a:pt x="1127" y="0"/>
                  </a:lnTo>
                  <a:lnTo>
                    <a:pt x="3133" y="1574"/>
                  </a:lnTo>
                  <a:lnTo>
                    <a:pt x="4379" y="2810"/>
                  </a:lnTo>
                  <a:lnTo>
                    <a:pt x="5921" y="4163"/>
                  </a:lnTo>
                  <a:lnTo>
                    <a:pt x="7319" y="6520"/>
                  </a:lnTo>
                  <a:lnTo>
                    <a:pt x="8660" y="8324"/>
                  </a:lnTo>
                  <a:lnTo>
                    <a:pt x="8909" y="1122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8" name="Polygon form 1358"/>
            <p:cNvSpPr/>
            <p:nvPr/>
          </p:nvSpPr>
          <p:spPr>
            <a:xfrm>
              <a:off x="1315034" y="4780134"/>
              <a:ext cx="4959" cy="10591"/>
            </a:xfrm>
            <a:custGeom>
              <a:avLst/>
              <a:gdLst/>
              <a:ahLst/>
              <a:cxnLst/>
              <a:rect l="0" t="0" r="0" b="0"/>
              <a:pathLst>
                <a:path w="4959" h="10591">
                  <a:moveTo>
                    <a:pt x="4239" y="10059"/>
                  </a:moveTo>
                  <a:lnTo>
                    <a:pt x="3101" y="10591"/>
                  </a:lnTo>
                  <a:lnTo>
                    <a:pt x="1700" y="8398"/>
                  </a:lnTo>
                  <a:lnTo>
                    <a:pt x="413" y="4806"/>
                  </a:lnTo>
                  <a:lnTo>
                    <a:pt x="0" y="530"/>
                  </a:lnTo>
                  <a:lnTo>
                    <a:pt x="579" y="0"/>
                  </a:lnTo>
                  <a:lnTo>
                    <a:pt x="839" y="1672"/>
                  </a:lnTo>
                  <a:lnTo>
                    <a:pt x="1878" y="2966"/>
                  </a:lnTo>
                  <a:lnTo>
                    <a:pt x="3367" y="6557"/>
                  </a:lnTo>
                  <a:lnTo>
                    <a:pt x="4959" y="8503"/>
                  </a:lnTo>
                  <a:lnTo>
                    <a:pt x="4239" y="1005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9" name="Polygon form 1359"/>
            <p:cNvSpPr/>
            <p:nvPr/>
          </p:nvSpPr>
          <p:spPr>
            <a:xfrm>
              <a:off x="765930" y="4493710"/>
              <a:ext cx="32850" cy="27147"/>
            </a:xfrm>
            <a:custGeom>
              <a:avLst/>
              <a:gdLst/>
              <a:ahLst/>
              <a:cxnLst/>
              <a:rect l="0" t="0" r="0" b="0"/>
              <a:pathLst>
                <a:path w="32850" h="27147">
                  <a:moveTo>
                    <a:pt x="3913" y="17707"/>
                  </a:moveTo>
                  <a:lnTo>
                    <a:pt x="2351" y="14719"/>
                  </a:lnTo>
                  <a:lnTo>
                    <a:pt x="2457" y="13095"/>
                  </a:lnTo>
                  <a:lnTo>
                    <a:pt x="1458" y="10589"/>
                  </a:lnTo>
                  <a:lnTo>
                    <a:pt x="175" y="8925"/>
                  </a:lnTo>
                  <a:lnTo>
                    <a:pt x="938" y="7661"/>
                  </a:lnTo>
                  <a:lnTo>
                    <a:pt x="0" y="5276"/>
                  </a:lnTo>
                  <a:lnTo>
                    <a:pt x="1997" y="3873"/>
                  </a:lnTo>
                  <a:lnTo>
                    <a:pt x="6612" y="1641"/>
                  </a:lnTo>
                  <a:lnTo>
                    <a:pt x="10320" y="0"/>
                  </a:lnTo>
                  <a:lnTo>
                    <a:pt x="13482" y="751"/>
                  </a:lnTo>
                  <a:lnTo>
                    <a:pt x="13850" y="1895"/>
                  </a:lnTo>
                  <a:lnTo>
                    <a:pt x="16834" y="1911"/>
                  </a:lnTo>
                  <a:lnTo>
                    <a:pt x="20705" y="2385"/>
                  </a:lnTo>
                  <a:lnTo>
                    <a:pt x="26374" y="2220"/>
                  </a:lnTo>
                  <a:lnTo>
                    <a:pt x="28031" y="2695"/>
                  </a:lnTo>
                  <a:lnTo>
                    <a:pt x="28985" y="4131"/>
                  </a:lnTo>
                  <a:lnTo>
                    <a:pt x="29423" y="6208"/>
                  </a:lnTo>
                  <a:lnTo>
                    <a:pt x="30547" y="7982"/>
                  </a:lnTo>
                  <a:lnTo>
                    <a:pt x="30800" y="9857"/>
                  </a:lnTo>
                  <a:lnTo>
                    <a:pt x="29055" y="10850"/>
                  </a:lnTo>
                  <a:lnTo>
                    <a:pt x="30331" y="13012"/>
                  </a:lnTo>
                  <a:lnTo>
                    <a:pt x="30682" y="15105"/>
                  </a:lnTo>
                  <a:lnTo>
                    <a:pt x="32850" y="19184"/>
                  </a:lnTo>
                  <a:lnTo>
                    <a:pt x="32689" y="20510"/>
                  </a:lnTo>
                  <a:lnTo>
                    <a:pt x="31176" y="21085"/>
                  </a:lnTo>
                  <a:lnTo>
                    <a:pt x="28767" y="25046"/>
                  </a:lnTo>
                  <a:lnTo>
                    <a:pt x="29866" y="27147"/>
                  </a:lnTo>
                  <a:lnTo>
                    <a:pt x="29126" y="26884"/>
                  </a:lnTo>
                  <a:lnTo>
                    <a:pt x="25835" y="25124"/>
                  </a:lnTo>
                  <a:lnTo>
                    <a:pt x="23591" y="25824"/>
                  </a:lnTo>
                  <a:lnTo>
                    <a:pt x="22012" y="25363"/>
                  </a:lnTo>
                  <a:lnTo>
                    <a:pt x="20217" y="26399"/>
                  </a:lnTo>
                  <a:lnTo>
                    <a:pt x="18408" y="24755"/>
                  </a:lnTo>
                  <a:lnTo>
                    <a:pt x="17150" y="25411"/>
                  </a:lnTo>
                  <a:lnTo>
                    <a:pt x="16938" y="25130"/>
                  </a:lnTo>
                  <a:lnTo>
                    <a:pt x="15214" y="22833"/>
                  </a:lnTo>
                  <a:lnTo>
                    <a:pt x="12797" y="22580"/>
                  </a:lnTo>
                  <a:lnTo>
                    <a:pt x="12345" y="21112"/>
                  </a:lnTo>
                  <a:lnTo>
                    <a:pt x="10098" y="20613"/>
                  </a:lnTo>
                  <a:lnTo>
                    <a:pt x="9736" y="21833"/>
                  </a:lnTo>
                  <a:lnTo>
                    <a:pt x="7904" y="20881"/>
                  </a:lnTo>
                  <a:lnTo>
                    <a:pt x="7983" y="19585"/>
                  </a:lnTo>
                  <a:lnTo>
                    <a:pt x="5558" y="19204"/>
                  </a:lnTo>
                  <a:lnTo>
                    <a:pt x="3913" y="1770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0" name="Polygon form 1360"/>
            <p:cNvSpPr/>
            <p:nvPr/>
          </p:nvSpPr>
          <p:spPr>
            <a:xfrm>
              <a:off x="469020" y="4662336"/>
              <a:ext cx="6156" cy="2765"/>
            </a:xfrm>
            <a:custGeom>
              <a:avLst/>
              <a:gdLst/>
              <a:ahLst/>
              <a:cxnLst/>
              <a:rect l="0" t="0" r="0" b="0"/>
              <a:pathLst>
                <a:path w="6156" h="2765">
                  <a:moveTo>
                    <a:pt x="3736" y="91"/>
                  </a:moveTo>
                  <a:lnTo>
                    <a:pt x="5600" y="555"/>
                  </a:lnTo>
                  <a:lnTo>
                    <a:pt x="6156" y="1527"/>
                  </a:lnTo>
                  <a:lnTo>
                    <a:pt x="5042" y="2724"/>
                  </a:lnTo>
                  <a:lnTo>
                    <a:pt x="2217" y="2639"/>
                  </a:lnTo>
                  <a:lnTo>
                    <a:pt x="0" y="2765"/>
                  </a:lnTo>
                  <a:lnTo>
                    <a:pt x="45" y="695"/>
                  </a:lnTo>
                  <a:lnTo>
                    <a:pt x="669" y="0"/>
                  </a:lnTo>
                  <a:lnTo>
                    <a:pt x="3736" y="9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1" name="Polygon form 1361"/>
            <p:cNvSpPr/>
            <p:nvPr/>
          </p:nvSpPr>
          <p:spPr>
            <a:xfrm>
              <a:off x="1143427" y="4529577"/>
              <a:ext cx="17297" cy="27921"/>
            </a:xfrm>
            <a:custGeom>
              <a:avLst/>
              <a:gdLst/>
              <a:ahLst/>
              <a:cxnLst/>
              <a:rect l="0" t="0" r="0" b="0"/>
              <a:pathLst>
                <a:path w="17297" h="27921">
                  <a:moveTo>
                    <a:pt x="12904" y="2686"/>
                  </a:moveTo>
                  <a:lnTo>
                    <a:pt x="13908" y="3501"/>
                  </a:lnTo>
                  <a:lnTo>
                    <a:pt x="12518" y="3337"/>
                  </a:lnTo>
                  <a:lnTo>
                    <a:pt x="12227" y="5160"/>
                  </a:lnTo>
                  <a:lnTo>
                    <a:pt x="12353" y="6945"/>
                  </a:lnTo>
                  <a:lnTo>
                    <a:pt x="14706" y="10490"/>
                  </a:lnTo>
                  <a:lnTo>
                    <a:pt x="13728" y="11761"/>
                  </a:lnTo>
                  <a:lnTo>
                    <a:pt x="13693" y="12696"/>
                  </a:lnTo>
                  <a:lnTo>
                    <a:pt x="13371" y="14290"/>
                  </a:lnTo>
                  <a:lnTo>
                    <a:pt x="11712" y="15327"/>
                  </a:lnTo>
                  <a:lnTo>
                    <a:pt x="11100" y="16804"/>
                  </a:lnTo>
                  <a:lnTo>
                    <a:pt x="12260" y="18967"/>
                  </a:lnTo>
                  <a:lnTo>
                    <a:pt x="12200" y="19554"/>
                  </a:lnTo>
                  <a:lnTo>
                    <a:pt x="13965" y="20235"/>
                  </a:lnTo>
                  <a:lnTo>
                    <a:pt x="17077" y="22238"/>
                  </a:lnTo>
                  <a:lnTo>
                    <a:pt x="17297" y="23492"/>
                  </a:lnTo>
                  <a:lnTo>
                    <a:pt x="16088" y="23958"/>
                  </a:lnTo>
                  <a:lnTo>
                    <a:pt x="13904" y="24426"/>
                  </a:lnTo>
                  <a:lnTo>
                    <a:pt x="13878" y="26803"/>
                  </a:lnTo>
                  <a:lnTo>
                    <a:pt x="12307" y="26766"/>
                  </a:lnTo>
                  <a:lnTo>
                    <a:pt x="12350" y="27238"/>
                  </a:lnTo>
                  <a:lnTo>
                    <a:pt x="10224" y="26440"/>
                  </a:lnTo>
                  <a:lnTo>
                    <a:pt x="10340" y="27416"/>
                  </a:lnTo>
                  <a:lnTo>
                    <a:pt x="9597" y="27921"/>
                  </a:lnTo>
                  <a:lnTo>
                    <a:pt x="8968" y="26993"/>
                  </a:lnTo>
                  <a:lnTo>
                    <a:pt x="7863" y="26616"/>
                  </a:lnTo>
                  <a:lnTo>
                    <a:pt x="6541" y="25905"/>
                  </a:lnTo>
                  <a:lnTo>
                    <a:pt x="6232" y="23628"/>
                  </a:lnTo>
                  <a:lnTo>
                    <a:pt x="6680" y="22970"/>
                  </a:lnTo>
                  <a:lnTo>
                    <a:pt x="5878" y="22089"/>
                  </a:lnTo>
                  <a:lnTo>
                    <a:pt x="5187" y="19328"/>
                  </a:lnTo>
                  <a:lnTo>
                    <a:pt x="4508" y="18537"/>
                  </a:lnTo>
                  <a:lnTo>
                    <a:pt x="2298" y="18181"/>
                  </a:lnTo>
                  <a:lnTo>
                    <a:pt x="0" y="17001"/>
                  </a:lnTo>
                  <a:lnTo>
                    <a:pt x="786" y="13567"/>
                  </a:lnTo>
                  <a:lnTo>
                    <a:pt x="2742" y="10552"/>
                  </a:lnTo>
                  <a:lnTo>
                    <a:pt x="2789" y="6823"/>
                  </a:lnTo>
                  <a:lnTo>
                    <a:pt x="5261" y="8213"/>
                  </a:lnTo>
                  <a:lnTo>
                    <a:pt x="8129" y="8103"/>
                  </a:lnTo>
                  <a:lnTo>
                    <a:pt x="5998" y="5550"/>
                  </a:lnTo>
                  <a:lnTo>
                    <a:pt x="9522" y="2899"/>
                  </a:lnTo>
                  <a:lnTo>
                    <a:pt x="8965" y="0"/>
                  </a:lnTo>
                  <a:lnTo>
                    <a:pt x="12904" y="268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2" name="Polygon form 1362"/>
            <p:cNvSpPr/>
            <p:nvPr/>
          </p:nvSpPr>
          <p:spPr>
            <a:xfrm>
              <a:off x="724947" y="4694387"/>
              <a:ext cx="11550" cy="28644"/>
            </a:xfrm>
            <a:custGeom>
              <a:avLst/>
              <a:gdLst/>
              <a:ahLst/>
              <a:cxnLst/>
              <a:rect l="0" t="0" r="0" b="0"/>
              <a:pathLst>
                <a:path w="11550" h="28644">
                  <a:moveTo>
                    <a:pt x="7378" y="28095"/>
                  </a:moveTo>
                  <a:lnTo>
                    <a:pt x="4207" y="28644"/>
                  </a:lnTo>
                  <a:lnTo>
                    <a:pt x="3259" y="25402"/>
                  </a:lnTo>
                  <a:lnTo>
                    <a:pt x="3419" y="14607"/>
                  </a:lnTo>
                  <a:lnTo>
                    <a:pt x="2647" y="13638"/>
                  </a:lnTo>
                  <a:lnTo>
                    <a:pt x="2498" y="11332"/>
                  </a:lnTo>
                  <a:lnTo>
                    <a:pt x="1168" y="9686"/>
                  </a:lnTo>
                  <a:lnTo>
                    <a:pt x="0" y="8298"/>
                  </a:lnTo>
                  <a:lnTo>
                    <a:pt x="484" y="5823"/>
                  </a:lnTo>
                  <a:lnTo>
                    <a:pt x="1796" y="5291"/>
                  </a:lnTo>
                  <a:lnTo>
                    <a:pt x="2570" y="3236"/>
                  </a:lnTo>
                  <a:lnTo>
                    <a:pt x="4433" y="2796"/>
                  </a:lnTo>
                  <a:lnTo>
                    <a:pt x="5263" y="1390"/>
                  </a:lnTo>
                  <a:lnTo>
                    <a:pt x="6539" y="13"/>
                  </a:lnTo>
                  <a:lnTo>
                    <a:pt x="7905" y="0"/>
                  </a:lnTo>
                  <a:lnTo>
                    <a:pt x="10822" y="2703"/>
                  </a:lnTo>
                  <a:lnTo>
                    <a:pt x="10680" y="4265"/>
                  </a:lnTo>
                  <a:lnTo>
                    <a:pt x="11550" y="7053"/>
                  </a:lnTo>
                  <a:lnTo>
                    <a:pt x="10805" y="8946"/>
                  </a:lnTo>
                  <a:lnTo>
                    <a:pt x="11212" y="10210"/>
                  </a:lnTo>
                  <a:lnTo>
                    <a:pt x="9368" y="13121"/>
                  </a:lnTo>
                  <a:lnTo>
                    <a:pt x="8193" y="14563"/>
                  </a:lnTo>
                  <a:lnTo>
                    <a:pt x="7479" y="17528"/>
                  </a:lnTo>
                  <a:lnTo>
                    <a:pt x="7583" y="20518"/>
                  </a:lnTo>
                  <a:lnTo>
                    <a:pt x="7378" y="2809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3" name="Polygon form 1363"/>
            <p:cNvSpPr/>
            <p:nvPr/>
          </p:nvSpPr>
          <p:spPr>
            <a:xfrm>
              <a:off x="688877" y="4553093"/>
              <a:ext cx="11253" cy="25594"/>
            </a:xfrm>
            <a:custGeom>
              <a:avLst/>
              <a:gdLst/>
              <a:ahLst/>
              <a:cxnLst/>
              <a:rect l="0" t="0" r="0" b="0"/>
              <a:pathLst>
                <a:path w="11253" h="25594">
                  <a:moveTo>
                    <a:pt x="2295" y="1866"/>
                  </a:moveTo>
                  <a:lnTo>
                    <a:pt x="3580" y="678"/>
                  </a:lnTo>
                  <a:lnTo>
                    <a:pt x="4996" y="0"/>
                  </a:lnTo>
                  <a:lnTo>
                    <a:pt x="5765" y="2306"/>
                  </a:lnTo>
                  <a:lnTo>
                    <a:pt x="7781" y="2310"/>
                  </a:lnTo>
                  <a:lnTo>
                    <a:pt x="8385" y="1719"/>
                  </a:lnTo>
                  <a:lnTo>
                    <a:pt x="10368" y="1892"/>
                  </a:lnTo>
                  <a:lnTo>
                    <a:pt x="11253" y="4254"/>
                  </a:lnTo>
                  <a:lnTo>
                    <a:pt x="9632" y="5520"/>
                  </a:lnTo>
                  <a:lnTo>
                    <a:pt x="9476" y="9188"/>
                  </a:lnTo>
                  <a:lnTo>
                    <a:pt x="8896" y="9874"/>
                  </a:lnTo>
                  <a:lnTo>
                    <a:pt x="8689" y="12095"/>
                  </a:lnTo>
                  <a:lnTo>
                    <a:pt x="7183" y="12476"/>
                  </a:lnTo>
                  <a:lnTo>
                    <a:pt x="8483" y="15300"/>
                  </a:lnTo>
                  <a:lnTo>
                    <a:pt x="7430" y="18385"/>
                  </a:lnTo>
                  <a:lnTo>
                    <a:pt x="8590" y="19788"/>
                  </a:lnTo>
                  <a:lnTo>
                    <a:pt x="8074" y="21064"/>
                  </a:lnTo>
                  <a:lnTo>
                    <a:pt x="6725" y="22821"/>
                  </a:lnTo>
                  <a:lnTo>
                    <a:pt x="6971" y="24379"/>
                  </a:lnTo>
                  <a:lnTo>
                    <a:pt x="5523" y="25594"/>
                  </a:lnTo>
                  <a:lnTo>
                    <a:pt x="3693" y="24924"/>
                  </a:lnTo>
                  <a:lnTo>
                    <a:pt x="1863" y="25433"/>
                  </a:lnTo>
                  <a:lnTo>
                    <a:pt x="2529" y="21756"/>
                  </a:lnTo>
                  <a:lnTo>
                    <a:pt x="2305" y="18863"/>
                  </a:lnTo>
                  <a:lnTo>
                    <a:pt x="762" y="18422"/>
                  </a:lnTo>
                  <a:lnTo>
                    <a:pt x="0" y="16635"/>
                  </a:lnTo>
                  <a:lnTo>
                    <a:pt x="400" y="13559"/>
                  </a:lnTo>
                  <a:lnTo>
                    <a:pt x="1847" y="11859"/>
                  </a:lnTo>
                  <a:lnTo>
                    <a:pt x="2166" y="9960"/>
                  </a:lnTo>
                  <a:lnTo>
                    <a:pt x="2994" y="7137"/>
                  </a:lnTo>
                  <a:lnTo>
                    <a:pt x="2997" y="5144"/>
                  </a:lnTo>
                  <a:lnTo>
                    <a:pt x="2380" y="3452"/>
                  </a:lnTo>
                  <a:lnTo>
                    <a:pt x="2295" y="186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4" name="Polygon form 1364"/>
            <p:cNvSpPr/>
            <p:nvPr/>
          </p:nvSpPr>
          <p:spPr>
            <a:xfrm>
              <a:off x="488663" y="4844902"/>
              <a:ext cx="32651" cy="39010"/>
            </a:xfrm>
            <a:custGeom>
              <a:avLst/>
              <a:gdLst/>
              <a:ahLst/>
              <a:cxnLst/>
              <a:rect l="0" t="0" r="0" b="0"/>
              <a:pathLst>
                <a:path w="32651" h="39010">
                  <a:moveTo>
                    <a:pt x="0" y="14166"/>
                  </a:moveTo>
                  <a:lnTo>
                    <a:pt x="647" y="8379"/>
                  </a:lnTo>
                  <a:lnTo>
                    <a:pt x="390" y="5792"/>
                  </a:lnTo>
                  <a:lnTo>
                    <a:pt x="1631" y="1525"/>
                  </a:lnTo>
                  <a:lnTo>
                    <a:pt x="7983" y="0"/>
                  </a:lnTo>
                  <a:lnTo>
                    <a:pt x="11469" y="2"/>
                  </a:lnTo>
                  <a:lnTo>
                    <a:pt x="15252" y="2389"/>
                  </a:lnTo>
                  <a:lnTo>
                    <a:pt x="15496" y="3866"/>
                  </a:lnTo>
                  <a:lnTo>
                    <a:pt x="16931" y="6509"/>
                  </a:lnTo>
                  <a:lnTo>
                    <a:pt x="17529" y="13018"/>
                  </a:lnTo>
                  <a:lnTo>
                    <a:pt x="21574" y="13856"/>
                  </a:lnTo>
                  <a:lnTo>
                    <a:pt x="22967" y="12888"/>
                  </a:lnTo>
                  <a:lnTo>
                    <a:pt x="25646" y="14132"/>
                  </a:lnTo>
                  <a:lnTo>
                    <a:pt x="26530" y="15546"/>
                  </a:lnTo>
                  <a:lnTo>
                    <a:pt x="27465" y="19921"/>
                  </a:lnTo>
                  <a:lnTo>
                    <a:pt x="28153" y="21752"/>
                  </a:lnTo>
                  <a:lnTo>
                    <a:pt x="29560" y="21934"/>
                  </a:lnTo>
                  <a:lnTo>
                    <a:pt x="30839" y="21132"/>
                  </a:lnTo>
                  <a:lnTo>
                    <a:pt x="32288" y="21971"/>
                  </a:lnTo>
                  <a:lnTo>
                    <a:pt x="32651" y="24597"/>
                  </a:lnTo>
                  <a:lnTo>
                    <a:pt x="32554" y="27433"/>
                  </a:lnTo>
                  <a:lnTo>
                    <a:pt x="32236" y="30205"/>
                  </a:lnTo>
                  <a:lnTo>
                    <a:pt x="32274" y="34433"/>
                  </a:lnTo>
                  <a:lnTo>
                    <a:pt x="29538" y="38171"/>
                  </a:lnTo>
                  <a:lnTo>
                    <a:pt x="26780" y="39010"/>
                  </a:lnTo>
                  <a:lnTo>
                    <a:pt x="22565" y="38385"/>
                  </a:lnTo>
                  <a:lnTo>
                    <a:pt x="18667" y="37177"/>
                  </a:lnTo>
                  <a:lnTo>
                    <a:pt x="21091" y="29814"/>
                  </a:lnTo>
                  <a:lnTo>
                    <a:pt x="20237" y="27715"/>
                  </a:lnTo>
                  <a:lnTo>
                    <a:pt x="16159" y="25933"/>
                  </a:lnTo>
                  <a:lnTo>
                    <a:pt x="11113" y="22500"/>
                  </a:lnTo>
                  <a:lnTo>
                    <a:pt x="7983" y="21842"/>
                  </a:lnTo>
                  <a:lnTo>
                    <a:pt x="0" y="1416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5" name="Polygon form 1365"/>
            <p:cNvSpPr/>
            <p:nvPr/>
          </p:nvSpPr>
          <p:spPr>
            <a:xfrm>
              <a:off x="847769" y="4597883"/>
              <a:ext cx="2096" cy="5590"/>
            </a:xfrm>
            <a:custGeom>
              <a:avLst/>
              <a:gdLst/>
              <a:ahLst/>
              <a:cxnLst/>
              <a:rect l="0" t="0" r="0" b="0"/>
              <a:pathLst>
                <a:path w="2096" h="5590">
                  <a:moveTo>
                    <a:pt x="1747" y="632"/>
                  </a:moveTo>
                  <a:lnTo>
                    <a:pt x="2096" y="3523"/>
                  </a:lnTo>
                  <a:lnTo>
                    <a:pt x="1731" y="4920"/>
                  </a:lnTo>
                  <a:lnTo>
                    <a:pt x="115" y="5590"/>
                  </a:lnTo>
                  <a:lnTo>
                    <a:pt x="125" y="4342"/>
                  </a:lnTo>
                  <a:lnTo>
                    <a:pt x="965" y="3676"/>
                  </a:lnTo>
                  <a:lnTo>
                    <a:pt x="0" y="3161"/>
                  </a:lnTo>
                  <a:lnTo>
                    <a:pt x="372" y="0"/>
                  </a:lnTo>
                  <a:lnTo>
                    <a:pt x="1747" y="632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6" name="Polygon form 1366"/>
            <p:cNvSpPr/>
            <p:nvPr/>
          </p:nvSpPr>
          <p:spPr>
            <a:xfrm>
              <a:off x="909008" y="4627179"/>
              <a:ext cx="3348" cy="7441"/>
            </a:xfrm>
            <a:custGeom>
              <a:avLst/>
              <a:gdLst/>
              <a:ahLst/>
              <a:cxnLst/>
              <a:rect l="0" t="0" r="0" b="0"/>
              <a:pathLst>
                <a:path w="3348" h="7441">
                  <a:moveTo>
                    <a:pt x="709" y="6518"/>
                  </a:moveTo>
                  <a:lnTo>
                    <a:pt x="0" y="3055"/>
                  </a:lnTo>
                  <a:lnTo>
                    <a:pt x="645" y="534"/>
                  </a:lnTo>
                  <a:lnTo>
                    <a:pt x="1575" y="0"/>
                  </a:lnTo>
                  <a:lnTo>
                    <a:pt x="2896" y="1471"/>
                  </a:lnTo>
                  <a:lnTo>
                    <a:pt x="3348" y="4260"/>
                  </a:lnTo>
                  <a:lnTo>
                    <a:pt x="2927" y="7082"/>
                  </a:lnTo>
                  <a:lnTo>
                    <a:pt x="1949" y="7441"/>
                  </a:lnTo>
                  <a:lnTo>
                    <a:pt x="709" y="6518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7" name="Polygon form 1367"/>
            <p:cNvSpPr/>
            <p:nvPr/>
          </p:nvSpPr>
          <p:spPr>
            <a:xfrm>
              <a:off x="788996" y="4524436"/>
              <a:ext cx="31879" cy="21401"/>
            </a:xfrm>
            <a:custGeom>
              <a:avLst/>
              <a:gdLst/>
              <a:ahLst/>
              <a:cxnLst/>
              <a:rect l="0" t="0" r="0" b="0"/>
              <a:pathLst>
                <a:path w="31879" h="21401">
                  <a:moveTo>
                    <a:pt x="7255" y="1814"/>
                  </a:moveTo>
                  <a:lnTo>
                    <a:pt x="8539" y="783"/>
                  </a:lnTo>
                  <a:lnTo>
                    <a:pt x="10622" y="1271"/>
                  </a:lnTo>
                  <a:lnTo>
                    <a:pt x="12715" y="1254"/>
                  </a:lnTo>
                  <a:lnTo>
                    <a:pt x="14382" y="2378"/>
                  </a:lnTo>
                  <a:lnTo>
                    <a:pt x="15400" y="1635"/>
                  </a:lnTo>
                  <a:lnTo>
                    <a:pt x="17745" y="1140"/>
                  </a:lnTo>
                  <a:lnTo>
                    <a:pt x="18409" y="25"/>
                  </a:lnTo>
                  <a:lnTo>
                    <a:pt x="19782" y="0"/>
                  </a:lnTo>
                  <a:lnTo>
                    <a:pt x="20841" y="440"/>
                  </a:lnTo>
                  <a:lnTo>
                    <a:pt x="22054" y="1817"/>
                  </a:lnTo>
                  <a:lnTo>
                    <a:pt x="23381" y="3782"/>
                  </a:lnTo>
                  <a:lnTo>
                    <a:pt x="25685" y="6546"/>
                  </a:lnTo>
                  <a:lnTo>
                    <a:pt x="26093" y="8611"/>
                  </a:lnTo>
                  <a:lnTo>
                    <a:pt x="26035" y="10628"/>
                  </a:lnTo>
                  <a:lnTo>
                    <a:pt x="26937" y="12766"/>
                  </a:lnTo>
                  <a:lnTo>
                    <a:pt x="28544" y="13605"/>
                  </a:lnTo>
                  <a:lnTo>
                    <a:pt x="29995" y="12817"/>
                  </a:lnTo>
                  <a:lnTo>
                    <a:pt x="31621" y="13596"/>
                  </a:lnTo>
                  <a:lnTo>
                    <a:pt x="31879" y="14810"/>
                  </a:lnTo>
                  <a:lnTo>
                    <a:pt x="30412" y="15855"/>
                  </a:lnTo>
                  <a:lnTo>
                    <a:pt x="29335" y="15433"/>
                  </a:lnTo>
                  <a:lnTo>
                    <a:pt x="29199" y="21135"/>
                  </a:lnTo>
                  <a:lnTo>
                    <a:pt x="27155" y="20677"/>
                  </a:lnTo>
                  <a:lnTo>
                    <a:pt x="24483" y="19008"/>
                  </a:lnTo>
                  <a:lnTo>
                    <a:pt x="20676" y="20172"/>
                  </a:lnTo>
                  <a:lnTo>
                    <a:pt x="19159" y="21401"/>
                  </a:lnTo>
                  <a:lnTo>
                    <a:pt x="14189" y="21233"/>
                  </a:lnTo>
                  <a:lnTo>
                    <a:pt x="11521" y="20539"/>
                  </a:lnTo>
                  <a:lnTo>
                    <a:pt x="10257" y="20903"/>
                  </a:lnTo>
                  <a:lnTo>
                    <a:pt x="9076" y="18982"/>
                  </a:lnTo>
                  <a:lnTo>
                    <a:pt x="8372" y="18171"/>
                  </a:lnTo>
                  <a:lnTo>
                    <a:pt x="9059" y="17365"/>
                  </a:lnTo>
                  <a:lnTo>
                    <a:pt x="8169" y="16791"/>
                  </a:lnTo>
                  <a:lnTo>
                    <a:pt x="7235" y="17861"/>
                  </a:lnTo>
                  <a:lnTo>
                    <a:pt x="5137" y="16522"/>
                  </a:lnTo>
                  <a:lnTo>
                    <a:pt x="4667" y="14585"/>
                  </a:lnTo>
                  <a:lnTo>
                    <a:pt x="2521" y="13507"/>
                  </a:lnTo>
                  <a:lnTo>
                    <a:pt x="1990" y="12015"/>
                  </a:lnTo>
                  <a:lnTo>
                    <a:pt x="0" y="10191"/>
                  </a:lnTo>
                  <a:lnTo>
                    <a:pt x="2557" y="9267"/>
                  </a:lnTo>
                  <a:lnTo>
                    <a:pt x="4196" y="6047"/>
                  </a:lnTo>
                  <a:lnTo>
                    <a:pt x="5378" y="2832"/>
                  </a:lnTo>
                  <a:lnTo>
                    <a:pt x="7255" y="181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8" name="Polygon form 1368"/>
            <p:cNvSpPr/>
            <p:nvPr/>
          </p:nvSpPr>
          <p:spPr>
            <a:xfrm>
              <a:off x="795607" y="4378234"/>
              <a:ext cx="402581" cy="177812"/>
            </a:xfrm>
            <a:custGeom>
              <a:avLst/>
              <a:gdLst/>
              <a:ahLst/>
              <a:cxnLst/>
              <a:rect l="0" t="0" r="0" b="0"/>
              <a:pathLst>
                <a:path w="402581" h="177812">
                  <a:moveTo>
                    <a:pt x="157147" y="2615"/>
                  </a:moveTo>
                  <a:lnTo>
                    <a:pt x="160123" y="4650"/>
                  </a:lnTo>
                  <a:lnTo>
                    <a:pt x="160777" y="3466"/>
                  </a:lnTo>
                  <a:lnTo>
                    <a:pt x="166737" y="3006"/>
                  </a:lnTo>
                  <a:lnTo>
                    <a:pt x="173767" y="4627"/>
                  </a:lnTo>
                  <a:lnTo>
                    <a:pt x="177313" y="6037"/>
                  </a:lnTo>
                  <a:lnTo>
                    <a:pt x="179460" y="8258"/>
                  </a:lnTo>
                  <a:lnTo>
                    <a:pt x="178674" y="9719"/>
                  </a:lnTo>
                  <a:lnTo>
                    <a:pt x="175937" y="12589"/>
                  </a:lnTo>
                  <a:lnTo>
                    <a:pt x="175789" y="14002"/>
                  </a:lnTo>
                  <a:lnTo>
                    <a:pt x="179092" y="14349"/>
                  </a:lnTo>
                  <a:lnTo>
                    <a:pt x="183458" y="15118"/>
                  </a:lnTo>
                  <a:lnTo>
                    <a:pt x="184431" y="14127"/>
                  </a:lnTo>
                  <a:lnTo>
                    <a:pt x="188679" y="16745"/>
                  </a:lnTo>
                  <a:lnTo>
                    <a:pt x="188330" y="15548"/>
                  </a:lnTo>
                  <a:lnTo>
                    <a:pt x="190920" y="14537"/>
                  </a:lnTo>
                  <a:lnTo>
                    <a:pt x="198501" y="14532"/>
                  </a:lnTo>
                  <a:lnTo>
                    <a:pt x="201412" y="16444"/>
                  </a:lnTo>
                  <a:lnTo>
                    <a:pt x="210984" y="16102"/>
                  </a:lnTo>
                  <a:lnTo>
                    <a:pt x="207059" y="12908"/>
                  </a:lnTo>
                  <a:lnTo>
                    <a:pt x="212378" y="13143"/>
                  </a:lnTo>
                  <a:lnTo>
                    <a:pt x="215633" y="12745"/>
                  </a:lnTo>
                  <a:lnTo>
                    <a:pt x="221834" y="14526"/>
                  </a:lnTo>
                  <a:lnTo>
                    <a:pt x="226281" y="17055"/>
                  </a:lnTo>
                  <a:lnTo>
                    <a:pt x="227310" y="18944"/>
                  </a:lnTo>
                  <a:lnTo>
                    <a:pt x="234203" y="21898"/>
                  </a:lnTo>
                  <a:lnTo>
                    <a:pt x="239739" y="23172"/>
                  </a:lnTo>
                  <a:lnTo>
                    <a:pt x="236042" y="18554"/>
                  </a:lnTo>
                  <a:lnTo>
                    <a:pt x="241882" y="19983"/>
                  </a:lnTo>
                  <a:lnTo>
                    <a:pt x="243930" y="18412"/>
                  </a:lnTo>
                  <a:lnTo>
                    <a:pt x="249678" y="19139"/>
                  </a:lnTo>
                  <a:lnTo>
                    <a:pt x="249600" y="17789"/>
                  </a:lnTo>
                  <a:lnTo>
                    <a:pt x="253764" y="17901"/>
                  </a:lnTo>
                  <a:lnTo>
                    <a:pt x="246920" y="14343"/>
                  </a:lnTo>
                  <a:lnTo>
                    <a:pt x="247042" y="12247"/>
                  </a:lnTo>
                  <a:lnTo>
                    <a:pt x="268830" y="12288"/>
                  </a:lnTo>
                  <a:lnTo>
                    <a:pt x="274151" y="14368"/>
                  </a:lnTo>
                  <a:lnTo>
                    <a:pt x="284029" y="16572"/>
                  </a:lnTo>
                  <a:lnTo>
                    <a:pt x="290764" y="14547"/>
                  </a:lnTo>
                  <a:lnTo>
                    <a:pt x="295665" y="14541"/>
                  </a:lnTo>
                  <a:lnTo>
                    <a:pt x="299911" y="15867"/>
                  </a:lnTo>
                  <a:lnTo>
                    <a:pt x="304315" y="18756"/>
                  </a:lnTo>
                  <a:lnTo>
                    <a:pt x="308536" y="19444"/>
                  </a:lnTo>
                  <a:lnTo>
                    <a:pt x="309844" y="18179"/>
                  </a:lnTo>
                  <a:lnTo>
                    <a:pt x="313108" y="17456"/>
                  </a:lnTo>
                  <a:lnTo>
                    <a:pt x="318009" y="17541"/>
                  </a:lnTo>
                  <a:lnTo>
                    <a:pt x="320899" y="16436"/>
                  </a:lnTo>
                  <a:lnTo>
                    <a:pt x="330054" y="19196"/>
                  </a:lnTo>
                  <a:lnTo>
                    <a:pt x="330294" y="17508"/>
                  </a:lnTo>
                  <a:lnTo>
                    <a:pt x="324533" y="15382"/>
                  </a:lnTo>
                  <a:lnTo>
                    <a:pt x="322406" y="13548"/>
                  </a:lnTo>
                  <a:lnTo>
                    <a:pt x="330177" y="13432"/>
                  </a:lnTo>
                  <a:lnTo>
                    <a:pt x="333570" y="12440"/>
                  </a:lnTo>
                  <a:lnTo>
                    <a:pt x="342037" y="13108"/>
                  </a:lnTo>
                  <a:lnTo>
                    <a:pt x="347561" y="14166"/>
                  </a:lnTo>
                  <a:lnTo>
                    <a:pt x="374626" y="29281"/>
                  </a:lnTo>
                  <a:lnTo>
                    <a:pt x="374648" y="29306"/>
                  </a:lnTo>
                  <a:lnTo>
                    <a:pt x="375091" y="31614"/>
                  </a:lnTo>
                  <a:lnTo>
                    <a:pt x="372079" y="31908"/>
                  </a:lnTo>
                  <a:lnTo>
                    <a:pt x="377353" y="33616"/>
                  </a:lnTo>
                  <a:lnTo>
                    <a:pt x="383943" y="36640"/>
                  </a:lnTo>
                  <a:lnTo>
                    <a:pt x="386627" y="37508"/>
                  </a:lnTo>
                  <a:lnTo>
                    <a:pt x="389566" y="39126"/>
                  </a:lnTo>
                  <a:lnTo>
                    <a:pt x="390776" y="40327"/>
                  </a:lnTo>
                  <a:lnTo>
                    <a:pt x="385598" y="40328"/>
                  </a:lnTo>
                  <a:lnTo>
                    <a:pt x="384662" y="44751"/>
                  </a:lnTo>
                  <a:lnTo>
                    <a:pt x="383537" y="45655"/>
                  </a:lnTo>
                  <a:lnTo>
                    <a:pt x="384670" y="49326"/>
                  </a:lnTo>
                  <a:lnTo>
                    <a:pt x="385298" y="52618"/>
                  </a:lnTo>
                  <a:lnTo>
                    <a:pt x="387247" y="54738"/>
                  </a:lnTo>
                  <a:lnTo>
                    <a:pt x="379934" y="52449"/>
                  </a:lnTo>
                  <a:lnTo>
                    <a:pt x="378835" y="57035"/>
                  </a:lnTo>
                  <a:lnTo>
                    <a:pt x="375629" y="55639"/>
                  </a:lnTo>
                  <a:lnTo>
                    <a:pt x="375973" y="57936"/>
                  </a:lnTo>
                  <a:lnTo>
                    <a:pt x="372146" y="57949"/>
                  </a:lnTo>
                  <a:lnTo>
                    <a:pt x="375196" y="60966"/>
                  </a:lnTo>
                  <a:lnTo>
                    <a:pt x="377896" y="65780"/>
                  </a:lnTo>
                  <a:lnTo>
                    <a:pt x="380241" y="67558"/>
                  </a:lnTo>
                  <a:lnTo>
                    <a:pt x="384181" y="68027"/>
                  </a:lnTo>
                  <a:lnTo>
                    <a:pt x="391937" y="74618"/>
                  </a:lnTo>
                  <a:lnTo>
                    <a:pt x="389893" y="75225"/>
                  </a:lnTo>
                  <a:lnTo>
                    <a:pt x="393372" y="79226"/>
                  </a:lnTo>
                  <a:lnTo>
                    <a:pt x="396706" y="80995"/>
                  </a:lnTo>
                  <a:lnTo>
                    <a:pt x="395054" y="84170"/>
                  </a:lnTo>
                  <a:lnTo>
                    <a:pt x="400100" y="89618"/>
                  </a:lnTo>
                  <a:lnTo>
                    <a:pt x="397515" y="91458"/>
                  </a:lnTo>
                  <a:lnTo>
                    <a:pt x="401829" y="96357"/>
                  </a:lnTo>
                  <a:lnTo>
                    <a:pt x="402581" y="101431"/>
                  </a:lnTo>
                  <a:lnTo>
                    <a:pt x="398253" y="98347"/>
                  </a:lnTo>
                  <a:lnTo>
                    <a:pt x="389940" y="91702"/>
                  </a:lnTo>
                  <a:lnTo>
                    <a:pt x="377271" y="81681"/>
                  </a:lnTo>
                  <a:lnTo>
                    <a:pt x="371253" y="75148"/>
                  </a:lnTo>
                  <a:lnTo>
                    <a:pt x="370150" y="72080"/>
                  </a:lnTo>
                  <a:lnTo>
                    <a:pt x="367770" y="69958"/>
                  </a:lnTo>
                  <a:lnTo>
                    <a:pt x="370286" y="68267"/>
                  </a:lnTo>
                  <a:lnTo>
                    <a:pt x="367521" y="61893"/>
                  </a:lnTo>
                  <a:lnTo>
                    <a:pt x="365623" y="56635"/>
                  </a:lnTo>
                  <a:lnTo>
                    <a:pt x="365015" y="52396"/>
                  </a:lnTo>
                  <a:lnTo>
                    <a:pt x="358391" y="46049"/>
                  </a:lnTo>
                  <a:lnTo>
                    <a:pt x="356258" y="46930"/>
                  </a:lnTo>
                  <a:lnTo>
                    <a:pt x="359819" y="50693"/>
                  </a:lnTo>
                  <a:lnTo>
                    <a:pt x="360489" y="56531"/>
                  </a:lnTo>
                  <a:lnTo>
                    <a:pt x="351578" y="51571"/>
                  </a:lnTo>
                  <a:lnTo>
                    <a:pt x="347683" y="54123"/>
                  </a:lnTo>
                  <a:lnTo>
                    <a:pt x="351166" y="62508"/>
                  </a:lnTo>
                  <a:lnTo>
                    <a:pt x="356450" y="64873"/>
                  </a:lnTo>
                  <a:lnTo>
                    <a:pt x="352509" y="66983"/>
                  </a:lnTo>
                  <a:lnTo>
                    <a:pt x="349316" y="68092"/>
                  </a:lnTo>
                  <a:lnTo>
                    <a:pt x="345676" y="64837"/>
                  </a:lnTo>
                  <a:lnTo>
                    <a:pt x="341140" y="64800"/>
                  </a:lnTo>
                  <a:lnTo>
                    <a:pt x="340705" y="67495"/>
                  </a:lnTo>
                  <a:lnTo>
                    <a:pt x="332352" y="67948"/>
                  </a:lnTo>
                  <a:lnTo>
                    <a:pt x="325703" y="70563"/>
                  </a:lnTo>
                  <a:lnTo>
                    <a:pt x="326834" y="80683"/>
                  </a:lnTo>
                  <a:lnTo>
                    <a:pt x="327298" y="93042"/>
                  </a:lnTo>
                  <a:lnTo>
                    <a:pt x="332099" y="93036"/>
                  </a:lnTo>
                  <a:lnTo>
                    <a:pt x="336162" y="95774"/>
                  </a:lnTo>
                  <a:lnTo>
                    <a:pt x="339768" y="96440"/>
                  </a:lnTo>
                  <a:lnTo>
                    <a:pt x="339302" y="93856"/>
                  </a:lnTo>
                  <a:lnTo>
                    <a:pt x="342541" y="93730"/>
                  </a:lnTo>
                  <a:lnTo>
                    <a:pt x="351335" y="98310"/>
                  </a:lnTo>
                  <a:lnTo>
                    <a:pt x="355169" y="102304"/>
                  </a:lnTo>
                  <a:lnTo>
                    <a:pt x="357310" y="107350"/>
                  </a:lnTo>
                  <a:lnTo>
                    <a:pt x="362096" y="113076"/>
                  </a:lnTo>
                  <a:lnTo>
                    <a:pt x="367336" y="120937"/>
                  </a:lnTo>
                  <a:lnTo>
                    <a:pt x="368617" y="128537"/>
                  </a:lnTo>
                  <a:lnTo>
                    <a:pt x="370260" y="132033"/>
                  </a:lnTo>
                  <a:lnTo>
                    <a:pt x="370505" y="138244"/>
                  </a:lnTo>
                  <a:lnTo>
                    <a:pt x="370522" y="144418"/>
                  </a:lnTo>
                  <a:lnTo>
                    <a:pt x="370581" y="147566"/>
                  </a:lnTo>
                  <a:lnTo>
                    <a:pt x="368432" y="150947"/>
                  </a:lnTo>
                  <a:lnTo>
                    <a:pt x="366507" y="151237"/>
                  </a:lnTo>
                  <a:lnTo>
                    <a:pt x="362928" y="149065"/>
                  </a:lnTo>
                  <a:lnTo>
                    <a:pt x="361144" y="153148"/>
                  </a:lnTo>
                  <a:lnTo>
                    <a:pt x="361729" y="154845"/>
                  </a:lnTo>
                  <a:lnTo>
                    <a:pt x="360724" y="154029"/>
                  </a:lnTo>
                  <a:lnTo>
                    <a:pt x="359057" y="151526"/>
                  </a:lnTo>
                  <a:lnTo>
                    <a:pt x="360567" y="151214"/>
                  </a:lnTo>
                  <a:lnTo>
                    <a:pt x="357081" y="145353"/>
                  </a:lnTo>
                  <a:lnTo>
                    <a:pt x="353353" y="141252"/>
                  </a:lnTo>
                  <a:lnTo>
                    <a:pt x="354753" y="139219"/>
                  </a:lnTo>
                  <a:lnTo>
                    <a:pt x="359071" y="139644"/>
                  </a:lnTo>
                  <a:lnTo>
                    <a:pt x="357641" y="134649"/>
                  </a:lnTo>
                  <a:lnTo>
                    <a:pt x="354654" y="129198"/>
                  </a:lnTo>
                  <a:lnTo>
                    <a:pt x="354440" y="127280"/>
                  </a:lnTo>
                  <a:lnTo>
                    <a:pt x="352569" y="122736"/>
                  </a:lnTo>
                  <a:lnTo>
                    <a:pt x="348841" y="124776"/>
                  </a:lnTo>
                  <a:lnTo>
                    <a:pt x="347753" y="127001"/>
                  </a:lnTo>
                  <a:lnTo>
                    <a:pt x="343241" y="127548"/>
                  </a:lnTo>
                  <a:lnTo>
                    <a:pt x="338586" y="123165"/>
                  </a:lnTo>
                  <a:lnTo>
                    <a:pt x="332470" y="120175"/>
                  </a:lnTo>
                  <a:lnTo>
                    <a:pt x="326196" y="119258"/>
                  </a:lnTo>
                  <a:lnTo>
                    <a:pt x="321477" y="114709"/>
                  </a:lnTo>
                  <a:lnTo>
                    <a:pt x="318160" y="111907"/>
                  </a:lnTo>
                  <a:lnTo>
                    <a:pt x="315453" y="109993"/>
                  </a:lnTo>
                  <a:lnTo>
                    <a:pt x="309831" y="105433"/>
                  </a:lnTo>
                  <a:lnTo>
                    <a:pt x="305930" y="103995"/>
                  </a:lnTo>
                  <a:lnTo>
                    <a:pt x="300564" y="103098"/>
                  </a:lnTo>
                  <a:lnTo>
                    <a:pt x="296923" y="103667"/>
                  </a:lnTo>
                  <a:lnTo>
                    <a:pt x="294075" y="104925"/>
                  </a:lnTo>
                  <a:lnTo>
                    <a:pt x="293553" y="107542"/>
                  </a:lnTo>
                  <a:lnTo>
                    <a:pt x="295995" y="108488"/>
                  </a:lnTo>
                  <a:lnTo>
                    <a:pt x="298038" y="111099"/>
                  </a:lnTo>
                  <a:lnTo>
                    <a:pt x="297581" y="112801"/>
                  </a:lnTo>
                  <a:lnTo>
                    <a:pt x="298678" y="118138"/>
                  </a:lnTo>
                  <a:lnTo>
                    <a:pt x="300224" y="120235"/>
                  </a:lnTo>
                  <a:lnTo>
                    <a:pt x="298180" y="123704"/>
                  </a:lnTo>
                  <a:lnTo>
                    <a:pt x="293341" y="122275"/>
                  </a:lnTo>
                  <a:lnTo>
                    <a:pt x="290058" y="123042"/>
                  </a:lnTo>
                  <a:lnTo>
                    <a:pt x="287394" y="121602"/>
                  </a:lnTo>
                  <a:lnTo>
                    <a:pt x="285254" y="121269"/>
                  </a:lnTo>
                  <a:lnTo>
                    <a:pt x="283149" y="125076"/>
                  </a:lnTo>
                  <a:lnTo>
                    <a:pt x="279706" y="126257"/>
                  </a:lnTo>
                  <a:lnTo>
                    <a:pt x="277696" y="127711"/>
                  </a:lnTo>
                  <a:lnTo>
                    <a:pt x="273379" y="127296"/>
                  </a:lnTo>
                  <a:lnTo>
                    <a:pt x="270598" y="127610"/>
                  </a:lnTo>
                  <a:lnTo>
                    <a:pt x="267209" y="125339"/>
                  </a:lnTo>
                  <a:lnTo>
                    <a:pt x="262793" y="123322"/>
                  </a:lnTo>
                  <a:lnTo>
                    <a:pt x="259377" y="122973"/>
                  </a:lnTo>
                  <a:lnTo>
                    <a:pt x="255954" y="123941"/>
                  </a:lnTo>
                  <a:lnTo>
                    <a:pt x="253642" y="125080"/>
                  </a:lnTo>
                  <a:lnTo>
                    <a:pt x="248115" y="123455"/>
                  </a:lnTo>
                  <a:lnTo>
                    <a:pt x="245344" y="119944"/>
                  </a:lnTo>
                  <a:lnTo>
                    <a:pt x="241064" y="119032"/>
                  </a:lnTo>
                  <a:lnTo>
                    <a:pt x="238003" y="118712"/>
                  </a:lnTo>
                  <a:lnTo>
                    <a:pt x="233451" y="117040"/>
                  </a:lnTo>
                  <a:lnTo>
                    <a:pt x="233292" y="122218"/>
                  </a:lnTo>
                  <a:lnTo>
                    <a:pt x="236166" y="124913"/>
                  </a:lnTo>
                  <a:lnTo>
                    <a:pt x="235107" y="128471"/>
                  </a:lnTo>
                  <a:lnTo>
                    <a:pt x="230000" y="127630"/>
                  </a:lnTo>
                  <a:lnTo>
                    <a:pt x="226845" y="127700"/>
                  </a:lnTo>
                  <a:lnTo>
                    <a:pt x="223561" y="125639"/>
                  </a:lnTo>
                  <a:lnTo>
                    <a:pt x="220334" y="125817"/>
                  </a:lnTo>
                  <a:lnTo>
                    <a:pt x="216875" y="124564"/>
                  </a:lnTo>
                  <a:lnTo>
                    <a:pt x="213432" y="127150"/>
                  </a:lnTo>
                  <a:lnTo>
                    <a:pt x="209685" y="131676"/>
                  </a:lnTo>
                  <a:lnTo>
                    <a:pt x="206828" y="132733"/>
                  </a:lnTo>
                  <a:lnTo>
                    <a:pt x="205806" y="133210"/>
                  </a:lnTo>
                  <a:lnTo>
                    <a:pt x="202698" y="130417"/>
                  </a:lnTo>
                  <a:lnTo>
                    <a:pt x="199019" y="131330"/>
                  </a:lnTo>
                  <a:lnTo>
                    <a:pt x="196699" y="129404"/>
                  </a:lnTo>
                  <a:lnTo>
                    <a:pt x="194080" y="128630"/>
                  </a:lnTo>
                  <a:lnTo>
                    <a:pt x="191233" y="125990"/>
                  </a:lnTo>
                  <a:lnTo>
                    <a:pt x="189111" y="125253"/>
                  </a:lnTo>
                  <a:lnTo>
                    <a:pt x="185287" y="126767"/>
                  </a:lnTo>
                  <a:lnTo>
                    <a:pt x="179726" y="124316"/>
                  </a:lnTo>
                  <a:lnTo>
                    <a:pt x="179273" y="126902"/>
                  </a:lnTo>
                  <a:lnTo>
                    <a:pt x="166665" y="115333"/>
                  </a:lnTo>
                  <a:lnTo>
                    <a:pt x="161047" y="111936"/>
                  </a:lnTo>
                  <a:lnTo>
                    <a:pt x="161413" y="110389"/>
                  </a:lnTo>
                  <a:lnTo>
                    <a:pt x="156030" y="115307"/>
                  </a:lnTo>
                  <a:lnTo>
                    <a:pt x="153255" y="115751"/>
                  </a:lnTo>
                  <a:lnTo>
                    <a:pt x="152309" y="113163"/>
                  </a:lnTo>
                  <a:lnTo>
                    <a:pt x="147701" y="111788"/>
                  </a:lnTo>
                  <a:lnTo>
                    <a:pt x="145088" y="113119"/>
                  </a:lnTo>
                  <a:lnTo>
                    <a:pt x="141908" y="108295"/>
                  </a:lnTo>
                  <a:lnTo>
                    <a:pt x="136091" y="107591"/>
                  </a:lnTo>
                  <a:lnTo>
                    <a:pt x="134280" y="109694"/>
                  </a:lnTo>
                  <a:lnTo>
                    <a:pt x="127518" y="111842"/>
                  </a:lnTo>
                  <a:lnTo>
                    <a:pt x="126532" y="113084"/>
                  </a:lnTo>
                  <a:lnTo>
                    <a:pt x="115853" y="115301"/>
                  </a:lnTo>
                  <a:lnTo>
                    <a:pt x="115076" y="116977"/>
                  </a:lnTo>
                  <a:lnTo>
                    <a:pt x="118517" y="120098"/>
                  </a:lnTo>
                  <a:lnTo>
                    <a:pt x="116026" y="121466"/>
                  </a:lnTo>
                  <a:lnTo>
                    <a:pt x="117081" y="122724"/>
                  </a:lnTo>
                  <a:lnTo>
                    <a:pt x="114950" y="125162"/>
                  </a:lnTo>
                  <a:lnTo>
                    <a:pt x="121173" y="128171"/>
                  </a:lnTo>
                  <a:lnTo>
                    <a:pt x="121198" y="130445"/>
                  </a:lnTo>
                  <a:lnTo>
                    <a:pt x="116720" y="130447"/>
                  </a:lnTo>
                  <a:lnTo>
                    <a:pt x="116297" y="131890"/>
                  </a:lnTo>
                  <a:lnTo>
                    <a:pt x="111436" y="129624"/>
                  </a:lnTo>
                  <a:lnTo>
                    <a:pt x="106497" y="129938"/>
                  </a:lnTo>
                  <a:lnTo>
                    <a:pt x="103816" y="132073"/>
                  </a:lnTo>
                  <a:lnTo>
                    <a:pt x="99475" y="130320"/>
                  </a:lnTo>
                  <a:lnTo>
                    <a:pt x="91535" y="127335"/>
                  </a:lnTo>
                  <a:lnTo>
                    <a:pt x="86686" y="127650"/>
                  </a:lnTo>
                  <a:lnTo>
                    <a:pt x="81689" y="133024"/>
                  </a:lnTo>
                  <a:lnTo>
                    <a:pt x="82255" y="136484"/>
                  </a:lnTo>
                  <a:lnTo>
                    <a:pt x="78235" y="133865"/>
                  </a:lnTo>
                  <a:lnTo>
                    <a:pt x="77084" y="139136"/>
                  </a:lnTo>
                  <a:lnTo>
                    <a:pt x="78272" y="140067"/>
                  </a:lnTo>
                  <a:lnTo>
                    <a:pt x="77341" y="143707"/>
                  </a:lnTo>
                  <a:lnTo>
                    <a:pt x="80903" y="146817"/>
                  </a:lnTo>
                  <a:lnTo>
                    <a:pt x="83276" y="146603"/>
                  </a:lnTo>
                  <a:lnTo>
                    <a:pt x="86165" y="149688"/>
                  </a:lnTo>
                  <a:lnTo>
                    <a:pt x="86457" y="152131"/>
                  </a:lnTo>
                  <a:lnTo>
                    <a:pt x="88315" y="152838"/>
                  </a:lnTo>
                  <a:lnTo>
                    <a:pt x="87527" y="155693"/>
                  </a:lnTo>
                  <a:lnTo>
                    <a:pt x="84526" y="156579"/>
                  </a:lnTo>
                  <a:lnTo>
                    <a:pt x="82397" y="161566"/>
                  </a:lnTo>
                  <a:lnTo>
                    <a:pt x="86467" y="165959"/>
                  </a:lnTo>
                  <a:lnTo>
                    <a:pt x="86865" y="169157"/>
                  </a:lnTo>
                  <a:lnTo>
                    <a:pt x="91804" y="174618"/>
                  </a:lnTo>
                  <a:lnTo>
                    <a:pt x="90202" y="176589"/>
                  </a:lnTo>
                  <a:lnTo>
                    <a:pt x="89881" y="177812"/>
                  </a:lnTo>
                  <a:lnTo>
                    <a:pt x="88306" y="177534"/>
                  </a:lnTo>
                  <a:lnTo>
                    <a:pt x="85355" y="174728"/>
                  </a:lnTo>
                  <a:lnTo>
                    <a:pt x="84369" y="174598"/>
                  </a:lnTo>
                  <a:lnTo>
                    <a:pt x="82007" y="173564"/>
                  </a:lnTo>
                  <a:lnTo>
                    <a:pt x="80559" y="171653"/>
                  </a:lnTo>
                  <a:lnTo>
                    <a:pt x="77204" y="170755"/>
                  </a:lnTo>
                  <a:lnTo>
                    <a:pt x="75313" y="171557"/>
                  </a:lnTo>
                  <a:lnTo>
                    <a:pt x="74541" y="170695"/>
                  </a:lnTo>
                  <a:lnTo>
                    <a:pt x="69494" y="168557"/>
                  </a:lnTo>
                  <a:lnTo>
                    <a:pt x="64395" y="167927"/>
                  </a:lnTo>
                  <a:lnTo>
                    <a:pt x="61400" y="167196"/>
                  </a:lnTo>
                  <a:lnTo>
                    <a:pt x="61098" y="167764"/>
                  </a:lnTo>
                  <a:lnTo>
                    <a:pt x="56066" y="163885"/>
                  </a:lnTo>
                  <a:lnTo>
                    <a:pt x="51924" y="162202"/>
                  </a:lnTo>
                  <a:lnTo>
                    <a:pt x="48538" y="159502"/>
                  </a:lnTo>
                  <a:lnTo>
                    <a:pt x="50810" y="158688"/>
                  </a:lnTo>
                  <a:lnTo>
                    <a:pt x="52788" y="154671"/>
                  </a:lnTo>
                  <a:lnTo>
                    <a:pt x="50581" y="152853"/>
                  </a:lnTo>
                  <a:lnTo>
                    <a:pt x="55023" y="150799"/>
                  </a:lnTo>
                  <a:lnTo>
                    <a:pt x="54723" y="149770"/>
                  </a:lnTo>
                  <a:lnTo>
                    <a:pt x="51945" y="150610"/>
                  </a:lnTo>
                  <a:lnTo>
                    <a:pt x="51622" y="148512"/>
                  </a:lnTo>
                  <a:lnTo>
                    <a:pt x="53028" y="147150"/>
                  </a:lnTo>
                  <a:lnTo>
                    <a:pt x="56100" y="146716"/>
                  </a:lnTo>
                  <a:lnTo>
                    <a:pt x="56271" y="145129"/>
                  </a:lnTo>
                  <a:lnTo>
                    <a:pt x="54990" y="142550"/>
                  </a:lnTo>
                  <a:lnTo>
                    <a:pt x="55750" y="140044"/>
                  </a:lnTo>
                  <a:lnTo>
                    <a:pt x="55401" y="138661"/>
                  </a:lnTo>
                  <a:lnTo>
                    <a:pt x="50343" y="137263"/>
                  </a:lnTo>
                  <a:lnTo>
                    <a:pt x="48486" y="137366"/>
                  </a:lnTo>
                  <a:lnTo>
                    <a:pt x="46041" y="135215"/>
                  </a:lnTo>
                  <a:lnTo>
                    <a:pt x="43753" y="136027"/>
                  </a:lnTo>
                  <a:lnTo>
                    <a:pt x="39364" y="134478"/>
                  </a:lnTo>
                  <a:lnTo>
                    <a:pt x="39244" y="133550"/>
                  </a:lnTo>
                  <a:lnTo>
                    <a:pt x="37698" y="131538"/>
                  </a:lnTo>
                  <a:lnTo>
                    <a:pt x="35128" y="131375"/>
                  </a:lnTo>
                  <a:lnTo>
                    <a:pt x="34572" y="129920"/>
                  </a:lnTo>
                  <a:lnTo>
                    <a:pt x="35166" y="128947"/>
                  </a:lnTo>
                  <a:lnTo>
                    <a:pt x="32616" y="126333"/>
                  </a:lnTo>
                  <a:lnTo>
                    <a:pt x="29454" y="126869"/>
                  </a:lnTo>
                  <a:lnTo>
                    <a:pt x="28455" y="126656"/>
                  </a:lnTo>
                  <a:lnTo>
                    <a:pt x="27868" y="127746"/>
                  </a:lnTo>
                  <a:lnTo>
                    <a:pt x="26658" y="127584"/>
                  </a:lnTo>
                  <a:lnTo>
                    <a:pt x="25312" y="124589"/>
                  </a:lnTo>
                  <a:lnTo>
                    <a:pt x="24281" y="123044"/>
                  </a:lnTo>
                  <a:lnTo>
                    <a:pt x="24795" y="122590"/>
                  </a:lnTo>
                  <a:lnTo>
                    <a:pt x="27340" y="122693"/>
                  </a:lnTo>
                  <a:lnTo>
                    <a:pt x="28344" y="121634"/>
                  </a:lnTo>
                  <a:lnTo>
                    <a:pt x="27198" y="120402"/>
                  </a:lnTo>
                  <a:lnTo>
                    <a:pt x="24945" y="119625"/>
                  </a:lnTo>
                  <a:lnTo>
                    <a:pt x="24963" y="118771"/>
                  </a:lnTo>
                  <a:lnTo>
                    <a:pt x="23537" y="117944"/>
                  </a:lnTo>
                  <a:lnTo>
                    <a:pt x="21005" y="114911"/>
                  </a:lnTo>
                  <a:lnTo>
                    <a:pt x="21411" y="113627"/>
                  </a:lnTo>
                  <a:lnTo>
                    <a:pt x="20672" y="111427"/>
                  </a:lnTo>
                  <a:lnTo>
                    <a:pt x="17479" y="110376"/>
                  </a:lnTo>
                  <a:lnTo>
                    <a:pt x="15993" y="110974"/>
                  </a:lnTo>
                  <a:lnTo>
                    <a:pt x="15339" y="109817"/>
                  </a:lnTo>
                  <a:lnTo>
                    <a:pt x="11927" y="108710"/>
                  </a:lnTo>
                  <a:lnTo>
                    <a:pt x="10444" y="105957"/>
                  </a:lnTo>
                  <a:lnTo>
                    <a:pt x="9763" y="103684"/>
                  </a:lnTo>
                  <a:lnTo>
                    <a:pt x="8122" y="102633"/>
                  </a:lnTo>
                  <a:lnTo>
                    <a:pt x="9120" y="101114"/>
                  </a:lnTo>
                  <a:lnTo>
                    <a:pt x="7410" y="96751"/>
                  </a:lnTo>
                  <a:lnTo>
                    <a:pt x="8971" y="93997"/>
                  </a:lnTo>
                  <a:lnTo>
                    <a:pt x="8369" y="93187"/>
                  </a:lnTo>
                  <a:lnTo>
                    <a:pt x="11148" y="90515"/>
                  </a:lnTo>
                  <a:lnTo>
                    <a:pt x="7657" y="88352"/>
                  </a:lnTo>
                  <a:lnTo>
                    <a:pt x="12500" y="82214"/>
                  </a:lnTo>
                  <a:lnTo>
                    <a:pt x="14501" y="79437"/>
                  </a:lnTo>
                  <a:lnTo>
                    <a:pt x="14987" y="77017"/>
                  </a:lnTo>
                  <a:lnTo>
                    <a:pt x="10100" y="73908"/>
                  </a:lnTo>
                  <a:lnTo>
                    <a:pt x="10507" y="70824"/>
                  </a:lnTo>
                  <a:lnTo>
                    <a:pt x="7212" y="67395"/>
                  </a:lnTo>
                  <a:lnTo>
                    <a:pt x="8064" y="63331"/>
                  </a:lnTo>
                  <a:lnTo>
                    <a:pt x="3654" y="58073"/>
                  </a:lnTo>
                  <a:lnTo>
                    <a:pt x="5205" y="54481"/>
                  </a:lnTo>
                  <a:lnTo>
                    <a:pt x="436" y="51457"/>
                  </a:lnTo>
                  <a:lnTo>
                    <a:pt x="0" y="48168"/>
                  </a:lnTo>
                  <a:lnTo>
                    <a:pt x="1959" y="47687"/>
                  </a:lnTo>
                  <a:lnTo>
                    <a:pt x="5796" y="45701"/>
                  </a:lnTo>
                  <a:lnTo>
                    <a:pt x="7952" y="44006"/>
                  </a:lnTo>
                  <a:lnTo>
                    <a:pt x="12943" y="46719"/>
                  </a:lnTo>
                  <a:lnTo>
                    <a:pt x="20270" y="47628"/>
                  </a:lnTo>
                  <a:lnTo>
                    <a:pt x="31750" y="52598"/>
                  </a:lnTo>
                  <a:lnTo>
                    <a:pt x="34517" y="54749"/>
                  </a:lnTo>
                  <a:lnTo>
                    <a:pt x="35766" y="57852"/>
                  </a:lnTo>
                  <a:lnTo>
                    <a:pt x="33655" y="60407"/>
                  </a:lnTo>
                  <a:lnTo>
                    <a:pt x="29705" y="61798"/>
                  </a:lnTo>
                  <a:lnTo>
                    <a:pt x="16764" y="58600"/>
                  </a:lnTo>
                  <a:lnTo>
                    <a:pt x="14983" y="59249"/>
                  </a:lnTo>
                  <a:lnTo>
                    <a:pt x="20294" y="62555"/>
                  </a:lnTo>
                  <a:lnTo>
                    <a:pt x="21082" y="64723"/>
                  </a:lnTo>
                  <a:lnTo>
                    <a:pt x="22599" y="69504"/>
                  </a:lnTo>
                  <a:lnTo>
                    <a:pt x="26530" y="70828"/>
                  </a:lnTo>
                  <a:lnTo>
                    <a:pt x="29029" y="71978"/>
                  </a:lnTo>
                  <a:lnTo>
                    <a:pt x="28721" y="69696"/>
                  </a:lnTo>
                  <a:lnTo>
                    <a:pt x="26487" y="67734"/>
                  </a:lnTo>
                  <a:lnTo>
                    <a:pt x="27691" y="65907"/>
                  </a:lnTo>
                  <a:lnTo>
                    <a:pt x="35152" y="68610"/>
                  </a:lnTo>
                  <a:lnTo>
                    <a:pt x="37079" y="67393"/>
                  </a:lnTo>
                  <a:lnTo>
                    <a:pt x="34153" y="64028"/>
                  </a:lnTo>
                  <a:lnTo>
                    <a:pt x="38832" y="59236"/>
                  </a:lnTo>
                  <a:lnTo>
                    <a:pt x="41371" y="59418"/>
                  </a:lnTo>
                  <a:lnTo>
                    <a:pt x="44435" y="60959"/>
                  </a:lnTo>
                  <a:lnTo>
                    <a:pt x="44798" y="57693"/>
                  </a:lnTo>
                  <a:lnTo>
                    <a:pt x="41580" y="54993"/>
                  </a:lnTo>
                  <a:lnTo>
                    <a:pt x="41806" y="52156"/>
                  </a:lnTo>
                  <a:lnTo>
                    <a:pt x="38819" y="49334"/>
                  </a:lnTo>
                  <a:lnTo>
                    <a:pt x="46577" y="50558"/>
                  </a:lnTo>
                  <a:lnTo>
                    <a:pt x="49095" y="53109"/>
                  </a:lnTo>
                  <a:lnTo>
                    <a:pt x="46037" y="53813"/>
                  </a:lnTo>
                  <a:lnTo>
                    <a:pt x="47055" y="56407"/>
                  </a:lnTo>
                  <a:lnTo>
                    <a:pt x="49737" y="57923"/>
                  </a:lnTo>
                  <a:lnTo>
                    <a:pt x="53396" y="56751"/>
                  </a:lnTo>
                  <a:lnTo>
                    <a:pt x="52827" y="53753"/>
                  </a:lnTo>
                  <a:lnTo>
                    <a:pt x="57289" y="51312"/>
                  </a:lnTo>
                  <a:lnTo>
                    <a:pt x="64386" y="46932"/>
                  </a:lnTo>
                  <a:lnTo>
                    <a:pt x="66403" y="47073"/>
                  </a:lnTo>
                  <a:lnTo>
                    <a:pt x="65221" y="50003"/>
                  </a:lnTo>
                  <a:lnTo>
                    <a:pt x="68620" y="50341"/>
                  </a:lnTo>
                  <a:lnTo>
                    <a:pt x="69689" y="48671"/>
                  </a:lnTo>
                  <a:lnTo>
                    <a:pt x="74386" y="48315"/>
                  </a:lnTo>
                  <a:lnTo>
                    <a:pt x="77161" y="46210"/>
                  </a:lnTo>
                  <a:lnTo>
                    <a:pt x="81490" y="48851"/>
                  </a:lnTo>
                  <a:lnTo>
                    <a:pt x="82732" y="45641"/>
                  </a:lnTo>
                  <a:lnTo>
                    <a:pt x="78675" y="43101"/>
                  </a:lnTo>
                  <a:lnTo>
                    <a:pt x="79140" y="41512"/>
                  </a:lnTo>
                  <a:lnTo>
                    <a:pt x="87228" y="42521"/>
                  </a:lnTo>
                  <a:lnTo>
                    <a:pt x="91489" y="43772"/>
                  </a:lnTo>
                  <a:lnTo>
                    <a:pt x="103657" y="48509"/>
                  </a:lnTo>
                  <a:lnTo>
                    <a:pt x="103882" y="46002"/>
                  </a:lnTo>
                  <a:lnTo>
                    <a:pt x="99872" y="43722"/>
                  </a:lnTo>
                  <a:lnTo>
                    <a:pt x="99207" y="42752"/>
                  </a:lnTo>
                  <a:lnTo>
                    <a:pt x="95955" y="42474"/>
                  </a:lnTo>
                  <a:lnTo>
                    <a:pt x="95449" y="40250"/>
                  </a:lnTo>
                  <a:lnTo>
                    <a:pt x="91955" y="36745"/>
                  </a:lnTo>
                  <a:lnTo>
                    <a:pt x="90977" y="35283"/>
                  </a:lnTo>
                  <a:lnTo>
                    <a:pt x="92753" y="30890"/>
                  </a:lnTo>
                  <a:lnTo>
                    <a:pt x="91560" y="26659"/>
                  </a:lnTo>
                  <a:lnTo>
                    <a:pt x="92681" y="25665"/>
                  </a:lnTo>
                  <a:lnTo>
                    <a:pt x="99635" y="26499"/>
                  </a:lnTo>
                  <a:lnTo>
                    <a:pt x="101885" y="28995"/>
                  </a:lnTo>
                  <a:lnTo>
                    <a:pt x="102179" y="32822"/>
                  </a:lnTo>
                  <a:lnTo>
                    <a:pt x="104642" y="34184"/>
                  </a:lnTo>
                  <a:lnTo>
                    <a:pt x="107558" y="37324"/>
                  </a:lnTo>
                  <a:lnTo>
                    <a:pt x="111125" y="43625"/>
                  </a:lnTo>
                  <a:lnTo>
                    <a:pt x="115684" y="46260"/>
                  </a:lnTo>
                  <a:lnTo>
                    <a:pt x="116574" y="49391"/>
                  </a:lnTo>
                  <a:lnTo>
                    <a:pt x="115607" y="56246"/>
                  </a:lnTo>
                  <a:lnTo>
                    <a:pt x="118971" y="56740"/>
                  </a:lnTo>
                  <a:lnTo>
                    <a:pt x="118983" y="55015"/>
                  </a:lnTo>
                  <a:lnTo>
                    <a:pt x="121069" y="53651"/>
                  </a:lnTo>
                  <a:lnTo>
                    <a:pt x="120305" y="51332"/>
                  </a:lnTo>
                  <a:lnTo>
                    <a:pt x="121081" y="49002"/>
                  </a:lnTo>
                  <a:lnTo>
                    <a:pt x="117919" y="46492"/>
                  </a:lnTo>
                  <a:lnTo>
                    <a:pt x="117076" y="43394"/>
                  </a:lnTo>
                  <a:lnTo>
                    <a:pt x="114129" y="43193"/>
                  </a:lnTo>
                  <a:lnTo>
                    <a:pt x="111853" y="40687"/>
                  </a:lnTo>
                  <a:lnTo>
                    <a:pt x="110686" y="35982"/>
                  </a:lnTo>
                  <a:lnTo>
                    <a:pt x="105035" y="32465"/>
                  </a:lnTo>
                  <a:lnTo>
                    <a:pt x="107099" y="29138"/>
                  </a:lnTo>
                  <a:lnTo>
                    <a:pt x="104243" y="25951"/>
                  </a:lnTo>
                  <a:lnTo>
                    <a:pt x="105318" y="25776"/>
                  </a:lnTo>
                  <a:lnTo>
                    <a:pt x="108362" y="28208"/>
                  </a:lnTo>
                  <a:lnTo>
                    <a:pt x="110573" y="32644"/>
                  </a:lnTo>
                  <a:lnTo>
                    <a:pt x="113700" y="33309"/>
                  </a:lnTo>
                  <a:lnTo>
                    <a:pt x="110274" y="30107"/>
                  </a:lnTo>
                  <a:lnTo>
                    <a:pt x="112873" y="28073"/>
                  </a:lnTo>
                  <a:lnTo>
                    <a:pt x="117502" y="27514"/>
                  </a:lnTo>
                  <a:lnTo>
                    <a:pt x="123775" y="29788"/>
                  </a:lnTo>
                  <a:lnTo>
                    <a:pt x="118796" y="26180"/>
                  </a:lnTo>
                  <a:lnTo>
                    <a:pt x="114790" y="21411"/>
                  </a:lnTo>
                  <a:lnTo>
                    <a:pt x="117965" y="20243"/>
                  </a:lnTo>
                  <a:lnTo>
                    <a:pt x="123507" y="20066"/>
                  </a:lnTo>
                  <a:lnTo>
                    <a:pt x="127832" y="19138"/>
                  </a:lnTo>
                  <a:lnTo>
                    <a:pt x="124013" y="16947"/>
                  </a:lnTo>
                  <a:lnTo>
                    <a:pt x="123968" y="13860"/>
                  </a:lnTo>
                  <a:lnTo>
                    <a:pt x="126346" y="13561"/>
                  </a:lnTo>
                  <a:lnTo>
                    <a:pt x="128503" y="11079"/>
                  </a:lnTo>
                  <a:lnTo>
                    <a:pt x="133562" y="10081"/>
                  </a:lnTo>
                  <a:lnTo>
                    <a:pt x="133097" y="8836"/>
                  </a:lnTo>
                  <a:lnTo>
                    <a:pt x="138209" y="8016"/>
                  </a:lnTo>
                  <a:lnTo>
                    <a:pt x="140916" y="8855"/>
                  </a:lnTo>
                  <a:lnTo>
                    <a:pt x="143208" y="6198"/>
                  </a:lnTo>
                  <a:lnTo>
                    <a:pt x="147080" y="5967"/>
                  </a:lnTo>
                  <a:lnTo>
                    <a:pt x="145637" y="4078"/>
                  </a:lnTo>
                  <a:lnTo>
                    <a:pt x="145574" y="2112"/>
                  </a:lnTo>
                  <a:lnTo>
                    <a:pt x="148343" y="0"/>
                  </a:lnTo>
                  <a:lnTo>
                    <a:pt x="153362" y="1085"/>
                  </a:lnTo>
                  <a:lnTo>
                    <a:pt x="151827" y="2349"/>
                  </a:lnTo>
                  <a:lnTo>
                    <a:pt x="157147" y="261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9" name="Polygon form 1369"/>
            <p:cNvSpPr/>
            <p:nvPr/>
          </p:nvSpPr>
          <p:spPr>
            <a:xfrm>
              <a:off x="847424" y="4386464"/>
              <a:ext cx="27321" cy="30110"/>
            </a:xfrm>
            <a:custGeom>
              <a:avLst/>
              <a:gdLst/>
              <a:ahLst/>
              <a:cxnLst/>
              <a:rect l="0" t="0" r="0" b="0"/>
              <a:pathLst>
                <a:path w="27321" h="30110">
                  <a:moveTo>
                    <a:pt x="17758" y="29636"/>
                  </a:moveTo>
                  <a:lnTo>
                    <a:pt x="16525" y="30110"/>
                  </a:lnTo>
                  <a:lnTo>
                    <a:pt x="8216" y="29881"/>
                  </a:lnTo>
                  <a:lnTo>
                    <a:pt x="6556" y="27856"/>
                  </a:lnTo>
                  <a:lnTo>
                    <a:pt x="1556" y="26807"/>
                  </a:lnTo>
                  <a:lnTo>
                    <a:pt x="0" y="24323"/>
                  </a:lnTo>
                  <a:lnTo>
                    <a:pt x="1965" y="23227"/>
                  </a:lnTo>
                  <a:lnTo>
                    <a:pt x="627" y="20711"/>
                  </a:lnTo>
                  <a:lnTo>
                    <a:pt x="3252" y="16577"/>
                  </a:lnTo>
                  <a:lnTo>
                    <a:pt x="819" y="16107"/>
                  </a:lnTo>
                  <a:lnTo>
                    <a:pt x="4146" y="11830"/>
                  </a:lnTo>
                  <a:lnTo>
                    <a:pt x="2369" y="9773"/>
                  </a:lnTo>
                  <a:lnTo>
                    <a:pt x="5996" y="7132"/>
                  </a:lnTo>
                  <a:lnTo>
                    <a:pt x="11501" y="3863"/>
                  </a:lnTo>
                  <a:lnTo>
                    <a:pt x="18215" y="2663"/>
                  </a:lnTo>
                  <a:lnTo>
                    <a:pt x="20775" y="799"/>
                  </a:lnTo>
                  <a:lnTo>
                    <a:pt x="24543" y="0"/>
                  </a:lnTo>
                  <a:lnTo>
                    <a:pt x="27321" y="1702"/>
                  </a:lnTo>
                  <a:lnTo>
                    <a:pt x="26869" y="3183"/>
                  </a:lnTo>
                  <a:lnTo>
                    <a:pt x="20644" y="5830"/>
                  </a:lnTo>
                  <a:lnTo>
                    <a:pt x="15257" y="8336"/>
                  </a:lnTo>
                  <a:lnTo>
                    <a:pt x="10852" y="13023"/>
                  </a:lnTo>
                  <a:lnTo>
                    <a:pt x="9947" y="17663"/>
                  </a:lnTo>
                  <a:lnTo>
                    <a:pt x="8643" y="22261"/>
                  </a:lnTo>
                  <a:lnTo>
                    <a:pt x="11132" y="26070"/>
                  </a:lnTo>
                  <a:lnTo>
                    <a:pt x="17758" y="2963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0" name="Polygon form 1370"/>
            <p:cNvSpPr/>
            <p:nvPr/>
          </p:nvSpPr>
          <p:spPr>
            <a:xfrm>
              <a:off x="273760" y="4392400"/>
              <a:ext cx="28507" cy="21145"/>
            </a:xfrm>
            <a:custGeom>
              <a:avLst/>
              <a:gdLst/>
              <a:ahLst/>
              <a:cxnLst/>
              <a:rect l="0" t="0" r="0" b="0"/>
              <a:pathLst>
                <a:path w="28507" h="21145">
                  <a:moveTo>
                    <a:pt x="20247" y="11021"/>
                  </a:moveTo>
                  <a:lnTo>
                    <a:pt x="19903" y="12272"/>
                  </a:lnTo>
                  <a:lnTo>
                    <a:pt x="24262" y="9353"/>
                  </a:lnTo>
                  <a:lnTo>
                    <a:pt x="28507" y="11038"/>
                  </a:lnTo>
                  <a:lnTo>
                    <a:pt x="26289" y="15530"/>
                  </a:lnTo>
                  <a:lnTo>
                    <a:pt x="21511" y="16856"/>
                  </a:lnTo>
                  <a:lnTo>
                    <a:pt x="17583" y="16576"/>
                  </a:lnTo>
                  <a:lnTo>
                    <a:pt x="11233" y="20481"/>
                  </a:lnTo>
                  <a:lnTo>
                    <a:pt x="9090" y="21145"/>
                  </a:lnTo>
                  <a:lnTo>
                    <a:pt x="7399" y="20611"/>
                  </a:lnTo>
                  <a:lnTo>
                    <a:pt x="8135" y="18876"/>
                  </a:lnTo>
                  <a:lnTo>
                    <a:pt x="7414" y="17128"/>
                  </a:lnTo>
                  <a:lnTo>
                    <a:pt x="9829" y="15316"/>
                  </a:lnTo>
                  <a:lnTo>
                    <a:pt x="8943" y="14231"/>
                  </a:lnTo>
                  <a:lnTo>
                    <a:pt x="5890" y="14240"/>
                  </a:lnTo>
                  <a:lnTo>
                    <a:pt x="7188" y="12638"/>
                  </a:lnTo>
                  <a:lnTo>
                    <a:pt x="10092" y="11293"/>
                  </a:lnTo>
                  <a:lnTo>
                    <a:pt x="6228" y="11689"/>
                  </a:lnTo>
                  <a:lnTo>
                    <a:pt x="3926" y="13712"/>
                  </a:lnTo>
                  <a:lnTo>
                    <a:pt x="0" y="15115"/>
                  </a:lnTo>
                  <a:lnTo>
                    <a:pt x="27066" y="0"/>
                  </a:lnTo>
                  <a:lnTo>
                    <a:pt x="26307" y="3811"/>
                  </a:lnTo>
                  <a:lnTo>
                    <a:pt x="24538" y="8653"/>
                  </a:lnTo>
                  <a:lnTo>
                    <a:pt x="20247" y="1102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1" name="Polygon form 1371"/>
            <p:cNvSpPr/>
            <p:nvPr/>
          </p:nvSpPr>
          <p:spPr>
            <a:xfrm>
              <a:off x="1144168" y="4470048"/>
              <a:ext cx="38022" cy="40354"/>
            </a:xfrm>
            <a:custGeom>
              <a:avLst/>
              <a:gdLst/>
              <a:ahLst/>
              <a:cxnLst/>
              <a:rect l="0" t="0" r="0" b="0"/>
              <a:pathLst>
                <a:path w="38022" h="40354">
                  <a:moveTo>
                    <a:pt x="19363" y="16639"/>
                  </a:moveTo>
                  <a:lnTo>
                    <a:pt x="29762" y="24702"/>
                  </a:lnTo>
                  <a:lnTo>
                    <a:pt x="24168" y="23727"/>
                  </a:lnTo>
                  <a:lnTo>
                    <a:pt x="28361" y="30947"/>
                  </a:lnTo>
                  <a:lnTo>
                    <a:pt x="35327" y="35524"/>
                  </a:lnTo>
                  <a:lnTo>
                    <a:pt x="38022" y="38944"/>
                  </a:lnTo>
                  <a:lnTo>
                    <a:pt x="33407" y="36312"/>
                  </a:lnTo>
                  <a:lnTo>
                    <a:pt x="34512" y="40354"/>
                  </a:lnTo>
                  <a:lnTo>
                    <a:pt x="30682" y="36335"/>
                  </a:lnTo>
                  <a:lnTo>
                    <a:pt x="27124" y="31560"/>
                  </a:lnTo>
                  <a:lnTo>
                    <a:pt x="22404" y="26396"/>
                  </a:lnTo>
                  <a:lnTo>
                    <a:pt x="19929" y="22670"/>
                  </a:lnTo>
                  <a:lnTo>
                    <a:pt x="14390" y="16265"/>
                  </a:lnTo>
                  <a:lnTo>
                    <a:pt x="8520" y="11838"/>
                  </a:lnTo>
                  <a:lnTo>
                    <a:pt x="2744" y="5364"/>
                  </a:lnTo>
                  <a:lnTo>
                    <a:pt x="3167" y="2837"/>
                  </a:lnTo>
                  <a:lnTo>
                    <a:pt x="0" y="833"/>
                  </a:lnTo>
                  <a:lnTo>
                    <a:pt x="545" y="0"/>
                  </a:lnTo>
                  <a:lnTo>
                    <a:pt x="4253" y="2982"/>
                  </a:lnTo>
                  <a:lnTo>
                    <a:pt x="9529" y="7362"/>
                  </a:lnTo>
                  <a:lnTo>
                    <a:pt x="13822" y="12017"/>
                  </a:lnTo>
                  <a:lnTo>
                    <a:pt x="19363" y="16639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2" name="Polygon form 1372"/>
            <p:cNvSpPr/>
            <p:nvPr/>
          </p:nvSpPr>
          <p:spPr>
            <a:xfrm>
              <a:off x="905653" y="4364444"/>
              <a:ext cx="23845" cy="10301"/>
            </a:xfrm>
            <a:custGeom>
              <a:avLst/>
              <a:gdLst/>
              <a:ahLst/>
              <a:cxnLst/>
              <a:rect l="0" t="0" r="0" b="0"/>
              <a:pathLst>
                <a:path w="23845" h="10301">
                  <a:moveTo>
                    <a:pt x="23845" y="9466"/>
                  </a:moveTo>
                  <a:lnTo>
                    <a:pt x="20137" y="10301"/>
                  </a:lnTo>
                  <a:lnTo>
                    <a:pt x="13299" y="9454"/>
                  </a:lnTo>
                  <a:lnTo>
                    <a:pt x="8291" y="8042"/>
                  </a:lnTo>
                  <a:lnTo>
                    <a:pt x="3531" y="5077"/>
                  </a:lnTo>
                  <a:lnTo>
                    <a:pt x="0" y="4395"/>
                  </a:lnTo>
                  <a:lnTo>
                    <a:pt x="1816" y="1195"/>
                  </a:lnTo>
                  <a:lnTo>
                    <a:pt x="4820" y="0"/>
                  </a:lnTo>
                  <a:lnTo>
                    <a:pt x="10904" y="1885"/>
                  </a:lnTo>
                  <a:lnTo>
                    <a:pt x="19988" y="5648"/>
                  </a:lnTo>
                  <a:lnTo>
                    <a:pt x="23845" y="946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3" name="Polygon form 1373"/>
            <p:cNvSpPr/>
            <p:nvPr/>
          </p:nvSpPr>
          <p:spPr>
            <a:xfrm>
              <a:off x="1018453" y="4377508"/>
              <a:ext cx="19817" cy="6364"/>
            </a:xfrm>
            <a:custGeom>
              <a:avLst/>
              <a:gdLst/>
              <a:ahLst/>
              <a:cxnLst/>
              <a:rect l="0" t="0" r="0" b="0"/>
              <a:pathLst>
                <a:path w="19817" h="6364">
                  <a:moveTo>
                    <a:pt x="16711" y="1180"/>
                  </a:moveTo>
                  <a:lnTo>
                    <a:pt x="19817" y="4227"/>
                  </a:lnTo>
                  <a:lnTo>
                    <a:pt x="12577" y="5031"/>
                  </a:lnTo>
                  <a:lnTo>
                    <a:pt x="10779" y="6364"/>
                  </a:lnTo>
                  <a:lnTo>
                    <a:pt x="3068" y="4277"/>
                  </a:lnTo>
                  <a:lnTo>
                    <a:pt x="0" y="1458"/>
                  </a:lnTo>
                  <a:lnTo>
                    <a:pt x="1379" y="431"/>
                  </a:lnTo>
                  <a:lnTo>
                    <a:pt x="6635" y="0"/>
                  </a:lnTo>
                  <a:lnTo>
                    <a:pt x="16711" y="11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4" name="Polygon form 1374"/>
            <p:cNvSpPr/>
            <p:nvPr/>
          </p:nvSpPr>
          <p:spPr>
            <a:xfrm>
              <a:off x="930383" y="4371651"/>
              <a:ext cx="12009" cy="6400"/>
            </a:xfrm>
            <a:custGeom>
              <a:avLst/>
              <a:gdLst/>
              <a:ahLst/>
              <a:cxnLst/>
              <a:rect l="0" t="0" r="0" b="0"/>
              <a:pathLst>
                <a:path w="12009" h="6400">
                  <a:moveTo>
                    <a:pt x="12009" y="3913"/>
                  </a:moveTo>
                  <a:lnTo>
                    <a:pt x="2665" y="6400"/>
                  </a:lnTo>
                  <a:lnTo>
                    <a:pt x="0" y="586"/>
                  </a:lnTo>
                  <a:lnTo>
                    <a:pt x="1045" y="0"/>
                  </a:lnTo>
                  <a:lnTo>
                    <a:pt x="2821" y="167"/>
                  </a:lnTo>
                  <a:lnTo>
                    <a:pt x="10570" y="2169"/>
                  </a:lnTo>
                  <a:lnTo>
                    <a:pt x="12009" y="391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5" name="Polygon form 1375"/>
            <p:cNvSpPr/>
            <p:nvPr/>
          </p:nvSpPr>
          <p:spPr>
            <a:xfrm>
              <a:off x="782764" y="4491949"/>
              <a:ext cx="9540" cy="4146"/>
            </a:xfrm>
            <a:custGeom>
              <a:avLst/>
              <a:gdLst/>
              <a:ahLst/>
              <a:cxnLst/>
              <a:rect l="0" t="0" r="0" b="0"/>
              <a:pathLst>
                <a:path w="9540" h="4146">
                  <a:moveTo>
                    <a:pt x="9540" y="3981"/>
                  </a:moveTo>
                  <a:lnTo>
                    <a:pt x="3871" y="4146"/>
                  </a:lnTo>
                  <a:lnTo>
                    <a:pt x="0" y="3671"/>
                  </a:lnTo>
                  <a:lnTo>
                    <a:pt x="443" y="1592"/>
                  </a:lnTo>
                  <a:lnTo>
                    <a:pt x="4476" y="0"/>
                  </a:lnTo>
                  <a:lnTo>
                    <a:pt x="7800" y="770"/>
                  </a:lnTo>
                  <a:lnTo>
                    <a:pt x="9264" y="1492"/>
                  </a:lnTo>
                  <a:lnTo>
                    <a:pt x="9121" y="2785"/>
                  </a:lnTo>
                  <a:lnTo>
                    <a:pt x="9540" y="398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6" name="Polygon form 1376"/>
            <p:cNvSpPr/>
            <p:nvPr/>
          </p:nvSpPr>
          <p:spPr>
            <a:xfrm>
              <a:off x="813210" y="4369968"/>
              <a:ext cx="13117" cy="4316"/>
            </a:xfrm>
            <a:custGeom>
              <a:avLst/>
              <a:gdLst/>
              <a:ahLst/>
              <a:cxnLst/>
              <a:rect l="0" t="0" r="0" b="0"/>
              <a:pathLst>
                <a:path w="13117" h="4316">
                  <a:moveTo>
                    <a:pt x="12747" y="1626"/>
                  </a:moveTo>
                  <a:lnTo>
                    <a:pt x="10391" y="2317"/>
                  </a:lnTo>
                  <a:lnTo>
                    <a:pt x="8769" y="2722"/>
                  </a:lnTo>
                  <a:lnTo>
                    <a:pt x="8898" y="3483"/>
                  </a:lnTo>
                  <a:lnTo>
                    <a:pt x="6929" y="4316"/>
                  </a:lnTo>
                  <a:lnTo>
                    <a:pt x="4154" y="3296"/>
                  </a:lnTo>
                  <a:lnTo>
                    <a:pt x="4552" y="1829"/>
                  </a:lnTo>
                  <a:lnTo>
                    <a:pt x="0" y="1822"/>
                  </a:lnTo>
                  <a:lnTo>
                    <a:pt x="3486" y="871"/>
                  </a:lnTo>
                  <a:lnTo>
                    <a:pt x="6495" y="724"/>
                  </a:lnTo>
                  <a:lnTo>
                    <a:pt x="7580" y="1945"/>
                  </a:lnTo>
                  <a:lnTo>
                    <a:pt x="8127" y="813"/>
                  </a:lnTo>
                  <a:lnTo>
                    <a:pt x="9582" y="0"/>
                  </a:lnTo>
                  <a:lnTo>
                    <a:pt x="13117" y="905"/>
                  </a:lnTo>
                  <a:lnTo>
                    <a:pt x="12747" y="162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7" name="Polygon form 1377"/>
            <p:cNvSpPr/>
            <p:nvPr/>
          </p:nvSpPr>
          <p:spPr>
            <a:xfrm>
              <a:off x="1037962" y="4378630"/>
              <a:ext cx="11114" cy="2333"/>
            </a:xfrm>
            <a:custGeom>
              <a:avLst/>
              <a:gdLst/>
              <a:ahLst/>
              <a:cxnLst/>
              <a:rect l="0" t="0" r="0" b="0"/>
              <a:pathLst>
                <a:path w="11114" h="2333">
                  <a:moveTo>
                    <a:pt x="10768" y="468"/>
                  </a:moveTo>
                  <a:lnTo>
                    <a:pt x="11114" y="2261"/>
                  </a:lnTo>
                  <a:lnTo>
                    <a:pt x="7543" y="2333"/>
                  </a:lnTo>
                  <a:lnTo>
                    <a:pt x="1573" y="1294"/>
                  </a:lnTo>
                  <a:lnTo>
                    <a:pt x="0" y="0"/>
                  </a:lnTo>
                  <a:lnTo>
                    <a:pt x="4434" y="113"/>
                  </a:lnTo>
                  <a:lnTo>
                    <a:pt x="10768" y="4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8" name="Polygon form 1378"/>
            <p:cNvSpPr/>
            <p:nvPr/>
          </p:nvSpPr>
          <p:spPr>
            <a:xfrm>
              <a:off x="1037906" y="4386060"/>
              <a:ext cx="8797" cy="2669"/>
            </a:xfrm>
            <a:custGeom>
              <a:avLst/>
              <a:gdLst/>
              <a:ahLst/>
              <a:cxnLst/>
              <a:rect l="0" t="0" r="0" b="0"/>
              <a:pathLst>
                <a:path w="8797" h="2669">
                  <a:moveTo>
                    <a:pt x="8797" y="2135"/>
                  </a:moveTo>
                  <a:lnTo>
                    <a:pt x="5851" y="2570"/>
                  </a:lnTo>
                  <a:lnTo>
                    <a:pt x="1131" y="2669"/>
                  </a:lnTo>
                  <a:lnTo>
                    <a:pt x="471" y="2504"/>
                  </a:lnTo>
                  <a:lnTo>
                    <a:pt x="0" y="688"/>
                  </a:lnTo>
                  <a:lnTo>
                    <a:pt x="1896" y="0"/>
                  </a:lnTo>
                  <a:lnTo>
                    <a:pt x="6977" y="1132"/>
                  </a:lnTo>
                  <a:lnTo>
                    <a:pt x="8797" y="213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9" name="Polygon form 1379"/>
            <p:cNvSpPr/>
            <p:nvPr/>
          </p:nvSpPr>
          <p:spPr>
            <a:xfrm>
              <a:off x="313781" y="4383115"/>
              <a:ext cx="7292" cy="2780"/>
            </a:xfrm>
            <a:custGeom>
              <a:avLst/>
              <a:gdLst/>
              <a:ahLst/>
              <a:cxnLst/>
              <a:rect l="0" t="0" r="0" b="0"/>
              <a:pathLst>
                <a:path w="7292" h="2780">
                  <a:moveTo>
                    <a:pt x="2716" y="2780"/>
                  </a:moveTo>
                  <a:lnTo>
                    <a:pt x="0" y="2523"/>
                  </a:lnTo>
                  <a:lnTo>
                    <a:pt x="4777" y="102"/>
                  </a:lnTo>
                  <a:lnTo>
                    <a:pt x="5292" y="0"/>
                  </a:lnTo>
                  <a:lnTo>
                    <a:pt x="6749" y="306"/>
                  </a:lnTo>
                  <a:lnTo>
                    <a:pt x="7292" y="1832"/>
                  </a:lnTo>
                  <a:lnTo>
                    <a:pt x="6193" y="2291"/>
                  </a:lnTo>
                  <a:lnTo>
                    <a:pt x="2716" y="27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0" name="Polygon form 1380"/>
            <p:cNvSpPr/>
            <p:nvPr/>
          </p:nvSpPr>
          <p:spPr>
            <a:xfrm>
              <a:off x="1125436" y="4383217"/>
              <a:ext cx="4777" cy="3002"/>
            </a:xfrm>
            <a:custGeom>
              <a:avLst/>
              <a:gdLst/>
              <a:ahLst/>
              <a:cxnLst/>
              <a:rect l="0" t="0" r="0" b="0"/>
              <a:pathLst>
                <a:path w="4777" h="3002">
                  <a:moveTo>
                    <a:pt x="4777" y="2421"/>
                  </a:moveTo>
                  <a:lnTo>
                    <a:pt x="3207" y="3002"/>
                  </a:lnTo>
                  <a:lnTo>
                    <a:pt x="687" y="1931"/>
                  </a:lnTo>
                  <a:lnTo>
                    <a:pt x="0" y="0"/>
                  </a:lnTo>
                  <a:lnTo>
                    <a:pt x="4777" y="242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1" name="Polygon form 1381"/>
            <p:cNvSpPr/>
            <p:nvPr/>
          </p:nvSpPr>
          <p:spPr>
            <a:xfrm>
              <a:off x="833583" y="4757268"/>
              <a:ext cx="6925" cy="8427"/>
            </a:xfrm>
            <a:custGeom>
              <a:avLst/>
              <a:gdLst/>
              <a:ahLst/>
              <a:cxnLst/>
              <a:rect l="0" t="0" r="0" b="0"/>
              <a:pathLst>
                <a:path w="6925" h="8427">
                  <a:moveTo>
                    <a:pt x="5409" y="0"/>
                  </a:moveTo>
                  <a:lnTo>
                    <a:pt x="6925" y="2669"/>
                  </a:lnTo>
                  <a:lnTo>
                    <a:pt x="6685" y="5451"/>
                  </a:lnTo>
                  <a:lnTo>
                    <a:pt x="5571" y="6049"/>
                  </a:lnTo>
                  <a:lnTo>
                    <a:pt x="3530" y="5737"/>
                  </a:lnTo>
                  <a:lnTo>
                    <a:pt x="2331" y="8427"/>
                  </a:lnTo>
                  <a:lnTo>
                    <a:pt x="0" y="8053"/>
                  </a:lnTo>
                  <a:lnTo>
                    <a:pt x="375" y="5468"/>
                  </a:lnTo>
                  <a:lnTo>
                    <a:pt x="906" y="5104"/>
                  </a:lnTo>
                  <a:lnTo>
                    <a:pt x="1065" y="2292"/>
                  </a:lnTo>
                  <a:lnTo>
                    <a:pt x="2177" y="975"/>
                  </a:lnTo>
                  <a:lnTo>
                    <a:pt x="3105" y="1458"/>
                  </a:lnTo>
                  <a:lnTo>
                    <a:pt x="5409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2" name="Polygon form 1382"/>
            <p:cNvSpPr/>
            <p:nvPr/>
          </p:nvSpPr>
          <p:spPr>
            <a:xfrm>
              <a:off x="658181" y="4621846"/>
              <a:ext cx="32092" cy="31173"/>
            </a:xfrm>
            <a:custGeom>
              <a:avLst/>
              <a:gdLst/>
              <a:ahLst/>
              <a:cxnLst/>
              <a:rect l="0" t="0" r="0" b="0"/>
              <a:pathLst>
                <a:path w="32092" h="31173">
                  <a:moveTo>
                    <a:pt x="31556" y="2519"/>
                  </a:moveTo>
                  <a:lnTo>
                    <a:pt x="31535" y="0"/>
                  </a:lnTo>
                  <a:lnTo>
                    <a:pt x="32092" y="2"/>
                  </a:lnTo>
                  <a:lnTo>
                    <a:pt x="32086" y="317"/>
                  </a:lnTo>
                  <a:lnTo>
                    <a:pt x="31993" y="1228"/>
                  </a:lnTo>
                  <a:lnTo>
                    <a:pt x="31810" y="8350"/>
                  </a:lnTo>
                  <a:lnTo>
                    <a:pt x="19727" y="8055"/>
                  </a:lnTo>
                  <a:lnTo>
                    <a:pt x="19477" y="20092"/>
                  </a:lnTo>
                  <a:lnTo>
                    <a:pt x="15983" y="20498"/>
                  </a:lnTo>
                  <a:lnTo>
                    <a:pt x="14999" y="22911"/>
                  </a:lnTo>
                  <a:lnTo>
                    <a:pt x="15504" y="29708"/>
                  </a:lnTo>
                  <a:lnTo>
                    <a:pt x="874" y="29607"/>
                  </a:lnTo>
                  <a:lnTo>
                    <a:pt x="0" y="31173"/>
                  </a:lnTo>
                  <a:lnTo>
                    <a:pt x="235" y="29185"/>
                  </a:lnTo>
                  <a:lnTo>
                    <a:pt x="300" y="29192"/>
                  </a:lnTo>
                  <a:lnTo>
                    <a:pt x="8724" y="28861"/>
                  </a:lnTo>
                  <a:lnTo>
                    <a:pt x="9228" y="27167"/>
                  </a:lnTo>
                  <a:lnTo>
                    <a:pt x="10825" y="25061"/>
                  </a:lnTo>
                  <a:lnTo>
                    <a:pt x="12271" y="18569"/>
                  </a:lnTo>
                  <a:lnTo>
                    <a:pt x="17588" y="13517"/>
                  </a:lnTo>
                  <a:lnTo>
                    <a:pt x="19516" y="7595"/>
                  </a:lnTo>
                  <a:lnTo>
                    <a:pt x="20678" y="7256"/>
                  </a:lnTo>
                  <a:lnTo>
                    <a:pt x="21992" y="3596"/>
                  </a:lnTo>
                  <a:lnTo>
                    <a:pt x="25095" y="3105"/>
                  </a:lnTo>
                  <a:lnTo>
                    <a:pt x="26406" y="3721"/>
                  </a:lnTo>
                  <a:lnTo>
                    <a:pt x="28073" y="3728"/>
                  </a:lnTo>
                  <a:lnTo>
                    <a:pt x="29284" y="2662"/>
                  </a:lnTo>
                  <a:lnTo>
                    <a:pt x="31556" y="251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3" name="Polygon form 1383"/>
            <p:cNvSpPr/>
            <p:nvPr/>
          </p:nvSpPr>
          <p:spPr>
            <a:xfrm>
              <a:off x="848518" y="4599372"/>
              <a:ext cx="80900" cy="74802"/>
            </a:xfrm>
            <a:custGeom>
              <a:avLst/>
              <a:gdLst/>
              <a:ahLst/>
              <a:cxnLst/>
              <a:rect l="0" t="0" r="0" b="0"/>
              <a:pathLst>
                <a:path w="80900" h="74802">
                  <a:moveTo>
                    <a:pt x="35232" y="74802"/>
                  </a:moveTo>
                  <a:lnTo>
                    <a:pt x="34594" y="72780"/>
                  </a:lnTo>
                  <a:lnTo>
                    <a:pt x="33349" y="71362"/>
                  </a:lnTo>
                  <a:lnTo>
                    <a:pt x="32915" y="69470"/>
                  </a:lnTo>
                  <a:lnTo>
                    <a:pt x="30838" y="67791"/>
                  </a:lnTo>
                  <a:lnTo>
                    <a:pt x="28521" y="63834"/>
                  </a:lnTo>
                  <a:lnTo>
                    <a:pt x="27147" y="59979"/>
                  </a:lnTo>
                  <a:lnTo>
                    <a:pt x="24283" y="56746"/>
                  </a:lnTo>
                  <a:lnTo>
                    <a:pt x="22548" y="55989"/>
                  </a:lnTo>
                  <a:lnTo>
                    <a:pt x="19687" y="51501"/>
                  </a:lnTo>
                  <a:lnTo>
                    <a:pt x="18965" y="48212"/>
                  </a:lnTo>
                  <a:lnTo>
                    <a:pt x="18869" y="45400"/>
                  </a:lnTo>
                  <a:lnTo>
                    <a:pt x="16248" y="40175"/>
                  </a:lnTo>
                  <a:lnTo>
                    <a:pt x="14335" y="38350"/>
                  </a:lnTo>
                  <a:lnTo>
                    <a:pt x="12243" y="37399"/>
                  </a:lnTo>
                  <a:lnTo>
                    <a:pt x="10768" y="34703"/>
                  </a:lnTo>
                  <a:lnTo>
                    <a:pt x="10865" y="33630"/>
                  </a:lnTo>
                  <a:lnTo>
                    <a:pt x="9600" y="31190"/>
                  </a:lnTo>
                  <a:lnTo>
                    <a:pt x="8420" y="30149"/>
                  </a:lnTo>
                  <a:lnTo>
                    <a:pt x="6633" y="26649"/>
                  </a:lnTo>
                  <a:lnTo>
                    <a:pt x="4013" y="22867"/>
                  </a:lnTo>
                  <a:lnTo>
                    <a:pt x="1814" y="19647"/>
                  </a:lnTo>
                  <a:lnTo>
                    <a:pt x="0" y="19697"/>
                  </a:lnTo>
                  <a:lnTo>
                    <a:pt x="297" y="17093"/>
                  </a:lnTo>
                  <a:lnTo>
                    <a:pt x="284" y="15435"/>
                  </a:lnTo>
                  <a:lnTo>
                    <a:pt x="531" y="13540"/>
                  </a:lnTo>
                  <a:lnTo>
                    <a:pt x="4654" y="14227"/>
                  </a:lnTo>
                  <a:lnTo>
                    <a:pt x="6059" y="12745"/>
                  </a:lnTo>
                  <a:lnTo>
                    <a:pt x="6730" y="11027"/>
                  </a:lnTo>
                  <a:lnTo>
                    <a:pt x="9415" y="10324"/>
                  </a:lnTo>
                  <a:lnTo>
                    <a:pt x="9820" y="8729"/>
                  </a:lnTo>
                  <a:lnTo>
                    <a:pt x="10916" y="7903"/>
                  </a:lnTo>
                  <a:lnTo>
                    <a:pt x="6741" y="3237"/>
                  </a:lnTo>
                  <a:lnTo>
                    <a:pt x="13626" y="727"/>
                  </a:lnTo>
                  <a:lnTo>
                    <a:pt x="14214" y="0"/>
                  </a:lnTo>
                  <a:lnTo>
                    <a:pt x="18706" y="1198"/>
                  </a:lnTo>
                  <a:lnTo>
                    <a:pt x="24517" y="4406"/>
                  </a:lnTo>
                  <a:lnTo>
                    <a:pt x="36027" y="13737"/>
                  </a:lnTo>
                  <a:lnTo>
                    <a:pt x="42825" y="13975"/>
                  </a:lnTo>
                  <a:lnTo>
                    <a:pt x="46125" y="14363"/>
                  </a:lnTo>
                  <a:lnTo>
                    <a:pt x="47358" y="16609"/>
                  </a:lnTo>
                  <a:lnTo>
                    <a:pt x="49911" y="16430"/>
                  </a:lnTo>
                  <a:lnTo>
                    <a:pt x="51930" y="20501"/>
                  </a:lnTo>
                  <a:lnTo>
                    <a:pt x="53881" y="21550"/>
                  </a:lnTo>
                  <a:lnTo>
                    <a:pt x="54745" y="23208"/>
                  </a:lnTo>
                  <a:lnTo>
                    <a:pt x="57521" y="25156"/>
                  </a:lnTo>
                  <a:lnTo>
                    <a:pt x="58019" y="27117"/>
                  </a:lnTo>
                  <a:lnTo>
                    <a:pt x="57872" y="28711"/>
                  </a:lnTo>
                  <a:lnTo>
                    <a:pt x="58555" y="30302"/>
                  </a:lnTo>
                  <a:lnTo>
                    <a:pt x="59793" y="31615"/>
                  </a:lnTo>
                  <a:lnTo>
                    <a:pt x="60493" y="33168"/>
                  </a:lnTo>
                  <a:lnTo>
                    <a:pt x="61199" y="34325"/>
                  </a:lnTo>
                  <a:lnTo>
                    <a:pt x="62439" y="35249"/>
                  </a:lnTo>
                  <a:lnTo>
                    <a:pt x="63416" y="34889"/>
                  </a:lnTo>
                  <a:lnTo>
                    <a:pt x="64358" y="36696"/>
                  </a:lnTo>
                  <a:lnTo>
                    <a:pt x="64644" y="37796"/>
                  </a:lnTo>
                  <a:lnTo>
                    <a:pt x="66679" y="42601"/>
                  </a:lnTo>
                  <a:lnTo>
                    <a:pt x="78141" y="44791"/>
                  </a:lnTo>
                  <a:lnTo>
                    <a:pt x="78757" y="43765"/>
                  </a:lnTo>
                  <a:lnTo>
                    <a:pt x="80900" y="47118"/>
                  </a:lnTo>
                  <a:lnTo>
                    <a:pt x="79576" y="56732"/>
                  </a:lnTo>
                  <a:lnTo>
                    <a:pt x="68856" y="61701"/>
                  </a:lnTo>
                  <a:lnTo>
                    <a:pt x="58211" y="63696"/>
                  </a:lnTo>
                  <a:lnTo>
                    <a:pt x="54902" y="65891"/>
                  </a:lnTo>
                  <a:lnTo>
                    <a:pt x="52641" y="70931"/>
                  </a:lnTo>
                  <a:lnTo>
                    <a:pt x="50947" y="71747"/>
                  </a:lnTo>
                  <a:lnTo>
                    <a:pt x="49872" y="70172"/>
                  </a:lnTo>
                  <a:lnTo>
                    <a:pt x="48446" y="70429"/>
                  </a:lnTo>
                  <a:lnTo>
                    <a:pt x="44763" y="69999"/>
                  </a:lnTo>
                  <a:lnTo>
                    <a:pt x="44033" y="69532"/>
                  </a:lnTo>
                  <a:lnTo>
                    <a:pt x="39692" y="69695"/>
                  </a:lnTo>
                  <a:lnTo>
                    <a:pt x="38704" y="70137"/>
                  </a:lnTo>
                  <a:lnTo>
                    <a:pt x="37059" y="68920"/>
                  </a:lnTo>
                  <a:lnTo>
                    <a:pt x="36241" y="71268"/>
                  </a:lnTo>
                  <a:lnTo>
                    <a:pt x="36779" y="73267"/>
                  </a:lnTo>
                  <a:lnTo>
                    <a:pt x="35232" y="7480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4" name="Polygon form 1384"/>
            <p:cNvSpPr/>
            <p:nvPr/>
          </p:nvSpPr>
          <p:spPr>
            <a:xfrm>
              <a:off x="805539" y="4647628"/>
              <a:ext cx="61166" cy="63613"/>
            </a:xfrm>
            <a:custGeom>
              <a:avLst/>
              <a:gdLst/>
              <a:ahLst/>
              <a:cxnLst/>
              <a:rect l="0" t="0" r="0" b="0"/>
              <a:pathLst>
                <a:path w="61166" h="63613">
                  <a:moveTo>
                    <a:pt x="46360" y="59463"/>
                  </a:moveTo>
                  <a:lnTo>
                    <a:pt x="45827" y="59372"/>
                  </a:lnTo>
                  <a:lnTo>
                    <a:pt x="45813" y="57015"/>
                  </a:lnTo>
                  <a:lnTo>
                    <a:pt x="45297" y="55392"/>
                  </a:lnTo>
                  <a:lnTo>
                    <a:pt x="43263" y="53534"/>
                  </a:lnTo>
                  <a:lnTo>
                    <a:pt x="42676" y="50124"/>
                  </a:lnTo>
                  <a:lnTo>
                    <a:pt x="42994" y="46628"/>
                  </a:lnTo>
                  <a:lnTo>
                    <a:pt x="41215" y="46314"/>
                  </a:lnTo>
                  <a:lnTo>
                    <a:pt x="40996" y="47372"/>
                  </a:lnTo>
                  <a:lnTo>
                    <a:pt x="38716" y="47629"/>
                  </a:lnTo>
                  <a:lnTo>
                    <a:pt x="39686" y="49004"/>
                  </a:lnTo>
                  <a:lnTo>
                    <a:pt x="40121" y="51845"/>
                  </a:lnTo>
                  <a:lnTo>
                    <a:pt x="38116" y="54455"/>
                  </a:lnTo>
                  <a:lnTo>
                    <a:pt x="36326" y="57875"/>
                  </a:lnTo>
                  <a:lnTo>
                    <a:pt x="34372" y="58372"/>
                  </a:lnTo>
                  <a:lnTo>
                    <a:pt x="31071" y="55628"/>
                  </a:lnTo>
                  <a:lnTo>
                    <a:pt x="29658" y="56608"/>
                  </a:lnTo>
                  <a:lnTo>
                    <a:pt x="29306" y="57989"/>
                  </a:lnTo>
                  <a:lnTo>
                    <a:pt x="27363" y="58891"/>
                  </a:lnTo>
                  <a:lnTo>
                    <a:pt x="27259" y="59865"/>
                  </a:lnTo>
                  <a:lnTo>
                    <a:pt x="23451" y="59881"/>
                  </a:lnTo>
                  <a:lnTo>
                    <a:pt x="22899" y="58910"/>
                  </a:lnTo>
                  <a:lnTo>
                    <a:pt x="20138" y="58759"/>
                  </a:lnTo>
                  <a:lnTo>
                    <a:pt x="18780" y="59575"/>
                  </a:lnTo>
                  <a:lnTo>
                    <a:pt x="17719" y="59174"/>
                  </a:lnTo>
                  <a:lnTo>
                    <a:pt x="15678" y="56427"/>
                  </a:lnTo>
                  <a:lnTo>
                    <a:pt x="14987" y="55133"/>
                  </a:lnTo>
                  <a:lnTo>
                    <a:pt x="12249" y="55792"/>
                  </a:lnTo>
                  <a:lnTo>
                    <a:pt x="11256" y="57984"/>
                  </a:lnTo>
                  <a:lnTo>
                    <a:pt x="10370" y="62199"/>
                  </a:lnTo>
                  <a:lnTo>
                    <a:pt x="9075" y="63095"/>
                  </a:lnTo>
                  <a:lnTo>
                    <a:pt x="7911" y="63613"/>
                  </a:lnTo>
                  <a:lnTo>
                    <a:pt x="7595" y="63394"/>
                  </a:lnTo>
                  <a:lnTo>
                    <a:pt x="6239" y="62040"/>
                  </a:lnTo>
                  <a:lnTo>
                    <a:pt x="5961" y="60575"/>
                  </a:lnTo>
                  <a:lnTo>
                    <a:pt x="6538" y="58610"/>
                  </a:lnTo>
                  <a:lnTo>
                    <a:pt x="6481" y="56685"/>
                  </a:lnTo>
                  <a:lnTo>
                    <a:pt x="4205" y="53745"/>
                  </a:lnTo>
                  <a:lnTo>
                    <a:pt x="3721" y="51729"/>
                  </a:lnTo>
                  <a:lnTo>
                    <a:pt x="3736" y="50586"/>
                  </a:lnTo>
                  <a:lnTo>
                    <a:pt x="2297" y="49202"/>
                  </a:lnTo>
                  <a:lnTo>
                    <a:pt x="2180" y="46463"/>
                  </a:lnTo>
                  <a:lnTo>
                    <a:pt x="1329" y="44648"/>
                  </a:lnTo>
                  <a:lnTo>
                    <a:pt x="0" y="44927"/>
                  </a:lnTo>
                  <a:lnTo>
                    <a:pt x="334" y="43193"/>
                  </a:lnTo>
                  <a:lnTo>
                    <a:pt x="1260" y="41224"/>
                  </a:lnTo>
                  <a:lnTo>
                    <a:pt x="769" y="39273"/>
                  </a:lnTo>
                  <a:lnTo>
                    <a:pt x="1972" y="37821"/>
                  </a:lnTo>
                  <a:lnTo>
                    <a:pt x="1144" y="36723"/>
                  </a:lnTo>
                  <a:lnTo>
                    <a:pt x="2049" y="33807"/>
                  </a:lnTo>
                  <a:lnTo>
                    <a:pt x="3655" y="30325"/>
                  </a:lnTo>
                  <a:lnTo>
                    <a:pt x="6933" y="30636"/>
                  </a:lnTo>
                  <a:lnTo>
                    <a:pt x="5937" y="11916"/>
                  </a:lnTo>
                  <a:lnTo>
                    <a:pt x="5887" y="9937"/>
                  </a:lnTo>
                  <a:lnTo>
                    <a:pt x="10197" y="9890"/>
                  </a:lnTo>
                  <a:lnTo>
                    <a:pt x="9684" y="470"/>
                  </a:lnTo>
                  <a:lnTo>
                    <a:pt x="24668" y="332"/>
                  </a:lnTo>
                  <a:lnTo>
                    <a:pt x="39126" y="178"/>
                  </a:lnTo>
                  <a:lnTo>
                    <a:pt x="53903" y="0"/>
                  </a:lnTo>
                  <a:lnTo>
                    <a:pt x="55491" y="4633"/>
                  </a:lnTo>
                  <a:lnTo>
                    <a:pt x="54741" y="5502"/>
                  </a:lnTo>
                  <a:lnTo>
                    <a:pt x="55666" y="10373"/>
                  </a:lnTo>
                  <a:lnTo>
                    <a:pt x="57464" y="16014"/>
                  </a:lnTo>
                  <a:lnTo>
                    <a:pt x="58981" y="17166"/>
                  </a:lnTo>
                  <a:lnTo>
                    <a:pt x="61166" y="18895"/>
                  </a:lnTo>
                  <a:lnTo>
                    <a:pt x="59449" y="21621"/>
                  </a:lnTo>
                  <a:lnTo>
                    <a:pt x="56723" y="22429"/>
                  </a:lnTo>
                  <a:lnTo>
                    <a:pt x="55630" y="23894"/>
                  </a:lnTo>
                  <a:lnTo>
                    <a:pt x="55457" y="27047"/>
                  </a:lnTo>
                  <a:lnTo>
                    <a:pt x="54234" y="34024"/>
                  </a:lnTo>
                  <a:lnTo>
                    <a:pt x="54741" y="35918"/>
                  </a:lnTo>
                  <a:lnTo>
                    <a:pt x="54349" y="39992"/>
                  </a:lnTo>
                  <a:lnTo>
                    <a:pt x="53029" y="44670"/>
                  </a:lnTo>
                  <a:lnTo>
                    <a:pt x="50837" y="47033"/>
                  </a:lnTo>
                  <a:lnTo>
                    <a:pt x="49354" y="50662"/>
                  </a:lnTo>
                  <a:lnTo>
                    <a:pt x="49048" y="52600"/>
                  </a:lnTo>
                  <a:lnTo>
                    <a:pt x="47290" y="53937"/>
                  </a:lnTo>
                  <a:lnTo>
                    <a:pt x="46334" y="58898"/>
                  </a:lnTo>
                  <a:lnTo>
                    <a:pt x="46360" y="594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5" name="Polygon form 1385"/>
            <p:cNvSpPr/>
            <p:nvPr/>
          </p:nvSpPr>
          <p:spPr>
            <a:xfrm>
              <a:off x="701112" y="4680850"/>
              <a:ext cx="29176" cy="25872"/>
            </a:xfrm>
            <a:custGeom>
              <a:avLst/>
              <a:gdLst/>
              <a:ahLst/>
              <a:cxnLst/>
              <a:rect l="0" t="0" r="0" b="0"/>
              <a:pathLst>
                <a:path w="29176" h="25872">
                  <a:moveTo>
                    <a:pt x="10072" y="25727"/>
                  </a:moveTo>
                  <a:lnTo>
                    <a:pt x="7459" y="24513"/>
                  </a:lnTo>
                  <a:lnTo>
                    <a:pt x="5667" y="24691"/>
                  </a:lnTo>
                  <a:lnTo>
                    <a:pt x="4325" y="25872"/>
                  </a:lnTo>
                  <a:lnTo>
                    <a:pt x="2610" y="24878"/>
                  </a:lnTo>
                  <a:lnTo>
                    <a:pt x="1950" y="23323"/>
                  </a:lnTo>
                  <a:lnTo>
                    <a:pt x="237" y="22297"/>
                  </a:lnTo>
                  <a:lnTo>
                    <a:pt x="0" y="19567"/>
                  </a:lnTo>
                  <a:lnTo>
                    <a:pt x="1053" y="17575"/>
                  </a:lnTo>
                  <a:lnTo>
                    <a:pt x="975" y="15983"/>
                  </a:lnTo>
                  <a:lnTo>
                    <a:pt x="4023" y="12090"/>
                  </a:lnTo>
                  <a:lnTo>
                    <a:pt x="4600" y="8866"/>
                  </a:lnTo>
                  <a:lnTo>
                    <a:pt x="5649" y="7720"/>
                  </a:lnTo>
                  <a:lnTo>
                    <a:pt x="7485" y="8355"/>
                  </a:lnTo>
                  <a:lnTo>
                    <a:pt x="9083" y="7399"/>
                  </a:lnTo>
                  <a:lnTo>
                    <a:pt x="9605" y="6192"/>
                  </a:lnTo>
                  <a:lnTo>
                    <a:pt x="12561" y="4086"/>
                  </a:lnTo>
                  <a:lnTo>
                    <a:pt x="13290" y="2617"/>
                  </a:lnTo>
                  <a:lnTo>
                    <a:pt x="16841" y="669"/>
                  </a:lnTo>
                  <a:lnTo>
                    <a:pt x="18929" y="0"/>
                  </a:lnTo>
                  <a:lnTo>
                    <a:pt x="19875" y="902"/>
                  </a:lnTo>
                  <a:lnTo>
                    <a:pt x="22307" y="880"/>
                  </a:lnTo>
                  <a:lnTo>
                    <a:pt x="22008" y="3158"/>
                  </a:lnTo>
                  <a:lnTo>
                    <a:pt x="22519" y="5299"/>
                  </a:lnTo>
                  <a:lnTo>
                    <a:pt x="24663" y="8368"/>
                  </a:lnTo>
                  <a:lnTo>
                    <a:pt x="24784" y="10643"/>
                  </a:lnTo>
                  <a:lnTo>
                    <a:pt x="29176" y="11708"/>
                  </a:lnTo>
                  <a:lnTo>
                    <a:pt x="29099" y="14927"/>
                  </a:lnTo>
                  <a:lnTo>
                    <a:pt x="28269" y="16333"/>
                  </a:lnTo>
                  <a:lnTo>
                    <a:pt x="26405" y="16773"/>
                  </a:lnTo>
                  <a:lnTo>
                    <a:pt x="25631" y="18828"/>
                  </a:lnTo>
                  <a:lnTo>
                    <a:pt x="24319" y="19360"/>
                  </a:lnTo>
                  <a:lnTo>
                    <a:pt x="20976" y="19260"/>
                  </a:lnTo>
                  <a:lnTo>
                    <a:pt x="19211" y="18886"/>
                  </a:lnTo>
                  <a:lnTo>
                    <a:pt x="17978" y="19644"/>
                  </a:lnTo>
                  <a:lnTo>
                    <a:pt x="16291" y="19301"/>
                  </a:lnTo>
                  <a:lnTo>
                    <a:pt x="9660" y="19520"/>
                  </a:lnTo>
                  <a:lnTo>
                    <a:pt x="9561" y="22187"/>
                  </a:lnTo>
                  <a:lnTo>
                    <a:pt x="10072" y="2572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6" name="Polygon form 1386"/>
            <p:cNvSpPr/>
            <p:nvPr/>
          </p:nvSpPr>
          <p:spPr>
            <a:xfrm>
              <a:off x="813450" y="4693942"/>
              <a:ext cx="44060" cy="41367"/>
            </a:xfrm>
            <a:custGeom>
              <a:avLst/>
              <a:gdLst/>
              <a:ahLst/>
              <a:cxnLst/>
              <a:rect l="0" t="0" r="0" b="0"/>
              <a:pathLst>
                <a:path w="44060" h="41367">
                  <a:moveTo>
                    <a:pt x="38449" y="13149"/>
                  </a:moveTo>
                  <a:lnTo>
                    <a:pt x="38610" y="16840"/>
                  </a:lnTo>
                  <a:lnTo>
                    <a:pt x="38080" y="18289"/>
                  </a:lnTo>
                  <a:lnTo>
                    <a:pt x="36051" y="18414"/>
                  </a:lnTo>
                  <a:lnTo>
                    <a:pt x="34820" y="21115"/>
                  </a:lnTo>
                  <a:lnTo>
                    <a:pt x="37182" y="21445"/>
                  </a:lnTo>
                  <a:lnTo>
                    <a:pt x="39184" y="23745"/>
                  </a:lnTo>
                  <a:lnTo>
                    <a:pt x="39903" y="25636"/>
                  </a:lnTo>
                  <a:lnTo>
                    <a:pt x="41680" y="26727"/>
                  </a:lnTo>
                  <a:lnTo>
                    <a:pt x="44060" y="31875"/>
                  </a:lnTo>
                  <a:lnTo>
                    <a:pt x="41515" y="35003"/>
                  </a:lnTo>
                  <a:lnTo>
                    <a:pt x="39196" y="37837"/>
                  </a:lnTo>
                  <a:lnTo>
                    <a:pt x="36864" y="40020"/>
                  </a:lnTo>
                  <a:lnTo>
                    <a:pt x="34160" y="40014"/>
                  </a:lnTo>
                  <a:lnTo>
                    <a:pt x="31079" y="41127"/>
                  </a:lnTo>
                  <a:lnTo>
                    <a:pt x="28623" y="40074"/>
                  </a:lnTo>
                  <a:lnTo>
                    <a:pt x="27056" y="41367"/>
                  </a:lnTo>
                  <a:lnTo>
                    <a:pt x="23635" y="38231"/>
                  </a:lnTo>
                  <a:lnTo>
                    <a:pt x="22696" y="36214"/>
                  </a:lnTo>
                  <a:lnTo>
                    <a:pt x="20570" y="37218"/>
                  </a:lnTo>
                  <a:lnTo>
                    <a:pt x="18790" y="36911"/>
                  </a:lnTo>
                  <a:lnTo>
                    <a:pt x="17771" y="37706"/>
                  </a:lnTo>
                  <a:lnTo>
                    <a:pt x="16039" y="37137"/>
                  </a:lnTo>
                  <a:lnTo>
                    <a:pt x="13660" y="33242"/>
                  </a:lnTo>
                  <a:lnTo>
                    <a:pt x="13020" y="31747"/>
                  </a:lnTo>
                  <a:lnTo>
                    <a:pt x="10121" y="29885"/>
                  </a:lnTo>
                  <a:lnTo>
                    <a:pt x="9105" y="27055"/>
                  </a:lnTo>
                  <a:lnTo>
                    <a:pt x="7470" y="25017"/>
                  </a:lnTo>
                  <a:lnTo>
                    <a:pt x="4845" y="22567"/>
                  </a:lnTo>
                  <a:lnTo>
                    <a:pt x="4780" y="21033"/>
                  </a:lnTo>
                  <a:lnTo>
                    <a:pt x="2644" y="19133"/>
                  </a:lnTo>
                  <a:lnTo>
                    <a:pt x="0" y="17299"/>
                  </a:lnTo>
                  <a:lnTo>
                    <a:pt x="1165" y="16781"/>
                  </a:lnTo>
                  <a:lnTo>
                    <a:pt x="2459" y="15885"/>
                  </a:lnTo>
                  <a:lnTo>
                    <a:pt x="3345" y="11670"/>
                  </a:lnTo>
                  <a:lnTo>
                    <a:pt x="4339" y="9478"/>
                  </a:lnTo>
                  <a:lnTo>
                    <a:pt x="7076" y="8819"/>
                  </a:lnTo>
                  <a:lnTo>
                    <a:pt x="7767" y="10113"/>
                  </a:lnTo>
                  <a:lnTo>
                    <a:pt x="9808" y="12860"/>
                  </a:lnTo>
                  <a:lnTo>
                    <a:pt x="10869" y="13261"/>
                  </a:lnTo>
                  <a:lnTo>
                    <a:pt x="12227" y="12445"/>
                  </a:lnTo>
                  <a:lnTo>
                    <a:pt x="14988" y="12596"/>
                  </a:lnTo>
                  <a:lnTo>
                    <a:pt x="15540" y="13567"/>
                  </a:lnTo>
                  <a:lnTo>
                    <a:pt x="19348" y="13551"/>
                  </a:lnTo>
                  <a:lnTo>
                    <a:pt x="19452" y="12577"/>
                  </a:lnTo>
                  <a:lnTo>
                    <a:pt x="21395" y="11675"/>
                  </a:lnTo>
                  <a:lnTo>
                    <a:pt x="21747" y="10294"/>
                  </a:lnTo>
                  <a:lnTo>
                    <a:pt x="23160" y="9314"/>
                  </a:lnTo>
                  <a:lnTo>
                    <a:pt x="26461" y="12058"/>
                  </a:lnTo>
                  <a:lnTo>
                    <a:pt x="28415" y="11561"/>
                  </a:lnTo>
                  <a:lnTo>
                    <a:pt x="30205" y="8141"/>
                  </a:lnTo>
                  <a:lnTo>
                    <a:pt x="32210" y="5531"/>
                  </a:lnTo>
                  <a:lnTo>
                    <a:pt x="31775" y="2690"/>
                  </a:lnTo>
                  <a:lnTo>
                    <a:pt x="30805" y="1315"/>
                  </a:lnTo>
                  <a:lnTo>
                    <a:pt x="33085" y="1058"/>
                  </a:lnTo>
                  <a:lnTo>
                    <a:pt x="33304" y="0"/>
                  </a:lnTo>
                  <a:lnTo>
                    <a:pt x="35083" y="314"/>
                  </a:lnTo>
                  <a:lnTo>
                    <a:pt x="34765" y="3810"/>
                  </a:lnTo>
                  <a:lnTo>
                    <a:pt x="35352" y="7220"/>
                  </a:lnTo>
                  <a:lnTo>
                    <a:pt x="37386" y="9078"/>
                  </a:lnTo>
                  <a:lnTo>
                    <a:pt x="37903" y="10701"/>
                  </a:lnTo>
                  <a:lnTo>
                    <a:pt x="37916" y="13058"/>
                  </a:lnTo>
                  <a:lnTo>
                    <a:pt x="38449" y="1314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7" name="Polygon form 1387"/>
            <p:cNvSpPr/>
            <p:nvPr/>
          </p:nvSpPr>
          <p:spPr>
            <a:xfrm>
              <a:off x="655123" y="4673781"/>
              <a:ext cx="23211" cy="20099"/>
            </a:xfrm>
            <a:custGeom>
              <a:avLst/>
              <a:gdLst/>
              <a:ahLst/>
              <a:cxnLst/>
              <a:rect l="0" t="0" r="0" b="0"/>
              <a:pathLst>
                <a:path w="23211" h="20099">
                  <a:moveTo>
                    <a:pt x="3328" y="14108"/>
                  </a:moveTo>
                  <a:lnTo>
                    <a:pt x="1850" y="10436"/>
                  </a:lnTo>
                  <a:lnTo>
                    <a:pt x="0" y="8752"/>
                  </a:lnTo>
                  <a:lnTo>
                    <a:pt x="1692" y="7865"/>
                  </a:lnTo>
                  <a:lnTo>
                    <a:pt x="3616" y="4566"/>
                  </a:lnTo>
                  <a:lnTo>
                    <a:pt x="4581" y="2152"/>
                  </a:lnTo>
                  <a:lnTo>
                    <a:pt x="5917" y="648"/>
                  </a:lnTo>
                  <a:lnTo>
                    <a:pt x="7786" y="1062"/>
                  </a:lnTo>
                  <a:lnTo>
                    <a:pt x="9657" y="44"/>
                  </a:lnTo>
                  <a:lnTo>
                    <a:pt x="11769" y="0"/>
                  </a:lnTo>
                  <a:lnTo>
                    <a:pt x="13542" y="1390"/>
                  </a:lnTo>
                  <a:lnTo>
                    <a:pt x="16025" y="2645"/>
                  </a:lnTo>
                  <a:lnTo>
                    <a:pt x="18244" y="6114"/>
                  </a:lnTo>
                  <a:lnTo>
                    <a:pt x="20684" y="9353"/>
                  </a:lnTo>
                  <a:lnTo>
                    <a:pt x="20806" y="12280"/>
                  </a:lnTo>
                  <a:lnTo>
                    <a:pt x="21510" y="14976"/>
                  </a:lnTo>
                  <a:lnTo>
                    <a:pt x="22913" y="16301"/>
                  </a:lnTo>
                  <a:lnTo>
                    <a:pt x="23211" y="18121"/>
                  </a:lnTo>
                  <a:lnTo>
                    <a:pt x="23014" y="19586"/>
                  </a:lnTo>
                  <a:lnTo>
                    <a:pt x="22460" y="19850"/>
                  </a:lnTo>
                  <a:lnTo>
                    <a:pt x="20389" y="19473"/>
                  </a:lnTo>
                  <a:lnTo>
                    <a:pt x="20095" y="19996"/>
                  </a:lnTo>
                  <a:lnTo>
                    <a:pt x="19253" y="20099"/>
                  </a:lnTo>
                  <a:lnTo>
                    <a:pt x="16534" y="18945"/>
                  </a:lnTo>
                  <a:lnTo>
                    <a:pt x="14697" y="18892"/>
                  </a:lnTo>
                  <a:lnTo>
                    <a:pt x="7663" y="18674"/>
                  </a:lnTo>
                  <a:lnTo>
                    <a:pt x="6631" y="19201"/>
                  </a:lnTo>
                  <a:lnTo>
                    <a:pt x="5373" y="19046"/>
                  </a:lnTo>
                  <a:lnTo>
                    <a:pt x="3339" y="19806"/>
                  </a:lnTo>
                  <a:lnTo>
                    <a:pt x="2794" y="16195"/>
                  </a:lnTo>
                  <a:lnTo>
                    <a:pt x="6255" y="16306"/>
                  </a:lnTo>
                  <a:lnTo>
                    <a:pt x="7183" y="15649"/>
                  </a:lnTo>
                  <a:lnTo>
                    <a:pt x="7866" y="15613"/>
                  </a:lnTo>
                  <a:lnTo>
                    <a:pt x="9298" y="14530"/>
                  </a:lnTo>
                  <a:lnTo>
                    <a:pt x="10909" y="15530"/>
                  </a:lnTo>
                  <a:lnTo>
                    <a:pt x="12560" y="15618"/>
                  </a:lnTo>
                  <a:lnTo>
                    <a:pt x="14226" y="14566"/>
                  </a:lnTo>
                  <a:lnTo>
                    <a:pt x="13485" y="13204"/>
                  </a:lnTo>
                  <a:lnTo>
                    <a:pt x="12216" y="13993"/>
                  </a:lnTo>
                  <a:lnTo>
                    <a:pt x="11036" y="13967"/>
                  </a:lnTo>
                  <a:lnTo>
                    <a:pt x="9561" y="12804"/>
                  </a:lnTo>
                  <a:lnTo>
                    <a:pt x="8354" y="12876"/>
                  </a:lnTo>
                  <a:lnTo>
                    <a:pt x="7472" y="13987"/>
                  </a:lnTo>
                  <a:lnTo>
                    <a:pt x="3328" y="1410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8" name="Polygon form 1388"/>
            <p:cNvSpPr/>
            <p:nvPr/>
          </p:nvSpPr>
          <p:spPr>
            <a:xfrm>
              <a:off x="671296" y="4704636"/>
              <a:ext cx="11524" cy="15344"/>
            </a:xfrm>
            <a:custGeom>
              <a:avLst/>
              <a:gdLst/>
              <a:ahLst/>
              <a:cxnLst/>
              <a:rect l="0" t="0" r="0" b="0"/>
              <a:pathLst>
                <a:path w="11524" h="15344">
                  <a:moveTo>
                    <a:pt x="6828" y="15344"/>
                  </a:moveTo>
                  <a:lnTo>
                    <a:pt x="5798" y="14994"/>
                  </a:lnTo>
                  <a:lnTo>
                    <a:pt x="3054" y="13095"/>
                  </a:lnTo>
                  <a:lnTo>
                    <a:pt x="1081" y="10572"/>
                  </a:lnTo>
                  <a:lnTo>
                    <a:pt x="429" y="8852"/>
                  </a:lnTo>
                  <a:lnTo>
                    <a:pt x="0" y="5373"/>
                  </a:lnTo>
                  <a:lnTo>
                    <a:pt x="2071" y="3308"/>
                  </a:lnTo>
                  <a:lnTo>
                    <a:pt x="2527" y="2003"/>
                  </a:lnTo>
                  <a:lnTo>
                    <a:pt x="3193" y="990"/>
                  </a:lnTo>
                  <a:lnTo>
                    <a:pt x="4248" y="885"/>
                  </a:lnTo>
                  <a:lnTo>
                    <a:pt x="5150" y="0"/>
                  </a:lnTo>
                  <a:lnTo>
                    <a:pt x="8207" y="11"/>
                  </a:lnTo>
                  <a:lnTo>
                    <a:pt x="9252" y="1695"/>
                  </a:lnTo>
                  <a:lnTo>
                    <a:pt x="10061" y="3673"/>
                  </a:lnTo>
                  <a:lnTo>
                    <a:pt x="9923" y="5041"/>
                  </a:lnTo>
                  <a:lnTo>
                    <a:pt x="10526" y="6272"/>
                  </a:lnTo>
                  <a:lnTo>
                    <a:pt x="10467" y="7997"/>
                  </a:lnTo>
                  <a:lnTo>
                    <a:pt x="11524" y="7729"/>
                  </a:lnTo>
                  <a:lnTo>
                    <a:pt x="9722" y="9922"/>
                  </a:lnTo>
                  <a:lnTo>
                    <a:pt x="7971" y="12472"/>
                  </a:lnTo>
                  <a:lnTo>
                    <a:pt x="7757" y="13840"/>
                  </a:lnTo>
                  <a:lnTo>
                    <a:pt x="6828" y="1534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9" name="Polygon form 1389"/>
            <p:cNvSpPr/>
            <p:nvPr/>
          </p:nvSpPr>
          <p:spPr>
            <a:xfrm>
              <a:off x="379885" y="4680479"/>
              <a:ext cx="9019" cy="6417"/>
            </a:xfrm>
            <a:custGeom>
              <a:avLst/>
              <a:gdLst/>
              <a:ahLst/>
              <a:cxnLst/>
              <a:rect l="0" t="0" r="0" b="0"/>
              <a:pathLst>
                <a:path w="9019" h="6417">
                  <a:moveTo>
                    <a:pt x="8506" y="5264"/>
                  </a:moveTo>
                  <a:lnTo>
                    <a:pt x="7942" y="6417"/>
                  </a:lnTo>
                  <a:lnTo>
                    <a:pt x="5754" y="6298"/>
                  </a:lnTo>
                  <a:lnTo>
                    <a:pt x="4447" y="5796"/>
                  </a:lnTo>
                  <a:lnTo>
                    <a:pt x="3003" y="4781"/>
                  </a:lnTo>
                  <a:lnTo>
                    <a:pt x="935" y="4428"/>
                  </a:lnTo>
                  <a:lnTo>
                    <a:pt x="0" y="3342"/>
                  </a:lnTo>
                  <a:lnTo>
                    <a:pt x="212" y="2620"/>
                  </a:lnTo>
                  <a:lnTo>
                    <a:pt x="1676" y="1401"/>
                  </a:lnTo>
                  <a:lnTo>
                    <a:pt x="2460" y="871"/>
                  </a:lnTo>
                  <a:lnTo>
                    <a:pt x="2338" y="284"/>
                  </a:lnTo>
                  <a:lnTo>
                    <a:pt x="3265" y="0"/>
                  </a:lnTo>
                  <a:lnTo>
                    <a:pt x="4324" y="441"/>
                  </a:lnTo>
                  <a:lnTo>
                    <a:pt x="5007" y="1445"/>
                  </a:lnTo>
                  <a:lnTo>
                    <a:pt x="6045" y="2262"/>
                  </a:lnTo>
                  <a:lnTo>
                    <a:pt x="6100" y="2931"/>
                  </a:lnTo>
                  <a:lnTo>
                    <a:pt x="7838" y="2379"/>
                  </a:lnTo>
                  <a:lnTo>
                    <a:pt x="8572" y="2748"/>
                  </a:lnTo>
                  <a:lnTo>
                    <a:pt x="9019" y="3293"/>
                  </a:lnTo>
                  <a:lnTo>
                    <a:pt x="8506" y="526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0" name="Polygon form 1390"/>
            <p:cNvSpPr/>
            <p:nvPr/>
          </p:nvSpPr>
          <p:spPr>
            <a:xfrm>
              <a:off x="884537" y="4697387"/>
              <a:ext cx="24626" cy="16394"/>
            </a:xfrm>
            <a:custGeom>
              <a:avLst/>
              <a:gdLst/>
              <a:ahLst/>
              <a:cxnLst/>
              <a:rect l="0" t="0" r="0" b="0"/>
              <a:pathLst>
                <a:path w="24626" h="16394">
                  <a:moveTo>
                    <a:pt x="24626" y="9405"/>
                  </a:moveTo>
                  <a:lnTo>
                    <a:pt x="23033" y="12347"/>
                  </a:lnTo>
                  <a:lnTo>
                    <a:pt x="20530" y="16346"/>
                  </a:lnTo>
                  <a:lnTo>
                    <a:pt x="17309" y="16394"/>
                  </a:lnTo>
                  <a:lnTo>
                    <a:pt x="4569" y="10822"/>
                  </a:lnTo>
                  <a:lnTo>
                    <a:pt x="3038" y="9134"/>
                  </a:lnTo>
                  <a:lnTo>
                    <a:pt x="1529" y="6854"/>
                  </a:lnTo>
                  <a:lnTo>
                    <a:pt x="0" y="4246"/>
                  </a:lnTo>
                  <a:lnTo>
                    <a:pt x="753" y="2555"/>
                  </a:lnTo>
                  <a:lnTo>
                    <a:pt x="2033" y="0"/>
                  </a:lnTo>
                  <a:lnTo>
                    <a:pt x="3318" y="867"/>
                  </a:lnTo>
                  <a:lnTo>
                    <a:pt x="4163" y="2828"/>
                  </a:lnTo>
                  <a:lnTo>
                    <a:pt x="5981" y="4807"/>
                  </a:lnTo>
                  <a:lnTo>
                    <a:pt x="7878" y="4808"/>
                  </a:lnTo>
                  <a:lnTo>
                    <a:pt x="11417" y="3563"/>
                  </a:lnTo>
                  <a:lnTo>
                    <a:pt x="15543" y="2965"/>
                  </a:lnTo>
                  <a:lnTo>
                    <a:pt x="18823" y="1457"/>
                  </a:lnTo>
                  <a:lnTo>
                    <a:pt x="20698" y="1127"/>
                  </a:lnTo>
                  <a:lnTo>
                    <a:pt x="22011" y="245"/>
                  </a:lnTo>
                  <a:lnTo>
                    <a:pt x="24173" y="58"/>
                  </a:lnTo>
                  <a:lnTo>
                    <a:pt x="24154" y="136"/>
                  </a:lnTo>
                  <a:lnTo>
                    <a:pt x="24251" y="2101"/>
                  </a:lnTo>
                  <a:lnTo>
                    <a:pt x="24504" y="6915"/>
                  </a:lnTo>
                  <a:lnTo>
                    <a:pt x="24626" y="940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1" name="Polygon form 1391"/>
            <p:cNvSpPr/>
            <p:nvPr/>
          </p:nvSpPr>
          <p:spPr>
            <a:xfrm>
              <a:off x="879550" y="4694435"/>
              <a:ext cx="37395" cy="65469"/>
            </a:xfrm>
            <a:custGeom>
              <a:avLst/>
              <a:gdLst/>
              <a:ahLst/>
              <a:cxnLst/>
              <a:rect l="0" t="0" r="0" b="0"/>
              <a:pathLst>
                <a:path w="37395" h="65469">
                  <a:moveTo>
                    <a:pt x="32088" y="2179"/>
                  </a:moveTo>
                  <a:lnTo>
                    <a:pt x="34080" y="1680"/>
                  </a:lnTo>
                  <a:lnTo>
                    <a:pt x="35782" y="27"/>
                  </a:lnTo>
                  <a:lnTo>
                    <a:pt x="37226" y="0"/>
                  </a:lnTo>
                  <a:lnTo>
                    <a:pt x="37395" y="1320"/>
                  </a:lnTo>
                  <a:lnTo>
                    <a:pt x="37210" y="4102"/>
                  </a:lnTo>
                  <a:lnTo>
                    <a:pt x="37369" y="6613"/>
                  </a:lnTo>
                  <a:lnTo>
                    <a:pt x="36657" y="8346"/>
                  </a:lnTo>
                  <a:lnTo>
                    <a:pt x="35843" y="13518"/>
                  </a:lnTo>
                  <a:lnTo>
                    <a:pt x="34239" y="18866"/>
                  </a:lnTo>
                  <a:lnTo>
                    <a:pt x="32102" y="24978"/>
                  </a:lnTo>
                  <a:lnTo>
                    <a:pt x="29023" y="31989"/>
                  </a:lnTo>
                  <a:lnTo>
                    <a:pt x="25870" y="37343"/>
                  </a:lnTo>
                  <a:lnTo>
                    <a:pt x="21462" y="43859"/>
                  </a:lnTo>
                  <a:lnTo>
                    <a:pt x="17659" y="47724"/>
                  </a:lnTo>
                  <a:lnTo>
                    <a:pt x="11940" y="52458"/>
                  </a:lnTo>
                  <a:lnTo>
                    <a:pt x="8365" y="56079"/>
                  </a:lnTo>
                  <a:lnTo>
                    <a:pt x="4148" y="61838"/>
                  </a:lnTo>
                  <a:lnTo>
                    <a:pt x="3248" y="64344"/>
                  </a:lnTo>
                  <a:lnTo>
                    <a:pt x="2372" y="65469"/>
                  </a:lnTo>
                  <a:lnTo>
                    <a:pt x="116" y="61547"/>
                  </a:lnTo>
                  <a:lnTo>
                    <a:pt x="0" y="44239"/>
                  </a:lnTo>
                  <a:lnTo>
                    <a:pt x="3283" y="38840"/>
                  </a:lnTo>
                  <a:lnTo>
                    <a:pt x="4308" y="37339"/>
                  </a:lnTo>
                  <a:lnTo>
                    <a:pt x="6769" y="37244"/>
                  </a:lnTo>
                  <a:lnTo>
                    <a:pt x="10124" y="33880"/>
                  </a:lnTo>
                  <a:lnTo>
                    <a:pt x="15122" y="33652"/>
                  </a:lnTo>
                  <a:lnTo>
                    <a:pt x="25516" y="19298"/>
                  </a:lnTo>
                  <a:lnTo>
                    <a:pt x="28020" y="15299"/>
                  </a:lnTo>
                  <a:lnTo>
                    <a:pt x="29612" y="12357"/>
                  </a:lnTo>
                  <a:lnTo>
                    <a:pt x="29491" y="9867"/>
                  </a:lnTo>
                  <a:lnTo>
                    <a:pt x="29238" y="5053"/>
                  </a:lnTo>
                  <a:lnTo>
                    <a:pt x="29140" y="3088"/>
                  </a:lnTo>
                  <a:lnTo>
                    <a:pt x="29160" y="3010"/>
                  </a:lnTo>
                  <a:lnTo>
                    <a:pt x="30373" y="2905"/>
                  </a:lnTo>
                  <a:lnTo>
                    <a:pt x="32088" y="217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2" name="Polygon form 1392"/>
            <p:cNvSpPr/>
            <p:nvPr/>
          </p:nvSpPr>
          <p:spPr>
            <a:xfrm>
              <a:off x="784493" y="4534446"/>
              <a:ext cx="15217" cy="18389"/>
            </a:xfrm>
            <a:custGeom>
              <a:avLst/>
              <a:gdLst/>
              <a:ahLst/>
              <a:cxnLst/>
              <a:rect l="0" t="0" r="0" b="0"/>
              <a:pathLst>
                <a:path w="15217" h="18389">
                  <a:moveTo>
                    <a:pt x="7024" y="3496"/>
                  </a:moveTo>
                  <a:lnTo>
                    <a:pt x="9170" y="4575"/>
                  </a:lnTo>
                  <a:lnTo>
                    <a:pt x="9640" y="6511"/>
                  </a:lnTo>
                  <a:lnTo>
                    <a:pt x="11738" y="7850"/>
                  </a:lnTo>
                  <a:lnTo>
                    <a:pt x="12672" y="6780"/>
                  </a:lnTo>
                  <a:lnTo>
                    <a:pt x="13562" y="7354"/>
                  </a:lnTo>
                  <a:lnTo>
                    <a:pt x="12875" y="8160"/>
                  </a:lnTo>
                  <a:lnTo>
                    <a:pt x="13580" y="8971"/>
                  </a:lnTo>
                  <a:lnTo>
                    <a:pt x="12869" y="10051"/>
                  </a:lnTo>
                  <a:lnTo>
                    <a:pt x="13358" y="11766"/>
                  </a:lnTo>
                  <a:lnTo>
                    <a:pt x="15217" y="13774"/>
                  </a:lnTo>
                  <a:lnTo>
                    <a:pt x="14087" y="15265"/>
                  </a:lnTo>
                  <a:lnTo>
                    <a:pt x="13676" y="16771"/>
                  </a:lnTo>
                  <a:lnTo>
                    <a:pt x="14103" y="17326"/>
                  </a:lnTo>
                  <a:lnTo>
                    <a:pt x="13614" y="17998"/>
                  </a:lnTo>
                  <a:lnTo>
                    <a:pt x="12047" y="18099"/>
                  </a:lnTo>
                  <a:lnTo>
                    <a:pt x="10918" y="18389"/>
                  </a:lnTo>
                  <a:lnTo>
                    <a:pt x="10770" y="18038"/>
                  </a:lnTo>
                  <a:lnTo>
                    <a:pt x="11120" y="17472"/>
                  </a:lnTo>
                  <a:lnTo>
                    <a:pt x="11384" y="16321"/>
                  </a:lnTo>
                  <a:lnTo>
                    <a:pt x="10905" y="16353"/>
                  </a:lnTo>
                  <a:lnTo>
                    <a:pt x="10158" y="15490"/>
                  </a:lnTo>
                  <a:lnTo>
                    <a:pt x="9579" y="15276"/>
                  </a:lnTo>
                  <a:lnTo>
                    <a:pt x="9062" y="14533"/>
                  </a:lnTo>
                  <a:lnTo>
                    <a:pt x="8401" y="14249"/>
                  </a:lnTo>
                  <a:lnTo>
                    <a:pt x="7855" y="13591"/>
                  </a:lnTo>
                  <a:lnTo>
                    <a:pt x="7275" y="13859"/>
                  </a:lnTo>
                  <a:lnTo>
                    <a:pt x="6959" y="15428"/>
                  </a:lnTo>
                  <a:lnTo>
                    <a:pt x="6182" y="15777"/>
                  </a:lnTo>
                  <a:lnTo>
                    <a:pt x="6422" y="15370"/>
                  </a:lnTo>
                  <a:lnTo>
                    <a:pt x="5039" y="14410"/>
                  </a:lnTo>
                  <a:lnTo>
                    <a:pt x="3881" y="13917"/>
                  </a:lnTo>
                  <a:lnTo>
                    <a:pt x="3327" y="13271"/>
                  </a:lnTo>
                  <a:lnTo>
                    <a:pt x="2357" y="12475"/>
                  </a:lnTo>
                  <a:lnTo>
                    <a:pt x="3131" y="12257"/>
                  </a:lnTo>
                  <a:lnTo>
                    <a:pt x="3413" y="10037"/>
                  </a:lnTo>
                  <a:lnTo>
                    <a:pt x="1624" y="8248"/>
                  </a:lnTo>
                  <a:lnTo>
                    <a:pt x="2265" y="6168"/>
                  </a:lnTo>
                  <a:lnTo>
                    <a:pt x="1055" y="6196"/>
                  </a:lnTo>
                  <a:lnTo>
                    <a:pt x="2170" y="4409"/>
                  </a:lnTo>
                  <a:lnTo>
                    <a:pt x="982" y="3082"/>
                  </a:lnTo>
                  <a:lnTo>
                    <a:pt x="0" y="1270"/>
                  </a:lnTo>
                  <a:lnTo>
                    <a:pt x="2416" y="0"/>
                  </a:lnTo>
                  <a:lnTo>
                    <a:pt x="4503" y="180"/>
                  </a:lnTo>
                  <a:lnTo>
                    <a:pt x="6493" y="2004"/>
                  </a:lnTo>
                  <a:lnTo>
                    <a:pt x="7024" y="349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3" name="Polygon form 1393"/>
            <p:cNvSpPr/>
            <p:nvPr/>
          </p:nvSpPr>
          <p:spPr>
            <a:xfrm>
              <a:off x="498969" y="4723024"/>
              <a:ext cx="15922" cy="20161"/>
            </a:xfrm>
            <a:custGeom>
              <a:avLst/>
              <a:gdLst/>
              <a:ahLst/>
              <a:cxnLst/>
              <a:rect l="0" t="0" r="0" b="0"/>
              <a:pathLst>
                <a:path w="15922" h="20161">
                  <a:moveTo>
                    <a:pt x="3718" y="205"/>
                  </a:moveTo>
                  <a:lnTo>
                    <a:pt x="8283" y="1191"/>
                  </a:lnTo>
                  <a:lnTo>
                    <a:pt x="8725" y="329"/>
                  </a:lnTo>
                  <a:lnTo>
                    <a:pt x="11839" y="0"/>
                  </a:lnTo>
                  <a:lnTo>
                    <a:pt x="15922" y="1309"/>
                  </a:lnTo>
                  <a:lnTo>
                    <a:pt x="13802" y="5418"/>
                  </a:lnTo>
                  <a:lnTo>
                    <a:pt x="14022" y="8697"/>
                  </a:lnTo>
                  <a:lnTo>
                    <a:pt x="15468" y="11540"/>
                  </a:lnTo>
                  <a:lnTo>
                    <a:pt x="14758" y="13599"/>
                  </a:lnTo>
                  <a:lnTo>
                    <a:pt x="14383" y="15789"/>
                  </a:lnTo>
                  <a:lnTo>
                    <a:pt x="13374" y="17802"/>
                  </a:lnTo>
                  <a:lnTo>
                    <a:pt x="11186" y="16782"/>
                  </a:lnTo>
                  <a:lnTo>
                    <a:pt x="9363" y="17268"/>
                  </a:lnTo>
                  <a:lnTo>
                    <a:pt x="7818" y="16838"/>
                  </a:lnTo>
                  <a:lnTo>
                    <a:pt x="7414" y="18226"/>
                  </a:lnTo>
                  <a:lnTo>
                    <a:pt x="8048" y="19181"/>
                  </a:lnTo>
                  <a:lnTo>
                    <a:pt x="7690" y="20161"/>
                  </a:lnTo>
                  <a:lnTo>
                    <a:pt x="5604" y="19764"/>
                  </a:lnTo>
                  <a:lnTo>
                    <a:pt x="3313" y="15586"/>
                  </a:lnTo>
                  <a:lnTo>
                    <a:pt x="2856" y="12875"/>
                  </a:lnTo>
                  <a:lnTo>
                    <a:pt x="1626" y="12865"/>
                  </a:lnTo>
                  <a:lnTo>
                    <a:pt x="0" y="9371"/>
                  </a:lnTo>
                  <a:lnTo>
                    <a:pt x="773" y="6896"/>
                  </a:lnTo>
                  <a:lnTo>
                    <a:pt x="597" y="5762"/>
                  </a:lnTo>
                  <a:lnTo>
                    <a:pt x="2964" y="4520"/>
                  </a:lnTo>
                  <a:lnTo>
                    <a:pt x="3718" y="20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4" name="Polygon form 1394"/>
            <p:cNvSpPr/>
            <p:nvPr/>
          </p:nvSpPr>
          <p:spPr>
            <a:xfrm>
              <a:off x="776953" y="4518465"/>
              <a:ext cx="18103" cy="8591"/>
            </a:xfrm>
            <a:custGeom>
              <a:avLst/>
              <a:gdLst/>
              <a:ahLst/>
              <a:cxnLst/>
              <a:rect l="0" t="0" r="0" b="0"/>
              <a:pathLst>
                <a:path w="18103" h="8591">
                  <a:moveTo>
                    <a:pt x="5915" y="375"/>
                  </a:moveTo>
                  <a:lnTo>
                    <a:pt x="6127" y="657"/>
                  </a:lnTo>
                  <a:lnTo>
                    <a:pt x="7385" y="0"/>
                  </a:lnTo>
                  <a:lnTo>
                    <a:pt x="9195" y="1644"/>
                  </a:lnTo>
                  <a:lnTo>
                    <a:pt x="10989" y="609"/>
                  </a:lnTo>
                  <a:lnTo>
                    <a:pt x="12569" y="1069"/>
                  </a:lnTo>
                  <a:lnTo>
                    <a:pt x="14812" y="369"/>
                  </a:lnTo>
                  <a:lnTo>
                    <a:pt x="18103" y="2129"/>
                  </a:lnTo>
                  <a:lnTo>
                    <a:pt x="17357" y="3368"/>
                  </a:lnTo>
                  <a:lnTo>
                    <a:pt x="16954" y="5275"/>
                  </a:lnTo>
                  <a:lnTo>
                    <a:pt x="16317" y="5767"/>
                  </a:lnTo>
                  <a:lnTo>
                    <a:pt x="12670" y="4390"/>
                  </a:lnTo>
                  <a:lnTo>
                    <a:pt x="11638" y="4692"/>
                  </a:lnTo>
                  <a:lnTo>
                    <a:pt x="10998" y="5810"/>
                  </a:lnTo>
                  <a:lnTo>
                    <a:pt x="9532" y="6419"/>
                  </a:lnTo>
                  <a:lnTo>
                    <a:pt x="9148" y="6123"/>
                  </a:lnTo>
                  <a:lnTo>
                    <a:pt x="7638" y="6875"/>
                  </a:lnTo>
                  <a:lnTo>
                    <a:pt x="6356" y="7031"/>
                  </a:lnTo>
                  <a:lnTo>
                    <a:pt x="6189" y="7979"/>
                  </a:lnTo>
                  <a:lnTo>
                    <a:pt x="3501" y="8591"/>
                  </a:lnTo>
                  <a:lnTo>
                    <a:pt x="2247" y="8093"/>
                  </a:lnTo>
                  <a:lnTo>
                    <a:pt x="474" y="6908"/>
                  </a:lnTo>
                  <a:lnTo>
                    <a:pt x="0" y="5282"/>
                  </a:lnTo>
                  <a:lnTo>
                    <a:pt x="206" y="4682"/>
                  </a:lnTo>
                  <a:lnTo>
                    <a:pt x="569" y="3642"/>
                  </a:lnTo>
                  <a:lnTo>
                    <a:pt x="2014" y="3704"/>
                  </a:lnTo>
                  <a:lnTo>
                    <a:pt x="3074" y="3204"/>
                  </a:lnTo>
                  <a:lnTo>
                    <a:pt x="3118" y="2765"/>
                  </a:lnTo>
                  <a:lnTo>
                    <a:pt x="3716" y="2534"/>
                  </a:lnTo>
                  <a:lnTo>
                    <a:pt x="3820" y="1461"/>
                  </a:lnTo>
                  <a:lnTo>
                    <a:pt x="4541" y="1247"/>
                  </a:lnTo>
                  <a:lnTo>
                    <a:pt x="4954" y="394"/>
                  </a:lnTo>
                  <a:lnTo>
                    <a:pt x="5915" y="3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5" name="Polygon form 1395"/>
            <p:cNvSpPr/>
            <p:nvPr/>
          </p:nvSpPr>
          <p:spPr>
            <a:xfrm>
              <a:off x="1045971" y="4621380"/>
              <a:ext cx="21323" cy="27899"/>
            </a:xfrm>
            <a:custGeom>
              <a:avLst/>
              <a:gdLst/>
              <a:ahLst/>
              <a:cxnLst/>
              <a:rect l="0" t="0" r="0" b="0"/>
              <a:pathLst>
                <a:path w="21323" h="27899">
                  <a:moveTo>
                    <a:pt x="20636" y="21089"/>
                  </a:moveTo>
                  <a:lnTo>
                    <a:pt x="21323" y="24635"/>
                  </a:lnTo>
                  <a:lnTo>
                    <a:pt x="19872" y="23933"/>
                  </a:lnTo>
                  <a:lnTo>
                    <a:pt x="20942" y="27899"/>
                  </a:lnTo>
                  <a:lnTo>
                    <a:pt x="19350" y="25360"/>
                  </a:lnTo>
                  <a:lnTo>
                    <a:pt x="18605" y="22853"/>
                  </a:lnTo>
                  <a:lnTo>
                    <a:pt x="17388" y="20502"/>
                  </a:lnTo>
                  <a:lnTo>
                    <a:pt x="15213" y="17688"/>
                  </a:lnTo>
                  <a:lnTo>
                    <a:pt x="11773" y="17616"/>
                  </a:lnTo>
                  <a:lnTo>
                    <a:pt x="12554" y="19635"/>
                  </a:lnTo>
                  <a:lnTo>
                    <a:pt x="11981" y="22417"/>
                  </a:lnTo>
                  <a:lnTo>
                    <a:pt x="10196" y="21474"/>
                  </a:lnTo>
                  <a:lnTo>
                    <a:pt x="9847" y="22389"/>
                  </a:lnTo>
                  <a:lnTo>
                    <a:pt x="8686" y="21889"/>
                  </a:lnTo>
                  <a:lnTo>
                    <a:pt x="7163" y="21498"/>
                  </a:lnTo>
                  <a:lnTo>
                    <a:pt x="5722" y="17468"/>
                  </a:lnTo>
                  <a:lnTo>
                    <a:pt x="3630" y="13820"/>
                  </a:lnTo>
                  <a:lnTo>
                    <a:pt x="3582" y="10837"/>
                  </a:lnTo>
                  <a:lnTo>
                    <a:pt x="1021" y="9607"/>
                  </a:lnTo>
                  <a:lnTo>
                    <a:pt x="1416" y="7788"/>
                  </a:lnTo>
                  <a:lnTo>
                    <a:pt x="3264" y="5870"/>
                  </a:lnTo>
                  <a:lnTo>
                    <a:pt x="0" y="3378"/>
                  </a:lnTo>
                  <a:lnTo>
                    <a:pt x="459" y="0"/>
                  </a:lnTo>
                  <a:lnTo>
                    <a:pt x="3872" y="2001"/>
                  </a:lnTo>
                  <a:lnTo>
                    <a:pt x="5670" y="2172"/>
                  </a:lnTo>
                  <a:lnTo>
                    <a:pt x="6839" y="5574"/>
                  </a:lnTo>
                  <a:lnTo>
                    <a:pt x="10478" y="6108"/>
                  </a:lnTo>
                  <a:lnTo>
                    <a:pt x="13846" y="5896"/>
                  </a:lnTo>
                  <a:lnTo>
                    <a:pt x="16161" y="6651"/>
                  </a:lnTo>
                  <a:lnTo>
                    <a:pt x="15489" y="10888"/>
                  </a:lnTo>
                  <a:lnTo>
                    <a:pt x="13917" y="11238"/>
                  </a:lnTo>
                  <a:lnTo>
                    <a:pt x="13438" y="14085"/>
                  </a:lnTo>
                  <a:lnTo>
                    <a:pt x="16035" y="16562"/>
                  </a:lnTo>
                  <a:lnTo>
                    <a:pt x="15912" y="13389"/>
                  </a:lnTo>
                  <a:lnTo>
                    <a:pt x="16923" y="13334"/>
                  </a:lnTo>
                  <a:lnTo>
                    <a:pt x="20636" y="21089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6" name="Polygon form 1396"/>
            <p:cNvSpPr/>
            <p:nvPr/>
          </p:nvSpPr>
          <p:spPr>
            <a:xfrm>
              <a:off x="767435" y="4531381"/>
              <a:ext cx="9307" cy="6616"/>
            </a:xfrm>
            <a:custGeom>
              <a:avLst/>
              <a:gdLst/>
              <a:ahLst/>
              <a:cxnLst/>
              <a:rect l="0" t="0" r="0" b="0"/>
              <a:pathLst>
                <a:path w="9307" h="6616">
                  <a:moveTo>
                    <a:pt x="195" y="1694"/>
                  </a:moveTo>
                  <a:lnTo>
                    <a:pt x="2951" y="2032"/>
                  </a:lnTo>
                  <a:lnTo>
                    <a:pt x="4535" y="948"/>
                  </a:lnTo>
                  <a:lnTo>
                    <a:pt x="7410" y="801"/>
                  </a:lnTo>
                  <a:lnTo>
                    <a:pt x="7972" y="0"/>
                  </a:lnTo>
                  <a:lnTo>
                    <a:pt x="8530" y="46"/>
                  </a:lnTo>
                  <a:lnTo>
                    <a:pt x="9307" y="1626"/>
                  </a:lnTo>
                  <a:lnTo>
                    <a:pt x="6780" y="2905"/>
                  </a:lnTo>
                  <a:lnTo>
                    <a:pt x="6611" y="4808"/>
                  </a:lnTo>
                  <a:lnTo>
                    <a:pt x="5495" y="5302"/>
                  </a:lnTo>
                  <a:lnTo>
                    <a:pt x="5609" y="6616"/>
                  </a:lnTo>
                  <a:lnTo>
                    <a:pt x="4296" y="6538"/>
                  </a:lnTo>
                  <a:lnTo>
                    <a:pt x="3107" y="5781"/>
                  </a:lnTo>
                  <a:lnTo>
                    <a:pt x="2556" y="6581"/>
                  </a:lnTo>
                  <a:lnTo>
                    <a:pt x="226" y="6442"/>
                  </a:lnTo>
                  <a:lnTo>
                    <a:pt x="936" y="6009"/>
                  </a:lnTo>
                  <a:lnTo>
                    <a:pt x="0" y="4014"/>
                  </a:lnTo>
                  <a:lnTo>
                    <a:pt x="195" y="169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7" name="Polygon form 1397"/>
            <p:cNvSpPr/>
            <p:nvPr/>
          </p:nvSpPr>
          <p:spPr>
            <a:xfrm>
              <a:off x="754575" y="4426622"/>
              <a:ext cx="31900" cy="64858"/>
            </a:xfrm>
            <a:custGeom>
              <a:avLst/>
              <a:gdLst/>
              <a:ahLst/>
              <a:cxnLst/>
              <a:rect l="0" t="0" r="0" b="0"/>
              <a:pathLst>
                <a:path w="31900" h="64858">
                  <a:moveTo>
                    <a:pt x="27512" y="15800"/>
                  </a:moveTo>
                  <a:lnTo>
                    <a:pt x="25452" y="19122"/>
                  </a:lnTo>
                  <a:lnTo>
                    <a:pt x="26366" y="21990"/>
                  </a:lnTo>
                  <a:lnTo>
                    <a:pt x="22571" y="25840"/>
                  </a:lnTo>
                  <a:lnTo>
                    <a:pt x="17749" y="29963"/>
                  </a:lnTo>
                  <a:lnTo>
                    <a:pt x="16547" y="36609"/>
                  </a:lnTo>
                  <a:lnTo>
                    <a:pt x="19018" y="39890"/>
                  </a:lnTo>
                  <a:lnTo>
                    <a:pt x="22135" y="42455"/>
                  </a:lnTo>
                  <a:lnTo>
                    <a:pt x="20134" y="47796"/>
                  </a:lnTo>
                  <a:lnTo>
                    <a:pt x="17199" y="48938"/>
                  </a:lnTo>
                  <a:lnTo>
                    <a:pt x="16957" y="56843"/>
                  </a:lnTo>
                  <a:lnTo>
                    <a:pt x="15711" y="61268"/>
                  </a:lnTo>
                  <a:lnTo>
                    <a:pt x="11981" y="60858"/>
                  </a:lnTo>
                  <a:lnTo>
                    <a:pt x="10605" y="64605"/>
                  </a:lnTo>
                  <a:lnTo>
                    <a:pt x="7079" y="64858"/>
                  </a:lnTo>
                  <a:lnTo>
                    <a:pt x="5741" y="60424"/>
                  </a:lnTo>
                  <a:lnTo>
                    <a:pt x="2783" y="55115"/>
                  </a:lnTo>
                  <a:lnTo>
                    <a:pt x="0" y="48488"/>
                  </a:lnTo>
                  <a:lnTo>
                    <a:pt x="1084" y="45768"/>
                  </a:lnTo>
                  <a:lnTo>
                    <a:pt x="3243" y="42522"/>
                  </a:lnTo>
                  <a:lnTo>
                    <a:pt x="3699" y="36988"/>
                  </a:lnTo>
                  <a:lnTo>
                    <a:pt x="1653" y="34625"/>
                  </a:lnTo>
                  <a:lnTo>
                    <a:pt x="915" y="28386"/>
                  </a:lnTo>
                  <a:lnTo>
                    <a:pt x="2307" y="23961"/>
                  </a:lnTo>
                  <a:lnTo>
                    <a:pt x="5064" y="24012"/>
                  </a:lnTo>
                  <a:lnTo>
                    <a:pt x="5825" y="22139"/>
                  </a:lnTo>
                  <a:lnTo>
                    <a:pt x="4649" y="20545"/>
                  </a:lnTo>
                  <a:lnTo>
                    <a:pt x="8102" y="13887"/>
                  </a:lnTo>
                  <a:lnTo>
                    <a:pt x="10096" y="8646"/>
                  </a:lnTo>
                  <a:lnTo>
                    <a:pt x="11368" y="5282"/>
                  </a:lnTo>
                  <a:lnTo>
                    <a:pt x="13883" y="5262"/>
                  </a:lnTo>
                  <a:lnTo>
                    <a:pt x="14172" y="2638"/>
                  </a:lnTo>
                  <a:lnTo>
                    <a:pt x="19188" y="3313"/>
                  </a:lnTo>
                  <a:lnTo>
                    <a:pt x="19033" y="220"/>
                  </a:lnTo>
                  <a:lnTo>
                    <a:pt x="20593" y="0"/>
                  </a:lnTo>
                  <a:lnTo>
                    <a:pt x="24457" y="2235"/>
                  </a:lnTo>
                  <a:lnTo>
                    <a:pt x="29142" y="5352"/>
                  </a:lnTo>
                  <a:lnTo>
                    <a:pt x="30639" y="12575"/>
                  </a:lnTo>
                  <a:lnTo>
                    <a:pt x="31900" y="14382"/>
                  </a:lnTo>
                  <a:lnTo>
                    <a:pt x="27512" y="1580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8" name="Polygon form 1398"/>
            <p:cNvSpPr/>
            <p:nvPr/>
          </p:nvSpPr>
          <p:spPr>
            <a:xfrm>
              <a:off x="834665" y="4873234"/>
              <a:ext cx="5087" cy="7678"/>
            </a:xfrm>
            <a:custGeom>
              <a:avLst/>
              <a:gdLst/>
              <a:ahLst/>
              <a:cxnLst/>
              <a:rect l="0" t="0" r="0" b="0"/>
              <a:pathLst>
                <a:path w="5087" h="7678">
                  <a:moveTo>
                    <a:pt x="5087" y="5108"/>
                  </a:moveTo>
                  <a:lnTo>
                    <a:pt x="4151" y="7197"/>
                  </a:lnTo>
                  <a:lnTo>
                    <a:pt x="1962" y="7678"/>
                  </a:lnTo>
                  <a:lnTo>
                    <a:pt x="0" y="5089"/>
                  </a:lnTo>
                  <a:lnTo>
                    <a:pt x="105" y="3456"/>
                  </a:lnTo>
                  <a:lnTo>
                    <a:pt x="1259" y="1695"/>
                  </a:lnTo>
                  <a:lnTo>
                    <a:pt x="1722" y="323"/>
                  </a:lnTo>
                  <a:lnTo>
                    <a:pt x="2815" y="0"/>
                  </a:lnTo>
                  <a:lnTo>
                    <a:pt x="4599" y="889"/>
                  </a:lnTo>
                  <a:lnTo>
                    <a:pt x="4958" y="3015"/>
                  </a:lnTo>
                  <a:lnTo>
                    <a:pt x="5087" y="510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9" name="Polygon form 1399"/>
            <p:cNvSpPr/>
            <p:nvPr/>
          </p:nvSpPr>
          <p:spPr>
            <a:xfrm>
              <a:off x="848945" y="4575130"/>
              <a:ext cx="21292" cy="23684"/>
            </a:xfrm>
            <a:custGeom>
              <a:avLst/>
              <a:gdLst/>
              <a:ahLst/>
              <a:cxnLst/>
              <a:rect l="0" t="0" r="0" b="0"/>
              <a:pathLst>
                <a:path w="21292" h="23684">
                  <a:moveTo>
                    <a:pt x="11561" y="18507"/>
                  </a:moveTo>
                  <a:lnTo>
                    <a:pt x="5234" y="23684"/>
                  </a:lnTo>
                  <a:lnTo>
                    <a:pt x="1010" y="21883"/>
                  </a:lnTo>
                  <a:lnTo>
                    <a:pt x="938" y="21852"/>
                  </a:lnTo>
                  <a:lnTo>
                    <a:pt x="1333" y="21124"/>
                  </a:lnTo>
                  <a:lnTo>
                    <a:pt x="1033" y="19190"/>
                  </a:lnTo>
                  <a:lnTo>
                    <a:pt x="1573" y="16585"/>
                  </a:lnTo>
                  <a:lnTo>
                    <a:pt x="3275" y="14766"/>
                  </a:lnTo>
                  <a:lnTo>
                    <a:pt x="2445" y="12923"/>
                  </a:lnTo>
                  <a:lnTo>
                    <a:pt x="819" y="12713"/>
                  </a:lnTo>
                  <a:lnTo>
                    <a:pt x="0" y="9103"/>
                  </a:lnTo>
                  <a:lnTo>
                    <a:pt x="594" y="7141"/>
                  </a:lnTo>
                  <a:lnTo>
                    <a:pt x="1391" y="6087"/>
                  </a:lnTo>
                  <a:lnTo>
                    <a:pt x="2184" y="5033"/>
                  </a:lnTo>
                  <a:lnTo>
                    <a:pt x="1992" y="2392"/>
                  </a:lnTo>
                  <a:lnTo>
                    <a:pt x="3273" y="3288"/>
                  </a:lnTo>
                  <a:lnTo>
                    <a:pt x="6932" y="1891"/>
                  </a:lnTo>
                  <a:lnTo>
                    <a:pt x="8931" y="2741"/>
                  </a:lnTo>
                  <a:lnTo>
                    <a:pt x="11810" y="2662"/>
                  </a:lnTo>
                  <a:lnTo>
                    <a:pt x="15550" y="795"/>
                  </a:lnTo>
                  <a:lnTo>
                    <a:pt x="17445" y="831"/>
                  </a:lnTo>
                  <a:lnTo>
                    <a:pt x="21292" y="0"/>
                  </a:lnTo>
                  <a:lnTo>
                    <a:pt x="19998" y="2997"/>
                  </a:lnTo>
                  <a:lnTo>
                    <a:pt x="18271" y="4211"/>
                  </a:lnTo>
                  <a:lnTo>
                    <a:pt x="19158" y="7662"/>
                  </a:lnTo>
                  <a:lnTo>
                    <a:pt x="18712" y="13416"/>
                  </a:lnTo>
                  <a:lnTo>
                    <a:pt x="11561" y="1850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0" name="Polygon form 1400"/>
            <p:cNvSpPr/>
            <p:nvPr/>
          </p:nvSpPr>
          <p:spPr>
            <a:xfrm>
              <a:off x="773408" y="4641699"/>
              <a:ext cx="39064" cy="75266"/>
            </a:xfrm>
            <a:custGeom>
              <a:avLst/>
              <a:gdLst/>
              <a:ahLst/>
              <a:cxnLst/>
              <a:rect l="0" t="0" r="0" b="0"/>
              <a:pathLst>
                <a:path w="39064" h="75266">
                  <a:moveTo>
                    <a:pt x="3771" y="49680"/>
                  </a:moveTo>
                  <a:lnTo>
                    <a:pt x="4108" y="47462"/>
                  </a:lnTo>
                  <a:lnTo>
                    <a:pt x="1667" y="47360"/>
                  </a:lnTo>
                  <a:lnTo>
                    <a:pt x="1616" y="44333"/>
                  </a:lnTo>
                  <a:lnTo>
                    <a:pt x="0" y="42595"/>
                  </a:lnTo>
                  <a:lnTo>
                    <a:pt x="1506" y="36391"/>
                  </a:lnTo>
                  <a:lnTo>
                    <a:pt x="6224" y="31936"/>
                  </a:lnTo>
                  <a:lnTo>
                    <a:pt x="6257" y="25813"/>
                  </a:lnTo>
                  <a:lnTo>
                    <a:pt x="7416" y="16255"/>
                  </a:lnTo>
                  <a:lnTo>
                    <a:pt x="8165" y="14224"/>
                  </a:lnTo>
                  <a:lnTo>
                    <a:pt x="6553" y="12619"/>
                  </a:lnTo>
                  <a:lnTo>
                    <a:pt x="6443" y="11122"/>
                  </a:lnTo>
                  <a:lnTo>
                    <a:pt x="5003" y="9905"/>
                  </a:lnTo>
                  <a:lnTo>
                    <a:pt x="3837" y="2594"/>
                  </a:lnTo>
                  <a:lnTo>
                    <a:pt x="7494" y="0"/>
                  </a:lnTo>
                  <a:lnTo>
                    <a:pt x="22720" y="8924"/>
                  </a:lnTo>
                  <a:lnTo>
                    <a:pt x="38068" y="17844"/>
                  </a:lnTo>
                  <a:lnTo>
                    <a:pt x="39064" y="36565"/>
                  </a:lnTo>
                  <a:lnTo>
                    <a:pt x="35786" y="36254"/>
                  </a:lnTo>
                  <a:lnTo>
                    <a:pt x="34180" y="39735"/>
                  </a:lnTo>
                  <a:lnTo>
                    <a:pt x="33275" y="42652"/>
                  </a:lnTo>
                  <a:lnTo>
                    <a:pt x="34103" y="43749"/>
                  </a:lnTo>
                  <a:lnTo>
                    <a:pt x="32900" y="45202"/>
                  </a:lnTo>
                  <a:lnTo>
                    <a:pt x="33391" y="47152"/>
                  </a:lnTo>
                  <a:lnTo>
                    <a:pt x="32465" y="49122"/>
                  </a:lnTo>
                  <a:lnTo>
                    <a:pt x="32131" y="50855"/>
                  </a:lnTo>
                  <a:lnTo>
                    <a:pt x="33460" y="50576"/>
                  </a:lnTo>
                  <a:lnTo>
                    <a:pt x="34311" y="52392"/>
                  </a:lnTo>
                  <a:lnTo>
                    <a:pt x="34428" y="55131"/>
                  </a:lnTo>
                  <a:lnTo>
                    <a:pt x="35867" y="56515"/>
                  </a:lnTo>
                  <a:lnTo>
                    <a:pt x="35852" y="57657"/>
                  </a:lnTo>
                  <a:lnTo>
                    <a:pt x="33456" y="58471"/>
                  </a:lnTo>
                  <a:lnTo>
                    <a:pt x="31565" y="60386"/>
                  </a:lnTo>
                  <a:lnTo>
                    <a:pt x="28914" y="65539"/>
                  </a:lnTo>
                  <a:lnTo>
                    <a:pt x="25356" y="67733"/>
                  </a:lnTo>
                  <a:lnTo>
                    <a:pt x="21655" y="67450"/>
                  </a:lnTo>
                  <a:lnTo>
                    <a:pt x="20584" y="67886"/>
                  </a:lnTo>
                  <a:lnTo>
                    <a:pt x="20991" y="69543"/>
                  </a:lnTo>
                  <a:lnTo>
                    <a:pt x="19021" y="71195"/>
                  </a:lnTo>
                  <a:lnTo>
                    <a:pt x="17422" y="73038"/>
                  </a:lnTo>
                  <a:lnTo>
                    <a:pt x="12622" y="74849"/>
                  </a:lnTo>
                  <a:lnTo>
                    <a:pt x="11651" y="73785"/>
                  </a:lnTo>
                  <a:lnTo>
                    <a:pt x="11015" y="73694"/>
                  </a:lnTo>
                  <a:lnTo>
                    <a:pt x="10323" y="74907"/>
                  </a:lnTo>
                  <a:lnTo>
                    <a:pt x="7159" y="75266"/>
                  </a:lnTo>
                  <a:lnTo>
                    <a:pt x="7744" y="73990"/>
                  </a:lnTo>
                  <a:lnTo>
                    <a:pt x="6496" y="70747"/>
                  </a:lnTo>
                  <a:lnTo>
                    <a:pt x="5931" y="68800"/>
                  </a:lnTo>
                  <a:lnTo>
                    <a:pt x="4253" y="68004"/>
                  </a:lnTo>
                  <a:lnTo>
                    <a:pt x="1958" y="65262"/>
                  </a:lnTo>
                  <a:lnTo>
                    <a:pt x="2757" y="63040"/>
                  </a:lnTo>
                  <a:lnTo>
                    <a:pt x="4506" y="63509"/>
                  </a:lnTo>
                  <a:lnTo>
                    <a:pt x="5580" y="63171"/>
                  </a:lnTo>
                  <a:lnTo>
                    <a:pt x="7715" y="63212"/>
                  </a:lnTo>
                  <a:lnTo>
                    <a:pt x="5567" y="58938"/>
                  </a:lnTo>
                  <a:lnTo>
                    <a:pt x="5653" y="55811"/>
                  </a:lnTo>
                  <a:lnTo>
                    <a:pt x="5342" y="52689"/>
                  </a:lnTo>
                  <a:lnTo>
                    <a:pt x="3771" y="4968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1" name="Polygon form 1401"/>
            <p:cNvSpPr/>
            <p:nvPr/>
          </p:nvSpPr>
          <p:spPr>
            <a:xfrm>
              <a:off x="721807" y="4700111"/>
              <a:ext cx="7348" cy="23924"/>
            </a:xfrm>
            <a:custGeom>
              <a:avLst/>
              <a:gdLst/>
              <a:ahLst/>
              <a:cxnLst/>
              <a:rect l="0" t="0" r="0" b="0"/>
              <a:pathLst>
                <a:path w="7348" h="23924">
                  <a:moveTo>
                    <a:pt x="7348" y="22921"/>
                  </a:moveTo>
                  <a:lnTo>
                    <a:pt x="4259" y="23924"/>
                  </a:lnTo>
                  <a:lnTo>
                    <a:pt x="3401" y="22274"/>
                  </a:lnTo>
                  <a:lnTo>
                    <a:pt x="2378" y="19292"/>
                  </a:lnTo>
                  <a:lnTo>
                    <a:pt x="2072" y="16954"/>
                  </a:lnTo>
                  <a:lnTo>
                    <a:pt x="2917" y="12720"/>
                  </a:lnTo>
                  <a:lnTo>
                    <a:pt x="1956" y="11006"/>
                  </a:lnTo>
                  <a:lnTo>
                    <a:pt x="1590" y="7303"/>
                  </a:lnTo>
                  <a:lnTo>
                    <a:pt x="1595" y="3889"/>
                  </a:lnTo>
                  <a:lnTo>
                    <a:pt x="0" y="1465"/>
                  </a:lnTo>
                  <a:lnTo>
                    <a:pt x="281" y="0"/>
                  </a:lnTo>
                  <a:lnTo>
                    <a:pt x="3624" y="100"/>
                  </a:lnTo>
                  <a:lnTo>
                    <a:pt x="3141" y="2575"/>
                  </a:lnTo>
                  <a:lnTo>
                    <a:pt x="4309" y="3962"/>
                  </a:lnTo>
                  <a:lnTo>
                    <a:pt x="5639" y="5608"/>
                  </a:lnTo>
                  <a:lnTo>
                    <a:pt x="5787" y="7915"/>
                  </a:lnTo>
                  <a:lnTo>
                    <a:pt x="6559" y="8884"/>
                  </a:lnTo>
                  <a:lnTo>
                    <a:pt x="6399" y="19679"/>
                  </a:lnTo>
                  <a:lnTo>
                    <a:pt x="7348" y="2292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2" name="Polygon form 1402"/>
            <p:cNvSpPr/>
            <p:nvPr/>
          </p:nvSpPr>
          <p:spPr>
            <a:xfrm>
              <a:off x="1087757" y="4649502"/>
              <a:ext cx="34033" cy="73746"/>
            </a:xfrm>
            <a:custGeom>
              <a:avLst/>
              <a:gdLst/>
              <a:ahLst/>
              <a:cxnLst/>
              <a:rect l="0" t="0" r="0" b="0"/>
              <a:pathLst>
                <a:path w="34033" h="73746">
                  <a:moveTo>
                    <a:pt x="24745" y="40963"/>
                  </a:moveTo>
                  <a:lnTo>
                    <a:pt x="21025" y="38735"/>
                  </a:lnTo>
                  <a:lnTo>
                    <a:pt x="17793" y="38906"/>
                  </a:lnTo>
                  <a:lnTo>
                    <a:pt x="17797" y="34950"/>
                  </a:lnTo>
                  <a:lnTo>
                    <a:pt x="14466" y="35063"/>
                  </a:lnTo>
                  <a:lnTo>
                    <a:pt x="14921" y="40584"/>
                  </a:lnTo>
                  <a:lnTo>
                    <a:pt x="13767" y="47950"/>
                  </a:lnTo>
                  <a:lnTo>
                    <a:pt x="13013" y="52402"/>
                  </a:lnTo>
                  <a:lnTo>
                    <a:pt x="13642" y="56026"/>
                  </a:lnTo>
                  <a:lnTo>
                    <a:pt x="16145" y="56141"/>
                  </a:lnTo>
                  <a:lnTo>
                    <a:pt x="18121" y="60698"/>
                  </a:lnTo>
                  <a:lnTo>
                    <a:pt x="19172" y="65037"/>
                  </a:lnTo>
                  <a:lnTo>
                    <a:pt x="21529" y="67888"/>
                  </a:lnTo>
                  <a:lnTo>
                    <a:pt x="23893" y="68443"/>
                  </a:lnTo>
                  <a:lnTo>
                    <a:pt x="26062" y="71033"/>
                  </a:lnTo>
                  <a:lnTo>
                    <a:pt x="24943" y="73117"/>
                  </a:lnTo>
                  <a:lnTo>
                    <a:pt x="22448" y="73746"/>
                  </a:lnTo>
                  <a:lnTo>
                    <a:pt x="21982" y="71166"/>
                  </a:lnTo>
                  <a:lnTo>
                    <a:pt x="18704" y="69001"/>
                  </a:lnTo>
                  <a:lnTo>
                    <a:pt x="18100" y="69905"/>
                  </a:lnTo>
                  <a:lnTo>
                    <a:pt x="16450" y="67997"/>
                  </a:lnTo>
                  <a:lnTo>
                    <a:pt x="15609" y="65519"/>
                  </a:lnTo>
                  <a:lnTo>
                    <a:pt x="13348" y="62715"/>
                  </a:lnTo>
                  <a:lnTo>
                    <a:pt x="11292" y="60365"/>
                  </a:lnTo>
                  <a:lnTo>
                    <a:pt x="10913" y="63320"/>
                  </a:lnTo>
                  <a:lnTo>
                    <a:pt x="9954" y="60548"/>
                  </a:lnTo>
                  <a:lnTo>
                    <a:pt x="10089" y="57417"/>
                  </a:lnTo>
                  <a:lnTo>
                    <a:pt x="10740" y="52594"/>
                  </a:lnTo>
                  <a:lnTo>
                    <a:pt x="12023" y="47412"/>
                  </a:lnTo>
                  <a:lnTo>
                    <a:pt x="13548" y="42697"/>
                  </a:lnTo>
                  <a:lnTo>
                    <a:pt x="11468" y="38162"/>
                  </a:lnTo>
                  <a:lnTo>
                    <a:pt x="11207" y="35835"/>
                  </a:lnTo>
                  <a:lnTo>
                    <a:pt x="10375" y="33052"/>
                  </a:lnTo>
                  <a:lnTo>
                    <a:pt x="7259" y="29145"/>
                  </a:lnTo>
                  <a:lnTo>
                    <a:pt x="5967" y="26663"/>
                  </a:lnTo>
                  <a:lnTo>
                    <a:pt x="7122" y="25704"/>
                  </a:lnTo>
                  <a:lnTo>
                    <a:pt x="7781" y="21321"/>
                  </a:lnTo>
                  <a:lnTo>
                    <a:pt x="5668" y="18072"/>
                  </a:lnTo>
                  <a:lnTo>
                    <a:pt x="2630" y="14504"/>
                  </a:lnTo>
                  <a:lnTo>
                    <a:pt x="0" y="10190"/>
                  </a:lnTo>
                  <a:lnTo>
                    <a:pt x="1401" y="9234"/>
                  </a:lnTo>
                  <a:lnTo>
                    <a:pt x="2017" y="3790"/>
                  </a:lnTo>
                  <a:lnTo>
                    <a:pt x="4597" y="3474"/>
                  </a:lnTo>
                  <a:lnTo>
                    <a:pt x="6306" y="1233"/>
                  </a:lnTo>
                  <a:lnTo>
                    <a:pt x="8181" y="0"/>
                  </a:lnTo>
                  <a:lnTo>
                    <a:pt x="10125" y="1480"/>
                  </a:lnTo>
                  <a:lnTo>
                    <a:pt x="10981" y="4473"/>
                  </a:lnTo>
                  <a:lnTo>
                    <a:pt x="13544" y="4610"/>
                  </a:lnTo>
                  <a:lnTo>
                    <a:pt x="13711" y="9912"/>
                  </a:lnTo>
                  <a:lnTo>
                    <a:pt x="14672" y="14395"/>
                  </a:lnTo>
                  <a:lnTo>
                    <a:pt x="18036" y="11274"/>
                  </a:lnTo>
                  <a:lnTo>
                    <a:pt x="19331" y="12119"/>
                  </a:lnTo>
                  <a:lnTo>
                    <a:pt x="21492" y="11899"/>
                  </a:lnTo>
                  <a:lnTo>
                    <a:pt x="21895" y="10127"/>
                  </a:lnTo>
                  <a:lnTo>
                    <a:pt x="24790" y="10371"/>
                  </a:lnTo>
                  <a:lnTo>
                    <a:pt x="28450" y="14354"/>
                  </a:lnTo>
                  <a:lnTo>
                    <a:pt x="29631" y="19313"/>
                  </a:lnTo>
                  <a:lnTo>
                    <a:pt x="33469" y="23607"/>
                  </a:lnTo>
                  <a:lnTo>
                    <a:pt x="34033" y="27882"/>
                  </a:lnTo>
                  <a:lnTo>
                    <a:pt x="33176" y="30191"/>
                  </a:lnTo>
                  <a:lnTo>
                    <a:pt x="29519" y="29568"/>
                  </a:lnTo>
                  <a:lnTo>
                    <a:pt x="24787" y="30666"/>
                  </a:lnTo>
                  <a:lnTo>
                    <a:pt x="22997" y="34911"/>
                  </a:lnTo>
                  <a:lnTo>
                    <a:pt x="24745" y="4096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3" name="Polygon form 1403"/>
            <p:cNvSpPr/>
            <p:nvPr/>
          </p:nvSpPr>
          <p:spPr>
            <a:xfrm>
              <a:off x="954883" y="4553988"/>
              <a:ext cx="28352" cy="20041"/>
            </a:xfrm>
            <a:custGeom>
              <a:avLst/>
              <a:gdLst/>
              <a:ahLst/>
              <a:cxnLst/>
              <a:rect l="0" t="0" r="0" b="0"/>
              <a:pathLst>
                <a:path w="28352" h="20041">
                  <a:moveTo>
                    <a:pt x="10558" y="3368"/>
                  </a:moveTo>
                  <a:lnTo>
                    <a:pt x="9780" y="4902"/>
                  </a:lnTo>
                  <a:lnTo>
                    <a:pt x="5835" y="4269"/>
                  </a:lnTo>
                  <a:lnTo>
                    <a:pt x="6357" y="7040"/>
                  </a:lnTo>
                  <a:lnTo>
                    <a:pt x="9937" y="6503"/>
                  </a:lnTo>
                  <a:lnTo>
                    <a:pt x="14629" y="7866"/>
                  </a:lnTo>
                  <a:lnTo>
                    <a:pt x="20840" y="6838"/>
                  </a:lnTo>
                  <a:lnTo>
                    <a:pt x="23117" y="11236"/>
                  </a:lnTo>
                  <a:lnTo>
                    <a:pt x="24089" y="10700"/>
                  </a:lnTo>
                  <a:lnTo>
                    <a:pt x="26514" y="11695"/>
                  </a:lnTo>
                  <a:lnTo>
                    <a:pt x="26983" y="13567"/>
                  </a:lnTo>
                  <a:lnTo>
                    <a:pt x="28352" y="16282"/>
                  </a:lnTo>
                  <a:lnTo>
                    <a:pt x="24795" y="16437"/>
                  </a:lnTo>
                  <a:lnTo>
                    <a:pt x="22314" y="16191"/>
                  </a:lnTo>
                  <a:lnTo>
                    <a:pt x="20805" y="18436"/>
                  </a:lnTo>
                  <a:lnTo>
                    <a:pt x="19410" y="18980"/>
                  </a:lnTo>
                  <a:lnTo>
                    <a:pt x="18497" y="20041"/>
                  </a:lnTo>
                  <a:lnTo>
                    <a:pt x="16671" y="18529"/>
                  </a:lnTo>
                  <a:lnTo>
                    <a:pt x="15806" y="14486"/>
                  </a:lnTo>
                  <a:lnTo>
                    <a:pt x="14697" y="14304"/>
                  </a:lnTo>
                  <a:lnTo>
                    <a:pt x="14633" y="12823"/>
                  </a:lnTo>
                  <a:lnTo>
                    <a:pt x="12448" y="11816"/>
                  </a:lnTo>
                  <a:lnTo>
                    <a:pt x="11466" y="13547"/>
                  </a:lnTo>
                  <a:lnTo>
                    <a:pt x="11669" y="15495"/>
                  </a:lnTo>
                  <a:lnTo>
                    <a:pt x="11343" y="16222"/>
                  </a:lnTo>
                  <a:lnTo>
                    <a:pt x="9252" y="16211"/>
                  </a:lnTo>
                  <a:lnTo>
                    <a:pt x="8761" y="18451"/>
                  </a:lnTo>
                  <a:lnTo>
                    <a:pt x="7335" y="17574"/>
                  </a:lnTo>
                  <a:lnTo>
                    <a:pt x="5260" y="19216"/>
                  </a:lnTo>
                  <a:lnTo>
                    <a:pt x="4040" y="18676"/>
                  </a:lnTo>
                  <a:lnTo>
                    <a:pt x="4617" y="13751"/>
                  </a:lnTo>
                  <a:lnTo>
                    <a:pt x="2844" y="10221"/>
                  </a:lnTo>
                  <a:lnTo>
                    <a:pt x="0" y="9188"/>
                  </a:lnTo>
                  <a:lnTo>
                    <a:pt x="268" y="7046"/>
                  </a:lnTo>
                  <a:lnTo>
                    <a:pt x="3182" y="7147"/>
                  </a:lnTo>
                  <a:lnTo>
                    <a:pt x="3999" y="4433"/>
                  </a:lnTo>
                  <a:lnTo>
                    <a:pt x="4126" y="1319"/>
                  </a:lnTo>
                  <a:lnTo>
                    <a:pt x="8289" y="0"/>
                  </a:lnTo>
                  <a:lnTo>
                    <a:pt x="8293" y="2250"/>
                  </a:lnTo>
                  <a:lnTo>
                    <a:pt x="9197" y="3556"/>
                  </a:lnTo>
                  <a:lnTo>
                    <a:pt x="10558" y="336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4" name="Polygon form 1404"/>
            <p:cNvSpPr/>
            <p:nvPr/>
          </p:nvSpPr>
          <p:spPr>
            <a:xfrm>
              <a:off x="900699" y="4547191"/>
              <a:ext cx="53399" cy="35179"/>
            </a:xfrm>
            <a:custGeom>
              <a:avLst/>
              <a:gdLst/>
              <a:ahLst/>
              <a:cxnLst/>
              <a:rect l="0" t="0" r="0" b="0"/>
              <a:pathLst>
                <a:path w="53399" h="35179">
                  <a:moveTo>
                    <a:pt x="37007" y="33493"/>
                  </a:moveTo>
                  <a:lnTo>
                    <a:pt x="35736" y="29486"/>
                  </a:lnTo>
                  <a:lnTo>
                    <a:pt x="33097" y="29408"/>
                  </a:lnTo>
                  <a:lnTo>
                    <a:pt x="28106" y="25325"/>
                  </a:lnTo>
                  <a:lnTo>
                    <a:pt x="25211" y="24901"/>
                  </a:lnTo>
                  <a:lnTo>
                    <a:pt x="20806" y="22619"/>
                  </a:lnTo>
                  <a:lnTo>
                    <a:pt x="18244" y="22265"/>
                  </a:lnTo>
                  <a:lnTo>
                    <a:pt x="16933" y="23203"/>
                  </a:lnTo>
                  <a:lnTo>
                    <a:pt x="14586" y="23142"/>
                  </a:lnTo>
                  <a:lnTo>
                    <a:pt x="12736" y="25942"/>
                  </a:lnTo>
                  <a:lnTo>
                    <a:pt x="9885" y="26960"/>
                  </a:lnTo>
                  <a:lnTo>
                    <a:pt x="8498" y="23618"/>
                  </a:lnTo>
                  <a:lnTo>
                    <a:pt x="7877" y="18631"/>
                  </a:lnTo>
                  <a:lnTo>
                    <a:pt x="4827" y="17111"/>
                  </a:lnTo>
                  <a:lnTo>
                    <a:pt x="4955" y="13831"/>
                  </a:lnTo>
                  <a:lnTo>
                    <a:pt x="2619" y="13629"/>
                  </a:lnTo>
                  <a:lnTo>
                    <a:pt x="2434" y="9604"/>
                  </a:lnTo>
                  <a:lnTo>
                    <a:pt x="5923" y="10660"/>
                  </a:lnTo>
                  <a:lnTo>
                    <a:pt x="8542" y="9038"/>
                  </a:lnTo>
                  <a:lnTo>
                    <a:pt x="5365" y="6275"/>
                  </a:lnTo>
                  <a:lnTo>
                    <a:pt x="3721" y="3595"/>
                  </a:lnTo>
                  <a:lnTo>
                    <a:pt x="1303" y="4899"/>
                  </a:lnTo>
                  <a:lnTo>
                    <a:pt x="1799" y="8387"/>
                  </a:lnTo>
                  <a:lnTo>
                    <a:pt x="0" y="5349"/>
                  </a:lnTo>
                  <a:lnTo>
                    <a:pt x="1107" y="3720"/>
                  </a:lnTo>
                  <a:lnTo>
                    <a:pt x="4686" y="2599"/>
                  </a:lnTo>
                  <a:lnTo>
                    <a:pt x="7302" y="3847"/>
                  </a:lnTo>
                  <a:lnTo>
                    <a:pt x="10613" y="7485"/>
                  </a:lnTo>
                  <a:lnTo>
                    <a:pt x="12293" y="7191"/>
                  </a:lnTo>
                  <a:lnTo>
                    <a:pt x="16098" y="6986"/>
                  </a:lnTo>
                  <a:lnTo>
                    <a:pt x="14915" y="4614"/>
                  </a:lnTo>
                  <a:lnTo>
                    <a:pt x="17358" y="2869"/>
                  </a:lnTo>
                  <a:lnTo>
                    <a:pt x="19430" y="0"/>
                  </a:lnTo>
                  <a:lnTo>
                    <a:pt x="24655" y="2333"/>
                  </a:lnTo>
                  <a:lnTo>
                    <a:pt x="26072" y="6113"/>
                  </a:lnTo>
                  <a:lnTo>
                    <a:pt x="27635" y="7037"/>
                  </a:lnTo>
                  <a:lnTo>
                    <a:pt x="31231" y="6673"/>
                  </a:lnTo>
                  <a:lnTo>
                    <a:pt x="32609" y="7491"/>
                  </a:lnTo>
                  <a:lnTo>
                    <a:pt x="35647" y="12335"/>
                  </a:lnTo>
                  <a:lnTo>
                    <a:pt x="40459" y="15472"/>
                  </a:lnTo>
                  <a:lnTo>
                    <a:pt x="43310" y="17630"/>
                  </a:lnTo>
                  <a:lnTo>
                    <a:pt x="47545" y="19824"/>
                  </a:lnTo>
                  <a:lnTo>
                    <a:pt x="52690" y="21684"/>
                  </a:lnTo>
                  <a:lnTo>
                    <a:pt x="53399" y="24614"/>
                  </a:lnTo>
                  <a:lnTo>
                    <a:pt x="52317" y="24507"/>
                  </a:lnTo>
                  <a:lnTo>
                    <a:pt x="50339" y="23294"/>
                  </a:lnTo>
                  <a:lnTo>
                    <a:pt x="50256" y="25017"/>
                  </a:lnTo>
                  <a:lnTo>
                    <a:pt x="47581" y="26056"/>
                  </a:lnTo>
                  <a:lnTo>
                    <a:pt x="47878" y="29906"/>
                  </a:lnTo>
                  <a:lnTo>
                    <a:pt x="46281" y="31433"/>
                  </a:lnTo>
                  <a:lnTo>
                    <a:pt x="43703" y="32255"/>
                  </a:lnTo>
                  <a:lnTo>
                    <a:pt x="43502" y="34448"/>
                  </a:lnTo>
                  <a:lnTo>
                    <a:pt x="41011" y="35179"/>
                  </a:lnTo>
                  <a:lnTo>
                    <a:pt x="37007" y="3349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5" name="Polygon form 1405"/>
            <p:cNvSpPr/>
            <p:nvPr/>
          </p:nvSpPr>
          <p:spPr>
            <a:xfrm>
              <a:off x="1199871" y="4795391"/>
              <a:ext cx="9344" cy="5700"/>
            </a:xfrm>
            <a:custGeom>
              <a:avLst/>
              <a:gdLst/>
              <a:ahLst/>
              <a:cxnLst/>
              <a:rect l="0" t="0" r="0" b="0"/>
              <a:pathLst>
                <a:path w="9344" h="5700">
                  <a:moveTo>
                    <a:pt x="0" y="3073"/>
                  </a:moveTo>
                  <a:lnTo>
                    <a:pt x="596" y="1850"/>
                  </a:lnTo>
                  <a:lnTo>
                    <a:pt x="4019" y="747"/>
                  </a:lnTo>
                  <a:lnTo>
                    <a:pt x="6704" y="629"/>
                  </a:lnTo>
                  <a:lnTo>
                    <a:pt x="7973" y="0"/>
                  </a:lnTo>
                  <a:lnTo>
                    <a:pt x="9344" y="683"/>
                  </a:lnTo>
                  <a:lnTo>
                    <a:pt x="7771" y="2073"/>
                  </a:lnTo>
                  <a:lnTo>
                    <a:pt x="3514" y="4274"/>
                  </a:lnTo>
                  <a:lnTo>
                    <a:pt x="132" y="5700"/>
                  </a:lnTo>
                  <a:lnTo>
                    <a:pt x="261" y="4113"/>
                  </a:lnTo>
                  <a:lnTo>
                    <a:pt x="0" y="307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6" name="Polygon form 1406"/>
            <p:cNvSpPr/>
            <p:nvPr/>
          </p:nvSpPr>
          <p:spPr>
            <a:xfrm>
              <a:off x="797362" y="4543418"/>
              <a:ext cx="20833" cy="13998"/>
            </a:xfrm>
            <a:custGeom>
              <a:avLst/>
              <a:gdLst/>
              <a:ahLst/>
              <a:cxnLst/>
              <a:rect l="0" t="0" r="0" b="0"/>
              <a:pathLst>
                <a:path w="20833" h="13998">
                  <a:moveTo>
                    <a:pt x="711" y="0"/>
                  </a:moveTo>
                  <a:lnTo>
                    <a:pt x="1891" y="1921"/>
                  </a:lnTo>
                  <a:lnTo>
                    <a:pt x="3155" y="1557"/>
                  </a:lnTo>
                  <a:lnTo>
                    <a:pt x="5823" y="2251"/>
                  </a:lnTo>
                  <a:lnTo>
                    <a:pt x="10793" y="2419"/>
                  </a:lnTo>
                  <a:lnTo>
                    <a:pt x="12310" y="1190"/>
                  </a:lnTo>
                  <a:lnTo>
                    <a:pt x="16118" y="26"/>
                  </a:lnTo>
                  <a:lnTo>
                    <a:pt x="18790" y="1694"/>
                  </a:lnTo>
                  <a:lnTo>
                    <a:pt x="20833" y="2153"/>
                  </a:lnTo>
                  <a:lnTo>
                    <a:pt x="19351" y="4137"/>
                  </a:lnTo>
                  <a:lnTo>
                    <a:pt x="18561" y="7529"/>
                  </a:lnTo>
                  <a:lnTo>
                    <a:pt x="20004" y="10198"/>
                  </a:lnTo>
                  <a:lnTo>
                    <a:pt x="16997" y="9617"/>
                  </a:lnTo>
                  <a:lnTo>
                    <a:pt x="13713" y="11157"/>
                  </a:lnTo>
                  <a:lnTo>
                    <a:pt x="13955" y="13504"/>
                  </a:lnTo>
                  <a:lnTo>
                    <a:pt x="10900" y="13998"/>
                  </a:lnTo>
                  <a:lnTo>
                    <a:pt x="8309" y="12389"/>
                  </a:lnTo>
                  <a:lnTo>
                    <a:pt x="5716" y="13724"/>
                  </a:lnTo>
                  <a:lnTo>
                    <a:pt x="3174" y="13624"/>
                  </a:lnTo>
                  <a:lnTo>
                    <a:pt x="2606" y="10514"/>
                  </a:lnTo>
                  <a:lnTo>
                    <a:pt x="745" y="9027"/>
                  </a:lnTo>
                  <a:lnTo>
                    <a:pt x="1234" y="8355"/>
                  </a:lnTo>
                  <a:lnTo>
                    <a:pt x="807" y="7800"/>
                  </a:lnTo>
                  <a:lnTo>
                    <a:pt x="1218" y="6294"/>
                  </a:lnTo>
                  <a:lnTo>
                    <a:pt x="2348" y="4803"/>
                  </a:lnTo>
                  <a:lnTo>
                    <a:pt x="488" y="2795"/>
                  </a:lnTo>
                  <a:lnTo>
                    <a:pt x="0" y="1080"/>
                  </a:lnTo>
                  <a:lnTo>
                    <a:pt x="711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7" name="Polygon form 1407"/>
            <p:cNvSpPr/>
            <p:nvPr/>
          </p:nvSpPr>
          <p:spPr>
            <a:xfrm>
              <a:off x="485280" y="4699474"/>
              <a:ext cx="4272" cy="4257"/>
            </a:xfrm>
            <a:custGeom>
              <a:avLst/>
              <a:gdLst/>
              <a:ahLst/>
              <a:cxnLst/>
              <a:rect l="0" t="0" r="0" b="0"/>
              <a:pathLst>
                <a:path w="4272" h="4257">
                  <a:moveTo>
                    <a:pt x="1246" y="602"/>
                  </a:moveTo>
                  <a:lnTo>
                    <a:pt x="3483" y="0"/>
                  </a:lnTo>
                  <a:lnTo>
                    <a:pt x="4272" y="177"/>
                  </a:lnTo>
                  <a:lnTo>
                    <a:pt x="3883" y="3760"/>
                  </a:lnTo>
                  <a:lnTo>
                    <a:pt x="660" y="4257"/>
                  </a:lnTo>
                  <a:lnTo>
                    <a:pt x="0" y="3817"/>
                  </a:lnTo>
                  <a:lnTo>
                    <a:pt x="1194" y="2504"/>
                  </a:lnTo>
                  <a:lnTo>
                    <a:pt x="1246" y="60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8" name="Polygon form 1408"/>
            <p:cNvSpPr/>
            <p:nvPr/>
          </p:nvSpPr>
          <p:spPr>
            <a:xfrm>
              <a:off x="748799" y="4576253"/>
              <a:ext cx="14305" cy="33116"/>
            </a:xfrm>
            <a:custGeom>
              <a:avLst/>
              <a:gdLst/>
              <a:ahLst/>
              <a:cxnLst/>
              <a:rect l="0" t="0" r="0" b="0"/>
              <a:pathLst>
                <a:path w="14305" h="33116">
                  <a:moveTo>
                    <a:pt x="7550" y="33116"/>
                  </a:moveTo>
                  <a:lnTo>
                    <a:pt x="5752" y="24682"/>
                  </a:lnTo>
                  <a:lnTo>
                    <a:pt x="3481" y="22793"/>
                  </a:lnTo>
                  <a:lnTo>
                    <a:pt x="3417" y="21655"/>
                  </a:lnTo>
                  <a:lnTo>
                    <a:pt x="411" y="18866"/>
                  </a:lnTo>
                  <a:lnTo>
                    <a:pt x="0" y="15326"/>
                  </a:lnTo>
                  <a:lnTo>
                    <a:pt x="2117" y="12694"/>
                  </a:lnTo>
                  <a:lnTo>
                    <a:pt x="2832" y="8813"/>
                  </a:lnTo>
                  <a:lnTo>
                    <a:pt x="2129" y="4333"/>
                  </a:lnTo>
                  <a:lnTo>
                    <a:pt x="2764" y="1917"/>
                  </a:lnTo>
                  <a:lnTo>
                    <a:pt x="6515" y="0"/>
                  </a:lnTo>
                  <a:lnTo>
                    <a:pt x="8990" y="551"/>
                  </a:lnTo>
                  <a:lnTo>
                    <a:pt x="8983" y="2931"/>
                  </a:lnTo>
                  <a:lnTo>
                    <a:pt x="11889" y="1182"/>
                  </a:lnTo>
                  <a:lnTo>
                    <a:pt x="12178" y="2084"/>
                  </a:lnTo>
                  <a:lnTo>
                    <a:pt x="10519" y="4399"/>
                  </a:lnTo>
                  <a:lnTo>
                    <a:pt x="10585" y="6574"/>
                  </a:lnTo>
                  <a:lnTo>
                    <a:pt x="11855" y="7736"/>
                  </a:lnTo>
                  <a:lnTo>
                    <a:pt x="11556" y="11808"/>
                  </a:lnTo>
                  <a:lnTo>
                    <a:pt x="9309" y="14185"/>
                  </a:lnTo>
                  <a:lnTo>
                    <a:pt x="10081" y="16745"/>
                  </a:lnTo>
                  <a:lnTo>
                    <a:pt x="11929" y="16815"/>
                  </a:lnTo>
                  <a:lnTo>
                    <a:pt x="12915" y="19046"/>
                  </a:lnTo>
                  <a:lnTo>
                    <a:pt x="14305" y="19773"/>
                  </a:lnTo>
                  <a:lnTo>
                    <a:pt x="14246" y="23387"/>
                  </a:lnTo>
                  <a:lnTo>
                    <a:pt x="12547" y="24747"/>
                  </a:lnTo>
                  <a:lnTo>
                    <a:pt x="11494" y="26259"/>
                  </a:lnTo>
                  <a:lnTo>
                    <a:pt x="9082" y="28084"/>
                  </a:lnTo>
                  <a:lnTo>
                    <a:pt x="9530" y="30030"/>
                  </a:lnTo>
                  <a:lnTo>
                    <a:pt x="9282" y="32018"/>
                  </a:lnTo>
                  <a:lnTo>
                    <a:pt x="7550" y="3311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9" name="Polygon form 1409"/>
            <p:cNvSpPr/>
            <p:nvPr/>
          </p:nvSpPr>
          <p:spPr>
            <a:xfrm>
              <a:off x="812551" y="4552975"/>
              <a:ext cx="66188" cy="29297"/>
            </a:xfrm>
            <a:custGeom>
              <a:avLst/>
              <a:gdLst/>
              <a:ahLst/>
              <a:cxnLst/>
              <a:rect l="0" t="0" r="0" b="0"/>
              <a:pathLst>
                <a:path w="66188" h="29297">
                  <a:moveTo>
                    <a:pt x="35642" y="3192"/>
                  </a:moveTo>
                  <a:lnTo>
                    <a:pt x="40847" y="4904"/>
                  </a:lnTo>
                  <a:lnTo>
                    <a:pt x="44696" y="4079"/>
                  </a:lnTo>
                  <a:lnTo>
                    <a:pt x="47709" y="4427"/>
                  </a:lnTo>
                  <a:lnTo>
                    <a:pt x="51272" y="1856"/>
                  </a:lnTo>
                  <a:lnTo>
                    <a:pt x="54850" y="1535"/>
                  </a:lnTo>
                  <a:lnTo>
                    <a:pt x="58583" y="3768"/>
                  </a:lnTo>
                  <a:lnTo>
                    <a:pt x="59489" y="5417"/>
                  </a:lnTo>
                  <a:lnTo>
                    <a:pt x="59606" y="7728"/>
                  </a:lnTo>
                  <a:lnTo>
                    <a:pt x="62383" y="8836"/>
                  </a:lnTo>
                  <a:lnTo>
                    <a:pt x="64004" y="10181"/>
                  </a:lnTo>
                  <a:lnTo>
                    <a:pt x="61908" y="11593"/>
                  </a:lnTo>
                  <a:lnTo>
                    <a:pt x="64005" y="16995"/>
                  </a:lnTo>
                  <a:lnTo>
                    <a:pt x="63596" y="18479"/>
                  </a:lnTo>
                  <a:lnTo>
                    <a:pt x="66188" y="22225"/>
                  </a:lnTo>
                  <a:lnTo>
                    <a:pt x="64659" y="23068"/>
                  </a:lnTo>
                  <a:lnTo>
                    <a:pt x="63219" y="21893"/>
                  </a:lnTo>
                  <a:lnTo>
                    <a:pt x="59057" y="21383"/>
                  </a:lnTo>
                  <a:lnTo>
                    <a:pt x="57685" y="22156"/>
                  </a:lnTo>
                  <a:lnTo>
                    <a:pt x="53838" y="22987"/>
                  </a:lnTo>
                  <a:lnTo>
                    <a:pt x="51943" y="22951"/>
                  </a:lnTo>
                  <a:lnTo>
                    <a:pt x="48203" y="24818"/>
                  </a:lnTo>
                  <a:lnTo>
                    <a:pt x="45324" y="24896"/>
                  </a:lnTo>
                  <a:lnTo>
                    <a:pt x="43326" y="24046"/>
                  </a:lnTo>
                  <a:lnTo>
                    <a:pt x="39667" y="25443"/>
                  </a:lnTo>
                  <a:lnTo>
                    <a:pt x="38386" y="24548"/>
                  </a:lnTo>
                  <a:lnTo>
                    <a:pt x="38578" y="27188"/>
                  </a:lnTo>
                  <a:lnTo>
                    <a:pt x="37784" y="28243"/>
                  </a:lnTo>
                  <a:lnTo>
                    <a:pt x="36987" y="29297"/>
                  </a:lnTo>
                  <a:lnTo>
                    <a:pt x="35395" y="27180"/>
                  </a:lnTo>
                  <a:lnTo>
                    <a:pt x="36473" y="25378"/>
                  </a:lnTo>
                  <a:lnTo>
                    <a:pt x="34392" y="25824"/>
                  </a:lnTo>
                  <a:lnTo>
                    <a:pt x="31309" y="24795"/>
                  </a:lnTo>
                  <a:lnTo>
                    <a:pt x="29264" y="27560"/>
                  </a:lnTo>
                  <a:lnTo>
                    <a:pt x="23997" y="28188"/>
                  </a:lnTo>
                  <a:lnTo>
                    <a:pt x="20834" y="25706"/>
                  </a:lnTo>
                  <a:lnTo>
                    <a:pt x="17033" y="25613"/>
                  </a:lnTo>
                  <a:lnTo>
                    <a:pt x="16458" y="27584"/>
                  </a:lnTo>
                  <a:lnTo>
                    <a:pt x="14093" y="28184"/>
                  </a:lnTo>
                  <a:lnTo>
                    <a:pt x="10408" y="25728"/>
                  </a:lnTo>
                  <a:lnTo>
                    <a:pt x="6586" y="25873"/>
                  </a:lnTo>
                  <a:lnTo>
                    <a:pt x="3998" y="21216"/>
                  </a:lnTo>
                  <a:lnTo>
                    <a:pt x="1165" y="18640"/>
                  </a:lnTo>
                  <a:lnTo>
                    <a:pt x="2448" y="14949"/>
                  </a:lnTo>
                  <a:lnTo>
                    <a:pt x="0" y="12732"/>
                  </a:lnTo>
                  <a:lnTo>
                    <a:pt x="3298" y="8163"/>
                  </a:lnTo>
                  <a:lnTo>
                    <a:pt x="8563" y="7884"/>
                  </a:lnTo>
                  <a:lnTo>
                    <a:pt x="9537" y="4276"/>
                  </a:lnTo>
                  <a:lnTo>
                    <a:pt x="16135" y="4779"/>
                  </a:lnTo>
                  <a:lnTo>
                    <a:pt x="19795" y="1638"/>
                  </a:lnTo>
                  <a:lnTo>
                    <a:pt x="23555" y="223"/>
                  </a:lnTo>
                  <a:lnTo>
                    <a:pt x="29156" y="0"/>
                  </a:lnTo>
                  <a:lnTo>
                    <a:pt x="35642" y="319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0" name="Polygon form 1410"/>
            <p:cNvSpPr/>
            <p:nvPr/>
          </p:nvSpPr>
          <p:spPr>
            <a:xfrm>
              <a:off x="811075" y="4553035"/>
              <a:ext cx="10104" cy="9418"/>
            </a:xfrm>
            <a:custGeom>
              <a:avLst/>
              <a:gdLst/>
              <a:ahLst/>
              <a:cxnLst/>
              <a:rect l="0" t="0" r="0" b="0"/>
              <a:pathLst>
                <a:path w="10104" h="9418">
                  <a:moveTo>
                    <a:pt x="4319" y="6833"/>
                  </a:moveTo>
                  <a:lnTo>
                    <a:pt x="1753" y="9418"/>
                  </a:lnTo>
                  <a:lnTo>
                    <a:pt x="418" y="7241"/>
                  </a:lnTo>
                  <a:lnTo>
                    <a:pt x="352" y="6268"/>
                  </a:lnTo>
                  <a:lnTo>
                    <a:pt x="1104" y="5726"/>
                  </a:lnTo>
                  <a:lnTo>
                    <a:pt x="1811" y="2760"/>
                  </a:lnTo>
                  <a:lnTo>
                    <a:pt x="0" y="1540"/>
                  </a:lnTo>
                  <a:lnTo>
                    <a:pt x="3284" y="0"/>
                  </a:lnTo>
                  <a:lnTo>
                    <a:pt x="6291" y="581"/>
                  </a:lnTo>
                  <a:lnTo>
                    <a:pt x="6928" y="2386"/>
                  </a:lnTo>
                  <a:lnTo>
                    <a:pt x="10104" y="3855"/>
                  </a:lnTo>
                  <a:lnTo>
                    <a:pt x="9632" y="5021"/>
                  </a:lnTo>
                  <a:lnTo>
                    <a:pt x="5603" y="5351"/>
                  </a:lnTo>
                  <a:lnTo>
                    <a:pt x="4319" y="683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1" name="Polygon form 1411"/>
            <p:cNvSpPr/>
            <p:nvPr/>
          </p:nvSpPr>
          <p:spPr>
            <a:xfrm>
              <a:off x="1165255" y="4621057"/>
              <a:ext cx="5106" cy="17162"/>
            </a:xfrm>
            <a:custGeom>
              <a:avLst/>
              <a:gdLst/>
              <a:ahLst/>
              <a:cxnLst/>
              <a:rect l="0" t="0" r="0" b="0"/>
              <a:pathLst>
                <a:path w="5106" h="17162">
                  <a:moveTo>
                    <a:pt x="4696" y="4542"/>
                  </a:moveTo>
                  <a:lnTo>
                    <a:pt x="5106" y="12875"/>
                  </a:lnTo>
                  <a:lnTo>
                    <a:pt x="4792" y="17162"/>
                  </a:lnTo>
                  <a:lnTo>
                    <a:pt x="1579" y="12945"/>
                  </a:lnTo>
                  <a:lnTo>
                    <a:pt x="0" y="9178"/>
                  </a:lnTo>
                  <a:lnTo>
                    <a:pt x="532" y="4039"/>
                  </a:lnTo>
                  <a:lnTo>
                    <a:pt x="2132" y="0"/>
                  </a:lnTo>
                  <a:lnTo>
                    <a:pt x="4295" y="1420"/>
                  </a:lnTo>
                  <a:lnTo>
                    <a:pt x="4696" y="454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2" name="Polygon form 1412"/>
            <p:cNvSpPr/>
            <p:nvPr/>
          </p:nvSpPr>
          <p:spPr>
            <a:xfrm>
              <a:off x="834708" y="4756402"/>
              <a:ext cx="41320" cy="51062"/>
            </a:xfrm>
            <a:custGeom>
              <a:avLst/>
              <a:gdLst/>
              <a:ahLst/>
              <a:cxnLst/>
              <a:rect l="0" t="0" r="0" b="0"/>
              <a:pathLst>
                <a:path w="41320" h="51062">
                  <a:moveTo>
                    <a:pt x="17690" y="0"/>
                  </a:moveTo>
                  <a:lnTo>
                    <a:pt x="18338" y="520"/>
                  </a:lnTo>
                  <a:lnTo>
                    <a:pt x="32207" y="10192"/>
                  </a:lnTo>
                  <a:lnTo>
                    <a:pt x="32433" y="12944"/>
                  </a:lnTo>
                  <a:lnTo>
                    <a:pt x="37869" y="17702"/>
                  </a:lnTo>
                  <a:lnTo>
                    <a:pt x="35974" y="23544"/>
                  </a:lnTo>
                  <a:lnTo>
                    <a:pt x="36135" y="26234"/>
                  </a:lnTo>
                  <a:lnTo>
                    <a:pt x="38544" y="27973"/>
                  </a:lnTo>
                  <a:lnTo>
                    <a:pt x="38624" y="29208"/>
                  </a:lnTo>
                  <a:lnTo>
                    <a:pt x="37484" y="32070"/>
                  </a:lnTo>
                  <a:lnTo>
                    <a:pt x="37658" y="33513"/>
                  </a:lnTo>
                  <a:lnTo>
                    <a:pt x="37332" y="35779"/>
                  </a:lnTo>
                  <a:lnTo>
                    <a:pt x="38563" y="38762"/>
                  </a:lnTo>
                  <a:lnTo>
                    <a:pt x="39962" y="43452"/>
                  </a:lnTo>
                  <a:lnTo>
                    <a:pt x="41320" y="44500"/>
                  </a:lnTo>
                  <a:lnTo>
                    <a:pt x="38163" y="47232"/>
                  </a:lnTo>
                  <a:lnTo>
                    <a:pt x="33909" y="49046"/>
                  </a:lnTo>
                  <a:lnTo>
                    <a:pt x="31624" y="48952"/>
                  </a:lnTo>
                  <a:lnTo>
                    <a:pt x="30202" y="50365"/>
                  </a:lnTo>
                  <a:lnTo>
                    <a:pt x="27543" y="50469"/>
                  </a:lnTo>
                  <a:lnTo>
                    <a:pt x="26521" y="51062"/>
                  </a:lnTo>
                  <a:lnTo>
                    <a:pt x="21996" y="49696"/>
                  </a:lnTo>
                  <a:lnTo>
                    <a:pt x="19111" y="50061"/>
                  </a:lnTo>
                  <a:lnTo>
                    <a:pt x="18288" y="43615"/>
                  </a:lnTo>
                  <a:lnTo>
                    <a:pt x="17068" y="41400"/>
                  </a:lnTo>
                  <a:lnTo>
                    <a:pt x="16343" y="40087"/>
                  </a:lnTo>
                  <a:lnTo>
                    <a:pt x="12621" y="39186"/>
                  </a:lnTo>
                  <a:lnTo>
                    <a:pt x="10492" y="37755"/>
                  </a:lnTo>
                  <a:lnTo>
                    <a:pt x="8083" y="36948"/>
                  </a:lnTo>
                  <a:lnTo>
                    <a:pt x="6579" y="36150"/>
                  </a:lnTo>
                  <a:lnTo>
                    <a:pt x="5012" y="34939"/>
                  </a:lnTo>
                  <a:lnTo>
                    <a:pt x="3086" y="28974"/>
                  </a:lnTo>
                  <a:lnTo>
                    <a:pt x="917" y="26320"/>
                  </a:lnTo>
                  <a:lnTo>
                    <a:pt x="201" y="23576"/>
                  </a:lnTo>
                  <a:lnTo>
                    <a:pt x="626" y="21120"/>
                  </a:lnTo>
                  <a:lnTo>
                    <a:pt x="0" y="16770"/>
                  </a:lnTo>
                  <a:lnTo>
                    <a:pt x="1592" y="16548"/>
                  </a:lnTo>
                  <a:lnTo>
                    <a:pt x="3008" y="14838"/>
                  </a:lnTo>
                  <a:lnTo>
                    <a:pt x="4533" y="12375"/>
                  </a:lnTo>
                  <a:lnTo>
                    <a:pt x="5492" y="11387"/>
                  </a:lnTo>
                  <a:lnTo>
                    <a:pt x="5471" y="9850"/>
                  </a:lnTo>
                  <a:lnTo>
                    <a:pt x="4653" y="8777"/>
                  </a:lnTo>
                  <a:lnTo>
                    <a:pt x="4446" y="6915"/>
                  </a:lnTo>
                  <a:lnTo>
                    <a:pt x="5560" y="6318"/>
                  </a:lnTo>
                  <a:lnTo>
                    <a:pt x="5800" y="3536"/>
                  </a:lnTo>
                  <a:lnTo>
                    <a:pt x="4284" y="867"/>
                  </a:lnTo>
                  <a:lnTo>
                    <a:pt x="5635" y="299"/>
                  </a:lnTo>
                  <a:lnTo>
                    <a:pt x="9852" y="362"/>
                  </a:lnTo>
                  <a:lnTo>
                    <a:pt x="17690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3" name="Polygon form 1413"/>
            <p:cNvSpPr/>
            <p:nvPr/>
          </p:nvSpPr>
          <p:spPr>
            <a:xfrm>
              <a:off x="835759" y="4731779"/>
              <a:ext cx="20970" cy="26947"/>
            </a:xfrm>
            <a:custGeom>
              <a:avLst/>
              <a:gdLst/>
              <a:ahLst/>
              <a:cxnLst/>
              <a:rect l="0" t="0" r="0" b="0"/>
              <a:pathLst>
                <a:path w="20970" h="26947">
                  <a:moveTo>
                    <a:pt x="8800" y="24985"/>
                  </a:moveTo>
                  <a:lnTo>
                    <a:pt x="4584" y="24922"/>
                  </a:lnTo>
                  <a:lnTo>
                    <a:pt x="3233" y="25489"/>
                  </a:lnTo>
                  <a:lnTo>
                    <a:pt x="929" y="26947"/>
                  </a:lnTo>
                  <a:lnTo>
                    <a:pt x="0" y="26464"/>
                  </a:lnTo>
                  <a:lnTo>
                    <a:pt x="43" y="22901"/>
                  </a:lnTo>
                  <a:lnTo>
                    <a:pt x="936" y="21095"/>
                  </a:lnTo>
                  <a:lnTo>
                    <a:pt x="1150" y="17300"/>
                  </a:lnTo>
                  <a:lnTo>
                    <a:pt x="1954" y="15102"/>
                  </a:lnTo>
                  <a:lnTo>
                    <a:pt x="3414" y="12635"/>
                  </a:lnTo>
                  <a:lnTo>
                    <a:pt x="4885" y="11378"/>
                  </a:lnTo>
                  <a:lnTo>
                    <a:pt x="6110" y="9698"/>
                  </a:lnTo>
                  <a:lnTo>
                    <a:pt x="4564" y="9059"/>
                  </a:lnTo>
                  <a:lnTo>
                    <a:pt x="4746" y="3529"/>
                  </a:lnTo>
                  <a:lnTo>
                    <a:pt x="6314" y="2237"/>
                  </a:lnTo>
                  <a:lnTo>
                    <a:pt x="8770" y="3290"/>
                  </a:lnTo>
                  <a:lnTo>
                    <a:pt x="11850" y="2177"/>
                  </a:lnTo>
                  <a:lnTo>
                    <a:pt x="14554" y="2182"/>
                  </a:lnTo>
                  <a:lnTo>
                    <a:pt x="16887" y="0"/>
                  </a:lnTo>
                  <a:lnTo>
                    <a:pt x="18754" y="3284"/>
                  </a:lnTo>
                  <a:lnTo>
                    <a:pt x="19231" y="5660"/>
                  </a:lnTo>
                  <a:lnTo>
                    <a:pt x="20970" y="11095"/>
                  </a:lnTo>
                  <a:lnTo>
                    <a:pt x="19590" y="14549"/>
                  </a:lnTo>
                  <a:lnTo>
                    <a:pt x="17706" y="17685"/>
                  </a:lnTo>
                  <a:lnTo>
                    <a:pt x="16607" y="19604"/>
                  </a:lnTo>
                  <a:lnTo>
                    <a:pt x="16638" y="24623"/>
                  </a:lnTo>
                  <a:lnTo>
                    <a:pt x="8800" y="2498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4" name="Polygon form 1414"/>
            <p:cNvSpPr/>
            <p:nvPr/>
          </p:nvSpPr>
          <p:spPr>
            <a:xfrm>
              <a:off x="793907" y="4504567"/>
              <a:ext cx="57972" cy="37554"/>
            </a:xfrm>
            <a:custGeom>
              <a:avLst/>
              <a:gdLst/>
              <a:ahLst/>
              <a:cxnLst/>
              <a:rect l="0" t="0" r="0" b="0"/>
              <a:pathLst>
                <a:path w="57972" h="37554">
                  <a:moveTo>
                    <a:pt x="28358" y="1250"/>
                  </a:moveTo>
                  <a:lnTo>
                    <a:pt x="29568" y="1412"/>
                  </a:lnTo>
                  <a:lnTo>
                    <a:pt x="30155" y="323"/>
                  </a:lnTo>
                  <a:lnTo>
                    <a:pt x="31154" y="536"/>
                  </a:lnTo>
                  <a:lnTo>
                    <a:pt x="34316" y="0"/>
                  </a:lnTo>
                  <a:lnTo>
                    <a:pt x="36867" y="2614"/>
                  </a:lnTo>
                  <a:lnTo>
                    <a:pt x="36272" y="3587"/>
                  </a:lnTo>
                  <a:lnTo>
                    <a:pt x="36828" y="5041"/>
                  </a:lnTo>
                  <a:lnTo>
                    <a:pt x="39398" y="5204"/>
                  </a:lnTo>
                  <a:lnTo>
                    <a:pt x="40944" y="7217"/>
                  </a:lnTo>
                  <a:lnTo>
                    <a:pt x="41064" y="8145"/>
                  </a:lnTo>
                  <a:lnTo>
                    <a:pt x="45453" y="9694"/>
                  </a:lnTo>
                  <a:lnTo>
                    <a:pt x="47742" y="8882"/>
                  </a:lnTo>
                  <a:lnTo>
                    <a:pt x="50186" y="11033"/>
                  </a:lnTo>
                  <a:lnTo>
                    <a:pt x="52043" y="10930"/>
                  </a:lnTo>
                  <a:lnTo>
                    <a:pt x="57101" y="12328"/>
                  </a:lnTo>
                  <a:lnTo>
                    <a:pt x="57450" y="13711"/>
                  </a:lnTo>
                  <a:lnTo>
                    <a:pt x="56690" y="16217"/>
                  </a:lnTo>
                  <a:lnTo>
                    <a:pt x="57972" y="18796"/>
                  </a:lnTo>
                  <a:lnTo>
                    <a:pt x="57801" y="20383"/>
                  </a:lnTo>
                  <a:lnTo>
                    <a:pt x="54728" y="20817"/>
                  </a:lnTo>
                  <a:lnTo>
                    <a:pt x="53322" y="22179"/>
                  </a:lnTo>
                  <a:lnTo>
                    <a:pt x="53645" y="24277"/>
                  </a:lnTo>
                  <a:lnTo>
                    <a:pt x="51108" y="24723"/>
                  </a:lnTo>
                  <a:lnTo>
                    <a:pt x="49224" y="26305"/>
                  </a:lnTo>
                  <a:lnTo>
                    <a:pt x="46197" y="26631"/>
                  </a:lnTo>
                  <a:lnTo>
                    <a:pt x="43686" y="28457"/>
                  </a:lnTo>
                  <a:lnTo>
                    <a:pt x="44406" y="31385"/>
                  </a:lnTo>
                  <a:lnTo>
                    <a:pt x="46230" y="32484"/>
                  </a:lnTo>
                  <a:lnTo>
                    <a:pt x="49559" y="32118"/>
                  </a:lnTo>
                  <a:lnTo>
                    <a:pt x="49221" y="33817"/>
                  </a:lnTo>
                  <a:lnTo>
                    <a:pt x="45727" y="34722"/>
                  </a:lnTo>
                  <a:lnTo>
                    <a:pt x="41668" y="37554"/>
                  </a:lnTo>
                  <a:lnTo>
                    <a:pt x="39651" y="36637"/>
                  </a:lnTo>
                  <a:lnTo>
                    <a:pt x="40017" y="34405"/>
                  </a:lnTo>
                  <a:lnTo>
                    <a:pt x="36157" y="33106"/>
                  </a:lnTo>
                  <a:lnTo>
                    <a:pt x="36594" y="32189"/>
                  </a:lnTo>
                  <a:lnTo>
                    <a:pt x="39500" y="30551"/>
                  </a:lnTo>
                  <a:lnTo>
                    <a:pt x="38358" y="29493"/>
                  </a:lnTo>
                  <a:lnTo>
                    <a:pt x="33030" y="28417"/>
                  </a:lnTo>
                  <a:lnTo>
                    <a:pt x="32513" y="26664"/>
                  </a:lnTo>
                  <a:lnTo>
                    <a:pt x="29560" y="27310"/>
                  </a:lnTo>
                  <a:lnTo>
                    <a:pt x="28746" y="29930"/>
                  </a:lnTo>
                  <a:lnTo>
                    <a:pt x="26710" y="33464"/>
                  </a:lnTo>
                  <a:lnTo>
                    <a:pt x="25084" y="32686"/>
                  </a:lnTo>
                  <a:lnTo>
                    <a:pt x="23633" y="33474"/>
                  </a:lnTo>
                  <a:lnTo>
                    <a:pt x="22026" y="32634"/>
                  </a:lnTo>
                  <a:lnTo>
                    <a:pt x="22788" y="32107"/>
                  </a:lnTo>
                  <a:lnTo>
                    <a:pt x="23131" y="30480"/>
                  </a:lnTo>
                  <a:lnTo>
                    <a:pt x="23814" y="28960"/>
                  </a:lnTo>
                  <a:lnTo>
                    <a:pt x="23454" y="28121"/>
                  </a:lnTo>
                  <a:lnTo>
                    <a:pt x="24087" y="27732"/>
                  </a:lnTo>
                  <a:lnTo>
                    <a:pt x="24510" y="28377"/>
                  </a:lnTo>
                  <a:lnTo>
                    <a:pt x="26475" y="28476"/>
                  </a:lnTo>
                  <a:lnTo>
                    <a:pt x="27293" y="28110"/>
                  </a:lnTo>
                  <a:lnTo>
                    <a:pt x="26605" y="27645"/>
                  </a:lnTo>
                  <a:lnTo>
                    <a:pt x="26728" y="26938"/>
                  </a:lnTo>
                  <a:lnTo>
                    <a:pt x="25394" y="25764"/>
                  </a:lnTo>
                  <a:lnTo>
                    <a:pt x="24613" y="23805"/>
                  </a:lnTo>
                  <a:lnTo>
                    <a:pt x="23302" y="23059"/>
                  </a:lnTo>
                  <a:lnTo>
                    <a:pt x="23288" y="21458"/>
                  </a:lnTo>
                  <a:lnTo>
                    <a:pt x="21619" y="20221"/>
                  </a:lnTo>
                  <a:lnTo>
                    <a:pt x="20253" y="20072"/>
                  </a:lnTo>
                  <a:lnTo>
                    <a:pt x="17635" y="18652"/>
                  </a:lnTo>
                  <a:lnTo>
                    <a:pt x="15545" y="19160"/>
                  </a:lnTo>
                  <a:lnTo>
                    <a:pt x="14871" y="19868"/>
                  </a:lnTo>
                  <a:lnTo>
                    <a:pt x="13498" y="19893"/>
                  </a:lnTo>
                  <a:lnTo>
                    <a:pt x="12834" y="21008"/>
                  </a:lnTo>
                  <a:lnTo>
                    <a:pt x="10489" y="21504"/>
                  </a:lnTo>
                  <a:lnTo>
                    <a:pt x="9471" y="22246"/>
                  </a:lnTo>
                  <a:lnTo>
                    <a:pt x="7804" y="21122"/>
                  </a:lnTo>
                  <a:lnTo>
                    <a:pt x="5711" y="21140"/>
                  </a:lnTo>
                  <a:lnTo>
                    <a:pt x="3628" y="20652"/>
                  </a:lnTo>
                  <a:lnTo>
                    <a:pt x="2344" y="21682"/>
                  </a:lnTo>
                  <a:lnTo>
                    <a:pt x="1962" y="20424"/>
                  </a:lnTo>
                  <a:lnTo>
                    <a:pt x="0" y="19173"/>
                  </a:lnTo>
                  <a:lnTo>
                    <a:pt x="403" y="17266"/>
                  </a:lnTo>
                  <a:lnTo>
                    <a:pt x="1149" y="16027"/>
                  </a:lnTo>
                  <a:lnTo>
                    <a:pt x="1890" y="16290"/>
                  </a:lnTo>
                  <a:lnTo>
                    <a:pt x="790" y="14189"/>
                  </a:lnTo>
                  <a:lnTo>
                    <a:pt x="3199" y="10228"/>
                  </a:lnTo>
                  <a:lnTo>
                    <a:pt x="4712" y="9653"/>
                  </a:lnTo>
                  <a:lnTo>
                    <a:pt x="4873" y="8327"/>
                  </a:lnTo>
                  <a:lnTo>
                    <a:pt x="2706" y="4248"/>
                  </a:lnTo>
                  <a:lnTo>
                    <a:pt x="4193" y="4038"/>
                  </a:lnTo>
                  <a:lnTo>
                    <a:pt x="5742" y="2732"/>
                  </a:lnTo>
                  <a:lnTo>
                    <a:pt x="8171" y="2583"/>
                  </a:lnTo>
                  <a:lnTo>
                    <a:pt x="11415" y="2890"/>
                  </a:lnTo>
                  <a:lnTo>
                    <a:pt x="15121" y="3949"/>
                  </a:lnTo>
                  <a:lnTo>
                    <a:pt x="17627" y="3992"/>
                  </a:lnTo>
                  <a:lnTo>
                    <a:pt x="18930" y="4647"/>
                  </a:lnTo>
                  <a:lnTo>
                    <a:pt x="19978" y="3801"/>
                  </a:lnTo>
                  <a:lnTo>
                    <a:pt x="20996" y="4883"/>
                  </a:lnTo>
                  <a:lnTo>
                    <a:pt x="23813" y="4595"/>
                  </a:lnTo>
                  <a:lnTo>
                    <a:pt x="25153" y="5022"/>
                  </a:lnTo>
                  <a:lnTo>
                    <a:pt x="24929" y="2648"/>
                  </a:lnTo>
                  <a:lnTo>
                    <a:pt x="25710" y="1593"/>
                  </a:lnTo>
                  <a:lnTo>
                    <a:pt x="28358" y="125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5" name="Polygon form 1415"/>
            <p:cNvSpPr/>
            <p:nvPr/>
          </p:nvSpPr>
          <p:spPr>
            <a:xfrm>
              <a:off x="513378" y="4896194"/>
              <a:ext cx="18594" cy="22883"/>
            </a:xfrm>
            <a:custGeom>
              <a:avLst/>
              <a:gdLst/>
              <a:ahLst/>
              <a:cxnLst/>
              <a:rect l="0" t="0" r="0" b="0"/>
              <a:pathLst>
                <a:path w="18594" h="22883">
                  <a:moveTo>
                    <a:pt x="175" y="574"/>
                  </a:moveTo>
                  <a:lnTo>
                    <a:pt x="2421" y="0"/>
                  </a:lnTo>
                  <a:lnTo>
                    <a:pt x="6709" y="3592"/>
                  </a:lnTo>
                  <a:lnTo>
                    <a:pt x="8019" y="3416"/>
                  </a:lnTo>
                  <a:lnTo>
                    <a:pt x="12273" y="6370"/>
                  </a:lnTo>
                  <a:lnTo>
                    <a:pt x="15566" y="8927"/>
                  </a:lnTo>
                  <a:lnTo>
                    <a:pt x="18233" y="12111"/>
                  </a:lnTo>
                  <a:lnTo>
                    <a:pt x="17091" y="14413"/>
                  </a:lnTo>
                  <a:lnTo>
                    <a:pt x="18594" y="17082"/>
                  </a:lnTo>
                  <a:lnTo>
                    <a:pt x="17651" y="20118"/>
                  </a:lnTo>
                  <a:lnTo>
                    <a:pt x="14206" y="22883"/>
                  </a:lnTo>
                  <a:lnTo>
                    <a:pt x="11407" y="22010"/>
                  </a:lnTo>
                  <a:lnTo>
                    <a:pt x="9607" y="22580"/>
                  </a:lnTo>
                  <a:lnTo>
                    <a:pt x="5914" y="20635"/>
                  </a:lnTo>
                  <a:lnTo>
                    <a:pt x="3554" y="20864"/>
                  </a:lnTo>
                  <a:lnTo>
                    <a:pt x="835" y="18293"/>
                  </a:lnTo>
                  <a:lnTo>
                    <a:pt x="458" y="15200"/>
                  </a:lnTo>
                  <a:lnTo>
                    <a:pt x="1007" y="14114"/>
                  </a:lnTo>
                  <a:lnTo>
                    <a:pt x="5" y="9360"/>
                  </a:lnTo>
                  <a:lnTo>
                    <a:pt x="0" y="4422"/>
                  </a:lnTo>
                  <a:lnTo>
                    <a:pt x="175" y="57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6" name="Polygon form 1416"/>
            <p:cNvSpPr/>
            <p:nvPr/>
          </p:nvSpPr>
          <p:spPr>
            <a:xfrm>
              <a:off x="298814" y="4502781"/>
              <a:ext cx="201460" cy="126366"/>
            </a:xfrm>
            <a:custGeom>
              <a:avLst/>
              <a:gdLst/>
              <a:ahLst/>
              <a:cxnLst/>
              <a:rect l="0" t="0" r="0" b="0"/>
              <a:pathLst>
                <a:path w="201460" h="126366">
                  <a:moveTo>
                    <a:pt x="121081" y="6126"/>
                  </a:move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207" y="8786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0738" y="9668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2754" y="10127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5536" y="11126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27804" y="12829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0658" y="12393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3893" y="13911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4944" y="13937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38424" y="12784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0528" y="14719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2733" y="16774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4554" y="1853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320" y="20225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058" y="21501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598" y="2202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189" y="22480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6982" y="22683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827" y="22229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482" y="23370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7792" y="24168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674" y="24224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889" y="24838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48120" y="25662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50516" y="28115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9382" y="324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8331" y="36698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6229" y="39475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3625" y="42023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2231" y="43662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1961" y="44158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066" y="44866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2902" y="45689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3738" y="45737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48592" y="43393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2303" y="42832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549" y="40690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7799" y="40208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8061" y="3873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7891" y="37762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59673" y="37086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2915" y="37247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5939" y="37414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7698" y="3560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68250" y="35259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3023" y="32010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4832" y="31212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79808" y="3144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5835" y="31754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6591" y="30595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7724" y="30410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89378" y="29744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1324" y="27638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3676" y="23989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7470" y="20530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198074" y="21833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0530" y="21136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201460" y="22577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199148" y="29055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57" y="31846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200394" y="33432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6099" y="35571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92149" y="37052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8174" y="38293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5450" y="41039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4521" y="42085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633" y="44614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3898" y="47198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251" y="4738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5471" y="45623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6128" y="46732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5415" y="48083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2895" y="48751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81311" y="48582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8550" y="49297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7008" y="49465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4973" y="49606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1703" y="50855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6950" y="50194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7650" y="51148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2453" y="52356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300" y="52261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70596" y="51678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69125" y="52956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70046" y="53224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8180" y="56631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504" y="60203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4650" y="58959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984" y="58673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262" y="57419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124" y="60037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694" y="60932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3165" y="62749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61473" y="64563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333" y="68311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58079" y="68105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60171" y="6488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007" y="6296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9913" y="58954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571" y="60999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8312" y="64082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6292" y="63219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8153" y="64882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6860" y="69464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748" y="69843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7597" y="71524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6642" y="76363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53376" y="79839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9339" y="81108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6211" y="83837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4367" y="84068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2072" y="85764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41103" y="87365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6330" y="90334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3681" y="92552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31204" y="95353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708" y="98778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436" y="102176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29555" y="106381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30293" y="109883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29799" y="111984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30179" y="117688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9317" y="120963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8736" y="12284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7173" y="125789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5945" y="126366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272" y="125712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4167" y="123554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3032" y="122383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2071" y="118122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79" y="114330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1206" y="112403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761" y="109201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2442" y="10648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20729" y="102293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9535" y="101486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5318" y="103539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4743" y="10326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3638" y="100917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11741" y="99610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7532" y="100038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4523" y="99351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1705" y="99560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006" y="10025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100269" y="101583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99638" y="103564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100123" y="104566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9257" y="105178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8133" y="104395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6522" y="105261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3964" y="104988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92049" y="102272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8749" y="102733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6492" y="101470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4167" y="101705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80812" y="102704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6452" y="106191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72252" y="10814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9591" y="110400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8112" y="112583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7100" y="115992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617" y="118374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6845" y="120088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5388" y="120172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3110" y="118964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714" y="117295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370" y="114918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60598" y="11141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9332" y="108481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996" y="105515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8290" y="10203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6430" y="99921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53491" y="99855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9948" y="103647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7482" y="101994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148" y="10039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6204" y="97610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5942" y="94948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4630" y="92640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3406" y="90961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42780" y="89122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6710" y="88735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5925" y="90786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33140" y="90610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26151" y="90193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9571" y="86138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5321" y="83339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6056" y="82386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11425" y="82609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324" y="82706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7848" y="80104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6887" y="77056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554" y="76333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5830" y="74869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4024" y="74466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3426" y="73015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487" y="72266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0" y="71387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899" y="68609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97" y="63311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886" y="56132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615" y="54989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1034" y="53213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768" y="48811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597" y="44723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2426" y="41850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5545" y="37824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7979" y="33586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9290" y="29714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3438" y="25221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6681" y="2082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19978" y="16446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3853" y="987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5798" y="5638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6524" y="3302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27565" y="240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30728" y="4523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29161" y="9254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0790" y="8060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3068" y="4054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34868" y="0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43340" y="929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2240" y="1870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55197" y="2175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64393" y="3100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73334" y="396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82465" y="4814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91639" y="5635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02069" y="6529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2615" y="7390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19012" y="7898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0024" y="6067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lnTo>
                    <a:pt x="121081" y="612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7" name="Polygon form 1417"/>
            <p:cNvSpPr/>
            <p:nvPr/>
          </p:nvSpPr>
          <p:spPr>
            <a:xfrm>
              <a:off x="242668" y="4391652"/>
              <a:ext cx="139468" cy="80963"/>
            </a:xfrm>
            <a:custGeom>
              <a:avLst/>
              <a:gdLst/>
              <a:ahLst/>
              <a:cxnLst/>
              <a:rect l="0" t="0" r="0" b="0"/>
              <a:pathLst>
                <a:path w="139468" h="80963">
                  <a:moveTo>
                    <a:pt x="119463" y="1294"/>
                  </a:move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18069" y="329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0147" y="2672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3119" y="3441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1588" y="4333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3612" y="5492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6270" y="5414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28646" y="7340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032" y="8318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2859" y="9084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6560" y="8829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7985" y="10521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39468" y="11427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118864" y="27010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89257" y="519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1530" y="52412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575" y="5401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2187" y="562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1279" y="59545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96387" y="57371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100448" y="56270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353" y="58802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166" y="60904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9449" y="63287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7833" y="6679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5494" y="72415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7311" y="75968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4728" y="78911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197" y="80963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1280" y="79011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0252" y="77209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259" y="73062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3420" y="68865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6275" y="64340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4094" y="63696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90123" y="63001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480" y="6125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8259" y="55786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6813" y="54573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4283" y="52309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80468" y="5216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8054" y="49350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7429" y="46999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3671" y="47497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70519" y="50659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8853" y="5072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4975" y="51183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61080" y="52324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57290" y="52812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0080" y="50134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66415" y="45987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0573" y="4506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71285" y="4385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5280" y="45783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60073" y="48435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2816" y="5098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51963" y="53450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5861" y="56257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41029" y="57669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6972" y="58600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34013" y="60486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7447" y="62119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24176" y="64105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9020" y="6551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7738" y="64842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13948" y="65674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9622" y="66747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5774" y="67878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0" y="68351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26" y="67505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5747" y="65904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9816" y="64968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5382" y="62990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19020" y="63058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2432" y="61431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29027" y="593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0648" y="58564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4337" y="57310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38862" y="53996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43296" y="51594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8903" y="52432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9088" y="51526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5802" y="52899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7076" y="50360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4446" y="51827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6353" y="49456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1774" y="50772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0346" y="50490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3517" y="47831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023" y="46307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6593" y="44465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2530" y="44712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360" y="42294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3241" y="40948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6585" y="38515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37436" y="36353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1735" y="34088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46862" y="32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0732" y="30091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2908" y="30130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3423" y="31092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8056" y="29407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59104" y="30071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2600" y="29084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934" y="27099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4825" y="26122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8725" y="24820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7356" y="24621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3792" y="2509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806" y="25882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61487" y="24646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7833" y="24524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6271" y="22930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7918" y="21115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59007" y="1824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64494" y="17134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2081" y="1605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3748" y="16379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0354" y="1834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4935" y="19012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7105" y="16189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6998" y="1418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8733" y="11928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9553" y="9883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78900" y="8130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3378" y="630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87030" y="682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2410" y="5502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95999" y="3697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1026" y="2213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03637" y="2101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0133" y="1014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1486" y="1572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7844" y="0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lnTo>
                    <a:pt x="119463" y="129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8" name="Polygon form 1418"/>
            <p:cNvSpPr/>
            <p:nvPr/>
          </p:nvSpPr>
          <p:spPr>
            <a:xfrm>
              <a:off x="281674" y="4449137"/>
              <a:ext cx="9625" cy="5238"/>
            </a:xfrm>
            <a:custGeom>
              <a:avLst/>
              <a:gdLst/>
              <a:ahLst/>
              <a:cxnLst/>
              <a:rect l="0" t="0" r="0" b="0"/>
              <a:pathLst>
                <a:path w="9625" h="5238">
                  <a:moveTo>
                    <a:pt x="4450" y="3944"/>
                  </a:move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0" y="5238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81" y="3845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2162" y="1662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6253" y="456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8357" y="0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625" y="588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9049" y="2167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lnTo>
                    <a:pt x="4450" y="394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9" name="Polygon form 1419"/>
            <p:cNvSpPr/>
            <p:nvPr/>
          </p:nvSpPr>
          <p:spPr>
            <a:xfrm>
              <a:off x="140161" y="4638941"/>
              <a:ext cx="4976" cy="7465"/>
            </a:xfrm>
            <a:custGeom>
              <a:avLst/>
              <a:gdLst/>
              <a:ahLst/>
              <a:cxnLst/>
              <a:rect l="0" t="0" r="0" b="0"/>
              <a:pathLst>
                <a:path w="4976" h="7465">
                  <a:moveTo>
                    <a:pt x="1488" y="6584"/>
                  </a:move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642" y="7465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0" y="6611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633" y="5083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730" y="3037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1129" y="2440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080" y="1593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218" y="495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615" y="0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2854" y="123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3912" y="1156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388" y="1680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719" y="2459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976" y="4448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4783" y="4745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2952" y="5812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lnTo>
                    <a:pt x="1488" y="658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0" name="Polygon form 1420"/>
            <p:cNvSpPr/>
            <p:nvPr/>
          </p:nvSpPr>
          <p:spPr>
            <a:xfrm>
              <a:off x="279760" y="4415994"/>
              <a:ext cx="5826" cy="4289"/>
            </a:xfrm>
            <a:custGeom>
              <a:avLst/>
              <a:gdLst/>
              <a:ahLst/>
              <a:cxnLst/>
              <a:rect l="0" t="0" r="0" b="0"/>
              <a:pathLst>
                <a:path w="5826" h="4289">
                  <a:moveTo>
                    <a:pt x="2575" y="0"/>
                  </a:move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2637" y="1051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69" y="905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4587" y="2344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5826" y="3332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4977" y="3747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2073" y="4289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1841" y="3051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2188" y="2135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0" y="1981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66" y="1514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lnTo>
                    <a:pt x="2575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1" name="Polygon form 1421"/>
            <p:cNvSpPr/>
            <p:nvPr/>
          </p:nvSpPr>
          <p:spPr>
            <a:xfrm>
              <a:off x="269214" y="4432619"/>
              <a:ext cx="4701" cy="2846"/>
            </a:xfrm>
            <a:custGeom>
              <a:avLst/>
              <a:gdLst/>
              <a:ahLst/>
              <a:cxnLst/>
              <a:rect l="0" t="0" r="0" b="0"/>
              <a:pathLst>
                <a:path w="4701" h="2846">
                  <a:moveTo>
                    <a:pt x="2659" y="2455"/>
                  </a:move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367" y="2846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0" y="1733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262" y="281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3470" y="0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4701" y="753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lnTo>
                    <a:pt x="2659" y="245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2" name="Polygon form 1422"/>
            <p:cNvSpPr/>
            <p:nvPr/>
          </p:nvSpPr>
          <p:spPr>
            <a:xfrm>
              <a:off x="140941" y="4634639"/>
              <a:ext cx="2350" cy="2471"/>
            </a:xfrm>
            <a:custGeom>
              <a:avLst/>
              <a:gdLst/>
              <a:ahLst/>
              <a:cxnLst/>
              <a:rect l="0" t="0" r="0" b="0"/>
              <a:pathLst>
                <a:path w="2350" h="2471">
                  <a:moveTo>
                    <a:pt x="1802" y="2174"/>
                  </a:move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441" y="2471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248" y="126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0" y="786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97" y="441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630" y="0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1719" y="625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2350" y="1541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lnTo>
                    <a:pt x="1802" y="217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3" name="Polygon form 1423"/>
            <p:cNvSpPr/>
            <p:nvPr/>
          </p:nvSpPr>
          <p:spPr>
            <a:xfrm>
              <a:off x="136715" y="4630352"/>
              <a:ext cx="1752" cy="2581"/>
            </a:xfrm>
            <a:custGeom>
              <a:avLst/>
              <a:gdLst/>
              <a:ahLst/>
              <a:cxnLst/>
              <a:rect l="0" t="0" r="0" b="0"/>
              <a:pathLst>
                <a:path w="1752" h="2581">
                  <a:moveTo>
                    <a:pt x="1752" y="2280"/>
                  </a:move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433" y="2581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1202" y="2488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22" y="2190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53" y="906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0" y="675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263" y="0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424" y="378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lnTo>
                    <a:pt x="1752" y="22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4" name="Polygon form 1424"/>
            <p:cNvSpPr/>
            <p:nvPr/>
          </p:nvSpPr>
          <p:spPr>
            <a:xfrm>
              <a:off x="132375" y="4627008"/>
              <a:ext cx="1896" cy="1985"/>
            </a:xfrm>
            <a:custGeom>
              <a:avLst/>
              <a:gdLst/>
              <a:ahLst/>
              <a:cxnLst/>
              <a:rect l="0" t="0" r="0" b="0"/>
              <a:pathLst>
                <a:path w="1896" h="1985">
                  <a:moveTo>
                    <a:pt x="1446" y="1477"/>
                  </a:move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799" y="198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0" y="875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350" y="49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119" y="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896" y="190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lnTo>
                    <a:pt x="1446" y="147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5" name="Polygon form 1425"/>
            <p:cNvSpPr/>
            <p:nvPr/>
          </p:nvSpPr>
          <p:spPr>
            <a:xfrm>
              <a:off x="139173" y="4633315"/>
              <a:ext cx="2215" cy="964"/>
            </a:xfrm>
            <a:custGeom>
              <a:avLst/>
              <a:gdLst/>
              <a:ahLst/>
              <a:cxnLst/>
              <a:rect l="0" t="0" r="0" b="0"/>
              <a:pathLst>
                <a:path w="2215" h="964">
                  <a:moveTo>
                    <a:pt x="2215" y="380"/>
                  </a:move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1876" y="964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0" y="646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528" y="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lnTo>
                    <a:pt x="2215" y="3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6" name="Polygon form 1426"/>
            <p:cNvSpPr/>
            <p:nvPr/>
          </p:nvSpPr>
          <p:spPr>
            <a:xfrm>
              <a:off x="908162" y="4533753"/>
              <a:ext cx="63213" cy="38911"/>
            </a:xfrm>
            <a:custGeom>
              <a:avLst/>
              <a:gdLst/>
              <a:ahLst/>
              <a:cxnLst/>
              <a:rect l="0" t="0" r="0" b="0"/>
              <a:pathLst>
                <a:path w="63213" h="38911">
                  <a:moveTo>
                    <a:pt x="45936" y="38052"/>
                  </a:moveTo>
                  <a:lnTo>
                    <a:pt x="45227" y="35122"/>
                  </a:lnTo>
                  <a:lnTo>
                    <a:pt x="40082" y="33262"/>
                  </a:lnTo>
                  <a:lnTo>
                    <a:pt x="35848" y="31068"/>
                  </a:lnTo>
                  <a:lnTo>
                    <a:pt x="32996" y="28911"/>
                  </a:lnTo>
                  <a:lnTo>
                    <a:pt x="28184" y="25773"/>
                  </a:lnTo>
                  <a:lnTo>
                    <a:pt x="25147" y="20929"/>
                  </a:lnTo>
                  <a:lnTo>
                    <a:pt x="23768" y="20111"/>
                  </a:lnTo>
                  <a:lnTo>
                    <a:pt x="20172" y="20475"/>
                  </a:lnTo>
                  <a:lnTo>
                    <a:pt x="18609" y="19552"/>
                  </a:lnTo>
                  <a:lnTo>
                    <a:pt x="17193" y="15771"/>
                  </a:lnTo>
                  <a:lnTo>
                    <a:pt x="11967" y="13438"/>
                  </a:lnTo>
                  <a:lnTo>
                    <a:pt x="9895" y="16307"/>
                  </a:lnTo>
                  <a:lnTo>
                    <a:pt x="7453" y="18052"/>
                  </a:lnTo>
                  <a:lnTo>
                    <a:pt x="8635" y="20425"/>
                  </a:lnTo>
                  <a:lnTo>
                    <a:pt x="4830" y="20629"/>
                  </a:lnTo>
                  <a:lnTo>
                    <a:pt x="0" y="3140"/>
                  </a:lnTo>
                  <a:lnTo>
                    <a:pt x="7658" y="0"/>
                  </a:lnTo>
                  <a:lnTo>
                    <a:pt x="8395" y="386"/>
                  </a:lnTo>
                  <a:lnTo>
                    <a:pt x="14520" y="3570"/>
                  </a:lnTo>
                  <a:lnTo>
                    <a:pt x="17768" y="5252"/>
                  </a:lnTo>
                  <a:lnTo>
                    <a:pt x="22231" y="9401"/>
                  </a:lnTo>
                  <a:lnTo>
                    <a:pt x="25919" y="8541"/>
                  </a:lnTo>
                  <a:lnTo>
                    <a:pt x="31496" y="7920"/>
                  </a:lnTo>
                  <a:lnTo>
                    <a:pt x="36581" y="11218"/>
                  </a:lnTo>
                  <a:lnTo>
                    <a:pt x="37828" y="16007"/>
                  </a:lnTo>
                  <a:lnTo>
                    <a:pt x="39474" y="15968"/>
                  </a:lnTo>
                  <a:lnTo>
                    <a:pt x="41361" y="19845"/>
                  </a:lnTo>
                  <a:lnTo>
                    <a:pt x="45701" y="19809"/>
                  </a:lnTo>
                  <a:lnTo>
                    <a:pt x="47326" y="22029"/>
                  </a:lnTo>
                  <a:lnTo>
                    <a:pt x="48577" y="21943"/>
                  </a:lnTo>
                  <a:lnTo>
                    <a:pt x="48982" y="18458"/>
                  </a:lnTo>
                  <a:lnTo>
                    <a:pt x="52330" y="14923"/>
                  </a:lnTo>
                  <a:lnTo>
                    <a:pt x="53954" y="13949"/>
                  </a:lnTo>
                  <a:lnTo>
                    <a:pt x="55104" y="14371"/>
                  </a:lnTo>
                  <a:lnTo>
                    <a:pt x="53314" y="17599"/>
                  </a:lnTo>
                  <a:lnTo>
                    <a:pt x="56382" y="19281"/>
                  </a:lnTo>
                  <a:lnTo>
                    <a:pt x="58387" y="17975"/>
                  </a:lnTo>
                  <a:lnTo>
                    <a:pt x="63213" y="20302"/>
                  </a:lnTo>
                  <a:lnTo>
                    <a:pt x="60007" y="23955"/>
                  </a:lnTo>
                  <a:lnTo>
                    <a:pt x="57279" y="23603"/>
                  </a:lnTo>
                  <a:lnTo>
                    <a:pt x="55918" y="23791"/>
                  </a:lnTo>
                  <a:lnTo>
                    <a:pt x="55013" y="22485"/>
                  </a:lnTo>
                  <a:lnTo>
                    <a:pt x="55010" y="20235"/>
                  </a:lnTo>
                  <a:lnTo>
                    <a:pt x="50847" y="21554"/>
                  </a:lnTo>
                  <a:lnTo>
                    <a:pt x="50720" y="24669"/>
                  </a:lnTo>
                  <a:lnTo>
                    <a:pt x="49902" y="27382"/>
                  </a:lnTo>
                  <a:lnTo>
                    <a:pt x="46988" y="27281"/>
                  </a:lnTo>
                  <a:lnTo>
                    <a:pt x="46721" y="29423"/>
                  </a:lnTo>
                  <a:lnTo>
                    <a:pt x="49565" y="30456"/>
                  </a:lnTo>
                  <a:lnTo>
                    <a:pt x="51337" y="33986"/>
                  </a:lnTo>
                  <a:lnTo>
                    <a:pt x="50761" y="38911"/>
                  </a:lnTo>
                  <a:lnTo>
                    <a:pt x="47872" y="38006"/>
                  </a:lnTo>
                  <a:lnTo>
                    <a:pt x="45936" y="3805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7" name="Polygon form 1427"/>
            <p:cNvSpPr/>
            <p:nvPr/>
          </p:nvSpPr>
          <p:spPr>
            <a:xfrm>
              <a:off x="432571" y="4628825"/>
              <a:ext cx="2958" cy="7341"/>
            </a:xfrm>
            <a:custGeom>
              <a:avLst/>
              <a:gdLst/>
              <a:ahLst/>
              <a:cxnLst/>
              <a:rect l="0" t="0" r="0" b="0"/>
              <a:pathLst>
                <a:path w="2958" h="7341">
                  <a:moveTo>
                    <a:pt x="2417" y="7128"/>
                  </a:moveTo>
                  <a:lnTo>
                    <a:pt x="1466" y="7341"/>
                  </a:lnTo>
                  <a:lnTo>
                    <a:pt x="1089" y="4511"/>
                  </a:lnTo>
                  <a:lnTo>
                    <a:pt x="0" y="3058"/>
                  </a:lnTo>
                  <a:lnTo>
                    <a:pt x="1440" y="0"/>
                  </a:lnTo>
                  <a:lnTo>
                    <a:pt x="2501" y="233"/>
                  </a:lnTo>
                  <a:lnTo>
                    <a:pt x="2958" y="4307"/>
                  </a:lnTo>
                  <a:lnTo>
                    <a:pt x="2417" y="712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8" name="Polygon form 1428"/>
            <p:cNvSpPr/>
            <p:nvPr/>
          </p:nvSpPr>
          <p:spPr>
            <a:xfrm>
              <a:off x="432658" y="4620722"/>
              <a:ext cx="4315" cy="2134"/>
            </a:xfrm>
            <a:custGeom>
              <a:avLst/>
              <a:gdLst/>
              <a:ahLst/>
              <a:cxnLst/>
              <a:rect l="0" t="0" r="0" b="0"/>
              <a:pathLst>
                <a:path w="4315" h="2134">
                  <a:moveTo>
                    <a:pt x="4144" y="1497"/>
                  </a:moveTo>
                  <a:lnTo>
                    <a:pt x="0" y="2134"/>
                  </a:lnTo>
                  <a:lnTo>
                    <a:pt x="150" y="327"/>
                  </a:lnTo>
                  <a:lnTo>
                    <a:pt x="1947" y="0"/>
                  </a:lnTo>
                  <a:lnTo>
                    <a:pt x="4315" y="231"/>
                  </a:lnTo>
                  <a:lnTo>
                    <a:pt x="4144" y="149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9" name="Polygon form 1429"/>
            <p:cNvSpPr/>
            <p:nvPr/>
          </p:nvSpPr>
          <p:spPr>
            <a:xfrm>
              <a:off x="437292" y="4619991"/>
              <a:ext cx="2508" cy="5712"/>
            </a:xfrm>
            <a:custGeom>
              <a:avLst/>
              <a:gdLst/>
              <a:ahLst/>
              <a:cxnLst/>
              <a:rect l="0" t="0" r="0" b="0"/>
              <a:pathLst>
                <a:path w="2508" h="5712">
                  <a:moveTo>
                    <a:pt x="2508" y="2284"/>
                  </a:moveTo>
                  <a:lnTo>
                    <a:pt x="1132" y="5712"/>
                  </a:lnTo>
                  <a:lnTo>
                    <a:pt x="594" y="5067"/>
                  </a:lnTo>
                  <a:lnTo>
                    <a:pt x="1205" y="2532"/>
                  </a:lnTo>
                  <a:lnTo>
                    <a:pt x="0" y="558"/>
                  </a:lnTo>
                  <a:lnTo>
                    <a:pt x="118" y="0"/>
                  </a:lnTo>
                  <a:lnTo>
                    <a:pt x="2508" y="228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0" name="Polygon form 1430"/>
            <p:cNvSpPr/>
            <p:nvPr/>
          </p:nvSpPr>
          <p:spPr>
            <a:xfrm>
              <a:off x="441587" y="4692904"/>
              <a:ext cx="51591" cy="55495"/>
            </a:xfrm>
            <a:custGeom>
              <a:avLst/>
              <a:gdLst/>
              <a:ahLst/>
              <a:cxnLst/>
              <a:rect l="0" t="0" r="0" b="0"/>
              <a:pathLst>
                <a:path w="51591" h="55495">
                  <a:moveTo>
                    <a:pt x="8534" y="1797"/>
                  </a:moveTo>
                  <a:lnTo>
                    <a:pt x="8326" y="2942"/>
                  </a:lnTo>
                  <a:lnTo>
                    <a:pt x="6041" y="3478"/>
                  </a:lnTo>
                  <a:lnTo>
                    <a:pt x="7100" y="5698"/>
                  </a:lnTo>
                  <a:lnTo>
                    <a:pt x="6850" y="8237"/>
                  </a:lnTo>
                  <a:lnTo>
                    <a:pt x="4952" y="11038"/>
                  </a:lnTo>
                  <a:lnTo>
                    <a:pt x="6126" y="14909"/>
                  </a:lnTo>
                  <a:lnTo>
                    <a:pt x="7795" y="14612"/>
                  </a:lnTo>
                  <a:lnTo>
                    <a:pt x="8900" y="11113"/>
                  </a:lnTo>
                  <a:lnTo>
                    <a:pt x="7843" y="9390"/>
                  </a:lnTo>
                  <a:lnTo>
                    <a:pt x="7939" y="5712"/>
                  </a:lnTo>
                  <a:lnTo>
                    <a:pt x="12848" y="3803"/>
                  </a:lnTo>
                  <a:lnTo>
                    <a:pt x="12515" y="1510"/>
                  </a:lnTo>
                  <a:lnTo>
                    <a:pt x="13983" y="0"/>
                  </a:lnTo>
                  <a:lnTo>
                    <a:pt x="15058" y="3425"/>
                  </a:lnTo>
                  <a:lnTo>
                    <a:pt x="17723" y="3539"/>
                  </a:lnTo>
                  <a:lnTo>
                    <a:pt x="19985" y="6271"/>
                  </a:lnTo>
                  <a:lnTo>
                    <a:pt x="20013" y="7876"/>
                  </a:lnTo>
                  <a:lnTo>
                    <a:pt x="23436" y="7959"/>
                  </a:lnTo>
                  <a:lnTo>
                    <a:pt x="27549" y="7511"/>
                  </a:lnTo>
                  <a:lnTo>
                    <a:pt x="29580" y="9700"/>
                  </a:lnTo>
                  <a:lnTo>
                    <a:pt x="32459" y="10329"/>
                  </a:lnTo>
                  <a:lnTo>
                    <a:pt x="34704" y="8845"/>
                  </a:lnTo>
                  <a:lnTo>
                    <a:pt x="34833" y="7630"/>
                  </a:lnTo>
                  <a:lnTo>
                    <a:pt x="39580" y="7393"/>
                  </a:lnTo>
                  <a:lnTo>
                    <a:pt x="44157" y="7377"/>
                  </a:lnTo>
                  <a:lnTo>
                    <a:pt x="40820" y="8764"/>
                  </a:lnTo>
                  <a:lnTo>
                    <a:pt x="41974" y="11052"/>
                  </a:lnTo>
                  <a:lnTo>
                    <a:pt x="45006" y="11445"/>
                  </a:lnTo>
                  <a:lnTo>
                    <a:pt x="47759" y="13840"/>
                  </a:lnTo>
                  <a:lnTo>
                    <a:pt x="48151" y="17701"/>
                  </a:lnTo>
                  <a:lnTo>
                    <a:pt x="50151" y="17609"/>
                  </a:lnTo>
                  <a:lnTo>
                    <a:pt x="51591" y="18756"/>
                  </a:lnTo>
                  <a:lnTo>
                    <a:pt x="48416" y="21557"/>
                  </a:lnTo>
                  <a:lnTo>
                    <a:pt x="47998" y="23309"/>
                  </a:lnTo>
                  <a:lnTo>
                    <a:pt x="49229" y="25104"/>
                  </a:lnTo>
                  <a:lnTo>
                    <a:pt x="48238" y="25999"/>
                  </a:lnTo>
                  <a:lnTo>
                    <a:pt x="45846" y="26755"/>
                  </a:lnTo>
                  <a:lnTo>
                    <a:pt x="45832" y="28979"/>
                  </a:lnTo>
                  <a:lnTo>
                    <a:pt x="44741" y="30298"/>
                  </a:lnTo>
                  <a:lnTo>
                    <a:pt x="47210" y="33966"/>
                  </a:lnTo>
                  <a:lnTo>
                    <a:pt x="47675" y="35326"/>
                  </a:lnTo>
                  <a:lnTo>
                    <a:pt x="46217" y="37157"/>
                  </a:lnTo>
                  <a:lnTo>
                    <a:pt x="41870" y="38941"/>
                  </a:lnTo>
                  <a:lnTo>
                    <a:pt x="39088" y="39677"/>
                  </a:lnTo>
                  <a:lnTo>
                    <a:pt x="37950" y="40812"/>
                  </a:lnTo>
                  <a:lnTo>
                    <a:pt x="34925" y="39594"/>
                  </a:lnTo>
                  <a:lnTo>
                    <a:pt x="32098" y="38964"/>
                  </a:lnTo>
                  <a:lnTo>
                    <a:pt x="31366" y="39405"/>
                  </a:lnTo>
                  <a:lnTo>
                    <a:pt x="33053" y="40664"/>
                  </a:lnTo>
                  <a:lnTo>
                    <a:pt x="32823" y="43901"/>
                  </a:lnTo>
                  <a:lnTo>
                    <a:pt x="33300" y="46943"/>
                  </a:lnTo>
                  <a:lnTo>
                    <a:pt x="36550" y="47366"/>
                  </a:lnTo>
                  <a:lnTo>
                    <a:pt x="36743" y="48381"/>
                  </a:lnTo>
                  <a:lnTo>
                    <a:pt x="33978" y="49748"/>
                  </a:lnTo>
                  <a:lnTo>
                    <a:pt x="33508" y="51792"/>
                  </a:lnTo>
                  <a:lnTo>
                    <a:pt x="31917" y="52582"/>
                  </a:lnTo>
                  <a:lnTo>
                    <a:pt x="29047" y="53706"/>
                  </a:lnTo>
                  <a:lnTo>
                    <a:pt x="28294" y="55184"/>
                  </a:lnTo>
                  <a:lnTo>
                    <a:pt x="25301" y="55495"/>
                  </a:lnTo>
                  <a:lnTo>
                    <a:pt x="23201" y="52934"/>
                  </a:lnTo>
                  <a:lnTo>
                    <a:pt x="22087" y="48105"/>
                  </a:lnTo>
                  <a:lnTo>
                    <a:pt x="21094" y="46409"/>
                  </a:lnTo>
                  <a:lnTo>
                    <a:pt x="19719" y="45338"/>
                  </a:lnTo>
                  <a:lnTo>
                    <a:pt x="21719" y="42934"/>
                  </a:lnTo>
                  <a:lnTo>
                    <a:pt x="21612" y="41850"/>
                  </a:lnTo>
                  <a:lnTo>
                    <a:pt x="20557" y="40407"/>
                  </a:lnTo>
                  <a:lnTo>
                    <a:pt x="19878" y="37186"/>
                  </a:lnTo>
                  <a:lnTo>
                    <a:pt x="20297" y="33714"/>
                  </a:lnTo>
                  <a:lnTo>
                    <a:pt x="21215" y="32094"/>
                  </a:lnTo>
                  <a:lnTo>
                    <a:pt x="22012" y="29492"/>
                  </a:lnTo>
                  <a:lnTo>
                    <a:pt x="20692" y="28650"/>
                  </a:lnTo>
                  <a:lnTo>
                    <a:pt x="18481" y="29187"/>
                  </a:lnTo>
                  <a:lnTo>
                    <a:pt x="15730" y="28908"/>
                  </a:lnTo>
                  <a:lnTo>
                    <a:pt x="14157" y="29415"/>
                  </a:lnTo>
                  <a:lnTo>
                    <a:pt x="11655" y="25221"/>
                  </a:lnTo>
                  <a:lnTo>
                    <a:pt x="9460" y="24584"/>
                  </a:lnTo>
                  <a:lnTo>
                    <a:pt x="4507" y="25009"/>
                  </a:lnTo>
                  <a:lnTo>
                    <a:pt x="3686" y="23305"/>
                  </a:lnTo>
                  <a:lnTo>
                    <a:pt x="2765" y="22891"/>
                  </a:lnTo>
                  <a:lnTo>
                    <a:pt x="2688" y="21875"/>
                  </a:lnTo>
                  <a:lnTo>
                    <a:pt x="3248" y="20080"/>
                  </a:lnTo>
                  <a:lnTo>
                    <a:pt x="3067" y="18120"/>
                  </a:lnTo>
                  <a:lnTo>
                    <a:pt x="2292" y="17041"/>
                  </a:lnTo>
                  <a:lnTo>
                    <a:pt x="1951" y="14800"/>
                  </a:lnTo>
                  <a:lnTo>
                    <a:pt x="0" y="14452"/>
                  </a:lnTo>
                  <a:lnTo>
                    <a:pt x="1264" y="11620"/>
                  </a:lnTo>
                  <a:lnTo>
                    <a:pt x="1997" y="8156"/>
                  </a:lnTo>
                  <a:lnTo>
                    <a:pt x="3252" y="6364"/>
                  </a:lnTo>
                  <a:lnTo>
                    <a:pt x="4843" y="4991"/>
                  </a:lnTo>
                  <a:lnTo>
                    <a:pt x="6016" y="2576"/>
                  </a:lnTo>
                  <a:lnTo>
                    <a:pt x="8534" y="179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1" name="Polygon form 1431"/>
            <p:cNvSpPr/>
            <p:nvPr/>
          </p:nvSpPr>
          <p:spPr>
            <a:xfrm>
              <a:off x="1101140" y="4634031"/>
              <a:ext cx="36842" cy="74330"/>
            </a:xfrm>
            <a:custGeom>
              <a:avLst/>
              <a:gdLst/>
              <a:ahLst/>
              <a:cxnLst/>
              <a:rect l="0" t="0" r="0" b="0"/>
              <a:pathLst>
                <a:path w="36842" h="74330">
                  <a:moveTo>
                    <a:pt x="22805" y="8585"/>
                  </a:moveTo>
                  <a:lnTo>
                    <a:pt x="18932" y="13102"/>
                  </a:lnTo>
                  <a:lnTo>
                    <a:pt x="16946" y="17980"/>
                  </a:lnTo>
                  <a:lnTo>
                    <a:pt x="16903" y="21501"/>
                  </a:lnTo>
                  <a:lnTo>
                    <a:pt x="20880" y="26702"/>
                  </a:lnTo>
                  <a:lnTo>
                    <a:pt x="25698" y="33172"/>
                  </a:lnTo>
                  <a:lnTo>
                    <a:pt x="29699" y="36180"/>
                  </a:lnTo>
                  <a:lnTo>
                    <a:pt x="32730" y="40173"/>
                  </a:lnTo>
                  <a:lnTo>
                    <a:pt x="36040" y="49509"/>
                  </a:lnTo>
                  <a:lnTo>
                    <a:pt x="36842" y="58459"/>
                  </a:lnTo>
                  <a:lnTo>
                    <a:pt x="34113" y="61879"/>
                  </a:lnTo>
                  <a:lnTo>
                    <a:pt x="30156" y="65242"/>
                  </a:lnTo>
                  <a:lnTo>
                    <a:pt x="27525" y="69530"/>
                  </a:lnTo>
                  <a:lnTo>
                    <a:pt x="23246" y="74330"/>
                  </a:lnTo>
                  <a:lnTo>
                    <a:pt x="21536" y="71112"/>
                  </a:lnTo>
                  <a:lnTo>
                    <a:pt x="22241" y="67667"/>
                  </a:lnTo>
                  <a:lnTo>
                    <a:pt x="19087" y="64855"/>
                  </a:lnTo>
                  <a:lnTo>
                    <a:pt x="22140" y="62751"/>
                  </a:lnTo>
                  <a:lnTo>
                    <a:pt x="26090" y="62297"/>
                  </a:lnTo>
                  <a:lnTo>
                    <a:pt x="24028" y="59270"/>
                  </a:lnTo>
                  <a:lnTo>
                    <a:pt x="29881" y="55219"/>
                  </a:lnTo>
                  <a:lnTo>
                    <a:pt x="29442" y="49136"/>
                  </a:lnTo>
                  <a:lnTo>
                    <a:pt x="28025" y="45785"/>
                  </a:lnTo>
                  <a:lnTo>
                    <a:pt x="27853" y="40706"/>
                  </a:lnTo>
                  <a:lnTo>
                    <a:pt x="26263" y="37165"/>
                  </a:lnTo>
                  <a:lnTo>
                    <a:pt x="22764" y="33745"/>
                  </a:lnTo>
                  <a:lnTo>
                    <a:pt x="19536" y="29384"/>
                  </a:lnTo>
                  <a:lnTo>
                    <a:pt x="15210" y="23548"/>
                  </a:lnTo>
                  <a:lnTo>
                    <a:pt x="10104" y="20709"/>
                  </a:lnTo>
                  <a:lnTo>
                    <a:pt x="10778" y="18865"/>
                  </a:lnTo>
                  <a:lnTo>
                    <a:pt x="12860" y="17458"/>
                  </a:lnTo>
                  <a:lnTo>
                    <a:pt x="10419" y="13139"/>
                  </a:lnTo>
                  <a:lnTo>
                    <a:pt x="5851" y="13284"/>
                  </a:lnTo>
                  <a:lnTo>
                    <a:pt x="3118" y="8806"/>
                  </a:lnTo>
                  <a:lnTo>
                    <a:pt x="0" y="4951"/>
                  </a:lnTo>
                  <a:lnTo>
                    <a:pt x="1668" y="3648"/>
                  </a:lnTo>
                  <a:lnTo>
                    <a:pt x="4606" y="3545"/>
                  </a:lnTo>
                  <a:lnTo>
                    <a:pt x="8030" y="2810"/>
                  </a:lnTo>
                  <a:lnTo>
                    <a:pt x="10454" y="0"/>
                  </a:lnTo>
                  <a:lnTo>
                    <a:pt x="12721" y="1799"/>
                  </a:lnTo>
                  <a:lnTo>
                    <a:pt x="16317" y="2561"/>
                  </a:lnTo>
                  <a:lnTo>
                    <a:pt x="16490" y="5480"/>
                  </a:lnTo>
                  <a:lnTo>
                    <a:pt x="18763" y="7443"/>
                  </a:lnTo>
                  <a:lnTo>
                    <a:pt x="22805" y="858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2" name="Polygon form 1432"/>
            <p:cNvSpPr/>
            <p:nvPr/>
          </p:nvSpPr>
          <p:spPr>
            <a:xfrm>
              <a:off x="883466" y="4661073"/>
              <a:ext cx="39174" cy="30935"/>
            </a:xfrm>
            <a:custGeom>
              <a:avLst/>
              <a:gdLst/>
              <a:ahLst/>
              <a:cxnLst/>
              <a:rect l="0" t="0" r="0" b="0"/>
              <a:pathLst>
                <a:path w="39174" h="30935">
                  <a:moveTo>
                    <a:pt x="39174" y="11160"/>
                  </a:moveTo>
                  <a:lnTo>
                    <a:pt x="36559" y="12482"/>
                  </a:lnTo>
                  <a:lnTo>
                    <a:pt x="36014" y="14614"/>
                  </a:lnTo>
                  <a:lnTo>
                    <a:pt x="36064" y="16245"/>
                  </a:lnTo>
                  <a:lnTo>
                    <a:pt x="32461" y="18310"/>
                  </a:lnTo>
                  <a:lnTo>
                    <a:pt x="26581" y="20610"/>
                  </a:lnTo>
                  <a:lnTo>
                    <a:pt x="23430" y="24014"/>
                  </a:lnTo>
                  <a:lnTo>
                    <a:pt x="21777" y="24296"/>
                  </a:lnTo>
                  <a:lnTo>
                    <a:pt x="20618" y="24026"/>
                  </a:lnTo>
                  <a:lnTo>
                    <a:pt x="18533" y="26027"/>
                  </a:lnTo>
                  <a:lnTo>
                    <a:pt x="16171" y="26969"/>
                  </a:lnTo>
                  <a:lnTo>
                    <a:pt x="12996" y="27248"/>
                  </a:lnTo>
                  <a:lnTo>
                    <a:pt x="12053" y="27528"/>
                  </a:lnTo>
                  <a:lnTo>
                    <a:pt x="11300" y="28793"/>
                  </a:lnTo>
                  <a:lnTo>
                    <a:pt x="10324" y="29150"/>
                  </a:lnTo>
                  <a:lnTo>
                    <a:pt x="9807" y="30366"/>
                  </a:lnTo>
                  <a:lnTo>
                    <a:pt x="7917" y="30278"/>
                  </a:lnTo>
                  <a:lnTo>
                    <a:pt x="6739" y="30935"/>
                  </a:lnTo>
                  <a:lnTo>
                    <a:pt x="4091" y="30716"/>
                  </a:lnTo>
                  <a:lnTo>
                    <a:pt x="2941" y="27948"/>
                  </a:lnTo>
                  <a:lnTo>
                    <a:pt x="2893" y="25348"/>
                  </a:lnTo>
                  <a:lnTo>
                    <a:pt x="2186" y="23951"/>
                  </a:lnTo>
                  <a:lnTo>
                    <a:pt x="1218" y="20442"/>
                  </a:lnTo>
                  <a:lnTo>
                    <a:pt x="0" y="18500"/>
                  </a:lnTo>
                  <a:lnTo>
                    <a:pt x="743" y="18261"/>
                  </a:lnTo>
                  <a:lnTo>
                    <a:pt x="206" y="16093"/>
                  </a:lnTo>
                  <a:lnTo>
                    <a:pt x="600" y="15172"/>
                  </a:lnTo>
                  <a:lnTo>
                    <a:pt x="285" y="13101"/>
                  </a:lnTo>
                  <a:lnTo>
                    <a:pt x="1832" y="11566"/>
                  </a:lnTo>
                  <a:lnTo>
                    <a:pt x="1294" y="9567"/>
                  </a:lnTo>
                  <a:lnTo>
                    <a:pt x="2111" y="7219"/>
                  </a:lnTo>
                  <a:lnTo>
                    <a:pt x="3757" y="8436"/>
                  </a:lnTo>
                  <a:lnTo>
                    <a:pt x="4745" y="7994"/>
                  </a:lnTo>
                  <a:lnTo>
                    <a:pt x="9086" y="7831"/>
                  </a:lnTo>
                  <a:lnTo>
                    <a:pt x="9816" y="8298"/>
                  </a:lnTo>
                  <a:lnTo>
                    <a:pt x="13499" y="8728"/>
                  </a:lnTo>
                  <a:lnTo>
                    <a:pt x="14924" y="8471"/>
                  </a:lnTo>
                  <a:lnTo>
                    <a:pt x="15999" y="10046"/>
                  </a:lnTo>
                  <a:lnTo>
                    <a:pt x="17693" y="9229"/>
                  </a:lnTo>
                  <a:lnTo>
                    <a:pt x="19955" y="4190"/>
                  </a:lnTo>
                  <a:lnTo>
                    <a:pt x="23264" y="1995"/>
                  </a:lnTo>
                  <a:lnTo>
                    <a:pt x="33909" y="0"/>
                  </a:lnTo>
                  <a:lnTo>
                    <a:pt x="37631" y="7838"/>
                  </a:lnTo>
                  <a:lnTo>
                    <a:pt x="39174" y="1116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3" name="Polygon form 1433"/>
            <p:cNvSpPr/>
            <p:nvPr/>
          </p:nvSpPr>
          <p:spPr>
            <a:xfrm>
              <a:off x="781619" y="4856294"/>
              <a:ext cx="60911" cy="59634"/>
            </a:xfrm>
            <a:custGeom>
              <a:avLst/>
              <a:gdLst/>
              <a:ahLst/>
              <a:cxnLst/>
              <a:rect l="0" t="0" r="0" b="0"/>
              <a:pathLst>
                <a:path w="60911" h="59634">
                  <a:moveTo>
                    <a:pt x="55005" y="33943"/>
                  </a:moveTo>
                  <a:lnTo>
                    <a:pt x="54229" y="34616"/>
                  </a:lnTo>
                  <a:lnTo>
                    <a:pt x="52458" y="36993"/>
                  </a:lnTo>
                  <a:lnTo>
                    <a:pt x="51210" y="39405"/>
                  </a:lnTo>
                  <a:lnTo>
                    <a:pt x="48828" y="42758"/>
                  </a:lnTo>
                  <a:lnTo>
                    <a:pt x="44281" y="47569"/>
                  </a:lnTo>
                  <a:lnTo>
                    <a:pt x="41473" y="50364"/>
                  </a:lnTo>
                  <a:lnTo>
                    <a:pt x="38563" y="52472"/>
                  </a:lnTo>
                  <a:lnTo>
                    <a:pt x="34658" y="54250"/>
                  </a:lnTo>
                  <a:lnTo>
                    <a:pt x="32818" y="54471"/>
                  </a:lnTo>
                  <a:lnTo>
                    <a:pt x="32236" y="55774"/>
                  </a:lnTo>
                  <a:lnTo>
                    <a:pt x="30136" y="55049"/>
                  </a:lnTo>
                  <a:lnTo>
                    <a:pt x="28292" y="55923"/>
                  </a:lnTo>
                  <a:lnTo>
                    <a:pt x="24512" y="54967"/>
                  </a:lnTo>
                  <a:lnTo>
                    <a:pt x="22306" y="55516"/>
                  </a:lnTo>
                  <a:lnTo>
                    <a:pt x="20851" y="55252"/>
                  </a:lnTo>
                  <a:lnTo>
                    <a:pt x="17032" y="57069"/>
                  </a:lnTo>
                  <a:lnTo>
                    <a:pt x="13939" y="57782"/>
                  </a:lnTo>
                  <a:lnTo>
                    <a:pt x="11612" y="59538"/>
                  </a:lnTo>
                  <a:lnTo>
                    <a:pt x="9990" y="59634"/>
                  </a:lnTo>
                  <a:lnTo>
                    <a:pt x="8609" y="57940"/>
                  </a:lnTo>
                  <a:lnTo>
                    <a:pt x="7414" y="57842"/>
                  </a:lnTo>
                  <a:lnTo>
                    <a:pt x="6025" y="55726"/>
                  </a:lnTo>
                  <a:lnTo>
                    <a:pt x="5813" y="56377"/>
                  </a:lnTo>
                  <a:lnTo>
                    <a:pt x="5424" y="55107"/>
                  </a:lnTo>
                  <a:lnTo>
                    <a:pt x="5624" y="52347"/>
                  </a:lnTo>
                  <a:lnTo>
                    <a:pt x="4661" y="49182"/>
                  </a:lnTo>
                  <a:lnTo>
                    <a:pt x="5872" y="48335"/>
                  </a:lnTo>
                  <a:lnTo>
                    <a:pt x="6002" y="44721"/>
                  </a:lnTo>
                  <a:lnTo>
                    <a:pt x="3900" y="40295"/>
                  </a:lnTo>
                  <a:lnTo>
                    <a:pt x="2302" y="36293"/>
                  </a:lnTo>
                  <a:lnTo>
                    <a:pt x="2297" y="36280"/>
                  </a:lnTo>
                  <a:lnTo>
                    <a:pt x="0" y="30145"/>
                  </a:lnTo>
                  <a:lnTo>
                    <a:pt x="1863" y="27830"/>
                  </a:lnTo>
                  <a:lnTo>
                    <a:pt x="3241" y="29129"/>
                  </a:lnTo>
                  <a:lnTo>
                    <a:pt x="3751" y="31147"/>
                  </a:lnTo>
                  <a:lnTo>
                    <a:pt x="5367" y="31502"/>
                  </a:lnTo>
                  <a:lnTo>
                    <a:pt x="7607" y="32411"/>
                  </a:lnTo>
                  <a:lnTo>
                    <a:pt x="9582" y="32084"/>
                  </a:lnTo>
                  <a:lnTo>
                    <a:pt x="12976" y="29703"/>
                  </a:lnTo>
                  <a:lnTo>
                    <a:pt x="13945" y="12307"/>
                  </a:lnTo>
                  <a:lnTo>
                    <a:pt x="14906" y="13022"/>
                  </a:lnTo>
                  <a:lnTo>
                    <a:pt x="16850" y="17516"/>
                  </a:lnTo>
                  <a:lnTo>
                    <a:pt x="16348" y="20384"/>
                  </a:lnTo>
                  <a:lnTo>
                    <a:pt x="17071" y="22045"/>
                  </a:lnTo>
                  <a:lnTo>
                    <a:pt x="19729" y="21587"/>
                  </a:lnTo>
                  <a:lnTo>
                    <a:pt x="21694" y="19501"/>
                  </a:lnTo>
                  <a:lnTo>
                    <a:pt x="23523" y="18099"/>
                  </a:lnTo>
                  <a:lnTo>
                    <a:pt x="24562" y="15849"/>
                  </a:lnTo>
                  <a:lnTo>
                    <a:pt x="26428" y="14773"/>
                  </a:lnTo>
                  <a:lnTo>
                    <a:pt x="27947" y="15360"/>
                  </a:lnTo>
                  <a:lnTo>
                    <a:pt x="29624" y="16697"/>
                  </a:lnTo>
                  <a:lnTo>
                    <a:pt x="32607" y="16959"/>
                  </a:lnTo>
                  <a:lnTo>
                    <a:pt x="35038" y="15885"/>
                  </a:lnTo>
                  <a:lnTo>
                    <a:pt x="35511" y="14417"/>
                  </a:lnTo>
                  <a:lnTo>
                    <a:pt x="36312" y="12166"/>
                  </a:lnTo>
                  <a:lnTo>
                    <a:pt x="38349" y="11809"/>
                  </a:lnTo>
                  <a:lnTo>
                    <a:pt x="39581" y="10048"/>
                  </a:lnTo>
                  <a:lnTo>
                    <a:pt x="41027" y="6915"/>
                  </a:lnTo>
                  <a:lnTo>
                    <a:pt x="44595" y="3425"/>
                  </a:lnTo>
                  <a:lnTo>
                    <a:pt x="50095" y="0"/>
                  </a:lnTo>
                  <a:lnTo>
                    <a:pt x="51607" y="67"/>
                  </a:lnTo>
                  <a:lnTo>
                    <a:pt x="53354" y="886"/>
                  </a:lnTo>
                  <a:lnTo>
                    <a:pt x="54649" y="332"/>
                  </a:lnTo>
                  <a:lnTo>
                    <a:pt x="56595" y="826"/>
                  </a:lnTo>
                  <a:lnTo>
                    <a:pt x="57874" y="7497"/>
                  </a:lnTo>
                  <a:lnTo>
                    <a:pt x="58570" y="10867"/>
                  </a:lnTo>
                  <a:lnTo>
                    <a:pt x="57475" y="16128"/>
                  </a:lnTo>
                  <a:lnTo>
                    <a:pt x="57644" y="17828"/>
                  </a:lnTo>
                  <a:lnTo>
                    <a:pt x="55860" y="16939"/>
                  </a:lnTo>
                  <a:lnTo>
                    <a:pt x="54768" y="17263"/>
                  </a:lnTo>
                  <a:lnTo>
                    <a:pt x="54305" y="18634"/>
                  </a:lnTo>
                  <a:lnTo>
                    <a:pt x="53151" y="20395"/>
                  </a:lnTo>
                  <a:lnTo>
                    <a:pt x="53046" y="22029"/>
                  </a:lnTo>
                  <a:lnTo>
                    <a:pt x="55008" y="24618"/>
                  </a:lnTo>
                  <a:lnTo>
                    <a:pt x="57197" y="24136"/>
                  </a:lnTo>
                  <a:lnTo>
                    <a:pt x="58133" y="22048"/>
                  </a:lnTo>
                  <a:lnTo>
                    <a:pt x="60911" y="22125"/>
                  </a:lnTo>
                  <a:lnTo>
                    <a:pt x="59676" y="25553"/>
                  </a:lnTo>
                  <a:lnTo>
                    <a:pt x="58869" y="29473"/>
                  </a:lnTo>
                  <a:lnTo>
                    <a:pt x="57719" y="31593"/>
                  </a:lnTo>
                  <a:lnTo>
                    <a:pt x="55005" y="3394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4" name="Polygon form 1434"/>
            <p:cNvSpPr/>
            <p:nvPr/>
          </p:nvSpPr>
          <p:spPr>
            <a:xfrm>
              <a:off x="819949" y="4887212"/>
              <a:ext cx="8698" cy="9389"/>
            </a:xfrm>
            <a:custGeom>
              <a:avLst/>
              <a:gdLst/>
              <a:ahLst/>
              <a:cxnLst/>
              <a:rect l="0" t="0" r="0" b="0"/>
              <a:pathLst>
                <a:path w="8698" h="9389">
                  <a:moveTo>
                    <a:pt x="7564" y="1475"/>
                  </a:moveTo>
                  <a:lnTo>
                    <a:pt x="6102" y="0"/>
                  </a:lnTo>
                  <a:lnTo>
                    <a:pt x="4318" y="941"/>
                  </a:lnTo>
                  <a:lnTo>
                    <a:pt x="2190" y="2763"/>
                  </a:lnTo>
                  <a:lnTo>
                    <a:pt x="0" y="5726"/>
                  </a:lnTo>
                  <a:lnTo>
                    <a:pt x="2397" y="9389"/>
                  </a:lnTo>
                  <a:lnTo>
                    <a:pt x="3732" y="8937"/>
                  </a:lnTo>
                  <a:lnTo>
                    <a:pt x="4534" y="7439"/>
                  </a:lnTo>
                  <a:lnTo>
                    <a:pt x="6619" y="6728"/>
                  </a:lnTo>
                  <a:lnTo>
                    <a:pt x="7376" y="5197"/>
                  </a:lnTo>
                  <a:lnTo>
                    <a:pt x="8698" y="2916"/>
                  </a:lnTo>
                  <a:lnTo>
                    <a:pt x="7564" y="14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5" name="Polygon form 1435"/>
            <p:cNvSpPr/>
            <p:nvPr/>
          </p:nvSpPr>
          <p:spPr>
            <a:xfrm>
              <a:off x="804823" y="4790854"/>
              <a:ext cx="45077" cy="45850"/>
            </a:xfrm>
            <a:custGeom>
              <a:avLst/>
              <a:gdLst/>
              <a:ahLst/>
              <a:cxnLst/>
              <a:rect l="0" t="0" r="0" b="0"/>
              <a:pathLst>
                <a:path w="45077" h="45850">
                  <a:moveTo>
                    <a:pt x="42506" y="4734"/>
                  </a:moveTo>
                  <a:lnTo>
                    <a:pt x="44244" y="6854"/>
                  </a:lnTo>
                  <a:lnTo>
                    <a:pt x="45077" y="10877"/>
                  </a:lnTo>
                  <a:lnTo>
                    <a:pt x="44380" y="12156"/>
                  </a:lnTo>
                  <a:lnTo>
                    <a:pt x="43466" y="15988"/>
                  </a:lnTo>
                  <a:lnTo>
                    <a:pt x="44038" y="19914"/>
                  </a:lnTo>
                  <a:lnTo>
                    <a:pt x="42769" y="21553"/>
                  </a:lnTo>
                  <a:lnTo>
                    <a:pt x="41419" y="25941"/>
                  </a:lnTo>
                  <a:lnTo>
                    <a:pt x="43359" y="27180"/>
                  </a:lnTo>
                  <a:lnTo>
                    <a:pt x="31659" y="30996"/>
                  </a:lnTo>
                  <a:lnTo>
                    <a:pt x="31860" y="34362"/>
                  </a:lnTo>
                  <a:lnTo>
                    <a:pt x="28961" y="34988"/>
                  </a:lnTo>
                  <a:lnTo>
                    <a:pt x="26716" y="36855"/>
                  </a:lnTo>
                  <a:lnTo>
                    <a:pt x="26177" y="38489"/>
                  </a:lnTo>
                  <a:lnTo>
                    <a:pt x="24806" y="38850"/>
                  </a:lnTo>
                  <a:lnTo>
                    <a:pt x="21333" y="42710"/>
                  </a:lnTo>
                  <a:lnTo>
                    <a:pt x="19093" y="45750"/>
                  </a:lnTo>
                  <a:lnTo>
                    <a:pt x="17816" y="45850"/>
                  </a:lnTo>
                  <a:lnTo>
                    <a:pt x="16618" y="45297"/>
                  </a:lnTo>
                  <a:lnTo>
                    <a:pt x="12430" y="44750"/>
                  </a:lnTo>
                  <a:lnTo>
                    <a:pt x="11769" y="44393"/>
                  </a:lnTo>
                  <a:lnTo>
                    <a:pt x="11758" y="44001"/>
                  </a:lnTo>
                  <a:lnTo>
                    <a:pt x="10318" y="42928"/>
                  </a:lnTo>
                  <a:lnTo>
                    <a:pt x="7883" y="42640"/>
                  </a:lnTo>
                  <a:lnTo>
                    <a:pt x="4748" y="43692"/>
                  </a:lnTo>
                  <a:lnTo>
                    <a:pt x="2405" y="40732"/>
                  </a:lnTo>
                  <a:lnTo>
                    <a:pt x="0" y="36860"/>
                  </a:lnTo>
                  <a:lnTo>
                    <a:pt x="663" y="21861"/>
                  </a:lnTo>
                  <a:lnTo>
                    <a:pt x="8586" y="21958"/>
                  </a:lnTo>
                  <a:lnTo>
                    <a:pt x="8313" y="20328"/>
                  </a:lnTo>
                  <a:lnTo>
                    <a:pt x="8934" y="18564"/>
                  </a:lnTo>
                  <a:lnTo>
                    <a:pt x="8329" y="16348"/>
                  </a:lnTo>
                  <a:lnTo>
                    <a:pt x="8827" y="14062"/>
                  </a:lnTo>
                  <a:lnTo>
                    <a:pt x="8464" y="12596"/>
                  </a:lnTo>
                  <a:lnTo>
                    <a:pt x="9777" y="12720"/>
                  </a:lnTo>
                  <a:lnTo>
                    <a:pt x="9956" y="14188"/>
                  </a:lnTo>
                  <a:lnTo>
                    <a:pt x="11747" y="14081"/>
                  </a:lnTo>
                  <a:lnTo>
                    <a:pt x="14157" y="14527"/>
                  </a:lnTo>
                  <a:lnTo>
                    <a:pt x="15367" y="16676"/>
                  </a:lnTo>
                  <a:lnTo>
                    <a:pt x="18399" y="17349"/>
                  </a:lnTo>
                  <a:lnTo>
                    <a:pt x="20778" y="15870"/>
                  </a:lnTo>
                  <a:lnTo>
                    <a:pt x="21551" y="18349"/>
                  </a:lnTo>
                  <a:lnTo>
                    <a:pt x="24448" y="19024"/>
                  </a:lnTo>
                  <a:lnTo>
                    <a:pt x="25778" y="21045"/>
                  </a:lnTo>
                  <a:lnTo>
                    <a:pt x="27241" y="23654"/>
                  </a:lnTo>
                  <a:lnTo>
                    <a:pt x="30150" y="23711"/>
                  </a:lnTo>
                  <a:lnTo>
                    <a:pt x="30029" y="18613"/>
                  </a:lnTo>
                  <a:lnTo>
                    <a:pt x="28952" y="19467"/>
                  </a:lnTo>
                  <a:lnTo>
                    <a:pt x="26355" y="17613"/>
                  </a:lnTo>
                  <a:lnTo>
                    <a:pt x="25354" y="16767"/>
                  </a:lnTo>
                  <a:lnTo>
                    <a:pt x="25982" y="12028"/>
                  </a:lnTo>
                  <a:lnTo>
                    <a:pt x="26828" y="6437"/>
                  </a:lnTo>
                  <a:lnTo>
                    <a:pt x="26029" y="4350"/>
                  </a:lnTo>
                  <a:lnTo>
                    <a:pt x="27197" y="1339"/>
                  </a:lnTo>
                  <a:lnTo>
                    <a:pt x="28238" y="778"/>
                  </a:lnTo>
                  <a:lnTo>
                    <a:pt x="33401" y="0"/>
                  </a:lnTo>
                  <a:lnTo>
                    <a:pt x="34898" y="487"/>
                  </a:lnTo>
                  <a:lnTo>
                    <a:pt x="36465" y="1698"/>
                  </a:lnTo>
                  <a:lnTo>
                    <a:pt x="37969" y="2496"/>
                  </a:lnTo>
                  <a:lnTo>
                    <a:pt x="40378" y="3303"/>
                  </a:lnTo>
                  <a:lnTo>
                    <a:pt x="42506" y="473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6" name="Polygon form 1436"/>
            <p:cNvSpPr/>
            <p:nvPr/>
          </p:nvSpPr>
          <p:spPr>
            <a:xfrm>
              <a:off x="817253" y="4825216"/>
              <a:ext cx="28864" cy="31964"/>
            </a:xfrm>
            <a:custGeom>
              <a:avLst/>
              <a:gdLst/>
              <a:ahLst/>
              <a:cxnLst/>
              <a:rect l="0" t="0" r="0" b="0"/>
              <a:pathLst>
                <a:path w="28864" h="31964">
                  <a:moveTo>
                    <a:pt x="20961" y="31904"/>
                  </a:moveTo>
                  <a:lnTo>
                    <a:pt x="19015" y="31410"/>
                  </a:lnTo>
                  <a:lnTo>
                    <a:pt x="17720" y="31964"/>
                  </a:lnTo>
                  <a:lnTo>
                    <a:pt x="15973" y="31145"/>
                  </a:lnTo>
                  <a:lnTo>
                    <a:pt x="14461" y="31078"/>
                  </a:lnTo>
                  <a:lnTo>
                    <a:pt x="12225" y="28921"/>
                  </a:lnTo>
                  <a:lnTo>
                    <a:pt x="9386" y="28168"/>
                  </a:lnTo>
                  <a:lnTo>
                    <a:pt x="8470" y="25164"/>
                  </a:lnTo>
                  <a:lnTo>
                    <a:pt x="8560" y="23499"/>
                  </a:lnTo>
                  <a:lnTo>
                    <a:pt x="6986" y="22977"/>
                  </a:lnTo>
                  <a:lnTo>
                    <a:pt x="3027" y="17758"/>
                  </a:lnTo>
                  <a:lnTo>
                    <a:pt x="1985" y="15018"/>
                  </a:lnTo>
                  <a:lnTo>
                    <a:pt x="1270" y="14171"/>
                  </a:lnTo>
                  <a:lnTo>
                    <a:pt x="0" y="10388"/>
                  </a:lnTo>
                  <a:lnTo>
                    <a:pt x="4188" y="10935"/>
                  </a:lnTo>
                  <a:lnTo>
                    <a:pt x="5385" y="11488"/>
                  </a:lnTo>
                  <a:lnTo>
                    <a:pt x="6663" y="11388"/>
                  </a:lnTo>
                  <a:lnTo>
                    <a:pt x="8902" y="8348"/>
                  </a:lnTo>
                  <a:lnTo>
                    <a:pt x="12376" y="4488"/>
                  </a:lnTo>
                  <a:lnTo>
                    <a:pt x="13747" y="4127"/>
                  </a:lnTo>
                  <a:lnTo>
                    <a:pt x="14286" y="2492"/>
                  </a:lnTo>
                  <a:lnTo>
                    <a:pt x="16531" y="626"/>
                  </a:lnTo>
                  <a:lnTo>
                    <a:pt x="19430" y="0"/>
                  </a:lnTo>
                  <a:lnTo>
                    <a:pt x="19588" y="1765"/>
                  </a:lnTo>
                  <a:lnTo>
                    <a:pt x="22749" y="1695"/>
                  </a:lnTo>
                  <a:lnTo>
                    <a:pt x="24451" y="2707"/>
                  </a:lnTo>
                  <a:lnTo>
                    <a:pt x="25204" y="3883"/>
                  </a:lnTo>
                  <a:lnTo>
                    <a:pt x="26986" y="4242"/>
                  </a:lnTo>
                  <a:lnTo>
                    <a:pt x="28864" y="5778"/>
                  </a:lnTo>
                  <a:lnTo>
                    <a:pt x="28520" y="11766"/>
                  </a:lnTo>
                  <a:lnTo>
                    <a:pt x="27583" y="15037"/>
                  </a:lnTo>
                  <a:lnTo>
                    <a:pt x="27195" y="18570"/>
                  </a:lnTo>
                  <a:lnTo>
                    <a:pt x="27705" y="19977"/>
                  </a:lnTo>
                  <a:lnTo>
                    <a:pt x="27093" y="22756"/>
                  </a:lnTo>
                  <a:lnTo>
                    <a:pt x="26498" y="23181"/>
                  </a:lnTo>
                  <a:lnTo>
                    <a:pt x="25274" y="26581"/>
                  </a:lnTo>
                  <a:lnTo>
                    <a:pt x="20961" y="31904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7" name="Polygon form 1437"/>
            <p:cNvSpPr/>
            <p:nvPr/>
          </p:nvSpPr>
          <p:spPr>
            <a:xfrm>
              <a:off x="774685" y="4538965"/>
              <a:ext cx="13221" cy="12096"/>
            </a:xfrm>
            <a:custGeom>
              <a:avLst/>
              <a:gdLst/>
              <a:ahLst/>
              <a:cxnLst/>
              <a:rect l="0" t="0" r="0" b="0"/>
              <a:pathLst>
                <a:path w="13221" h="12096">
                  <a:moveTo>
                    <a:pt x="10863" y="1678"/>
                  </a:moveTo>
                  <a:lnTo>
                    <a:pt x="12073" y="1649"/>
                  </a:lnTo>
                  <a:lnTo>
                    <a:pt x="11432" y="3730"/>
                  </a:lnTo>
                  <a:lnTo>
                    <a:pt x="13221" y="5519"/>
                  </a:lnTo>
                  <a:lnTo>
                    <a:pt x="12939" y="7739"/>
                  </a:lnTo>
                  <a:lnTo>
                    <a:pt x="12165" y="7957"/>
                  </a:lnTo>
                  <a:lnTo>
                    <a:pt x="11574" y="8394"/>
                  </a:lnTo>
                  <a:lnTo>
                    <a:pt x="10574" y="9501"/>
                  </a:lnTo>
                  <a:lnTo>
                    <a:pt x="10306" y="12096"/>
                  </a:lnTo>
                  <a:lnTo>
                    <a:pt x="7156" y="10349"/>
                  </a:lnTo>
                  <a:lnTo>
                    <a:pt x="5717" y="8398"/>
                  </a:lnTo>
                  <a:lnTo>
                    <a:pt x="4346" y="7370"/>
                  </a:lnTo>
                  <a:lnTo>
                    <a:pt x="2657" y="5630"/>
                  </a:lnTo>
                  <a:lnTo>
                    <a:pt x="1813" y="4180"/>
                  </a:lnTo>
                  <a:lnTo>
                    <a:pt x="0" y="1998"/>
                  </a:lnTo>
                  <a:lnTo>
                    <a:pt x="544" y="38"/>
                  </a:lnTo>
                  <a:lnTo>
                    <a:pt x="1828" y="1105"/>
                  </a:lnTo>
                  <a:lnTo>
                    <a:pt x="2472" y="122"/>
                  </a:lnTo>
                  <a:lnTo>
                    <a:pt x="4020" y="0"/>
                  </a:lnTo>
                  <a:lnTo>
                    <a:pt x="6955" y="748"/>
                  </a:lnTo>
                  <a:lnTo>
                    <a:pt x="9256" y="655"/>
                  </a:lnTo>
                  <a:lnTo>
                    <a:pt x="10863" y="1678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8" name="Polygon form 1438"/>
            <p:cNvSpPr/>
            <p:nvPr/>
          </p:nvSpPr>
          <p:spPr>
            <a:xfrm>
              <a:off x="794916" y="4486944"/>
              <a:ext cx="29036" cy="22645"/>
            </a:xfrm>
            <a:custGeom>
              <a:avLst/>
              <a:gdLst/>
              <a:ahLst/>
              <a:cxnLst/>
              <a:rect l="0" t="0" r="0" b="0"/>
              <a:pathLst>
                <a:path w="29036" h="22645">
                  <a:moveTo>
                    <a:pt x="0" y="10897"/>
                  </a:moveTo>
                  <a:lnTo>
                    <a:pt x="3000" y="10874"/>
                  </a:lnTo>
                  <a:lnTo>
                    <a:pt x="6080" y="9039"/>
                  </a:lnTo>
                  <a:lnTo>
                    <a:pt x="6364" y="6370"/>
                  </a:lnTo>
                  <a:lnTo>
                    <a:pt x="8624" y="4814"/>
                  </a:lnTo>
                  <a:lnTo>
                    <a:pt x="7976" y="2714"/>
                  </a:lnTo>
                  <a:lnTo>
                    <a:pt x="9689" y="1884"/>
                  </a:lnTo>
                  <a:lnTo>
                    <a:pt x="12619" y="0"/>
                  </a:lnTo>
                  <a:lnTo>
                    <a:pt x="16031" y="1107"/>
                  </a:lnTo>
                  <a:lnTo>
                    <a:pt x="16685" y="2264"/>
                  </a:lnTo>
                  <a:lnTo>
                    <a:pt x="18171" y="1666"/>
                  </a:lnTo>
                  <a:lnTo>
                    <a:pt x="21364" y="2717"/>
                  </a:lnTo>
                  <a:lnTo>
                    <a:pt x="22102" y="4917"/>
                  </a:lnTo>
                  <a:lnTo>
                    <a:pt x="21697" y="6201"/>
                  </a:lnTo>
                  <a:lnTo>
                    <a:pt x="24229" y="9234"/>
                  </a:lnTo>
                  <a:lnTo>
                    <a:pt x="25655" y="10061"/>
                  </a:lnTo>
                  <a:lnTo>
                    <a:pt x="25637" y="10915"/>
                  </a:lnTo>
                  <a:lnTo>
                    <a:pt x="27890" y="11692"/>
                  </a:lnTo>
                  <a:lnTo>
                    <a:pt x="29036" y="12924"/>
                  </a:lnTo>
                  <a:lnTo>
                    <a:pt x="28031" y="13983"/>
                  </a:lnTo>
                  <a:lnTo>
                    <a:pt x="25487" y="13881"/>
                  </a:lnTo>
                  <a:lnTo>
                    <a:pt x="24972" y="14334"/>
                  </a:lnTo>
                  <a:lnTo>
                    <a:pt x="26004" y="15879"/>
                  </a:lnTo>
                  <a:lnTo>
                    <a:pt x="27349" y="18874"/>
                  </a:lnTo>
                  <a:lnTo>
                    <a:pt x="24702" y="19216"/>
                  </a:lnTo>
                  <a:lnTo>
                    <a:pt x="23921" y="20272"/>
                  </a:lnTo>
                  <a:lnTo>
                    <a:pt x="24145" y="22645"/>
                  </a:lnTo>
                  <a:lnTo>
                    <a:pt x="22804" y="22218"/>
                  </a:lnTo>
                  <a:lnTo>
                    <a:pt x="19987" y="22507"/>
                  </a:lnTo>
                  <a:lnTo>
                    <a:pt x="18969" y="21424"/>
                  </a:lnTo>
                  <a:lnTo>
                    <a:pt x="17921" y="22270"/>
                  </a:lnTo>
                  <a:lnTo>
                    <a:pt x="16618" y="21615"/>
                  </a:lnTo>
                  <a:lnTo>
                    <a:pt x="14112" y="21572"/>
                  </a:lnTo>
                  <a:lnTo>
                    <a:pt x="10407" y="20513"/>
                  </a:lnTo>
                  <a:lnTo>
                    <a:pt x="7162" y="20206"/>
                  </a:lnTo>
                  <a:lnTo>
                    <a:pt x="4733" y="20356"/>
                  </a:lnTo>
                  <a:lnTo>
                    <a:pt x="3185" y="21662"/>
                  </a:lnTo>
                  <a:lnTo>
                    <a:pt x="1697" y="21872"/>
                  </a:lnTo>
                  <a:lnTo>
                    <a:pt x="1345" y="19779"/>
                  </a:lnTo>
                  <a:lnTo>
                    <a:pt x="70" y="17616"/>
                  </a:lnTo>
                  <a:lnTo>
                    <a:pt x="1815" y="16623"/>
                  </a:lnTo>
                  <a:lnTo>
                    <a:pt x="1562" y="14748"/>
                  </a:lnTo>
                  <a:lnTo>
                    <a:pt x="438" y="12975"/>
                  </a:lnTo>
                  <a:lnTo>
                    <a:pt x="0" y="1089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9" name="Polygon form 1439"/>
            <p:cNvSpPr/>
            <p:nvPr/>
          </p:nvSpPr>
          <p:spPr>
            <a:xfrm>
              <a:off x="787708" y="4550832"/>
              <a:ext cx="6489" cy="14401"/>
            </a:xfrm>
            <a:custGeom>
              <a:avLst/>
              <a:gdLst/>
              <a:ahLst/>
              <a:cxnLst/>
              <a:rect l="0" t="0" r="0" b="0"/>
              <a:pathLst>
                <a:path w="6489" h="14401">
                  <a:moveTo>
                    <a:pt x="4525" y="3883"/>
                  </a:moveTo>
                  <a:lnTo>
                    <a:pt x="4241" y="5490"/>
                  </a:lnTo>
                  <a:lnTo>
                    <a:pt x="4914" y="7503"/>
                  </a:lnTo>
                  <a:lnTo>
                    <a:pt x="6442" y="8631"/>
                  </a:lnTo>
                  <a:lnTo>
                    <a:pt x="6489" y="9869"/>
                  </a:lnTo>
                  <a:lnTo>
                    <a:pt x="5435" y="10566"/>
                  </a:lnTo>
                  <a:lnTo>
                    <a:pt x="5367" y="12098"/>
                  </a:lnTo>
                  <a:lnTo>
                    <a:pt x="3964" y="14401"/>
                  </a:lnTo>
                  <a:lnTo>
                    <a:pt x="3349" y="14078"/>
                  </a:lnTo>
                  <a:lnTo>
                    <a:pt x="3190" y="13043"/>
                  </a:lnTo>
                  <a:lnTo>
                    <a:pt x="1146" y="11485"/>
                  </a:lnTo>
                  <a:lnTo>
                    <a:pt x="655" y="9247"/>
                  </a:lnTo>
                  <a:lnTo>
                    <a:pt x="666" y="6032"/>
                  </a:lnTo>
                  <a:lnTo>
                    <a:pt x="1002" y="4565"/>
                  </a:lnTo>
                  <a:lnTo>
                    <a:pt x="362" y="3831"/>
                  </a:lnTo>
                  <a:lnTo>
                    <a:pt x="0" y="2336"/>
                  </a:lnTo>
                  <a:lnTo>
                    <a:pt x="1261" y="0"/>
                  </a:lnTo>
                  <a:lnTo>
                    <a:pt x="1559" y="883"/>
                  </a:lnTo>
                  <a:lnTo>
                    <a:pt x="2433" y="455"/>
                  </a:lnTo>
                  <a:lnTo>
                    <a:pt x="3275" y="1708"/>
                  </a:lnTo>
                  <a:lnTo>
                    <a:pt x="4134" y="2180"/>
                  </a:lnTo>
                  <a:lnTo>
                    <a:pt x="4525" y="388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0" name="Polygon form 1440"/>
            <p:cNvSpPr/>
            <p:nvPr/>
          </p:nvSpPr>
          <p:spPr>
            <a:xfrm>
              <a:off x="384653" y="4660471"/>
              <a:ext cx="6170" cy="12820"/>
            </a:xfrm>
            <a:custGeom>
              <a:avLst/>
              <a:gdLst/>
              <a:ahLst/>
              <a:cxnLst/>
              <a:rect l="0" t="0" r="0" b="0"/>
              <a:pathLst>
                <a:path w="6170" h="12820">
                  <a:moveTo>
                    <a:pt x="1834" y="3319"/>
                  </a:moveTo>
                  <a:lnTo>
                    <a:pt x="1928" y="2593"/>
                  </a:lnTo>
                  <a:lnTo>
                    <a:pt x="2420" y="2378"/>
                  </a:lnTo>
                  <a:lnTo>
                    <a:pt x="3002" y="2981"/>
                  </a:lnTo>
                  <a:lnTo>
                    <a:pt x="4853" y="44"/>
                  </a:lnTo>
                  <a:lnTo>
                    <a:pt x="5576" y="0"/>
                  </a:lnTo>
                  <a:lnTo>
                    <a:pt x="5465" y="723"/>
                  </a:lnTo>
                  <a:lnTo>
                    <a:pt x="6170" y="766"/>
                  </a:lnTo>
                  <a:lnTo>
                    <a:pt x="5880" y="2104"/>
                  </a:lnTo>
                  <a:lnTo>
                    <a:pt x="4916" y="4219"/>
                  </a:lnTo>
                  <a:lnTo>
                    <a:pt x="5119" y="4990"/>
                  </a:lnTo>
                  <a:lnTo>
                    <a:pt x="4440" y="6743"/>
                  </a:lnTo>
                  <a:lnTo>
                    <a:pt x="4602" y="7221"/>
                  </a:lnTo>
                  <a:lnTo>
                    <a:pt x="3775" y="9700"/>
                  </a:lnTo>
                  <a:lnTo>
                    <a:pt x="2834" y="10990"/>
                  </a:lnTo>
                  <a:lnTo>
                    <a:pt x="2130" y="11130"/>
                  </a:lnTo>
                  <a:lnTo>
                    <a:pt x="1125" y="12820"/>
                  </a:lnTo>
                  <a:lnTo>
                    <a:pt x="0" y="12793"/>
                  </a:lnTo>
                  <a:lnTo>
                    <a:pt x="1161" y="7230"/>
                  </a:lnTo>
                  <a:lnTo>
                    <a:pt x="1834" y="3319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1" name="Polygon form 1441"/>
            <p:cNvSpPr/>
            <p:nvPr/>
          </p:nvSpPr>
          <p:spPr>
            <a:xfrm>
              <a:off x="456653" y="4799070"/>
              <a:ext cx="48898" cy="63466"/>
            </a:xfrm>
            <a:custGeom>
              <a:avLst/>
              <a:gdLst/>
              <a:ahLst/>
              <a:cxnLst/>
              <a:rect l="0" t="0" r="0" b="0"/>
              <a:pathLst>
                <a:path w="48898" h="63466">
                  <a:moveTo>
                    <a:pt x="31259" y="58983"/>
                  </a:moveTo>
                  <a:lnTo>
                    <a:pt x="26994" y="58882"/>
                  </a:lnTo>
                  <a:lnTo>
                    <a:pt x="26132" y="62786"/>
                  </a:lnTo>
                  <a:lnTo>
                    <a:pt x="23421" y="59363"/>
                  </a:lnTo>
                  <a:lnTo>
                    <a:pt x="18382" y="58305"/>
                  </a:lnTo>
                  <a:lnTo>
                    <a:pt x="15973" y="62737"/>
                  </a:lnTo>
                  <a:lnTo>
                    <a:pt x="13409" y="63466"/>
                  </a:lnTo>
                  <a:lnTo>
                    <a:pt x="10897" y="56851"/>
                  </a:lnTo>
                  <a:lnTo>
                    <a:pt x="8078" y="51482"/>
                  </a:lnTo>
                  <a:lnTo>
                    <a:pt x="8584" y="46780"/>
                  </a:lnTo>
                  <a:lnTo>
                    <a:pt x="6336" y="44777"/>
                  </a:lnTo>
                  <a:lnTo>
                    <a:pt x="5365" y="41299"/>
                  </a:lnTo>
                  <a:lnTo>
                    <a:pt x="3095" y="38048"/>
                  </a:lnTo>
                  <a:lnTo>
                    <a:pt x="4825" y="32779"/>
                  </a:lnTo>
                  <a:lnTo>
                    <a:pt x="2728" y="28741"/>
                  </a:lnTo>
                  <a:lnTo>
                    <a:pt x="3413" y="27098"/>
                  </a:lnTo>
                  <a:lnTo>
                    <a:pt x="2539" y="25316"/>
                  </a:lnTo>
                  <a:lnTo>
                    <a:pt x="3761" y="22872"/>
                  </a:lnTo>
                  <a:lnTo>
                    <a:pt x="3420" y="18752"/>
                  </a:lnTo>
                  <a:lnTo>
                    <a:pt x="3283" y="15345"/>
                  </a:lnTo>
                  <a:lnTo>
                    <a:pt x="3951" y="13695"/>
                  </a:lnTo>
                  <a:lnTo>
                    <a:pt x="0" y="5944"/>
                  </a:lnTo>
                  <a:lnTo>
                    <a:pt x="2867" y="6317"/>
                  </a:lnTo>
                  <a:lnTo>
                    <a:pt x="4822" y="6187"/>
                  </a:lnTo>
                  <a:lnTo>
                    <a:pt x="5560" y="4712"/>
                  </a:lnTo>
                  <a:lnTo>
                    <a:pt x="8753" y="2711"/>
                  </a:lnTo>
                  <a:lnTo>
                    <a:pt x="10637" y="873"/>
                  </a:lnTo>
                  <a:lnTo>
                    <a:pt x="15580" y="0"/>
                  </a:lnTo>
                  <a:lnTo>
                    <a:pt x="15422" y="3624"/>
                  </a:lnTo>
                  <a:lnTo>
                    <a:pt x="16026" y="5475"/>
                  </a:lnTo>
                  <a:lnTo>
                    <a:pt x="15966" y="8716"/>
                  </a:lnTo>
                  <a:lnTo>
                    <a:pt x="20450" y="12985"/>
                  </a:lnTo>
                  <a:lnTo>
                    <a:pt x="24776" y="13724"/>
                  </a:lnTo>
                  <a:lnTo>
                    <a:pt x="26423" y="15504"/>
                  </a:lnTo>
                  <a:lnTo>
                    <a:pt x="29073" y="16423"/>
                  </a:lnTo>
                  <a:lnTo>
                    <a:pt x="30765" y="17799"/>
                  </a:lnTo>
                  <a:lnTo>
                    <a:pt x="33150" y="17719"/>
                  </a:lnTo>
                  <a:lnTo>
                    <a:pt x="35478" y="19115"/>
                  </a:lnTo>
                  <a:lnTo>
                    <a:pt x="35890" y="21892"/>
                  </a:lnTo>
                  <a:lnTo>
                    <a:pt x="36756" y="23285"/>
                  </a:lnTo>
                  <a:lnTo>
                    <a:pt x="36999" y="25356"/>
                  </a:lnTo>
                  <a:lnTo>
                    <a:pt x="35902" y="25453"/>
                  </a:lnTo>
                  <a:lnTo>
                    <a:pt x="37907" y="31026"/>
                  </a:lnTo>
                  <a:lnTo>
                    <a:pt x="45165" y="31110"/>
                  </a:lnTo>
                  <a:lnTo>
                    <a:pt x="44890" y="33889"/>
                  </a:lnTo>
                  <a:lnTo>
                    <a:pt x="45491" y="35776"/>
                  </a:lnTo>
                  <a:lnTo>
                    <a:pt x="47690" y="37088"/>
                  </a:lnTo>
                  <a:lnTo>
                    <a:pt x="48898" y="40054"/>
                  </a:lnTo>
                  <a:lnTo>
                    <a:pt x="48652" y="43841"/>
                  </a:lnTo>
                  <a:lnTo>
                    <a:pt x="47868" y="45959"/>
                  </a:lnTo>
                  <a:lnTo>
                    <a:pt x="48553" y="48685"/>
                  </a:lnTo>
                  <a:lnTo>
                    <a:pt x="47505" y="49698"/>
                  </a:lnTo>
                  <a:lnTo>
                    <a:pt x="47261" y="48221"/>
                  </a:lnTo>
                  <a:lnTo>
                    <a:pt x="43479" y="45834"/>
                  </a:lnTo>
                  <a:lnTo>
                    <a:pt x="39992" y="45831"/>
                  </a:lnTo>
                  <a:lnTo>
                    <a:pt x="33640" y="47357"/>
                  </a:lnTo>
                  <a:lnTo>
                    <a:pt x="32399" y="51623"/>
                  </a:lnTo>
                  <a:lnTo>
                    <a:pt x="32656" y="54211"/>
                  </a:lnTo>
                  <a:lnTo>
                    <a:pt x="32009" y="59998"/>
                  </a:lnTo>
                  <a:lnTo>
                    <a:pt x="31259" y="5898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2" name="Polygon form 1442"/>
            <p:cNvSpPr/>
            <p:nvPr/>
          </p:nvSpPr>
          <p:spPr>
            <a:xfrm>
              <a:off x="438470" y="4726667"/>
              <a:ext cx="150394" cy="186609"/>
            </a:xfrm>
            <a:custGeom>
              <a:avLst/>
              <a:gdLst/>
              <a:ahLst/>
              <a:cxnLst/>
              <a:rect l="0" t="0" r="0" b="0"/>
              <a:pathLst>
                <a:path w="150394" h="186609">
                  <a:moveTo>
                    <a:pt x="75083" y="170101"/>
                  </a:moveTo>
                  <a:lnTo>
                    <a:pt x="78737" y="163457"/>
                  </a:lnTo>
                  <a:lnTo>
                    <a:pt x="82059" y="158717"/>
                  </a:lnTo>
                  <a:lnTo>
                    <a:pt x="84193" y="156714"/>
                  </a:lnTo>
                  <a:lnTo>
                    <a:pt x="86858" y="154011"/>
                  </a:lnTo>
                  <a:lnTo>
                    <a:pt x="86359" y="150198"/>
                  </a:lnTo>
                  <a:lnTo>
                    <a:pt x="84113" y="147484"/>
                  </a:lnTo>
                  <a:lnTo>
                    <a:pt x="82428" y="148440"/>
                  </a:lnTo>
                  <a:lnTo>
                    <a:pt x="82747" y="145667"/>
                  </a:lnTo>
                  <a:lnTo>
                    <a:pt x="82843" y="142832"/>
                  </a:lnTo>
                  <a:lnTo>
                    <a:pt x="82481" y="140206"/>
                  </a:lnTo>
                  <a:lnTo>
                    <a:pt x="81032" y="139367"/>
                  </a:lnTo>
                  <a:lnTo>
                    <a:pt x="79753" y="140169"/>
                  </a:lnTo>
                  <a:lnTo>
                    <a:pt x="78345" y="139987"/>
                  </a:lnTo>
                  <a:lnTo>
                    <a:pt x="77658" y="138156"/>
                  </a:lnTo>
                  <a:lnTo>
                    <a:pt x="76722" y="133781"/>
                  </a:lnTo>
                  <a:lnTo>
                    <a:pt x="75839" y="132366"/>
                  </a:lnTo>
                  <a:lnTo>
                    <a:pt x="73160" y="131122"/>
                  </a:lnTo>
                  <a:lnTo>
                    <a:pt x="71767" y="132091"/>
                  </a:lnTo>
                  <a:lnTo>
                    <a:pt x="67722" y="131253"/>
                  </a:lnTo>
                  <a:lnTo>
                    <a:pt x="67124" y="124744"/>
                  </a:lnTo>
                  <a:lnTo>
                    <a:pt x="65689" y="122101"/>
                  </a:lnTo>
                  <a:lnTo>
                    <a:pt x="66737" y="121088"/>
                  </a:lnTo>
                  <a:lnTo>
                    <a:pt x="66051" y="118363"/>
                  </a:lnTo>
                  <a:lnTo>
                    <a:pt x="66835" y="116244"/>
                  </a:lnTo>
                  <a:lnTo>
                    <a:pt x="67081" y="112457"/>
                  </a:lnTo>
                  <a:lnTo>
                    <a:pt x="65873" y="109491"/>
                  </a:lnTo>
                  <a:lnTo>
                    <a:pt x="63674" y="108179"/>
                  </a:lnTo>
                  <a:lnTo>
                    <a:pt x="63074" y="106292"/>
                  </a:lnTo>
                  <a:lnTo>
                    <a:pt x="63349" y="103513"/>
                  </a:lnTo>
                  <a:lnTo>
                    <a:pt x="56090" y="103429"/>
                  </a:lnTo>
                  <a:lnTo>
                    <a:pt x="54086" y="97856"/>
                  </a:lnTo>
                  <a:lnTo>
                    <a:pt x="55183" y="97760"/>
                  </a:lnTo>
                  <a:lnTo>
                    <a:pt x="54940" y="95688"/>
                  </a:lnTo>
                  <a:lnTo>
                    <a:pt x="54074" y="94295"/>
                  </a:lnTo>
                  <a:lnTo>
                    <a:pt x="53661" y="91519"/>
                  </a:lnTo>
                  <a:lnTo>
                    <a:pt x="51333" y="90123"/>
                  </a:lnTo>
                  <a:lnTo>
                    <a:pt x="48948" y="90202"/>
                  </a:lnTo>
                  <a:lnTo>
                    <a:pt x="47256" y="88826"/>
                  </a:lnTo>
                  <a:lnTo>
                    <a:pt x="44606" y="87907"/>
                  </a:lnTo>
                  <a:lnTo>
                    <a:pt x="42960" y="86127"/>
                  </a:lnTo>
                  <a:lnTo>
                    <a:pt x="38634" y="85388"/>
                  </a:lnTo>
                  <a:lnTo>
                    <a:pt x="34150" y="81119"/>
                  </a:lnTo>
                  <a:lnTo>
                    <a:pt x="34210" y="77878"/>
                  </a:lnTo>
                  <a:lnTo>
                    <a:pt x="33606" y="76027"/>
                  </a:lnTo>
                  <a:lnTo>
                    <a:pt x="33763" y="72403"/>
                  </a:lnTo>
                  <a:lnTo>
                    <a:pt x="28820" y="73276"/>
                  </a:lnTo>
                  <a:lnTo>
                    <a:pt x="26936" y="75114"/>
                  </a:lnTo>
                  <a:lnTo>
                    <a:pt x="23744" y="77115"/>
                  </a:lnTo>
                  <a:lnTo>
                    <a:pt x="23006" y="78590"/>
                  </a:lnTo>
                  <a:lnTo>
                    <a:pt x="21051" y="78720"/>
                  </a:lnTo>
                  <a:lnTo>
                    <a:pt x="18183" y="78347"/>
                  </a:lnTo>
                  <a:lnTo>
                    <a:pt x="16100" y="79210"/>
                  </a:lnTo>
                  <a:lnTo>
                    <a:pt x="14320" y="78676"/>
                  </a:lnTo>
                  <a:lnTo>
                    <a:pt x="14021" y="71303"/>
                  </a:lnTo>
                  <a:lnTo>
                    <a:pt x="11094" y="74200"/>
                  </a:lnTo>
                  <a:lnTo>
                    <a:pt x="7715" y="74116"/>
                  </a:lnTo>
                  <a:lnTo>
                    <a:pt x="6079" y="71541"/>
                  </a:lnTo>
                  <a:lnTo>
                    <a:pt x="3523" y="71289"/>
                  </a:lnTo>
                  <a:lnTo>
                    <a:pt x="4184" y="69191"/>
                  </a:lnTo>
                  <a:lnTo>
                    <a:pt x="1862" y="66254"/>
                  </a:lnTo>
                  <a:lnTo>
                    <a:pt x="0" y="61886"/>
                  </a:lnTo>
                  <a:lnTo>
                    <a:pt x="960" y="60986"/>
                  </a:lnTo>
                  <a:lnTo>
                    <a:pt x="843" y="58930"/>
                  </a:lnTo>
                  <a:lnTo>
                    <a:pt x="3088" y="57505"/>
                  </a:lnTo>
                  <a:lnTo>
                    <a:pt x="2578" y="54877"/>
                  </a:lnTo>
                  <a:lnTo>
                    <a:pt x="3482" y="53177"/>
                  </a:lnTo>
                  <a:lnTo>
                    <a:pt x="3665" y="50904"/>
                  </a:lnTo>
                  <a:lnTo>
                    <a:pt x="7934" y="47568"/>
                  </a:lnTo>
                  <a:lnTo>
                    <a:pt x="11050" y="46616"/>
                  </a:lnTo>
                  <a:lnTo>
                    <a:pt x="11542" y="45883"/>
                  </a:lnTo>
                  <a:lnTo>
                    <a:pt x="15011" y="46093"/>
                  </a:lnTo>
                  <a:lnTo>
                    <a:pt x="16458" y="32785"/>
                  </a:lnTo>
                  <a:lnTo>
                    <a:pt x="16528" y="30681"/>
                  </a:lnTo>
                  <a:lnTo>
                    <a:pt x="15909" y="27904"/>
                  </a:lnTo>
                  <a:lnTo>
                    <a:pt x="14198" y="26135"/>
                  </a:lnTo>
                  <a:lnTo>
                    <a:pt x="14222" y="22608"/>
                  </a:lnTo>
                  <a:lnTo>
                    <a:pt x="16392" y="21811"/>
                  </a:lnTo>
                  <a:lnTo>
                    <a:pt x="17159" y="22313"/>
                  </a:lnTo>
                  <a:lnTo>
                    <a:pt x="17299" y="20456"/>
                  </a:lnTo>
                  <a:lnTo>
                    <a:pt x="15050" y="19952"/>
                  </a:lnTo>
                  <a:lnTo>
                    <a:pt x="15033" y="16915"/>
                  </a:lnTo>
                  <a:lnTo>
                    <a:pt x="22524" y="17038"/>
                  </a:lnTo>
                  <a:lnTo>
                    <a:pt x="23818" y="15372"/>
                  </a:lnTo>
                  <a:lnTo>
                    <a:pt x="24866" y="16910"/>
                  </a:lnTo>
                  <a:lnTo>
                    <a:pt x="25588" y="19766"/>
                  </a:lnTo>
                  <a:lnTo>
                    <a:pt x="26318" y="19171"/>
                  </a:lnTo>
                  <a:lnTo>
                    <a:pt x="28418" y="21732"/>
                  </a:lnTo>
                  <a:lnTo>
                    <a:pt x="31411" y="21421"/>
                  </a:lnTo>
                  <a:lnTo>
                    <a:pt x="32164" y="19943"/>
                  </a:lnTo>
                  <a:lnTo>
                    <a:pt x="35034" y="18819"/>
                  </a:lnTo>
                  <a:lnTo>
                    <a:pt x="36625" y="18029"/>
                  </a:lnTo>
                  <a:lnTo>
                    <a:pt x="37095" y="15985"/>
                  </a:lnTo>
                  <a:lnTo>
                    <a:pt x="39860" y="14618"/>
                  </a:lnTo>
                  <a:lnTo>
                    <a:pt x="39667" y="13603"/>
                  </a:lnTo>
                  <a:lnTo>
                    <a:pt x="36417" y="13180"/>
                  </a:lnTo>
                  <a:lnTo>
                    <a:pt x="35940" y="10137"/>
                  </a:lnTo>
                  <a:lnTo>
                    <a:pt x="36170" y="6901"/>
                  </a:lnTo>
                  <a:lnTo>
                    <a:pt x="34483" y="5642"/>
                  </a:lnTo>
                  <a:lnTo>
                    <a:pt x="35215" y="5200"/>
                  </a:lnTo>
                  <a:lnTo>
                    <a:pt x="38042" y="5831"/>
                  </a:lnTo>
                  <a:lnTo>
                    <a:pt x="41067" y="7049"/>
                  </a:lnTo>
                  <a:lnTo>
                    <a:pt x="42205" y="5914"/>
                  </a:lnTo>
                  <a:lnTo>
                    <a:pt x="44987" y="5177"/>
                  </a:lnTo>
                  <a:lnTo>
                    <a:pt x="49334" y="3393"/>
                  </a:lnTo>
                  <a:lnTo>
                    <a:pt x="50793" y="1563"/>
                  </a:lnTo>
                  <a:lnTo>
                    <a:pt x="50327" y="202"/>
                  </a:lnTo>
                  <a:lnTo>
                    <a:pt x="52330" y="0"/>
                  </a:lnTo>
                  <a:lnTo>
                    <a:pt x="53188" y="1113"/>
                  </a:lnTo>
                  <a:lnTo>
                    <a:pt x="52626" y="3223"/>
                  </a:lnTo>
                  <a:lnTo>
                    <a:pt x="53926" y="3958"/>
                  </a:lnTo>
                  <a:lnTo>
                    <a:pt x="54749" y="6196"/>
                  </a:lnTo>
                  <a:lnTo>
                    <a:pt x="53644" y="7887"/>
                  </a:lnTo>
                  <a:lnTo>
                    <a:pt x="52952" y="11980"/>
                  </a:lnTo>
                  <a:lnTo>
                    <a:pt x="53899" y="14415"/>
                  </a:lnTo>
                  <a:lnTo>
                    <a:pt x="54150" y="16641"/>
                  </a:lnTo>
                  <a:lnTo>
                    <a:pt x="56494" y="18901"/>
                  </a:lnTo>
                  <a:lnTo>
                    <a:pt x="58380" y="19142"/>
                  </a:lnTo>
                  <a:lnTo>
                    <a:pt x="58813" y="18201"/>
                  </a:lnTo>
                  <a:lnTo>
                    <a:pt x="60030" y="17995"/>
                  </a:lnTo>
                  <a:lnTo>
                    <a:pt x="61779" y="17155"/>
                  </a:lnTo>
                  <a:lnTo>
                    <a:pt x="63043" y="15880"/>
                  </a:lnTo>
                  <a:lnTo>
                    <a:pt x="65165" y="16291"/>
                  </a:lnTo>
                  <a:lnTo>
                    <a:pt x="66103" y="16121"/>
                  </a:lnTo>
                  <a:lnTo>
                    <a:pt x="68189" y="16517"/>
                  </a:lnTo>
                  <a:lnTo>
                    <a:pt x="68547" y="15538"/>
                  </a:lnTo>
                  <a:lnTo>
                    <a:pt x="67913" y="14583"/>
                  </a:lnTo>
                  <a:lnTo>
                    <a:pt x="68317" y="13195"/>
                  </a:lnTo>
                  <a:lnTo>
                    <a:pt x="69862" y="13625"/>
                  </a:lnTo>
                  <a:lnTo>
                    <a:pt x="71685" y="13139"/>
                  </a:lnTo>
                  <a:lnTo>
                    <a:pt x="73873" y="14159"/>
                  </a:lnTo>
                  <a:lnTo>
                    <a:pt x="75540" y="15150"/>
                  </a:lnTo>
                  <a:lnTo>
                    <a:pt x="76747" y="13854"/>
                  </a:lnTo>
                  <a:lnTo>
                    <a:pt x="77604" y="14056"/>
                  </a:lnTo>
                  <a:lnTo>
                    <a:pt x="78112" y="15405"/>
                  </a:lnTo>
                  <a:lnTo>
                    <a:pt x="79957" y="15066"/>
                  </a:lnTo>
                  <a:lnTo>
                    <a:pt x="81454" y="13251"/>
                  </a:lnTo>
                  <a:lnTo>
                    <a:pt x="82688" y="9731"/>
                  </a:lnTo>
                  <a:lnTo>
                    <a:pt x="85048" y="5362"/>
                  </a:lnTo>
                  <a:lnTo>
                    <a:pt x="86362" y="5140"/>
                  </a:lnTo>
                  <a:lnTo>
                    <a:pt x="87258" y="7787"/>
                  </a:lnTo>
                  <a:lnTo>
                    <a:pt x="89293" y="16150"/>
                  </a:lnTo>
                  <a:lnTo>
                    <a:pt x="91342" y="16942"/>
                  </a:lnTo>
                  <a:lnTo>
                    <a:pt x="91423" y="20239"/>
                  </a:lnTo>
                  <a:lnTo>
                    <a:pt x="88517" y="24170"/>
                  </a:lnTo>
                  <a:lnTo>
                    <a:pt x="89713" y="25611"/>
                  </a:lnTo>
                  <a:lnTo>
                    <a:pt x="96512" y="26360"/>
                  </a:lnTo>
                  <a:lnTo>
                    <a:pt x="96668" y="31143"/>
                  </a:lnTo>
                  <a:lnTo>
                    <a:pt x="99576" y="28010"/>
                  </a:lnTo>
                  <a:lnTo>
                    <a:pt x="104422" y="29721"/>
                  </a:lnTo>
                  <a:lnTo>
                    <a:pt x="110827" y="32625"/>
                  </a:lnTo>
                  <a:lnTo>
                    <a:pt x="112727" y="35413"/>
                  </a:lnTo>
                  <a:lnTo>
                    <a:pt x="112126" y="38049"/>
                  </a:lnTo>
                  <a:lnTo>
                    <a:pt x="116580" y="36574"/>
                  </a:lnTo>
                  <a:lnTo>
                    <a:pt x="124091" y="39076"/>
                  </a:lnTo>
                  <a:lnTo>
                    <a:pt x="129832" y="38880"/>
                  </a:lnTo>
                  <a:lnTo>
                    <a:pt x="135566" y="42796"/>
                  </a:lnTo>
                  <a:lnTo>
                    <a:pt x="140560" y="48098"/>
                  </a:lnTo>
                  <a:lnTo>
                    <a:pt x="143544" y="49457"/>
                  </a:lnTo>
                  <a:lnTo>
                    <a:pt x="146831" y="49638"/>
                  </a:lnTo>
                  <a:lnTo>
                    <a:pt x="148251" y="51128"/>
                  </a:lnTo>
                  <a:lnTo>
                    <a:pt x="149685" y="57155"/>
                  </a:lnTo>
                  <a:lnTo>
                    <a:pt x="150394" y="60018"/>
                  </a:lnTo>
                  <a:lnTo>
                    <a:pt x="149097" y="67856"/>
                  </a:lnTo>
                  <a:lnTo>
                    <a:pt x="147256" y="70959"/>
                  </a:lnTo>
                  <a:lnTo>
                    <a:pt x="142126" y="77585"/>
                  </a:lnTo>
                  <a:lnTo>
                    <a:pt x="139935" y="82962"/>
                  </a:lnTo>
                  <a:lnTo>
                    <a:pt x="137320" y="87095"/>
                  </a:lnTo>
                  <a:lnTo>
                    <a:pt x="136374" y="87195"/>
                  </a:lnTo>
                  <a:lnTo>
                    <a:pt x="135499" y="90694"/>
                  </a:lnTo>
                  <a:lnTo>
                    <a:pt x="136293" y="99580"/>
                  </a:lnTo>
                  <a:lnTo>
                    <a:pt x="135724" y="106902"/>
                  </a:lnTo>
                  <a:lnTo>
                    <a:pt x="135546" y="110033"/>
                  </a:lnTo>
                  <a:lnTo>
                    <a:pt x="134494" y="111918"/>
                  </a:lnTo>
                  <a:lnTo>
                    <a:pt x="134322" y="118268"/>
                  </a:lnTo>
                  <a:lnTo>
                    <a:pt x="131051" y="124510"/>
                  </a:lnTo>
                  <a:lnTo>
                    <a:pt x="130864" y="129420"/>
                  </a:lnTo>
                  <a:lnTo>
                    <a:pt x="128048" y="131520"/>
                  </a:lnTo>
                  <a:lnTo>
                    <a:pt x="127460" y="134378"/>
                  </a:lnTo>
                  <a:lnTo>
                    <a:pt x="123426" y="134429"/>
                  </a:lnTo>
                  <a:lnTo>
                    <a:pt x="117784" y="136348"/>
                  </a:lnTo>
                  <a:lnTo>
                    <a:pt x="115410" y="138507"/>
                  </a:lnTo>
                  <a:lnTo>
                    <a:pt x="111427" y="139968"/>
                  </a:lnTo>
                  <a:lnTo>
                    <a:pt x="107540" y="143836"/>
                  </a:lnTo>
                  <a:lnTo>
                    <a:pt x="105031" y="148617"/>
                  </a:lnTo>
                  <a:lnTo>
                    <a:pt x="104975" y="152181"/>
                  </a:lnTo>
                  <a:lnTo>
                    <a:pt x="105946" y="154796"/>
                  </a:lnTo>
                  <a:lnTo>
                    <a:pt x="105948" y="159617"/>
                  </a:lnTo>
                  <a:lnTo>
                    <a:pt x="105464" y="161957"/>
                  </a:lnTo>
                  <a:lnTo>
                    <a:pt x="103324" y="164632"/>
                  </a:lnTo>
                  <a:lnTo>
                    <a:pt x="100665" y="173103"/>
                  </a:lnTo>
                  <a:lnTo>
                    <a:pt x="98157" y="176958"/>
                  </a:lnTo>
                  <a:lnTo>
                    <a:pt x="96121" y="179249"/>
                  </a:lnTo>
                  <a:lnTo>
                    <a:pt x="95330" y="183821"/>
                  </a:lnTo>
                  <a:lnTo>
                    <a:pt x="93502" y="186609"/>
                  </a:lnTo>
                  <a:lnTo>
                    <a:pt x="91999" y="183940"/>
                  </a:lnTo>
                  <a:lnTo>
                    <a:pt x="93141" y="181637"/>
                  </a:lnTo>
                  <a:lnTo>
                    <a:pt x="90474" y="178453"/>
                  </a:lnTo>
                  <a:lnTo>
                    <a:pt x="87181" y="175896"/>
                  </a:lnTo>
                  <a:lnTo>
                    <a:pt x="82927" y="172943"/>
                  </a:lnTo>
                  <a:lnTo>
                    <a:pt x="81617" y="173119"/>
                  </a:lnTo>
                  <a:lnTo>
                    <a:pt x="77329" y="169527"/>
                  </a:lnTo>
                  <a:lnTo>
                    <a:pt x="75083" y="17010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3" name="Polygon form 1443"/>
            <p:cNvSpPr/>
            <p:nvPr/>
          </p:nvSpPr>
          <p:spPr>
            <a:xfrm>
              <a:off x="1160630" y="4723851"/>
              <a:ext cx="4493" cy="7441"/>
            </a:xfrm>
            <a:custGeom>
              <a:avLst/>
              <a:gdLst/>
              <a:ahLst/>
              <a:cxnLst/>
              <a:rect l="0" t="0" r="0" b="0"/>
              <a:pathLst>
                <a:path w="4493" h="7441">
                  <a:moveTo>
                    <a:pt x="0" y="4794"/>
                  </a:moveTo>
                  <a:lnTo>
                    <a:pt x="1409" y="2856"/>
                  </a:lnTo>
                  <a:lnTo>
                    <a:pt x="4493" y="0"/>
                  </a:lnTo>
                  <a:lnTo>
                    <a:pt x="4483" y="2537"/>
                  </a:lnTo>
                  <a:lnTo>
                    <a:pt x="4449" y="5826"/>
                  </a:lnTo>
                  <a:lnTo>
                    <a:pt x="2605" y="5681"/>
                  </a:lnTo>
                  <a:lnTo>
                    <a:pt x="1889" y="7441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4" name="Polygon form 1444"/>
            <p:cNvSpPr/>
            <p:nvPr/>
          </p:nvSpPr>
          <p:spPr>
            <a:xfrm>
              <a:off x="1046265" y="4612088"/>
              <a:ext cx="12256" cy="7776"/>
            </a:xfrm>
            <a:custGeom>
              <a:avLst/>
              <a:gdLst/>
              <a:ahLst/>
              <a:cxnLst/>
              <a:rect l="0" t="0" r="0" b="0"/>
              <a:pathLst>
                <a:path w="12256" h="7776">
                  <a:moveTo>
                    <a:pt x="9792" y="2302"/>
                  </a:moveTo>
                  <a:lnTo>
                    <a:pt x="11692" y="3803"/>
                  </a:lnTo>
                  <a:lnTo>
                    <a:pt x="12256" y="6834"/>
                  </a:lnTo>
                  <a:lnTo>
                    <a:pt x="9338" y="7109"/>
                  </a:lnTo>
                  <a:lnTo>
                    <a:pt x="6191" y="6911"/>
                  </a:lnTo>
                  <a:lnTo>
                    <a:pt x="4111" y="7776"/>
                  </a:lnTo>
                  <a:lnTo>
                    <a:pt x="334" y="6054"/>
                  </a:lnTo>
                  <a:lnTo>
                    <a:pt x="0" y="5076"/>
                  </a:lnTo>
                  <a:lnTo>
                    <a:pt x="1418" y="1330"/>
                  </a:lnTo>
                  <a:lnTo>
                    <a:pt x="3023" y="0"/>
                  </a:lnTo>
                  <a:lnTo>
                    <a:pt x="5911" y="1019"/>
                  </a:lnTo>
                  <a:lnTo>
                    <a:pt x="7848" y="1053"/>
                  </a:lnTo>
                  <a:lnTo>
                    <a:pt x="9792" y="230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5" name="Polygon form 1445"/>
            <p:cNvSpPr/>
            <p:nvPr/>
          </p:nvSpPr>
          <p:spPr>
            <a:xfrm>
              <a:off x="795564" y="4835247"/>
              <a:ext cx="36150" cy="43092"/>
            </a:xfrm>
            <a:custGeom>
              <a:avLst/>
              <a:gdLst/>
              <a:ahLst/>
              <a:cxnLst/>
              <a:rect l="0" t="0" r="0" b="0"/>
              <a:pathLst>
                <a:path w="36150" h="43092">
                  <a:moveTo>
                    <a:pt x="22959" y="4140"/>
                  </a:moveTo>
                  <a:lnTo>
                    <a:pt x="23674" y="4987"/>
                  </a:lnTo>
                  <a:lnTo>
                    <a:pt x="24716" y="7727"/>
                  </a:lnTo>
                  <a:lnTo>
                    <a:pt x="28675" y="12946"/>
                  </a:lnTo>
                  <a:lnTo>
                    <a:pt x="30249" y="13468"/>
                  </a:lnTo>
                  <a:lnTo>
                    <a:pt x="30159" y="15134"/>
                  </a:lnTo>
                  <a:lnTo>
                    <a:pt x="31075" y="18138"/>
                  </a:lnTo>
                  <a:lnTo>
                    <a:pt x="33914" y="18890"/>
                  </a:lnTo>
                  <a:lnTo>
                    <a:pt x="36150" y="21048"/>
                  </a:lnTo>
                  <a:lnTo>
                    <a:pt x="30651" y="24472"/>
                  </a:lnTo>
                  <a:lnTo>
                    <a:pt x="27082" y="27963"/>
                  </a:lnTo>
                  <a:lnTo>
                    <a:pt x="25637" y="31095"/>
                  </a:lnTo>
                  <a:lnTo>
                    <a:pt x="24404" y="32856"/>
                  </a:lnTo>
                  <a:lnTo>
                    <a:pt x="22367" y="33214"/>
                  </a:lnTo>
                  <a:lnTo>
                    <a:pt x="21566" y="35465"/>
                  </a:lnTo>
                  <a:lnTo>
                    <a:pt x="21093" y="36932"/>
                  </a:lnTo>
                  <a:lnTo>
                    <a:pt x="18662" y="38007"/>
                  </a:lnTo>
                  <a:lnTo>
                    <a:pt x="15679" y="37745"/>
                  </a:lnTo>
                  <a:lnTo>
                    <a:pt x="14003" y="36407"/>
                  </a:lnTo>
                  <a:lnTo>
                    <a:pt x="12483" y="35821"/>
                  </a:lnTo>
                  <a:lnTo>
                    <a:pt x="10617" y="36897"/>
                  </a:lnTo>
                  <a:lnTo>
                    <a:pt x="9578" y="39146"/>
                  </a:lnTo>
                  <a:lnTo>
                    <a:pt x="7749" y="40548"/>
                  </a:lnTo>
                  <a:lnTo>
                    <a:pt x="5784" y="42635"/>
                  </a:lnTo>
                  <a:lnTo>
                    <a:pt x="3127" y="43092"/>
                  </a:lnTo>
                  <a:lnTo>
                    <a:pt x="2403" y="41431"/>
                  </a:lnTo>
                  <a:lnTo>
                    <a:pt x="2905" y="38564"/>
                  </a:lnTo>
                  <a:lnTo>
                    <a:pt x="961" y="34070"/>
                  </a:lnTo>
                  <a:lnTo>
                    <a:pt x="0" y="33355"/>
                  </a:lnTo>
                  <a:lnTo>
                    <a:pt x="662" y="19606"/>
                  </a:lnTo>
                  <a:lnTo>
                    <a:pt x="4346" y="19467"/>
                  </a:lnTo>
                  <a:lnTo>
                    <a:pt x="5183" y="2683"/>
                  </a:lnTo>
                  <a:lnTo>
                    <a:pt x="7993" y="2544"/>
                  </a:lnTo>
                  <a:lnTo>
                    <a:pt x="13870" y="930"/>
                  </a:lnTo>
                  <a:lnTo>
                    <a:pt x="15224" y="2883"/>
                  </a:lnTo>
                  <a:lnTo>
                    <a:pt x="17711" y="1051"/>
                  </a:lnTo>
                  <a:lnTo>
                    <a:pt x="18855" y="1048"/>
                  </a:lnTo>
                  <a:lnTo>
                    <a:pt x="21028" y="0"/>
                  </a:lnTo>
                  <a:lnTo>
                    <a:pt x="21689" y="357"/>
                  </a:lnTo>
                  <a:lnTo>
                    <a:pt x="22959" y="414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6" name="Polygon form 1446"/>
            <p:cNvSpPr/>
            <p:nvPr/>
          </p:nvSpPr>
          <p:spPr>
            <a:xfrm>
              <a:off x="777511" y="4699356"/>
              <a:ext cx="49598" cy="41871"/>
            </a:xfrm>
            <a:custGeom>
              <a:avLst/>
              <a:gdLst/>
              <a:ahLst/>
              <a:cxnLst/>
              <a:rect l="0" t="0" r="0" b="0"/>
              <a:pathLst>
                <a:path w="49598" h="41871">
                  <a:moveTo>
                    <a:pt x="3056" y="17609"/>
                  </a:moveTo>
                  <a:lnTo>
                    <a:pt x="6220" y="17249"/>
                  </a:lnTo>
                  <a:lnTo>
                    <a:pt x="6912" y="16037"/>
                  </a:lnTo>
                  <a:lnTo>
                    <a:pt x="7547" y="16128"/>
                  </a:lnTo>
                  <a:lnTo>
                    <a:pt x="8519" y="17192"/>
                  </a:lnTo>
                  <a:lnTo>
                    <a:pt x="13318" y="15380"/>
                  </a:lnTo>
                  <a:lnTo>
                    <a:pt x="14917" y="13538"/>
                  </a:lnTo>
                  <a:lnTo>
                    <a:pt x="16888" y="11886"/>
                  </a:lnTo>
                  <a:lnTo>
                    <a:pt x="16481" y="10229"/>
                  </a:lnTo>
                  <a:lnTo>
                    <a:pt x="17552" y="9793"/>
                  </a:lnTo>
                  <a:lnTo>
                    <a:pt x="21253" y="10075"/>
                  </a:lnTo>
                  <a:lnTo>
                    <a:pt x="24811" y="7881"/>
                  </a:lnTo>
                  <a:lnTo>
                    <a:pt x="27462" y="2729"/>
                  </a:lnTo>
                  <a:lnTo>
                    <a:pt x="29353" y="813"/>
                  </a:lnTo>
                  <a:lnTo>
                    <a:pt x="31748" y="0"/>
                  </a:lnTo>
                  <a:lnTo>
                    <a:pt x="32233" y="2016"/>
                  </a:lnTo>
                  <a:lnTo>
                    <a:pt x="34509" y="4957"/>
                  </a:lnTo>
                  <a:lnTo>
                    <a:pt x="34566" y="6881"/>
                  </a:lnTo>
                  <a:lnTo>
                    <a:pt x="33989" y="8846"/>
                  </a:lnTo>
                  <a:lnTo>
                    <a:pt x="34267" y="10311"/>
                  </a:lnTo>
                  <a:lnTo>
                    <a:pt x="35623" y="11665"/>
                  </a:lnTo>
                  <a:lnTo>
                    <a:pt x="38582" y="13718"/>
                  </a:lnTo>
                  <a:lnTo>
                    <a:pt x="40719" y="15618"/>
                  </a:lnTo>
                  <a:lnTo>
                    <a:pt x="40784" y="17152"/>
                  </a:lnTo>
                  <a:lnTo>
                    <a:pt x="43408" y="19602"/>
                  </a:lnTo>
                  <a:lnTo>
                    <a:pt x="45044" y="21641"/>
                  </a:lnTo>
                  <a:lnTo>
                    <a:pt x="46060" y="24470"/>
                  </a:lnTo>
                  <a:lnTo>
                    <a:pt x="48958" y="26332"/>
                  </a:lnTo>
                  <a:lnTo>
                    <a:pt x="49598" y="27828"/>
                  </a:lnTo>
                  <a:lnTo>
                    <a:pt x="48338" y="28331"/>
                  </a:lnTo>
                  <a:lnTo>
                    <a:pt x="45874" y="28228"/>
                  </a:lnTo>
                  <a:lnTo>
                    <a:pt x="42978" y="27738"/>
                  </a:lnTo>
                  <a:lnTo>
                    <a:pt x="41556" y="28145"/>
                  </a:lnTo>
                  <a:lnTo>
                    <a:pt x="40995" y="29294"/>
                  </a:lnTo>
                  <a:lnTo>
                    <a:pt x="39754" y="29438"/>
                  </a:lnTo>
                  <a:lnTo>
                    <a:pt x="38226" y="28442"/>
                  </a:lnTo>
                  <a:lnTo>
                    <a:pt x="33978" y="30805"/>
                  </a:lnTo>
                  <a:lnTo>
                    <a:pt x="32222" y="30334"/>
                  </a:lnTo>
                  <a:lnTo>
                    <a:pt x="31699" y="30698"/>
                  </a:lnTo>
                  <a:lnTo>
                    <a:pt x="30578" y="33548"/>
                  </a:lnTo>
                  <a:lnTo>
                    <a:pt x="27703" y="32631"/>
                  </a:lnTo>
                  <a:lnTo>
                    <a:pt x="24888" y="32171"/>
                  </a:lnTo>
                  <a:lnTo>
                    <a:pt x="22425" y="30436"/>
                  </a:lnTo>
                  <a:lnTo>
                    <a:pt x="19249" y="28840"/>
                  </a:lnTo>
                  <a:lnTo>
                    <a:pt x="17207" y="30360"/>
                  </a:lnTo>
                  <a:lnTo>
                    <a:pt x="15732" y="32754"/>
                  </a:lnTo>
                  <a:lnTo>
                    <a:pt x="15410" y="36039"/>
                  </a:lnTo>
                  <a:lnTo>
                    <a:pt x="12936" y="35779"/>
                  </a:lnTo>
                  <a:lnTo>
                    <a:pt x="10330" y="34990"/>
                  </a:lnTo>
                  <a:lnTo>
                    <a:pt x="8054" y="37488"/>
                  </a:lnTo>
                  <a:lnTo>
                    <a:pt x="6058" y="41871"/>
                  </a:lnTo>
                  <a:lnTo>
                    <a:pt x="5647" y="40507"/>
                  </a:lnTo>
                  <a:lnTo>
                    <a:pt x="5466" y="38359"/>
                  </a:lnTo>
                  <a:lnTo>
                    <a:pt x="3701" y="36846"/>
                  </a:lnTo>
                  <a:lnTo>
                    <a:pt x="2268" y="34418"/>
                  </a:lnTo>
                  <a:lnTo>
                    <a:pt x="1930" y="32728"/>
                  </a:lnTo>
                  <a:lnTo>
                    <a:pt x="98" y="30272"/>
                  </a:lnTo>
                  <a:lnTo>
                    <a:pt x="398" y="28869"/>
                  </a:lnTo>
                  <a:lnTo>
                    <a:pt x="0" y="26887"/>
                  </a:lnTo>
                  <a:lnTo>
                    <a:pt x="265" y="23238"/>
                  </a:lnTo>
                  <a:lnTo>
                    <a:pt x="1177" y="22383"/>
                  </a:lnTo>
                  <a:lnTo>
                    <a:pt x="3056" y="17609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7" name="Polygon form 1447"/>
            <p:cNvSpPr/>
            <p:nvPr/>
          </p:nvSpPr>
          <p:spPr>
            <a:xfrm>
              <a:off x="326822" y="4403079"/>
              <a:ext cx="221805" cy="145439"/>
            </a:xfrm>
            <a:custGeom>
              <a:avLst/>
              <a:gdLst/>
              <a:ahLst/>
              <a:cxnLst/>
              <a:rect l="0" t="0" r="0" b="0"/>
              <a:pathLst>
                <a:path w="221805" h="145439">
                  <a:moveTo>
                    <a:pt x="168299" y="13471"/>
                  </a:moveTo>
                  <a:lnTo>
                    <a:pt x="164517" y="18080"/>
                  </a:lnTo>
                  <a:lnTo>
                    <a:pt x="170610" y="14804"/>
                  </a:lnTo>
                  <a:lnTo>
                    <a:pt x="171181" y="17941"/>
                  </a:lnTo>
                  <a:lnTo>
                    <a:pt x="167824" y="21243"/>
                  </a:lnTo>
                  <a:lnTo>
                    <a:pt x="167871" y="24498"/>
                  </a:lnTo>
                  <a:lnTo>
                    <a:pt x="172951" y="21414"/>
                  </a:lnTo>
                  <a:lnTo>
                    <a:pt x="177728" y="17635"/>
                  </a:lnTo>
                  <a:lnTo>
                    <a:pt x="181711" y="12679"/>
                  </a:lnTo>
                  <a:lnTo>
                    <a:pt x="184848" y="13280"/>
                  </a:lnTo>
                  <a:lnTo>
                    <a:pt x="187900" y="14208"/>
                  </a:lnTo>
                  <a:lnTo>
                    <a:pt x="189483" y="16696"/>
                  </a:lnTo>
                  <a:lnTo>
                    <a:pt x="187988" y="18964"/>
                  </a:lnTo>
                  <a:lnTo>
                    <a:pt x="184398" y="21260"/>
                  </a:lnTo>
                  <a:lnTo>
                    <a:pt x="184408" y="23830"/>
                  </a:lnTo>
                  <a:lnTo>
                    <a:pt x="182525" y="26029"/>
                  </a:lnTo>
                  <a:lnTo>
                    <a:pt x="175322" y="28863"/>
                  </a:lnTo>
                  <a:lnTo>
                    <a:pt x="171287" y="29302"/>
                  </a:lnTo>
                  <a:lnTo>
                    <a:pt x="169665" y="27726"/>
                  </a:lnTo>
                  <a:lnTo>
                    <a:pt x="167237" y="29961"/>
                  </a:lnTo>
                  <a:lnTo>
                    <a:pt x="161980" y="33626"/>
                  </a:lnTo>
                  <a:lnTo>
                    <a:pt x="159785" y="35571"/>
                  </a:lnTo>
                  <a:lnTo>
                    <a:pt x="154548" y="38435"/>
                  </a:lnTo>
                  <a:lnTo>
                    <a:pt x="150597" y="38436"/>
                  </a:lnTo>
                  <a:lnTo>
                    <a:pt x="147123" y="40206"/>
                  </a:lnTo>
                  <a:lnTo>
                    <a:pt x="144790" y="43179"/>
                  </a:lnTo>
                  <a:lnTo>
                    <a:pt x="141301" y="43498"/>
                  </a:lnTo>
                  <a:lnTo>
                    <a:pt x="135351" y="46954"/>
                  </a:lnTo>
                  <a:lnTo>
                    <a:pt x="128706" y="51901"/>
                  </a:lnTo>
                  <a:lnTo>
                    <a:pt x="125065" y="55458"/>
                  </a:lnTo>
                  <a:lnTo>
                    <a:pt x="121165" y="60835"/>
                  </a:lnTo>
                  <a:lnTo>
                    <a:pt x="124720" y="61958"/>
                  </a:lnTo>
                  <a:lnTo>
                    <a:pt x="123086" y="66427"/>
                  </a:lnTo>
                  <a:lnTo>
                    <a:pt x="122116" y="70081"/>
                  </a:lnTo>
                  <a:lnTo>
                    <a:pt x="126685" y="69481"/>
                  </a:lnTo>
                  <a:lnTo>
                    <a:pt x="130730" y="71928"/>
                  </a:lnTo>
                  <a:lnTo>
                    <a:pt x="132525" y="73932"/>
                  </a:lnTo>
                  <a:lnTo>
                    <a:pt x="133279" y="76306"/>
                  </a:lnTo>
                  <a:lnTo>
                    <a:pt x="136171" y="77872"/>
                  </a:lnTo>
                  <a:lnTo>
                    <a:pt x="138143" y="80079"/>
                  </a:lnTo>
                  <a:lnTo>
                    <a:pt x="142841" y="80700"/>
                  </a:lnTo>
                  <a:lnTo>
                    <a:pt x="145794" y="81380"/>
                  </a:lnTo>
                  <a:lnTo>
                    <a:pt x="143126" y="85422"/>
                  </a:lnTo>
                  <a:lnTo>
                    <a:pt x="141573" y="90227"/>
                  </a:lnTo>
                  <a:lnTo>
                    <a:pt x="141082" y="95662"/>
                  </a:lnTo>
                  <a:lnTo>
                    <a:pt x="143444" y="100454"/>
                  </a:lnTo>
                  <a:lnTo>
                    <a:pt x="146546" y="99065"/>
                  </a:lnTo>
                  <a:lnTo>
                    <a:pt x="150536" y="94309"/>
                  </a:lnTo>
                  <a:lnTo>
                    <a:pt x="152657" y="86755"/>
                  </a:lnTo>
                  <a:lnTo>
                    <a:pt x="151825" y="84136"/>
                  </a:lnTo>
                  <a:lnTo>
                    <a:pt x="157709" y="82246"/>
                  </a:lnTo>
                  <a:lnTo>
                    <a:pt x="162743" y="79170"/>
                  </a:lnTo>
                  <a:lnTo>
                    <a:pt x="166053" y="76003"/>
                  </a:lnTo>
                  <a:lnTo>
                    <a:pt x="167452" y="72853"/>
                  </a:lnTo>
                  <a:lnTo>
                    <a:pt x="167620" y="68746"/>
                  </a:lnTo>
                  <a:lnTo>
                    <a:pt x="166095" y="64994"/>
                  </a:lnTo>
                  <a:lnTo>
                    <a:pt x="172175" y="60328"/>
                  </a:lnTo>
                  <a:lnTo>
                    <a:pt x="173373" y="56029"/>
                  </a:lnTo>
                  <a:lnTo>
                    <a:pt x="176748" y="48710"/>
                  </a:lnTo>
                  <a:lnTo>
                    <a:pt x="179278" y="47769"/>
                  </a:lnTo>
                  <a:lnTo>
                    <a:pt x="183184" y="49346"/>
                  </a:lnTo>
                  <a:lnTo>
                    <a:pt x="185725" y="49983"/>
                  </a:lnTo>
                  <a:lnTo>
                    <a:pt x="188680" y="48910"/>
                  </a:lnTo>
                  <a:lnTo>
                    <a:pt x="190334" y="50647"/>
                  </a:lnTo>
                  <a:lnTo>
                    <a:pt x="192237" y="53558"/>
                  </a:lnTo>
                  <a:lnTo>
                    <a:pt x="192104" y="55418"/>
                  </a:lnTo>
                  <a:lnTo>
                    <a:pt x="196877" y="56074"/>
                  </a:lnTo>
                  <a:lnTo>
                    <a:pt x="194775" y="59988"/>
                  </a:lnTo>
                  <a:lnTo>
                    <a:pt x="192755" y="65952"/>
                  </a:lnTo>
                  <a:lnTo>
                    <a:pt x="195012" y="66836"/>
                  </a:lnTo>
                  <a:lnTo>
                    <a:pt x="195777" y="69715"/>
                  </a:lnTo>
                  <a:lnTo>
                    <a:pt x="201174" y="67350"/>
                  </a:lnTo>
                  <a:lnTo>
                    <a:pt x="206336" y="62340"/>
                  </a:lnTo>
                  <a:lnTo>
                    <a:pt x="209238" y="60271"/>
                  </a:lnTo>
                  <a:lnTo>
                    <a:pt x="209506" y="64567"/>
                  </a:lnTo>
                  <a:lnTo>
                    <a:pt x="210590" y="70741"/>
                  </a:lnTo>
                  <a:lnTo>
                    <a:pt x="211429" y="76536"/>
                  </a:lnTo>
                  <a:lnTo>
                    <a:pt x="209019" y="79425"/>
                  </a:lnTo>
                  <a:lnTo>
                    <a:pt x="211903" y="82274"/>
                  </a:lnTo>
                  <a:lnTo>
                    <a:pt x="213542" y="85093"/>
                  </a:lnTo>
                  <a:lnTo>
                    <a:pt x="217883" y="86537"/>
                  </a:lnTo>
                  <a:lnTo>
                    <a:pt x="219267" y="88128"/>
                  </a:lnTo>
                  <a:lnTo>
                    <a:pt x="219031" y="92167"/>
                  </a:lnTo>
                  <a:lnTo>
                    <a:pt x="221191" y="92899"/>
                  </a:lnTo>
                  <a:lnTo>
                    <a:pt x="221805" y="94730"/>
                  </a:lnTo>
                  <a:lnTo>
                    <a:pt x="220227" y="100037"/>
                  </a:lnTo>
                  <a:lnTo>
                    <a:pt x="217371" y="101712"/>
                  </a:lnTo>
                  <a:lnTo>
                    <a:pt x="214571" y="103270"/>
                  </a:lnTo>
                  <a:lnTo>
                    <a:pt x="208840" y="104718"/>
                  </a:lnTo>
                  <a:lnTo>
                    <a:pt x="203541" y="108419"/>
                  </a:lnTo>
                  <a:lnTo>
                    <a:pt x="197939" y="108939"/>
                  </a:lnTo>
                  <a:lnTo>
                    <a:pt x="191562" y="107620"/>
                  </a:lnTo>
                  <a:lnTo>
                    <a:pt x="186858" y="107352"/>
                  </a:lnTo>
                  <a:lnTo>
                    <a:pt x="183480" y="107514"/>
                  </a:lnTo>
                  <a:lnTo>
                    <a:pt x="179540" y="110775"/>
                  </a:lnTo>
                  <a:lnTo>
                    <a:pt x="174700" y="112666"/>
                  </a:lnTo>
                  <a:lnTo>
                    <a:pt x="167696" y="118703"/>
                  </a:lnTo>
                  <a:lnTo>
                    <a:pt x="162331" y="122894"/>
                  </a:lnTo>
                  <a:lnTo>
                    <a:pt x="165364" y="122256"/>
                  </a:lnTo>
                  <a:lnTo>
                    <a:pt x="172865" y="116285"/>
                  </a:lnTo>
                  <a:lnTo>
                    <a:pt x="181026" y="112678"/>
                  </a:lnTo>
                  <a:lnTo>
                    <a:pt x="185947" y="112442"/>
                  </a:lnTo>
                  <a:lnTo>
                    <a:pt x="187921" y="114901"/>
                  </a:lnTo>
                  <a:lnTo>
                    <a:pt x="183766" y="117937"/>
                  </a:lnTo>
                  <a:lnTo>
                    <a:pt x="182991" y="123098"/>
                  </a:lnTo>
                  <a:lnTo>
                    <a:pt x="182828" y="126728"/>
                  </a:lnTo>
                  <a:lnTo>
                    <a:pt x="186279" y="129293"/>
                  </a:lnTo>
                  <a:lnTo>
                    <a:pt x="191903" y="128846"/>
                  </a:lnTo>
                  <a:lnTo>
                    <a:pt x="196874" y="123658"/>
                  </a:lnTo>
                  <a:lnTo>
                    <a:pt x="196003" y="127106"/>
                  </a:lnTo>
                  <a:lnTo>
                    <a:pt x="197575" y="128914"/>
                  </a:lnTo>
                  <a:lnTo>
                    <a:pt x="192556" y="131849"/>
                  </a:lnTo>
                  <a:lnTo>
                    <a:pt x="184380" y="134357"/>
                  </a:lnTo>
                  <a:lnTo>
                    <a:pt x="180494" y="136134"/>
                  </a:lnTo>
                  <a:lnTo>
                    <a:pt x="175699" y="139395"/>
                  </a:lnTo>
                  <a:lnTo>
                    <a:pt x="173291" y="138931"/>
                  </a:lnTo>
                  <a:lnTo>
                    <a:pt x="174480" y="134897"/>
                  </a:lnTo>
                  <a:lnTo>
                    <a:pt x="181485" y="131229"/>
                  </a:lnTo>
                  <a:lnTo>
                    <a:pt x="176186" y="131142"/>
                  </a:lnTo>
                  <a:lnTo>
                    <a:pt x="172348" y="131548"/>
                  </a:lnTo>
                  <a:lnTo>
                    <a:pt x="171139" y="128758"/>
                  </a:lnTo>
                  <a:lnTo>
                    <a:pt x="173451" y="122279"/>
                  </a:lnTo>
                  <a:lnTo>
                    <a:pt x="172521" y="120838"/>
                  </a:lnTo>
                  <a:lnTo>
                    <a:pt x="170066" y="121535"/>
                  </a:lnTo>
                  <a:lnTo>
                    <a:pt x="169461" y="120233"/>
                  </a:lnTo>
                  <a:lnTo>
                    <a:pt x="165667" y="123691"/>
                  </a:lnTo>
                  <a:lnTo>
                    <a:pt x="163315" y="127340"/>
                  </a:lnTo>
                  <a:lnTo>
                    <a:pt x="161370" y="129446"/>
                  </a:lnTo>
                  <a:lnTo>
                    <a:pt x="159715" y="130112"/>
                  </a:lnTo>
                  <a:lnTo>
                    <a:pt x="158582" y="130297"/>
                  </a:lnTo>
                  <a:lnTo>
                    <a:pt x="157827" y="131456"/>
                  </a:lnTo>
                  <a:lnTo>
                    <a:pt x="151799" y="131146"/>
                  </a:lnTo>
                  <a:lnTo>
                    <a:pt x="146824" y="130914"/>
                  </a:lnTo>
                  <a:lnTo>
                    <a:pt x="145015" y="131712"/>
                  </a:lnTo>
                  <a:lnTo>
                    <a:pt x="140242" y="134961"/>
                  </a:lnTo>
                  <a:lnTo>
                    <a:pt x="139689" y="135311"/>
                  </a:lnTo>
                  <a:lnTo>
                    <a:pt x="137931" y="137116"/>
                  </a:lnTo>
                  <a:lnTo>
                    <a:pt x="134907" y="136949"/>
                  </a:lnTo>
                  <a:lnTo>
                    <a:pt x="131664" y="136788"/>
                  </a:lnTo>
                  <a:lnTo>
                    <a:pt x="129883" y="137464"/>
                  </a:lnTo>
                  <a:lnTo>
                    <a:pt x="130052" y="138434"/>
                  </a:lnTo>
                  <a:lnTo>
                    <a:pt x="129790" y="139910"/>
                  </a:lnTo>
                  <a:lnTo>
                    <a:pt x="129541" y="140392"/>
                  </a:lnTo>
                  <a:lnTo>
                    <a:pt x="124294" y="142534"/>
                  </a:lnTo>
                  <a:lnTo>
                    <a:pt x="120583" y="143095"/>
                  </a:lnTo>
                  <a:lnTo>
                    <a:pt x="115730" y="145439"/>
                  </a:lnTo>
                  <a:lnTo>
                    <a:pt x="114894" y="145391"/>
                  </a:lnTo>
                  <a:lnTo>
                    <a:pt x="114057" y="144569"/>
                  </a:lnTo>
                  <a:lnTo>
                    <a:pt x="113953" y="143861"/>
                  </a:lnTo>
                  <a:lnTo>
                    <a:pt x="114223" y="143364"/>
                  </a:lnTo>
                  <a:lnTo>
                    <a:pt x="115616" y="141726"/>
                  </a:lnTo>
                  <a:lnTo>
                    <a:pt x="118220" y="139177"/>
                  </a:lnTo>
                  <a:lnTo>
                    <a:pt x="120323" y="136400"/>
                  </a:lnTo>
                  <a:lnTo>
                    <a:pt x="121373" y="132200"/>
                  </a:lnTo>
                  <a:lnTo>
                    <a:pt x="122507" y="127817"/>
                  </a:lnTo>
                  <a:lnTo>
                    <a:pt x="120111" y="125364"/>
                  </a:lnTo>
                  <a:lnTo>
                    <a:pt x="120880" y="124540"/>
                  </a:lnTo>
                  <a:lnTo>
                    <a:pt x="120666" y="123926"/>
                  </a:lnTo>
                  <a:lnTo>
                    <a:pt x="119783" y="123870"/>
                  </a:lnTo>
                  <a:lnTo>
                    <a:pt x="119474" y="123072"/>
                  </a:lnTo>
                  <a:lnTo>
                    <a:pt x="119818" y="121931"/>
                  </a:lnTo>
                  <a:lnTo>
                    <a:pt x="118973" y="122385"/>
                  </a:lnTo>
                  <a:lnTo>
                    <a:pt x="118180" y="122182"/>
                  </a:lnTo>
                  <a:lnTo>
                    <a:pt x="118589" y="121722"/>
                  </a:lnTo>
                  <a:lnTo>
                    <a:pt x="118049" y="121203"/>
                  </a:lnTo>
                  <a:lnTo>
                    <a:pt x="118312" y="119927"/>
                  </a:lnTo>
                  <a:lnTo>
                    <a:pt x="116545" y="118237"/>
                  </a:lnTo>
                  <a:lnTo>
                    <a:pt x="114724" y="116476"/>
                  </a:lnTo>
                  <a:lnTo>
                    <a:pt x="112519" y="114422"/>
                  </a:lnTo>
                  <a:lnTo>
                    <a:pt x="110415" y="112486"/>
                  </a:lnTo>
                  <a:lnTo>
                    <a:pt x="106935" y="113639"/>
                  </a:lnTo>
                  <a:lnTo>
                    <a:pt x="105884" y="113613"/>
                  </a:lnTo>
                  <a:lnTo>
                    <a:pt x="102649" y="112096"/>
                  </a:lnTo>
                  <a:lnTo>
                    <a:pt x="99796" y="112531"/>
                  </a:lnTo>
                  <a:lnTo>
                    <a:pt x="97527" y="110828"/>
                  </a:lnTo>
                  <a:lnTo>
                    <a:pt x="94745" y="109829"/>
                  </a:lnTo>
                  <a:lnTo>
                    <a:pt x="92730" y="109370"/>
                  </a:lnTo>
                  <a:lnTo>
                    <a:pt x="92198" y="108488"/>
                  </a:lnTo>
                  <a:lnTo>
                    <a:pt x="93072" y="105828"/>
                  </a:lnTo>
                  <a:lnTo>
                    <a:pt x="92016" y="105769"/>
                  </a:lnTo>
                  <a:lnTo>
                    <a:pt x="91004" y="107600"/>
                  </a:lnTo>
                  <a:lnTo>
                    <a:pt x="84606" y="107092"/>
                  </a:lnTo>
                  <a:lnTo>
                    <a:pt x="74060" y="106231"/>
                  </a:lnTo>
                  <a:lnTo>
                    <a:pt x="63630" y="105337"/>
                  </a:lnTo>
                  <a:lnTo>
                    <a:pt x="54457" y="104516"/>
                  </a:lnTo>
                  <a:lnTo>
                    <a:pt x="45325" y="103666"/>
                  </a:lnTo>
                  <a:lnTo>
                    <a:pt x="36385" y="102802"/>
                  </a:lnTo>
                  <a:lnTo>
                    <a:pt x="27188" y="101877"/>
                  </a:lnTo>
                  <a:lnTo>
                    <a:pt x="24232" y="101572"/>
                  </a:lnTo>
                  <a:lnTo>
                    <a:pt x="15332" y="100631"/>
                  </a:lnTo>
                  <a:lnTo>
                    <a:pt x="6859" y="99702"/>
                  </a:lnTo>
                  <a:lnTo>
                    <a:pt x="6469" y="99645"/>
                  </a:lnTo>
                  <a:lnTo>
                    <a:pt x="4230" y="94289"/>
                  </a:lnTo>
                  <a:lnTo>
                    <a:pt x="3715" y="91981"/>
                  </a:lnTo>
                  <a:lnTo>
                    <a:pt x="0" y="89379"/>
                  </a:lnTo>
                  <a:lnTo>
                    <a:pt x="1768" y="84974"/>
                  </a:lnTo>
                  <a:lnTo>
                    <a:pt x="4547" y="82116"/>
                  </a:lnTo>
                  <a:lnTo>
                    <a:pt x="2608" y="79652"/>
                  </a:lnTo>
                  <a:lnTo>
                    <a:pt x="5342" y="75791"/>
                  </a:lnTo>
                  <a:lnTo>
                    <a:pt x="4961" y="71952"/>
                  </a:lnTo>
                  <a:lnTo>
                    <a:pt x="7043" y="69535"/>
                  </a:lnTo>
                  <a:lnTo>
                    <a:pt x="10573" y="67484"/>
                  </a:lnTo>
                  <a:lnTo>
                    <a:pt x="13156" y="64540"/>
                  </a:lnTo>
                  <a:lnTo>
                    <a:pt x="11340" y="60987"/>
                  </a:lnTo>
                  <a:lnTo>
                    <a:pt x="13678" y="55367"/>
                  </a:lnTo>
                  <a:lnTo>
                    <a:pt x="15294" y="51860"/>
                  </a:lnTo>
                  <a:lnTo>
                    <a:pt x="15011" y="49477"/>
                  </a:lnTo>
                  <a:lnTo>
                    <a:pt x="15199" y="47375"/>
                  </a:lnTo>
                  <a:lnTo>
                    <a:pt x="16293" y="44843"/>
                  </a:lnTo>
                  <a:lnTo>
                    <a:pt x="12232" y="45944"/>
                  </a:lnTo>
                  <a:lnTo>
                    <a:pt x="7124" y="48118"/>
                  </a:lnTo>
                  <a:lnTo>
                    <a:pt x="8032" y="44817"/>
                  </a:lnTo>
                  <a:lnTo>
                    <a:pt x="8421" y="42588"/>
                  </a:lnTo>
                  <a:lnTo>
                    <a:pt x="7375" y="40985"/>
                  </a:lnTo>
                  <a:lnTo>
                    <a:pt x="5102" y="40485"/>
                  </a:lnTo>
                  <a:lnTo>
                    <a:pt x="34709" y="15583"/>
                  </a:lnTo>
                  <a:lnTo>
                    <a:pt x="55314" y="0"/>
                  </a:lnTo>
                  <a:lnTo>
                    <a:pt x="57904" y="1562"/>
                  </a:lnTo>
                  <a:lnTo>
                    <a:pt x="58605" y="4043"/>
                  </a:lnTo>
                  <a:lnTo>
                    <a:pt x="60355" y="4743"/>
                  </a:lnTo>
                  <a:lnTo>
                    <a:pt x="64530" y="3255"/>
                  </a:lnTo>
                  <a:lnTo>
                    <a:pt x="68841" y="2300"/>
                  </a:lnTo>
                  <a:lnTo>
                    <a:pt x="71391" y="3242"/>
                  </a:lnTo>
                  <a:lnTo>
                    <a:pt x="76988" y="1819"/>
                  </a:lnTo>
                  <a:lnTo>
                    <a:pt x="81854" y="1224"/>
                  </a:lnTo>
                  <a:lnTo>
                    <a:pt x="81159" y="3164"/>
                  </a:lnTo>
                  <a:lnTo>
                    <a:pt x="84011" y="2380"/>
                  </a:lnTo>
                  <a:lnTo>
                    <a:pt x="86969" y="451"/>
                  </a:lnTo>
                  <a:lnTo>
                    <a:pt x="87906" y="1087"/>
                  </a:lnTo>
                  <a:lnTo>
                    <a:pt x="86979" y="5353"/>
                  </a:lnTo>
                  <a:lnTo>
                    <a:pt x="93373" y="2818"/>
                  </a:lnTo>
                  <a:lnTo>
                    <a:pt x="89825" y="6096"/>
                  </a:lnTo>
                  <a:lnTo>
                    <a:pt x="93384" y="5721"/>
                  </a:lnTo>
                  <a:lnTo>
                    <a:pt x="95685" y="4570"/>
                  </a:lnTo>
                  <a:lnTo>
                    <a:pt x="98089" y="5134"/>
                  </a:lnTo>
                  <a:lnTo>
                    <a:pt x="99449" y="7340"/>
                  </a:lnTo>
                  <a:lnTo>
                    <a:pt x="102986" y="9534"/>
                  </a:lnTo>
                  <a:lnTo>
                    <a:pt x="105331" y="10626"/>
                  </a:lnTo>
                  <a:lnTo>
                    <a:pt x="107880" y="10593"/>
                  </a:lnTo>
                  <a:lnTo>
                    <a:pt x="108658" y="13154"/>
                  </a:lnTo>
                  <a:lnTo>
                    <a:pt x="103110" y="14973"/>
                  </a:lnTo>
                  <a:lnTo>
                    <a:pt x="106373" y="16384"/>
                  </a:lnTo>
                  <a:lnTo>
                    <a:pt x="113262" y="16545"/>
                  </a:lnTo>
                  <a:lnTo>
                    <a:pt x="116042" y="15982"/>
                  </a:lnTo>
                  <a:lnTo>
                    <a:pt x="115972" y="18904"/>
                  </a:lnTo>
                  <a:lnTo>
                    <a:pt x="120736" y="16922"/>
                  </a:lnTo>
                  <a:lnTo>
                    <a:pt x="120158" y="14795"/>
                  </a:lnTo>
                  <a:lnTo>
                    <a:pt x="123168" y="13437"/>
                  </a:lnTo>
                  <a:lnTo>
                    <a:pt x="126223" y="13521"/>
                  </a:lnTo>
                  <a:lnTo>
                    <a:pt x="128531" y="13265"/>
                  </a:lnTo>
                  <a:lnTo>
                    <a:pt x="129412" y="14511"/>
                  </a:lnTo>
                  <a:lnTo>
                    <a:pt x="129513" y="17160"/>
                  </a:lnTo>
                  <a:lnTo>
                    <a:pt x="132511" y="17062"/>
                  </a:lnTo>
                  <a:lnTo>
                    <a:pt x="134917" y="19482"/>
                  </a:lnTo>
                  <a:lnTo>
                    <a:pt x="139302" y="19120"/>
                  </a:lnTo>
                  <a:lnTo>
                    <a:pt x="142738" y="19551"/>
                  </a:lnTo>
                  <a:lnTo>
                    <a:pt x="144912" y="16735"/>
                  </a:lnTo>
                  <a:lnTo>
                    <a:pt x="147735" y="16145"/>
                  </a:lnTo>
                  <a:lnTo>
                    <a:pt x="150139" y="17997"/>
                  </a:lnTo>
                  <a:lnTo>
                    <a:pt x="146506" y="22256"/>
                  </a:lnTo>
                  <a:lnTo>
                    <a:pt x="151094" y="18800"/>
                  </a:lnTo>
                  <a:lnTo>
                    <a:pt x="152944" y="19090"/>
                  </a:lnTo>
                  <a:lnTo>
                    <a:pt x="157868" y="14665"/>
                  </a:lnTo>
                  <a:lnTo>
                    <a:pt x="157717" y="11684"/>
                  </a:lnTo>
                  <a:lnTo>
                    <a:pt x="156574" y="9644"/>
                  </a:lnTo>
                  <a:lnTo>
                    <a:pt x="161221" y="4748"/>
                  </a:lnTo>
                  <a:lnTo>
                    <a:pt x="166880" y="1761"/>
                  </a:lnTo>
                  <a:lnTo>
                    <a:pt x="169235" y="2721"/>
                  </a:lnTo>
                  <a:lnTo>
                    <a:pt x="169801" y="4874"/>
                  </a:lnTo>
                  <a:lnTo>
                    <a:pt x="168601" y="10169"/>
                  </a:lnTo>
                  <a:lnTo>
                    <a:pt x="164632" y="12200"/>
                  </a:lnTo>
                  <a:lnTo>
                    <a:pt x="168299" y="1347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8" name="Polygon form 1448"/>
            <p:cNvSpPr/>
            <p:nvPr/>
          </p:nvSpPr>
          <p:spPr>
            <a:xfrm>
              <a:off x="502298" y="4398123"/>
              <a:ext cx="56275" cy="57533"/>
            </a:xfrm>
            <a:custGeom>
              <a:avLst/>
              <a:gdLst/>
              <a:ahLst/>
              <a:cxnLst/>
              <a:rect l="0" t="0" r="0" b="0"/>
              <a:pathLst>
                <a:path w="56275" h="57533">
                  <a:moveTo>
                    <a:pt x="15848" y="2758"/>
                  </a:moveTo>
                  <a:lnTo>
                    <a:pt x="15287" y="5672"/>
                  </a:lnTo>
                  <a:lnTo>
                    <a:pt x="20395" y="2222"/>
                  </a:lnTo>
                  <a:lnTo>
                    <a:pt x="27613" y="786"/>
                  </a:lnTo>
                  <a:lnTo>
                    <a:pt x="27787" y="5691"/>
                  </a:lnTo>
                  <a:lnTo>
                    <a:pt x="25149" y="8615"/>
                  </a:lnTo>
                  <a:lnTo>
                    <a:pt x="30736" y="7617"/>
                  </a:lnTo>
                  <a:lnTo>
                    <a:pt x="34276" y="5968"/>
                  </a:lnTo>
                  <a:lnTo>
                    <a:pt x="37721" y="8588"/>
                  </a:lnTo>
                  <a:lnTo>
                    <a:pt x="39402" y="10954"/>
                  </a:lnTo>
                  <a:lnTo>
                    <a:pt x="38321" y="12956"/>
                  </a:lnTo>
                  <a:lnTo>
                    <a:pt x="43431" y="12202"/>
                  </a:lnTo>
                  <a:lnTo>
                    <a:pt x="43967" y="15257"/>
                  </a:lnTo>
                  <a:lnTo>
                    <a:pt x="48617" y="17411"/>
                  </a:lnTo>
                  <a:lnTo>
                    <a:pt x="49581" y="19381"/>
                  </a:lnTo>
                  <a:lnTo>
                    <a:pt x="49298" y="23814"/>
                  </a:lnTo>
                  <a:lnTo>
                    <a:pt x="43437" y="25688"/>
                  </a:lnTo>
                  <a:lnTo>
                    <a:pt x="47571" y="29041"/>
                  </a:lnTo>
                  <a:lnTo>
                    <a:pt x="51020" y="30282"/>
                  </a:lnTo>
                  <a:lnTo>
                    <a:pt x="52370" y="34735"/>
                  </a:lnTo>
                  <a:lnTo>
                    <a:pt x="56275" y="35262"/>
                  </a:lnTo>
                  <a:lnTo>
                    <a:pt x="53773" y="38471"/>
                  </a:lnTo>
                  <a:lnTo>
                    <a:pt x="46354" y="43608"/>
                  </a:lnTo>
                  <a:lnTo>
                    <a:pt x="44142" y="41443"/>
                  </a:lnTo>
                  <a:lnTo>
                    <a:pt x="42466" y="36754"/>
                  </a:lnTo>
                  <a:lnTo>
                    <a:pt x="38782" y="37136"/>
                  </a:lnTo>
                  <a:lnTo>
                    <a:pt x="36952" y="39766"/>
                  </a:lnTo>
                  <a:lnTo>
                    <a:pt x="38224" y="42621"/>
                  </a:lnTo>
                  <a:lnTo>
                    <a:pt x="40676" y="44962"/>
                  </a:lnTo>
                  <a:lnTo>
                    <a:pt x="41126" y="46258"/>
                  </a:lnTo>
                  <a:lnTo>
                    <a:pt x="40508" y="50957"/>
                  </a:lnTo>
                  <a:lnTo>
                    <a:pt x="37881" y="54250"/>
                  </a:lnTo>
                  <a:lnTo>
                    <a:pt x="35076" y="52793"/>
                  </a:lnTo>
                  <a:lnTo>
                    <a:pt x="30257" y="48674"/>
                  </a:lnTo>
                  <a:lnTo>
                    <a:pt x="31945" y="52905"/>
                  </a:lnTo>
                  <a:lnTo>
                    <a:pt x="33347" y="55881"/>
                  </a:lnTo>
                  <a:lnTo>
                    <a:pt x="32973" y="57533"/>
                  </a:lnTo>
                  <a:lnTo>
                    <a:pt x="26469" y="55238"/>
                  </a:lnTo>
                  <a:lnTo>
                    <a:pt x="22076" y="52182"/>
                  </a:lnTo>
                  <a:lnTo>
                    <a:pt x="20069" y="49716"/>
                  </a:lnTo>
                  <a:lnTo>
                    <a:pt x="21753" y="48467"/>
                  </a:lnTo>
                  <a:lnTo>
                    <a:pt x="19148" y="45832"/>
                  </a:lnTo>
                  <a:lnTo>
                    <a:pt x="16635" y="43336"/>
                  </a:lnTo>
                  <a:lnTo>
                    <a:pt x="15866" y="44679"/>
                  </a:lnTo>
                  <a:lnTo>
                    <a:pt x="7766" y="44901"/>
                  </a:lnTo>
                  <a:lnTo>
                    <a:pt x="6538" y="43161"/>
                  </a:lnTo>
                  <a:lnTo>
                    <a:pt x="10433" y="39887"/>
                  </a:lnTo>
                  <a:lnTo>
                    <a:pt x="15378" y="40139"/>
                  </a:lnTo>
                  <a:lnTo>
                    <a:pt x="21110" y="39905"/>
                  </a:lnTo>
                  <a:lnTo>
                    <a:pt x="21253" y="38202"/>
                  </a:lnTo>
                  <a:lnTo>
                    <a:pt x="23580" y="35962"/>
                  </a:lnTo>
                  <a:lnTo>
                    <a:pt x="29683" y="31692"/>
                  </a:lnTo>
                  <a:lnTo>
                    <a:pt x="30263" y="29615"/>
                  </a:lnTo>
                  <a:lnTo>
                    <a:pt x="30294" y="27980"/>
                  </a:lnTo>
                  <a:lnTo>
                    <a:pt x="27919" y="25508"/>
                  </a:lnTo>
                  <a:lnTo>
                    <a:pt x="23955" y="23620"/>
                  </a:lnTo>
                  <a:lnTo>
                    <a:pt x="26321" y="22570"/>
                  </a:lnTo>
                  <a:lnTo>
                    <a:pt x="25702" y="19562"/>
                  </a:lnTo>
                  <a:lnTo>
                    <a:pt x="23749" y="19158"/>
                  </a:lnTo>
                  <a:lnTo>
                    <a:pt x="22958" y="17480"/>
                  </a:lnTo>
                  <a:lnTo>
                    <a:pt x="20696" y="18732"/>
                  </a:lnTo>
                  <a:lnTo>
                    <a:pt x="15890" y="19008"/>
                  </a:lnTo>
                  <a:lnTo>
                    <a:pt x="7915" y="17357"/>
                  </a:lnTo>
                  <a:lnTo>
                    <a:pt x="3926" y="15651"/>
                  </a:lnTo>
                  <a:lnTo>
                    <a:pt x="643" y="14676"/>
                  </a:lnTo>
                  <a:lnTo>
                    <a:pt x="0" y="12946"/>
                  </a:lnTo>
                  <a:lnTo>
                    <a:pt x="4156" y="11093"/>
                  </a:lnTo>
                  <a:lnTo>
                    <a:pt x="871" y="10815"/>
                  </a:lnTo>
                  <a:lnTo>
                    <a:pt x="4042" y="6241"/>
                  </a:lnTo>
                  <a:lnTo>
                    <a:pt x="9275" y="2399"/>
                  </a:lnTo>
                  <a:lnTo>
                    <a:pt x="13176" y="760"/>
                  </a:lnTo>
                  <a:lnTo>
                    <a:pt x="19961" y="0"/>
                  </a:lnTo>
                  <a:lnTo>
                    <a:pt x="15848" y="275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9" name="Polygon form 1449"/>
            <p:cNvSpPr/>
            <p:nvPr/>
          </p:nvSpPr>
          <p:spPr>
            <a:xfrm>
              <a:off x="524965" y="4358011"/>
              <a:ext cx="78398" cy="30336"/>
            </a:xfrm>
            <a:custGeom>
              <a:avLst/>
              <a:gdLst/>
              <a:ahLst/>
              <a:cxnLst/>
              <a:rect l="0" t="0" r="0" b="0"/>
              <a:pathLst>
                <a:path w="78398" h="30336">
                  <a:moveTo>
                    <a:pt x="67640" y="892"/>
                  </a:moveTo>
                  <a:lnTo>
                    <a:pt x="72315" y="1418"/>
                  </a:lnTo>
                  <a:lnTo>
                    <a:pt x="75873" y="2128"/>
                  </a:lnTo>
                  <a:lnTo>
                    <a:pt x="78398" y="3460"/>
                  </a:lnTo>
                  <a:lnTo>
                    <a:pt x="77437" y="4652"/>
                  </a:lnTo>
                  <a:lnTo>
                    <a:pt x="71339" y="6422"/>
                  </a:lnTo>
                  <a:lnTo>
                    <a:pt x="66003" y="7144"/>
                  </a:lnTo>
                  <a:lnTo>
                    <a:pt x="63480" y="8069"/>
                  </a:lnTo>
                  <a:lnTo>
                    <a:pt x="67705" y="8217"/>
                  </a:lnTo>
                  <a:lnTo>
                    <a:pt x="61023" y="10732"/>
                  </a:lnTo>
                  <a:lnTo>
                    <a:pt x="56828" y="11852"/>
                  </a:lnTo>
                  <a:lnTo>
                    <a:pt x="50527" y="15327"/>
                  </a:lnTo>
                  <a:lnTo>
                    <a:pt x="45791" y="15861"/>
                  </a:lnTo>
                  <a:lnTo>
                    <a:pt x="43763" y="16701"/>
                  </a:lnTo>
                  <a:lnTo>
                    <a:pt x="37266" y="16857"/>
                  </a:lnTo>
                  <a:lnTo>
                    <a:pt x="39574" y="17559"/>
                  </a:lnTo>
                  <a:lnTo>
                    <a:pt x="37507" y="18274"/>
                  </a:lnTo>
                  <a:lnTo>
                    <a:pt x="37363" y="20551"/>
                  </a:lnTo>
                  <a:lnTo>
                    <a:pt x="34142" y="21965"/>
                  </a:lnTo>
                  <a:lnTo>
                    <a:pt x="29889" y="23039"/>
                  </a:lnTo>
                  <a:lnTo>
                    <a:pt x="27436" y="24716"/>
                  </a:lnTo>
                  <a:lnTo>
                    <a:pt x="23383" y="25866"/>
                  </a:lnTo>
                  <a:lnTo>
                    <a:pt x="22823" y="26887"/>
                  </a:lnTo>
                  <a:lnTo>
                    <a:pt x="26577" y="26932"/>
                  </a:lnTo>
                  <a:lnTo>
                    <a:pt x="25725" y="28020"/>
                  </a:lnTo>
                  <a:lnTo>
                    <a:pt x="17794" y="30336"/>
                  </a:lnTo>
                  <a:lnTo>
                    <a:pt x="13272" y="28757"/>
                  </a:lnTo>
                  <a:lnTo>
                    <a:pt x="6427" y="29027"/>
                  </a:lnTo>
                  <a:lnTo>
                    <a:pt x="3767" y="28281"/>
                  </a:lnTo>
                  <a:lnTo>
                    <a:pt x="0" y="27774"/>
                  </a:lnTo>
                  <a:lnTo>
                    <a:pt x="1743" y="25662"/>
                  </a:lnTo>
                  <a:lnTo>
                    <a:pt x="6530" y="24936"/>
                  </a:lnTo>
                  <a:lnTo>
                    <a:pt x="8526" y="21722"/>
                  </a:lnTo>
                  <a:lnTo>
                    <a:pt x="10068" y="21498"/>
                  </a:lnTo>
                  <a:lnTo>
                    <a:pt x="13791" y="23738"/>
                  </a:lnTo>
                  <a:lnTo>
                    <a:pt x="13615" y="20755"/>
                  </a:lnTo>
                  <a:lnTo>
                    <a:pt x="11124" y="19710"/>
                  </a:lnTo>
                  <a:lnTo>
                    <a:pt x="14393" y="18133"/>
                  </a:lnTo>
                  <a:lnTo>
                    <a:pt x="18951" y="17317"/>
                  </a:lnTo>
                  <a:lnTo>
                    <a:pt x="20970" y="15835"/>
                  </a:lnTo>
                  <a:lnTo>
                    <a:pt x="19824" y="13974"/>
                  </a:lnTo>
                  <a:lnTo>
                    <a:pt x="21206" y="11701"/>
                  </a:lnTo>
                  <a:lnTo>
                    <a:pt x="26349" y="12190"/>
                  </a:lnTo>
                  <a:lnTo>
                    <a:pt x="27442" y="12747"/>
                  </a:lnTo>
                  <a:lnTo>
                    <a:pt x="31996" y="11329"/>
                  </a:lnTo>
                  <a:lnTo>
                    <a:pt x="28104" y="10590"/>
                  </a:lnTo>
                  <a:lnTo>
                    <a:pt x="21064" y="10486"/>
                  </a:lnTo>
                  <a:lnTo>
                    <a:pt x="19171" y="8836"/>
                  </a:lnTo>
                  <a:lnTo>
                    <a:pt x="19410" y="7022"/>
                  </a:lnTo>
                  <a:lnTo>
                    <a:pt x="18554" y="5653"/>
                  </a:lnTo>
                  <a:lnTo>
                    <a:pt x="19726" y="4187"/>
                  </a:lnTo>
                  <a:lnTo>
                    <a:pt x="23369" y="3528"/>
                  </a:lnTo>
                  <a:lnTo>
                    <a:pt x="25684" y="3504"/>
                  </a:lnTo>
                  <a:lnTo>
                    <a:pt x="30053" y="3000"/>
                  </a:lnTo>
                  <a:lnTo>
                    <a:pt x="34427" y="1543"/>
                  </a:lnTo>
                  <a:lnTo>
                    <a:pt x="36480" y="1875"/>
                  </a:lnTo>
                  <a:lnTo>
                    <a:pt x="37265" y="3172"/>
                  </a:lnTo>
                  <a:lnTo>
                    <a:pt x="40995" y="916"/>
                  </a:lnTo>
                  <a:lnTo>
                    <a:pt x="44101" y="335"/>
                  </a:lnTo>
                  <a:lnTo>
                    <a:pt x="47850" y="0"/>
                  </a:lnTo>
                  <a:lnTo>
                    <a:pt x="53618" y="52"/>
                  </a:lnTo>
                  <a:lnTo>
                    <a:pt x="54159" y="562"/>
                  </a:lnTo>
                  <a:lnTo>
                    <a:pt x="60133" y="34"/>
                  </a:lnTo>
                  <a:lnTo>
                    <a:pt x="63876" y="464"/>
                  </a:lnTo>
                  <a:lnTo>
                    <a:pt x="67640" y="89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0" name="Polygon form 1450"/>
            <p:cNvSpPr/>
            <p:nvPr/>
          </p:nvSpPr>
          <p:spPr>
            <a:xfrm>
              <a:off x="433959" y="4394708"/>
              <a:ext cx="40206" cy="22695"/>
            </a:xfrm>
            <a:custGeom>
              <a:avLst/>
              <a:gdLst/>
              <a:ahLst/>
              <a:cxnLst/>
              <a:rect l="0" t="0" r="0" b="0"/>
              <a:pathLst>
                <a:path w="40206" h="22695">
                  <a:moveTo>
                    <a:pt x="23336" y="1043"/>
                  </a:moveTo>
                  <a:lnTo>
                    <a:pt x="19959" y="2929"/>
                  </a:lnTo>
                  <a:lnTo>
                    <a:pt x="26227" y="2125"/>
                  </a:lnTo>
                  <a:lnTo>
                    <a:pt x="26814" y="4592"/>
                  </a:lnTo>
                  <a:lnTo>
                    <a:pt x="31695" y="2639"/>
                  </a:lnTo>
                  <a:lnTo>
                    <a:pt x="32134" y="4242"/>
                  </a:lnTo>
                  <a:lnTo>
                    <a:pt x="29384" y="8670"/>
                  </a:lnTo>
                  <a:lnTo>
                    <a:pt x="32400" y="6979"/>
                  </a:lnTo>
                  <a:lnTo>
                    <a:pt x="35601" y="2405"/>
                  </a:lnTo>
                  <a:lnTo>
                    <a:pt x="38193" y="1956"/>
                  </a:lnTo>
                  <a:lnTo>
                    <a:pt x="39606" y="2848"/>
                  </a:lnTo>
                  <a:lnTo>
                    <a:pt x="40206" y="4824"/>
                  </a:lnTo>
                  <a:lnTo>
                    <a:pt x="37217" y="9195"/>
                  </a:lnTo>
                  <a:lnTo>
                    <a:pt x="34800" y="12348"/>
                  </a:lnTo>
                  <a:lnTo>
                    <a:pt x="36487" y="14887"/>
                  </a:lnTo>
                  <a:lnTo>
                    <a:pt x="38652" y="17366"/>
                  </a:lnTo>
                  <a:lnTo>
                    <a:pt x="36568" y="19294"/>
                  </a:lnTo>
                  <a:lnTo>
                    <a:pt x="32393" y="19292"/>
                  </a:lnTo>
                  <a:lnTo>
                    <a:pt x="32281" y="21139"/>
                  </a:lnTo>
                  <a:lnTo>
                    <a:pt x="29964" y="22695"/>
                  </a:lnTo>
                  <a:lnTo>
                    <a:pt x="26351" y="21588"/>
                  </a:lnTo>
                  <a:lnTo>
                    <a:pt x="23474" y="19999"/>
                  </a:lnTo>
                  <a:lnTo>
                    <a:pt x="20500" y="19999"/>
                  </a:lnTo>
                  <a:lnTo>
                    <a:pt x="14636" y="21053"/>
                  </a:lnTo>
                  <a:lnTo>
                    <a:pt x="8063" y="21099"/>
                  </a:lnTo>
                  <a:lnTo>
                    <a:pt x="3501" y="21073"/>
                  </a:lnTo>
                  <a:lnTo>
                    <a:pt x="4412" y="18870"/>
                  </a:lnTo>
                  <a:lnTo>
                    <a:pt x="2551" y="17340"/>
                  </a:lnTo>
                  <a:lnTo>
                    <a:pt x="0" y="17604"/>
                  </a:lnTo>
                  <a:lnTo>
                    <a:pt x="983" y="13859"/>
                  </a:lnTo>
                  <a:lnTo>
                    <a:pt x="2988" y="13564"/>
                  </a:lnTo>
                  <a:lnTo>
                    <a:pt x="7267" y="13203"/>
                  </a:lnTo>
                  <a:lnTo>
                    <a:pt x="10227" y="13738"/>
                  </a:lnTo>
                  <a:lnTo>
                    <a:pt x="13983" y="13293"/>
                  </a:lnTo>
                  <a:lnTo>
                    <a:pt x="10739" y="11821"/>
                  </a:lnTo>
                  <a:lnTo>
                    <a:pt x="5591" y="11650"/>
                  </a:lnTo>
                  <a:lnTo>
                    <a:pt x="2537" y="11216"/>
                  </a:lnTo>
                  <a:lnTo>
                    <a:pt x="3179" y="9503"/>
                  </a:lnTo>
                  <a:lnTo>
                    <a:pt x="10241" y="8346"/>
                  </a:lnTo>
                  <a:lnTo>
                    <a:pt x="6787" y="8038"/>
                  </a:lnTo>
                  <a:lnTo>
                    <a:pt x="4288" y="6494"/>
                  </a:lnTo>
                  <a:lnTo>
                    <a:pt x="9866" y="3509"/>
                  </a:lnTo>
                  <a:lnTo>
                    <a:pt x="13362" y="1982"/>
                  </a:lnTo>
                  <a:lnTo>
                    <a:pt x="22115" y="0"/>
                  </a:lnTo>
                  <a:lnTo>
                    <a:pt x="23336" y="104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1" name="Polygon form 1451"/>
            <p:cNvSpPr/>
            <p:nvPr/>
          </p:nvSpPr>
          <p:spPr>
            <a:xfrm>
              <a:off x="528608" y="4505518"/>
              <a:ext cx="21511" cy="23995"/>
            </a:xfrm>
            <a:custGeom>
              <a:avLst/>
              <a:gdLst/>
              <a:ahLst/>
              <a:cxnLst/>
              <a:rect l="0" t="0" r="0" b="0"/>
              <a:pathLst>
                <a:path w="21511" h="23995">
                  <a:moveTo>
                    <a:pt x="14749" y="4425"/>
                  </a:moveTo>
                  <a:lnTo>
                    <a:pt x="11313" y="8467"/>
                  </a:lnTo>
                  <a:lnTo>
                    <a:pt x="13897" y="6959"/>
                  </a:lnTo>
                  <a:lnTo>
                    <a:pt x="15701" y="8061"/>
                  </a:lnTo>
                  <a:lnTo>
                    <a:pt x="14065" y="9662"/>
                  </a:lnTo>
                  <a:lnTo>
                    <a:pt x="16486" y="11073"/>
                  </a:lnTo>
                  <a:lnTo>
                    <a:pt x="18311" y="9982"/>
                  </a:lnTo>
                  <a:lnTo>
                    <a:pt x="21049" y="11562"/>
                  </a:lnTo>
                  <a:lnTo>
                    <a:pt x="19025" y="14984"/>
                  </a:lnTo>
                  <a:lnTo>
                    <a:pt x="21511" y="14264"/>
                  </a:lnTo>
                  <a:lnTo>
                    <a:pt x="21190" y="16787"/>
                  </a:lnTo>
                  <a:lnTo>
                    <a:pt x="21353" y="19765"/>
                  </a:lnTo>
                  <a:lnTo>
                    <a:pt x="18814" y="23875"/>
                  </a:lnTo>
                  <a:lnTo>
                    <a:pt x="17289" y="23995"/>
                  </a:lnTo>
                  <a:lnTo>
                    <a:pt x="15399" y="23020"/>
                  </a:lnTo>
                  <a:lnTo>
                    <a:pt x="17220" y="19177"/>
                  </a:lnTo>
                  <a:lnTo>
                    <a:pt x="16494" y="18541"/>
                  </a:lnTo>
                  <a:lnTo>
                    <a:pt x="11528" y="22495"/>
                  </a:lnTo>
                  <a:lnTo>
                    <a:pt x="9636" y="22254"/>
                  </a:lnTo>
                  <a:lnTo>
                    <a:pt x="12588" y="20122"/>
                  </a:lnTo>
                  <a:lnTo>
                    <a:pt x="9827" y="18847"/>
                  </a:lnTo>
                  <a:lnTo>
                    <a:pt x="6267" y="18986"/>
                  </a:lnTo>
                  <a:lnTo>
                    <a:pt x="44" y="18576"/>
                  </a:lnTo>
                  <a:lnTo>
                    <a:pt x="0" y="17152"/>
                  </a:lnTo>
                  <a:lnTo>
                    <a:pt x="2541" y="15573"/>
                  </a:lnTo>
                  <a:lnTo>
                    <a:pt x="1564" y="14226"/>
                  </a:lnTo>
                  <a:lnTo>
                    <a:pt x="5181" y="11494"/>
                  </a:lnTo>
                  <a:lnTo>
                    <a:pt x="10944" y="4111"/>
                  </a:lnTo>
                  <a:lnTo>
                    <a:pt x="13789" y="1509"/>
                  </a:lnTo>
                  <a:lnTo>
                    <a:pt x="17045" y="0"/>
                  </a:lnTo>
                  <a:lnTo>
                    <a:pt x="18426" y="269"/>
                  </a:lnTo>
                  <a:lnTo>
                    <a:pt x="17400" y="1523"/>
                  </a:lnTo>
                  <a:lnTo>
                    <a:pt x="14749" y="442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2" name="Polygon form 1452"/>
            <p:cNvSpPr/>
            <p:nvPr/>
          </p:nvSpPr>
          <p:spPr>
            <a:xfrm>
              <a:off x="425831" y="4388461"/>
              <a:ext cx="30363" cy="14620"/>
            </a:xfrm>
            <a:custGeom>
              <a:avLst/>
              <a:gdLst/>
              <a:ahLst/>
              <a:cxnLst/>
              <a:rect l="0" t="0" r="0" b="0"/>
              <a:pathLst>
                <a:path w="30363" h="14620">
                  <a:moveTo>
                    <a:pt x="9239" y="13228"/>
                  </a:moveTo>
                  <a:lnTo>
                    <a:pt x="1071" y="14620"/>
                  </a:lnTo>
                  <a:lnTo>
                    <a:pt x="2178" y="12629"/>
                  </a:lnTo>
                  <a:lnTo>
                    <a:pt x="0" y="9823"/>
                  </a:lnTo>
                  <a:lnTo>
                    <a:pt x="3150" y="8157"/>
                  </a:lnTo>
                  <a:lnTo>
                    <a:pt x="8485" y="5280"/>
                  </a:lnTo>
                  <a:lnTo>
                    <a:pt x="13794" y="2753"/>
                  </a:lnTo>
                  <a:lnTo>
                    <a:pt x="15089" y="0"/>
                  </a:lnTo>
                  <a:lnTo>
                    <a:pt x="22833" y="105"/>
                  </a:lnTo>
                  <a:lnTo>
                    <a:pt x="24675" y="1279"/>
                  </a:lnTo>
                  <a:lnTo>
                    <a:pt x="29677" y="2063"/>
                  </a:lnTo>
                  <a:lnTo>
                    <a:pt x="30224" y="3488"/>
                  </a:lnTo>
                  <a:lnTo>
                    <a:pt x="30363" y="5496"/>
                  </a:lnTo>
                  <a:lnTo>
                    <a:pt x="26433" y="6288"/>
                  </a:lnTo>
                  <a:lnTo>
                    <a:pt x="17660" y="8704"/>
                  </a:lnTo>
                  <a:lnTo>
                    <a:pt x="11446" y="11374"/>
                  </a:lnTo>
                  <a:lnTo>
                    <a:pt x="9239" y="1322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3" name="Polygon form 1453"/>
            <p:cNvSpPr/>
            <p:nvPr/>
          </p:nvSpPr>
          <p:spPr>
            <a:xfrm>
              <a:off x="510279" y="4381706"/>
              <a:ext cx="30447" cy="14170"/>
            </a:xfrm>
            <a:custGeom>
              <a:avLst/>
              <a:gdLst/>
              <a:ahLst/>
              <a:cxnLst/>
              <a:rect l="0" t="0" r="0" b="0"/>
              <a:pathLst>
                <a:path w="30447" h="14170">
                  <a:moveTo>
                    <a:pt x="6571" y="587"/>
                  </a:moveTo>
                  <a:lnTo>
                    <a:pt x="7452" y="2145"/>
                  </a:lnTo>
                  <a:lnTo>
                    <a:pt x="11554" y="2431"/>
                  </a:lnTo>
                  <a:lnTo>
                    <a:pt x="11963" y="3993"/>
                  </a:lnTo>
                  <a:lnTo>
                    <a:pt x="9904" y="5598"/>
                  </a:lnTo>
                  <a:lnTo>
                    <a:pt x="11396" y="6763"/>
                  </a:lnTo>
                  <a:lnTo>
                    <a:pt x="11775" y="7903"/>
                  </a:lnTo>
                  <a:lnTo>
                    <a:pt x="14488" y="8302"/>
                  </a:lnTo>
                  <a:lnTo>
                    <a:pt x="17292" y="8892"/>
                  </a:lnTo>
                  <a:lnTo>
                    <a:pt x="21567" y="8169"/>
                  </a:lnTo>
                  <a:lnTo>
                    <a:pt x="26279" y="8085"/>
                  </a:lnTo>
                  <a:lnTo>
                    <a:pt x="29519" y="8625"/>
                  </a:lnTo>
                  <a:lnTo>
                    <a:pt x="30447" y="10454"/>
                  </a:lnTo>
                  <a:lnTo>
                    <a:pt x="29426" y="12332"/>
                  </a:lnTo>
                  <a:lnTo>
                    <a:pt x="27082" y="13430"/>
                  </a:lnTo>
                  <a:lnTo>
                    <a:pt x="22994" y="14170"/>
                  </a:lnTo>
                  <a:lnTo>
                    <a:pt x="20618" y="13437"/>
                  </a:lnTo>
                  <a:lnTo>
                    <a:pt x="13709" y="13681"/>
                  </a:lnTo>
                  <a:lnTo>
                    <a:pt x="9125" y="13434"/>
                  </a:lnTo>
                  <a:lnTo>
                    <a:pt x="6082" y="12629"/>
                  </a:lnTo>
                  <a:lnTo>
                    <a:pt x="1628" y="10777"/>
                  </a:lnTo>
                  <a:lnTo>
                    <a:pt x="3188" y="8318"/>
                  </a:lnTo>
                  <a:lnTo>
                    <a:pt x="5033" y="6134"/>
                  </a:lnTo>
                  <a:lnTo>
                    <a:pt x="4798" y="4078"/>
                  </a:lnTo>
                  <a:lnTo>
                    <a:pt x="1017" y="3224"/>
                  </a:lnTo>
                  <a:lnTo>
                    <a:pt x="0" y="1706"/>
                  </a:lnTo>
                  <a:lnTo>
                    <a:pt x="2625" y="0"/>
                  </a:lnTo>
                  <a:lnTo>
                    <a:pt x="6571" y="58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4" name="Polygon form 1454"/>
            <p:cNvSpPr/>
            <p:nvPr/>
          </p:nvSpPr>
          <p:spPr>
            <a:xfrm>
              <a:off x="525729" y="4364764"/>
              <a:ext cx="19035" cy="13257"/>
            </a:xfrm>
            <a:custGeom>
              <a:avLst/>
              <a:gdLst/>
              <a:ahLst/>
              <a:cxnLst/>
              <a:rect l="0" t="0" r="0" b="0"/>
              <a:pathLst>
                <a:path w="19035" h="13257">
                  <a:moveTo>
                    <a:pt x="17725" y="7491"/>
                  </a:moveTo>
                  <a:lnTo>
                    <a:pt x="18740" y="9034"/>
                  </a:lnTo>
                  <a:lnTo>
                    <a:pt x="14746" y="10158"/>
                  </a:lnTo>
                  <a:lnTo>
                    <a:pt x="7827" y="13183"/>
                  </a:lnTo>
                  <a:lnTo>
                    <a:pt x="3938" y="13257"/>
                  </a:lnTo>
                  <a:lnTo>
                    <a:pt x="322" y="12423"/>
                  </a:lnTo>
                  <a:lnTo>
                    <a:pt x="0" y="10527"/>
                  </a:lnTo>
                  <a:lnTo>
                    <a:pt x="1675" y="8977"/>
                  </a:lnTo>
                  <a:lnTo>
                    <a:pt x="4440" y="7941"/>
                  </a:lnTo>
                  <a:lnTo>
                    <a:pt x="817" y="7737"/>
                  </a:lnTo>
                  <a:lnTo>
                    <a:pt x="213" y="6182"/>
                  </a:lnTo>
                  <a:lnTo>
                    <a:pt x="1123" y="4187"/>
                  </a:lnTo>
                  <a:lnTo>
                    <a:pt x="4558" y="2397"/>
                  </a:lnTo>
                  <a:lnTo>
                    <a:pt x="7320" y="1193"/>
                  </a:lnTo>
                  <a:lnTo>
                    <a:pt x="9589" y="1016"/>
                  </a:lnTo>
                  <a:lnTo>
                    <a:pt x="9847" y="0"/>
                  </a:lnTo>
                  <a:lnTo>
                    <a:pt x="14464" y="42"/>
                  </a:lnTo>
                  <a:lnTo>
                    <a:pt x="14436" y="2451"/>
                  </a:lnTo>
                  <a:lnTo>
                    <a:pt x="16701" y="3556"/>
                  </a:lnTo>
                  <a:lnTo>
                    <a:pt x="19035" y="4553"/>
                  </a:lnTo>
                  <a:lnTo>
                    <a:pt x="17725" y="749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5" name="Polygon form 1455"/>
            <p:cNvSpPr/>
            <p:nvPr/>
          </p:nvSpPr>
          <p:spPr>
            <a:xfrm>
              <a:off x="460559" y="4381153"/>
              <a:ext cx="28008" cy="9508"/>
            </a:xfrm>
            <a:custGeom>
              <a:avLst/>
              <a:gdLst/>
              <a:ahLst/>
              <a:cxnLst/>
              <a:rect l="0" t="0" r="0" b="0"/>
              <a:pathLst>
                <a:path w="28008" h="9508">
                  <a:moveTo>
                    <a:pt x="24356" y="2733"/>
                  </a:moveTo>
                  <a:lnTo>
                    <a:pt x="23415" y="4309"/>
                  </a:lnTo>
                  <a:lnTo>
                    <a:pt x="26061" y="3761"/>
                  </a:lnTo>
                  <a:lnTo>
                    <a:pt x="28008" y="4133"/>
                  </a:lnTo>
                  <a:lnTo>
                    <a:pt x="26027" y="6248"/>
                  </a:lnTo>
                  <a:lnTo>
                    <a:pt x="22497" y="8159"/>
                  </a:lnTo>
                  <a:lnTo>
                    <a:pt x="14656" y="8173"/>
                  </a:lnTo>
                  <a:lnTo>
                    <a:pt x="7247" y="9508"/>
                  </a:lnTo>
                  <a:lnTo>
                    <a:pt x="3952" y="9293"/>
                  </a:lnTo>
                  <a:lnTo>
                    <a:pt x="5323" y="7893"/>
                  </a:lnTo>
                  <a:lnTo>
                    <a:pt x="11843" y="6444"/>
                  </a:lnTo>
                  <a:lnTo>
                    <a:pt x="1932" y="6043"/>
                  </a:lnTo>
                  <a:lnTo>
                    <a:pt x="0" y="5013"/>
                  </a:lnTo>
                  <a:lnTo>
                    <a:pt x="7871" y="1233"/>
                  </a:lnTo>
                  <a:lnTo>
                    <a:pt x="11222" y="254"/>
                  </a:lnTo>
                  <a:lnTo>
                    <a:pt x="15146" y="2184"/>
                  </a:lnTo>
                  <a:lnTo>
                    <a:pt x="15791" y="5003"/>
                  </a:lnTo>
                  <a:lnTo>
                    <a:pt x="19020" y="5653"/>
                  </a:lnTo>
                  <a:lnTo>
                    <a:pt x="20844" y="1362"/>
                  </a:lnTo>
                  <a:lnTo>
                    <a:pt x="24524" y="0"/>
                  </a:lnTo>
                  <a:lnTo>
                    <a:pt x="26029" y="667"/>
                  </a:lnTo>
                  <a:lnTo>
                    <a:pt x="24356" y="273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6" name="Polygon form 1456"/>
            <p:cNvSpPr/>
            <p:nvPr/>
          </p:nvSpPr>
          <p:spPr>
            <a:xfrm>
              <a:off x="482864" y="4434528"/>
              <a:ext cx="19391" cy="12417"/>
            </a:xfrm>
            <a:custGeom>
              <a:avLst/>
              <a:gdLst/>
              <a:ahLst/>
              <a:cxnLst/>
              <a:rect l="0" t="0" r="0" b="0"/>
              <a:pathLst>
                <a:path w="19391" h="12417">
                  <a:moveTo>
                    <a:pt x="12196" y="516"/>
                  </a:moveTo>
                  <a:lnTo>
                    <a:pt x="11247" y="2568"/>
                  </a:lnTo>
                  <a:lnTo>
                    <a:pt x="13063" y="1961"/>
                  </a:lnTo>
                  <a:lnTo>
                    <a:pt x="13726" y="3278"/>
                  </a:lnTo>
                  <a:lnTo>
                    <a:pt x="15490" y="5066"/>
                  </a:lnTo>
                  <a:lnTo>
                    <a:pt x="17522" y="6720"/>
                  </a:lnTo>
                  <a:lnTo>
                    <a:pt x="16311" y="8929"/>
                  </a:lnTo>
                  <a:lnTo>
                    <a:pt x="18488" y="8711"/>
                  </a:lnTo>
                  <a:lnTo>
                    <a:pt x="19391" y="10376"/>
                  </a:lnTo>
                  <a:lnTo>
                    <a:pt x="16101" y="11660"/>
                  </a:lnTo>
                  <a:lnTo>
                    <a:pt x="12691" y="10248"/>
                  </a:lnTo>
                  <a:lnTo>
                    <a:pt x="12588" y="8063"/>
                  </a:lnTo>
                  <a:lnTo>
                    <a:pt x="8329" y="10319"/>
                  </a:lnTo>
                  <a:lnTo>
                    <a:pt x="2951" y="12417"/>
                  </a:lnTo>
                  <a:lnTo>
                    <a:pt x="3877" y="9651"/>
                  </a:lnTo>
                  <a:lnTo>
                    <a:pt x="0" y="9813"/>
                  </a:lnTo>
                  <a:lnTo>
                    <a:pt x="3869" y="7717"/>
                  </a:lnTo>
                  <a:lnTo>
                    <a:pt x="6742" y="4128"/>
                  </a:lnTo>
                  <a:lnTo>
                    <a:pt x="10615" y="0"/>
                  </a:lnTo>
                  <a:lnTo>
                    <a:pt x="12196" y="51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7" name="Polygon form 1457"/>
            <p:cNvSpPr/>
            <p:nvPr/>
          </p:nvSpPr>
          <p:spPr>
            <a:xfrm>
              <a:off x="479842" y="4395431"/>
              <a:ext cx="16722" cy="11660"/>
            </a:xfrm>
            <a:custGeom>
              <a:avLst/>
              <a:gdLst/>
              <a:ahLst/>
              <a:cxnLst/>
              <a:rect l="0" t="0" r="0" b="0"/>
              <a:pathLst>
                <a:path w="16722" h="11660">
                  <a:moveTo>
                    <a:pt x="10601" y="0"/>
                  </a:moveTo>
                  <a:lnTo>
                    <a:pt x="12274" y="1139"/>
                  </a:lnTo>
                  <a:lnTo>
                    <a:pt x="16722" y="913"/>
                  </a:lnTo>
                  <a:lnTo>
                    <a:pt x="16050" y="2230"/>
                  </a:lnTo>
                  <a:lnTo>
                    <a:pt x="11942" y="4158"/>
                  </a:lnTo>
                  <a:lnTo>
                    <a:pt x="13496" y="6335"/>
                  </a:lnTo>
                  <a:lnTo>
                    <a:pt x="9356" y="10272"/>
                  </a:lnTo>
                  <a:lnTo>
                    <a:pt x="4013" y="11660"/>
                  </a:lnTo>
                  <a:lnTo>
                    <a:pt x="2166" y="11097"/>
                  </a:lnTo>
                  <a:lnTo>
                    <a:pt x="2213" y="9276"/>
                  </a:lnTo>
                  <a:lnTo>
                    <a:pt x="0" y="5396"/>
                  </a:lnTo>
                  <a:lnTo>
                    <a:pt x="1461" y="4004"/>
                  </a:lnTo>
                  <a:lnTo>
                    <a:pt x="5429" y="4947"/>
                  </a:lnTo>
                  <a:lnTo>
                    <a:pt x="5877" y="1880"/>
                  </a:lnTo>
                  <a:lnTo>
                    <a:pt x="10601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8" name="Polygon form 1458"/>
            <p:cNvSpPr/>
            <p:nvPr/>
          </p:nvSpPr>
          <p:spPr>
            <a:xfrm>
              <a:off x="493823" y="4395213"/>
              <a:ext cx="18248" cy="9344"/>
            </a:xfrm>
            <a:custGeom>
              <a:avLst/>
              <a:gdLst/>
              <a:ahLst/>
              <a:cxnLst/>
              <a:rect l="0" t="0" r="0" b="0"/>
              <a:pathLst>
                <a:path w="18248" h="9344">
                  <a:moveTo>
                    <a:pt x="7885" y="6233"/>
                  </a:moveTo>
                  <a:lnTo>
                    <a:pt x="2436" y="9344"/>
                  </a:lnTo>
                  <a:lnTo>
                    <a:pt x="0" y="8964"/>
                  </a:lnTo>
                  <a:lnTo>
                    <a:pt x="2235" y="4973"/>
                  </a:lnTo>
                  <a:lnTo>
                    <a:pt x="4358" y="2791"/>
                  </a:lnTo>
                  <a:lnTo>
                    <a:pt x="7301" y="1020"/>
                  </a:lnTo>
                  <a:lnTo>
                    <a:pt x="10620" y="0"/>
                  </a:lnTo>
                  <a:lnTo>
                    <a:pt x="15033" y="511"/>
                  </a:lnTo>
                  <a:lnTo>
                    <a:pt x="18248" y="1907"/>
                  </a:lnTo>
                  <a:lnTo>
                    <a:pt x="11344" y="5587"/>
                  </a:lnTo>
                  <a:lnTo>
                    <a:pt x="7885" y="623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9" name="Polygon form 1459"/>
            <p:cNvSpPr/>
            <p:nvPr/>
          </p:nvSpPr>
          <p:spPr>
            <a:xfrm>
              <a:off x="321887" y="4492420"/>
              <a:ext cx="8796" cy="12993"/>
            </a:xfrm>
            <a:custGeom>
              <a:avLst/>
              <a:gdLst/>
              <a:ahLst/>
              <a:cxnLst/>
              <a:rect l="0" t="0" r="0" b="0"/>
              <a:pathLst>
                <a:path w="8796" h="12993">
                  <a:moveTo>
                    <a:pt x="8100" y="12492"/>
                  </a:moveTo>
                  <a:lnTo>
                    <a:pt x="6115" y="12993"/>
                  </a:lnTo>
                  <a:lnTo>
                    <a:pt x="2816" y="10253"/>
                  </a:lnTo>
                  <a:lnTo>
                    <a:pt x="3195" y="8445"/>
                  </a:lnTo>
                  <a:lnTo>
                    <a:pt x="1825" y="6458"/>
                  </a:lnTo>
                  <a:lnTo>
                    <a:pt x="2340" y="5030"/>
                  </a:lnTo>
                  <a:lnTo>
                    <a:pt x="0" y="3809"/>
                  </a:lnTo>
                  <a:lnTo>
                    <a:pt x="921" y="1074"/>
                  </a:lnTo>
                  <a:lnTo>
                    <a:pt x="2045" y="0"/>
                  </a:lnTo>
                  <a:lnTo>
                    <a:pt x="4261" y="1409"/>
                  </a:lnTo>
                  <a:lnTo>
                    <a:pt x="5478" y="2346"/>
                  </a:lnTo>
                  <a:lnTo>
                    <a:pt x="7825" y="3176"/>
                  </a:lnTo>
                  <a:lnTo>
                    <a:pt x="7561" y="4942"/>
                  </a:lnTo>
                  <a:lnTo>
                    <a:pt x="7305" y="7383"/>
                  </a:lnTo>
                  <a:lnTo>
                    <a:pt x="8796" y="9700"/>
                  </a:lnTo>
                  <a:lnTo>
                    <a:pt x="8100" y="1249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0" name="Polygon form 1460"/>
            <p:cNvSpPr/>
            <p:nvPr/>
          </p:nvSpPr>
          <p:spPr>
            <a:xfrm>
              <a:off x="493668" y="4383327"/>
              <a:ext cx="13629" cy="7633"/>
            </a:xfrm>
            <a:custGeom>
              <a:avLst/>
              <a:gdLst/>
              <a:ahLst/>
              <a:cxnLst/>
              <a:rect l="0" t="0" r="0" b="0"/>
              <a:pathLst>
                <a:path w="13629" h="7633">
                  <a:moveTo>
                    <a:pt x="13629" y="0"/>
                  </a:moveTo>
                  <a:lnTo>
                    <a:pt x="13113" y="2117"/>
                  </a:lnTo>
                  <a:lnTo>
                    <a:pt x="10882" y="4337"/>
                  </a:lnTo>
                  <a:lnTo>
                    <a:pt x="6617" y="7478"/>
                  </a:lnTo>
                  <a:lnTo>
                    <a:pt x="2646" y="7633"/>
                  </a:lnTo>
                  <a:lnTo>
                    <a:pt x="1084" y="6752"/>
                  </a:lnTo>
                  <a:lnTo>
                    <a:pt x="3787" y="4243"/>
                  </a:lnTo>
                  <a:lnTo>
                    <a:pt x="0" y="4288"/>
                  </a:lnTo>
                  <a:lnTo>
                    <a:pt x="3479" y="972"/>
                  </a:lnTo>
                  <a:lnTo>
                    <a:pt x="5551" y="1286"/>
                  </a:lnTo>
                  <a:lnTo>
                    <a:pt x="10237" y="77"/>
                  </a:lnTo>
                  <a:lnTo>
                    <a:pt x="12871" y="552"/>
                  </a:lnTo>
                  <a:lnTo>
                    <a:pt x="13629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1" name="Polygon form 1461"/>
            <p:cNvSpPr/>
            <p:nvPr/>
          </p:nvSpPr>
          <p:spPr>
            <a:xfrm>
              <a:off x="455014" y="4376465"/>
              <a:ext cx="21366" cy="6134"/>
            </a:xfrm>
            <a:custGeom>
              <a:avLst/>
              <a:gdLst/>
              <a:ahLst/>
              <a:cxnLst/>
              <a:rect l="0" t="0" r="0" b="0"/>
              <a:pathLst>
                <a:path w="21366" h="6134">
                  <a:moveTo>
                    <a:pt x="21366" y="0"/>
                  </a:moveTo>
                  <a:lnTo>
                    <a:pt x="17009" y="3127"/>
                  </a:lnTo>
                  <a:lnTo>
                    <a:pt x="13642" y="4410"/>
                  </a:lnTo>
                  <a:lnTo>
                    <a:pt x="11524" y="4433"/>
                  </a:lnTo>
                  <a:lnTo>
                    <a:pt x="5531" y="5828"/>
                  </a:lnTo>
                  <a:lnTo>
                    <a:pt x="1512" y="6134"/>
                  </a:lnTo>
                  <a:lnTo>
                    <a:pt x="0" y="4976"/>
                  </a:lnTo>
                  <a:lnTo>
                    <a:pt x="0" y="4976"/>
                  </a:lnTo>
                  <a:lnTo>
                    <a:pt x="7442" y="2270"/>
                  </a:lnTo>
                  <a:lnTo>
                    <a:pt x="14988" y="23"/>
                  </a:lnTo>
                  <a:lnTo>
                    <a:pt x="17900" y="356"/>
                  </a:lnTo>
                  <a:lnTo>
                    <a:pt x="21366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2" name="Polygon form 1462"/>
            <p:cNvSpPr/>
            <p:nvPr/>
          </p:nvSpPr>
          <p:spPr>
            <a:xfrm>
              <a:off x="501767" y="4371354"/>
              <a:ext cx="10604" cy="6719"/>
            </a:xfrm>
            <a:custGeom>
              <a:avLst/>
              <a:gdLst/>
              <a:ahLst/>
              <a:cxnLst/>
              <a:rect l="0" t="0" r="0" b="0"/>
              <a:pathLst>
                <a:path w="10604" h="6719">
                  <a:moveTo>
                    <a:pt x="9841" y="4890"/>
                  </a:moveTo>
                  <a:lnTo>
                    <a:pt x="8648" y="6719"/>
                  </a:lnTo>
                  <a:lnTo>
                    <a:pt x="5909" y="5999"/>
                  </a:lnTo>
                  <a:lnTo>
                    <a:pt x="4205" y="4381"/>
                  </a:lnTo>
                  <a:lnTo>
                    <a:pt x="0" y="3887"/>
                  </a:lnTo>
                  <a:lnTo>
                    <a:pt x="3366" y="2790"/>
                  </a:lnTo>
                  <a:lnTo>
                    <a:pt x="2208" y="1604"/>
                  </a:lnTo>
                  <a:lnTo>
                    <a:pt x="3995" y="0"/>
                  </a:lnTo>
                  <a:lnTo>
                    <a:pt x="7109" y="850"/>
                  </a:lnTo>
                  <a:lnTo>
                    <a:pt x="10604" y="2769"/>
                  </a:lnTo>
                  <a:lnTo>
                    <a:pt x="9841" y="489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3" name="Polygon form 1463"/>
            <p:cNvSpPr/>
            <p:nvPr/>
          </p:nvSpPr>
          <p:spPr>
            <a:xfrm>
              <a:off x="531645" y="4399169"/>
              <a:ext cx="9534" cy="4811"/>
            </a:xfrm>
            <a:custGeom>
              <a:avLst/>
              <a:gdLst/>
              <a:ahLst/>
              <a:cxnLst/>
              <a:rect l="0" t="0" r="0" b="0"/>
              <a:pathLst>
                <a:path w="9534" h="4811">
                  <a:moveTo>
                    <a:pt x="9534" y="3550"/>
                  </a:moveTo>
                  <a:lnTo>
                    <a:pt x="8810" y="4811"/>
                  </a:lnTo>
                  <a:lnTo>
                    <a:pt x="6463" y="4522"/>
                  </a:lnTo>
                  <a:lnTo>
                    <a:pt x="4062" y="4265"/>
                  </a:lnTo>
                  <a:lnTo>
                    <a:pt x="1086" y="4703"/>
                  </a:lnTo>
                  <a:lnTo>
                    <a:pt x="633" y="4385"/>
                  </a:lnTo>
                  <a:lnTo>
                    <a:pt x="0" y="1833"/>
                  </a:lnTo>
                  <a:lnTo>
                    <a:pt x="1386" y="226"/>
                  </a:lnTo>
                  <a:lnTo>
                    <a:pt x="2707" y="0"/>
                  </a:lnTo>
                  <a:lnTo>
                    <a:pt x="7489" y="823"/>
                  </a:lnTo>
                  <a:lnTo>
                    <a:pt x="9534" y="355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4" name="Polygon form 1464"/>
            <p:cNvSpPr/>
            <p:nvPr/>
          </p:nvSpPr>
          <p:spPr>
            <a:xfrm>
              <a:off x="472800" y="4412125"/>
              <a:ext cx="8759" cy="6596"/>
            </a:xfrm>
            <a:custGeom>
              <a:avLst/>
              <a:gdLst/>
              <a:ahLst/>
              <a:cxnLst/>
              <a:rect l="0" t="0" r="0" b="0"/>
              <a:pathLst>
                <a:path w="8759" h="6596">
                  <a:moveTo>
                    <a:pt x="8662" y="5155"/>
                  </a:moveTo>
                  <a:lnTo>
                    <a:pt x="5809" y="6596"/>
                  </a:lnTo>
                  <a:lnTo>
                    <a:pt x="3786" y="4956"/>
                  </a:lnTo>
                  <a:lnTo>
                    <a:pt x="1414" y="5271"/>
                  </a:lnTo>
                  <a:lnTo>
                    <a:pt x="0" y="2974"/>
                  </a:lnTo>
                  <a:lnTo>
                    <a:pt x="3332" y="1782"/>
                  </a:lnTo>
                  <a:lnTo>
                    <a:pt x="6732" y="0"/>
                  </a:lnTo>
                  <a:lnTo>
                    <a:pt x="8067" y="1481"/>
                  </a:lnTo>
                  <a:lnTo>
                    <a:pt x="8759" y="2407"/>
                  </a:lnTo>
                  <a:lnTo>
                    <a:pt x="8715" y="3318"/>
                  </a:lnTo>
                  <a:lnTo>
                    <a:pt x="8662" y="515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5" name="Polygon form 1465"/>
            <p:cNvSpPr/>
            <p:nvPr/>
          </p:nvSpPr>
          <p:spPr>
            <a:xfrm>
              <a:off x="520428" y="4424683"/>
              <a:ext cx="7470" cy="5262"/>
            </a:xfrm>
            <a:custGeom>
              <a:avLst/>
              <a:gdLst/>
              <a:ahLst/>
              <a:cxnLst/>
              <a:rect l="0" t="0" r="0" b="0"/>
              <a:pathLst>
                <a:path w="7470" h="5262">
                  <a:moveTo>
                    <a:pt x="2993" y="5224"/>
                  </a:moveTo>
                  <a:lnTo>
                    <a:pt x="0" y="5262"/>
                  </a:lnTo>
                  <a:lnTo>
                    <a:pt x="862" y="2975"/>
                  </a:lnTo>
                  <a:lnTo>
                    <a:pt x="3649" y="481"/>
                  </a:lnTo>
                  <a:lnTo>
                    <a:pt x="6359" y="0"/>
                  </a:lnTo>
                  <a:lnTo>
                    <a:pt x="7470" y="1397"/>
                  </a:lnTo>
                  <a:lnTo>
                    <a:pt x="6215" y="3364"/>
                  </a:lnTo>
                  <a:lnTo>
                    <a:pt x="5520" y="3977"/>
                  </a:lnTo>
                  <a:lnTo>
                    <a:pt x="2993" y="522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6" name="Polygon form 1466"/>
            <p:cNvSpPr/>
            <p:nvPr/>
          </p:nvSpPr>
          <p:spPr>
            <a:xfrm>
              <a:off x="320257" y="4474614"/>
              <a:ext cx="7439" cy="10099"/>
            </a:xfrm>
            <a:custGeom>
              <a:avLst/>
              <a:gdLst/>
              <a:ahLst/>
              <a:cxnLst/>
              <a:rect l="0" t="0" r="0" b="0"/>
              <a:pathLst>
                <a:path w="7439" h="10099">
                  <a:moveTo>
                    <a:pt x="3729" y="0"/>
                  </a:moveTo>
                  <a:lnTo>
                    <a:pt x="4470" y="781"/>
                  </a:lnTo>
                  <a:lnTo>
                    <a:pt x="7439" y="757"/>
                  </a:lnTo>
                  <a:lnTo>
                    <a:pt x="1927" y="5983"/>
                  </a:lnTo>
                  <a:lnTo>
                    <a:pt x="1116" y="10099"/>
                  </a:lnTo>
                  <a:lnTo>
                    <a:pt x="0" y="9945"/>
                  </a:lnTo>
                  <a:lnTo>
                    <a:pt x="155" y="7562"/>
                  </a:lnTo>
                  <a:lnTo>
                    <a:pt x="1008" y="5256"/>
                  </a:lnTo>
                  <a:lnTo>
                    <a:pt x="898" y="3605"/>
                  </a:lnTo>
                  <a:lnTo>
                    <a:pt x="2224" y="1472"/>
                  </a:lnTo>
                  <a:lnTo>
                    <a:pt x="3729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7" name="Polygon form 1467"/>
            <p:cNvSpPr/>
            <p:nvPr/>
          </p:nvSpPr>
          <p:spPr>
            <a:xfrm>
              <a:off x="502828" y="4388551"/>
              <a:ext cx="7672" cy="4717"/>
            </a:xfrm>
            <a:custGeom>
              <a:avLst/>
              <a:gdLst/>
              <a:ahLst/>
              <a:cxnLst/>
              <a:rect l="0" t="0" r="0" b="0"/>
              <a:pathLst>
                <a:path w="7672" h="4717">
                  <a:moveTo>
                    <a:pt x="7110" y="3113"/>
                  </a:moveTo>
                  <a:lnTo>
                    <a:pt x="4297" y="4717"/>
                  </a:lnTo>
                  <a:lnTo>
                    <a:pt x="1477" y="4144"/>
                  </a:lnTo>
                  <a:lnTo>
                    <a:pt x="0" y="2800"/>
                  </a:lnTo>
                  <a:lnTo>
                    <a:pt x="3100" y="933"/>
                  </a:lnTo>
                  <a:lnTo>
                    <a:pt x="7322" y="0"/>
                  </a:lnTo>
                  <a:lnTo>
                    <a:pt x="7672" y="1670"/>
                  </a:lnTo>
                  <a:lnTo>
                    <a:pt x="7110" y="311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8" name="Polygon form 1468"/>
            <p:cNvSpPr/>
            <p:nvPr/>
          </p:nvSpPr>
          <p:spPr>
            <a:xfrm>
              <a:off x="514335" y="4374132"/>
              <a:ext cx="6677" cy="4536"/>
            </a:xfrm>
            <a:custGeom>
              <a:avLst/>
              <a:gdLst/>
              <a:ahLst/>
              <a:cxnLst/>
              <a:rect l="0" t="0" r="0" b="0"/>
              <a:pathLst>
                <a:path w="6677" h="4536">
                  <a:moveTo>
                    <a:pt x="4488" y="3869"/>
                  </a:moveTo>
                  <a:lnTo>
                    <a:pt x="564" y="4536"/>
                  </a:lnTo>
                  <a:lnTo>
                    <a:pt x="0" y="3425"/>
                  </a:lnTo>
                  <a:lnTo>
                    <a:pt x="897" y="1766"/>
                  </a:lnTo>
                  <a:lnTo>
                    <a:pt x="2690" y="0"/>
                  </a:lnTo>
                  <a:lnTo>
                    <a:pt x="5055" y="350"/>
                  </a:lnTo>
                  <a:lnTo>
                    <a:pt x="5900" y="712"/>
                  </a:lnTo>
                  <a:lnTo>
                    <a:pt x="6677" y="2361"/>
                  </a:lnTo>
                  <a:lnTo>
                    <a:pt x="4488" y="386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9" name="Polygon form 1469"/>
            <p:cNvSpPr/>
            <p:nvPr/>
          </p:nvSpPr>
          <p:spPr>
            <a:xfrm>
              <a:off x="482050" y="4375219"/>
              <a:ext cx="8588" cy="2942"/>
            </a:xfrm>
            <a:custGeom>
              <a:avLst/>
              <a:gdLst/>
              <a:ahLst/>
              <a:cxnLst/>
              <a:rect l="0" t="0" r="0" b="0"/>
              <a:pathLst>
                <a:path w="8588" h="2942">
                  <a:moveTo>
                    <a:pt x="6401" y="2066"/>
                  </a:moveTo>
                  <a:lnTo>
                    <a:pt x="1238" y="2942"/>
                  </a:lnTo>
                  <a:lnTo>
                    <a:pt x="0" y="1353"/>
                  </a:lnTo>
                  <a:lnTo>
                    <a:pt x="3255" y="178"/>
                  </a:lnTo>
                  <a:lnTo>
                    <a:pt x="6635" y="0"/>
                  </a:lnTo>
                  <a:lnTo>
                    <a:pt x="8588" y="879"/>
                  </a:lnTo>
                  <a:lnTo>
                    <a:pt x="6401" y="206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0" name="Polygon form 1470"/>
            <p:cNvSpPr/>
            <p:nvPr/>
          </p:nvSpPr>
          <p:spPr>
            <a:xfrm>
              <a:off x="515585" y="4512230"/>
              <a:ext cx="7503" cy="4402"/>
            </a:xfrm>
            <a:custGeom>
              <a:avLst/>
              <a:gdLst/>
              <a:ahLst/>
              <a:cxnLst/>
              <a:rect l="0" t="0" r="0" b="0"/>
              <a:pathLst>
                <a:path w="7503" h="4402">
                  <a:moveTo>
                    <a:pt x="7294" y="4389"/>
                  </a:moveTo>
                  <a:lnTo>
                    <a:pt x="5716" y="4402"/>
                  </a:lnTo>
                  <a:lnTo>
                    <a:pt x="2126" y="2723"/>
                  </a:lnTo>
                  <a:lnTo>
                    <a:pt x="0" y="344"/>
                  </a:lnTo>
                  <a:lnTo>
                    <a:pt x="1238" y="0"/>
                  </a:lnTo>
                  <a:lnTo>
                    <a:pt x="4960" y="1387"/>
                  </a:lnTo>
                  <a:lnTo>
                    <a:pt x="7503" y="3517"/>
                  </a:lnTo>
                  <a:lnTo>
                    <a:pt x="7294" y="438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1" name="Polygon form 1471"/>
            <p:cNvSpPr/>
            <p:nvPr/>
          </p:nvSpPr>
          <p:spPr>
            <a:xfrm>
              <a:off x="510696" y="4526092"/>
              <a:ext cx="7282" cy="5236"/>
            </a:xfrm>
            <a:custGeom>
              <a:avLst/>
              <a:gdLst/>
              <a:ahLst/>
              <a:cxnLst/>
              <a:rect l="0" t="0" r="0" b="0"/>
              <a:pathLst>
                <a:path w="7282" h="5236">
                  <a:moveTo>
                    <a:pt x="2078" y="2358"/>
                  </a:moveTo>
                  <a:lnTo>
                    <a:pt x="4223" y="3102"/>
                  </a:lnTo>
                  <a:lnTo>
                    <a:pt x="7282" y="3109"/>
                  </a:lnTo>
                  <a:lnTo>
                    <a:pt x="5047" y="4981"/>
                  </a:lnTo>
                  <a:lnTo>
                    <a:pt x="3737" y="5236"/>
                  </a:lnTo>
                  <a:lnTo>
                    <a:pt x="273" y="3033"/>
                  </a:lnTo>
                  <a:lnTo>
                    <a:pt x="0" y="1406"/>
                  </a:lnTo>
                  <a:lnTo>
                    <a:pt x="1723" y="0"/>
                  </a:lnTo>
                  <a:lnTo>
                    <a:pt x="2078" y="235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2" name="Polygon form 1472"/>
            <p:cNvSpPr/>
            <p:nvPr/>
          </p:nvSpPr>
          <p:spPr>
            <a:xfrm>
              <a:off x="487840" y="4448043"/>
              <a:ext cx="7255" cy="3528"/>
            </a:xfrm>
            <a:custGeom>
              <a:avLst/>
              <a:gdLst/>
              <a:ahLst/>
              <a:cxnLst/>
              <a:rect l="0" t="0" r="0" b="0"/>
              <a:pathLst>
                <a:path w="7255" h="3528">
                  <a:moveTo>
                    <a:pt x="6624" y="1207"/>
                  </a:moveTo>
                  <a:lnTo>
                    <a:pt x="1837" y="3528"/>
                  </a:lnTo>
                  <a:lnTo>
                    <a:pt x="0" y="3278"/>
                  </a:lnTo>
                  <a:lnTo>
                    <a:pt x="224" y="1983"/>
                  </a:lnTo>
                  <a:lnTo>
                    <a:pt x="3609" y="0"/>
                  </a:lnTo>
                  <a:lnTo>
                    <a:pt x="7255" y="315"/>
                  </a:lnTo>
                  <a:lnTo>
                    <a:pt x="6624" y="120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3" name="Polygon form 1473"/>
            <p:cNvSpPr/>
            <p:nvPr/>
          </p:nvSpPr>
          <p:spPr>
            <a:xfrm>
              <a:off x="474444" y="4395281"/>
              <a:ext cx="5097" cy="3876"/>
            </a:xfrm>
            <a:custGeom>
              <a:avLst/>
              <a:gdLst/>
              <a:ahLst/>
              <a:cxnLst/>
              <a:rect l="0" t="0" r="0" b="0"/>
              <a:pathLst>
                <a:path w="5097" h="3876">
                  <a:moveTo>
                    <a:pt x="5097" y="1194"/>
                  </a:moveTo>
                  <a:lnTo>
                    <a:pt x="168" y="3876"/>
                  </a:lnTo>
                  <a:lnTo>
                    <a:pt x="0" y="535"/>
                  </a:lnTo>
                  <a:lnTo>
                    <a:pt x="1386" y="0"/>
                  </a:lnTo>
                  <a:lnTo>
                    <a:pt x="4461" y="93"/>
                  </a:lnTo>
                  <a:lnTo>
                    <a:pt x="5097" y="119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4" name="Polygon form 1474"/>
            <p:cNvSpPr/>
            <p:nvPr/>
          </p:nvSpPr>
          <p:spPr>
            <a:xfrm>
              <a:off x="496455" y="4451138"/>
              <a:ext cx="3517" cy="3542"/>
            </a:xfrm>
            <a:custGeom>
              <a:avLst/>
              <a:gdLst/>
              <a:ahLst/>
              <a:cxnLst/>
              <a:rect l="0" t="0" r="0" b="0"/>
              <a:pathLst>
                <a:path w="3517" h="3542">
                  <a:moveTo>
                    <a:pt x="3517" y="1179"/>
                  </a:moveTo>
                  <a:lnTo>
                    <a:pt x="967" y="3542"/>
                  </a:lnTo>
                  <a:lnTo>
                    <a:pt x="0" y="3062"/>
                  </a:lnTo>
                  <a:lnTo>
                    <a:pt x="135" y="1627"/>
                  </a:lnTo>
                  <a:lnTo>
                    <a:pt x="460" y="1316"/>
                  </a:lnTo>
                  <a:lnTo>
                    <a:pt x="2366" y="0"/>
                  </a:lnTo>
                  <a:lnTo>
                    <a:pt x="3410" y="180"/>
                  </a:lnTo>
                  <a:lnTo>
                    <a:pt x="3517" y="117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5" name="Polygon form 1475"/>
            <p:cNvSpPr/>
            <p:nvPr/>
          </p:nvSpPr>
          <p:spPr>
            <a:xfrm>
              <a:off x="487533" y="4372314"/>
              <a:ext cx="6592" cy="1920"/>
            </a:xfrm>
            <a:custGeom>
              <a:avLst/>
              <a:gdLst/>
              <a:ahLst/>
              <a:cxnLst/>
              <a:rect l="0" t="0" r="0" b="0"/>
              <a:pathLst>
                <a:path w="6592" h="1920">
                  <a:moveTo>
                    <a:pt x="6592" y="1309"/>
                  </a:moveTo>
                  <a:lnTo>
                    <a:pt x="3217" y="1920"/>
                  </a:lnTo>
                  <a:lnTo>
                    <a:pt x="0" y="1647"/>
                  </a:lnTo>
                  <a:lnTo>
                    <a:pt x="782" y="1065"/>
                  </a:lnTo>
                  <a:lnTo>
                    <a:pt x="4335" y="0"/>
                  </a:lnTo>
                  <a:lnTo>
                    <a:pt x="5129" y="271"/>
                  </a:lnTo>
                  <a:lnTo>
                    <a:pt x="6592" y="130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6" name="Polygon form 1476"/>
            <p:cNvSpPr/>
            <p:nvPr/>
          </p:nvSpPr>
          <p:spPr>
            <a:xfrm>
              <a:off x="515859" y="4378865"/>
              <a:ext cx="5339" cy="1789"/>
            </a:xfrm>
            <a:custGeom>
              <a:avLst/>
              <a:gdLst/>
              <a:ahLst/>
              <a:cxnLst/>
              <a:rect l="0" t="0" r="0" b="0"/>
              <a:pathLst>
                <a:path w="5339" h="1789">
                  <a:moveTo>
                    <a:pt x="4590" y="1732"/>
                  </a:moveTo>
                  <a:lnTo>
                    <a:pt x="3532" y="1789"/>
                  </a:lnTo>
                  <a:lnTo>
                    <a:pt x="0" y="1238"/>
                  </a:lnTo>
                  <a:lnTo>
                    <a:pt x="729" y="0"/>
                  </a:lnTo>
                  <a:lnTo>
                    <a:pt x="4738" y="356"/>
                  </a:lnTo>
                  <a:lnTo>
                    <a:pt x="5339" y="1256"/>
                  </a:lnTo>
                  <a:lnTo>
                    <a:pt x="4590" y="173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7" name="Polygon form 1477"/>
            <p:cNvSpPr/>
            <p:nvPr/>
          </p:nvSpPr>
          <p:spPr>
            <a:xfrm>
              <a:off x="741924" y="4526995"/>
              <a:ext cx="14494" cy="9678"/>
            </a:xfrm>
            <a:custGeom>
              <a:avLst/>
              <a:gdLst/>
              <a:ahLst/>
              <a:cxnLst/>
              <a:rect l="0" t="0" r="0" b="0"/>
              <a:pathLst>
                <a:path w="14494" h="9678">
                  <a:moveTo>
                    <a:pt x="11547" y="1416"/>
                  </a:moveTo>
                  <a:lnTo>
                    <a:pt x="11717" y="2249"/>
                  </a:lnTo>
                  <a:lnTo>
                    <a:pt x="11272" y="3403"/>
                  </a:lnTo>
                  <a:lnTo>
                    <a:pt x="12806" y="4249"/>
                  </a:lnTo>
                  <a:lnTo>
                    <a:pt x="14494" y="4365"/>
                  </a:lnTo>
                  <a:lnTo>
                    <a:pt x="14336" y="6295"/>
                  </a:lnTo>
                  <a:lnTo>
                    <a:pt x="12921" y="7098"/>
                  </a:lnTo>
                  <a:lnTo>
                    <a:pt x="10444" y="6525"/>
                  </a:lnTo>
                  <a:lnTo>
                    <a:pt x="9815" y="8425"/>
                  </a:lnTo>
                  <a:lnTo>
                    <a:pt x="8242" y="8584"/>
                  </a:lnTo>
                  <a:lnTo>
                    <a:pt x="7635" y="7842"/>
                  </a:lnTo>
                  <a:lnTo>
                    <a:pt x="5841" y="9446"/>
                  </a:lnTo>
                  <a:lnTo>
                    <a:pt x="4247" y="9678"/>
                  </a:lnTo>
                  <a:lnTo>
                    <a:pt x="2783" y="8678"/>
                  </a:lnTo>
                  <a:lnTo>
                    <a:pt x="1574" y="6621"/>
                  </a:lnTo>
                  <a:lnTo>
                    <a:pt x="18" y="7364"/>
                  </a:lnTo>
                  <a:lnTo>
                    <a:pt x="0" y="5236"/>
                  </a:lnTo>
                  <a:lnTo>
                    <a:pt x="2320" y="2584"/>
                  </a:lnTo>
                  <a:lnTo>
                    <a:pt x="2171" y="1390"/>
                  </a:lnTo>
                  <a:lnTo>
                    <a:pt x="3682" y="1815"/>
                  </a:lnTo>
                  <a:lnTo>
                    <a:pt x="4552" y="1008"/>
                  </a:lnTo>
                  <a:lnTo>
                    <a:pt x="7341" y="1025"/>
                  </a:lnTo>
                  <a:lnTo>
                    <a:pt x="7967" y="0"/>
                  </a:lnTo>
                  <a:lnTo>
                    <a:pt x="11547" y="141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8" name="Polygon form 1478"/>
            <p:cNvSpPr/>
            <p:nvPr/>
          </p:nvSpPr>
          <p:spPr>
            <a:xfrm>
              <a:off x="457300" y="4837118"/>
              <a:ext cx="50171" cy="174075"/>
            </a:xfrm>
            <a:custGeom>
              <a:avLst/>
              <a:gdLst/>
              <a:ahLst/>
              <a:cxnLst/>
              <a:rect l="0" t="0" r="0" b="0"/>
              <a:pathLst>
                <a:path w="50171" h="174075">
                  <a:moveTo>
                    <a:pt x="10250" y="18803"/>
                  </a:moveTo>
                  <a:lnTo>
                    <a:pt x="12762" y="25418"/>
                  </a:lnTo>
                  <a:lnTo>
                    <a:pt x="15326" y="24690"/>
                  </a:lnTo>
                  <a:lnTo>
                    <a:pt x="15971" y="25885"/>
                  </a:lnTo>
                  <a:lnTo>
                    <a:pt x="15539" y="30926"/>
                  </a:lnTo>
                  <a:lnTo>
                    <a:pt x="11942" y="33414"/>
                  </a:lnTo>
                  <a:lnTo>
                    <a:pt x="13537" y="41444"/>
                  </a:lnTo>
                  <a:lnTo>
                    <a:pt x="13072" y="43017"/>
                  </a:lnTo>
                  <a:lnTo>
                    <a:pt x="14532" y="44875"/>
                  </a:lnTo>
                  <a:lnTo>
                    <a:pt x="12560" y="47950"/>
                  </a:lnTo>
                  <a:lnTo>
                    <a:pt x="11121" y="52546"/>
                  </a:lnTo>
                  <a:lnTo>
                    <a:pt x="10777" y="56967"/>
                  </a:lnTo>
                  <a:lnTo>
                    <a:pt x="12163" y="61618"/>
                  </a:lnTo>
                  <a:lnTo>
                    <a:pt x="11113" y="66649"/>
                  </a:lnTo>
                  <a:lnTo>
                    <a:pt x="14784" y="74890"/>
                  </a:lnTo>
                  <a:lnTo>
                    <a:pt x="15923" y="75733"/>
                  </a:lnTo>
                  <a:lnTo>
                    <a:pt x="17044" y="80151"/>
                  </a:lnTo>
                  <a:lnTo>
                    <a:pt x="16281" y="84918"/>
                  </a:lnTo>
                  <a:lnTo>
                    <a:pt x="17458" y="88924"/>
                  </a:lnTo>
                  <a:lnTo>
                    <a:pt x="15709" y="92168"/>
                  </a:lnTo>
                  <a:lnTo>
                    <a:pt x="16996" y="96573"/>
                  </a:lnTo>
                  <a:lnTo>
                    <a:pt x="19432" y="101205"/>
                  </a:lnTo>
                  <a:lnTo>
                    <a:pt x="17911" y="103036"/>
                  </a:lnTo>
                  <a:lnTo>
                    <a:pt x="18330" y="107349"/>
                  </a:lnTo>
                  <a:lnTo>
                    <a:pt x="19109" y="112288"/>
                  </a:lnTo>
                  <a:lnTo>
                    <a:pt x="21610" y="118088"/>
                  </a:lnTo>
                  <a:lnTo>
                    <a:pt x="20595" y="119126"/>
                  </a:lnTo>
                  <a:lnTo>
                    <a:pt x="23275" y="124595"/>
                  </a:lnTo>
                  <a:lnTo>
                    <a:pt x="25403" y="126329"/>
                  </a:lnTo>
                  <a:lnTo>
                    <a:pt x="25026" y="128384"/>
                  </a:lnTo>
                  <a:lnTo>
                    <a:pt x="26893" y="129262"/>
                  </a:lnTo>
                  <a:lnTo>
                    <a:pt x="27887" y="131039"/>
                  </a:lnTo>
                  <a:lnTo>
                    <a:pt x="26784" y="132015"/>
                  </a:lnTo>
                  <a:lnTo>
                    <a:pt x="28159" y="134792"/>
                  </a:lnTo>
                  <a:lnTo>
                    <a:pt x="29347" y="141154"/>
                  </a:lnTo>
                  <a:lnTo>
                    <a:pt x="29227" y="145303"/>
                  </a:lnTo>
                  <a:lnTo>
                    <a:pt x="30552" y="147684"/>
                  </a:lnTo>
                  <a:lnTo>
                    <a:pt x="30762" y="150750"/>
                  </a:lnTo>
                  <a:lnTo>
                    <a:pt x="29200" y="152973"/>
                  </a:lnTo>
                  <a:lnTo>
                    <a:pt x="31596" y="157983"/>
                  </a:lnTo>
                  <a:lnTo>
                    <a:pt x="33430" y="159637"/>
                  </a:lnTo>
                  <a:lnTo>
                    <a:pt x="35371" y="159213"/>
                  </a:lnTo>
                  <a:lnTo>
                    <a:pt x="36829" y="162760"/>
                  </a:lnTo>
                  <a:lnTo>
                    <a:pt x="39304" y="165442"/>
                  </a:lnTo>
                  <a:lnTo>
                    <a:pt x="47010" y="165655"/>
                  </a:lnTo>
                  <a:lnTo>
                    <a:pt x="50171" y="166238"/>
                  </a:lnTo>
                  <a:lnTo>
                    <a:pt x="47421" y="166353"/>
                  </a:lnTo>
                  <a:lnTo>
                    <a:pt x="46439" y="167597"/>
                  </a:lnTo>
                  <a:lnTo>
                    <a:pt x="44419" y="169458"/>
                  </a:lnTo>
                  <a:lnTo>
                    <a:pt x="45885" y="173891"/>
                  </a:lnTo>
                  <a:lnTo>
                    <a:pt x="44655" y="174075"/>
                  </a:lnTo>
                  <a:lnTo>
                    <a:pt x="40547" y="172743"/>
                  </a:lnTo>
                  <a:lnTo>
                    <a:pt x="35572" y="169665"/>
                  </a:lnTo>
                  <a:lnTo>
                    <a:pt x="35572" y="169665"/>
                  </a:lnTo>
                  <a:lnTo>
                    <a:pt x="30539" y="167190"/>
                  </a:lnTo>
                  <a:lnTo>
                    <a:pt x="28214" y="164254"/>
                  </a:lnTo>
                  <a:lnTo>
                    <a:pt x="27845" y="161429"/>
                  </a:lnTo>
                  <a:lnTo>
                    <a:pt x="24888" y="158373"/>
                  </a:lnTo>
                  <a:lnTo>
                    <a:pt x="20992" y="150311"/>
                  </a:lnTo>
                  <a:lnTo>
                    <a:pt x="20438" y="145663"/>
                  </a:lnTo>
                  <a:lnTo>
                    <a:pt x="22338" y="141799"/>
                  </a:lnTo>
                  <a:lnTo>
                    <a:pt x="16900" y="140684"/>
                  </a:lnTo>
                  <a:lnTo>
                    <a:pt x="18315" y="136304"/>
                  </a:lnTo>
                  <a:lnTo>
                    <a:pt x="16427" y="128323"/>
                  </a:lnTo>
                  <a:lnTo>
                    <a:pt x="20698" y="129811"/>
                  </a:lnTo>
                  <a:lnTo>
                    <a:pt x="18906" y="119833"/>
                  </a:lnTo>
                  <a:lnTo>
                    <a:pt x="16228" y="118675"/>
                  </a:lnTo>
                  <a:lnTo>
                    <a:pt x="17290" y="124692"/>
                  </a:lnTo>
                  <a:lnTo>
                    <a:pt x="14960" y="124127"/>
                  </a:lnTo>
                  <a:lnTo>
                    <a:pt x="13591" y="117237"/>
                  </a:lnTo>
                  <a:lnTo>
                    <a:pt x="11759" y="108311"/>
                  </a:lnTo>
                  <a:lnTo>
                    <a:pt x="12266" y="104961"/>
                  </a:lnTo>
                  <a:lnTo>
                    <a:pt x="9811" y="100328"/>
                  </a:lnTo>
                  <a:lnTo>
                    <a:pt x="7875" y="94933"/>
                  </a:lnTo>
                  <a:lnTo>
                    <a:pt x="9283" y="94712"/>
                  </a:lnTo>
                  <a:lnTo>
                    <a:pt x="9165" y="86861"/>
                  </a:lnTo>
                  <a:lnTo>
                    <a:pt x="9488" y="79070"/>
                  </a:lnTo>
                  <a:lnTo>
                    <a:pt x="9137" y="71842"/>
                  </a:lnTo>
                  <a:lnTo>
                    <a:pt x="6550" y="64658"/>
                  </a:lnTo>
                  <a:lnTo>
                    <a:pt x="6687" y="60644"/>
                  </a:lnTo>
                  <a:lnTo>
                    <a:pt x="4910" y="54708"/>
                  </a:lnTo>
                  <a:lnTo>
                    <a:pt x="5759" y="48747"/>
                  </a:lnTo>
                  <a:lnTo>
                    <a:pt x="4536" y="39390"/>
                  </a:lnTo>
                  <a:lnTo>
                    <a:pt x="3862" y="29324"/>
                  </a:lnTo>
                  <a:lnTo>
                    <a:pt x="3214" y="18488"/>
                  </a:lnTo>
                  <a:lnTo>
                    <a:pt x="1738" y="10578"/>
                  </a:lnTo>
                  <a:lnTo>
                    <a:pt x="0" y="3779"/>
                  </a:lnTo>
                  <a:lnTo>
                    <a:pt x="1764" y="2502"/>
                  </a:lnTo>
                  <a:lnTo>
                    <a:pt x="2448" y="0"/>
                  </a:lnTo>
                  <a:lnTo>
                    <a:pt x="4718" y="3252"/>
                  </a:lnTo>
                  <a:lnTo>
                    <a:pt x="5689" y="6730"/>
                  </a:lnTo>
                  <a:lnTo>
                    <a:pt x="7937" y="8732"/>
                  </a:lnTo>
                  <a:lnTo>
                    <a:pt x="7431" y="13434"/>
                  </a:lnTo>
                  <a:lnTo>
                    <a:pt x="10250" y="1880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9" name="Polygon form 1479"/>
            <p:cNvSpPr/>
            <p:nvPr/>
          </p:nvSpPr>
          <p:spPr>
            <a:xfrm>
              <a:off x="489956" y="5004520"/>
              <a:ext cx="27622" cy="14372"/>
            </a:xfrm>
            <a:custGeom>
              <a:avLst/>
              <a:gdLst/>
              <a:ahLst/>
              <a:cxnLst/>
              <a:rect l="0" t="0" r="0" b="0"/>
              <a:pathLst>
                <a:path w="27622" h="14372">
                  <a:moveTo>
                    <a:pt x="17991" y="437"/>
                  </a:moveTo>
                  <a:lnTo>
                    <a:pt x="22550" y="10961"/>
                  </a:lnTo>
                  <a:lnTo>
                    <a:pt x="25760" y="10785"/>
                  </a:lnTo>
                  <a:lnTo>
                    <a:pt x="27622" y="10811"/>
                  </a:lnTo>
                  <a:lnTo>
                    <a:pt x="27462" y="12769"/>
                  </a:lnTo>
                  <a:lnTo>
                    <a:pt x="25556" y="14372"/>
                  </a:lnTo>
                  <a:lnTo>
                    <a:pt x="24028" y="14305"/>
                  </a:lnTo>
                  <a:lnTo>
                    <a:pt x="22095" y="14025"/>
                  </a:lnTo>
                  <a:lnTo>
                    <a:pt x="19288" y="12735"/>
                  </a:lnTo>
                  <a:lnTo>
                    <a:pt x="15851" y="12237"/>
                  </a:lnTo>
                  <a:lnTo>
                    <a:pt x="10869" y="9830"/>
                  </a:lnTo>
                  <a:lnTo>
                    <a:pt x="6622" y="7481"/>
                  </a:lnTo>
                  <a:lnTo>
                    <a:pt x="0" y="2450"/>
                  </a:lnTo>
                  <a:lnTo>
                    <a:pt x="2964" y="3289"/>
                  </a:lnTo>
                  <a:lnTo>
                    <a:pt x="8662" y="6186"/>
                  </a:lnTo>
                  <a:lnTo>
                    <a:pt x="13435" y="7643"/>
                  </a:lnTo>
                  <a:lnTo>
                    <a:pt x="14025" y="5392"/>
                  </a:lnTo>
                  <a:lnTo>
                    <a:pt x="13592" y="2107"/>
                  </a:lnTo>
                  <a:lnTo>
                    <a:pt x="15574" y="0"/>
                  </a:lnTo>
                  <a:lnTo>
                    <a:pt x="17991" y="43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0" name="Polygon form 1480"/>
            <p:cNvSpPr/>
            <p:nvPr/>
          </p:nvSpPr>
          <p:spPr>
            <a:xfrm>
              <a:off x="912876" y="4627067"/>
              <a:ext cx="17310" cy="17096"/>
            </a:xfrm>
            <a:custGeom>
              <a:avLst/>
              <a:gdLst/>
              <a:ahLst/>
              <a:cxnLst/>
              <a:rect l="0" t="0" r="0" b="0"/>
              <a:pathLst>
                <a:path w="17310" h="17096">
                  <a:moveTo>
                    <a:pt x="0" y="9002"/>
                  </a:moveTo>
                  <a:lnTo>
                    <a:pt x="626" y="8757"/>
                  </a:lnTo>
                  <a:lnTo>
                    <a:pt x="935" y="10062"/>
                  </a:lnTo>
                  <a:lnTo>
                    <a:pt x="3727" y="9252"/>
                  </a:lnTo>
                  <a:lnTo>
                    <a:pt x="6798" y="9313"/>
                  </a:lnTo>
                  <a:lnTo>
                    <a:pt x="9048" y="9408"/>
                  </a:lnTo>
                  <a:lnTo>
                    <a:pt x="11123" y="6124"/>
                  </a:lnTo>
                  <a:lnTo>
                    <a:pt x="13421" y="2999"/>
                  </a:lnTo>
                  <a:lnTo>
                    <a:pt x="15294" y="0"/>
                  </a:lnTo>
                  <a:lnTo>
                    <a:pt x="16242" y="1613"/>
                  </a:lnTo>
                  <a:lnTo>
                    <a:pt x="17310" y="5378"/>
                  </a:lnTo>
                  <a:lnTo>
                    <a:pt x="15433" y="5439"/>
                  </a:lnTo>
                  <a:lnTo>
                    <a:pt x="15581" y="8559"/>
                  </a:lnTo>
                  <a:lnTo>
                    <a:pt x="16329" y="9210"/>
                  </a:lnTo>
                  <a:lnTo>
                    <a:pt x="14790" y="10188"/>
                  </a:lnTo>
                  <a:lnTo>
                    <a:pt x="15051" y="12142"/>
                  </a:lnTo>
                  <a:lnTo>
                    <a:pt x="14240" y="14143"/>
                  </a:lnTo>
                  <a:lnTo>
                    <a:pt x="14399" y="16070"/>
                  </a:lnTo>
                  <a:lnTo>
                    <a:pt x="13783" y="17096"/>
                  </a:lnTo>
                  <a:lnTo>
                    <a:pt x="2321" y="14907"/>
                  </a:lnTo>
                  <a:lnTo>
                    <a:pt x="285" y="10102"/>
                  </a:lnTo>
                  <a:lnTo>
                    <a:pt x="0" y="900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1" name="Polygon form 1481"/>
            <p:cNvSpPr/>
            <p:nvPr/>
          </p:nvSpPr>
          <p:spPr>
            <a:xfrm>
              <a:off x="975502" y="4481332"/>
              <a:ext cx="187160" cy="167393"/>
            </a:xfrm>
            <a:custGeom>
              <a:avLst/>
              <a:gdLst/>
              <a:ahLst/>
              <a:cxnLst/>
              <a:rect l="0" t="0" r="0" b="0"/>
              <a:pathLst>
                <a:path w="187160" h="167393">
                  <a:moveTo>
                    <a:pt x="146301" y="16161"/>
                  </a:moveTo>
                  <a:lnTo>
                    <a:pt x="152575" y="17077"/>
                  </a:lnTo>
                  <a:lnTo>
                    <a:pt x="158691" y="20067"/>
                  </a:lnTo>
                  <a:lnTo>
                    <a:pt x="163346" y="24451"/>
                  </a:lnTo>
                  <a:lnTo>
                    <a:pt x="167858" y="23903"/>
                  </a:lnTo>
                  <a:lnTo>
                    <a:pt x="168946" y="21678"/>
                  </a:lnTo>
                  <a:lnTo>
                    <a:pt x="172674" y="19638"/>
                  </a:lnTo>
                  <a:lnTo>
                    <a:pt x="174545" y="24182"/>
                  </a:lnTo>
                  <a:lnTo>
                    <a:pt x="174759" y="26100"/>
                  </a:lnTo>
                  <a:lnTo>
                    <a:pt x="177745" y="31551"/>
                  </a:lnTo>
                  <a:lnTo>
                    <a:pt x="179176" y="36546"/>
                  </a:lnTo>
                  <a:lnTo>
                    <a:pt x="174858" y="36121"/>
                  </a:lnTo>
                  <a:lnTo>
                    <a:pt x="173458" y="38155"/>
                  </a:lnTo>
                  <a:lnTo>
                    <a:pt x="177185" y="42255"/>
                  </a:lnTo>
                  <a:lnTo>
                    <a:pt x="180672" y="48116"/>
                  </a:lnTo>
                  <a:lnTo>
                    <a:pt x="179162" y="48428"/>
                  </a:lnTo>
                  <a:lnTo>
                    <a:pt x="180829" y="50931"/>
                  </a:lnTo>
                  <a:lnTo>
                    <a:pt x="176890" y="48245"/>
                  </a:lnTo>
                  <a:lnTo>
                    <a:pt x="177447" y="51145"/>
                  </a:lnTo>
                  <a:lnTo>
                    <a:pt x="173923" y="53795"/>
                  </a:lnTo>
                  <a:lnTo>
                    <a:pt x="176054" y="56349"/>
                  </a:lnTo>
                  <a:lnTo>
                    <a:pt x="173186" y="56458"/>
                  </a:lnTo>
                  <a:lnTo>
                    <a:pt x="170714" y="55068"/>
                  </a:lnTo>
                  <a:lnTo>
                    <a:pt x="170667" y="58797"/>
                  </a:lnTo>
                  <a:lnTo>
                    <a:pt x="168711" y="61812"/>
                  </a:lnTo>
                  <a:lnTo>
                    <a:pt x="167925" y="65246"/>
                  </a:lnTo>
                  <a:lnTo>
                    <a:pt x="164193" y="67123"/>
                  </a:lnTo>
                  <a:lnTo>
                    <a:pt x="163075" y="69665"/>
                  </a:lnTo>
                  <a:lnTo>
                    <a:pt x="160278" y="71343"/>
                  </a:lnTo>
                  <a:lnTo>
                    <a:pt x="160767" y="68887"/>
                  </a:lnTo>
                  <a:lnTo>
                    <a:pt x="159014" y="67024"/>
                  </a:lnTo>
                  <a:lnTo>
                    <a:pt x="159715" y="63459"/>
                  </a:lnTo>
                  <a:lnTo>
                    <a:pt x="156518" y="61037"/>
                  </a:lnTo>
                  <a:lnTo>
                    <a:pt x="154693" y="63045"/>
                  </a:lnTo>
                  <a:lnTo>
                    <a:pt x="152934" y="66817"/>
                  </a:lnTo>
                  <a:lnTo>
                    <a:pt x="152649" y="70190"/>
                  </a:lnTo>
                  <a:lnTo>
                    <a:pt x="149548" y="70714"/>
                  </a:lnTo>
                  <a:lnTo>
                    <a:pt x="149079" y="73167"/>
                  </a:lnTo>
                  <a:lnTo>
                    <a:pt x="152560" y="76363"/>
                  </a:lnTo>
                  <a:lnTo>
                    <a:pt x="155700" y="76941"/>
                  </a:lnTo>
                  <a:lnTo>
                    <a:pt x="156952" y="79159"/>
                  </a:lnTo>
                  <a:lnTo>
                    <a:pt x="160333" y="80383"/>
                  </a:lnTo>
                  <a:lnTo>
                    <a:pt x="162233" y="76508"/>
                  </a:lnTo>
                  <a:lnTo>
                    <a:pt x="166197" y="78182"/>
                  </a:lnTo>
                  <a:lnTo>
                    <a:pt x="168417" y="78122"/>
                  </a:lnTo>
                  <a:lnTo>
                    <a:pt x="170320" y="80685"/>
                  </a:lnTo>
                  <a:lnTo>
                    <a:pt x="166299" y="82493"/>
                  </a:lnTo>
                  <a:lnTo>
                    <a:pt x="166081" y="85320"/>
                  </a:lnTo>
                  <a:lnTo>
                    <a:pt x="164028" y="88099"/>
                  </a:lnTo>
                  <a:lnTo>
                    <a:pt x="163958" y="91736"/>
                  </a:lnTo>
                  <a:lnTo>
                    <a:pt x="168916" y="94189"/>
                  </a:lnTo>
                  <a:lnTo>
                    <a:pt x="172538" y="99014"/>
                  </a:lnTo>
                  <a:lnTo>
                    <a:pt x="176706" y="103457"/>
                  </a:lnTo>
                  <a:lnTo>
                    <a:pt x="180760" y="107147"/>
                  </a:lnTo>
                  <a:lnTo>
                    <a:pt x="182316" y="110904"/>
                  </a:lnTo>
                  <a:lnTo>
                    <a:pt x="180706" y="112447"/>
                  </a:lnTo>
                  <a:lnTo>
                    <a:pt x="182661" y="115083"/>
                  </a:lnTo>
                  <a:lnTo>
                    <a:pt x="185370" y="116504"/>
                  </a:lnTo>
                  <a:lnTo>
                    <a:pt x="186490" y="120673"/>
                  </a:lnTo>
                  <a:lnTo>
                    <a:pt x="187160" y="124759"/>
                  </a:lnTo>
                  <a:lnTo>
                    <a:pt x="185351" y="125351"/>
                  </a:lnTo>
                  <a:lnTo>
                    <a:pt x="184791" y="131022"/>
                  </a:lnTo>
                  <a:lnTo>
                    <a:pt x="184231" y="137879"/>
                  </a:lnTo>
                  <a:lnTo>
                    <a:pt x="182888" y="144151"/>
                  </a:lnTo>
                  <a:lnTo>
                    <a:pt x="179361" y="149128"/>
                  </a:lnTo>
                  <a:lnTo>
                    <a:pt x="175556" y="153677"/>
                  </a:lnTo>
                  <a:lnTo>
                    <a:pt x="171598" y="154472"/>
                  </a:lnTo>
                  <a:lnTo>
                    <a:pt x="169991" y="156839"/>
                  </a:lnTo>
                  <a:lnTo>
                    <a:pt x="168264" y="155256"/>
                  </a:lnTo>
                  <a:lnTo>
                    <a:pt x="166885" y="157877"/>
                  </a:lnTo>
                  <a:lnTo>
                    <a:pt x="162424" y="160658"/>
                  </a:lnTo>
                  <a:lnTo>
                    <a:pt x="158727" y="161613"/>
                  </a:lnTo>
                  <a:lnTo>
                    <a:pt x="158805" y="167009"/>
                  </a:lnTo>
                  <a:lnTo>
                    <a:pt x="156825" y="167393"/>
                  </a:lnTo>
                  <a:lnTo>
                    <a:pt x="154954" y="163769"/>
                  </a:lnTo>
                  <a:lnTo>
                    <a:pt x="155334" y="161778"/>
                  </a:lnTo>
                  <a:lnTo>
                    <a:pt x="149976" y="160385"/>
                  </a:lnTo>
                  <a:lnTo>
                    <a:pt x="148443" y="161283"/>
                  </a:lnTo>
                  <a:lnTo>
                    <a:pt x="144401" y="160142"/>
                  </a:lnTo>
                  <a:lnTo>
                    <a:pt x="142128" y="158178"/>
                  </a:lnTo>
                  <a:lnTo>
                    <a:pt x="141955" y="155260"/>
                  </a:lnTo>
                  <a:lnTo>
                    <a:pt x="138358" y="154497"/>
                  </a:lnTo>
                  <a:lnTo>
                    <a:pt x="136092" y="152699"/>
                  </a:lnTo>
                  <a:lnTo>
                    <a:pt x="133668" y="155508"/>
                  </a:lnTo>
                  <a:lnTo>
                    <a:pt x="130244" y="156244"/>
                  </a:lnTo>
                  <a:lnTo>
                    <a:pt x="127306" y="156346"/>
                  </a:lnTo>
                  <a:lnTo>
                    <a:pt x="125638" y="157650"/>
                  </a:lnTo>
                  <a:lnTo>
                    <a:pt x="123910" y="158462"/>
                  </a:lnTo>
                  <a:lnTo>
                    <a:pt x="125832" y="164150"/>
                  </a:lnTo>
                  <a:lnTo>
                    <a:pt x="123828" y="164093"/>
                  </a:lnTo>
                  <a:lnTo>
                    <a:pt x="123223" y="162933"/>
                  </a:lnTo>
                  <a:lnTo>
                    <a:pt x="122625" y="160875"/>
                  </a:lnTo>
                  <a:lnTo>
                    <a:pt x="120259" y="162436"/>
                  </a:lnTo>
                  <a:lnTo>
                    <a:pt x="118445" y="161583"/>
                  </a:lnTo>
                  <a:lnTo>
                    <a:pt x="115264" y="159823"/>
                  </a:lnTo>
                  <a:lnTo>
                    <a:pt x="115337" y="155646"/>
                  </a:lnTo>
                  <a:lnTo>
                    <a:pt x="112773" y="154780"/>
                  </a:lnTo>
                  <a:lnTo>
                    <a:pt x="110746" y="150245"/>
                  </a:lnTo>
                  <a:lnTo>
                    <a:pt x="107091" y="151234"/>
                  </a:lnTo>
                  <a:lnTo>
                    <a:pt x="106007" y="145335"/>
                  </a:lnTo>
                  <a:lnTo>
                    <a:pt x="108329" y="141040"/>
                  </a:lnTo>
                  <a:lnTo>
                    <a:pt x="107321" y="136947"/>
                  </a:lnTo>
                  <a:lnTo>
                    <a:pt x="106111" y="133164"/>
                  </a:lnTo>
                  <a:lnTo>
                    <a:pt x="104189" y="132063"/>
                  </a:lnTo>
                  <a:lnTo>
                    <a:pt x="102116" y="129214"/>
                  </a:lnTo>
                  <a:lnTo>
                    <a:pt x="100127" y="129686"/>
                  </a:lnTo>
                  <a:lnTo>
                    <a:pt x="96035" y="129140"/>
                  </a:lnTo>
                  <a:lnTo>
                    <a:pt x="96623" y="127009"/>
                  </a:lnTo>
                  <a:lnTo>
                    <a:pt x="94006" y="124030"/>
                  </a:lnTo>
                  <a:lnTo>
                    <a:pt x="92091" y="126231"/>
                  </a:lnTo>
                  <a:lnTo>
                    <a:pt x="88724" y="125171"/>
                  </a:lnTo>
                  <a:lnTo>
                    <a:pt x="85522" y="128502"/>
                  </a:lnTo>
                  <a:lnTo>
                    <a:pt x="83292" y="132310"/>
                  </a:lnTo>
                  <a:lnTo>
                    <a:pt x="80555" y="133057"/>
                  </a:lnTo>
                  <a:lnTo>
                    <a:pt x="78611" y="131809"/>
                  </a:lnTo>
                  <a:lnTo>
                    <a:pt x="76674" y="131775"/>
                  </a:lnTo>
                  <a:lnTo>
                    <a:pt x="73786" y="130756"/>
                  </a:lnTo>
                  <a:lnTo>
                    <a:pt x="72181" y="132085"/>
                  </a:lnTo>
                  <a:lnTo>
                    <a:pt x="70763" y="135831"/>
                  </a:lnTo>
                  <a:lnTo>
                    <a:pt x="69434" y="131987"/>
                  </a:lnTo>
                  <a:lnTo>
                    <a:pt x="67509" y="133112"/>
                  </a:lnTo>
                  <a:lnTo>
                    <a:pt x="63174" y="132814"/>
                  </a:lnTo>
                  <a:lnTo>
                    <a:pt x="58798" y="131866"/>
                  </a:lnTo>
                  <a:lnTo>
                    <a:pt x="55310" y="129846"/>
                  </a:lnTo>
                  <a:lnTo>
                    <a:pt x="52260" y="129003"/>
                  </a:lnTo>
                  <a:lnTo>
                    <a:pt x="50435" y="126714"/>
                  </a:lnTo>
                  <a:lnTo>
                    <a:pt x="48232" y="126101"/>
                  </a:lnTo>
                  <a:lnTo>
                    <a:pt x="43768" y="123085"/>
                  </a:lnTo>
                  <a:lnTo>
                    <a:pt x="40499" y="121713"/>
                  </a:lnTo>
                  <a:lnTo>
                    <a:pt x="39327" y="122937"/>
                  </a:lnTo>
                  <a:lnTo>
                    <a:pt x="33458" y="119753"/>
                  </a:lnTo>
                  <a:lnTo>
                    <a:pt x="29135" y="116832"/>
                  </a:lnTo>
                  <a:lnTo>
                    <a:pt x="26681" y="111541"/>
                  </a:lnTo>
                  <a:lnTo>
                    <a:pt x="29402" y="112081"/>
                  </a:lnTo>
                  <a:lnTo>
                    <a:pt x="28820" y="109606"/>
                  </a:lnTo>
                  <a:lnTo>
                    <a:pt x="26710" y="107194"/>
                  </a:lnTo>
                  <a:lnTo>
                    <a:pt x="25914" y="103236"/>
                  </a:lnTo>
                  <a:lnTo>
                    <a:pt x="20466" y="97751"/>
                  </a:lnTo>
                  <a:lnTo>
                    <a:pt x="14158" y="96065"/>
                  </a:lnTo>
                  <a:lnTo>
                    <a:pt x="12011" y="92413"/>
                  </a:lnTo>
                  <a:lnTo>
                    <a:pt x="8771" y="90289"/>
                  </a:lnTo>
                  <a:lnTo>
                    <a:pt x="7732" y="88938"/>
                  </a:lnTo>
                  <a:lnTo>
                    <a:pt x="6364" y="86223"/>
                  </a:lnTo>
                  <a:lnTo>
                    <a:pt x="5894" y="84351"/>
                  </a:lnTo>
                  <a:lnTo>
                    <a:pt x="3469" y="83356"/>
                  </a:lnTo>
                  <a:lnTo>
                    <a:pt x="2497" y="83892"/>
                  </a:lnTo>
                  <a:lnTo>
                    <a:pt x="220" y="79494"/>
                  </a:lnTo>
                  <a:lnTo>
                    <a:pt x="833" y="78352"/>
                  </a:lnTo>
                  <a:lnTo>
                    <a:pt x="0" y="77253"/>
                  </a:lnTo>
                  <a:lnTo>
                    <a:pt x="2483" y="74832"/>
                  </a:lnTo>
                  <a:lnTo>
                    <a:pt x="4499" y="73778"/>
                  </a:lnTo>
                  <a:lnTo>
                    <a:pt x="8291" y="74241"/>
                  </a:lnTo>
                  <a:lnTo>
                    <a:pt x="8498" y="71114"/>
                  </a:lnTo>
                  <a:lnTo>
                    <a:pt x="12600" y="70319"/>
                  </a:lnTo>
                  <a:lnTo>
                    <a:pt x="13103" y="68352"/>
                  </a:lnTo>
                  <a:lnTo>
                    <a:pt x="17391" y="65467"/>
                  </a:lnTo>
                  <a:lnTo>
                    <a:pt x="17446" y="64357"/>
                  </a:lnTo>
                  <a:lnTo>
                    <a:pt x="16130" y="61639"/>
                  </a:lnTo>
                  <a:lnTo>
                    <a:pt x="17908" y="60263"/>
                  </a:lnTo>
                  <a:lnTo>
                    <a:pt x="11627" y="52122"/>
                  </a:lnTo>
                  <a:lnTo>
                    <a:pt x="17268" y="49829"/>
                  </a:lnTo>
                  <a:lnTo>
                    <a:pt x="18472" y="48664"/>
                  </a:lnTo>
                  <a:lnTo>
                    <a:pt x="17024" y="39972"/>
                  </a:lnTo>
                  <a:lnTo>
                    <a:pt x="24055" y="41133"/>
                  </a:lnTo>
                  <a:lnTo>
                    <a:pt x="24822" y="38859"/>
                  </a:lnTo>
                  <a:lnTo>
                    <a:pt x="22703" y="34069"/>
                  </a:lnTo>
                  <a:lnTo>
                    <a:pt x="25095" y="33447"/>
                  </a:lnTo>
                  <a:lnTo>
                    <a:pt x="25911" y="30112"/>
                  </a:lnTo>
                  <a:lnTo>
                    <a:pt x="26933" y="29635"/>
                  </a:lnTo>
                  <a:lnTo>
                    <a:pt x="29412" y="32900"/>
                  </a:lnTo>
                  <a:lnTo>
                    <a:pt x="33301" y="35244"/>
                  </a:lnTo>
                  <a:lnTo>
                    <a:pt x="38680" y="36718"/>
                  </a:lnTo>
                  <a:lnTo>
                    <a:pt x="42767" y="40412"/>
                  </a:lnTo>
                  <a:lnTo>
                    <a:pt x="44245" y="46093"/>
                  </a:lnTo>
                  <a:lnTo>
                    <a:pt x="46386" y="48093"/>
                  </a:lnTo>
                  <a:lnTo>
                    <a:pt x="50597" y="48647"/>
                  </a:lnTo>
                  <a:lnTo>
                    <a:pt x="55252" y="49012"/>
                  </a:lnTo>
                  <a:lnTo>
                    <a:pt x="60591" y="51730"/>
                  </a:lnTo>
                  <a:lnTo>
                    <a:pt x="62845" y="52121"/>
                  </a:lnTo>
                  <a:lnTo>
                    <a:pt x="66448" y="56459"/>
                  </a:lnTo>
                  <a:lnTo>
                    <a:pt x="69714" y="59189"/>
                  </a:lnTo>
                  <a:lnTo>
                    <a:pt x="73263" y="58819"/>
                  </a:lnTo>
                  <a:lnTo>
                    <a:pt x="80524" y="59410"/>
                  </a:lnTo>
                  <a:lnTo>
                    <a:pt x="84534" y="58412"/>
                  </a:lnTo>
                  <a:lnTo>
                    <a:pt x="88107" y="58890"/>
                  </a:lnTo>
                  <a:lnTo>
                    <a:pt x="94395" y="61468"/>
                  </a:lnTo>
                  <a:lnTo>
                    <a:pt x="98348" y="61157"/>
                  </a:lnTo>
                  <a:lnTo>
                    <a:pt x="100552" y="62556"/>
                  </a:lnTo>
                  <a:lnTo>
                    <a:pt x="103031" y="59643"/>
                  </a:lnTo>
                  <a:lnTo>
                    <a:pt x="107400" y="57526"/>
                  </a:lnTo>
                  <a:lnTo>
                    <a:pt x="112153" y="56937"/>
                  </a:lnTo>
                  <a:lnTo>
                    <a:pt x="114997" y="54903"/>
                  </a:lnTo>
                  <a:lnTo>
                    <a:pt x="115861" y="52097"/>
                  </a:lnTo>
                  <a:lnTo>
                    <a:pt x="117177" y="50264"/>
                  </a:lnTo>
                  <a:lnTo>
                    <a:pt x="115748" y="48706"/>
                  </a:lnTo>
                  <a:lnTo>
                    <a:pt x="113663" y="46932"/>
                  </a:lnTo>
                  <a:lnTo>
                    <a:pt x="113503" y="43657"/>
                  </a:lnTo>
                  <a:lnTo>
                    <a:pt x="115533" y="43932"/>
                  </a:lnTo>
                  <a:lnTo>
                    <a:pt x="119354" y="44616"/>
                  </a:lnTo>
                  <a:lnTo>
                    <a:pt x="120938" y="41748"/>
                  </a:lnTo>
                  <a:lnTo>
                    <a:pt x="124543" y="39414"/>
                  </a:lnTo>
                  <a:lnTo>
                    <a:pt x="124798" y="35992"/>
                  </a:lnTo>
                  <a:lnTo>
                    <a:pt x="126084" y="34399"/>
                  </a:lnTo>
                  <a:lnTo>
                    <a:pt x="130127" y="33304"/>
                  </a:lnTo>
                  <a:lnTo>
                    <a:pt x="132906" y="33599"/>
                  </a:lnTo>
                  <a:lnTo>
                    <a:pt x="132099" y="31847"/>
                  </a:lnTo>
                  <a:lnTo>
                    <a:pt x="127074" y="28763"/>
                  </a:lnTo>
                  <a:lnTo>
                    <a:pt x="123601" y="27478"/>
                  </a:lnTo>
                  <a:lnTo>
                    <a:pt x="122455" y="29494"/>
                  </a:lnTo>
                  <a:lnTo>
                    <a:pt x="118954" y="29050"/>
                  </a:lnTo>
                  <a:lnTo>
                    <a:pt x="117630" y="29834"/>
                  </a:lnTo>
                  <a:lnTo>
                    <a:pt x="115553" y="27947"/>
                  </a:lnTo>
                  <a:lnTo>
                    <a:pt x="114475" y="22935"/>
                  </a:lnTo>
                  <a:lnTo>
                    <a:pt x="113446" y="19177"/>
                  </a:lnTo>
                  <a:lnTo>
                    <a:pt x="118285" y="20606"/>
                  </a:lnTo>
                  <a:lnTo>
                    <a:pt x="120329" y="17137"/>
                  </a:lnTo>
                  <a:lnTo>
                    <a:pt x="118783" y="15041"/>
                  </a:lnTo>
                  <a:lnTo>
                    <a:pt x="117686" y="9703"/>
                  </a:lnTo>
                  <a:lnTo>
                    <a:pt x="118143" y="8001"/>
                  </a:lnTo>
                  <a:lnTo>
                    <a:pt x="116100" y="5390"/>
                  </a:lnTo>
                  <a:lnTo>
                    <a:pt x="113658" y="4445"/>
                  </a:lnTo>
                  <a:lnTo>
                    <a:pt x="114180" y="1827"/>
                  </a:lnTo>
                  <a:lnTo>
                    <a:pt x="117028" y="569"/>
                  </a:lnTo>
                  <a:lnTo>
                    <a:pt x="120669" y="0"/>
                  </a:lnTo>
                  <a:lnTo>
                    <a:pt x="126035" y="898"/>
                  </a:lnTo>
                  <a:lnTo>
                    <a:pt x="129936" y="2335"/>
                  </a:lnTo>
                  <a:lnTo>
                    <a:pt x="135558" y="6895"/>
                  </a:lnTo>
                  <a:lnTo>
                    <a:pt x="138265" y="8809"/>
                  </a:lnTo>
                  <a:lnTo>
                    <a:pt x="141582" y="11611"/>
                  </a:lnTo>
                  <a:lnTo>
                    <a:pt x="146301" y="16161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2" name="Polygon form 1482"/>
            <p:cNvSpPr/>
            <p:nvPr/>
          </p:nvSpPr>
          <p:spPr>
            <a:xfrm>
              <a:off x="1128724" y="4649591"/>
              <a:ext cx="8468" cy="9741"/>
            </a:xfrm>
            <a:custGeom>
              <a:avLst/>
              <a:gdLst/>
              <a:ahLst/>
              <a:cxnLst/>
              <a:rect l="0" t="0" r="0" b="0"/>
              <a:pathLst>
                <a:path w="8468" h="9741">
                  <a:moveTo>
                    <a:pt x="7160" y="7182"/>
                  </a:moveTo>
                  <a:lnTo>
                    <a:pt x="4472" y="9741"/>
                  </a:lnTo>
                  <a:lnTo>
                    <a:pt x="1075" y="8290"/>
                  </a:lnTo>
                  <a:lnTo>
                    <a:pt x="0" y="3949"/>
                  </a:lnTo>
                  <a:lnTo>
                    <a:pt x="1302" y="1586"/>
                  </a:lnTo>
                  <a:lnTo>
                    <a:pt x="5017" y="0"/>
                  </a:lnTo>
                  <a:lnTo>
                    <a:pt x="7176" y="29"/>
                  </a:lnTo>
                  <a:lnTo>
                    <a:pt x="8468" y="1926"/>
                  </a:lnTo>
                  <a:lnTo>
                    <a:pt x="7357" y="4222"/>
                  </a:lnTo>
                  <a:lnTo>
                    <a:pt x="7160" y="7182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3" name="Polygon form 1483"/>
            <p:cNvSpPr/>
            <p:nvPr/>
          </p:nvSpPr>
          <p:spPr>
            <a:xfrm>
              <a:off x="688993" y="4702424"/>
              <a:ext cx="23190" cy="29081"/>
            </a:xfrm>
            <a:custGeom>
              <a:avLst/>
              <a:gdLst/>
              <a:ahLst/>
              <a:cxnLst/>
              <a:rect l="0" t="0" r="0" b="0"/>
              <a:pathLst>
                <a:path w="23190" h="29081">
                  <a:moveTo>
                    <a:pt x="22035" y="26002"/>
                  </a:moveTo>
                  <a:lnTo>
                    <a:pt x="20288" y="26050"/>
                  </a:lnTo>
                  <a:lnTo>
                    <a:pt x="17610" y="25130"/>
                  </a:lnTo>
                  <a:lnTo>
                    <a:pt x="15148" y="25183"/>
                  </a:lnTo>
                  <a:lnTo>
                    <a:pt x="10597" y="26002"/>
                  </a:lnTo>
                  <a:lnTo>
                    <a:pt x="7926" y="27358"/>
                  </a:lnTo>
                  <a:lnTo>
                    <a:pt x="4117" y="29081"/>
                  </a:lnTo>
                  <a:lnTo>
                    <a:pt x="3375" y="28957"/>
                  </a:lnTo>
                  <a:lnTo>
                    <a:pt x="3685" y="25084"/>
                  </a:lnTo>
                  <a:lnTo>
                    <a:pt x="4054" y="24496"/>
                  </a:lnTo>
                  <a:lnTo>
                    <a:pt x="3945" y="22643"/>
                  </a:lnTo>
                  <a:lnTo>
                    <a:pt x="2329" y="20672"/>
                  </a:lnTo>
                  <a:lnTo>
                    <a:pt x="1112" y="20357"/>
                  </a:lnTo>
                  <a:lnTo>
                    <a:pt x="0" y="19065"/>
                  </a:lnTo>
                  <a:lnTo>
                    <a:pt x="846" y="16977"/>
                  </a:lnTo>
                  <a:lnTo>
                    <a:pt x="477" y="14703"/>
                  </a:lnTo>
                  <a:lnTo>
                    <a:pt x="662" y="13336"/>
                  </a:lnTo>
                  <a:lnTo>
                    <a:pt x="1270" y="13331"/>
                  </a:lnTo>
                  <a:lnTo>
                    <a:pt x="1510" y="11280"/>
                  </a:lnTo>
                  <a:lnTo>
                    <a:pt x="1220" y="10372"/>
                  </a:lnTo>
                  <a:lnTo>
                    <a:pt x="1590" y="9718"/>
                  </a:lnTo>
                  <a:lnTo>
                    <a:pt x="3016" y="9155"/>
                  </a:lnTo>
                  <a:lnTo>
                    <a:pt x="2099" y="5389"/>
                  </a:lnTo>
                  <a:lnTo>
                    <a:pt x="1233" y="3445"/>
                  </a:lnTo>
                  <a:lnTo>
                    <a:pt x="1553" y="1849"/>
                  </a:lnTo>
                  <a:lnTo>
                    <a:pt x="2318" y="1485"/>
                  </a:lnTo>
                  <a:lnTo>
                    <a:pt x="2820" y="1058"/>
                  </a:lnTo>
                  <a:lnTo>
                    <a:pt x="3872" y="1766"/>
                  </a:lnTo>
                  <a:lnTo>
                    <a:pt x="6823" y="1808"/>
                  </a:lnTo>
                  <a:lnTo>
                    <a:pt x="7536" y="437"/>
                  </a:lnTo>
                  <a:lnTo>
                    <a:pt x="8194" y="529"/>
                  </a:lnTo>
                  <a:lnTo>
                    <a:pt x="9301" y="0"/>
                  </a:lnTo>
                  <a:lnTo>
                    <a:pt x="9879" y="2011"/>
                  </a:lnTo>
                  <a:lnTo>
                    <a:pt x="10775" y="1419"/>
                  </a:lnTo>
                  <a:lnTo>
                    <a:pt x="12356" y="724"/>
                  </a:lnTo>
                  <a:lnTo>
                    <a:pt x="14069" y="1750"/>
                  </a:lnTo>
                  <a:lnTo>
                    <a:pt x="14729" y="3305"/>
                  </a:lnTo>
                  <a:lnTo>
                    <a:pt x="16444" y="4299"/>
                  </a:lnTo>
                  <a:lnTo>
                    <a:pt x="17786" y="3118"/>
                  </a:lnTo>
                  <a:lnTo>
                    <a:pt x="19578" y="2940"/>
                  </a:lnTo>
                  <a:lnTo>
                    <a:pt x="22191" y="4154"/>
                  </a:lnTo>
                  <a:lnTo>
                    <a:pt x="23190" y="10842"/>
                  </a:lnTo>
                  <a:lnTo>
                    <a:pt x="21567" y="14790"/>
                  </a:lnTo>
                  <a:lnTo>
                    <a:pt x="20555" y="20098"/>
                  </a:lnTo>
                  <a:lnTo>
                    <a:pt x="22213" y="24148"/>
                  </a:lnTo>
                  <a:lnTo>
                    <a:pt x="22035" y="2600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4" name="Polygon form 1484"/>
            <p:cNvSpPr/>
            <p:nvPr/>
          </p:nvSpPr>
          <p:spPr>
            <a:xfrm>
              <a:off x="754608" y="4691379"/>
              <a:ext cx="28962" cy="52391"/>
            </a:xfrm>
            <a:custGeom>
              <a:avLst/>
              <a:gdLst/>
              <a:ahLst/>
              <a:cxnLst/>
              <a:rect l="0" t="0" r="0" b="0"/>
              <a:pathLst>
                <a:path w="28962" h="52391">
                  <a:moveTo>
                    <a:pt x="17669" y="49857"/>
                  </a:moveTo>
                  <a:lnTo>
                    <a:pt x="17189" y="49600"/>
                  </a:lnTo>
                  <a:lnTo>
                    <a:pt x="14915" y="50207"/>
                  </a:lnTo>
                  <a:lnTo>
                    <a:pt x="12576" y="49578"/>
                  </a:lnTo>
                  <a:lnTo>
                    <a:pt x="10750" y="49888"/>
                  </a:lnTo>
                  <a:lnTo>
                    <a:pt x="4492" y="49783"/>
                  </a:lnTo>
                  <a:lnTo>
                    <a:pt x="5044" y="46069"/>
                  </a:lnTo>
                  <a:lnTo>
                    <a:pt x="3531" y="42961"/>
                  </a:lnTo>
                  <a:lnTo>
                    <a:pt x="1775" y="42164"/>
                  </a:lnTo>
                  <a:lnTo>
                    <a:pt x="987" y="40057"/>
                  </a:lnTo>
                  <a:lnTo>
                    <a:pt x="0" y="39384"/>
                  </a:lnTo>
                  <a:lnTo>
                    <a:pt x="39" y="38084"/>
                  </a:lnTo>
                  <a:lnTo>
                    <a:pt x="1012" y="34755"/>
                  </a:lnTo>
                  <a:lnTo>
                    <a:pt x="2812" y="30216"/>
                  </a:lnTo>
                  <a:lnTo>
                    <a:pt x="3923" y="30173"/>
                  </a:lnTo>
                  <a:lnTo>
                    <a:pt x="6189" y="27418"/>
                  </a:lnTo>
                  <a:lnTo>
                    <a:pt x="7642" y="27338"/>
                  </a:lnTo>
                  <a:lnTo>
                    <a:pt x="9809" y="29269"/>
                  </a:lnTo>
                  <a:lnTo>
                    <a:pt x="12432" y="27680"/>
                  </a:lnTo>
                  <a:lnTo>
                    <a:pt x="12773" y="25724"/>
                  </a:lnTo>
                  <a:lnTo>
                    <a:pt x="13617" y="23828"/>
                  </a:lnTo>
                  <a:lnTo>
                    <a:pt x="14187" y="21447"/>
                  </a:lnTo>
                  <a:lnTo>
                    <a:pt x="16213" y="19505"/>
                  </a:lnTo>
                  <a:lnTo>
                    <a:pt x="16946" y="16210"/>
                  </a:lnTo>
                  <a:lnTo>
                    <a:pt x="17744" y="15160"/>
                  </a:lnTo>
                  <a:lnTo>
                    <a:pt x="18251" y="12713"/>
                  </a:lnTo>
                  <a:lnTo>
                    <a:pt x="19217" y="9708"/>
                  </a:lnTo>
                  <a:lnTo>
                    <a:pt x="22374" y="6058"/>
                  </a:lnTo>
                  <a:lnTo>
                    <a:pt x="22548" y="4493"/>
                  </a:lnTo>
                  <a:lnTo>
                    <a:pt x="22949" y="3642"/>
                  </a:lnTo>
                  <a:lnTo>
                    <a:pt x="21407" y="1772"/>
                  </a:lnTo>
                  <a:lnTo>
                    <a:pt x="21502" y="273"/>
                  </a:lnTo>
                  <a:lnTo>
                    <a:pt x="22571" y="0"/>
                  </a:lnTo>
                  <a:lnTo>
                    <a:pt x="24142" y="3010"/>
                  </a:lnTo>
                  <a:lnTo>
                    <a:pt x="24453" y="6132"/>
                  </a:lnTo>
                  <a:lnTo>
                    <a:pt x="24367" y="9259"/>
                  </a:lnTo>
                  <a:lnTo>
                    <a:pt x="26516" y="13532"/>
                  </a:lnTo>
                  <a:lnTo>
                    <a:pt x="24380" y="13491"/>
                  </a:lnTo>
                  <a:lnTo>
                    <a:pt x="23307" y="13829"/>
                  </a:lnTo>
                  <a:lnTo>
                    <a:pt x="21558" y="13360"/>
                  </a:lnTo>
                  <a:lnTo>
                    <a:pt x="20758" y="15583"/>
                  </a:lnTo>
                  <a:lnTo>
                    <a:pt x="23054" y="18325"/>
                  </a:lnTo>
                  <a:lnTo>
                    <a:pt x="24731" y="19120"/>
                  </a:lnTo>
                  <a:lnTo>
                    <a:pt x="25296" y="21068"/>
                  </a:lnTo>
                  <a:lnTo>
                    <a:pt x="26544" y="24310"/>
                  </a:lnTo>
                  <a:lnTo>
                    <a:pt x="25959" y="25587"/>
                  </a:lnTo>
                  <a:lnTo>
                    <a:pt x="24081" y="30360"/>
                  </a:lnTo>
                  <a:lnTo>
                    <a:pt x="23168" y="31216"/>
                  </a:lnTo>
                  <a:lnTo>
                    <a:pt x="22904" y="34865"/>
                  </a:lnTo>
                  <a:lnTo>
                    <a:pt x="23301" y="36847"/>
                  </a:lnTo>
                  <a:lnTo>
                    <a:pt x="23002" y="38250"/>
                  </a:lnTo>
                  <a:lnTo>
                    <a:pt x="24834" y="40706"/>
                  </a:lnTo>
                  <a:lnTo>
                    <a:pt x="25172" y="42395"/>
                  </a:lnTo>
                  <a:lnTo>
                    <a:pt x="26604" y="44824"/>
                  </a:lnTo>
                  <a:lnTo>
                    <a:pt x="28370" y="46337"/>
                  </a:lnTo>
                  <a:lnTo>
                    <a:pt x="28551" y="48484"/>
                  </a:lnTo>
                  <a:lnTo>
                    <a:pt x="28962" y="49848"/>
                  </a:lnTo>
                  <a:lnTo>
                    <a:pt x="28694" y="52391"/>
                  </a:lnTo>
                  <a:lnTo>
                    <a:pt x="25635" y="51279"/>
                  </a:lnTo>
                  <a:lnTo>
                    <a:pt x="22522" y="50039"/>
                  </a:lnTo>
                  <a:lnTo>
                    <a:pt x="17669" y="4985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5" name="Polygon form 1485"/>
            <p:cNvSpPr/>
            <p:nvPr/>
          </p:nvSpPr>
          <p:spPr>
            <a:xfrm>
              <a:off x="768758" y="4727094"/>
              <a:ext cx="73112" cy="87471"/>
            </a:xfrm>
            <a:custGeom>
              <a:avLst/>
              <a:gdLst/>
              <a:ahLst/>
              <a:cxnLst/>
              <a:rect l="0" t="0" r="0" b="0"/>
              <a:pathLst>
                <a:path w="73112" h="87471">
                  <a:moveTo>
                    <a:pt x="71748" y="8215"/>
                  </a:moveTo>
                  <a:lnTo>
                    <a:pt x="71566" y="13744"/>
                  </a:lnTo>
                  <a:lnTo>
                    <a:pt x="73112" y="14383"/>
                  </a:lnTo>
                  <a:lnTo>
                    <a:pt x="71886" y="16064"/>
                  </a:lnTo>
                  <a:lnTo>
                    <a:pt x="70416" y="17321"/>
                  </a:lnTo>
                  <a:lnTo>
                    <a:pt x="68955" y="19787"/>
                  </a:lnTo>
                  <a:lnTo>
                    <a:pt x="68152" y="21986"/>
                  </a:lnTo>
                  <a:lnTo>
                    <a:pt x="67937" y="25780"/>
                  </a:lnTo>
                  <a:lnTo>
                    <a:pt x="67044" y="27586"/>
                  </a:lnTo>
                  <a:lnTo>
                    <a:pt x="67002" y="31150"/>
                  </a:lnTo>
                  <a:lnTo>
                    <a:pt x="65890" y="32466"/>
                  </a:lnTo>
                  <a:lnTo>
                    <a:pt x="65731" y="35278"/>
                  </a:lnTo>
                  <a:lnTo>
                    <a:pt x="65201" y="35642"/>
                  </a:lnTo>
                  <a:lnTo>
                    <a:pt x="64825" y="38227"/>
                  </a:lnTo>
                  <a:lnTo>
                    <a:pt x="65772" y="40377"/>
                  </a:lnTo>
                  <a:lnTo>
                    <a:pt x="65950" y="46078"/>
                  </a:lnTo>
                  <a:lnTo>
                    <a:pt x="66577" y="50428"/>
                  </a:lnTo>
                  <a:lnTo>
                    <a:pt x="66151" y="52884"/>
                  </a:lnTo>
                  <a:lnTo>
                    <a:pt x="66867" y="55628"/>
                  </a:lnTo>
                  <a:lnTo>
                    <a:pt x="69036" y="58282"/>
                  </a:lnTo>
                  <a:lnTo>
                    <a:pt x="70963" y="64247"/>
                  </a:lnTo>
                  <a:lnTo>
                    <a:pt x="69466" y="63760"/>
                  </a:lnTo>
                  <a:lnTo>
                    <a:pt x="64303" y="64538"/>
                  </a:lnTo>
                  <a:lnTo>
                    <a:pt x="63262" y="65098"/>
                  </a:lnTo>
                  <a:lnTo>
                    <a:pt x="62094" y="68110"/>
                  </a:lnTo>
                  <a:lnTo>
                    <a:pt x="62893" y="70197"/>
                  </a:lnTo>
                  <a:lnTo>
                    <a:pt x="62047" y="75788"/>
                  </a:lnTo>
                  <a:lnTo>
                    <a:pt x="61419" y="80527"/>
                  </a:lnTo>
                  <a:lnTo>
                    <a:pt x="62420" y="81373"/>
                  </a:lnTo>
                  <a:lnTo>
                    <a:pt x="65017" y="83226"/>
                  </a:lnTo>
                  <a:lnTo>
                    <a:pt x="66094" y="82373"/>
                  </a:lnTo>
                  <a:lnTo>
                    <a:pt x="66215" y="87471"/>
                  </a:lnTo>
                  <a:lnTo>
                    <a:pt x="63306" y="87414"/>
                  </a:lnTo>
                  <a:lnTo>
                    <a:pt x="61843" y="84805"/>
                  </a:lnTo>
                  <a:lnTo>
                    <a:pt x="60513" y="82784"/>
                  </a:lnTo>
                  <a:lnTo>
                    <a:pt x="57616" y="82109"/>
                  </a:lnTo>
                  <a:lnTo>
                    <a:pt x="56843" y="79630"/>
                  </a:lnTo>
                  <a:lnTo>
                    <a:pt x="54464" y="81109"/>
                  </a:lnTo>
                  <a:lnTo>
                    <a:pt x="51432" y="80436"/>
                  </a:lnTo>
                  <a:lnTo>
                    <a:pt x="50222" y="78287"/>
                  </a:lnTo>
                  <a:lnTo>
                    <a:pt x="47812" y="77841"/>
                  </a:lnTo>
                  <a:lnTo>
                    <a:pt x="46021" y="77947"/>
                  </a:lnTo>
                  <a:lnTo>
                    <a:pt x="45842" y="76480"/>
                  </a:lnTo>
                  <a:lnTo>
                    <a:pt x="44529" y="76356"/>
                  </a:lnTo>
                  <a:lnTo>
                    <a:pt x="42798" y="76071"/>
                  </a:lnTo>
                  <a:lnTo>
                    <a:pt x="40415" y="76768"/>
                  </a:lnTo>
                  <a:lnTo>
                    <a:pt x="38759" y="76646"/>
                  </a:lnTo>
                  <a:lnTo>
                    <a:pt x="37803" y="77074"/>
                  </a:lnTo>
                  <a:lnTo>
                    <a:pt x="38141" y="71465"/>
                  </a:lnTo>
                  <a:lnTo>
                    <a:pt x="36904" y="69711"/>
                  </a:lnTo>
                  <a:lnTo>
                    <a:pt x="36683" y="66810"/>
                  </a:lnTo>
                  <a:lnTo>
                    <a:pt x="37301" y="63970"/>
                  </a:lnTo>
                  <a:lnTo>
                    <a:pt x="36558" y="62149"/>
                  </a:lnTo>
                  <a:lnTo>
                    <a:pt x="36538" y="59183"/>
                  </a:lnTo>
                  <a:lnTo>
                    <a:pt x="31885" y="59213"/>
                  </a:lnTo>
                  <a:lnTo>
                    <a:pt x="32245" y="57515"/>
                  </a:lnTo>
                  <a:lnTo>
                    <a:pt x="30288" y="57529"/>
                  </a:lnTo>
                  <a:lnTo>
                    <a:pt x="30069" y="58345"/>
                  </a:lnTo>
                  <a:lnTo>
                    <a:pt x="27689" y="58524"/>
                  </a:lnTo>
                  <a:lnTo>
                    <a:pt x="26687" y="61267"/>
                  </a:lnTo>
                  <a:lnTo>
                    <a:pt x="26095" y="62444"/>
                  </a:lnTo>
                  <a:lnTo>
                    <a:pt x="23988" y="61774"/>
                  </a:lnTo>
                  <a:lnTo>
                    <a:pt x="22714" y="62433"/>
                  </a:lnTo>
                  <a:lnTo>
                    <a:pt x="20175" y="62809"/>
                  </a:lnTo>
                  <a:lnTo>
                    <a:pt x="18741" y="60343"/>
                  </a:lnTo>
                  <a:lnTo>
                    <a:pt x="17880" y="58819"/>
                  </a:lnTo>
                  <a:lnTo>
                    <a:pt x="16813" y="55993"/>
                  </a:lnTo>
                  <a:lnTo>
                    <a:pt x="15903" y="52483"/>
                  </a:lnTo>
                  <a:lnTo>
                    <a:pt x="4577" y="52405"/>
                  </a:lnTo>
                  <a:lnTo>
                    <a:pt x="3227" y="52969"/>
                  </a:lnTo>
                  <a:lnTo>
                    <a:pt x="2116" y="52880"/>
                  </a:lnTo>
                  <a:lnTo>
                    <a:pt x="527" y="53510"/>
                  </a:lnTo>
                  <a:lnTo>
                    <a:pt x="0" y="52050"/>
                  </a:lnTo>
                  <a:lnTo>
                    <a:pt x="980" y="51555"/>
                  </a:lnTo>
                  <a:lnTo>
                    <a:pt x="1114" y="49504"/>
                  </a:lnTo>
                  <a:lnTo>
                    <a:pt x="1751" y="48294"/>
                  </a:lnTo>
                  <a:lnTo>
                    <a:pt x="3154" y="47307"/>
                  </a:lnTo>
                  <a:lnTo>
                    <a:pt x="4160" y="47787"/>
                  </a:lnTo>
                  <a:lnTo>
                    <a:pt x="5486" y="45987"/>
                  </a:lnTo>
                  <a:lnTo>
                    <a:pt x="7578" y="46036"/>
                  </a:lnTo>
                  <a:lnTo>
                    <a:pt x="7815" y="47368"/>
                  </a:lnTo>
                  <a:lnTo>
                    <a:pt x="9244" y="48203"/>
                  </a:lnTo>
                  <a:lnTo>
                    <a:pt x="11525" y="45256"/>
                  </a:lnTo>
                  <a:lnTo>
                    <a:pt x="13778" y="42959"/>
                  </a:lnTo>
                  <a:lnTo>
                    <a:pt x="14758" y="41453"/>
                  </a:lnTo>
                  <a:lnTo>
                    <a:pt x="14649" y="37580"/>
                  </a:lnTo>
                  <a:lnTo>
                    <a:pt x="16336" y="33007"/>
                  </a:lnTo>
                  <a:lnTo>
                    <a:pt x="18104" y="30582"/>
                  </a:lnTo>
                  <a:lnTo>
                    <a:pt x="20641" y="28313"/>
                  </a:lnTo>
                  <a:lnTo>
                    <a:pt x="21084" y="26810"/>
                  </a:lnTo>
                  <a:lnTo>
                    <a:pt x="21181" y="25083"/>
                  </a:lnTo>
                  <a:lnTo>
                    <a:pt x="21807" y="23449"/>
                  </a:lnTo>
                  <a:lnTo>
                    <a:pt x="21603" y="20779"/>
                  </a:lnTo>
                  <a:lnTo>
                    <a:pt x="22073" y="16605"/>
                  </a:lnTo>
                  <a:lnTo>
                    <a:pt x="22813" y="13666"/>
                  </a:lnTo>
                  <a:lnTo>
                    <a:pt x="23953" y="11147"/>
                  </a:lnTo>
                  <a:lnTo>
                    <a:pt x="24163" y="8302"/>
                  </a:lnTo>
                  <a:lnTo>
                    <a:pt x="24485" y="5016"/>
                  </a:lnTo>
                  <a:lnTo>
                    <a:pt x="25960" y="2622"/>
                  </a:lnTo>
                  <a:lnTo>
                    <a:pt x="28002" y="1102"/>
                  </a:lnTo>
                  <a:lnTo>
                    <a:pt x="31179" y="2699"/>
                  </a:lnTo>
                  <a:lnTo>
                    <a:pt x="33642" y="4434"/>
                  </a:lnTo>
                  <a:lnTo>
                    <a:pt x="36457" y="4894"/>
                  </a:lnTo>
                  <a:lnTo>
                    <a:pt x="39332" y="5810"/>
                  </a:lnTo>
                  <a:lnTo>
                    <a:pt x="40452" y="2961"/>
                  </a:lnTo>
                  <a:lnTo>
                    <a:pt x="40976" y="2596"/>
                  </a:lnTo>
                  <a:lnTo>
                    <a:pt x="42731" y="3067"/>
                  </a:lnTo>
                  <a:lnTo>
                    <a:pt x="46979" y="705"/>
                  </a:lnTo>
                  <a:lnTo>
                    <a:pt x="48507" y="1700"/>
                  </a:lnTo>
                  <a:lnTo>
                    <a:pt x="49749" y="1556"/>
                  </a:lnTo>
                  <a:lnTo>
                    <a:pt x="50310" y="407"/>
                  </a:lnTo>
                  <a:lnTo>
                    <a:pt x="51731" y="0"/>
                  </a:lnTo>
                  <a:lnTo>
                    <a:pt x="54627" y="491"/>
                  </a:lnTo>
                  <a:lnTo>
                    <a:pt x="57091" y="594"/>
                  </a:lnTo>
                  <a:lnTo>
                    <a:pt x="58352" y="90"/>
                  </a:lnTo>
                  <a:lnTo>
                    <a:pt x="60731" y="3984"/>
                  </a:lnTo>
                  <a:lnTo>
                    <a:pt x="62463" y="4554"/>
                  </a:lnTo>
                  <a:lnTo>
                    <a:pt x="63482" y="3759"/>
                  </a:lnTo>
                  <a:lnTo>
                    <a:pt x="65262" y="4066"/>
                  </a:lnTo>
                  <a:lnTo>
                    <a:pt x="67388" y="3062"/>
                  </a:lnTo>
                  <a:lnTo>
                    <a:pt x="68327" y="5079"/>
                  </a:lnTo>
                  <a:lnTo>
                    <a:pt x="71748" y="821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6" name="Polygon form 1486"/>
            <p:cNvSpPr/>
            <p:nvPr/>
          </p:nvSpPr>
          <p:spPr>
            <a:xfrm>
              <a:off x="764626" y="4734346"/>
              <a:ext cx="28295" cy="41259"/>
            </a:xfrm>
            <a:custGeom>
              <a:avLst/>
              <a:gdLst/>
              <a:ahLst/>
              <a:cxnLst/>
              <a:rect l="0" t="0" r="0" b="0"/>
              <a:pathLst>
                <a:path w="28295" h="41259">
                  <a:moveTo>
                    <a:pt x="7286" y="40054"/>
                  </a:moveTo>
                  <a:lnTo>
                    <a:pt x="5856" y="38439"/>
                  </a:lnTo>
                  <a:lnTo>
                    <a:pt x="4691" y="39229"/>
                  </a:lnTo>
                  <a:lnTo>
                    <a:pt x="3128" y="41259"/>
                  </a:lnTo>
                  <a:lnTo>
                    <a:pt x="0" y="36274"/>
                  </a:lnTo>
                  <a:lnTo>
                    <a:pt x="2937" y="33679"/>
                  </a:lnTo>
                  <a:lnTo>
                    <a:pt x="1499" y="30567"/>
                  </a:lnTo>
                  <a:lnTo>
                    <a:pt x="2821" y="29385"/>
                  </a:lnTo>
                  <a:lnTo>
                    <a:pt x="5417" y="28810"/>
                  </a:lnTo>
                  <a:lnTo>
                    <a:pt x="5729" y="26725"/>
                  </a:lnTo>
                  <a:lnTo>
                    <a:pt x="7777" y="28986"/>
                  </a:lnTo>
                  <a:lnTo>
                    <a:pt x="11171" y="29185"/>
                  </a:lnTo>
                  <a:lnTo>
                    <a:pt x="12358" y="26962"/>
                  </a:lnTo>
                  <a:lnTo>
                    <a:pt x="12851" y="23833"/>
                  </a:lnTo>
                  <a:lnTo>
                    <a:pt x="12437" y="20158"/>
                  </a:lnTo>
                  <a:lnTo>
                    <a:pt x="10618" y="17375"/>
                  </a:lnTo>
                  <a:lnTo>
                    <a:pt x="12278" y="11924"/>
                  </a:lnTo>
                  <a:lnTo>
                    <a:pt x="11317" y="10988"/>
                  </a:lnTo>
                  <a:lnTo>
                    <a:pt x="8456" y="11373"/>
                  </a:lnTo>
                  <a:lnTo>
                    <a:pt x="7376" y="8942"/>
                  </a:lnTo>
                  <a:lnTo>
                    <a:pt x="7650" y="6889"/>
                  </a:lnTo>
                  <a:lnTo>
                    <a:pt x="12503" y="7071"/>
                  </a:lnTo>
                  <a:lnTo>
                    <a:pt x="15616" y="8312"/>
                  </a:lnTo>
                  <a:lnTo>
                    <a:pt x="18675" y="9423"/>
                  </a:lnTo>
                  <a:lnTo>
                    <a:pt x="18943" y="6881"/>
                  </a:lnTo>
                  <a:lnTo>
                    <a:pt x="20939" y="2498"/>
                  </a:lnTo>
                  <a:lnTo>
                    <a:pt x="23215" y="0"/>
                  </a:lnTo>
                  <a:lnTo>
                    <a:pt x="25821" y="789"/>
                  </a:lnTo>
                  <a:lnTo>
                    <a:pt x="28295" y="1049"/>
                  </a:lnTo>
                  <a:lnTo>
                    <a:pt x="28084" y="3894"/>
                  </a:lnTo>
                  <a:lnTo>
                    <a:pt x="26945" y="6414"/>
                  </a:lnTo>
                  <a:lnTo>
                    <a:pt x="26204" y="9353"/>
                  </a:lnTo>
                  <a:lnTo>
                    <a:pt x="25735" y="13527"/>
                  </a:lnTo>
                  <a:lnTo>
                    <a:pt x="25939" y="16196"/>
                  </a:lnTo>
                  <a:lnTo>
                    <a:pt x="25312" y="17830"/>
                  </a:lnTo>
                  <a:lnTo>
                    <a:pt x="25216" y="19558"/>
                  </a:lnTo>
                  <a:lnTo>
                    <a:pt x="24772" y="21060"/>
                  </a:lnTo>
                  <a:lnTo>
                    <a:pt x="22236" y="23329"/>
                  </a:lnTo>
                  <a:lnTo>
                    <a:pt x="20467" y="25754"/>
                  </a:lnTo>
                  <a:lnTo>
                    <a:pt x="18781" y="30327"/>
                  </a:lnTo>
                  <a:lnTo>
                    <a:pt x="18890" y="34201"/>
                  </a:lnTo>
                  <a:lnTo>
                    <a:pt x="17909" y="35706"/>
                  </a:lnTo>
                  <a:lnTo>
                    <a:pt x="15656" y="38003"/>
                  </a:lnTo>
                  <a:lnTo>
                    <a:pt x="13375" y="40951"/>
                  </a:lnTo>
                  <a:lnTo>
                    <a:pt x="11947" y="40115"/>
                  </a:lnTo>
                  <a:lnTo>
                    <a:pt x="11709" y="38783"/>
                  </a:lnTo>
                  <a:lnTo>
                    <a:pt x="9617" y="38734"/>
                  </a:lnTo>
                  <a:lnTo>
                    <a:pt x="8292" y="40535"/>
                  </a:lnTo>
                  <a:lnTo>
                    <a:pt x="7286" y="4005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7" name="Polygon form 1487"/>
            <p:cNvSpPr/>
            <p:nvPr/>
          </p:nvSpPr>
          <p:spPr>
            <a:xfrm>
              <a:off x="418222" y="4691468"/>
              <a:ext cx="46567" cy="81292"/>
            </a:xfrm>
            <a:custGeom>
              <a:avLst/>
              <a:gdLst/>
              <a:ahLst/>
              <a:cxnLst/>
              <a:rect l="0" t="0" r="0" b="0"/>
              <a:pathLst>
                <a:path w="46567" h="81292">
                  <a:moveTo>
                    <a:pt x="13858" y="61177"/>
                  </a:moveTo>
                  <a:lnTo>
                    <a:pt x="12211" y="60021"/>
                  </a:lnTo>
                  <a:lnTo>
                    <a:pt x="10326" y="58403"/>
                  </a:lnTo>
                  <a:lnTo>
                    <a:pt x="9231" y="59180"/>
                  </a:lnTo>
                  <a:lnTo>
                    <a:pt x="5969" y="58500"/>
                  </a:lnTo>
                  <a:lnTo>
                    <a:pt x="5042" y="56396"/>
                  </a:lnTo>
                  <a:lnTo>
                    <a:pt x="4324" y="56473"/>
                  </a:lnTo>
                  <a:lnTo>
                    <a:pt x="503" y="53673"/>
                  </a:lnTo>
                  <a:lnTo>
                    <a:pt x="0" y="52152"/>
                  </a:lnTo>
                  <a:lnTo>
                    <a:pt x="1440" y="51788"/>
                  </a:lnTo>
                  <a:lnTo>
                    <a:pt x="1310" y="49335"/>
                  </a:lnTo>
                  <a:lnTo>
                    <a:pt x="2247" y="47565"/>
                  </a:lnTo>
                  <a:lnTo>
                    <a:pt x="4161" y="47244"/>
                  </a:lnTo>
                  <a:lnTo>
                    <a:pt x="5855" y="44177"/>
                  </a:lnTo>
                  <a:lnTo>
                    <a:pt x="7400" y="41620"/>
                  </a:lnTo>
                  <a:lnTo>
                    <a:pt x="6021" y="40449"/>
                  </a:lnTo>
                  <a:lnTo>
                    <a:pt x="6845" y="37616"/>
                  </a:lnTo>
                  <a:lnTo>
                    <a:pt x="6164" y="33139"/>
                  </a:lnTo>
                  <a:lnTo>
                    <a:pt x="7046" y="31862"/>
                  </a:lnTo>
                  <a:lnTo>
                    <a:pt x="6649" y="27723"/>
                  </a:lnTo>
                  <a:lnTo>
                    <a:pt x="5244" y="25105"/>
                  </a:lnTo>
                  <a:lnTo>
                    <a:pt x="5879" y="22734"/>
                  </a:lnTo>
                  <a:lnTo>
                    <a:pt x="7091" y="23098"/>
                  </a:lnTo>
                  <a:lnTo>
                    <a:pt x="7904" y="21653"/>
                  </a:lnTo>
                  <a:lnTo>
                    <a:pt x="7207" y="18766"/>
                  </a:lnTo>
                  <a:lnTo>
                    <a:pt x="7721" y="18057"/>
                  </a:lnTo>
                  <a:lnTo>
                    <a:pt x="9686" y="18234"/>
                  </a:lnTo>
                  <a:lnTo>
                    <a:pt x="12799" y="14861"/>
                  </a:lnTo>
                  <a:lnTo>
                    <a:pt x="14411" y="14362"/>
                  </a:lnTo>
                  <a:lnTo>
                    <a:pt x="14571" y="12749"/>
                  </a:lnTo>
                  <a:lnTo>
                    <a:pt x="15605" y="8640"/>
                  </a:lnTo>
                  <a:lnTo>
                    <a:pt x="17985" y="6409"/>
                  </a:lnTo>
                  <a:lnTo>
                    <a:pt x="20395" y="6351"/>
                  </a:lnTo>
                  <a:lnTo>
                    <a:pt x="20786" y="5340"/>
                  </a:lnTo>
                  <a:lnTo>
                    <a:pt x="23732" y="5789"/>
                  </a:lnTo>
                  <a:lnTo>
                    <a:pt x="26944" y="3377"/>
                  </a:lnTo>
                  <a:lnTo>
                    <a:pt x="28525" y="2312"/>
                  </a:lnTo>
                  <a:lnTo>
                    <a:pt x="30581" y="0"/>
                  </a:lnTo>
                  <a:lnTo>
                    <a:pt x="31901" y="318"/>
                  </a:lnTo>
                  <a:lnTo>
                    <a:pt x="32783" y="1609"/>
                  </a:lnTo>
                  <a:lnTo>
                    <a:pt x="31899" y="3232"/>
                  </a:lnTo>
                  <a:lnTo>
                    <a:pt x="29382" y="4011"/>
                  </a:lnTo>
                  <a:lnTo>
                    <a:pt x="28208" y="6426"/>
                  </a:lnTo>
                  <a:lnTo>
                    <a:pt x="26617" y="7800"/>
                  </a:lnTo>
                  <a:lnTo>
                    <a:pt x="25363" y="9592"/>
                  </a:lnTo>
                  <a:lnTo>
                    <a:pt x="24630" y="13056"/>
                  </a:lnTo>
                  <a:lnTo>
                    <a:pt x="23365" y="15888"/>
                  </a:lnTo>
                  <a:lnTo>
                    <a:pt x="25316" y="16236"/>
                  </a:lnTo>
                  <a:lnTo>
                    <a:pt x="25657" y="18477"/>
                  </a:lnTo>
                  <a:lnTo>
                    <a:pt x="26432" y="19555"/>
                  </a:lnTo>
                  <a:lnTo>
                    <a:pt x="26614" y="21516"/>
                  </a:lnTo>
                  <a:lnTo>
                    <a:pt x="26053" y="23311"/>
                  </a:lnTo>
                  <a:lnTo>
                    <a:pt x="26130" y="24327"/>
                  </a:lnTo>
                  <a:lnTo>
                    <a:pt x="27051" y="24741"/>
                  </a:lnTo>
                  <a:lnTo>
                    <a:pt x="27873" y="26444"/>
                  </a:lnTo>
                  <a:lnTo>
                    <a:pt x="32825" y="26019"/>
                  </a:lnTo>
                  <a:lnTo>
                    <a:pt x="35020" y="26656"/>
                  </a:lnTo>
                  <a:lnTo>
                    <a:pt x="37522" y="30851"/>
                  </a:lnTo>
                  <a:lnTo>
                    <a:pt x="39095" y="30343"/>
                  </a:lnTo>
                  <a:lnTo>
                    <a:pt x="41847" y="30623"/>
                  </a:lnTo>
                  <a:lnTo>
                    <a:pt x="44057" y="30086"/>
                  </a:lnTo>
                  <a:lnTo>
                    <a:pt x="45378" y="30927"/>
                  </a:lnTo>
                  <a:lnTo>
                    <a:pt x="44581" y="33530"/>
                  </a:lnTo>
                  <a:lnTo>
                    <a:pt x="43663" y="35150"/>
                  </a:lnTo>
                  <a:lnTo>
                    <a:pt x="43244" y="38621"/>
                  </a:lnTo>
                  <a:lnTo>
                    <a:pt x="43922" y="41843"/>
                  </a:lnTo>
                  <a:lnTo>
                    <a:pt x="44978" y="43286"/>
                  </a:lnTo>
                  <a:lnTo>
                    <a:pt x="45084" y="44370"/>
                  </a:lnTo>
                  <a:lnTo>
                    <a:pt x="43084" y="46774"/>
                  </a:lnTo>
                  <a:lnTo>
                    <a:pt x="44459" y="47845"/>
                  </a:lnTo>
                  <a:lnTo>
                    <a:pt x="45452" y="49540"/>
                  </a:lnTo>
                  <a:lnTo>
                    <a:pt x="46567" y="54370"/>
                  </a:lnTo>
                  <a:lnTo>
                    <a:pt x="45836" y="54965"/>
                  </a:lnTo>
                  <a:lnTo>
                    <a:pt x="45114" y="52108"/>
                  </a:lnTo>
                  <a:lnTo>
                    <a:pt x="44066" y="50571"/>
                  </a:lnTo>
                  <a:lnTo>
                    <a:pt x="42772" y="52237"/>
                  </a:lnTo>
                  <a:lnTo>
                    <a:pt x="35281" y="52114"/>
                  </a:lnTo>
                  <a:lnTo>
                    <a:pt x="35298" y="55150"/>
                  </a:lnTo>
                  <a:lnTo>
                    <a:pt x="37548" y="55655"/>
                  </a:lnTo>
                  <a:lnTo>
                    <a:pt x="37407" y="57512"/>
                  </a:lnTo>
                  <a:lnTo>
                    <a:pt x="36640" y="57010"/>
                  </a:lnTo>
                  <a:lnTo>
                    <a:pt x="34471" y="57807"/>
                  </a:lnTo>
                  <a:lnTo>
                    <a:pt x="34447" y="61334"/>
                  </a:lnTo>
                  <a:lnTo>
                    <a:pt x="36157" y="63103"/>
                  </a:lnTo>
                  <a:lnTo>
                    <a:pt x="36776" y="65880"/>
                  </a:lnTo>
                  <a:lnTo>
                    <a:pt x="36706" y="67984"/>
                  </a:lnTo>
                  <a:lnTo>
                    <a:pt x="35259" y="81292"/>
                  </a:lnTo>
                  <a:lnTo>
                    <a:pt x="33261" y="78721"/>
                  </a:lnTo>
                  <a:lnTo>
                    <a:pt x="32110" y="78611"/>
                  </a:lnTo>
                  <a:lnTo>
                    <a:pt x="34473" y="73661"/>
                  </a:lnTo>
                  <a:lnTo>
                    <a:pt x="31487" y="71396"/>
                  </a:lnTo>
                  <a:lnTo>
                    <a:pt x="29187" y="71820"/>
                  </a:lnTo>
                  <a:lnTo>
                    <a:pt x="27784" y="70983"/>
                  </a:lnTo>
                  <a:lnTo>
                    <a:pt x="25687" y="72275"/>
                  </a:lnTo>
                  <a:lnTo>
                    <a:pt x="22814" y="71674"/>
                  </a:lnTo>
                  <a:lnTo>
                    <a:pt x="20479" y="66574"/>
                  </a:lnTo>
                  <a:lnTo>
                    <a:pt x="18688" y="65321"/>
                  </a:lnTo>
                  <a:lnTo>
                    <a:pt x="17446" y="63022"/>
                  </a:lnTo>
                  <a:lnTo>
                    <a:pt x="14883" y="60714"/>
                  </a:lnTo>
                  <a:lnTo>
                    <a:pt x="13858" y="6117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8" name="Polygon form 1488"/>
            <p:cNvSpPr/>
            <p:nvPr/>
          </p:nvSpPr>
          <p:spPr>
            <a:xfrm>
              <a:off x="394066" y="4696589"/>
              <a:ext cx="12363" cy="14866"/>
            </a:xfrm>
            <a:custGeom>
              <a:avLst/>
              <a:gdLst/>
              <a:ahLst/>
              <a:cxnLst/>
              <a:rect l="0" t="0" r="0" b="0"/>
              <a:pathLst>
                <a:path w="12363" h="14866">
                  <a:moveTo>
                    <a:pt x="10251" y="14866"/>
                  </a:moveTo>
                  <a:lnTo>
                    <a:pt x="8255" y="13750"/>
                  </a:lnTo>
                  <a:lnTo>
                    <a:pt x="7555" y="12707"/>
                  </a:lnTo>
                  <a:lnTo>
                    <a:pt x="8061" y="11859"/>
                  </a:lnTo>
                  <a:lnTo>
                    <a:pt x="8007" y="10771"/>
                  </a:lnTo>
                  <a:lnTo>
                    <a:pt x="7043" y="9579"/>
                  </a:lnTo>
                  <a:lnTo>
                    <a:pt x="5619" y="8591"/>
                  </a:lnTo>
                  <a:lnTo>
                    <a:pt x="4358" y="7941"/>
                  </a:lnTo>
                  <a:lnTo>
                    <a:pt x="4232" y="6498"/>
                  </a:lnTo>
                  <a:lnTo>
                    <a:pt x="3309" y="5603"/>
                  </a:lnTo>
                  <a:lnTo>
                    <a:pt x="3428" y="7038"/>
                  </a:lnTo>
                  <a:lnTo>
                    <a:pt x="2564" y="8204"/>
                  </a:lnTo>
                  <a:lnTo>
                    <a:pt x="1810" y="6824"/>
                  </a:lnTo>
                  <a:lnTo>
                    <a:pt x="627" y="6319"/>
                  </a:lnTo>
                  <a:lnTo>
                    <a:pt x="195" y="5318"/>
                  </a:lnTo>
                  <a:lnTo>
                    <a:pt x="356" y="3818"/>
                  </a:lnTo>
                  <a:lnTo>
                    <a:pt x="1009" y="2274"/>
                  </a:lnTo>
                  <a:lnTo>
                    <a:pt x="0" y="1562"/>
                  </a:lnTo>
                  <a:lnTo>
                    <a:pt x="968" y="624"/>
                  </a:lnTo>
                  <a:lnTo>
                    <a:pt x="1605" y="0"/>
                  </a:lnTo>
                  <a:lnTo>
                    <a:pt x="3986" y="1346"/>
                  </a:lnTo>
                  <a:lnTo>
                    <a:pt x="4925" y="719"/>
                  </a:lnTo>
                  <a:lnTo>
                    <a:pt x="6093" y="1149"/>
                  </a:lnTo>
                  <a:lnTo>
                    <a:pt x="6627" y="2172"/>
                  </a:lnTo>
                  <a:lnTo>
                    <a:pt x="7721" y="2517"/>
                  </a:lnTo>
                  <a:lnTo>
                    <a:pt x="8733" y="1490"/>
                  </a:lnTo>
                  <a:lnTo>
                    <a:pt x="9449" y="4175"/>
                  </a:lnTo>
                  <a:lnTo>
                    <a:pt x="10748" y="6175"/>
                  </a:lnTo>
                  <a:lnTo>
                    <a:pt x="12363" y="8297"/>
                  </a:lnTo>
                  <a:lnTo>
                    <a:pt x="10850" y="8716"/>
                  </a:lnTo>
                  <a:lnTo>
                    <a:pt x="10713" y="10694"/>
                  </a:lnTo>
                  <a:lnTo>
                    <a:pt x="11451" y="11434"/>
                  </a:lnTo>
                  <a:lnTo>
                    <a:pt x="10834" y="12009"/>
                  </a:lnTo>
                  <a:lnTo>
                    <a:pt x="10916" y="12900"/>
                  </a:lnTo>
                  <a:lnTo>
                    <a:pt x="10523" y="13893"/>
                  </a:lnTo>
                  <a:lnTo>
                    <a:pt x="10251" y="1486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9" name="Polygon form 1489"/>
            <p:cNvSpPr/>
            <p:nvPr/>
          </p:nvSpPr>
          <p:spPr>
            <a:xfrm>
              <a:off x="405713" y="4638173"/>
              <a:ext cx="38730" cy="16870"/>
            </a:xfrm>
            <a:custGeom>
              <a:avLst/>
              <a:gdLst/>
              <a:ahLst/>
              <a:cxnLst/>
              <a:rect l="0" t="0" r="0" b="0"/>
              <a:pathLst>
                <a:path w="38730" h="16870">
                  <a:moveTo>
                    <a:pt x="11273" y="0"/>
                  </a:moveTo>
                  <a:lnTo>
                    <a:pt x="14389" y="453"/>
                  </a:lnTo>
                  <a:lnTo>
                    <a:pt x="17277" y="601"/>
                  </a:lnTo>
                  <a:lnTo>
                    <a:pt x="20420" y="2371"/>
                  </a:lnTo>
                  <a:lnTo>
                    <a:pt x="21552" y="4200"/>
                  </a:lnTo>
                  <a:lnTo>
                    <a:pt x="25112" y="3755"/>
                  </a:lnTo>
                  <a:lnTo>
                    <a:pt x="26210" y="4938"/>
                  </a:lnTo>
                  <a:lnTo>
                    <a:pt x="28805" y="8043"/>
                  </a:lnTo>
                  <a:lnTo>
                    <a:pt x="30735" y="10301"/>
                  </a:lnTo>
                  <a:lnTo>
                    <a:pt x="31970" y="10268"/>
                  </a:lnTo>
                  <a:lnTo>
                    <a:pt x="34020" y="11319"/>
                  </a:lnTo>
                  <a:lnTo>
                    <a:pt x="33521" y="12680"/>
                  </a:lnTo>
                  <a:lnTo>
                    <a:pt x="36233" y="12953"/>
                  </a:lnTo>
                  <a:lnTo>
                    <a:pt x="38730" y="15013"/>
                  </a:lnTo>
                  <a:lnTo>
                    <a:pt x="38108" y="16139"/>
                  </a:lnTo>
                  <a:lnTo>
                    <a:pt x="35528" y="16692"/>
                  </a:lnTo>
                  <a:lnTo>
                    <a:pt x="32977" y="16870"/>
                  </a:lnTo>
                  <a:lnTo>
                    <a:pt x="30467" y="16419"/>
                  </a:lnTo>
                  <a:lnTo>
                    <a:pt x="25046" y="16753"/>
                  </a:lnTo>
                  <a:lnTo>
                    <a:pt x="27993" y="14103"/>
                  </a:lnTo>
                  <a:lnTo>
                    <a:pt x="26688" y="12798"/>
                  </a:lnTo>
                  <a:lnTo>
                    <a:pt x="24343" y="12406"/>
                  </a:lnTo>
                  <a:lnTo>
                    <a:pt x="23301" y="10964"/>
                  </a:lnTo>
                  <a:lnTo>
                    <a:pt x="22913" y="8165"/>
                  </a:lnTo>
                  <a:lnTo>
                    <a:pt x="20782" y="8293"/>
                  </a:lnTo>
                  <a:lnTo>
                    <a:pt x="17563" y="6883"/>
                  </a:lnTo>
                  <a:lnTo>
                    <a:pt x="16643" y="5826"/>
                  </a:lnTo>
                  <a:lnTo>
                    <a:pt x="11960" y="4920"/>
                  </a:lnTo>
                  <a:lnTo>
                    <a:pt x="10854" y="3926"/>
                  </a:lnTo>
                  <a:lnTo>
                    <a:pt x="12480" y="2750"/>
                  </a:lnTo>
                  <a:lnTo>
                    <a:pt x="8906" y="2383"/>
                  </a:lnTo>
                  <a:lnTo>
                    <a:pt x="5744" y="4838"/>
                  </a:lnTo>
                  <a:lnTo>
                    <a:pt x="4197" y="4857"/>
                  </a:lnTo>
                  <a:lnTo>
                    <a:pt x="3431" y="6034"/>
                  </a:lnTo>
                  <a:lnTo>
                    <a:pt x="1493" y="6510"/>
                  </a:lnTo>
                  <a:lnTo>
                    <a:pt x="0" y="5994"/>
                  </a:lnTo>
                  <a:lnTo>
                    <a:pt x="2255" y="4545"/>
                  </a:lnTo>
                  <a:lnTo>
                    <a:pt x="3412" y="2805"/>
                  </a:lnTo>
                  <a:lnTo>
                    <a:pt x="5303" y="1773"/>
                  </a:lnTo>
                  <a:lnTo>
                    <a:pt x="7382" y="882"/>
                  </a:lnTo>
                  <a:lnTo>
                    <a:pt x="10270" y="507"/>
                  </a:lnTo>
                  <a:lnTo>
                    <a:pt x="11273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0" name="Polygon form 1490"/>
            <p:cNvSpPr/>
            <p:nvPr/>
          </p:nvSpPr>
          <p:spPr>
            <a:xfrm>
              <a:off x="837904" y="4583088"/>
              <a:ext cx="6190" cy="3242"/>
            </a:xfrm>
            <a:custGeom>
              <a:avLst/>
              <a:gdLst/>
              <a:ahLst/>
              <a:cxnLst/>
              <a:rect l="0" t="0" r="0" b="0"/>
              <a:pathLst>
                <a:path w="6190" h="3242">
                  <a:moveTo>
                    <a:pt x="0" y="2630"/>
                  </a:moveTo>
                  <a:lnTo>
                    <a:pt x="247" y="2599"/>
                  </a:lnTo>
                  <a:lnTo>
                    <a:pt x="615" y="1451"/>
                  </a:lnTo>
                  <a:lnTo>
                    <a:pt x="3166" y="1469"/>
                  </a:lnTo>
                  <a:lnTo>
                    <a:pt x="6190" y="0"/>
                  </a:lnTo>
                  <a:lnTo>
                    <a:pt x="4068" y="2056"/>
                  </a:lnTo>
                  <a:lnTo>
                    <a:pt x="4439" y="2936"/>
                  </a:lnTo>
                  <a:lnTo>
                    <a:pt x="4039" y="2777"/>
                  </a:lnTo>
                  <a:lnTo>
                    <a:pt x="3409" y="3147"/>
                  </a:lnTo>
                  <a:lnTo>
                    <a:pt x="2867" y="3058"/>
                  </a:lnTo>
                  <a:lnTo>
                    <a:pt x="2713" y="3242"/>
                  </a:lnTo>
                  <a:lnTo>
                    <a:pt x="2583" y="2766"/>
                  </a:lnTo>
                  <a:lnTo>
                    <a:pt x="2291" y="2481"/>
                  </a:lnTo>
                  <a:lnTo>
                    <a:pt x="1604" y="2444"/>
                  </a:lnTo>
                  <a:lnTo>
                    <a:pt x="694" y="2864"/>
                  </a:lnTo>
                  <a:lnTo>
                    <a:pt x="0" y="263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1" name="Polygon form 1491"/>
            <p:cNvSpPr/>
            <p:nvPr/>
          </p:nvSpPr>
          <p:spPr>
            <a:xfrm>
              <a:off x="836245" y="4585532"/>
              <a:ext cx="6256" cy="2853"/>
            </a:xfrm>
            <a:custGeom>
              <a:avLst/>
              <a:gdLst/>
              <a:ahLst/>
              <a:cxnLst/>
              <a:rect l="0" t="0" r="0" b="0"/>
              <a:pathLst>
                <a:path w="6256" h="2853">
                  <a:moveTo>
                    <a:pt x="6097" y="491"/>
                  </a:moveTo>
                  <a:lnTo>
                    <a:pt x="6256" y="869"/>
                  </a:lnTo>
                  <a:lnTo>
                    <a:pt x="2866" y="2853"/>
                  </a:lnTo>
                  <a:lnTo>
                    <a:pt x="1057" y="2270"/>
                  </a:lnTo>
                  <a:lnTo>
                    <a:pt x="0" y="388"/>
                  </a:lnTo>
                  <a:lnTo>
                    <a:pt x="1659" y="185"/>
                  </a:lnTo>
                  <a:lnTo>
                    <a:pt x="2353" y="420"/>
                  </a:lnTo>
                  <a:lnTo>
                    <a:pt x="3262" y="0"/>
                  </a:lnTo>
                  <a:lnTo>
                    <a:pt x="3950" y="37"/>
                  </a:lnTo>
                  <a:lnTo>
                    <a:pt x="4241" y="322"/>
                  </a:lnTo>
                  <a:lnTo>
                    <a:pt x="4372" y="798"/>
                  </a:lnTo>
                  <a:lnTo>
                    <a:pt x="4525" y="614"/>
                  </a:lnTo>
                  <a:lnTo>
                    <a:pt x="5067" y="702"/>
                  </a:lnTo>
                  <a:lnTo>
                    <a:pt x="5697" y="332"/>
                  </a:lnTo>
                  <a:lnTo>
                    <a:pt x="6097" y="49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2" name="Polygon form 1492"/>
            <p:cNvSpPr/>
            <p:nvPr/>
          </p:nvSpPr>
          <p:spPr>
            <a:xfrm>
              <a:off x="468077" y="4857376"/>
              <a:ext cx="57251" cy="146148"/>
            </a:xfrm>
            <a:custGeom>
              <a:avLst/>
              <a:gdLst/>
              <a:ahLst/>
              <a:cxnLst/>
              <a:rect l="0" t="0" r="0" b="0"/>
              <a:pathLst>
                <a:path w="57251" h="146148">
                  <a:moveTo>
                    <a:pt x="11997" y="1057"/>
                  </a:moveTo>
                  <a:lnTo>
                    <a:pt x="14709" y="4481"/>
                  </a:lnTo>
                  <a:lnTo>
                    <a:pt x="15570" y="576"/>
                  </a:lnTo>
                  <a:lnTo>
                    <a:pt x="19836" y="677"/>
                  </a:lnTo>
                  <a:lnTo>
                    <a:pt x="20586" y="1692"/>
                  </a:lnTo>
                  <a:lnTo>
                    <a:pt x="28569" y="9368"/>
                  </a:lnTo>
                  <a:lnTo>
                    <a:pt x="31699" y="10026"/>
                  </a:lnTo>
                  <a:lnTo>
                    <a:pt x="36745" y="13459"/>
                  </a:lnTo>
                  <a:lnTo>
                    <a:pt x="40822" y="15241"/>
                  </a:lnTo>
                  <a:lnTo>
                    <a:pt x="41677" y="17340"/>
                  </a:lnTo>
                  <a:lnTo>
                    <a:pt x="39253" y="24703"/>
                  </a:lnTo>
                  <a:lnTo>
                    <a:pt x="43150" y="25911"/>
                  </a:lnTo>
                  <a:lnTo>
                    <a:pt x="47366" y="26536"/>
                  </a:lnTo>
                  <a:lnTo>
                    <a:pt x="50124" y="25697"/>
                  </a:lnTo>
                  <a:lnTo>
                    <a:pt x="52860" y="21959"/>
                  </a:lnTo>
                  <a:lnTo>
                    <a:pt x="52821" y="17731"/>
                  </a:lnTo>
                  <a:lnTo>
                    <a:pt x="54506" y="16775"/>
                  </a:lnTo>
                  <a:lnTo>
                    <a:pt x="56752" y="19489"/>
                  </a:lnTo>
                  <a:lnTo>
                    <a:pt x="57251" y="23302"/>
                  </a:lnTo>
                  <a:lnTo>
                    <a:pt x="54586" y="26005"/>
                  </a:lnTo>
                  <a:lnTo>
                    <a:pt x="52451" y="28009"/>
                  </a:lnTo>
                  <a:lnTo>
                    <a:pt x="49130" y="32749"/>
                  </a:lnTo>
                  <a:lnTo>
                    <a:pt x="45476" y="39392"/>
                  </a:lnTo>
                  <a:lnTo>
                    <a:pt x="45301" y="43240"/>
                  </a:lnTo>
                  <a:lnTo>
                    <a:pt x="45306" y="48178"/>
                  </a:lnTo>
                  <a:lnTo>
                    <a:pt x="46308" y="52932"/>
                  </a:lnTo>
                  <a:lnTo>
                    <a:pt x="45758" y="54019"/>
                  </a:lnTo>
                  <a:lnTo>
                    <a:pt x="46136" y="57111"/>
                  </a:lnTo>
                  <a:lnTo>
                    <a:pt x="46432" y="59610"/>
                  </a:lnTo>
                  <a:lnTo>
                    <a:pt x="51793" y="63551"/>
                  </a:lnTo>
                  <a:lnTo>
                    <a:pt x="52042" y="66852"/>
                  </a:lnTo>
                  <a:lnTo>
                    <a:pt x="54692" y="68856"/>
                  </a:lnTo>
                  <a:lnTo>
                    <a:pt x="55041" y="71188"/>
                  </a:lnTo>
                  <a:lnTo>
                    <a:pt x="53141" y="77406"/>
                  </a:lnTo>
                  <a:lnTo>
                    <a:pt x="48658" y="80142"/>
                  </a:lnTo>
                  <a:lnTo>
                    <a:pt x="42019" y="81390"/>
                  </a:lnTo>
                  <a:lnTo>
                    <a:pt x="38120" y="81054"/>
                  </a:lnTo>
                  <a:lnTo>
                    <a:pt x="39602" y="83870"/>
                  </a:lnTo>
                  <a:lnTo>
                    <a:pt x="39876" y="87464"/>
                  </a:lnTo>
                  <a:lnTo>
                    <a:pt x="41171" y="89842"/>
                  </a:lnTo>
                  <a:lnTo>
                    <a:pt x="39611" y="91600"/>
                  </a:lnTo>
                  <a:lnTo>
                    <a:pt x="36334" y="92400"/>
                  </a:lnTo>
                  <a:lnTo>
                    <a:pt x="32575" y="90801"/>
                  </a:lnTo>
                  <a:lnTo>
                    <a:pt x="31636" y="92103"/>
                  </a:lnTo>
                  <a:lnTo>
                    <a:pt x="33528" y="96819"/>
                  </a:lnTo>
                  <a:lnTo>
                    <a:pt x="36228" y="98155"/>
                  </a:lnTo>
                  <a:lnTo>
                    <a:pt x="37613" y="96575"/>
                  </a:lnTo>
                  <a:lnTo>
                    <a:pt x="39353" y="99005"/>
                  </a:lnTo>
                  <a:lnTo>
                    <a:pt x="36724" y="100615"/>
                  </a:lnTo>
                  <a:lnTo>
                    <a:pt x="34974" y="103693"/>
                  </a:lnTo>
                  <a:lnTo>
                    <a:pt x="36028" y="108500"/>
                  </a:lnTo>
                  <a:lnTo>
                    <a:pt x="36089" y="111082"/>
                  </a:lnTo>
                  <a:lnTo>
                    <a:pt x="32993" y="111240"/>
                  </a:lnTo>
                  <a:lnTo>
                    <a:pt x="31259" y="113798"/>
                  </a:lnTo>
                  <a:lnTo>
                    <a:pt x="31574" y="117407"/>
                  </a:lnTo>
                  <a:lnTo>
                    <a:pt x="35993" y="120728"/>
                  </a:lnTo>
                  <a:lnTo>
                    <a:pt x="39418" y="121538"/>
                  </a:lnTo>
                  <a:lnTo>
                    <a:pt x="39833" y="125846"/>
                  </a:lnTo>
                  <a:lnTo>
                    <a:pt x="37048" y="128708"/>
                  </a:lnTo>
                  <a:lnTo>
                    <a:pt x="37111" y="134367"/>
                  </a:lnTo>
                  <a:lnTo>
                    <a:pt x="34980" y="136386"/>
                  </a:lnTo>
                  <a:lnTo>
                    <a:pt x="34589" y="138670"/>
                  </a:lnTo>
                  <a:lnTo>
                    <a:pt x="37605" y="143526"/>
                  </a:lnTo>
                  <a:lnTo>
                    <a:pt x="40790" y="146148"/>
                  </a:lnTo>
                  <a:lnTo>
                    <a:pt x="39395" y="145980"/>
                  </a:lnTo>
                  <a:lnTo>
                    <a:pt x="36233" y="145397"/>
                  </a:lnTo>
                  <a:lnTo>
                    <a:pt x="28528" y="145185"/>
                  </a:lnTo>
                  <a:lnTo>
                    <a:pt x="26053" y="142502"/>
                  </a:lnTo>
                  <a:lnTo>
                    <a:pt x="24595" y="138955"/>
                  </a:lnTo>
                  <a:lnTo>
                    <a:pt x="22653" y="139379"/>
                  </a:lnTo>
                  <a:lnTo>
                    <a:pt x="20820" y="137725"/>
                  </a:lnTo>
                  <a:lnTo>
                    <a:pt x="18423" y="132715"/>
                  </a:lnTo>
                  <a:lnTo>
                    <a:pt x="19985" y="130493"/>
                  </a:lnTo>
                  <a:lnTo>
                    <a:pt x="19776" y="127426"/>
                  </a:lnTo>
                  <a:lnTo>
                    <a:pt x="18450" y="125045"/>
                  </a:lnTo>
                  <a:lnTo>
                    <a:pt x="18571" y="120896"/>
                  </a:lnTo>
                  <a:lnTo>
                    <a:pt x="17382" y="114535"/>
                  </a:lnTo>
                  <a:lnTo>
                    <a:pt x="16007" y="111757"/>
                  </a:lnTo>
                  <a:lnTo>
                    <a:pt x="17111" y="110782"/>
                  </a:lnTo>
                  <a:lnTo>
                    <a:pt x="16116" y="109004"/>
                  </a:lnTo>
                  <a:lnTo>
                    <a:pt x="14249" y="108127"/>
                  </a:lnTo>
                  <a:lnTo>
                    <a:pt x="14626" y="106071"/>
                  </a:lnTo>
                  <a:lnTo>
                    <a:pt x="12499" y="104338"/>
                  </a:lnTo>
                  <a:lnTo>
                    <a:pt x="9818" y="98868"/>
                  </a:lnTo>
                  <a:lnTo>
                    <a:pt x="10833" y="97830"/>
                  </a:lnTo>
                  <a:lnTo>
                    <a:pt x="8332" y="92030"/>
                  </a:lnTo>
                  <a:lnTo>
                    <a:pt x="7553" y="87092"/>
                  </a:lnTo>
                  <a:lnTo>
                    <a:pt x="7134" y="82778"/>
                  </a:lnTo>
                  <a:lnTo>
                    <a:pt x="8655" y="80947"/>
                  </a:lnTo>
                  <a:lnTo>
                    <a:pt x="6220" y="76316"/>
                  </a:lnTo>
                  <a:lnTo>
                    <a:pt x="4932" y="71910"/>
                  </a:lnTo>
                  <a:lnTo>
                    <a:pt x="6682" y="68666"/>
                  </a:lnTo>
                  <a:lnTo>
                    <a:pt x="5504" y="64660"/>
                  </a:lnTo>
                  <a:lnTo>
                    <a:pt x="6267" y="59894"/>
                  </a:lnTo>
                  <a:lnTo>
                    <a:pt x="5147" y="55475"/>
                  </a:lnTo>
                  <a:lnTo>
                    <a:pt x="4007" y="54633"/>
                  </a:lnTo>
                  <a:lnTo>
                    <a:pt x="336" y="46391"/>
                  </a:lnTo>
                  <a:lnTo>
                    <a:pt x="1386" y="41361"/>
                  </a:lnTo>
                  <a:lnTo>
                    <a:pt x="0" y="36709"/>
                  </a:lnTo>
                  <a:lnTo>
                    <a:pt x="344" y="32288"/>
                  </a:lnTo>
                  <a:lnTo>
                    <a:pt x="1783" y="27693"/>
                  </a:lnTo>
                  <a:lnTo>
                    <a:pt x="3756" y="24617"/>
                  </a:lnTo>
                  <a:lnTo>
                    <a:pt x="2296" y="22760"/>
                  </a:lnTo>
                  <a:lnTo>
                    <a:pt x="2761" y="21186"/>
                  </a:lnTo>
                  <a:lnTo>
                    <a:pt x="1165" y="13156"/>
                  </a:lnTo>
                  <a:lnTo>
                    <a:pt x="4763" y="10668"/>
                  </a:lnTo>
                  <a:lnTo>
                    <a:pt x="5195" y="5628"/>
                  </a:lnTo>
                  <a:lnTo>
                    <a:pt x="4550" y="4432"/>
                  </a:lnTo>
                  <a:lnTo>
                    <a:pt x="6959" y="0"/>
                  </a:lnTo>
                  <a:lnTo>
                    <a:pt x="11997" y="105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3" name="Polygon form 1493"/>
            <p:cNvSpPr/>
            <p:nvPr/>
          </p:nvSpPr>
          <p:spPr>
            <a:xfrm>
              <a:off x="507947" y="5004957"/>
              <a:ext cx="14974" cy="11953"/>
            </a:xfrm>
            <a:custGeom>
              <a:avLst/>
              <a:gdLst/>
              <a:ahLst/>
              <a:cxnLst/>
              <a:rect l="0" t="0" r="0" b="0"/>
              <a:pathLst>
                <a:path w="14974" h="11953">
                  <a:moveTo>
                    <a:pt x="14618" y="11564"/>
                  </a:moveTo>
                  <a:lnTo>
                    <a:pt x="11878" y="11953"/>
                  </a:lnTo>
                  <a:lnTo>
                    <a:pt x="9631" y="10374"/>
                  </a:lnTo>
                  <a:lnTo>
                    <a:pt x="7769" y="10348"/>
                  </a:lnTo>
                  <a:lnTo>
                    <a:pt x="4559" y="10525"/>
                  </a:lnTo>
                  <a:lnTo>
                    <a:pt x="0" y="0"/>
                  </a:lnTo>
                  <a:lnTo>
                    <a:pt x="2099" y="2123"/>
                  </a:lnTo>
                  <a:lnTo>
                    <a:pt x="5125" y="5575"/>
                  </a:lnTo>
                  <a:lnTo>
                    <a:pt x="10260" y="8188"/>
                  </a:lnTo>
                  <a:lnTo>
                    <a:pt x="14974" y="9139"/>
                  </a:lnTo>
                  <a:lnTo>
                    <a:pt x="14618" y="1156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4" name="Polygon form 1494"/>
            <p:cNvSpPr/>
            <p:nvPr/>
          </p:nvSpPr>
          <p:spPr>
            <a:xfrm>
              <a:off x="761279" y="4511391"/>
              <a:ext cx="21589" cy="12046"/>
            </a:xfrm>
            <a:custGeom>
              <a:avLst/>
              <a:gdLst/>
              <a:ahLst/>
              <a:cxnLst/>
              <a:rect l="0" t="0" r="0" b="0"/>
              <a:pathLst>
                <a:path w="21589" h="12046">
                  <a:moveTo>
                    <a:pt x="15880" y="11756"/>
                  </a:moveTo>
                  <a:lnTo>
                    <a:pt x="14302" y="10885"/>
                  </a:lnTo>
                  <a:lnTo>
                    <a:pt x="12799" y="11147"/>
                  </a:lnTo>
                  <a:lnTo>
                    <a:pt x="10158" y="9740"/>
                  </a:lnTo>
                  <a:lnTo>
                    <a:pt x="9047" y="10103"/>
                  </a:lnTo>
                  <a:lnTo>
                    <a:pt x="7375" y="12046"/>
                  </a:lnTo>
                  <a:lnTo>
                    <a:pt x="4846" y="10556"/>
                  </a:lnTo>
                  <a:lnTo>
                    <a:pt x="2869" y="8552"/>
                  </a:lnTo>
                  <a:lnTo>
                    <a:pt x="1140" y="7437"/>
                  </a:lnTo>
                  <a:lnTo>
                    <a:pt x="660" y="5457"/>
                  </a:lnTo>
                  <a:lnTo>
                    <a:pt x="0" y="4064"/>
                  </a:lnTo>
                  <a:lnTo>
                    <a:pt x="2255" y="3020"/>
                  </a:lnTo>
                  <a:lnTo>
                    <a:pt x="3354" y="1837"/>
                  </a:lnTo>
                  <a:lnTo>
                    <a:pt x="5574" y="903"/>
                  </a:lnTo>
                  <a:lnTo>
                    <a:pt x="6300" y="0"/>
                  </a:lnTo>
                  <a:lnTo>
                    <a:pt x="7185" y="532"/>
                  </a:lnTo>
                  <a:lnTo>
                    <a:pt x="8565" y="26"/>
                  </a:lnTo>
                  <a:lnTo>
                    <a:pt x="10209" y="1523"/>
                  </a:lnTo>
                  <a:lnTo>
                    <a:pt x="12634" y="1904"/>
                  </a:lnTo>
                  <a:lnTo>
                    <a:pt x="12555" y="3200"/>
                  </a:lnTo>
                  <a:lnTo>
                    <a:pt x="14387" y="4152"/>
                  </a:lnTo>
                  <a:lnTo>
                    <a:pt x="14749" y="2932"/>
                  </a:lnTo>
                  <a:lnTo>
                    <a:pt x="16997" y="3431"/>
                  </a:lnTo>
                  <a:lnTo>
                    <a:pt x="17448" y="4899"/>
                  </a:lnTo>
                  <a:lnTo>
                    <a:pt x="19865" y="5152"/>
                  </a:lnTo>
                  <a:lnTo>
                    <a:pt x="21589" y="7449"/>
                  </a:lnTo>
                  <a:lnTo>
                    <a:pt x="20628" y="7467"/>
                  </a:lnTo>
                  <a:lnTo>
                    <a:pt x="20215" y="8320"/>
                  </a:lnTo>
                  <a:lnTo>
                    <a:pt x="19495" y="8535"/>
                  </a:lnTo>
                  <a:lnTo>
                    <a:pt x="19390" y="9607"/>
                  </a:lnTo>
                  <a:lnTo>
                    <a:pt x="18793" y="9839"/>
                  </a:lnTo>
                  <a:lnTo>
                    <a:pt x="18748" y="10277"/>
                  </a:lnTo>
                  <a:lnTo>
                    <a:pt x="17688" y="10778"/>
                  </a:lnTo>
                  <a:lnTo>
                    <a:pt x="16244" y="10716"/>
                  </a:lnTo>
                  <a:lnTo>
                    <a:pt x="15880" y="1175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5" name="Polygon form 1495"/>
            <p:cNvSpPr/>
            <p:nvPr/>
          </p:nvSpPr>
          <p:spPr>
            <a:xfrm>
              <a:off x="740961" y="4493342"/>
              <a:ext cx="28883" cy="36096"/>
            </a:xfrm>
            <a:custGeom>
              <a:avLst/>
              <a:gdLst/>
              <a:ahLst/>
              <a:cxnLst/>
              <a:rect l="0" t="0" r="0" b="0"/>
              <a:pathLst>
                <a:path w="28883" h="36096">
                  <a:moveTo>
                    <a:pt x="11555" y="0"/>
                  </a:moveTo>
                  <a:lnTo>
                    <a:pt x="11723" y="1816"/>
                  </a:lnTo>
                  <a:lnTo>
                    <a:pt x="14918" y="2887"/>
                  </a:lnTo>
                  <a:lnTo>
                    <a:pt x="14999" y="4555"/>
                  </a:lnTo>
                  <a:lnTo>
                    <a:pt x="18088" y="3645"/>
                  </a:lnTo>
                  <a:lnTo>
                    <a:pt x="19728" y="2342"/>
                  </a:lnTo>
                  <a:lnTo>
                    <a:pt x="23374" y="4163"/>
                  </a:lnTo>
                  <a:lnTo>
                    <a:pt x="24970" y="5645"/>
                  </a:lnTo>
                  <a:lnTo>
                    <a:pt x="25908" y="8029"/>
                  </a:lnTo>
                  <a:lnTo>
                    <a:pt x="25144" y="9293"/>
                  </a:lnTo>
                  <a:lnTo>
                    <a:pt x="26428" y="10957"/>
                  </a:lnTo>
                  <a:lnTo>
                    <a:pt x="27427" y="13463"/>
                  </a:lnTo>
                  <a:lnTo>
                    <a:pt x="27321" y="15087"/>
                  </a:lnTo>
                  <a:lnTo>
                    <a:pt x="28883" y="18075"/>
                  </a:lnTo>
                  <a:lnTo>
                    <a:pt x="27504" y="18581"/>
                  </a:lnTo>
                  <a:lnTo>
                    <a:pt x="26618" y="18049"/>
                  </a:lnTo>
                  <a:lnTo>
                    <a:pt x="25893" y="18953"/>
                  </a:lnTo>
                  <a:lnTo>
                    <a:pt x="23673" y="19886"/>
                  </a:lnTo>
                  <a:lnTo>
                    <a:pt x="22574" y="21069"/>
                  </a:lnTo>
                  <a:lnTo>
                    <a:pt x="20318" y="22114"/>
                  </a:lnTo>
                  <a:lnTo>
                    <a:pt x="20978" y="23506"/>
                  </a:lnTo>
                  <a:lnTo>
                    <a:pt x="21458" y="25486"/>
                  </a:lnTo>
                  <a:lnTo>
                    <a:pt x="23187" y="26601"/>
                  </a:lnTo>
                  <a:lnTo>
                    <a:pt x="25165" y="28605"/>
                  </a:lnTo>
                  <a:lnTo>
                    <a:pt x="24178" y="30784"/>
                  </a:lnTo>
                  <a:lnTo>
                    <a:pt x="23050" y="31392"/>
                  </a:lnTo>
                  <a:lnTo>
                    <a:pt x="23727" y="34451"/>
                  </a:lnTo>
                  <a:lnTo>
                    <a:pt x="23476" y="35253"/>
                  </a:lnTo>
                  <a:lnTo>
                    <a:pt x="22389" y="34299"/>
                  </a:lnTo>
                  <a:lnTo>
                    <a:pt x="20809" y="34168"/>
                  </a:lnTo>
                  <a:lnTo>
                    <a:pt x="18519" y="35031"/>
                  </a:lnTo>
                  <a:lnTo>
                    <a:pt x="15616" y="34852"/>
                  </a:lnTo>
                  <a:lnTo>
                    <a:pt x="15218" y="36096"/>
                  </a:lnTo>
                  <a:lnTo>
                    <a:pt x="13487" y="34802"/>
                  </a:lnTo>
                  <a:lnTo>
                    <a:pt x="12510" y="35068"/>
                  </a:lnTo>
                  <a:lnTo>
                    <a:pt x="8930" y="33653"/>
                  </a:lnTo>
                  <a:lnTo>
                    <a:pt x="8304" y="34678"/>
                  </a:lnTo>
                  <a:lnTo>
                    <a:pt x="5515" y="34660"/>
                  </a:lnTo>
                  <a:lnTo>
                    <a:pt x="5794" y="31309"/>
                  </a:lnTo>
                  <a:lnTo>
                    <a:pt x="7299" y="28081"/>
                  </a:lnTo>
                  <a:lnTo>
                    <a:pt x="2595" y="27239"/>
                  </a:lnTo>
                  <a:lnTo>
                    <a:pt x="1025" y="26015"/>
                  </a:lnTo>
                  <a:lnTo>
                    <a:pt x="1135" y="23953"/>
                  </a:lnTo>
                  <a:lnTo>
                    <a:pt x="456" y="22895"/>
                  </a:lnTo>
                  <a:lnTo>
                    <a:pt x="709" y="19717"/>
                  </a:lnTo>
                  <a:lnTo>
                    <a:pt x="0" y="14794"/>
                  </a:lnTo>
                  <a:lnTo>
                    <a:pt x="1902" y="14783"/>
                  </a:lnTo>
                  <a:lnTo>
                    <a:pt x="2633" y="13009"/>
                  </a:lnTo>
                  <a:lnTo>
                    <a:pt x="3235" y="8701"/>
                  </a:lnTo>
                  <a:lnTo>
                    <a:pt x="2582" y="7115"/>
                  </a:lnTo>
                  <a:lnTo>
                    <a:pt x="3148" y="6116"/>
                  </a:lnTo>
                  <a:lnTo>
                    <a:pt x="5738" y="5846"/>
                  </a:lnTo>
                  <a:lnTo>
                    <a:pt x="6367" y="6879"/>
                  </a:lnTo>
                  <a:lnTo>
                    <a:pt x="8358" y="4548"/>
                  </a:lnTo>
                  <a:lnTo>
                    <a:pt x="7554" y="2791"/>
                  </a:lnTo>
                  <a:lnTo>
                    <a:pt x="7268" y="126"/>
                  </a:lnTo>
                  <a:lnTo>
                    <a:pt x="9629" y="730"/>
                  </a:lnTo>
                  <a:lnTo>
                    <a:pt x="11555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6" name="Polygon form 1496"/>
            <p:cNvSpPr/>
            <p:nvPr/>
          </p:nvSpPr>
          <p:spPr>
            <a:xfrm>
              <a:off x="880873" y="4691504"/>
              <a:ext cx="6120" cy="8438"/>
            </a:xfrm>
            <a:custGeom>
              <a:avLst/>
              <a:gdLst/>
              <a:ahLst/>
              <a:cxnLst/>
              <a:rect l="0" t="0" r="0" b="0"/>
              <a:pathLst>
                <a:path w="6120" h="8438">
                  <a:moveTo>
                    <a:pt x="5137" y="0"/>
                  </a:moveTo>
                  <a:lnTo>
                    <a:pt x="6120" y="1464"/>
                  </a:lnTo>
                  <a:lnTo>
                    <a:pt x="6108" y="3439"/>
                  </a:lnTo>
                  <a:lnTo>
                    <a:pt x="3993" y="4595"/>
                  </a:lnTo>
                  <a:lnTo>
                    <a:pt x="5697" y="5882"/>
                  </a:lnTo>
                  <a:lnTo>
                    <a:pt x="4417" y="8438"/>
                  </a:lnTo>
                  <a:lnTo>
                    <a:pt x="3529" y="7597"/>
                  </a:lnTo>
                  <a:lnTo>
                    <a:pt x="2627" y="7941"/>
                  </a:lnTo>
                  <a:lnTo>
                    <a:pt x="492" y="7877"/>
                  </a:lnTo>
                  <a:lnTo>
                    <a:pt x="361" y="6432"/>
                  </a:lnTo>
                  <a:lnTo>
                    <a:pt x="0" y="5123"/>
                  </a:lnTo>
                  <a:lnTo>
                    <a:pt x="1175" y="2885"/>
                  </a:lnTo>
                  <a:lnTo>
                    <a:pt x="2402" y="772"/>
                  </a:lnTo>
                  <a:lnTo>
                    <a:pt x="4054" y="1171"/>
                  </a:lnTo>
                  <a:lnTo>
                    <a:pt x="5137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7" name="Polygon form 1497"/>
            <p:cNvSpPr/>
            <p:nvPr/>
          </p:nvSpPr>
          <p:spPr>
            <a:xfrm>
              <a:off x="746498" y="4480414"/>
              <a:ext cx="8571" cy="13658"/>
            </a:xfrm>
            <a:custGeom>
              <a:avLst/>
              <a:gdLst/>
              <a:ahLst/>
              <a:cxnLst/>
              <a:rect l="0" t="0" r="0" b="0"/>
              <a:pathLst>
                <a:path w="8571" h="13658">
                  <a:moveTo>
                    <a:pt x="8571" y="5968"/>
                  </a:moveTo>
                  <a:lnTo>
                    <a:pt x="7955" y="7747"/>
                  </a:lnTo>
                  <a:lnTo>
                    <a:pt x="7015" y="7244"/>
                  </a:lnTo>
                  <a:lnTo>
                    <a:pt x="5040" y="10645"/>
                  </a:lnTo>
                  <a:lnTo>
                    <a:pt x="6017" y="12928"/>
                  </a:lnTo>
                  <a:lnTo>
                    <a:pt x="4092" y="13658"/>
                  </a:lnTo>
                  <a:lnTo>
                    <a:pt x="1731" y="13054"/>
                  </a:lnTo>
                  <a:lnTo>
                    <a:pt x="347" y="10453"/>
                  </a:lnTo>
                  <a:lnTo>
                    <a:pt x="0" y="5648"/>
                  </a:lnTo>
                  <a:lnTo>
                    <a:pt x="435" y="4376"/>
                  </a:lnTo>
                  <a:lnTo>
                    <a:pt x="1221" y="2960"/>
                  </a:lnTo>
                  <a:lnTo>
                    <a:pt x="3854" y="2650"/>
                  </a:lnTo>
                  <a:lnTo>
                    <a:pt x="4825" y="1345"/>
                  </a:lnTo>
                  <a:lnTo>
                    <a:pt x="7142" y="0"/>
                  </a:lnTo>
                  <a:lnTo>
                    <a:pt x="7213" y="2418"/>
                  </a:lnTo>
                  <a:lnTo>
                    <a:pt x="6427" y="3956"/>
                  </a:lnTo>
                  <a:lnTo>
                    <a:pt x="6880" y="5270"/>
                  </a:lnTo>
                  <a:lnTo>
                    <a:pt x="8571" y="59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8" name="Polygon form 1498"/>
            <p:cNvSpPr/>
            <p:nvPr/>
          </p:nvSpPr>
          <p:spPr>
            <a:xfrm>
              <a:off x="755272" y="4487974"/>
              <a:ext cx="5513" cy="6173"/>
            </a:xfrm>
            <a:custGeom>
              <a:avLst/>
              <a:gdLst/>
              <a:ahLst/>
              <a:cxnLst/>
              <a:rect l="0" t="0" r="0" b="0"/>
              <a:pathLst>
                <a:path w="5513" h="6173">
                  <a:moveTo>
                    <a:pt x="5513" y="2348"/>
                  </a:moveTo>
                  <a:lnTo>
                    <a:pt x="3975" y="6173"/>
                  </a:lnTo>
                  <a:lnTo>
                    <a:pt x="565" y="3546"/>
                  </a:lnTo>
                  <a:lnTo>
                    <a:pt x="0" y="1598"/>
                  </a:lnTo>
                  <a:lnTo>
                    <a:pt x="4349" y="0"/>
                  </a:lnTo>
                  <a:lnTo>
                    <a:pt x="5513" y="234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9" name="Polygon form 1499"/>
            <p:cNvSpPr/>
            <p:nvPr/>
          </p:nvSpPr>
          <p:spPr>
            <a:xfrm>
              <a:off x="451582" y="4655363"/>
              <a:ext cx="13598" cy="11093"/>
            </a:xfrm>
            <a:custGeom>
              <a:avLst/>
              <a:gdLst/>
              <a:ahLst/>
              <a:cxnLst/>
              <a:rect l="0" t="0" r="0" b="0"/>
              <a:pathLst>
                <a:path w="13598" h="11093">
                  <a:moveTo>
                    <a:pt x="1641" y="814"/>
                  </a:moveTo>
                  <a:lnTo>
                    <a:pt x="2232" y="0"/>
                  </a:lnTo>
                  <a:lnTo>
                    <a:pt x="5145" y="92"/>
                  </a:lnTo>
                  <a:lnTo>
                    <a:pt x="7176" y="1389"/>
                  </a:lnTo>
                  <a:lnTo>
                    <a:pt x="8179" y="1291"/>
                  </a:lnTo>
                  <a:lnTo>
                    <a:pt x="8613" y="3022"/>
                  </a:lnTo>
                  <a:lnTo>
                    <a:pt x="10674" y="2972"/>
                  </a:lnTo>
                  <a:lnTo>
                    <a:pt x="10353" y="4410"/>
                  </a:lnTo>
                  <a:lnTo>
                    <a:pt x="11996" y="4621"/>
                  </a:lnTo>
                  <a:lnTo>
                    <a:pt x="13598" y="6434"/>
                  </a:lnTo>
                  <a:lnTo>
                    <a:pt x="11945" y="8372"/>
                  </a:lnTo>
                  <a:lnTo>
                    <a:pt x="10299" y="7283"/>
                  </a:lnTo>
                  <a:lnTo>
                    <a:pt x="8549" y="7449"/>
                  </a:lnTo>
                  <a:lnTo>
                    <a:pt x="7346" y="7192"/>
                  </a:lnTo>
                  <a:lnTo>
                    <a:pt x="6550" y="8060"/>
                  </a:lnTo>
                  <a:lnTo>
                    <a:pt x="5069" y="8327"/>
                  </a:lnTo>
                  <a:lnTo>
                    <a:pt x="4657" y="7140"/>
                  </a:lnTo>
                  <a:lnTo>
                    <a:pt x="3321" y="7808"/>
                  </a:lnTo>
                  <a:lnTo>
                    <a:pt x="1373" y="11093"/>
                  </a:lnTo>
                  <a:lnTo>
                    <a:pt x="508" y="10302"/>
                  </a:lnTo>
                  <a:lnTo>
                    <a:pt x="505" y="8905"/>
                  </a:lnTo>
                  <a:lnTo>
                    <a:pt x="763" y="7590"/>
                  </a:lnTo>
                  <a:lnTo>
                    <a:pt x="0" y="6113"/>
                  </a:lnTo>
                  <a:lnTo>
                    <a:pt x="1029" y="5317"/>
                  </a:lnTo>
                  <a:lnTo>
                    <a:pt x="1582" y="3461"/>
                  </a:lnTo>
                  <a:lnTo>
                    <a:pt x="1641" y="814"/>
                  </a:lnTo>
                  <a:close/>
                </a:path>
              </a:pathLst>
            </a:cu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0" name="Polygon form 1500"/>
            <p:cNvSpPr/>
            <p:nvPr/>
          </p:nvSpPr>
          <p:spPr>
            <a:xfrm>
              <a:off x="690174" y="4577378"/>
              <a:ext cx="76381" cy="84942"/>
            </a:xfrm>
            <a:custGeom>
              <a:avLst/>
              <a:gdLst/>
              <a:ahLst/>
              <a:cxnLst/>
              <a:rect l="0" t="0" r="0" b="0"/>
              <a:pathLst>
                <a:path w="76381" h="84942">
                  <a:moveTo>
                    <a:pt x="76381" y="64102"/>
                  </a:moveTo>
                  <a:lnTo>
                    <a:pt x="63837" y="73112"/>
                  </a:lnTo>
                  <a:lnTo>
                    <a:pt x="53137" y="82373"/>
                  </a:lnTo>
                  <a:lnTo>
                    <a:pt x="47861" y="84477"/>
                  </a:lnTo>
                  <a:lnTo>
                    <a:pt x="43695" y="84942"/>
                  </a:lnTo>
                  <a:lnTo>
                    <a:pt x="43633" y="81951"/>
                  </a:lnTo>
                  <a:lnTo>
                    <a:pt x="41891" y="81188"/>
                  </a:lnTo>
                  <a:lnTo>
                    <a:pt x="39549" y="79846"/>
                  </a:lnTo>
                  <a:lnTo>
                    <a:pt x="38650" y="77644"/>
                  </a:lnTo>
                  <a:lnTo>
                    <a:pt x="26055" y="67388"/>
                  </a:lnTo>
                  <a:lnTo>
                    <a:pt x="13628" y="57117"/>
                  </a:lnTo>
                  <a:lnTo>
                    <a:pt x="0" y="45695"/>
                  </a:lnTo>
                  <a:lnTo>
                    <a:pt x="93" y="44785"/>
                  </a:lnTo>
                  <a:lnTo>
                    <a:pt x="100" y="44470"/>
                  </a:lnTo>
                  <a:lnTo>
                    <a:pt x="212" y="38898"/>
                  </a:lnTo>
                  <a:lnTo>
                    <a:pt x="6172" y="35449"/>
                  </a:lnTo>
                  <a:lnTo>
                    <a:pt x="9814" y="34743"/>
                  </a:lnTo>
                  <a:lnTo>
                    <a:pt x="12807" y="33487"/>
                  </a:lnTo>
                  <a:lnTo>
                    <a:pt x="14231" y="31136"/>
                  </a:lnTo>
                  <a:lnTo>
                    <a:pt x="18486" y="29284"/>
                  </a:lnTo>
                  <a:lnTo>
                    <a:pt x="18683" y="25805"/>
                  </a:lnTo>
                  <a:lnTo>
                    <a:pt x="20771" y="25398"/>
                  </a:lnTo>
                  <a:lnTo>
                    <a:pt x="22416" y="23662"/>
                  </a:lnTo>
                  <a:lnTo>
                    <a:pt x="27124" y="22874"/>
                  </a:lnTo>
                  <a:lnTo>
                    <a:pt x="27790" y="21048"/>
                  </a:lnTo>
                  <a:lnTo>
                    <a:pt x="26850" y="20048"/>
                  </a:lnTo>
                  <a:lnTo>
                    <a:pt x="25643" y="15085"/>
                  </a:lnTo>
                  <a:lnTo>
                    <a:pt x="25449" y="12226"/>
                  </a:lnTo>
                  <a:lnTo>
                    <a:pt x="24134" y="9214"/>
                  </a:lnTo>
                  <a:lnTo>
                    <a:pt x="27552" y="6648"/>
                  </a:lnTo>
                  <a:lnTo>
                    <a:pt x="31373" y="5833"/>
                  </a:lnTo>
                  <a:lnTo>
                    <a:pt x="33598" y="3893"/>
                  </a:lnTo>
                  <a:lnTo>
                    <a:pt x="36983" y="2460"/>
                  </a:lnTo>
                  <a:lnTo>
                    <a:pt x="42934" y="1615"/>
                  </a:lnTo>
                  <a:lnTo>
                    <a:pt x="48740" y="1221"/>
                  </a:lnTo>
                  <a:lnTo>
                    <a:pt x="50526" y="1914"/>
                  </a:lnTo>
                  <a:lnTo>
                    <a:pt x="53790" y="50"/>
                  </a:lnTo>
                  <a:lnTo>
                    <a:pt x="57537" y="0"/>
                  </a:lnTo>
                  <a:lnTo>
                    <a:pt x="58997" y="1088"/>
                  </a:lnTo>
                  <a:lnTo>
                    <a:pt x="61390" y="792"/>
                  </a:lnTo>
                  <a:lnTo>
                    <a:pt x="60755" y="3208"/>
                  </a:lnTo>
                  <a:lnTo>
                    <a:pt x="61457" y="7688"/>
                  </a:lnTo>
                  <a:lnTo>
                    <a:pt x="60743" y="11569"/>
                  </a:lnTo>
                  <a:lnTo>
                    <a:pt x="58626" y="14201"/>
                  </a:lnTo>
                  <a:lnTo>
                    <a:pt x="59037" y="17741"/>
                  </a:lnTo>
                  <a:lnTo>
                    <a:pt x="62043" y="20530"/>
                  </a:lnTo>
                  <a:lnTo>
                    <a:pt x="62107" y="21668"/>
                  </a:lnTo>
                  <a:lnTo>
                    <a:pt x="64378" y="23557"/>
                  </a:lnTo>
                  <a:lnTo>
                    <a:pt x="66175" y="31991"/>
                  </a:lnTo>
                  <a:lnTo>
                    <a:pt x="67475" y="36138"/>
                  </a:lnTo>
                  <a:lnTo>
                    <a:pt x="67739" y="38322"/>
                  </a:lnTo>
                  <a:lnTo>
                    <a:pt x="67209" y="42162"/>
                  </a:lnTo>
                  <a:lnTo>
                    <a:pt x="67534" y="44305"/>
                  </a:lnTo>
                  <a:lnTo>
                    <a:pt x="67140" y="46880"/>
                  </a:lnTo>
                  <a:lnTo>
                    <a:pt x="67541" y="49836"/>
                  </a:lnTo>
                  <a:lnTo>
                    <a:pt x="66133" y="51807"/>
                  </a:lnTo>
                  <a:lnTo>
                    <a:pt x="68400" y="55226"/>
                  </a:lnTo>
                  <a:lnTo>
                    <a:pt x="68592" y="57241"/>
                  </a:lnTo>
                  <a:lnTo>
                    <a:pt x="69975" y="59858"/>
                  </a:lnTo>
                  <a:lnTo>
                    <a:pt x="71682" y="58990"/>
                  </a:lnTo>
                  <a:lnTo>
                    <a:pt x="74667" y="61163"/>
                  </a:lnTo>
                  <a:lnTo>
                    <a:pt x="76381" y="6410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1" name="Polygon form 1501"/>
            <p:cNvSpPr/>
            <p:nvPr/>
          </p:nvSpPr>
          <p:spPr>
            <a:xfrm>
              <a:off x="410665" y="4745141"/>
              <a:ext cx="21967" cy="31052"/>
            </a:xfrm>
            <a:custGeom>
              <a:avLst/>
              <a:gdLst/>
              <a:ahLst/>
              <a:cxnLst/>
              <a:rect l="0" t="0" r="0" b="0"/>
              <a:pathLst>
                <a:path w="21967" h="31052">
                  <a:moveTo>
                    <a:pt x="2692" y="23460"/>
                  </a:moveTo>
                  <a:lnTo>
                    <a:pt x="4645" y="19788"/>
                  </a:lnTo>
                  <a:lnTo>
                    <a:pt x="3770" y="17650"/>
                  </a:lnTo>
                  <a:lnTo>
                    <a:pt x="2347" y="19932"/>
                  </a:lnTo>
                  <a:lnTo>
                    <a:pt x="0" y="17790"/>
                  </a:lnTo>
                  <a:lnTo>
                    <a:pt x="756" y="16404"/>
                  </a:lnTo>
                  <a:lnTo>
                    <a:pt x="50" y="11952"/>
                  </a:lnTo>
                  <a:lnTo>
                    <a:pt x="1391" y="11210"/>
                  </a:lnTo>
                  <a:lnTo>
                    <a:pt x="2084" y="8154"/>
                  </a:lnTo>
                  <a:lnTo>
                    <a:pt x="3540" y="4995"/>
                  </a:lnTo>
                  <a:lnTo>
                    <a:pt x="3281" y="2994"/>
                  </a:lnTo>
                  <a:lnTo>
                    <a:pt x="5396" y="1945"/>
                  </a:lnTo>
                  <a:lnTo>
                    <a:pt x="8059" y="0"/>
                  </a:lnTo>
                  <a:lnTo>
                    <a:pt x="11881" y="2800"/>
                  </a:lnTo>
                  <a:lnTo>
                    <a:pt x="12599" y="2723"/>
                  </a:lnTo>
                  <a:lnTo>
                    <a:pt x="13526" y="4827"/>
                  </a:lnTo>
                  <a:lnTo>
                    <a:pt x="16788" y="5507"/>
                  </a:lnTo>
                  <a:lnTo>
                    <a:pt x="17883" y="4730"/>
                  </a:lnTo>
                  <a:lnTo>
                    <a:pt x="19767" y="6348"/>
                  </a:lnTo>
                  <a:lnTo>
                    <a:pt x="21415" y="7504"/>
                  </a:lnTo>
                  <a:lnTo>
                    <a:pt x="21967" y="11208"/>
                  </a:lnTo>
                  <a:lnTo>
                    <a:pt x="20800" y="14382"/>
                  </a:lnTo>
                  <a:lnTo>
                    <a:pt x="16692" y="19506"/>
                  </a:lnTo>
                  <a:lnTo>
                    <a:pt x="12113" y="21451"/>
                  </a:lnTo>
                  <a:lnTo>
                    <a:pt x="9877" y="25718"/>
                  </a:lnTo>
                  <a:lnTo>
                    <a:pt x="9264" y="29024"/>
                  </a:lnTo>
                  <a:lnTo>
                    <a:pt x="7171" y="31052"/>
                  </a:lnTo>
                  <a:lnTo>
                    <a:pt x="5464" y="28590"/>
                  </a:lnTo>
                  <a:lnTo>
                    <a:pt x="3893" y="28069"/>
                  </a:lnTo>
                  <a:lnTo>
                    <a:pt x="2320" y="28469"/>
                  </a:lnTo>
                  <a:lnTo>
                    <a:pt x="2152" y="26673"/>
                  </a:lnTo>
                  <a:lnTo>
                    <a:pt x="3209" y="25499"/>
                  </a:lnTo>
                  <a:lnTo>
                    <a:pt x="2692" y="2346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2" name="Polygon form 1502"/>
            <p:cNvSpPr/>
            <p:nvPr/>
          </p:nvSpPr>
          <p:spPr>
            <a:xfrm>
              <a:off x="811529" y="4602744"/>
              <a:ext cx="47913" cy="45354"/>
            </a:xfrm>
            <a:custGeom>
              <a:avLst/>
              <a:gdLst/>
              <a:ahLst/>
              <a:cxnLst/>
              <a:rect l="0" t="0" r="0" b="0"/>
              <a:pathLst>
                <a:path w="47913" h="45354">
                  <a:moveTo>
                    <a:pt x="37324" y="9486"/>
                  </a:moveTo>
                  <a:lnTo>
                    <a:pt x="36509" y="11403"/>
                  </a:lnTo>
                  <a:lnTo>
                    <a:pt x="36100" y="14987"/>
                  </a:lnTo>
                  <a:lnTo>
                    <a:pt x="35357" y="17464"/>
                  </a:lnTo>
                  <a:lnTo>
                    <a:pt x="34588" y="18302"/>
                  </a:lnTo>
                  <a:lnTo>
                    <a:pt x="33220" y="16794"/>
                  </a:lnTo>
                  <a:lnTo>
                    <a:pt x="31364" y="14709"/>
                  </a:lnTo>
                  <a:lnTo>
                    <a:pt x="28088" y="7973"/>
                  </a:lnTo>
                  <a:lnTo>
                    <a:pt x="27760" y="8407"/>
                  </a:lnTo>
                  <a:lnTo>
                    <a:pt x="29766" y="13371"/>
                  </a:lnTo>
                  <a:lnTo>
                    <a:pt x="32471" y="18090"/>
                  </a:lnTo>
                  <a:lnTo>
                    <a:pt x="35944" y="25416"/>
                  </a:lnTo>
                  <a:lnTo>
                    <a:pt x="37542" y="27969"/>
                  </a:lnTo>
                  <a:lnTo>
                    <a:pt x="38971" y="30625"/>
                  </a:lnTo>
                  <a:lnTo>
                    <a:pt x="42760" y="35818"/>
                  </a:lnTo>
                  <a:lnTo>
                    <a:pt x="42098" y="36653"/>
                  </a:lnTo>
                  <a:lnTo>
                    <a:pt x="42484" y="39728"/>
                  </a:lnTo>
                  <a:lnTo>
                    <a:pt x="47177" y="43922"/>
                  </a:lnTo>
                  <a:lnTo>
                    <a:pt x="47913" y="44884"/>
                  </a:lnTo>
                  <a:lnTo>
                    <a:pt x="33136" y="45062"/>
                  </a:lnTo>
                  <a:lnTo>
                    <a:pt x="18678" y="45216"/>
                  </a:lnTo>
                  <a:lnTo>
                    <a:pt x="3694" y="45354"/>
                  </a:lnTo>
                  <a:lnTo>
                    <a:pt x="2616" y="27986"/>
                  </a:lnTo>
                  <a:lnTo>
                    <a:pt x="1407" y="11217"/>
                  </a:lnTo>
                  <a:lnTo>
                    <a:pt x="23" y="7431"/>
                  </a:lnTo>
                  <a:lnTo>
                    <a:pt x="723" y="4510"/>
                  </a:lnTo>
                  <a:lnTo>
                    <a:pt x="0" y="2500"/>
                  </a:lnTo>
                  <a:lnTo>
                    <a:pt x="1116" y="222"/>
                  </a:lnTo>
                  <a:lnTo>
                    <a:pt x="5898" y="84"/>
                  </a:lnTo>
                  <a:lnTo>
                    <a:pt x="9475" y="1286"/>
                  </a:lnTo>
                  <a:lnTo>
                    <a:pt x="13183" y="2632"/>
                  </a:lnTo>
                  <a:lnTo>
                    <a:pt x="14922" y="3344"/>
                  </a:lnTo>
                  <a:lnTo>
                    <a:pt x="17555" y="1810"/>
                  </a:lnTo>
                  <a:lnTo>
                    <a:pt x="18903" y="436"/>
                  </a:lnTo>
                  <a:lnTo>
                    <a:pt x="22036" y="0"/>
                  </a:lnTo>
                  <a:lnTo>
                    <a:pt x="24657" y="557"/>
                  </a:lnTo>
                  <a:lnTo>
                    <a:pt x="25885" y="2885"/>
                  </a:lnTo>
                  <a:lnTo>
                    <a:pt x="26558" y="1329"/>
                  </a:lnTo>
                  <a:lnTo>
                    <a:pt x="29566" y="2400"/>
                  </a:lnTo>
                  <a:lnTo>
                    <a:pt x="32406" y="2622"/>
                  </a:lnTo>
                  <a:lnTo>
                    <a:pt x="34045" y="1403"/>
                  </a:lnTo>
                  <a:lnTo>
                    <a:pt x="37324" y="948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3" name="Polygon form 1503"/>
            <p:cNvSpPr/>
            <p:nvPr/>
          </p:nvSpPr>
          <p:spPr>
            <a:xfrm>
              <a:off x="859773" y="4666522"/>
              <a:ext cx="26238" cy="26153"/>
            </a:xfrm>
            <a:custGeom>
              <a:avLst/>
              <a:gdLst/>
              <a:ahLst/>
              <a:cxnLst/>
              <a:rect l="0" t="0" r="0" b="0"/>
              <a:pathLst>
                <a:path w="26238" h="26153">
                  <a:moveTo>
                    <a:pt x="23502" y="25754"/>
                  </a:moveTo>
                  <a:lnTo>
                    <a:pt x="22116" y="24227"/>
                  </a:lnTo>
                  <a:lnTo>
                    <a:pt x="20395" y="21456"/>
                  </a:lnTo>
                  <a:lnTo>
                    <a:pt x="18622" y="19945"/>
                  </a:lnTo>
                  <a:lnTo>
                    <a:pt x="17543" y="18314"/>
                  </a:lnTo>
                  <a:lnTo>
                    <a:pt x="14127" y="16441"/>
                  </a:lnTo>
                  <a:lnTo>
                    <a:pt x="11523" y="16408"/>
                  </a:lnTo>
                  <a:lnTo>
                    <a:pt x="10549" y="15424"/>
                  </a:lnTo>
                  <a:lnTo>
                    <a:pt x="8390" y="16560"/>
                  </a:lnTo>
                  <a:lnTo>
                    <a:pt x="5964" y="14428"/>
                  </a:lnTo>
                  <a:lnTo>
                    <a:pt x="4980" y="17976"/>
                  </a:lnTo>
                  <a:lnTo>
                    <a:pt x="507" y="17023"/>
                  </a:lnTo>
                  <a:lnTo>
                    <a:pt x="0" y="15129"/>
                  </a:lnTo>
                  <a:lnTo>
                    <a:pt x="1223" y="8152"/>
                  </a:lnTo>
                  <a:lnTo>
                    <a:pt x="1396" y="4999"/>
                  </a:lnTo>
                  <a:lnTo>
                    <a:pt x="2490" y="3534"/>
                  </a:lnTo>
                  <a:lnTo>
                    <a:pt x="5215" y="2726"/>
                  </a:lnTo>
                  <a:lnTo>
                    <a:pt x="6932" y="0"/>
                  </a:lnTo>
                  <a:lnTo>
                    <a:pt x="9504" y="5467"/>
                  </a:lnTo>
                  <a:lnTo>
                    <a:pt x="10833" y="9810"/>
                  </a:lnTo>
                  <a:lnTo>
                    <a:pt x="13055" y="12101"/>
                  </a:lnTo>
                  <a:lnTo>
                    <a:pt x="18509" y="16535"/>
                  </a:lnTo>
                  <a:lnTo>
                    <a:pt x="20782" y="19223"/>
                  </a:lnTo>
                  <a:lnTo>
                    <a:pt x="23003" y="21946"/>
                  </a:lnTo>
                  <a:lnTo>
                    <a:pt x="24286" y="23568"/>
                  </a:lnTo>
                  <a:lnTo>
                    <a:pt x="26238" y="24982"/>
                  </a:lnTo>
                  <a:lnTo>
                    <a:pt x="25154" y="26153"/>
                  </a:lnTo>
                  <a:lnTo>
                    <a:pt x="23502" y="2575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4" name="Polygon form 1504"/>
            <p:cNvSpPr/>
            <p:nvPr/>
          </p:nvSpPr>
          <p:spPr>
            <a:xfrm>
              <a:off x="690186" y="4546197"/>
              <a:ext cx="42181" cy="36712"/>
            </a:xfrm>
            <a:custGeom>
              <a:avLst/>
              <a:gdLst/>
              <a:ahLst/>
              <a:cxnLst/>
              <a:rect l="0" t="0" r="0" b="0"/>
              <a:pathLst>
                <a:path w="42181" h="36712">
                  <a:moveTo>
                    <a:pt x="986" y="8762"/>
                  </a:moveTo>
                  <a:lnTo>
                    <a:pt x="1297" y="5414"/>
                  </a:lnTo>
                  <a:lnTo>
                    <a:pt x="0" y="3367"/>
                  </a:lnTo>
                  <a:lnTo>
                    <a:pt x="4920" y="0"/>
                  </a:lnTo>
                  <a:lnTo>
                    <a:pt x="9016" y="868"/>
                  </a:lnTo>
                  <a:lnTo>
                    <a:pt x="13548" y="856"/>
                  </a:lnTo>
                  <a:lnTo>
                    <a:pt x="17122" y="1670"/>
                  </a:lnTo>
                  <a:lnTo>
                    <a:pt x="19931" y="1430"/>
                  </a:lnTo>
                  <a:lnTo>
                    <a:pt x="25388" y="1595"/>
                  </a:lnTo>
                  <a:lnTo>
                    <a:pt x="26721" y="3424"/>
                  </a:lnTo>
                  <a:lnTo>
                    <a:pt x="32960" y="5563"/>
                  </a:lnTo>
                  <a:lnTo>
                    <a:pt x="34191" y="4546"/>
                  </a:lnTo>
                  <a:lnTo>
                    <a:pt x="38026" y="6669"/>
                  </a:lnTo>
                  <a:lnTo>
                    <a:pt x="41961" y="6054"/>
                  </a:lnTo>
                  <a:lnTo>
                    <a:pt x="42181" y="8784"/>
                  </a:lnTo>
                  <a:lnTo>
                    <a:pt x="38978" y="11920"/>
                  </a:lnTo>
                  <a:lnTo>
                    <a:pt x="34592" y="12918"/>
                  </a:lnTo>
                  <a:lnTo>
                    <a:pt x="34291" y="14499"/>
                  </a:lnTo>
                  <a:lnTo>
                    <a:pt x="32179" y="17105"/>
                  </a:lnTo>
                  <a:lnTo>
                    <a:pt x="30845" y="20931"/>
                  </a:lnTo>
                  <a:lnTo>
                    <a:pt x="32198" y="23617"/>
                  </a:lnTo>
                  <a:lnTo>
                    <a:pt x="30183" y="25714"/>
                  </a:lnTo>
                  <a:lnTo>
                    <a:pt x="29421" y="28769"/>
                  </a:lnTo>
                  <a:lnTo>
                    <a:pt x="26774" y="29705"/>
                  </a:lnTo>
                  <a:lnTo>
                    <a:pt x="24264" y="33316"/>
                  </a:lnTo>
                  <a:lnTo>
                    <a:pt x="19799" y="33381"/>
                  </a:lnTo>
                  <a:lnTo>
                    <a:pt x="16449" y="33285"/>
                  </a:lnTo>
                  <a:lnTo>
                    <a:pt x="14215" y="34939"/>
                  </a:lnTo>
                  <a:lnTo>
                    <a:pt x="12832" y="36712"/>
                  </a:lnTo>
                  <a:lnTo>
                    <a:pt x="11114" y="36317"/>
                  </a:lnTo>
                  <a:lnTo>
                    <a:pt x="9846" y="34724"/>
                  </a:lnTo>
                  <a:lnTo>
                    <a:pt x="8917" y="32016"/>
                  </a:lnTo>
                  <a:lnTo>
                    <a:pt x="5662" y="31275"/>
                  </a:lnTo>
                  <a:lnTo>
                    <a:pt x="5416" y="29717"/>
                  </a:lnTo>
                  <a:lnTo>
                    <a:pt x="6765" y="27960"/>
                  </a:lnTo>
                  <a:lnTo>
                    <a:pt x="7281" y="26684"/>
                  </a:lnTo>
                  <a:lnTo>
                    <a:pt x="6121" y="25281"/>
                  </a:lnTo>
                  <a:lnTo>
                    <a:pt x="7174" y="22196"/>
                  </a:lnTo>
                  <a:lnTo>
                    <a:pt x="5874" y="19372"/>
                  </a:lnTo>
                  <a:lnTo>
                    <a:pt x="7380" y="18991"/>
                  </a:lnTo>
                  <a:lnTo>
                    <a:pt x="7587" y="16770"/>
                  </a:lnTo>
                  <a:lnTo>
                    <a:pt x="8167" y="16084"/>
                  </a:lnTo>
                  <a:lnTo>
                    <a:pt x="8323" y="12416"/>
                  </a:lnTo>
                  <a:lnTo>
                    <a:pt x="9944" y="11150"/>
                  </a:lnTo>
                  <a:lnTo>
                    <a:pt x="9058" y="8788"/>
                  </a:lnTo>
                  <a:lnTo>
                    <a:pt x="7076" y="8615"/>
                  </a:lnTo>
                  <a:lnTo>
                    <a:pt x="6472" y="9206"/>
                  </a:lnTo>
                  <a:lnTo>
                    <a:pt x="4456" y="9202"/>
                  </a:lnTo>
                  <a:lnTo>
                    <a:pt x="3687" y="6896"/>
                  </a:lnTo>
                  <a:lnTo>
                    <a:pt x="2271" y="7574"/>
                  </a:lnTo>
                  <a:lnTo>
                    <a:pt x="986" y="876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5" name="Polygon form 1505"/>
            <p:cNvSpPr/>
            <p:nvPr/>
          </p:nvSpPr>
          <p:spPr>
            <a:xfrm>
              <a:off x="871134" y="4555872"/>
              <a:ext cx="12193" cy="11758"/>
            </a:xfrm>
            <a:custGeom>
              <a:avLst/>
              <a:gdLst/>
              <a:ahLst/>
              <a:cxnLst/>
              <a:rect l="0" t="0" r="0" b="0"/>
              <a:pathLst>
                <a:path w="12193" h="11758">
                  <a:moveTo>
                    <a:pt x="0" y="870"/>
                  </a:moveTo>
                  <a:lnTo>
                    <a:pt x="4585" y="0"/>
                  </a:lnTo>
                  <a:lnTo>
                    <a:pt x="5543" y="1224"/>
                  </a:lnTo>
                  <a:lnTo>
                    <a:pt x="7009" y="2006"/>
                  </a:lnTo>
                  <a:lnTo>
                    <a:pt x="6563" y="3212"/>
                  </a:lnTo>
                  <a:lnTo>
                    <a:pt x="8713" y="4785"/>
                  </a:lnTo>
                  <a:lnTo>
                    <a:pt x="8050" y="6320"/>
                  </a:lnTo>
                  <a:lnTo>
                    <a:pt x="9764" y="7567"/>
                  </a:lnTo>
                  <a:lnTo>
                    <a:pt x="11463" y="8300"/>
                  </a:lnTo>
                  <a:lnTo>
                    <a:pt x="12193" y="11584"/>
                  </a:lnTo>
                  <a:lnTo>
                    <a:pt x="10969" y="11758"/>
                  </a:lnTo>
                  <a:lnTo>
                    <a:pt x="9024" y="9056"/>
                  </a:lnTo>
                  <a:lnTo>
                    <a:pt x="8896" y="8325"/>
                  </a:lnTo>
                  <a:lnTo>
                    <a:pt x="7378" y="8378"/>
                  </a:lnTo>
                  <a:lnTo>
                    <a:pt x="6112" y="7136"/>
                  </a:lnTo>
                  <a:lnTo>
                    <a:pt x="5422" y="7283"/>
                  </a:lnTo>
                  <a:lnTo>
                    <a:pt x="3800" y="5938"/>
                  </a:lnTo>
                  <a:lnTo>
                    <a:pt x="1024" y="4831"/>
                  </a:lnTo>
                  <a:lnTo>
                    <a:pt x="906" y="2519"/>
                  </a:lnTo>
                  <a:lnTo>
                    <a:pt x="0" y="87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6" name="Polygon form 1506"/>
            <p:cNvSpPr/>
            <p:nvPr/>
          </p:nvSpPr>
          <p:spPr>
            <a:xfrm>
              <a:off x="790635" y="4470918"/>
              <a:ext cx="14092" cy="9993"/>
            </a:xfrm>
            <a:custGeom>
              <a:avLst/>
              <a:gdLst/>
              <a:ahLst/>
              <a:cxnLst/>
              <a:rect l="0" t="0" r="0" b="0"/>
              <a:pathLst>
                <a:path w="14092" h="9993">
                  <a:moveTo>
                    <a:pt x="3957" y="8632"/>
                  </a:moveTo>
                  <a:lnTo>
                    <a:pt x="3838" y="5853"/>
                  </a:lnTo>
                  <a:lnTo>
                    <a:pt x="2848" y="6466"/>
                  </a:lnTo>
                  <a:lnTo>
                    <a:pt x="696" y="4832"/>
                  </a:lnTo>
                  <a:lnTo>
                    <a:pt x="0" y="2138"/>
                  </a:lnTo>
                  <a:lnTo>
                    <a:pt x="3482" y="757"/>
                  </a:lnTo>
                  <a:lnTo>
                    <a:pt x="7040" y="0"/>
                  </a:lnTo>
                  <a:lnTo>
                    <a:pt x="10353" y="709"/>
                  </a:lnTo>
                  <a:lnTo>
                    <a:pt x="13341" y="503"/>
                  </a:lnTo>
                  <a:lnTo>
                    <a:pt x="13943" y="1313"/>
                  </a:lnTo>
                  <a:lnTo>
                    <a:pt x="12382" y="4067"/>
                  </a:lnTo>
                  <a:lnTo>
                    <a:pt x="14092" y="8430"/>
                  </a:lnTo>
                  <a:lnTo>
                    <a:pt x="13093" y="9949"/>
                  </a:lnTo>
                  <a:lnTo>
                    <a:pt x="10629" y="9993"/>
                  </a:lnTo>
                  <a:lnTo>
                    <a:pt x="7754" y="8302"/>
                  </a:lnTo>
                  <a:lnTo>
                    <a:pt x="6351" y="7752"/>
                  </a:lnTo>
                  <a:lnTo>
                    <a:pt x="3957" y="8632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7" name="Polygon form 1507"/>
            <p:cNvSpPr/>
            <p:nvPr/>
          </p:nvSpPr>
          <p:spPr>
            <a:xfrm>
              <a:off x="848270" y="4680950"/>
              <a:ext cx="56796" cy="54706"/>
            </a:xfrm>
            <a:custGeom>
              <a:avLst/>
              <a:gdLst/>
              <a:ahLst/>
              <a:cxnLst/>
              <a:rect l="0" t="0" r="0" b="0"/>
              <a:pathLst>
                <a:path w="56796" h="54706">
                  <a:moveTo>
                    <a:pt x="17466" y="0"/>
                  </a:moveTo>
                  <a:lnTo>
                    <a:pt x="19893" y="2132"/>
                  </a:lnTo>
                  <a:lnTo>
                    <a:pt x="22052" y="997"/>
                  </a:lnTo>
                  <a:lnTo>
                    <a:pt x="23025" y="1980"/>
                  </a:lnTo>
                  <a:lnTo>
                    <a:pt x="25629" y="2013"/>
                  </a:lnTo>
                  <a:lnTo>
                    <a:pt x="29046" y="3886"/>
                  </a:lnTo>
                  <a:lnTo>
                    <a:pt x="30124" y="5517"/>
                  </a:lnTo>
                  <a:lnTo>
                    <a:pt x="31898" y="7028"/>
                  </a:lnTo>
                  <a:lnTo>
                    <a:pt x="33619" y="9800"/>
                  </a:lnTo>
                  <a:lnTo>
                    <a:pt x="35005" y="11326"/>
                  </a:lnTo>
                  <a:lnTo>
                    <a:pt x="33778" y="13439"/>
                  </a:lnTo>
                  <a:lnTo>
                    <a:pt x="32603" y="15677"/>
                  </a:lnTo>
                  <a:lnTo>
                    <a:pt x="32964" y="16986"/>
                  </a:lnTo>
                  <a:lnTo>
                    <a:pt x="33095" y="18431"/>
                  </a:lnTo>
                  <a:lnTo>
                    <a:pt x="35230" y="18495"/>
                  </a:lnTo>
                  <a:lnTo>
                    <a:pt x="36132" y="18151"/>
                  </a:lnTo>
                  <a:lnTo>
                    <a:pt x="37020" y="18992"/>
                  </a:lnTo>
                  <a:lnTo>
                    <a:pt x="36267" y="20682"/>
                  </a:lnTo>
                  <a:lnTo>
                    <a:pt x="37796" y="23290"/>
                  </a:lnTo>
                  <a:lnTo>
                    <a:pt x="39305" y="25570"/>
                  </a:lnTo>
                  <a:lnTo>
                    <a:pt x="40836" y="27259"/>
                  </a:lnTo>
                  <a:lnTo>
                    <a:pt x="53576" y="32831"/>
                  </a:lnTo>
                  <a:lnTo>
                    <a:pt x="56796" y="32782"/>
                  </a:lnTo>
                  <a:lnTo>
                    <a:pt x="46402" y="47137"/>
                  </a:lnTo>
                  <a:lnTo>
                    <a:pt x="41404" y="47364"/>
                  </a:lnTo>
                  <a:lnTo>
                    <a:pt x="38049" y="50729"/>
                  </a:lnTo>
                  <a:lnTo>
                    <a:pt x="35588" y="50824"/>
                  </a:lnTo>
                  <a:lnTo>
                    <a:pt x="34563" y="52325"/>
                  </a:lnTo>
                  <a:lnTo>
                    <a:pt x="31937" y="52331"/>
                  </a:lnTo>
                  <a:lnTo>
                    <a:pt x="30360" y="50730"/>
                  </a:lnTo>
                  <a:lnTo>
                    <a:pt x="26883" y="52725"/>
                  </a:lnTo>
                  <a:lnTo>
                    <a:pt x="25777" y="54706"/>
                  </a:lnTo>
                  <a:lnTo>
                    <a:pt x="23208" y="54338"/>
                  </a:lnTo>
                  <a:lnTo>
                    <a:pt x="22350" y="53793"/>
                  </a:lnTo>
                  <a:lnTo>
                    <a:pt x="21452" y="53926"/>
                  </a:lnTo>
                  <a:lnTo>
                    <a:pt x="20236" y="53880"/>
                  </a:lnTo>
                  <a:lnTo>
                    <a:pt x="15311" y="49864"/>
                  </a:lnTo>
                  <a:lnTo>
                    <a:pt x="12637" y="49871"/>
                  </a:lnTo>
                  <a:lnTo>
                    <a:pt x="11298" y="48315"/>
                  </a:lnTo>
                  <a:lnTo>
                    <a:pt x="11249" y="45655"/>
                  </a:lnTo>
                  <a:lnTo>
                    <a:pt x="9239" y="44866"/>
                  </a:lnTo>
                  <a:lnTo>
                    <a:pt x="6860" y="39719"/>
                  </a:lnTo>
                  <a:lnTo>
                    <a:pt x="5082" y="38627"/>
                  </a:lnTo>
                  <a:lnTo>
                    <a:pt x="4364" y="36736"/>
                  </a:lnTo>
                  <a:lnTo>
                    <a:pt x="2362" y="34437"/>
                  </a:lnTo>
                  <a:lnTo>
                    <a:pt x="0" y="34107"/>
                  </a:lnTo>
                  <a:lnTo>
                    <a:pt x="1231" y="31406"/>
                  </a:lnTo>
                  <a:lnTo>
                    <a:pt x="3260" y="31280"/>
                  </a:lnTo>
                  <a:lnTo>
                    <a:pt x="3789" y="29832"/>
                  </a:lnTo>
                  <a:lnTo>
                    <a:pt x="3603" y="25576"/>
                  </a:lnTo>
                  <a:lnTo>
                    <a:pt x="4558" y="20615"/>
                  </a:lnTo>
                  <a:lnTo>
                    <a:pt x="6316" y="19278"/>
                  </a:lnTo>
                  <a:lnTo>
                    <a:pt x="6623" y="17339"/>
                  </a:lnTo>
                  <a:lnTo>
                    <a:pt x="8106" y="13711"/>
                  </a:lnTo>
                  <a:lnTo>
                    <a:pt x="10297" y="11348"/>
                  </a:lnTo>
                  <a:lnTo>
                    <a:pt x="11618" y="6669"/>
                  </a:lnTo>
                  <a:lnTo>
                    <a:pt x="12010" y="2595"/>
                  </a:lnTo>
                  <a:lnTo>
                    <a:pt x="16482" y="3549"/>
                  </a:lnTo>
                  <a:lnTo>
                    <a:pt x="17466" y="0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8" name="Polygon form 1508"/>
            <p:cNvSpPr/>
            <p:nvPr/>
          </p:nvSpPr>
          <p:spPr>
            <a:xfrm>
              <a:off x="775169" y="4421305"/>
              <a:ext cx="35426" cy="48680"/>
            </a:xfrm>
            <a:custGeom>
              <a:avLst/>
              <a:gdLst/>
              <a:ahLst/>
              <a:cxnLst/>
              <a:rect l="0" t="0" r="0" b="0"/>
              <a:pathLst>
                <a:path w="35426" h="48680">
                  <a:moveTo>
                    <a:pt x="20439" y="5097"/>
                  </a:moveTo>
                  <a:lnTo>
                    <a:pt x="20875" y="8386"/>
                  </a:lnTo>
                  <a:lnTo>
                    <a:pt x="25644" y="11410"/>
                  </a:lnTo>
                  <a:lnTo>
                    <a:pt x="24093" y="15002"/>
                  </a:lnTo>
                  <a:lnTo>
                    <a:pt x="28503" y="20260"/>
                  </a:lnTo>
                  <a:lnTo>
                    <a:pt x="27651" y="24324"/>
                  </a:lnTo>
                  <a:lnTo>
                    <a:pt x="30946" y="27753"/>
                  </a:lnTo>
                  <a:lnTo>
                    <a:pt x="30539" y="30837"/>
                  </a:lnTo>
                  <a:lnTo>
                    <a:pt x="35426" y="33946"/>
                  </a:lnTo>
                  <a:lnTo>
                    <a:pt x="34940" y="36366"/>
                  </a:lnTo>
                  <a:lnTo>
                    <a:pt x="32938" y="39143"/>
                  </a:lnTo>
                  <a:lnTo>
                    <a:pt x="28095" y="45282"/>
                  </a:lnTo>
                  <a:lnTo>
                    <a:pt x="22929" y="45771"/>
                  </a:lnTo>
                  <a:lnTo>
                    <a:pt x="18149" y="47598"/>
                  </a:lnTo>
                  <a:lnTo>
                    <a:pt x="13586" y="48680"/>
                  </a:lnTo>
                  <a:lnTo>
                    <a:pt x="11489" y="46147"/>
                  </a:lnTo>
                  <a:lnTo>
                    <a:pt x="8447" y="44655"/>
                  </a:lnTo>
                  <a:lnTo>
                    <a:pt x="8356" y="40016"/>
                  </a:lnTo>
                  <a:lnTo>
                    <a:pt x="6301" y="35803"/>
                  </a:lnTo>
                  <a:lnTo>
                    <a:pt x="7195" y="33045"/>
                  </a:lnTo>
                  <a:lnTo>
                    <a:pt x="9219" y="30051"/>
                  </a:lnTo>
                  <a:lnTo>
                    <a:pt x="14568" y="24837"/>
                  </a:lnTo>
                  <a:lnTo>
                    <a:pt x="16191" y="23819"/>
                  </a:lnTo>
                  <a:lnTo>
                    <a:pt x="15503" y="21840"/>
                  </a:lnTo>
                  <a:lnTo>
                    <a:pt x="11307" y="19700"/>
                  </a:lnTo>
                  <a:lnTo>
                    <a:pt x="10046" y="17892"/>
                  </a:lnTo>
                  <a:lnTo>
                    <a:pt x="8549" y="10670"/>
                  </a:lnTo>
                  <a:lnTo>
                    <a:pt x="3863" y="7553"/>
                  </a:lnTo>
                  <a:lnTo>
                    <a:pt x="0" y="5317"/>
                  </a:lnTo>
                  <a:lnTo>
                    <a:pt x="1309" y="4051"/>
                  </a:lnTo>
                  <a:lnTo>
                    <a:pt x="4636" y="6480"/>
                  </a:lnTo>
                  <a:lnTo>
                    <a:pt x="7956" y="6184"/>
                  </a:lnTo>
                  <a:lnTo>
                    <a:pt x="10964" y="7262"/>
                  </a:lnTo>
                  <a:lnTo>
                    <a:pt x="12964" y="5136"/>
                  </a:lnTo>
                  <a:lnTo>
                    <a:pt x="13429" y="1674"/>
                  </a:lnTo>
                  <a:lnTo>
                    <a:pt x="16970" y="0"/>
                  </a:lnTo>
                  <a:lnTo>
                    <a:pt x="20684" y="1786"/>
                  </a:lnTo>
                  <a:lnTo>
                    <a:pt x="20439" y="509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9" name="Polygon form 1509"/>
            <p:cNvSpPr/>
            <p:nvPr/>
          </p:nvSpPr>
          <p:spPr>
            <a:xfrm>
              <a:off x="529420" y="4996146"/>
              <a:ext cx="10237" cy="5973"/>
            </a:xfrm>
            <a:custGeom>
              <a:avLst/>
              <a:gdLst/>
              <a:ahLst/>
              <a:cxnLst/>
              <a:rect l="0" t="0" r="0" b="0"/>
              <a:pathLst>
                <a:path w="10237" h="5973">
                  <a:moveTo>
                    <a:pt x="0" y="3924"/>
                  </a:moveTo>
                  <a:lnTo>
                    <a:pt x="2716" y="915"/>
                  </a:lnTo>
                  <a:lnTo>
                    <a:pt x="5787" y="1973"/>
                  </a:lnTo>
                  <a:lnTo>
                    <a:pt x="7005" y="0"/>
                  </a:lnTo>
                  <a:lnTo>
                    <a:pt x="10237" y="2012"/>
                  </a:lnTo>
                  <a:lnTo>
                    <a:pt x="9874" y="3706"/>
                  </a:lnTo>
                  <a:lnTo>
                    <a:pt x="6184" y="5312"/>
                  </a:lnTo>
                  <a:lnTo>
                    <a:pt x="4194" y="3726"/>
                  </a:lnTo>
                  <a:lnTo>
                    <a:pt x="2331" y="5973"/>
                  </a:lnTo>
                  <a:lnTo>
                    <a:pt x="0" y="3924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0" name="Polygon form 1510"/>
            <p:cNvSpPr/>
            <p:nvPr/>
          </p:nvSpPr>
          <p:spPr>
            <a:xfrm>
              <a:off x="707065" y="4511475"/>
              <a:ext cx="41195" cy="41392"/>
            </a:xfrm>
            <a:custGeom>
              <a:avLst/>
              <a:gdLst/>
              <a:ahLst/>
              <a:cxnLst/>
              <a:rect l="0" t="0" r="0" b="0"/>
              <a:pathLst>
                <a:path w="41195" h="41392">
                  <a:moveTo>
                    <a:pt x="26439" y="3610"/>
                  </a:moveTo>
                  <a:lnTo>
                    <a:pt x="28731" y="5819"/>
                  </a:lnTo>
                  <a:lnTo>
                    <a:pt x="30373" y="5448"/>
                  </a:lnTo>
                  <a:lnTo>
                    <a:pt x="33256" y="7580"/>
                  </a:lnTo>
                  <a:lnTo>
                    <a:pt x="33992" y="7986"/>
                  </a:lnTo>
                  <a:lnTo>
                    <a:pt x="34921" y="7882"/>
                  </a:lnTo>
                  <a:lnTo>
                    <a:pt x="36491" y="9106"/>
                  </a:lnTo>
                  <a:lnTo>
                    <a:pt x="41195" y="9948"/>
                  </a:lnTo>
                  <a:lnTo>
                    <a:pt x="39690" y="13176"/>
                  </a:lnTo>
                  <a:lnTo>
                    <a:pt x="39410" y="16527"/>
                  </a:lnTo>
                  <a:lnTo>
                    <a:pt x="38541" y="17335"/>
                  </a:lnTo>
                  <a:lnTo>
                    <a:pt x="37030" y="16909"/>
                  </a:lnTo>
                  <a:lnTo>
                    <a:pt x="37178" y="18103"/>
                  </a:lnTo>
                  <a:lnTo>
                    <a:pt x="34859" y="20755"/>
                  </a:lnTo>
                  <a:lnTo>
                    <a:pt x="34876" y="22884"/>
                  </a:lnTo>
                  <a:lnTo>
                    <a:pt x="36433" y="22141"/>
                  </a:lnTo>
                  <a:lnTo>
                    <a:pt x="37641" y="24197"/>
                  </a:lnTo>
                  <a:lnTo>
                    <a:pt x="37551" y="25526"/>
                  </a:lnTo>
                  <a:lnTo>
                    <a:pt x="38592" y="27287"/>
                  </a:lnTo>
                  <a:lnTo>
                    <a:pt x="37485" y="28724"/>
                  </a:lnTo>
                  <a:lnTo>
                    <a:pt x="38471" y="32357"/>
                  </a:lnTo>
                  <a:lnTo>
                    <a:pt x="40314" y="32945"/>
                  </a:lnTo>
                  <a:lnTo>
                    <a:pt x="40003" y="34988"/>
                  </a:lnTo>
                  <a:lnTo>
                    <a:pt x="37031" y="37657"/>
                  </a:lnTo>
                  <a:lnTo>
                    <a:pt x="30328" y="36408"/>
                  </a:lnTo>
                  <a:lnTo>
                    <a:pt x="25430" y="37945"/>
                  </a:lnTo>
                  <a:lnTo>
                    <a:pt x="25082" y="40777"/>
                  </a:lnTo>
                  <a:lnTo>
                    <a:pt x="21147" y="41392"/>
                  </a:lnTo>
                  <a:lnTo>
                    <a:pt x="17312" y="39269"/>
                  </a:lnTo>
                  <a:lnTo>
                    <a:pt x="16080" y="40285"/>
                  </a:lnTo>
                  <a:lnTo>
                    <a:pt x="9842" y="38147"/>
                  </a:lnTo>
                  <a:lnTo>
                    <a:pt x="8509" y="36318"/>
                  </a:lnTo>
                  <a:lnTo>
                    <a:pt x="10274" y="33500"/>
                  </a:lnTo>
                  <a:lnTo>
                    <a:pt x="10971" y="24136"/>
                  </a:lnTo>
                  <a:lnTo>
                    <a:pt x="7604" y="19199"/>
                  </a:lnTo>
                  <a:lnTo>
                    <a:pt x="5213" y="16816"/>
                  </a:lnTo>
                  <a:lnTo>
                    <a:pt x="244" y="14996"/>
                  </a:lnTo>
                  <a:lnTo>
                    <a:pt x="0" y="11567"/>
                  </a:lnTo>
                  <a:lnTo>
                    <a:pt x="4234" y="10556"/>
                  </a:lnTo>
                  <a:lnTo>
                    <a:pt x="9674" y="11775"/>
                  </a:lnTo>
                  <a:lnTo>
                    <a:pt x="8700" y="6453"/>
                  </a:lnTo>
                  <a:lnTo>
                    <a:pt x="11732" y="8472"/>
                  </a:lnTo>
                  <a:lnTo>
                    <a:pt x="19234" y="4806"/>
                  </a:lnTo>
                  <a:lnTo>
                    <a:pt x="20163" y="953"/>
                  </a:lnTo>
                  <a:lnTo>
                    <a:pt x="22941" y="0"/>
                  </a:lnTo>
                  <a:lnTo>
                    <a:pt x="23428" y="1652"/>
                  </a:lnTo>
                  <a:lnTo>
                    <a:pt x="24914" y="1726"/>
                  </a:lnTo>
                  <a:lnTo>
                    <a:pt x="26439" y="361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1" name="Polygon form 1511"/>
            <p:cNvSpPr/>
            <p:nvPr/>
          </p:nvSpPr>
          <p:spPr>
            <a:xfrm>
              <a:off x="512343" y="4724333"/>
              <a:ext cx="11175" cy="17739"/>
            </a:xfrm>
            <a:custGeom>
              <a:avLst/>
              <a:gdLst/>
              <a:ahLst/>
              <a:cxnLst/>
              <a:rect l="0" t="0" r="0" b="0"/>
              <a:pathLst>
                <a:path w="11175" h="17739">
                  <a:moveTo>
                    <a:pt x="7580" y="15585"/>
                  </a:moveTo>
                  <a:lnTo>
                    <a:pt x="6084" y="17400"/>
                  </a:lnTo>
                  <a:lnTo>
                    <a:pt x="4239" y="17739"/>
                  </a:lnTo>
                  <a:lnTo>
                    <a:pt x="3731" y="16390"/>
                  </a:lnTo>
                  <a:lnTo>
                    <a:pt x="2873" y="16188"/>
                  </a:lnTo>
                  <a:lnTo>
                    <a:pt x="1667" y="17484"/>
                  </a:lnTo>
                  <a:lnTo>
                    <a:pt x="0" y="16493"/>
                  </a:lnTo>
                  <a:lnTo>
                    <a:pt x="1004" y="14450"/>
                  </a:lnTo>
                  <a:lnTo>
                    <a:pt x="1374" y="12269"/>
                  </a:lnTo>
                  <a:lnTo>
                    <a:pt x="2077" y="10219"/>
                  </a:lnTo>
                  <a:lnTo>
                    <a:pt x="648" y="7388"/>
                  </a:lnTo>
                  <a:lnTo>
                    <a:pt x="427" y="4109"/>
                  </a:lnTo>
                  <a:lnTo>
                    <a:pt x="2548" y="0"/>
                  </a:lnTo>
                  <a:lnTo>
                    <a:pt x="3835" y="533"/>
                  </a:lnTo>
                  <a:lnTo>
                    <a:pt x="6627" y="1680"/>
                  </a:lnTo>
                  <a:lnTo>
                    <a:pt x="10584" y="5735"/>
                  </a:lnTo>
                  <a:lnTo>
                    <a:pt x="11175" y="7696"/>
                  </a:lnTo>
                  <a:lnTo>
                    <a:pt x="8815" y="12065"/>
                  </a:lnTo>
                  <a:lnTo>
                    <a:pt x="7580" y="1558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2" name="Polygon form 1512"/>
            <p:cNvSpPr/>
            <p:nvPr/>
          </p:nvSpPr>
          <p:spPr>
            <a:xfrm>
              <a:off x="751079" y="4549642"/>
              <a:ext cx="3478" cy="7667"/>
            </a:xfrm>
            <a:custGeom>
              <a:avLst/>
              <a:gdLst/>
              <a:ahLst/>
              <a:cxnLst/>
              <a:rect l="0" t="0" r="0" b="0"/>
              <a:pathLst>
                <a:path w="3478" h="7667">
                  <a:moveTo>
                    <a:pt x="3478" y="4028"/>
                  </a:moveTo>
                  <a:lnTo>
                    <a:pt x="2507" y="7667"/>
                  </a:lnTo>
                  <a:lnTo>
                    <a:pt x="915" y="6718"/>
                  </a:lnTo>
                  <a:lnTo>
                    <a:pt x="0" y="3559"/>
                  </a:lnTo>
                  <a:lnTo>
                    <a:pt x="616" y="1808"/>
                  </a:lnTo>
                  <a:lnTo>
                    <a:pt x="2723" y="0"/>
                  </a:lnTo>
                  <a:lnTo>
                    <a:pt x="3478" y="402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3" name="Polygon form 1513"/>
            <p:cNvSpPr/>
            <p:nvPr/>
          </p:nvSpPr>
          <p:spPr>
            <a:xfrm>
              <a:off x="755835" y="4740957"/>
              <a:ext cx="21642" cy="29663"/>
            </a:xfrm>
            <a:custGeom>
              <a:avLst/>
              <a:gdLst/>
              <a:ahLst/>
              <a:cxnLst/>
              <a:rect l="0" t="0" r="0" b="0"/>
              <a:pathLst>
                <a:path w="21642" h="29663">
                  <a:moveTo>
                    <a:pt x="8791" y="29663"/>
                  </a:moveTo>
                  <a:lnTo>
                    <a:pt x="4859" y="24913"/>
                  </a:lnTo>
                  <a:lnTo>
                    <a:pt x="2328" y="21031"/>
                  </a:lnTo>
                  <a:lnTo>
                    <a:pt x="0" y="16173"/>
                  </a:lnTo>
                  <a:lnTo>
                    <a:pt x="125" y="14610"/>
                  </a:lnTo>
                  <a:lnTo>
                    <a:pt x="965" y="13107"/>
                  </a:lnTo>
                  <a:lnTo>
                    <a:pt x="1900" y="9683"/>
                  </a:lnTo>
                  <a:lnTo>
                    <a:pt x="2673" y="6196"/>
                  </a:lnTo>
                  <a:lnTo>
                    <a:pt x="3971" y="5924"/>
                  </a:lnTo>
                  <a:lnTo>
                    <a:pt x="9566" y="5971"/>
                  </a:lnTo>
                  <a:lnTo>
                    <a:pt x="9522" y="310"/>
                  </a:lnTo>
                  <a:lnTo>
                    <a:pt x="11348" y="0"/>
                  </a:lnTo>
                  <a:lnTo>
                    <a:pt x="13687" y="629"/>
                  </a:lnTo>
                  <a:lnTo>
                    <a:pt x="15961" y="22"/>
                  </a:lnTo>
                  <a:lnTo>
                    <a:pt x="16441" y="278"/>
                  </a:lnTo>
                  <a:lnTo>
                    <a:pt x="16167" y="2331"/>
                  </a:lnTo>
                  <a:lnTo>
                    <a:pt x="17247" y="4762"/>
                  </a:lnTo>
                  <a:lnTo>
                    <a:pt x="20108" y="4378"/>
                  </a:lnTo>
                  <a:lnTo>
                    <a:pt x="21069" y="5313"/>
                  </a:lnTo>
                  <a:lnTo>
                    <a:pt x="19409" y="10764"/>
                  </a:lnTo>
                  <a:lnTo>
                    <a:pt x="21228" y="13547"/>
                  </a:lnTo>
                  <a:lnTo>
                    <a:pt x="21642" y="17222"/>
                  </a:lnTo>
                  <a:lnTo>
                    <a:pt x="21149" y="20351"/>
                  </a:lnTo>
                  <a:lnTo>
                    <a:pt x="19962" y="22575"/>
                  </a:lnTo>
                  <a:lnTo>
                    <a:pt x="16568" y="22375"/>
                  </a:lnTo>
                  <a:lnTo>
                    <a:pt x="14520" y="20114"/>
                  </a:lnTo>
                  <a:lnTo>
                    <a:pt x="14208" y="22200"/>
                  </a:lnTo>
                  <a:lnTo>
                    <a:pt x="11612" y="22775"/>
                  </a:lnTo>
                  <a:lnTo>
                    <a:pt x="10290" y="23957"/>
                  </a:lnTo>
                  <a:lnTo>
                    <a:pt x="11728" y="27069"/>
                  </a:lnTo>
                  <a:lnTo>
                    <a:pt x="8791" y="296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4" name="Polygon form 1514"/>
            <p:cNvSpPr/>
            <p:nvPr/>
          </p:nvSpPr>
          <p:spPr>
            <a:xfrm>
              <a:off x="703417" y="4476282"/>
              <a:ext cx="23863" cy="40755"/>
            </a:xfrm>
            <a:custGeom>
              <a:avLst/>
              <a:gdLst/>
              <a:ahLst/>
              <a:cxnLst/>
              <a:rect l="0" t="0" r="0" b="0"/>
              <a:pathLst>
                <a:path w="23863" h="40755">
                  <a:moveTo>
                    <a:pt x="9678" y="0"/>
                  </a:moveTo>
                  <a:lnTo>
                    <a:pt x="6370" y="5077"/>
                  </a:lnTo>
                  <a:lnTo>
                    <a:pt x="9437" y="4441"/>
                  </a:lnTo>
                  <a:lnTo>
                    <a:pt x="12716" y="4472"/>
                  </a:lnTo>
                  <a:lnTo>
                    <a:pt x="11878" y="8301"/>
                  </a:lnTo>
                  <a:lnTo>
                    <a:pt x="9078" y="12508"/>
                  </a:lnTo>
                  <a:lnTo>
                    <a:pt x="12224" y="12814"/>
                  </a:lnTo>
                  <a:lnTo>
                    <a:pt x="12459" y="13309"/>
                  </a:lnTo>
                  <a:lnTo>
                    <a:pt x="15138" y="18858"/>
                  </a:lnTo>
                  <a:lnTo>
                    <a:pt x="17249" y="19614"/>
                  </a:lnTo>
                  <a:lnTo>
                    <a:pt x="19158" y="24970"/>
                  </a:lnTo>
                  <a:lnTo>
                    <a:pt x="20054" y="26826"/>
                  </a:lnTo>
                  <a:lnTo>
                    <a:pt x="23863" y="27719"/>
                  </a:lnTo>
                  <a:lnTo>
                    <a:pt x="23509" y="30725"/>
                  </a:lnTo>
                  <a:lnTo>
                    <a:pt x="21908" y="32105"/>
                  </a:lnTo>
                  <a:lnTo>
                    <a:pt x="23194" y="34536"/>
                  </a:lnTo>
                  <a:lnTo>
                    <a:pt x="20339" y="36999"/>
                  </a:lnTo>
                  <a:lnTo>
                    <a:pt x="16062" y="36956"/>
                  </a:lnTo>
                  <a:lnTo>
                    <a:pt x="10602" y="38242"/>
                  </a:lnTo>
                  <a:lnTo>
                    <a:pt x="9124" y="37313"/>
                  </a:lnTo>
                  <a:lnTo>
                    <a:pt x="6964" y="39511"/>
                  </a:lnTo>
                  <a:lnTo>
                    <a:pt x="4008" y="38968"/>
                  </a:lnTo>
                  <a:lnTo>
                    <a:pt x="1701" y="40755"/>
                  </a:lnTo>
                  <a:lnTo>
                    <a:pt x="21" y="39810"/>
                  </a:lnTo>
                  <a:lnTo>
                    <a:pt x="4855" y="34890"/>
                  </a:lnTo>
                  <a:lnTo>
                    <a:pt x="7725" y="33883"/>
                  </a:lnTo>
                  <a:lnTo>
                    <a:pt x="7700" y="33879"/>
                  </a:lnTo>
                  <a:lnTo>
                    <a:pt x="2760" y="33080"/>
                  </a:lnTo>
                  <a:lnTo>
                    <a:pt x="1920" y="31206"/>
                  </a:lnTo>
                  <a:lnTo>
                    <a:pt x="5262" y="29761"/>
                  </a:lnTo>
                  <a:lnTo>
                    <a:pt x="3607" y="27223"/>
                  </a:lnTo>
                  <a:lnTo>
                    <a:pt x="4290" y="24146"/>
                  </a:lnTo>
                  <a:lnTo>
                    <a:pt x="8918" y="24585"/>
                  </a:lnTo>
                  <a:lnTo>
                    <a:pt x="8924" y="24585"/>
                  </a:lnTo>
                  <a:lnTo>
                    <a:pt x="9433" y="21858"/>
                  </a:lnTo>
                  <a:lnTo>
                    <a:pt x="7418" y="18957"/>
                  </a:lnTo>
                  <a:lnTo>
                    <a:pt x="7373" y="18891"/>
                  </a:lnTo>
                  <a:lnTo>
                    <a:pt x="3650" y="18052"/>
                  </a:lnTo>
                  <a:lnTo>
                    <a:pt x="2956" y="16777"/>
                  </a:lnTo>
                  <a:lnTo>
                    <a:pt x="4137" y="14680"/>
                  </a:lnTo>
                  <a:lnTo>
                    <a:pt x="3173" y="13382"/>
                  </a:lnTo>
                  <a:lnTo>
                    <a:pt x="1450" y="15597"/>
                  </a:lnTo>
                  <a:lnTo>
                    <a:pt x="1436" y="11066"/>
                  </a:lnTo>
                  <a:lnTo>
                    <a:pt x="0" y="8662"/>
                  </a:lnTo>
                  <a:lnTo>
                    <a:pt x="1286" y="3807"/>
                  </a:lnTo>
                  <a:lnTo>
                    <a:pt x="3738" y="5"/>
                  </a:lnTo>
                  <a:lnTo>
                    <a:pt x="6093" y="385"/>
                  </a:lnTo>
                  <a:lnTo>
                    <a:pt x="9678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5" name="Polygon form 1515"/>
            <p:cNvSpPr/>
            <p:nvPr/>
          </p:nvSpPr>
          <p:spPr>
            <a:xfrm>
              <a:off x="698497" y="4492513"/>
              <a:ext cx="6010" cy="6144"/>
            </a:xfrm>
            <a:custGeom>
              <a:avLst/>
              <a:gdLst/>
              <a:ahLst/>
              <a:cxnLst/>
              <a:rect l="0" t="0" r="0" b="0"/>
              <a:pathLst>
                <a:path w="6010" h="6144">
                  <a:moveTo>
                    <a:pt x="6010" y="2922"/>
                  </a:moveTo>
                  <a:lnTo>
                    <a:pt x="4229" y="6144"/>
                  </a:lnTo>
                  <a:lnTo>
                    <a:pt x="1922" y="5163"/>
                  </a:lnTo>
                  <a:lnTo>
                    <a:pt x="0" y="5217"/>
                  </a:lnTo>
                  <a:lnTo>
                    <a:pt x="756" y="2702"/>
                  </a:lnTo>
                  <a:lnTo>
                    <a:pt x="241" y="180"/>
                  </a:lnTo>
                  <a:lnTo>
                    <a:pt x="2824" y="0"/>
                  </a:lnTo>
                  <a:lnTo>
                    <a:pt x="6010" y="292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6" name="Polygon form 1516"/>
            <p:cNvSpPr/>
            <p:nvPr/>
          </p:nvSpPr>
          <p:spPr>
            <a:xfrm>
              <a:off x="856706" y="4545430"/>
              <a:ext cx="24745" cy="11313"/>
            </a:xfrm>
            <a:custGeom>
              <a:avLst/>
              <a:gdLst/>
              <a:ahLst/>
              <a:cxnLst/>
              <a:rect l="0" t="0" r="0" b="0"/>
              <a:pathLst>
                <a:path w="24745" h="11313">
                  <a:moveTo>
                    <a:pt x="7118" y="9401"/>
                  </a:moveTo>
                  <a:lnTo>
                    <a:pt x="7238" y="7368"/>
                  </a:lnTo>
                  <a:lnTo>
                    <a:pt x="5768" y="4166"/>
                  </a:lnTo>
                  <a:lnTo>
                    <a:pt x="3480" y="2477"/>
                  </a:lnTo>
                  <a:lnTo>
                    <a:pt x="1510" y="1983"/>
                  </a:lnTo>
                  <a:lnTo>
                    <a:pt x="0" y="569"/>
                  </a:lnTo>
                  <a:lnTo>
                    <a:pt x="302" y="0"/>
                  </a:lnTo>
                  <a:lnTo>
                    <a:pt x="3297" y="732"/>
                  </a:lnTo>
                  <a:lnTo>
                    <a:pt x="8396" y="1361"/>
                  </a:lnTo>
                  <a:lnTo>
                    <a:pt x="13443" y="3499"/>
                  </a:lnTo>
                  <a:lnTo>
                    <a:pt x="14215" y="4361"/>
                  </a:lnTo>
                  <a:lnTo>
                    <a:pt x="16106" y="3560"/>
                  </a:lnTo>
                  <a:lnTo>
                    <a:pt x="19460" y="4457"/>
                  </a:lnTo>
                  <a:lnTo>
                    <a:pt x="20908" y="6368"/>
                  </a:lnTo>
                  <a:lnTo>
                    <a:pt x="23270" y="7402"/>
                  </a:lnTo>
                  <a:lnTo>
                    <a:pt x="22530" y="8081"/>
                  </a:lnTo>
                  <a:lnTo>
                    <a:pt x="24745" y="10593"/>
                  </a:lnTo>
                  <a:lnTo>
                    <a:pt x="24398" y="11162"/>
                  </a:lnTo>
                  <a:lnTo>
                    <a:pt x="22504" y="10934"/>
                  </a:lnTo>
                  <a:lnTo>
                    <a:pt x="19687" y="9646"/>
                  </a:lnTo>
                  <a:lnTo>
                    <a:pt x="19013" y="10443"/>
                  </a:lnTo>
                  <a:lnTo>
                    <a:pt x="14428" y="11313"/>
                  </a:lnTo>
                  <a:lnTo>
                    <a:pt x="10696" y="9080"/>
                  </a:lnTo>
                  <a:lnTo>
                    <a:pt x="7118" y="940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7" name="Polygon form 1517"/>
            <p:cNvSpPr/>
            <p:nvPr/>
          </p:nvSpPr>
          <p:spPr>
            <a:xfrm>
              <a:off x="709548" y="4699736"/>
              <a:ext cx="16518" cy="30025"/>
            </a:xfrm>
            <a:custGeom>
              <a:avLst/>
              <a:gdLst/>
              <a:ahLst/>
              <a:cxnLst/>
              <a:rect l="0" t="0" r="0" b="0"/>
              <a:pathLst>
                <a:path w="16518" h="30025">
                  <a:moveTo>
                    <a:pt x="16518" y="24299"/>
                  </a:moveTo>
                  <a:lnTo>
                    <a:pt x="10500" y="27051"/>
                  </a:lnTo>
                  <a:lnTo>
                    <a:pt x="8364" y="28662"/>
                  </a:lnTo>
                  <a:lnTo>
                    <a:pt x="4902" y="30025"/>
                  </a:lnTo>
                  <a:lnTo>
                    <a:pt x="1480" y="28690"/>
                  </a:lnTo>
                  <a:lnTo>
                    <a:pt x="1657" y="26835"/>
                  </a:lnTo>
                  <a:lnTo>
                    <a:pt x="0" y="22785"/>
                  </a:lnTo>
                  <a:lnTo>
                    <a:pt x="1012" y="17477"/>
                  </a:lnTo>
                  <a:lnTo>
                    <a:pt x="2635" y="13530"/>
                  </a:lnTo>
                  <a:lnTo>
                    <a:pt x="1636" y="6841"/>
                  </a:lnTo>
                  <a:lnTo>
                    <a:pt x="1125" y="3302"/>
                  </a:lnTo>
                  <a:lnTo>
                    <a:pt x="1223" y="635"/>
                  </a:lnTo>
                  <a:lnTo>
                    <a:pt x="7855" y="416"/>
                  </a:lnTo>
                  <a:lnTo>
                    <a:pt x="9541" y="759"/>
                  </a:lnTo>
                  <a:lnTo>
                    <a:pt x="10774" y="0"/>
                  </a:lnTo>
                  <a:lnTo>
                    <a:pt x="12540" y="374"/>
                  </a:lnTo>
                  <a:lnTo>
                    <a:pt x="12259" y="1840"/>
                  </a:lnTo>
                  <a:lnTo>
                    <a:pt x="13854" y="4264"/>
                  </a:lnTo>
                  <a:lnTo>
                    <a:pt x="13849" y="7677"/>
                  </a:lnTo>
                  <a:lnTo>
                    <a:pt x="14215" y="11380"/>
                  </a:lnTo>
                  <a:lnTo>
                    <a:pt x="15176" y="13095"/>
                  </a:lnTo>
                  <a:lnTo>
                    <a:pt x="14331" y="17329"/>
                  </a:lnTo>
                  <a:lnTo>
                    <a:pt x="14636" y="19667"/>
                  </a:lnTo>
                  <a:lnTo>
                    <a:pt x="15660" y="22648"/>
                  </a:lnTo>
                  <a:lnTo>
                    <a:pt x="16518" y="24299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8" name="Polygon form 1518"/>
            <p:cNvSpPr/>
            <p:nvPr/>
          </p:nvSpPr>
          <p:spPr>
            <a:xfrm>
              <a:off x="664242" y="4692673"/>
              <a:ext cx="27768" cy="24857"/>
            </a:xfrm>
            <a:custGeom>
              <a:avLst/>
              <a:gdLst/>
              <a:ahLst/>
              <a:cxnLst/>
              <a:rect l="0" t="0" r="0" b="0"/>
              <a:pathLst>
                <a:path w="27768" h="24857">
                  <a:moveTo>
                    <a:pt x="25413" y="23086"/>
                  </a:moveTo>
                  <a:lnTo>
                    <a:pt x="24330" y="22965"/>
                  </a:lnTo>
                  <a:lnTo>
                    <a:pt x="23536" y="24857"/>
                  </a:lnTo>
                  <a:lnTo>
                    <a:pt x="22452" y="24833"/>
                  </a:lnTo>
                  <a:lnTo>
                    <a:pt x="21714" y="23831"/>
                  </a:lnTo>
                  <a:lnTo>
                    <a:pt x="21981" y="21942"/>
                  </a:lnTo>
                  <a:lnTo>
                    <a:pt x="20402" y="19059"/>
                  </a:lnTo>
                  <a:lnTo>
                    <a:pt x="19398" y="19588"/>
                  </a:lnTo>
                  <a:lnTo>
                    <a:pt x="18579" y="19691"/>
                  </a:lnTo>
                  <a:lnTo>
                    <a:pt x="17522" y="19959"/>
                  </a:lnTo>
                  <a:lnTo>
                    <a:pt x="17581" y="18235"/>
                  </a:lnTo>
                  <a:lnTo>
                    <a:pt x="16978" y="17003"/>
                  </a:lnTo>
                  <a:lnTo>
                    <a:pt x="17116" y="15636"/>
                  </a:lnTo>
                  <a:lnTo>
                    <a:pt x="16307" y="13658"/>
                  </a:lnTo>
                  <a:lnTo>
                    <a:pt x="15261" y="11974"/>
                  </a:lnTo>
                  <a:lnTo>
                    <a:pt x="12205" y="11963"/>
                  </a:lnTo>
                  <a:lnTo>
                    <a:pt x="11303" y="12848"/>
                  </a:lnTo>
                  <a:lnTo>
                    <a:pt x="10248" y="12953"/>
                  </a:lnTo>
                  <a:lnTo>
                    <a:pt x="9582" y="13966"/>
                  </a:lnTo>
                  <a:lnTo>
                    <a:pt x="9125" y="15271"/>
                  </a:lnTo>
                  <a:lnTo>
                    <a:pt x="7055" y="17336"/>
                  </a:lnTo>
                  <a:lnTo>
                    <a:pt x="5412" y="14548"/>
                  </a:lnTo>
                  <a:lnTo>
                    <a:pt x="3950" y="12703"/>
                  </a:lnTo>
                  <a:lnTo>
                    <a:pt x="2980" y="12091"/>
                  </a:lnTo>
                  <a:lnTo>
                    <a:pt x="2040" y="11153"/>
                  </a:lnTo>
                  <a:lnTo>
                    <a:pt x="1639" y="9073"/>
                  </a:lnTo>
                  <a:lnTo>
                    <a:pt x="1097" y="8035"/>
                  </a:lnTo>
                  <a:lnTo>
                    <a:pt x="0" y="7261"/>
                  </a:lnTo>
                  <a:lnTo>
                    <a:pt x="1736" y="4971"/>
                  </a:lnTo>
                  <a:lnTo>
                    <a:pt x="2892" y="5061"/>
                  </a:lnTo>
                  <a:lnTo>
                    <a:pt x="3900" y="4274"/>
                  </a:lnTo>
                  <a:lnTo>
                    <a:pt x="4742" y="4268"/>
                  </a:lnTo>
                  <a:lnTo>
                    <a:pt x="5353" y="3646"/>
                  </a:lnTo>
                  <a:lnTo>
                    <a:pt x="5055" y="2086"/>
                  </a:lnTo>
                  <a:lnTo>
                    <a:pt x="5481" y="1595"/>
                  </a:lnTo>
                  <a:lnTo>
                    <a:pt x="5578" y="0"/>
                  </a:lnTo>
                  <a:lnTo>
                    <a:pt x="7415" y="53"/>
                  </a:lnTo>
                  <a:lnTo>
                    <a:pt x="10134" y="1207"/>
                  </a:lnTo>
                  <a:lnTo>
                    <a:pt x="10976" y="1104"/>
                  </a:lnTo>
                  <a:lnTo>
                    <a:pt x="11270" y="581"/>
                  </a:lnTo>
                  <a:lnTo>
                    <a:pt x="13341" y="958"/>
                  </a:lnTo>
                  <a:lnTo>
                    <a:pt x="13895" y="694"/>
                  </a:lnTo>
                  <a:lnTo>
                    <a:pt x="14091" y="2417"/>
                  </a:lnTo>
                  <a:lnTo>
                    <a:pt x="14695" y="2413"/>
                  </a:lnTo>
                  <a:lnTo>
                    <a:pt x="15699" y="1788"/>
                  </a:lnTo>
                  <a:lnTo>
                    <a:pt x="16328" y="1946"/>
                  </a:lnTo>
                  <a:lnTo>
                    <a:pt x="17370" y="3143"/>
                  </a:lnTo>
                  <a:lnTo>
                    <a:pt x="18997" y="3522"/>
                  </a:lnTo>
                  <a:lnTo>
                    <a:pt x="20055" y="2506"/>
                  </a:lnTo>
                  <a:lnTo>
                    <a:pt x="21294" y="1879"/>
                  </a:lnTo>
                  <a:lnTo>
                    <a:pt x="22217" y="1222"/>
                  </a:lnTo>
                  <a:lnTo>
                    <a:pt x="22979" y="1347"/>
                  </a:lnTo>
                  <a:lnTo>
                    <a:pt x="23814" y="2381"/>
                  </a:lnTo>
                  <a:lnTo>
                    <a:pt x="24254" y="3679"/>
                  </a:lnTo>
                  <a:lnTo>
                    <a:pt x="25797" y="5652"/>
                  </a:lnTo>
                  <a:lnTo>
                    <a:pt x="25003" y="6861"/>
                  </a:lnTo>
                  <a:lnTo>
                    <a:pt x="24839" y="8391"/>
                  </a:lnTo>
                  <a:lnTo>
                    <a:pt x="25657" y="7929"/>
                  </a:lnTo>
                  <a:lnTo>
                    <a:pt x="26129" y="8478"/>
                  </a:lnTo>
                  <a:lnTo>
                    <a:pt x="25914" y="9878"/>
                  </a:lnTo>
                  <a:lnTo>
                    <a:pt x="27069" y="11236"/>
                  </a:lnTo>
                  <a:lnTo>
                    <a:pt x="26304" y="11599"/>
                  </a:lnTo>
                  <a:lnTo>
                    <a:pt x="25984" y="13195"/>
                  </a:lnTo>
                  <a:lnTo>
                    <a:pt x="26850" y="15140"/>
                  </a:lnTo>
                  <a:lnTo>
                    <a:pt x="27768" y="18905"/>
                  </a:lnTo>
                  <a:lnTo>
                    <a:pt x="26342" y="19469"/>
                  </a:lnTo>
                  <a:lnTo>
                    <a:pt x="25971" y="20122"/>
                  </a:lnTo>
                  <a:lnTo>
                    <a:pt x="26261" y="21031"/>
                  </a:lnTo>
                  <a:lnTo>
                    <a:pt x="26021" y="23082"/>
                  </a:lnTo>
                  <a:lnTo>
                    <a:pt x="25413" y="23086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9" name="Polygon form 1519"/>
            <p:cNvSpPr/>
            <p:nvPr/>
          </p:nvSpPr>
          <p:spPr>
            <a:xfrm>
              <a:off x="657917" y="4686585"/>
              <a:ext cx="11432" cy="3502"/>
            </a:xfrm>
            <a:custGeom>
              <a:avLst/>
              <a:gdLst/>
              <a:ahLst/>
              <a:cxnLst/>
              <a:rect l="0" t="0" r="0" b="0"/>
              <a:pathLst>
                <a:path w="11432" h="3502">
                  <a:moveTo>
                    <a:pt x="0" y="3391"/>
                  </a:moveTo>
                  <a:lnTo>
                    <a:pt x="534" y="1304"/>
                  </a:lnTo>
                  <a:lnTo>
                    <a:pt x="4678" y="1184"/>
                  </a:lnTo>
                  <a:lnTo>
                    <a:pt x="5560" y="72"/>
                  </a:lnTo>
                  <a:lnTo>
                    <a:pt x="6767" y="0"/>
                  </a:lnTo>
                  <a:lnTo>
                    <a:pt x="8243" y="1163"/>
                  </a:lnTo>
                  <a:lnTo>
                    <a:pt x="9422" y="1189"/>
                  </a:lnTo>
                  <a:lnTo>
                    <a:pt x="10691" y="400"/>
                  </a:lnTo>
                  <a:lnTo>
                    <a:pt x="11432" y="1763"/>
                  </a:lnTo>
                  <a:lnTo>
                    <a:pt x="9766" y="2814"/>
                  </a:lnTo>
                  <a:lnTo>
                    <a:pt x="8115" y="2726"/>
                  </a:lnTo>
                  <a:lnTo>
                    <a:pt x="6504" y="1727"/>
                  </a:lnTo>
                  <a:lnTo>
                    <a:pt x="5072" y="2809"/>
                  </a:lnTo>
                  <a:lnTo>
                    <a:pt x="4389" y="2846"/>
                  </a:lnTo>
                  <a:lnTo>
                    <a:pt x="3461" y="3502"/>
                  </a:lnTo>
                  <a:lnTo>
                    <a:pt x="0" y="339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0" name="Polygon form 1520"/>
            <p:cNvSpPr/>
            <p:nvPr/>
          </p:nvSpPr>
          <p:spPr>
            <a:xfrm>
              <a:off x="658462" y="4692455"/>
              <a:ext cx="11357" cy="7478"/>
            </a:xfrm>
            <a:custGeom>
              <a:avLst/>
              <a:gdLst/>
              <a:ahLst/>
              <a:cxnLst/>
              <a:rect l="0" t="0" r="0" b="0"/>
              <a:pathLst>
                <a:path w="11357" h="7478">
                  <a:moveTo>
                    <a:pt x="5779" y="7478"/>
                  </a:moveTo>
                  <a:lnTo>
                    <a:pt x="3777" y="5505"/>
                  </a:lnTo>
                  <a:lnTo>
                    <a:pt x="2176" y="5189"/>
                  </a:lnTo>
                  <a:lnTo>
                    <a:pt x="1327" y="3859"/>
                  </a:lnTo>
                  <a:lnTo>
                    <a:pt x="1363" y="3143"/>
                  </a:lnTo>
                  <a:lnTo>
                    <a:pt x="221" y="2140"/>
                  </a:lnTo>
                  <a:lnTo>
                    <a:pt x="0" y="1132"/>
                  </a:lnTo>
                  <a:lnTo>
                    <a:pt x="2034" y="371"/>
                  </a:lnTo>
                  <a:lnTo>
                    <a:pt x="3292" y="527"/>
                  </a:lnTo>
                  <a:lnTo>
                    <a:pt x="4324" y="0"/>
                  </a:lnTo>
                  <a:lnTo>
                    <a:pt x="11357" y="218"/>
                  </a:lnTo>
                  <a:lnTo>
                    <a:pt x="11260" y="1813"/>
                  </a:lnTo>
                  <a:lnTo>
                    <a:pt x="10834" y="2304"/>
                  </a:lnTo>
                  <a:lnTo>
                    <a:pt x="11132" y="3864"/>
                  </a:lnTo>
                  <a:lnTo>
                    <a:pt x="10521" y="4486"/>
                  </a:lnTo>
                  <a:lnTo>
                    <a:pt x="9679" y="4492"/>
                  </a:lnTo>
                  <a:lnTo>
                    <a:pt x="8671" y="5279"/>
                  </a:lnTo>
                  <a:lnTo>
                    <a:pt x="7515" y="5189"/>
                  </a:lnTo>
                  <a:lnTo>
                    <a:pt x="5779" y="747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1" name="Polygon form 1521"/>
            <p:cNvSpPr/>
            <p:nvPr/>
          </p:nvSpPr>
          <p:spPr>
            <a:xfrm>
              <a:off x="757787" y="4741162"/>
              <a:ext cx="7614" cy="5991"/>
            </a:xfrm>
            <a:custGeom>
              <a:avLst/>
              <a:gdLst/>
              <a:ahLst/>
              <a:cxnLst/>
              <a:rect l="0" t="0" r="0" b="0"/>
              <a:pathLst>
                <a:path w="7614" h="5991">
                  <a:moveTo>
                    <a:pt x="721" y="5991"/>
                  </a:moveTo>
                  <a:lnTo>
                    <a:pt x="0" y="5282"/>
                  </a:lnTo>
                  <a:lnTo>
                    <a:pt x="1312" y="0"/>
                  </a:lnTo>
                  <a:lnTo>
                    <a:pt x="7570" y="105"/>
                  </a:lnTo>
                  <a:lnTo>
                    <a:pt x="7614" y="5766"/>
                  </a:lnTo>
                  <a:lnTo>
                    <a:pt x="2018" y="5719"/>
                  </a:lnTo>
                  <a:lnTo>
                    <a:pt x="721" y="599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2" name="Polygon form 1522"/>
            <p:cNvSpPr/>
            <p:nvPr/>
          </p:nvSpPr>
          <p:spPr>
            <a:xfrm>
              <a:off x="791672" y="4554575"/>
              <a:ext cx="21214" cy="25697"/>
            </a:xfrm>
            <a:custGeom>
              <a:avLst/>
              <a:gdLst/>
              <a:ahLst/>
              <a:cxnLst/>
              <a:rect l="0" t="0" r="0" b="0"/>
              <a:pathLst>
                <a:path w="21214" h="25697">
                  <a:moveTo>
                    <a:pt x="21214" y="1220"/>
                  </a:moveTo>
                  <a:lnTo>
                    <a:pt x="20508" y="4186"/>
                  </a:lnTo>
                  <a:lnTo>
                    <a:pt x="19755" y="4728"/>
                  </a:lnTo>
                  <a:lnTo>
                    <a:pt x="17652" y="4627"/>
                  </a:lnTo>
                  <a:lnTo>
                    <a:pt x="15814" y="4209"/>
                  </a:lnTo>
                  <a:lnTo>
                    <a:pt x="11795" y="5495"/>
                  </a:lnTo>
                  <a:lnTo>
                    <a:pt x="14458" y="8108"/>
                  </a:lnTo>
                  <a:lnTo>
                    <a:pt x="12789" y="8901"/>
                  </a:lnTo>
                  <a:lnTo>
                    <a:pt x="10870" y="8933"/>
                  </a:lnTo>
                  <a:lnTo>
                    <a:pt x="8804" y="6533"/>
                  </a:lnTo>
                  <a:lnTo>
                    <a:pt x="8262" y="7575"/>
                  </a:lnTo>
                  <a:lnTo>
                    <a:pt x="9310" y="10377"/>
                  </a:lnTo>
                  <a:lnTo>
                    <a:pt x="11259" y="12564"/>
                  </a:lnTo>
                  <a:lnTo>
                    <a:pt x="10054" y="13613"/>
                  </a:lnTo>
                  <a:lnTo>
                    <a:pt x="12199" y="15758"/>
                  </a:lnTo>
                  <a:lnTo>
                    <a:pt x="14056" y="17101"/>
                  </a:lnTo>
                  <a:lnTo>
                    <a:pt x="14371" y="19761"/>
                  </a:lnTo>
                  <a:lnTo>
                    <a:pt x="11022" y="18557"/>
                  </a:lnTo>
                  <a:lnTo>
                    <a:pt x="12280" y="20945"/>
                  </a:lnTo>
                  <a:lnTo>
                    <a:pt x="10104" y="21469"/>
                  </a:lnTo>
                  <a:lnTo>
                    <a:pt x="11814" y="25609"/>
                  </a:lnTo>
                  <a:lnTo>
                    <a:pt x="9483" y="25697"/>
                  </a:lnTo>
                  <a:lnTo>
                    <a:pt x="6425" y="23684"/>
                  </a:lnTo>
                  <a:lnTo>
                    <a:pt x="4786" y="19932"/>
                  </a:lnTo>
                  <a:lnTo>
                    <a:pt x="3904" y="16807"/>
                  </a:lnTo>
                  <a:lnTo>
                    <a:pt x="2359" y="14659"/>
                  </a:lnTo>
                  <a:lnTo>
                    <a:pt x="350" y="11996"/>
                  </a:lnTo>
                  <a:lnTo>
                    <a:pt x="0" y="10658"/>
                  </a:lnTo>
                  <a:lnTo>
                    <a:pt x="1402" y="8355"/>
                  </a:lnTo>
                  <a:lnTo>
                    <a:pt x="1470" y="6823"/>
                  </a:lnTo>
                  <a:lnTo>
                    <a:pt x="2524" y="6126"/>
                  </a:lnTo>
                  <a:lnTo>
                    <a:pt x="2478" y="4888"/>
                  </a:lnTo>
                  <a:lnTo>
                    <a:pt x="4681" y="4442"/>
                  </a:lnTo>
                  <a:lnTo>
                    <a:pt x="5885" y="3396"/>
                  </a:lnTo>
                  <a:lnTo>
                    <a:pt x="7749" y="3461"/>
                  </a:lnTo>
                  <a:lnTo>
                    <a:pt x="8228" y="2633"/>
                  </a:lnTo>
                  <a:lnTo>
                    <a:pt x="8863" y="2467"/>
                  </a:lnTo>
                  <a:lnTo>
                    <a:pt x="11406" y="2567"/>
                  </a:lnTo>
                  <a:lnTo>
                    <a:pt x="13998" y="1232"/>
                  </a:lnTo>
                  <a:lnTo>
                    <a:pt x="16590" y="2841"/>
                  </a:lnTo>
                  <a:lnTo>
                    <a:pt x="19645" y="2347"/>
                  </a:lnTo>
                  <a:lnTo>
                    <a:pt x="19403" y="0"/>
                  </a:lnTo>
                  <a:lnTo>
                    <a:pt x="21214" y="122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3" name="Polygon form 1523"/>
            <p:cNvSpPr/>
            <p:nvPr/>
          </p:nvSpPr>
          <p:spPr>
            <a:xfrm>
              <a:off x="805241" y="4583539"/>
              <a:ext cx="9804" cy="3652"/>
            </a:xfrm>
            <a:custGeom>
              <a:avLst/>
              <a:gdLst/>
              <a:ahLst/>
              <a:cxnLst/>
              <a:rect l="0" t="0" r="0" b="0"/>
              <a:pathLst>
                <a:path w="9804" h="3652">
                  <a:moveTo>
                    <a:pt x="474" y="0"/>
                  </a:moveTo>
                  <a:lnTo>
                    <a:pt x="2550" y="1563"/>
                  </a:lnTo>
                  <a:lnTo>
                    <a:pt x="5276" y="1258"/>
                  </a:lnTo>
                  <a:lnTo>
                    <a:pt x="7938" y="1556"/>
                  </a:lnTo>
                  <a:lnTo>
                    <a:pt x="7932" y="2378"/>
                  </a:lnTo>
                  <a:lnTo>
                    <a:pt x="9804" y="1785"/>
                  </a:lnTo>
                  <a:lnTo>
                    <a:pt x="9499" y="3182"/>
                  </a:lnTo>
                  <a:lnTo>
                    <a:pt x="4437" y="3652"/>
                  </a:lnTo>
                  <a:lnTo>
                    <a:pt x="4401" y="2874"/>
                  </a:lnTo>
                  <a:lnTo>
                    <a:pt x="0" y="2011"/>
                  </a:lnTo>
                  <a:lnTo>
                    <a:pt x="474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4" name="Polygon form 1524"/>
            <p:cNvSpPr/>
            <p:nvPr/>
          </p:nvSpPr>
          <p:spPr>
            <a:xfrm>
              <a:off x="564921" y="4358147"/>
              <a:ext cx="132583" cy="109191"/>
            </a:xfrm>
            <a:custGeom>
              <a:avLst/>
              <a:gdLst/>
              <a:ahLst/>
              <a:cxnLst/>
              <a:rect l="0" t="0" r="0" b="0"/>
              <a:pathLst>
                <a:path w="132583" h="109191">
                  <a:moveTo>
                    <a:pt x="67045" y="4195"/>
                  </a:moveTo>
                  <a:lnTo>
                    <a:pt x="74863" y="1616"/>
                  </a:lnTo>
                  <a:lnTo>
                    <a:pt x="81362" y="1969"/>
                  </a:lnTo>
                  <a:lnTo>
                    <a:pt x="84551" y="319"/>
                  </a:lnTo>
                  <a:lnTo>
                    <a:pt x="91339" y="0"/>
                  </a:lnTo>
                  <a:lnTo>
                    <a:pt x="106061" y="820"/>
                  </a:lnTo>
                  <a:lnTo>
                    <a:pt x="116898" y="4672"/>
                  </a:lnTo>
                  <a:lnTo>
                    <a:pt x="112871" y="6427"/>
                  </a:lnTo>
                  <a:lnTo>
                    <a:pt x="105377" y="6528"/>
                  </a:lnTo>
                  <a:lnTo>
                    <a:pt x="94760" y="6806"/>
                  </a:lnTo>
                  <a:lnTo>
                    <a:pt x="95437" y="7653"/>
                  </a:lnTo>
                  <a:lnTo>
                    <a:pt x="102525" y="7260"/>
                  </a:lnTo>
                  <a:lnTo>
                    <a:pt x="107945" y="8958"/>
                  </a:lnTo>
                  <a:lnTo>
                    <a:pt x="112151" y="7582"/>
                  </a:lnTo>
                  <a:lnTo>
                    <a:pt x="113353" y="9280"/>
                  </a:lnTo>
                  <a:lnTo>
                    <a:pt x="110465" y="11968"/>
                  </a:lnTo>
                  <a:lnTo>
                    <a:pt x="115984" y="10298"/>
                  </a:lnTo>
                  <a:lnTo>
                    <a:pt x="125973" y="8586"/>
                  </a:lnTo>
                  <a:lnTo>
                    <a:pt x="131749" y="9544"/>
                  </a:lnTo>
                  <a:lnTo>
                    <a:pt x="132583" y="11558"/>
                  </a:lnTo>
                  <a:lnTo>
                    <a:pt x="123801" y="14821"/>
                  </a:lnTo>
                  <a:lnTo>
                    <a:pt x="122447" y="15886"/>
                  </a:lnTo>
                  <a:lnTo>
                    <a:pt x="115710" y="16618"/>
                  </a:lnTo>
                  <a:lnTo>
                    <a:pt x="120436" y="16901"/>
                  </a:lnTo>
                  <a:lnTo>
                    <a:pt x="117314" y="20287"/>
                  </a:lnTo>
                  <a:lnTo>
                    <a:pt x="114976" y="23302"/>
                  </a:lnTo>
                  <a:lnTo>
                    <a:pt x="113954" y="28514"/>
                  </a:lnTo>
                  <a:lnTo>
                    <a:pt x="115991" y="31610"/>
                  </a:lnTo>
                  <a:lnTo>
                    <a:pt x="112484" y="31755"/>
                  </a:lnTo>
                  <a:lnTo>
                    <a:pt x="108502" y="33180"/>
                  </a:lnTo>
                  <a:lnTo>
                    <a:pt x="112124" y="35726"/>
                  </a:lnTo>
                  <a:lnTo>
                    <a:pt x="111870" y="39716"/>
                  </a:lnTo>
                  <a:lnTo>
                    <a:pt x="109320" y="40111"/>
                  </a:lnTo>
                  <a:lnTo>
                    <a:pt x="111537" y="44189"/>
                  </a:lnTo>
                  <a:lnTo>
                    <a:pt x="106256" y="44442"/>
                  </a:lnTo>
                  <a:lnTo>
                    <a:pt x="108601" y="46393"/>
                  </a:lnTo>
                  <a:lnTo>
                    <a:pt x="107494" y="48034"/>
                  </a:lnTo>
                  <a:lnTo>
                    <a:pt x="103982" y="48702"/>
                  </a:lnTo>
                  <a:lnTo>
                    <a:pt x="100651" y="48656"/>
                  </a:lnTo>
                  <a:lnTo>
                    <a:pt x="102969" y="51884"/>
                  </a:lnTo>
                  <a:lnTo>
                    <a:pt x="102565" y="53971"/>
                  </a:lnTo>
                  <a:lnTo>
                    <a:pt x="98185" y="51942"/>
                  </a:lnTo>
                  <a:lnTo>
                    <a:pt x="96648" y="53171"/>
                  </a:lnTo>
                  <a:lnTo>
                    <a:pt x="99672" y="54406"/>
                  </a:lnTo>
                  <a:lnTo>
                    <a:pt x="102284" y="57330"/>
                  </a:lnTo>
                  <a:lnTo>
                    <a:pt x="102471" y="61122"/>
                  </a:lnTo>
                  <a:lnTo>
                    <a:pt x="97817" y="61942"/>
                  </a:lnTo>
                  <a:lnTo>
                    <a:pt x="96279" y="60098"/>
                  </a:lnTo>
                  <a:lnTo>
                    <a:pt x="93826" y="57345"/>
                  </a:lnTo>
                  <a:lnTo>
                    <a:pt x="93938" y="60541"/>
                  </a:lnTo>
                  <a:lnTo>
                    <a:pt x="90454" y="62943"/>
                  </a:lnTo>
                  <a:lnTo>
                    <a:pt x="97050" y="63278"/>
                  </a:lnTo>
                  <a:lnTo>
                    <a:pt x="100477" y="63600"/>
                  </a:lnTo>
                  <a:lnTo>
                    <a:pt x="92805" y="67548"/>
                  </a:lnTo>
                  <a:lnTo>
                    <a:pt x="84960" y="71090"/>
                  </a:lnTo>
                  <a:lnTo>
                    <a:pt x="76962" y="72524"/>
                  </a:lnTo>
                  <a:lnTo>
                    <a:pt x="74091" y="72469"/>
                  </a:lnTo>
                  <a:lnTo>
                    <a:pt x="70899" y="74200"/>
                  </a:lnTo>
                  <a:lnTo>
                    <a:pt x="65844" y="79040"/>
                  </a:lnTo>
                  <a:lnTo>
                    <a:pt x="59159" y="82151"/>
                  </a:lnTo>
                  <a:lnTo>
                    <a:pt x="57252" y="82287"/>
                  </a:lnTo>
                  <a:lnTo>
                    <a:pt x="53330" y="83323"/>
                  </a:lnTo>
                  <a:lnTo>
                    <a:pt x="49121" y="84290"/>
                  </a:lnTo>
                  <a:lnTo>
                    <a:pt x="45868" y="87105"/>
                  </a:lnTo>
                  <a:lnTo>
                    <a:pt x="44770" y="90384"/>
                  </a:lnTo>
                  <a:lnTo>
                    <a:pt x="42393" y="93409"/>
                  </a:lnTo>
                  <a:lnTo>
                    <a:pt x="36655" y="96997"/>
                  </a:lnTo>
                  <a:lnTo>
                    <a:pt x="36601" y="100697"/>
                  </a:lnTo>
                  <a:lnTo>
                    <a:pt x="34099" y="104527"/>
                  </a:lnTo>
                  <a:lnTo>
                    <a:pt x="31193" y="109053"/>
                  </a:lnTo>
                  <a:lnTo>
                    <a:pt x="27047" y="109191"/>
                  </a:lnTo>
                  <a:lnTo>
                    <a:pt x="24091" y="105204"/>
                  </a:lnTo>
                  <a:lnTo>
                    <a:pt x="18411" y="104956"/>
                  </a:lnTo>
                  <a:lnTo>
                    <a:pt x="16590" y="102276"/>
                  </a:lnTo>
                  <a:lnTo>
                    <a:pt x="16425" y="97629"/>
                  </a:lnTo>
                  <a:lnTo>
                    <a:pt x="13919" y="91611"/>
                  </a:lnTo>
                  <a:lnTo>
                    <a:pt x="13783" y="88509"/>
                  </a:lnTo>
                  <a:lnTo>
                    <a:pt x="15171" y="84304"/>
                  </a:lnTo>
                  <a:lnTo>
                    <a:pt x="13354" y="79839"/>
                  </a:lnTo>
                  <a:lnTo>
                    <a:pt x="15829" y="76454"/>
                  </a:lnTo>
                  <a:lnTo>
                    <a:pt x="14834" y="74735"/>
                  </a:lnTo>
                  <a:lnTo>
                    <a:pt x="19870" y="69423"/>
                  </a:lnTo>
                  <a:lnTo>
                    <a:pt x="24488" y="67865"/>
                  </a:lnTo>
                  <a:lnTo>
                    <a:pt x="26364" y="65966"/>
                  </a:lnTo>
                  <a:lnTo>
                    <a:pt x="28535" y="62363"/>
                  </a:lnTo>
                  <a:lnTo>
                    <a:pt x="24925" y="63882"/>
                  </a:lnTo>
                  <a:lnTo>
                    <a:pt x="23240" y="64512"/>
                  </a:lnTo>
                  <a:lnTo>
                    <a:pt x="20673" y="65072"/>
                  </a:lnTo>
                  <a:lnTo>
                    <a:pt x="18328" y="63419"/>
                  </a:lnTo>
                  <a:lnTo>
                    <a:pt x="19712" y="60267"/>
                  </a:lnTo>
                  <a:lnTo>
                    <a:pt x="21898" y="57851"/>
                  </a:lnTo>
                  <a:lnTo>
                    <a:pt x="24201" y="57886"/>
                  </a:lnTo>
                  <a:lnTo>
                    <a:pt x="28624" y="59337"/>
                  </a:lnTo>
                  <a:lnTo>
                    <a:pt x="25824" y="56213"/>
                  </a:lnTo>
                  <a:lnTo>
                    <a:pt x="24441" y="54534"/>
                  </a:lnTo>
                  <a:lnTo>
                    <a:pt x="21703" y="55075"/>
                  </a:lnTo>
                  <a:lnTo>
                    <a:pt x="20279" y="53838"/>
                  </a:lnTo>
                  <a:lnTo>
                    <a:pt x="25190" y="49662"/>
                  </a:lnTo>
                  <a:lnTo>
                    <a:pt x="24657" y="47881"/>
                  </a:lnTo>
                  <a:lnTo>
                    <a:pt x="24520" y="44616"/>
                  </a:lnTo>
                  <a:lnTo>
                    <a:pt x="24485" y="39621"/>
                  </a:lnTo>
                  <a:lnTo>
                    <a:pt x="22642" y="37711"/>
                  </a:lnTo>
                  <a:lnTo>
                    <a:pt x="23805" y="35797"/>
                  </a:lnTo>
                  <a:lnTo>
                    <a:pt x="19501" y="32851"/>
                  </a:lnTo>
                  <a:lnTo>
                    <a:pt x="15055" y="32296"/>
                  </a:lnTo>
                  <a:lnTo>
                    <a:pt x="9084" y="32186"/>
                  </a:lnTo>
                  <a:lnTo>
                    <a:pt x="3522" y="32240"/>
                  </a:lnTo>
                  <a:lnTo>
                    <a:pt x="2031" y="30669"/>
                  </a:lnTo>
                  <a:lnTo>
                    <a:pt x="394" y="27640"/>
                  </a:lnTo>
                  <a:lnTo>
                    <a:pt x="7037" y="26522"/>
                  </a:lnTo>
                  <a:lnTo>
                    <a:pt x="11488" y="26500"/>
                  </a:lnTo>
                  <a:lnTo>
                    <a:pt x="3295" y="24868"/>
                  </a:lnTo>
                  <a:lnTo>
                    <a:pt x="0" y="22792"/>
                  </a:lnTo>
                  <a:lnTo>
                    <a:pt x="1668" y="21075"/>
                  </a:lnTo>
                  <a:lnTo>
                    <a:pt x="11136" y="19322"/>
                  </a:lnTo>
                  <a:lnTo>
                    <a:pt x="20230" y="17520"/>
                  </a:lnTo>
                  <a:lnTo>
                    <a:pt x="22209" y="15922"/>
                  </a:lnTo>
                  <a:lnTo>
                    <a:pt x="17998" y="14072"/>
                  </a:lnTo>
                  <a:lnTo>
                    <a:pt x="21097" y="12369"/>
                  </a:lnTo>
                  <a:lnTo>
                    <a:pt x="30248" y="9528"/>
                  </a:lnTo>
                  <a:lnTo>
                    <a:pt x="33436" y="9158"/>
                  </a:lnTo>
                  <a:lnTo>
                    <a:pt x="34093" y="7112"/>
                  </a:lnTo>
                  <a:lnTo>
                    <a:pt x="39495" y="6097"/>
                  </a:lnTo>
                  <a:lnTo>
                    <a:pt x="45875" y="5591"/>
                  </a:lnTo>
                  <a:lnTo>
                    <a:pt x="51791" y="5741"/>
                  </a:lnTo>
                  <a:lnTo>
                    <a:pt x="53008" y="7219"/>
                  </a:lnTo>
                  <a:lnTo>
                    <a:pt x="59628" y="4869"/>
                  </a:lnTo>
                  <a:lnTo>
                    <a:pt x="63233" y="6705"/>
                  </a:lnTo>
                  <a:lnTo>
                    <a:pt x="65754" y="7141"/>
                  </a:lnTo>
                  <a:lnTo>
                    <a:pt x="69015" y="8741"/>
                  </a:lnTo>
                  <a:lnTo>
                    <a:pt x="65706" y="6146"/>
                  </a:lnTo>
                  <a:lnTo>
                    <a:pt x="67045" y="419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5" name="Polygon form 1525"/>
            <p:cNvSpPr/>
            <p:nvPr/>
          </p:nvSpPr>
          <p:spPr>
            <a:xfrm>
              <a:off x="372358" y="4663545"/>
              <a:ext cx="15964" cy="20277"/>
            </a:xfrm>
            <a:custGeom>
              <a:avLst/>
              <a:gdLst/>
              <a:ahLst/>
              <a:cxnLst/>
              <a:rect l="0" t="0" r="0" b="0"/>
              <a:pathLst>
                <a:path w="15964" h="20277">
                  <a:moveTo>
                    <a:pt x="7527" y="20277"/>
                  </a:moveTo>
                  <a:lnTo>
                    <a:pt x="5697" y="19370"/>
                  </a:lnTo>
                  <a:lnTo>
                    <a:pt x="3347" y="19227"/>
                  </a:lnTo>
                  <a:lnTo>
                    <a:pt x="1749" y="18204"/>
                  </a:lnTo>
                  <a:lnTo>
                    <a:pt x="0" y="16110"/>
                  </a:lnTo>
                  <a:lnTo>
                    <a:pt x="300" y="14668"/>
                  </a:lnTo>
                  <a:lnTo>
                    <a:pt x="908" y="13517"/>
                  </a:lnTo>
                  <a:lnTo>
                    <a:pt x="509" y="12577"/>
                  </a:lnTo>
                  <a:lnTo>
                    <a:pt x="2941" y="8586"/>
                  </a:lnTo>
                  <a:lnTo>
                    <a:pt x="7777" y="8698"/>
                  </a:lnTo>
                  <a:lnTo>
                    <a:pt x="8136" y="7017"/>
                  </a:lnTo>
                  <a:lnTo>
                    <a:pt x="7574" y="6700"/>
                  </a:lnTo>
                  <a:lnTo>
                    <a:pt x="7327" y="5618"/>
                  </a:lnTo>
                  <a:lnTo>
                    <a:pt x="6122" y="4437"/>
                  </a:lnTo>
                  <a:lnTo>
                    <a:pt x="4997" y="2747"/>
                  </a:lnTo>
                  <a:lnTo>
                    <a:pt x="6695" y="2783"/>
                  </a:lnTo>
                  <a:lnTo>
                    <a:pt x="7170" y="0"/>
                  </a:lnTo>
                  <a:lnTo>
                    <a:pt x="10671" y="92"/>
                  </a:lnTo>
                  <a:lnTo>
                    <a:pt x="14129" y="245"/>
                  </a:lnTo>
                  <a:lnTo>
                    <a:pt x="13456" y="4156"/>
                  </a:lnTo>
                  <a:lnTo>
                    <a:pt x="12295" y="9719"/>
                  </a:lnTo>
                  <a:lnTo>
                    <a:pt x="13420" y="9746"/>
                  </a:lnTo>
                  <a:lnTo>
                    <a:pt x="14517" y="10670"/>
                  </a:lnTo>
                  <a:lnTo>
                    <a:pt x="14951" y="9942"/>
                  </a:lnTo>
                  <a:lnTo>
                    <a:pt x="15964" y="10600"/>
                  </a:lnTo>
                  <a:lnTo>
                    <a:pt x="13971" y="12440"/>
                  </a:lnTo>
                  <a:lnTo>
                    <a:pt x="11983" y="13779"/>
                  </a:lnTo>
                  <a:lnTo>
                    <a:pt x="11583" y="14721"/>
                  </a:lnTo>
                  <a:lnTo>
                    <a:pt x="11749" y="15698"/>
                  </a:lnTo>
                  <a:lnTo>
                    <a:pt x="10791" y="16934"/>
                  </a:lnTo>
                  <a:lnTo>
                    <a:pt x="9865" y="17218"/>
                  </a:lnTo>
                  <a:lnTo>
                    <a:pt x="9987" y="17805"/>
                  </a:lnTo>
                  <a:lnTo>
                    <a:pt x="9203" y="18335"/>
                  </a:lnTo>
                  <a:lnTo>
                    <a:pt x="7739" y="19554"/>
                  </a:lnTo>
                  <a:lnTo>
                    <a:pt x="7527" y="20277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6" name="Polygon form 1526"/>
            <p:cNvSpPr/>
            <p:nvPr/>
          </p:nvSpPr>
          <p:spPr>
            <a:xfrm>
              <a:off x="486328" y="4711660"/>
              <a:ext cx="18244" cy="34149"/>
            </a:xfrm>
            <a:custGeom>
              <a:avLst/>
              <a:gdLst/>
              <a:ahLst/>
              <a:cxnLst/>
              <a:rect l="0" t="0" r="0" b="0"/>
              <a:pathLst>
                <a:path w="18244" h="34149">
                  <a:moveTo>
                    <a:pt x="6850" y="0"/>
                  </a:moveTo>
                  <a:lnTo>
                    <a:pt x="9275" y="1788"/>
                  </a:lnTo>
                  <a:lnTo>
                    <a:pt x="11500" y="4937"/>
                  </a:lnTo>
                  <a:lnTo>
                    <a:pt x="11502" y="7411"/>
                  </a:lnTo>
                  <a:lnTo>
                    <a:pt x="12942" y="7534"/>
                  </a:lnTo>
                  <a:lnTo>
                    <a:pt x="14905" y="9890"/>
                  </a:lnTo>
                  <a:lnTo>
                    <a:pt x="16359" y="11570"/>
                  </a:lnTo>
                  <a:lnTo>
                    <a:pt x="15605" y="15885"/>
                  </a:lnTo>
                  <a:lnTo>
                    <a:pt x="13237" y="17127"/>
                  </a:lnTo>
                  <a:lnTo>
                    <a:pt x="13413" y="18260"/>
                  </a:lnTo>
                  <a:lnTo>
                    <a:pt x="12641" y="20736"/>
                  </a:lnTo>
                  <a:lnTo>
                    <a:pt x="14267" y="24230"/>
                  </a:lnTo>
                  <a:lnTo>
                    <a:pt x="15497" y="24239"/>
                  </a:lnTo>
                  <a:lnTo>
                    <a:pt x="15953" y="26951"/>
                  </a:lnTo>
                  <a:lnTo>
                    <a:pt x="18244" y="31129"/>
                  </a:lnTo>
                  <a:lnTo>
                    <a:pt x="17307" y="31299"/>
                  </a:lnTo>
                  <a:lnTo>
                    <a:pt x="15184" y="30888"/>
                  </a:lnTo>
                  <a:lnTo>
                    <a:pt x="13920" y="32163"/>
                  </a:lnTo>
                  <a:lnTo>
                    <a:pt x="12172" y="33003"/>
                  </a:lnTo>
                  <a:lnTo>
                    <a:pt x="10955" y="33209"/>
                  </a:lnTo>
                  <a:lnTo>
                    <a:pt x="10522" y="34149"/>
                  </a:lnTo>
                  <a:lnTo>
                    <a:pt x="8636" y="33909"/>
                  </a:lnTo>
                  <a:lnTo>
                    <a:pt x="6292" y="31649"/>
                  </a:lnTo>
                  <a:lnTo>
                    <a:pt x="6041" y="29422"/>
                  </a:lnTo>
                  <a:lnTo>
                    <a:pt x="5094" y="26988"/>
                  </a:lnTo>
                  <a:lnTo>
                    <a:pt x="5786" y="22894"/>
                  </a:lnTo>
                  <a:lnTo>
                    <a:pt x="6891" y="21204"/>
                  </a:lnTo>
                  <a:lnTo>
                    <a:pt x="6067" y="18965"/>
                  </a:lnTo>
                  <a:lnTo>
                    <a:pt x="4768" y="18231"/>
                  </a:lnTo>
                  <a:lnTo>
                    <a:pt x="5330" y="16121"/>
                  </a:lnTo>
                  <a:lnTo>
                    <a:pt x="4472" y="15008"/>
                  </a:lnTo>
                  <a:lnTo>
                    <a:pt x="2469" y="15210"/>
                  </a:lnTo>
                  <a:lnTo>
                    <a:pt x="0" y="11542"/>
                  </a:lnTo>
                  <a:lnTo>
                    <a:pt x="1090" y="10223"/>
                  </a:lnTo>
                  <a:lnTo>
                    <a:pt x="1105" y="7999"/>
                  </a:lnTo>
                  <a:lnTo>
                    <a:pt x="3497" y="7243"/>
                  </a:lnTo>
                  <a:lnTo>
                    <a:pt x="4488" y="6348"/>
                  </a:lnTo>
                  <a:lnTo>
                    <a:pt x="3257" y="4553"/>
                  </a:lnTo>
                  <a:lnTo>
                    <a:pt x="3675" y="2801"/>
                  </a:lnTo>
                  <a:lnTo>
                    <a:pt x="6850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7" name="Polygon form 1527"/>
            <p:cNvSpPr/>
            <p:nvPr/>
          </p:nvSpPr>
          <p:spPr>
            <a:xfrm>
              <a:off x="383149" y="4672981"/>
              <a:ext cx="23844" cy="14771"/>
            </a:xfrm>
            <a:custGeom>
              <a:avLst/>
              <a:gdLst/>
              <a:ahLst/>
              <a:cxnLst/>
              <a:rect l="0" t="0" r="0" b="0"/>
              <a:pathLst>
                <a:path w="23844" h="14771">
                  <a:moveTo>
                    <a:pt x="6809" y="14771"/>
                  </a:moveTo>
                  <a:lnTo>
                    <a:pt x="6340" y="13214"/>
                  </a:lnTo>
                  <a:lnTo>
                    <a:pt x="5241" y="12761"/>
                  </a:lnTo>
                  <a:lnTo>
                    <a:pt x="5754" y="10790"/>
                  </a:lnTo>
                  <a:lnTo>
                    <a:pt x="5307" y="10245"/>
                  </a:lnTo>
                  <a:lnTo>
                    <a:pt x="4573" y="9876"/>
                  </a:lnTo>
                  <a:lnTo>
                    <a:pt x="2835" y="10428"/>
                  </a:lnTo>
                  <a:lnTo>
                    <a:pt x="2781" y="9760"/>
                  </a:lnTo>
                  <a:lnTo>
                    <a:pt x="1742" y="8942"/>
                  </a:lnTo>
                  <a:lnTo>
                    <a:pt x="1059" y="7938"/>
                  </a:lnTo>
                  <a:lnTo>
                    <a:pt x="0" y="7497"/>
                  </a:lnTo>
                  <a:lnTo>
                    <a:pt x="958" y="6261"/>
                  </a:lnTo>
                  <a:lnTo>
                    <a:pt x="792" y="5284"/>
                  </a:lnTo>
                  <a:lnTo>
                    <a:pt x="1192" y="4342"/>
                  </a:lnTo>
                  <a:lnTo>
                    <a:pt x="3180" y="3003"/>
                  </a:lnTo>
                  <a:lnTo>
                    <a:pt x="5173" y="1163"/>
                  </a:lnTo>
                  <a:lnTo>
                    <a:pt x="5536" y="1365"/>
                  </a:lnTo>
                  <a:lnTo>
                    <a:pt x="6491" y="519"/>
                  </a:lnTo>
                  <a:lnTo>
                    <a:pt x="7580" y="475"/>
                  </a:lnTo>
                  <a:lnTo>
                    <a:pt x="7871" y="885"/>
                  </a:lnTo>
                  <a:lnTo>
                    <a:pt x="8491" y="655"/>
                  </a:lnTo>
                  <a:lnTo>
                    <a:pt x="10179" y="1142"/>
                  </a:lnTo>
                  <a:lnTo>
                    <a:pt x="11941" y="1055"/>
                  </a:lnTo>
                  <a:lnTo>
                    <a:pt x="13232" y="540"/>
                  </a:lnTo>
                  <a:lnTo>
                    <a:pt x="13754" y="0"/>
                  </a:lnTo>
                  <a:lnTo>
                    <a:pt x="14919" y="284"/>
                  </a:lnTo>
                  <a:lnTo>
                    <a:pt x="15773" y="639"/>
                  </a:lnTo>
                  <a:lnTo>
                    <a:pt x="16776" y="548"/>
                  </a:lnTo>
                  <a:lnTo>
                    <a:pt x="17586" y="139"/>
                  </a:lnTo>
                  <a:lnTo>
                    <a:pt x="19211" y="861"/>
                  </a:lnTo>
                  <a:lnTo>
                    <a:pt x="19794" y="984"/>
                  </a:lnTo>
                  <a:lnTo>
                    <a:pt x="20818" y="1929"/>
                  </a:lnTo>
                  <a:lnTo>
                    <a:pt x="21757" y="3054"/>
                  </a:lnTo>
                  <a:lnTo>
                    <a:pt x="23029" y="3837"/>
                  </a:lnTo>
                  <a:lnTo>
                    <a:pt x="23844" y="5208"/>
                  </a:lnTo>
                  <a:lnTo>
                    <a:pt x="22562" y="5080"/>
                  </a:lnTo>
                  <a:lnTo>
                    <a:pt x="21950" y="5737"/>
                  </a:lnTo>
                  <a:lnTo>
                    <a:pt x="20553" y="6350"/>
                  </a:lnTo>
                  <a:lnTo>
                    <a:pt x="19597" y="6332"/>
                  </a:lnTo>
                  <a:lnTo>
                    <a:pt x="18680" y="6939"/>
                  </a:lnTo>
                  <a:lnTo>
                    <a:pt x="17952" y="6700"/>
                  </a:lnTo>
                  <a:lnTo>
                    <a:pt x="17406" y="5935"/>
                  </a:lnTo>
                  <a:lnTo>
                    <a:pt x="16992" y="6069"/>
                  </a:lnTo>
                  <a:lnTo>
                    <a:pt x="16352" y="7234"/>
                  </a:lnTo>
                  <a:lnTo>
                    <a:pt x="15995" y="7183"/>
                  </a:lnTo>
                  <a:lnTo>
                    <a:pt x="15801" y="8194"/>
                  </a:lnTo>
                  <a:lnTo>
                    <a:pt x="14306" y="9521"/>
                  </a:lnTo>
                  <a:lnTo>
                    <a:pt x="13534" y="10091"/>
                  </a:lnTo>
                  <a:lnTo>
                    <a:pt x="13069" y="10693"/>
                  </a:lnTo>
                  <a:lnTo>
                    <a:pt x="12077" y="9675"/>
                  </a:lnTo>
                  <a:lnTo>
                    <a:pt x="11093" y="10971"/>
                  </a:lnTo>
                  <a:lnTo>
                    <a:pt x="10307" y="10920"/>
                  </a:lnTo>
                  <a:lnTo>
                    <a:pt x="9404" y="11017"/>
                  </a:lnTo>
                  <a:lnTo>
                    <a:pt x="9186" y="13443"/>
                  </a:lnTo>
                  <a:lnTo>
                    <a:pt x="8624" y="13475"/>
                  </a:lnTo>
                  <a:lnTo>
                    <a:pt x="8013" y="14592"/>
                  </a:lnTo>
                  <a:lnTo>
                    <a:pt x="6809" y="14771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8" name="Polygon form 1528"/>
            <p:cNvSpPr/>
            <p:nvPr/>
          </p:nvSpPr>
          <p:spPr>
            <a:xfrm>
              <a:off x="767547" y="4533007"/>
              <a:ext cx="19115" cy="18857"/>
            </a:xfrm>
            <a:custGeom>
              <a:avLst/>
              <a:gdLst/>
              <a:ahLst/>
              <a:cxnLst/>
              <a:rect l="0" t="0" r="0" b="0"/>
              <a:pathLst>
                <a:path w="19115" h="18857">
                  <a:moveTo>
                    <a:pt x="16945" y="2709"/>
                  </a:moveTo>
                  <a:lnTo>
                    <a:pt x="17928" y="4521"/>
                  </a:lnTo>
                  <a:lnTo>
                    <a:pt x="19115" y="5848"/>
                  </a:lnTo>
                  <a:lnTo>
                    <a:pt x="18000" y="7635"/>
                  </a:lnTo>
                  <a:lnTo>
                    <a:pt x="16393" y="6612"/>
                  </a:lnTo>
                  <a:lnTo>
                    <a:pt x="14092" y="6705"/>
                  </a:lnTo>
                  <a:lnTo>
                    <a:pt x="11158" y="5957"/>
                  </a:lnTo>
                  <a:lnTo>
                    <a:pt x="9609" y="6079"/>
                  </a:lnTo>
                  <a:lnTo>
                    <a:pt x="8966" y="7063"/>
                  </a:lnTo>
                  <a:lnTo>
                    <a:pt x="7682" y="5995"/>
                  </a:lnTo>
                  <a:lnTo>
                    <a:pt x="7137" y="7955"/>
                  </a:lnTo>
                  <a:lnTo>
                    <a:pt x="8951" y="10137"/>
                  </a:lnTo>
                  <a:lnTo>
                    <a:pt x="9795" y="11587"/>
                  </a:lnTo>
                  <a:lnTo>
                    <a:pt x="11483" y="13328"/>
                  </a:lnTo>
                  <a:lnTo>
                    <a:pt x="12854" y="14355"/>
                  </a:lnTo>
                  <a:lnTo>
                    <a:pt x="14294" y="16306"/>
                  </a:lnTo>
                  <a:lnTo>
                    <a:pt x="17444" y="18053"/>
                  </a:lnTo>
                  <a:lnTo>
                    <a:pt x="17140" y="18857"/>
                  </a:lnTo>
                  <a:lnTo>
                    <a:pt x="13805" y="17153"/>
                  </a:lnTo>
                  <a:lnTo>
                    <a:pt x="11705" y="15480"/>
                  </a:lnTo>
                  <a:lnTo>
                    <a:pt x="8506" y="14115"/>
                  </a:lnTo>
                  <a:lnTo>
                    <a:pt x="5415" y="10682"/>
                  </a:lnTo>
                  <a:lnTo>
                    <a:pt x="6066" y="10323"/>
                  </a:lnTo>
                  <a:lnTo>
                    <a:pt x="4391" y="8360"/>
                  </a:lnTo>
                  <a:lnTo>
                    <a:pt x="4211" y="6773"/>
                  </a:lnTo>
                  <a:lnTo>
                    <a:pt x="2013" y="6052"/>
                  </a:lnTo>
                  <a:lnTo>
                    <a:pt x="1132" y="8092"/>
                  </a:lnTo>
                  <a:lnTo>
                    <a:pt x="37" y="6526"/>
                  </a:lnTo>
                  <a:lnTo>
                    <a:pt x="0" y="4893"/>
                  </a:lnTo>
                  <a:lnTo>
                    <a:pt x="113" y="4816"/>
                  </a:lnTo>
                  <a:lnTo>
                    <a:pt x="2444" y="4954"/>
                  </a:lnTo>
                  <a:lnTo>
                    <a:pt x="2995" y="4155"/>
                  </a:lnTo>
                  <a:lnTo>
                    <a:pt x="4184" y="4911"/>
                  </a:lnTo>
                  <a:lnTo>
                    <a:pt x="5497" y="4989"/>
                  </a:lnTo>
                  <a:lnTo>
                    <a:pt x="5383" y="3675"/>
                  </a:lnTo>
                  <a:lnTo>
                    <a:pt x="6499" y="3182"/>
                  </a:lnTo>
                  <a:lnTo>
                    <a:pt x="6668" y="1278"/>
                  </a:lnTo>
                  <a:lnTo>
                    <a:pt x="9195" y="0"/>
                  </a:lnTo>
                  <a:lnTo>
                    <a:pt x="10295" y="567"/>
                  </a:lnTo>
                  <a:lnTo>
                    <a:pt x="12949" y="2556"/>
                  </a:lnTo>
                  <a:lnTo>
                    <a:pt x="15772" y="3427"/>
                  </a:lnTo>
                  <a:lnTo>
                    <a:pt x="16945" y="2709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9" name="Polygon form 1529"/>
            <p:cNvSpPr/>
            <p:nvPr/>
          </p:nvSpPr>
          <p:spPr>
            <a:xfrm>
              <a:off x="441969" y="4655068"/>
              <a:ext cx="11254" cy="9199"/>
            </a:xfrm>
            <a:custGeom>
              <a:avLst/>
              <a:gdLst/>
              <a:ahLst/>
              <a:cxnLst/>
              <a:rect l="0" t="0" r="0" b="0"/>
              <a:pathLst>
                <a:path w="11254" h="9199">
                  <a:moveTo>
                    <a:pt x="5882" y="0"/>
                  </a:moveTo>
                  <a:lnTo>
                    <a:pt x="8128" y="270"/>
                  </a:lnTo>
                  <a:lnTo>
                    <a:pt x="11254" y="1109"/>
                  </a:lnTo>
                  <a:lnTo>
                    <a:pt x="11195" y="3755"/>
                  </a:lnTo>
                  <a:lnTo>
                    <a:pt x="10642" y="5612"/>
                  </a:lnTo>
                  <a:lnTo>
                    <a:pt x="9613" y="6408"/>
                  </a:lnTo>
                  <a:lnTo>
                    <a:pt x="10375" y="7884"/>
                  </a:lnTo>
                  <a:lnTo>
                    <a:pt x="10118" y="9199"/>
                  </a:lnTo>
                  <a:lnTo>
                    <a:pt x="7738" y="8320"/>
                  </a:lnTo>
                  <a:lnTo>
                    <a:pt x="5920" y="8617"/>
                  </a:lnTo>
                  <a:lnTo>
                    <a:pt x="3679" y="8215"/>
                  </a:lnTo>
                  <a:lnTo>
                    <a:pt x="1795" y="9082"/>
                  </a:lnTo>
                  <a:lnTo>
                    <a:pt x="0" y="7523"/>
                  </a:lnTo>
                  <a:lnTo>
                    <a:pt x="557" y="5965"/>
                  </a:lnTo>
                  <a:lnTo>
                    <a:pt x="3910" y="6719"/>
                  </a:lnTo>
                  <a:lnTo>
                    <a:pt x="6684" y="7173"/>
                  </a:lnTo>
                  <a:lnTo>
                    <a:pt x="8187" y="6125"/>
                  </a:lnTo>
                  <a:lnTo>
                    <a:pt x="6779" y="3984"/>
                  </a:lnTo>
                  <a:lnTo>
                    <a:pt x="7081" y="2132"/>
                  </a:lnTo>
                  <a:lnTo>
                    <a:pt x="4836" y="1319"/>
                  </a:lnTo>
                  <a:lnTo>
                    <a:pt x="5882" y="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0" name="Polygon form 1530"/>
            <p:cNvSpPr/>
            <p:nvPr/>
          </p:nvSpPr>
          <p:spPr>
            <a:xfrm>
              <a:off x="775407" y="4522855"/>
              <a:ext cx="20844" cy="13580"/>
            </a:xfrm>
            <a:custGeom>
              <a:avLst/>
              <a:gdLst/>
              <a:ahLst/>
              <a:cxnLst/>
              <a:rect l="0" t="0" r="0" b="0"/>
              <a:pathLst>
                <a:path w="20844" h="13580">
                  <a:moveTo>
                    <a:pt x="0" y="8526"/>
                  </a:moveTo>
                  <a:lnTo>
                    <a:pt x="829" y="5486"/>
                  </a:lnTo>
                  <a:lnTo>
                    <a:pt x="106" y="4474"/>
                  </a:lnTo>
                  <a:lnTo>
                    <a:pt x="1948" y="4443"/>
                  </a:lnTo>
                  <a:lnTo>
                    <a:pt x="2021" y="2519"/>
                  </a:lnTo>
                  <a:lnTo>
                    <a:pt x="3794" y="3703"/>
                  </a:lnTo>
                  <a:lnTo>
                    <a:pt x="5048" y="4201"/>
                  </a:lnTo>
                  <a:lnTo>
                    <a:pt x="7735" y="3590"/>
                  </a:lnTo>
                  <a:lnTo>
                    <a:pt x="7903" y="2642"/>
                  </a:lnTo>
                  <a:lnTo>
                    <a:pt x="9184" y="2485"/>
                  </a:lnTo>
                  <a:lnTo>
                    <a:pt x="10695" y="1733"/>
                  </a:lnTo>
                  <a:lnTo>
                    <a:pt x="11079" y="2029"/>
                  </a:lnTo>
                  <a:lnTo>
                    <a:pt x="12544" y="1420"/>
                  </a:lnTo>
                  <a:lnTo>
                    <a:pt x="13184" y="302"/>
                  </a:lnTo>
                  <a:lnTo>
                    <a:pt x="14216" y="0"/>
                  </a:lnTo>
                  <a:lnTo>
                    <a:pt x="17864" y="1377"/>
                  </a:lnTo>
                  <a:lnTo>
                    <a:pt x="18500" y="885"/>
                  </a:lnTo>
                  <a:lnTo>
                    <a:pt x="20462" y="2137"/>
                  </a:lnTo>
                  <a:lnTo>
                    <a:pt x="20844" y="3395"/>
                  </a:lnTo>
                  <a:lnTo>
                    <a:pt x="18967" y="4413"/>
                  </a:lnTo>
                  <a:lnTo>
                    <a:pt x="17785" y="7627"/>
                  </a:lnTo>
                  <a:lnTo>
                    <a:pt x="16146" y="10848"/>
                  </a:lnTo>
                  <a:lnTo>
                    <a:pt x="13589" y="11772"/>
                  </a:lnTo>
                  <a:lnTo>
                    <a:pt x="11502" y="11592"/>
                  </a:lnTo>
                  <a:lnTo>
                    <a:pt x="9086" y="12861"/>
                  </a:lnTo>
                  <a:lnTo>
                    <a:pt x="7913" y="13580"/>
                  </a:lnTo>
                  <a:lnTo>
                    <a:pt x="5089" y="12708"/>
                  </a:lnTo>
                  <a:lnTo>
                    <a:pt x="2435" y="10720"/>
                  </a:lnTo>
                  <a:lnTo>
                    <a:pt x="1336" y="10153"/>
                  </a:lnTo>
                  <a:lnTo>
                    <a:pt x="559" y="8572"/>
                  </a:lnTo>
                  <a:lnTo>
                    <a:pt x="0" y="852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1" name="Polygon form 1531"/>
            <p:cNvSpPr/>
            <p:nvPr/>
          </p:nvSpPr>
          <p:spPr>
            <a:xfrm>
              <a:off x="1141070" y="4729667"/>
              <a:ext cx="38612" cy="43366"/>
            </a:xfrm>
            <a:custGeom>
              <a:avLst/>
              <a:gdLst/>
              <a:ahLst/>
              <a:cxnLst/>
              <a:rect l="0" t="0" r="0" b="0"/>
              <a:pathLst>
                <a:path w="38612" h="43366">
                  <a:moveTo>
                    <a:pt x="34217" y="12783"/>
                  </a:moveTo>
                  <a:lnTo>
                    <a:pt x="38612" y="17560"/>
                  </a:lnTo>
                  <a:lnTo>
                    <a:pt x="34061" y="18180"/>
                  </a:lnTo>
                  <a:lnTo>
                    <a:pt x="32798" y="21706"/>
                  </a:lnTo>
                  <a:lnTo>
                    <a:pt x="32944" y="26391"/>
                  </a:lnTo>
                  <a:lnTo>
                    <a:pt x="29195" y="29913"/>
                  </a:lnTo>
                  <a:lnTo>
                    <a:pt x="28966" y="35051"/>
                  </a:lnTo>
                  <a:lnTo>
                    <a:pt x="27164" y="42926"/>
                  </a:lnTo>
                  <a:lnTo>
                    <a:pt x="26686" y="41088"/>
                  </a:lnTo>
                  <a:lnTo>
                    <a:pt x="22211" y="43366"/>
                  </a:lnTo>
                  <a:lnTo>
                    <a:pt x="20836" y="40210"/>
                  </a:lnTo>
                  <a:lnTo>
                    <a:pt x="18109" y="39898"/>
                  </a:lnTo>
                  <a:lnTo>
                    <a:pt x="16259" y="38239"/>
                  </a:lnTo>
                  <a:lnTo>
                    <a:pt x="11617" y="40049"/>
                  </a:lnTo>
                  <a:lnTo>
                    <a:pt x="10311" y="37562"/>
                  </a:lnTo>
                  <a:lnTo>
                    <a:pt x="7784" y="37827"/>
                  </a:lnTo>
                  <a:lnTo>
                    <a:pt x="4636" y="37217"/>
                  </a:lnTo>
                  <a:lnTo>
                    <a:pt x="4230" y="30367"/>
                  </a:lnTo>
                  <a:lnTo>
                    <a:pt x="2336" y="28943"/>
                  </a:lnTo>
                  <a:lnTo>
                    <a:pt x="534" y="24578"/>
                  </a:lnTo>
                  <a:lnTo>
                    <a:pt x="0" y="20119"/>
                  </a:lnTo>
                  <a:lnTo>
                    <a:pt x="400" y="15397"/>
                  </a:lnTo>
                  <a:lnTo>
                    <a:pt x="2618" y="12000"/>
                  </a:lnTo>
                  <a:lnTo>
                    <a:pt x="3327" y="15408"/>
                  </a:lnTo>
                  <a:lnTo>
                    <a:pt x="5993" y="18286"/>
                  </a:lnTo>
                  <a:lnTo>
                    <a:pt x="8463" y="17242"/>
                  </a:lnTo>
                  <a:lnTo>
                    <a:pt x="10923" y="17606"/>
                  </a:lnTo>
                  <a:lnTo>
                    <a:pt x="13128" y="15010"/>
                  </a:lnTo>
                  <a:lnTo>
                    <a:pt x="14964" y="14555"/>
                  </a:lnTo>
                  <a:lnTo>
                    <a:pt x="18626" y="15982"/>
                  </a:lnTo>
                  <a:lnTo>
                    <a:pt x="21745" y="14877"/>
                  </a:lnTo>
                  <a:lnTo>
                    <a:pt x="23528" y="7712"/>
                  </a:lnTo>
                  <a:lnTo>
                    <a:pt x="24942" y="5912"/>
                  </a:lnTo>
                  <a:lnTo>
                    <a:pt x="26000" y="42"/>
                  </a:lnTo>
                  <a:lnTo>
                    <a:pt x="30415" y="0"/>
                  </a:lnTo>
                  <a:lnTo>
                    <a:pt x="33790" y="838"/>
                  </a:lnTo>
                  <a:lnTo>
                    <a:pt x="31823" y="5524"/>
                  </a:lnTo>
                  <a:lnTo>
                    <a:pt x="34819" y="10400"/>
                  </a:lnTo>
                  <a:lnTo>
                    <a:pt x="34217" y="1278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2" name="Polygon form 1532"/>
            <p:cNvSpPr/>
            <p:nvPr/>
          </p:nvSpPr>
          <p:spPr>
            <a:xfrm>
              <a:off x="1087782" y="4724537"/>
              <a:ext cx="42086" cy="57093"/>
            </a:xfrm>
            <a:custGeom>
              <a:avLst/>
              <a:gdLst/>
              <a:ahLst/>
              <a:cxnLst/>
              <a:rect l="0" t="0" r="0" b="0"/>
              <a:pathLst>
                <a:path w="42086" h="57093">
                  <a:moveTo>
                    <a:pt x="40258" y="57037"/>
                  </a:moveTo>
                  <a:lnTo>
                    <a:pt x="36005" y="57093"/>
                  </a:lnTo>
                  <a:lnTo>
                    <a:pt x="33030" y="52831"/>
                  </a:lnTo>
                  <a:lnTo>
                    <a:pt x="28309" y="48661"/>
                  </a:lnTo>
                  <a:lnTo>
                    <a:pt x="26795" y="45592"/>
                  </a:lnTo>
                  <a:lnTo>
                    <a:pt x="24028" y="41470"/>
                  </a:lnTo>
                  <a:lnTo>
                    <a:pt x="22216" y="37688"/>
                  </a:lnTo>
                  <a:lnTo>
                    <a:pt x="19393" y="30637"/>
                  </a:lnTo>
                  <a:lnTo>
                    <a:pt x="16025" y="26447"/>
                  </a:lnTo>
                  <a:lnTo>
                    <a:pt x="14868" y="22131"/>
                  </a:lnTo>
                  <a:lnTo>
                    <a:pt x="13391" y="18217"/>
                  </a:lnTo>
                  <a:lnTo>
                    <a:pt x="9854" y="15073"/>
                  </a:lnTo>
                  <a:lnTo>
                    <a:pt x="7718" y="10798"/>
                  </a:lnTo>
                  <a:lnTo>
                    <a:pt x="4723" y="8014"/>
                  </a:lnTo>
                  <a:lnTo>
                    <a:pt x="471" y="2539"/>
                  </a:lnTo>
                  <a:lnTo>
                    <a:pt x="0" y="0"/>
                  </a:lnTo>
                  <a:lnTo>
                    <a:pt x="2481" y="178"/>
                  </a:lnTo>
                  <a:lnTo>
                    <a:pt x="8474" y="1088"/>
                  </a:lnTo>
                  <a:lnTo>
                    <a:pt x="12110" y="5959"/>
                  </a:lnTo>
                  <a:lnTo>
                    <a:pt x="15221" y="9339"/>
                  </a:lnTo>
                  <a:lnTo>
                    <a:pt x="17414" y="11415"/>
                  </a:lnTo>
                  <a:lnTo>
                    <a:pt x="21207" y="16802"/>
                  </a:lnTo>
                  <a:lnTo>
                    <a:pt x="25118" y="16866"/>
                  </a:lnTo>
                  <a:lnTo>
                    <a:pt x="28414" y="20309"/>
                  </a:lnTo>
                  <a:lnTo>
                    <a:pt x="30684" y="24532"/>
                  </a:lnTo>
                  <a:lnTo>
                    <a:pt x="33622" y="26838"/>
                  </a:lnTo>
                  <a:lnTo>
                    <a:pt x="32067" y="30964"/>
                  </a:lnTo>
                  <a:lnTo>
                    <a:pt x="34254" y="32723"/>
                  </a:lnTo>
                  <a:lnTo>
                    <a:pt x="35634" y="32856"/>
                  </a:lnTo>
                  <a:lnTo>
                    <a:pt x="36230" y="36387"/>
                  </a:lnTo>
                  <a:lnTo>
                    <a:pt x="37504" y="39218"/>
                  </a:lnTo>
                  <a:lnTo>
                    <a:pt x="40315" y="39679"/>
                  </a:lnTo>
                  <a:lnTo>
                    <a:pt x="42086" y="42899"/>
                  </a:lnTo>
                  <a:lnTo>
                    <a:pt x="40859" y="49198"/>
                  </a:lnTo>
                  <a:lnTo>
                    <a:pt x="40258" y="5703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3" name="Polygon form 1533"/>
            <p:cNvSpPr/>
            <p:nvPr/>
          </p:nvSpPr>
          <p:spPr>
            <a:xfrm>
              <a:off x="1223998" y="4753869"/>
              <a:ext cx="40060" cy="47379"/>
            </a:xfrm>
            <a:custGeom>
              <a:avLst/>
              <a:gdLst/>
              <a:ahLst/>
              <a:cxnLst/>
              <a:rect l="0" t="0" r="0" b="0"/>
              <a:pathLst>
                <a:path w="40060" h="47379">
                  <a:moveTo>
                    <a:pt x="13920" y="4183"/>
                  </a:moveTo>
                  <a:lnTo>
                    <a:pt x="14744" y="12823"/>
                  </a:lnTo>
                  <a:lnTo>
                    <a:pt x="18575" y="16058"/>
                  </a:lnTo>
                  <a:lnTo>
                    <a:pt x="22028" y="10404"/>
                  </a:lnTo>
                  <a:lnTo>
                    <a:pt x="26537" y="7191"/>
                  </a:lnTo>
                  <a:lnTo>
                    <a:pt x="29955" y="7205"/>
                  </a:lnTo>
                  <a:lnTo>
                    <a:pt x="33189" y="9103"/>
                  </a:lnTo>
                  <a:lnTo>
                    <a:pt x="35974" y="11055"/>
                  </a:lnTo>
                  <a:lnTo>
                    <a:pt x="40060" y="12121"/>
                  </a:lnTo>
                  <a:lnTo>
                    <a:pt x="38960" y="29764"/>
                  </a:lnTo>
                  <a:lnTo>
                    <a:pt x="36960" y="47379"/>
                  </a:lnTo>
                  <a:lnTo>
                    <a:pt x="34167" y="42858"/>
                  </a:lnTo>
                  <a:lnTo>
                    <a:pt x="30428" y="41675"/>
                  </a:lnTo>
                  <a:lnTo>
                    <a:pt x="29294" y="43183"/>
                  </a:lnTo>
                  <a:lnTo>
                    <a:pt x="24439" y="43223"/>
                  </a:lnTo>
                  <a:lnTo>
                    <a:pt x="26593" y="38897"/>
                  </a:lnTo>
                  <a:lnTo>
                    <a:pt x="29169" y="37460"/>
                  </a:lnTo>
                  <a:lnTo>
                    <a:pt x="28778" y="31591"/>
                  </a:lnTo>
                  <a:lnTo>
                    <a:pt x="27339" y="27045"/>
                  </a:lnTo>
                  <a:lnTo>
                    <a:pt x="20244" y="22391"/>
                  </a:lnTo>
                  <a:lnTo>
                    <a:pt x="17109" y="21901"/>
                  </a:lnTo>
                  <a:lnTo>
                    <a:pt x="11635" y="16901"/>
                  </a:lnTo>
                  <a:lnTo>
                    <a:pt x="10358" y="19478"/>
                  </a:lnTo>
                  <a:lnTo>
                    <a:pt x="8856" y="19930"/>
                  </a:lnTo>
                  <a:lnTo>
                    <a:pt x="8096" y="17969"/>
                  </a:lnTo>
                  <a:lnTo>
                    <a:pt x="8203" y="15658"/>
                  </a:lnTo>
                  <a:lnTo>
                    <a:pt x="5383" y="13021"/>
                  </a:lnTo>
                  <a:lnTo>
                    <a:pt x="9596" y="11137"/>
                  </a:lnTo>
                  <a:lnTo>
                    <a:pt x="12334" y="11260"/>
                  </a:lnTo>
                  <a:lnTo>
                    <a:pt x="12060" y="9843"/>
                  </a:lnTo>
                  <a:lnTo>
                    <a:pt x="6433" y="9796"/>
                  </a:lnTo>
                  <a:lnTo>
                    <a:pt x="4998" y="6625"/>
                  </a:lnTo>
                  <a:lnTo>
                    <a:pt x="1584" y="5630"/>
                  </a:lnTo>
                  <a:lnTo>
                    <a:pt x="0" y="3003"/>
                  </a:lnTo>
                  <a:lnTo>
                    <a:pt x="5200" y="1729"/>
                  </a:lnTo>
                  <a:lnTo>
                    <a:pt x="7184" y="0"/>
                  </a:lnTo>
                  <a:lnTo>
                    <a:pt x="13341" y="2198"/>
                  </a:lnTo>
                  <a:lnTo>
                    <a:pt x="13920" y="418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4" name="Polygon form 1534"/>
            <p:cNvSpPr/>
            <p:nvPr/>
          </p:nvSpPr>
          <p:spPr>
            <a:xfrm>
              <a:off x="1178568" y="4743291"/>
              <a:ext cx="25085" cy="38049"/>
            </a:xfrm>
            <a:custGeom>
              <a:avLst/>
              <a:gdLst/>
              <a:ahLst/>
              <a:cxnLst/>
              <a:rect l="0" t="0" r="0" b="0"/>
              <a:pathLst>
                <a:path w="25085" h="38049">
                  <a:moveTo>
                    <a:pt x="25085" y="1168"/>
                  </a:moveTo>
                  <a:lnTo>
                    <a:pt x="22060" y="6372"/>
                  </a:lnTo>
                  <a:lnTo>
                    <a:pt x="19174" y="7381"/>
                  </a:lnTo>
                  <a:lnTo>
                    <a:pt x="15467" y="6363"/>
                  </a:lnTo>
                  <a:lnTo>
                    <a:pt x="9059" y="6629"/>
                  </a:lnTo>
                  <a:lnTo>
                    <a:pt x="5702" y="7380"/>
                  </a:lnTo>
                  <a:lnTo>
                    <a:pt x="5148" y="11311"/>
                  </a:lnTo>
                  <a:lnTo>
                    <a:pt x="8532" y="15940"/>
                  </a:lnTo>
                  <a:lnTo>
                    <a:pt x="10645" y="13589"/>
                  </a:lnTo>
                  <a:lnTo>
                    <a:pt x="17836" y="11829"/>
                  </a:lnTo>
                  <a:lnTo>
                    <a:pt x="17493" y="14234"/>
                  </a:lnTo>
                  <a:lnTo>
                    <a:pt x="15827" y="13471"/>
                  </a:lnTo>
                  <a:lnTo>
                    <a:pt x="14108" y="16522"/>
                  </a:lnTo>
                  <a:lnTo>
                    <a:pt x="10677" y="18527"/>
                  </a:lnTo>
                  <a:lnTo>
                    <a:pt x="14091" y="25227"/>
                  </a:lnTo>
                  <a:lnTo>
                    <a:pt x="13309" y="27012"/>
                  </a:lnTo>
                  <a:lnTo>
                    <a:pt x="16433" y="33067"/>
                  </a:lnTo>
                  <a:lnTo>
                    <a:pt x="16171" y="36495"/>
                  </a:lnTo>
                  <a:lnTo>
                    <a:pt x="14012" y="37999"/>
                  </a:lnTo>
                  <a:lnTo>
                    <a:pt x="12641" y="36146"/>
                  </a:lnTo>
                  <a:lnTo>
                    <a:pt x="14770" y="31902"/>
                  </a:lnTo>
                  <a:lnTo>
                    <a:pt x="10880" y="33875"/>
                  </a:lnTo>
                  <a:lnTo>
                    <a:pt x="10014" y="32423"/>
                  </a:lnTo>
                  <a:lnTo>
                    <a:pt x="10628" y="30420"/>
                  </a:lnTo>
                  <a:lnTo>
                    <a:pt x="8014" y="27343"/>
                  </a:lnTo>
                  <a:lnTo>
                    <a:pt x="8506" y="22279"/>
                  </a:lnTo>
                  <a:lnTo>
                    <a:pt x="5885" y="23841"/>
                  </a:lnTo>
                  <a:lnTo>
                    <a:pt x="5934" y="29899"/>
                  </a:lnTo>
                  <a:lnTo>
                    <a:pt x="5625" y="37329"/>
                  </a:lnTo>
                  <a:lnTo>
                    <a:pt x="3138" y="38049"/>
                  </a:lnTo>
                  <a:lnTo>
                    <a:pt x="1599" y="36506"/>
                  </a:lnTo>
                  <a:lnTo>
                    <a:pt x="3002" y="31747"/>
                  </a:lnTo>
                  <a:lnTo>
                    <a:pt x="2664" y="26737"/>
                  </a:lnTo>
                  <a:lnTo>
                    <a:pt x="1050" y="26685"/>
                  </a:lnTo>
                  <a:lnTo>
                    <a:pt x="0" y="23127"/>
                  </a:lnTo>
                  <a:lnTo>
                    <a:pt x="1696" y="19743"/>
                  </a:lnTo>
                  <a:lnTo>
                    <a:pt x="2336" y="15629"/>
                  </a:lnTo>
                  <a:lnTo>
                    <a:pt x="4330" y="7812"/>
                  </a:lnTo>
                  <a:lnTo>
                    <a:pt x="5126" y="5671"/>
                  </a:lnTo>
                  <a:lnTo>
                    <a:pt x="8349" y="1804"/>
                  </a:lnTo>
                  <a:lnTo>
                    <a:pt x="11376" y="3332"/>
                  </a:lnTo>
                  <a:lnTo>
                    <a:pt x="16234" y="4044"/>
                  </a:lnTo>
                  <a:lnTo>
                    <a:pt x="20654" y="3815"/>
                  </a:lnTo>
                  <a:lnTo>
                    <a:pt x="24390" y="0"/>
                  </a:lnTo>
                  <a:lnTo>
                    <a:pt x="25085" y="1168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5" name="Polygon form 1535"/>
            <p:cNvSpPr/>
            <p:nvPr/>
          </p:nvSpPr>
          <p:spPr>
            <a:xfrm>
              <a:off x="1125945" y="4781805"/>
              <a:ext cx="38861" cy="15080"/>
            </a:xfrm>
            <a:custGeom>
              <a:avLst/>
              <a:gdLst/>
              <a:ahLst/>
              <a:cxnLst/>
              <a:rect l="0" t="0" r="0" b="0"/>
              <a:pathLst>
                <a:path w="38861" h="15080">
                  <a:moveTo>
                    <a:pt x="12509" y="4606"/>
                  </a:moveTo>
                  <a:lnTo>
                    <a:pt x="19806" y="5221"/>
                  </a:lnTo>
                  <a:lnTo>
                    <a:pt x="20816" y="3129"/>
                  </a:lnTo>
                  <a:lnTo>
                    <a:pt x="27726" y="5691"/>
                  </a:lnTo>
                  <a:lnTo>
                    <a:pt x="28827" y="9033"/>
                  </a:lnTo>
                  <a:lnTo>
                    <a:pt x="34477" y="10067"/>
                  </a:lnTo>
                  <a:lnTo>
                    <a:pt x="38861" y="13207"/>
                  </a:lnTo>
                  <a:lnTo>
                    <a:pt x="34295" y="15080"/>
                  </a:lnTo>
                  <a:lnTo>
                    <a:pt x="30310" y="12933"/>
                  </a:lnTo>
                  <a:lnTo>
                    <a:pt x="26837" y="13008"/>
                  </a:lnTo>
                  <a:lnTo>
                    <a:pt x="22910" y="12557"/>
                  </a:lnTo>
                  <a:lnTo>
                    <a:pt x="19422" y="11577"/>
                  </a:lnTo>
                  <a:lnTo>
                    <a:pt x="15173" y="9555"/>
                  </a:lnTo>
                  <a:lnTo>
                    <a:pt x="12410" y="9006"/>
                  </a:lnTo>
                  <a:lnTo>
                    <a:pt x="10762" y="9616"/>
                  </a:lnTo>
                  <a:lnTo>
                    <a:pt x="3964" y="7417"/>
                  </a:lnTo>
                  <a:lnTo>
                    <a:pt x="3476" y="5228"/>
                  </a:lnTo>
                  <a:lnTo>
                    <a:pt x="0" y="4807"/>
                  </a:lnTo>
                  <a:lnTo>
                    <a:pt x="2977" y="0"/>
                  </a:lnTo>
                  <a:lnTo>
                    <a:pt x="7609" y="356"/>
                  </a:lnTo>
                  <a:lnTo>
                    <a:pt x="10563" y="2381"/>
                  </a:lnTo>
                  <a:lnTo>
                    <a:pt x="12124" y="2790"/>
                  </a:lnTo>
                  <a:lnTo>
                    <a:pt x="12509" y="4606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6" name="Polygon form 1536"/>
            <p:cNvSpPr/>
            <p:nvPr/>
          </p:nvSpPr>
          <p:spPr>
            <a:xfrm>
              <a:off x="1211992" y="4740443"/>
              <a:ext cx="4947" cy="16205"/>
            </a:xfrm>
            <a:custGeom>
              <a:avLst/>
              <a:gdLst/>
              <a:ahLst/>
              <a:cxnLst/>
              <a:rect l="0" t="0" r="0" b="0"/>
              <a:pathLst>
                <a:path w="4947" h="16205">
                  <a:moveTo>
                    <a:pt x="4947" y="5483"/>
                  </a:moveTo>
                  <a:lnTo>
                    <a:pt x="4791" y="10096"/>
                  </a:lnTo>
                  <a:lnTo>
                    <a:pt x="2805" y="9581"/>
                  </a:lnTo>
                  <a:lnTo>
                    <a:pt x="2222" y="12789"/>
                  </a:lnTo>
                  <a:lnTo>
                    <a:pt x="3786" y="15575"/>
                  </a:lnTo>
                  <a:lnTo>
                    <a:pt x="2702" y="16205"/>
                  </a:lnTo>
                  <a:lnTo>
                    <a:pt x="1177" y="12865"/>
                  </a:lnTo>
                  <a:lnTo>
                    <a:pt x="0" y="6134"/>
                  </a:lnTo>
                  <a:lnTo>
                    <a:pt x="691" y="1924"/>
                  </a:lnTo>
                  <a:lnTo>
                    <a:pt x="1914" y="0"/>
                  </a:lnTo>
                  <a:lnTo>
                    <a:pt x="2266" y="2876"/>
                  </a:lnTo>
                  <a:lnTo>
                    <a:pt x="4546" y="3329"/>
                  </a:lnTo>
                  <a:lnTo>
                    <a:pt x="4947" y="548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7" name="Polygon form 1537"/>
            <p:cNvSpPr/>
            <p:nvPr/>
          </p:nvSpPr>
          <p:spPr>
            <a:xfrm>
              <a:off x="1213528" y="4766713"/>
              <a:ext cx="11151" cy="5641"/>
            </a:xfrm>
            <a:custGeom>
              <a:avLst/>
              <a:gdLst/>
              <a:ahLst/>
              <a:cxnLst/>
              <a:rect l="0" t="0" r="0" b="0"/>
              <a:pathLst>
                <a:path w="11151" h="5641">
                  <a:moveTo>
                    <a:pt x="9956" y="1577"/>
                  </a:moveTo>
                  <a:lnTo>
                    <a:pt x="11151" y="5641"/>
                  </a:lnTo>
                  <a:lnTo>
                    <a:pt x="8022" y="3426"/>
                  </a:lnTo>
                  <a:lnTo>
                    <a:pt x="4834" y="2954"/>
                  </a:lnTo>
                  <a:lnTo>
                    <a:pt x="2649" y="3282"/>
                  </a:lnTo>
                  <a:lnTo>
                    <a:pt x="0" y="3072"/>
                  </a:lnTo>
                  <a:lnTo>
                    <a:pt x="1037" y="182"/>
                  </a:lnTo>
                  <a:lnTo>
                    <a:pt x="5792" y="0"/>
                  </a:lnTo>
                  <a:lnTo>
                    <a:pt x="9956" y="157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8" name="Polygon form 1538"/>
            <p:cNvSpPr/>
            <p:nvPr/>
          </p:nvSpPr>
          <p:spPr>
            <a:xfrm>
              <a:off x="1180671" y="4794126"/>
              <a:ext cx="11791" cy="4232"/>
            </a:xfrm>
            <a:custGeom>
              <a:avLst/>
              <a:gdLst/>
              <a:ahLst/>
              <a:cxnLst/>
              <a:rect l="0" t="0" r="0" b="0"/>
              <a:pathLst>
                <a:path w="11791" h="4232">
                  <a:moveTo>
                    <a:pt x="11791" y="0"/>
                  </a:moveTo>
                  <a:lnTo>
                    <a:pt x="10909" y="2882"/>
                  </a:lnTo>
                  <a:lnTo>
                    <a:pt x="5002" y="4232"/>
                  </a:lnTo>
                  <a:lnTo>
                    <a:pt x="0" y="3482"/>
                  </a:lnTo>
                  <a:lnTo>
                    <a:pt x="199" y="1588"/>
                  </a:lnTo>
                  <a:lnTo>
                    <a:pt x="3349" y="572"/>
                  </a:lnTo>
                  <a:lnTo>
                    <a:pt x="5572" y="2178"/>
                  </a:lnTo>
                  <a:lnTo>
                    <a:pt x="8158" y="1836"/>
                  </a:lnTo>
                  <a:lnTo>
                    <a:pt x="11791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9" name="Polygon form 1539"/>
            <p:cNvSpPr/>
            <p:nvPr/>
          </p:nvSpPr>
          <p:spPr>
            <a:xfrm>
              <a:off x="1193214" y="4798464"/>
              <a:ext cx="6918" cy="7525"/>
            </a:xfrm>
            <a:custGeom>
              <a:avLst/>
              <a:gdLst/>
              <a:ahLst/>
              <a:cxnLst/>
              <a:rect l="0" t="0" r="0" b="0"/>
              <a:pathLst>
                <a:path w="6918" h="7525">
                  <a:moveTo>
                    <a:pt x="3786" y="6464"/>
                  </a:moveTo>
                  <a:lnTo>
                    <a:pt x="370" y="7525"/>
                  </a:lnTo>
                  <a:lnTo>
                    <a:pt x="0" y="6888"/>
                  </a:lnTo>
                  <a:lnTo>
                    <a:pt x="582" y="5126"/>
                  </a:lnTo>
                  <a:lnTo>
                    <a:pt x="2631" y="1986"/>
                  </a:lnTo>
                  <a:lnTo>
                    <a:pt x="6657" y="0"/>
                  </a:lnTo>
                  <a:lnTo>
                    <a:pt x="6918" y="1040"/>
                  </a:lnTo>
                  <a:lnTo>
                    <a:pt x="6789" y="2626"/>
                  </a:lnTo>
                  <a:lnTo>
                    <a:pt x="3786" y="646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0" name="Polygon form 1540"/>
            <p:cNvSpPr/>
            <p:nvPr/>
          </p:nvSpPr>
          <p:spPr>
            <a:xfrm>
              <a:off x="1168386" y="4793755"/>
              <a:ext cx="9300" cy="4829"/>
            </a:xfrm>
            <a:custGeom>
              <a:avLst/>
              <a:gdLst/>
              <a:ahLst/>
              <a:cxnLst/>
              <a:rect l="0" t="0" r="0" b="0"/>
              <a:pathLst>
                <a:path w="9300" h="4829">
                  <a:moveTo>
                    <a:pt x="4954" y="0"/>
                  </a:moveTo>
                  <a:lnTo>
                    <a:pt x="6187" y="1404"/>
                  </a:lnTo>
                  <a:lnTo>
                    <a:pt x="8593" y="1029"/>
                  </a:lnTo>
                  <a:lnTo>
                    <a:pt x="9300" y="3247"/>
                  </a:lnTo>
                  <a:lnTo>
                    <a:pt x="4770" y="4192"/>
                  </a:lnTo>
                  <a:lnTo>
                    <a:pt x="2047" y="4829"/>
                  </a:lnTo>
                  <a:lnTo>
                    <a:pt x="0" y="4745"/>
                  </a:lnTo>
                  <a:lnTo>
                    <a:pt x="1639" y="1804"/>
                  </a:lnTo>
                  <a:lnTo>
                    <a:pt x="3738" y="1805"/>
                  </a:lnTo>
                  <a:lnTo>
                    <a:pt x="4954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1" name="Polygon form 1541"/>
            <p:cNvSpPr/>
            <p:nvPr/>
          </p:nvSpPr>
          <p:spPr>
            <a:xfrm>
              <a:off x="1176563" y="4800459"/>
              <a:ext cx="6618" cy="4683"/>
            </a:xfrm>
            <a:custGeom>
              <a:avLst/>
              <a:gdLst/>
              <a:ahLst/>
              <a:cxnLst/>
              <a:rect l="0" t="0" r="0" b="0"/>
              <a:pathLst>
                <a:path w="6618" h="4683">
                  <a:moveTo>
                    <a:pt x="6205" y="4624"/>
                  </a:moveTo>
                  <a:lnTo>
                    <a:pt x="4591" y="4683"/>
                  </a:lnTo>
                  <a:lnTo>
                    <a:pt x="0" y="936"/>
                  </a:lnTo>
                  <a:lnTo>
                    <a:pt x="3680" y="0"/>
                  </a:lnTo>
                  <a:lnTo>
                    <a:pt x="5488" y="1624"/>
                  </a:lnTo>
                  <a:lnTo>
                    <a:pt x="6618" y="3231"/>
                  </a:lnTo>
                  <a:lnTo>
                    <a:pt x="6205" y="462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2" name="Polygon form 1542"/>
            <p:cNvSpPr/>
            <p:nvPr/>
          </p:nvSpPr>
          <p:spPr>
            <a:xfrm>
              <a:off x="1206242" y="4768364"/>
              <a:ext cx="4774" cy="3475"/>
            </a:xfrm>
            <a:custGeom>
              <a:avLst/>
              <a:gdLst/>
              <a:ahLst/>
              <a:cxnLst/>
              <a:rect l="0" t="0" r="0" b="0"/>
              <a:pathLst>
                <a:path w="4774" h="3475">
                  <a:moveTo>
                    <a:pt x="4774" y="1743"/>
                  </a:moveTo>
                  <a:lnTo>
                    <a:pt x="3249" y="3475"/>
                  </a:lnTo>
                  <a:lnTo>
                    <a:pt x="643" y="2484"/>
                  </a:lnTo>
                  <a:lnTo>
                    <a:pt x="0" y="219"/>
                  </a:lnTo>
                  <a:lnTo>
                    <a:pt x="3898" y="0"/>
                  </a:lnTo>
                  <a:lnTo>
                    <a:pt x="4774" y="1743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3" name="Polygon form 1543"/>
            <p:cNvSpPr/>
            <p:nvPr/>
          </p:nvSpPr>
          <p:spPr>
            <a:xfrm>
              <a:off x="1236358" y="4780977"/>
              <a:ext cx="2555" cy="7712"/>
            </a:xfrm>
            <a:custGeom>
              <a:avLst/>
              <a:gdLst/>
              <a:ahLst/>
              <a:cxnLst/>
              <a:rect l="0" t="0" r="0" b="0"/>
              <a:pathLst>
                <a:path w="2555" h="7712">
                  <a:moveTo>
                    <a:pt x="2321" y="4120"/>
                  </a:moveTo>
                  <a:lnTo>
                    <a:pt x="0" y="7712"/>
                  </a:lnTo>
                  <a:lnTo>
                    <a:pt x="13" y="3694"/>
                  </a:lnTo>
                  <a:lnTo>
                    <a:pt x="861" y="1790"/>
                  </a:lnTo>
                  <a:lnTo>
                    <a:pt x="1813" y="0"/>
                  </a:lnTo>
                  <a:lnTo>
                    <a:pt x="2555" y="1575"/>
                  </a:lnTo>
                  <a:lnTo>
                    <a:pt x="2321" y="412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4" name="Polygon form 1544"/>
            <p:cNvSpPr/>
            <p:nvPr/>
          </p:nvSpPr>
          <p:spPr>
            <a:xfrm>
              <a:off x="974558" y="4579083"/>
              <a:ext cx="102079" cy="133878"/>
            </a:xfrm>
            <a:custGeom>
              <a:avLst/>
              <a:gdLst/>
              <a:ahLst/>
              <a:cxnLst/>
              <a:rect l="0" t="0" r="0" b="0"/>
              <a:pathLst>
                <a:path w="102079" h="133878">
                  <a:moveTo>
                    <a:pt x="21410" y="0"/>
                  </a:moveTo>
                  <a:lnTo>
                    <a:pt x="26858" y="5485"/>
                  </a:lnTo>
                  <a:lnTo>
                    <a:pt x="27654" y="9442"/>
                  </a:lnTo>
                  <a:lnTo>
                    <a:pt x="29765" y="11855"/>
                  </a:lnTo>
                  <a:lnTo>
                    <a:pt x="30346" y="14330"/>
                  </a:lnTo>
                  <a:lnTo>
                    <a:pt x="27625" y="13790"/>
                  </a:lnTo>
                  <a:lnTo>
                    <a:pt x="30080" y="19081"/>
                  </a:lnTo>
                  <a:lnTo>
                    <a:pt x="34402" y="22001"/>
                  </a:lnTo>
                  <a:lnTo>
                    <a:pt x="40271" y="25186"/>
                  </a:lnTo>
                  <a:lnTo>
                    <a:pt x="38573" y="27482"/>
                  </a:lnTo>
                  <a:lnTo>
                    <a:pt x="38328" y="32079"/>
                  </a:lnTo>
                  <a:lnTo>
                    <a:pt x="42279" y="33780"/>
                  </a:lnTo>
                  <a:lnTo>
                    <a:pt x="46276" y="36032"/>
                  </a:lnTo>
                  <a:lnTo>
                    <a:pt x="51670" y="38578"/>
                  </a:lnTo>
                  <a:lnTo>
                    <a:pt x="56795" y="39013"/>
                  </a:lnTo>
                  <a:lnTo>
                    <a:pt x="59501" y="41414"/>
                  </a:lnTo>
                  <a:lnTo>
                    <a:pt x="62422" y="41768"/>
                  </a:lnTo>
                  <a:lnTo>
                    <a:pt x="67077" y="42733"/>
                  </a:lnTo>
                  <a:lnTo>
                    <a:pt x="70083" y="42528"/>
                  </a:lnTo>
                  <a:lnTo>
                    <a:pt x="70009" y="40572"/>
                  </a:lnTo>
                  <a:lnTo>
                    <a:pt x="68729" y="37481"/>
                  </a:lnTo>
                  <a:lnTo>
                    <a:pt x="68453" y="35361"/>
                  </a:lnTo>
                  <a:lnTo>
                    <a:pt x="70378" y="34236"/>
                  </a:lnTo>
                  <a:lnTo>
                    <a:pt x="71707" y="38080"/>
                  </a:lnTo>
                  <a:lnTo>
                    <a:pt x="72041" y="39058"/>
                  </a:lnTo>
                  <a:lnTo>
                    <a:pt x="75818" y="40780"/>
                  </a:lnTo>
                  <a:lnTo>
                    <a:pt x="77898" y="39916"/>
                  </a:lnTo>
                  <a:lnTo>
                    <a:pt x="81045" y="40113"/>
                  </a:lnTo>
                  <a:lnTo>
                    <a:pt x="83963" y="39839"/>
                  </a:lnTo>
                  <a:lnTo>
                    <a:pt x="83399" y="36808"/>
                  </a:lnTo>
                  <a:lnTo>
                    <a:pt x="81499" y="35306"/>
                  </a:lnTo>
                  <a:lnTo>
                    <a:pt x="84236" y="34559"/>
                  </a:lnTo>
                  <a:lnTo>
                    <a:pt x="86466" y="30751"/>
                  </a:lnTo>
                  <a:lnTo>
                    <a:pt x="89669" y="27420"/>
                  </a:lnTo>
                  <a:lnTo>
                    <a:pt x="93035" y="28480"/>
                  </a:lnTo>
                  <a:lnTo>
                    <a:pt x="94950" y="26279"/>
                  </a:lnTo>
                  <a:lnTo>
                    <a:pt x="97567" y="29258"/>
                  </a:lnTo>
                  <a:lnTo>
                    <a:pt x="96979" y="31388"/>
                  </a:lnTo>
                  <a:lnTo>
                    <a:pt x="101071" y="31934"/>
                  </a:lnTo>
                  <a:lnTo>
                    <a:pt x="101899" y="33793"/>
                  </a:lnTo>
                  <a:lnTo>
                    <a:pt x="100904" y="34760"/>
                  </a:lnTo>
                  <a:lnTo>
                    <a:pt x="102079" y="37785"/>
                  </a:lnTo>
                  <a:lnTo>
                    <a:pt x="99243" y="37015"/>
                  </a:lnTo>
                  <a:lnTo>
                    <a:pt x="95516" y="40642"/>
                  </a:lnTo>
                  <a:lnTo>
                    <a:pt x="96391" y="43462"/>
                  </a:lnTo>
                  <a:lnTo>
                    <a:pt x="95470" y="47690"/>
                  </a:lnTo>
                  <a:lnTo>
                    <a:pt x="95897" y="50104"/>
                  </a:lnTo>
                  <a:lnTo>
                    <a:pt x="95270" y="54244"/>
                  </a:lnTo>
                  <a:lnTo>
                    <a:pt x="92132" y="53235"/>
                  </a:lnTo>
                  <a:lnTo>
                    <a:pt x="93198" y="58350"/>
                  </a:lnTo>
                  <a:lnTo>
                    <a:pt x="92750" y="60064"/>
                  </a:lnTo>
                  <a:lnTo>
                    <a:pt x="93612" y="62147"/>
                  </a:lnTo>
                  <a:lnTo>
                    <a:pt x="92049" y="63386"/>
                  </a:lnTo>
                  <a:lnTo>
                    <a:pt x="88335" y="55631"/>
                  </a:lnTo>
                  <a:lnTo>
                    <a:pt x="87325" y="55686"/>
                  </a:lnTo>
                  <a:lnTo>
                    <a:pt x="87447" y="58859"/>
                  </a:lnTo>
                  <a:lnTo>
                    <a:pt x="84850" y="56382"/>
                  </a:lnTo>
                  <a:lnTo>
                    <a:pt x="85330" y="53535"/>
                  </a:lnTo>
                  <a:lnTo>
                    <a:pt x="86902" y="53185"/>
                  </a:lnTo>
                  <a:lnTo>
                    <a:pt x="87573" y="48948"/>
                  </a:lnTo>
                  <a:lnTo>
                    <a:pt x="85259" y="48194"/>
                  </a:lnTo>
                  <a:lnTo>
                    <a:pt x="81891" y="48405"/>
                  </a:lnTo>
                  <a:lnTo>
                    <a:pt x="78252" y="47871"/>
                  </a:lnTo>
                  <a:lnTo>
                    <a:pt x="77083" y="44469"/>
                  </a:lnTo>
                  <a:lnTo>
                    <a:pt x="75285" y="44298"/>
                  </a:lnTo>
                  <a:lnTo>
                    <a:pt x="71871" y="42297"/>
                  </a:lnTo>
                  <a:lnTo>
                    <a:pt x="71413" y="45675"/>
                  </a:lnTo>
                  <a:lnTo>
                    <a:pt x="74677" y="48167"/>
                  </a:lnTo>
                  <a:lnTo>
                    <a:pt x="72828" y="50085"/>
                  </a:lnTo>
                  <a:lnTo>
                    <a:pt x="72434" y="51904"/>
                  </a:lnTo>
                  <a:lnTo>
                    <a:pt x="74994" y="53134"/>
                  </a:lnTo>
                  <a:lnTo>
                    <a:pt x="75043" y="56117"/>
                  </a:lnTo>
                  <a:lnTo>
                    <a:pt x="77135" y="59765"/>
                  </a:lnTo>
                  <a:lnTo>
                    <a:pt x="78576" y="63795"/>
                  </a:lnTo>
                  <a:lnTo>
                    <a:pt x="78419" y="65609"/>
                  </a:lnTo>
                  <a:lnTo>
                    <a:pt x="75888" y="65633"/>
                  </a:lnTo>
                  <a:lnTo>
                    <a:pt x="71526" y="66806"/>
                  </a:lnTo>
                  <a:lnTo>
                    <a:pt x="72463" y="70494"/>
                  </a:lnTo>
                  <a:lnTo>
                    <a:pt x="71026" y="73463"/>
                  </a:lnTo>
                  <a:lnTo>
                    <a:pt x="66257" y="76927"/>
                  </a:lnTo>
                  <a:lnTo>
                    <a:pt x="63048" y="82816"/>
                  </a:lnTo>
                  <a:lnTo>
                    <a:pt x="60720" y="85982"/>
                  </a:lnTo>
                  <a:lnTo>
                    <a:pt x="57462" y="89283"/>
                  </a:lnTo>
                  <a:lnTo>
                    <a:pt x="57784" y="91536"/>
                  </a:lnTo>
                  <a:lnTo>
                    <a:pt x="56077" y="92787"/>
                  </a:lnTo>
                  <a:lnTo>
                    <a:pt x="52924" y="94618"/>
                  </a:lnTo>
                  <a:lnTo>
                    <a:pt x="51196" y="94916"/>
                  </a:lnTo>
                  <a:lnTo>
                    <a:pt x="50552" y="98670"/>
                  </a:lnTo>
                  <a:lnTo>
                    <a:pt x="52116" y="105017"/>
                  </a:lnTo>
                  <a:lnTo>
                    <a:pt x="52776" y="109073"/>
                  </a:lnTo>
                  <a:lnTo>
                    <a:pt x="51655" y="113751"/>
                  </a:lnTo>
                  <a:lnTo>
                    <a:pt x="52417" y="122068"/>
                  </a:lnTo>
                  <a:lnTo>
                    <a:pt x="50463" y="122334"/>
                  </a:lnTo>
                  <a:lnTo>
                    <a:pt x="49031" y="126089"/>
                  </a:lnTo>
                  <a:lnTo>
                    <a:pt x="50319" y="127687"/>
                  </a:lnTo>
                  <a:lnTo>
                    <a:pt x="46937" y="129117"/>
                  </a:lnTo>
                  <a:lnTo>
                    <a:pt x="45882" y="132457"/>
                  </a:lnTo>
                  <a:lnTo>
                    <a:pt x="44438" y="133878"/>
                  </a:lnTo>
                  <a:lnTo>
                    <a:pt x="40506" y="129358"/>
                  </a:lnTo>
                  <a:lnTo>
                    <a:pt x="38216" y="122548"/>
                  </a:lnTo>
                  <a:lnTo>
                    <a:pt x="36332" y="117651"/>
                  </a:lnTo>
                  <a:lnTo>
                    <a:pt x="34788" y="115365"/>
                  </a:lnTo>
                  <a:lnTo>
                    <a:pt x="32317" y="110718"/>
                  </a:lnTo>
                  <a:lnTo>
                    <a:pt x="30739" y="104647"/>
                  </a:lnTo>
                  <a:lnTo>
                    <a:pt x="29745" y="101620"/>
                  </a:lnTo>
                  <a:lnTo>
                    <a:pt x="25515" y="95010"/>
                  </a:lnTo>
                  <a:lnTo>
                    <a:pt x="22727" y="85632"/>
                  </a:lnTo>
                  <a:lnTo>
                    <a:pt x="20721" y="79450"/>
                  </a:lnTo>
                  <a:lnTo>
                    <a:pt x="19842" y="73576"/>
                  </a:lnTo>
                  <a:lnTo>
                    <a:pt x="18392" y="69056"/>
                  </a:lnTo>
                  <a:lnTo>
                    <a:pt x="13439" y="72093"/>
                  </a:lnTo>
                  <a:lnTo>
                    <a:pt x="10723" y="71578"/>
                  </a:lnTo>
                  <a:lnTo>
                    <a:pt x="4940" y="65842"/>
                  </a:lnTo>
                  <a:lnTo>
                    <a:pt x="6438" y="64050"/>
                  </a:lnTo>
                  <a:lnTo>
                    <a:pt x="5029" y="62183"/>
                  </a:lnTo>
                  <a:lnTo>
                    <a:pt x="0" y="58202"/>
                  </a:lnTo>
                  <a:lnTo>
                    <a:pt x="1894" y="54917"/>
                  </a:lnTo>
                  <a:lnTo>
                    <a:pt x="9997" y="54699"/>
                  </a:lnTo>
                  <a:lnTo>
                    <a:pt x="8493" y="50572"/>
                  </a:lnTo>
                  <a:lnTo>
                    <a:pt x="5965" y="48186"/>
                  </a:lnTo>
                  <a:lnTo>
                    <a:pt x="4824" y="44484"/>
                  </a:lnTo>
                  <a:lnTo>
                    <a:pt x="2006" y="42393"/>
                  </a:lnTo>
                  <a:lnTo>
                    <a:pt x="4974" y="37210"/>
                  </a:lnTo>
                  <a:lnTo>
                    <a:pt x="9264" y="37437"/>
                  </a:lnTo>
                  <a:lnTo>
                    <a:pt x="11934" y="32246"/>
                  </a:lnTo>
                  <a:lnTo>
                    <a:pt x="13056" y="27266"/>
                  </a:lnTo>
                  <a:lnTo>
                    <a:pt x="15356" y="22292"/>
                  </a:lnTo>
                  <a:lnTo>
                    <a:pt x="14434" y="18853"/>
                  </a:lnTo>
                  <a:lnTo>
                    <a:pt x="16741" y="15941"/>
                  </a:lnTo>
                  <a:lnTo>
                    <a:pt x="13252" y="13675"/>
                  </a:lnTo>
                  <a:lnTo>
                    <a:pt x="11154" y="10465"/>
                  </a:lnTo>
                  <a:lnTo>
                    <a:pt x="8756" y="6297"/>
                  </a:lnTo>
                  <a:lnTo>
                    <a:pt x="9897" y="4148"/>
                  </a:lnTo>
                  <a:lnTo>
                    <a:pt x="15545" y="5094"/>
                  </a:lnTo>
                  <a:lnTo>
                    <a:pt x="19242" y="4206"/>
                  </a:lnTo>
                  <a:lnTo>
                    <a:pt x="21410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5" name="Polygon form 1545"/>
            <p:cNvSpPr/>
            <p:nvPr/>
          </p:nvSpPr>
          <p:spPr>
            <a:xfrm>
              <a:off x="690398" y="4492692"/>
              <a:ext cx="12717" cy="16257"/>
            </a:xfrm>
            <a:custGeom>
              <a:avLst/>
              <a:gdLst/>
              <a:ahLst/>
              <a:cxnLst/>
              <a:rect l="0" t="0" r="0" b="0"/>
              <a:pathLst>
                <a:path w="12717" h="16257">
                  <a:moveTo>
                    <a:pt x="12329" y="5964"/>
                  </a:moveTo>
                  <a:lnTo>
                    <a:pt x="12717" y="9325"/>
                  </a:lnTo>
                  <a:lnTo>
                    <a:pt x="10179" y="13511"/>
                  </a:lnTo>
                  <a:lnTo>
                    <a:pt x="4446" y="16257"/>
                  </a:lnTo>
                  <a:lnTo>
                    <a:pt x="0" y="15516"/>
                  </a:lnTo>
                  <a:lnTo>
                    <a:pt x="2837" y="10625"/>
                  </a:lnTo>
                  <a:lnTo>
                    <a:pt x="1483" y="5834"/>
                  </a:lnTo>
                  <a:lnTo>
                    <a:pt x="5903" y="2182"/>
                  </a:lnTo>
                  <a:lnTo>
                    <a:pt x="8340" y="0"/>
                  </a:lnTo>
                  <a:lnTo>
                    <a:pt x="8855" y="2522"/>
                  </a:lnTo>
                  <a:lnTo>
                    <a:pt x="8099" y="5037"/>
                  </a:lnTo>
                  <a:lnTo>
                    <a:pt x="10021" y="4983"/>
                  </a:lnTo>
                  <a:lnTo>
                    <a:pt x="12329" y="596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6" name="Polygon form 1546"/>
            <p:cNvSpPr/>
            <p:nvPr/>
          </p:nvSpPr>
          <p:spPr>
            <a:xfrm>
              <a:off x="874460" y="4563156"/>
              <a:ext cx="79664" cy="68104"/>
            </a:xfrm>
            <a:custGeom>
              <a:avLst/>
              <a:gdLst/>
              <a:ahLst/>
              <a:cxnLst/>
              <a:rect l="0" t="0" r="0" b="0"/>
              <a:pathLst>
                <a:path w="79664" h="68104">
                  <a:moveTo>
                    <a:pt x="36124" y="10996"/>
                  </a:moveTo>
                  <a:lnTo>
                    <a:pt x="38975" y="9978"/>
                  </a:lnTo>
                  <a:lnTo>
                    <a:pt x="40826" y="7178"/>
                  </a:lnTo>
                  <a:lnTo>
                    <a:pt x="43172" y="7238"/>
                  </a:lnTo>
                  <a:lnTo>
                    <a:pt x="44483" y="6301"/>
                  </a:lnTo>
                  <a:lnTo>
                    <a:pt x="47045" y="6655"/>
                  </a:lnTo>
                  <a:lnTo>
                    <a:pt x="51450" y="8936"/>
                  </a:lnTo>
                  <a:lnTo>
                    <a:pt x="54345" y="9360"/>
                  </a:lnTo>
                  <a:lnTo>
                    <a:pt x="59336" y="13443"/>
                  </a:lnTo>
                  <a:lnTo>
                    <a:pt x="61975" y="13522"/>
                  </a:lnTo>
                  <a:lnTo>
                    <a:pt x="63246" y="17528"/>
                  </a:lnTo>
                  <a:lnTo>
                    <a:pt x="63193" y="23528"/>
                  </a:lnTo>
                  <a:lnTo>
                    <a:pt x="62998" y="27036"/>
                  </a:lnTo>
                  <a:lnTo>
                    <a:pt x="64695" y="27691"/>
                  </a:lnTo>
                  <a:lnTo>
                    <a:pt x="63748" y="30358"/>
                  </a:lnTo>
                  <a:lnTo>
                    <a:pt x="65727" y="34137"/>
                  </a:lnTo>
                  <a:lnTo>
                    <a:pt x="66639" y="37165"/>
                  </a:lnTo>
                  <a:lnTo>
                    <a:pt x="69517" y="37887"/>
                  </a:lnTo>
                  <a:lnTo>
                    <a:pt x="70444" y="40959"/>
                  </a:lnTo>
                  <a:lnTo>
                    <a:pt x="68043" y="45397"/>
                  </a:lnTo>
                  <a:lnTo>
                    <a:pt x="70317" y="47863"/>
                  </a:lnTo>
                  <a:lnTo>
                    <a:pt x="72325" y="50714"/>
                  </a:lnTo>
                  <a:lnTo>
                    <a:pt x="76190" y="52722"/>
                  </a:lnTo>
                  <a:lnTo>
                    <a:pt x="77075" y="56943"/>
                  </a:lnTo>
                  <a:lnTo>
                    <a:pt x="78961" y="57671"/>
                  </a:lnTo>
                  <a:lnTo>
                    <a:pt x="79664" y="59873"/>
                  </a:lnTo>
                  <a:lnTo>
                    <a:pt x="74826" y="62495"/>
                  </a:lnTo>
                  <a:lnTo>
                    <a:pt x="74378" y="68104"/>
                  </a:lnTo>
                  <a:lnTo>
                    <a:pt x="67230" y="66828"/>
                  </a:lnTo>
                  <a:lnTo>
                    <a:pt x="63051" y="65826"/>
                  </a:lnTo>
                  <a:lnTo>
                    <a:pt x="58811" y="65304"/>
                  </a:lnTo>
                  <a:lnTo>
                    <a:pt x="56314" y="59478"/>
                  </a:lnTo>
                  <a:lnTo>
                    <a:pt x="54428" y="58675"/>
                  </a:lnTo>
                  <a:lnTo>
                    <a:pt x="51759" y="59597"/>
                  </a:lnTo>
                  <a:lnTo>
                    <a:pt x="48431" y="61996"/>
                  </a:lnTo>
                  <a:lnTo>
                    <a:pt x="43718" y="60517"/>
                  </a:lnTo>
                  <a:lnTo>
                    <a:pt x="39472" y="56937"/>
                  </a:lnTo>
                  <a:lnTo>
                    <a:pt x="35755" y="55660"/>
                  </a:lnTo>
                  <a:lnTo>
                    <a:pt x="32632" y="51196"/>
                  </a:lnTo>
                  <a:lnTo>
                    <a:pt x="28957" y="44913"/>
                  </a:lnTo>
                  <a:lnTo>
                    <a:pt x="27137" y="45730"/>
                  </a:lnTo>
                  <a:lnTo>
                    <a:pt x="24594" y="44208"/>
                  </a:lnTo>
                  <a:lnTo>
                    <a:pt x="23536" y="46096"/>
                  </a:lnTo>
                  <a:lnTo>
                    <a:pt x="21151" y="43643"/>
                  </a:lnTo>
                  <a:lnTo>
                    <a:pt x="20717" y="41112"/>
                  </a:lnTo>
                  <a:lnTo>
                    <a:pt x="19569" y="41140"/>
                  </a:lnTo>
                  <a:lnTo>
                    <a:pt x="19607" y="37684"/>
                  </a:lnTo>
                  <a:lnTo>
                    <a:pt x="17176" y="34119"/>
                  </a:lnTo>
                  <a:lnTo>
                    <a:pt x="12378" y="31621"/>
                  </a:lnTo>
                  <a:lnTo>
                    <a:pt x="9173" y="27171"/>
                  </a:lnTo>
                  <a:lnTo>
                    <a:pt x="9371" y="23449"/>
                  </a:lnTo>
                  <a:lnTo>
                    <a:pt x="10866" y="21768"/>
                  </a:lnTo>
                  <a:lnTo>
                    <a:pt x="10112" y="19004"/>
                  </a:lnTo>
                  <a:lnTo>
                    <a:pt x="7556" y="17640"/>
                  </a:lnTo>
                  <a:lnTo>
                    <a:pt x="4280" y="12044"/>
                  </a:lnTo>
                  <a:lnTo>
                    <a:pt x="1687" y="8298"/>
                  </a:lnTo>
                  <a:lnTo>
                    <a:pt x="2097" y="6814"/>
                  </a:lnTo>
                  <a:lnTo>
                    <a:pt x="0" y="1412"/>
                  </a:lnTo>
                  <a:lnTo>
                    <a:pt x="2096" y="0"/>
                  </a:lnTo>
                  <a:lnTo>
                    <a:pt x="2988" y="1771"/>
                  </a:lnTo>
                  <a:lnTo>
                    <a:pt x="5152" y="3910"/>
                  </a:lnTo>
                  <a:lnTo>
                    <a:pt x="7643" y="4475"/>
                  </a:lnTo>
                  <a:lnTo>
                    <a:pt x="8867" y="4301"/>
                  </a:lnTo>
                  <a:lnTo>
                    <a:pt x="12227" y="688"/>
                  </a:lnTo>
                  <a:lnTo>
                    <a:pt x="13443" y="301"/>
                  </a:lnTo>
                  <a:lnTo>
                    <a:pt x="14748" y="1662"/>
                  </a:lnTo>
                  <a:lnTo>
                    <a:pt x="14042" y="4042"/>
                  </a:lnTo>
                  <a:lnTo>
                    <a:pt x="16702" y="6463"/>
                  </a:lnTo>
                  <a:lnTo>
                    <a:pt x="17515" y="6201"/>
                  </a:lnTo>
                  <a:lnTo>
                    <a:pt x="19322" y="9668"/>
                  </a:lnTo>
                  <a:lnTo>
                    <a:pt x="22819" y="10561"/>
                  </a:lnTo>
                  <a:lnTo>
                    <a:pt x="25724" y="12872"/>
                  </a:lnTo>
                  <a:lnTo>
                    <a:pt x="30853" y="13544"/>
                  </a:lnTo>
                  <a:lnTo>
                    <a:pt x="36032" y="12118"/>
                  </a:lnTo>
                  <a:lnTo>
                    <a:pt x="36124" y="10996"/>
                  </a:lnTo>
                  <a:close/>
                </a:path>
              </a:pathLst>
            </a:custGeom>
            <a:solidFill>
              <a:srgbClr val="005A32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7" name="Polygon form 1547"/>
            <p:cNvSpPr/>
            <p:nvPr/>
          </p:nvSpPr>
          <p:spPr>
            <a:xfrm>
              <a:off x="860505" y="4574358"/>
              <a:ext cx="37491" cy="38989"/>
            </a:xfrm>
            <a:custGeom>
              <a:avLst/>
              <a:gdLst/>
              <a:ahLst/>
              <a:cxnLst/>
              <a:rect l="0" t="0" r="0" b="0"/>
              <a:pathLst>
                <a:path w="37491" h="38989">
                  <a:moveTo>
                    <a:pt x="21511" y="6438"/>
                  </a:moveTo>
                  <a:lnTo>
                    <a:pt x="24067" y="7802"/>
                  </a:lnTo>
                  <a:lnTo>
                    <a:pt x="24820" y="10566"/>
                  </a:lnTo>
                  <a:lnTo>
                    <a:pt x="23326" y="12247"/>
                  </a:lnTo>
                  <a:lnTo>
                    <a:pt x="23128" y="15968"/>
                  </a:lnTo>
                  <a:lnTo>
                    <a:pt x="26332" y="20419"/>
                  </a:lnTo>
                  <a:lnTo>
                    <a:pt x="31131" y="22916"/>
                  </a:lnTo>
                  <a:lnTo>
                    <a:pt x="33562" y="26482"/>
                  </a:lnTo>
                  <a:lnTo>
                    <a:pt x="33523" y="29938"/>
                  </a:lnTo>
                  <a:lnTo>
                    <a:pt x="34672" y="29909"/>
                  </a:lnTo>
                  <a:lnTo>
                    <a:pt x="35105" y="32440"/>
                  </a:lnTo>
                  <a:lnTo>
                    <a:pt x="37491" y="34893"/>
                  </a:lnTo>
                  <a:lnTo>
                    <a:pt x="35310" y="34709"/>
                  </a:lnTo>
                  <a:lnTo>
                    <a:pt x="32823" y="34369"/>
                  </a:lnTo>
                  <a:lnTo>
                    <a:pt x="30838" y="38989"/>
                  </a:lnTo>
                  <a:lnTo>
                    <a:pt x="24040" y="38751"/>
                  </a:lnTo>
                  <a:lnTo>
                    <a:pt x="12530" y="29420"/>
                  </a:lnTo>
                  <a:lnTo>
                    <a:pt x="6720" y="26212"/>
                  </a:lnTo>
                  <a:lnTo>
                    <a:pt x="2227" y="25014"/>
                  </a:lnTo>
                  <a:lnTo>
                    <a:pt x="0" y="19279"/>
                  </a:lnTo>
                  <a:lnTo>
                    <a:pt x="7151" y="14188"/>
                  </a:lnTo>
                  <a:lnTo>
                    <a:pt x="7597" y="8434"/>
                  </a:lnTo>
                  <a:lnTo>
                    <a:pt x="6711" y="4984"/>
                  </a:lnTo>
                  <a:lnTo>
                    <a:pt x="8437" y="3769"/>
                  </a:lnTo>
                  <a:lnTo>
                    <a:pt x="9732" y="772"/>
                  </a:lnTo>
                  <a:lnTo>
                    <a:pt x="11103" y="0"/>
                  </a:lnTo>
                  <a:lnTo>
                    <a:pt x="15265" y="510"/>
                  </a:lnTo>
                  <a:lnTo>
                    <a:pt x="16705" y="1685"/>
                  </a:lnTo>
                  <a:lnTo>
                    <a:pt x="18234" y="842"/>
                  </a:lnTo>
                  <a:lnTo>
                    <a:pt x="21511" y="6438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8" name="Polygon form 1548"/>
            <p:cNvSpPr/>
            <p:nvPr/>
          </p:nvSpPr>
          <p:spPr>
            <a:xfrm>
              <a:off x="656013" y="4438909"/>
              <a:ext cx="28782" cy="14134"/>
            </a:xfrm>
            <a:custGeom>
              <a:avLst/>
              <a:gdLst/>
              <a:ahLst/>
              <a:cxnLst/>
              <a:rect l="0" t="0" r="0" b="0"/>
              <a:pathLst>
                <a:path w="28782" h="14134">
                  <a:moveTo>
                    <a:pt x="27063" y="389"/>
                  </a:moveTo>
                  <a:lnTo>
                    <a:pt x="26077" y="3422"/>
                  </a:lnTo>
                  <a:lnTo>
                    <a:pt x="28782" y="6662"/>
                  </a:lnTo>
                  <a:lnTo>
                    <a:pt x="24807" y="10202"/>
                  </a:lnTo>
                  <a:lnTo>
                    <a:pt x="16403" y="13314"/>
                  </a:lnTo>
                  <a:lnTo>
                    <a:pt x="13882" y="14134"/>
                  </a:lnTo>
                  <a:lnTo>
                    <a:pt x="10319" y="13385"/>
                  </a:lnTo>
                  <a:lnTo>
                    <a:pt x="2824" y="11762"/>
                  </a:lnTo>
                  <a:lnTo>
                    <a:pt x="5905" y="9737"/>
                  </a:lnTo>
                  <a:lnTo>
                    <a:pt x="353" y="7329"/>
                  </a:lnTo>
                  <a:lnTo>
                    <a:pt x="5353" y="6512"/>
                  </a:lnTo>
                  <a:lnTo>
                    <a:pt x="5482" y="5131"/>
                  </a:lnTo>
                  <a:lnTo>
                    <a:pt x="0" y="3930"/>
                  </a:lnTo>
                  <a:lnTo>
                    <a:pt x="2418" y="910"/>
                  </a:lnTo>
                  <a:lnTo>
                    <a:pt x="6608" y="293"/>
                  </a:lnTo>
                  <a:lnTo>
                    <a:pt x="10243" y="3551"/>
                  </a:lnTo>
                  <a:lnTo>
                    <a:pt x="14750" y="1062"/>
                  </a:lnTo>
                  <a:lnTo>
                    <a:pt x="17933" y="2441"/>
                  </a:lnTo>
                  <a:lnTo>
                    <a:pt x="22662" y="0"/>
                  </a:lnTo>
                  <a:lnTo>
                    <a:pt x="27063" y="389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9" name="Polygon form 1549"/>
            <p:cNvSpPr/>
            <p:nvPr/>
          </p:nvSpPr>
          <p:spPr>
            <a:xfrm>
              <a:off x="845574" y="4594320"/>
              <a:ext cx="4703" cy="17910"/>
            </a:xfrm>
            <a:custGeom>
              <a:avLst/>
              <a:gdLst/>
              <a:ahLst/>
              <a:cxnLst/>
              <a:rect l="0" t="0" r="0" b="0"/>
              <a:pathLst>
                <a:path w="4703" h="17910">
                  <a:moveTo>
                    <a:pt x="4381" y="2693"/>
                  </a:moveTo>
                  <a:lnTo>
                    <a:pt x="3942" y="4194"/>
                  </a:lnTo>
                  <a:lnTo>
                    <a:pt x="2566" y="3563"/>
                  </a:lnTo>
                  <a:lnTo>
                    <a:pt x="2195" y="6724"/>
                  </a:lnTo>
                  <a:lnTo>
                    <a:pt x="3160" y="7239"/>
                  </a:lnTo>
                  <a:lnTo>
                    <a:pt x="2320" y="7905"/>
                  </a:lnTo>
                  <a:lnTo>
                    <a:pt x="2310" y="9153"/>
                  </a:lnTo>
                  <a:lnTo>
                    <a:pt x="3926" y="8482"/>
                  </a:lnTo>
                  <a:lnTo>
                    <a:pt x="4227" y="10320"/>
                  </a:lnTo>
                  <a:lnTo>
                    <a:pt x="3279" y="17910"/>
                  </a:lnTo>
                  <a:lnTo>
                    <a:pt x="0" y="9826"/>
                  </a:lnTo>
                  <a:lnTo>
                    <a:pt x="868" y="8251"/>
                  </a:lnTo>
                  <a:lnTo>
                    <a:pt x="592" y="7988"/>
                  </a:lnTo>
                  <a:lnTo>
                    <a:pt x="1282" y="5762"/>
                  </a:lnTo>
                  <a:lnTo>
                    <a:pt x="1579" y="2183"/>
                  </a:lnTo>
                  <a:lnTo>
                    <a:pt x="1942" y="978"/>
                  </a:lnTo>
                  <a:lnTo>
                    <a:pt x="2035" y="927"/>
                  </a:lnTo>
                  <a:lnTo>
                    <a:pt x="3230" y="914"/>
                  </a:lnTo>
                  <a:lnTo>
                    <a:pt x="3455" y="80"/>
                  </a:lnTo>
                  <a:lnTo>
                    <a:pt x="4404" y="0"/>
                  </a:lnTo>
                  <a:lnTo>
                    <a:pt x="4703" y="1934"/>
                  </a:lnTo>
                  <a:lnTo>
                    <a:pt x="4309" y="2662"/>
                  </a:lnTo>
                  <a:lnTo>
                    <a:pt x="4381" y="269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0" name="Polygon form 1550"/>
            <p:cNvSpPr/>
            <p:nvPr/>
          </p:nvSpPr>
          <p:spPr>
            <a:xfrm>
              <a:off x="744550" y="4530273"/>
              <a:ext cx="41147" cy="43197"/>
            </a:xfrm>
            <a:custGeom>
              <a:avLst/>
              <a:gdLst/>
              <a:ahLst/>
              <a:cxnLst/>
              <a:rect l="0" t="0" r="0" b="0"/>
              <a:pathLst>
                <a:path w="41147" h="43197">
                  <a:moveTo>
                    <a:pt x="18277" y="1629"/>
                  </a:moveTo>
                  <a:lnTo>
                    <a:pt x="23080" y="2802"/>
                  </a:lnTo>
                  <a:lnTo>
                    <a:pt x="22885" y="5121"/>
                  </a:lnTo>
                  <a:lnTo>
                    <a:pt x="23821" y="7116"/>
                  </a:lnTo>
                  <a:lnTo>
                    <a:pt x="21128" y="6455"/>
                  </a:lnTo>
                  <a:lnTo>
                    <a:pt x="18531" y="8147"/>
                  </a:lnTo>
                  <a:lnTo>
                    <a:pt x="18860" y="10480"/>
                  </a:lnTo>
                  <a:lnTo>
                    <a:pt x="18532" y="11823"/>
                  </a:lnTo>
                  <a:lnTo>
                    <a:pt x="19778" y="14208"/>
                  </a:lnTo>
                  <a:lnTo>
                    <a:pt x="23084" y="16550"/>
                  </a:lnTo>
                  <a:lnTo>
                    <a:pt x="25039" y="20423"/>
                  </a:lnTo>
                  <a:lnTo>
                    <a:pt x="29078" y="24179"/>
                  </a:lnTo>
                  <a:lnTo>
                    <a:pt x="31747" y="24124"/>
                  </a:lnTo>
                  <a:lnTo>
                    <a:pt x="32654" y="25156"/>
                  </a:lnTo>
                  <a:lnTo>
                    <a:pt x="31765" y="26102"/>
                  </a:lnTo>
                  <a:lnTo>
                    <a:pt x="34953" y="27772"/>
                  </a:lnTo>
                  <a:lnTo>
                    <a:pt x="37579" y="29169"/>
                  </a:lnTo>
                  <a:lnTo>
                    <a:pt x="40720" y="31591"/>
                  </a:lnTo>
                  <a:lnTo>
                    <a:pt x="41147" y="32466"/>
                  </a:lnTo>
                  <a:lnTo>
                    <a:pt x="40638" y="34158"/>
                  </a:lnTo>
                  <a:lnTo>
                    <a:pt x="38552" y="31982"/>
                  </a:lnTo>
                  <a:lnTo>
                    <a:pt x="35504" y="31238"/>
                  </a:lnTo>
                  <a:lnTo>
                    <a:pt x="34275" y="34296"/>
                  </a:lnTo>
                  <a:lnTo>
                    <a:pt x="36899" y="36016"/>
                  </a:lnTo>
                  <a:lnTo>
                    <a:pt x="36666" y="38475"/>
                  </a:lnTo>
                  <a:lnTo>
                    <a:pt x="35236" y="38768"/>
                  </a:lnTo>
                  <a:lnTo>
                    <a:pt x="33651" y="42822"/>
                  </a:lnTo>
                  <a:lnTo>
                    <a:pt x="32220" y="43197"/>
                  </a:lnTo>
                  <a:lnTo>
                    <a:pt x="32141" y="41759"/>
                  </a:lnTo>
                  <a:lnTo>
                    <a:pt x="32685" y="39229"/>
                  </a:lnTo>
                  <a:lnTo>
                    <a:pt x="33372" y="38217"/>
                  </a:lnTo>
                  <a:lnTo>
                    <a:pt x="31834" y="35503"/>
                  </a:lnTo>
                  <a:lnTo>
                    <a:pt x="30621" y="33140"/>
                  </a:lnTo>
                  <a:lnTo>
                    <a:pt x="29151" y="32567"/>
                  </a:lnTo>
                  <a:lnTo>
                    <a:pt x="28002" y="30546"/>
                  </a:lnTo>
                  <a:lnTo>
                    <a:pt x="25740" y="29710"/>
                  </a:lnTo>
                  <a:lnTo>
                    <a:pt x="24140" y="27832"/>
                  </a:lnTo>
                  <a:lnTo>
                    <a:pt x="21588" y="27548"/>
                  </a:lnTo>
                  <a:lnTo>
                    <a:pt x="18796" y="25445"/>
                  </a:lnTo>
                  <a:lnTo>
                    <a:pt x="15515" y="22407"/>
                  </a:lnTo>
                  <a:lnTo>
                    <a:pt x="13069" y="19714"/>
                  </a:lnTo>
                  <a:lnTo>
                    <a:pt x="11786" y="15073"/>
                  </a:lnTo>
                  <a:lnTo>
                    <a:pt x="10086" y="14537"/>
                  </a:lnTo>
                  <a:lnTo>
                    <a:pt x="7282" y="13002"/>
                  </a:lnTo>
                  <a:lnTo>
                    <a:pt x="5764" y="13646"/>
                  </a:lnTo>
                  <a:lnTo>
                    <a:pt x="3906" y="15838"/>
                  </a:lnTo>
                  <a:lnTo>
                    <a:pt x="2518" y="16189"/>
                  </a:lnTo>
                  <a:lnTo>
                    <a:pt x="2829" y="14147"/>
                  </a:lnTo>
                  <a:lnTo>
                    <a:pt x="986" y="13559"/>
                  </a:lnTo>
                  <a:lnTo>
                    <a:pt x="0" y="9925"/>
                  </a:lnTo>
                  <a:lnTo>
                    <a:pt x="1107" y="8488"/>
                  </a:lnTo>
                  <a:lnTo>
                    <a:pt x="66" y="6728"/>
                  </a:lnTo>
                  <a:lnTo>
                    <a:pt x="156" y="5399"/>
                  </a:lnTo>
                  <a:lnTo>
                    <a:pt x="1621" y="6399"/>
                  </a:lnTo>
                  <a:lnTo>
                    <a:pt x="3215" y="6167"/>
                  </a:lnTo>
                  <a:lnTo>
                    <a:pt x="5009" y="4563"/>
                  </a:lnTo>
                  <a:lnTo>
                    <a:pt x="5616" y="5305"/>
                  </a:lnTo>
                  <a:lnTo>
                    <a:pt x="7189" y="5146"/>
                  </a:lnTo>
                  <a:lnTo>
                    <a:pt x="7818" y="3246"/>
                  </a:lnTo>
                  <a:lnTo>
                    <a:pt x="10295" y="3819"/>
                  </a:lnTo>
                  <a:lnTo>
                    <a:pt x="11710" y="3016"/>
                  </a:lnTo>
                  <a:lnTo>
                    <a:pt x="11867" y="1087"/>
                  </a:lnTo>
                  <a:lnTo>
                    <a:pt x="13902" y="1740"/>
                  </a:lnTo>
                  <a:lnTo>
                    <a:pt x="14234" y="843"/>
                  </a:lnTo>
                  <a:lnTo>
                    <a:pt x="17436" y="0"/>
                  </a:lnTo>
                  <a:lnTo>
                    <a:pt x="18277" y="162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1" name="Polygon form 1551"/>
            <p:cNvSpPr/>
            <p:nvPr/>
          </p:nvSpPr>
          <p:spPr>
            <a:xfrm>
              <a:off x="765483" y="4571959"/>
              <a:ext cx="10618" cy="7593"/>
            </a:xfrm>
            <a:custGeom>
              <a:avLst/>
              <a:gdLst/>
              <a:ahLst/>
              <a:cxnLst/>
              <a:rect l="0" t="0" r="0" b="0"/>
              <a:pathLst>
                <a:path w="10618" h="7593">
                  <a:moveTo>
                    <a:pt x="10618" y="0"/>
                  </a:moveTo>
                  <a:lnTo>
                    <a:pt x="9593" y="3714"/>
                  </a:lnTo>
                  <a:lnTo>
                    <a:pt x="10206" y="5167"/>
                  </a:lnTo>
                  <a:lnTo>
                    <a:pt x="9615" y="7593"/>
                  </a:lnTo>
                  <a:lnTo>
                    <a:pt x="6826" y="5843"/>
                  </a:lnTo>
                  <a:lnTo>
                    <a:pt x="5014" y="5349"/>
                  </a:lnTo>
                  <a:lnTo>
                    <a:pt x="0" y="2994"/>
                  </a:lnTo>
                  <a:lnTo>
                    <a:pt x="365" y="576"/>
                  </a:lnTo>
                  <a:lnTo>
                    <a:pt x="4470" y="975"/>
                  </a:lnTo>
                  <a:lnTo>
                    <a:pt x="7998" y="434"/>
                  </a:lnTo>
                  <a:lnTo>
                    <a:pt x="10618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2" name="Polygon form 1552"/>
            <p:cNvSpPr/>
            <p:nvPr/>
          </p:nvSpPr>
          <p:spPr>
            <a:xfrm>
              <a:off x="749999" y="4558109"/>
              <a:ext cx="5753" cy="10837"/>
            </a:xfrm>
            <a:custGeom>
              <a:avLst/>
              <a:gdLst/>
              <a:ahLst/>
              <a:cxnLst/>
              <a:rect l="0" t="0" r="0" b="0"/>
              <a:pathLst>
                <a:path w="5753" h="10837">
                  <a:moveTo>
                    <a:pt x="3552" y="0"/>
                  </a:moveTo>
                  <a:lnTo>
                    <a:pt x="5753" y="3326"/>
                  </a:lnTo>
                  <a:lnTo>
                    <a:pt x="5530" y="9548"/>
                  </a:lnTo>
                  <a:lnTo>
                    <a:pt x="3942" y="9260"/>
                  </a:lnTo>
                  <a:lnTo>
                    <a:pt x="2587" y="10837"/>
                  </a:lnTo>
                  <a:lnTo>
                    <a:pt x="1227" y="9597"/>
                  </a:lnTo>
                  <a:lnTo>
                    <a:pt x="883" y="3925"/>
                  </a:lnTo>
                  <a:lnTo>
                    <a:pt x="0" y="1241"/>
                  </a:lnTo>
                  <a:lnTo>
                    <a:pt x="1896" y="1467"/>
                  </a:lnTo>
                  <a:lnTo>
                    <a:pt x="3552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3" name="Polygon form 1553"/>
            <p:cNvSpPr/>
            <p:nvPr/>
          </p:nvSpPr>
          <p:spPr>
            <a:xfrm>
              <a:off x="1126997" y="4809804"/>
              <a:ext cx="152444" cy="150809"/>
            </a:xfrm>
            <a:custGeom>
              <a:avLst/>
              <a:gdLst/>
              <a:ahLst/>
              <a:cxnLst/>
              <a:rect l="0" t="0" r="0" b="0"/>
              <a:pathLst>
                <a:path w="152444" h="150809">
                  <a:moveTo>
                    <a:pt x="138972" y="16891"/>
                  </a:moveTo>
                  <a:lnTo>
                    <a:pt x="139358" y="21192"/>
                  </a:lnTo>
                  <a:lnTo>
                    <a:pt x="142238" y="19267"/>
                  </a:lnTo>
                  <a:lnTo>
                    <a:pt x="142945" y="21617"/>
                  </a:lnTo>
                  <a:lnTo>
                    <a:pt x="144231" y="23820"/>
                  </a:lnTo>
                  <a:lnTo>
                    <a:pt x="143252" y="26199"/>
                  </a:lnTo>
                  <a:lnTo>
                    <a:pt x="142844" y="30877"/>
                  </a:lnTo>
                  <a:lnTo>
                    <a:pt x="142677" y="33606"/>
                  </a:lnTo>
                  <a:lnTo>
                    <a:pt x="143429" y="34318"/>
                  </a:lnTo>
                  <a:lnTo>
                    <a:pt x="143116" y="38993"/>
                  </a:lnTo>
                  <a:lnTo>
                    <a:pt x="141927" y="41769"/>
                  </a:lnTo>
                  <a:lnTo>
                    <a:pt x="141993" y="45500"/>
                  </a:lnTo>
                  <a:lnTo>
                    <a:pt x="145070" y="48578"/>
                  </a:lnTo>
                  <a:lnTo>
                    <a:pt x="146807" y="51318"/>
                  </a:lnTo>
                  <a:lnTo>
                    <a:pt x="148455" y="53840"/>
                  </a:lnTo>
                  <a:lnTo>
                    <a:pt x="147523" y="55114"/>
                  </a:lnTo>
                  <a:lnTo>
                    <a:pt x="148398" y="58649"/>
                  </a:lnTo>
                  <a:lnTo>
                    <a:pt x="147632" y="64589"/>
                  </a:lnTo>
                  <a:lnTo>
                    <a:pt x="149523" y="63518"/>
                  </a:lnTo>
                  <a:lnTo>
                    <a:pt x="150086" y="65970"/>
                  </a:lnTo>
                  <a:lnTo>
                    <a:pt x="151287" y="65211"/>
                  </a:lnTo>
                  <a:lnTo>
                    <a:pt x="149638" y="70974"/>
                  </a:lnTo>
                  <a:lnTo>
                    <a:pt x="150804" y="74494"/>
                  </a:lnTo>
                  <a:lnTo>
                    <a:pt x="151584" y="76692"/>
                  </a:lnTo>
                  <a:lnTo>
                    <a:pt x="152444" y="81296"/>
                  </a:lnTo>
                  <a:lnTo>
                    <a:pt x="151470" y="85705"/>
                  </a:lnTo>
                  <a:lnTo>
                    <a:pt x="150128" y="88771"/>
                  </a:lnTo>
                  <a:lnTo>
                    <a:pt x="148299" y="92059"/>
                  </a:lnTo>
                  <a:lnTo>
                    <a:pt x="147709" y="96764"/>
                  </a:lnTo>
                  <a:lnTo>
                    <a:pt x="145099" y="101457"/>
                  </a:lnTo>
                  <a:lnTo>
                    <a:pt x="143217" y="103854"/>
                  </a:lnTo>
                  <a:lnTo>
                    <a:pt x="139762" y="108480"/>
                  </a:lnTo>
                  <a:lnTo>
                    <a:pt x="138165" y="111517"/>
                  </a:lnTo>
                  <a:lnTo>
                    <a:pt x="135375" y="115218"/>
                  </a:lnTo>
                  <a:lnTo>
                    <a:pt x="131143" y="119824"/>
                  </a:lnTo>
                  <a:lnTo>
                    <a:pt x="127165" y="122106"/>
                  </a:lnTo>
                  <a:lnTo>
                    <a:pt x="123542" y="126004"/>
                  </a:lnTo>
                  <a:lnTo>
                    <a:pt x="120880" y="128443"/>
                  </a:lnTo>
                  <a:lnTo>
                    <a:pt x="117136" y="132798"/>
                  </a:lnTo>
                  <a:lnTo>
                    <a:pt x="114252" y="135219"/>
                  </a:lnTo>
                  <a:lnTo>
                    <a:pt x="110957" y="138972"/>
                  </a:lnTo>
                  <a:lnTo>
                    <a:pt x="108223" y="142456"/>
                  </a:lnTo>
                  <a:lnTo>
                    <a:pt x="107309" y="144096"/>
                  </a:lnTo>
                  <a:lnTo>
                    <a:pt x="104286" y="145639"/>
                  </a:lnTo>
                  <a:lnTo>
                    <a:pt x="100586" y="145371"/>
                  </a:lnTo>
                  <a:lnTo>
                    <a:pt x="96242" y="147090"/>
                  </a:lnTo>
                  <a:lnTo>
                    <a:pt x="93455" y="148874"/>
                  </a:lnTo>
                  <a:lnTo>
                    <a:pt x="90062" y="150809"/>
                  </a:lnTo>
                  <a:lnTo>
                    <a:pt x="88938" y="148241"/>
                  </a:lnTo>
                  <a:lnTo>
                    <a:pt x="87575" y="147106"/>
                  </a:lnTo>
                  <a:lnTo>
                    <a:pt x="89807" y="144521"/>
                  </a:lnTo>
                  <a:lnTo>
                    <a:pt x="87426" y="145269"/>
                  </a:lnTo>
                  <a:lnTo>
                    <a:pt x="82218" y="148599"/>
                  </a:lnTo>
                  <a:lnTo>
                    <a:pt x="80352" y="146895"/>
                  </a:lnTo>
                  <a:lnTo>
                    <a:pt x="79051" y="145879"/>
                  </a:lnTo>
                  <a:lnTo>
                    <a:pt x="77445" y="145301"/>
                  </a:lnTo>
                  <a:lnTo>
                    <a:pt x="75252" y="143477"/>
                  </a:lnTo>
                  <a:lnTo>
                    <a:pt x="75097" y="140119"/>
                  </a:lnTo>
                  <a:lnTo>
                    <a:pt x="76829" y="136200"/>
                  </a:lnTo>
                  <a:lnTo>
                    <a:pt x="77591" y="133548"/>
                  </a:lnTo>
                  <a:lnTo>
                    <a:pt x="77176" y="131309"/>
                  </a:lnTo>
                  <a:lnTo>
                    <a:pt x="74345" y="130359"/>
                  </a:lnTo>
                  <a:lnTo>
                    <a:pt x="76842" y="128003"/>
                  </a:lnTo>
                  <a:lnTo>
                    <a:pt x="78150" y="124130"/>
                  </a:lnTo>
                  <a:lnTo>
                    <a:pt x="74556" y="127494"/>
                  </a:lnTo>
                  <a:lnTo>
                    <a:pt x="71070" y="128125"/>
                  </a:lnTo>
                  <a:lnTo>
                    <a:pt x="74381" y="125486"/>
                  </a:lnTo>
                  <a:lnTo>
                    <a:pt x="76502" y="122591"/>
                  </a:lnTo>
                  <a:lnTo>
                    <a:pt x="79153" y="120216"/>
                  </a:lnTo>
                  <a:lnTo>
                    <a:pt x="80893" y="116394"/>
                  </a:lnTo>
                  <a:lnTo>
                    <a:pt x="75836" y="120492"/>
                  </a:lnTo>
                  <a:lnTo>
                    <a:pt x="72797" y="122032"/>
                  </a:lnTo>
                  <a:lnTo>
                    <a:pt x="69312" y="125957"/>
                  </a:lnTo>
                  <a:lnTo>
                    <a:pt x="67835" y="123603"/>
                  </a:lnTo>
                  <a:lnTo>
                    <a:pt x="69382" y="120910"/>
                  </a:lnTo>
                  <a:lnTo>
                    <a:pt x="69196" y="117008"/>
                  </a:lnTo>
                  <a:lnTo>
                    <a:pt x="68379" y="114927"/>
                  </a:lnTo>
                  <a:lnTo>
                    <a:pt x="69614" y="113806"/>
                  </a:lnTo>
                  <a:lnTo>
                    <a:pt x="66758" y="110310"/>
                  </a:lnTo>
                  <a:lnTo>
                    <a:pt x="64419" y="109950"/>
                  </a:lnTo>
                  <a:lnTo>
                    <a:pt x="62297" y="107174"/>
                  </a:lnTo>
                  <a:lnTo>
                    <a:pt x="55895" y="107131"/>
                  </a:lnTo>
                  <a:lnTo>
                    <a:pt x="50582" y="108578"/>
                  </a:lnTo>
                  <a:lnTo>
                    <a:pt x="45874" y="109945"/>
                  </a:lnTo>
                  <a:lnTo>
                    <a:pt x="42743" y="109337"/>
                  </a:lnTo>
                  <a:lnTo>
                    <a:pt x="37895" y="111631"/>
                  </a:lnTo>
                  <a:lnTo>
                    <a:pt x="34375" y="112552"/>
                  </a:lnTo>
                  <a:lnTo>
                    <a:pt x="32478" y="115142"/>
                  </a:lnTo>
                  <a:lnTo>
                    <a:pt x="30246" y="117083"/>
                  </a:lnTo>
                  <a:lnTo>
                    <a:pt x="27291" y="116965"/>
                  </a:lnTo>
                  <a:lnTo>
                    <a:pt x="24936" y="117235"/>
                  </a:lnTo>
                  <a:lnTo>
                    <a:pt x="22344" y="116074"/>
                  </a:lnTo>
                  <a:lnTo>
                    <a:pt x="19630" y="116423"/>
                  </a:lnTo>
                  <a:lnTo>
                    <a:pt x="17174" y="116465"/>
                  </a:lnTo>
                  <a:lnTo>
                    <a:pt x="13904" y="118973"/>
                  </a:lnTo>
                  <a:lnTo>
                    <a:pt x="13015" y="118667"/>
                  </a:lnTo>
                  <a:lnTo>
                    <a:pt x="10647" y="119943"/>
                  </a:lnTo>
                  <a:lnTo>
                    <a:pt x="8268" y="121399"/>
                  </a:lnTo>
                  <a:lnTo>
                    <a:pt x="5878" y="121006"/>
                  </a:lnTo>
                  <a:lnTo>
                    <a:pt x="3596" y="120824"/>
                  </a:lnTo>
                  <a:lnTo>
                    <a:pt x="1421" y="117362"/>
                  </a:lnTo>
                  <a:lnTo>
                    <a:pt x="0" y="116276"/>
                  </a:lnTo>
                  <a:lnTo>
                    <a:pt x="1329" y="113424"/>
                  </a:lnTo>
                  <a:lnTo>
                    <a:pt x="3336" y="112872"/>
                  </a:lnTo>
                  <a:lnTo>
                    <a:pt x="4414" y="111778"/>
                  </a:lnTo>
                  <a:lnTo>
                    <a:pt x="5064" y="109974"/>
                  </a:lnTo>
                  <a:lnTo>
                    <a:pt x="6958" y="106526"/>
                  </a:lnTo>
                  <a:lnTo>
                    <a:pt x="7796" y="103530"/>
                  </a:lnTo>
                  <a:lnTo>
                    <a:pt x="7979" y="98333"/>
                  </a:lnTo>
                  <a:lnTo>
                    <a:pt x="8516" y="95428"/>
                  </a:lnTo>
                  <a:lnTo>
                    <a:pt x="9758" y="92576"/>
                  </a:lnTo>
                  <a:lnTo>
                    <a:pt x="9564" y="89212"/>
                  </a:lnTo>
                  <a:lnTo>
                    <a:pt x="10012" y="87728"/>
                  </a:lnTo>
                  <a:lnTo>
                    <a:pt x="9154" y="85625"/>
                  </a:lnTo>
                  <a:lnTo>
                    <a:pt x="10089" y="81654"/>
                  </a:lnTo>
                  <a:lnTo>
                    <a:pt x="9388" y="77543"/>
                  </a:lnTo>
                  <a:lnTo>
                    <a:pt x="9597" y="75364"/>
                  </a:lnTo>
                  <a:lnTo>
                    <a:pt x="10460" y="77636"/>
                  </a:lnTo>
                  <a:lnTo>
                    <a:pt x="10772" y="72886"/>
                  </a:lnTo>
                  <a:lnTo>
                    <a:pt x="12090" y="74451"/>
                  </a:lnTo>
                  <a:lnTo>
                    <a:pt x="12515" y="76467"/>
                  </a:lnTo>
                  <a:lnTo>
                    <a:pt x="13303" y="73878"/>
                  </a:lnTo>
                  <a:lnTo>
                    <a:pt x="12779" y="69800"/>
                  </a:lnTo>
                  <a:lnTo>
                    <a:pt x="12925" y="68190"/>
                  </a:lnTo>
                  <a:lnTo>
                    <a:pt x="12546" y="66632"/>
                  </a:lnTo>
                  <a:lnTo>
                    <a:pt x="13818" y="63728"/>
                  </a:lnTo>
                  <a:lnTo>
                    <a:pt x="14932" y="62522"/>
                  </a:lnTo>
                  <a:lnTo>
                    <a:pt x="16166" y="60014"/>
                  </a:lnTo>
                  <a:lnTo>
                    <a:pt x="16615" y="57032"/>
                  </a:lnTo>
                  <a:lnTo>
                    <a:pt x="19138" y="53457"/>
                  </a:lnTo>
                  <a:lnTo>
                    <a:pt x="18347" y="57335"/>
                  </a:lnTo>
                  <a:lnTo>
                    <a:pt x="20866" y="53920"/>
                  </a:lnTo>
                  <a:lnTo>
                    <a:pt x="24317" y="52366"/>
                  </a:lnTo>
                  <a:lnTo>
                    <a:pt x="26696" y="50282"/>
                  </a:lnTo>
                  <a:lnTo>
                    <a:pt x="30011" y="48546"/>
                  </a:lnTo>
                  <a:lnTo>
                    <a:pt x="31794" y="48228"/>
                  </a:lnTo>
                  <a:lnTo>
                    <a:pt x="32643" y="48906"/>
                  </a:lnTo>
                  <a:lnTo>
                    <a:pt x="36056" y="47141"/>
                  </a:lnTo>
                  <a:lnTo>
                    <a:pt x="38446" y="46681"/>
                  </a:lnTo>
                  <a:lnTo>
                    <a:pt x="39302" y="45586"/>
                  </a:lnTo>
                  <a:lnTo>
                    <a:pt x="40402" y="45165"/>
                  </a:lnTo>
                  <a:lnTo>
                    <a:pt x="42415" y="45383"/>
                  </a:lnTo>
                  <a:lnTo>
                    <a:pt x="46695" y="44066"/>
                  </a:lnTo>
                  <a:lnTo>
                    <a:pt x="49299" y="41879"/>
                  </a:lnTo>
                  <a:lnTo>
                    <a:pt x="50942" y="39170"/>
                  </a:lnTo>
                  <a:lnTo>
                    <a:pt x="53767" y="36652"/>
                  </a:lnTo>
                  <a:lnTo>
                    <a:pt x="54431" y="34600"/>
                  </a:lnTo>
                  <a:lnTo>
                    <a:pt x="55187" y="31796"/>
                  </a:lnTo>
                  <a:lnTo>
                    <a:pt x="58796" y="27511"/>
                  </a:lnTo>
                  <a:lnTo>
                    <a:pt x="59355" y="32048"/>
                  </a:lnTo>
                  <a:lnTo>
                    <a:pt x="61184" y="31083"/>
                  </a:lnTo>
                  <a:lnTo>
                    <a:pt x="60411" y="28579"/>
                  </a:lnTo>
                  <a:lnTo>
                    <a:pt x="62143" y="26112"/>
                  </a:lnTo>
                  <a:lnTo>
                    <a:pt x="63547" y="27304"/>
                  </a:lnTo>
                  <a:lnTo>
                    <a:pt x="64860" y="23373"/>
                  </a:lnTo>
                  <a:lnTo>
                    <a:pt x="67446" y="20897"/>
                  </a:lnTo>
                  <a:lnTo>
                    <a:pt x="68771" y="18878"/>
                  </a:lnTo>
                  <a:lnTo>
                    <a:pt x="70840" y="18062"/>
                  </a:lnTo>
                  <a:lnTo>
                    <a:pt x="71187" y="16608"/>
                  </a:lnTo>
                  <a:lnTo>
                    <a:pt x="72722" y="17279"/>
                  </a:lnTo>
                  <a:lnTo>
                    <a:pt x="73046" y="15970"/>
                  </a:lnTo>
                  <a:lnTo>
                    <a:pt x="74849" y="15284"/>
                  </a:lnTo>
                  <a:lnTo>
                    <a:pt x="76806" y="14646"/>
                  </a:lnTo>
                  <a:lnTo>
                    <a:pt x="79119" y="17151"/>
                  </a:lnTo>
                  <a:lnTo>
                    <a:pt x="80571" y="20332"/>
                  </a:lnTo>
                  <a:lnTo>
                    <a:pt x="82915" y="20462"/>
                  </a:lnTo>
                  <a:lnTo>
                    <a:pt x="85199" y="21052"/>
                  </a:lnTo>
                  <a:lnTo>
                    <a:pt x="85006" y="18139"/>
                  </a:lnTo>
                  <a:lnTo>
                    <a:pt x="87652" y="13996"/>
                  </a:lnTo>
                  <a:lnTo>
                    <a:pt x="89617" y="12685"/>
                  </a:lnTo>
                  <a:lnTo>
                    <a:pt x="89278" y="11349"/>
                  </a:lnTo>
                  <a:lnTo>
                    <a:pt x="91471" y="8401"/>
                  </a:lnTo>
                  <a:lnTo>
                    <a:pt x="94094" y="6620"/>
                  </a:lnTo>
                  <a:lnTo>
                    <a:pt x="95919" y="7314"/>
                  </a:lnTo>
                  <a:lnTo>
                    <a:pt x="99275" y="6428"/>
                  </a:lnTo>
                  <a:lnTo>
                    <a:pt x="99675" y="3721"/>
                  </a:lnTo>
                  <a:lnTo>
                    <a:pt x="97187" y="1890"/>
                  </a:lnTo>
                  <a:lnTo>
                    <a:pt x="99332" y="1185"/>
                  </a:lnTo>
                  <a:lnTo>
                    <a:pt x="101629" y="2579"/>
                  </a:lnTo>
                  <a:lnTo>
                    <a:pt x="103273" y="4820"/>
                  </a:lnTo>
                  <a:lnTo>
                    <a:pt x="106223" y="6288"/>
                  </a:lnTo>
                  <a:lnTo>
                    <a:pt x="107400" y="5788"/>
                  </a:lnTo>
                  <a:lnTo>
                    <a:pt x="109450" y="7506"/>
                  </a:lnTo>
                  <a:lnTo>
                    <a:pt x="111937" y="6062"/>
                  </a:lnTo>
                  <a:lnTo>
                    <a:pt x="113275" y="6576"/>
                  </a:lnTo>
                  <a:lnTo>
                    <a:pt x="114346" y="5584"/>
                  </a:lnTo>
                  <a:lnTo>
                    <a:pt x="115599" y="8286"/>
                  </a:lnTo>
                  <a:lnTo>
                    <a:pt x="114047" y="11103"/>
                  </a:lnTo>
                  <a:lnTo>
                    <a:pt x="112188" y="13199"/>
                  </a:lnTo>
                  <a:lnTo>
                    <a:pt x="110857" y="13324"/>
                  </a:lnTo>
                  <a:lnTo>
                    <a:pt x="110860" y="15468"/>
                  </a:lnTo>
                  <a:lnTo>
                    <a:pt x="109196" y="18079"/>
                  </a:lnTo>
                  <a:lnTo>
                    <a:pt x="107294" y="20631"/>
                  </a:lnTo>
                  <a:lnTo>
                    <a:pt x="107229" y="22140"/>
                  </a:lnTo>
                  <a:lnTo>
                    <a:pt x="109531" y="25208"/>
                  </a:lnTo>
                  <a:lnTo>
                    <a:pt x="112005" y="27046"/>
                  </a:lnTo>
                  <a:lnTo>
                    <a:pt x="113480" y="28970"/>
                  </a:lnTo>
                  <a:lnTo>
                    <a:pt x="115374" y="32258"/>
                  </a:lnTo>
                  <a:lnTo>
                    <a:pt x="116425" y="32307"/>
                  </a:lnTo>
                  <a:lnTo>
                    <a:pt x="118014" y="33772"/>
                  </a:lnTo>
                  <a:lnTo>
                    <a:pt x="118138" y="35448"/>
                  </a:lnTo>
                  <a:lnTo>
                    <a:pt x="121184" y="37449"/>
                  </a:lnTo>
                  <a:lnTo>
                    <a:pt x="124136" y="35760"/>
                  </a:lnTo>
                  <a:lnTo>
                    <a:pt x="125639" y="32928"/>
                  </a:lnTo>
                  <a:lnTo>
                    <a:pt x="127017" y="30595"/>
                  </a:lnTo>
                  <a:lnTo>
                    <a:pt x="128229" y="27680"/>
                  </a:lnTo>
                  <a:lnTo>
                    <a:pt x="130409" y="23467"/>
                  </a:lnTo>
                  <a:lnTo>
                    <a:pt x="130498" y="20844"/>
                  </a:lnTo>
                  <a:lnTo>
                    <a:pt x="131125" y="19293"/>
                  </a:lnTo>
                  <a:lnTo>
                    <a:pt x="131371" y="16196"/>
                  </a:lnTo>
                  <a:lnTo>
                    <a:pt x="132718" y="12162"/>
                  </a:lnTo>
                  <a:lnTo>
                    <a:pt x="133663" y="11097"/>
                  </a:lnTo>
                  <a:lnTo>
                    <a:pt x="133434" y="9274"/>
                  </a:lnTo>
                  <a:lnTo>
                    <a:pt x="134895" y="6451"/>
                  </a:lnTo>
                  <a:lnTo>
                    <a:pt x="136159" y="3513"/>
                  </a:lnTo>
                  <a:lnTo>
                    <a:pt x="136527" y="1975"/>
                  </a:lnTo>
                  <a:lnTo>
                    <a:pt x="138285" y="0"/>
                  </a:lnTo>
                  <a:lnTo>
                    <a:pt x="138895" y="2684"/>
                  </a:lnTo>
                  <a:lnTo>
                    <a:pt x="138538" y="6086"/>
                  </a:lnTo>
                  <a:lnTo>
                    <a:pt x="139357" y="6777"/>
                  </a:lnTo>
                  <a:lnTo>
                    <a:pt x="139078" y="9054"/>
                  </a:lnTo>
                  <a:lnTo>
                    <a:pt x="139895" y="11862"/>
                  </a:lnTo>
                  <a:lnTo>
                    <a:pt x="139533" y="14934"/>
                  </a:lnTo>
                  <a:lnTo>
                    <a:pt x="138972" y="1689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4" name="Polygon form 1554"/>
            <p:cNvSpPr/>
            <p:nvPr/>
          </p:nvSpPr>
          <p:spPr>
            <a:xfrm>
              <a:off x="1199831" y="4968395"/>
              <a:ext cx="16865" cy="15494"/>
            </a:xfrm>
            <a:custGeom>
              <a:avLst/>
              <a:gdLst/>
              <a:ahLst/>
              <a:cxnLst/>
              <a:rect l="0" t="0" r="0" b="0"/>
              <a:pathLst>
                <a:path w="16865" h="15494">
                  <a:moveTo>
                    <a:pt x="8180" y="707"/>
                  </a:moveTo>
                  <a:lnTo>
                    <a:pt x="9943" y="2832"/>
                  </a:lnTo>
                  <a:lnTo>
                    <a:pt x="12130" y="2366"/>
                  </a:lnTo>
                  <a:lnTo>
                    <a:pt x="15251" y="1721"/>
                  </a:lnTo>
                  <a:lnTo>
                    <a:pt x="16865" y="2308"/>
                  </a:lnTo>
                  <a:lnTo>
                    <a:pt x="12669" y="8291"/>
                  </a:lnTo>
                  <a:lnTo>
                    <a:pt x="10321" y="9869"/>
                  </a:lnTo>
                  <a:lnTo>
                    <a:pt x="6934" y="13832"/>
                  </a:lnTo>
                  <a:lnTo>
                    <a:pt x="6927" y="12323"/>
                  </a:lnTo>
                  <a:lnTo>
                    <a:pt x="2155" y="15494"/>
                  </a:lnTo>
                  <a:lnTo>
                    <a:pt x="1738" y="15141"/>
                  </a:lnTo>
                  <a:lnTo>
                    <a:pt x="0" y="14730"/>
                  </a:lnTo>
                  <a:lnTo>
                    <a:pt x="1355" y="10225"/>
                  </a:lnTo>
                  <a:lnTo>
                    <a:pt x="3375" y="6879"/>
                  </a:lnTo>
                  <a:lnTo>
                    <a:pt x="4743" y="2289"/>
                  </a:lnTo>
                  <a:lnTo>
                    <a:pt x="6452" y="0"/>
                  </a:lnTo>
                  <a:lnTo>
                    <a:pt x="8180" y="70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5" name="Polygon form 1555"/>
            <p:cNvSpPr/>
            <p:nvPr/>
          </p:nvSpPr>
          <p:spPr>
            <a:xfrm>
              <a:off x="427334" y="4661407"/>
              <a:ext cx="7781" cy="4064"/>
            </a:xfrm>
            <a:custGeom>
              <a:avLst/>
              <a:gdLst/>
              <a:ahLst/>
              <a:cxnLst/>
              <a:rect l="0" t="0" r="0" b="0"/>
              <a:pathLst>
                <a:path w="7781" h="4064">
                  <a:moveTo>
                    <a:pt x="3074" y="185"/>
                  </a:moveTo>
                  <a:lnTo>
                    <a:pt x="5532" y="684"/>
                  </a:lnTo>
                  <a:lnTo>
                    <a:pt x="7352" y="1901"/>
                  </a:lnTo>
                  <a:lnTo>
                    <a:pt x="7781" y="3248"/>
                  </a:lnTo>
                  <a:lnTo>
                    <a:pt x="5128" y="3277"/>
                  </a:lnTo>
                  <a:lnTo>
                    <a:pt x="3870" y="4064"/>
                  </a:lnTo>
                  <a:lnTo>
                    <a:pt x="1882" y="3232"/>
                  </a:lnTo>
                  <a:lnTo>
                    <a:pt x="0" y="1404"/>
                  </a:lnTo>
                  <a:lnTo>
                    <a:pt x="619" y="301"/>
                  </a:lnTo>
                  <a:lnTo>
                    <a:pt x="2246" y="0"/>
                  </a:lnTo>
                  <a:lnTo>
                    <a:pt x="3074" y="18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6" name="Polygon form 1556"/>
            <p:cNvSpPr/>
            <p:nvPr/>
          </p:nvSpPr>
          <p:spPr>
            <a:xfrm>
              <a:off x="848853" y="4593637"/>
              <a:ext cx="13879" cy="19962"/>
            </a:xfrm>
            <a:custGeom>
              <a:avLst/>
              <a:gdLst/>
              <a:ahLst/>
              <a:cxnLst/>
              <a:rect l="0" t="0" r="0" b="0"/>
              <a:pathLst>
                <a:path w="13879" h="19962">
                  <a:moveTo>
                    <a:pt x="662" y="4877"/>
                  </a:moveTo>
                  <a:lnTo>
                    <a:pt x="1102" y="3376"/>
                  </a:lnTo>
                  <a:lnTo>
                    <a:pt x="5325" y="5177"/>
                  </a:lnTo>
                  <a:lnTo>
                    <a:pt x="11652" y="0"/>
                  </a:lnTo>
                  <a:lnTo>
                    <a:pt x="13879" y="5735"/>
                  </a:lnTo>
                  <a:lnTo>
                    <a:pt x="13291" y="6462"/>
                  </a:lnTo>
                  <a:lnTo>
                    <a:pt x="6405" y="8972"/>
                  </a:lnTo>
                  <a:lnTo>
                    <a:pt x="10581" y="13638"/>
                  </a:lnTo>
                  <a:lnTo>
                    <a:pt x="9484" y="14464"/>
                  </a:lnTo>
                  <a:lnTo>
                    <a:pt x="9080" y="16059"/>
                  </a:lnTo>
                  <a:lnTo>
                    <a:pt x="6395" y="16762"/>
                  </a:lnTo>
                  <a:lnTo>
                    <a:pt x="5724" y="18480"/>
                  </a:lnTo>
                  <a:lnTo>
                    <a:pt x="4319" y="19962"/>
                  </a:lnTo>
                  <a:lnTo>
                    <a:pt x="196" y="19275"/>
                  </a:lnTo>
                  <a:lnTo>
                    <a:pt x="0" y="18593"/>
                  </a:lnTo>
                  <a:lnTo>
                    <a:pt x="948" y="11003"/>
                  </a:lnTo>
                  <a:lnTo>
                    <a:pt x="647" y="9165"/>
                  </a:lnTo>
                  <a:lnTo>
                    <a:pt x="1012" y="7768"/>
                  </a:lnTo>
                  <a:lnTo>
                    <a:pt x="662" y="487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7" name="Polygon form 1557"/>
            <p:cNvSpPr/>
            <p:nvPr/>
          </p:nvSpPr>
          <p:spPr>
            <a:xfrm>
              <a:off x="1178305" y="4533364"/>
              <a:ext cx="31494" cy="56035"/>
            </a:xfrm>
            <a:custGeom>
              <a:avLst/>
              <a:gdLst/>
              <a:ahLst/>
              <a:cxnLst/>
              <a:rect l="0" t="0" r="0" b="0"/>
              <a:pathLst>
                <a:path w="31494" h="56035">
                  <a:moveTo>
                    <a:pt x="27805" y="21482"/>
                  </a:moveTo>
                  <a:lnTo>
                    <a:pt x="29033" y="25677"/>
                  </a:lnTo>
                  <a:lnTo>
                    <a:pt x="31122" y="28167"/>
                  </a:lnTo>
                  <a:lnTo>
                    <a:pt x="31494" y="31950"/>
                  </a:lnTo>
                  <a:lnTo>
                    <a:pt x="28606" y="34800"/>
                  </a:lnTo>
                  <a:lnTo>
                    <a:pt x="22906" y="35714"/>
                  </a:lnTo>
                  <a:lnTo>
                    <a:pt x="21242" y="42014"/>
                  </a:lnTo>
                  <a:lnTo>
                    <a:pt x="17942" y="40272"/>
                  </a:lnTo>
                  <a:lnTo>
                    <a:pt x="15771" y="36478"/>
                  </a:lnTo>
                  <a:lnTo>
                    <a:pt x="10526" y="38167"/>
                  </a:lnTo>
                  <a:lnTo>
                    <a:pt x="7778" y="40936"/>
                  </a:lnTo>
                  <a:lnTo>
                    <a:pt x="3865" y="41400"/>
                  </a:lnTo>
                  <a:lnTo>
                    <a:pt x="9196" y="44825"/>
                  </a:lnTo>
                  <a:lnTo>
                    <a:pt x="11121" y="53695"/>
                  </a:lnTo>
                  <a:lnTo>
                    <a:pt x="9889" y="56035"/>
                  </a:lnTo>
                  <a:lnTo>
                    <a:pt x="7297" y="54192"/>
                  </a:lnTo>
                  <a:lnTo>
                    <a:pt x="5968" y="49525"/>
                  </a:lnTo>
                  <a:lnTo>
                    <a:pt x="3086" y="48235"/>
                  </a:lnTo>
                  <a:lnTo>
                    <a:pt x="0" y="44874"/>
                  </a:lnTo>
                  <a:lnTo>
                    <a:pt x="2441" y="43024"/>
                  </a:lnTo>
                  <a:lnTo>
                    <a:pt x="2600" y="39674"/>
                  </a:lnTo>
                  <a:lnTo>
                    <a:pt x="4626" y="36736"/>
                  </a:lnTo>
                  <a:lnTo>
                    <a:pt x="5233" y="33038"/>
                  </a:lnTo>
                  <a:lnTo>
                    <a:pt x="11037" y="30871"/>
                  </a:lnTo>
                  <a:lnTo>
                    <a:pt x="15172" y="31549"/>
                  </a:lnTo>
                  <a:lnTo>
                    <a:pt x="13428" y="22185"/>
                  </a:lnTo>
                  <a:lnTo>
                    <a:pt x="17044" y="24367"/>
                  </a:lnTo>
                  <a:lnTo>
                    <a:pt x="18781" y="18784"/>
                  </a:lnTo>
                  <a:lnTo>
                    <a:pt x="19404" y="16615"/>
                  </a:lnTo>
                  <a:lnTo>
                    <a:pt x="17482" y="10221"/>
                  </a:lnTo>
                  <a:lnTo>
                    <a:pt x="13199" y="4645"/>
                  </a:lnTo>
                  <a:lnTo>
                    <a:pt x="12379" y="1326"/>
                  </a:lnTo>
                  <a:lnTo>
                    <a:pt x="15070" y="0"/>
                  </a:lnTo>
                  <a:lnTo>
                    <a:pt x="21547" y="6736"/>
                  </a:lnTo>
                  <a:lnTo>
                    <a:pt x="24169" y="10828"/>
                  </a:lnTo>
                  <a:lnTo>
                    <a:pt x="24486" y="16260"/>
                  </a:lnTo>
                  <a:lnTo>
                    <a:pt x="27805" y="21482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8" name="Polygon form 1558"/>
            <p:cNvSpPr/>
            <p:nvPr/>
          </p:nvSpPr>
          <p:spPr>
            <a:xfrm>
              <a:off x="1179915" y="4512484"/>
              <a:ext cx="19478" cy="20471"/>
            </a:xfrm>
            <a:custGeom>
              <a:avLst/>
              <a:gdLst/>
              <a:ahLst/>
              <a:cxnLst/>
              <a:rect l="0" t="0" r="0" b="0"/>
              <a:pathLst>
                <a:path w="19478" h="20471">
                  <a:moveTo>
                    <a:pt x="11085" y="5987"/>
                  </a:moveTo>
                  <a:lnTo>
                    <a:pt x="14016" y="6753"/>
                  </a:lnTo>
                  <a:lnTo>
                    <a:pt x="14519" y="4369"/>
                  </a:lnTo>
                  <a:lnTo>
                    <a:pt x="19478" y="9833"/>
                  </a:lnTo>
                  <a:lnTo>
                    <a:pt x="15986" y="11797"/>
                  </a:lnTo>
                  <a:lnTo>
                    <a:pt x="16918" y="17090"/>
                  </a:lnTo>
                  <a:lnTo>
                    <a:pt x="9610" y="14311"/>
                  </a:lnTo>
                  <a:lnTo>
                    <a:pt x="11801" y="19968"/>
                  </a:lnTo>
                  <a:lnTo>
                    <a:pt x="8383" y="20471"/>
                  </a:lnTo>
                  <a:lnTo>
                    <a:pt x="4484" y="15580"/>
                  </a:lnTo>
                  <a:lnTo>
                    <a:pt x="3261" y="11576"/>
                  </a:lnTo>
                  <a:lnTo>
                    <a:pt x="6329" y="10882"/>
                  </a:lnTo>
                  <a:lnTo>
                    <a:pt x="2082" y="3943"/>
                  </a:lnTo>
                  <a:lnTo>
                    <a:pt x="0" y="0"/>
                  </a:lnTo>
                  <a:lnTo>
                    <a:pt x="7497" y="4641"/>
                  </a:lnTo>
                  <a:lnTo>
                    <a:pt x="11085" y="598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9" name="Polygon form 1559"/>
            <p:cNvSpPr/>
            <p:nvPr/>
          </p:nvSpPr>
          <p:spPr>
            <a:xfrm>
              <a:off x="1187958" y="4571404"/>
              <a:ext cx="7208" cy="8740"/>
            </a:xfrm>
            <a:custGeom>
              <a:avLst/>
              <a:gdLst/>
              <a:ahLst/>
              <a:cxnLst/>
              <a:rect l="0" t="0" r="0" b="0"/>
              <a:pathLst>
                <a:path w="7208" h="8740">
                  <a:moveTo>
                    <a:pt x="5855" y="859"/>
                  </a:moveTo>
                  <a:lnTo>
                    <a:pt x="7208" y="2565"/>
                  </a:lnTo>
                  <a:lnTo>
                    <a:pt x="6901" y="5832"/>
                  </a:lnTo>
                  <a:lnTo>
                    <a:pt x="4669" y="4327"/>
                  </a:lnTo>
                  <a:lnTo>
                    <a:pt x="3537" y="5673"/>
                  </a:lnTo>
                  <a:lnTo>
                    <a:pt x="4137" y="8740"/>
                  </a:lnTo>
                  <a:lnTo>
                    <a:pt x="1190" y="7490"/>
                  </a:lnTo>
                  <a:lnTo>
                    <a:pt x="0" y="5073"/>
                  </a:lnTo>
                  <a:lnTo>
                    <a:pt x="312" y="1863"/>
                  </a:lnTo>
                  <a:lnTo>
                    <a:pt x="2539" y="2270"/>
                  </a:lnTo>
                  <a:lnTo>
                    <a:pt x="2801" y="0"/>
                  </a:lnTo>
                  <a:lnTo>
                    <a:pt x="5855" y="85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0" name="Polygon form 1560"/>
            <p:cNvSpPr/>
            <p:nvPr/>
          </p:nvSpPr>
          <p:spPr>
            <a:xfrm>
              <a:off x="872691" y="4485825"/>
              <a:ext cx="128722" cy="69958"/>
            </a:xfrm>
            <a:custGeom>
              <a:avLst/>
              <a:gdLst/>
              <a:ahLst/>
              <a:cxnLst/>
              <a:rect l="0" t="0" r="0" b="0"/>
              <a:pathLst>
                <a:path w="128722" h="69958">
                  <a:moveTo>
                    <a:pt x="89425" y="61877"/>
                  </a:moveTo>
                  <a:lnTo>
                    <a:pt x="87801" y="62851"/>
                  </a:lnTo>
                  <a:lnTo>
                    <a:pt x="84453" y="66387"/>
                  </a:lnTo>
                  <a:lnTo>
                    <a:pt x="84048" y="69871"/>
                  </a:lnTo>
                  <a:lnTo>
                    <a:pt x="82796" y="69958"/>
                  </a:lnTo>
                  <a:lnTo>
                    <a:pt x="81171" y="67737"/>
                  </a:lnTo>
                  <a:lnTo>
                    <a:pt x="76832" y="67773"/>
                  </a:lnTo>
                  <a:lnTo>
                    <a:pt x="74944" y="63897"/>
                  </a:lnTo>
                  <a:lnTo>
                    <a:pt x="73298" y="63936"/>
                  </a:lnTo>
                  <a:lnTo>
                    <a:pt x="72052" y="59146"/>
                  </a:lnTo>
                  <a:lnTo>
                    <a:pt x="66967" y="55848"/>
                  </a:lnTo>
                  <a:lnTo>
                    <a:pt x="61389" y="56470"/>
                  </a:lnTo>
                  <a:lnTo>
                    <a:pt x="57702" y="57329"/>
                  </a:lnTo>
                  <a:lnTo>
                    <a:pt x="53238" y="53180"/>
                  </a:lnTo>
                  <a:lnTo>
                    <a:pt x="49991" y="51499"/>
                  </a:lnTo>
                  <a:lnTo>
                    <a:pt x="43865" y="48314"/>
                  </a:lnTo>
                  <a:lnTo>
                    <a:pt x="43128" y="47928"/>
                  </a:lnTo>
                  <a:lnTo>
                    <a:pt x="35471" y="51068"/>
                  </a:lnTo>
                  <a:lnTo>
                    <a:pt x="40301" y="68557"/>
                  </a:lnTo>
                  <a:lnTo>
                    <a:pt x="38621" y="68851"/>
                  </a:lnTo>
                  <a:lnTo>
                    <a:pt x="35310" y="65214"/>
                  </a:lnTo>
                  <a:lnTo>
                    <a:pt x="32694" y="63966"/>
                  </a:lnTo>
                  <a:lnTo>
                    <a:pt x="29114" y="65087"/>
                  </a:lnTo>
                  <a:lnTo>
                    <a:pt x="28008" y="66716"/>
                  </a:lnTo>
                  <a:lnTo>
                    <a:pt x="27537" y="65566"/>
                  </a:lnTo>
                  <a:lnTo>
                    <a:pt x="27880" y="63561"/>
                  </a:lnTo>
                  <a:lnTo>
                    <a:pt x="26828" y="61932"/>
                  </a:lnTo>
                  <a:lnTo>
                    <a:pt x="22540" y="60451"/>
                  </a:lnTo>
                  <a:lnTo>
                    <a:pt x="19978" y="56249"/>
                  </a:lnTo>
                  <a:lnTo>
                    <a:pt x="17842" y="55114"/>
                  </a:lnTo>
                  <a:lnTo>
                    <a:pt x="17346" y="53576"/>
                  </a:lnTo>
                  <a:lnTo>
                    <a:pt x="20688" y="53914"/>
                  </a:lnTo>
                  <a:lnTo>
                    <a:pt x="19925" y="50448"/>
                  </a:lnTo>
                  <a:lnTo>
                    <a:pt x="22529" y="49579"/>
                  </a:lnTo>
                  <a:lnTo>
                    <a:pt x="25598" y="50181"/>
                  </a:lnTo>
                  <a:lnTo>
                    <a:pt x="24929" y="45541"/>
                  </a:lnTo>
                  <a:lnTo>
                    <a:pt x="23532" y="42637"/>
                  </a:lnTo>
                  <a:lnTo>
                    <a:pt x="20334" y="42988"/>
                  </a:lnTo>
                  <a:lnTo>
                    <a:pt x="17249" y="41935"/>
                  </a:lnTo>
                  <a:lnTo>
                    <a:pt x="14027" y="44150"/>
                  </a:lnTo>
                  <a:lnTo>
                    <a:pt x="11231" y="45248"/>
                  </a:lnTo>
                  <a:lnTo>
                    <a:pt x="9373" y="44540"/>
                  </a:lnTo>
                  <a:lnTo>
                    <a:pt x="9081" y="42097"/>
                  </a:lnTo>
                  <a:lnTo>
                    <a:pt x="6192" y="39012"/>
                  </a:lnTo>
                  <a:lnTo>
                    <a:pt x="3819" y="39226"/>
                  </a:lnTo>
                  <a:lnTo>
                    <a:pt x="257" y="36116"/>
                  </a:lnTo>
                  <a:lnTo>
                    <a:pt x="1188" y="32476"/>
                  </a:lnTo>
                  <a:lnTo>
                    <a:pt x="0" y="31546"/>
                  </a:lnTo>
                  <a:lnTo>
                    <a:pt x="1151" y="26274"/>
                  </a:lnTo>
                  <a:lnTo>
                    <a:pt x="5171" y="28893"/>
                  </a:lnTo>
                  <a:lnTo>
                    <a:pt x="4605" y="25433"/>
                  </a:lnTo>
                  <a:lnTo>
                    <a:pt x="9602" y="20059"/>
                  </a:lnTo>
                  <a:lnTo>
                    <a:pt x="14451" y="19745"/>
                  </a:lnTo>
                  <a:lnTo>
                    <a:pt x="22391" y="22729"/>
                  </a:lnTo>
                  <a:lnTo>
                    <a:pt x="26732" y="24482"/>
                  </a:lnTo>
                  <a:lnTo>
                    <a:pt x="29413" y="22348"/>
                  </a:lnTo>
                  <a:lnTo>
                    <a:pt x="34352" y="22033"/>
                  </a:lnTo>
                  <a:lnTo>
                    <a:pt x="39213" y="24300"/>
                  </a:lnTo>
                  <a:lnTo>
                    <a:pt x="39636" y="22856"/>
                  </a:lnTo>
                  <a:lnTo>
                    <a:pt x="44114" y="22854"/>
                  </a:lnTo>
                  <a:lnTo>
                    <a:pt x="44089" y="20580"/>
                  </a:lnTo>
                  <a:lnTo>
                    <a:pt x="37866" y="17572"/>
                  </a:lnTo>
                  <a:lnTo>
                    <a:pt x="39997" y="15133"/>
                  </a:lnTo>
                  <a:lnTo>
                    <a:pt x="38942" y="13876"/>
                  </a:lnTo>
                  <a:lnTo>
                    <a:pt x="41433" y="12507"/>
                  </a:lnTo>
                  <a:lnTo>
                    <a:pt x="37992" y="9386"/>
                  </a:lnTo>
                  <a:lnTo>
                    <a:pt x="38769" y="7710"/>
                  </a:lnTo>
                  <a:lnTo>
                    <a:pt x="49448" y="5493"/>
                  </a:lnTo>
                  <a:lnTo>
                    <a:pt x="50434" y="4251"/>
                  </a:lnTo>
                  <a:lnTo>
                    <a:pt x="57196" y="2103"/>
                  </a:lnTo>
                  <a:lnTo>
                    <a:pt x="59007" y="0"/>
                  </a:lnTo>
                  <a:lnTo>
                    <a:pt x="64824" y="704"/>
                  </a:lnTo>
                  <a:lnTo>
                    <a:pt x="68004" y="5528"/>
                  </a:lnTo>
                  <a:lnTo>
                    <a:pt x="70617" y="4197"/>
                  </a:lnTo>
                  <a:lnTo>
                    <a:pt x="75225" y="5572"/>
                  </a:lnTo>
                  <a:lnTo>
                    <a:pt x="76171" y="8160"/>
                  </a:lnTo>
                  <a:lnTo>
                    <a:pt x="78946" y="7716"/>
                  </a:lnTo>
                  <a:lnTo>
                    <a:pt x="84329" y="2798"/>
                  </a:lnTo>
                  <a:lnTo>
                    <a:pt x="83963" y="4345"/>
                  </a:lnTo>
                  <a:lnTo>
                    <a:pt x="89581" y="7743"/>
                  </a:lnTo>
                  <a:lnTo>
                    <a:pt x="102189" y="19311"/>
                  </a:lnTo>
                  <a:lnTo>
                    <a:pt x="102642" y="16725"/>
                  </a:lnTo>
                  <a:lnTo>
                    <a:pt x="108204" y="19176"/>
                  </a:lnTo>
                  <a:lnTo>
                    <a:pt x="112027" y="17662"/>
                  </a:lnTo>
                  <a:lnTo>
                    <a:pt x="114149" y="18400"/>
                  </a:lnTo>
                  <a:lnTo>
                    <a:pt x="116996" y="21040"/>
                  </a:lnTo>
                  <a:lnTo>
                    <a:pt x="119615" y="21813"/>
                  </a:lnTo>
                  <a:lnTo>
                    <a:pt x="121935" y="23739"/>
                  </a:lnTo>
                  <a:lnTo>
                    <a:pt x="125614" y="22826"/>
                  </a:lnTo>
                  <a:lnTo>
                    <a:pt x="128722" y="25619"/>
                  </a:lnTo>
                  <a:lnTo>
                    <a:pt x="127906" y="28954"/>
                  </a:lnTo>
                  <a:lnTo>
                    <a:pt x="125514" y="29576"/>
                  </a:lnTo>
                  <a:lnTo>
                    <a:pt x="127633" y="34366"/>
                  </a:lnTo>
                  <a:lnTo>
                    <a:pt x="126867" y="36640"/>
                  </a:lnTo>
                  <a:lnTo>
                    <a:pt x="119835" y="35479"/>
                  </a:lnTo>
                  <a:lnTo>
                    <a:pt x="121283" y="44171"/>
                  </a:lnTo>
                  <a:lnTo>
                    <a:pt x="120079" y="45336"/>
                  </a:lnTo>
                  <a:lnTo>
                    <a:pt x="114438" y="47629"/>
                  </a:lnTo>
                  <a:lnTo>
                    <a:pt x="120720" y="55770"/>
                  </a:lnTo>
                  <a:lnTo>
                    <a:pt x="118941" y="57146"/>
                  </a:lnTo>
                  <a:lnTo>
                    <a:pt x="120257" y="59864"/>
                  </a:lnTo>
                  <a:lnTo>
                    <a:pt x="117943" y="59275"/>
                  </a:lnTo>
                  <a:lnTo>
                    <a:pt x="115625" y="57645"/>
                  </a:lnTo>
                  <a:lnTo>
                    <a:pt x="110523" y="57415"/>
                  </a:lnTo>
                  <a:lnTo>
                    <a:pt x="104981" y="57579"/>
                  </a:lnTo>
                  <a:lnTo>
                    <a:pt x="103969" y="58169"/>
                  </a:lnTo>
                  <a:lnTo>
                    <a:pt x="98521" y="56407"/>
                  </a:lnTo>
                  <a:lnTo>
                    <a:pt x="96995" y="57493"/>
                  </a:lnTo>
                  <a:lnTo>
                    <a:pt x="97474" y="60340"/>
                  </a:lnTo>
                  <a:lnTo>
                    <a:pt x="91426" y="58968"/>
                  </a:lnTo>
                  <a:lnTo>
                    <a:pt x="89466" y="59749"/>
                  </a:lnTo>
                  <a:lnTo>
                    <a:pt x="89425" y="6187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1" name="Polygon form 1561"/>
            <p:cNvSpPr/>
            <p:nvPr/>
          </p:nvSpPr>
          <p:spPr>
            <a:xfrm>
              <a:off x="852366" y="4725816"/>
              <a:ext cx="30467" cy="48287"/>
            </a:xfrm>
            <a:custGeom>
              <a:avLst/>
              <a:gdLst/>
              <a:ahLst/>
              <a:cxnLst/>
              <a:rect l="0" t="0" r="0" b="0"/>
              <a:pathLst>
                <a:path w="30467" h="48287">
                  <a:moveTo>
                    <a:pt x="27300" y="30165"/>
                  </a:moveTo>
                  <a:lnTo>
                    <a:pt x="29557" y="34087"/>
                  </a:lnTo>
                  <a:lnTo>
                    <a:pt x="26848" y="35981"/>
                  </a:lnTo>
                  <a:lnTo>
                    <a:pt x="25880" y="37962"/>
                  </a:lnTo>
                  <a:lnTo>
                    <a:pt x="24435" y="38308"/>
                  </a:lnTo>
                  <a:lnTo>
                    <a:pt x="23850" y="41653"/>
                  </a:lnTo>
                  <a:lnTo>
                    <a:pt x="22588" y="43566"/>
                  </a:lnTo>
                  <a:lnTo>
                    <a:pt x="21787" y="46724"/>
                  </a:lnTo>
                  <a:lnTo>
                    <a:pt x="20211" y="48287"/>
                  </a:lnTo>
                  <a:lnTo>
                    <a:pt x="14775" y="43530"/>
                  </a:lnTo>
                  <a:lnTo>
                    <a:pt x="14549" y="40777"/>
                  </a:lnTo>
                  <a:lnTo>
                    <a:pt x="680" y="31106"/>
                  </a:lnTo>
                  <a:lnTo>
                    <a:pt x="32" y="30585"/>
                  </a:lnTo>
                  <a:lnTo>
                    <a:pt x="0" y="25567"/>
                  </a:lnTo>
                  <a:lnTo>
                    <a:pt x="1100" y="23648"/>
                  </a:lnTo>
                  <a:lnTo>
                    <a:pt x="2983" y="20512"/>
                  </a:lnTo>
                  <a:lnTo>
                    <a:pt x="4364" y="17058"/>
                  </a:lnTo>
                  <a:lnTo>
                    <a:pt x="2624" y="11623"/>
                  </a:lnTo>
                  <a:lnTo>
                    <a:pt x="2147" y="9247"/>
                  </a:lnTo>
                  <a:lnTo>
                    <a:pt x="280" y="5963"/>
                  </a:lnTo>
                  <a:lnTo>
                    <a:pt x="2598" y="3129"/>
                  </a:lnTo>
                  <a:lnTo>
                    <a:pt x="5143" y="0"/>
                  </a:lnTo>
                  <a:lnTo>
                    <a:pt x="7153" y="789"/>
                  </a:lnTo>
                  <a:lnTo>
                    <a:pt x="7202" y="3449"/>
                  </a:lnTo>
                  <a:lnTo>
                    <a:pt x="8541" y="5005"/>
                  </a:lnTo>
                  <a:lnTo>
                    <a:pt x="11215" y="4998"/>
                  </a:lnTo>
                  <a:lnTo>
                    <a:pt x="16141" y="9014"/>
                  </a:lnTo>
                  <a:lnTo>
                    <a:pt x="17356" y="9059"/>
                  </a:lnTo>
                  <a:lnTo>
                    <a:pt x="18254" y="8927"/>
                  </a:lnTo>
                  <a:lnTo>
                    <a:pt x="19113" y="9472"/>
                  </a:lnTo>
                  <a:lnTo>
                    <a:pt x="21681" y="9840"/>
                  </a:lnTo>
                  <a:lnTo>
                    <a:pt x="22788" y="7859"/>
                  </a:lnTo>
                  <a:lnTo>
                    <a:pt x="26265" y="5863"/>
                  </a:lnTo>
                  <a:lnTo>
                    <a:pt x="27842" y="7465"/>
                  </a:lnTo>
                  <a:lnTo>
                    <a:pt x="30467" y="7459"/>
                  </a:lnTo>
                  <a:lnTo>
                    <a:pt x="27184" y="12857"/>
                  </a:lnTo>
                  <a:lnTo>
                    <a:pt x="27300" y="30165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2" name="Polygon form 1562"/>
            <p:cNvSpPr/>
            <p:nvPr/>
          </p:nvSpPr>
          <p:spPr>
            <a:xfrm>
              <a:off x="960717" y="4542232"/>
              <a:ext cx="32231" cy="19623"/>
            </a:xfrm>
            <a:custGeom>
              <a:avLst/>
              <a:gdLst/>
              <a:ahLst/>
              <a:cxnLst/>
              <a:rect l="0" t="0" r="0" b="0"/>
              <a:pathLst>
                <a:path w="32231" h="19623">
                  <a:moveTo>
                    <a:pt x="1399" y="5470"/>
                  </a:moveTo>
                  <a:lnTo>
                    <a:pt x="1440" y="3342"/>
                  </a:lnTo>
                  <a:lnTo>
                    <a:pt x="3400" y="2561"/>
                  </a:lnTo>
                  <a:lnTo>
                    <a:pt x="9448" y="3933"/>
                  </a:lnTo>
                  <a:lnTo>
                    <a:pt x="8969" y="1086"/>
                  </a:lnTo>
                  <a:lnTo>
                    <a:pt x="10495" y="0"/>
                  </a:lnTo>
                  <a:lnTo>
                    <a:pt x="15943" y="1763"/>
                  </a:lnTo>
                  <a:lnTo>
                    <a:pt x="16955" y="1173"/>
                  </a:lnTo>
                  <a:lnTo>
                    <a:pt x="22496" y="1008"/>
                  </a:lnTo>
                  <a:lnTo>
                    <a:pt x="27599" y="1239"/>
                  </a:lnTo>
                  <a:lnTo>
                    <a:pt x="29917" y="2868"/>
                  </a:lnTo>
                  <a:lnTo>
                    <a:pt x="32231" y="3457"/>
                  </a:lnTo>
                  <a:lnTo>
                    <a:pt x="32176" y="4567"/>
                  </a:lnTo>
                  <a:lnTo>
                    <a:pt x="27888" y="7452"/>
                  </a:lnTo>
                  <a:lnTo>
                    <a:pt x="27385" y="9419"/>
                  </a:lnTo>
                  <a:lnTo>
                    <a:pt x="23283" y="10215"/>
                  </a:lnTo>
                  <a:lnTo>
                    <a:pt x="23076" y="13342"/>
                  </a:lnTo>
                  <a:lnTo>
                    <a:pt x="19284" y="12879"/>
                  </a:lnTo>
                  <a:lnTo>
                    <a:pt x="17268" y="13932"/>
                  </a:lnTo>
                  <a:lnTo>
                    <a:pt x="14785" y="16353"/>
                  </a:lnTo>
                  <a:lnTo>
                    <a:pt x="15618" y="17452"/>
                  </a:lnTo>
                  <a:lnTo>
                    <a:pt x="15005" y="18595"/>
                  </a:lnTo>
                  <a:lnTo>
                    <a:pt x="8794" y="19623"/>
                  </a:lnTo>
                  <a:lnTo>
                    <a:pt x="4102" y="18260"/>
                  </a:lnTo>
                  <a:lnTo>
                    <a:pt x="522" y="18796"/>
                  </a:lnTo>
                  <a:lnTo>
                    <a:pt x="0" y="16025"/>
                  </a:lnTo>
                  <a:lnTo>
                    <a:pt x="3945" y="16658"/>
                  </a:lnTo>
                  <a:lnTo>
                    <a:pt x="4723" y="15125"/>
                  </a:lnTo>
                  <a:lnTo>
                    <a:pt x="7452" y="15476"/>
                  </a:lnTo>
                  <a:lnTo>
                    <a:pt x="10658" y="11824"/>
                  </a:lnTo>
                  <a:lnTo>
                    <a:pt x="5832" y="9496"/>
                  </a:lnTo>
                  <a:lnTo>
                    <a:pt x="3827" y="10802"/>
                  </a:lnTo>
                  <a:lnTo>
                    <a:pt x="759" y="9121"/>
                  </a:lnTo>
                  <a:lnTo>
                    <a:pt x="2549" y="5893"/>
                  </a:lnTo>
                  <a:lnTo>
                    <a:pt x="1399" y="5470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3" name="Polygon form 1563"/>
            <p:cNvSpPr/>
            <p:nvPr/>
          </p:nvSpPr>
          <p:spPr>
            <a:xfrm>
              <a:off x="1110755" y="4678052"/>
              <a:ext cx="20266" cy="20834"/>
            </a:xfrm>
            <a:custGeom>
              <a:avLst/>
              <a:gdLst/>
              <a:ahLst/>
              <a:cxnLst/>
              <a:rect l="0" t="0" r="0" b="0"/>
              <a:pathLst>
                <a:path w="20266" h="20834">
                  <a:moveTo>
                    <a:pt x="6198" y="20163"/>
                  </a:moveTo>
                  <a:lnTo>
                    <a:pt x="4335" y="17569"/>
                  </a:lnTo>
                  <a:lnTo>
                    <a:pt x="1747" y="12412"/>
                  </a:lnTo>
                  <a:lnTo>
                    <a:pt x="0" y="6361"/>
                  </a:lnTo>
                  <a:lnTo>
                    <a:pt x="1789" y="2116"/>
                  </a:lnTo>
                  <a:lnTo>
                    <a:pt x="6521" y="1018"/>
                  </a:lnTo>
                  <a:lnTo>
                    <a:pt x="10178" y="1641"/>
                  </a:lnTo>
                  <a:lnTo>
                    <a:pt x="13612" y="3533"/>
                  </a:lnTo>
                  <a:lnTo>
                    <a:pt x="14757" y="0"/>
                  </a:lnTo>
                  <a:lnTo>
                    <a:pt x="18411" y="1763"/>
                  </a:lnTo>
                  <a:lnTo>
                    <a:pt x="19827" y="5115"/>
                  </a:lnTo>
                  <a:lnTo>
                    <a:pt x="20266" y="11198"/>
                  </a:lnTo>
                  <a:lnTo>
                    <a:pt x="14414" y="15248"/>
                  </a:lnTo>
                  <a:lnTo>
                    <a:pt x="16475" y="18275"/>
                  </a:lnTo>
                  <a:lnTo>
                    <a:pt x="12525" y="18729"/>
                  </a:lnTo>
                  <a:lnTo>
                    <a:pt x="9472" y="20834"/>
                  </a:lnTo>
                  <a:lnTo>
                    <a:pt x="6198" y="20163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4" name="Polygon form 1564"/>
            <p:cNvSpPr/>
            <p:nvPr/>
          </p:nvSpPr>
          <p:spPr>
            <a:xfrm>
              <a:off x="1155734" y="4551815"/>
              <a:ext cx="16924" cy="21764"/>
            </a:xfrm>
            <a:custGeom>
              <a:avLst/>
              <a:gdLst/>
              <a:ahLst/>
              <a:cxnLst/>
              <a:rect l="0" t="0" r="0" b="0"/>
              <a:pathLst>
                <a:path w="16924" h="21764">
                  <a:moveTo>
                    <a:pt x="4770" y="0"/>
                  </a:moveTo>
                  <a:lnTo>
                    <a:pt x="10952" y="5622"/>
                  </a:lnTo>
                  <a:lnTo>
                    <a:pt x="13575" y="8795"/>
                  </a:lnTo>
                  <a:lnTo>
                    <a:pt x="16733" y="14590"/>
                  </a:lnTo>
                  <a:lnTo>
                    <a:pt x="16924" y="17480"/>
                  </a:lnTo>
                  <a:lnTo>
                    <a:pt x="14375" y="18729"/>
                  </a:lnTo>
                  <a:lnTo>
                    <a:pt x="12735" y="21063"/>
                  </a:lnTo>
                  <a:lnTo>
                    <a:pt x="9899" y="21764"/>
                  </a:lnTo>
                  <a:lnTo>
                    <a:pt x="8147" y="19055"/>
                  </a:lnTo>
                  <a:lnTo>
                    <a:pt x="6842" y="15227"/>
                  </a:lnTo>
                  <a:lnTo>
                    <a:pt x="2623" y="10140"/>
                  </a:lnTo>
                  <a:lnTo>
                    <a:pt x="4642" y="9067"/>
                  </a:lnTo>
                  <a:lnTo>
                    <a:pt x="43" y="5000"/>
                  </a:lnTo>
                  <a:lnTo>
                    <a:pt x="0" y="4528"/>
                  </a:lnTo>
                  <a:lnTo>
                    <a:pt x="1571" y="4565"/>
                  </a:lnTo>
                  <a:lnTo>
                    <a:pt x="1597" y="2188"/>
                  </a:lnTo>
                  <a:lnTo>
                    <a:pt x="3781" y="1720"/>
                  </a:lnTo>
                  <a:lnTo>
                    <a:pt x="4990" y="1254"/>
                  </a:lnTo>
                  <a:lnTo>
                    <a:pt x="4770" y="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5" name="Polygon form 1565"/>
            <p:cNvSpPr/>
            <p:nvPr/>
          </p:nvSpPr>
          <p:spPr>
            <a:xfrm>
              <a:off x="790141" y="4548037"/>
              <a:ext cx="5735" cy="6711"/>
            </a:xfrm>
            <a:custGeom>
              <a:avLst/>
              <a:gdLst/>
              <a:ahLst/>
              <a:cxnLst/>
              <a:rect l="0" t="0" r="0" b="0"/>
              <a:pathLst>
                <a:path w="5735" h="6711">
                  <a:moveTo>
                    <a:pt x="2589" y="5745"/>
                  </a:moveTo>
                  <a:lnTo>
                    <a:pt x="2528" y="6711"/>
                  </a:lnTo>
                  <a:lnTo>
                    <a:pt x="2091" y="6678"/>
                  </a:lnTo>
                  <a:lnTo>
                    <a:pt x="1701" y="4975"/>
                  </a:lnTo>
                  <a:lnTo>
                    <a:pt x="842" y="4503"/>
                  </a:lnTo>
                  <a:lnTo>
                    <a:pt x="0" y="3249"/>
                  </a:lnTo>
                  <a:lnTo>
                    <a:pt x="534" y="2186"/>
                  </a:lnTo>
                  <a:lnTo>
                    <a:pt x="1311" y="1837"/>
                  </a:lnTo>
                  <a:lnTo>
                    <a:pt x="1627" y="269"/>
                  </a:lnTo>
                  <a:lnTo>
                    <a:pt x="2207" y="0"/>
                  </a:lnTo>
                  <a:lnTo>
                    <a:pt x="2752" y="658"/>
                  </a:lnTo>
                  <a:lnTo>
                    <a:pt x="3413" y="942"/>
                  </a:lnTo>
                  <a:lnTo>
                    <a:pt x="3931" y="1685"/>
                  </a:lnTo>
                  <a:lnTo>
                    <a:pt x="4510" y="1899"/>
                  </a:lnTo>
                  <a:lnTo>
                    <a:pt x="5257" y="2763"/>
                  </a:lnTo>
                  <a:lnTo>
                    <a:pt x="5735" y="2730"/>
                  </a:lnTo>
                  <a:lnTo>
                    <a:pt x="5471" y="3881"/>
                  </a:lnTo>
                  <a:lnTo>
                    <a:pt x="5122" y="4447"/>
                  </a:lnTo>
                  <a:lnTo>
                    <a:pt x="5270" y="4799"/>
                  </a:lnTo>
                  <a:lnTo>
                    <a:pt x="4527" y="4990"/>
                  </a:lnTo>
                  <a:lnTo>
                    <a:pt x="2589" y="5745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6" name="Polygon form 1566"/>
            <p:cNvSpPr/>
            <p:nvPr/>
          </p:nvSpPr>
          <p:spPr>
            <a:xfrm>
              <a:off x="891343" y="4608726"/>
              <a:ext cx="7086" cy="7255"/>
            </a:xfrm>
            <a:custGeom>
              <a:avLst/>
              <a:gdLst/>
              <a:ahLst/>
              <a:cxnLst/>
              <a:rect l="0" t="0" r="0" b="0"/>
              <a:pathLst>
                <a:path w="7086" h="7255">
                  <a:moveTo>
                    <a:pt x="4472" y="341"/>
                  </a:moveTo>
                  <a:lnTo>
                    <a:pt x="5546" y="2422"/>
                  </a:lnTo>
                  <a:lnTo>
                    <a:pt x="5385" y="3514"/>
                  </a:lnTo>
                  <a:lnTo>
                    <a:pt x="7086" y="7075"/>
                  </a:lnTo>
                  <a:lnTo>
                    <a:pt x="4533" y="7255"/>
                  </a:lnTo>
                  <a:lnTo>
                    <a:pt x="3300" y="5009"/>
                  </a:lnTo>
                  <a:lnTo>
                    <a:pt x="0" y="4620"/>
                  </a:lnTo>
                  <a:lnTo>
                    <a:pt x="1984" y="0"/>
                  </a:lnTo>
                  <a:lnTo>
                    <a:pt x="4472" y="34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7" name="Polygon form 1567"/>
            <p:cNvSpPr/>
            <p:nvPr/>
          </p:nvSpPr>
          <p:spPr>
            <a:xfrm>
              <a:off x="753196" y="4521131"/>
              <a:ext cx="24232" cy="12282"/>
            </a:xfrm>
            <a:custGeom>
              <a:avLst/>
              <a:gdLst/>
              <a:ahLst/>
              <a:cxnLst/>
              <a:rect l="0" t="0" r="0" b="0"/>
              <a:pathLst>
                <a:path w="24232" h="12282">
                  <a:moveTo>
                    <a:pt x="24232" y="4242"/>
                  </a:moveTo>
                  <a:lnTo>
                    <a:pt x="24159" y="6167"/>
                  </a:lnTo>
                  <a:lnTo>
                    <a:pt x="22317" y="6198"/>
                  </a:lnTo>
                  <a:lnTo>
                    <a:pt x="23040" y="7210"/>
                  </a:lnTo>
                  <a:lnTo>
                    <a:pt x="22211" y="10250"/>
                  </a:lnTo>
                  <a:lnTo>
                    <a:pt x="21649" y="11051"/>
                  </a:lnTo>
                  <a:lnTo>
                    <a:pt x="18774" y="11198"/>
                  </a:lnTo>
                  <a:lnTo>
                    <a:pt x="17190" y="12282"/>
                  </a:lnTo>
                  <a:lnTo>
                    <a:pt x="14434" y="11944"/>
                  </a:lnTo>
                  <a:lnTo>
                    <a:pt x="9631" y="10772"/>
                  </a:lnTo>
                  <a:lnTo>
                    <a:pt x="8790" y="9142"/>
                  </a:lnTo>
                  <a:lnTo>
                    <a:pt x="5588" y="9986"/>
                  </a:lnTo>
                  <a:lnTo>
                    <a:pt x="5256" y="10883"/>
                  </a:lnTo>
                  <a:lnTo>
                    <a:pt x="3221" y="10229"/>
                  </a:lnTo>
                  <a:lnTo>
                    <a:pt x="1533" y="10113"/>
                  </a:lnTo>
                  <a:lnTo>
                    <a:pt x="0" y="9267"/>
                  </a:lnTo>
                  <a:lnTo>
                    <a:pt x="445" y="8113"/>
                  </a:lnTo>
                  <a:lnTo>
                    <a:pt x="275" y="7279"/>
                  </a:lnTo>
                  <a:lnTo>
                    <a:pt x="1251" y="7013"/>
                  </a:lnTo>
                  <a:lnTo>
                    <a:pt x="2982" y="8307"/>
                  </a:lnTo>
                  <a:lnTo>
                    <a:pt x="3381" y="7063"/>
                  </a:lnTo>
                  <a:lnTo>
                    <a:pt x="6284" y="7242"/>
                  </a:lnTo>
                  <a:lnTo>
                    <a:pt x="8574" y="6379"/>
                  </a:lnTo>
                  <a:lnTo>
                    <a:pt x="10153" y="6510"/>
                  </a:lnTo>
                  <a:lnTo>
                    <a:pt x="11241" y="7464"/>
                  </a:lnTo>
                  <a:lnTo>
                    <a:pt x="11491" y="6662"/>
                  </a:lnTo>
                  <a:lnTo>
                    <a:pt x="10815" y="3603"/>
                  </a:lnTo>
                  <a:lnTo>
                    <a:pt x="11943" y="2995"/>
                  </a:lnTo>
                  <a:lnTo>
                    <a:pt x="12929" y="816"/>
                  </a:lnTo>
                  <a:lnTo>
                    <a:pt x="15458" y="2306"/>
                  </a:lnTo>
                  <a:lnTo>
                    <a:pt x="17130" y="363"/>
                  </a:lnTo>
                  <a:lnTo>
                    <a:pt x="18241" y="0"/>
                  </a:lnTo>
                  <a:lnTo>
                    <a:pt x="20882" y="1407"/>
                  </a:lnTo>
                  <a:lnTo>
                    <a:pt x="22385" y="1146"/>
                  </a:lnTo>
                  <a:lnTo>
                    <a:pt x="23963" y="2016"/>
                  </a:lnTo>
                  <a:lnTo>
                    <a:pt x="23757" y="2616"/>
                  </a:lnTo>
                  <a:lnTo>
                    <a:pt x="24232" y="424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8" name="Polygon form 1568"/>
            <p:cNvSpPr/>
            <p:nvPr/>
          </p:nvSpPr>
          <p:spPr>
            <a:xfrm>
              <a:off x="1095938" y="4638982"/>
              <a:ext cx="33228" cy="42603"/>
            </a:xfrm>
            <a:custGeom>
              <a:avLst/>
              <a:gdLst/>
              <a:ahLst/>
              <a:cxnLst/>
              <a:rect l="0" t="0" r="0" b="0"/>
              <a:pathLst>
                <a:path w="33228" h="42603">
                  <a:moveTo>
                    <a:pt x="24995" y="40712"/>
                  </a:moveTo>
                  <a:lnTo>
                    <a:pt x="25852" y="38402"/>
                  </a:lnTo>
                  <a:lnTo>
                    <a:pt x="25288" y="34128"/>
                  </a:lnTo>
                  <a:lnTo>
                    <a:pt x="21450" y="29833"/>
                  </a:lnTo>
                  <a:lnTo>
                    <a:pt x="20270" y="24874"/>
                  </a:lnTo>
                  <a:lnTo>
                    <a:pt x="16609" y="20892"/>
                  </a:lnTo>
                  <a:lnTo>
                    <a:pt x="13714" y="20647"/>
                  </a:lnTo>
                  <a:lnTo>
                    <a:pt x="13312" y="22419"/>
                  </a:lnTo>
                  <a:lnTo>
                    <a:pt x="11150" y="22640"/>
                  </a:lnTo>
                  <a:lnTo>
                    <a:pt x="9856" y="21794"/>
                  </a:lnTo>
                  <a:lnTo>
                    <a:pt x="6491" y="24915"/>
                  </a:lnTo>
                  <a:lnTo>
                    <a:pt x="5530" y="20432"/>
                  </a:lnTo>
                  <a:lnTo>
                    <a:pt x="5363" y="15130"/>
                  </a:lnTo>
                  <a:lnTo>
                    <a:pt x="2800" y="14993"/>
                  </a:lnTo>
                  <a:lnTo>
                    <a:pt x="1944" y="12000"/>
                  </a:lnTo>
                  <a:lnTo>
                    <a:pt x="0" y="10520"/>
                  </a:lnTo>
                  <a:lnTo>
                    <a:pt x="382" y="8653"/>
                  </a:lnTo>
                  <a:lnTo>
                    <a:pt x="2787" y="5284"/>
                  </a:lnTo>
                  <a:lnTo>
                    <a:pt x="3393" y="6443"/>
                  </a:lnTo>
                  <a:lnTo>
                    <a:pt x="5396" y="6501"/>
                  </a:lnTo>
                  <a:lnTo>
                    <a:pt x="3474" y="812"/>
                  </a:lnTo>
                  <a:lnTo>
                    <a:pt x="5202" y="0"/>
                  </a:lnTo>
                  <a:lnTo>
                    <a:pt x="8321" y="3855"/>
                  </a:lnTo>
                  <a:lnTo>
                    <a:pt x="11053" y="8333"/>
                  </a:lnTo>
                  <a:lnTo>
                    <a:pt x="15621" y="8188"/>
                  </a:lnTo>
                  <a:lnTo>
                    <a:pt x="18063" y="12507"/>
                  </a:lnTo>
                  <a:lnTo>
                    <a:pt x="15981" y="13914"/>
                  </a:lnTo>
                  <a:lnTo>
                    <a:pt x="15307" y="15758"/>
                  </a:lnTo>
                  <a:lnTo>
                    <a:pt x="20412" y="18597"/>
                  </a:lnTo>
                  <a:lnTo>
                    <a:pt x="24739" y="24433"/>
                  </a:lnTo>
                  <a:lnTo>
                    <a:pt x="27966" y="28794"/>
                  </a:lnTo>
                  <a:lnTo>
                    <a:pt x="31466" y="32214"/>
                  </a:lnTo>
                  <a:lnTo>
                    <a:pt x="33055" y="35755"/>
                  </a:lnTo>
                  <a:lnTo>
                    <a:pt x="33228" y="40834"/>
                  </a:lnTo>
                  <a:lnTo>
                    <a:pt x="29574" y="39071"/>
                  </a:lnTo>
                  <a:lnTo>
                    <a:pt x="28429" y="42603"/>
                  </a:lnTo>
                  <a:lnTo>
                    <a:pt x="24995" y="40712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9" name="Polygon form 1569"/>
            <p:cNvSpPr/>
            <p:nvPr/>
          </p:nvSpPr>
          <p:spPr>
            <a:xfrm>
              <a:off x="847609" y="4587844"/>
              <a:ext cx="4611" cy="7403"/>
            </a:xfrm>
            <a:custGeom>
              <a:avLst/>
              <a:gdLst/>
              <a:ahLst/>
              <a:cxnLst/>
              <a:rect l="0" t="0" r="0" b="0"/>
              <a:pathLst>
                <a:path w="4611" h="7403">
                  <a:moveTo>
                    <a:pt x="2369" y="6476"/>
                  </a:moveTo>
                  <a:lnTo>
                    <a:pt x="1420" y="6556"/>
                  </a:lnTo>
                  <a:lnTo>
                    <a:pt x="1196" y="7390"/>
                  </a:lnTo>
                  <a:lnTo>
                    <a:pt x="0" y="7403"/>
                  </a:lnTo>
                  <a:lnTo>
                    <a:pt x="782" y="3530"/>
                  </a:lnTo>
                  <a:lnTo>
                    <a:pt x="2110" y="166"/>
                  </a:lnTo>
                  <a:lnTo>
                    <a:pt x="2155" y="0"/>
                  </a:lnTo>
                  <a:lnTo>
                    <a:pt x="3781" y="210"/>
                  </a:lnTo>
                  <a:lnTo>
                    <a:pt x="4611" y="2053"/>
                  </a:lnTo>
                  <a:lnTo>
                    <a:pt x="2909" y="3872"/>
                  </a:lnTo>
                  <a:lnTo>
                    <a:pt x="2369" y="647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0" name="Polygon form 1570"/>
            <p:cNvSpPr/>
            <p:nvPr/>
          </p:nvSpPr>
          <p:spPr>
            <a:xfrm>
              <a:off x="678124" y="4711732"/>
              <a:ext cx="14922" cy="19689"/>
            </a:xfrm>
            <a:custGeom>
              <a:avLst/>
              <a:gdLst/>
              <a:ahLst/>
              <a:cxnLst/>
              <a:rect l="0" t="0" r="0" b="0"/>
              <a:pathLst>
                <a:path w="14922" h="19689">
                  <a:moveTo>
                    <a:pt x="14243" y="19648"/>
                  </a:moveTo>
                  <a:lnTo>
                    <a:pt x="13237" y="19689"/>
                  </a:lnTo>
                  <a:lnTo>
                    <a:pt x="9286" y="17445"/>
                  </a:lnTo>
                  <a:lnTo>
                    <a:pt x="5815" y="13862"/>
                  </a:lnTo>
                  <a:lnTo>
                    <a:pt x="2561" y="11286"/>
                  </a:lnTo>
                  <a:lnTo>
                    <a:pt x="0" y="8248"/>
                  </a:lnTo>
                  <a:lnTo>
                    <a:pt x="928" y="6744"/>
                  </a:lnTo>
                  <a:lnTo>
                    <a:pt x="1143" y="5376"/>
                  </a:lnTo>
                  <a:lnTo>
                    <a:pt x="2894" y="2825"/>
                  </a:lnTo>
                  <a:lnTo>
                    <a:pt x="4696" y="632"/>
                  </a:lnTo>
                  <a:lnTo>
                    <a:pt x="5515" y="528"/>
                  </a:lnTo>
                  <a:lnTo>
                    <a:pt x="6519" y="0"/>
                  </a:lnTo>
                  <a:lnTo>
                    <a:pt x="8098" y="2883"/>
                  </a:lnTo>
                  <a:lnTo>
                    <a:pt x="7831" y="4771"/>
                  </a:lnTo>
                  <a:lnTo>
                    <a:pt x="8569" y="5774"/>
                  </a:lnTo>
                  <a:lnTo>
                    <a:pt x="9653" y="5798"/>
                  </a:lnTo>
                  <a:lnTo>
                    <a:pt x="10447" y="3905"/>
                  </a:lnTo>
                  <a:lnTo>
                    <a:pt x="11531" y="4027"/>
                  </a:lnTo>
                  <a:lnTo>
                    <a:pt x="11345" y="5394"/>
                  </a:lnTo>
                  <a:lnTo>
                    <a:pt x="11714" y="7668"/>
                  </a:lnTo>
                  <a:lnTo>
                    <a:pt x="10868" y="9756"/>
                  </a:lnTo>
                  <a:lnTo>
                    <a:pt x="11980" y="11048"/>
                  </a:lnTo>
                  <a:lnTo>
                    <a:pt x="13197" y="11363"/>
                  </a:lnTo>
                  <a:lnTo>
                    <a:pt x="14813" y="13334"/>
                  </a:lnTo>
                  <a:lnTo>
                    <a:pt x="14922" y="15187"/>
                  </a:lnTo>
                  <a:lnTo>
                    <a:pt x="14553" y="15775"/>
                  </a:lnTo>
                  <a:lnTo>
                    <a:pt x="14243" y="19648"/>
                  </a:lnTo>
                  <a:close/>
                </a:path>
              </a:pathLst>
            </a:cu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1" name="Polygon form 1571"/>
            <p:cNvSpPr/>
            <p:nvPr/>
          </p:nvSpPr>
          <p:spPr>
            <a:xfrm>
              <a:off x="756306" y="4596026"/>
              <a:ext cx="59430" cy="63517"/>
            </a:xfrm>
            <a:custGeom>
              <a:avLst/>
              <a:gdLst/>
              <a:ahLst/>
              <a:cxnLst/>
              <a:rect l="0" t="0" r="0" b="0"/>
              <a:pathLst>
                <a:path w="59430" h="63517">
                  <a:moveTo>
                    <a:pt x="20938" y="48267"/>
                  </a:moveTo>
                  <a:lnTo>
                    <a:pt x="18365" y="50029"/>
                  </a:lnTo>
                  <a:lnTo>
                    <a:pt x="16188" y="47455"/>
                  </a:lnTo>
                  <a:lnTo>
                    <a:pt x="10248" y="45453"/>
                  </a:lnTo>
                  <a:lnTo>
                    <a:pt x="8534" y="42515"/>
                  </a:lnTo>
                  <a:lnTo>
                    <a:pt x="5550" y="40341"/>
                  </a:lnTo>
                  <a:lnTo>
                    <a:pt x="3843" y="41210"/>
                  </a:lnTo>
                  <a:lnTo>
                    <a:pt x="2459" y="38592"/>
                  </a:lnTo>
                  <a:lnTo>
                    <a:pt x="2268" y="36578"/>
                  </a:lnTo>
                  <a:lnTo>
                    <a:pt x="0" y="33158"/>
                  </a:lnTo>
                  <a:lnTo>
                    <a:pt x="1408" y="31188"/>
                  </a:lnTo>
                  <a:lnTo>
                    <a:pt x="1008" y="28232"/>
                  </a:lnTo>
                  <a:lnTo>
                    <a:pt x="1402" y="25656"/>
                  </a:lnTo>
                  <a:lnTo>
                    <a:pt x="1077" y="23513"/>
                  </a:lnTo>
                  <a:lnTo>
                    <a:pt x="1607" y="19674"/>
                  </a:lnTo>
                  <a:lnTo>
                    <a:pt x="1343" y="17490"/>
                  </a:lnTo>
                  <a:lnTo>
                    <a:pt x="43" y="13343"/>
                  </a:lnTo>
                  <a:lnTo>
                    <a:pt x="1775" y="12245"/>
                  </a:lnTo>
                  <a:lnTo>
                    <a:pt x="2024" y="10257"/>
                  </a:lnTo>
                  <a:lnTo>
                    <a:pt x="1575" y="8311"/>
                  </a:lnTo>
                  <a:lnTo>
                    <a:pt x="3987" y="6486"/>
                  </a:lnTo>
                  <a:lnTo>
                    <a:pt x="5040" y="4973"/>
                  </a:lnTo>
                  <a:lnTo>
                    <a:pt x="6739" y="3614"/>
                  </a:lnTo>
                  <a:lnTo>
                    <a:pt x="6798" y="0"/>
                  </a:lnTo>
                  <a:lnTo>
                    <a:pt x="11071" y="1594"/>
                  </a:lnTo>
                  <a:lnTo>
                    <a:pt x="12557" y="1179"/>
                  </a:lnTo>
                  <a:lnTo>
                    <a:pt x="15587" y="1944"/>
                  </a:lnTo>
                  <a:lnTo>
                    <a:pt x="20453" y="4013"/>
                  </a:lnTo>
                  <a:lnTo>
                    <a:pt x="22357" y="8182"/>
                  </a:lnTo>
                  <a:lnTo>
                    <a:pt x="25643" y="9071"/>
                  </a:lnTo>
                  <a:lnTo>
                    <a:pt x="30844" y="11000"/>
                  </a:lnTo>
                  <a:lnTo>
                    <a:pt x="34838" y="13307"/>
                  </a:lnTo>
                  <a:lnTo>
                    <a:pt x="36527" y="12070"/>
                  </a:lnTo>
                  <a:lnTo>
                    <a:pt x="38120" y="9888"/>
                  </a:lnTo>
                  <a:lnTo>
                    <a:pt x="37041" y="6288"/>
                  </a:lnTo>
                  <a:lnTo>
                    <a:pt x="38013" y="3987"/>
                  </a:lnTo>
                  <a:lnTo>
                    <a:pt x="40441" y="1754"/>
                  </a:lnTo>
                  <a:lnTo>
                    <a:pt x="42859" y="1085"/>
                  </a:lnTo>
                  <a:lnTo>
                    <a:pt x="47778" y="1995"/>
                  </a:lnTo>
                  <a:lnTo>
                    <a:pt x="49168" y="4088"/>
                  </a:lnTo>
                  <a:lnTo>
                    <a:pt x="50507" y="4092"/>
                  </a:lnTo>
                  <a:lnTo>
                    <a:pt x="51715" y="4883"/>
                  </a:lnTo>
                  <a:lnTo>
                    <a:pt x="55331" y="5393"/>
                  </a:lnTo>
                  <a:lnTo>
                    <a:pt x="56339" y="6939"/>
                  </a:lnTo>
                  <a:lnTo>
                    <a:pt x="55223" y="9217"/>
                  </a:lnTo>
                  <a:lnTo>
                    <a:pt x="55945" y="11227"/>
                  </a:lnTo>
                  <a:lnTo>
                    <a:pt x="55245" y="14149"/>
                  </a:lnTo>
                  <a:lnTo>
                    <a:pt x="56629" y="17934"/>
                  </a:lnTo>
                  <a:lnTo>
                    <a:pt x="57838" y="34703"/>
                  </a:lnTo>
                  <a:lnTo>
                    <a:pt x="58917" y="52072"/>
                  </a:lnTo>
                  <a:lnTo>
                    <a:pt x="59430" y="61491"/>
                  </a:lnTo>
                  <a:lnTo>
                    <a:pt x="55120" y="61538"/>
                  </a:lnTo>
                  <a:lnTo>
                    <a:pt x="55170" y="63517"/>
                  </a:lnTo>
                  <a:lnTo>
                    <a:pt x="39821" y="54597"/>
                  </a:lnTo>
                  <a:lnTo>
                    <a:pt x="24595" y="45673"/>
                  </a:lnTo>
                  <a:lnTo>
                    <a:pt x="20938" y="48267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2" name="Polygon form 1572"/>
            <p:cNvSpPr/>
            <p:nvPr/>
          </p:nvSpPr>
          <p:spPr>
            <a:xfrm>
              <a:off x="1027170" y="4703747"/>
              <a:ext cx="8232" cy="18887"/>
            </a:xfrm>
            <a:custGeom>
              <a:avLst/>
              <a:gdLst/>
              <a:ahLst/>
              <a:cxnLst/>
              <a:rect l="0" t="0" r="0" b="0"/>
              <a:pathLst>
                <a:path w="8232" h="18887">
                  <a:moveTo>
                    <a:pt x="8232" y="11207"/>
                  </a:moveTo>
                  <a:lnTo>
                    <a:pt x="7961" y="16325"/>
                  </a:lnTo>
                  <a:lnTo>
                    <a:pt x="6428" y="17736"/>
                  </a:lnTo>
                  <a:lnTo>
                    <a:pt x="3150" y="18887"/>
                  </a:lnTo>
                  <a:lnTo>
                    <a:pt x="1118" y="15006"/>
                  </a:lnTo>
                  <a:lnTo>
                    <a:pt x="0" y="7972"/>
                  </a:lnTo>
                  <a:lnTo>
                    <a:pt x="1132" y="0"/>
                  </a:lnTo>
                  <a:lnTo>
                    <a:pt x="3990" y="2688"/>
                  </a:lnTo>
                  <a:lnTo>
                    <a:pt x="6031" y="6119"/>
                  </a:lnTo>
                  <a:lnTo>
                    <a:pt x="8232" y="1120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3" name="Polygon form 1573"/>
            <p:cNvSpPr/>
            <p:nvPr/>
          </p:nvSpPr>
          <p:spPr>
            <a:xfrm>
              <a:off x="819949" y="4887212"/>
              <a:ext cx="8698" cy="9389"/>
            </a:xfrm>
            <a:custGeom>
              <a:avLst/>
              <a:gdLst/>
              <a:ahLst/>
              <a:cxnLst/>
              <a:rect l="0" t="0" r="0" b="0"/>
              <a:pathLst>
                <a:path w="8698" h="9389">
                  <a:moveTo>
                    <a:pt x="7564" y="1475"/>
                  </a:moveTo>
                  <a:lnTo>
                    <a:pt x="8698" y="2916"/>
                  </a:lnTo>
                  <a:lnTo>
                    <a:pt x="7376" y="5197"/>
                  </a:lnTo>
                  <a:lnTo>
                    <a:pt x="6619" y="6728"/>
                  </a:lnTo>
                  <a:lnTo>
                    <a:pt x="4534" y="7439"/>
                  </a:lnTo>
                  <a:lnTo>
                    <a:pt x="3732" y="8937"/>
                  </a:lnTo>
                  <a:lnTo>
                    <a:pt x="2397" y="9389"/>
                  </a:lnTo>
                  <a:lnTo>
                    <a:pt x="0" y="5726"/>
                  </a:lnTo>
                  <a:lnTo>
                    <a:pt x="2190" y="2763"/>
                  </a:lnTo>
                  <a:lnTo>
                    <a:pt x="4318" y="941"/>
                  </a:lnTo>
                  <a:lnTo>
                    <a:pt x="6102" y="0"/>
                  </a:lnTo>
                  <a:lnTo>
                    <a:pt x="7564" y="1475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4" name="Polygon form 1574"/>
            <p:cNvSpPr/>
            <p:nvPr/>
          </p:nvSpPr>
          <p:spPr>
            <a:xfrm>
              <a:off x="786050" y="4486197"/>
              <a:ext cx="17489" cy="11644"/>
            </a:xfrm>
            <a:custGeom>
              <a:avLst/>
              <a:gdLst/>
              <a:ahLst/>
              <a:cxnLst/>
              <a:rect l="0" t="0" r="0" b="0"/>
              <a:pathLst>
                <a:path w="17489" h="11644">
                  <a:moveTo>
                    <a:pt x="6254" y="9734"/>
                  </a:moveTo>
                  <a:lnTo>
                    <a:pt x="5836" y="8538"/>
                  </a:lnTo>
                  <a:lnTo>
                    <a:pt x="5978" y="7245"/>
                  </a:lnTo>
                  <a:lnTo>
                    <a:pt x="4515" y="6523"/>
                  </a:lnTo>
                  <a:lnTo>
                    <a:pt x="1190" y="5753"/>
                  </a:lnTo>
                  <a:lnTo>
                    <a:pt x="0" y="1812"/>
                  </a:lnTo>
                  <a:lnTo>
                    <a:pt x="3268" y="311"/>
                  </a:lnTo>
                  <a:lnTo>
                    <a:pt x="8390" y="521"/>
                  </a:lnTo>
                  <a:lnTo>
                    <a:pt x="11287" y="0"/>
                  </a:lnTo>
                  <a:lnTo>
                    <a:pt x="11872" y="969"/>
                  </a:lnTo>
                  <a:lnTo>
                    <a:pt x="13535" y="1240"/>
                  </a:lnTo>
                  <a:lnTo>
                    <a:pt x="16842" y="3461"/>
                  </a:lnTo>
                  <a:lnTo>
                    <a:pt x="17489" y="5561"/>
                  </a:lnTo>
                  <a:lnTo>
                    <a:pt x="15229" y="7118"/>
                  </a:lnTo>
                  <a:lnTo>
                    <a:pt x="14946" y="9786"/>
                  </a:lnTo>
                  <a:lnTo>
                    <a:pt x="11865" y="11622"/>
                  </a:lnTo>
                  <a:lnTo>
                    <a:pt x="8866" y="11644"/>
                  </a:lnTo>
                  <a:lnTo>
                    <a:pt x="7911" y="10209"/>
                  </a:lnTo>
                  <a:lnTo>
                    <a:pt x="6254" y="973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5" name="Polygon form 1575"/>
            <p:cNvSpPr/>
            <p:nvPr/>
          </p:nvSpPr>
          <p:spPr>
            <a:xfrm>
              <a:off x="740321" y="4516237"/>
              <a:ext cx="1775" cy="3224"/>
            </a:xfrm>
            <a:custGeom>
              <a:avLst/>
              <a:gdLst/>
              <a:ahLst/>
              <a:cxnLst/>
              <a:rect l="0" t="0" r="0" b="0"/>
              <a:pathLst>
                <a:path w="1775" h="3224">
                  <a:moveTo>
                    <a:pt x="1096" y="0"/>
                  </a:moveTo>
                  <a:lnTo>
                    <a:pt x="1775" y="1059"/>
                  </a:lnTo>
                  <a:lnTo>
                    <a:pt x="1665" y="3120"/>
                  </a:lnTo>
                  <a:lnTo>
                    <a:pt x="736" y="3224"/>
                  </a:lnTo>
                  <a:lnTo>
                    <a:pt x="0" y="2819"/>
                  </a:lnTo>
                  <a:lnTo>
                    <a:pt x="264" y="181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6" name="Polygon form 1576"/>
            <p:cNvSpPr/>
            <p:nvPr/>
          </p:nvSpPr>
          <p:spPr>
            <a:xfrm>
              <a:off x="785663" y="4478670"/>
              <a:ext cx="21872" cy="10988"/>
            </a:xfrm>
            <a:custGeom>
              <a:avLst/>
              <a:gdLst/>
              <a:ahLst/>
              <a:cxnLst/>
              <a:rect l="0" t="0" r="0" b="0"/>
              <a:pathLst>
                <a:path w="21872" h="10988">
                  <a:moveTo>
                    <a:pt x="387" y="9339"/>
                  </a:moveTo>
                  <a:lnTo>
                    <a:pt x="0" y="5798"/>
                  </a:lnTo>
                  <a:lnTo>
                    <a:pt x="1054" y="2822"/>
                  </a:lnTo>
                  <a:lnTo>
                    <a:pt x="3629" y="1168"/>
                  </a:lnTo>
                  <a:lnTo>
                    <a:pt x="6549" y="4636"/>
                  </a:lnTo>
                  <a:lnTo>
                    <a:pt x="8945" y="4500"/>
                  </a:lnTo>
                  <a:lnTo>
                    <a:pt x="8930" y="880"/>
                  </a:lnTo>
                  <a:lnTo>
                    <a:pt x="11324" y="0"/>
                  </a:lnTo>
                  <a:lnTo>
                    <a:pt x="12727" y="550"/>
                  </a:lnTo>
                  <a:lnTo>
                    <a:pt x="15601" y="2241"/>
                  </a:lnTo>
                  <a:lnTo>
                    <a:pt x="18066" y="2197"/>
                  </a:lnTo>
                  <a:lnTo>
                    <a:pt x="19708" y="3248"/>
                  </a:lnTo>
                  <a:lnTo>
                    <a:pt x="20388" y="5521"/>
                  </a:lnTo>
                  <a:lnTo>
                    <a:pt x="21872" y="8274"/>
                  </a:lnTo>
                  <a:lnTo>
                    <a:pt x="18941" y="10158"/>
                  </a:lnTo>
                  <a:lnTo>
                    <a:pt x="17229" y="10988"/>
                  </a:lnTo>
                  <a:lnTo>
                    <a:pt x="13922" y="8766"/>
                  </a:lnTo>
                  <a:lnTo>
                    <a:pt x="12259" y="8496"/>
                  </a:lnTo>
                  <a:lnTo>
                    <a:pt x="11674" y="7527"/>
                  </a:lnTo>
                  <a:lnTo>
                    <a:pt x="8777" y="8048"/>
                  </a:lnTo>
                  <a:lnTo>
                    <a:pt x="3655" y="7838"/>
                  </a:lnTo>
                  <a:lnTo>
                    <a:pt x="387" y="9339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7" name="Polygon form 1577"/>
            <p:cNvSpPr/>
            <p:nvPr/>
          </p:nvSpPr>
          <p:spPr>
            <a:xfrm>
              <a:off x="658416" y="4583782"/>
              <a:ext cx="59548" cy="67256"/>
            </a:xfrm>
            <a:custGeom>
              <a:avLst/>
              <a:gdLst/>
              <a:ahLst/>
              <a:cxnLst/>
              <a:rect l="0" t="0" r="0" b="0"/>
              <a:pathLst>
                <a:path w="59548" h="67256">
                  <a:moveTo>
                    <a:pt x="45231" y="30"/>
                  </a:moveTo>
                  <a:lnTo>
                    <a:pt x="47326" y="2031"/>
                  </a:lnTo>
                  <a:lnTo>
                    <a:pt x="50697" y="1714"/>
                  </a:lnTo>
                  <a:lnTo>
                    <a:pt x="54353" y="2758"/>
                  </a:lnTo>
                  <a:lnTo>
                    <a:pt x="55892" y="2810"/>
                  </a:lnTo>
                  <a:lnTo>
                    <a:pt x="57207" y="5822"/>
                  </a:lnTo>
                  <a:lnTo>
                    <a:pt x="57401" y="8681"/>
                  </a:lnTo>
                  <a:lnTo>
                    <a:pt x="58608" y="13644"/>
                  </a:lnTo>
                  <a:lnTo>
                    <a:pt x="59548" y="14643"/>
                  </a:lnTo>
                  <a:lnTo>
                    <a:pt x="58882" y="16470"/>
                  </a:lnTo>
                  <a:lnTo>
                    <a:pt x="54173" y="17258"/>
                  </a:lnTo>
                  <a:lnTo>
                    <a:pt x="52529" y="18994"/>
                  </a:lnTo>
                  <a:lnTo>
                    <a:pt x="50441" y="19400"/>
                  </a:lnTo>
                  <a:lnTo>
                    <a:pt x="50243" y="22880"/>
                  </a:lnTo>
                  <a:lnTo>
                    <a:pt x="45989" y="24732"/>
                  </a:lnTo>
                  <a:lnTo>
                    <a:pt x="44565" y="27083"/>
                  </a:lnTo>
                  <a:lnTo>
                    <a:pt x="41572" y="28339"/>
                  </a:lnTo>
                  <a:lnTo>
                    <a:pt x="37930" y="29045"/>
                  </a:lnTo>
                  <a:lnTo>
                    <a:pt x="31969" y="32494"/>
                  </a:lnTo>
                  <a:lnTo>
                    <a:pt x="31857" y="38066"/>
                  </a:lnTo>
                  <a:lnTo>
                    <a:pt x="31300" y="38064"/>
                  </a:lnTo>
                  <a:lnTo>
                    <a:pt x="31300" y="38064"/>
                  </a:lnTo>
                  <a:lnTo>
                    <a:pt x="31320" y="40583"/>
                  </a:lnTo>
                  <a:lnTo>
                    <a:pt x="29049" y="40726"/>
                  </a:lnTo>
                  <a:lnTo>
                    <a:pt x="27837" y="41792"/>
                  </a:lnTo>
                  <a:lnTo>
                    <a:pt x="26170" y="41785"/>
                  </a:lnTo>
                  <a:lnTo>
                    <a:pt x="24860" y="41168"/>
                  </a:lnTo>
                  <a:lnTo>
                    <a:pt x="21757" y="41659"/>
                  </a:lnTo>
                  <a:lnTo>
                    <a:pt x="20443" y="45320"/>
                  </a:lnTo>
                  <a:lnTo>
                    <a:pt x="19281" y="45659"/>
                  </a:lnTo>
                  <a:lnTo>
                    <a:pt x="17353" y="51581"/>
                  </a:lnTo>
                  <a:lnTo>
                    <a:pt x="12035" y="56633"/>
                  </a:lnTo>
                  <a:lnTo>
                    <a:pt x="10590" y="63124"/>
                  </a:lnTo>
                  <a:lnTo>
                    <a:pt x="8993" y="65231"/>
                  </a:lnTo>
                  <a:lnTo>
                    <a:pt x="8489" y="66925"/>
                  </a:lnTo>
                  <a:lnTo>
                    <a:pt x="65" y="67256"/>
                  </a:lnTo>
                  <a:lnTo>
                    <a:pt x="0" y="67248"/>
                  </a:lnTo>
                  <a:lnTo>
                    <a:pt x="259" y="65068"/>
                  </a:lnTo>
                  <a:lnTo>
                    <a:pt x="1741" y="63793"/>
                  </a:lnTo>
                  <a:lnTo>
                    <a:pt x="3053" y="61347"/>
                  </a:lnTo>
                  <a:lnTo>
                    <a:pt x="2875" y="59752"/>
                  </a:lnTo>
                  <a:lnTo>
                    <a:pt x="4282" y="56438"/>
                  </a:lnTo>
                  <a:lnTo>
                    <a:pt x="6462" y="53458"/>
                  </a:lnTo>
                  <a:lnTo>
                    <a:pt x="7738" y="52707"/>
                  </a:lnTo>
                  <a:lnTo>
                    <a:pt x="8822" y="49967"/>
                  </a:lnTo>
                  <a:lnTo>
                    <a:pt x="9008" y="47461"/>
                  </a:lnTo>
                  <a:lnTo>
                    <a:pt x="10453" y="44560"/>
                  </a:lnTo>
                  <a:lnTo>
                    <a:pt x="12969" y="42859"/>
                  </a:lnTo>
                  <a:lnTo>
                    <a:pt x="15477" y="38067"/>
                  </a:lnTo>
                  <a:lnTo>
                    <a:pt x="15546" y="38001"/>
                  </a:lnTo>
                  <a:lnTo>
                    <a:pt x="17453" y="36205"/>
                  </a:lnTo>
                  <a:lnTo>
                    <a:pt x="20870" y="35703"/>
                  </a:lnTo>
                  <a:lnTo>
                    <a:pt x="23854" y="32502"/>
                  </a:lnTo>
                  <a:lnTo>
                    <a:pt x="25720" y="31258"/>
                  </a:lnTo>
                  <a:lnTo>
                    <a:pt x="28876" y="27345"/>
                  </a:lnTo>
                  <a:lnTo>
                    <a:pt x="28154" y="21490"/>
                  </a:lnTo>
                  <a:lnTo>
                    <a:pt x="29653" y="17450"/>
                  </a:lnTo>
                  <a:lnTo>
                    <a:pt x="30214" y="14976"/>
                  </a:lnTo>
                  <a:lnTo>
                    <a:pt x="32618" y="11810"/>
                  </a:lnTo>
                  <a:lnTo>
                    <a:pt x="36264" y="9677"/>
                  </a:lnTo>
                  <a:lnTo>
                    <a:pt x="38959" y="7743"/>
                  </a:lnTo>
                  <a:lnTo>
                    <a:pt x="41452" y="2883"/>
                  </a:lnTo>
                  <a:lnTo>
                    <a:pt x="42631" y="0"/>
                  </a:lnTo>
                  <a:lnTo>
                    <a:pt x="45231" y="3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8" name="Polygon form 1578"/>
            <p:cNvSpPr/>
            <p:nvPr/>
          </p:nvSpPr>
          <p:spPr>
            <a:xfrm>
              <a:off x="400218" y="4508850"/>
              <a:ext cx="32845" cy="29089"/>
            </a:xfrm>
            <a:custGeom>
              <a:avLst/>
              <a:gdLst/>
              <a:ahLst/>
              <a:cxnLst/>
              <a:rect l="0" t="0" r="0" b="0"/>
              <a:pathLst>
                <a:path w="32845" h="29089">
                  <a:moveTo>
                    <a:pt x="32490" y="7841"/>
                  </a:moveTo>
                  <a:lnTo>
                    <a:pt x="32845" y="7851"/>
                  </a:lnTo>
                  <a:lnTo>
                    <a:pt x="32613" y="8096"/>
                  </a:lnTo>
                  <a:lnTo>
                    <a:pt x="31992" y="8750"/>
                  </a:lnTo>
                  <a:lnTo>
                    <a:pt x="31213" y="9571"/>
                  </a:lnTo>
                  <a:lnTo>
                    <a:pt x="30433" y="10392"/>
                  </a:lnTo>
                  <a:lnTo>
                    <a:pt x="29652" y="11215"/>
                  </a:lnTo>
                  <a:lnTo>
                    <a:pt x="29115" y="11149"/>
                  </a:lnTo>
                  <a:lnTo>
                    <a:pt x="28577" y="11085"/>
                  </a:lnTo>
                  <a:lnTo>
                    <a:pt x="28041" y="11018"/>
                  </a:lnTo>
                  <a:lnTo>
                    <a:pt x="27503" y="10953"/>
                  </a:lnTo>
                  <a:lnTo>
                    <a:pt x="26631" y="11368"/>
                  </a:lnTo>
                  <a:lnTo>
                    <a:pt x="25761" y="11780"/>
                  </a:lnTo>
                  <a:lnTo>
                    <a:pt x="24889" y="12192"/>
                  </a:lnTo>
                  <a:lnTo>
                    <a:pt x="24015" y="12606"/>
                  </a:lnTo>
                  <a:lnTo>
                    <a:pt x="23508" y="12811"/>
                  </a:lnTo>
                  <a:lnTo>
                    <a:pt x="22998" y="13016"/>
                  </a:lnTo>
                  <a:lnTo>
                    <a:pt x="22487" y="13223"/>
                  </a:lnTo>
                  <a:lnTo>
                    <a:pt x="21979" y="13428"/>
                  </a:lnTo>
                  <a:lnTo>
                    <a:pt x="21786" y="13503"/>
                  </a:lnTo>
                  <a:lnTo>
                    <a:pt x="20820" y="13709"/>
                  </a:lnTo>
                  <a:lnTo>
                    <a:pt x="19527" y="16398"/>
                  </a:lnTo>
                  <a:lnTo>
                    <a:pt x="19428" y="16386"/>
                  </a:lnTo>
                  <a:lnTo>
                    <a:pt x="18380" y="16860"/>
                  </a:lnTo>
                  <a:lnTo>
                    <a:pt x="17474" y="17270"/>
                  </a:lnTo>
                  <a:lnTo>
                    <a:pt x="16586" y="18121"/>
                  </a:lnTo>
                  <a:lnTo>
                    <a:pt x="16823" y="19068"/>
                  </a:lnTo>
                  <a:lnTo>
                    <a:pt x="15995" y="20257"/>
                  </a:lnTo>
                  <a:lnTo>
                    <a:pt x="15367" y="21558"/>
                  </a:lnTo>
                  <a:lnTo>
                    <a:pt x="14765" y="22609"/>
                  </a:lnTo>
                  <a:lnTo>
                    <a:pt x="15269" y="23598"/>
                  </a:lnTo>
                  <a:lnTo>
                    <a:pt x="15635" y="23668"/>
                  </a:lnTo>
                  <a:lnTo>
                    <a:pt x="16360" y="24425"/>
                  </a:lnTo>
                  <a:lnTo>
                    <a:pt x="16571" y="24775"/>
                  </a:lnTo>
                  <a:lnTo>
                    <a:pt x="16559" y="25308"/>
                  </a:lnTo>
                  <a:lnTo>
                    <a:pt x="16993" y="26190"/>
                  </a:lnTo>
                  <a:lnTo>
                    <a:pt x="17765" y="26978"/>
                  </a:lnTo>
                  <a:lnTo>
                    <a:pt x="17689" y="27382"/>
                  </a:lnTo>
                  <a:lnTo>
                    <a:pt x="17171" y="28541"/>
                  </a:lnTo>
                  <a:lnTo>
                    <a:pt x="17012" y="29089"/>
                  </a:lnTo>
                  <a:lnTo>
                    <a:pt x="12773" y="28710"/>
                  </a:lnTo>
                  <a:lnTo>
                    <a:pt x="8000" y="28411"/>
                  </a:lnTo>
                  <a:lnTo>
                    <a:pt x="3548" y="28163"/>
                  </a:lnTo>
                  <a:lnTo>
                    <a:pt x="0" y="27900"/>
                  </a:lnTo>
                  <a:lnTo>
                    <a:pt x="2229" y="23401"/>
                  </a:lnTo>
                  <a:lnTo>
                    <a:pt x="4135" y="18766"/>
                  </a:lnTo>
                  <a:lnTo>
                    <a:pt x="3764" y="18350"/>
                  </a:lnTo>
                  <a:lnTo>
                    <a:pt x="3826" y="17583"/>
                  </a:lnTo>
                  <a:lnTo>
                    <a:pt x="4330" y="16945"/>
                  </a:lnTo>
                  <a:lnTo>
                    <a:pt x="5317" y="16463"/>
                  </a:lnTo>
                  <a:lnTo>
                    <a:pt x="5730" y="15768"/>
                  </a:lnTo>
                  <a:lnTo>
                    <a:pt x="6180" y="14897"/>
                  </a:lnTo>
                  <a:lnTo>
                    <a:pt x="6358" y="14153"/>
                  </a:lnTo>
                  <a:lnTo>
                    <a:pt x="6495" y="13356"/>
                  </a:lnTo>
                  <a:lnTo>
                    <a:pt x="6851" y="12369"/>
                  </a:lnTo>
                  <a:lnTo>
                    <a:pt x="7387" y="11273"/>
                  </a:lnTo>
                  <a:lnTo>
                    <a:pt x="7418" y="11004"/>
                  </a:lnTo>
                  <a:lnTo>
                    <a:pt x="8034" y="9589"/>
                  </a:lnTo>
                  <a:lnTo>
                    <a:pt x="8363" y="8945"/>
                  </a:lnTo>
                  <a:lnTo>
                    <a:pt x="8608" y="8368"/>
                  </a:lnTo>
                  <a:lnTo>
                    <a:pt x="8973" y="7385"/>
                  </a:lnTo>
                  <a:lnTo>
                    <a:pt x="9125" y="6374"/>
                  </a:lnTo>
                  <a:lnTo>
                    <a:pt x="9239" y="5470"/>
                  </a:lnTo>
                  <a:lnTo>
                    <a:pt x="9659" y="4598"/>
                  </a:lnTo>
                  <a:lnTo>
                    <a:pt x="10133" y="3659"/>
                  </a:lnTo>
                  <a:lnTo>
                    <a:pt x="10574" y="3058"/>
                  </a:lnTo>
                  <a:lnTo>
                    <a:pt x="10903" y="2504"/>
                  </a:lnTo>
                  <a:lnTo>
                    <a:pt x="10994" y="1794"/>
                  </a:lnTo>
                  <a:lnTo>
                    <a:pt x="11210" y="1321"/>
                  </a:lnTo>
                  <a:lnTo>
                    <a:pt x="17608" y="1831"/>
                  </a:lnTo>
                  <a:lnTo>
                    <a:pt x="18619" y="0"/>
                  </a:lnTo>
                  <a:lnTo>
                    <a:pt x="19677" y="56"/>
                  </a:lnTo>
                  <a:lnTo>
                    <a:pt x="18802" y="2718"/>
                  </a:lnTo>
                  <a:lnTo>
                    <a:pt x="19334" y="3600"/>
                  </a:lnTo>
                  <a:lnTo>
                    <a:pt x="21350" y="4058"/>
                  </a:lnTo>
                  <a:lnTo>
                    <a:pt x="24132" y="5057"/>
                  </a:lnTo>
                  <a:lnTo>
                    <a:pt x="26400" y="6761"/>
                  </a:lnTo>
                  <a:lnTo>
                    <a:pt x="29253" y="6325"/>
                  </a:lnTo>
                  <a:lnTo>
                    <a:pt x="32489" y="7841"/>
                  </a:lnTo>
                  <a:lnTo>
                    <a:pt x="32490" y="784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9" name="Polygon form 1579"/>
            <p:cNvSpPr/>
            <p:nvPr/>
          </p:nvSpPr>
          <p:spPr>
            <a:xfrm>
              <a:off x="348065" y="4504955"/>
              <a:ext cx="42268" cy="23343"/>
            </a:xfrm>
            <a:custGeom>
              <a:avLst/>
              <a:gdLst/>
              <a:ahLst/>
              <a:cxnLst/>
              <a:rect l="0" t="0" r="0" b="0"/>
              <a:pathLst>
                <a:path w="42268" h="23343">
                  <a:moveTo>
                    <a:pt x="7542" y="22850"/>
                  </a:moveTo>
                  <a:lnTo>
                    <a:pt x="7626" y="22142"/>
                  </a:lnTo>
                  <a:lnTo>
                    <a:pt x="7361" y="21978"/>
                  </a:lnTo>
                  <a:lnTo>
                    <a:pt x="6353" y="22899"/>
                  </a:lnTo>
                  <a:lnTo>
                    <a:pt x="5537" y="22990"/>
                  </a:lnTo>
                  <a:lnTo>
                    <a:pt x="3925" y="22526"/>
                  </a:lnTo>
                  <a:lnTo>
                    <a:pt x="3563" y="22995"/>
                  </a:lnTo>
                  <a:lnTo>
                    <a:pt x="2630" y="22724"/>
                  </a:lnTo>
                  <a:lnTo>
                    <a:pt x="1653" y="23343"/>
                  </a:lnTo>
                  <a:lnTo>
                    <a:pt x="1831" y="22031"/>
                  </a:lnTo>
                  <a:lnTo>
                    <a:pt x="1859" y="21289"/>
                  </a:lnTo>
                  <a:lnTo>
                    <a:pt x="1287" y="21111"/>
                  </a:lnTo>
                  <a:lnTo>
                    <a:pt x="1305" y="20739"/>
                  </a:lnTo>
                  <a:lnTo>
                    <a:pt x="1862" y="19453"/>
                  </a:lnTo>
                  <a:lnTo>
                    <a:pt x="1668" y="18796"/>
                  </a:lnTo>
                  <a:lnTo>
                    <a:pt x="2235" y="17232"/>
                  </a:lnTo>
                  <a:lnTo>
                    <a:pt x="2267" y="16531"/>
                  </a:lnTo>
                  <a:lnTo>
                    <a:pt x="1969" y="16362"/>
                  </a:lnTo>
                  <a:lnTo>
                    <a:pt x="1233" y="17013"/>
                  </a:lnTo>
                  <a:lnTo>
                    <a:pt x="265" y="17531"/>
                  </a:lnTo>
                  <a:lnTo>
                    <a:pt x="0" y="16998"/>
                  </a:lnTo>
                  <a:lnTo>
                    <a:pt x="730" y="15755"/>
                  </a:lnTo>
                  <a:lnTo>
                    <a:pt x="1285" y="15478"/>
                  </a:lnTo>
                  <a:lnTo>
                    <a:pt x="1792" y="14209"/>
                  </a:lnTo>
                  <a:lnTo>
                    <a:pt x="2886" y="12967"/>
                  </a:lnTo>
                  <a:lnTo>
                    <a:pt x="3895" y="11929"/>
                  </a:lnTo>
                  <a:lnTo>
                    <a:pt x="2993" y="11793"/>
                  </a:lnTo>
                  <a:lnTo>
                    <a:pt x="2639" y="11016"/>
                  </a:lnTo>
                  <a:lnTo>
                    <a:pt x="2731" y="9441"/>
                  </a:lnTo>
                  <a:lnTo>
                    <a:pt x="2699" y="8643"/>
                  </a:lnTo>
                  <a:lnTo>
                    <a:pt x="2286" y="8117"/>
                  </a:lnTo>
                  <a:lnTo>
                    <a:pt x="2217" y="7290"/>
                  </a:lnTo>
                  <a:lnTo>
                    <a:pt x="2783" y="6424"/>
                  </a:lnTo>
                  <a:lnTo>
                    <a:pt x="2819" y="5065"/>
                  </a:lnTo>
                  <a:lnTo>
                    <a:pt x="5947" y="0"/>
                  </a:lnTo>
                  <a:lnTo>
                    <a:pt x="14967" y="902"/>
                  </a:lnTo>
                  <a:lnTo>
                    <a:pt x="24029" y="1770"/>
                  </a:lnTo>
                  <a:lnTo>
                    <a:pt x="33130" y="2610"/>
                  </a:lnTo>
                  <a:lnTo>
                    <a:pt x="42268" y="3422"/>
                  </a:lnTo>
                  <a:lnTo>
                    <a:pt x="37157" y="12214"/>
                  </a:lnTo>
                  <a:lnTo>
                    <a:pt x="34017" y="18070"/>
                  </a:lnTo>
                  <a:lnTo>
                    <a:pt x="31430" y="22474"/>
                  </a:lnTo>
                  <a:lnTo>
                    <a:pt x="26158" y="21981"/>
                  </a:lnTo>
                  <a:lnTo>
                    <a:pt x="20433" y="21520"/>
                  </a:lnTo>
                  <a:lnTo>
                    <a:pt x="15541" y="21037"/>
                  </a:lnTo>
                  <a:lnTo>
                    <a:pt x="9302" y="20518"/>
                  </a:lnTo>
                  <a:lnTo>
                    <a:pt x="7889" y="22981"/>
                  </a:lnTo>
                  <a:lnTo>
                    <a:pt x="7734" y="23148"/>
                  </a:lnTo>
                  <a:lnTo>
                    <a:pt x="7542" y="2285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0" name="Polygon form 1580"/>
            <p:cNvSpPr/>
            <p:nvPr/>
          </p:nvSpPr>
          <p:spPr>
            <a:xfrm>
              <a:off x="331923" y="4565363"/>
              <a:ext cx="32150" cy="28205"/>
            </a:xfrm>
            <a:custGeom>
              <a:avLst/>
              <a:gdLst/>
              <a:ahLst/>
              <a:cxnLst/>
              <a:rect l="0" t="0" r="0" b="0"/>
              <a:pathLst>
                <a:path w="32150" h="28205">
                  <a:moveTo>
                    <a:pt x="25909" y="16804"/>
                  </a:moveTo>
                  <a:lnTo>
                    <a:pt x="22416" y="26085"/>
                  </a:lnTo>
                  <a:lnTo>
                    <a:pt x="19160" y="25888"/>
                  </a:lnTo>
                  <a:lnTo>
                    <a:pt x="12851" y="25498"/>
                  </a:lnTo>
                  <a:lnTo>
                    <a:pt x="9699" y="25299"/>
                  </a:lnTo>
                  <a:lnTo>
                    <a:pt x="9576" y="25724"/>
                  </a:lnTo>
                  <a:lnTo>
                    <a:pt x="9671" y="26542"/>
                  </a:lnTo>
                  <a:lnTo>
                    <a:pt x="3600" y="26153"/>
                  </a:lnTo>
                  <a:lnTo>
                    <a:pt x="2815" y="28205"/>
                  </a:lnTo>
                  <a:lnTo>
                    <a:pt x="0" y="28026"/>
                  </a:lnTo>
                  <a:lnTo>
                    <a:pt x="11689" y="0"/>
                  </a:lnTo>
                  <a:lnTo>
                    <a:pt x="16982" y="391"/>
                  </a:lnTo>
                  <a:lnTo>
                    <a:pt x="22327" y="791"/>
                  </a:lnTo>
                  <a:lnTo>
                    <a:pt x="28089" y="1204"/>
                  </a:lnTo>
                  <a:lnTo>
                    <a:pt x="32150" y="1491"/>
                  </a:lnTo>
                  <a:lnTo>
                    <a:pt x="31123" y="3923"/>
                  </a:lnTo>
                  <a:lnTo>
                    <a:pt x="25909" y="16804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1" name="Polygon form 1581"/>
            <p:cNvSpPr/>
            <p:nvPr/>
          </p:nvSpPr>
          <p:spPr>
            <a:xfrm>
              <a:off x="306792" y="4515504"/>
              <a:ext cx="35517" cy="23099"/>
            </a:xfrm>
            <a:custGeom>
              <a:avLst/>
              <a:gdLst/>
              <a:ahLst/>
              <a:cxnLst/>
              <a:rect l="0" t="0" r="0" b="0"/>
              <a:pathLst>
                <a:path w="35517" h="23099">
                  <a:moveTo>
                    <a:pt x="23027" y="23086"/>
                  </a:moveTo>
                  <a:lnTo>
                    <a:pt x="23019" y="23099"/>
                  </a:lnTo>
                  <a:lnTo>
                    <a:pt x="13460" y="22225"/>
                  </a:lnTo>
                  <a:lnTo>
                    <a:pt x="0" y="20863"/>
                  </a:lnTo>
                  <a:lnTo>
                    <a:pt x="1312" y="16991"/>
                  </a:lnTo>
                  <a:lnTo>
                    <a:pt x="5460" y="12498"/>
                  </a:lnTo>
                  <a:lnTo>
                    <a:pt x="12000" y="3723"/>
                  </a:lnTo>
                  <a:lnTo>
                    <a:pt x="14184" y="0"/>
                  </a:lnTo>
                  <a:lnTo>
                    <a:pt x="14860" y="79"/>
                  </a:lnTo>
                  <a:lnTo>
                    <a:pt x="15778" y="203"/>
                  </a:lnTo>
                  <a:lnTo>
                    <a:pt x="16223" y="725"/>
                  </a:lnTo>
                  <a:lnTo>
                    <a:pt x="16927" y="1098"/>
                  </a:lnTo>
                  <a:lnTo>
                    <a:pt x="16876" y="2085"/>
                  </a:lnTo>
                  <a:lnTo>
                    <a:pt x="16415" y="2909"/>
                  </a:lnTo>
                  <a:lnTo>
                    <a:pt x="16191" y="3614"/>
                  </a:lnTo>
                  <a:lnTo>
                    <a:pt x="16782" y="3875"/>
                  </a:lnTo>
                  <a:lnTo>
                    <a:pt x="17551" y="3939"/>
                  </a:lnTo>
                  <a:lnTo>
                    <a:pt x="19084" y="3550"/>
                  </a:lnTo>
                  <a:lnTo>
                    <a:pt x="19886" y="3470"/>
                  </a:lnTo>
                  <a:lnTo>
                    <a:pt x="20853" y="3793"/>
                  </a:lnTo>
                  <a:lnTo>
                    <a:pt x="21173" y="4098"/>
                  </a:lnTo>
                  <a:lnTo>
                    <a:pt x="21933" y="3993"/>
                  </a:lnTo>
                  <a:lnTo>
                    <a:pt x="22893" y="3673"/>
                  </a:lnTo>
                  <a:lnTo>
                    <a:pt x="24247" y="3881"/>
                  </a:lnTo>
                  <a:lnTo>
                    <a:pt x="25740" y="3464"/>
                  </a:lnTo>
                  <a:lnTo>
                    <a:pt x="26600" y="3131"/>
                  </a:lnTo>
                  <a:lnTo>
                    <a:pt x="27251" y="3424"/>
                  </a:lnTo>
                  <a:lnTo>
                    <a:pt x="28687" y="3032"/>
                  </a:lnTo>
                  <a:lnTo>
                    <a:pt x="35097" y="3637"/>
                  </a:lnTo>
                  <a:lnTo>
                    <a:pt x="35241" y="4642"/>
                  </a:lnTo>
                  <a:lnTo>
                    <a:pt x="35517" y="5085"/>
                  </a:lnTo>
                  <a:lnTo>
                    <a:pt x="35223" y="5838"/>
                  </a:lnTo>
                  <a:lnTo>
                    <a:pt x="34515" y="6438"/>
                  </a:lnTo>
                  <a:lnTo>
                    <a:pt x="33320" y="7647"/>
                  </a:lnTo>
                  <a:lnTo>
                    <a:pt x="31906" y="9171"/>
                  </a:lnTo>
                  <a:lnTo>
                    <a:pt x="30641" y="10067"/>
                  </a:lnTo>
                  <a:lnTo>
                    <a:pt x="29524" y="11129"/>
                  </a:lnTo>
                  <a:lnTo>
                    <a:pt x="29044" y="11906"/>
                  </a:lnTo>
                  <a:lnTo>
                    <a:pt x="29433" y="12292"/>
                  </a:lnTo>
                  <a:lnTo>
                    <a:pt x="29306" y="12951"/>
                  </a:lnTo>
                  <a:lnTo>
                    <a:pt x="28199" y="14308"/>
                  </a:lnTo>
                  <a:lnTo>
                    <a:pt x="23027" y="2308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2" name="Polygon form 1582"/>
            <p:cNvSpPr/>
            <p:nvPr/>
          </p:nvSpPr>
          <p:spPr>
            <a:xfrm>
              <a:off x="326785" y="4539498"/>
              <a:ext cx="26298" cy="25865"/>
            </a:xfrm>
            <a:custGeom>
              <a:avLst/>
              <a:gdLst/>
              <a:ahLst/>
              <a:cxnLst/>
              <a:rect l="0" t="0" r="0" b="0"/>
              <a:pathLst>
                <a:path w="26298" h="25865">
                  <a:moveTo>
                    <a:pt x="26298" y="6224"/>
                  </a:moveTo>
                  <a:lnTo>
                    <a:pt x="16826" y="25865"/>
                  </a:lnTo>
                  <a:lnTo>
                    <a:pt x="11942" y="25459"/>
                  </a:lnTo>
                  <a:lnTo>
                    <a:pt x="5467" y="24950"/>
                  </a:lnTo>
                  <a:lnTo>
                    <a:pt x="0" y="24598"/>
                  </a:lnTo>
                  <a:lnTo>
                    <a:pt x="12670" y="0"/>
                  </a:lnTo>
                  <a:lnTo>
                    <a:pt x="22350" y="799"/>
                  </a:lnTo>
                  <a:lnTo>
                    <a:pt x="19814" y="5556"/>
                  </a:lnTo>
                  <a:lnTo>
                    <a:pt x="26298" y="622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3" name="Polygon form 1583"/>
            <p:cNvSpPr/>
            <p:nvPr/>
          </p:nvSpPr>
          <p:spPr>
            <a:xfrm>
              <a:off x="346600" y="4525473"/>
              <a:ext cx="32895" cy="21537"/>
            </a:xfrm>
            <a:custGeom>
              <a:avLst/>
              <a:gdLst/>
              <a:ahLst/>
              <a:cxnLst/>
              <a:rect l="0" t="0" r="0" b="0"/>
              <a:pathLst>
                <a:path w="32895" h="21537">
                  <a:moveTo>
                    <a:pt x="9354" y="2463"/>
                  </a:moveTo>
                  <a:lnTo>
                    <a:pt x="10767" y="0"/>
                  </a:lnTo>
                  <a:lnTo>
                    <a:pt x="17006" y="519"/>
                  </a:lnTo>
                  <a:lnTo>
                    <a:pt x="21898" y="1002"/>
                  </a:lnTo>
                  <a:lnTo>
                    <a:pt x="27623" y="1463"/>
                  </a:lnTo>
                  <a:lnTo>
                    <a:pt x="32895" y="1956"/>
                  </a:lnTo>
                  <a:lnTo>
                    <a:pt x="27762" y="11835"/>
                  </a:lnTo>
                  <a:lnTo>
                    <a:pt x="22937" y="21537"/>
                  </a:lnTo>
                  <a:lnTo>
                    <a:pt x="19639" y="21286"/>
                  </a:lnTo>
                  <a:lnTo>
                    <a:pt x="13055" y="20776"/>
                  </a:lnTo>
                  <a:lnTo>
                    <a:pt x="9770" y="20513"/>
                  </a:lnTo>
                  <a:lnTo>
                    <a:pt x="6483" y="20250"/>
                  </a:lnTo>
                  <a:lnTo>
                    <a:pt x="0" y="19582"/>
                  </a:lnTo>
                  <a:lnTo>
                    <a:pt x="2535" y="14825"/>
                  </a:lnTo>
                  <a:lnTo>
                    <a:pt x="9261" y="2727"/>
                  </a:lnTo>
                  <a:lnTo>
                    <a:pt x="9198" y="2630"/>
                  </a:lnTo>
                  <a:lnTo>
                    <a:pt x="9354" y="2463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4" name="Polygon form 1584"/>
            <p:cNvSpPr/>
            <p:nvPr/>
          </p:nvSpPr>
          <p:spPr>
            <a:xfrm>
              <a:off x="387044" y="4570924"/>
              <a:ext cx="20840" cy="17907"/>
            </a:xfrm>
            <a:custGeom>
              <a:avLst/>
              <a:gdLst/>
              <a:ahLst/>
              <a:cxnLst/>
              <a:rect l="0" t="0" r="0" b="0"/>
              <a:pathLst>
                <a:path w="20840" h="17907">
                  <a:moveTo>
                    <a:pt x="20840" y="3513"/>
                  </a:moveTo>
                  <a:lnTo>
                    <a:pt x="20660" y="3914"/>
                  </a:lnTo>
                  <a:lnTo>
                    <a:pt x="20065" y="4579"/>
                  </a:lnTo>
                  <a:lnTo>
                    <a:pt x="19292" y="5019"/>
                  </a:lnTo>
                  <a:lnTo>
                    <a:pt x="18873" y="5817"/>
                  </a:lnTo>
                  <a:lnTo>
                    <a:pt x="18100" y="6425"/>
                  </a:lnTo>
                  <a:lnTo>
                    <a:pt x="17645" y="7843"/>
                  </a:lnTo>
                  <a:lnTo>
                    <a:pt x="17090" y="8275"/>
                  </a:lnTo>
                  <a:lnTo>
                    <a:pt x="16889" y="8657"/>
                  </a:lnTo>
                  <a:lnTo>
                    <a:pt x="16143" y="8987"/>
                  </a:lnTo>
                  <a:lnTo>
                    <a:pt x="15885" y="9692"/>
                  </a:lnTo>
                  <a:lnTo>
                    <a:pt x="14969" y="10971"/>
                  </a:lnTo>
                  <a:lnTo>
                    <a:pt x="14473" y="11225"/>
                  </a:lnTo>
                  <a:lnTo>
                    <a:pt x="13629" y="11854"/>
                  </a:lnTo>
                  <a:lnTo>
                    <a:pt x="12916" y="12840"/>
                  </a:lnTo>
                  <a:lnTo>
                    <a:pt x="11574" y="14500"/>
                  </a:lnTo>
                  <a:lnTo>
                    <a:pt x="11105" y="15652"/>
                  </a:lnTo>
                  <a:lnTo>
                    <a:pt x="11081" y="16955"/>
                  </a:lnTo>
                  <a:lnTo>
                    <a:pt x="10593" y="17907"/>
                  </a:lnTo>
                  <a:lnTo>
                    <a:pt x="7683" y="17584"/>
                  </a:lnTo>
                  <a:lnTo>
                    <a:pt x="3796" y="17542"/>
                  </a:lnTo>
                  <a:lnTo>
                    <a:pt x="413" y="17349"/>
                  </a:lnTo>
                  <a:lnTo>
                    <a:pt x="1573" y="14582"/>
                  </a:lnTo>
                  <a:lnTo>
                    <a:pt x="771" y="14519"/>
                  </a:lnTo>
                  <a:lnTo>
                    <a:pt x="70" y="14546"/>
                  </a:lnTo>
                  <a:lnTo>
                    <a:pt x="0" y="14215"/>
                  </a:lnTo>
                  <a:lnTo>
                    <a:pt x="1620" y="9943"/>
                  </a:lnTo>
                  <a:lnTo>
                    <a:pt x="3433" y="5198"/>
                  </a:lnTo>
                  <a:lnTo>
                    <a:pt x="4701" y="0"/>
                  </a:lnTo>
                  <a:lnTo>
                    <a:pt x="8844" y="320"/>
                  </a:lnTo>
                  <a:lnTo>
                    <a:pt x="12632" y="558"/>
                  </a:lnTo>
                  <a:lnTo>
                    <a:pt x="16257" y="771"/>
                  </a:lnTo>
                  <a:lnTo>
                    <a:pt x="20062" y="1294"/>
                  </a:lnTo>
                  <a:lnTo>
                    <a:pt x="20130" y="1912"/>
                  </a:lnTo>
                  <a:lnTo>
                    <a:pt x="19552" y="2412"/>
                  </a:lnTo>
                  <a:lnTo>
                    <a:pt x="18976" y="2915"/>
                  </a:lnTo>
                  <a:lnTo>
                    <a:pt x="18590" y="3386"/>
                  </a:lnTo>
                  <a:lnTo>
                    <a:pt x="20840" y="3513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5" name="Polygon form 1585"/>
            <p:cNvSpPr/>
            <p:nvPr/>
          </p:nvSpPr>
          <p:spPr>
            <a:xfrm>
              <a:off x="395895" y="4536721"/>
              <a:ext cx="21889" cy="16288"/>
            </a:xfrm>
            <a:custGeom>
              <a:avLst/>
              <a:gdLst/>
              <a:ahLst/>
              <a:cxnLst/>
              <a:rect l="0" t="0" r="0" b="0"/>
              <a:pathLst>
                <a:path w="21889" h="16288">
                  <a:moveTo>
                    <a:pt x="21889" y="8180"/>
                  </a:moveTo>
                  <a:lnTo>
                    <a:pt x="21158" y="9465"/>
                  </a:lnTo>
                  <a:lnTo>
                    <a:pt x="20079" y="10519"/>
                  </a:lnTo>
                  <a:lnTo>
                    <a:pt x="19711" y="10852"/>
                  </a:lnTo>
                  <a:lnTo>
                    <a:pt x="18834" y="11081"/>
                  </a:lnTo>
                  <a:lnTo>
                    <a:pt x="17594" y="11246"/>
                  </a:lnTo>
                  <a:lnTo>
                    <a:pt x="16944" y="12057"/>
                  </a:lnTo>
                  <a:lnTo>
                    <a:pt x="17198" y="12459"/>
                  </a:lnTo>
                  <a:lnTo>
                    <a:pt x="17023" y="13217"/>
                  </a:lnTo>
                  <a:lnTo>
                    <a:pt x="16237" y="14025"/>
                  </a:lnTo>
                  <a:lnTo>
                    <a:pt x="15707" y="14745"/>
                  </a:lnTo>
                  <a:lnTo>
                    <a:pt x="14552" y="15410"/>
                  </a:lnTo>
                  <a:lnTo>
                    <a:pt x="14118" y="16288"/>
                  </a:lnTo>
                  <a:lnTo>
                    <a:pt x="13828" y="15855"/>
                  </a:lnTo>
                  <a:lnTo>
                    <a:pt x="13518" y="15031"/>
                  </a:lnTo>
                  <a:lnTo>
                    <a:pt x="9827" y="14901"/>
                  </a:lnTo>
                  <a:lnTo>
                    <a:pt x="5977" y="14686"/>
                  </a:lnTo>
                  <a:lnTo>
                    <a:pt x="2988" y="14496"/>
                  </a:lnTo>
                  <a:lnTo>
                    <a:pt x="0" y="14293"/>
                  </a:lnTo>
                  <a:lnTo>
                    <a:pt x="168" y="13401"/>
                  </a:lnTo>
                  <a:lnTo>
                    <a:pt x="645" y="12540"/>
                  </a:lnTo>
                  <a:lnTo>
                    <a:pt x="945" y="11700"/>
                  </a:lnTo>
                  <a:lnTo>
                    <a:pt x="1231" y="10279"/>
                  </a:lnTo>
                  <a:lnTo>
                    <a:pt x="1272" y="9685"/>
                  </a:lnTo>
                  <a:lnTo>
                    <a:pt x="1106" y="9513"/>
                  </a:lnTo>
                  <a:lnTo>
                    <a:pt x="1590" y="8392"/>
                  </a:lnTo>
                  <a:lnTo>
                    <a:pt x="1748" y="7576"/>
                  </a:lnTo>
                  <a:lnTo>
                    <a:pt x="1571" y="6623"/>
                  </a:lnTo>
                  <a:lnTo>
                    <a:pt x="1762" y="6224"/>
                  </a:lnTo>
                  <a:lnTo>
                    <a:pt x="1924" y="5411"/>
                  </a:lnTo>
                  <a:lnTo>
                    <a:pt x="2001" y="4920"/>
                  </a:lnTo>
                  <a:lnTo>
                    <a:pt x="2213" y="4477"/>
                  </a:lnTo>
                  <a:lnTo>
                    <a:pt x="1935" y="3903"/>
                  </a:lnTo>
                  <a:lnTo>
                    <a:pt x="2571" y="3129"/>
                  </a:lnTo>
                  <a:lnTo>
                    <a:pt x="3106" y="2367"/>
                  </a:lnTo>
                  <a:lnTo>
                    <a:pt x="3432" y="1848"/>
                  </a:lnTo>
                  <a:lnTo>
                    <a:pt x="3322" y="1177"/>
                  </a:lnTo>
                  <a:lnTo>
                    <a:pt x="3889" y="0"/>
                  </a:lnTo>
                  <a:lnTo>
                    <a:pt x="4323" y="29"/>
                  </a:lnTo>
                  <a:lnTo>
                    <a:pt x="7871" y="291"/>
                  </a:lnTo>
                  <a:lnTo>
                    <a:pt x="12323" y="539"/>
                  </a:lnTo>
                  <a:lnTo>
                    <a:pt x="17097" y="838"/>
                  </a:lnTo>
                  <a:lnTo>
                    <a:pt x="21335" y="1218"/>
                  </a:lnTo>
                  <a:lnTo>
                    <a:pt x="21263" y="1483"/>
                  </a:lnTo>
                  <a:lnTo>
                    <a:pt x="21345" y="2276"/>
                  </a:lnTo>
                  <a:lnTo>
                    <a:pt x="20889" y="2620"/>
                  </a:lnTo>
                  <a:lnTo>
                    <a:pt x="20448" y="3633"/>
                  </a:lnTo>
                  <a:lnTo>
                    <a:pt x="20390" y="4072"/>
                  </a:lnTo>
                  <a:lnTo>
                    <a:pt x="20263" y="4851"/>
                  </a:lnTo>
                  <a:lnTo>
                    <a:pt x="21133" y="5383"/>
                  </a:lnTo>
                  <a:lnTo>
                    <a:pt x="21130" y="6141"/>
                  </a:lnTo>
                  <a:lnTo>
                    <a:pt x="21162" y="6521"/>
                  </a:lnTo>
                  <a:lnTo>
                    <a:pt x="21444" y="6791"/>
                  </a:lnTo>
                  <a:lnTo>
                    <a:pt x="21376" y="7321"/>
                  </a:lnTo>
                  <a:lnTo>
                    <a:pt x="21727" y="7743"/>
                  </a:lnTo>
                  <a:lnTo>
                    <a:pt x="21889" y="818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6" name="Polygon form 1586"/>
            <p:cNvSpPr/>
            <p:nvPr/>
          </p:nvSpPr>
          <p:spPr>
            <a:xfrm>
              <a:off x="367335" y="4552389"/>
              <a:ext cx="29870" cy="16298"/>
            </a:xfrm>
            <a:custGeom>
              <a:avLst/>
              <a:gdLst/>
              <a:ahLst/>
              <a:cxnLst/>
              <a:rect l="0" t="0" r="0" b="0"/>
              <a:pathLst>
                <a:path w="29870" h="16298">
                  <a:moveTo>
                    <a:pt x="29553" y="5895"/>
                  </a:moveTo>
                  <a:lnTo>
                    <a:pt x="27387" y="11097"/>
                  </a:lnTo>
                  <a:lnTo>
                    <a:pt x="25298" y="16298"/>
                  </a:lnTo>
                  <a:lnTo>
                    <a:pt x="22299" y="16119"/>
                  </a:lnTo>
                  <a:lnTo>
                    <a:pt x="16154" y="15740"/>
                  </a:lnTo>
                  <a:lnTo>
                    <a:pt x="10014" y="15355"/>
                  </a:lnTo>
                  <a:lnTo>
                    <a:pt x="6606" y="15136"/>
                  </a:lnTo>
                  <a:lnTo>
                    <a:pt x="3203" y="14915"/>
                  </a:lnTo>
                  <a:lnTo>
                    <a:pt x="0" y="14704"/>
                  </a:lnTo>
                  <a:lnTo>
                    <a:pt x="3113" y="7522"/>
                  </a:lnTo>
                  <a:lnTo>
                    <a:pt x="6483" y="0"/>
                  </a:lnTo>
                  <a:lnTo>
                    <a:pt x="6490" y="1"/>
                  </a:lnTo>
                  <a:lnTo>
                    <a:pt x="12305" y="418"/>
                  </a:lnTo>
                  <a:lnTo>
                    <a:pt x="16636" y="723"/>
                  </a:lnTo>
                  <a:lnTo>
                    <a:pt x="24311" y="1248"/>
                  </a:lnTo>
                  <a:lnTo>
                    <a:pt x="28912" y="1556"/>
                  </a:lnTo>
                  <a:lnTo>
                    <a:pt x="29429" y="2255"/>
                  </a:lnTo>
                  <a:lnTo>
                    <a:pt x="29870" y="2274"/>
                  </a:lnTo>
                  <a:lnTo>
                    <a:pt x="29666" y="2984"/>
                  </a:lnTo>
                  <a:lnTo>
                    <a:pt x="28813" y="3852"/>
                  </a:lnTo>
                  <a:lnTo>
                    <a:pt x="28874" y="4331"/>
                  </a:lnTo>
                  <a:lnTo>
                    <a:pt x="28860" y="5378"/>
                  </a:lnTo>
                  <a:lnTo>
                    <a:pt x="29553" y="589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7" name="Polygon form 1587"/>
            <p:cNvSpPr/>
            <p:nvPr/>
          </p:nvSpPr>
          <p:spPr>
            <a:xfrm>
              <a:off x="391746" y="4551014"/>
              <a:ext cx="19696" cy="23423"/>
            </a:xfrm>
            <a:custGeom>
              <a:avLst/>
              <a:gdLst/>
              <a:ahLst/>
              <a:cxnLst/>
              <a:rect l="0" t="0" r="0" b="0"/>
              <a:pathLst>
                <a:path w="19696" h="23423">
                  <a:moveTo>
                    <a:pt x="906" y="17675"/>
                  </a:moveTo>
                  <a:lnTo>
                    <a:pt x="887" y="17674"/>
                  </a:lnTo>
                  <a:lnTo>
                    <a:pt x="2976" y="12472"/>
                  </a:lnTo>
                  <a:lnTo>
                    <a:pt x="5143" y="7270"/>
                  </a:lnTo>
                  <a:lnTo>
                    <a:pt x="4450" y="6753"/>
                  </a:lnTo>
                  <a:lnTo>
                    <a:pt x="4464" y="5706"/>
                  </a:lnTo>
                  <a:lnTo>
                    <a:pt x="4403" y="5227"/>
                  </a:lnTo>
                  <a:lnTo>
                    <a:pt x="5256" y="4359"/>
                  </a:lnTo>
                  <a:lnTo>
                    <a:pt x="5459" y="3649"/>
                  </a:lnTo>
                  <a:lnTo>
                    <a:pt x="5019" y="3631"/>
                  </a:lnTo>
                  <a:lnTo>
                    <a:pt x="4502" y="2931"/>
                  </a:lnTo>
                  <a:lnTo>
                    <a:pt x="4516" y="1865"/>
                  </a:lnTo>
                  <a:lnTo>
                    <a:pt x="4266" y="1210"/>
                  </a:lnTo>
                  <a:lnTo>
                    <a:pt x="4041" y="405"/>
                  </a:lnTo>
                  <a:lnTo>
                    <a:pt x="4150" y="0"/>
                  </a:lnTo>
                  <a:lnTo>
                    <a:pt x="7137" y="203"/>
                  </a:lnTo>
                  <a:lnTo>
                    <a:pt x="10126" y="394"/>
                  </a:lnTo>
                  <a:lnTo>
                    <a:pt x="13976" y="609"/>
                  </a:lnTo>
                  <a:lnTo>
                    <a:pt x="17667" y="739"/>
                  </a:lnTo>
                  <a:lnTo>
                    <a:pt x="17978" y="1562"/>
                  </a:lnTo>
                  <a:lnTo>
                    <a:pt x="18267" y="1996"/>
                  </a:lnTo>
                  <a:lnTo>
                    <a:pt x="17477" y="3181"/>
                  </a:lnTo>
                  <a:lnTo>
                    <a:pt x="17183" y="4646"/>
                  </a:lnTo>
                  <a:lnTo>
                    <a:pt x="17334" y="5678"/>
                  </a:lnTo>
                  <a:lnTo>
                    <a:pt x="17644" y="6540"/>
                  </a:lnTo>
                  <a:lnTo>
                    <a:pt x="18158" y="7238"/>
                  </a:lnTo>
                  <a:lnTo>
                    <a:pt x="18381" y="7478"/>
                  </a:lnTo>
                  <a:lnTo>
                    <a:pt x="18296" y="8418"/>
                  </a:lnTo>
                  <a:lnTo>
                    <a:pt x="18029" y="9231"/>
                  </a:lnTo>
                  <a:lnTo>
                    <a:pt x="18336" y="9457"/>
                  </a:lnTo>
                  <a:lnTo>
                    <a:pt x="19098" y="9183"/>
                  </a:lnTo>
                  <a:lnTo>
                    <a:pt x="19437" y="10001"/>
                  </a:lnTo>
                  <a:lnTo>
                    <a:pt x="18896" y="10884"/>
                  </a:lnTo>
                  <a:lnTo>
                    <a:pt x="18309" y="11570"/>
                  </a:lnTo>
                  <a:lnTo>
                    <a:pt x="17760" y="12409"/>
                  </a:lnTo>
                  <a:lnTo>
                    <a:pt x="17962" y="13166"/>
                  </a:lnTo>
                  <a:lnTo>
                    <a:pt x="18373" y="13891"/>
                  </a:lnTo>
                  <a:lnTo>
                    <a:pt x="18752" y="13931"/>
                  </a:lnTo>
                  <a:lnTo>
                    <a:pt x="19242" y="15048"/>
                  </a:lnTo>
                  <a:lnTo>
                    <a:pt x="19532" y="15212"/>
                  </a:lnTo>
                  <a:lnTo>
                    <a:pt x="19348" y="16399"/>
                  </a:lnTo>
                  <a:lnTo>
                    <a:pt x="18950" y="17121"/>
                  </a:lnTo>
                  <a:lnTo>
                    <a:pt x="18948" y="18337"/>
                  </a:lnTo>
                  <a:lnTo>
                    <a:pt x="19364" y="18233"/>
                  </a:lnTo>
                  <a:lnTo>
                    <a:pt x="19696" y="19020"/>
                  </a:lnTo>
                  <a:lnTo>
                    <a:pt x="19411" y="19501"/>
                  </a:lnTo>
                  <a:lnTo>
                    <a:pt x="19199" y="20268"/>
                  </a:lnTo>
                  <a:lnTo>
                    <a:pt x="18507" y="20640"/>
                  </a:lnTo>
                  <a:lnTo>
                    <a:pt x="17550" y="21108"/>
                  </a:lnTo>
                  <a:lnTo>
                    <a:pt x="17291" y="21573"/>
                  </a:lnTo>
                  <a:lnTo>
                    <a:pt x="16832" y="22253"/>
                  </a:lnTo>
                  <a:lnTo>
                    <a:pt x="16139" y="23423"/>
                  </a:lnTo>
                  <a:lnTo>
                    <a:pt x="13889" y="23297"/>
                  </a:lnTo>
                  <a:lnTo>
                    <a:pt x="14275" y="22825"/>
                  </a:lnTo>
                  <a:lnTo>
                    <a:pt x="14851" y="22322"/>
                  </a:lnTo>
                  <a:lnTo>
                    <a:pt x="15428" y="21822"/>
                  </a:lnTo>
                  <a:lnTo>
                    <a:pt x="15361" y="21205"/>
                  </a:lnTo>
                  <a:lnTo>
                    <a:pt x="11555" y="20682"/>
                  </a:lnTo>
                  <a:lnTo>
                    <a:pt x="7931" y="20468"/>
                  </a:lnTo>
                  <a:lnTo>
                    <a:pt x="4143" y="20231"/>
                  </a:lnTo>
                  <a:lnTo>
                    <a:pt x="0" y="19911"/>
                  </a:lnTo>
                  <a:lnTo>
                    <a:pt x="906" y="1767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8" name="Polygon form 1588"/>
            <p:cNvSpPr/>
            <p:nvPr/>
          </p:nvSpPr>
          <p:spPr>
            <a:xfrm>
              <a:off x="369536" y="4537308"/>
              <a:ext cx="28360" cy="16637"/>
            </a:xfrm>
            <a:custGeom>
              <a:avLst/>
              <a:gdLst/>
              <a:ahLst/>
              <a:cxnLst/>
              <a:rect l="0" t="0" r="0" b="0"/>
              <a:pathLst>
                <a:path w="28360" h="16637">
                  <a:moveTo>
                    <a:pt x="26725" y="15571"/>
                  </a:moveTo>
                  <a:lnTo>
                    <a:pt x="26711" y="16637"/>
                  </a:lnTo>
                  <a:lnTo>
                    <a:pt x="22110" y="16329"/>
                  </a:lnTo>
                  <a:lnTo>
                    <a:pt x="14435" y="15805"/>
                  </a:lnTo>
                  <a:lnTo>
                    <a:pt x="10104" y="15500"/>
                  </a:lnTo>
                  <a:lnTo>
                    <a:pt x="4289" y="15082"/>
                  </a:lnTo>
                  <a:lnTo>
                    <a:pt x="4282" y="15081"/>
                  </a:lnTo>
                  <a:lnTo>
                    <a:pt x="4355" y="14924"/>
                  </a:lnTo>
                  <a:lnTo>
                    <a:pt x="6581" y="10197"/>
                  </a:lnTo>
                  <a:lnTo>
                    <a:pt x="0" y="9702"/>
                  </a:lnTo>
                  <a:lnTo>
                    <a:pt x="4825" y="0"/>
                  </a:lnTo>
                  <a:lnTo>
                    <a:pt x="11155" y="496"/>
                  </a:lnTo>
                  <a:lnTo>
                    <a:pt x="16026" y="869"/>
                  </a:lnTo>
                  <a:lnTo>
                    <a:pt x="22549" y="1356"/>
                  </a:lnTo>
                  <a:lnTo>
                    <a:pt x="23095" y="2030"/>
                  </a:lnTo>
                  <a:lnTo>
                    <a:pt x="24111" y="2501"/>
                  </a:lnTo>
                  <a:lnTo>
                    <a:pt x="24497" y="2302"/>
                  </a:lnTo>
                  <a:lnTo>
                    <a:pt x="25264" y="2376"/>
                  </a:lnTo>
                  <a:lnTo>
                    <a:pt x="26453" y="2412"/>
                  </a:lnTo>
                  <a:lnTo>
                    <a:pt x="27003" y="3094"/>
                  </a:lnTo>
                  <a:lnTo>
                    <a:pt x="27709" y="3562"/>
                  </a:lnTo>
                  <a:lnTo>
                    <a:pt x="27670" y="3975"/>
                  </a:lnTo>
                  <a:lnTo>
                    <a:pt x="27841" y="4227"/>
                  </a:lnTo>
                  <a:lnTo>
                    <a:pt x="28360" y="4333"/>
                  </a:lnTo>
                  <a:lnTo>
                    <a:pt x="28283" y="4824"/>
                  </a:lnTo>
                  <a:lnTo>
                    <a:pt x="28121" y="5637"/>
                  </a:lnTo>
                  <a:lnTo>
                    <a:pt x="27930" y="6036"/>
                  </a:lnTo>
                  <a:lnTo>
                    <a:pt x="28107" y="6989"/>
                  </a:lnTo>
                  <a:lnTo>
                    <a:pt x="27949" y="7805"/>
                  </a:lnTo>
                  <a:lnTo>
                    <a:pt x="27464" y="8926"/>
                  </a:lnTo>
                  <a:lnTo>
                    <a:pt x="27631" y="9099"/>
                  </a:lnTo>
                  <a:lnTo>
                    <a:pt x="27590" y="9693"/>
                  </a:lnTo>
                  <a:lnTo>
                    <a:pt x="27304" y="11113"/>
                  </a:lnTo>
                  <a:lnTo>
                    <a:pt x="27004" y="11954"/>
                  </a:lnTo>
                  <a:lnTo>
                    <a:pt x="26527" y="12814"/>
                  </a:lnTo>
                  <a:lnTo>
                    <a:pt x="26359" y="13706"/>
                  </a:lnTo>
                  <a:lnTo>
                    <a:pt x="26250" y="14111"/>
                  </a:lnTo>
                  <a:lnTo>
                    <a:pt x="26476" y="14916"/>
                  </a:lnTo>
                  <a:lnTo>
                    <a:pt x="26725" y="1557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9" name="Polygon form 1589"/>
            <p:cNvSpPr/>
            <p:nvPr/>
          </p:nvSpPr>
          <p:spPr>
            <a:xfrm>
              <a:off x="363046" y="4566854"/>
              <a:ext cx="29605" cy="18285"/>
            </a:xfrm>
            <a:custGeom>
              <a:avLst/>
              <a:gdLst/>
              <a:ahLst/>
              <a:cxnLst/>
              <a:rect l="0" t="0" r="0" b="0"/>
              <a:pathLst>
                <a:path w="29605" h="18285">
                  <a:moveTo>
                    <a:pt x="28700" y="4070"/>
                  </a:moveTo>
                  <a:lnTo>
                    <a:pt x="27431" y="9268"/>
                  </a:lnTo>
                  <a:lnTo>
                    <a:pt x="25619" y="14013"/>
                  </a:lnTo>
                  <a:lnTo>
                    <a:pt x="23998" y="18285"/>
                  </a:lnTo>
                  <a:lnTo>
                    <a:pt x="22835" y="17242"/>
                  </a:lnTo>
                  <a:lnTo>
                    <a:pt x="22043" y="16666"/>
                  </a:lnTo>
                  <a:lnTo>
                    <a:pt x="21132" y="16952"/>
                  </a:lnTo>
                  <a:lnTo>
                    <a:pt x="19927" y="16830"/>
                  </a:lnTo>
                  <a:lnTo>
                    <a:pt x="19199" y="16796"/>
                  </a:lnTo>
                  <a:lnTo>
                    <a:pt x="18459" y="17161"/>
                  </a:lnTo>
                  <a:lnTo>
                    <a:pt x="17802" y="17332"/>
                  </a:lnTo>
                  <a:lnTo>
                    <a:pt x="17378" y="17061"/>
                  </a:lnTo>
                  <a:lnTo>
                    <a:pt x="16120" y="17258"/>
                  </a:lnTo>
                  <a:lnTo>
                    <a:pt x="15889" y="16410"/>
                  </a:lnTo>
                  <a:lnTo>
                    <a:pt x="15088" y="17087"/>
                  </a:lnTo>
                  <a:lnTo>
                    <a:pt x="14254" y="16714"/>
                  </a:lnTo>
                  <a:lnTo>
                    <a:pt x="13558" y="15894"/>
                  </a:lnTo>
                  <a:lnTo>
                    <a:pt x="12334" y="16323"/>
                  </a:lnTo>
                  <a:lnTo>
                    <a:pt x="12314" y="15114"/>
                  </a:lnTo>
                  <a:lnTo>
                    <a:pt x="10653" y="15134"/>
                  </a:lnTo>
                  <a:lnTo>
                    <a:pt x="9718" y="14807"/>
                  </a:lnTo>
                  <a:lnTo>
                    <a:pt x="8685" y="14388"/>
                  </a:lnTo>
                  <a:lnTo>
                    <a:pt x="8555" y="13339"/>
                  </a:lnTo>
                  <a:lnTo>
                    <a:pt x="7519" y="13610"/>
                  </a:lnTo>
                  <a:lnTo>
                    <a:pt x="7109" y="13175"/>
                  </a:lnTo>
                  <a:lnTo>
                    <a:pt x="6485" y="12597"/>
                  </a:lnTo>
                  <a:lnTo>
                    <a:pt x="8312" y="7913"/>
                  </a:lnTo>
                  <a:lnTo>
                    <a:pt x="10241" y="3115"/>
                  </a:lnTo>
                  <a:lnTo>
                    <a:pt x="6824" y="2890"/>
                  </a:lnTo>
                  <a:lnTo>
                    <a:pt x="3410" y="2663"/>
                  </a:lnTo>
                  <a:lnTo>
                    <a:pt x="0" y="2432"/>
                  </a:lnTo>
                  <a:lnTo>
                    <a:pt x="1027" y="0"/>
                  </a:lnTo>
                  <a:lnTo>
                    <a:pt x="4290" y="239"/>
                  </a:lnTo>
                  <a:lnTo>
                    <a:pt x="7493" y="450"/>
                  </a:lnTo>
                  <a:lnTo>
                    <a:pt x="10896" y="671"/>
                  </a:lnTo>
                  <a:lnTo>
                    <a:pt x="14304" y="890"/>
                  </a:lnTo>
                  <a:lnTo>
                    <a:pt x="20444" y="1275"/>
                  </a:lnTo>
                  <a:lnTo>
                    <a:pt x="26589" y="1653"/>
                  </a:lnTo>
                  <a:lnTo>
                    <a:pt x="29587" y="1833"/>
                  </a:lnTo>
                  <a:lnTo>
                    <a:pt x="29605" y="1834"/>
                  </a:lnTo>
                  <a:lnTo>
                    <a:pt x="28700" y="407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0" name="Polygon form 1590"/>
            <p:cNvSpPr/>
            <p:nvPr/>
          </p:nvSpPr>
          <p:spPr>
            <a:xfrm>
              <a:off x="382082" y="4508377"/>
              <a:ext cx="29346" cy="16241"/>
            </a:xfrm>
            <a:custGeom>
              <a:avLst/>
              <a:gdLst/>
              <a:ahLst/>
              <a:cxnLst/>
              <a:rect l="0" t="0" r="0" b="0"/>
              <a:pathLst>
                <a:path w="29346" h="16241">
                  <a:moveTo>
                    <a:pt x="24494" y="14625"/>
                  </a:moveTo>
                  <a:lnTo>
                    <a:pt x="24316" y="15369"/>
                  </a:lnTo>
                  <a:lnTo>
                    <a:pt x="23866" y="16241"/>
                  </a:lnTo>
                  <a:lnTo>
                    <a:pt x="17688" y="16039"/>
                  </a:lnTo>
                  <a:lnTo>
                    <a:pt x="12541" y="15625"/>
                  </a:lnTo>
                  <a:lnTo>
                    <a:pt x="6043" y="15123"/>
                  </a:lnTo>
                  <a:lnTo>
                    <a:pt x="0" y="14648"/>
                  </a:lnTo>
                  <a:lnTo>
                    <a:pt x="3139" y="8791"/>
                  </a:lnTo>
                  <a:lnTo>
                    <a:pt x="8251" y="0"/>
                  </a:lnTo>
                  <a:lnTo>
                    <a:pt x="18870" y="924"/>
                  </a:lnTo>
                  <a:lnTo>
                    <a:pt x="29346" y="1793"/>
                  </a:lnTo>
                  <a:lnTo>
                    <a:pt x="29130" y="2267"/>
                  </a:lnTo>
                  <a:lnTo>
                    <a:pt x="29039" y="2977"/>
                  </a:lnTo>
                  <a:lnTo>
                    <a:pt x="28710" y="3531"/>
                  </a:lnTo>
                  <a:lnTo>
                    <a:pt x="28269" y="4132"/>
                  </a:lnTo>
                  <a:lnTo>
                    <a:pt x="27795" y="5070"/>
                  </a:lnTo>
                  <a:lnTo>
                    <a:pt x="27375" y="5942"/>
                  </a:lnTo>
                  <a:lnTo>
                    <a:pt x="27261" y="6846"/>
                  </a:lnTo>
                  <a:lnTo>
                    <a:pt x="27109" y="7858"/>
                  </a:lnTo>
                  <a:lnTo>
                    <a:pt x="26744" y="8840"/>
                  </a:lnTo>
                  <a:lnTo>
                    <a:pt x="26499" y="9417"/>
                  </a:lnTo>
                  <a:lnTo>
                    <a:pt x="26170" y="10062"/>
                  </a:lnTo>
                  <a:lnTo>
                    <a:pt x="25554" y="11476"/>
                  </a:lnTo>
                  <a:lnTo>
                    <a:pt x="25523" y="11746"/>
                  </a:lnTo>
                  <a:lnTo>
                    <a:pt x="24988" y="12842"/>
                  </a:lnTo>
                  <a:lnTo>
                    <a:pt x="24631" y="13828"/>
                  </a:lnTo>
                  <a:lnTo>
                    <a:pt x="24494" y="1462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1" name="Polygon form 1591"/>
            <p:cNvSpPr/>
            <p:nvPr/>
          </p:nvSpPr>
          <p:spPr>
            <a:xfrm>
              <a:off x="374362" y="4523025"/>
              <a:ext cx="31587" cy="18615"/>
            </a:xfrm>
            <a:custGeom>
              <a:avLst/>
              <a:gdLst/>
              <a:ahLst/>
              <a:cxnLst/>
              <a:rect l="0" t="0" r="0" b="0"/>
              <a:pathLst>
                <a:path w="31587" h="18615">
                  <a:moveTo>
                    <a:pt x="22884" y="17845"/>
                  </a:moveTo>
                  <a:lnTo>
                    <a:pt x="22178" y="17377"/>
                  </a:lnTo>
                  <a:lnTo>
                    <a:pt x="21628" y="16694"/>
                  </a:lnTo>
                  <a:lnTo>
                    <a:pt x="20439" y="16659"/>
                  </a:lnTo>
                  <a:lnTo>
                    <a:pt x="19672" y="16584"/>
                  </a:lnTo>
                  <a:lnTo>
                    <a:pt x="19285" y="16784"/>
                  </a:lnTo>
                  <a:lnTo>
                    <a:pt x="18270" y="16312"/>
                  </a:lnTo>
                  <a:lnTo>
                    <a:pt x="17724" y="15639"/>
                  </a:lnTo>
                  <a:lnTo>
                    <a:pt x="11201" y="15151"/>
                  </a:lnTo>
                  <a:lnTo>
                    <a:pt x="6330" y="14778"/>
                  </a:lnTo>
                  <a:lnTo>
                    <a:pt x="0" y="14282"/>
                  </a:lnTo>
                  <a:lnTo>
                    <a:pt x="5133" y="4403"/>
                  </a:lnTo>
                  <a:lnTo>
                    <a:pt x="7721" y="0"/>
                  </a:lnTo>
                  <a:lnTo>
                    <a:pt x="13764" y="475"/>
                  </a:lnTo>
                  <a:lnTo>
                    <a:pt x="20262" y="977"/>
                  </a:lnTo>
                  <a:lnTo>
                    <a:pt x="25409" y="1391"/>
                  </a:lnTo>
                  <a:lnTo>
                    <a:pt x="31587" y="1592"/>
                  </a:lnTo>
                  <a:lnTo>
                    <a:pt x="31173" y="2287"/>
                  </a:lnTo>
                  <a:lnTo>
                    <a:pt x="30187" y="2770"/>
                  </a:lnTo>
                  <a:lnTo>
                    <a:pt x="29683" y="3408"/>
                  </a:lnTo>
                  <a:lnTo>
                    <a:pt x="29621" y="4174"/>
                  </a:lnTo>
                  <a:lnTo>
                    <a:pt x="29991" y="4590"/>
                  </a:lnTo>
                  <a:lnTo>
                    <a:pt x="28086" y="9225"/>
                  </a:lnTo>
                  <a:lnTo>
                    <a:pt x="25857" y="13725"/>
                  </a:lnTo>
                  <a:lnTo>
                    <a:pt x="25422" y="13696"/>
                  </a:lnTo>
                  <a:lnTo>
                    <a:pt x="24855" y="14873"/>
                  </a:lnTo>
                  <a:lnTo>
                    <a:pt x="24966" y="15544"/>
                  </a:lnTo>
                  <a:lnTo>
                    <a:pt x="24640" y="16062"/>
                  </a:lnTo>
                  <a:lnTo>
                    <a:pt x="24104" y="16825"/>
                  </a:lnTo>
                  <a:lnTo>
                    <a:pt x="23468" y="17599"/>
                  </a:lnTo>
                  <a:lnTo>
                    <a:pt x="23746" y="18173"/>
                  </a:lnTo>
                  <a:lnTo>
                    <a:pt x="23534" y="18615"/>
                  </a:lnTo>
                  <a:lnTo>
                    <a:pt x="23016" y="18510"/>
                  </a:lnTo>
                  <a:lnTo>
                    <a:pt x="22844" y="18257"/>
                  </a:lnTo>
                  <a:lnTo>
                    <a:pt x="22884" y="17845"/>
                  </a:lnTo>
                  <a:close/>
                </a:path>
              </a:pathLst>
            </a:cu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2" name="Polygon form 1592"/>
            <p:cNvSpPr/>
            <p:nvPr/>
          </p:nvSpPr>
          <p:spPr>
            <a:xfrm>
              <a:off x="382893" y="4588273"/>
              <a:ext cx="16586" cy="19769"/>
            </a:xfrm>
            <a:custGeom>
              <a:avLst/>
              <a:gdLst/>
              <a:ahLst/>
              <a:cxnLst/>
              <a:rect l="0" t="0" r="0" b="0"/>
              <a:pathLst>
                <a:path w="16586" h="19769">
                  <a:moveTo>
                    <a:pt x="16044" y="19074"/>
                  </a:moveTo>
                  <a:lnTo>
                    <a:pt x="15178" y="19685"/>
                  </a:lnTo>
                  <a:lnTo>
                    <a:pt x="14053" y="18903"/>
                  </a:lnTo>
                  <a:lnTo>
                    <a:pt x="12443" y="19769"/>
                  </a:lnTo>
                  <a:lnTo>
                    <a:pt x="9885" y="19496"/>
                  </a:lnTo>
                  <a:lnTo>
                    <a:pt x="7969" y="16780"/>
                  </a:lnTo>
                  <a:lnTo>
                    <a:pt x="4670" y="17241"/>
                  </a:lnTo>
                  <a:lnTo>
                    <a:pt x="2413" y="15978"/>
                  </a:lnTo>
                  <a:lnTo>
                    <a:pt x="88" y="16213"/>
                  </a:lnTo>
                  <a:lnTo>
                    <a:pt x="0" y="15669"/>
                  </a:lnTo>
                  <a:lnTo>
                    <a:pt x="583" y="14967"/>
                  </a:lnTo>
                  <a:lnTo>
                    <a:pt x="1316" y="14345"/>
                  </a:lnTo>
                  <a:lnTo>
                    <a:pt x="1628" y="13366"/>
                  </a:lnTo>
                  <a:lnTo>
                    <a:pt x="1470" y="13025"/>
                  </a:lnTo>
                  <a:lnTo>
                    <a:pt x="2146" y="11870"/>
                  </a:lnTo>
                  <a:lnTo>
                    <a:pt x="2541" y="11350"/>
                  </a:lnTo>
                  <a:lnTo>
                    <a:pt x="3449" y="9574"/>
                  </a:lnTo>
                  <a:lnTo>
                    <a:pt x="3350" y="8888"/>
                  </a:lnTo>
                  <a:lnTo>
                    <a:pt x="3298" y="7752"/>
                  </a:lnTo>
                  <a:lnTo>
                    <a:pt x="3365" y="6600"/>
                  </a:lnTo>
                  <a:lnTo>
                    <a:pt x="3417" y="5832"/>
                  </a:lnTo>
                  <a:lnTo>
                    <a:pt x="3020" y="5249"/>
                  </a:lnTo>
                  <a:lnTo>
                    <a:pt x="4564" y="0"/>
                  </a:lnTo>
                  <a:lnTo>
                    <a:pt x="7947" y="192"/>
                  </a:lnTo>
                  <a:lnTo>
                    <a:pt x="11834" y="235"/>
                  </a:lnTo>
                  <a:lnTo>
                    <a:pt x="14745" y="558"/>
                  </a:lnTo>
                  <a:lnTo>
                    <a:pt x="14904" y="850"/>
                  </a:lnTo>
                  <a:lnTo>
                    <a:pt x="14352" y="1539"/>
                  </a:lnTo>
                  <a:lnTo>
                    <a:pt x="14533" y="2571"/>
                  </a:lnTo>
                  <a:lnTo>
                    <a:pt x="14191" y="3168"/>
                  </a:lnTo>
                  <a:lnTo>
                    <a:pt x="14374" y="4032"/>
                  </a:lnTo>
                  <a:lnTo>
                    <a:pt x="13725" y="4505"/>
                  </a:lnTo>
                  <a:lnTo>
                    <a:pt x="13265" y="5420"/>
                  </a:lnTo>
                  <a:lnTo>
                    <a:pt x="12339" y="6148"/>
                  </a:lnTo>
                  <a:lnTo>
                    <a:pt x="11696" y="7157"/>
                  </a:lnTo>
                  <a:lnTo>
                    <a:pt x="11001" y="8321"/>
                  </a:lnTo>
                  <a:lnTo>
                    <a:pt x="10396" y="8845"/>
                  </a:lnTo>
                  <a:lnTo>
                    <a:pt x="10159" y="10075"/>
                  </a:lnTo>
                  <a:lnTo>
                    <a:pt x="13242" y="10386"/>
                  </a:lnTo>
                  <a:lnTo>
                    <a:pt x="16586" y="10560"/>
                  </a:lnTo>
                  <a:lnTo>
                    <a:pt x="16238" y="11368"/>
                  </a:lnTo>
                  <a:lnTo>
                    <a:pt x="15761" y="12158"/>
                  </a:lnTo>
                  <a:lnTo>
                    <a:pt x="15802" y="12787"/>
                  </a:lnTo>
                  <a:lnTo>
                    <a:pt x="16102" y="13376"/>
                  </a:lnTo>
                  <a:lnTo>
                    <a:pt x="15988" y="14192"/>
                  </a:lnTo>
                  <a:lnTo>
                    <a:pt x="15911" y="14679"/>
                  </a:lnTo>
                  <a:lnTo>
                    <a:pt x="16190" y="16091"/>
                  </a:lnTo>
                  <a:lnTo>
                    <a:pt x="15559" y="18072"/>
                  </a:lnTo>
                  <a:lnTo>
                    <a:pt x="16044" y="1907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3" name="Polygon form 1593"/>
            <p:cNvSpPr/>
            <p:nvPr/>
          </p:nvSpPr>
          <p:spPr>
            <a:xfrm>
              <a:off x="341499" y="4569286"/>
              <a:ext cx="47118" cy="53668"/>
            </a:xfrm>
            <a:custGeom>
              <a:avLst/>
              <a:gdLst/>
              <a:ahLst/>
              <a:cxnLst/>
              <a:rect l="0" t="0" r="0" b="0"/>
              <a:pathLst>
                <a:path w="47118" h="53668">
                  <a:moveTo>
                    <a:pt x="44743" y="27875"/>
                  </a:moveTo>
                  <a:lnTo>
                    <a:pt x="44843" y="28561"/>
                  </a:lnTo>
                  <a:lnTo>
                    <a:pt x="43934" y="30336"/>
                  </a:lnTo>
                  <a:lnTo>
                    <a:pt x="43540" y="30857"/>
                  </a:lnTo>
                  <a:lnTo>
                    <a:pt x="42864" y="32012"/>
                  </a:lnTo>
                  <a:lnTo>
                    <a:pt x="43022" y="32353"/>
                  </a:lnTo>
                  <a:lnTo>
                    <a:pt x="42710" y="33331"/>
                  </a:lnTo>
                  <a:lnTo>
                    <a:pt x="41976" y="33954"/>
                  </a:lnTo>
                  <a:lnTo>
                    <a:pt x="41394" y="34656"/>
                  </a:lnTo>
                  <a:lnTo>
                    <a:pt x="41482" y="35200"/>
                  </a:lnTo>
                  <a:lnTo>
                    <a:pt x="38126" y="36199"/>
                  </a:lnTo>
                  <a:lnTo>
                    <a:pt x="33767" y="39686"/>
                  </a:lnTo>
                  <a:lnTo>
                    <a:pt x="29566" y="41636"/>
                  </a:lnTo>
                  <a:lnTo>
                    <a:pt x="26905" y="43895"/>
                  </a:lnTo>
                  <a:lnTo>
                    <a:pt x="25426" y="46077"/>
                  </a:lnTo>
                  <a:lnTo>
                    <a:pt x="24415" y="49486"/>
                  </a:lnTo>
                  <a:lnTo>
                    <a:pt x="23932" y="51868"/>
                  </a:lnTo>
                  <a:lnTo>
                    <a:pt x="24159" y="53583"/>
                  </a:lnTo>
                  <a:lnTo>
                    <a:pt x="22701" y="53668"/>
                  </a:lnTo>
                  <a:lnTo>
                    <a:pt x="20424" y="52459"/>
                  </a:lnTo>
                  <a:lnTo>
                    <a:pt x="18028" y="50790"/>
                  </a:lnTo>
                  <a:lnTo>
                    <a:pt x="17684" y="48413"/>
                  </a:lnTo>
                  <a:lnTo>
                    <a:pt x="17911" y="44906"/>
                  </a:lnTo>
                  <a:lnTo>
                    <a:pt x="16645" y="41977"/>
                  </a:lnTo>
                  <a:lnTo>
                    <a:pt x="16311" y="39009"/>
                  </a:lnTo>
                  <a:lnTo>
                    <a:pt x="15605" y="35525"/>
                  </a:lnTo>
                  <a:lnTo>
                    <a:pt x="13745" y="33415"/>
                  </a:lnTo>
                  <a:lnTo>
                    <a:pt x="10806" y="33350"/>
                  </a:lnTo>
                  <a:lnTo>
                    <a:pt x="7262" y="37143"/>
                  </a:lnTo>
                  <a:lnTo>
                    <a:pt x="4797" y="35489"/>
                  </a:lnTo>
                  <a:lnTo>
                    <a:pt x="3463" y="33885"/>
                  </a:lnTo>
                  <a:lnTo>
                    <a:pt x="3519" y="31104"/>
                  </a:lnTo>
                  <a:lnTo>
                    <a:pt x="3257" y="28443"/>
                  </a:lnTo>
                  <a:lnTo>
                    <a:pt x="1945" y="26135"/>
                  </a:lnTo>
                  <a:lnTo>
                    <a:pt x="720" y="24457"/>
                  </a:lnTo>
                  <a:lnTo>
                    <a:pt x="95" y="22619"/>
                  </a:lnTo>
                  <a:lnTo>
                    <a:pt x="0" y="21801"/>
                  </a:lnTo>
                  <a:lnTo>
                    <a:pt x="123" y="21376"/>
                  </a:lnTo>
                  <a:lnTo>
                    <a:pt x="3275" y="21575"/>
                  </a:lnTo>
                  <a:lnTo>
                    <a:pt x="9584" y="21965"/>
                  </a:lnTo>
                  <a:lnTo>
                    <a:pt x="12840" y="22162"/>
                  </a:lnTo>
                  <a:lnTo>
                    <a:pt x="16333" y="12881"/>
                  </a:lnTo>
                  <a:lnTo>
                    <a:pt x="21546" y="0"/>
                  </a:lnTo>
                  <a:lnTo>
                    <a:pt x="24956" y="230"/>
                  </a:lnTo>
                  <a:lnTo>
                    <a:pt x="28371" y="458"/>
                  </a:lnTo>
                  <a:lnTo>
                    <a:pt x="31787" y="682"/>
                  </a:lnTo>
                  <a:lnTo>
                    <a:pt x="29858" y="5481"/>
                  </a:lnTo>
                  <a:lnTo>
                    <a:pt x="28031" y="10164"/>
                  </a:lnTo>
                  <a:lnTo>
                    <a:pt x="28655" y="10743"/>
                  </a:lnTo>
                  <a:lnTo>
                    <a:pt x="29065" y="11177"/>
                  </a:lnTo>
                  <a:lnTo>
                    <a:pt x="30101" y="10906"/>
                  </a:lnTo>
                  <a:lnTo>
                    <a:pt x="30231" y="11956"/>
                  </a:lnTo>
                  <a:lnTo>
                    <a:pt x="31264" y="12374"/>
                  </a:lnTo>
                  <a:lnTo>
                    <a:pt x="32200" y="12702"/>
                  </a:lnTo>
                  <a:lnTo>
                    <a:pt x="33861" y="12682"/>
                  </a:lnTo>
                  <a:lnTo>
                    <a:pt x="33880" y="13890"/>
                  </a:lnTo>
                  <a:lnTo>
                    <a:pt x="35104" y="13462"/>
                  </a:lnTo>
                  <a:lnTo>
                    <a:pt x="35801" y="14282"/>
                  </a:lnTo>
                  <a:lnTo>
                    <a:pt x="36635" y="14654"/>
                  </a:lnTo>
                  <a:lnTo>
                    <a:pt x="37435" y="13978"/>
                  </a:lnTo>
                  <a:lnTo>
                    <a:pt x="37666" y="14826"/>
                  </a:lnTo>
                  <a:lnTo>
                    <a:pt x="38925" y="14629"/>
                  </a:lnTo>
                  <a:lnTo>
                    <a:pt x="39349" y="14899"/>
                  </a:lnTo>
                  <a:lnTo>
                    <a:pt x="40005" y="14728"/>
                  </a:lnTo>
                  <a:lnTo>
                    <a:pt x="40746" y="14364"/>
                  </a:lnTo>
                  <a:lnTo>
                    <a:pt x="41473" y="14398"/>
                  </a:lnTo>
                  <a:lnTo>
                    <a:pt x="42679" y="14520"/>
                  </a:lnTo>
                  <a:lnTo>
                    <a:pt x="43590" y="14233"/>
                  </a:lnTo>
                  <a:lnTo>
                    <a:pt x="44382" y="14810"/>
                  </a:lnTo>
                  <a:lnTo>
                    <a:pt x="45545" y="15852"/>
                  </a:lnTo>
                  <a:lnTo>
                    <a:pt x="45615" y="16184"/>
                  </a:lnTo>
                  <a:lnTo>
                    <a:pt x="46316" y="16157"/>
                  </a:lnTo>
                  <a:lnTo>
                    <a:pt x="47118" y="16220"/>
                  </a:lnTo>
                  <a:lnTo>
                    <a:pt x="45958" y="18987"/>
                  </a:lnTo>
                  <a:lnTo>
                    <a:pt x="44413" y="24236"/>
                  </a:lnTo>
                  <a:lnTo>
                    <a:pt x="44810" y="24819"/>
                  </a:lnTo>
                  <a:lnTo>
                    <a:pt x="44759" y="25587"/>
                  </a:lnTo>
                  <a:lnTo>
                    <a:pt x="44692" y="26738"/>
                  </a:lnTo>
                  <a:lnTo>
                    <a:pt x="44743" y="27875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4" name="Polygon form 1594"/>
            <p:cNvSpPr/>
            <p:nvPr/>
          </p:nvSpPr>
          <p:spPr>
            <a:xfrm>
              <a:off x="470762" y="4548297"/>
              <a:ext cx="7906" cy="5244"/>
            </a:xfrm>
            <a:custGeom>
              <a:avLst/>
              <a:gdLst/>
              <a:ahLst/>
              <a:cxnLst/>
              <a:rect l="0" t="0" r="0" b="0"/>
              <a:pathLst>
                <a:path w="7906" h="5244">
                  <a:moveTo>
                    <a:pt x="3026" y="4091"/>
                  </a:moveTo>
                  <a:lnTo>
                    <a:pt x="0" y="5244"/>
                  </a:lnTo>
                  <a:lnTo>
                    <a:pt x="22" y="5090"/>
                  </a:lnTo>
                  <a:lnTo>
                    <a:pt x="97" y="4499"/>
                  </a:lnTo>
                  <a:lnTo>
                    <a:pt x="986" y="4069"/>
                  </a:lnTo>
                  <a:lnTo>
                    <a:pt x="861" y="3648"/>
                  </a:lnTo>
                  <a:lnTo>
                    <a:pt x="2298" y="0"/>
                  </a:lnTo>
                  <a:lnTo>
                    <a:pt x="4827" y="216"/>
                  </a:lnTo>
                  <a:lnTo>
                    <a:pt x="7906" y="477"/>
                  </a:lnTo>
                  <a:lnTo>
                    <a:pt x="7059" y="3091"/>
                  </a:lnTo>
                  <a:lnTo>
                    <a:pt x="6623" y="3782"/>
                  </a:lnTo>
                  <a:lnTo>
                    <a:pt x="5059" y="3951"/>
                  </a:lnTo>
                  <a:lnTo>
                    <a:pt x="3026" y="409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5" name="Polygon form 1595"/>
            <p:cNvSpPr/>
            <p:nvPr/>
          </p:nvSpPr>
          <p:spPr>
            <a:xfrm>
              <a:off x="473060" y="4544756"/>
              <a:ext cx="11882" cy="6776"/>
            </a:xfrm>
            <a:custGeom>
              <a:avLst/>
              <a:gdLst/>
              <a:ahLst/>
              <a:cxnLst/>
              <a:rect l="0" t="0" r="0" b="0"/>
              <a:pathLst>
                <a:path w="11882" h="6776">
                  <a:moveTo>
                    <a:pt x="11882" y="4757"/>
                  </a:moveTo>
                  <a:lnTo>
                    <a:pt x="11168" y="6109"/>
                  </a:lnTo>
                  <a:lnTo>
                    <a:pt x="8649" y="6776"/>
                  </a:lnTo>
                  <a:lnTo>
                    <a:pt x="7065" y="6606"/>
                  </a:lnTo>
                  <a:lnTo>
                    <a:pt x="7214" y="5871"/>
                  </a:lnTo>
                  <a:lnTo>
                    <a:pt x="6868" y="5297"/>
                  </a:lnTo>
                  <a:lnTo>
                    <a:pt x="7037" y="4033"/>
                  </a:lnTo>
                  <a:lnTo>
                    <a:pt x="5608" y="4018"/>
                  </a:lnTo>
                  <a:lnTo>
                    <a:pt x="2529" y="3757"/>
                  </a:lnTo>
                  <a:lnTo>
                    <a:pt x="0" y="3541"/>
                  </a:lnTo>
                  <a:lnTo>
                    <a:pt x="1867" y="284"/>
                  </a:lnTo>
                  <a:lnTo>
                    <a:pt x="4584" y="500"/>
                  </a:lnTo>
                  <a:lnTo>
                    <a:pt x="8591" y="742"/>
                  </a:lnTo>
                  <a:lnTo>
                    <a:pt x="9095" y="289"/>
                  </a:lnTo>
                  <a:lnTo>
                    <a:pt x="9911" y="0"/>
                  </a:lnTo>
                  <a:lnTo>
                    <a:pt x="10274" y="110"/>
                  </a:lnTo>
                  <a:lnTo>
                    <a:pt x="9387" y="2639"/>
                  </a:lnTo>
                  <a:lnTo>
                    <a:pt x="9652" y="5224"/>
                  </a:lnTo>
                  <a:lnTo>
                    <a:pt x="11005" y="5409"/>
                  </a:lnTo>
                  <a:lnTo>
                    <a:pt x="11226" y="3649"/>
                  </a:lnTo>
                  <a:lnTo>
                    <a:pt x="11882" y="475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6" name="Polygon form 1596"/>
            <p:cNvSpPr/>
            <p:nvPr/>
          </p:nvSpPr>
          <p:spPr>
            <a:xfrm>
              <a:off x="477548" y="4533191"/>
              <a:ext cx="8990" cy="12307"/>
            </a:xfrm>
            <a:custGeom>
              <a:avLst/>
              <a:gdLst/>
              <a:ahLst/>
              <a:cxnLst/>
              <a:rect l="0" t="0" r="0" b="0"/>
              <a:pathLst>
                <a:path w="8990" h="12307">
                  <a:moveTo>
                    <a:pt x="7106" y="1346"/>
                  </a:moveTo>
                  <a:lnTo>
                    <a:pt x="7101" y="1344"/>
                  </a:lnTo>
                  <a:lnTo>
                    <a:pt x="7856" y="186"/>
                  </a:lnTo>
                  <a:lnTo>
                    <a:pt x="8990" y="0"/>
                  </a:lnTo>
                  <a:lnTo>
                    <a:pt x="6341" y="8786"/>
                  </a:lnTo>
                  <a:lnTo>
                    <a:pt x="6054" y="9250"/>
                  </a:lnTo>
                  <a:lnTo>
                    <a:pt x="6421" y="9986"/>
                  </a:lnTo>
                  <a:lnTo>
                    <a:pt x="6348" y="10660"/>
                  </a:lnTo>
                  <a:lnTo>
                    <a:pt x="6714" y="10630"/>
                  </a:lnTo>
                  <a:lnTo>
                    <a:pt x="5786" y="11675"/>
                  </a:lnTo>
                  <a:lnTo>
                    <a:pt x="5422" y="11565"/>
                  </a:lnTo>
                  <a:lnTo>
                    <a:pt x="4606" y="11854"/>
                  </a:lnTo>
                  <a:lnTo>
                    <a:pt x="4103" y="12307"/>
                  </a:lnTo>
                  <a:lnTo>
                    <a:pt x="95" y="12065"/>
                  </a:lnTo>
                  <a:lnTo>
                    <a:pt x="0" y="11557"/>
                  </a:lnTo>
                  <a:lnTo>
                    <a:pt x="478" y="10951"/>
                  </a:lnTo>
                  <a:lnTo>
                    <a:pt x="997" y="9702"/>
                  </a:lnTo>
                  <a:lnTo>
                    <a:pt x="1204" y="9409"/>
                  </a:lnTo>
                  <a:lnTo>
                    <a:pt x="1714" y="8286"/>
                  </a:lnTo>
                  <a:lnTo>
                    <a:pt x="2414" y="7352"/>
                  </a:lnTo>
                  <a:lnTo>
                    <a:pt x="2833" y="6949"/>
                  </a:lnTo>
                  <a:lnTo>
                    <a:pt x="3629" y="5838"/>
                  </a:lnTo>
                  <a:lnTo>
                    <a:pt x="3978" y="5075"/>
                  </a:lnTo>
                  <a:lnTo>
                    <a:pt x="4254" y="4616"/>
                  </a:lnTo>
                  <a:lnTo>
                    <a:pt x="4972" y="4419"/>
                  </a:lnTo>
                  <a:lnTo>
                    <a:pt x="5908" y="3904"/>
                  </a:lnTo>
                  <a:lnTo>
                    <a:pt x="6249" y="3318"/>
                  </a:lnTo>
                  <a:lnTo>
                    <a:pt x="6253" y="2623"/>
                  </a:lnTo>
                  <a:lnTo>
                    <a:pt x="7106" y="134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7" name="Polygon form 1597"/>
            <p:cNvSpPr/>
            <p:nvPr/>
          </p:nvSpPr>
          <p:spPr>
            <a:xfrm>
              <a:off x="477384" y="4548774"/>
              <a:ext cx="2889" cy="3305"/>
            </a:xfrm>
            <a:custGeom>
              <a:avLst/>
              <a:gdLst/>
              <a:ahLst/>
              <a:cxnLst/>
              <a:rect l="0" t="0" r="0" b="0"/>
              <a:pathLst>
                <a:path w="2889" h="3305">
                  <a:moveTo>
                    <a:pt x="2889" y="1853"/>
                  </a:moveTo>
                  <a:lnTo>
                    <a:pt x="2741" y="2588"/>
                  </a:lnTo>
                  <a:lnTo>
                    <a:pt x="0" y="3305"/>
                  </a:lnTo>
                  <a:lnTo>
                    <a:pt x="437" y="2614"/>
                  </a:lnTo>
                  <a:lnTo>
                    <a:pt x="1283" y="0"/>
                  </a:lnTo>
                  <a:lnTo>
                    <a:pt x="2713" y="15"/>
                  </a:lnTo>
                  <a:lnTo>
                    <a:pt x="2543" y="1279"/>
                  </a:lnTo>
                  <a:lnTo>
                    <a:pt x="2889" y="185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8" name="Polygon form 1598"/>
            <p:cNvSpPr/>
            <p:nvPr/>
          </p:nvSpPr>
          <p:spPr>
            <a:xfrm>
              <a:off x="474926" y="4534226"/>
              <a:ext cx="9727" cy="11030"/>
            </a:xfrm>
            <a:custGeom>
              <a:avLst/>
              <a:gdLst/>
              <a:ahLst/>
              <a:cxnLst/>
              <a:rect l="0" t="0" r="0" b="0"/>
              <a:pathLst>
                <a:path w="9727" h="11030">
                  <a:moveTo>
                    <a:pt x="9727" y="311"/>
                  </a:moveTo>
                  <a:lnTo>
                    <a:pt x="8874" y="1587"/>
                  </a:lnTo>
                  <a:lnTo>
                    <a:pt x="8871" y="2283"/>
                  </a:lnTo>
                  <a:lnTo>
                    <a:pt x="8530" y="2869"/>
                  </a:lnTo>
                  <a:lnTo>
                    <a:pt x="7594" y="3384"/>
                  </a:lnTo>
                  <a:lnTo>
                    <a:pt x="6876" y="3581"/>
                  </a:lnTo>
                  <a:lnTo>
                    <a:pt x="6600" y="4040"/>
                  </a:lnTo>
                  <a:lnTo>
                    <a:pt x="6250" y="4803"/>
                  </a:lnTo>
                  <a:lnTo>
                    <a:pt x="5454" y="5914"/>
                  </a:lnTo>
                  <a:lnTo>
                    <a:pt x="5036" y="6317"/>
                  </a:lnTo>
                  <a:lnTo>
                    <a:pt x="4336" y="7250"/>
                  </a:lnTo>
                  <a:lnTo>
                    <a:pt x="3826" y="8373"/>
                  </a:lnTo>
                  <a:lnTo>
                    <a:pt x="3619" y="8666"/>
                  </a:lnTo>
                  <a:lnTo>
                    <a:pt x="3100" y="9915"/>
                  </a:lnTo>
                  <a:lnTo>
                    <a:pt x="2622" y="10521"/>
                  </a:lnTo>
                  <a:lnTo>
                    <a:pt x="2717" y="11030"/>
                  </a:lnTo>
                  <a:lnTo>
                    <a:pt x="0" y="10814"/>
                  </a:lnTo>
                  <a:lnTo>
                    <a:pt x="1538" y="6884"/>
                  </a:lnTo>
                  <a:lnTo>
                    <a:pt x="1076" y="6824"/>
                  </a:lnTo>
                  <a:lnTo>
                    <a:pt x="1080" y="6639"/>
                  </a:lnTo>
                  <a:lnTo>
                    <a:pt x="1540" y="5958"/>
                  </a:lnTo>
                  <a:lnTo>
                    <a:pt x="1690" y="4695"/>
                  </a:lnTo>
                  <a:lnTo>
                    <a:pt x="2381" y="3725"/>
                  </a:lnTo>
                  <a:lnTo>
                    <a:pt x="2467" y="2989"/>
                  </a:lnTo>
                  <a:lnTo>
                    <a:pt x="2911" y="1569"/>
                  </a:lnTo>
                  <a:lnTo>
                    <a:pt x="3268" y="962"/>
                  </a:lnTo>
                  <a:lnTo>
                    <a:pt x="3695" y="0"/>
                  </a:lnTo>
                  <a:lnTo>
                    <a:pt x="9723" y="308"/>
                  </a:lnTo>
                  <a:lnTo>
                    <a:pt x="9727" y="31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9" name="Polygon form 1599"/>
            <p:cNvSpPr/>
            <p:nvPr/>
          </p:nvSpPr>
          <p:spPr>
            <a:xfrm>
              <a:off x="403337" y="4579692"/>
              <a:ext cx="16806" cy="23128"/>
            </a:xfrm>
            <a:custGeom>
              <a:avLst/>
              <a:gdLst/>
              <a:ahLst/>
              <a:cxnLst/>
              <a:rect l="0" t="0" r="0" b="0"/>
              <a:pathLst>
                <a:path w="16806" h="23128">
                  <a:moveTo>
                    <a:pt x="13002" y="19465"/>
                  </a:moveTo>
                  <a:lnTo>
                    <a:pt x="13012" y="20047"/>
                  </a:lnTo>
                  <a:lnTo>
                    <a:pt x="5744" y="19741"/>
                  </a:lnTo>
                  <a:lnTo>
                    <a:pt x="3630" y="19924"/>
                  </a:lnTo>
                  <a:lnTo>
                    <a:pt x="3464" y="20294"/>
                  </a:lnTo>
                  <a:lnTo>
                    <a:pt x="3929" y="21516"/>
                  </a:lnTo>
                  <a:lnTo>
                    <a:pt x="3461" y="22471"/>
                  </a:lnTo>
                  <a:lnTo>
                    <a:pt x="3009" y="23128"/>
                  </a:lnTo>
                  <a:lnTo>
                    <a:pt x="0" y="22441"/>
                  </a:lnTo>
                  <a:lnTo>
                    <a:pt x="2127" y="14982"/>
                  </a:lnTo>
                  <a:lnTo>
                    <a:pt x="5212" y="7226"/>
                  </a:lnTo>
                  <a:lnTo>
                    <a:pt x="7921" y="955"/>
                  </a:lnTo>
                  <a:lnTo>
                    <a:pt x="7992" y="0"/>
                  </a:lnTo>
                  <a:lnTo>
                    <a:pt x="12361" y="233"/>
                  </a:lnTo>
                  <a:lnTo>
                    <a:pt x="16806" y="528"/>
                  </a:lnTo>
                  <a:lnTo>
                    <a:pt x="15769" y="6599"/>
                  </a:lnTo>
                  <a:lnTo>
                    <a:pt x="15101" y="11467"/>
                  </a:lnTo>
                  <a:lnTo>
                    <a:pt x="15147" y="13011"/>
                  </a:lnTo>
                  <a:lnTo>
                    <a:pt x="15195" y="13895"/>
                  </a:lnTo>
                  <a:lnTo>
                    <a:pt x="14356" y="14722"/>
                  </a:lnTo>
                  <a:lnTo>
                    <a:pt x="13701" y="16259"/>
                  </a:lnTo>
                  <a:lnTo>
                    <a:pt x="13624" y="17184"/>
                  </a:lnTo>
                  <a:lnTo>
                    <a:pt x="13284" y="18040"/>
                  </a:lnTo>
                  <a:lnTo>
                    <a:pt x="12955" y="18834"/>
                  </a:lnTo>
                  <a:lnTo>
                    <a:pt x="13002" y="19465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0" name="Polygon form 1600"/>
            <p:cNvSpPr/>
            <p:nvPr/>
          </p:nvSpPr>
          <p:spPr>
            <a:xfrm>
              <a:off x="406345" y="4599434"/>
              <a:ext cx="22761" cy="29714"/>
            </a:xfrm>
            <a:custGeom>
              <a:avLst/>
              <a:gdLst/>
              <a:ahLst/>
              <a:cxnLst/>
              <a:rect l="0" t="0" r="0" b="0"/>
              <a:pathLst>
                <a:path w="22761" h="29714">
                  <a:moveTo>
                    <a:pt x="22648" y="21036"/>
                  </a:moveTo>
                  <a:lnTo>
                    <a:pt x="21786" y="24310"/>
                  </a:lnTo>
                  <a:lnTo>
                    <a:pt x="21205" y="26197"/>
                  </a:lnTo>
                  <a:lnTo>
                    <a:pt x="19642" y="29137"/>
                  </a:lnTo>
                  <a:lnTo>
                    <a:pt x="18414" y="29714"/>
                  </a:lnTo>
                  <a:lnTo>
                    <a:pt x="16741" y="29060"/>
                  </a:lnTo>
                  <a:lnTo>
                    <a:pt x="16635" y="26903"/>
                  </a:lnTo>
                  <a:lnTo>
                    <a:pt x="15500" y="25731"/>
                  </a:lnTo>
                  <a:lnTo>
                    <a:pt x="14540" y="21470"/>
                  </a:lnTo>
                  <a:lnTo>
                    <a:pt x="13747" y="17677"/>
                  </a:lnTo>
                  <a:lnTo>
                    <a:pt x="13674" y="15750"/>
                  </a:lnTo>
                  <a:lnTo>
                    <a:pt x="15230" y="12548"/>
                  </a:lnTo>
                  <a:lnTo>
                    <a:pt x="14911" y="9830"/>
                  </a:lnTo>
                  <a:lnTo>
                    <a:pt x="13197" y="5641"/>
                  </a:lnTo>
                  <a:lnTo>
                    <a:pt x="12004" y="4834"/>
                  </a:lnTo>
                  <a:lnTo>
                    <a:pt x="7787" y="6887"/>
                  </a:lnTo>
                  <a:lnTo>
                    <a:pt x="7212" y="6615"/>
                  </a:lnTo>
                  <a:lnTo>
                    <a:pt x="6107" y="4265"/>
                  </a:lnTo>
                  <a:lnTo>
                    <a:pt x="4210" y="2957"/>
                  </a:lnTo>
                  <a:lnTo>
                    <a:pt x="0" y="3387"/>
                  </a:lnTo>
                  <a:lnTo>
                    <a:pt x="452" y="2730"/>
                  </a:lnTo>
                  <a:lnTo>
                    <a:pt x="920" y="1775"/>
                  </a:lnTo>
                  <a:lnTo>
                    <a:pt x="455" y="552"/>
                  </a:lnTo>
                  <a:lnTo>
                    <a:pt x="621" y="183"/>
                  </a:lnTo>
                  <a:lnTo>
                    <a:pt x="2736" y="0"/>
                  </a:lnTo>
                  <a:lnTo>
                    <a:pt x="10003" y="306"/>
                  </a:lnTo>
                  <a:lnTo>
                    <a:pt x="10171" y="1642"/>
                  </a:lnTo>
                  <a:lnTo>
                    <a:pt x="13692" y="2025"/>
                  </a:lnTo>
                  <a:lnTo>
                    <a:pt x="19280" y="3006"/>
                  </a:lnTo>
                  <a:lnTo>
                    <a:pt x="19315" y="3865"/>
                  </a:lnTo>
                  <a:lnTo>
                    <a:pt x="19894" y="3450"/>
                  </a:lnTo>
                  <a:lnTo>
                    <a:pt x="20363" y="1762"/>
                  </a:lnTo>
                  <a:lnTo>
                    <a:pt x="20838" y="1616"/>
                  </a:lnTo>
                  <a:lnTo>
                    <a:pt x="21447" y="2004"/>
                  </a:lnTo>
                  <a:lnTo>
                    <a:pt x="22176" y="2126"/>
                  </a:lnTo>
                  <a:lnTo>
                    <a:pt x="21905" y="5524"/>
                  </a:lnTo>
                  <a:lnTo>
                    <a:pt x="22024" y="9729"/>
                  </a:lnTo>
                  <a:lnTo>
                    <a:pt x="22761" y="13231"/>
                  </a:lnTo>
                  <a:lnTo>
                    <a:pt x="22267" y="15331"/>
                  </a:lnTo>
                  <a:lnTo>
                    <a:pt x="22648" y="21036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1" name="Polygon form 1601"/>
            <p:cNvSpPr/>
            <p:nvPr/>
          </p:nvSpPr>
          <p:spPr>
            <a:xfrm>
              <a:off x="140161" y="4638941"/>
              <a:ext cx="4976" cy="7465"/>
            </a:xfrm>
            <a:custGeom>
              <a:avLst/>
              <a:gdLst/>
              <a:ahLst/>
              <a:cxnLst/>
              <a:rect l="0" t="0" r="0" b="0"/>
              <a:pathLst>
                <a:path w="4976" h="7465">
                  <a:moveTo>
                    <a:pt x="0" y="6611"/>
                  </a:moveTo>
                  <a:lnTo>
                    <a:pt x="633" y="5083"/>
                  </a:lnTo>
                  <a:lnTo>
                    <a:pt x="730" y="3037"/>
                  </a:lnTo>
                  <a:lnTo>
                    <a:pt x="1129" y="2440"/>
                  </a:lnTo>
                  <a:lnTo>
                    <a:pt x="2080" y="1593"/>
                  </a:lnTo>
                  <a:lnTo>
                    <a:pt x="2218" y="495"/>
                  </a:lnTo>
                  <a:lnTo>
                    <a:pt x="2615" y="0"/>
                  </a:lnTo>
                  <a:lnTo>
                    <a:pt x="2854" y="123"/>
                  </a:lnTo>
                  <a:lnTo>
                    <a:pt x="3912" y="1156"/>
                  </a:lnTo>
                  <a:lnTo>
                    <a:pt x="4388" y="1680"/>
                  </a:lnTo>
                  <a:lnTo>
                    <a:pt x="4719" y="2459"/>
                  </a:lnTo>
                  <a:lnTo>
                    <a:pt x="4976" y="4448"/>
                  </a:lnTo>
                  <a:lnTo>
                    <a:pt x="4783" y="4745"/>
                  </a:lnTo>
                  <a:lnTo>
                    <a:pt x="2952" y="5812"/>
                  </a:lnTo>
                  <a:lnTo>
                    <a:pt x="1488" y="6584"/>
                  </a:lnTo>
                  <a:lnTo>
                    <a:pt x="642" y="7465"/>
                  </a:lnTo>
                  <a:lnTo>
                    <a:pt x="0" y="661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2" name="Polygon form 1602"/>
            <p:cNvSpPr/>
            <p:nvPr/>
          </p:nvSpPr>
          <p:spPr>
            <a:xfrm>
              <a:off x="140941" y="4634639"/>
              <a:ext cx="2350" cy="2471"/>
            </a:xfrm>
            <a:custGeom>
              <a:avLst/>
              <a:gdLst/>
              <a:ahLst/>
              <a:cxnLst/>
              <a:rect l="0" t="0" r="0" b="0"/>
              <a:pathLst>
                <a:path w="2350" h="2471">
                  <a:moveTo>
                    <a:pt x="2350" y="1541"/>
                  </a:moveTo>
                  <a:lnTo>
                    <a:pt x="1802" y="2174"/>
                  </a:lnTo>
                  <a:lnTo>
                    <a:pt x="441" y="2471"/>
                  </a:lnTo>
                  <a:lnTo>
                    <a:pt x="248" y="1266"/>
                  </a:lnTo>
                  <a:lnTo>
                    <a:pt x="0" y="786"/>
                  </a:lnTo>
                  <a:lnTo>
                    <a:pt x="97" y="441"/>
                  </a:lnTo>
                  <a:lnTo>
                    <a:pt x="630" y="0"/>
                  </a:lnTo>
                  <a:lnTo>
                    <a:pt x="1719" y="625"/>
                  </a:lnTo>
                  <a:lnTo>
                    <a:pt x="2350" y="1541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3" name="Polygon form 1603"/>
            <p:cNvSpPr/>
            <p:nvPr/>
          </p:nvSpPr>
          <p:spPr>
            <a:xfrm>
              <a:off x="136715" y="4630352"/>
              <a:ext cx="1752" cy="2581"/>
            </a:xfrm>
            <a:custGeom>
              <a:avLst/>
              <a:gdLst/>
              <a:ahLst/>
              <a:cxnLst/>
              <a:rect l="0" t="0" r="0" b="0"/>
              <a:pathLst>
                <a:path w="1752" h="2581">
                  <a:moveTo>
                    <a:pt x="22" y="2190"/>
                  </a:moveTo>
                  <a:lnTo>
                    <a:pt x="53" y="906"/>
                  </a:lnTo>
                  <a:lnTo>
                    <a:pt x="0" y="675"/>
                  </a:lnTo>
                  <a:lnTo>
                    <a:pt x="1263" y="0"/>
                  </a:lnTo>
                  <a:lnTo>
                    <a:pt x="1424" y="378"/>
                  </a:lnTo>
                  <a:lnTo>
                    <a:pt x="1752" y="2280"/>
                  </a:lnTo>
                  <a:lnTo>
                    <a:pt x="1433" y="2581"/>
                  </a:lnTo>
                  <a:lnTo>
                    <a:pt x="1202" y="2488"/>
                  </a:lnTo>
                  <a:lnTo>
                    <a:pt x="22" y="219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4" name="Polygon form 1604"/>
            <p:cNvSpPr/>
            <p:nvPr/>
          </p:nvSpPr>
          <p:spPr>
            <a:xfrm>
              <a:off x="132375" y="4627008"/>
              <a:ext cx="1896" cy="1985"/>
            </a:xfrm>
            <a:custGeom>
              <a:avLst/>
              <a:gdLst/>
              <a:ahLst/>
              <a:cxnLst/>
              <a:rect l="0" t="0" r="0" b="0"/>
              <a:pathLst>
                <a:path w="1896" h="1985">
                  <a:moveTo>
                    <a:pt x="0" y="875"/>
                  </a:moveTo>
                  <a:lnTo>
                    <a:pt x="350" y="490"/>
                  </a:lnTo>
                  <a:lnTo>
                    <a:pt x="1119" y="0"/>
                  </a:lnTo>
                  <a:lnTo>
                    <a:pt x="1896" y="190"/>
                  </a:lnTo>
                  <a:lnTo>
                    <a:pt x="1446" y="1477"/>
                  </a:lnTo>
                  <a:lnTo>
                    <a:pt x="799" y="1985"/>
                  </a:lnTo>
                  <a:lnTo>
                    <a:pt x="0" y="87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5" name="Polygon form 1605"/>
            <p:cNvSpPr/>
            <p:nvPr/>
          </p:nvSpPr>
          <p:spPr>
            <a:xfrm>
              <a:off x="139173" y="4633315"/>
              <a:ext cx="2215" cy="964"/>
            </a:xfrm>
            <a:custGeom>
              <a:avLst/>
              <a:gdLst/>
              <a:ahLst/>
              <a:cxnLst/>
              <a:rect l="0" t="0" r="0" b="0"/>
              <a:pathLst>
                <a:path w="2215" h="964">
                  <a:moveTo>
                    <a:pt x="2215" y="380"/>
                  </a:moveTo>
                  <a:lnTo>
                    <a:pt x="1876" y="964"/>
                  </a:lnTo>
                  <a:lnTo>
                    <a:pt x="0" y="646"/>
                  </a:lnTo>
                  <a:lnTo>
                    <a:pt x="528" y="0"/>
                  </a:lnTo>
                  <a:lnTo>
                    <a:pt x="2215" y="38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6" name="Polygon form 1606"/>
            <p:cNvSpPr/>
            <p:nvPr/>
          </p:nvSpPr>
          <p:spPr>
            <a:xfrm>
              <a:off x="416292" y="4580221"/>
              <a:ext cx="16203" cy="23078"/>
            </a:xfrm>
            <a:custGeom>
              <a:avLst/>
              <a:gdLst/>
              <a:ahLst/>
              <a:cxnLst/>
              <a:rect l="0" t="0" r="0" b="0"/>
              <a:pathLst>
                <a:path w="16203" h="23078">
                  <a:moveTo>
                    <a:pt x="16203" y="15113"/>
                  </a:moveTo>
                  <a:lnTo>
                    <a:pt x="13726" y="17914"/>
                  </a:lnTo>
                  <a:lnTo>
                    <a:pt x="12229" y="21339"/>
                  </a:lnTo>
                  <a:lnTo>
                    <a:pt x="11500" y="21217"/>
                  </a:lnTo>
                  <a:lnTo>
                    <a:pt x="10892" y="20829"/>
                  </a:lnTo>
                  <a:lnTo>
                    <a:pt x="10417" y="20975"/>
                  </a:lnTo>
                  <a:lnTo>
                    <a:pt x="9947" y="22663"/>
                  </a:lnTo>
                  <a:lnTo>
                    <a:pt x="9369" y="23078"/>
                  </a:lnTo>
                  <a:lnTo>
                    <a:pt x="9334" y="22218"/>
                  </a:lnTo>
                  <a:lnTo>
                    <a:pt x="3746" y="21238"/>
                  </a:lnTo>
                  <a:lnTo>
                    <a:pt x="224" y="20854"/>
                  </a:lnTo>
                  <a:lnTo>
                    <a:pt x="57" y="19519"/>
                  </a:lnTo>
                  <a:lnTo>
                    <a:pt x="47" y="18937"/>
                  </a:lnTo>
                  <a:lnTo>
                    <a:pt x="0" y="18306"/>
                  </a:lnTo>
                  <a:lnTo>
                    <a:pt x="329" y="17512"/>
                  </a:lnTo>
                  <a:lnTo>
                    <a:pt x="668" y="16656"/>
                  </a:lnTo>
                  <a:lnTo>
                    <a:pt x="746" y="15731"/>
                  </a:lnTo>
                  <a:lnTo>
                    <a:pt x="1401" y="14193"/>
                  </a:lnTo>
                  <a:lnTo>
                    <a:pt x="2240" y="13367"/>
                  </a:lnTo>
                  <a:lnTo>
                    <a:pt x="2192" y="12483"/>
                  </a:lnTo>
                  <a:lnTo>
                    <a:pt x="2146" y="10939"/>
                  </a:lnTo>
                  <a:lnTo>
                    <a:pt x="2814" y="6071"/>
                  </a:lnTo>
                  <a:lnTo>
                    <a:pt x="3851" y="0"/>
                  </a:lnTo>
                  <a:lnTo>
                    <a:pt x="6519" y="180"/>
                  </a:lnTo>
                  <a:lnTo>
                    <a:pt x="8392" y="225"/>
                  </a:lnTo>
                  <a:lnTo>
                    <a:pt x="12714" y="480"/>
                  </a:lnTo>
                  <a:lnTo>
                    <a:pt x="12204" y="863"/>
                  </a:lnTo>
                  <a:lnTo>
                    <a:pt x="11353" y="1753"/>
                  </a:lnTo>
                  <a:lnTo>
                    <a:pt x="12041" y="2604"/>
                  </a:lnTo>
                  <a:lnTo>
                    <a:pt x="12555" y="2928"/>
                  </a:lnTo>
                  <a:lnTo>
                    <a:pt x="12729" y="4493"/>
                  </a:lnTo>
                  <a:lnTo>
                    <a:pt x="12881" y="5371"/>
                  </a:lnTo>
                  <a:lnTo>
                    <a:pt x="13751" y="6578"/>
                  </a:lnTo>
                  <a:lnTo>
                    <a:pt x="13810" y="7192"/>
                  </a:lnTo>
                  <a:lnTo>
                    <a:pt x="14406" y="8020"/>
                  </a:lnTo>
                  <a:lnTo>
                    <a:pt x="14472" y="9193"/>
                  </a:lnTo>
                  <a:lnTo>
                    <a:pt x="15309" y="10221"/>
                  </a:lnTo>
                  <a:lnTo>
                    <a:pt x="15238" y="11341"/>
                  </a:lnTo>
                  <a:lnTo>
                    <a:pt x="15291" y="11886"/>
                  </a:lnTo>
                  <a:lnTo>
                    <a:pt x="15066" y="12237"/>
                  </a:lnTo>
                  <a:lnTo>
                    <a:pt x="15572" y="12797"/>
                  </a:lnTo>
                  <a:lnTo>
                    <a:pt x="15660" y="13721"/>
                  </a:lnTo>
                  <a:lnTo>
                    <a:pt x="15392" y="14644"/>
                  </a:lnTo>
                  <a:lnTo>
                    <a:pt x="15665" y="14838"/>
                  </a:lnTo>
                  <a:lnTo>
                    <a:pt x="16203" y="1511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7" name="Polygon form 1607"/>
            <p:cNvSpPr/>
            <p:nvPr/>
          </p:nvSpPr>
          <p:spPr>
            <a:xfrm>
              <a:off x="393052" y="4579199"/>
              <a:ext cx="18276" cy="23835"/>
            </a:xfrm>
            <a:custGeom>
              <a:avLst/>
              <a:gdLst/>
              <a:ahLst/>
              <a:cxnLst/>
              <a:rect l="0" t="0" r="0" b="0"/>
              <a:pathLst>
                <a:path w="18276" h="23835">
                  <a:moveTo>
                    <a:pt x="18276" y="494"/>
                  </a:moveTo>
                  <a:lnTo>
                    <a:pt x="18205" y="1448"/>
                  </a:lnTo>
                  <a:lnTo>
                    <a:pt x="15496" y="7720"/>
                  </a:lnTo>
                  <a:lnTo>
                    <a:pt x="12411" y="15475"/>
                  </a:lnTo>
                  <a:lnTo>
                    <a:pt x="10284" y="22934"/>
                  </a:lnTo>
                  <a:lnTo>
                    <a:pt x="7466" y="23143"/>
                  </a:lnTo>
                  <a:lnTo>
                    <a:pt x="5767" y="23835"/>
                  </a:lnTo>
                  <a:lnTo>
                    <a:pt x="5829" y="23267"/>
                  </a:lnTo>
                  <a:lnTo>
                    <a:pt x="5943" y="22451"/>
                  </a:lnTo>
                  <a:lnTo>
                    <a:pt x="5642" y="21862"/>
                  </a:lnTo>
                  <a:lnTo>
                    <a:pt x="5602" y="21233"/>
                  </a:lnTo>
                  <a:lnTo>
                    <a:pt x="6079" y="20442"/>
                  </a:lnTo>
                  <a:lnTo>
                    <a:pt x="6426" y="19635"/>
                  </a:lnTo>
                  <a:lnTo>
                    <a:pt x="3083" y="19460"/>
                  </a:lnTo>
                  <a:lnTo>
                    <a:pt x="0" y="19149"/>
                  </a:lnTo>
                  <a:lnTo>
                    <a:pt x="237" y="17920"/>
                  </a:lnTo>
                  <a:lnTo>
                    <a:pt x="842" y="17395"/>
                  </a:lnTo>
                  <a:lnTo>
                    <a:pt x="1536" y="16231"/>
                  </a:lnTo>
                  <a:lnTo>
                    <a:pt x="2180" y="15223"/>
                  </a:lnTo>
                  <a:lnTo>
                    <a:pt x="3105" y="14495"/>
                  </a:lnTo>
                  <a:lnTo>
                    <a:pt x="3566" y="13580"/>
                  </a:lnTo>
                  <a:lnTo>
                    <a:pt x="4215" y="13106"/>
                  </a:lnTo>
                  <a:lnTo>
                    <a:pt x="4032" y="12242"/>
                  </a:lnTo>
                  <a:lnTo>
                    <a:pt x="4373" y="11645"/>
                  </a:lnTo>
                  <a:lnTo>
                    <a:pt x="4192" y="10613"/>
                  </a:lnTo>
                  <a:lnTo>
                    <a:pt x="4744" y="9925"/>
                  </a:lnTo>
                  <a:lnTo>
                    <a:pt x="4585" y="9632"/>
                  </a:lnTo>
                  <a:lnTo>
                    <a:pt x="5073" y="8680"/>
                  </a:lnTo>
                  <a:lnTo>
                    <a:pt x="5097" y="7378"/>
                  </a:lnTo>
                  <a:lnTo>
                    <a:pt x="5567" y="6225"/>
                  </a:lnTo>
                  <a:lnTo>
                    <a:pt x="6908" y="4566"/>
                  </a:lnTo>
                  <a:lnTo>
                    <a:pt x="7621" y="3580"/>
                  </a:lnTo>
                  <a:lnTo>
                    <a:pt x="8465" y="2950"/>
                  </a:lnTo>
                  <a:lnTo>
                    <a:pt x="8961" y="2696"/>
                  </a:lnTo>
                  <a:lnTo>
                    <a:pt x="9877" y="1417"/>
                  </a:lnTo>
                  <a:lnTo>
                    <a:pt x="10135" y="712"/>
                  </a:lnTo>
                  <a:lnTo>
                    <a:pt x="10881" y="383"/>
                  </a:lnTo>
                  <a:lnTo>
                    <a:pt x="11082" y="0"/>
                  </a:lnTo>
                  <a:lnTo>
                    <a:pt x="14503" y="184"/>
                  </a:lnTo>
                  <a:lnTo>
                    <a:pt x="18276" y="49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8" name="Polygon form 1608"/>
            <p:cNvSpPr/>
            <p:nvPr/>
          </p:nvSpPr>
          <p:spPr>
            <a:xfrm>
              <a:off x="427645" y="4579837"/>
              <a:ext cx="15537" cy="15497"/>
            </a:xfrm>
            <a:custGeom>
              <a:avLst/>
              <a:gdLst/>
              <a:ahLst/>
              <a:cxnLst/>
              <a:rect l="0" t="0" r="0" b="0"/>
              <a:pathLst>
                <a:path w="15537" h="15497">
                  <a:moveTo>
                    <a:pt x="15537" y="7012"/>
                  </a:moveTo>
                  <a:lnTo>
                    <a:pt x="13241" y="8709"/>
                  </a:lnTo>
                  <a:lnTo>
                    <a:pt x="12271" y="10309"/>
                  </a:lnTo>
                  <a:lnTo>
                    <a:pt x="7499" y="13278"/>
                  </a:lnTo>
                  <a:lnTo>
                    <a:pt x="4850" y="15497"/>
                  </a:lnTo>
                  <a:lnTo>
                    <a:pt x="4312" y="15222"/>
                  </a:lnTo>
                  <a:lnTo>
                    <a:pt x="4039" y="15028"/>
                  </a:lnTo>
                  <a:lnTo>
                    <a:pt x="4307" y="14105"/>
                  </a:lnTo>
                  <a:lnTo>
                    <a:pt x="4219" y="13181"/>
                  </a:lnTo>
                  <a:lnTo>
                    <a:pt x="3713" y="12621"/>
                  </a:lnTo>
                  <a:lnTo>
                    <a:pt x="3938" y="12270"/>
                  </a:lnTo>
                  <a:lnTo>
                    <a:pt x="3884" y="11724"/>
                  </a:lnTo>
                  <a:lnTo>
                    <a:pt x="3956" y="10605"/>
                  </a:lnTo>
                  <a:lnTo>
                    <a:pt x="3118" y="9577"/>
                  </a:lnTo>
                  <a:lnTo>
                    <a:pt x="3053" y="8404"/>
                  </a:lnTo>
                  <a:lnTo>
                    <a:pt x="2457" y="7576"/>
                  </a:lnTo>
                  <a:lnTo>
                    <a:pt x="2398" y="6962"/>
                  </a:lnTo>
                  <a:lnTo>
                    <a:pt x="1528" y="5755"/>
                  </a:lnTo>
                  <a:lnTo>
                    <a:pt x="1375" y="4876"/>
                  </a:lnTo>
                  <a:lnTo>
                    <a:pt x="1201" y="3312"/>
                  </a:lnTo>
                  <a:lnTo>
                    <a:pt x="688" y="2988"/>
                  </a:lnTo>
                  <a:lnTo>
                    <a:pt x="0" y="2137"/>
                  </a:lnTo>
                  <a:lnTo>
                    <a:pt x="851" y="1247"/>
                  </a:lnTo>
                  <a:lnTo>
                    <a:pt x="1361" y="864"/>
                  </a:lnTo>
                  <a:lnTo>
                    <a:pt x="1755" y="737"/>
                  </a:lnTo>
                  <a:lnTo>
                    <a:pt x="3899" y="0"/>
                  </a:lnTo>
                  <a:lnTo>
                    <a:pt x="7097" y="197"/>
                  </a:lnTo>
                  <a:lnTo>
                    <a:pt x="8659" y="499"/>
                  </a:lnTo>
                  <a:lnTo>
                    <a:pt x="8553" y="927"/>
                  </a:lnTo>
                  <a:lnTo>
                    <a:pt x="9003" y="624"/>
                  </a:lnTo>
                  <a:lnTo>
                    <a:pt x="9295" y="1469"/>
                  </a:lnTo>
                  <a:lnTo>
                    <a:pt x="9112" y="2031"/>
                  </a:lnTo>
                  <a:lnTo>
                    <a:pt x="12976" y="2262"/>
                  </a:lnTo>
                  <a:lnTo>
                    <a:pt x="15537" y="701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9" name="Polygon form 1609"/>
            <p:cNvSpPr/>
            <p:nvPr/>
          </p:nvSpPr>
          <p:spPr>
            <a:xfrm>
              <a:off x="408929" y="4542862"/>
              <a:ext cx="19943" cy="27171"/>
            </a:xfrm>
            <a:custGeom>
              <a:avLst/>
              <a:gdLst/>
              <a:ahLst/>
              <a:cxnLst/>
              <a:rect l="0" t="0" r="0" b="0"/>
              <a:pathLst>
                <a:path w="19943" h="27171">
                  <a:moveTo>
                    <a:pt x="8097" y="0"/>
                  </a:moveTo>
                  <a:lnTo>
                    <a:pt x="11459" y="218"/>
                  </a:lnTo>
                  <a:lnTo>
                    <a:pt x="14893" y="448"/>
                  </a:lnTo>
                  <a:lnTo>
                    <a:pt x="17414" y="652"/>
                  </a:lnTo>
                  <a:lnTo>
                    <a:pt x="17420" y="639"/>
                  </a:lnTo>
                  <a:lnTo>
                    <a:pt x="18462" y="712"/>
                  </a:lnTo>
                  <a:lnTo>
                    <a:pt x="19943" y="818"/>
                  </a:lnTo>
                  <a:lnTo>
                    <a:pt x="19426" y="1689"/>
                  </a:lnTo>
                  <a:lnTo>
                    <a:pt x="18911" y="2558"/>
                  </a:lnTo>
                  <a:lnTo>
                    <a:pt x="18396" y="3430"/>
                  </a:lnTo>
                  <a:lnTo>
                    <a:pt x="17882" y="4303"/>
                  </a:lnTo>
                  <a:lnTo>
                    <a:pt x="17383" y="4272"/>
                  </a:lnTo>
                  <a:lnTo>
                    <a:pt x="16888" y="4241"/>
                  </a:lnTo>
                  <a:lnTo>
                    <a:pt x="16782" y="4494"/>
                  </a:lnTo>
                  <a:lnTo>
                    <a:pt x="16766" y="4493"/>
                  </a:lnTo>
                  <a:lnTo>
                    <a:pt x="14502" y="10076"/>
                  </a:lnTo>
                  <a:lnTo>
                    <a:pt x="12308" y="15666"/>
                  </a:lnTo>
                  <a:lnTo>
                    <a:pt x="11407" y="16989"/>
                  </a:lnTo>
                  <a:lnTo>
                    <a:pt x="11549" y="17360"/>
                  </a:lnTo>
                  <a:lnTo>
                    <a:pt x="11413" y="18197"/>
                  </a:lnTo>
                  <a:lnTo>
                    <a:pt x="11140" y="18846"/>
                  </a:lnTo>
                  <a:lnTo>
                    <a:pt x="10745" y="19123"/>
                  </a:lnTo>
                  <a:lnTo>
                    <a:pt x="10197" y="19910"/>
                  </a:lnTo>
                  <a:lnTo>
                    <a:pt x="9096" y="20925"/>
                  </a:lnTo>
                  <a:lnTo>
                    <a:pt x="8132" y="22199"/>
                  </a:lnTo>
                  <a:lnTo>
                    <a:pt x="7659" y="23171"/>
                  </a:lnTo>
                  <a:lnTo>
                    <a:pt x="7548" y="23534"/>
                  </a:lnTo>
                  <a:lnTo>
                    <a:pt x="6913" y="24186"/>
                  </a:lnTo>
                  <a:lnTo>
                    <a:pt x="7038" y="24659"/>
                  </a:lnTo>
                  <a:lnTo>
                    <a:pt x="6307" y="24979"/>
                  </a:lnTo>
                  <a:lnTo>
                    <a:pt x="5384" y="25340"/>
                  </a:lnTo>
                  <a:lnTo>
                    <a:pt x="5129" y="26407"/>
                  </a:lnTo>
                  <a:lnTo>
                    <a:pt x="4533" y="26782"/>
                  </a:lnTo>
                  <a:lnTo>
                    <a:pt x="3870" y="26286"/>
                  </a:lnTo>
                  <a:lnTo>
                    <a:pt x="3054" y="25973"/>
                  </a:lnTo>
                  <a:lnTo>
                    <a:pt x="2650" y="26429"/>
                  </a:lnTo>
                  <a:lnTo>
                    <a:pt x="2513" y="27171"/>
                  </a:lnTo>
                  <a:lnTo>
                    <a:pt x="2181" y="26384"/>
                  </a:lnTo>
                  <a:lnTo>
                    <a:pt x="1765" y="26489"/>
                  </a:lnTo>
                  <a:lnTo>
                    <a:pt x="1767" y="25273"/>
                  </a:lnTo>
                  <a:lnTo>
                    <a:pt x="2165" y="24551"/>
                  </a:lnTo>
                  <a:lnTo>
                    <a:pt x="2350" y="23364"/>
                  </a:lnTo>
                  <a:lnTo>
                    <a:pt x="2059" y="23200"/>
                  </a:lnTo>
                  <a:lnTo>
                    <a:pt x="1569" y="22083"/>
                  </a:lnTo>
                  <a:lnTo>
                    <a:pt x="1191" y="22042"/>
                  </a:lnTo>
                  <a:lnTo>
                    <a:pt x="779" y="21318"/>
                  </a:lnTo>
                  <a:lnTo>
                    <a:pt x="577" y="20560"/>
                  </a:lnTo>
                  <a:lnTo>
                    <a:pt x="1126" y="19722"/>
                  </a:lnTo>
                  <a:lnTo>
                    <a:pt x="1714" y="19035"/>
                  </a:lnTo>
                  <a:lnTo>
                    <a:pt x="2254" y="18152"/>
                  </a:lnTo>
                  <a:lnTo>
                    <a:pt x="1915" y="17334"/>
                  </a:lnTo>
                  <a:lnTo>
                    <a:pt x="1153" y="17608"/>
                  </a:lnTo>
                  <a:lnTo>
                    <a:pt x="846" y="17382"/>
                  </a:lnTo>
                  <a:lnTo>
                    <a:pt x="1113" y="16569"/>
                  </a:lnTo>
                  <a:lnTo>
                    <a:pt x="1198" y="15629"/>
                  </a:lnTo>
                  <a:lnTo>
                    <a:pt x="975" y="15390"/>
                  </a:lnTo>
                  <a:lnTo>
                    <a:pt x="461" y="14691"/>
                  </a:lnTo>
                  <a:lnTo>
                    <a:pt x="151" y="13829"/>
                  </a:lnTo>
                  <a:lnTo>
                    <a:pt x="0" y="12798"/>
                  </a:lnTo>
                  <a:lnTo>
                    <a:pt x="294" y="11332"/>
                  </a:lnTo>
                  <a:lnTo>
                    <a:pt x="1085" y="10147"/>
                  </a:lnTo>
                  <a:lnTo>
                    <a:pt x="1519" y="9269"/>
                  </a:lnTo>
                  <a:lnTo>
                    <a:pt x="2674" y="8604"/>
                  </a:lnTo>
                  <a:lnTo>
                    <a:pt x="3204" y="7884"/>
                  </a:lnTo>
                  <a:lnTo>
                    <a:pt x="3990" y="7076"/>
                  </a:lnTo>
                  <a:lnTo>
                    <a:pt x="4165" y="6318"/>
                  </a:lnTo>
                  <a:lnTo>
                    <a:pt x="3911" y="5916"/>
                  </a:lnTo>
                  <a:lnTo>
                    <a:pt x="4561" y="5105"/>
                  </a:lnTo>
                  <a:lnTo>
                    <a:pt x="5801" y="4940"/>
                  </a:lnTo>
                  <a:lnTo>
                    <a:pt x="6678" y="4710"/>
                  </a:lnTo>
                  <a:lnTo>
                    <a:pt x="7046" y="4377"/>
                  </a:lnTo>
                  <a:lnTo>
                    <a:pt x="8125" y="3324"/>
                  </a:lnTo>
                  <a:lnTo>
                    <a:pt x="8856" y="2039"/>
                  </a:lnTo>
                  <a:lnTo>
                    <a:pt x="8694" y="1602"/>
                  </a:lnTo>
                  <a:lnTo>
                    <a:pt x="8343" y="1180"/>
                  </a:lnTo>
                  <a:lnTo>
                    <a:pt x="8411" y="650"/>
                  </a:lnTo>
                  <a:lnTo>
                    <a:pt x="8129" y="380"/>
                  </a:lnTo>
                  <a:lnTo>
                    <a:pt x="8097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0" name="Polygon form 1610"/>
            <p:cNvSpPr/>
            <p:nvPr/>
          </p:nvSpPr>
          <p:spPr>
            <a:xfrm>
              <a:off x="416587" y="4547103"/>
              <a:ext cx="18234" cy="19282"/>
            </a:xfrm>
            <a:custGeom>
              <a:avLst/>
              <a:gdLst/>
              <a:ahLst/>
              <a:cxnLst/>
              <a:rect l="0" t="0" r="0" b="0"/>
              <a:pathLst>
                <a:path w="18234" h="19282">
                  <a:moveTo>
                    <a:pt x="18086" y="944"/>
                  </a:moveTo>
                  <a:lnTo>
                    <a:pt x="16366" y="5299"/>
                  </a:lnTo>
                  <a:lnTo>
                    <a:pt x="14546" y="9986"/>
                  </a:lnTo>
                  <a:lnTo>
                    <a:pt x="13278" y="13329"/>
                  </a:lnTo>
                  <a:lnTo>
                    <a:pt x="12999" y="13545"/>
                  </a:lnTo>
                  <a:lnTo>
                    <a:pt x="12912" y="14546"/>
                  </a:lnTo>
                  <a:lnTo>
                    <a:pt x="12634" y="14896"/>
                  </a:lnTo>
                  <a:lnTo>
                    <a:pt x="12059" y="14871"/>
                  </a:lnTo>
                  <a:lnTo>
                    <a:pt x="11372" y="15269"/>
                  </a:lnTo>
                  <a:lnTo>
                    <a:pt x="10633" y="15050"/>
                  </a:lnTo>
                  <a:lnTo>
                    <a:pt x="10218" y="15974"/>
                  </a:lnTo>
                  <a:lnTo>
                    <a:pt x="9610" y="16300"/>
                  </a:lnTo>
                  <a:lnTo>
                    <a:pt x="8858" y="17106"/>
                  </a:lnTo>
                  <a:lnTo>
                    <a:pt x="8321" y="17230"/>
                  </a:lnTo>
                  <a:lnTo>
                    <a:pt x="7046" y="18628"/>
                  </a:lnTo>
                  <a:lnTo>
                    <a:pt x="6506" y="18175"/>
                  </a:lnTo>
                  <a:lnTo>
                    <a:pt x="6508" y="17570"/>
                  </a:lnTo>
                  <a:lnTo>
                    <a:pt x="5561" y="18501"/>
                  </a:lnTo>
                  <a:lnTo>
                    <a:pt x="4988" y="19018"/>
                  </a:lnTo>
                  <a:lnTo>
                    <a:pt x="4461" y="18408"/>
                  </a:lnTo>
                  <a:lnTo>
                    <a:pt x="3506" y="18825"/>
                  </a:lnTo>
                  <a:lnTo>
                    <a:pt x="3075" y="19282"/>
                  </a:lnTo>
                  <a:lnTo>
                    <a:pt x="2295" y="18485"/>
                  </a:lnTo>
                  <a:lnTo>
                    <a:pt x="1369" y="18974"/>
                  </a:lnTo>
                  <a:lnTo>
                    <a:pt x="628" y="18547"/>
                  </a:lnTo>
                  <a:lnTo>
                    <a:pt x="396" y="19081"/>
                  </a:lnTo>
                  <a:lnTo>
                    <a:pt x="0" y="18930"/>
                  </a:lnTo>
                  <a:lnTo>
                    <a:pt x="474" y="17957"/>
                  </a:lnTo>
                  <a:lnTo>
                    <a:pt x="1437" y="16684"/>
                  </a:lnTo>
                  <a:lnTo>
                    <a:pt x="2539" y="15669"/>
                  </a:lnTo>
                  <a:lnTo>
                    <a:pt x="3087" y="14882"/>
                  </a:lnTo>
                  <a:lnTo>
                    <a:pt x="3482" y="14604"/>
                  </a:lnTo>
                  <a:lnTo>
                    <a:pt x="3755" y="13956"/>
                  </a:lnTo>
                  <a:lnTo>
                    <a:pt x="3890" y="13119"/>
                  </a:lnTo>
                  <a:lnTo>
                    <a:pt x="3748" y="12747"/>
                  </a:lnTo>
                  <a:lnTo>
                    <a:pt x="4649" y="11425"/>
                  </a:lnTo>
                  <a:lnTo>
                    <a:pt x="6843" y="5835"/>
                  </a:lnTo>
                  <a:lnTo>
                    <a:pt x="9108" y="251"/>
                  </a:lnTo>
                  <a:lnTo>
                    <a:pt x="9227" y="0"/>
                  </a:lnTo>
                  <a:lnTo>
                    <a:pt x="10223" y="61"/>
                  </a:lnTo>
                  <a:lnTo>
                    <a:pt x="11230" y="123"/>
                  </a:lnTo>
                  <a:lnTo>
                    <a:pt x="11541" y="142"/>
                  </a:lnTo>
                  <a:lnTo>
                    <a:pt x="11531" y="165"/>
                  </a:lnTo>
                  <a:lnTo>
                    <a:pt x="15097" y="404"/>
                  </a:lnTo>
                  <a:lnTo>
                    <a:pt x="18234" y="568"/>
                  </a:lnTo>
                  <a:lnTo>
                    <a:pt x="18086" y="944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1" name="Polygon form 1611"/>
            <p:cNvSpPr/>
            <p:nvPr/>
          </p:nvSpPr>
          <p:spPr>
            <a:xfrm>
              <a:off x="409296" y="4560432"/>
              <a:ext cx="27602" cy="12358"/>
            </a:xfrm>
            <a:custGeom>
              <a:avLst/>
              <a:gdLst/>
              <a:ahLst/>
              <a:cxnLst/>
              <a:rect l="0" t="0" r="0" b="0"/>
              <a:pathLst>
                <a:path w="27602" h="12358">
                  <a:moveTo>
                    <a:pt x="27602" y="8102"/>
                  </a:moveTo>
                  <a:lnTo>
                    <a:pt x="25740" y="9469"/>
                  </a:lnTo>
                  <a:lnTo>
                    <a:pt x="24475" y="9978"/>
                  </a:lnTo>
                  <a:lnTo>
                    <a:pt x="24259" y="10365"/>
                  </a:lnTo>
                  <a:lnTo>
                    <a:pt x="23721" y="10855"/>
                  </a:lnTo>
                  <a:lnTo>
                    <a:pt x="22584" y="11382"/>
                  </a:lnTo>
                  <a:lnTo>
                    <a:pt x="22117" y="11836"/>
                  </a:lnTo>
                  <a:lnTo>
                    <a:pt x="21307" y="12099"/>
                  </a:lnTo>
                  <a:lnTo>
                    <a:pt x="20218" y="12321"/>
                  </a:lnTo>
                  <a:lnTo>
                    <a:pt x="17831" y="12358"/>
                  </a:lnTo>
                  <a:lnTo>
                    <a:pt x="14866" y="11991"/>
                  </a:lnTo>
                  <a:lnTo>
                    <a:pt x="13854" y="11997"/>
                  </a:lnTo>
                  <a:lnTo>
                    <a:pt x="11925" y="11755"/>
                  </a:lnTo>
                  <a:lnTo>
                    <a:pt x="9924" y="11608"/>
                  </a:lnTo>
                  <a:lnTo>
                    <a:pt x="8079" y="11481"/>
                  </a:lnTo>
                  <a:lnTo>
                    <a:pt x="5879" y="11499"/>
                  </a:lnTo>
                  <a:lnTo>
                    <a:pt x="5847" y="11272"/>
                  </a:lnTo>
                  <a:lnTo>
                    <a:pt x="5161" y="11245"/>
                  </a:lnTo>
                  <a:lnTo>
                    <a:pt x="4900" y="12008"/>
                  </a:lnTo>
                  <a:lnTo>
                    <a:pt x="0" y="11690"/>
                  </a:lnTo>
                  <a:lnTo>
                    <a:pt x="957" y="11222"/>
                  </a:lnTo>
                  <a:lnTo>
                    <a:pt x="1648" y="10849"/>
                  </a:lnTo>
                  <a:lnTo>
                    <a:pt x="1860" y="10083"/>
                  </a:lnTo>
                  <a:lnTo>
                    <a:pt x="2145" y="9601"/>
                  </a:lnTo>
                  <a:lnTo>
                    <a:pt x="2282" y="8860"/>
                  </a:lnTo>
                  <a:lnTo>
                    <a:pt x="2687" y="8403"/>
                  </a:lnTo>
                  <a:lnTo>
                    <a:pt x="3502" y="8717"/>
                  </a:lnTo>
                  <a:lnTo>
                    <a:pt x="4165" y="9212"/>
                  </a:lnTo>
                  <a:lnTo>
                    <a:pt x="4761" y="8837"/>
                  </a:lnTo>
                  <a:lnTo>
                    <a:pt x="5016" y="7771"/>
                  </a:lnTo>
                  <a:lnTo>
                    <a:pt x="5940" y="7409"/>
                  </a:lnTo>
                  <a:lnTo>
                    <a:pt x="6670" y="7089"/>
                  </a:lnTo>
                  <a:lnTo>
                    <a:pt x="6545" y="6616"/>
                  </a:lnTo>
                  <a:lnTo>
                    <a:pt x="7181" y="5964"/>
                  </a:lnTo>
                  <a:lnTo>
                    <a:pt x="7291" y="5601"/>
                  </a:lnTo>
                  <a:lnTo>
                    <a:pt x="7687" y="5752"/>
                  </a:lnTo>
                  <a:lnTo>
                    <a:pt x="7920" y="5219"/>
                  </a:lnTo>
                  <a:lnTo>
                    <a:pt x="8660" y="5645"/>
                  </a:lnTo>
                  <a:lnTo>
                    <a:pt x="9586" y="5156"/>
                  </a:lnTo>
                  <a:lnTo>
                    <a:pt x="10366" y="5953"/>
                  </a:lnTo>
                  <a:lnTo>
                    <a:pt x="10797" y="5497"/>
                  </a:lnTo>
                  <a:lnTo>
                    <a:pt x="11752" y="5080"/>
                  </a:lnTo>
                  <a:lnTo>
                    <a:pt x="12279" y="5689"/>
                  </a:lnTo>
                  <a:lnTo>
                    <a:pt x="12853" y="5173"/>
                  </a:lnTo>
                  <a:lnTo>
                    <a:pt x="13799" y="4241"/>
                  </a:lnTo>
                  <a:lnTo>
                    <a:pt x="13797" y="4847"/>
                  </a:lnTo>
                  <a:lnTo>
                    <a:pt x="14337" y="5300"/>
                  </a:lnTo>
                  <a:lnTo>
                    <a:pt x="15612" y="3901"/>
                  </a:lnTo>
                  <a:lnTo>
                    <a:pt x="16149" y="3777"/>
                  </a:lnTo>
                  <a:lnTo>
                    <a:pt x="16901" y="2971"/>
                  </a:lnTo>
                  <a:lnTo>
                    <a:pt x="17509" y="2645"/>
                  </a:lnTo>
                  <a:lnTo>
                    <a:pt x="17924" y="1721"/>
                  </a:lnTo>
                  <a:lnTo>
                    <a:pt x="18664" y="1940"/>
                  </a:lnTo>
                  <a:lnTo>
                    <a:pt x="19350" y="1543"/>
                  </a:lnTo>
                  <a:lnTo>
                    <a:pt x="19925" y="1567"/>
                  </a:lnTo>
                  <a:lnTo>
                    <a:pt x="20203" y="1218"/>
                  </a:lnTo>
                  <a:lnTo>
                    <a:pt x="20290" y="216"/>
                  </a:lnTo>
                  <a:lnTo>
                    <a:pt x="20569" y="0"/>
                  </a:lnTo>
                  <a:lnTo>
                    <a:pt x="21688" y="177"/>
                  </a:lnTo>
                  <a:lnTo>
                    <a:pt x="22117" y="675"/>
                  </a:lnTo>
                  <a:lnTo>
                    <a:pt x="22622" y="1815"/>
                  </a:lnTo>
                  <a:lnTo>
                    <a:pt x="23220" y="2197"/>
                  </a:lnTo>
                  <a:lnTo>
                    <a:pt x="23604" y="2616"/>
                  </a:lnTo>
                  <a:lnTo>
                    <a:pt x="24462" y="2525"/>
                  </a:lnTo>
                  <a:lnTo>
                    <a:pt x="24961" y="2835"/>
                  </a:lnTo>
                  <a:lnTo>
                    <a:pt x="25785" y="2609"/>
                  </a:lnTo>
                  <a:lnTo>
                    <a:pt x="26459" y="2562"/>
                  </a:lnTo>
                  <a:lnTo>
                    <a:pt x="26491" y="3253"/>
                  </a:lnTo>
                  <a:lnTo>
                    <a:pt x="26963" y="3749"/>
                  </a:lnTo>
                  <a:lnTo>
                    <a:pt x="26866" y="4212"/>
                  </a:lnTo>
                  <a:lnTo>
                    <a:pt x="26481" y="5208"/>
                  </a:lnTo>
                  <a:lnTo>
                    <a:pt x="26626" y="5982"/>
                  </a:lnTo>
                  <a:lnTo>
                    <a:pt x="26537" y="6724"/>
                  </a:lnTo>
                  <a:lnTo>
                    <a:pt x="26822" y="7376"/>
                  </a:lnTo>
                  <a:lnTo>
                    <a:pt x="26965" y="7978"/>
                  </a:lnTo>
                  <a:lnTo>
                    <a:pt x="27602" y="8102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2" name="Polygon form 1612"/>
            <p:cNvSpPr/>
            <p:nvPr/>
          </p:nvSpPr>
          <p:spPr>
            <a:xfrm>
              <a:off x="424684" y="4573174"/>
              <a:ext cx="31727" cy="13676"/>
            </a:xfrm>
            <a:custGeom>
              <a:avLst/>
              <a:gdLst/>
              <a:ahLst/>
              <a:cxnLst/>
              <a:rect l="0" t="0" r="0" b="0"/>
              <a:pathLst>
                <a:path w="31727" h="13676">
                  <a:moveTo>
                    <a:pt x="31727" y="1133"/>
                  </a:moveTo>
                  <a:lnTo>
                    <a:pt x="30772" y="5971"/>
                  </a:lnTo>
                  <a:lnTo>
                    <a:pt x="27506" y="9447"/>
                  </a:lnTo>
                  <a:lnTo>
                    <a:pt x="23469" y="10716"/>
                  </a:lnTo>
                  <a:lnTo>
                    <a:pt x="20341" y="13445"/>
                  </a:lnTo>
                  <a:lnTo>
                    <a:pt x="18498" y="13676"/>
                  </a:lnTo>
                  <a:lnTo>
                    <a:pt x="15937" y="8926"/>
                  </a:lnTo>
                  <a:lnTo>
                    <a:pt x="12073" y="8695"/>
                  </a:lnTo>
                  <a:lnTo>
                    <a:pt x="12256" y="8132"/>
                  </a:lnTo>
                  <a:lnTo>
                    <a:pt x="11964" y="7288"/>
                  </a:lnTo>
                  <a:lnTo>
                    <a:pt x="11514" y="7591"/>
                  </a:lnTo>
                  <a:lnTo>
                    <a:pt x="11620" y="7162"/>
                  </a:lnTo>
                  <a:lnTo>
                    <a:pt x="10058" y="6861"/>
                  </a:lnTo>
                  <a:lnTo>
                    <a:pt x="6860" y="6663"/>
                  </a:lnTo>
                  <a:lnTo>
                    <a:pt x="4716" y="7401"/>
                  </a:lnTo>
                  <a:lnTo>
                    <a:pt x="4322" y="7527"/>
                  </a:lnTo>
                  <a:lnTo>
                    <a:pt x="0" y="7273"/>
                  </a:lnTo>
                  <a:lnTo>
                    <a:pt x="411" y="6251"/>
                  </a:lnTo>
                  <a:lnTo>
                    <a:pt x="1246" y="5983"/>
                  </a:lnTo>
                  <a:lnTo>
                    <a:pt x="1657" y="5475"/>
                  </a:lnTo>
                  <a:lnTo>
                    <a:pt x="2342" y="4913"/>
                  </a:lnTo>
                  <a:lnTo>
                    <a:pt x="3087" y="4820"/>
                  </a:lnTo>
                  <a:lnTo>
                    <a:pt x="3976" y="4639"/>
                  </a:lnTo>
                  <a:lnTo>
                    <a:pt x="4905" y="4261"/>
                  </a:lnTo>
                  <a:lnTo>
                    <a:pt x="5388" y="3851"/>
                  </a:lnTo>
                  <a:lnTo>
                    <a:pt x="6175" y="3498"/>
                  </a:lnTo>
                  <a:lnTo>
                    <a:pt x="6271" y="3146"/>
                  </a:lnTo>
                  <a:lnTo>
                    <a:pt x="7357" y="2535"/>
                  </a:lnTo>
                  <a:lnTo>
                    <a:pt x="7498" y="2974"/>
                  </a:lnTo>
                  <a:lnTo>
                    <a:pt x="9075" y="2127"/>
                  </a:lnTo>
                  <a:lnTo>
                    <a:pt x="9641" y="2252"/>
                  </a:lnTo>
                  <a:lnTo>
                    <a:pt x="10439" y="1468"/>
                  </a:lnTo>
                  <a:lnTo>
                    <a:pt x="11212" y="1293"/>
                  </a:lnTo>
                  <a:lnTo>
                    <a:pt x="11400" y="601"/>
                  </a:lnTo>
                  <a:lnTo>
                    <a:pt x="11687" y="0"/>
                  </a:lnTo>
                  <a:lnTo>
                    <a:pt x="17445" y="499"/>
                  </a:lnTo>
                  <a:lnTo>
                    <a:pt x="24329" y="854"/>
                  </a:lnTo>
                  <a:lnTo>
                    <a:pt x="28004" y="986"/>
                  </a:lnTo>
                  <a:lnTo>
                    <a:pt x="31727" y="1133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3" name="Polygon form 1613"/>
            <p:cNvSpPr/>
            <p:nvPr/>
          </p:nvSpPr>
          <p:spPr>
            <a:xfrm>
              <a:off x="429865" y="4545761"/>
              <a:ext cx="20283" cy="18419"/>
            </a:xfrm>
            <a:custGeom>
              <a:avLst/>
              <a:gdLst/>
              <a:ahLst/>
              <a:cxnLst/>
              <a:rect l="0" t="0" r="0" b="0"/>
              <a:pathLst>
                <a:path w="20283" h="18419">
                  <a:moveTo>
                    <a:pt x="7962" y="17697"/>
                  </a:moveTo>
                  <a:lnTo>
                    <a:pt x="7283" y="18342"/>
                  </a:lnTo>
                  <a:lnTo>
                    <a:pt x="6394" y="18419"/>
                  </a:lnTo>
                  <a:lnTo>
                    <a:pt x="5922" y="17923"/>
                  </a:lnTo>
                  <a:lnTo>
                    <a:pt x="5890" y="17233"/>
                  </a:lnTo>
                  <a:lnTo>
                    <a:pt x="5216" y="17280"/>
                  </a:lnTo>
                  <a:lnTo>
                    <a:pt x="4392" y="17506"/>
                  </a:lnTo>
                  <a:lnTo>
                    <a:pt x="3893" y="17195"/>
                  </a:lnTo>
                  <a:lnTo>
                    <a:pt x="3034" y="17286"/>
                  </a:lnTo>
                  <a:lnTo>
                    <a:pt x="2651" y="16867"/>
                  </a:lnTo>
                  <a:lnTo>
                    <a:pt x="2053" y="16485"/>
                  </a:lnTo>
                  <a:lnTo>
                    <a:pt x="1548" y="15346"/>
                  </a:lnTo>
                  <a:lnTo>
                    <a:pt x="1119" y="14848"/>
                  </a:lnTo>
                  <a:lnTo>
                    <a:pt x="0" y="14670"/>
                  </a:lnTo>
                  <a:lnTo>
                    <a:pt x="1268" y="11328"/>
                  </a:lnTo>
                  <a:lnTo>
                    <a:pt x="3088" y="6640"/>
                  </a:lnTo>
                  <a:lnTo>
                    <a:pt x="4808" y="2286"/>
                  </a:lnTo>
                  <a:lnTo>
                    <a:pt x="6525" y="2351"/>
                  </a:lnTo>
                  <a:lnTo>
                    <a:pt x="8040" y="2439"/>
                  </a:lnTo>
                  <a:lnTo>
                    <a:pt x="9313" y="2469"/>
                  </a:lnTo>
                  <a:lnTo>
                    <a:pt x="10910" y="1178"/>
                  </a:lnTo>
                  <a:lnTo>
                    <a:pt x="10928" y="1307"/>
                  </a:lnTo>
                  <a:lnTo>
                    <a:pt x="11014" y="1886"/>
                  </a:lnTo>
                  <a:lnTo>
                    <a:pt x="11409" y="2302"/>
                  </a:lnTo>
                  <a:lnTo>
                    <a:pt x="11851" y="2709"/>
                  </a:lnTo>
                  <a:lnTo>
                    <a:pt x="12686" y="2757"/>
                  </a:lnTo>
                  <a:lnTo>
                    <a:pt x="13631" y="2301"/>
                  </a:lnTo>
                  <a:lnTo>
                    <a:pt x="14632" y="1818"/>
                  </a:lnTo>
                  <a:lnTo>
                    <a:pt x="15523" y="1389"/>
                  </a:lnTo>
                  <a:lnTo>
                    <a:pt x="16582" y="875"/>
                  </a:lnTo>
                  <a:lnTo>
                    <a:pt x="17540" y="413"/>
                  </a:lnTo>
                  <a:lnTo>
                    <a:pt x="18440" y="277"/>
                  </a:lnTo>
                  <a:lnTo>
                    <a:pt x="19684" y="91"/>
                  </a:lnTo>
                  <a:lnTo>
                    <a:pt x="20268" y="2"/>
                  </a:lnTo>
                  <a:lnTo>
                    <a:pt x="20283" y="0"/>
                  </a:lnTo>
                  <a:lnTo>
                    <a:pt x="20282" y="2"/>
                  </a:lnTo>
                  <a:lnTo>
                    <a:pt x="17249" y="8082"/>
                  </a:lnTo>
                  <a:lnTo>
                    <a:pt x="16694" y="8299"/>
                  </a:lnTo>
                  <a:lnTo>
                    <a:pt x="16614" y="8917"/>
                  </a:lnTo>
                  <a:lnTo>
                    <a:pt x="16055" y="10015"/>
                  </a:lnTo>
                  <a:lnTo>
                    <a:pt x="15255" y="11248"/>
                  </a:lnTo>
                  <a:lnTo>
                    <a:pt x="14555" y="12269"/>
                  </a:lnTo>
                  <a:lnTo>
                    <a:pt x="14320" y="12762"/>
                  </a:lnTo>
                  <a:lnTo>
                    <a:pt x="13008" y="13810"/>
                  </a:lnTo>
                  <a:lnTo>
                    <a:pt x="12533" y="14024"/>
                  </a:lnTo>
                  <a:lnTo>
                    <a:pt x="12028" y="14135"/>
                  </a:lnTo>
                  <a:lnTo>
                    <a:pt x="11655" y="14006"/>
                  </a:lnTo>
                  <a:lnTo>
                    <a:pt x="10604" y="14793"/>
                  </a:lnTo>
                  <a:lnTo>
                    <a:pt x="10156" y="15655"/>
                  </a:lnTo>
                  <a:lnTo>
                    <a:pt x="9884" y="16118"/>
                  </a:lnTo>
                  <a:lnTo>
                    <a:pt x="9514" y="16293"/>
                  </a:lnTo>
                  <a:lnTo>
                    <a:pt x="9662" y="15753"/>
                  </a:lnTo>
                  <a:lnTo>
                    <a:pt x="9243" y="15611"/>
                  </a:lnTo>
                  <a:lnTo>
                    <a:pt x="8393" y="16631"/>
                  </a:lnTo>
                  <a:lnTo>
                    <a:pt x="7962" y="1769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4" name="Polygon form 1614"/>
            <p:cNvSpPr/>
            <p:nvPr/>
          </p:nvSpPr>
          <p:spPr>
            <a:xfrm>
              <a:off x="404134" y="4571677"/>
              <a:ext cx="32236" cy="8770"/>
            </a:xfrm>
            <a:custGeom>
              <a:avLst/>
              <a:gdLst/>
              <a:ahLst/>
              <a:cxnLst/>
              <a:rect l="0" t="0" r="0" b="0"/>
              <a:pathLst>
                <a:path w="32236" h="8770">
                  <a:moveTo>
                    <a:pt x="32236" y="1497"/>
                  </a:moveTo>
                  <a:lnTo>
                    <a:pt x="31949" y="2098"/>
                  </a:lnTo>
                  <a:lnTo>
                    <a:pt x="31762" y="2790"/>
                  </a:lnTo>
                  <a:lnTo>
                    <a:pt x="30989" y="2965"/>
                  </a:lnTo>
                  <a:lnTo>
                    <a:pt x="30191" y="3749"/>
                  </a:lnTo>
                  <a:lnTo>
                    <a:pt x="29625" y="3624"/>
                  </a:lnTo>
                  <a:lnTo>
                    <a:pt x="28048" y="4471"/>
                  </a:lnTo>
                  <a:lnTo>
                    <a:pt x="27907" y="4032"/>
                  </a:lnTo>
                  <a:lnTo>
                    <a:pt x="26821" y="4643"/>
                  </a:lnTo>
                  <a:lnTo>
                    <a:pt x="26725" y="4995"/>
                  </a:lnTo>
                  <a:lnTo>
                    <a:pt x="25938" y="5348"/>
                  </a:lnTo>
                  <a:lnTo>
                    <a:pt x="25455" y="5758"/>
                  </a:lnTo>
                  <a:lnTo>
                    <a:pt x="24525" y="6136"/>
                  </a:lnTo>
                  <a:lnTo>
                    <a:pt x="23637" y="6317"/>
                  </a:lnTo>
                  <a:lnTo>
                    <a:pt x="22891" y="6410"/>
                  </a:lnTo>
                  <a:lnTo>
                    <a:pt x="22207" y="6972"/>
                  </a:lnTo>
                  <a:lnTo>
                    <a:pt x="21796" y="7480"/>
                  </a:lnTo>
                  <a:lnTo>
                    <a:pt x="20961" y="7748"/>
                  </a:lnTo>
                  <a:lnTo>
                    <a:pt x="20550" y="8770"/>
                  </a:lnTo>
                  <a:lnTo>
                    <a:pt x="18677" y="8725"/>
                  </a:lnTo>
                  <a:lnTo>
                    <a:pt x="16008" y="8544"/>
                  </a:lnTo>
                  <a:lnTo>
                    <a:pt x="11563" y="8249"/>
                  </a:lnTo>
                  <a:lnTo>
                    <a:pt x="7194" y="8016"/>
                  </a:lnTo>
                  <a:lnTo>
                    <a:pt x="3421" y="7706"/>
                  </a:lnTo>
                  <a:lnTo>
                    <a:pt x="0" y="7522"/>
                  </a:lnTo>
                  <a:lnTo>
                    <a:pt x="555" y="7091"/>
                  </a:lnTo>
                  <a:lnTo>
                    <a:pt x="1010" y="5672"/>
                  </a:lnTo>
                  <a:lnTo>
                    <a:pt x="1783" y="5064"/>
                  </a:lnTo>
                  <a:lnTo>
                    <a:pt x="2202" y="4266"/>
                  </a:lnTo>
                  <a:lnTo>
                    <a:pt x="2975" y="3827"/>
                  </a:lnTo>
                  <a:lnTo>
                    <a:pt x="3570" y="3162"/>
                  </a:lnTo>
                  <a:lnTo>
                    <a:pt x="3751" y="2760"/>
                  </a:lnTo>
                  <a:lnTo>
                    <a:pt x="4444" y="1590"/>
                  </a:lnTo>
                  <a:lnTo>
                    <a:pt x="4903" y="910"/>
                  </a:lnTo>
                  <a:lnTo>
                    <a:pt x="5162" y="445"/>
                  </a:lnTo>
                  <a:lnTo>
                    <a:pt x="10062" y="763"/>
                  </a:lnTo>
                  <a:lnTo>
                    <a:pt x="10323" y="0"/>
                  </a:lnTo>
                  <a:lnTo>
                    <a:pt x="11009" y="27"/>
                  </a:lnTo>
                  <a:lnTo>
                    <a:pt x="11041" y="254"/>
                  </a:lnTo>
                  <a:lnTo>
                    <a:pt x="13241" y="237"/>
                  </a:lnTo>
                  <a:lnTo>
                    <a:pt x="15086" y="363"/>
                  </a:lnTo>
                  <a:lnTo>
                    <a:pt x="17087" y="511"/>
                  </a:lnTo>
                  <a:lnTo>
                    <a:pt x="19016" y="752"/>
                  </a:lnTo>
                  <a:lnTo>
                    <a:pt x="20028" y="746"/>
                  </a:lnTo>
                  <a:lnTo>
                    <a:pt x="22993" y="1114"/>
                  </a:lnTo>
                  <a:lnTo>
                    <a:pt x="25380" y="1076"/>
                  </a:lnTo>
                  <a:lnTo>
                    <a:pt x="30455" y="1503"/>
                  </a:lnTo>
                  <a:lnTo>
                    <a:pt x="32236" y="149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5" name="Polygon form 1615"/>
            <p:cNvSpPr/>
            <p:nvPr/>
          </p:nvSpPr>
          <p:spPr>
            <a:xfrm>
              <a:off x="429514" y="4560168"/>
              <a:ext cx="27452" cy="14138"/>
            </a:xfrm>
            <a:custGeom>
              <a:avLst/>
              <a:gdLst/>
              <a:ahLst/>
              <a:cxnLst/>
              <a:rect l="0" t="0" r="0" b="0"/>
              <a:pathLst>
                <a:path w="27452" h="14138">
                  <a:moveTo>
                    <a:pt x="22840" y="0"/>
                  </a:moveTo>
                  <a:lnTo>
                    <a:pt x="24133" y="1390"/>
                  </a:lnTo>
                  <a:lnTo>
                    <a:pt x="24820" y="507"/>
                  </a:lnTo>
                  <a:lnTo>
                    <a:pt x="25263" y="694"/>
                  </a:lnTo>
                  <a:lnTo>
                    <a:pt x="25593" y="1078"/>
                  </a:lnTo>
                  <a:lnTo>
                    <a:pt x="25169" y="1582"/>
                  </a:lnTo>
                  <a:lnTo>
                    <a:pt x="25790" y="1907"/>
                  </a:lnTo>
                  <a:lnTo>
                    <a:pt x="26246" y="2476"/>
                  </a:lnTo>
                  <a:lnTo>
                    <a:pt x="26392" y="2901"/>
                  </a:lnTo>
                  <a:lnTo>
                    <a:pt x="26283" y="3183"/>
                  </a:lnTo>
                  <a:lnTo>
                    <a:pt x="26093" y="3569"/>
                  </a:lnTo>
                  <a:lnTo>
                    <a:pt x="25361" y="3993"/>
                  </a:lnTo>
                  <a:lnTo>
                    <a:pt x="24620" y="5045"/>
                  </a:lnTo>
                  <a:lnTo>
                    <a:pt x="24988" y="5329"/>
                  </a:lnTo>
                  <a:lnTo>
                    <a:pt x="25612" y="5148"/>
                  </a:lnTo>
                  <a:lnTo>
                    <a:pt x="25591" y="5834"/>
                  </a:lnTo>
                  <a:lnTo>
                    <a:pt x="27452" y="7495"/>
                  </a:lnTo>
                  <a:lnTo>
                    <a:pt x="26159" y="12078"/>
                  </a:lnTo>
                  <a:lnTo>
                    <a:pt x="27048" y="12457"/>
                  </a:lnTo>
                  <a:lnTo>
                    <a:pt x="26896" y="14138"/>
                  </a:lnTo>
                  <a:lnTo>
                    <a:pt x="23173" y="13991"/>
                  </a:lnTo>
                  <a:lnTo>
                    <a:pt x="19498" y="13860"/>
                  </a:lnTo>
                  <a:lnTo>
                    <a:pt x="12615" y="13504"/>
                  </a:lnTo>
                  <a:lnTo>
                    <a:pt x="6856" y="13006"/>
                  </a:lnTo>
                  <a:lnTo>
                    <a:pt x="5075" y="13012"/>
                  </a:lnTo>
                  <a:lnTo>
                    <a:pt x="0" y="12585"/>
                  </a:lnTo>
                  <a:lnTo>
                    <a:pt x="1089" y="12363"/>
                  </a:lnTo>
                  <a:lnTo>
                    <a:pt x="1899" y="12100"/>
                  </a:lnTo>
                  <a:lnTo>
                    <a:pt x="2366" y="11646"/>
                  </a:lnTo>
                  <a:lnTo>
                    <a:pt x="3503" y="11119"/>
                  </a:lnTo>
                  <a:lnTo>
                    <a:pt x="4041" y="10629"/>
                  </a:lnTo>
                  <a:lnTo>
                    <a:pt x="4257" y="10242"/>
                  </a:lnTo>
                  <a:lnTo>
                    <a:pt x="5522" y="9733"/>
                  </a:lnTo>
                  <a:lnTo>
                    <a:pt x="7384" y="8366"/>
                  </a:lnTo>
                  <a:lnTo>
                    <a:pt x="7258" y="9194"/>
                  </a:lnTo>
                  <a:lnTo>
                    <a:pt x="7498" y="9650"/>
                  </a:lnTo>
                  <a:lnTo>
                    <a:pt x="7890" y="10065"/>
                  </a:lnTo>
                  <a:lnTo>
                    <a:pt x="9169" y="9538"/>
                  </a:lnTo>
                  <a:lnTo>
                    <a:pt x="9468" y="9899"/>
                  </a:lnTo>
                  <a:lnTo>
                    <a:pt x="10886" y="9561"/>
                  </a:lnTo>
                  <a:lnTo>
                    <a:pt x="11104" y="9133"/>
                  </a:lnTo>
                  <a:lnTo>
                    <a:pt x="11436" y="9324"/>
                  </a:lnTo>
                  <a:lnTo>
                    <a:pt x="11979" y="8993"/>
                  </a:lnTo>
                  <a:lnTo>
                    <a:pt x="12434" y="9086"/>
                  </a:lnTo>
                  <a:lnTo>
                    <a:pt x="13104" y="8741"/>
                  </a:lnTo>
                  <a:lnTo>
                    <a:pt x="13325" y="8304"/>
                  </a:lnTo>
                  <a:lnTo>
                    <a:pt x="13458" y="7735"/>
                  </a:lnTo>
                  <a:lnTo>
                    <a:pt x="14202" y="6924"/>
                  </a:lnTo>
                  <a:lnTo>
                    <a:pt x="15076" y="6328"/>
                  </a:lnTo>
                  <a:lnTo>
                    <a:pt x="15484" y="5626"/>
                  </a:lnTo>
                  <a:lnTo>
                    <a:pt x="16359" y="4799"/>
                  </a:lnTo>
                  <a:lnTo>
                    <a:pt x="17042" y="3769"/>
                  </a:lnTo>
                  <a:lnTo>
                    <a:pt x="17369" y="4164"/>
                  </a:lnTo>
                  <a:lnTo>
                    <a:pt x="17760" y="4534"/>
                  </a:lnTo>
                  <a:lnTo>
                    <a:pt x="18313" y="4373"/>
                  </a:lnTo>
                  <a:lnTo>
                    <a:pt x="18625" y="3943"/>
                  </a:lnTo>
                  <a:lnTo>
                    <a:pt x="19164" y="3362"/>
                  </a:lnTo>
                  <a:lnTo>
                    <a:pt x="19774" y="2699"/>
                  </a:lnTo>
                  <a:lnTo>
                    <a:pt x="19953" y="2912"/>
                  </a:lnTo>
                  <a:lnTo>
                    <a:pt x="20669" y="2317"/>
                  </a:lnTo>
                  <a:lnTo>
                    <a:pt x="21549" y="1723"/>
                  </a:lnTo>
                  <a:lnTo>
                    <a:pt x="22135" y="1266"/>
                  </a:lnTo>
                  <a:lnTo>
                    <a:pt x="22840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6" name="Polygon form 1616"/>
            <p:cNvSpPr/>
            <p:nvPr/>
          </p:nvSpPr>
          <p:spPr>
            <a:xfrm>
              <a:off x="456893" y="4567345"/>
              <a:ext cx="3393" cy="3747"/>
            </a:xfrm>
            <a:custGeom>
              <a:avLst/>
              <a:gdLst/>
              <a:ahLst/>
              <a:cxnLst/>
              <a:rect l="0" t="0" r="0" b="0"/>
              <a:pathLst>
                <a:path w="3393" h="3747">
                  <a:moveTo>
                    <a:pt x="3393" y="0"/>
                  </a:moveTo>
                  <a:lnTo>
                    <a:pt x="254" y="3747"/>
                  </a:lnTo>
                  <a:lnTo>
                    <a:pt x="0" y="3542"/>
                  </a:lnTo>
                  <a:lnTo>
                    <a:pt x="2092" y="320"/>
                  </a:lnTo>
                  <a:lnTo>
                    <a:pt x="2573" y="36"/>
                  </a:lnTo>
                  <a:lnTo>
                    <a:pt x="3393" y="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7" name="Polygon form 1617"/>
            <p:cNvSpPr/>
            <p:nvPr/>
          </p:nvSpPr>
          <p:spPr>
            <a:xfrm>
              <a:off x="329819" y="4504655"/>
              <a:ext cx="26042" cy="35643"/>
            </a:xfrm>
            <a:custGeom>
              <a:avLst/>
              <a:gdLst/>
              <a:ahLst/>
              <a:cxnLst/>
              <a:rect l="0" t="0" r="0" b="0"/>
              <a:pathLst>
                <a:path w="26042" h="35643">
                  <a:moveTo>
                    <a:pt x="26042" y="23545"/>
                  </a:moveTo>
                  <a:lnTo>
                    <a:pt x="19317" y="35643"/>
                  </a:lnTo>
                  <a:lnTo>
                    <a:pt x="9637" y="34843"/>
                  </a:lnTo>
                  <a:lnTo>
                    <a:pt x="0" y="33936"/>
                  </a:lnTo>
                  <a:lnTo>
                    <a:pt x="5173" y="25158"/>
                  </a:lnTo>
                  <a:lnTo>
                    <a:pt x="6279" y="23800"/>
                  </a:lnTo>
                  <a:lnTo>
                    <a:pt x="6406" y="23142"/>
                  </a:lnTo>
                  <a:lnTo>
                    <a:pt x="6017" y="22755"/>
                  </a:lnTo>
                  <a:lnTo>
                    <a:pt x="6497" y="21978"/>
                  </a:lnTo>
                  <a:lnTo>
                    <a:pt x="7614" y="20917"/>
                  </a:lnTo>
                  <a:lnTo>
                    <a:pt x="8880" y="20021"/>
                  </a:lnTo>
                  <a:lnTo>
                    <a:pt x="10293" y="18497"/>
                  </a:lnTo>
                  <a:lnTo>
                    <a:pt x="11488" y="17287"/>
                  </a:lnTo>
                  <a:lnTo>
                    <a:pt x="12196" y="16687"/>
                  </a:lnTo>
                  <a:lnTo>
                    <a:pt x="12490" y="15935"/>
                  </a:lnTo>
                  <a:lnTo>
                    <a:pt x="12215" y="15492"/>
                  </a:lnTo>
                  <a:lnTo>
                    <a:pt x="12071" y="14486"/>
                  </a:lnTo>
                  <a:lnTo>
                    <a:pt x="12643" y="13629"/>
                  </a:lnTo>
                  <a:lnTo>
                    <a:pt x="12830" y="12863"/>
                  </a:lnTo>
                  <a:lnTo>
                    <a:pt x="17117" y="6133"/>
                  </a:lnTo>
                  <a:lnTo>
                    <a:pt x="21232" y="0"/>
                  </a:lnTo>
                  <a:lnTo>
                    <a:pt x="24193" y="300"/>
                  </a:lnTo>
                  <a:lnTo>
                    <a:pt x="21065" y="5365"/>
                  </a:lnTo>
                  <a:lnTo>
                    <a:pt x="21029" y="6724"/>
                  </a:lnTo>
                  <a:lnTo>
                    <a:pt x="20463" y="7590"/>
                  </a:lnTo>
                  <a:lnTo>
                    <a:pt x="20532" y="8417"/>
                  </a:lnTo>
                  <a:lnTo>
                    <a:pt x="20945" y="8943"/>
                  </a:lnTo>
                  <a:lnTo>
                    <a:pt x="20978" y="9741"/>
                  </a:lnTo>
                  <a:lnTo>
                    <a:pt x="20886" y="11316"/>
                  </a:lnTo>
                  <a:lnTo>
                    <a:pt x="21240" y="12093"/>
                  </a:lnTo>
                  <a:lnTo>
                    <a:pt x="22142" y="12229"/>
                  </a:lnTo>
                  <a:lnTo>
                    <a:pt x="21132" y="13267"/>
                  </a:lnTo>
                  <a:lnTo>
                    <a:pt x="20039" y="14509"/>
                  </a:lnTo>
                  <a:lnTo>
                    <a:pt x="19531" y="15778"/>
                  </a:lnTo>
                  <a:lnTo>
                    <a:pt x="18976" y="16055"/>
                  </a:lnTo>
                  <a:lnTo>
                    <a:pt x="18246" y="17298"/>
                  </a:lnTo>
                  <a:lnTo>
                    <a:pt x="18511" y="17831"/>
                  </a:lnTo>
                  <a:lnTo>
                    <a:pt x="19480" y="17313"/>
                  </a:lnTo>
                  <a:lnTo>
                    <a:pt x="20215" y="16661"/>
                  </a:lnTo>
                  <a:lnTo>
                    <a:pt x="20513" y="16831"/>
                  </a:lnTo>
                  <a:lnTo>
                    <a:pt x="20482" y="17532"/>
                  </a:lnTo>
                  <a:lnTo>
                    <a:pt x="19914" y="19096"/>
                  </a:lnTo>
                  <a:lnTo>
                    <a:pt x="20108" y="19753"/>
                  </a:lnTo>
                  <a:lnTo>
                    <a:pt x="19552" y="21039"/>
                  </a:lnTo>
                  <a:lnTo>
                    <a:pt x="19533" y="21411"/>
                  </a:lnTo>
                  <a:lnTo>
                    <a:pt x="20106" y="21589"/>
                  </a:lnTo>
                  <a:lnTo>
                    <a:pt x="20077" y="22331"/>
                  </a:lnTo>
                  <a:lnTo>
                    <a:pt x="19899" y="23643"/>
                  </a:lnTo>
                  <a:lnTo>
                    <a:pt x="20876" y="23024"/>
                  </a:lnTo>
                  <a:lnTo>
                    <a:pt x="21810" y="23295"/>
                  </a:lnTo>
                  <a:lnTo>
                    <a:pt x="22171" y="22825"/>
                  </a:lnTo>
                  <a:lnTo>
                    <a:pt x="23783" y="23290"/>
                  </a:lnTo>
                  <a:lnTo>
                    <a:pt x="24599" y="23199"/>
                  </a:lnTo>
                  <a:lnTo>
                    <a:pt x="25607" y="22278"/>
                  </a:lnTo>
                  <a:lnTo>
                    <a:pt x="25873" y="22442"/>
                  </a:lnTo>
                  <a:lnTo>
                    <a:pt x="25788" y="23150"/>
                  </a:lnTo>
                  <a:lnTo>
                    <a:pt x="25980" y="23447"/>
                  </a:lnTo>
                  <a:lnTo>
                    <a:pt x="26042" y="23545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8" name="Polygon form 1618"/>
            <p:cNvSpPr/>
            <p:nvPr/>
          </p:nvSpPr>
          <p:spPr>
            <a:xfrm>
              <a:off x="414984" y="4519803"/>
              <a:ext cx="22083" cy="23877"/>
            </a:xfrm>
            <a:custGeom>
              <a:avLst/>
              <a:gdLst/>
              <a:ahLst/>
              <a:cxnLst/>
              <a:rect l="0" t="0" r="0" b="0"/>
              <a:pathLst>
                <a:path w="22083" h="23877">
                  <a:moveTo>
                    <a:pt x="21588" y="10408"/>
                  </a:moveTo>
                  <a:lnTo>
                    <a:pt x="22083" y="10915"/>
                  </a:lnTo>
                  <a:lnTo>
                    <a:pt x="21440" y="11334"/>
                  </a:lnTo>
                  <a:lnTo>
                    <a:pt x="20810" y="11745"/>
                  </a:lnTo>
                  <a:lnTo>
                    <a:pt x="19816" y="12643"/>
                  </a:lnTo>
                  <a:lnTo>
                    <a:pt x="18926" y="13843"/>
                  </a:lnTo>
                  <a:lnTo>
                    <a:pt x="18129" y="14924"/>
                  </a:lnTo>
                  <a:lnTo>
                    <a:pt x="17191" y="16198"/>
                  </a:lnTo>
                  <a:lnTo>
                    <a:pt x="16605" y="17153"/>
                  </a:lnTo>
                  <a:lnTo>
                    <a:pt x="15930" y="18256"/>
                  </a:lnTo>
                  <a:lnTo>
                    <a:pt x="15740" y="18672"/>
                  </a:lnTo>
                  <a:lnTo>
                    <a:pt x="15203" y="19844"/>
                  </a:lnTo>
                  <a:lnTo>
                    <a:pt x="14731" y="21276"/>
                  </a:lnTo>
                  <a:lnTo>
                    <a:pt x="14340" y="22477"/>
                  </a:lnTo>
                  <a:lnTo>
                    <a:pt x="13888" y="23877"/>
                  </a:lnTo>
                  <a:lnTo>
                    <a:pt x="12407" y="23772"/>
                  </a:lnTo>
                  <a:lnTo>
                    <a:pt x="11365" y="23698"/>
                  </a:lnTo>
                  <a:lnTo>
                    <a:pt x="11359" y="23711"/>
                  </a:lnTo>
                  <a:lnTo>
                    <a:pt x="8838" y="23508"/>
                  </a:lnTo>
                  <a:lnTo>
                    <a:pt x="5403" y="23277"/>
                  </a:lnTo>
                  <a:lnTo>
                    <a:pt x="2042" y="23059"/>
                  </a:lnTo>
                  <a:lnTo>
                    <a:pt x="2044" y="22301"/>
                  </a:lnTo>
                  <a:lnTo>
                    <a:pt x="1175" y="21769"/>
                  </a:lnTo>
                  <a:lnTo>
                    <a:pt x="1302" y="20990"/>
                  </a:lnTo>
                  <a:lnTo>
                    <a:pt x="1359" y="20551"/>
                  </a:lnTo>
                  <a:lnTo>
                    <a:pt x="1801" y="19539"/>
                  </a:lnTo>
                  <a:lnTo>
                    <a:pt x="2257" y="19194"/>
                  </a:lnTo>
                  <a:lnTo>
                    <a:pt x="2175" y="18401"/>
                  </a:lnTo>
                  <a:lnTo>
                    <a:pt x="2246" y="18136"/>
                  </a:lnTo>
                  <a:lnTo>
                    <a:pt x="2406" y="17587"/>
                  </a:lnTo>
                  <a:lnTo>
                    <a:pt x="2923" y="16429"/>
                  </a:lnTo>
                  <a:lnTo>
                    <a:pt x="3000" y="16024"/>
                  </a:lnTo>
                  <a:lnTo>
                    <a:pt x="2228" y="15237"/>
                  </a:lnTo>
                  <a:lnTo>
                    <a:pt x="1793" y="14354"/>
                  </a:lnTo>
                  <a:lnTo>
                    <a:pt x="1806" y="13822"/>
                  </a:lnTo>
                  <a:lnTo>
                    <a:pt x="1594" y="13471"/>
                  </a:lnTo>
                  <a:lnTo>
                    <a:pt x="870" y="12715"/>
                  </a:lnTo>
                  <a:lnTo>
                    <a:pt x="504" y="12644"/>
                  </a:lnTo>
                  <a:lnTo>
                    <a:pt x="0" y="11655"/>
                  </a:lnTo>
                  <a:lnTo>
                    <a:pt x="602" y="10605"/>
                  </a:lnTo>
                  <a:lnTo>
                    <a:pt x="1230" y="9304"/>
                  </a:lnTo>
                  <a:lnTo>
                    <a:pt x="2057" y="8115"/>
                  </a:lnTo>
                  <a:lnTo>
                    <a:pt x="1820" y="7168"/>
                  </a:lnTo>
                  <a:lnTo>
                    <a:pt x="2709" y="6317"/>
                  </a:lnTo>
                  <a:lnTo>
                    <a:pt x="3615" y="5907"/>
                  </a:lnTo>
                  <a:lnTo>
                    <a:pt x="4663" y="5433"/>
                  </a:lnTo>
                  <a:lnTo>
                    <a:pt x="4762" y="5445"/>
                  </a:lnTo>
                  <a:lnTo>
                    <a:pt x="6055" y="2756"/>
                  </a:lnTo>
                  <a:lnTo>
                    <a:pt x="7021" y="2550"/>
                  </a:lnTo>
                  <a:lnTo>
                    <a:pt x="7213" y="2474"/>
                  </a:lnTo>
                  <a:lnTo>
                    <a:pt x="7722" y="2270"/>
                  </a:lnTo>
                  <a:lnTo>
                    <a:pt x="8233" y="2062"/>
                  </a:lnTo>
                  <a:lnTo>
                    <a:pt x="8742" y="1858"/>
                  </a:lnTo>
                  <a:lnTo>
                    <a:pt x="9250" y="1653"/>
                  </a:lnTo>
                  <a:lnTo>
                    <a:pt x="10124" y="1238"/>
                  </a:lnTo>
                  <a:lnTo>
                    <a:pt x="10996" y="826"/>
                  </a:lnTo>
                  <a:lnTo>
                    <a:pt x="11865" y="414"/>
                  </a:lnTo>
                  <a:lnTo>
                    <a:pt x="12737" y="0"/>
                  </a:lnTo>
                  <a:lnTo>
                    <a:pt x="13275" y="64"/>
                  </a:lnTo>
                  <a:lnTo>
                    <a:pt x="13812" y="131"/>
                  </a:lnTo>
                  <a:lnTo>
                    <a:pt x="14350" y="195"/>
                  </a:lnTo>
                  <a:lnTo>
                    <a:pt x="14887" y="262"/>
                  </a:lnTo>
                  <a:lnTo>
                    <a:pt x="14501" y="667"/>
                  </a:lnTo>
                  <a:lnTo>
                    <a:pt x="14116" y="1074"/>
                  </a:lnTo>
                  <a:lnTo>
                    <a:pt x="13731" y="1481"/>
                  </a:lnTo>
                  <a:lnTo>
                    <a:pt x="13345" y="1889"/>
                  </a:lnTo>
                  <a:lnTo>
                    <a:pt x="12960" y="2296"/>
                  </a:lnTo>
                  <a:lnTo>
                    <a:pt x="12575" y="2701"/>
                  </a:lnTo>
                  <a:lnTo>
                    <a:pt x="12191" y="3109"/>
                  </a:lnTo>
                  <a:lnTo>
                    <a:pt x="11922" y="3393"/>
                  </a:lnTo>
                  <a:lnTo>
                    <a:pt x="11810" y="3522"/>
                  </a:lnTo>
                  <a:lnTo>
                    <a:pt x="11835" y="3563"/>
                  </a:lnTo>
                  <a:lnTo>
                    <a:pt x="12080" y="3478"/>
                  </a:lnTo>
                  <a:lnTo>
                    <a:pt x="12076" y="3493"/>
                  </a:lnTo>
                  <a:lnTo>
                    <a:pt x="12500" y="3685"/>
                  </a:lnTo>
                  <a:lnTo>
                    <a:pt x="12341" y="4564"/>
                  </a:lnTo>
                  <a:lnTo>
                    <a:pt x="14726" y="5613"/>
                  </a:lnTo>
                  <a:lnTo>
                    <a:pt x="16166" y="6600"/>
                  </a:lnTo>
                  <a:lnTo>
                    <a:pt x="17068" y="6669"/>
                  </a:lnTo>
                  <a:lnTo>
                    <a:pt x="17663" y="6772"/>
                  </a:lnTo>
                  <a:lnTo>
                    <a:pt x="17474" y="7571"/>
                  </a:lnTo>
                  <a:lnTo>
                    <a:pt x="18093" y="7926"/>
                  </a:lnTo>
                  <a:lnTo>
                    <a:pt x="18069" y="8616"/>
                  </a:lnTo>
                  <a:lnTo>
                    <a:pt x="17696" y="8989"/>
                  </a:lnTo>
                  <a:lnTo>
                    <a:pt x="17194" y="9757"/>
                  </a:lnTo>
                  <a:lnTo>
                    <a:pt x="17884" y="9847"/>
                  </a:lnTo>
                  <a:lnTo>
                    <a:pt x="17295" y="10602"/>
                  </a:lnTo>
                  <a:lnTo>
                    <a:pt x="17469" y="11196"/>
                  </a:lnTo>
                  <a:lnTo>
                    <a:pt x="17476" y="11188"/>
                  </a:lnTo>
                  <a:lnTo>
                    <a:pt x="17881" y="11424"/>
                  </a:lnTo>
                  <a:lnTo>
                    <a:pt x="18259" y="10877"/>
                  </a:lnTo>
                  <a:lnTo>
                    <a:pt x="19053" y="10407"/>
                  </a:lnTo>
                  <a:lnTo>
                    <a:pt x="19822" y="9656"/>
                  </a:lnTo>
                  <a:lnTo>
                    <a:pt x="20379" y="9693"/>
                  </a:lnTo>
                  <a:lnTo>
                    <a:pt x="20922" y="9728"/>
                  </a:lnTo>
                  <a:lnTo>
                    <a:pt x="21588" y="1040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9" name="Polygon form 1619"/>
            <p:cNvSpPr/>
            <p:nvPr/>
          </p:nvSpPr>
          <p:spPr>
            <a:xfrm>
              <a:off x="435777" y="4553844"/>
              <a:ext cx="18557" cy="16390"/>
            </a:xfrm>
            <a:custGeom>
              <a:avLst/>
              <a:gdLst/>
              <a:ahLst/>
              <a:cxnLst/>
              <a:rect l="0" t="0" r="0" b="0"/>
              <a:pathLst>
                <a:path w="18557" h="16390">
                  <a:moveTo>
                    <a:pt x="18557" y="6831"/>
                  </a:moveTo>
                  <a:lnTo>
                    <a:pt x="17870" y="7714"/>
                  </a:lnTo>
                  <a:lnTo>
                    <a:pt x="16578" y="6324"/>
                  </a:lnTo>
                  <a:lnTo>
                    <a:pt x="15872" y="7590"/>
                  </a:lnTo>
                  <a:lnTo>
                    <a:pt x="15286" y="8047"/>
                  </a:lnTo>
                  <a:lnTo>
                    <a:pt x="14406" y="8641"/>
                  </a:lnTo>
                  <a:lnTo>
                    <a:pt x="13690" y="9237"/>
                  </a:lnTo>
                  <a:lnTo>
                    <a:pt x="13512" y="9023"/>
                  </a:lnTo>
                  <a:lnTo>
                    <a:pt x="12901" y="9686"/>
                  </a:lnTo>
                  <a:lnTo>
                    <a:pt x="12363" y="10267"/>
                  </a:lnTo>
                  <a:lnTo>
                    <a:pt x="12050" y="10697"/>
                  </a:lnTo>
                  <a:lnTo>
                    <a:pt x="11498" y="10858"/>
                  </a:lnTo>
                  <a:lnTo>
                    <a:pt x="11106" y="10488"/>
                  </a:lnTo>
                  <a:lnTo>
                    <a:pt x="10779" y="10093"/>
                  </a:lnTo>
                  <a:lnTo>
                    <a:pt x="10097" y="11124"/>
                  </a:lnTo>
                  <a:lnTo>
                    <a:pt x="9221" y="11950"/>
                  </a:lnTo>
                  <a:lnTo>
                    <a:pt x="8813" y="12653"/>
                  </a:lnTo>
                  <a:lnTo>
                    <a:pt x="7940" y="13249"/>
                  </a:lnTo>
                  <a:lnTo>
                    <a:pt x="7196" y="14059"/>
                  </a:lnTo>
                  <a:lnTo>
                    <a:pt x="7062" y="14628"/>
                  </a:lnTo>
                  <a:lnTo>
                    <a:pt x="6841" y="15066"/>
                  </a:lnTo>
                  <a:lnTo>
                    <a:pt x="6172" y="15410"/>
                  </a:lnTo>
                  <a:lnTo>
                    <a:pt x="5716" y="15317"/>
                  </a:lnTo>
                  <a:lnTo>
                    <a:pt x="5174" y="15648"/>
                  </a:lnTo>
                  <a:lnTo>
                    <a:pt x="4842" y="15457"/>
                  </a:lnTo>
                  <a:lnTo>
                    <a:pt x="4623" y="15885"/>
                  </a:lnTo>
                  <a:lnTo>
                    <a:pt x="3206" y="16223"/>
                  </a:lnTo>
                  <a:lnTo>
                    <a:pt x="2907" y="15863"/>
                  </a:lnTo>
                  <a:lnTo>
                    <a:pt x="1627" y="16390"/>
                  </a:lnTo>
                  <a:lnTo>
                    <a:pt x="1235" y="15975"/>
                  </a:lnTo>
                  <a:lnTo>
                    <a:pt x="996" y="15518"/>
                  </a:lnTo>
                  <a:lnTo>
                    <a:pt x="1121" y="14690"/>
                  </a:lnTo>
                  <a:lnTo>
                    <a:pt x="484" y="14566"/>
                  </a:lnTo>
                  <a:lnTo>
                    <a:pt x="341" y="13964"/>
                  </a:lnTo>
                  <a:lnTo>
                    <a:pt x="56" y="13312"/>
                  </a:lnTo>
                  <a:lnTo>
                    <a:pt x="145" y="12571"/>
                  </a:lnTo>
                  <a:lnTo>
                    <a:pt x="0" y="11796"/>
                  </a:lnTo>
                  <a:lnTo>
                    <a:pt x="386" y="10800"/>
                  </a:lnTo>
                  <a:lnTo>
                    <a:pt x="482" y="10337"/>
                  </a:lnTo>
                  <a:lnTo>
                    <a:pt x="1371" y="10260"/>
                  </a:lnTo>
                  <a:lnTo>
                    <a:pt x="2050" y="9615"/>
                  </a:lnTo>
                  <a:lnTo>
                    <a:pt x="2482" y="8549"/>
                  </a:lnTo>
                  <a:lnTo>
                    <a:pt x="3332" y="7529"/>
                  </a:lnTo>
                  <a:lnTo>
                    <a:pt x="3750" y="7671"/>
                  </a:lnTo>
                  <a:lnTo>
                    <a:pt x="3603" y="8211"/>
                  </a:lnTo>
                  <a:lnTo>
                    <a:pt x="3973" y="8036"/>
                  </a:lnTo>
                  <a:lnTo>
                    <a:pt x="4245" y="7573"/>
                  </a:lnTo>
                  <a:lnTo>
                    <a:pt x="4692" y="6711"/>
                  </a:lnTo>
                  <a:lnTo>
                    <a:pt x="5743" y="5923"/>
                  </a:lnTo>
                  <a:lnTo>
                    <a:pt x="6116" y="6052"/>
                  </a:lnTo>
                  <a:lnTo>
                    <a:pt x="6622" y="5942"/>
                  </a:lnTo>
                  <a:lnTo>
                    <a:pt x="7096" y="5728"/>
                  </a:lnTo>
                  <a:lnTo>
                    <a:pt x="8409" y="4680"/>
                  </a:lnTo>
                  <a:lnTo>
                    <a:pt x="8644" y="4186"/>
                  </a:lnTo>
                  <a:lnTo>
                    <a:pt x="9344" y="3166"/>
                  </a:lnTo>
                  <a:lnTo>
                    <a:pt x="10144" y="1932"/>
                  </a:lnTo>
                  <a:lnTo>
                    <a:pt x="10702" y="834"/>
                  </a:lnTo>
                  <a:lnTo>
                    <a:pt x="10783" y="216"/>
                  </a:lnTo>
                  <a:lnTo>
                    <a:pt x="11337" y="0"/>
                  </a:lnTo>
                  <a:lnTo>
                    <a:pt x="9741" y="4424"/>
                  </a:lnTo>
                  <a:lnTo>
                    <a:pt x="13266" y="4610"/>
                  </a:lnTo>
                  <a:lnTo>
                    <a:pt x="12386" y="7049"/>
                  </a:lnTo>
                  <a:lnTo>
                    <a:pt x="13056" y="6645"/>
                  </a:lnTo>
                  <a:lnTo>
                    <a:pt x="13831" y="6121"/>
                  </a:lnTo>
                  <a:lnTo>
                    <a:pt x="14568" y="5965"/>
                  </a:lnTo>
                  <a:lnTo>
                    <a:pt x="15197" y="5485"/>
                  </a:lnTo>
                  <a:lnTo>
                    <a:pt x="16131" y="5729"/>
                  </a:lnTo>
                  <a:lnTo>
                    <a:pt x="16624" y="5393"/>
                  </a:lnTo>
                  <a:lnTo>
                    <a:pt x="17402" y="5062"/>
                  </a:lnTo>
                  <a:lnTo>
                    <a:pt x="18319" y="5497"/>
                  </a:lnTo>
                  <a:lnTo>
                    <a:pt x="18497" y="6205"/>
                  </a:lnTo>
                  <a:lnTo>
                    <a:pt x="18557" y="683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0" name="Polygon form 1620"/>
            <p:cNvSpPr/>
            <p:nvPr/>
          </p:nvSpPr>
          <p:spPr>
            <a:xfrm>
              <a:off x="459796" y="4558511"/>
              <a:ext cx="3169" cy="6806"/>
            </a:xfrm>
            <a:custGeom>
              <a:avLst/>
              <a:gdLst/>
              <a:ahLst/>
              <a:cxnLst/>
              <a:rect l="0" t="0" r="0" b="0"/>
              <a:pathLst>
                <a:path w="3169" h="6806">
                  <a:moveTo>
                    <a:pt x="2141" y="4308"/>
                  </a:moveTo>
                  <a:lnTo>
                    <a:pt x="2712" y="5203"/>
                  </a:lnTo>
                  <a:lnTo>
                    <a:pt x="2279" y="6806"/>
                  </a:lnTo>
                  <a:lnTo>
                    <a:pt x="0" y="6695"/>
                  </a:lnTo>
                  <a:lnTo>
                    <a:pt x="1757" y="566"/>
                  </a:lnTo>
                  <a:lnTo>
                    <a:pt x="2144" y="201"/>
                  </a:lnTo>
                  <a:lnTo>
                    <a:pt x="2521" y="0"/>
                  </a:lnTo>
                  <a:lnTo>
                    <a:pt x="3169" y="285"/>
                  </a:lnTo>
                  <a:lnTo>
                    <a:pt x="2497" y="760"/>
                  </a:lnTo>
                  <a:lnTo>
                    <a:pt x="2281" y="1688"/>
                  </a:lnTo>
                  <a:lnTo>
                    <a:pt x="2141" y="4308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1" name="Polygon form 1621"/>
            <p:cNvSpPr/>
            <p:nvPr/>
          </p:nvSpPr>
          <p:spPr>
            <a:xfrm>
              <a:off x="455760" y="4562426"/>
              <a:ext cx="620" cy="925"/>
            </a:xfrm>
            <a:custGeom>
              <a:avLst/>
              <a:gdLst/>
              <a:ahLst/>
              <a:cxnLst/>
              <a:rect l="0" t="0" r="0" b="0"/>
              <a:pathLst>
                <a:path w="620" h="925">
                  <a:moveTo>
                    <a:pt x="620" y="520"/>
                  </a:moveTo>
                  <a:lnTo>
                    <a:pt x="37" y="925"/>
                  </a:lnTo>
                  <a:lnTo>
                    <a:pt x="146" y="644"/>
                  </a:lnTo>
                  <a:lnTo>
                    <a:pt x="0" y="218"/>
                  </a:lnTo>
                  <a:lnTo>
                    <a:pt x="353" y="0"/>
                  </a:lnTo>
                  <a:lnTo>
                    <a:pt x="620" y="520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2" name="Polygon form 1622"/>
            <p:cNvSpPr/>
            <p:nvPr/>
          </p:nvSpPr>
          <p:spPr>
            <a:xfrm>
              <a:off x="448163" y="4558454"/>
              <a:ext cx="13913" cy="9212"/>
            </a:xfrm>
            <a:custGeom>
              <a:avLst/>
              <a:gdLst/>
              <a:ahLst/>
              <a:cxnLst/>
              <a:rect l="0" t="0" r="0" b="0"/>
              <a:pathLst>
                <a:path w="13913" h="9212">
                  <a:moveTo>
                    <a:pt x="13913" y="6864"/>
                  </a:moveTo>
                  <a:lnTo>
                    <a:pt x="13816" y="7077"/>
                  </a:lnTo>
                  <a:lnTo>
                    <a:pt x="12124" y="8892"/>
                  </a:lnTo>
                  <a:lnTo>
                    <a:pt x="11303" y="8928"/>
                  </a:lnTo>
                  <a:lnTo>
                    <a:pt x="10822" y="9212"/>
                  </a:lnTo>
                  <a:lnTo>
                    <a:pt x="9658" y="7292"/>
                  </a:lnTo>
                  <a:lnTo>
                    <a:pt x="10563" y="3282"/>
                  </a:lnTo>
                  <a:lnTo>
                    <a:pt x="9221" y="5326"/>
                  </a:lnTo>
                  <a:lnTo>
                    <a:pt x="8962" y="8410"/>
                  </a:lnTo>
                  <a:lnTo>
                    <a:pt x="6942" y="7548"/>
                  </a:lnTo>
                  <a:lnTo>
                    <a:pt x="6964" y="6862"/>
                  </a:lnTo>
                  <a:lnTo>
                    <a:pt x="6340" y="7043"/>
                  </a:lnTo>
                  <a:lnTo>
                    <a:pt x="5971" y="6759"/>
                  </a:lnTo>
                  <a:lnTo>
                    <a:pt x="6713" y="5707"/>
                  </a:lnTo>
                  <a:lnTo>
                    <a:pt x="7444" y="5283"/>
                  </a:lnTo>
                  <a:lnTo>
                    <a:pt x="7634" y="4897"/>
                  </a:lnTo>
                  <a:lnTo>
                    <a:pt x="8218" y="4492"/>
                  </a:lnTo>
                  <a:lnTo>
                    <a:pt x="7950" y="3972"/>
                  </a:lnTo>
                  <a:lnTo>
                    <a:pt x="7597" y="4190"/>
                  </a:lnTo>
                  <a:lnTo>
                    <a:pt x="7142" y="3622"/>
                  </a:lnTo>
                  <a:lnTo>
                    <a:pt x="6520" y="3296"/>
                  </a:lnTo>
                  <a:lnTo>
                    <a:pt x="6944" y="2792"/>
                  </a:lnTo>
                  <a:lnTo>
                    <a:pt x="6614" y="2409"/>
                  </a:lnTo>
                  <a:lnTo>
                    <a:pt x="6171" y="2221"/>
                  </a:lnTo>
                  <a:lnTo>
                    <a:pt x="6111" y="1595"/>
                  </a:lnTo>
                  <a:lnTo>
                    <a:pt x="5933" y="887"/>
                  </a:lnTo>
                  <a:lnTo>
                    <a:pt x="5016" y="452"/>
                  </a:lnTo>
                  <a:lnTo>
                    <a:pt x="4238" y="783"/>
                  </a:lnTo>
                  <a:lnTo>
                    <a:pt x="3745" y="1120"/>
                  </a:lnTo>
                  <a:lnTo>
                    <a:pt x="2811" y="875"/>
                  </a:lnTo>
                  <a:lnTo>
                    <a:pt x="2182" y="1355"/>
                  </a:lnTo>
                  <a:lnTo>
                    <a:pt x="1444" y="1511"/>
                  </a:lnTo>
                  <a:lnTo>
                    <a:pt x="670" y="2036"/>
                  </a:lnTo>
                  <a:lnTo>
                    <a:pt x="0" y="2439"/>
                  </a:lnTo>
                  <a:lnTo>
                    <a:pt x="880" y="0"/>
                  </a:lnTo>
                  <a:lnTo>
                    <a:pt x="4020" y="168"/>
                  </a:lnTo>
                  <a:lnTo>
                    <a:pt x="5096" y="216"/>
                  </a:lnTo>
                  <a:lnTo>
                    <a:pt x="7508" y="318"/>
                  </a:lnTo>
                  <a:lnTo>
                    <a:pt x="10399" y="488"/>
                  </a:lnTo>
                  <a:lnTo>
                    <a:pt x="13390" y="623"/>
                  </a:lnTo>
                  <a:lnTo>
                    <a:pt x="11633" y="6752"/>
                  </a:lnTo>
                  <a:lnTo>
                    <a:pt x="13913" y="6864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3" name="Polygon form 1623"/>
            <p:cNvSpPr/>
            <p:nvPr/>
          </p:nvSpPr>
          <p:spPr>
            <a:xfrm>
              <a:off x="462077" y="4551443"/>
              <a:ext cx="7804" cy="11543"/>
            </a:xfrm>
            <a:custGeom>
              <a:avLst/>
              <a:gdLst/>
              <a:ahLst/>
              <a:cxnLst/>
              <a:rect l="0" t="0" r="0" b="0"/>
              <a:pathLst>
                <a:path w="7804" h="11543">
                  <a:moveTo>
                    <a:pt x="7804" y="2021"/>
                  </a:moveTo>
                  <a:lnTo>
                    <a:pt x="7333" y="3017"/>
                  </a:lnTo>
                  <a:lnTo>
                    <a:pt x="5861" y="4295"/>
                  </a:lnTo>
                  <a:lnTo>
                    <a:pt x="6782" y="4563"/>
                  </a:lnTo>
                  <a:lnTo>
                    <a:pt x="4916" y="7969"/>
                  </a:lnTo>
                  <a:lnTo>
                    <a:pt x="1240" y="11543"/>
                  </a:lnTo>
                  <a:lnTo>
                    <a:pt x="1386" y="10297"/>
                  </a:lnTo>
                  <a:lnTo>
                    <a:pt x="719" y="10012"/>
                  </a:lnTo>
                  <a:lnTo>
                    <a:pt x="0" y="8757"/>
                  </a:lnTo>
                  <a:lnTo>
                    <a:pt x="217" y="7828"/>
                  </a:lnTo>
                  <a:lnTo>
                    <a:pt x="888" y="7353"/>
                  </a:lnTo>
                  <a:lnTo>
                    <a:pt x="1728" y="6948"/>
                  </a:lnTo>
                  <a:lnTo>
                    <a:pt x="2072" y="6661"/>
                  </a:lnTo>
                  <a:lnTo>
                    <a:pt x="3087" y="6066"/>
                  </a:lnTo>
                  <a:lnTo>
                    <a:pt x="3696" y="5565"/>
                  </a:lnTo>
                  <a:lnTo>
                    <a:pt x="3048" y="4272"/>
                  </a:lnTo>
                  <a:lnTo>
                    <a:pt x="3161" y="3762"/>
                  </a:lnTo>
                  <a:lnTo>
                    <a:pt x="2846" y="3594"/>
                  </a:lnTo>
                  <a:lnTo>
                    <a:pt x="3124" y="2824"/>
                  </a:lnTo>
                  <a:lnTo>
                    <a:pt x="3718" y="2258"/>
                  </a:lnTo>
                  <a:lnTo>
                    <a:pt x="3752" y="1626"/>
                  </a:lnTo>
                  <a:lnTo>
                    <a:pt x="4434" y="1232"/>
                  </a:lnTo>
                  <a:lnTo>
                    <a:pt x="5390" y="190"/>
                  </a:lnTo>
                  <a:lnTo>
                    <a:pt x="5872" y="0"/>
                  </a:lnTo>
                  <a:lnTo>
                    <a:pt x="7804" y="2021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4" name="Polygon form 1624"/>
            <p:cNvSpPr/>
            <p:nvPr/>
          </p:nvSpPr>
          <p:spPr>
            <a:xfrm>
              <a:off x="452072" y="4533994"/>
              <a:ext cx="26550" cy="21144"/>
            </a:xfrm>
            <a:custGeom>
              <a:avLst/>
              <a:gdLst/>
              <a:ahLst/>
              <a:cxnLst/>
              <a:rect l="0" t="0" r="0" b="0"/>
              <a:pathLst>
                <a:path w="26550" h="21144">
                  <a:moveTo>
                    <a:pt x="15878" y="17449"/>
                  </a:moveTo>
                  <a:lnTo>
                    <a:pt x="15453" y="17082"/>
                  </a:lnTo>
                  <a:lnTo>
                    <a:pt x="14997" y="16722"/>
                  </a:lnTo>
                  <a:lnTo>
                    <a:pt x="15023" y="16014"/>
                  </a:lnTo>
                  <a:lnTo>
                    <a:pt x="15296" y="15492"/>
                  </a:lnTo>
                  <a:lnTo>
                    <a:pt x="15050" y="15038"/>
                  </a:lnTo>
                  <a:lnTo>
                    <a:pt x="14588" y="14249"/>
                  </a:lnTo>
                  <a:lnTo>
                    <a:pt x="10056" y="14005"/>
                  </a:lnTo>
                  <a:lnTo>
                    <a:pt x="5196" y="13749"/>
                  </a:lnTo>
                  <a:lnTo>
                    <a:pt x="0" y="13466"/>
                  </a:lnTo>
                  <a:lnTo>
                    <a:pt x="907" y="11068"/>
                  </a:lnTo>
                  <a:lnTo>
                    <a:pt x="949" y="10841"/>
                  </a:lnTo>
                  <a:lnTo>
                    <a:pt x="4291" y="9478"/>
                  </a:lnTo>
                  <a:lnTo>
                    <a:pt x="4541" y="8995"/>
                  </a:lnTo>
                  <a:lnTo>
                    <a:pt x="4803" y="7519"/>
                  </a:lnTo>
                  <a:lnTo>
                    <a:pt x="4633" y="6549"/>
                  </a:lnTo>
                  <a:lnTo>
                    <a:pt x="5304" y="6290"/>
                  </a:lnTo>
                  <a:lnTo>
                    <a:pt x="5924" y="6050"/>
                  </a:lnTo>
                  <a:lnTo>
                    <a:pt x="6414" y="5873"/>
                  </a:lnTo>
                  <a:lnTo>
                    <a:pt x="12681" y="6201"/>
                  </a:lnTo>
                  <a:lnTo>
                    <a:pt x="13369" y="5477"/>
                  </a:lnTo>
                  <a:lnTo>
                    <a:pt x="13985" y="4832"/>
                  </a:lnTo>
                  <a:lnTo>
                    <a:pt x="14440" y="4396"/>
                  </a:lnTo>
                  <a:lnTo>
                    <a:pt x="14992" y="4047"/>
                  </a:lnTo>
                  <a:lnTo>
                    <a:pt x="19764" y="798"/>
                  </a:lnTo>
                  <a:lnTo>
                    <a:pt x="21574" y="0"/>
                  </a:lnTo>
                  <a:lnTo>
                    <a:pt x="26550" y="233"/>
                  </a:lnTo>
                  <a:lnTo>
                    <a:pt x="26122" y="1195"/>
                  </a:lnTo>
                  <a:lnTo>
                    <a:pt x="25765" y="1801"/>
                  </a:lnTo>
                  <a:lnTo>
                    <a:pt x="25321" y="3221"/>
                  </a:lnTo>
                  <a:lnTo>
                    <a:pt x="25235" y="3958"/>
                  </a:lnTo>
                  <a:lnTo>
                    <a:pt x="24544" y="4927"/>
                  </a:lnTo>
                  <a:lnTo>
                    <a:pt x="24394" y="6190"/>
                  </a:lnTo>
                  <a:lnTo>
                    <a:pt x="23935" y="6872"/>
                  </a:lnTo>
                  <a:lnTo>
                    <a:pt x="23931" y="7057"/>
                  </a:lnTo>
                  <a:lnTo>
                    <a:pt x="24392" y="7116"/>
                  </a:lnTo>
                  <a:lnTo>
                    <a:pt x="22854" y="11046"/>
                  </a:lnTo>
                  <a:lnTo>
                    <a:pt x="20988" y="14303"/>
                  </a:lnTo>
                  <a:lnTo>
                    <a:pt x="19550" y="17951"/>
                  </a:lnTo>
                  <a:lnTo>
                    <a:pt x="19676" y="18372"/>
                  </a:lnTo>
                  <a:lnTo>
                    <a:pt x="18787" y="18802"/>
                  </a:lnTo>
                  <a:lnTo>
                    <a:pt x="18711" y="19393"/>
                  </a:lnTo>
                  <a:lnTo>
                    <a:pt x="18692" y="19539"/>
                  </a:lnTo>
                  <a:lnTo>
                    <a:pt x="18445" y="19642"/>
                  </a:lnTo>
                  <a:lnTo>
                    <a:pt x="23692" y="18981"/>
                  </a:lnTo>
                  <a:lnTo>
                    <a:pt x="24392" y="19935"/>
                  </a:lnTo>
                  <a:lnTo>
                    <a:pt x="19195" y="21144"/>
                  </a:lnTo>
                  <a:lnTo>
                    <a:pt x="17041" y="21049"/>
                  </a:lnTo>
                  <a:lnTo>
                    <a:pt x="17338" y="20466"/>
                  </a:lnTo>
                  <a:lnTo>
                    <a:pt x="17809" y="19470"/>
                  </a:lnTo>
                  <a:lnTo>
                    <a:pt x="15878" y="17449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5" name="Polygon form 1625"/>
            <p:cNvSpPr/>
            <p:nvPr/>
          </p:nvSpPr>
          <p:spPr>
            <a:xfrm>
              <a:off x="445518" y="4544838"/>
              <a:ext cx="22432" cy="14239"/>
            </a:xfrm>
            <a:custGeom>
              <a:avLst/>
              <a:gdLst/>
              <a:ahLst/>
              <a:cxnLst/>
              <a:rect l="0" t="0" r="0" b="0"/>
              <a:pathLst>
                <a:path w="22432" h="14239">
                  <a:moveTo>
                    <a:pt x="19646" y="12670"/>
                  </a:moveTo>
                  <a:lnTo>
                    <a:pt x="18631" y="13265"/>
                  </a:lnTo>
                  <a:lnTo>
                    <a:pt x="18288" y="13553"/>
                  </a:lnTo>
                  <a:lnTo>
                    <a:pt x="17447" y="13957"/>
                  </a:lnTo>
                  <a:lnTo>
                    <a:pt x="16800" y="13673"/>
                  </a:lnTo>
                  <a:lnTo>
                    <a:pt x="16422" y="13873"/>
                  </a:lnTo>
                  <a:lnTo>
                    <a:pt x="16036" y="14239"/>
                  </a:lnTo>
                  <a:lnTo>
                    <a:pt x="13045" y="14103"/>
                  </a:lnTo>
                  <a:lnTo>
                    <a:pt x="10153" y="13934"/>
                  </a:lnTo>
                  <a:lnTo>
                    <a:pt x="7741" y="13831"/>
                  </a:lnTo>
                  <a:lnTo>
                    <a:pt x="6665" y="13784"/>
                  </a:lnTo>
                  <a:lnTo>
                    <a:pt x="3525" y="13615"/>
                  </a:lnTo>
                  <a:lnTo>
                    <a:pt x="0" y="13429"/>
                  </a:lnTo>
                  <a:lnTo>
                    <a:pt x="1596" y="9005"/>
                  </a:lnTo>
                  <a:lnTo>
                    <a:pt x="4630" y="926"/>
                  </a:lnTo>
                  <a:lnTo>
                    <a:pt x="4631" y="923"/>
                  </a:lnTo>
                  <a:lnTo>
                    <a:pt x="5599" y="775"/>
                  </a:lnTo>
                  <a:lnTo>
                    <a:pt x="7504" y="0"/>
                  </a:lnTo>
                  <a:lnTo>
                    <a:pt x="7462" y="224"/>
                  </a:lnTo>
                  <a:lnTo>
                    <a:pt x="6554" y="2621"/>
                  </a:lnTo>
                  <a:lnTo>
                    <a:pt x="11751" y="2904"/>
                  </a:lnTo>
                  <a:lnTo>
                    <a:pt x="16611" y="3160"/>
                  </a:lnTo>
                  <a:lnTo>
                    <a:pt x="21143" y="3404"/>
                  </a:lnTo>
                  <a:lnTo>
                    <a:pt x="21604" y="4194"/>
                  </a:lnTo>
                  <a:lnTo>
                    <a:pt x="21850" y="4647"/>
                  </a:lnTo>
                  <a:lnTo>
                    <a:pt x="21577" y="5169"/>
                  </a:lnTo>
                  <a:lnTo>
                    <a:pt x="21551" y="5877"/>
                  </a:lnTo>
                  <a:lnTo>
                    <a:pt x="22007" y="6238"/>
                  </a:lnTo>
                  <a:lnTo>
                    <a:pt x="22432" y="6604"/>
                  </a:lnTo>
                  <a:lnTo>
                    <a:pt x="21949" y="6794"/>
                  </a:lnTo>
                  <a:lnTo>
                    <a:pt x="20993" y="7836"/>
                  </a:lnTo>
                  <a:lnTo>
                    <a:pt x="20311" y="8230"/>
                  </a:lnTo>
                  <a:lnTo>
                    <a:pt x="20277" y="8863"/>
                  </a:lnTo>
                  <a:lnTo>
                    <a:pt x="19683" y="9429"/>
                  </a:lnTo>
                  <a:lnTo>
                    <a:pt x="19405" y="10199"/>
                  </a:lnTo>
                  <a:lnTo>
                    <a:pt x="19720" y="10366"/>
                  </a:lnTo>
                  <a:lnTo>
                    <a:pt x="19608" y="10877"/>
                  </a:lnTo>
                  <a:lnTo>
                    <a:pt x="20255" y="12169"/>
                  </a:lnTo>
                  <a:lnTo>
                    <a:pt x="19646" y="12670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6" name="Polygon form 1626"/>
            <p:cNvSpPr/>
            <p:nvPr/>
          </p:nvSpPr>
          <p:spPr>
            <a:xfrm>
              <a:off x="483602" y="4523312"/>
              <a:ext cx="16672" cy="20540"/>
            </a:xfrm>
            <a:custGeom>
              <a:avLst/>
              <a:gdLst/>
              <a:ahLst/>
              <a:cxnLst/>
              <a:rect l="0" t="0" r="0" b="0"/>
              <a:pathLst>
                <a:path w="16672" h="20540">
                  <a:moveTo>
                    <a:pt x="15568" y="11316"/>
                  </a:moveTo>
                  <a:lnTo>
                    <a:pt x="15606" y="12902"/>
                  </a:lnTo>
                  <a:lnTo>
                    <a:pt x="11311" y="15040"/>
                  </a:lnTo>
                  <a:lnTo>
                    <a:pt x="7361" y="16521"/>
                  </a:lnTo>
                  <a:lnTo>
                    <a:pt x="3386" y="17762"/>
                  </a:lnTo>
                  <a:lnTo>
                    <a:pt x="660" y="20509"/>
                  </a:lnTo>
                  <a:lnTo>
                    <a:pt x="294" y="20540"/>
                  </a:lnTo>
                  <a:lnTo>
                    <a:pt x="368" y="19866"/>
                  </a:lnTo>
                  <a:lnTo>
                    <a:pt x="0" y="19129"/>
                  </a:lnTo>
                  <a:lnTo>
                    <a:pt x="287" y="18666"/>
                  </a:lnTo>
                  <a:lnTo>
                    <a:pt x="2936" y="9879"/>
                  </a:lnTo>
                  <a:lnTo>
                    <a:pt x="4590" y="9212"/>
                  </a:lnTo>
                  <a:lnTo>
                    <a:pt x="6535" y="7108"/>
                  </a:lnTo>
                  <a:lnTo>
                    <a:pt x="8887" y="3458"/>
                  </a:lnTo>
                  <a:lnTo>
                    <a:pt x="12682" y="0"/>
                  </a:lnTo>
                  <a:lnTo>
                    <a:pt x="13286" y="1303"/>
                  </a:lnTo>
                  <a:lnTo>
                    <a:pt x="15742" y="607"/>
                  </a:lnTo>
                  <a:lnTo>
                    <a:pt x="16672" y="2047"/>
                  </a:lnTo>
                  <a:lnTo>
                    <a:pt x="14359" y="8526"/>
                  </a:lnTo>
                  <a:lnTo>
                    <a:pt x="15568" y="11316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7" name="Polygon form 1627"/>
            <p:cNvSpPr/>
            <p:nvPr/>
          </p:nvSpPr>
          <p:spPr>
            <a:xfrm>
              <a:off x="426793" y="4515565"/>
              <a:ext cx="22536" cy="32665"/>
            </a:xfrm>
            <a:custGeom>
              <a:avLst/>
              <a:gdLst/>
              <a:ahLst/>
              <a:cxnLst/>
              <a:rect l="0" t="0" r="0" b="0"/>
              <a:pathLst>
                <a:path w="22536" h="32665">
                  <a:moveTo>
                    <a:pt x="113" y="7631"/>
                  </a:moveTo>
                  <a:lnTo>
                    <a:pt x="381" y="7346"/>
                  </a:lnTo>
                  <a:lnTo>
                    <a:pt x="766" y="6938"/>
                  </a:lnTo>
                  <a:lnTo>
                    <a:pt x="1151" y="6533"/>
                  </a:lnTo>
                  <a:lnTo>
                    <a:pt x="1535" y="6126"/>
                  </a:lnTo>
                  <a:lnTo>
                    <a:pt x="1922" y="5719"/>
                  </a:lnTo>
                  <a:lnTo>
                    <a:pt x="2306" y="5311"/>
                  </a:lnTo>
                  <a:lnTo>
                    <a:pt x="2692" y="4904"/>
                  </a:lnTo>
                  <a:lnTo>
                    <a:pt x="3077" y="4500"/>
                  </a:lnTo>
                  <a:lnTo>
                    <a:pt x="3858" y="3676"/>
                  </a:lnTo>
                  <a:lnTo>
                    <a:pt x="4638" y="2855"/>
                  </a:lnTo>
                  <a:lnTo>
                    <a:pt x="5417" y="2034"/>
                  </a:lnTo>
                  <a:lnTo>
                    <a:pt x="6039" y="1380"/>
                  </a:lnTo>
                  <a:lnTo>
                    <a:pt x="6275" y="1126"/>
                  </a:lnTo>
                  <a:lnTo>
                    <a:pt x="6965" y="1153"/>
                  </a:lnTo>
                  <a:lnTo>
                    <a:pt x="7304" y="1041"/>
                  </a:lnTo>
                  <a:lnTo>
                    <a:pt x="10444" y="0"/>
                  </a:lnTo>
                  <a:lnTo>
                    <a:pt x="12426" y="1820"/>
                  </a:lnTo>
                  <a:lnTo>
                    <a:pt x="13068" y="2422"/>
                  </a:lnTo>
                  <a:lnTo>
                    <a:pt x="13712" y="3024"/>
                  </a:lnTo>
                  <a:lnTo>
                    <a:pt x="14276" y="3550"/>
                  </a:lnTo>
                  <a:lnTo>
                    <a:pt x="14678" y="3918"/>
                  </a:lnTo>
                  <a:lnTo>
                    <a:pt x="14828" y="4061"/>
                  </a:lnTo>
                  <a:lnTo>
                    <a:pt x="15263" y="4484"/>
                  </a:lnTo>
                  <a:lnTo>
                    <a:pt x="15699" y="4906"/>
                  </a:lnTo>
                  <a:lnTo>
                    <a:pt x="16135" y="5329"/>
                  </a:lnTo>
                  <a:lnTo>
                    <a:pt x="16574" y="5751"/>
                  </a:lnTo>
                  <a:lnTo>
                    <a:pt x="17013" y="6175"/>
                  </a:lnTo>
                  <a:lnTo>
                    <a:pt x="17455" y="6598"/>
                  </a:lnTo>
                  <a:lnTo>
                    <a:pt x="17896" y="7019"/>
                  </a:lnTo>
                  <a:lnTo>
                    <a:pt x="18341" y="7441"/>
                  </a:lnTo>
                  <a:lnTo>
                    <a:pt x="18207" y="8088"/>
                  </a:lnTo>
                  <a:lnTo>
                    <a:pt x="18078" y="8717"/>
                  </a:lnTo>
                  <a:lnTo>
                    <a:pt x="18619" y="9236"/>
                  </a:lnTo>
                  <a:lnTo>
                    <a:pt x="18620" y="9236"/>
                  </a:lnTo>
                  <a:lnTo>
                    <a:pt x="18210" y="9696"/>
                  </a:lnTo>
                  <a:lnTo>
                    <a:pt x="19002" y="9899"/>
                  </a:lnTo>
                  <a:lnTo>
                    <a:pt x="19847" y="9444"/>
                  </a:lnTo>
                  <a:lnTo>
                    <a:pt x="19830" y="9584"/>
                  </a:lnTo>
                  <a:lnTo>
                    <a:pt x="19632" y="10125"/>
                  </a:lnTo>
                  <a:lnTo>
                    <a:pt x="19503" y="10586"/>
                  </a:lnTo>
                  <a:lnTo>
                    <a:pt x="19812" y="11384"/>
                  </a:lnTo>
                  <a:lnTo>
                    <a:pt x="20205" y="11448"/>
                  </a:lnTo>
                  <a:lnTo>
                    <a:pt x="20537" y="11401"/>
                  </a:lnTo>
                  <a:lnTo>
                    <a:pt x="20695" y="11440"/>
                  </a:lnTo>
                  <a:lnTo>
                    <a:pt x="20909" y="12053"/>
                  </a:lnTo>
                  <a:lnTo>
                    <a:pt x="20140" y="12878"/>
                  </a:lnTo>
                  <a:lnTo>
                    <a:pt x="20588" y="13338"/>
                  </a:lnTo>
                  <a:lnTo>
                    <a:pt x="21091" y="13842"/>
                  </a:lnTo>
                  <a:lnTo>
                    <a:pt x="21694" y="14443"/>
                  </a:lnTo>
                  <a:lnTo>
                    <a:pt x="22063" y="14811"/>
                  </a:lnTo>
                  <a:lnTo>
                    <a:pt x="22536" y="15331"/>
                  </a:lnTo>
                  <a:lnTo>
                    <a:pt x="22359" y="16023"/>
                  </a:lnTo>
                  <a:lnTo>
                    <a:pt x="22214" y="16604"/>
                  </a:lnTo>
                  <a:lnTo>
                    <a:pt x="21999" y="17416"/>
                  </a:lnTo>
                  <a:lnTo>
                    <a:pt x="21781" y="18247"/>
                  </a:lnTo>
                  <a:lnTo>
                    <a:pt x="21567" y="19072"/>
                  </a:lnTo>
                  <a:lnTo>
                    <a:pt x="21342" y="19949"/>
                  </a:lnTo>
                  <a:lnTo>
                    <a:pt x="21097" y="20911"/>
                  </a:lnTo>
                  <a:lnTo>
                    <a:pt x="20881" y="21765"/>
                  </a:lnTo>
                  <a:lnTo>
                    <a:pt x="20648" y="22698"/>
                  </a:lnTo>
                  <a:lnTo>
                    <a:pt x="20352" y="23914"/>
                  </a:lnTo>
                  <a:lnTo>
                    <a:pt x="19990" y="24368"/>
                  </a:lnTo>
                  <a:lnTo>
                    <a:pt x="18364" y="26513"/>
                  </a:lnTo>
                  <a:lnTo>
                    <a:pt x="18250" y="26691"/>
                  </a:lnTo>
                  <a:lnTo>
                    <a:pt x="15645" y="29238"/>
                  </a:lnTo>
                  <a:lnTo>
                    <a:pt x="14252" y="30878"/>
                  </a:lnTo>
                  <a:lnTo>
                    <a:pt x="14201" y="30930"/>
                  </a:lnTo>
                  <a:lnTo>
                    <a:pt x="13982" y="31374"/>
                  </a:lnTo>
                  <a:lnTo>
                    <a:pt x="12385" y="32665"/>
                  </a:lnTo>
                  <a:lnTo>
                    <a:pt x="11112" y="32635"/>
                  </a:lnTo>
                  <a:lnTo>
                    <a:pt x="9597" y="32547"/>
                  </a:lnTo>
                  <a:lnTo>
                    <a:pt x="7880" y="32482"/>
                  </a:lnTo>
                  <a:lnTo>
                    <a:pt x="8028" y="32105"/>
                  </a:lnTo>
                  <a:lnTo>
                    <a:pt x="4891" y="31942"/>
                  </a:lnTo>
                  <a:lnTo>
                    <a:pt x="1325" y="31703"/>
                  </a:lnTo>
                  <a:lnTo>
                    <a:pt x="1335" y="31680"/>
                  </a:lnTo>
                  <a:lnTo>
                    <a:pt x="1024" y="31661"/>
                  </a:lnTo>
                  <a:lnTo>
                    <a:pt x="17" y="31599"/>
                  </a:lnTo>
                  <a:lnTo>
                    <a:pt x="531" y="30727"/>
                  </a:lnTo>
                  <a:lnTo>
                    <a:pt x="1046" y="29855"/>
                  </a:lnTo>
                  <a:lnTo>
                    <a:pt x="1561" y="28986"/>
                  </a:lnTo>
                  <a:lnTo>
                    <a:pt x="2079" y="28114"/>
                  </a:lnTo>
                  <a:lnTo>
                    <a:pt x="2530" y="26714"/>
                  </a:lnTo>
                  <a:lnTo>
                    <a:pt x="2922" y="25514"/>
                  </a:lnTo>
                  <a:lnTo>
                    <a:pt x="3393" y="24081"/>
                  </a:lnTo>
                  <a:lnTo>
                    <a:pt x="3930" y="22909"/>
                  </a:lnTo>
                  <a:lnTo>
                    <a:pt x="4121" y="22493"/>
                  </a:lnTo>
                  <a:lnTo>
                    <a:pt x="4796" y="21390"/>
                  </a:lnTo>
                  <a:lnTo>
                    <a:pt x="5381" y="20435"/>
                  </a:lnTo>
                  <a:lnTo>
                    <a:pt x="6319" y="19162"/>
                  </a:lnTo>
                  <a:lnTo>
                    <a:pt x="7117" y="18081"/>
                  </a:lnTo>
                  <a:lnTo>
                    <a:pt x="8006" y="16881"/>
                  </a:lnTo>
                  <a:lnTo>
                    <a:pt x="9000" y="15982"/>
                  </a:lnTo>
                  <a:lnTo>
                    <a:pt x="9630" y="15572"/>
                  </a:lnTo>
                  <a:lnTo>
                    <a:pt x="10273" y="15152"/>
                  </a:lnTo>
                  <a:lnTo>
                    <a:pt x="9778" y="14645"/>
                  </a:lnTo>
                  <a:lnTo>
                    <a:pt x="9112" y="13966"/>
                  </a:lnTo>
                  <a:lnTo>
                    <a:pt x="8570" y="13930"/>
                  </a:lnTo>
                  <a:lnTo>
                    <a:pt x="8012" y="13894"/>
                  </a:lnTo>
                  <a:lnTo>
                    <a:pt x="7244" y="14644"/>
                  </a:lnTo>
                  <a:lnTo>
                    <a:pt x="6450" y="15114"/>
                  </a:lnTo>
                  <a:lnTo>
                    <a:pt x="6071" y="15661"/>
                  </a:lnTo>
                  <a:lnTo>
                    <a:pt x="5667" y="15426"/>
                  </a:lnTo>
                  <a:lnTo>
                    <a:pt x="5660" y="15433"/>
                  </a:lnTo>
                  <a:lnTo>
                    <a:pt x="5485" y="14839"/>
                  </a:lnTo>
                  <a:lnTo>
                    <a:pt x="6074" y="14084"/>
                  </a:lnTo>
                  <a:lnTo>
                    <a:pt x="5384" y="13995"/>
                  </a:lnTo>
                  <a:lnTo>
                    <a:pt x="5887" y="13226"/>
                  </a:lnTo>
                  <a:lnTo>
                    <a:pt x="6259" y="12854"/>
                  </a:lnTo>
                  <a:lnTo>
                    <a:pt x="6284" y="12164"/>
                  </a:lnTo>
                  <a:lnTo>
                    <a:pt x="5665" y="11809"/>
                  </a:lnTo>
                  <a:lnTo>
                    <a:pt x="5854" y="11009"/>
                  </a:lnTo>
                  <a:lnTo>
                    <a:pt x="5258" y="10906"/>
                  </a:lnTo>
                  <a:lnTo>
                    <a:pt x="4357" y="10838"/>
                  </a:lnTo>
                  <a:lnTo>
                    <a:pt x="2917" y="9851"/>
                  </a:lnTo>
                  <a:lnTo>
                    <a:pt x="532" y="8801"/>
                  </a:lnTo>
                  <a:lnTo>
                    <a:pt x="690" y="7923"/>
                  </a:lnTo>
                  <a:lnTo>
                    <a:pt x="266" y="7731"/>
                  </a:lnTo>
                  <a:lnTo>
                    <a:pt x="270" y="7715"/>
                  </a:lnTo>
                  <a:lnTo>
                    <a:pt x="25" y="7800"/>
                  </a:lnTo>
                  <a:lnTo>
                    <a:pt x="0" y="7759"/>
                  </a:lnTo>
                  <a:lnTo>
                    <a:pt x="113" y="7631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8" name="Polygon form 1628"/>
            <p:cNvSpPr/>
            <p:nvPr/>
          </p:nvSpPr>
          <p:spPr>
            <a:xfrm>
              <a:off x="320976" y="4502781"/>
              <a:ext cx="30075" cy="16821"/>
            </a:xfrm>
            <a:custGeom>
              <a:avLst/>
              <a:gdLst/>
              <a:ahLst/>
              <a:cxnLst/>
              <a:rect l="0" t="0" r="0" b="0"/>
              <a:pathLst>
                <a:path w="30075" h="16821">
                  <a:moveTo>
                    <a:pt x="21672" y="14737"/>
                  </a:moveTo>
                  <a:lnTo>
                    <a:pt x="21485" y="15502"/>
                  </a:lnTo>
                  <a:lnTo>
                    <a:pt x="20913" y="16360"/>
                  </a:lnTo>
                  <a:lnTo>
                    <a:pt x="14502" y="15755"/>
                  </a:lnTo>
                  <a:lnTo>
                    <a:pt x="13067" y="16148"/>
                  </a:lnTo>
                  <a:lnTo>
                    <a:pt x="12416" y="15854"/>
                  </a:lnTo>
                  <a:lnTo>
                    <a:pt x="11556" y="16187"/>
                  </a:lnTo>
                  <a:lnTo>
                    <a:pt x="10062" y="16604"/>
                  </a:lnTo>
                  <a:lnTo>
                    <a:pt x="8708" y="16396"/>
                  </a:lnTo>
                  <a:lnTo>
                    <a:pt x="7749" y="16716"/>
                  </a:lnTo>
                  <a:lnTo>
                    <a:pt x="6988" y="16821"/>
                  </a:lnTo>
                  <a:lnTo>
                    <a:pt x="6669" y="16516"/>
                  </a:lnTo>
                  <a:lnTo>
                    <a:pt x="5702" y="16193"/>
                  </a:lnTo>
                  <a:lnTo>
                    <a:pt x="4900" y="16274"/>
                  </a:lnTo>
                  <a:lnTo>
                    <a:pt x="3367" y="16662"/>
                  </a:lnTo>
                  <a:lnTo>
                    <a:pt x="2598" y="16598"/>
                  </a:lnTo>
                  <a:lnTo>
                    <a:pt x="2007" y="16337"/>
                  </a:lnTo>
                  <a:lnTo>
                    <a:pt x="2231" y="15632"/>
                  </a:lnTo>
                  <a:lnTo>
                    <a:pt x="2692" y="14809"/>
                  </a:lnTo>
                  <a:lnTo>
                    <a:pt x="2743" y="13821"/>
                  </a:lnTo>
                  <a:lnTo>
                    <a:pt x="2039" y="13448"/>
                  </a:lnTo>
                  <a:lnTo>
                    <a:pt x="1594" y="12926"/>
                  </a:lnTo>
                  <a:lnTo>
                    <a:pt x="676" y="12802"/>
                  </a:lnTo>
                  <a:lnTo>
                    <a:pt x="0" y="12723"/>
                  </a:lnTo>
                  <a:lnTo>
                    <a:pt x="1691" y="9878"/>
                  </a:lnTo>
                  <a:lnTo>
                    <a:pt x="3635" y="5638"/>
                  </a:lnTo>
                  <a:lnTo>
                    <a:pt x="4362" y="3302"/>
                  </a:lnTo>
                  <a:lnTo>
                    <a:pt x="5403" y="2403"/>
                  </a:lnTo>
                  <a:lnTo>
                    <a:pt x="8566" y="4523"/>
                  </a:lnTo>
                  <a:lnTo>
                    <a:pt x="6998" y="9255"/>
                  </a:lnTo>
                  <a:lnTo>
                    <a:pt x="8627" y="8060"/>
                  </a:lnTo>
                  <a:lnTo>
                    <a:pt x="10906" y="4053"/>
                  </a:lnTo>
                  <a:lnTo>
                    <a:pt x="12705" y="0"/>
                  </a:lnTo>
                  <a:lnTo>
                    <a:pt x="21173" y="924"/>
                  </a:lnTo>
                  <a:lnTo>
                    <a:pt x="30075" y="1874"/>
                  </a:lnTo>
                  <a:lnTo>
                    <a:pt x="25959" y="8007"/>
                  </a:lnTo>
                  <a:lnTo>
                    <a:pt x="21672" y="1473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9" name="Polygon form 1629"/>
            <p:cNvSpPr/>
            <p:nvPr/>
          </p:nvSpPr>
          <p:spPr>
            <a:xfrm>
              <a:off x="242668" y="4391652"/>
              <a:ext cx="139468" cy="80963"/>
            </a:xfrm>
            <a:custGeom>
              <a:avLst/>
              <a:gdLst/>
              <a:ahLst/>
              <a:cxnLst/>
              <a:rect l="0" t="0" r="0" b="0"/>
              <a:pathLst>
                <a:path w="139468" h="80963">
                  <a:moveTo>
                    <a:pt x="139468" y="11427"/>
                  </a:moveTo>
                  <a:lnTo>
                    <a:pt x="139468" y="11427"/>
                  </a:lnTo>
                  <a:lnTo>
                    <a:pt x="118864" y="27010"/>
                  </a:lnTo>
                  <a:lnTo>
                    <a:pt x="89257" y="51912"/>
                  </a:lnTo>
                  <a:lnTo>
                    <a:pt x="91530" y="52412"/>
                  </a:lnTo>
                  <a:lnTo>
                    <a:pt x="92575" y="54015"/>
                  </a:lnTo>
                  <a:lnTo>
                    <a:pt x="92187" y="56245"/>
                  </a:lnTo>
                  <a:lnTo>
                    <a:pt x="91279" y="59545"/>
                  </a:lnTo>
                  <a:lnTo>
                    <a:pt x="96386" y="57371"/>
                  </a:lnTo>
                  <a:lnTo>
                    <a:pt x="100448" y="56270"/>
                  </a:lnTo>
                  <a:lnTo>
                    <a:pt x="99353" y="58802"/>
                  </a:lnTo>
                  <a:lnTo>
                    <a:pt x="99166" y="60904"/>
                  </a:lnTo>
                  <a:lnTo>
                    <a:pt x="99449" y="63287"/>
                  </a:lnTo>
                  <a:lnTo>
                    <a:pt x="97833" y="66795"/>
                  </a:lnTo>
                  <a:lnTo>
                    <a:pt x="95494" y="72415"/>
                  </a:lnTo>
                  <a:lnTo>
                    <a:pt x="97311" y="75968"/>
                  </a:lnTo>
                  <a:lnTo>
                    <a:pt x="94728" y="78911"/>
                  </a:lnTo>
                  <a:lnTo>
                    <a:pt x="91197" y="80963"/>
                  </a:lnTo>
                  <a:lnTo>
                    <a:pt x="91280" y="79011"/>
                  </a:lnTo>
                  <a:lnTo>
                    <a:pt x="90252" y="77209"/>
                  </a:lnTo>
                  <a:lnTo>
                    <a:pt x="93259" y="73062"/>
                  </a:lnTo>
                  <a:lnTo>
                    <a:pt x="93420" y="68865"/>
                  </a:lnTo>
                  <a:lnTo>
                    <a:pt x="96275" y="64340"/>
                  </a:lnTo>
                  <a:lnTo>
                    <a:pt x="94094" y="63696"/>
                  </a:lnTo>
                  <a:lnTo>
                    <a:pt x="90123" y="63001"/>
                  </a:lnTo>
                  <a:lnTo>
                    <a:pt x="88480" y="61256"/>
                  </a:lnTo>
                  <a:lnTo>
                    <a:pt x="88259" y="55786"/>
                  </a:lnTo>
                  <a:lnTo>
                    <a:pt x="86813" y="54573"/>
                  </a:lnTo>
                  <a:lnTo>
                    <a:pt x="84283" y="52309"/>
                  </a:lnTo>
                  <a:lnTo>
                    <a:pt x="80468" y="52160"/>
                  </a:lnTo>
                  <a:lnTo>
                    <a:pt x="78054" y="49350"/>
                  </a:lnTo>
                  <a:lnTo>
                    <a:pt x="77429" y="46999"/>
                  </a:lnTo>
                  <a:lnTo>
                    <a:pt x="73671" y="47497"/>
                  </a:lnTo>
                  <a:lnTo>
                    <a:pt x="70519" y="50659"/>
                  </a:lnTo>
                  <a:lnTo>
                    <a:pt x="68853" y="50723"/>
                  </a:lnTo>
                  <a:lnTo>
                    <a:pt x="64975" y="51183"/>
                  </a:lnTo>
                  <a:lnTo>
                    <a:pt x="61080" y="52324"/>
                  </a:lnTo>
                  <a:lnTo>
                    <a:pt x="57290" y="52812"/>
                  </a:lnTo>
                  <a:lnTo>
                    <a:pt x="60080" y="50134"/>
                  </a:lnTo>
                  <a:lnTo>
                    <a:pt x="66415" y="45987"/>
                  </a:lnTo>
                  <a:lnTo>
                    <a:pt x="70573" y="45063"/>
                  </a:lnTo>
                  <a:lnTo>
                    <a:pt x="71285" y="43853"/>
                  </a:lnTo>
                  <a:lnTo>
                    <a:pt x="65280" y="45783"/>
                  </a:lnTo>
                  <a:lnTo>
                    <a:pt x="60073" y="48435"/>
                  </a:lnTo>
                  <a:lnTo>
                    <a:pt x="52816" y="50980"/>
                  </a:lnTo>
                  <a:lnTo>
                    <a:pt x="51963" y="53450"/>
                  </a:lnTo>
                  <a:lnTo>
                    <a:pt x="45861" y="56257"/>
                  </a:lnTo>
                  <a:lnTo>
                    <a:pt x="41029" y="57669"/>
                  </a:lnTo>
                  <a:lnTo>
                    <a:pt x="36972" y="58600"/>
                  </a:lnTo>
                  <a:lnTo>
                    <a:pt x="34013" y="60486"/>
                  </a:lnTo>
                  <a:lnTo>
                    <a:pt x="27447" y="62119"/>
                  </a:lnTo>
                  <a:lnTo>
                    <a:pt x="24176" y="64105"/>
                  </a:lnTo>
                  <a:lnTo>
                    <a:pt x="19020" y="65512"/>
                  </a:lnTo>
                  <a:lnTo>
                    <a:pt x="17738" y="64842"/>
                  </a:lnTo>
                  <a:lnTo>
                    <a:pt x="13948" y="65674"/>
                  </a:lnTo>
                  <a:lnTo>
                    <a:pt x="9622" y="66747"/>
                  </a:lnTo>
                  <a:lnTo>
                    <a:pt x="5774" y="67878"/>
                  </a:lnTo>
                  <a:lnTo>
                    <a:pt x="0" y="68351"/>
                  </a:lnTo>
                  <a:lnTo>
                    <a:pt x="526" y="67505"/>
                  </a:lnTo>
                  <a:lnTo>
                    <a:pt x="5747" y="65904"/>
                  </a:lnTo>
                  <a:lnTo>
                    <a:pt x="9816" y="64968"/>
                  </a:lnTo>
                  <a:lnTo>
                    <a:pt x="15382" y="62990"/>
                  </a:lnTo>
                  <a:lnTo>
                    <a:pt x="19020" y="63058"/>
                  </a:lnTo>
                  <a:lnTo>
                    <a:pt x="22432" y="61431"/>
                  </a:lnTo>
                  <a:lnTo>
                    <a:pt x="29027" y="59364"/>
                  </a:lnTo>
                  <a:lnTo>
                    <a:pt x="30648" y="58564"/>
                  </a:lnTo>
                  <a:lnTo>
                    <a:pt x="34337" y="57310"/>
                  </a:lnTo>
                  <a:lnTo>
                    <a:pt x="38862" y="53996"/>
                  </a:lnTo>
                  <a:lnTo>
                    <a:pt x="43296" y="51594"/>
                  </a:lnTo>
                  <a:lnTo>
                    <a:pt x="38903" y="52432"/>
                  </a:lnTo>
                  <a:lnTo>
                    <a:pt x="39088" y="51526"/>
                  </a:lnTo>
                  <a:lnTo>
                    <a:pt x="35802" y="52899"/>
                  </a:lnTo>
                  <a:lnTo>
                    <a:pt x="37076" y="50360"/>
                  </a:lnTo>
                  <a:lnTo>
                    <a:pt x="34446" y="51827"/>
                  </a:lnTo>
                  <a:lnTo>
                    <a:pt x="36353" y="49456"/>
                  </a:lnTo>
                  <a:lnTo>
                    <a:pt x="31774" y="50772"/>
                  </a:lnTo>
                  <a:lnTo>
                    <a:pt x="30346" y="50490"/>
                  </a:lnTo>
                  <a:lnTo>
                    <a:pt x="33517" y="47831"/>
                  </a:lnTo>
                  <a:lnTo>
                    <a:pt x="36023" y="46307"/>
                  </a:lnTo>
                  <a:lnTo>
                    <a:pt x="36593" y="44465"/>
                  </a:lnTo>
                  <a:lnTo>
                    <a:pt x="32530" y="44712"/>
                  </a:lnTo>
                  <a:lnTo>
                    <a:pt x="33360" y="42294"/>
                  </a:lnTo>
                  <a:lnTo>
                    <a:pt x="33241" y="40948"/>
                  </a:lnTo>
                  <a:lnTo>
                    <a:pt x="36585" y="38515"/>
                  </a:lnTo>
                  <a:lnTo>
                    <a:pt x="37436" y="36353"/>
                  </a:lnTo>
                  <a:lnTo>
                    <a:pt x="41735" y="34088"/>
                  </a:lnTo>
                  <a:lnTo>
                    <a:pt x="46862" y="32091"/>
                  </a:lnTo>
                  <a:lnTo>
                    <a:pt x="50732" y="30091"/>
                  </a:lnTo>
                  <a:lnTo>
                    <a:pt x="52908" y="30130"/>
                  </a:lnTo>
                  <a:lnTo>
                    <a:pt x="53423" y="31092"/>
                  </a:lnTo>
                  <a:lnTo>
                    <a:pt x="58056" y="29407"/>
                  </a:lnTo>
                  <a:lnTo>
                    <a:pt x="59104" y="30071"/>
                  </a:lnTo>
                  <a:lnTo>
                    <a:pt x="62600" y="29084"/>
                  </a:lnTo>
                  <a:lnTo>
                    <a:pt x="64934" y="27099"/>
                  </a:lnTo>
                  <a:lnTo>
                    <a:pt x="64825" y="26122"/>
                  </a:lnTo>
                  <a:lnTo>
                    <a:pt x="68725" y="24820"/>
                  </a:lnTo>
                  <a:lnTo>
                    <a:pt x="67356" y="24621"/>
                  </a:lnTo>
                  <a:lnTo>
                    <a:pt x="63792" y="25092"/>
                  </a:lnTo>
                  <a:lnTo>
                    <a:pt x="61806" y="25882"/>
                  </a:lnTo>
                  <a:lnTo>
                    <a:pt x="61487" y="24646"/>
                  </a:lnTo>
                  <a:lnTo>
                    <a:pt x="57833" y="24524"/>
                  </a:lnTo>
                  <a:lnTo>
                    <a:pt x="56271" y="22930"/>
                  </a:lnTo>
                  <a:lnTo>
                    <a:pt x="57918" y="21115"/>
                  </a:lnTo>
                  <a:lnTo>
                    <a:pt x="59007" y="18244"/>
                  </a:lnTo>
                  <a:lnTo>
                    <a:pt x="64494" y="17134"/>
                  </a:lnTo>
                  <a:lnTo>
                    <a:pt x="72081" y="16059"/>
                  </a:lnTo>
                  <a:lnTo>
                    <a:pt x="73748" y="16379"/>
                  </a:lnTo>
                  <a:lnTo>
                    <a:pt x="70354" y="18342"/>
                  </a:lnTo>
                  <a:lnTo>
                    <a:pt x="74935" y="19012"/>
                  </a:lnTo>
                  <a:lnTo>
                    <a:pt x="77105" y="16189"/>
                  </a:lnTo>
                  <a:lnTo>
                    <a:pt x="76998" y="14188"/>
                  </a:lnTo>
                  <a:lnTo>
                    <a:pt x="78733" y="11928"/>
                  </a:lnTo>
                  <a:lnTo>
                    <a:pt x="79553" y="9883"/>
                  </a:lnTo>
                  <a:lnTo>
                    <a:pt x="78900" y="8130"/>
                  </a:lnTo>
                  <a:lnTo>
                    <a:pt x="83378" y="6302"/>
                  </a:lnTo>
                  <a:lnTo>
                    <a:pt x="87030" y="6822"/>
                  </a:lnTo>
                  <a:lnTo>
                    <a:pt x="92410" y="5502"/>
                  </a:lnTo>
                  <a:lnTo>
                    <a:pt x="95999" y="3697"/>
                  </a:lnTo>
                  <a:lnTo>
                    <a:pt x="101026" y="2213"/>
                  </a:lnTo>
                  <a:lnTo>
                    <a:pt x="103637" y="2101"/>
                  </a:lnTo>
                  <a:lnTo>
                    <a:pt x="110133" y="1014"/>
                  </a:lnTo>
                  <a:lnTo>
                    <a:pt x="111486" y="1572"/>
                  </a:lnTo>
                  <a:lnTo>
                    <a:pt x="117844" y="0"/>
                  </a:lnTo>
                  <a:lnTo>
                    <a:pt x="119463" y="1294"/>
                  </a:lnTo>
                  <a:lnTo>
                    <a:pt x="118069" y="3292"/>
                  </a:lnTo>
                  <a:lnTo>
                    <a:pt x="120147" y="2672"/>
                  </a:lnTo>
                  <a:lnTo>
                    <a:pt x="123119" y="3441"/>
                  </a:lnTo>
                  <a:lnTo>
                    <a:pt x="121588" y="4333"/>
                  </a:lnTo>
                  <a:lnTo>
                    <a:pt x="123612" y="5492"/>
                  </a:lnTo>
                  <a:lnTo>
                    <a:pt x="126270" y="5414"/>
                  </a:lnTo>
                  <a:lnTo>
                    <a:pt x="128646" y="7340"/>
                  </a:lnTo>
                  <a:lnTo>
                    <a:pt x="132032" y="8318"/>
                  </a:lnTo>
                  <a:lnTo>
                    <a:pt x="132859" y="9084"/>
                  </a:lnTo>
                  <a:lnTo>
                    <a:pt x="136560" y="8829"/>
                  </a:lnTo>
                  <a:lnTo>
                    <a:pt x="137985" y="10521"/>
                  </a:lnTo>
                  <a:lnTo>
                    <a:pt x="139468" y="1142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30" name="Polygon form 1630"/>
            <p:cNvSpPr/>
            <p:nvPr/>
          </p:nvSpPr>
          <p:spPr>
            <a:xfrm>
              <a:off x="281674" y="4449137"/>
              <a:ext cx="9625" cy="5238"/>
            </a:xfrm>
            <a:custGeom>
              <a:avLst/>
              <a:gdLst/>
              <a:ahLst/>
              <a:cxnLst/>
              <a:rect l="0" t="0" r="0" b="0"/>
              <a:pathLst>
                <a:path w="9625" h="5238">
                  <a:moveTo>
                    <a:pt x="8357" y="0"/>
                  </a:moveTo>
                  <a:lnTo>
                    <a:pt x="9625" y="588"/>
                  </a:lnTo>
                  <a:lnTo>
                    <a:pt x="9049" y="2167"/>
                  </a:lnTo>
                  <a:lnTo>
                    <a:pt x="4450" y="3944"/>
                  </a:lnTo>
                  <a:lnTo>
                    <a:pt x="0" y="5238"/>
                  </a:lnTo>
                  <a:lnTo>
                    <a:pt x="81" y="3845"/>
                  </a:lnTo>
                  <a:lnTo>
                    <a:pt x="2162" y="1662"/>
                  </a:lnTo>
                  <a:lnTo>
                    <a:pt x="6253" y="456"/>
                  </a:lnTo>
                  <a:lnTo>
                    <a:pt x="8357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31" name="Polygon form 1631"/>
            <p:cNvSpPr/>
            <p:nvPr/>
          </p:nvSpPr>
          <p:spPr>
            <a:xfrm>
              <a:off x="279760" y="4415994"/>
              <a:ext cx="5826" cy="4289"/>
            </a:xfrm>
            <a:custGeom>
              <a:avLst/>
              <a:gdLst/>
              <a:ahLst/>
              <a:cxnLst/>
              <a:rect l="0" t="0" r="0" b="0"/>
              <a:pathLst>
                <a:path w="5826" h="4289">
                  <a:moveTo>
                    <a:pt x="2575" y="0"/>
                  </a:moveTo>
                  <a:lnTo>
                    <a:pt x="2637" y="1051"/>
                  </a:lnTo>
                  <a:lnTo>
                    <a:pt x="4569" y="905"/>
                  </a:lnTo>
                  <a:lnTo>
                    <a:pt x="4587" y="2344"/>
                  </a:lnTo>
                  <a:lnTo>
                    <a:pt x="5826" y="3332"/>
                  </a:lnTo>
                  <a:lnTo>
                    <a:pt x="4977" y="3747"/>
                  </a:lnTo>
                  <a:lnTo>
                    <a:pt x="2073" y="4289"/>
                  </a:lnTo>
                  <a:lnTo>
                    <a:pt x="1841" y="3051"/>
                  </a:lnTo>
                  <a:lnTo>
                    <a:pt x="2188" y="2135"/>
                  </a:lnTo>
                  <a:lnTo>
                    <a:pt x="0" y="1981"/>
                  </a:lnTo>
                  <a:lnTo>
                    <a:pt x="66" y="1514"/>
                  </a:lnTo>
                  <a:lnTo>
                    <a:pt x="2575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32" name="Polygon form 1632"/>
            <p:cNvSpPr/>
            <p:nvPr/>
          </p:nvSpPr>
          <p:spPr>
            <a:xfrm>
              <a:off x="269214" y="4432619"/>
              <a:ext cx="4701" cy="2846"/>
            </a:xfrm>
            <a:custGeom>
              <a:avLst/>
              <a:gdLst/>
              <a:ahLst/>
              <a:cxnLst/>
              <a:rect l="0" t="0" r="0" b="0"/>
              <a:pathLst>
                <a:path w="4701" h="2846">
                  <a:moveTo>
                    <a:pt x="3470" y="0"/>
                  </a:moveTo>
                  <a:lnTo>
                    <a:pt x="4701" y="753"/>
                  </a:lnTo>
                  <a:lnTo>
                    <a:pt x="2659" y="2455"/>
                  </a:lnTo>
                  <a:lnTo>
                    <a:pt x="367" y="2846"/>
                  </a:lnTo>
                  <a:lnTo>
                    <a:pt x="0" y="1733"/>
                  </a:lnTo>
                  <a:lnTo>
                    <a:pt x="262" y="281"/>
                  </a:lnTo>
                  <a:lnTo>
                    <a:pt x="3470" y="0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33" name="Polygon form 1633"/>
            <p:cNvSpPr/>
            <p:nvPr/>
          </p:nvSpPr>
          <p:spPr>
            <a:xfrm>
              <a:off x="314135" y="4564096"/>
              <a:ext cx="29477" cy="29294"/>
            </a:xfrm>
            <a:custGeom>
              <a:avLst/>
              <a:gdLst/>
              <a:ahLst/>
              <a:cxnLst/>
              <a:rect l="0" t="0" r="0" b="0"/>
              <a:pathLst>
                <a:path w="29477" h="29294">
                  <a:moveTo>
                    <a:pt x="29477" y="1268"/>
                  </a:moveTo>
                  <a:lnTo>
                    <a:pt x="17788" y="29294"/>
                  </a:lnTo>
                  <a:lnTo>
                    <a:pt x="10829" y="28878"/>
                  </a:lnTo>
                  <a:lnTo>
                    <a:pt x="4249" y="24824"/>
                  </a:lnTo>
                  <a:lnTo>
                    <a:pt x="0" y="22025"/>
                  </a:lnTo>
                  <a:lnTo>
                    <a:pt x="734" y="21071"/>
                  </a:lnTo>
                  <a:lnTo>
                    <a:pt x="1180" y="21126"/>
                  </a:lnTo>
                  <a:lnTo>
                    <a:pt x="1983" y="20155"/>
                  </a:lnTo>
                  <a:lnTo>
                    <a:pt x="1664" y="19424"/>
                  </a:lnTo>
                  <a:lnTo>
                    <a:pt x="1860" y="18667"/>
                  </a:lnTo>
                  <a:lnTo>
                    <a:pt x="2058" y="17775"/>
                  </a:lnTo>
                  <a:lnTo>
                    <a:pt x="3224" y="16679"/>
                  </a:lnTo>
                  <a:lnTo>
                    <a:pt x="4492" y="14418"/>
                  </a:lnTo>
                  <a:lnTo>
                    <a:pt x="5982" y="13473"/>
                  </a:lnTo>
                  <a:lnTo>
                    <a:pt x="5757" y="12468"/>
                  </a:lnTo>
                  <a:lnTo>
                    <a:pt x="5731" y="11498"/>
                  </a:lnTo>
                  <a:lnTo>
                    <a:pt x="5840" y="10605"/>
                  </a:lnTo>
                  <a:lnTo>
                    <a:pt x="5956" y="9917"/>
                  </a:lnTo>
                  <a:lnTo>
                    <a:pt x="6089" y="9467"/>
                  </a:lnTo>
                  <a:lnTo>
                    <a:pt x="6742" y="8507"/>
                  </a:lnTo>
                  <a:lnTo>
                    <a:pt x="7020" y="7521"/>
                  </a:lnTo>
                  <a:lnTo>
                    <a:pt x="7393" y="6554"/>
                  </a:lnTo>
                  <a:lnTo>
                    <a:pt x="7890" y="5484"/>
                  </a:lnTo>
                  <a:lnTo>
                    <a:pt x="7904" y="4780"/>
                  </a:lnTo>
                  <a:lnTo>
                    <a:pt x="8422" y="4187"/>
                  </a:lnTo>
                  <a:lnTo>
                    <a:pt x="9135" y="4243"/>
                  </a:lnTo>
                  <a:lnTo>
                    <a:pt x="9619" y="4645"/>
                  </a:lnTo>
                  <a:lnTo>
                    <a:pt x="9990" y="4878"/>
                  </a:lnTo>
                  <a:lnTo>
                    <a:pt x="10567" y="4140"/>
                  </a:lnTo>
                  <a:lnTo>
                    <a:pt x="10789" y="3986"/>
                  </a:lnTo>
                  <a:lnTo>
                    <a:pt x="12650" y="0"/>
                  </a:lnTo>
                  <a:lnTo>
                    <a:pt x="18117" y="352"/>
                  </a:lnTo>
                  <a:lnTo>
                    <a:pt x="24593" y="862"/>
                  </a:lnTo>
                  <a:lnTo>
                    <a:pt x="29477" y="1268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34" name="Polygon form 1634"/>
            <p:cNvSpPr/>
            <p:nvPr/>
          </p:nvSpPr>
          <p:spPr>
            <a:xfrm>
              <a:off x="298814" y="4536368"/>
              <a:ext cx="21438" cy="49120"/>
            </a:xfrm>
            <a:custGeom>
              <a:avLst/>
              <a:gdLst/>
              <a:ahLst/>
              <a:cxnLst/>
              <a:rect l="0" t="0" r="0" b="0"/>
              <a:pathLst>
                <a:path w="21438" h="49120">
                  <a:moveTo>
                    <a:pt x="21079" y="40197"/>
                  </a:moveTo>
                  <a:lnTo>
                    <a:pt x="21304" y="41201"/>
                  </a:lnTo>
                  <a:lnTo>
                    <a:pt x="19813" y="42146"/>
                  </a:lnTo>
                  <a:lnTo>
                    <a:pt x="18546" y="44407"/>
                  </a:lnTo>
                  <a:lnTo>
                    <a:pt x="17380" y="45503"/>
                  </a:lnTo>
                  <a:lnTo>
                    <a:pt x="17182" y="46396"/>
                  </a:lnTo>
                  <a:lnTo>
                    <a:pt x="16986" y="47152"/>
                  </a:lnTo>
                  <a:lnTo>
                    <a:pt x="17304" y="47883"/>
                  </a:lnTo>
                  <a:lnTo>
                    <a:pt x="16502" y="48855"/>
                  </a:lnTo>
                  <a:lnTo>
                    <a:pt x="16055" y="48799"/>
                  </a:lnTo>
                  <a:lnTo>
                    <a:pt x="11426" y="49022"/>
                  </a:lnTo>
                  <a:lnTo>
                    <a:pt x="7324" y="49120"/>
                  </a:lnTo>
                  <a:lnTo>
                    <a:pt x="7848" y="46517"/>
                  </a:lnTo>
                  <a:lnTo>
                    <a:pt x="6887" y="43470"/>
                  </a:lnTo>
                  <a:lnTo>
                    <a:pt x="5554" y="42747"/>
                  </a:lnTo>
                  <a:lnTo>
                    <a:pt x="5830" y="41282"/>
                  </a:lnTo>
                  <a:lnTo>
                    <a:pt x="4024" y="40880"/>
                  </a:lnTo>
                  <a:lnTo>
                    <a:pt x="3426" y="39429"/>
                  </a:lnTo>
                  <a:lnTo>
                    <a:pt x="488" y="38679"/>
                  </a:lnTo>
                  <a:lnTo>
                    <a:pt x="0" y="37801"/>
                  </a:lnTo>
                  <a:lnTo>
                    <a:pt x="898" y="35023"/>
                  </a:lnTo>
                  <a:lnTo>
                    <a:pt x="97" y="29724"/>
                  </a:lnTo>
                  <a:lnTo>
                    <a:pt x="886" y="22545"/>
                  </a:lnTo>
                  <a:lnTo>
                    <a:pt x="1615" y="21402"/>
                  </a:lnTo>
                  <a:lnTo>
                    <a:pt x="1034" y="19626"/>
                  </a:lnTo>
                  <a:lnTo>
                    <a:pt x="768" y="15225"/>
                  </a:lnTo>
                  <a:lnTo>
                    <a:pt x="2597" y="11137"/>
                  </a:lnTo>
                  <a:lnTo>
                    <a:pt x="2426" y="8265"/>
                  </a:lnTo>
                  <a:lnTo>
                    <a:pt x="5545" y="4237"/>
                  </a:lnTo>
                  <a:lnTo>
                    <a:pt x="7978" y="0"/>
                  </a:lnTo>
                  <a:lnTo>
                    <a:pt x="21438" y="1361"/>
                  </a:lnTo>
                  <a:lnTo>
                    <a:pt x="13132" y="16137"/>
                  </a:lnTo>
                  <a:lnTo>
                    <a:pt x="15879" y="23379"/>
                  </a:lnTo>
                  <a:lnTo>
                    <a:pt x="18657" y="30441"/>
                  </a:lnTo>
                  <a:lnTo>
                    <a:pt x="21410" y="37195"/>
                  </a:lnTo>
                  <a:lnTo>
                    <a:pt x="21277" y="37645"/>
                  </a:lnTo>
                  <a:lnTo>
                    <a:pt x="21161" y="38333"/>
                  </a:lnTo>
                  <a:lnTo>
                    <a:pt x="21052" y="39226"/>
                  </a:lnTo>
                  <a:lnTo>
                    <a:pt x="21079" y="40197"/>
                  </a:lnTo>
                  <a:close/>
                </a:path>
              </a:pathLst>
            </a:cu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35" name="Polygon form 1635"/>
            <p:cNvSpPr/>
            <p:nvPr/>
          </p:nvSpPr>
          <p:spPr>
            <a:xfrm>
              <a:off x="343612" y="4545722"/>
              <a:ext cx="32506" cy="21371"/>
            </a:xfrm>
            <a:custGeom>
              <a:avLst/>
              <a:gdLst/>
              <a:ahLst/>
              <a:cxnLst/>
              <a:rect l="0" t="0" r="0" b="0"/>
              <a:pathLst>
                <a:path w="32506" h="21371">
                  <a:moveTo>
                    <a:pt x="30206" y="6667"/>
                  </a:moveTo>
                  <a:lnTo>
                    <a:pt x="26837" y="14189"/>
                  </a:lnTo>
                  <a:lnTo>
                    <a:pt x="23724" y="21371"/>
                  </a:lnTo>
                  <a:lnTo>
                    <a:pt x="20461" y="21132"/>
                  </a:lnTo>
                  <a:lnTo>
                    <a:pt x="16400" y="20845"/>
                  </a:lnTo>
                  <a:lnTo>
                    <a:pt x="10639" y="20432"/>
                  </a:lnTo>
                  <a:lnTo>
                    <a:pt x="5294" y="20032"/>
                  </a:lnTo>
                  <a:lnTo>
                    <a:pt x="0" y="19641"/>
                  </a:lnTo>
                  <a:lnTo>
                    <a:pt x="9471" y="0"/>
                  </a:lnTo>
                  <a:lnTo>
                    <a:pt x="12758" y="263"/>
                  </a:lnTo>
                  <a:lnTo>
                    <a:pt x="16043" y="526"/>
                  </a:lnTo>
                  <a:lnTo>
                    <a:pt x="22627" y="1037"/>
                  </a:lnTo>
                  <a:lnTo>
                    <a:pt x="25925" y="1287"/>
                  </a:lnTo>
                  <a:lnTo>
                    <a:pt x="32506" y="1783"/>
                  </a:lnTo>
                  <a:lnTo>
                    <a:pt x="30279" y="6509"/>
                  </a:lnTo>
                  <a:lnTo>
                    <a:pt x="30206" y="6667"/>
                  </a:lnTo>
                  <a:close/>
                </a:path>
              </a:pathLst>
            </a:cu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36" name="Polygon form 1636"/>
            <p:cNvSpPr/>
            <p:nvPr/>
          </p:nvSpPr>
          <p:spPr>
            <a:xfrm>
              <a:off x="311946" y="4537729"/>
              <a:ext cx="27510" cy="35833"/>
            </a:xfrm>
            <a:custGeom>
              <a:avLst/>
              <a:gdLst/>
              <a:ahLst/>
              <a:cxnLst/>
              <a:rect l="0" t="0" r="0" b="0"/>
              <a:pathLst>
                <a:path w="27510" h="35833">
                  <a:moveTo>
                    <a:pt x="14839" y="26367"/>
                  </a:moveTo>
                  <a:lnTo>
                    <a:pt x="12978" y="30353"/>
                  </a:lnTo>
                  <a:lnTo>
                    <a:pt x="12756" y="30507"/>
                  </a:lnTo>
                  <a:lnTo>
                    <a:pt x="12180" y="31245"/>
                  </a:lnTo>
                  <a:lnTo>
                    <a:pt x="11809" y="31012"/>
                  </a:lnTo>
                  <a:lnTo>
                    <a:pt x="11324" y="30609"/>
                  </a:lnTo>
                  <a:lnTo>
                    <a:pt x="10611" y="30553"/>
                  </a:lnTo>
                  <a:lnTo>
                    <a:pt x="10093" y="31147"/>
                  </a:lnTo>
                  <a:lnTo>
                    <a:pt x="10079" y="31851"/>
                  </a:lnTo>
                  <a:lnTo>
                    <a:pt x="9582" y="32920"/>
                  </a:lnTo>
                  <a:lnTo>
                    <a:pt x="9209" y="33888"/>
                  </a:lnTo>
                  <a:lnTo>
                    <a:pt x="8931" y="34874"/>
                  </a:lnTo>
                  <a:lnTo>
                    <a:pt x="8278" y="35833"/>
                  </a:lnTo>
                  <a:lnTo>
                    <a:pt x="5525" y="29080"/>
                  </a:lnTo>
                  <a:lnTo>
                    <a:pt x="2747" y="22017"/>
                  </a:lnTo>
                  <a:lnTo>
                    <a:pt x="0" y="14775"/>
                  </a:lnTo>
                  <a:lnTo>
                    <a:pt x="8306" y="0"/>
                  </a:lnTo>
                  <a:lnTo>
                    <a:pt x="17865" y="875"/>
                  </a:lnTo>
                  <a:lnTo>
                    <a:pt x="17873" y="861"/>
                  </a:lnTo>
                  <a:lnTo>
                    <a:pt x="27510" y="1769"/>
                  </a:lnTo>
                  <a:lnTo>
                    <a:pt x="14839" y="26367"/>
                  </a:lnTo>
                  <a:close/>
                </a:path>
              </a:pathLst>
            </a:cu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37" name="Text 1637"/>
            <p:cNvSpPr/>
            <p:nvPr/>
          </p:nvSpPr>
          <p:spPr>
            <a:xfrm rot="5400000">
              <a:off x="1157929" y="2000044"/>
              <a:ext cx="533400" cy="89768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720"/>
                </a:lnSpc>
              </a:pPr>
              <a:r>
                <a:rPr sz="72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2010</a:t>
              </a:r>
            </a:p>
          </p:txBody>
        </p:sp>
        <p:sp>
          <p:nvSpPr>
            <p:cNvPr id="1638" name="Text 1638"/>
            <p:cNvSpPr/>
            <p:nvPr/>
          </p:nvSpPr>
          <p:spPr>
            <a:xfrm rot="5400000">
              <a:off x="1157929" y="2660924"/>
              <a:ext cx="533400" cy="89768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720"/>
                </a:lnSpc>
              </a:pPr>
              <a:r>
                <a:rPr sz="72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2011</a:t>
              </a:r>
            </a:p>
          </p:txBody>
        </p:sp>
        <p:sp>
          <p:nvSpPr>
            <p:cNvPr id="1639" name="Text 1639"/>
            <p:cNvSpPr/>
            <p:nvPr/>
          </p:nvSpPr>
          <p:spPr>
            <a:xfrm rot="5400000">
              <a:off x="1157929" y="3321806"/>
              <a:ext cx="533400" cy="89768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720"/>
                </a:lnSpc>
              </a:pPr>
              <a:r>
                <a:rPr sz="72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2012</a:t>
              </a:r>
            </a:p>
          </p:txBody>
        </p:sp>
        <p:sp>
          <p:nvSpPr>
            <p:cNvPr id="1640" name="Text 1640"/>
            <p:cNvSpPr/>
            <p:nvPr/>
          </p:nvSpPr>
          <p:spPr>
            <a:xfrm rot="5400000">
              <a:off x="1157929" y="3982687"/>
              <a:ext cx="533400" cy="89768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720"/>
                </a:lnSpc>
              </a:pPr>
              <a:r>
                <a:rPr sz="72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2013</a:t>
              </a:r>
            </a:p>
          </p:txBody>
        </p:sp>
        <p:sp>
          <p:nvSpPr>
            <p:cNvPr id="1641" name="Text 1641"/>
            <p:cNvSpPr/>
            <p:nvPr/>
          </p:nvSpPr>
          <p:spPr>
            <a:xfrm rot="5400000">
              <a:off x="1157929" y="4643569"/>
              <a:ext cx="533400" cy="89768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720"/>
                </a:lnSpc>
              </a:pPr>
              <a:r>
                <a:rPr sz="72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2014</a:t>
              </a:r>
            </a:p>
          </p:txBody>
        </p:sp>
        <p:sp>
          <p:nvSpPr>
            <p:cNvPr id="1642" name="Rectangle 1642"/>
            <p:cNvSpPr/>
            <p:nvPr/>
          </p:nvSpPr>
          <p:spPr>
            <a:xfrm>
              <a:off x="64450" y="5277248"/>
              <a:ext cx="84053" cy="84053"/>
            </a:xfrm>
            <a:prstGeom prst="rect">
              <a:avLst/>
            </a:pr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43" name="Polyline form 1643"/>
            <p:cNvSpPr/>
            <p:nvPr/>
          </p:nvSpPr>
          <p:spPr>
            <a:xfrm>
              <a:off x="64450" y="5277248"/>
              <a:ext cx="84053" cy="84053"/>
            </a:xfrm>
            <a:custGeom>
              <a:avLst/>
              <a:gdLst/>
              <a:ahLst/>
              <a:cxnLst/>
              <a:rect l="0" t="0" r="0" b="0"/>
              <a:pathLst>
                <a:path w="84053" h="84053">
                  <a:moveTo>
                    <a:pt x="0" y="84053"/>
                  </a:moveTo>
                  <a:lnTo>
                    <a:pt x="84053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44" name="Rectangle 1644"/>
            <p:cNvSpPr/>
            <p:nvPr/>
          </p:nvSpPr>
          <p:spPr>
            <a:xfrm>
              <a:off x="64450" y="5277248"/>
              <a:ext cx="84053" cy="84053"/>
            </a:xfrm>
            <a:prstGeom prst="rect">
              <a:avLst/>
            </a:prstGeom>
            <a:solidFill>
              <a:srgbClr val="F7FCF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45" name="Polyline form 1645"/>
            <p:cNvSpPr/>
            <p:nvPr/>
          </p:nvSpPr>
          <p:spPr>
            <a:xfrm>
              <a:off x="64450" y="5277248"/>
              <a:ext cx="84053" cy="84053"/>
            </a:xfrm>
            <a:custGeom>
              <a:avLst/>
              <a:gdLst/>
              <a:ahLst/>
              <a:cxnLst/>
              <a:rect l="0" t="0" r="0" b="0"/>
              <a:pathLst>
                <a:path w="84053" h="84053">
                  <a:moveTo>
                    <a:pt x="0" y="84053"/>
                  </a:moveTo>
                  <a:lnTo>
                    <a:pt x="84053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46" name="Rectangle 1646"/>
            <p:cNvSpPr/>
            <p:nvPr/>
          </p:nvSpPr>
          <p:spPr>
            <a:xfrm>
              <a:off x="173718" y="5277248"/>
              <a:ext cx="84053" cy="84053"/>
            </a:xfrm>
            <a:prstGeom prst="rect">
              <a:avLst/>
            </a:prstGeom>
            <a:solidFill>
              <a:srgbClr val="E5F5E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47" name="Polyline form 1647"/>
            <p:cNvSpPr/>
            <p:nvPr/>
          </p:nvSpPr>
          <p:spPr>
            <a:xfrm>
              <a:off x="173718" y="5277248"/>
              <a:ext cx="84053" cy="84053"/>
            </a:xfrm>
            <a:custGeom>
              <a:avLst/>
              <a:gdLst/>
              <a:ahLst/>
              <a:cxnLst/>
              <a:rect l="0" t="0" r="0" b="0"/>
              <a:pathLst>
                <a:path w="84053" h="84053">
                  <a:moveTo>
                    <a:pt x="0" y="84053"/>
                  </a:moveTo>
                  <a:lnTo>
                    <a:pt x="84053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48" name="Rectangle 1648"/>
            <p:cNvSpPr/>
            <p:nvPr/>
          </p:nvSpPr>
          <p:spPr>
            <a:xfrm>
              <a:off x="173718" y="5277248"/>
              <a:ext cx="84053" cy="84053"/>
            </a:xfrm>
            <a:prstGeom prst="rect">
              <a:avLst/>
            </a:prstGeom>
            <a:solidFill>
              <a:srgbClr val="E5F5E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49" name="Polyline form 1649"/>
            <p:cNvSpPr/>
            <p:nvPr/>
          </p:nvSpPr>
          <p:spPr>
            <a:xfrm>
              <a:off x="173718" y="5277248"/>
              <a:ext cx="84053" cy="84053"/>
            </a:xfrm>
            <a:custGeom>
              <a:avLst/>
              <a:gdLst/>
              <a:ahLst/>
              <a:cxnLst/>
              <a:rect l="0" t="0" r="0" b="0"/>
              <a:pathLst>
                <a:path w="84053" h="84053">
                  <a:moveTo>
                    <a:pt x="0" y="84053"/>
                  </a:moveTo>
                  <a:lnTo>
                    <a:pt x="84053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0" name="Rectangle 1650"/>
            <p:cNvSpPr/>
            <p:nvPr/>
          </p:nvSpPr>
          <p:spPr>
            <a:xfrm>
              <a:off x="282987" y="5277248"/>
              <a:ext cx="96987" cy="84053"/>
            </a:xfrm>
            <a:prstGeom prst="rect">
              <a:avLst/>
            </a:pr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1" name="Polyline form 1651"/>
            <p:cNvSpPr/>
            <p:nvPr/>
          </p:nvSpPr>
          <p:spPr>
            <a:xfrm>
              <a:off x="282987" y="5277248"/>
              <a:ext cx="96987" cy="84053"/>
            </a:xfrm>
            <a:custGeom>
              <a:avLst/>
              <a:gdLst/>
              <a:ahLst/>
              <a:cxnLst/>
              <a:rect l="0" t="0" r="0" b="0"/>
              <a:pathLst>
                <a:path w="96987" h="84053">
                  <a:moveTo>
                    <a:pt x="0" y="84053"/>
                  </a:moveTo>
                  <a:lnTo>
                    <a:pt x="96987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2" name="Rectangle 1652"/>
            <p:cNvSpPr/>
            <p:nvPr/>
          </p:nvSpPr>
          <p:spPr>
            <a:xfrm>
              <a:off x="282987" y="5277248"/>
              <a:ext cx="96987" cy="84053"/>
            </a:xfrm>
            <a:prstGeom prst="rect">
              <a:avLst/>
            </a:prstGeom>
            <a:solidFill>
              <a:srgbClr val="C7E9C0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3" name="Polyline form 1653"/>
            <p:cNvSpPr/>
            <p:nvPr/>
          </p:nvSpPr>
          <p:spPr>
            <a:xfrm>
              <a:off x="282987" y="5277248"/>
              <a:ext cx="96987" cy="84053"/>
            </a:xfrm>
            <a:custGeom>
              <a:avLst/>
              <a:gdLst/>
              <a:ahLst/>
              <a:cxnLst/>
              <a:rect l="0" t="0" r="0" b="0"/>
              <a:pathLst>
                <a:path w="96987" h="84053">
                  <a:moveTo>
                    <a:pt x="0" y="84053"/>
                  </a:moveTo>
                  <a:lnTo>
                    <a:pt x="96987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4" name="Rectangle 1654"/>
            <p:cNvSpPr/>
            <p:nvPr/>
          </p:nvSpPr>
          <p:spPr>
            <a:xfrm>
              <a:off x="405190" y="5277248"/>
              <a:ext cx="123928" cy="84053"/>
            </a:xfrm>
            <a:prstGeom prst="rect">
              <a:avLst/>
            </a:pr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5" name="Polyline form 1655"/>
            <p:cNvSpPr/>
            <p:nvPr/>
          </p:nvSpPr>
          <p:spPr>
            <a:xfrm>
              <a:off x="405190" y="5277248"/>
              <a:ext cx="123928" cy="84053"/>
            </a:xfrm>
            <a:custGeom>
              <a:avLst/>
              <a:gdLst/>
              <a:ahLst/>
              <a:cxnLst/>
              <a:rect l="0" t="0" r="0" b="0"/>
              <a:pathLst>
                <a:path w="123928" h="84053">
                  <a:moveTo>
                    <a:pt x="0" y="84053"/>
                  </a:moveTo>
                  <a:lnTo>
                    <a:pt x="123928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6" name="Rectangle 1656"/>
            <p:cNvSpPr/>
            <p:nvPr/>
          </p:nvSpPr>
          <p:spPr>
            <a:xfrm>
              <a:off x="405190" y="5277248"/>
              <a:ext cx="123928" cy="84053"/>
            </a:xfrm>
            <a:prstGeom prst="rect">
              <a:avLst/>
            </a:prstGeom>
            <a:solidFill>
              <a:srgbClr val="A1D99B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7" name="Polyline form 1657"/>
            <p:cNvSpPr/>
            <p:nvPr/>
          </p:nvSpPr>
          <p:spPr>
            <a:xfrm>
              <a:off x="405190" y="5277248"/>
              <a:ext cx="123928" cy="84053"/>
            </a:xfrm>
            <a:custGeom>
              <a:avLst/>
              <a:gdLst/>
              <a:ahLst/>
              <a:cxnLst/>
              <a:rect l="0" t="0" r="0" b="0"/>
              <a:pathLst>
                <a:path w="123928" h="84053">
                  <a:moveTo>
                    <a:pt x="0" y="84053"/>
                  </a:moveTo>
                  <a:lnTo>
                    <a:pt x="123928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8" name="Rectangle 1658"/>
            <p:cNvSpPr/>
            <p:nvPr/>
          </p:nvSpPr>
          <p:spPr>
            <a:xfrm>
              <a:off x="554333" y="5277248"/>
              <a:ext cx="159849" cy="84053"/>
            </a:xfrm>
            <a:prstGeom prst="rect">
              <a:avLst/>
            </a:pr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9" name="Polyline form 1659"/>
            <p:cNvSpPr/>
            <p:nvPr/>
          </p:nvSpPr>
          <p:spPr>
            <a:xfrm>
              <a:off x="554333" y="5277248"/>
              <a:ext cx="159849" cy="84053"/>
            </a:xfrm>
            <a:custGeom>
              <a:avLst/>
              <a:gdLst/>
              <a:ahLst/>
              <a:cxnLst/>
              <a:rect l="0" t="0" r="0" b="0"/>
              <a:pathLst>
                <a:path w="159849" h="84053">
                  <a:moveTo>
                    <a:pt x="0" y="84053"/>
                  </a:moveTo>
                  <a:lnTo>
                    <a:pt x="159849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0" name="Rectangle 1660"/>
            <p:cNvSpPr/>
            <p:nvPr/>
          </p:nvSpPr>
          <p:spPr>
            <a:xfrm>
              <a:off x="554333" y="5277248"/>
              <a:ext cx="159849" cy="84053"/>
            </a:xfrm>
            <a:prstGeom prst="rect">
              <a:avLst/>
            </a:prstGeom>
            <a:solidFill>
              <a:srgbClr val="74C47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1" name="Polyline form 1661"/>
            <p:cNvSpPr/>
            <p:nvPr/>
          </p:nvSpPr>
          <p:spPr>
            <a:xfrm>
              <a:off x="554333" y="5277248"/>
              <a:ext cx="159849" cy="84053"/>
            </a:xfrm>
            <a:custGeom>
              <a:avLst/>
              <a:gdLst/>
              <a:ahLst/>
              <a:cxnLst/>
              <a:rect l="0" t="0" r="0" b="0"/>
              <a:pathLst>
                <a:path w="159849" h="84053">
                  <a:moveTo>
                    <a:pt x="0" y="84053"/>
                  </a:moveTo>
                  <a:lnTo>
                    <a:pt x="159849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2" name="Rectangle 1662"/>
            <p:cNvSpPr/>
            <p:nvPr/>
          </p:nvSpPr>
          <p:spPr>
            <a:xfrm>
              <a:off x="739397" y="5277248"/>
              <a:ext cx="186789" cy="84053"/>
            </a:xfrm>
            <a:prstGeom prst="rect">
              <a:avLst/>
            </a:pr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3" name="Polyline form 1663"/>
            <p:cNvSpPr/>
            <p:nvPr/>
          </p:nvSpPr>
          <p:spPr>
            <a:xfrm>
              <a:off x="739397" y="5277248"/>
              <a:ext cx="186789" cy="84053"/>
            </a:xfrm>
            <a:custGeom>
              <a:avLst/>
              <a:gdLst/>
              <a:ahLst/>
              <a:cxnLst/>
              <a:rect l="0" t="0" r="0" b="0"/>
              <a:pathLst>
                <a:path w="186789" h="84053">
                  <a:moveTo>
                    <a:pt x="0" y="84053"/>
                  </a:moveTo>
                  <a:lnTo>
                    <a:pt x="186789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4" name="Rectangle 1664"/>
            <p:cNvSpPr/>
            <p:nvPr/>
          </p:nvSpPr>
          <p:spPr>
            <a:xfrm>
              <a:off x="739397" y="5277248"/>
              <a:ext cx="186789" cy="84053"/>
            </a:xfrm>
            <a:prstGeom prst="rect">
              <a:avLst/>
            </a:prstGeom>
            <a:solidFill>
              <a:srgbClr val="41AB5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5" name="Polyline form 1665"/>
            <p:cNvSpPr/>
            <p:nvPr/>
          </p:nvSpPr>
          <p:spPr>
            <a:xfrm>
              <a:off x="739397" y="5277248"/>
              <a:ext cx="186789" cy="84053"/>
            </a:xfrm>
            <a:custGeom>
              <a:avLst/>
              <a:gdLst/>
              <a:ahLst/>
              <a:cxnLst/>
              <a:rect l="0" t="0" r="0" b="0"/>
              <a:pathLst>
                <a:path w="186789" h="84053">
                  <a:moveTo>
                    <a:pt x="0" y="84053"/>
                  </a:moveTo>
                  <a:lnTo>
                    <a:pt x="186789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6" name="Rectangle 1666"/>
            <p:cNvSpPr/>
            <p:nvPr/>
          </p:nvSpPr>
          <p:spPr>
            <a:xfrm>
              <a:off x="951403" y="5277248"/>
              <a:ext cx="213730" cy="84053"/>
            </a:xfrm>
            <a:prstGeom prst="rect">
              <a:avLst/>
            </a:pr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7" name="Polyline form 1667"/>
            <p:cNvSpPr/>
            <p:nvPr/>
          </p:nvSpPr>
          <p:spPr>
            <a:xfrm>
              <a:off x="951403" y="5277248"/>
              <a:ext cx="213730" cy="84053"/>
            </a:xfrm>
            <a:custGeom>
              <a:avLst/>
              <a:gdLst/>
              <a:ahLst/>
              <a:cxnLst/>
              <a:rect l="0" t="0" r="0" b="0"/>
              <a:pathLst>
                <a:path w="213730" h="84053">
                  <a:moveTo>
                    <a:pt x="0" y="84053"/>
                  </a:moveTo>
                  <a:lnTo>
                    <a:pt x="213730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8" name="Rectangle 1668"/>
            <p:cNvSpPr/>
            <p:nvPr/>
          </p:nvSpPr>
          <p:spPr>
            <a:xfrm>
              <a:off x="951403" y="5277248"/>
              <a:ext cx="213730" cy="84053"/>
            </a:xfrm>
            <a:prstGeom prst="rect">
              <a:avLst/>
            </a:prstGeom>
            <a:solidFill>
              <a:srgbClr val="238B45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9" name="Polyline form 1669"/>
            <p:cNvSpPr/>
            <p:nvPr/>
          </p:nvSpPr>
          <p:spPr>
            <a:xfrm>
              <a:off x="951403" y="5277248"/>
              <a:ext cx="213730" cy="84053"/>
            </a:xfrm>
            <a:custGeom>
              <a:avLst/>
              <a:gdLst/>
              <a:ahLst/>
              <a:cxnLst/>
              <a:rect l="0" t="0" r="0" b="0"/>
              <a:pathLst>
                <a:path w="213730" h="84053">
                  <a:moveTo>
                    <a:pt x="0" y="84053"/>
                  </a:moveTo>
                  <a:lnTo>
                    <a:pt x="213730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70" name="Rectangle 1670"/>
            <p:cNvSpPr/>
            <p:nvPr/>
          </p:nvSpPr>
          <p:spPr>
            <a:xfrm>
              <a:off x="1190349" y="5277248"/>
              <a:ext cx="249651" cy="84053"/>
            </a:xfrm>
            <a:prstGeom prst="rect">
              <a:avLst/>
            </a:prstGeom>
            <a:solidFill>
              <a:srgbClr val="005A32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71" name="Polyline form 1671"/>
            <p:cNvSpPr/>
            <p:nvPr/>
          </p:nvSpPr>
          <p:spPr>
            <a:xfrm>
              <a:off x="1190349" y="5277248"/>
              <a:ext cx="249651" cy="84053"/>
            </a:xfrm>
            <a:custGeom>
              <a:avLst/>
              <a:gdLst/>
              <a:ahLst/>
              <a:cxnLst/>
              <a:rect l="0" t="0" r="0" b="0"/>
              <a:pathLst>
                <a:path w="249651" h="84053">
                  <a:moveTo>
                    <a:pt x="0" y="84053"/>
                  </a:moveTo>
                  <a:lnTo>
                    <a:pt x="249651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72" name="Rectangle 1672"/>
            <p:cNvSpPr/>
            <p:nvPr/>
          </p:nvSpPr>
          <p:spPr>
            <a:xfrm>
              <a:off x="1190349" y="5277248"/>
              <a:ext cx="249651" cy="84053"/>
            </a:xfrm>
            <a:prstGeom prst="rect">
              <a:avLst/>
            </a:prstGeom>
            <a:solidFill>
              <a:srgbClr val="005A32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73" name="Polyline form 1673"/>
            <p:cNvSpPr/>
            <p:nvPr/>
          </p:nvSpPr>
          <p:spPr>
            <a:xfrm>
              <a:off x="1190349" y="5277248"/>
              <a:ext cx="249651" cy="84053"/>
            </a:xfrm>
            <a:custGeom>
              <a:avLst/>
              <a:gdLst/>
              <a:ahLst/>
              <a:cxnLst/>
              <a:rect l="0" t="0" r="0" b="0"/>
              <a:pathLst>
                <a:path w="249651" h="84053">
                  <a:moveTo>
                    <a:pt x="0" y="84053"/>
                  </a:moveTo>
                  <a:lnTo>
                    <a:pt x="249651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74" name="Text 1674"/>
            <p:cNvSpPr/>
            <p:nvPr/>
          </p:nvSpPr>
          <p:spPr>
            <a:xfrm rot="18900000">
              <a:off x="71968" y="5489286"/>
              <a:ext cx="76200" cy="51296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300"/>
                </a:lnSpc>
              </a:pPr>
              <a:r>
                <a:rPr sz="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1675" name="Text 1675"/>
            <p:cNvSpPr/>
            <p:nvPr/>
          </p:nvSpPr>
          <p:spPr>
            <a:xfrm rot="18900000">
              <a:off x="181237" y="5489286"/>
              <a:ext cx="76200" cy="51296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300"/>
                </a:lnSpc>
              </a:pPr>
              <a:r>
                <a:rPr sz="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</a:t>
              </a:r>
            </a:p>
          </p:txBody>
        </p:sp>
        <p:sp>
          <p:nvSpPr>
            <p:cNvPr id="1676" name="Text 1676"/>
            <p:cNvSpPr/>
            <p:nvPr/>
          </p:nvSpPr>
          <p:spPr>
            <a:xfrm rot="18900000">
              <a:off x="277923" y="5489286"/>
              <a:ext cx="114300" cy="51296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300"/>
                </a:lnSpc>
              </a:pPr>
              <a:r>
                <a:rPr sz="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677" name="Text 1677"/>
            <p:cNvSpPr/>
            <p:nvPr/>
          </p:nvSpPr>
          <p:spPr>
            <a:xfrm rot="18900000">
              <a:off x="356446" y="5489286"/>
              <a:ext cx="228600" cy="51296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300"/>
                </a:lnSpc>
              </a:pPr>
              <a:r>
                <a:rPr sz="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100</a:t>
              </a:r>
            </a:p>
          </p:txBody>
        </p:sp>
        <p:sp>
          <p:nvSpPr>
            <p:cNvPr id="1678" name="Text 1678"/>
            <p:cNvSpPr/>
            <p:nvPr/>
          </p:nvSpPr>
          <p:spPr>
            <a:xfrm rot="18900000">
              <a:off x="505769" y="5489286"/>
              <a:ext cx="264160" cy="51296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300"/>
                </a:lnSpc>
              </a:pPr>
              <a:r>
                <a:rPr sz="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1,000</a:t>
              </a:r>
            </a:p>
          </p:txBody>
        </p:sp>
        <p:sp>
          <p:nvSpPr>
            <p:cNvPr id="1679" name="Text 1679"/>
            <p:cNvSpPr/>
            <p:nvPr/>
          </p:nvSpPr>
          <p:spPr>
            <a:xfrm rot="18900000">
              <a:off x="683984" y="5489286"/>
              <a:ext cx="304800" cy="51296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300"/>
                </a:lnSpc>
              </a:pPr>
              <a:r>
                <a:rPr sz="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10,000</a:t>
              </a:r>
            </a:p>
          </p:txBody>
        </p:sp>
        <p:sp>
          <p:nvSpPr>
            <p:cNvPr id="1680" name="Text 1680"/>
            <p:cNvSpPr/>
            <p:nvPr/>
          </p:nvSpPr>
          <p:spPr>
            <a:xfrm rot="18900000">
              <a:off x="889503" y="5489286"/>
              <a:ext cx="344714" cy="51296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300"/>
                </a:lnSpc>
              </a:pPr>
              <a:r>
                <a:rPr sz="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100,000</a:t>
              </a:r>
            </a:p>
          </p:txBody>
        </p:sp>
        <p:sp>
          <p:nvSpPr>
            <p:cNvPr id="1681" name="Text 1681"/>
            <p:cNvSpPr/>
            <p:nvPr/>
          </p:nvSpPr>
          <p:spPr>
            <a:xfrm rot="18900000">
              <a:off x="1124033" y="5489286"/>
              <a:ext cx="389467" cy="51296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300"/>
                </a:lnSpc>
              </a:pPr>
              <a:r>
                <a:rPr sz="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1,000,000</a:t>
              </a:r>
            </a:p>
          </p:txBody>
        </p:sp>
      </p:grpSp>
      <p:sp>
        <p:nvSpPr>
          <p:cNvPr id="6" name="Title Texts6"/>
          <p:cNvSpPr>
            <a:spLocks noGrp="1"/>
          </p:cNvSpPr>
          <p:nvPr>
            <p:ph idx="4294967295"/>
          </p:nvPr>
        </p:nvSpPr>
        <p:spPr>
          <a:xfrm>
            <a:off x="190832" y="5068080"/>
            <a:ext cx="7183867" cy="852817"/>
          </a:xfrm>
        </p:spPr>
        <p:txBody>
          <a:bodyPr>
            <a:normAutofit lnSpcReduction="10000"/>
          </a:bodyPr>
          <a:lstStyle>
            <a:lvl1pPr marL="0" indent="0" algn="l">
              <a:buNone/>
              <a:defRPr sz="1200" b="0"/>
            </a:lvl1pPr>
          </a:lstStyle>
          <a:p>
            <a:r>
              <a:rPr sz="1800" dirty="0"/>
              <a:t>In the </a:t>
            </a:r>
            <a:r>
              <a:rPr sz="1800" dirty="0">
                <a:solidFill>
                  <a:srgbClr val="FF0000"/>
                </a:solidFill>
              </a:rPr>
              <a:t>last 5 years</a:t>
            </a:r>
            <a:r>
              <a:rPr sz="1800" dirty="0"/>
              <a:t>, articles from Iran </a:t>
            </a:r>
            <a:r>
              <a:rPr lang="en-US" sz="1800" dirty="0"/>
              <a:t>Ministry of </a:t>
            </a:r>
            <a:r>
              <a:rPr sz="1800" dirty="0"/>
              <a:t>Health affiliated authors published </a:t>
            </a:r>
            <a:r>
              <a:rPr lang="en-US" sz="1800" dirty="0"/>
              <a:t>just </a:t>
            </a:r>
            <a:r>
              <a:rPr sz="1800" dirty="0"/>
              <a:t>on </a:t>
            </a:r>
            <a:r>
              <a:rPr lang="en-US" sz="1800" dirty="0"/>
              <a:t>Elsevier </a:t>
            </a:r>
            <a:r>
              <a:rPr sz="1800" dirty="0" err="1"/>
              <a:t>ScienceDirect</a:t>
            </a:r>
            <a:r>
              <a:rPr sz="1800" dirty="0"/>
              <a:t>, have been </a:t>
            </a:r>
            <a:r>
              <a:rPr sz="1800" b="1" dirty="0">
                <a:solidFill>
                  <a:srgbClr val="FF0000"/>
                </a:solidFill>
              </a:rPr>
              <a:t>Downloaded</a:t>
            </a:r>
            <a:r>
              <a:rPr sz="1800" dirty="0">
                <a:solidFill>
                  <a:srgbClr val="FF0000"/>
                </a:solidFill>
              </a:rPr>
              <a:t> </a:t>
            </a:r>
            <a:r>
              <a:rPr sz="1800" b="1" dirty="0">
                <a:solidFill>
                  <a:srgbClr val="FF0000"/>
                </a:solidFill>
              </a:rPr>
              <a:t>4,811,790</a:t>
            </a:r>
            <a:r>
              <a:rPr sz="1800" dirty="0">
                <a:solidFill>
                  <a:srgbClr val="FF0000"/>
                </a:solidFill>
              </a:rPr>
              <a:t> </a:t>
            </a:r>
            <a:r>
              <a:rPr sz="1800" dirty="0"/>
              <a:t>times by researchers from </a:t>
            </a:r>
            <a:r>
              <a:rPr sz="1800" b="1" dirty="0">
                <a:solidFill>
                  <a:srgbClr val="FF0000"/>
                </a:solidFill>
              </a:rPr>
              <a:t>118 countries</a:t>
            </a:r>
            <a:r>
              <a:rPr lang="en-US" sz="1800" dirty="0">
                <a:solidFill>
                  <a:srgbClr val="FF0000"/>
                </a:solidFill>
              </a:rPr>
              <a:t>.</a:t>
            </a:r>
            <a:endParaRPr sz="1800" dirty="0"/>
          </a:p>
        </p:txBody>
      </p:sp>
      <p:graphicFrame>
        <p:nvGraphicFramePr>
          <p:cNvPr id="7" name="nvGraphicFrame 7"/>
          <p:cNvGraphicFramePr>
            <a:graphicFrameLocks noGrp="1"/>
          </p:cNvGraphicFramePr>
          <p:nvPr>
            <p:extLst/>
          </p:nvPr>
        </p:nvGraphicFramePr>
        <p:xfrm>
          <a:off x="7086600" y="2487118"/>
          <a:ext cx="1828800" cy="2640330"/>
        </p:xfrm>
        <a:graphic>
          <a:graphicData uri="http://schemas.openxmlformats.org/drawingml/2006/table">
            <a:tbl>
              <a:tblPr/>
              <a:tblGrid>
                <a:gridCol w="114300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6858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125730">
                <a:tc gridSpan="2">
                  <a:txBody>
                    <a:bodyPr/>
                    <a:lstStyle/>
                    <a:p>
                      <a:pPr marL="25400" marR="25400" indent="0" algn="l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 b="1" dirty="0">
                          <a:solidFill>
                            <a:srgbClr val="FFFFFF"/>
                          </a:solidFill>
                          <a:latin typeface="Helvetica"/>
                          <a:ea typeface="Helvetica"/>
                          <a:cs typeface="Helvetica"/>
                        </a:rPr>
                        <a:t>Top 20 Downloading Countries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8C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 dirty="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United States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17.26 %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China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11.91 %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Iran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11.71 %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United Kingdom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5.20 %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India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4.20 %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Brazil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3.78 %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Korea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2.90 %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Japan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2.81 %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Turkey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2.78 %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Australia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2.74 %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Canada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2.50 %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Taiwan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2.47 %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Thailand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2.35 %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France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2.33 %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Italy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1.85 %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Malaysia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1.85 %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Germany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1.80 %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Spain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1.80 %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Netherlands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1.30 %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 dirty="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Switzerland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 dirty="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1.00 %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0"/>
                  </a:ext>
                </a:extLst>
              </a:tr>
            </a:tbl>
          </a:graphicData>
        </a:graphic>
      </p:graphicFrame>
      <p:sp>
        <p:nvSpPr>
          <p:cNvPr id="2050" name="Rectangle 2049"/>
          <p:cNvSpPr/>
          <p:nvPr/>
        </p:nvSpPr>
        <p:spPr bwMode="auto">
          <a:xfrm>
            <a:off x="7055286" y="2454318"/>
            <a:ext cx="1888298" cy="1559491"/>
          </a:xfrm>
          <a:prstGeom prst="rect">
            <a:avLst/>
          </a:prstGeom>
          <a:noFill/>
          <a:ln w="508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68580" tIns="34290" rIns="68580" bIns="34290" numCol="1" rtlCol="0" anchor="t" anchorCtr="0" compatLnSpc="1">
            <a:prstTxWarp prst="textNoShape">
              <a:avLst/>
            </a:prstTxWarp>
          </a:bodyPr>
          <a:lstStyle/>
          <a:p>
            <a:pPr defTabSz="685800" fontAlgn="base">
              <a:spcBef>
                <a:spcPct val="0"/>
              </a:spcBef>
              <a:spcAft>
                <a:spcPct val="0"/>
              </a:spcAft>
            </a:pPr>
            <a:endParaRPr lang="en-US" sz="1350">
              <a:latin typeface="Arial" pitchFamily="34" charset="0"/>
              <a:cs typeface="Arial" pitchFamily="34" charset="0"/>
            </a:endParaRPr>
          </a:p>
        </p:txBody>
      </p:sp>
      <p:cxnSp>
        <p:nvCxnSpPr>
          <p:cNvPr id="2052" name="Straight Arrow Connector 2051"/>
          <p:cNvCxnSpPr/>
          <p:nvPr/>
        </p:nvCxnSpPr>
        <p:spPr bwMode="auto">
          <a:xfrm>
            <a:off x="7882003" y="2172483"/>
            <a:ext cx="0" cy="216074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</p:spTree>
    <p:extLst>
      <p:ext uri="{BB962C8B-B14F-4D97-AF65-F5344CB8AC3E}">
        <p14:creationId xmlns:p14="http://schemas.microsoft.com/office/powerpoint/2010/main" val="16408450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" dur="50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" dur="50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" dur="50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9" dur="50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50" grpId="0" animBg="1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2" name="Title 1"/>
          <p:cNvSpPr>
            <a:spLocks noGrp="1"/>
          </p:cNvSpPr>
          <p:nvPr>
            <p:ph type="title"/>
          </p:nvPr>
        </p:nvSpPr>
        <p:spPr>
          <a:xfrm>
            <a:off x="228600" y="1340284"/>
            <a:ext cx="8686800" cy="518513"/>
          </a:xfrm>
        </p:spPr>
        <p:txBody>
          <a:bodyPr>
            <a:noAutofit/>
          </a:bodyPr>
          <a:lstStyle/>
          <a:p>
            <a:pPr algn="ctr"/>
            <a:r>
              <a:rPr lang="en-US" sz="3000" b="1" dirty="0">
                <a:solidFill>
                  <a:srgbClr val="FF0000"/>
                </a:solidFill>
              </a:rPr>
              <a:t>Who</a:t>
            </a:r>
            <a:r>
              <a:rPr lang="en-US" sz="3000" b="1" dirty="0"/>
              <a:t> in the World is </a:t>
            </a:r>
            <a:r>
              <a:rPr lang="en-US" sz="3000" b="1" u="sng" dirty="0">
                <a:solidFill>
                  <a:srgbClr val="FF0000"/>
                </a:solidFill>
              </a:rPr>
              <a:t>Citing</a:t>
            </a:r>
            <a:r>
              <a:rPr lang="en-US" sz="3000" b="1" dirty="0">
                <a:solidFill>
                  <a:srgbClr val="FF0000"/>
                </a:solidFill>
              </a:rPr>
              <a:t> our published papers</a:t>
            </a:r>
            <a:r>
              <a:rPr lang="en-US" sz="3000" b="1" dirty="0"/>
              <a:t> in </a:t>
            </a:r>
            <a:r>
              <a:rPr lang="en-US" sz="3000" b="1" dirty="0">
                <a:solidFill>
                  <a:srgbClr val="FF0000"/>
                </a:solidFill>
              </a:rPr>
              <a:t>Elsevier</a:t>
            </a:r>
            <a:r>
              <a:rPr lang="en-US" sz="3000" b="1" dirty="0"/>
              <a:t> </a:t>
            </a:r>
            <a:r>
              <a:rPr lang="en-US" sz="3000" b="1" dirty="0" err="1"/>
              <a:t>ScienceDirect</a:t>
            </a:r>
            <a:r>
              <a:rPr lang="en-US" sz="3000" b="1" dirty="0"/>
              <a:t> Journals?</a:t>
            </a:r>
            <a:endParaRPr sz="3000" dirty="0"/>
          </a:p>
        </p:txBody>
      </p:sp>
      <p:sp>
        <p:nvSpPr>
          <p:cNvPr id="2" name="Title Texts2"/>
          <p:cNvSpPr>
            <a:spLocks noGrp="1"/>
          </p:cNvSpPr>
          <p:nvPr>
            <p:ph idx="4294967295"/>
          </p:nvPr>
        </p:nvSpPr>
        <p:spPr>
          <a:xfrm>
            <a:off x="7337120" y="5595937"/>
            <a:ext cx="1578280" cy="320279"/>
          </a:xfrm>
        </p:spPr>
        <p:txBody>
          <a:bodyPr>
            <a:normAutofit fontScale="77500" lnSpcReduction="20000"/>
          </a:bodyPr>
          <a:lstStyle>
            <a:lvl1pPr marL="0" indent="0">
              <a:buNone/>
              <a:defRPr sz="800" baseline="0">
                <a:solidFill>
                  <a:schemeClr val="tx1">
                    <a:lumMod val="75000"/>
                  </a:schemeClr>
                </a:solidFill>
              </a:defRPr>
            </a:lvl1pPr>
          </a:lstStyle>
          <a:p>
            <a:r>
              <a:rPr dirty="0"/>
              <a:t>Source: Elsevier Web Analytics Department, Scopus Data 2010–2014</a:t>
            </a:r>
          </a:p>
        </p:txBody>
      </p:sp>
      <p:sp>
        <p:nvSpPr>
          <p:cNvPr id="3" name="Title Texts3"/>
          <p:cNvSpPr>
            <a:spLocks noGrp="1"/>
          </p:cNvSpPr>
          <p:nvPr>
            <p:ph idx="4294967295"/>
          </p:nvPr>
        </p:nvSpPr>
        <p:spPr>
          <a:xfrm>
            <a:off x="231775" y="2031126"/>
            <a:ext cx="8686800" cy="358378"/>
          </a:xfrm>
        </p:spPr>
        <p:txBody>
          <a:bodyPr>
            <a:normAutofit fontScale="77500" lnSpcReduction="20000"/>
          </a:bodyPr>
          <a:lstStyle>
            <a:lvl1pPr marL="0" indent="0" algn="ctr">
              <a:buNone/>
              <a:defRPr sz="1400"/>
            </a:lvl1pPr>
          </a:lstStyle>
          <a:p>
            <a:r>
              <a:rPr dirty="0"/>
              <a:t>Where articles authored by </a:t>
            </a:r>
            <a:r>
              <a:rPr dirty="0" err="1"/>
              <a:t>Consortuim</a:t>
            </a:r>
            <a:r>
              <a:rPr dirty="0"/>
              <a:t> Iran Health affiliated researchers and published on </a:t>
            </a:r>
            <a:r>
              <a:rPr dirty="0" err="1"/>
              <a:t>ScienceDirect</a:t>
            </a:r>
            <a:r>
              <a:rPr dirty="0"/>
              <a:t> have been cited in the world?</a:t>
            </a:r>
          </a:p>
        </p:txBody>
      </p:sp>
      <p:grpSp>
        <p:nvGrpSpPr>
          <p:cNvPr id="4" name="Groupe 4"/>
          <p:cNvGrpSpPr/>
          <p:nvPr/>
        </p:nvGrpSpPr>
        <p:grpSpPr>
          <a:xfrm>
            <a:off x="934133" y="2291095"/>
            <a:ext cx="6103701" cy="2800048"/>
            <a:chOff x="934132" y="2024526"/>
            <a:chExt cx="6103701" cy="3733397"/>
          </a:xfrm>
        </p:grpSpPr>
        <p:sp>
          <p:nvSpPr>
            <p:cNvPr id="1673" name="Polygon form 7"/>
            <p:cNvSpPr/>
            <p:nvPr/>
          </p:nvSpPr>
          <p:spPr>
            <a:xfrm>
              <a:off x="5066073" y="3090986"/>
              <a:ext cx="240271" cy="231034"/>
            </a:xfrm>
            <a:custGeom>
              <a:avLst/>
              <a:gdLst/>
              <a:ahLst/>
              <a:cxnLst/>
              <a:rect l="0" t="0" r="0" b="0"/>
              <a:pathLst>
                <a:path w="240271" h="231034">
                  <a:moveTo>
                    <a:pt x="1272" y="76368"/>
                  </a:moveTo>
                  <a:lnTo>
                    <a:pt x="21826" y="85025"/>
                  </a:lnTo>
                  <a:lnTo>
                    <a:pt x="34606" y="81270"/>
                  </a:lnTo>
                  <a:lnTo>
                    <a:pt x="35641" y="70019"/>
                  </a:lnTo>
                  <a:lnTo>
                    <a:pt x="48871" y="65799"/>
                  </a:lnTo>
                  <a:lnTo>
                    <a:pt x="57068" y="57959"/>
                  </a:lnTo>
                  <a:lnTo>
                    <a:pt x="55543" y="38201"/>
                  </a:lnTo>
                  <a:lnTo>
                    <a:pt x="69272" y="32871"/>
                  </a:lnTo>
                  <a:lnTo>
                    <a:pt x="69699" y="24027"/>
                  </a:lnTo>
                  <a:lnTo>
                    <a:pt x="79849" y="30254"/>
                  </a:lnTo>
                  <a:lnTo>
                    <a:pt x="85404" y="30801"/>
                  </a:lnTo>
                  <a:lnTo>
                    <a:pt x="95341" y="30565"/>
                  </a:lnTo>
                  <a:lnTo>
                    <a:pt x="110165" y="35206"/>
                  </a:lnTo>
                  <a:lnTo>
                    <a:pt x="116424" y="37979"/>
                  </a:lnTo>
                  <a:lnTo>
                    <a:pt x="127077" y="29552"/>
                  </a:lnTo>
                  <a:lnTo>
                    <a:pt x="134395" y="34052"/>
                  </a:lnTo>
                  <a:lnTo>
                    <a:pt x="136912" y="22554"/>
                  </a:lnTo>
                  <a:lnTo>
                    <a:pt x="147644" y="22613"/>
                  </a:lnTo>
                  <a:lnTo>
                    <a:pt x="149319" y="18882"/>
                  </a:lnTo>
                  <a:lnTo>
                    <a:pt x="148278" y="8886"/>
                  </a:lnTo>
                  <a:lnTo>
                    <a:pt x="153317" y="0"/>
                  </a:lnTo>
                  <a:lnTo>
                    <a:pt x="164530" y="5168"/>
                  </a:lnTo>
                  <a:lnTo>
                    <a:pt x="164861" y="12771"/>
                  </a:lnTo>
                  <a:lnTo>
                    <a:pt x="170550" y="13703"/>
                  </a:lnTo>
                  <a:lnTo>
                    <a:pt x="174990" y="34453"/>
                  </a:lnTo>
                  <a:lnTo>
                    <a:pt x="184363" y="42213"/>
                  </a:lnTo>
                  <a:lnTo>
                    <a:pt x="189048" y="36768"/>
                  </a:lnTo>
                  <a:lnTo>
                    <a:pt x="196208" y="33976"/>
                  </a:lnTo>
                  <a:lnTo>
                    <a:pt x="203953" y="22454"/>
                  </a:lnTo>
                  <a:lnTo>
                    <a:pt x="216686" y="23718"/>
                  </a:lnTo>
                  <a:lnTo>
                    <a:pt x="234940" y="22920"/>
                  </a:lnTo>
                  <a:lnTo>
                    <a:pt x="240271" y="29853"/>
                  </a:lnTo>
                  <a:lnTo>
                    <a:pt x="230799" y="33093"/>
                  </a:lnTo>
                  <a:lnTo>
                    <a:pt x="223152" y="38055"/>
                  </a:lnTo>
                  <a:lnTo>
                    <a:pt x="203615" y="41826"/>
                  </a:lnTo>
                  <a:lnTo>
                    <a:pt x="186014" y="47834"/>
                  </a:lnTo>
                  <a:lnTo>
                    <a:pt x="178651" y="59008"/>
                  </a:lnTo>
                  <a:lnTo>
                    <a:pt x="185801" y="69274"/>
                  </a:lnTo>
                  <a:lnTo>
                    <a:pt x="191241" y="81449"/>
                  </a:lnTo>
                  <a:lnTo>
                    <a:pt x="185104" y="92174"/>
                  </a:lnTo>
                  <a:lnTo>
                    <a:pt x="188391" y="101619"/>
                  </a:lnTo>
                  <a:lnTo>
                    <a:pt x="185769" y="110698"/>
                  </a:lnTo>
                  <a:lnTo>
                    <a:pt x="168374" y="110604"/>
                  </a:lnTo>
                  <a:lnTo>
                    <a:pt x="179675" y="126642"/>
                  </a:lnTo>
                  <a:lnTo>
                    <a:pt x="169694" y="133325"/>
                  </a:lnTo>
                  <a:lnTo>
                    <a:pt x="165638" y="148501"/>
                  </a:lnTo>
                  <a:lnTo>
                    <a:pt x="170217" y="163278"/>
                  </a:lnTo>
                  <a:lnTo>
                    <a:pt x="164705" y="170475"/>
                  </a:lnTo>
                  <a:lnTo>
                    <a:pt x="157396" y="168421"/>
                  </a:lnTo>
                  <a:lnTo>
                    <a:pt x="144149" y="172132"/>
                  </a:lnTo>
                  <a:lnTo>
                    <a:pt x="143727" y="179100"/>
                  </a:lnTo>
                  <a:lnTo>
                    <a:pt x="130057" y="179529"/>
                  </a:lnTo>
                  <a:lnTo>
                    <a:pt x="122914" y="193825"/>
                  </a:lnTo>
                  <a:lnTo>
                    <a:pt x="126797" y="214820"/>
                  </a:lnTo>
                  <a:lnTo>
                    <a:pt x="104896" y="225835"/>
                  </a:lnTo>
                  <a:lnTo>
                    <a:pt x="91558" y="224074"/>
                  </a:lnTo>
                  <a:lnTo>
                    <a:pt x="88901" y="229588"/>
                  </a:lnTo>
                  <a:lnTo>
                    <a:pt x="77195" y="226789"/>
                  </a:lnTo>
                  <a:lnTo>
                    <a:pt x="59383" y="231034"/>
                  </a:lnTo>
                  <a:lnTo>
                    <a:pt x="25894" y="219401"/>
                  </a:lnTo>
                  <a:lnTo>
                    <a:pt x="38215" y="196621"/>
                  </a:lnTo>
                  <a:lnTo>
                    <a:pt x="33456" y="180854"/>
                  </a:lnTo>
                  <a:lnTo>
                    <a:pt x="18689" y="177149"/>
                  </a:lnTo>
                  <a:lnTo>
                    <a:pt x="14004" y="161610"/>
                  </a:lnTo>
                  <a:lnTo>
                    <a:pt x="3850" y="142212"/>
                  </a:lnTo>
                  <a:lnTo>
                    <a:pt x="8708" y="128528"/>
                  </a:lnTo>
                  <a:lnTo>
                    <a:pt x="0" y="125167"/>
                  </a:lnTo>
                  <a:lnTo>
                    <a:pt x="999" y="107161"/>
                  </a:lnTo>
                  <a:lnTo>
                    <a:pt x="1272" y="7636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74" name="Polygon form 8"/>
            <p:cNvSpPr/>
            <p:nvPr/>
          </p:nvSpPr>
          <p:spPr>
            <a:xfrm>
              <a:off x="4186056" y="4187738"/>
              <a:ext cx="245144" cy="292158"/>
            </a:xfrm>
            <a:custGeom>
              <a:avLst/>
              <a:gdLst/>
              <a:ahLst/>
              <a:cxnLst/>
              <a:rect l="0" t="0" r="0" b="0"/>
              <a:pathLst>
                <a:path w="245144" h="292158">
                  <a:moveTo>
                    <a:pt x="95813" y="398"/>
                  </a:moveTo>
                  <a:lnTo>
                    <a:pt x="100482" y="18414"/>
                  </a:lnTo>
                  <a:lnTo>
                    <a:pt x="105960" y="32915"/>
                  </a:lnTo>
                  <a:lnTo>
                    <a:pt x="110381" y="40740"/>
                  </a:lnTo>
                  <a:lnTo>
                    <a:pt x="117739" y="53393"/>
                  </a:lnTo>
                  <a:lnTo>
                    <a:pt x="130769" y="51467"/>
                  </a:lnTo>
                  <a:lnTo>
                    <a:pt x="137307" y="48081"/>
                  </a:lnTo>
                  <a:lnTo>
                    <a:pt x="148121" y="51521"/>
                  </a:lnTo>
                  <a:lnTo>
                    <a:pt x="151160" y="45481"/>
                  </a:lnTo>
                  <a:lnTo>
                    <a:pt x="156302" y="31401"/>
                  </a:lnTo>
                  <a:lnTo>
                    <a:pt x="168520" y="30483"/>
                  </a:lnTo>
                  <a:lnTo>
                    <a:pt x="169641" y="26295"/>
                  </a:lnTo>
                  <a:lnTo>
                    <a:pt x="179684" y="26226"/>
                  </a:lnTo>
                  <a:lnTo>
                    <a:pt x="177841" y="34937"/>
                  </a:lnTo>
                  <a:lnTo>
                    <a:pt x="201717" y="34783"/>
                  </a:lnTo>
                  <a:lnTo>
                    <a:pt x="201821" y="50008"/>
                  </a:lnTo>
                  <a:lnTo>
                    <a:pt x="205637" y="59355"/>
                  </a:lnTo>
                  <a:lnTo>
                    <a:pt x="202461" y="73932"/>
                  </a:lnTo>
                  <a:lnTo>
                    <a:pt x="203597" y="88817"/>
                  </a:lnTo>
                  <a:lnTo>
                    <a:pt x="209946" y="97818"/>
                  </a:lnTo>
                  <a:lnTo>
                    <a:pt x="208213" y="126610"/>
                  </a:lnTo>
                  <a:lnTo>
                    <a:pt x="213118" y="124409"/>
                  </a:lnTo>
                  <a:lnTo>
                    <a:pt x="221615" y="125036"/>
                  </a:lnTo>
                  <a:lnTo>
                    <a:pt x="233845" y="121459"/>
                  </a:lnTo>
                  <a:lnTo>
                    <a:pt x="242731" y="122923"/>
                  </a:lnTo>
                  <a:lnTo>
                    <a:pt x="244597" y="130448"/>
                  </a:lnTo>
                  <a:lnTo>
                    <a:pt x="242039" y="142179"/>
                  </a:lnTo>
                  <a:lnTo>
                    <a:pt x="245144" y="153549"/>
                  </a:lnTo>
                  <a:lnTo>
                    <a:pt x="241956" y="162604"/>
                  </a:lnTo>
                  <a:lnTo>
                    <a:pt x="243359" y="170969"/>
                  </a:lnTo>
                  <a:lnTo>
                    <a:pt x="202696" y="170475"/>
                  </a:lnTo>
                  <a:lnTo>
                    <a:pt x="199291" y="247453"/>
                  </a:lnTo>
                  <a:lnTo>
                    <a:pt x="211633" y="267323"/>
                  </a:lnTo>
                  <a:lnTo>
                    <a:pt x="223661" y="282517"/>
                  </a:lnTo>
                  <a:lnTo>
                    <a:pt x="187700" y="292158"/>
                  </a:lnTo>
                  <a:lnTo>
                    <a:pt x="140998" y="288474"/>
                  </a:lnTo>
                  <a:lnTo>
                    <a:pt x="127975" y="276823"/>
                  </a:lnTo>
                  <a:lnTo>
                    <a:pt x="49434" y="277524"/>
                  </a:lnTo>
                  <a:lnTo>
                    <a:pt x="46463" y="279210"/>
                  </a:lnTo>
                  <a:lnTo>
                    <a:pt x="35179" y="268247"/>
                  </a:lnTo>
                  <a:lnTo>
                    <a:pt x="22629" y="267483"/>
                  </a:lnTo>
                  <a:lnTo>
                    <a:pt x="10936" y="271557"/>
                  </a:lnTo>
                  <a:lnTo>
                    <a:pt x="1514" y="276120"/>
                  </a:lnTo>
                  <a:lnTo>
                    <a:pt x="0" y="260934"/>
                  </a:lnTo>
                  <a:lnTo>
                    <a:pt x="3102" y="239712"/>
                  </a:lnTo>
                  <a:lnTo>
                    <a:pt x="10229" y="217626"/>
                  </a:lnTo>
                  <a:lnTo>
                    <a:pt x="11432" y="207266"/>
                  </a:lnTo>
                  <a:lnTo>
                    <a:pt x="18144" y="185517"/>
                  </a:lnTo>
                  <a:lnTo>
                    <a:pt x="22968" y="175633"/>
                  </a:lnTo>
                  <a:lnTo>
                    <a:pt x="34461" y="159862"/>
                  </a:lnTo>
                  <a:lnTo>
                    <a:pt x="40916" y="149131"/>
                  </a:lnTo>
                  <a:lnTo>
                    <a:pt x="43263" y="131245"/>
                  </a:lnTo>
                  <a:lnTo>
                    <a:pt x="42449" y="117554"/>
                  </a:lnTo>
                  <a:lnTo>
                    <a:pt x="36712" y="108906"/>
                  </a:lnTo>
                  <a:lnTo>
                    <a:pt x="31687" y="94244"/>
                  </a:lnTo>
                  <a:lnTo>
                    <a:pt x="27047" y="79746"/>
                  </a:lnTo>
                  <a:lnTo>
                    <a:pt x="28161" y="74729"/>
                  </a:lnTo>
                  <a:lnTo>
                    <a:pt x="34312" y="65165"/>
                  </a:lnTo>
                  <a:lnTo>
                    <a:pt x="28599" y="41824"/>
                  </a:lnTo>
                  <a:lnTo>
                    <a:pt x="24723" y="25652"/>
                  </a:lnTo>
                  <a:lnTo>
                    <a:pt x="14989" y="10362"/>
                  </a:lnTo>
                  <a:lnTo>
                    <a:pt x="16898" y="5671"/>
                  </a:lnTo>
                  <a:lnTo>
                    <a:pt x="25053" y="2435"/>
                  </a:lnTo>
                  <a:lnTo>
                    <a:pt x="30755" y="2893"/>
                  </a:lnTo>
                  <a:lnTo>
                    <a:pt x="37687" y="0"/>
                  </a:lnTo>
                  <a:lnTo>
                    <a:pt x="95813" y="39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75" name="Polygon form 9"/>
            <p:cNvSpPr/>
            <p:nvPr/>
          </p:nvSpPr>
          <p:spPr>
            <a:xfrm>
              <a:off x="4195102" y="4153279"/>
              <a:ext cx="21338" cy="32637"/>
            </a:xfrm>
            <a:custGeom>
              <a:avLst/>
              <a:gdLst/>
              <a:ahLst/>
              <a:cxnLst/>
              <a:rect l="0" t="0" r="0" b="0"/>
              <a:pathLst>
                <a:path w="21338" h="32637">
                  <a:moveTo>
                    <a:pt x="10177" y="30092"/>
                  </a:moveTo>
                  <a:lnTo>
                    <a:pt x="5148" y="32637"/>
                  </a:lnTo>
                  <a:lnTo>
                    <a:pt x="0" y="14475"/>
                  </a:lnTo>
                  <a:lnTo>
                    <a:pt x="8019" y="4057"/>
                  </a:lnTo>
                  <a:lnTo>
                    <a:pt x="13999" y="0"/>
                  </a:lnTo>
                  <a:lnTo>
                    <a:pt x="21338" y="8292"/>
                  </a:lnTo>
                  <a:lnTo>
                    <a:pt x="14132" y="13360"/>
                  </a:lnTo>
                  <a:lnTo>
                    <a:pt x="10867" y="19565"/>
                  </a:lnTo>
                  <a:lnTo>
                    <a:pt x="10177" y="3009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76" name="Polygon form 10"/>
            <p:cNvSpPr/>
            <p:nvPr/>
          </p:nvSpPr>
          <p:spPr>
            <a:xfrm>
              <a:off x="4749206" y="3024408"/>
              <a:ext cx="100030" cy="86155"/>
            </a:xfrm>
            <a:custGeom>
              <a:avLst/>
              <a:gdLst/>
              <a:ahLst/>
              <a:cxnLst/>
              <a:rect l="0" t="0" r="0" b="0"/>
              <a:pathLst>
                <a:path w="100030" h="86155">
                  <a:moveTo>
                    <a:pt x="42061" y="15070"/>
                  </a:moveTo>
                  <a:lnTo>
                    <a:pt x="50142" y="16497"/>
                  </a:lnTo>
                  <a:lnTo>
                    <a:pt x="51789" y="10222"/>
                  </a:lnTo>
                  <a:lnTo>
                    <a:pt x="60011" y="103"/>
                  </a:lnTo>
                  <a:lnTo>
                    <a:pt x="72030" y="12620"/>
                  </a:lnTo>
                  <a:lnTo>
                    <a:pt x="84755" y="29597"/>
                  </a:lnTo>
                  <a:lnTo>
                    <a:pt x="93168" y="30480"/>
                  </a:lnTo>
                  <a:lnTo>
                    <a:pt x="100030" y="36871"/>
                  </a:lnTo>
                  <a:lnTo>
                    <a:pt x="86006" y="39280"/>
                  </a:lnTo>
                  <a:lnTo>
                    <a:pt x="87021" y="58273"/>
                  </a:lnTo>
                  <a:lnTo>
                    <a:pt x="85786" y="66890"/>
                  </a:lnTo>
                  <a:lnTo>
                    <a:pt x="80483" y="72771"/>
                  </a:lnTo>
                  <a:lnTo>
                    <a:pt x="83435" y="84813"/>
                  </a:lnTo>
                  <a:lnTo>
                    <a:pt x="79261" y="86155"/>
                  </a:lnTo>
                  <a:lnTo>
                    <a:pt x="65607" y="73731"/>
                  </a:lnTo>
                  <a:lnTo>
                    <a:pt x="69232" y="61515"/>
                  </a:lnTo>
                  <a:lnTo>
                    <a:pt x="62534" y="54529"/>
                  </a:lnTo>
                  <a:lnTo>
                    <a:pt x="56292" y="56519"/>
                  </a:lnTo>
                  <a:lnTo>
                    <a:pt x="39047" y="75058"/>
                  </a:lnTo>
                  <a:lnTo>
                    <a:pt x="35304" y="58204"/>
                  </a:lnTo>
                  <a:lnTo>
                    <a:pt x="26584" y="54444"/>
                  </a:lnTo>
                  <a:lnTo>
                    <a:pt x="17784" y="48043"/>
                  </a:lnTo>
                  <a:lnTo>
                    <a:pt x="21190" y="40163"/>
                  </a:lnTo>
                  <a:lnTo>
                    <a:pt x="10152" y="32093"/>
                  </a:lnTo>
                  <a:lnTo>
                    <a:pt x="12441" y="25899"/>
                  </a:lnTo>
                  <a:lnTo>
                    <a:pt x="4919" y="21885"/>
                  </a:lnTo>
                  <a:lnTo>
                    <a:pt x="0" y="15605"/>
                  </a:lnTo>
                  <a:lnTo>
                    <a:pt x="3462" y="11516"/>
                  </a:lnTo>
                  <a:lnTo>
                    <a:pt x="17918" y="18127"/>
                  </a:lnTo>
                  <a:lnTo>
                    <a:pt x="27639" y="19296"/>
                  </a:lnTo>
                  <a:lnTo>
                    <a:pt x="29419" y="16377"/>
                  </a:lnTo>
                  <a:lnTo>
                    <a:pt x="18050" y="3483"/>
                  </a:lnTo>
                  <a:lnTo>
                    <a:pt x="21851" y="0"/>
                  </a:lnTo>
                  <a:lnTo>
                    <a:pt x="26914" y="669"/>
                  </a:lnTo>
                  <a:lnTo>
                    <a:pt x="42061" y="1507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77" name="Polygon form 11"/>
            <p:cNvSpPr/>
            <p:nvPr/>
          </p:nvSpPr>
          <p:spPr>
            <a:xfrm>
              <a:off x="4753504" y="3076636"/>
              <a:ext cx="28469" cy="23722"/>
            </a:xfrm>
            <a:custGeom>
              <a:avLst/>
              <a:gdLst/>
              <a:ahLst/>
              <a:cxnLst/>
              <a:rect l="0" t="0" r="0" b="0"/>
              <a:pathLst>
                <a:path w="28469" h="23722">
                  <a:moveTo>
                    <a:pt x="3540" y="0"/>
                  </a:moveTo>
                  <a:lnTo>
                    <a:pt x="10040" y="6375"/>
                  </a:lnTo>
                  <a:lnTo>
                    <a:pt x="17831" y="6104"/>
                  </a:lnTo>
                  <a:lnTo>
                    <a:pt x="18489" y="9857"/>
                  </a:lnTo>
                  <a:lnTo>
                    <a:pt x="28469" y="23722"/>
                  </a:lnTo>
                  <a:lnTo>
                    <a:pt x="15682" y="20824"/>
                  </a:lnTo>
                  <a:lnTo>
                    <a:pt x="4579" y="9847"/>
                  </a:lnTo>
                  <a:lnTo>
                    <a:pt x="0" y="757"/>
                  </a:lnTo>
                  <a:lnTo>
                    <a:pt x="3540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78" name="Polygon form 12"/>
            <p:cNvSpPr/>
            <p:nvPr/>
          </p:nvSpPr>
          <p:spPr>
            <a:xfrm>
              <a:off x="4405647" y="2872429"/>
              <a:ext cx="63756" cy="71760"/>
            </a:xfrm>
            <a:custGeom>
              <a:avLst/>
              <a:gdLst/>
              <a:ahLst/>
              <a:cxnLst/>
              <a:rect l="0" t="0" r="0" b="0"/>
              <a:pathLst>
                <a:path w="63756" h="71760">
                  <a:moveTo>
                    <a:pt x="0" y="6241"/>
                  </a:moveTo>
                  <a:lnTo>
                    <a:pt x="3462" y="2603"/>
                  </a:lnTo>
                  <a:lnTo>
                    <a:pt x="14187" y="0"/>
                  </a:lnTo>
                  <a:lnTo>
                    <a:pt x="27623" y="7286"/>
                  </a:lnTo>
                  <a:lnTo>
                    <a:pt x="34632" y="8052"/>
                  </a:lnTo>
                  <a:lnTo>
                    <a:pt x="43199" y="14401"/>
                  </a:lnTo>
                  <a:lnTo>
                    <a:pt x="43271" y="22615"/>
                  </a:lnTo>
                  <a:lnTo>
                    <a:pt x="50002" y="26444"/>
                  </a:lnTo>
                  <a:lnTo>
                    <a:pt x="54008" y="36500"/>
                  </a:lnTo>
                  <a:lnTo>
                    <a:pt x="60855" y="42524"/>
                  </a:lnTo>
                  <a:lnTo>
                    <a:pt x="60223" y="46152"/>
                  </a:lnTo>
                  <a:lnTo>
                    <a:pt x="63756" y="48538"/>
                  </a:lnTo>
                  <a:lnTo>
                    <a:pt x="59555" y="50418"/>
                  </a:lnTo>
                  <a:lnTo>
                    <a:pt x="49472" y="49911"/>
                  </a:lnTo>
                  <a:lnTo>
                    <a:pt x="47299" y="46598"/>
                  </a:lnTo>
                  <a:lnTo>
                    <a:pt x="44052" y="48597"/>
                  </a:lnTo>
                  <a:lnTo>
                    <a:pt x="45897" y="52902"/>
                  </a:lnTo>
                  <a:lnTo>
                    <a:pt x="42396" y="60701"/>
                  </a:lnTo>
                  <a:lnTo>
                    <a:pt x="40633" y="69052"/>
                  </a:lnTo>
                  <a:lnTo>
                    <a:pt x="36723" y="71760"/>
                  </a:lnTo>
                  <a:lnTo>
                    <a:pt x="32095" y="60787"/>
                  </a:lnTo>
                  <a:lnTo>
                    <a:pt x="32392" y="50433"/>
                  </a:lnTo>
                  <a:lnTo>
                    <a:pt x="30297" y="39835"/>
                  </a:lnTo>
                  <a:lnTo>
                    <a:pt x="18473" y="25651"/>
                  </a:lnTo>
                  <a:lnTo>
                    <a:pt x="11660" y="15565"/>
                  </a:lnTo>
                  <a:lnTo>
                    <a:pt x="5433" y="8499"/>
                  </a:lnTo>
                  <a:lnTo>
                    <a:pt x="0" y="624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79" name="Polygon form 13"/>
            <p:cNvSpPr/>
            <p:nvPr/>
          </p:nvSpPr>
          <p:spPr>
            <a:xfrm>
              <a:off x="4787595" y="4341079"/>
              <a:ext cx="154350" cy="330411"/>
            </a:xfrm>
            <a:custGeom>
              <a:avLst/>
              <a:gdLst/>
              <a:ahLst/>
              <a:cxnLst/>
              <a:rect l="0" t="0" r="0" b="0"/>
              <a:pathLst>
                <a:path w="154350" h="330411">
                  <a:moveTo>
                    <a:pt x="141003" y="10580"/>
                  </a:moveTo>
                  <a:lnTo>
                    <a:pt x="145510" y="21054"/>
                  </a:lnTo>
                  <a:lnTo>
                    <a:pt x="149236" y="37285"/>
                  </a:lnTo>
                  <a:lnTo>
                    <a:pt x="150207" y="66793"/>
                  </a:lnTo>
                  <a:lnTo>
                    <a:pt x="154350" y="78312"/>
                  </a:lnTo>
                  <a:lnTo>
                    <a:pt x="151470" y="90036"/>
                  </a:lnTo>
                  <a:lnTo>
                    <a:pt x="147443" y="97198"/>
                  </a:lnTo>
                  <a:lnTo>
                    <a:pt x="142016" y="82763"/>
                  </a:lnTo>
                  <a:lnTo>
                    <a:pt x="137784" y="89964"/>
                  </a:lnTo>
                  <a:lnTo>
                    <a:pt x="139980" y="108152"/>
                  </a:lnTo>
                  <a:lnTo>
                    <a:pt x="137367" y="118511"/>
                  </a:lnTo>
                  <a:lnTo>
                    <a:pt x="131530" y="124093"/>
                  </a:lnTo>
                  <a:lnTo>
                    <a:pt x="128446" y="144809"/>
                  </a:lnTo>
                  <a:lnTo>
                    <a:pt x="118145" y="173222"/>
                  </a:lnTo>
                  <a:lnTo>
                    <a:pt x="105272" y="206782"/>
                  </a:lnTo>
                  <a:lnTo>
                    <a:pt x="88451" y="252899"/>
                  </a:lnTo>
                  <a:lnTo>
                    <a:pt x="77240" y="286741"/>
                  </a:lnTo>
                  <a:lnTo>
                    <a:pt x="65247" y="314902"/>
                  </a:lnTo>
                  <a:lnTo>
                    <a:pt x="49156" y="320397"/>
                  </a:lnTo>
                  <a:lnTo>
                    <a:pt x="31402" y="330411"/>
                  </a:lnTo>
                  <a:lnTo>
                    <a:pt x="21277" y="323986"/>
                  </a:lnTo>
                  <a:lnTo>
                    <a:pt x="7291" y="314998"/>
                  </a:lnTo>
                  <a:lnTo>
                    <a:pt x="3529" y="302045"/>
                  </a:lnTo>
                  <a:lnTo>
                    <a:pt x="4654" y="280412"/>
                  </a:lnTo>
                  <a:lnTo>
                    <a:pt x="0" y="260871"/>
                  </a:lnTo>
                  <a:lnTo>
                    <a:pt x="32" y="243304"/>
                  </a:lnTo>
                  <a:lnTo>
                    <a:pt x="5181" y="225778"/>
                  </a:lnTo>
                  <a:lnTo>
                    <a:pt x="14406" y="221685"/>
                  </a:lnTo>
                  <a:lnTo>
                    <a:pt x="15237" y="213568"/>
                  </a:lnTo>
                  <a:lnTo>
                    <a:pt x="26148" y="195206"/>
                  </a:lnTo>
                  <a:lnTo>
                    <a:pt x="29298" y="179689"/>
                  </a:lnTo>
                  <a:lnTo>
                    <a:pt x="25852" y="168075"/>
                  </a:lnTo>
                  <a:lnTo>
                    <a:pt x="23512" y="152640"/>
                  </a:lnTo>
                  <a:lnTo>
                    <a:pt x="23801" y="130136"/>
                  </a:lnTo>
                  <a:lnTo>
                    <a:pt x="31633" y="116565"/>
                  </a:lnTo>
                  <a:lnTo>
                    <a:pt x="35407" y="101113"/>
                  </a:lnTo>
                  <a:lnTo>
                    <a:pt x="45142" y="100325"/>
                  </a:lnTo>
                  <a:lnTo>
                    <a:pt x="56342" y="95444"/>
                  </a:lnTo>
                  <a:lnTo>
                    <a:pt x="63860" y="91108"/>
                  </a:lnTo>
                  <a:lnTo>
                    <a:pt x="72413" y="90879"/>
                  </a:lnTo>
                  <a:lnTo>
                    <a:pt x="84524" y="77079"/>
                  </a:lnTo>
                  <a:lnTo>
                    <a:pt x="101626" y="62200"/>
                  </a:lnTo>
                  <a:lnTo>
                    <a:pt x="108341" y="49958"/>
                  </a:lnTo>
                  <a:lnTo>
                    <a:pt x="106406" y="39474"/>
                  </a:lnTo>
                  <a:lnTo>
                    <a:pt x="114486" y="42503"/>
                  </a:lnTo>
                  <a:lnTo>
                    <a:pt x="126382" y="25608"/>
                  </a:lnTo>
                  <a:lnTo>
                    <a:pt x="127691" y="10890"/>
                  </a:lnTo>
                  <a:lnTo>
                    <a:pt x="134842" y="0"/>
                  </a:lnTo>
                  <a:lnTo>
                    <a:pt x="141003" y="1058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80" name="Polygon form 14"/>
            <p:cNvSpPr/>
            <p:nvPr/>
          </p:nvSpPr>
          <p:spPr>
            <a:xfrm>
              <a:off x="1814918" y="3190361"/>
              <a:ext cx="484315" cy="484942"/>
            </a:xfrm>
            <a:custGeom>
              <a:avLst/>
              <a:gdLst/>
              <a:ahLst/>
              <a:cxnLst/>
              <a:rect l="0" t="0" r="0" b="0"/>
              <a:pathLst>
                <a:path w="484315" h="484942">
                  <a:moveTo>
                    <a:pt x="316498" y="193502"/>
                  </a:moveTo>
                  <a:lnTo>
                    <a:pt x="303268" y="215482"/>
                  </a:lnTo>
                  <a:lnTo>
                    <a:pt x="295227" y="233647"/>
                  </a:lnTo>
                  <a:lnTo>
                    <a:pt x="285354" y="267704"/>
                  </a:lnTo>
                  <a:lnTo>
                    <a:pt x="280556" y="280076"/>
                  </a:lnTo>
                  <a:lnTo>
                    <a:pt x="280590" y="294115"/>
                  </a:lnTo>
                  <a:lnTo>
                    <a:pt x="283647" y="306776"/>
                  </a:lnTo>
                  <a:lnTo>
                    <a:pt x="283096" y="326698"/>
                  </a:lnTo>
                  <a:lnTo>
                    <a:pt x="291756" y="346140"/>
                  </a:lnTo>
                  <a:lnTo>
                    <a:pt x="293272" y="360845"/>
                  </a:lnTo>
                  <a:lnTo>
                    <a:pt x="298301" y="373651"/>
                  </a:lnTo>
                  <a:lnTo>
                    <a:pt x="317371" y="381073"/>
                  </a:lnTo>
                  <a:lnTo>
                    <a:pt x="323331" y="391978"/>
                  </a:lnTo>
                  <a:lnTo>
                    <a:pt x="341476" y="385388"/>
                  </a:lnTo>
                  <a:lnTo>
                    <a:pt x="356583" y="383274"/>
                  </a:lnTo>
                  <a:lnTo>
                    <a:pt x="371786" y="379153"/>
                  </a:lnTo>
                  <a:lnTo>
                    <a:pt x="384658" y="375174"/>
                  </a:lnTo>
                  <a:lnTo>
                    <a:pt x="398762" y="365207"/>
                  </a:lnTo>
                  <a:lnTo>
                    <a:pt x="406117" y="350574"/>
                  </a:lnTo>
                  <a:lnTo>
                    <a:pt x="411851" y="329356"/>
                  </a:lnTo>
                  <a:lnTo>
                    <a:pt x="416634" y="322068"/>
                  </a:lnTo>
                  <a:lnTo>
                    <a:pt x="430872" y="315881"/>
                  </a:lnTo>
                  <a:lnTo>
                    <a:pt x="452181" y="310701"/>
                  </a:lnTo>
                  <a:lnTo>
                    <a:pt x="468847" y="312143"/>
                  </a:lnTo>
                  <a:lnTo>
                    <a:pt x="480812" y="310389"/>
                  </a:lnTo>
                  <a:lnTo>
                    <a:pt x="484315" y="315883"/>
                  </a:lnTo>
                  <a:lnTo>
                    <a:pt x="481300" y="328003"/>
                  </a:lnTo>
                  <a:lnTo>
                    <a:pt x="468185" y="342672"/>
                  </a:lnTo>
                  <a:lnTo>
                    <a:pt x="460784" y="357901"/>
                  </a:lnTo>
                  <a:lnTo>
                    <a:pt x="463512" y="362404"/>
                  </a:lnTo>
                  <a:lnTo>
                    <a:pt x="458686" y="373234"/>
                  </a:lnTo>
                  <a:lnTo>
                    <a:pt x="450449" y="392810"/>
                  </a:lnTo>
                  <a:lnTo>
                    <a:pt x="446694" y="386178"/>
                  </a:lnTo>
                  <a:lnTo>
                    <a:pt x="442599" y="386483"/>
                  </a:lnTo>
                  <a:lnTo>
                    <a:pt x="438891" y="386710"/>
                  </a:lnTo>
                  <a:lnTo>
                    <a:pt x="429389" y="401784"/>
                  </a:lnTo>
                  <a:lnTo>
                    <a:pt x="426405" y="398690"/>
                  </a:lnTo>
                  <a:lnTo>
                    <a:pt x="423878" y="399789"/>
                  </a:lnTo>
                  <a:lnTo>
                    <a:pt x="423398" y="403519"/>
                  </a:lnTo>
                  <a:lnTo>
                    <a:pt x="405650" y="402734"/>
                  </a:lnTo>
                  <a:lnTo>
                    <a:pt x="387681" y="402260"/>
                  </a:lnTo>
                  <a:lnTo>
                    <a:pt x="385244" y="416543"/>
                  </a:lnTo>
                  <a:lnTo>
                    <a:pt x="376530" y="416361"/>
                  </a:lnTo>
                  <a:lnTo>
                    <a:pt x="382303" y="425033"/>
                  </a:lnTo>
                  <a:lnTo>
                    <a:pt x="388488" y="431091"/>
                  </a:lnTo>
                  <a:lnTo>
                    <a:pt x="389753" y="436648"/>
                  </a:lnTo>
                  <a:lnTo>
                    <a:pt x="392639" y="438271"/>
                  </a:lnTo>
                  <a:lnTo>
                    <a:pt x="390798" y="446899"/>
                  </a:lnTo>
                  <a:lnTo>
                    <a:pt x="365974" y="446324"/>
                  </a:lnTo>
                  <a:lnTo>
                    <a:pt x="353494" y="466809"/>
                  </a:lnTo>
                  <a:lnTo>
                    <a:pt x="355541" y="471632"/>
                  </a:lnTo>
                  <a:lnTo>
                    <a:pt x="352421" y="477541"/>
                  </a:lnTo>
                  <a:lnTo>
                    <a:pt x="350882" y="484942"/>
                  </a:lnTo>
                  <a:lnTo>
                    <a:pt x="333022" y="456978"/>
                  </a:lnTo>
                  <a:lnTo>
                    <a:pt x="324346" y="448438"/>
                  </a:lnTo>
                  <a:lnTo>
                    <a:pt x="309640" y="441356"/>
                  </a:lnTo>
                  <a:lnTo>
                    <a:pt x="298547" y="442909"/>
                  </a:lnTo>
                  <a:lnTo>
                    <a:pt x="281465" y="452085"/>
                  </a:lnTo>
                  <a:lnTo>
                    <a:pt x="271312" y="454336"/>
                  </a:lnTo>
                  <a:lnTo>
                    <a:pt x="258759" y="447212"/>
                  </a:lnTo>
                  <a:lnTo>
                    <a:pt x="245094" y="441926"/>
                  </a:lnTo>
                  <a:lnTo>
                    <a:pt x="229075" y="429637"/>
                  </a:lnTo>
                  <a:lnTo>
                    <a:pt x="215255" y="425602"/>
                  </a:lnTo>
                  <a:lnTo>
                    <a:pt x="195620" y="412981"/>
                  </a:lnTo>
                  <a:lnTo>
                    <a:pt x="181852" y="400171"/>
                  </a:lnTo>
                  <a:lnTo>
                    <a:pt x="178337" y="393142"/>
                  </a:lnTo>
                  <a:lnTo>
                    <a:pt x="167898" y="391240"/>
                  </a:lnTo>
                  <a:lnTo>
                    <a:pt x="149915" y="382406"/>
                  </a:lnTo>
                  <a:lnTo>
                    <a:pt x="144365" y="370364"/>
                  </a:lnTo>
                  <a:lnTo>
                    <a:pt x="126957" y="354968"/>
                  </a:lnTo>
                  <a:lnTo>
                    <a:pt x="121027" y="338332"/>
                  </a:lnTo>
                  <a:lnTo>
                    <a:pt x="119386" y="325581"/>
                  </a:lnTo>
                  <a:lnTo>
                    <a:pt x="126318" y="323323"/>
                  </a:lnTo>
                  <a:lnTo>
                    <a:pt x="126095" y="315892"/>
                  </a:lnTo>
                  <a:lnTo>
                    <a:pt x="132055" y="309391"/>
                  </a:lnTo>
                  <a:lnTo>
                    <a:pt x="134305" y="300488"/>
                  </a:lnTo>
                  <a:lnTo>
                    <a:pt x="130777" y="288652"/>
                  </a:lnTo>
                  <a:lnTo>
                    <a:pt x="131661" y="278332"/>
                  </a:lnTo>
                  <a:lnTo>
                    <a:pt x="128698" y="265057"/>
                  </a:lnTo>
                  <a:lnTo>
                    <a:pt x="119026" y="238696"/>
                  </a:lnTo>
                  <a:lnTo>
                    <a:pt x="105895" y="217661"/>
                  </a:lnTo>
                  <a:lnTo>
                    <a:pt x="101537" y="201147"/>
                  </a:lnTo>
                  <a:lnTo>
                    <a:pt x="88748" y="189794"/>
                  </a:lnTo>
                  <a:lnTo>
                    <a:pt x="87272" y="183319"/>
                  </a:lnTo>
                  <a:lnTo>
                    <a:pt x="95086" y="167559"/>
                  </a:lnTo>
                  <a:lnTo>
                    <a:pt x="87578" y="161034"/>
                  </a:lnTo>
                  <a:lnTo>
                    <a:pt x="80763" y="147910"/>
                  </a:lnTo>
                  <a:lnTo>
                    <a:pt x="82193" y="129687"/>
                  </a:lnTo>
                  <a:lnTo>
                    <a:pt x="73037" y="127011"/>
                  </a:lnTo>
                  <a:lnTo>
                    <a:pt x="67110" y="112815"/>
                  </a:lnTo>
                  <a:lnTo>
                    <a:pt x="63008" y="99770"/>
                  </a:lnTo>
                  <a:lnTo>
                    <a:pt x="65124" y="91682"/>
                  </a:lnTo>
                  <a:lnTo>
                    <a:pt x="62540" y="71662"/>
                  </a:lnTo>
                  <a:lnTo>
                    <a:pt x="63658" y="51564"/>
                  </a:lnTo>
                  <a:lnTo>
                    <a:pt x="67782" y="41720"/>
                  </a:lnTo>
                  <a:lnTo>
                    <a:pt x="58840" y="30654"/>
                  </a:lnTo>
                  <a:lnTo>
                    <a:pt x="52404" y="31360"/>
                  </a:lnTo>
                  <a:lnTo>
                    <a:pt x="45047" y="23573"/>
                  </a:lnTo>
                  <a:lnTo>
                    <a:pt x="37943" y="33807"/>
                  </a:lnTo>
                  <a:lnTo>
                    <a:pt x="35985" y="46353"/>
                  </a:lnTo>
                  <a:lnTo>
                    <a:pt x="30191" y="65803"/>
                  </a:lnTo>
                  <a:lnTo>
                    <a:pt x="32345" y="76833"/>
                  </a:lnTo>
                  <a:lnTo>
                    <a:pt x="39220" y="95452"/>
                  </a:lnTo>
                  <a:lnTo>
                    <a:pt x="40013" y="101710"/>
                  </a:lnTo>
                  <a:lnTo>
                    <a:pt x="42121" y="103724"/>
                  </a:lnTo>
                  <a:lnTo>
                    <a:pt x="41357" y="112729"/>
                  </a:lnTo>
                  <a:lnTo>
                    <a:pt x="44733" y="112571"/>
                  </a:lnTo>
                  <a:lnTo>
                    <a:pt x="42575" y="129427"/>
                  </a:lnTo>
                  <a:lnTo>
                    <a:pt x="45893" y="136323"/>
                  </a:lnTo>
                  <a:lnTo>
                    <a:pt x="46713" y="145690"/>
                  </a:lnTo>
                  <a:lnTo>
                    <a:pt x="53941" y="159490"/>
                  </a:lnTo>
                  <a:lnTo>
                    <a:pt x="52375" y="183846"/>
                  </a:lnTo>
                  <a:lnTo>
                    <a:pt x="54368" y="195457"/>
                  </a:lnTo>
                  <a:lnTo>
                    <a:pt x="55855" y="207837"/>
                  </a:lnTo>
                  <a:lnTo>
                    <a:pt x="52824" y="221520"/>
                  </a:lnTo>
                  <a:lnTo>
                    <a:pt x="61585" y="222836"/>
                  </a:lnTo>
                  <a:lnTo>
                    <a:pt x="65698" y="234953"/>
                  </a:lnTo>
                  <a:lnTo>
                    <a:pt x="69245" y="246825"/>
                  </a:lnTo>
                  <a:lnTo>
                    <a:pt x="67504" y="251430"/>
                  </a:lnTo>
                  <a:lnTo>
                    <a:pt x="56981" y="260546"/>
                  </a:lnTo>
                  <a:lnTo>
                    <a:pt x="53682" y="260262"/>
                  </a:lnTo>
                  <a:lnTo>
                    <a:pt x="53099" y="244294"/>
                  </a:lnTo>
                  <a:lnTo>
                    <a:pt x="45066" y="228934"/>
                  </a:lnTo>
                  <a:lnTo>
                    <a:pt x="35288" y="215727"/>
                  </a:lnTo>
                  <a:lnTo>
                    <a:pt x="27735" y="208647"/>
                  </a:lnTo>
                  <a:lnTo>
                    <a:pt x="34201" y="189748"/>
                  </a:lnTo>
                  <a:lnTo>
                    <a:pt x="35836" y="175582"/>
                  </a:lnTo>
                  <a:lnTo>
                    <a:pt x="29615" y="167070"/>
                  </a:lnTo>
                  <a:lnTo>
                    <a:pt x="20743" y="154798"/>
                  </a:lnTo>
                  <a:lnTo>
                    <a:pt x="17194" y="157984"/>
                  </a:lnTo>
                  <a:lnTo>
                    <a:pt x="14809" y="150970"/>
                  </a:lnTo>
                  <a:lnTo>
                    <a:pt x="5589" y="144031"/>
                  </a:lnTo>
                  <a:lnTo>
                    <a:pt x="0" y="128346"/>
                  </a:lnTo>
                  <a:lnTo>
                    <a:pt x="2026" y="126477"/>
                  </a:lnTo>
                  <a:lnTo>
                    <a:pt x="9057" y="128409"/>
                  </a:lnTo>
                  <a:lnTo>
                    <a:pt x="19266" y="119176"/>
                  </a:lnTo>
                  <a:lnTo>
                    <a:pt x="24123" y="107571"/>
                  </a:lnTo>
                  <a:lnTo>
                    <a:pt x="16874" y="88264"/>
                  </a:lnTo>
                  <a:lnTo>
                    <a:pt x="8916" y="80420"/>
                  </a:lnTo>
                  <a:lnTo>
                    <a:pt x="8446" y="63862"/>
                  </a:lnTo>
                  <a:lnTo>
                    <a:pt x="8442" y="46497"/>
                  </a:lnTo>
                  <a:lnTo>
                    <a:pt x="8517" y="25320"/>
                  </a:lnTo>
                  <a:lnTo>
                    <a:pt x="11016" y="1644"/>
                  </a:lnTo>
                  <a:lnTo>
                    <a:pt x="32067" y="1147"/>
                  </a:lnTo>
                  <a:lnTo>
                    <a:pt x="55831" y="0"/>
                  </a:lnTo>
                  <a:lnTo>
                    <a:pt x="52060" y="4895"/>
                  </a:lnTo>
                  <a:lnTo>
                    <a:pt x="73873" y="19260"/>
                  </a:lnTo>
                  <a:lnTo>
                    <a:pt x="107645" y="40069"/>
                  </a:lnTo>
                  <a:lnTo>
                    <a:pt x="143515" y="42211"/>
                  </a:lnTo>
                  <a:lnTo>
                    <a:pt x="157807" y="43115"/>
                  </a:lnTo>
                  <a:lnTo>
                    <a:pt x="161834" y="32589"/>
                  </a:lnTo>
                  <a:lnTo>
                    <a:pt x="192990" y="34576"/>
                  </a:lnTo>
                  <a:lnTo>
                    <a:pt x="196201" y="44014"/>
                  </a:lnTo>
                  <a:lnTo>
                    <a:pt x="202486" y="52630"/>
                  </a:lnTo>
                  <a:lnTo>
                    <a:pt x="209219" y="64477"/>
                  </a:lnTo>
                  <a:lnTo>
                    <a:pt x="210563" y="78134"/>
                  </a:lnTo>
                  <a:lnTo>
                    <a:pt x="210278" y="92404"/>
                  </a:lnTo>
                  <a:lnTo>
                    <a:pt x="217123" y="100635"/>
                  </a:lnTo>
                  <a:lnTo>
                    <a:pt x="229779" y="109122"/>
                  </a:lnTo>
                  <a:lnTo>
                    <a:pt x="247962" y="89657"/>
                  </a:lnTo>
                  <a:lnTo>
                    <a:pt x="263044" y="89997"/>
                  </a:lnTo>
                  <a:lnTo>
                    <a:pt x="272592" y="100827"/>
                  </a:lnTo>
                  <a:lnTo>
                    <a:pt x="276217" y="118708"/>
                  </a:lnTo>
                  <a:lnTo>
                    <a:pt x="277940" y="133932"/>
                  </a:lnTo>
                  <a:lnTo>
                    <a:pt x="284435" y="148969"/>
                  </a:lnTo>
                  <a:lnTo>
                    <a:pt x="283267" y="166965"/>
                  </a:lnTo>
                  <a:lnTo>
                    <a:pt x="285035" y="179167"/>
                  </a:lnTo>
                  <a:lnTo>
                    <a:pt x="297332" y="187731"/>
                  </a:lnTo>
                  <a:lnTo>
                    <a:pt x="309019" y="193932"/>
                  </a:lnTo>
                  <a:lnTo>
                    <a:pt x="316498" y="193502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81" name="Polygon form 15"/>
            <p:cNvSpPr/>
            <p:nvPr/>
          </p:nvSpPr>
          <p:spPr>
            <a:xfrm>
              <a:off x="4319274" y="3022421"/>
              <a:ext cx="44070" cy="36021"/>
            </a:xfrm>
            <a:custGeom>
              <a:avLst/>
              <a:gdLst/>
              <a:ahLst/>
              <a:cxnLst/>
              <a:rect l="0" t="0" r="0" b="0"/>
              <a:pathLst>
                <a:path w="44070" h="36021">
                  <a:moveTo>
                    <a:pt x="1455" y="11652"/>
                  </a:moveTo>
                  <a:lnTo>
                    <a:pt x="3697" y="11824"/>
                  </a:lnTo>
                  <a:lnTo>
                    <a:pt x="4009" y="6867"/>
                  </a:lnTo>
                  <a:lnTo>
                    <a:pt x="13955" y="2988"/>
                  </a:lnTo>
                  <a:lnTo>
                    <a:pt x="17770" y="2007"/>
                  </a:lnTo>
                  <a:lnTo>
                    <a:pt x="23565" y="514"/>
                  </a:lnTo>
                  <a:lnTo>
                    <a:pt x="31604" y="0"/>
                  </a:lnTo>
                  <a:lnTo>
                    <a:pt x="41156" y="7631"/>
                  </a:lnTo>
                  <a:lnTo>
                    <a:pt x="44070" y="23595"/>
                  </a:lnTo>
                  <a:lnTo>
                    <a:pt x="40809" y="24444"/>
                  </a:lnTo>
                  <a:lnTo>
                    <a:pt x="38352" y="28697"/>
                  </a:lnTo>
                  <a:lnTo>
                    <a:pt x="28786" y="28359"/>
                  </a:lnTo>
                  <a:lnTo>
                    <a:pt x="22603" y="33731"/>
                  </a:lnTo>
                  <a:lnTo>
                    <a:pt x="11297" y="36021"/>
                  </a:lnTo>
                  <a:lnTo>
                    <a:pt x="3453" y="30231"/>
                  </a:lnTo>
                  <a:lnTo>
                    <a:pt x="0" y="19901"/>
                  </a:lnTo>
                  <a:lnTo>
                    <a:pt x="1455" y="1165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82" name="Polygon form 16"/>
            <p:cNvSpPr/>
            <p:nvPr/>
          </p:nvSpPr>
          <p:spPr>
            <a:xfrm>
              <a:off x="3723199" y="3443527"/>
              <a:ext cx="319865" cy="358957"/>
            </a:xfrm>
            <a:custGeom>
              <a:avLst/>
              <a:gdLst/>
              <a:ahLst/>
              <a:cxnLst/>
              <a:rect l="0" t="0" r="0" b="0"/>
              <a:pathLst>
                <a:path w="319865" h="358957">
                  <a:moveTo>
                    <a:pt x="0" y="249634"/>
                  </a:moveTo>
                  <a:lnTo>
                    <a:pt x="6633" y="245251"/>
                  </a:lnTo>
                  <a:lnTo>
                    <a:pt x="10164" y="231037"/>
                  </a:lnTo>
                  <a:lnTo>
                    <a:pt x="16339" y="230497"/>
                  </a:lnTo>
                  <a:lnTo>
                    <a:pt x="29807" y="237256"/>
                  </a:lnTo>
                  <a:lnTo>
                    <a:pt x="40856" y="232510"/>
                  </a:lnTo>
                  <a:lnTo>
                    <a:pt x="48351" y="234130"/>
                  </a:lnTo>
                  <a:lnTo>
                    <a:pt x="51350" y="228768"/>
                  </a:lnTo>
                  <a:lnTo>
                    <a:pt x="129378" y="228543"/>
                  </a:lnTo>
                  <a:lnTo>
                    <a:pt x="133850" y="211654"/>
                  </a:lnTo>
                  <a:lnTo>
                    <a:pt x="130513" y="208676"/>
                  </a:lnTo>
                  <a:lnTo>
                    <a:pt x="122328" y="104527"/>
                  </a:lnTo>
                  <a:lnTo>
                    <a:pt x="114644" y="371"/>
                  </a:lnTo>
                  <a:lnTo>
                    <a:pt x="143679" y="0"/>
                  </a:lnTo>
                  <a:lnTo>
                    <a:pt x="207458" y="52717"/>
                  </a:lnTo>
                  <a:lnTo>
                    <a:pt x="272096" y="105350"/>
                  </a:lnTo>
                  <a:lnTo>
                    <a:pt x="276714" y="116652"/>
                  </a:lnTo>
                  <a:lnTo>
                    <a:pt x="288731" y="123543"/>
                  </a:lnTo>
                  <a:lnTo>
                    <a:pt x="297672" y="127459"/>
                  </a:lnTo>
                  <a:lnTo>
                    <a:pt x="297990" y="142808"/>
                  </a:lnTo>
                  <a:lnTo>
                    <a:pt x="319371" y="140422"/>
                  </a:lnTo>
                  <a:lnTo>
                    <a:pt x="319865" y="195987"/>
                  </a:lnTo>
                  <a:lnTo>
                    <a:pt x="309364" y="212113"/>
                  </a:lnTo>
                  <a:lnTo>
                    <a:pt x="307798" y="226980"/>
                  </a:lnTo>
                  <a:lnTo>
                    <a:pt x="290545" y="230820"/>
                  </a:lnTo>
                  <a:lnTo>
                    <a:pt x="264012" y="232907"/>
                  </a:lnTo>
                  <a:lnTo>
                    <a:pt x="256833" y="241482"/>
                  </a:lnTo>
                  <a:lnTo>
                    <a:pt x="244359" y="242432"/>
                  </a:lnTo>
                  <a:lnTo>
                    <a:pt x="231877" y="242543"/>
                  </a:lnTo>
                  <a:lnTo>
                    <a:pt x="227022" y="237914"/>
                  </a:lnTo>
                  <a:lnTo>
                    <a:pt x="216304" y="241346"/>
                  </a:lnTo>
                  <a:lnTo>
                    <a:pt x="198080" y="251347"/>
                  </a:lnTo>
                  <a:lnTo>
                    <a:pt x="194339" y="258886"/>
                  </a:lnTo>
                  <a:lnTo>
                    <a:pt x="179170" y="269692"/>
                  </a:lnTo>
                  <a:lnTo>
                    <a:pt x="176490" y="275888"/>
                  </a:lnTo>
                  <a:lnTo>
                    <a:pt x="168287" y="280794"/>
                  </a:lnTo>
                  <a:lnTo>
                    <a:pt x="158864" y="277534"/>
                  </a:lnTo>
                  <a:lnTo>
                    <a:pt x="153481" y="283418"/>
                  </a:lnTo>
                  <a:lnTo>
                    <a:pt x="150519" y="299961"/>
                  </a:lnTo>
                  <a:lnTo>
                    <a:pt x="134874" y="319944"/>
                  </a:lnTo>
                  <a:lnTo>
                    <a:pt x="135276" y="328117"/>
                  </a:lnTo>
                  <a:lnTo>
                    <a:pt x="129871" y="338340"/>
                  </a:lnTo>
                  <a:lnTo>
                    <a:pt x="131087" y="352348"/>
                  </a:lnTo>
                  <a:lnTo>
                    <a:pt x="122974" y="355916"/>
                  </a:lnTo>
                  <a:lnTo>
                    <a:pt x="118375" y="358957"/>
                  </a:lnTo>
                  <a:lnTo>
                    <a:pt x="115407" y="348634"/>
                  </a:lnTo>
                  <a:lnTo>
                    <a:pt x="109727" y="351349"/>
                  </a:lnTo>
                  <a:lnTo>
                    <a:pt x="106348" y="350875"/>
                  </a:lnTo>
                  <a:lnTo>
                    <a:pt x="102689" y="357913"/>
                  </a:lnTo>
                  <a:lnTo>
                    <a:pt x="87543" y="357696"/>
                  </a:lnTo>
                  <a:lnTo>
                    <a:pt x="82143" y="354066"/>
                  </a:lnTo>
                  <a:lnTo>
                    <a:pt x="79568" y="356255"/>
                  </a:lnTo>
                  <a:lnTo>
                    <a:pt x="73639" y="349290"/>
                  </a:lnTo>
                  <a:lnTo>
                    <a:pt x="74743" y="342105"/>
                  </a:lnTo>
                  <a:lnTo>
                    <a:pt x="72320" y="339286"/>
                  </a:lnTo>
                  <a:lnTo>
                    <a:pt x="68124" y="341654"/>
                  </a:lnTo>
                  <a:lnTo>
                    <a:pt x="68964" y="333803"/>
                  </a:lnTo>
                  <a:lnTo>
                    <a:pt x="73039" y="327596"/>
                  </a:lnTo>
                  <a:lnTo>
                    <a:pt x="65120" y="317473"/>
                  </a:lnTo>
                  <a:lnTo>
                    <a:pt x="62861" y="310813"/>
                  </a:lnTo>
                  <a:lnTo>
                    <a:pt x="58574" y="305503"/>
                  </a:lnTo>
                  <a:lnTo>
                    <a:pt x="54668" y="304863"/>
                  </a:lnTo>
                  <a:lnTo>
                    <a:pt x="49929" y="308235"/>
                  </a:lnTo>
                  <a:lnTo>
                    <a:pt x="43571" y="311452"/>
                  </a:lnTo>
                  <a:lnTo>
                    <a:pt x="38141" y="316665"/>
                  </a:lnTo>
                  <a:lnTo>
                    <a:pt x="29791" y="314721"/>
                  </a:lnTo>
                  <a:lnTo>
                    <a:pt x="24441" y="308580"/>
                  </a:lnTo>
                  <a:lnTo>
                    <a:pt x="21211" y="307768"/>
                  </a:lnTo>
                  <a:lnTo>
                    <a:pt x="16061" y="310975"/>
                  </a:lnTo>
                  <a:lnTo>
                    <a:pt x="12958" y="310996"/>
                  </a:lnTo>
                  <a:lnTo>
                    <a:pt x="11956" y="302153"/>
                  </a:lnTo>
                  <a:lnTo>
                    <a:pt x="12967" y="294634"/>
                  </a:lnTo>
                  <a:lnTo>
                    <a:pt x="11439" y="285294"/>
                  </a:lnTo>
                  <a:lnTo>
                    <a:pt x="4240" y="278495"/>
                  </a:lnTo>
                  <a:lnTo>
                    <a:pt x="626" y="264658"/>
                  </a:lnTo>
                  <a:lnTo>
                    <a:pt x="0" y="24963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83" name="Polygon form 17"/>
            <p:cNvSpPr/>
            <p:nvPr/>
          </p:nvSpPr>
          <p:spPr>
            <a:xfrm>
              <a:off x="5724987" y="3320614"/>
              <a:ext cx="182007" cy="469866"/>
            </a:xfrm>
            <a:custGeom>
              <a:avLst/>
              <a:gdLst/>
              <a:ahLst/>
              <a:cxnLst/>
              <a:rect l="0" t="0" r="0" b="0"/>
              <a:pathLst>
                <a:path w="182007" h="469866">
                  <a:moveTo>
                    <a:pt x="144837" y="206263"/>
                  </a:moveTo>
                  <a:lnTo>
                    <a:pt x="136064" y="217763"/>
                  </a:lnTo>
                  <a:lnTo>
                    <a:pt x="122823" y="219390"/>
                  </a:lnTo>
                  <a:lnTo>
                    <a:pt x="119663" y="247325"/>
                  </a:lnTo>
                  <a:lnTo>
                    <a:pt x="112472" y="252236"/>
                  </a:lnTo>
                  <a:lnTo>
                    <a:pt x="125970" y="274373"/>
                  </a:lnTo>
                  <a:lnTo>
                    <a:pt x="141561" y="292685"/>
                  </a:lnTo>
                  <a:lnTo>
                    <a:pt x="152405" y="309363"/>
                  </a:lnTo>
                  <a:lnTo>
                    <a:pt x="149027" y="331856"/>
                  </a:lnTo>
                  <a:lnTo>
                    <a:pt x="143098" y="336777"/>
                  </a:lnTo>
                  <a:lnTo>
                    <a:pt x="149728" y="349515"/>
                  </a:lnTo>
                  <a:lnTo>
                    <a:pt x="165720" y="369570"/>
                  </a:lnTo>
                  <a:lnTo>
                    <a:pt x="169991" y="383853"/>
                  </a:lnTo>
                  <a:lnTo>
                    <a:pt x="171329" y="395796"/>
                  </a:lnTo>
                  <a:lnTo>
                    <a:pt x="182007" y="419069"/>
                  </a:lnTo>
                  <a:lnTo>
                    <a:pt x="174176" y="443268"/>
                  </a:lnTo>
                  <a:lnTo>
                    <a:pt x="167591" y="469866"/>
                  </a:lnTo>
                  <a:lnTo>
                    <a:pt x="163652" y="450825"/>
                  </a:lnTo>
                  <a:lnTo>
                    <a:pt x="167379" y="431020"/>
                  </a:lnTo>
                  <a:lnTo>
                    <a:pt x="158951" y="415961"/>
                  </a:lnTo>
                  <a:lnTo>
                    <a:pt x="156851" y="387955"/>
                  </a:lnTo>
                  <a:lnTo>
                    <a:pt x="147098" y="374853"/>
                  </a:lnTo>
                  <a:lnTo>
                    <a:pt x="136220" y="344334"/>
                  </a:lnTo>
                  <a:lnTo>
                    <a:pt x="127515" y="312078"/>
                  </a:lnTo>
                  <a:lnTo>
                    <a:pt x="115536" y="291135"/>
                  </a:lnTo>
                  <a:lnTo>
                    <a:pt x="105040" y="304331"/>
                  </a:lnTo>
                  <a:lnTo>
                    <a:pt x="86075" y="323159"/>
                  </a:lnTo>
                  <a:lnTo>
                    <a:pt x="74865" y="321181"/>
                  </a:lnTo>
                  <a:lnTo>
                    <a:pt x="61931" y="315529"/>
                  </a:lnTo>
                  <a:lnTo>
                    <a:pt x="63296" y="283753"/>
                  </a:lnTo>
                  <a:lnTo>
                    <a:pt x="55022" y="260024"/>
                  </a:lnTo>
                  <a:lnTo>
                    <a:pt x="34469" y="231169"/>
                  </a:lnTo>
                  <a:lnTo>
                    <a:pt x="35016" y="221929"/>
                  </a:lnTo>
                  <a:lnTo>
                    <a:pt x="23193" y="219044"/>
                  </a:lnTo>
                  <a:lnTo>
                    <a:pt x="5491" y="198796"/>
                  </a:lnTo>
                  <a:lnTo>
                    <a:pt x="0" y="178437"/>
                  </a:lnTo>
                  <a:lnTo>
                    <a:pt x="7448" y="182041"/>
                  </a:lnTo>
                  <a:lnTo>
                    <a:pt x="3922" y="163842"/>
                  </a:lnTo>
                  <a:lnTo>
                    <a:pt x="11946" y="157482"/>
                  </a:lnTo>
                  <a:lnTo>
                    <a:pt x="7522" y="146791"/>
                  </a:lnTo>
                  <a:lnTo>
                    <a:pt x="9819" y="137995"/>
                  </a:lnTo>
                  <a:lnTo>
                    <a:pt x="4350" y="111744"/>
                  </a:lnTo>
                  <a:lnTo>
                    <a:pt x="20453" y="116924"/>
                  </a:lnTo>
                  <a:lnTo>
                    <a:pt x="23674" y="95677"/>
                  </a:lnTo>
                  <a:lnTo>
                    <a:pt x="21479" y="83287"/>
                  </a:lnTo>
                  <a:lnTo>
                    <a:pt x="26209" y="61584"/>
                  </a:lnTo>
                  <a:lnTo>
                    <a:pt x="21716" y="47115"/>
                  </a:lnTo>
                  <a:lnTo>
                    <a:pt x="40847" y="28497"/>
                  </a:lnTo>
                  <a:lnTo>
                    <a:pt x="55402" y="32452"/>
                  </a:lnTo>
                  <a:lnTo>
                    <a:pt x="49370" y="16926"/>
                  </a:lnTo>
                  <a:lnTo>
                    <a:pt x="54479" y="11959"/>
                  </a:lnTo>
                  <a:lnTo>
                    <a:pt x="50225" y="2422"/>
                  </a:lnTo>
                  <a:lnTo>
                    <a:pt x="60434" y="0"/>
                  </a:lnTo>
                  <a:lnTo>
                    <a:pt x="71077" y="14624"/>
                  </a:lnTo>
                  <a:lnTo>
                    <a:pt x="80937" y="20277"/>
                  </a:lnTo>
                  <a:lnTo>
                    <a:pt x="87148" y="39691"/>
                  </a:lnTo>
                  <a:lnTo>
                    <a:pt x="92322" y="60697"/>
                  </a:lnTo>
                  <a:lnTo>
                    <a:pt x="80407" y="82739"/>
                  </a:lnTo>
                  <a:lnTo>
                    <a:pt x="85966" y="113015"/>
                  </a:lnTo>
                  <a:lnTo>
                    <a:pt x="104727" y="107940"/>
                  </a:lnTo>
                  <a:lnTo>
                    <a:pt x="115128" y="131217"/>
                  </a:lnTo>
                  <a:lnTo>
                    <a:pt x="128291" y="135660"/>
                  </a:lnTo>
                  <a:lnTo>
                    <a:pt x="127917" y="157099"/>
                  </a:lnTo>
                  <a:lnTo>
                    <a:pt x="144240" y="166128"/>
                  </a:lnTo>
                  <a:lnTo>
                    <a:pt x="153551" y="170509"/>
                  </a:lnTo>
                  <a:lnTo>
                    <a:pt x="165692" y="162495"/>
                  </a:lnTo>
                  <a:lnTo>
                    <a:pt x="168761" y="173059"/>
                  </a:lnTo>
                  <a:lnTo>
                    <a:pt x="156419" y="190352"/>
                  </a:lnTo>
                  <a:lnTo>
                    <a:pt x="154458" y="199936"/>
                  </a:lnTo>
                  <a:lnTo>
                    <a:pt x="144837" y="206263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84" name="Polygon form 18"/>
            <p:cNvSpPr/>
            <p:nvPr/>
          </p:nvSpPr>
          <p:spPr>
            <a:xfrm>
              <a:off x="4282003" y="2994074"/>
              <a:ext cx="31962" cy="39729"/>
            </a:xfrm>
            <a:custGeom>
              <a:avLst/>
              <a:gdLst/>
              <a:ahLst/>
              <a:cxnLst/>
              <a:rect l="0" t="0" r="0" b="0"/>
              <a:pathLst>
                <a:path w="31962" h="39729">
                  <a:moveTo>
                    <a:pt x="23505" y="24600"/>
                  </a:moveTo>
                  <a:lnTo>
                    <a:pt x="21978" y="20069"/>
                  </a:lnTo>
                  <a:lnTo>
                    <a:pt x="15504" y="32058"/>
                  </a:lnTo>
                  <a:lnTo>
                    <a:pt x="17365" y="39729"/>
                  </a:lnTo>
                  <a:lnTo>
                    <a:pt x="13539" y="37902"/>
                  </a:lnTo>
                  <a:lnTo>
                    <a:pt x="7951" y="30075"/>
                  </a:lnTo>
                  <a:lnTo>
                    <a:pt x="0" y="25369"/>
                  </a:lnTo>
                  <a:lnTo>
                    <a:pt x="1561" y="21241"/>
                  </a:lnTo>
                  <a:lnTo>
                    <a:pt x="2937" y="7926"/>
                  </a:lnTo>
                  <a:lnTo>
                    <a:pt x="8067" y="2245"/>
                  </a:lnTo>
                  <a:lnTo>
                    <a:pt x="11099" y="0"/>
                  </a:lnTo>
                  <a:lnTo>
                    <a:pt x="16078" y="4086"/>
                  </a:lnTo>
                  <a:lnTo>
                    <a:pt x="18922" y="7399"/>
                  </a:lnTo>
                  <a:lnTo>
                    <a:pt x="24865" y="9930"/>
                  </a:lnTo>
                  <a:lnTo>
                    <a:pt x="31962" y="14857"/>
                  </a:lnTo>
                  <a:lnTo>
                    <a:pt x="30731" y="16947"/>
                  </a:lnTo>
                  <a:lnTo>
                    <a:pt x="27992" y="22402"/>
                  </a:lnTo>
                  <a:lnTo>
                    <a:pt x="23505" y="2460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85" name="Polygon form 19"/>
            <p:cNvSpPr/>
            <p:nvPr/>
          </p:nvSpPr>
          <p:spPr>
            <a:xfrm>
              <a:off x="5399558" y="2729002"/>
              <a:ext cx="543889" cy="249504"/>
            </a:xfrm>
            <a:custGeom>
              <a:avLst/>
              <a:gdLst/>
              <a:ahLst/>
              <a:cxnLst/>
              <a:rect l="0" t="0" r="0" b="0"/>
              <a:pathLst>
                <a:path w="543889" h="249504">
                  <a:moveTo>
                    <a:pt x="0" y="80545"/>
                  </a:moveTo>
                  <a:lnTo>
                    <a:pt x="14664" y="75118"/>
                  </a:lnTo>
                  <a:lnTo>
                    <a:pt x="33894" y="51890"/>
                  </a:lnTo>
                  <a:lnTo>
                    <a:pt x="51564" y="38618"/>
                  </a:lnTo>
                  <a:lnTo>
                    <a:pt x="69318" y="45050"/>
                  </a:lnTo>
                  <a:lnTo>
                    <a:pt x="85881" y="44137"/>
                  </a:lnTo>
                  <a:lnTo>
                    <a:pt x="102734" y="54714"/>
                  </a:lnTo>
                  <a:lnTo>
                    <a:pt x="118925" y="54350"/>
                  </a:lnTo>
                  <a:lnTo>
                    <a:pt x="145137" y="58669"/>
                  </a:lnTo>
                  <a:lnTo>
                    <a:pt x="150571" y="40409"/>
                  </a:lnTo>
                  <a:lnTo>
                    <a:pt x="135823" y="26575"/>
                  </a:lnTo>
                  <a:lnTo>
                    <a:pt x="136640" y="0"/>
                  </a:lnTo>
                  <a:lnTo>
                    <a:pt x="159999" y="8583"/>
                  </a:lnTo>
                  <a:lnTo>
                    <a:pt x="175712" y="10228"/>
                  </a:lnTo>
                  <a:lnTo>
                    <a:pt x="197678" y="14904"/>
                  </a:lnTo>
                  <a:lnTo>
                    <a:pt x="211897" y="32928"/>
                  </a:lnTo>
                  <a:lnTo>
                    <a:pt x="240262" y="41264"/>
                  </a:lnTo>
                  <a:lnTo>
                    <a:pt x="252128" y="35422"/>
                  </a:lnTo>
                  <a:lnTo>
                    <a:pt x="269697" y="30450"/>
                  </a:lnTo>
                  <a:lnTo>
                    <a:pt x="287231" y="32243"/>
                  </a:lnTo>
                  <a:lnTo>
                    <a:pt x="309894" y="42597"/>
                  </a:lnTo>
                  <a:lnTo>
                    <a:pt x="327288" y="54248"/>
                  </a:lnTo>
                  <a:lnTo>
                    <a:pt x="341560" y="52637"/>
                  </a:lnTo>
                  <a:lnTo>
                    <a:pt x="363718" y="54771"/>
                  </a:lnTo>
                  <a:lnTo>
                    <a:pt x="374033" y="47308"/>
                  </a:lnTo>
                  <a:lnTo>
                    <a:pt x="391705" y="41245"/>
                  </a:lnTo>
                  <a:lnTo>
                    <a:pt x="402506" y="21708"/>
                  </a:lnTo>
                  <a:lnTo>
                    <a:pt x="413493" y="23417"/>
                  </a:lnTo>
                  <a:lnTo>
                    <a:pt x="427166" y="30806"/>
                  </a:lnTo>
                  <a:lnTo>
                    <a:pt x="444011" y="26868"/>
                  </a:lnTo>
                  <a:lnTo>
                    <a:pt x="449294" y="46157"/>
                  </a:lnTo>
                  <a:lnTo>
                    <a:pt x="454829" y="71878"/>
                  </a:lnTo>
                  <a:lnTo>
                    <a:pt x="465487" y="81566"/>
                  </a:lnTo>
                  <a:lnTo>
                    <a:pt x="472285" y="77541"/>
                  </a:lnTo>
                  <a:lnTo>
                    <a:pt x="490252" y="79820"/>
                  </a:lnTo>
                  <a:lnTo>
                    <a:pt x="496133" y="69471"/>
                  </a:lnTo>
                  <a:lnTo>
                    <a:pt x="513956" y="76069"/>
                  </a:lnTo>
                  <a:lnTo>
                    <a:pt x="539746" y="91894"/>
                  </a:lnTo>
                  <a:lnTo>
                    <a:pt x="543889" y="100887"/>
                  </a:lnTo>
                  <a:lnTo>
                    <a:pt x="529626" y="99372"/>
                  </a:lnTo>
                  <a:lnTo>
                    <a:pt x="508874" y="104994"/>
                  </a:lnTo>
                  <a:lnTo>
                    <a:pt x="502274" y="113166"/>
                  </a:lnTo>
                  <a:lnTo>
                    <a:pt x="500967" y="130730"/>
                  </a:lnTo>
                  <a:lnTo>
                    <a:pt x="482463" y="142712"/>
                  </a:lnTo>
                  <a:lnTo>
                    <a:pt x="474333" y="157432"/>
                  </a:lnTo>
                  <a:lnTo>
                    <a:pt x="454726" y="153921"/>
                  </a:lnTo>
                  <a:lnTo>
                    <a:pt x="444304" y="152506"/>
                  </a:lnTo>
                  <a:lnTo>
                    <a:pt x="445129" y="169315"/>
                  </a:lnTo>
                  <a:lnTo>
                    <a:pt x="455826" y="178421"/>
                  </a:lnTo>
                  <a:lnTo>
                    <a:pt x="463161" y="186415"/>
                  </a:lnTo>
                  <a:lnTo>
                    <a:pt x="456408" y="195823"/>
                  </a:lnTo>
                  <a:lnTo>
                    <a:pt x="451976" y="210228"/>
                  </a:lnTo>
                  <a:lnTo>
                    <a:pt x="437379" y="220667"/>
                  </a:lnTo>
                  <a:lnTo>
                    <a:pt x="412983" y="223691"/>
                  </a:lnTo>
                  <a:lnTo>
                    <a:pt x="390560" y="234551"/>
                  </a:lnTo>
                  <a:lnTo>
                    <a:pt x="377837" y="249504"/>
                  </a:lnTo>
                  <a:lnTo>
                    <a:pt x="366525" y="242322"/>
                  </a:lnTo>
                  <a:lnTo>
                    <a:pt x="346237" y="243918"/>
                  </a:lnTo>
                  <a:lnTo>
                    <a:pt x="313963" y="230688"/>
                  </a:lnTo>
                  <a:lnTo>
                    <a:pt x="295626" y="228237"/>
                  </a:lnTo>
                  <a:lnTo>
                    <a:pt x="275046" y="233360"/>
                  </a:lnTo>
                  <a:lnTo>
                    <a:pt x="237782" y="230323"/>
                  </a:lnTo>
                  <a:lnTo>
                    <a:pt x="219565" y="232225"/>
                  </a:lnTo>
                  <a:lnTo>
                    <a:pt x="202802" y="218210"/>
                  </a:lnTo>
                  <a:lnTo>
                    <a:pt x="184313" y="195948"/>
                  </a:lnTo>
                  <a:lnTo>
                    <a:pt x="172743" y="193942"/>
                  </a:lnTo>
                  <a:lnTo>
                    <a:pt x="145344" y="179990"/>
                  </a:lnTo>
                  <a:lnTo>
                    <a:pt x="121455" y="178120"/>
                  </a:lnTo>
                  <a:lnTo>
                    <a:pt x="99837" y="175274"/>
                  </a:lnTo>
                  <a:lnTo>
                    <a:pt x="88854" y="165013"/>
                  </a:lnTo>
                  <a:lnTo>
                    <a:pt x="81267" y="135856"/>
                  </a:lnTo>
                  <a:lnTo>
                    <a:pt x="60291" y="116896"/>
                  </a:lnTo>
                  <a:lnTo>
                    <a:pt x="32685" y="109327"/>
                  </a:lnTo>
                  <a:lnTo>
                    <a:pt x="12724" y="97300"/>
                  </a:lnTo>
                  <a:lnTo>
                    <a:pt x="0" y="8054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86" name="Polygon form 20"/>
            <p:cNvSpPr/>
            <p:nvPr/>
          </p:nvSpPr>
          <p:spPr>
            <a:xfrm>
              <a:off x="4547832" y="4297581"/>
              <a:ext cx="206369" cy="397845"/>
            </a:xfrm>
            <a:custGeom>
              <a:avLst/>
              <a:gdLst/>
              <a:ahLst/>
              <a:cxnLst/>
              <a:rect l="0" t="0" r="0" b="0"/>
              <a:pathLst>
                <a:path w="206369" h="397845">
                  <a:moveTo>
                    <a:pt x="88978" y="28543"/>
                  </a:moveTo>
                  <a:lnTo>
                    <a:pt x="103786" y="26671"/>
                  </a:lnTo>
                  <a:lnTo>
                    <a:pt x="127010" y="33678"/>
                  </a:lnTo>
                  <a:lnTo>
                    <a:pt x="132253" y="30638"/>
                  </a:lnTo>
                  <a:lnTo>
                    <a:pt x="145904" y="30104"/>
                  </a:lnTo>
                  <a:lnTo>
                    <a:pt x="153201" y="22851"/>
                  </a:lnTo>
                  <a:lnTo>
                    <a:pt x="164929" y="23331"/>
                  </a:lnTo>
                  <a:lnTo>
                    <a:pt x="186762" y="14021"/>
                  </a:lnTo>
                  <a:lnTo>
                    <a:pt x="202965" y="0"/>
                  </a:lnTo>
                  <a:lnTo>
                    <a:pt x="205659" y="10948"/>
                  </a:lnTo>
                  <a:lnTo>
                    <a:pt x="203717" y="35222"/>
                  </a:lnTo>
                  <a:lnTo>
                    <a:pt x="205046" y="56624"/>
                  </a:lnTo>
                  <a:lnTo>
                    <a:pt x="203668" y="94713"/>
                  </a:lnTo>
                  <a:lnTo>
                    <a:pt x="206369" y="106681"/>
                  </a:lnTo>
                  <a:lnTo>
                    <a:pt x="199472" y="124034"/>
                  </a:lnTo>
                  <a:lnTo>
                    <a:pt x="190829" y="140876"/>
                  </a:lnTo>
                  <a:lnTo>
                    <a:pt x="177463" y="155850"/>
                  </a:lnTo>
                  <a:lnTo>
                    <a:pt x="159122" y="164919"/>
                  </a:lnTo>
                  <a:lnTo>
                    <a:pt x="136502" y="176500"/>
                  </a:lnTo>
                  <a:lnTo>
                    <a:pt x="112871" y="202370"/>
                  </a:lnTo>
                  <a:lnTo>
                    <a:pt x="105138" y="206729"/>
                  </a:lnTo>
                  <a:lnTo>
                    <a:pt x="90466" y="223852"/>
                  </a:lnTo>
                  <a:lnTo>
                    <a:pt x="82135" y="229383"/>
                  </a:lnTo>
                  <a:lnTo>
                    <a:pt x="79254" y="246686"/>
                  </a:lnTo>
                  <a:lnTo>
                    <a:pt x="86958" y="265187"/>
                  </a:lnTo>
                  <a:lnTo>
                    <a:pt x="89609" y="279480"/>
                  </a:lnTo>
                  <a:lnTo>
                    <a:pt x="89258" y="286751"/>
                  </a:lnTo>
                  <a:lnTo>
                    <a:pt x="92734" y="285578"/>
                  </a:lnTo>
                  <a:lnTo>
                    <a:pt x="90196" y="309398"/>
                  </a:lnTo>
                  <a:lnTo>
                    <a:pt x="86135" y="320644"/>
                  </a:lnTo>
                  <a:lnTo>
                    <a:pt x="90255" y="324861"/>
                  </a:lnTo>
                  <a:lnTo>
                    <a:pt x="86531" y="334930"/>
                  </a:lnTo>
                  <a:lnTo>
                    <a:pt x="77823" y="343463"/>
                  </a:lnTo>
                  <a:lnTo>
                    <a:pt x="61449" y="351460"/>
                  </a:lnTo>
                  <a:lnTo>
                    <a:pt x="37519" y="364297"/>
                  </a:lnTo>
                  <a:lnTo>
                    <a:pt x="28441" y="373160"/>
                  </a:lnTo>
                  <a:lnTo>
                    <a:pt x="29153" y="383401"/>
                  </a:lnTo>
                  <a:lnTo>
                    <a:pt x="33827" y="385098"/>
                  </a:lnTo>
                  <a:lnTo>
                    <a:pt x="31043" y="397845"/>
                  </a:lnTo>
                  <a:lnTo>
                    <a:pt x="16784" y="397450"/>
                  </a:lnTo>
                  <a:lnTo>
                    <a:pt x="16121" y="386707"/>
                  </a:lnTo>
                  <a:lnTo>
                    <a:pt x="14276" y="375794"/>
                  </a:lnTo>
                  <a:lnTo>
                    <a:pt x="13407" y="367066"/>
                  </a:lnTo>
                  <a:lnTo>
                    <a:pt x="19028" y="340065"/>
                  </a:lnTo>
                  <a:lnTo>
                    <a:pt x="15456" y="322773"/>
                  </a:lnTo>
                  <a:lnTo>
                    <a:pt x="8888" y="288531"/>
                  </a:lnTo>
                  <a:lnTo>
                    <a:pt x="31024" y="261211"/>
                  </a:lnTo>
                  <a:lnTo>
                    <a:pt x="37305" y="243762"/>
                  </a:lnTo>
                  <a:lnTo>
                    <a:pt x="40359" y="241583"/>
                  </a:lnTo>
                  <a:lnTo>
                    <a:pt x="43501" y="227316"/>
                  </a:lnTo>
                  <a:lnTo>
                    <a:pt x="40883" y="220095"/>
                  </a:lnTo>
                  <a:lnTo>
                    <a:pt x="42877" y="201964"/>
                  </a:lnTo>
                  <a:lnTo>
                    <a:pt x="47686" y="185175"/>
                  </a:lnTo>
                  <a:lnTo>
                    <a:pt x="49451" y="154447"/>
                  </a:lnTo>
                  <a:lnTo>
                    <a:pt x="39812" y="146560"/>
                  </a:lnTo>
                  <a:lnTo>
                    <a:pt x="30668" y="144721"/>
                  </a:lnTo>
                  <a:lnTo>
                    <a:pt x="26803" y="138682"/>
                  </a:lnTo>
                  <a:lnTo>
                    <a:pt x="18069" y="133490"/>
                  </a:lnTo>
                  <a:lnTo>
                    <a:pt x="1844" y="133848"/>
                  </a:lnTo>
                  <a:lnTo>
                    <a:pt x="1030" y="124790"/>
                  </a:lnTo>
                  <a:lnTo>
                    <a:pt x="0" y="107513"/>
                  </a:lnTo>
                  <a:lnTo>
                    <a:pt x="60046" y="87931"/>
                  </a:lnTo>
                  <a:lnTo>
                    <a:pt x="70692" y="99673"/>
                  </a:lnTo>
                  <a:lnTo>
                    <a:pt x="76163" y="97482"/>
                  </a:lnTo>
                  <a:lnTo>
                    <a:pt x="83537" y="103691"/>
                  </a:lnTo>
                  <a:lnTo>
                    <a:pt x="84155" y="113436"/>
                  </a:lnTo>
                  <a:lnTo>
                    <a:pt x="79454" y="124699"/>
                  </a:lnTo>
                  <a:lnTo>
                    <a:pt x="79931" y="141837"/>
                  </a:lnTo>
                  <a:lnTo>
                    <a:pt x="91700" y="156961"/>
                  </a:lnTo>
                  <a:lnTo>
                    <a:pt x="98627" y="140152"/>
                  </a:lnTo>
                  <a:lnTo>
                    <a:pt x="107331" y="135109"/>
                  </a:lnTo>
                  <a:lnTo>
                    <a:pt x="107432" y="103836"/>
                  </a:lnTo>
                  <a:lnTo>
                    <a:pt x="100186" y="86191"/>
                  </a:lnTo>
                  <a:lnTo>
                    <a:pt x="93538" y="78301"/>
                  </a:lnTo>
                  <a:lnTo>
                    <a:pt x="86749" y="78604"/>
                  </a:lnTo>
                  <a:lnTo>
                    <a:pt x="82725" y="46977"/>
                  </a:lnTo>
                  <a:lnTo>
                    <a:pt x="88978" y="2854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87" name="Polygon form 21"/>
            <p:cNvSpPr/>
            <p:nvPr/>
          </p:nvSpPr>
          <p:spPr>
            <a:xfrm>
              <a:off x="3632735" y="3384909"/>
              <a:ext cx="234143" cy="308252"/>
            </a:xfrm>
            <a:custGeom>
              <a:avLst/>
              <a:gdLst/>
              <a:ahLst/>
              <a:cxnLst/>
              <a:rect l="0" t="0" r="0" b="0"/>
              <a:pathLst>
                <a:path w="234143" h="308252">
                  <a:moveTo>
                    <a:pt x="90464" y="308252"/>
                  </a:moveTo>
                  <a:lnTo>
                    <a:pt x="77937" y="291629"/>
                  </a:lnTo>
                  <a:lnTo>
                    <a:pt x="66551" y="273825"/>
                  </a:lnTo>
                  <a:lnTo>
                    <a:pt x="53809" y="267383"/>
                  </a:lnTo>
                  <a:lnTo>
                    <a:pt x="44708" y="260249"/>
                  </a:lnTo>
                  <a:lnTo>
                    <a:pt x="33869" y="260473"/>
                  </a:lnTo>
                  <a:lnTo>
                    <a:pt x="24264" y="265701"/>
                  </a:lnTo>
                  <a:lnTo>
                    <a:pt x="14674" y="263576"/>
                  </a:lnTo>
                  <a:lnTo>
                    <a:pt x="7816" y="271296"/>
                  </a:lnTo>
                  <a:lnTo>
                    <a:pt x="6498" y="258268"/>
                  </a:lnTo>
                  <a:lnTo>
                    <a:pt x="12250" y="246378"/>
                  </a:lnTo>
                  <a:lnTo>
                    <a:pt x="15323" y="223640"/>
                  </a:lnTo>
                  <a:lnTo>
                    <a:pt x="13930" y="199753"/>
                  </a:lnTo>
                  <a:lnTo>
                    <a:pt x="11994" y="187731"/>
                  </a:lnTo>
                  <a:lnTo>
                    <a:pt x="14319" y="175692"/>
                  </a:lnTo>
                  <a:lnTo>
                    <a:pt x="9745" y="164181"/>
                  </a:lnTo>
                  <a:lnTo>
                    <a:pt x="0" y="153691"/>
                  </a:lnTo>
                  <a:lnTo>
                    <a:pt x="4486" y="145654"/>
                  </a:lnTo>
                  <a:lnTo>
                    <a:pt x="79572" y="146173"/>
                  </a:lnTo>
                  <a:lnTo>
                    <a:pt x="76980" y="111285"/>
                  </a:lnTo>
                  <a:lnTo>
                    <a:pt x="82032" y="98904"/>
                  </a:lnTo>
                  <a:lnTo>
                    <a:pt x="99960" y="96816"/>
                  </a:lnTo>
                  <a:lnTo>
                    <a:pt x="101245" y="35038"/>
                  </a:lnTo>
                  <a:lnTo>
                    <a:pt x="163259" y="36555"/>
                  </a:lnTo>
                  <a:lnTo>
                    <a:pt x="164198" y="0"/>
                  </a:lnTo>
                  <a:lnTo>
                    <a:pt x="234143" y="58618"/>
                  </a:lnTo>
                  <a:lnTo>
                    <a:pt x="205108" y="58988"/>
                  </a:lnTo>
                  <a:lnTo>
                    <a:pt x="212792" y="163145"/>
                  </a:lnTo>
                  <a:lnTo>
                    <a:pt x="220977" y="267294"/>
                  </a:lnTo>
                  <a:lnTo>
                    <a:pt x="224313" y="270272"/>
                  </a:lnTo>
                  <a:lnTo>
                    <a:pt x="219841" y="287160"/>
                  </a:lnTo>
                  <a:lnTo>
                    <a:pt x="141814" y="287386"/>
                  </a:lnTo>
                  <a:lnTo>
                    <a:pt x="138815" y="292747"/>
                  </a:lnTo>
                  <a:lnTo>
                    <a:pt x="131319" y="291127"/>
                  </a:lnTo>
                  <a:lnTo>
                    <a:pt x="120271" y="295874"/>
                  </a:lnTo>
                  <a:lnTo>
                    <a:pt x="106802" y="289115"/>
                  </a:lnTo>
                  <a:lnTo>
                    <a:pt x="100628" y="289654"/>
                  </a:lnTo>
                  <a:lnTo>
                    <a:pt x="97097" y="303869"/>
                  </a:lnTo>
                  <a:lnTo>
                    <a:pt x="90464" y="30825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88" name="Polygon form 22"/>
            <p:cNvSpPr/>
            <p:nvPr/>
          </p:nvSpPr>
          <p:spPr>
            <a:xfrm>
              <a:off x="4532954" y="4103087"/>
              <a:ext cx="33959" cy="52175"/>
            </a:xfrm>
            <a:custGeom>
              <a:avLst/>
              <a:gdLst/>
              <a:ahLst/>
              <a:cxnLst/>
              <a:rect l="0" t="0" r="0" b="0"/>
              <a:pathLst>
                <a:path w="33959" h="52175">
                  <a:moveTo>
                    <a:pt x="5775" y="52175"/>
                  </a:moveTo>
                  <a:lnTo>
                    <a:pt x="4861" y="22918"/>
                  </a:lnTo>
                  <a:lnTo>
                    <a:pt x="0" y="11883"/>
                  </a:lnTo>
                  <a:lnTo>
                    <a:pt x="11965" y="13806"/>
                  </a:lnTo>
                  <a:lnTo>
                    <a:pt x="18117" y="0"/>
                  </a:lnTo>
                  <a:lnTo>
                    <a:pt x="28591" y="1598"/>
                  </a:lnTo>
                  <a:lnTo>
                    <a:pt x="29657" y="11155"/>
                  </a:lnTo>
                  <a:lnTo>
                    <a:pt x="33856" y="16662"/>
                  </a:lnTo>
                  <a:lnTo>
                    <a:pt x="33959" y="24551"/>
                  </a:lnTo>
                  <a:lnTo>
                    <a:pt x="29038" y="29621"/>
                  </a:lnTo>
                  <a:lnTo>
                    <a:pt x="21212" y="42263"/>
                  </a:lnTo>
                  <a:lnTo>
                    <a:pt x="13943" y="51038"/>
                  </a:lnTo>
                  <a:lnTo>
                    <a:pt x="5775" y="5217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89" name="Polygon form 23"/>
            <p:cNvSpPr/>
            <p:nvPr/>
          </p:nvSpPr>
          <p:spPr>
            <a:xfrm>
              <a:off x="4597920" y="4270308"/>
              <a:ext cx="57344" cy="184233"/>
            </a:xfrm>
            <a:custGeom>
              <a:avLst/>
              <a:gdLst/>
              <a:ahLst/>
              <a:cxnLst/>
              <a:rect l="0" t="0" r="0" b="0"/>
              <a:pathLst>
                <a:path w="57344" h="184233">
                  <a:moveTo>
                    <a:pt x="38890" y="55816"/>
                  </a:moveTo>
                  <a:lnTo>
                    <a:pt x="32637" y="74249"/>
                  </a:lnTo>
                  <a:lnTo>
                    <a:pt x="36661" y="105877"/>
                  </a:lnTo>
                  <a:lnTo>
                    <a:pt x="43450" y="105573"/>
                  </a:lnTo>
                  <a:lnTo>
                    <a:pt x="50098" y="113463"/>
                  </a:lnTo>
                  <a:lnTo>
                    <a:pt x="57344" y="131109"/>
                  </a:lnTo>
                  <a:lnTo>
                    <a:pt x="57243" y="162382"/>
                  </a:lnTo>
                  <a:lnTo>
                    <a:pt x="48539" y="167425"/>
                  </a:lnTo>
                  <a:lnTo>
                    <a:pt x="41612" y="184233"/>
                  </a:lnTo>
                  <a:lnTo>
                    <a:pt x="29843" y="169109"/>
                  </a:lnTo>
                  <a:lnTo>
                    <a:pt x="29366" y="151971"/>
                  </a:lnTo>
                  <a:lnTo>
                    <a:pt x="34067" y="140709"/>
                  </a:lnTo>
                  <a:lnTo>
                    <a:pt x="33449" y="130963"/>
                  </a:lnTo>
                  <a:lnTo>
                    <a:pt x="26075" y="124755"/>
                  </a:lnTo>
                  <a:lnTo>
                    <a:pt x="20604" y="126945"/>
                  </a:lnTo>
                  <a:lnTo>
                    <a:pt x="9958" y="115203"/>
                  </a:lnTo>
                  <a:lnTo>
                    <a:pt x="0" y="108840"/>
                  </a:lnTo>
                  <a:lnTo>
                    <a:pt x="6934" y="86321"/>
                  </a:lnTo>
                  <a:lnTo>
                    <a:pt x="13444" y="77908"/>
                  </a:lnTo>
                  <a:lnTo>
                    <a:pt x="10511" y="57759"/>
                  </a:lnTo>
                  <a:lnTo>
                    <a:pt x="15198" y="38092"/>
                  </a:lnTo>
                  <a:lnTo>
                    <a:pt x="18777" y="31528"/>
                  </a:lnTo>
                  <a:lnTo>
                    <a:pt x="14501" y="10881"/>
                  </a:lnTo>
                  <a:lnTo>
                    <a:pt x="5583" y="0"/>
                  </a:lnTo>
                  <a:lnTo>
                    <a:pt x="24684" y="4626"/>
                  </a:lnTo>
                  <a:lnTo>
                    <a:pt x="28408" y="11365"/>
                  </a:lnTo>
                  <a:lnTo>
                    <a:pt x="34669" y="22732"/>
                  </a:lnTo>
                  <a:lnTo>
                    <a:pt x="38890" y="5581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0" name="Polygon form 24"/>
            <p:cNvSpPr/>
            <p:nvPr/>
          </p:nvSpPr>
          <p:spPr>
            <a:xfrm>
              <a:off x="6124515" y="3862509"/>
              <a:ext cx="183529" cy="163328"/>
            </a:xfrm>
            <a:custGeom>
              <a:avLst/>
              <a:gdLst/>
              <a:ahLst/>
              <a:cxnLst/>
              <a:rect l="0" t="0" r="0" b="0"/>
              <a:pathLst>
                <a:path w="183529" h="163328">
                  <a:moveTo>
                    <a:pt x="173995" y="64582"/>
                  </a:moveTo>
                  <a:lnTo>
                    <a:pt x="159982" y="73775"/>
                  </a:lnTo>
                  <a:lnTo>
                    <a:pt x="142661" y="69476"/>
                  </a:lnTo>
                  <a:lnTo>
                    <a:pt x="120004" y="69690"/>
                  </a:lnTo>
                  <a:lnTo>
                    <a:pt x="114571" y="99816"/>
                  </a:lnTo>
                  <a:lnTo>
                    <a:pt x="107317" y="109057"/>
                  </a:lnTo>
                  <a:lnTo>
                    <a:pt x="98163" y="145832"/>
                  </a:lnTo>
                  <a:lnTo>
                    <a:pt x="82158" y="151502"/>
                  </a:lnTo>
                  <a:lnTo>
                    <a:pt x="63363" y="144177"/>
                  </a:lnTo>
                  <a:lnTo>
                    <a:pt x="53939" y="146514"/>
                  </a:lnTo>
                  <a:lnTo>
                    <a:pt x="42621" y="159835"/>
                  </a:lnTo>
                  <a:lnTo>
                    <a:pt x="29998" y="157969"/>
                  </a:lnTo>
                  <a:lnTo>
                    <a:pt x="17320" y="163328"/>
                  </a:lnTo>
                  <a:lnTo>
                    <a:pt x="3638" y="148553"/>
                  </a:lnTo>
                  <a:lnTo>
                    <a:pt x="0" y="131064"/>
                  </a:lnTo>
                  <a:lnTo>
                    <a:pt x="14657" y="139985"/>
                  </a:lnTo>
                  <a:lnTo>
                    <a:pt x="29805" y="135026"/>
                  </a:lnTo>
                  <a:lnTo>
                    <a:pt x="33174" y="112783"/>
                  </a:lnTo>
                  <a:lnTo>
                    <a:pt x="41430" y="107780"/>
                  </a:lnTo>
                  <a:lnTo>
                    <a:pt x="64869" y="101931"/>
                  </a:lnTo>
                  <a:lnTo>
                    <a:pt x="78128" y="80988"/>
                  </a:lnTo>
                  <a:lnTo>
                    <a:pt x="86949" y="64229"/>
                  </a:lnTo>
                  <a:lnTo>
                    <a:pt x="96643" y="77812"/>
                  </a:lnTo>
                  <a:lnTo>
                    <a:pt x="100319" y="68782"/>
                  </a:lnTo>
                  <a:lnTo>
                    <a:pt x="109781" y="69525"/>
                  </a:lnTo>
                  <a:lnTo>
                    <a:pt x="109959" y="52643"/>
                  </a:lnTo>
                  <a:lnTo>
                    <a:pt x="110007" y="39623"/>
                  </a:lnTo>
                  <a:lnTo>
                    <a:pt x="123833" y="21040"/>
                  </a:lnTo>
                  <a:lnTo>
                    <a:pt x="132056" y="215"/>
                  </a:lnTo>
                  <a:lnTo>
                    <a:pt x="139997" y="0"/>
                  </a:lnTo>
                  <a:lnTo>
                    <a:pt x="151227" y="13243"/>
                  </a:lnTo>
                  <a:lnTo>
                    <a:pt x="153032" y="24753"/>
                  </a:lnTo>
                  <a:lnTo>
                    <a:pt x="166541" y="31969"/>
                  </a:lnTo>
                  <a:lnTo>
                    <a:pt x="183529" y="39744"/>
                  </a:lnTo>
                  <a:lnTo>
                    <a:pt x="182824" y="50175"/>
                  </a:lnTo>
                  <a:lnTo>
                    <a:pt x="169695" y="51651"/>
                  </a:lnTo>
                  <a:lnTo>
                    <a:pt x="173995" y="64582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1" name="Polygon form 25"/>
            <p:cNvSpPr/>
            <p:nvPr/>
          </p:nvSpPr>
          <p:spPr>
            <a:xfrm>
              <a:off x="5930352" y="3874685"/>
              <a:ext cx="87493" cy="139616"/>
            </a:xfrm>
            <a:custGeom>
              <a:avLst/>
              <a:gdLst/>
              <a:ahLst/>
              <a:cxnLst/>
              <a:rect l="0" t="0" r="0" b="0"/>
              <a:pathLst>
                <a:path w="87493" h="139616">
                  <a:moveTo>
                    <a:pt x="19924" y="11109"/>
                  </a:moveTo>
                  <a:lnTo>
                    <a:pt x="22319" y="24353"/>
                  </a:lnTo>
                  <a:lnTo>
                    <a:pt x="35121" y="21125"/>
                  </a:lnTo>
                  <a:lnTo>
                    <a:pt x="40863" y="10428"/>
                  </a:lnTo>
                  <a:lnTo>
                    <a:pt x="45550" y="12791"/>
                  </a:lnTo>
                  <a:lnTo>
                    <a:pt x="58166" y="28287"/>
                  </a:lnTo>
                  <a:lnTo>
                    <a:pt x="67414" y="45550"/>
                  </a:lnTo>
                  <a:lnTo>
                    <a:pt x="69410" y="62995"/>
                  </a:lnTo>
                  <a:lnTo>
                    <a:pt x="67823" y="74803"/>
                  </a:lnTo>
                  <a:lnTo>
                    <a:pt x="70089" y="83703"/>
                  </a:lnTo>
                  <a:lnTo>
                    <a:pt x="72050" y="99040"/>
                  </a:lnTo>
                  <a:lnTo>
                    <a:pt x="79207" y="106152"/>
                  </a:lnTo>
                  <a:lnTo>
                    <a:pt x="87493" y="129072"/>
                  </a:lnTo>
                  <a:lnTo>
                    <a:pt x="87258" y="137851"/>
                  </a:lnTo>
                  <a:lnTo>
                    <a:pt x="73285" y="139616"/>
                  </a:lnTo>
                  <a:lnTo>
                    <a:pt x="54278" y="120476"/>
                  </a:lnTo>
                  <a:lnTo>
                    <a:pt x="30412" y="100045"/>
                  </a:lnTo>
                  <a:lnTo>
                    <a:pt x="27676" y="86889"/>
                  </a:lnTo>
                  <a:lnTo>
                    <a:pt x="15610" y="69689"/>
                  </a:lnTo>
                  <a:lnTo>
                    <a:pt x="11898" y="48331"/>
                  </a:lnTo>
                  <a:lnTo>
                    <a:pt x="4039" y="34329"/>
                  </a:lnTo>
                  <a:lnTo>
                    <a:pt x="5064" y="15524"/>
                  </a:lnTo>
                  <a:lnTo>
                    <a:pt x="0" y="4641"/>
                  </a:lnTo>
                  <a:lnTo>
                    <a:pt x="3099" y="0"/>
                  </a:lnTo>
                  <a:lnTo>
                    <a:pt x="19924" y="11109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2" name="Polygon form 26"/>
            <p:cNvSpPr/>
            <p:nvPr/>
          </p:nvSpPr>
          <p:spPr>
            <a:xfrm>
              <a:off x="4187570" y="4455220"/>
              <a:ext cx="258178" cy="292998"/>
            </a:xfrm>
            <a:custGeom>
              <a:avLst/>
              <a:gdLst/>
              <a:ahLst/>
              <a:cxnLst/>
              <a:rect l="0" t="0" r="0" b="0"/>
              <a:pathLst>
                <a:path w="258178" h="292998">
                  <a:moveTo>
                    <a:pt x="78688" y="281368"/>
                  </a:moveTo>
                  <a:lnTo>
                    <a:pt x="65622" y="263024"/>
                  </a:lnTo>
                  <a:lnTo>
                    <a:pt x="59049" y="245337"/>
                  </a:lnTo>
                  <a:lnTo>
                    <a:pt x="55875" y="221797"/>
                  </a:lnTo>
                  <a:lnTo>
                    <a:pt x="51912" y="204272"/>
                  </a:lnTo>
                  <a:lnTo>
                    <a:pt x="46942" y="167046"/>
                  </a:lnTo>
                  <a:lnTo>
                    <a:pt x="47520" y="138149"/>
                  </a:lnTo>
                  <a:lnTo>
                    <a:pt x="45511" y="124964"/>
                  </a:lnTo>
                  <a:lnTo>
                    <a:pt x="38380" y="114974"/>
                  </a:lnTo>
                  <a:lnTo>
                    <a:pt x="29080" y="94978"/>
                  </a:lnTo>
                  <a:lnTo>
                    <a:pt x="19766" y="65967"/>
                  </a:lnTo>
                  <a:lnTo>
                    <a:pt x="15943" y="50791"/>
                  </a:lnTo>
                  <a:lnTo>
                    <a:pt x="779" y="27166"/>
                  </a:lnTo>
                  <a:lnTo>
                    <a:pt x="0" y="8638"/>
                  </a:lnTo>
                  <a:lnTo>
                    <a:pt x="9422" y="4075"/>
                  </a:lnTo>
                  <a:lnTo>
                    <a:pt x="21114" y="0"/>
                  </a:lnTo>
                  <a:lnTo>
                    <a:pt x="33665" y="765"/>
                  </a:lnTo>
                  <a:lnTo>
                    <a:pt x="44949" y="11727"/>
                  </a:lnTo>
                  <a:lnTo>
                    <a:pt x="47920" y="10041"/>
                  </a:lnTo>
                  <a:lnTo>
                    <a:pt x="126460" y="9341"/>
                  </a:lnTo>
                  <a:lnTo>
                    <a:pt x="139483" y="20991"/>
                  </a:lnTo>
                  <a:lnTo>
                    <a:pt x="186186" y="24676"/>
                  </a:lnTo>
                  <a:lnTo>
                    <a:pt x="222146" y="15034"/>
                  </a:lnTo>
                  <a:lnTo>
                    <a:pt x="238233" y="9635"/>
                  </a:lnTo>
                  <a:lnTo>
                    <a:pt x="250730" y="11111"/>
                  </a:lnTo>
                  <a:lnTo>
                    <a:pt x="258124" y="16621"/>
                  </a:lnTo>
                  <a:lnTo>
                    <a:pt x="258178" y="18631"/>
                  </a:lnTo>
                  <a:lnTo>
                    <a:pt x="247024" y="24011"/>
                  </a:lnTo>
                  <a:lnTo>
                    <a:pt x="241156" y="24025"/>
                  </a:lnTo>
                  <a:lnTo>
                    <a:pt x="228393" y="33428"/>
                  </a:lnTo>
                  <a:lnTo>
                    <a:pt x="221440" y="23403"/>
                  </a:lnTo>
                  <a:lnTo>
                    <a:pt x="191278" y="31687"/>
                  </a:lnTo>
                  <a:lnTo>
                    <a:pt x="176860" y="32400"/>
                  </a:lnTo>
                  <a:lnTo>
                    <a:pt x="172563" y="118544"/>
                  </a:lnTo>
                  <a:lnTo>
                    <a:pt x="153654" y="119257"/>
                  </a:lnTo>
                  <a:lnTo>
                    <a:pt x="150257" y="189819"/>
                  </a:lnTo>
                  <a:lnTo>
                    <a:pt x="145287" y="279101"/>
                  </a:lnTo>
                  <a:lnTo>
                    <a:pt x="127866" y="291317"/>
                  </a:lnTo>
                  <a:lnTo>
                    <a:pt x="117729" y="292998"/>
                  </a:lnTo>
                  <a:lnTo>
                    <a:pt x="106232" y="288335"/>
                  </a:lnTo>
                  <a:lnTo>
                    <a:pt x="97938" y="286509"/>
                  </a:lnTo>
                  <a:lnTo>
                    <a:pt x="95320" y="276155"/>
                  </a:lnTo>
                  <a:lnTo>
                    <a:pt x="88252" y="269486"/>
                  </a:lnTo>
                  <a:lnTo>
                    <a:pt x="78688" y="281368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3" name="Polygon form 27"/>
            <p:cNvSpPr/>
            <p:nvPr/>
          </p:nvSpPr>
          <p:spPr>
            <a:xfrm>
              <a:off x="3966020" y="3479377"/>
              <a:ext cx="300001" cy="285415"/>
            </a:xfrm>
            <a:custGeom>
              <a:avLst/>
              <a:gdLst/>
              <a:ahLst/>
              <a:cxnLst/>
              <a:rect l="0" t="0" r="0" b="0"/>
              <a:pathLst>
                <a:path w="300001" h="285415">
                  <a:moveTo>
                    <a:pt x="36394" y="278675"/>
                  </a:moveTo>
                  <a:lnTo>
                    <a:pt x="36792" y="262152"/>
                  </a:lnTo>
                  <a:lnTo>
                    <a:pt x="14249" y="256688"/>
                  </a:lnTo>
                  <a:lnTo>
                    <a:pt x="13626" y="245014"/>
                  </a:lnTo>
                  <a:lnTo>
                    <a:pt x="2623" y="229262"/>
                  </a:lnTo>
                  <a:lnTo>
                    <a:pt x="0" y="218274"/>
                  </a:lnTo>
                  <a:lnTo>
                    <a:pt x="1537" y="206581"/>
                  </a:lnTo>
                  <a:lnTo>
                    <a:pt x="14012" y="205632"/>
                  </a:lnTo>
                  <a:lnTo>
                    <a:pt x="21191" y="197057"/>
                  </a:lnTo>
                  <a:lnTo>
                    <a:pt x="47724" y="194970"/>
                  </a:lnTo>
                  <a:lnTo>
                    <a:pt x="64977" y="191130"/>
                  </a:lnTo>
                  <a:lnTo>
                    <a:pt x="66543" y="176263"/>
                  </a:lnTo>
                  <a:lnTo>
                    <a:pt x="77044" y="160137"/>
                  </a:lnTo>
                  <a:lnTo>
                    <a:pt x="76550" y="104572"/>
                  </a:lnTo>
                  <a:lnTo>
                    <a:pt x="103627" y="93772"/>
                  </a:lnTo>
                  <a:lnTo>
                    <a:pt x="158544" y="46242"/>
                  </a:lnTo>
                  <a:lnTo>
                    <a:pt x="222923" y="0"/>
                  </a:lnTo>
                  <a:lnTo>
                    <a:pt x="253408" y="10273"/>
                  </a:lnTo>
                  <a:lnTo>
                    <a:pt x="264583" y="23484"/>
                  </a:lnTo>
                  <a:lnTo>
                    <a:pt x="277789" y="14439"/>
                  </a:lnTo>
                  <a:lnTo>
                    <a:pt x="283776" y="51962"/>
                  </a:lnTo>
                  <a:lnTo>
                    <a:pt x="291164" y="58208"/>
                  </a:lnTo>
                  <a:lnTo>
                    <a:pt x="291730" y="65889"/>
                  </a:lnTo>
                  <a:lnTo>
                    <a:pt x="300001" y="74131"/>
                  </a:lnTo>
                  <a:lnTo>
                    <a:pt x="296160" y="84550"/>
                  </a:lnTo>
                  <a:lnTo>
                    <a:pt x="290210" y="133605"/>
                  </a:lnTo>
                  <a:lnTo>
                    <a:pt x="290042" y="165030"/>
                  </a:lnTo>
                  <a:lnTo>
                    <a:pt x="265827" y="187897"/>
                  </a:lnTo>
                  <a:lnTo>
                    <a:pt x="258098" y="219737"/>
                  </a:lnTo>
                  <a:lnTo>
                    <a:pt x="266391" y="228659"/>
                  </a:lnTo>
                  <a:lnTo>
                    <a:pt x="266651" y="244196"/>
                  </a:lnTo>
                  <a:lnTo>
                    <a:pt x="279181" y="244715"/>
                  </a:lnTo>
                  <a:lnTo>
                    <a:pt x="277450" y="256098"/>
                  </a:lnTo>
                  <a:lnTo>
                    <a:pt x="271962" y="257500"/>
                  </a:lnTo>
                  <a:lnTo>
                    <a:pt x="271474" y="265191"/>
                  </a:lnTo>
                  <a:lnTo>
                    <a:pt x="267848" y="265735"/>
                  </a:lnTo>
                  <a:lnTo>
                    <a:pt x="254151" y="239330"/>
                  </a:lnTo>
                  <a:lnTo>
                    <a:pt x="249553" y="238382"/>
                  </a:lnTo>
                  <a:lnTo>
                    <a:pt x="234522" y="251920"/>
                  </a:lnTo>
                  <a:lnTo>
                    <a:pt x="219290" y="244911"/>
                  </a:lnTo>
                  <a:lnTo>
                    <a:pt x="208762" y="243527"/>
                  </a:lnTo>
                  <a:lnTo>
                    <a:pt x="203179" y="246929"/>
                  </a:lnTo>
                  <a:lnTo>
                    <a:pt x="191723" y="246222"/>
                  </a:lnTo>
                  <a:lnTo>
                    <a:pt x="180337" y="256531"/>
                  </a:lnTo>
                  <a:lnTo>
                    <a:pt x="170380" y="257139"/>
                  </a:lnTo>
                  <a:lnTo>
                    <a:pt x="146603" y="244705"/>
                  </a:lnTo>
                  <a:lnTo>
                    <a:pt x="137410" y="250644"/>
                  </a:lnTo>
                  <a:lnTo>
                    <a:pt x="127440" y="250247"/>
                  </a:lnTo>
                  <a:lnTo>
                    <a:pt x="120036" y="241143"/>
                  </a:lnTo>
                  <a:lnTo>
                    <a:pt x="100404" y="232164"/>
                  </a:lnTo>
                  <a:lnTo>
                    <a:pt x="79460" y="235043"/>
                  </a:lnTo>
                  <a:lnTo>
                    <a:pt x="74410" y="240266"/>
                  </a:lnTo>
                  <a:lnTo>
                    <a:pt x="71739" y="254143"/>
                  </a:lnTo>
                  <a:lnTo>
                    <a:pt x="66187" y="263875"/>
                  </a:lnTo>
                  <a:lnTo>
                    <a:pt x="64925" y="285415"/>
                  </a:lnTo>
                  <a:lnTo>
                    <a:pt x="49951" y="271540"/>
                  </a:lnTo>
                  <a:lnTo>
                    <a:pt x="42940" y="271606"/>
                  </a:lnTo>
                  <a:lnTo>
                    <a:pt x="36394" y="27867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4" name="Polygon form 28"/>
            <p:cNvSpPr/>
            <p:nvPr/>
          </p:nvSpPr>
          <p:spPr>
            <a:xfrm>
              <a:off x="4013267" y="3711540"/>
              <a:ext cx="232141" cy="232236"/>
            </a:xfrm>
            <a:custGeom>
              <a:avLst/>
              <a:gdLst/>
              <a:ahLst/>
              <a:cxnLst/>
              <a:rect l="0" t="0" r="0" b="0"/>
              <a:pathLst>
                <a:path w="232141" h="232236">
                  <a:moveTo>
                    <a:pt x="114560" y="219394"/>
                  </a:moveTo>
                  <a:lnTo>
                    <a:pt x="94124" y="228090"/>
                  </a:lnTo>
                  <a:lnTo>
                    <a:pt x="86637" y="226825"/>
                  </a:lnTo>
                  <a:lnTo>
                    <a:pt x="79072" y="232236"/>
                  </a:lnTo>
                  <a:lnTo>
                    <a:pt x="63297" y="231716"/>
                  </a:lnTo>
                  <a:lnTo>
                    <a:pt x="52703" y="216627"/>
                  </a:lnTo>
                  <a:lnTo>
                    <a:pt x="46166" y="199165"/>
                  </a:lnTo>
                  <a:lnTo>
                    <a:pt x="32176" y="183274"/>
                  </a:lnTo>
                  <a:lnTo>
                    <a:pt x="17379" y="183578"/>
                  </a:lnTo>
                  <a:lnTo>
                    <a:pt x="0" y="183571"/>
                  </a:lnTo>
                  <a:lnTo>
                    <a:pt x="1053" y="144682"/>
                  </a:lnTo>
                  <a:lnTo>
                    <a:pt x="521" y="129336"/>
                  </a:lnTo>
                  <a:lnTo>
                    <a:pt x="4186" y="114117"/>
                  </a:lnTo>
                  <a:lnTo>
                    <a:pt x="10213" y="106719"/>
                  </a:lnTo>
                  <a:lnTo>
                    <a:pt x="19681" y="91778"/>
                  </a:lnTo>
                  <a:lnTo>
                    <a:pt x="17590" y="85290"/>
                  </a:lnTo>
                  <a:lnTo>
                    <a:pt x="21414" y="75576"/>
                  </a:lnTo>
                  <a:lnTo>
                    <a:pt x="16949" y="61267"/>
                  </a:lnTo>
                  <a:lnTo>
                    <a:pt x="17678" y="53251"/>
                  </a:lnTo>
                  <a:lnTo>
                    <a:pt x="18939" y="31712"/>
                  </a:lnTo>
                  <a:lnTo>
                    <a:pt x="24492" y="21980"/>
                  </a:lnTo>
                  <a:lnTo>
                    <a:pt x="27163" y="8102"/>
                  </a:lnTo>
                  <a:lnTo>
                    <a:pt x="32213" y="2880"/>
                  </a:lnTo>
                  <a:lnTo>
                    <a:pt x="53157" y="0"/>
                  </a:lnTo>
                  <a:lnTo>
                    <a:pt x="72789" y="8979"/>
                  </a:lnTo>
                  <a:lnTo>
                    <a:pt x="80193" y="18083"/>
                  </a:lnTo>
                  <a:lnTo>
                    <a:pt x="90163" y="18480"/>
                  </a:lnTo>
                  <a:lnTo>
                    <a:pt x="99356" y="12542"/>
                  </a:lnTo>
                  <a:lnTo>
                    <a:pt x="123133" y="24976"/>
                  </a:lnTo>
                  <a:lnTo>
                    <a:pt x="133090" y="24367"/>
                  </a:lnTo>
                  <a:lnTo>
                    <a:pt x="144476" y="14058"/>
                  </a:lnTo>
                  <a:lnTo>
                    <a:pt x="155931" y="14766"/>
                  </a:lnTo>
                  <a:lnTo>
                    <a:pt x="161515" y="11364"/>
                  </a:lnTo>
                  <a:lnTo>
                    <a:pt x="172043" y="12748"/>
                  </a:lnTo>
                  <a:lnTo>
                    <a:pt x="187275" y="19756"/>
                  </a:lnTo>
                  <a:lnTo>
                    <a:pt x="202306" y="6219"/>
                  </a:lnTo>
                  <a:lnTo>
                    <a:pt x="206903" y="7167"/>
                  </a:lnTo>
                  <a:lnTo>
                    <a:pt x="220600" y="33571"/>
                  </a:lnTo>
                  <a:lnTo>
                    <a:pt x="224226" y="33028"/>
                  </a:lnTo>
                  <a:lnTo>
                    <a:pt x="232141" y="42627"/>
                  </a:lnTo>
                  <a:lnTo>
                    <a:pt x="230086" y="46996"/>
                  </a:lnTo>
                  <a:lnTo>
                    <a:pt x="229192" y="55027"/>
                  </a:lnTo>
                  <a:lnTo>
                    <a:pt x="212990" y="73757"/>
                  </a:lnTo>
                  <a:lnTo>
                    <a:pt x="208031" y="89182"/>
                  </a:lnTo>
                  <a:lnTo>
                    <a:pt x="205431" y="101740"/>
                  </a:lnTo>
                  <a:lnTo>
                    <a:pt x="201335" y="107130"/>
                  </a:lnTo>
                  <a:lnTo>
                    <a:pt x="197573" y="124041"/>
                  </a:lnTo>
                  <a:lnTo>
                    <a:pt x="187171" y="134006"/>
                  </a:lnTo>
                  <a:lnTo>
                    <a:pt x="184246" y="146229"/>
                  </a:lnTo>
                  <a:lnTo>
                    <a:pt x="179918" y="155960"/>
                  </a:lnTo>
                  <a:lnTo>
                    <a:pt x="178164" y="165999"/>
                  </a:lnTo>
                  <a:lnTo>
                    <a:pt x="164705" y="174151"/>
                  </a:lnTo>
                  <a:lnTo>
                    <a:pt x="153580" y="164243"/>
                  </a:lnTo>
                  <a:lnTo>
                    <a:pt x="146123" y="164652"/>
                  </a:lnTo>
                  <a:lnTo>
                    <a:pt x="134494" y="178792"/>
                  </a:lnTo>
                  <a:lnTo>
                    <a:pt x="128794" y="179014"/>
                  </a:lnTo>
                  <a:lnTo>
                    <a:pt x="119553" y="202310"/>
                  </a:lnTo>
                  <a:lnTo>
                    <a:pt x="114560" y="219394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5" name="Polygon form 29"/>
            <p:cNvSpPr/>
            <p:nvPr/>
          </p:nvSpPr>
          <p:spPr>
            <a:xfrm>
              <a:off x="2249049" y="3667125"/>
              <a:ext cx="94510" cy="108009"/>
            </a:xfrm>
            <a:custGeom>
              <a:avLst/>
              <a:gdLst/>
              <a:ahLst/>
              <a:cxnLst/>
              <a:rect l="0" t="0" r="0" b="0"/>
              <a:pathLst>
                <a:path w="94510" h="108009">
                  <a:moveTo>
                    <a:pt x="33127" y="98294"/>
                  </a:moveTo>
                  <a:lnTo>
                    <a:pt x="27174" y="90213"/>
                  </a:lnTo>
                  <a:lnTo>
                    <a:pt x="19120" y="79844"/>
                  </a:lnTo>
                  <a:lnTo>
                    <a:pt x="15755" y="71235"/>
                  </a:lnTo>
                  <a:lnTo>
                    <a:pt x="8428" y="63123"/>
                  </a:lnTo>
                  <a:lnTo>
                    <a:pt x="0" y="51493"/>
                  </a:lnTo>
                  <a:lnTo>
                    <a:pt x="2632" y="47621"/>
                  </a:lnTo>
                  <a:lnTo>
                    <a:pt x="5391" y="51497"/>
                  </a:lnTo>
                  <a:lnTo>
                    <a:pt x="7080" y="49738"/>
                  </a:lnTo>
                  <a:lnTo>
                    <a:pt x="13260" y="48819"/>
                  </a:lnTo>
                  <a:lnTo>
                    <a:pt x="16394" y="43088"/>
                  </a:lnTo>
                  <a:lnTo>
                    <a:pt x="19278" y="42922"/>
                  </a:lnTo>
                  <a:lnTo>
                    <a:pt x="20401" y="30474"/>
                  </a:lnTo>
                  <a:lnTo>
                    <a:pt x="25034" y="29972"/>
                  </a:lnTo>
                  <a:lnTo>
                    <a:pt x="29068" y="30238"/>
                  </a:lnTo>
                  <a:lnTo>
                    <a:pt x="34117" y="23582"/>
                  </a:lnTo>
                  <a:lnTo>
                    <a:pt x="39207" y="28811"/>
                  </a:lnTo>
                  <a:lnTo>
                    <a:pt x="41596" y="25720"/>
                  </a:lnTo>
                  <a:lnTo>
                    <a:pt x="45558" y="22792"/>
                  </a:lnTo>
                  <a:lnTo>
                    <a:pt x="53229" y="15984"/>
                  </a:lnTo>
                  <a:lnTo>
                    <a:pt x="54226" y="10795"/>
                  </a:lnTo>
                  <a:lnTo>
                    <a:pt x="56060" y="11054"/>
                  </a:lnTo>
                  <a:lnTo>
                    <a:pt x="59343" y="5079"/>
                  </a:lnTo>
                  <a:lnTo>
                    <a:pt x="61468" y="4390"/>
                  </a:lnTo>
                  <a:lnTo>
                    <a:pt x="64268" y="8317"/>
                  </a:lnTo>
                  <a:lnTo>
                    <a:pt x="68007" y="9541"/>
                  </a:lnTo>
                  <a:lnTo>
                    <a:pt x="72715" y="6428"/>
                  </a:lnTo>
                  <a:lnTo>
                    <a:pt x="77620" y="6518"/>
                  </a:lnTo>
                  <a:lnTo>
                    <a:pt x="84788" y="3372"/>
                  </a:lnTo>
                  <a:lnTo>
                    <a:pt x="87928" y="0"/>
                  </a:lnTo>
                  <a:lnTo>
                    <a:pt x="94510" y="660"/>
                  </a:lnTo>
                  <a:lnTo>
                    <a:pt x="92524" y="3041"/>
                  </a:lnTo>
                  <a:lnTo>
                    <a:pt x="90807" y="8642"/>
                  </a:lnTo>
                  <a:lnTo>
                    <a:pt x="91618" y="17901"/>
                  </a:lnTo>
                  <a:lnTo>
                    <a:pt x="86077" y="26390"/>
                  </a:lnTo>
                  <a:lnTo>
                    <a:pt x="82763" y="36489"/>
                  </a:lnTo>
                  <a:lnTo>
                    <a:pt x="80830" y="47584"/>
                  </a:lnTo>
                  <a:lnTo>
                    <a:pt x="81135" y="54102"/>
                  </a:lnTo>
                  <a:lnTo>
                    <a:pt x="80367" y="65462"/>
                  </a:lnTo>
                  <a:lnTo>
                    <a:pt x="77117" y="67885"/>
                  </a:lnTo>
                  <a:lnTo>
                    <a:pt x="74145" y="78640"/>
                  </a:lnTo>
                  <a:lnTo>
                    <a:pt x="74799" y="85325"/>
                  </a:lnTo>
                  <a:lnTo>
                    <a:pt x="70149" y="91708"/>
                  </a:lnTo>
                  <a:lnTo>
                    <a:pt x="70384" y="98543"/>
                  </a:lnTo>
                  <a:lnTo>
                    <a:pt x="72981" y="102736"/>
                  </a:lnTo>
                  <a:lnTo>
                    <a:pt x="67788" y="108009"/>
                  </a:lnTo>
                  <a:lnTo>
                    <a:pt x="62174" y="106236"/>
                  </a:lnTo>
                  <a:lnTo>
                    <a:pt x="59432" y="100988"/>
                  </a:lnTo>
                  <a:lnTo>
                    <a:pt x="53437" y="98779"/>
                  </a:lnTo>
                  <a:lnTo>
                    <a:pt x="48618" y="101998"/>
                  </a:lnTo>
                  <a:lnTo>
                    <a:pt x="36400" y="95091"/>
                  </a:lnTo>
                  <a:lnTo>
                    <a:pt x="33127" y="9829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6" name="Polygon form 30"/>
            <p:cNvSpPr/>
            <p:nvPr/>
          </p:nvSpPr>
          <p:spPr>
            <a:xfrm>
              <a:off x="4014375" y="2754988"/>
              <a:ext cx="59814" cy="65293"/>
            </a:xfrm>
            <a:custGeom>
              <a:avLst/>
              <a:gdLst/>
              <a:ahLst/>
              <a:cxnLst/>
              <a:rect l="0" t="0" r="0" b="0"/>
              <a:pathLst>
                <a:path w="59814" h="65293">
                  <a:moveTo>
                    <a:pt x="43136" y="0"/>
                  </a:moveTo>
                  <a:lnTo>
                    <a:pt x="56467" y="616"/>
                  </a:lnTo>
                  <a:lnTo>
                    <a:pt x="59814" y="8758"/>
                  </a:lnTo>
                  <a:lnTo>
                    <a:pt x="56724" y="30868"/>
                  </a:lnTo>
                  <a:lnTo>
                    <a:pt x="52975" y="39970"/>
                  </a:lnTo>
                  <a:lnTo>
                    <a:pt x="43213" y="40025"/>
                  </a:lnTo>
                  <a:lnTo>
                    <a:pt x="46852" y="65293"/>
                  </a:lnTo>
                  <a:lnTo>
                    <a:pt x="37656" y="59697"/>
                  </a:lnTo>
                  <a:lnTo>
                    <a:pt x="26990" y="49176"/>
                  </a:lnTo>
                  <a:lnTo>
                    <a:pt x="11995" y="54239"/>
                  </a:lnTo>
                  <a:lnTo>
                    <a:pt x="0" y="52377"/>
                  </a:lnTo>
                  <a:lnTo>
                    <a:pt x="8263" y="45726"/>
                  </a:lnTo>
                  <a:lnTo>
                    <a:pt x="21523" y="10188"/>
                  </a:lnTo>
                  <a:lnTo>
                    <a:pt x="43136" y="0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7" name="Polygon form 31"/>
            <p:cNvSpPr/>
            <p:nvPr/>
          </p:nvSpPr>
          <p:spPr>
            <a:xfrm>
              <a:off x="4033261" y="2324707"/>
              <a:ext cx="334539" cy="319991"/>
            </a:xfrm>
            <a:custGeom>
              <a:avLst/>
              <a:gdLst/>
              <a:ahLst/>
              <a:cxnLst/>
              <a:rect l="0" t="0" r="0" b="0"/>
              <a:pathLst>
                <a:path w="334539" h="319991">
                  <a:moveTo>
                    <a:pt x="286330" y="0"/>
                  </a:moveTo>
                  <a:lnTo>
                    <a:pt x="331033" y="16595"/>
                  </a:lnTo>
                  <a:lnTo>
                    <a:pt x="316219" y="23436"/>
                  </a:lnTo>
                  <a:lnTo>
                    <a:pt x="334539" y="38163"/>
                  </a:lnTo>
                  <a:lnTo>
                    <a:pt x="314844" y="48356"/>
                  </a:lnTo>
                  <a:lnTo>
                    <a:pt x="304790" y="50825"/>
                  </a:lnTo>
                  <a:lnTo>
                    <a:pt x="306049" y="33831"/>
                  </a:lnTo>
                  <a:lnTo>
                    <a:pt x="286990" y="24663"/>
                  </a:lnTo>
                  <a:lnTo>
                    <a:pt x="268814" y="33255"/>
                  </a:lnTo>
                  <a:lnTo>
                    <a:pt x="266428" y="51024"/>
                  </a:lnTo>
                  <a:lnTo>
                    <a:pt x="256163" y="61933"/>
                  </a:lnTo>
                  <a:lnTo>
                    <a:pt x="240723" y="56401"/>
                  </a:lnTo>
                  <a:lnTo>
                    <a:pt x="223688" y="57920"/>
                  </a:lnTo>
                  <a:lnTo>
                    <a:pt x="206611" y="45456"/>
                  </a:lnTo>
                  <a:lnTo>
                    <a:pt x="199892" y="51953"/>
                  </a:lnTo>
                  <a:lnTo>
                    <a:pt x="191883" y="53080"/>
                  </a:lnTo>
                  <a:lnTo>
                    <a:pt x="192679" y="68957"/>
                  </a:lnTo>
                  <a:lnTo>
                    <a:pt x="166935" y="65490"/>
                  </a:lnTo>
                  <a:lnTo>
                    <a:pt x="165453" y="78957"/>
                  </a:lnTo>
                  <a:lnTo>
                    <a:pt x="152545" y="79059"/>
                  </a:lnTo>
                  <a:lnTo>
                    <a:pt x="146017" y="96326"/>
                  </a:lnTo>
                  <a:lnTo>
                    <a:pt x="135784" y="123224"/>
                  </a:lnTo>
                  <a:lnTo>
                    <a:pt x="118061" y="157397"/>
                  </a:lnTo>
                  <a:lnTo>
                    <a:pt x="124098" y="165576"/>
                  </a:lnTo>
                  <a:lnTo>
                    <a:pt x="120194" y="175188"/>
                  </a:lnTo>
                  <a:lnTo>
                    <a:pt x="106044" y="174927"/>
                  </a:lnTo>
                  <a:lnTo>
                    <a:pt x="98898" y="197639"/>
                  </a:lnTo>
                  <a:lnTo>
                    <a:pt x="102685" y="229658"/>
                  </a:lnTo>
                  <a:lnTo>
                    <a:pt x="113185" y="241787"/>
                  </a:lnTo>
                  <a:lnTo>
                    <a:pt x="110846" y="270192"/>
                  </a:lnTo>
                  <a:lnTo>
                    <a:pt x="99765" y="286847"/>
                  </a:lnTo>
                  <a:lnTo>
                    <a:pt x="94202" y="300807"/>
                  </a:lnTo>
                  <a:lnTo>
                    <a:pt x="82960" y="286091"/>
                  </a:lnTo>
                  <a:lnTo>
                    <a:pt x="54865" y="314212"/>
                  </a:lnTo>
                  <a:lnTo>
                    <a:pt x="34804" y="319991"/>
                  </a:lnTo>
                  <a:lnTo>
                    <a:pt x="13177" y="307812"/>
                  </a:lnTo>
                  <a:lnTo>
                    <a:pt x="6774" y="281901"/>
                  </a:lnTo>
                  <a:lnTo>
                    <a:pt x="0" y="226249"/>
                  </a:lnTo>
                  <a:lnTo>
                    <a:pt x="12773" y="210667"/>
                  </a:lnTo>
                  <a:lnTo>
                    <a:pt x="49742" y="190191"/>
                  </a:lnTo>
                  <a:lnTo>
                    <a:pt x="76014" y="165079"/>
                  </a:lnTo>
                  <a:lnTo>
                    <a:pt x="98577" y="131229"/>
                  </a:lnTo>
                  <a:lnTo>
                    <a:pt x="126188" y="84310"/>
                  </a:lnTo>
                  <a:lnTo>
                    <a:pt x="146205" y="65885"/>
                  </a:lnTo>
                  <a:lnTo>
                    <a:pt x="177717" y="35141"/>
                  </a:lnTo>
                  <a:lnTo>
                    <a:pt x="204321" y="24130"/>
                  </a:lnTo>
                  <a:lnTo>
                    <a:pt x="225870" y="25020"/>
                  </a:lnTo>
                  <a:lnTo>
                    <a:pt x="241156" y="4714"/>
                  </a:lnTo>
                  <a:lnTo>
                    <a:pt x="264665" y="5295"/>
                  </a:lnTo>
                  <a:lnTo>
                    <a:pt x="286330" y="0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8" name="Polygon form 32"/>
            <p:cNvSpPr/>
            <p:nvPr/>
          </p:nvSpPr>
          <p:spPr>
            <a:xfrm>
              <a:off x="4072410" y="2113936"/>
              <a:ext cx="122893" cy="79070"/>
            </a:xfrm>
            <a:custGeom>
              <a:avLst/>
              <a:gdLst/>
              <a:ahLst/>
              <a:cxnLst/>
              <a:rect l="0" t="0" r="0" b="0"/>
              <a:pathLst>
                <a:path w="122893" h="79070">
                  <a:moveTo>
                    <a:pt x="83483" y="8238"/>
                  </a:moveTo>
                  <a:lnTo>
                    <a:pt x="122893" y="25674"/>
                  </a:lnTo>
                  <a:lnTo>
                    <a:pt x="97429" y="35516"/>
                  </a:lnTo>
                  <a:lnTo>
                    <a:pt x="94792" y="53293"/>
                  </a:lnTo>
                  <a:lnTo>
                    <a:pt x="85820" y="57960"/>
                  </a:lnTo>
                  <a:lnTo>
                    <a:pt x="84021" y="77964"/>
                  </a:lnTo>
                  <a:lnTo>
                    <a:pt x="70384" y="79070"/>
                  </a:lnTo>
                  <a:lnTo>
                    <a:pt x="43648" y="64651"/>
                  </a:lnTo>
                  <a:lnTo>
                    <a:pt x="52589" y="55990"/>
                  </a:lnTo>
                  <a:lnTo>
                    <a:pt x="34805" y="49191"/>
                  </a:lnTo>
                  <a:lnTo>
                    <a:pt x="10645" y="29034"/>
                  </a:lnTo>
                  <a:lnTo>
                    <a:pt x="0" y="10227"/>
                  </a:lnTo>
                  <a:lnTo>
                    <a:pt x="28002" y="1374"/>
                  </a:lnTo>
                  <a:lnTo>
                    <a:pt x="35097" y="9751"/>
                  </a:lnTo>
                  <a:lnTo>
                    <a:pt x="50312" y="9269"/>
                  </a:lnTo>
                  <a:lnTo>
                    <a:pt x="52976" y="1003"/>
                  </a:lnTo>
                  <a:lnTo>
                    <a:pt x="68417" y="0"/>
                  </a:lnTo>
                  <a:lnTo>
                    <a:pt x="83483" y="8238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9" name="Polygon form 33"/>
            <p:cNvSpPr/>
            <p:nvPr/>
          </p:nvSpPr>
          <p:spPr>
            <a:xfrm>
              <a:off x="4143589" y="2098570"/>
              <a:ext cx="107560" cy="30141"/>
            </a:xfrm>
            <a:custGeom>
              <a:avLst/>
              <a:gdLst/>
              <a:ahLst/>
              <a:cxnLst/>
              <a:rect l="0" t="0" r="0" b="0"/>
              <a:pathLst>
                <a:path w="107560" h="30141">
                  <a:moveTo>
                    <a:pt x="84451" y="5578"/>
                  </a:moveTo>
                  <a:lnTo>
                    <a:pt x="107560" y="13625"/>
                  </a:lnTo>
                  <a:lnTo>
                    <a:pt x="95559" y="26801"/>
                  </a:lnTo>
                  <a:lnTo>
                    <a:pt x="65162" y="30141"/>
                  </a:lnTo>
                  <a:lnTo>
                    <a:pt x="32524" y="26596"/>
                  </a:lnTo>
                  <a:lnTo>
                    <a:pt x="29169" y="20002"/>
                  </a:lnTo>
                  <a:lnTo>
                    <a:pt x="13785" y="19775"/>
                  </a:lnTo>
                  <a:lnTo>
                    <a:pt x="0" y="8876"/>
                  </a:lnTo>
                  <a:lnTo>
                    <a:pt x="31002" y="1771"/>
                  </a:lnTo>
                  <a:lnTo>
                    <a:pt x="47591" y="7337"/>
                  </a:lnTo>
                  <a:lnTo>
                    <a:pt x="56384" y="0"/>
                  </a:lnTo>
                  <a:lnTo>
                    <a:pt x="84451" y="5578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0" name="Polygon form 34"/>
            <p:cNvSpPr/>
            <p:nvPr/>
          </p:nvSpPr>
          <p:spPr>
            <a:xfrm>
              <a:off x="4191096" y="2151416"/>
              <a:ext cx="45784" cy="24321"/>
            </a:xfrm>
            <a:custGeom>
              <a:avLst/>
              <a:gdLst/>
              <a:ahLst/>
              <a:cxnLst/>
              <a:rect l="0" t="0" r="0" b="0"/>
              <a:pathLst>
                <a:path w="45784" h="24321">
                  <a:moveTo>
                    <a:pt x="45784" y="14079"/>
                  </a:moveTo>
                  <a:lnTo>
                    <a:pt x="23183" y="24321"/>
                  </a:lnTo>
                  <a:lnTo>
                    <a:pt x="2092" y="19055"/>
                  </a:lnTo>
                  <a:lnTo>
                    <a:pt x="8429" y="12740"/>
                  </a:lnTo>
                  <a:lnTo>
                    <a:pt x="0" y="5163"/>
                  </a:lnTo>
                  <a:lnTo>
                    <a:pt x="21751" y="0"/>
                  </a:lnTo>
                  <a:lnTo>
                    <a:pt x="28356" y="8939"/>
                  </a:lnTo>
                  <a:lnTo>
                    <a:pt x="45784" y="14079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1" name="Polygon form 35"/>
            <p:cNvSpPr/>
            <p:nvPr/>
          </p:nvSpPr>
          <p:spPr>
            <a:xfrm>
              <a:off x="5453198" y="3282119"/>
              <a:ext cx="162978" cy="96339"/>
            </a:xfrm>
            <a:custGeom>
              <a:avLst/>
              <a:gdLst/>
              <a:ahLst/>
              <a:cxnLst/>
              <a:rect l="0" t="0" r="0" b="0"/>
              <a:pathLst>
                <a:path w="162978" h="96339">
                  <a:moveTo>
                    <a:pt x="154611" y="58502"/>
                  </a:moveTo>
                  <a:lnTo>
                    <a:pt x="156027" y="69383"/>
                  </a:lnTo>
                  <a:lnTo>
                    <a:pt x="162596" y="85250"/>
                  </a:lnTo>
                  <a:lnTo>
                    <a:pt x="162978" y="95289"/>
                  </a:lnTo>
                  <a:lnTo>
                    <a:pt x="147546" y="96339"/>
                  </a:lnTo>
                  <a:lnTo>
                    <a:pt x="123658" y="91386"/>
                  </a:lnTo>
                  <a:lnTo>
                    <a:pt x="108665" y="89571"/>
                  </a:lnTo>
                  <a:lnTo>
                    <a:pt x="94776" y="77250"/>
                  </a:lnTo>
                  <a:lnTo>
                    <a:pt x="68475" y="75016"/>
                  </a:lnTo>
                  <a:lnTo>
                    <a:pt x="40790" y="61947"/>
                  </a:lnTo>
                  <a:lnTo>
                    <a:pt x="20277" y="50388"/>
                  </a:lnTo>
                  <a:lnTo>
                    <a:pt x="0" y="41659"/>
                  </a:lnTo>
                  <a:lnTo>
                    <a:pt x="1257" y="18065"/>
                  </a:lnTo>
                  <a:lnTo>
                    <a:pt x="9969" y="6281"/>
                  </a:lnTo>
                  <a:lnTo>
                    <a:pt x="15988" y="0"/>
                  </a:lnTo>
                  <a:lnTo>
                    <a:pt x="32762" y="7041"/>
                  </a:lnTo>
                  <a:lnTo>
                    <a:pt x="55676" y="22517"/>
                  </a:lnTo>
                  <a:lnTo>
                    <a:pt x="66981" y="25665"/>
                  </a:lnTo>
                  <a:lnTo>
                    <a:pt x="76347" y="37412"/>
                  </a:lnTo>
                  <a:lnTo>
                    <a:pt x="92000" y="41740"/>
                  </a:lnTo>
                  <a:lnTo>
                    <a:pt x="109901" y="52107"/>
                  </a:lnTo>
                  <a:lnTo>
                    <a:pt x="132360" y="56972"/>
                  </a:lnTo>
                  <a:lnTo>
                    <a:pt x="154611" y="5850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2" name="Polygon form 36"/>
            <p:cNvSpPr/>
            <p:nvPr/>
          </p:nvSpPr>
          <p:spPr>
            <a:xfrm>
              <a:off x="4001362" y="2804164"/>
              <a:ext cx="59865" cy="46893"/>
            </a:xfrm>
            <a:custGeom>
              <a:avLst/>
              <a:gdLst/>
              <a:ahLst/>
              <a:cxnLst/>
              <a:rect l="0" t="0" r="0" b="0"/>
              <a:pathLst>
                <a:path w="59865" h="46893">
                  <a:moveTo>
                    <a:pt x="13012" y="3200"/>
                  </a:moveTo>
                  <a:lnTo>
                    <a:pt x="25008" y="5062"/>
                  </a:lnTo>
                  <a:lnTo>
                    <a:pt x="40003" y="0"/>
                  </a:lnTo>
                  <a:lnTo>
                    <a:pt x="50668" y="10520"/>
                  </a:lnTo>
                  <a:lnTo>
                    <a:pt x="59865" y="16117"/>
                  </a:lnTo>
                  <a:lnTo>
                    <a:pt x="58566" y="32426"/>
                  </a:lnTo>
                  <a:lnTo>
                    <a:pt x="54297" y="33354"/>
                  </a:lnTo>
                  <a:lnTo>
                    <a:pt x="52942" y="46893"/>
                  </a:lnTo>
                  <a:lnTo>
                    <a:pt x="38146" y="35948"/>
                  </a:lnTo>
                  <a:lnTo>
                    <a:pt x="29718" y="37854"/>
                  </a:lnTo>
                  <a:lnTo>
                    <a:pt x="17956" y="26512"/>
                  </a:lnTo>
                  <a:lnTo>
                    <a:pt x="10130" y="16848"/>
                  </a:lnTo>
                  <a:lnTo>
                    <a:pt x="2499" y="16466"/>
                  </a:lnTo>
                  <a:lnTo>
                    <a:pt x="0" y="7987"/>
                  </a:lnTo>
                  <a:lnTo>
                    <a:pt x="13012" y="3200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3" name="Polygon form 37"/>
            <p:cNvSpPr/>
            <p:nvPr/>
          </p:nvSpPr>
          <p:spPr>
            <a:xfrm>
              <a:off x="6660509" y="5218836"/>
              <a:ext cx="233459" cy="148617"/>
            </a:xfrm>
            <a:custGeom>
              <a:avLst/>
              <a:gdLst/>
              <a:ahLst/>
              <a:cxnLst/>
              <a:rect l="0" t="0" r="0" b="0"/>
              <a:pathLst>
                <a:path w="233459" h="148617">
                  <a:moveTo>
                    <a:pt x="219665" y="11797"/>
                  </a:moveTo>
                  <a:lnTo>
                    <a:pt x="213326" y="23260"/>
                  </a:lnTo>
                  <a:lnTo>
                    <a:pt x="233459" y="14615"/>
                  </a:lnTo>
                  <a:lnTo>
                    <a:pt x="227724" y="26514"/>
                  </a:lnTo>
                  <a:lnTo>
                    <a:pt x="217655" y="37527"/>
                  </a:lnTo>
                  <a:lnTo>
                    <a:pt x="201024" y="48553"/>
                  </a:lnTo>
                  <a:lnTo>
                    <a:pt x="173587" y="65830"/>
                  </a:lnTo>
                  <a:lnTo>
                    <a:pt x="156339" y="74783"/>
                  </a:lnTo>
                  <a:lnTo>
                    <a:pt x="149776" y="88197"/>
                  </a:lnTo>
                  <a:lnTo>
                    <a:pt x="138403" y="86352"/>
                  </a:lnTo>
                  <a:lnTo>
                    <a:pt x="116828" y="93634"/>
                  </a:lnTo>
                  <a:lnTo>
                    <a:pt x="96769" y="109604"/>
                  </a:lnTo>
                  <a:lnTo>
                    <a:pt x="63335" y="133693"/>
                  </a:lnTo>
                  <a:lnTo>
                    <a:pt x="41023" y="142803"/>
                  </a:lnTo>
                  <a:lnTo>
                    <a:pt x="26815" y="148617"/>
                  </a:lnTo>
                  <a:lnTo>
                    <a:pt x="14477" y="145589"/>
                  </a:lnTo>
                  <a:lnTo>
                    <a:pt x="13626" y="135558"/>
                  </a:lnTo>
                  <a:lnTo>
                    <a:pt x="0" y="130892"/>
                  </a:lnTo>
                  <a:lnTo>
                    <a:pt x="6627" y="121186"/>
                  </a:lnTo>
                  <a:lnTo>
                    <a:pt x="32358" y="103822"/>
                  </a:lnTo>
                  <a:lnTo>
                    <a:pt x="74302" y="82013"/>
                  </a:lnTo>
                  <a:lnTo>
                    <a:pt x="88190" y="78930"/>
                  </a:lnTo>
                  <a:lnTo>
                    <a:pt x="107770" y="71105"/>
                  </a:lnTo>
                  <a:lnTo>
                    <a:pt x="132820" y="59946"/>
                  </a:lnTo>
                  <a:lnTo>
                    <a:pt x="153996" y="48160"/>
                  </a:lnTo>
                  <a:lnTo>
                    <a:pt x="178191" y="29996"/>
                  </a:lnTo>
                  <a:lnTo>
                    <a:pt x="189759" y="24433"/>
                  </a:lnTo>
                  <a:lnTo>
                    <a:pt x="205012" y="10219"/>
                  </a:lnTo>
                  <a:lnTo>
                    <a:pt x="226238" y="0"/>
                  </a:lnTo>
                  <a:lnTo>
                    <a:pt x="219665" y="11797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4" name="Polygon form 38"/>
            <p:cNvSpPr/>
            <p:nvPr/>
          </p:nvSpPr>
          <p:spPr>
            <a:xfrm>
              <a:off x="6894677" y="5056853"/>
              <a:ext cx="143156" cy="200189"/>
            </a:xfrm>
            <a:custGeom>
              <a:avLst/>
              <a:gdLst/>
              <a:ahLst/>
              <a:cxnLst/>
              <a:rect l="0" t="0" r="0" b="0"/>
              <a:pathLst>
                <a:path w="143156" h="200189">
                  <a:moveTo>
                    <a:pt x="116435" y="50839"/>
                  </a:moveTo>
                  <a:lnTo>
                    <a:pt x="105001" y="81352"/>
                  </a:lnTo>
                  <a:lnTo>
                    <a:pt x="120224" y="62916"/>
                  </a:lnTo>
                  <a:lnTo>
                    <a:pt x="121351" y="71556"/>
                  </a:lnTo>
                  <a:lnTo>
                    <a:pt x="106973" y="92426"/>
                  </a:lnTo>
                  <a:lnTo>
                    <a:pt x="112049" y="103467"/>
                  </a:lnTo>
                  <a:lnTo>
                    <a:pt x="120586" y="107536"/>
                  </a:lnTo>
                  <a:lnTo>
                    <a:pt x="138022" y="98874"/>
                  </a:lnTo>
                  <a:lnTo>
                    <a:pt x="143156" y="103446"/>
                  </a:lnTo>
                  <a:lnTo>
                    <a:pt x="118989" y="126642"/>
                  </a:lnTo>
                  <a:lnTo>
                    <a:pt x="100745" y="141384"/>
                  </a:lnTo>
                  <a:lnTo>
                    <a:pt x="89735" y="138638"/>
                  </a:lnTo>
                  <a:lnTo>
                    <a:pt x="78603" y="145977"/>
                  </a:lnTo>
                  <a:lnTo>
                    <a:pt x="69855" y="157682"/>
                  </a:lnTo>
                  <a:lnTo>
                    <a:pt x="63248" y="162194"/>
                  </a:lnTo>
                  <a:lnTo>
                    <a:pt x="44784" y="175358"/>
                  </a:lnTo>
                  <a:lnTo>
                    <a:pt x="20992" y="191956"/>
                  </a:lnTo>
                  <a:lnTo>
                    <a:pt x="0" y="200189"/>
                  </a:lnTo>
                  <a:lnTo>
                    <a:pt x="3813" y="192831"/>
                  </a:lnTo>
                  <a:lnTo>
                    <a:pt x="1122" y="187872"/>
                  </a:lnTo>
                  <a:lnTo>
                    <a:pt x="29221" y="167863"/>
                  </a:lnTo>
                  <a:lnTo>
                    <a:pt x="37220" y="152385"/>
                  </a:lnTo>
                  <a:lnTo>
                    <a:pt x="30203" y="138767"/>
                  </a:lnTo>
                  <a:lnTo>
                    <a:pt x="38880" y="129214"/>
                  </a:lnTo>
                  <a:lnTo>
                    <a:pt x="57807" y="121914"/>
                  </a:lnTo>
                  <a:lnTo>
                    <a:pt x="77695" y="101766"/>
                  </a:lnTo>
                  <a:lnTo>
                    <a:pt x="91281" y="84235"/>
                  </a:lnTo>
                  <a:lnTo>
                    <a:pt x="99523" y="65022"/>
                  </a:lnTo>
                  <a:lnTo>
                    <a:pt x="103733" y="60319"/>
                  </a:lnTo>
                  <a:lnTo>
                    <a:pt x="104983" y="47826"/>
                  </a:lnTo>
                  <a:lnTo>
                    <a:pt x="110888" y="21640"/>
                  </a:lnTo>
                  <a:lnTo>
                    <a:pt x="118531" y="1187"/>
                  </a:lnTo>
                  <a:lnTo>
                    <a:pt x="126106" y="0"/>
                  </a:lnTo>
                  <a:lnTo>
                    <a:pt x="123594" y="16639"/>
                  </a:lnTo>
                  <a:lnTo>
                    <a:pt x="130694" y="25793"/>
                  </a:lnTo>
                  <a:lnTo>
                    <a:pt x="116435" y="50839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5" name="Polygon form 39"/>
            <p:cNvSpPr/>
            <p:nvPr/>
          </p:nvSpPr>
          <p:spPr>
            <a:xfrm>
              <a:off x="4962999" y="3433006"/>
              <a:ext cx="139731" cy="204208"/>
            </a:xfrm>
            <a:custGeom>
              <a:avLst/>
              <a:gdLst/>
              <a:ahLst/>
              <a:cxnLst/>
              <a:rect l="0" t="0" r="0" b="0"/>
              <a:pathLst>
                <a:path w="139731" h="204208">
                  <a:moveTo>
                    <a:pt x="125669" y="92636"/>
                  </a:moveTo>
                  <a:lnTo>
                    <a:pt x="120675" y="109635"/>
                  </a:lnTo>
                  <a:lnTo>
                    <a:pt x="111817" y="108513"/>
                  </a:lnTo>
                  <a:lnTo>
                    <a:pt x="108554" y="114455"/>
                  </a:lnTo>
                  <a:lnTo>
                    <a:pt x="106976" y="126982"/>
                  </a:lnTo>
                  <a:lnTo>
                    <a:pt x="111263" y="143381"/>
                  </a:lnTo>
                  <a:lnTo>
                    <a:pt x="109794" y="146436"/>
                  </a:lnTo>
                  <a:lnTo>
                    <a:pt x="100926" y="146513"/>
                  </a:lnTo>
                  <a:lnTo>
                    <a:pt x="89918" y="155912"/>
                  </a:lnTo>
                  <a:lnTo>
                    <a:pt x="89333" y="167920"/>
                  </a:lnTo>
                  <a:lnTo>
                    <a:pt x="85467" y="173181"/>
                  </a:lnTo>
                  <a:lnTo>
                    <a:pt x="73436" y="173179"/>
                  </a:lnTo>
                  <a:lnTo>
                    <a:pt x="66508" y="179487"/>
                  </a:lnTo>
                  <a:lnTo>
                    <a:pt x="67598" y="189409"/>
                  </a:lnTo>
                  <a:lnTo>
                    <a:pt x="58903" y="196373"/>
                  </a:lnTo>
                  <a:lnTo>
                    <a:pt x="48003" y="194218"/>
                  </a:lnTo>
                  <a:lnTo>
                    <a:pt x="35840" y="202690"/>
                  </a:lnTo>
                  <a:lnTo>
                    <a:pt x="27021" y="204208"/>
                  </a:lnTo>
                  <a:lnTo>
                    <a:pt x="19102" y="187161"/>
                  </a:lnTo>
                  <a:lnTo>
                    <a:pt x="0" y="146932"/>
                  </a:lnTo>
                  <a:lnTo>
                    <a:pt x="55020" y="121428"/>
                  </a:lnTo>
                  <a:lnTo>
                    <a:pt x="61812" y="72087"/>
                  </a:lnTo>
                  <a:lnTo>
                    <a:pt x="50815" y="54877"/>
                  </a:lnTo>
                  <a:lnTo>
                    <a:pt x="50000" y="44987"/>
                  </a:lnTo>
                  <a:lnTo>
                    <a:pt x="54159" y="34715"/>
                  </a:lnTo>
                  <a:lnTo>
                    <a:pt x="52823" y="24685"/>
                  </a:lnTo>
                  <a:lnTo>
                    <a:pt x="60721" y="19666"/>
                  </a:lnTo>
                  <a:lnTo>
                    <a:pt x="56880" y="16327"/>
                  </a:lnTo>
                  <a:lnTo>
                    <a:pt x="56121" y="314"/>
                  </a:lnTo>
                  <a:lnTo>
                    <a:pt x="65755" y="0"/>
                  </a:lnTo>
                  <a:lnTo>
                    <a:pt x="76696" y="16577"/>
                  </a:lnTo>
                  <a:lnTo>
                    <a:pt x="88568" y="25258"/>
                  </a:lnTo>
                  <a:lnTo>
                    <a:pt x="102944" y="28157"/>
                  </a:lnTo>
                  <a:lnTo>
                    <a:pt x="114835" y="32385"/>
                  </a:lnTo>
                  <a:lnTo>
                    <a:pt x="125444" y="46292"/>
                  </a:lnTo>
                  <a:lnTo>
                    <a:pt x="131737" y="54350"/>
                  </a:lnTo>
                  <a:lnTo>
                    <a:pt x="138994" y="57317"/>
                  </a:lnTo>
                  <a:lnTo>
                    <a:pt x="139731" y="62809"/>
                  </a:lnTo>
                  <a:lnTo>
                    <a:pt x="134811" y="77628"/>
                  </a:lnTo>
                  <a:lnTo>
                    <a:pt x="132687" y="84599"/>
                  </a:lnTo>
                  <a:lnTo>
                    <a:pt x="125669" y="9263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6" name="Polygon form 40"/>
            <p:cNvSpPr/>
            <p:nvPr/>
          </p:nvSpPr>
          <p:spPr>
            <a:xfrm>
              <a:off x="5018408" y="3396922"/>
              <a:ext cx="6833" cy="16760"/>
            </a:xfrm>
            <a:custGeom>
              <a:avLst/>
              <a:gdLst/>
              <a:ahLst/>
              <a:cxnLst/>
              <a:rect l="0" t="0" r="0" b="0"/>
              <a:pathLst>
                <a:path w="6833" h="16760">
                  <a:moveTo>
                    <a:pt x="6638" y="12252"/>
                  </a:moveTo>
                  <a:lnTo>
                    <a:pt x="4866" y="16760"/>
                  </a:lnTo>
                  <a:lnTo>
                    <a:pt x="0" y="8482"/>
                  </a:lnTo>
                  <a:lnTo>
                    <a:pt x="4174" y="0"/>
                  </a:lnTo>
                  <a:lnTo>
                    <a:pt x="6833" y="2074"/>
                  </a:lnTo>
                  <a:lnTo>
                    <a:pt x="6638" y="1225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7" name="Polygon form 41"/>
            <p:cNvSpPr/>
            <p:nvPr/>
          </p:nvSpPr>
          <p:spPr>
            <a:xfrm>
              <a:off x="5091967" y="3120838"/>
              <a:ext cx="274402" cy="337014"/>
            </a:xfrm>
            <a:custGeom>
              <a:avLst/>
              <a:gdLst/>
              <a:ahLst/>
              <a:cxnLst/>
              <a:rect l="0" t="0" r="0" b="0"/>
              <a:pathLst>
                <a:path w="274402" h="337014">
                  <a:moveTo>
                    <a:pt x="214377" y="0"/>
                  </a:moveTo>
                  <a:lnTo>
                    <a:pt x="231008" y="10903"/>
                  </a:lnTo>
                  <a:lnTo>
                    <a:pt x="242024" y="29644"/>
                  </a:lnTo>
                  <a:lnTo>
                    <a:pt x="274402" y="38301"/>
                  </a:lnTo>
                  <a:lnTo>
                    <a:pt x="263276" y="59885"/>
                  </a:lnTo>
                  <a:lnTo>
                    <a:pt x="244298" y="64444"/>
                  </a:lnTo>
                  <a:lnTo>
                    <a:pt x="215314" y="59590"/>
                  </a:lnTo>
                  <a:lnTo>
                    <a:pt x="209459" y="70617"/>
                  </a:lnTo>
                  <a:lnTo>
                    <a:pt x="221763" y="92008"/>
                  </a:lnTo>
                  <a:lnTo>
                    <a:pt x="232531" y="108486"/>
                  </a:lnTo>
                  <a:lnTo>
                    <a:pt x="250441" y="120115"/>
                  </a:lnTo>
                  <a:lnTo>
                    <a:pt x="238599" y="135063"/>
                  </a:lnTo>
                  <a:lnTo>
                    <a:pt x="243332" y="152708"/>
                  </a:lnTo>
                  <a:lnTo>
                    <a:pt x="231524" y="178239"/>
                  </a:lnTo>
                  <a:lnTo>
                    <a:pt x="225766" y="203799"/>
                  </a:lnTo>
                  <a:lnTo>
                    <a:pt x="212063" y="230440"/>
                  </a:lnTo>
                  <a:lnTo>
                    <a:pt x="190047" y="229275"/>
                  </a:lnTo>
                  <a:lnTo>
                    <a:pt x="174813" y="255874"/>
                  </a:lnTo>
                  <a:lnTo>
                    <a:pt x="189276" y="266609"/>
                  </a:lnTo>
                  <a:lnTo>
                    <a:pt x="195135" y="285605"/>
                  </a:lnTo>
                  <a:lnTo>
                    <a:pt x="208104" y="297855"/>
                  </a:lnTo>
                  <a:lnTo>
                    <a:pt x="215825" y="319033"/>
                  </a:lnTo>
                  <a:lnTo>
                    <a:pt x="174239" y="320151"/>
                  </a:lnTo>
                  <a:lnTo>
                    <a:pt x="164518" y="337014"/>
                  </a:lnTo>
                  <a:lnTo>
                    <a:pt x="149569" y="331129"/>
                  </a:lnTo>
                  <a:lnTo>
                    <a:pt x="140852" y="313506"/>
                  </a:lnTo>
                  <a:lnTo>
                    <a:pt x="122949" y="295089"/>
                  </a:lnTo>
                  <a:lnTo>
                    <a:pt x="89056" y="300682"/>
                  </a:lnTo>
                  <a:lnTo>
                    <a:pt x="58506" y="301951"/>
                  </a:lnTo>
                  <a:lnTo>
                    <a:pt x="32512" y="306084"/>
                  </a:lnTo>
                  <a:lnTo>
                    <a:pt x="34813" y="277298"/>
                  </a:lnTo>
                  <a:lnTo>
                    <a:pt x="59639" y="263842"/>
                  </a:lnTo>
                  <a:lnTo>
                    <a:pt x="56031" y="252541"/>
                  </a:lnTo>
                  <a:lnTo>
                    <a:pt x="46354" y="248806"/>
                  </a:lnTo>
                  <a:lnTo>
                    <a:pt x="41810" y="227140"/>
                  </a:lnTo>
                  <a:lnTo>
                    <a:pt x="21973" y="216837"/>
                  </a:lnTo>
                  <a:lnTo>
                    <a:pt x="11668" y="202205"/>
                  </a:lnTo>
                  <a:lnTo>
                    <a:pt x="0" y="189548"/>
                  </a:lnTo>
                  <a:lnTo>
                    <a:pt x="33489" y="201182"/>
                  </a:lnTo>
                  <a:lnTo>
                    <a:pt x="51301" y="196936"/>
                  </a:lnTo>
                  <a:lnTo>
                    <a:pt x="63007" y="199736"/>
                  </a:lnTo>
                  <a:lnTo>
                    <a:pt x="65664" y="194222"/>
                  </a:lnTo>
                  <a:lnTo>
                    <a:pt x="79002" y="195983"/>
                  </a:lnTo>
                  <a:lnTo>
                    <a:pt x="100903" y="184968"/>
                  </a:lnTo>
                  <a:lnTo>
                    <a:pt x="97020" y="163972"/>
                  </a:lnTo>
                  <a:lnTo>
                    <a:pt x="104163" y="149677"/>
                  </a:lnTo>
                  <a:lnTo>
                    <a:pt x="117833" y="149247"/>
                  </a:lnTo>
                  <a:lnTo>
                    <a:pt x="118255" y="142279"/>
                  </a:lnTo>
                  <a:lnTo>
                    <a:pt x="131502" y="138568"/>
                  </a:lnTo>
                  <a:lnTo>
                    <a:pt x="138811" y="140623"/>
                  </a:lnTo>
                  <a:lnTo>
                    <a:pt x="144324" y="133426"/>
                  </a:lnTo>
                  <a:lnTo>
                    <a:pt x="139744" y="118648"/>
                  </a:lnTo>
                  <a:lnTo>
                    <a:pt x="143800" y="103473"/>
                  </a:lnTo>
                  <a:lnTo>
                    <a:pt x="153781" y="96790"/>
                  </a:lnTo>
                  <a:lnTo>
                    <a:pt x="142480" y="80752"/>
                  </a:lnTo>
                  <a:lnTo>
                    <a:pt x="159875" y="80846"/>
                  </a:lnTo>
                  <a:lnTo>
                    <a:pt x="162497" y="71767"/>
                  </a:lnTo>
                  <a:lnTo>
                    <a:pt x="159210" y="62322"/>
                  </a:lnTo>
                  <a:lnTo>
                    <a:pt x="165347" y="51597"/>
                  </a:lnTo>
                  <a:lnTo>
                    <a:pt x="159907" y="39421"/>
                  </a:lnTo>
                  <a:lnTo>
                    <a:pt x="152757" y="29155"/>
                  </a:lnTo>
                  <a:lnTo>
                    <a:pt x="160120" y="17981"/>
                  </a:lnTo>
                  <a:lnTo>
                    <a:pt x="177721" y="11974"/>
                  </a:lnTo>
                  <a:lnTo>
                    <a:pt x="197259" y="8203"/>
                  </a:lnTo>
                  <a:lnTo>
                    <a:pt x="204905" y="3240"/>
                  </a:lnTo>
                  <a:lnTo>
                    <a:pt x="214377" y="0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8" name="Polygon form 42"/>
            <p:cNvSpPr/>
            <p:nvPr/>
          </p:nvSpPr>
          <p:spPr>
            <a:xfrm>
              <a:off x="2329824" y="3804446"/>
              <a:ext cx="111931" cy="60338"/>
            </a:xfrm>
            <a:custGeom>
              <a:avLst/>
              <a:gdLst/>
              <a:ahLst/>
              <a:cxnLst/>
              <a:rect l="0" t="0" r="0" b="0"/>
              <a:pathLst>
                <a:path w="111931" h="60338">
                  <a:moveTo>
                    <a:pt x="98277" y="60338"/>
                  </a:moveTo>
                  <a:lnTo>
                    <a:pt x="92157" y="53033"/>
                  </a:lnTo>
                  <a:lnTo>
                    <a:pt x="88808" y="39439"/>
                  </a:lnTo>
                  <a:lnTo>
                    <a:pt x="94110" y="32788"/>
                  </a:lnTo>
                  <a:lnTo>
                    <a:pt x="89251" y="31012"/>
                  </a:lnTo>
                  <a:lnTo>
                    <a:pt x="86168" y="22675"/>
                  </a:lnTo>
                  <a:lnTo>
                    <a:pt x="76901" y="15576"/>
                  </a:lnTo>
                  <a:lnTo>
                    <a:pt x="68196" y="17071"/>
                  </a:lnTo>
                  <a:lnTo>
                    <a:pt x="63581" y="25765"/>
                  </a:lnTo>
                  <a:lnTo>
                    <a:pt x="55204" y="31988"/>
                  </a:lnTo>
                  <a:lnTo>
                    <a:pt x="50858" y="32816"/>
                  </a:lnTo>
                  <a:lnTo>
                    <a:pt x="48573" y="38029"/>
                  </a:lnTo>
                  <a:lnTo>
                    <a:pt x="57051" y="51783"/>
                  </a:lnTo>
                  <a:lnTo>
                    <a:pt x="51484" y="54941"/>
                  </a:lnTo>
                  <a:lnTo>
                    <a:pt x="48413" y="58639"/>
                  </a:lnTo>
                  <a:lnTo>
                    <a:pt x="39187" y="59830"/>
                  </a:lnTo>
                  <a:lnTo>
                    <a:pt x="36740" y="44756"/>
                  </a:lnTo>
                  <a:lnTo>
                    <a:pt x="33902" y="49009"/>
                  </a:lnTo>
                  <a:lnTo>
                    <a:pt x="27517" y="47459"/>
                  </a:lnTo>
                  <a:lnTo>
                    <a:pt x="24236" y="37280"/>
                  </a:lnTo>
                  <a:lnTo>
                    <a:pt x="16297" y="35512"/>
                  </a:lnTo>
                  <a:lnTo>
                    <a:pt x="11410" y="32503"/>
                  </a:lnTo>
                  <a:lnTo>
                    <a:pt x="2980" y="32440"/>
                  </a:lnTo>
                  <a:lnTo>
                    <a:pt x="1986" y="37907"/>
                  </a:lnTo>
                  <a:lnTo>
                    <a:pt x="0" y="34066"/>
                  </a:lnTo>
                  <a:lnTo>
                    <a:pt x="1395" y="29072"/>
                  </a:lnTo>
                  <a:lnTo>
                    <a:pt x="3410" y="23978"/>
                  </a:lnTo>
                  <a:lnTo>
                    <a:pt x="2992" y="19404"/>
                  </a:lnTo>
                  <a:lnTo>
                    <a:pt x="6154" y="16455"/>
                  </a:lnTo>
                  <a:lnTo>
                    <a:pt x="2367" y="12654"/>
                  </a:lnTo>
                  <a:lnTo>
                    <a:pt x="3072" y="2502"/>
                  </a:lnTo>
                  <a:lnTo>
                    <a:pt x="10838" y="354"/>
                  </a:lnTo>
                  <a:lnTo>
                    <a:pt x="17147" y="9490"/>
                  </a:lnTo>
                  <a:lnTo>
                    <a:pt x="16328" y="14823"/>
                  </a:lnTo>
                  <a:lnTo>
                    <a:pt x="24069" y="16057"/>
                  </a:lnTo>
                  <a:lnTo>
                    <a:pt x="26079" y="14032"/>
                  </a:lnTo>
                  <a:lnTo>
                    <a:pt x="31002" y="20289"/>
                  </a:lnTo>
                  <a:lnTo>
                    <a:pt x="40793" y="18590"/>
                  </a:lnTo>
                  <a:lnTo>
                    <a:pt x="49621" y="12341"/>
                  </a:lnTo>
                  <a:lnTo>
                    <a:pt x="61925" y="7423"/>
                  </a:lnTo>
                  <a:lnTo>
                    <a:pt x="69209" y="0"/>
                  </a:lnTo>
                  <a:lnTo>
                    <a:pt x="79916" y="1617"/>
                  </a:lnTo>
                  <a:lnTo>
                    <a:pt x="78991" y="4077"/>
                  </a:lnTo>
                  <a:lnTo>
                    <a:pt x="89858" y="5074"/>
                  </a:lnTo>
                  <a:lnTo>
                    <a:pt x="98254" y="9519"/>
                  </a:lnTo>
                  <a:lnTo>
                    <a:pt x="104100" y="17145"/>
                  </a:lnTo>
                  <a:lnTo>
                    <a:pt x="110988" y="24161"/>
                  </a:lnTo>
                  <a:lnTo>
                    <a:pt x="108351" y="27800"/>
                  </a:lnTo>
                  <a:lnTo>
                    <a:pt x="111931" y="42619"/>
                  </a:lnTo>
                  <a:lnTo>
                    <a:pt x="107758" y="50033"/>
                  </a:lnTo>
                  <a:lnTo>
                    <a:pt x="101535" y="48168"/>
                  </a:lnTo>
                  <a:lnTo>
                    <a:pt x="98277" y="6033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9" name="Polygon form 43"/>
            <p:cNvSpPr/>
            <p:nvPr/>
          </p:nvSpPr>
          <p:spPr>
            <a:xfrm>
              <a:off x="2355518" y="4047539"/>
              <a:ext cx="267677" cy="455313"/>
            </a:xfrm>
            <a:custGeom>
              <a:avLst/>
              <a:gdLst/>
              <a:ahLst/>
              <a:cxnLst/>
              <a:rect l="0" t="0" r="0" b="0"/>
              <a:pathLst>
                <a:path w="267677" h="455313">
                  <a:moveTo>
                    <a:pt x="258798" y="435918"/>
                  </a:moveTo>
                  <a:lnTo>
                    <a:pt x="255289" y="448759"/>
                  </a:lnTo>
                  <a:lnTo>
                    <a:pt x="246233" y="455313"/>
                  </a:lnTo>
                  <a:lnTo>
                    <a:pt x="224991" y="441457"/>
                  </a:lnTo>
                  <a:lnTo>
                    <a:pt x="221973" y="431286"/>
                  </a:lnTo>
                  <a:lnTo>
                    <a:pt x="180447" y="407074"/>
                  </a:lnTo>
                  <a:lnTo>
                    <a:pt x="142335" y="380478"/>
                  </a:lnTo>
                  <a:lnTo>
                    <a:pt x="125534" y="365364"/>
                  </a:lnTo>
                  <a:lnTo>
                    <a:pt x="115131" y="344853"/>
                  </a:lnTo>
                  <a:lnTo>
                    <a:pt x="117540" y="337586"/>
                  </a:lnTo>
                  <a:lnTo>
                    <a:pt x="97633" y="305017"/>
                  </a:lnTo>
                  <a:lnTo>
                    <a:pt x="74118" y="259065"/>
                  </a:lnTo>
                  <a:lnTo>
                    <a:pt x="51744" y="209323"/>
                  </a:lnTo>
                  <a:lnTo>
                    <a:pt x="42939" y="197964"/>
                  </a:lnTo>
                  <a:lnTo>
                    <a:pt x="35591" y="179516"/>
                  </a:lnTo>
                  <a:lnTo>
                    <a:pt x="19366" y="163245"/>
                  </a:lnTo>
                  <a:lnTo>
                    <a:pt x="4798" y="153179"/>
                  </a:lnTo>
                  <a:lnTo>
                    <a:pt x="10607" y="141887"/>
                  </a:lnTo>
                  <a:lnTo>
                    <a:pt x="0" y="117934"/>
                  </a:lnTo>
                  <a:lnTo>
                    <a:pt x="5480" y="100252"/>
                  </a:lnTo>
                  <a:lnTo>
                    <a:pt x="20701" y="84268"/>
                  </a:lnTo>
                  <a:lnTo>
                    <a:pt x="23356" y="94733"/>
                  </a:lnTo>
                  <a:lnTo>
                    <a:pt x="17928" y="100757"/>
                  </a:lnTo>
                  <a:lnTo>
                    <a:pt x="18790" y="109977"/>
                  </a:lnTo>
                  <a:lnTo>
                    <a:pt x="26864" y="107924"/>
                  </a:lnTo>
                  <a:lnTo>
                    <a:pt x="34926" y="110594"/>
                  </a:lnTo>
                  <a:lnTo>
                    <a:pt x="43692" y="123235"/>
                  </a:lnTo>
                  <a:lnTo>
                    <a:pt x="54430" y="112826"/>
                  </a:lnTo>
                  <a:lnTo>
                    <a:pt x="57577" y="95858"/>
                  </a:lnTo>
                  <a:lnTo>
                    <a:pt x="69052" y="73954"/>
                  </a:lnTo>
                  <a:lnTo>
                    <a:pt x="92554" y="63973"/>
                  </a:lnTo>
                  <a:lnTo>
                    <a:pt x="113640" y="37677"/>
                  </a:lnTo>
                  <a:lnTo>
                    <a:pt x="119626" y="21387"/>
                  </a:lnTo>
                  <a:lnTo>
                    <a:pt x="116793" y="2375"/>
                  </a:lnTo>
                  <a:lnTo>
                    <a:pt x="122054" y="0"/>
                  </a:lnTo>
                  <a:lnTo>
                    <a:pt x="135210" y="11847"/>
                  </a:lnTo>
                  <a:lnTo>
                    <a:pt x="141580" y="23647"/>
                  </a:lnTo>
                  <a:lnTo>
                    <a:pt x="150773" y="30076"/>
                  </a:lnTo>
                  <a:lnTo>
                    <a:pt x="162756" y="56250"/>
                  </a:lnTo>
                  <a:lnTo>
                    <a:pt x="177505" y="59335"/>
                  </a:lnTo>
                  <a:lnTo>
                    <a:pt x="188265" y="52705"/>
                  </a:lnTo>
                  <a:lnTo>
                    <a:pt x="195464" y="57001"/>
                  </a:lnTo>
                  <a:lnTo>
                    <a:pt x="207271" y="54825"/>
                  </a:lnTo>
                  <a:lnTo>
                    <a:pt x="222593" y="66449"/>
                  </a:lnTo>
                  <a:lnTo>
                    <a:pt x="210468" y="91854"/>
                  </a:lnTo>
                  <a:lnTo>
                    <a:pt x="216374" y="92419"/>
                  </a:lnTo>
                  <a:lnTo>
                    <a:pt x="226629" y="105613"/>
                  </a:lnTo>
                  <a:lnTo>
                    <a:pt x="208827" y="104534"/>
                  </a:lnTo>
                  <a:lnTo>
                    <a:pt x="206303" y="108295"/>
                  </a:lnTo>
                  <a:lnTo>
                    <a:pt x="190307" y="113181"/>
                  </a:lnTo>
                  <a:lnTo>
                    <a:pt x="168402" y="130304"/>
                  </a:lnTo>
                  <a:lnTo>
                    <a:pt x="167458" y="141968"/>
                  </a:lnTo>
                  <a:lnTo>
                    <a:pt x="162823" y="150694"/>
                  </a:lnTo>
                  <a:lnTo>
                    <a:pt x="165438" y="164184"/>
                  </a:lnTo>
                  <a:lnTo>
                    <a:pt x="153918" y="171496"/>
                  </a:lnTo>
                  <a:lnTo>
                    <a:pt x="154516" y="182050"/>
                  </a:lnTo>
                  <a:lnTo>
                    <a:pt x="149590" y="186668"/>
                  </a:lnTo>
                  <a:lnTo>
                    <a:pt x="159144" y="209087"/>
                  </a:lnTo>
                  <a:lnTo>
                    <a:pt x="171063" y="224160"/>
                  </a:lnTo>
                  <a:lnTo>
                    <a:pt x="167672" y="234927"/>
                  </a:lnTo>
                  <a:lnTo>
                    <a:pt x="180791" y="236220"/>
                  </a:lnTo>
                  <a:lnTo>
                    <a:pt x="189184" y="249436"/>
                  </a:lnTo>
                  <a:lnTo>
                    <a:pt x="206525" y="249868"/>
                  </a:lnTo>
                  <a:lnTo>
                    <a:pt x="221552" y="234999"/>
                  </a:lnTo>
                  <a:lnTo>
                    <a:pt x="223086" y="272837"/>
                  </a:lnTo>
                  <a:lnTo>
                    <a:pt x="232219" y="275578"/>
                  </a:lnTo>
                  <a:lnTo>
                    <a:pt x="242913" y="271149"/>
                  </a:lnTo>
                  <a:lnTo>
                    <a:pt x="263192" y="310931"/>
                  </a:lnTo>
                  <a:lnTo>
                    <a:pt x="259764" y="319402"/>
                  </a:lnTo>
                  <a:lnTo>
                    <a:pt x="260468" y="336883"/>
                  </a:lnTo>
                  <a:lnTo>
                    <a:pt x="262217" y="358031"/>
                  </a:lnTo>
                  <a:lnTo>
                    <a:pt x="255942" y="370572"/>
                  </a:lnTo>
                  <a:lnTo>
                    <a:pt x="260430" y="379722"/>
                  </a:lnTo>
                  <a:lnTo>
                    <a:pt x="256916" y="388154"/>
                  </a:lnTo>
                  <a:lnTo>
                    <a:pt x="267677" y="408875"/>
                  </a:lnTo>
                  <a:lnTo>
                    <a:pt x="258798" y="43591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0" name="Polygon form 44"/>
            <p:cNvSpPr/>
            <p:nvPr/>
          </p:nvSpPr>
          <p:spPr>
            <a:xfrm>
              <a:off x="6280720" y="3553378"/>
              <a:ext cx="100585" cy="156689"/>
            </a:xfrm>
            <a:custGeom>
              <a:avLst/>
              <a:gdLst/>
              <a:ahLst/>
              <a:cxnLst/>
              <a:rect l="0" t="0" r="0" b="0"/>
              <a:pathLst>
                <a:path w="100585" h="156689">
                  <a:moveTo>
                    <a:pt x="14532" y="141"/>
                  </a:moveTo>
                  <a:lnTo>
                    <a:pt x="28142" y="7162"/>
                  </a:lnTo>
                  <a:lnTo>
                    <a:pt x="32334" y="0"/>
                  </a:lnTo>
                  <a:lnTo>
                    <a:pt x="35725" y="6649"/>
                  </a:lnTo>
                  <a:lnTo>
                    <a:pt x="35267" y="17772"/>
                  </a:lnTo>
                  <a:lnTo>
                    <a:pt x="46244" y="36491"/>
                  </a:lnTo>
                  <a:lnTo>
                    <a:pt x="46111" y="58754"/>
                  </a:lnTo>
                  <a:lnTo>
                    <a:pt x="36658" y="68001"/>
                  </a:lnTo>
                  <a:lnTo>
                    <a:pt x="38023" y="89506"/>
                  </a:lnTo>
                  <a:lnTo>
                    <a:pt x="46473" y="110495"/>
                  </a:lnTo>
                  <a:lnTo>
                    <a:pt x="57282" y="113060"/>
                  </a:lnTo>
                  <a:lnTo>
                    <a:pt x="65237" y="109607"/>
                  </a:lnTo>
                  <a:lnTo>
                    <a:pt x="92200" y="123520"/>
                  </a:lnTo>
                  <a:lnTo>
                    <a:pt x="93008" y="138110"/>
                  </a:lnTo>
                  <a:lnTo>
                    <a:pt x="100474" y="144313"/>
                  </a:lnTo>
                  <a:lnTo>
                    <a:pt x="100585" y="156689"/>
                  </a:lnTo>
                  <a:lnTo>
                    <a:pt x="83194" y="144080"/>
                  </a:lnTo>
                  <a:lnTo>
                    <a:pt x="73534" y="130316"/>
                  </a:lnTo>
                  <a:lnTo>
                    <a:pt x="70295" y="140262"/>
                  </a:lnTo>
                  <a:lnTo>
                    <a:pt x="55090" y="124745"/>
                  </a:lnTo>
                  <a:lnTo>
                    <a:pt x="38206" y="129269"/>
                  </a:lnTo>
                  <a:lnTo>
                    <a:pt x="27503" y="123730"/>
                  </a:lnTo>
                  <a:lnTo>
                    <a:pt x="26461" y="112732"/>
                  </a:lnTo>
                  <a:lnTo>
                    <a:pt x="31226" y="105772"/>
                  </a:lnTo>
                  <a:lnTo>
                    <a:pt x="24276" y="99845"/>
                  </a:lnTo>
                  <a:lnTo>
                    <a:pt x="23607" y="109489"/>
                  </a:lnTo>
                  <a:lnTo>
                    <a:pt x="11140" y="94606"/>
                  </a:lnTo>
                  <a:lnTo>
                    <a:pt x="5969" y="83185"/>
                  </a:lnTo>
                  <a:lnTo>
                    <a:pt x="0" y="57893"/>
                  </a:lnTo>
                  <a:lnTo>
                    <a:pt x="9592" y="66293"/>
                  </a:lnTo>
                  <a:lnTo>
                    <a:pt x="2444" y="24844"/>
                  </a:lnTo>
                  <a:lnTo>
                    <a:pt x="2975" y="633"/>
                  </a:lnTo>
                  <a:lnTo>
                    <a:pt x="14532" y="14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1" name="Polygon form 45"/>
            <p:cNvSpPr/>
            <p:nvPr/>
          </p:nvSpPr>
          <p:spPr>
            <a:xfrm>
              <a:off x="6357978" y="3783657"/>
              <a:ext cx="90683" cy="112280"/>
            </a:xfrm>
            <a:custGeom>
              <a:avLst/>
              <a:gdLst/>
              <a:ahLst/>
              <a:cxnLst/>
              <a:rect l="0" t="0" r="0" b="0"/>
              <a:pathLst>
                <a:path w="90683" h="112280">
                  <a:moveTo>
                    <a:pt x="83989" y="35706"/>
                  </a:moveTo>
                  <a:lnTo>
                    <a:pt x="87973" y="53542"/>
                  </a:lnTo>
                  <a:lnTo>
                    <a:pt x="90683" y="68623"/>
                  </a:lnTo>
                  <a:lnTo>
                    <a:pt x="86271" y="93382"/>
                  </a:lnTo>
                  <a:lnTo>
                    <a:pt x="76542" y="66080"/>
                  </a:lnTo>
                  <a:lnTo>
                    <a:pt x="68670" y="79885"/>
                  </a:lnTo>
                  <a:lnTo>
                    <a:pt x="76681" y="99591"/>
                  </a:lnTo>
                  <a:lnTo>
                    <a:pt x="72042" y="112280"/>
                  </a:lnTo>
                  <a:lnTo>
                    <a:pt x="47654" y="97046"/>
                  </a:lnTo>
                  <a:lnTo>
                    <a:pt x="40425" y="77732"/>
                  </a:lnTo>
                  <a:lnTo>
                    <a:pt x="45191" y="64876"/>
                  </a:lnTo>
                  <a:lnTo>
                    <a:pt x="31464" y="52447"/>
                  </a:lnTo>
                  <a:lnTo>
                    <a:pt x="26433" y="63667"/>
                  </a:lnTo>
                  <a:lnTo>
                    <a:pt x="17093" y="62810"/>
                  </a:lnTo>
                  <a:lnTo>
                    <a:pt x="3980" y="77984"/>
                  </a:lnTo>
                  <a:lnTo>
                    <a:pt x="0" y="70225"/>
                  </a:lnTo>
                  <a:lnTo>
                    <a:pt x="5435" y="47571"/>
                  </a:lnTo>
                  <a:lnTo>
                    <a:pt x="16972" y="39801"/>
                  </a:lnTo>
                  <a:lnTo>
                    <a:pt x="26513" y="29494"/>
                  </a:lnTo>
                  <a:lnTo>
                    <a:pt x="34818" y="41462"/>
                  </a:lnTo>
                  <a:lnTo>
                    <a:pt x="48891" y="33803"/>
                  </a:lnTo>
                  <a:lnTo>
                    <a:pt x="50669" y="21765"/>
                  </a:lnTo>
                  <a:lnTo>
                    <a:pt x="64419" y="20730"/>
                  </a:lnTo>
                  <a:lnTo>
                    <a:pt x="60602" y="0"/>
                  </a:lnTo>
                  <a:lnTo>
                    <a:pt x="78118" y="12342"/>
                  </a:lnTo>
                  <a:lnTo>
                    <a:pt x="81444" y="25844"/>
                  </a:lnTo>
                  <a:lnTo>
                    <a:pt x="83989" y="3570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2" name="Polygon form 46"/>
            <p:cNvSpPr/>
            <p:nvPr/>
          </p:nvSpPr>
          <p:spPr>
            <a:xfrm>
              <a:off x="6384888" y="3709372"/>
              <a:ext cx="36028" cy="64555"/>
            </a:xfrm>
            <a:custGeom>
              <a:avLst/>
              <a:gdLst/>
              <a:ahLst/>
              <a:cxnLst/>
              <a:rect l="0" t="0" r="0" b="0"/>
              <a:pathLst>
                <a:path w="36028" h="64555">
                  <a:moveTo>
                    <a:pt x="25797" y="9818"/>
                  </a:moveTo>
                  <a:lnTo>
                    <a:pt x="36028" y="39589"/>
                  </a:lnTo>
                  <a:lnTo>
                    <a:pt x="19904" y="32913"/>
                  </a:lnTo>
                  <a:lnTo>
                    <a:pt x="21676" y="41893"/>
                  </a:lnTo>
                  <a:lnTo>
                    <a:pt x="28857" y="58302"/>
                  </a:lnTo>
                  <a:lnTo>
                    <a:pt x="20406" y="64555"/>
                  </a:lnTo>
                  <a:lnTo>
                    <a:pt x="16908" y="45735"/>
                  </a:lnTo>
                  <a:lnTo>
                    <a:pt x="10831" y="44509"/>
                  </a:lnTo>
                  <a:lnTo>
                    <a:pt x="5323" y="28397"/>
                  </a:lnTo>
                  <a:lnTo>
                    <a:pt x="17118" y="30194"/>
                  </a:lnTo>
                  <a:lnTo>
                    <a:pt x="15262" y="20065"/>
                  </a:lnTo>
                  <a:lnTo>
                    <a:pt x="0" y="14"/>
                  </a:lnTo>
                  <a:lnTo>
                    <a:pt x="18756" y="0"/>
                  </a:lnTo>
                  <a:lnTo>
                    <a:pt x="25797" y="981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3" name="Polygon form 47"/>
            <p:cNvSpPr/>
            <p:nvPr/>
          </p:nvSpPr>
          <p:spPr>
            <a:xfrm>
              <a:off x="6359462" y="3744920"/>
              <a:ext cx="29294" cy="59644"/>
            </a:xfrm>
            <a:custGeom>
              <a:avLst/>
              <a:gdLst/>
              <a:ahLst/>
              <a:cxnLst/>
              <a:rect l="0" t="0" r="0" b="0"/>
              <a:pathLst>
                <a:path w="29294" h="59644">
                  <a:moveTo>
                    <a:pt x="29294" y="25568"/>
                  </a:moveTo>
                  <a:lnTo>
                    <a:pt x="23472" y="34541"/>
                  </a:lnTo>
                  <a:lnTo>
                    <a:pt x="19529" y="51586"/>
                  </a:lnTo>
                  <a:lnTo>
                    <a:pt x="14353" y="59644"/>
                  </a:lnTo>
                  <a:lnTo>
                    <a:pt x="0" y="41469"/>
                  </a:lnTo>
                  <a:lnTo>
                    <a:pt x="3093" y="34225"/>
                  </a:lnTo>
                  <a:lnTo>
                    <a:pt x="6988" y="26622"/>
                  </a:lnTo>
                  <a:lnTo>
                    <a:pt x="6802" y="9993"/>
                  </a:lnTo>
                  <a:lnTo>
                    <a:pt x="17328" y="8127"/>
                  </a:lnTo>
                  <a:lnTo>
                    <a:pt x="16745" y="26202"/>
                  </a:lnTo>
                  <a:lnTo>
                    <a:pt x="27452" y="0"/>
                  </a:lnTo>
                  <a:lnTo>
                    <a:pt x="29294" y="2556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4" name="Polygon form 48"/>
            <p:cNvSpPr/>
            <p:nvPr/>
          </p:nvSpPr>
          <p:spPr>
            <a:xfrm>
              <a:off x="6261711" y="3743772"/>
              <a:ext cx="42204" cy="80618"/>
            </a:xfrm>
            <a:custGeom>
              <a:avLst/>
              <a:gdLst/>
              <a:ahLst/>
              <a:cxnLst/>
              <a:rect l="0" t="0" r="0" b="0"/>
              <a:pathLst>
                <a:path w="42204" h="80618">
                  <a:moveTo>
                    <a:pt x="23237" y="54939"/>
                  </a:moveTo>
                  <a:lnTo>
                    <a:pt x="0" y="80618"/>
                  </a:lnTo>
                  <a:lnTo>
                    <a:pt x="7563" y="61908"/>
                  </a:lnTo>
                  <a:lnTo>
                    <a:pt x="19748" y="45234"/>
                  </a:lnTo>
                  <a:lnTo>
                    <a:pt x="29125" y="26614"/>
                  </a:lnTo>
                  <a:lnTo>
                    <a:pt x="35655" y="0"/>
                  </a:lnTo>
                  <a:lnTo>
                    <a:pt x="42204" y="21545"/>
                  </a:lnTo>
                  <a:lnTo>
                    <a:pt x="31245" y="36477"/>
                  </a:lnTo>
                  <a:lnTo>
                    <a:pt x="23237" y="5493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5" name="Polygon form 49"/>
            <p:cNvSpPr/>
            <p:nvPr/>
          </p:nvSpPr>
          <p:spPr>
            <a:xfrm>
              <a:off x="6341456" y="3728582"/>
              <a:ext cx="26682" cy="38585"/>
            </a:xfrm>
            <a:custGeom>
              <a:avLst/>
              <a:gdLst/>
              <a:ahLst/>
              <a:cxnLst/>
              <a:rect l="0" t="0" r="0" b="0"/>
              <a:pathLst>
                <a:path w="26682" h="38585">
                  <a:moveTo>
                    <a:pt x="0" y="0"/>
                  </a:moveTo>
                  <a:lnTo>
                    <a:pt x="12973" y="7905"/>
                  </a:lnTo>
                  <a:lnTo>
                    <a:pt x="25362" y="7505"/>
                  </a:lnTo>
                  <a:lnTo>
                    <a:pt x="26682" y="18666"/>
                  </a:lnTo>
                  <a:lnTo>
                    <a:pt x="19308" y="30248"/>
                  </a:lnTo>
                  <a:lnTo>
                    <a:pt x="8037" y="38585"/>
                  </a:lnTo>
                  <a:lnTo>
                    <a:pt x="5599" y="26219"/>
                  </a:lnTo>
                  <a:lnTo>
                    <a:pt x="4973" y="125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6" name="Polygon form 50"/>
            <p:cNvSpPr/>
            <p:nvPr/>
          </p:nvSpPr>
          <p:spPr>
            <a:xfrm>
              <a:off x="6304165" y="3687682"/>
              <a:ext cx="25193" cy="32910"/>
            </a:xfrm>
            <a:custGeom>
              <a:avLst/>
              <a:gdLst/>
              <a:ahLst/>
              <a:cxnLst/>
              <a:rect l="0" t="0" r="0" b="0"/>
              <a:pathLst>
                <a:path w="25193" h="32910">
                  <a:moveTo>
                    <a:pt x="25193" y="9777"/>
                  </a:moveTo>
                  <a:lnTo>
                    <a:pt x="23872" y="32910"/>
                  </a:lnTo>
                  <a:lnTo>
                    <a:pt x="13374" y="19906"/>
                  </a:lnTo>
                  <a:lnTo>
                    <a:pt x="0" y="0"/>
                  </a:lnTo>
                  <a:lnTo>
                    <a:pt x="16783" y="428"/>
                  </a:lnTo>
                  <a:lnTo>
                    <a:pt x="25193" y="977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7" name="Polygon form 51"/>
            <p:cNvSpPr/>
            <p:nvPr/>
          </p:nvSpPr>
          <p:spPr>
            <a:xfrm>
              <a:off x="6726380" y="4118403"/>
              <a:ext cx="185349" cy="229741"/>
            </a:xfrm>
            <a:custGeom>
              <a:avLst/>
              <a:gdLst/>
              <a:ahLst/>
              <a:cxnLst/>
              <a:rect l="0" t="0" r="0" b="0"/>
              <a:pathLst>
                <a:path w="185349" h="229741">
                  <a:moveTo>
                    <a:pt x="126955" y="135955"/>
                  </a:moveTo>
                  <a:lnTo>
                    <a:pt x="142089" y="154898"/>
                  </a:lnTo>
                  <a:lnTo>
                    <a:pt x="150521" y="185178"/>
                  </a:lnTo>
                  <a:lnTo>
                    <a:pt x="161851" y="184599"/>
                  </a:lnTo>
                  <a:lnTo>
                    <a:pt x="159115" y="197079"/>
                  </a:lnTo>
                  <a:lnTo>
                    <a:pt x="173401" y="202393"/>
                  </a:lnTo>
                  <a:lnTo>
                    <a:pt x="166674" y="207518"/>
                  </a:lnTo>
                  <a:lnTo>
                    <a:pt x="185349" y="220164"/>
                  </a:lnTo>
                  <a:lnTo>
                    <a:pt x="181736" y="228260"/>
                  </a:lnTo>
                  <a:lnTo>
                    <a:pt x="168499" y="229741"/>
                  </a:lnTo>
                  <a:lnTo>
                    <a:pt x="165011" y="222242"/>
                  </a:lnTo>
                  <a:lnTo>
                    <a:pt x="148832" y="218461"/>
                  </a:lnTo>
                  <a:lnTo>
                    <a:pt x="129876" y="213522"/>
                  </a:lnTo>
                  <a:lnTo>
                    <a:pt x="117622" y="195079"/>
                  </a:lnTo>
                  <a:lnTo>
                    <a:pt x="108877" y="179292"/>
                  </a:lnTo>
                  <a:lnTo>
                    <a:pt x="102133" y="154447"/>
                  </a:lnTo>
                  <a:lnTo>
                    <a:pt x="78140" y="141523"/>
                  </a:lnTo>
                  <a:lnTo>
                    <a:pt x="60545" y="149063"/>
                  </a:lnTo>
                  <a:lnTo>
                    <a:pt x="47394" y="157952"/>
                  </a:lnTo>
                  <a:lnTo>
                    <a:pt x="47063" y="178572"/>
                  </a:lnTo>
                  <a:lnTo>
                    <a:pt x="30317" y="187679"/>
                  </a:lnTo>
                  <a:lnTo>
                    <a:pt x="20052" y="182705"/>
                  </a:lnTo>
                  <a:lnTo>
                    <a:pt x="0" y="180955"/>
                  </a:lnTo>
                  <a:lnTo>
                    <a:pt x="10261" y="90551"/>
                  </a:lnTo>
                  <a:lnTo>
                    <a:pt x="15911" y="0"/>
                  </a:lnTo>
                  <a:lnTo>
                    <a:pt x="49238" y="19515"/>
                  </a:lnTo>
                  <a:lnTo>
                    <a:pt x="84764" y="35946"/>
                  </a:lnTo>
                  <a:lnTo>
                    <a:pt x="97386" y="50498"/>
                  </a:lnTo>
                  <a:lnTo>
                    <a:pt x="107286" y="64784"/>
                  </a:lnTo>
                  <a:lnTo>
                    <a:pt x="108886" y="81385"/>
                  </a:lnTo>
                  <a:lnTo>
                    <a:pt x="139992" y="99427"/>
                  </a:lnTo>
                  <a:lnTo>
                    <a:pt x="143195" y="114486"/>
                  </a:lnTo>
                  <a:lnTo>
                    <a:pt x="124797" y="117101"/>
                  </a:lnTo>
                  <a:lnTo>
                    <a:pt x="126955" y="13595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8" name="Polygon form 52"/>
            <p:cNvSpPr/>
            <p:nvPr/>
          </p:nvSpPr>
          <p:spPr>
            <a:xfrm>
              <a:off x="6880487" y="4164566"/>
              <a:ext cx="82549" cy="61000"/>
            </a:xfrm>
            <a:custGeom>
              <a:avLst/>
              <a:gdLst/>
              <a:ahLst/>
              <a:cxnLst/>
              <a:rect l="0" t="0" r="0" b="0"/>
              <a:pathLst>
                <a:path w="82549" h="61000">
                  <a:moveTo>
                    <a:pt x="72756" y="37857"/>
                  </a:moveTo>
                  <a:lnTo>
                    <a:pt x="62239" y="39990"/>
                  </a:lnTo>
                  <a:lnTo>
                    <a:pt x="58363" y="47907"/>
                  </a:lnTo>
                  <a:lnTo>
                    <a:pt x="46916" y="54583"/>
                  </a:lnTo>
                  <a:lnTo>
                    <a:pt x="36138" y="61000"/>
                  </a:lnTo>
                  <a:lnTo>
                    <a:pt x="25709" y="60728"/>
                  </a:lnTo>
                  <a:lnTo>
                    <a:pt x="10452" y="52154"/>
                  </a:lnTo>
                  <a:lnTo>
                    <a:pt x="0" y="44040"/>
                  </a:lnTo>
                  <a:lnTo>
                    <a:pt x="2442" y="35333"/>
                  </a:lnTo>
                  <a:lnTo>
                    <a:pt x="19693" y="39804"/>
                  </a:lnTo>
                  <a:lnTo>
                    <a:pt x="30658" y="37800"/>
                  </a:lnTo>
                  <a:lnTo>
                    <a:pt x="34827" y="24260"/>
                  </a:lnTo>
                  <a:lnTo>
                    <a:pt x="37710" y="23608"/>
                  </a:lnTo>
                  <a:lnTo>
                    <a:pt x="38283" y="38710"/>
                  </a:lnTo>
                  <a:lnTo>
                    <a:pt x="49704" y="36763"/>
                  </a:lnTo>
                  <a:lnTo>
                    <a:pt x="56127" y="27141"/>
                  </a:lnTo>
                  <a:lnTo>
                    <a:pt x="67965" y="17187"/>
                  </a:lnTo>
                  <a:lnTo>
                    <a:pt x="67076" y="362"/>
                  </a:lnTo>
                  <a:lnTo>
                    <a:pt x="78912" y="0"/>
                  </a:lnTo>
                  <a:lnTo>
                    <a:pt x="82549" y="4748"/>
                  </a:lnTo>
                  <a:lnTo>
                    <a:pt x="80907" y="20573"/>
                  </a:lnTo>
                  <a:lnTo>
                    <a:pt x="72756" y="3785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9" name="Polygon form 53"/>
            <p:cNvSpPr/>
            <p:nvPr/>
          </p:nvSpPr>
          <p:spPr>
            <a:xfrm>
              <a:off x="6932685" y="4117287"/>
              <a:ext cx="45723" cy="65140"/>
            </a:xfrm>
            <a:custGeom>
              <a:avLst/>
              <a:gdLst/>
              <a:ahLst/>
              <a:cxnLst/>
              <a:rect l="0" t="0" r="0" b="0"/>
              <a:pathLst>
                <a:path w="45723" h="65140">
                  <a:moveTo>
                    <a:pt x="45723" y="57629"/>
                  </a:moveTo>
                  <a:lnTo>
                    <a:pt x="38958" y="65140"/>
                  </a:lnTo>
                  <a:lnTo>
                    <a:pt x="36543" y="48211"/>
                  </a:lnTo>
                  <a:lnTo>
                    <a:pt x="32716" y="37107"/>
                  </a:lnTo>
                  <a:lnTo>
                    <a:pt x="24374" y="27634"/>
                  </a:lnTo>
                  <a:lnTo>
                    <a:pt x="13832" y="15337"/>
                  </a:lnTo>
                  <a:lnTo>
                    <a:pt x="0" y="6819"/>
                  </a:lnTo>
                  <a:lnTo>
                    <a:pt x="5786" y="0"/>
                  </a:lnTo>
                  <a:lnTo>
                    <a:pt x="16079" y="8077"/>
                  </a:lnTo>
                  <a:lnTo>
                    <a:pt x="22475" y="14421"/>
                  </a:lnTo>
                  <a:lnTo>
                    <a:pt x="30390" y="21366"/>
                  </a:lnTo>
                  <a:lnTo>
                    <a:pt x="37564" y="33463"/>
                  </a:lnTo>
                  <a:lnTo>
                    <a:pt x="44448" y="42719"/>
                  </a:lnTo>
                  <a:lnTo>
                    <a:pt x="45723" y="5762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0" name="Polygon form 54"/>
            <p:cNvSpPr/>
            <p:nvPr/>
          </p:nvSpPr>
          <p:spPr>
            <a:xfrm>
              <a:off x="7003915" y="4190994"/>
              <a:ext cx="25453" cy="54355"/>
            </a:xfrm>
            <a:custGeom>
              <a:avLst/>
              <a:gdLst/>
              <a:ahLst/>
              <a:cxnLst/>
              <a:rect l="0" t="0" r="0" b="0"/>
              <a:pathLst>
                <a:path w="25453" h="54355">
                  <a:moveTo>
                    <a:pt x="21755" y="51626"/>
                  </a:moveTo>
                  <a:lnTo>
                    <a:pt x="15914" y="54355"/>
                  </a:lnTo>
                  <a:lnTo>
                    <a:pt x="8726" y="43103"/>
                  </a:lnTo>
                  <a:lnTo>
                    <a:pt x="2118" y="24668"/>
                  </a:lnTo>
                  <a:lnTo>
                    <a:pt x="0" y="2722"/>
                  </a:lnTo>
                  <a:lnTo>
                    <a:pt x="2969" y="0"/>
                  </a:lnTo>
                  <a:lnTo>
                    <a:pt x="4307" y="8584"/>
                  </a:lnTo>
                  <a:lnTo>
                    <a:pt x="9641" y="15221"/>
                  </a:lnTo>
                  <a:lnTo>
                    <a:pt x="17281" y="33652"/>
                  </a:lnTo>
                  <a:lnTo>
                    <a:pt x="25453" y="43642"/>
                  </a:lnTo>
                  <a:lnTo>
                    <a:pt x="21755" y="5162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1" name="Polygon form 55"/>
            <p:cNvSpPr/>
            <p:nvPr/>
          </p:nvSpPr>
          <p:spPr>
            <a:xfrm>
              <a:off x="4185740" y="2720978"/>
              <a:ext cx="168594" cy="139327"/>
            </a:xfrm>
            <a:custGeom>
              <a:avLst/>
              <a:gdLst/>
              <a:ahLst/>
              <a:cxnLst/>
              <a:rect l="0" t="0" r="0" b="0"/>
              <a:pathLst>
                <a:path w="168594" h="139327">
                  <a:moveTo>
                    <a:pt x="20085" y="90876"/>
                  </a:moveTo>
                  <a:lnTo>
                    <a:pt x="12068" y="75541"/>
                  </a:lnTo>
                  <a:lnTo>
                    <a:pt x="12610" y="67208"/>
                  </a:lnTo>
                  <a:lnTo>
                    <a:pt x="7484" y="54344"/>
                  </a:lnTo>
                  <a:lnTo>
                    <a:pt x="896" y="45806"/>
                  </a:lnTo>
                  <a:lnTo>
                    <a:pt x="4813" y="39318"/>
                  </a:lnTo>
                  <a:lnTo>
                    <a:pt x="0" y="27081"/>
                  </a:lnTo>
                  <a:lnTo>
                    <a:pt x="10250" y="19875"/>
                  </a:lnTo>
                  <a:lnTo>
                    <a:pt x="33933" y="8423"/>
                  </a:lnTo>
                  <a:lnTo>
                    <a:pt x="52965" y="0"/>
                  </a:lnTo>
                  <a:lnTo>
                    <a:pt x="69197" y="3857"/>
                  </a:lnTo>
                  <a:lnTo>
                    <a:pt x="71083" y="9725"/>
                  </a:lnTo>
                  <a:lnTo>
                    <a:pt x="86397" y="9805"/>
                  </a:lnTo>
                  <a:lnTo>
                    <a:pt x="106264" y="12243"/>
                  </a:lnTo>
                  <a:lnTo>
                    <a:pt x="135359" y="11395"/>
                  </a:lnTo>
                  <a:lnTo>
                    <a:pt x="143862" y="13833"/>
                  </a:lnTo>
                  <a:lnTo>
                    <a:pt x="148761" y="21200"/>
                  </a:lnTo>
                  <a:lnTo>
                    <a:pt x="151007" y="31864"/>
                  </a:lnTo>
                  <a:lnTo>
                    <a:pt x="156778" y="40965"/>
                  </a:lnTo>
                  <a:lnTo>
                    <a:pt x="158078" y="50589"/>
                  </a:lnTo>
                  <a:lnTo>
                    <a:pt x="149120" y="55686"/>
                  </a:lnTo>
                  <a:lnTo>
                    <a:pt x="155666" y="66784"/>
                  </a:lnTo>
                  <a:lnTo>
                    <a:pt x="157472" y="77525"/>
                  </a:lnTo>
                  <a:lnTo>
                    <a:pt x="168594" y="98460"/>
                  </a:lnTo>
                  <a:lnTo>
                    <a:pt x="167770" y="105264"/>
                  </a:lnTo>
                  <a:lnTo>
                    <a:pt x="160004" y="108214"/>
                  </a:lnTo>
                  <a:lnTo>
                    <a:pt x="147641" y="128545"/>
                  </a:lnTo>
                  <a:lnTo>
                    <a:pt x="153284" y="139327"/>
                  </a:lnTo>
                  <a:lnTo>
                    <a:pt x="149483" y="137976"/>
                  </a:lnTo>
                  <a:lnTo>
                    <a:pt x="132594" y="128944"/>
                  </a:lnTo>
                  <a:lnTo>
                    <a:pt x="121079" y="132537"/>
                  </a:lnTo>
                  <a:lnTo>
                    <a:pt x="112973" y="130174"/>
                  </a:lnTo>
                  <a:lnTo>
                    <a:pt x="103762" y="135488"/>
                  </a:lnTo>
                  <a:lnTo>
                    <a:pt x="94474" y="127048"/>
                  </a:lnTo>
                  <a:lnTo>
                    <a:pt x="88019" y="130418"/>
                  </a:lnTo>
                  <a:lnTo>
                    <a:pt x="86931" y="128973"/>
                  </a:lnTo>
                  <a:lnTo>
                    <a:pt x="78083" y="117189"/>
                  </a:lnTo>
                  <a:lnTo>
                    <a:pt x="65679" y="115889"/>
                  </a:lnTo>
                  <a:lnTo>
                    <a:pt x="63360" y="108352"/>
                  </a:lnTo>
                  <a:lnTo>
                    <a:pt x="51826" y="105793"/>
                  </a:lnTo>
                  <a:lnTo>
                    <a:pt x="49969" y="112056"/>
                  </a:lnTo>
                  <a:lnTo>
                    <a:pt x="40566" y="107169"/>
                  </a:lnTo>
                  <a:lnTo>
                    <a:pt x="40972" y="100517"/>
                  </a:lnTo>
                  <a:lnTo>
                    <a:pt x="28526" y="98559"/>
                  </a:lnTo>
                  <a:lnTo>
                    <a:pt x="20085" y="90876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2" name="Polygon form 56"/>
            <p:cNvSpPr/>
            <p:nvPr/>
          </p:nvSpPr>
          <p:spPr>
            <a:xfrm>
              <a:off x="2661898" y="3586417"/>
              <a:ext cx="31593" cy="14192"/>
            </a:xfrm>
            <a:custGeom>
              <a:avLst/>
              <a:gdLst/>
              <a:ahLst/>
              <a:cxnLst/>
              <a:rect l="0" t="0" r="0" b="0"/>
              <a:pathLst>
                <a:path w="31593" h="14192">
                  <a:moveTo>
                    <a:pt x="19172" y="469"/>
                  </a:moveTo>
                  <a:lnTo>
                    <a:pt x="28739" y="2850"/>
                  </a:lnTo>
                  <a:lnTo>
                    <a:pt x="31593" y="7836"/>
                  </a:lnTo>
                  <a:lnTo>
                    <a:pt x="25877" y="13978"/>
                  </a:lnTo>
                  <a:lnTo>
                    <a:pt x="11377" y="13544"/>
                  </a:lnTo>
                  <a:lnTo>
                    <a:pt x="0" y="14192"/>
                  </a:lnTo>
                  <a:lnTo>
                    <a:pt x="233" y="3565"/>
                  </a:lnTo>
                  <a:lnTo>
                    <a:pt x="3433" y="0"/>
                  </a:lnTo>
                  <a:lnTo>
                    <a:pt x="19172" y="46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3" name="Polygon form 57"/>
            <p:cNvSpPr/>
            <p:nvPr/>
          </p:nvSpPr>
          <p:spPr>
            <a:xfrm>
              <a:off x="6123175" y="2905058"/>
              <a:ext cx="88772" cy="143299"/>
            </a:xfrm>
            <a:custGeom>
              <a:avLst/>
              <a:gdLst/>
              <a:ahLst/>
              <a:cxnLst/>
              <a:rect l="0" t="0" r="0" b="0"/>
              <a:pathLst>
                <a:path w="88772" h="143299">
                  <a:moveTo>
                    <a:pt x="66228" y="13786"/>
                  </a:moveTo>
                  <a:lnTo>
                    <a:pt x="71383" y="17971"/>
                  </a:lnTo>
                  <a:lnTo>
                    <a:pt x="64247" y="17128"/>
                  </a:lnTo>
                  <a:lnTo>
                    <a:pt x="62754" y="26483"/>
                  </a:lnTo>
                  <a:lnTo>
                    <a:pt x="63401" y="35643"/>
                  </a:lnTo>
                  <a:lnTo>
                    <a:pt x="75475" y="53838"/>
                  </a:lnTo>
                  <a:lnTo>
                    <a:pt x="70454" y="60362"/>
                  </a:lnTo>
                  <a:lnTo>
                    <a:pt x="70278" y="65160"/>
                  </a:lnTo>
                  <a:lnTo>
                    <a:pt x="68623" y="73339"/>
                  </a:lnTo>
                  <a:lnTo>
                    <a:pt x="60110" y="78662"/>
                  </a:lnTo>
                  <a:lnTo>
                    <a:pt x="56967" y="86241"/>
                  </a:lnTo>
                  <a:lnTo>
                    <a:pt x="62922" y="97343"/>
                  </a:lnTo>
                  <a:lnTo>
                    <a:pt x="62613" y="100359"/>
                  </a:lnTo>
                  <a:lnTo>
                    <a:pt x="71675" y="103851"/>
                  </a:lnTo>
                  <a:lnTo>
                    <a:pt x="87643" y="114133"/>
                  </a:lnTo>
                  <a:lnTo>
                    <a:pt x="88772" y="120569"/>
                  </a:lnTo>
                  <a:lnTo>
                    <a:pt x="82567" y="122962"/>
                  </a:lnTo>
                  <a:lnTo>
                    <a:pt x="71360" y="125363"/>
                  </a:lnTo>
                  <a:lnTo>
                    <a:pt x="71227" y="137563"/>
                  </a:lnTo>
                  <a:lnTo>
                    <a:pt x="63164" y="137371"/>
                  </a:lnTo>
                  <a:lnTo>
                    <a:pt x="63383" y="139796"/>
                  </a:lnTo>
                  <a:lnTo>
                    <a:pt x="52474" y="135700"/>
                  </a:lnTo>
                  <a:lnTo>
                    <a:pt x="53068" y="140705"/>
                  </a:lnTo>
                  <a:lnTo>
                    <a:pt x="49253" y="143299"/>
                  </a:lnTo>
                  <a:lnTo>
                    <a:pt x="46028" y="138536"/>
                  </a:lnTo>
                  <a:lnTo>
                    <a:pt x="40356" y="136604"/>
                  </a:lnTo>
                  <a:lnTo>
                    <a:pt x="33569" y="132951"/>
                  </a:lnTo>
                  <a:lnTo>
                    <a:pt x="31983" y="121265"/>
                  </a:lnTo>
                  <a:lnTo>
                    <a:pt x="34286" y="117888"/>
                  </a:lnTo>
                  <a:lnTo>
                    <a:pt x="30170" y="113366"/>
                  </a:lnTo>
                  <a:lnTo>
                    <a:pt x="26621" y="99196"/>
                  </a:lnTo>
                  <a:lnTo>
                    <a:pt x="23138" y="95138"/>
                  </a:lnTo>
                  <a:lnTo>
                    <a:pt x="11794" y="93312"/>
                  </a:lnTo>
                  <a:lnTo>
                    <a:pt x="0" y="87255"/>
                  </a:lnTo>
                  <a:lnTo>
                    <a:pt x="4036" y="69629"/>
                  </a:lnTo>
                  <a:lnTo>
                    <a:pt x="14075" y="54155"/>
                  </a:lnTo>
                  <a:lnTo>
                    <a:pt x="14312" y="35016"/>
                  </a:lnTo>
                  <a:lnTo>
                    <a:pt x="27000" y="42149"/>
                  </a:lnTo>
                  <a:lnTo>
                    <a:pt x="41721" y="41589"/>
                  </a:lnTo>
                  <a:lnTo>
                    <a:pt x="30786" y="28485"/>
                  </a:lnTo>
                  <a:lnTo>
                    <a:pt x="48871" y="14880"/>
                  </a:lnTo>
                  <a:lnTo>
                    <a:pt x="46013" y="0"/>
                  </a:lnTo>
                  <a:lnTo>
                    <a:pt x="66228" y="1378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4" name="Polygon form 58"/>
            <p:cNvSpPr/>
            <p:nvPr/>
          </p:nvSpPr>
          <p:spPr>
            <a:xfrm>
              <a:off x="3975402" y="3750917"/>
              <a:ext cx="59279" cy="147012"/>
            </a:xfrm>
            <a:custGeom>
              <a:avLst/>
              <a:gdLst/>
              <a:ahLst/>
              <a:cxnLst/>
              <a:rect l="0" t="0" r="0" b="0"/>
              <a:pathLst>
                <a:path w="59279" h="147012">
                  <a:moveTo>
                    <a:pt x="37865" y="144194"/>
                  </a:moveTo>
                  <a:lnTo>
                    <a:pt x="21593" y="147012"/>
                  </a:lnTo>
                  <a:lnTo>
                    <a:pt x="16724" y="130370"/>
                  </a:lnTo>
                  <a:lnTo>
                    <a:pt x="17546" y="74966"/>
                  </a:lnTo>
                  <a:lnTo>
                    <a:pt x="13583" y="69997"/>
                  </a:lnTo>
                  <a:lnTo>
                    <a:pt x="12821" y="58157"/>
                  </a:lnTo>
                  <a:lnTo>
                    <a:pt x="5997" y="49710"/>
                  </a:lnTo>
                  <a:lnTo>
                    <a:pt x="0" y="42589"/>
                  </a:lnTo>
                  <a:lnTo>
                    <a:pt x="2482" y="29887"/>
                  </a:lnTo>
                  <a:lnTo>
                    <a:pt x="9216" y="27155"/>
                  </a:lnTo>
                  <a:lnTo>
                    <a:pt x="13189" y="16607"/>
                  </a:lnTo>
                  <a:lnTo>
                    <a:pt x="22753" y="14350"/>
                  </a:lnTo>
                  <a:lnTo>
                    <a:pt x="27012" y="7135"/>
                  </a:lnTo>
                  <a:lnTo>
                    <a:pt x="33558" y="66"/>
                  </a:lnTo>
                  <a:lnTo>
                    <a:pt x="40569" y="0"/>
                  </a:lnTo>
                  <a:lnTo>
                    <a:pt x="55543" y="13875"/>
                  </a:lnTo>
                  <a:lnTo>
                    <a:pt x="54814" y="21891"/>
                  </a:lnTo>
                  <a:lnTo>
                    <a:pt x="59279" y="36199"/>
                  </a:lnTo>
                  <a:lnTo>
                    <a:pt x="55455" y="45914"/>
                  </a:lnTo>
                  <a:lnTo>
                    <a:pt x="57546" y="52402"/>
                  </a:lnTo>
                  <a:lnTo>
                    <a:pt x="48078" y="67343"/>
                  </a:lnTo>
                  <a:lnTo>
                    <a:pt x="42051" y="74741"/>
                  </a:lnTo>
                  <a:lnTo>
                    <a:pt x="38386" y="89960"/>
                  </a:lnTo>
                  <a:lnTo>
                    <a:pt x="38918" y="105306"/>
                  </a:lnTo>
                  <a:lnTo>
                    <a:pt x="37865" y="14419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5" name="Polygon form 59"/>
            <p:cNvSpPr/>
            <p:nvPr/>
          </p:nvSpPr>
          <p:spPr>
            <a:xfrm>
              <a:off x="3790275" y="3025751"/>
              <a:ext cx="57752" cy="131354"/>
            </a:xfrm>
            <a:custGeom>
              <a:avLst/>
              <a:gdLst/>
              <a:ahLst/>
              <a:cxnLst/>
              <a:rect l="0" t="0" r="0" b="0"/>
              <a:pathLst>
                <a:path w="57752" h="131354">
                  <a:moveTo>
                    <a:pt x="11778" y="9577"/>
                  </a:moveTo>
                  <a:lnTo>
                    <a:pt x="18376" y="3480"/>
                  </a:lnTo>
                  <a:lnTo>
                    <a:pt x="25643" y="0"/>
                  </a:lnTo>
                  <a:lnTo>
                    <a:pt x="29586" y="11836"/>
                  </a:lnTo>
                  <a:lnTo>
                    <a:pt x="39934" y="11856"/>
                  </a:lnTo>
                  <a:lnTo>
                    <a:pt x="43035" y="8823"/>
                  </a:lnTo>
                  <a:lnTo>
                    <a:pt x="53209" y="9711"/>
                  </a:lnTo>
                  <a:lnTo>
                    <a:pt x="57752" y="21832"/>
                  </a:lnTo>
                  <a:lnTo>
                    <a:pt x="49435" y="28331"/>
                  </a:lnTo>
                  <a:lnTo>
                    <a:pt x="48635" y="47156"/>
                  </a:lnTo>
                  <a:lnTo>
                    <a:pt x="45656" y="50675"/>
                  </a:lnTo>
                  <a:lnTo>
                    <a:pt x="44595" y="62076"/>
                  </a:lnTo>
                  <a:lnTo>
                    <a:pt x="36866" y="64029"/>
                  </a:lnTo>
                  <a:lnTo>
                    <a:pt x="43539" y="78525"/>
                  </a:lnTo>
                  <a:lnTo>
                    <a:pt x="38132" y="94357"/>
                  </a:lnTo>
                  <a:lnTo>
                    <a:pt x="44089" y="101556"/>
                  </a:lnTo>
                  <a:lnTo>
                    <a:pt x="41439" y="108106"/>
                  </a:lnTo>
                  <a:lnTo>
                    <a:pt x="34516" y="117127"/>
                  </a:lnTo>
                  <a:lnTo>
                    <a:pt x="35775" y="125123"/>
                  </a:lnTo>
                  <a:lnTo>
                    <a:pt x="28344" y="131354"/>
                  </a:lnTo>
                  <a:lnTo>
                    <a:pt x="18953" y="127918"/>
                  </a:lnTo>
                  <a:lnTo>
                    <a:pt x="9562" y="130530"/>
                  </a:lnTo>
                  <a:lnTo>
                    <a:pt x="12978" y="111660"/>
                  </a:lnTo>
                  <a:lnTo>
                    <a:pt x="11830" y="96813"/>
                  </a:lnTo>
                  <a:lnTo>
                    <a:pt x="3912" y="94545"/>
                  </a:lnTo>
                  <a:lnTo>
                    <a:pt x="0" y="85377"/>
                  </a:lnTo>
                  <a:lnTo>
                    <a:pt x="2051" y="69587"/>
                  </a:lnTo>
                  <a:lnTo>
                    <a:pt x="9478" y="60866"/>
                  </a:lnTo>
                  <a:lnTo>
                    <a:pt x="11116" y="51118"/>
                  </a:lnTo>
                  <a:lnTo>
                    <a:pt x="15369" y="36627"/>
                  </a:lnTo>
                  <a:lnTo>
                    <a:pt x="15379" y="26401"/>
                  </a:lnTo>
                  <a:lnTo>
                    <a:pt x="12215" y="17716"/>
                  </a:lnTo>
                  <a:lnTo>
                    <a:pt x="11778" y="9577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6" name="Polygon form 60"/>
            <p:cNvSpPr/>
            <p:nvPr/>
          </p:nvSpPr>
          <p:spPr>
            <a:xfrm>
              <a:off x="2762713" y="4523405"/>
              <a:ext cx="167573" cy="200214"/>
            </a:xfrm>
            <a:custGeom>
              <a:avLst/>
              <a:gdLst/>
              <a:ahLst/>
              <a:cxnLst/>
              <a:rect l="0" t="0" r="0" b="0"/>
              <a:pathLst>
                <a:path w="167573" h="200214">
                  <a:moveTo>
                    <a:pt x="0" y="72707"/>
                  </a:moveTo>
                  <a:lnTo>
                    <a:pt x="3320" y="43004"/>
                  </a:lnTo>
                  <a:lnTo>
                    <a:pt x="2000" y="29725"/>
                  </a:lnTo>
                  <a:lnTo>
                    <a:pt x="8369" y="7827"/>
                  </a:lnTo>
                  <a:lnTo>
                    <a:pt x="40969" y="0"/>
                  </a:lnTo>
                  <a:lnTo>
                    <a:pt x="58864" y="11"/>
                  </a:lnTo>
                  <a:lnTo>
                    <a:pt x="78278" y="12264"/>
                  </a:lnTo>
                  <a:lnTo>
                    <a:pt x="79530" y="19842"/>
                  </a:lnTo>
                  <a:lnTo>
                    <a:pt x="86897" y="33408"/>
                  </a:lnTo>
                  <a:lnTo>
                    <a:pt x="89964" y="66813"/>
                  </a:lnTo>
                  <a:lnTo>
                    <a:pt x="110726" y="71114"/>
                  </a:lnTo>
                  <a:lnTo>
                    <a:pt x="117876" y="66144"/>
                  </a:lnTo>
                  <a:lnTo>
                    <a:pt x="131625" y="72529"/>
                  </a:lnTo>
                  <a:lnTo>
                    <a:pt x="136158" y="79788"/>
                  </a:lnTo>
                  <a:lnTo>
                    <a:pt x="140962" y="102241"/>
                  </a:lnTo>
                  <a:lnTo>
                    <a:pt x="144489" y="111638"/>
                  </a:lnTo>
                  <a:lnTo>
                    <a:pt x="151710" y="112575"/>
                  </a:lnTo>
                  <a:lnTo>
                    <a:pt x="158277" y="108458"/>
                  </a:lnTo>
                  <a:lnTo>
                    <a:pt x="165712" y="112763"/>
                  </a:lnTo>
                  <a:lnTo>
                    <a:pt x="167573" y="126242"/>
                  </a:lnTo>
                  <a:lnTo>
                    <a:pt x="167077" y="140794"/>
                  </a:lnTo>
                  <a:lnTo>
                    <a:pt x="165444" y="155021"/>
                  </a:lnTo>
                  <a:lnTo>
                    <a:pt x="165641" y="176722"/>
                  </a:lnTo>
                  <a:lnTo>
                    <a:pt x="151600" y="195907"/>
                  </a:lnTo>
                  <a:lnTo>
                    <a:pt x="137443" y="200214"/>
                  </a:lnTo>
                  <a:lnTo>
                    <a:pt x="115809" y="197002"/>
                  </a:lnTo>
                  <a:lnTo>
                    <a:pt x="95806" y="190804"/>
                  </a:lnTo>
                  <a:lnTo>
                    <a:pt x="108246" y="153015"/>
                  </a:lnTo>
                  <a:lnTo>
                    <a:pt x="103862" y="142241"/>
                  </a:lnTo>
                  <a:lnTo>
                    <a:pt x="82934" y="133096"/>
                  </a:lnTo>
                  <a:lnTo>
                    <a:pt x="57036" y="115476"/>
                  </a:lnTo>
                  <a:lnTo>
                    <a:pt x="40971" y="112100"/>
                  </a:lnTo>
                  <a:lnTo>
                    <a:pt x="0" y="72707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7" name="Polygon form 61"/>
            <p:cNvSpPr/>
            <p:nvPr/>
          </p:nvSpPr>
          <p:spPr>
            <a:xfrm>
              <a:off x="4605762" y="3255622"/>
              <a:ext cx="10760" cy="28689"/>
            </a:xfrm>
            <a:custGeom>
              <a:avLst/>
              <a:gdLst/>
              <a:ahLst/>
              <a:cxnLst/>
              <a:rect l="0" t="0" r="0" b="0"/>
              <a:pathLst>
                <a:path w="10760" h="28689">
                  <a:moveTo>
                    <a:pt x="8965" y="3243"/>
                  </a:moveTo>
                  <a:lnTo>
                    <a:pt x="10760" y="18081"/>
                  </a:lnTo>
                  <a:lnTo>
                    <a:pt x="8885" y="25249"/>
                  </a:lnTo>
                  <a:lnTo>
                    <a:pt x="591" y="28689"/>
                  </a:lnTo>
                  <a:lnTo>
                    <a:pt x="640" y="22286"/>
                  </a:lnTo>
                  <a:lnTo>
                    <a:pt x="4954" y="18867"/>
                  </a:lnTo>
                  <a:lnTo>
                    <a:pt x="0" y="16224"/>
                  </a:lnTo>
                  <a:lnTo>
                    <a:pt x="1907" y="0"/>
                  </a:lnTo>
                  <a:lnTo>
                    <a:pt x="8965" y="324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8" name="Polygon form 62"/>
            <p:cNvSpPr/>
            <p:nvPr/>
          </p:nvSpPr>
          <p:spPr>
            <a:xfrm>
              <a:off x="4920059" y="3405983"/>
              <a:ext cx="17182" cy="38191"/>
            </a:xfrm>
            <a:custGeom>
              <a:avLst/>
              <a:gdLst/>
              <a:ahLst/>
              <a:cxnLst/>
              <a:rect l="0" t="0" r="0" b="0"/>
              <a:pathLst>
                <a:path w="17182" h="38191">
                  <a:moveTo>
                    <a:pt x="3640" y="33452"/>
                  </a:moveTo>
                  <a:lnTo>
                    <a:pt x="0" y="15678"/>
                  </a:lnTo>
                  <a:lnTo>
                    <a:pt x="3309" y="2741"/>
                  </a:lnTo>
                  <a:lnTo>
                    <a:pt x="8082" y="0"/>
                  </a:lnTo>
                  <a:lnTo>
                    <a:pt x="14862" y="7547"/>
                  </a:lnTo>
                  <a:lnTo>
                    <a:pt x="17182" y="21866"/>
                  </a:lnTo>
                  <a:lnTo>
                    <a:pt x="15021" y="36347"/>
                  </a:lnTo>
                  <a:lnTo>
                    <a:pt x="10004" y="38191"/>
                  </a:lnTo>
                  <a:lnTo>
                    <a:pt x="3640" y="3345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9" name="Polygon form 63"/>
            <p:cNvSpPr/>
            <p:nvPr/>
          </p:nvSpPr>
          <p:spPr>
            <a:xfrm>
              <a:off x="4304120" y="2878669"/>
              <a:ext cx="163616" cy="109838"/>
            </a:xfrm>
            <a:custGeom>
              <a:avLst/>
              <a:gdLst/>
              <a:ahLst/>
              <a:cxnLst/>
              <a:rect l="0" t="0" r="0" b="0"/>
              <a:pathLst>
                <a:path w="163616" h="109838">
                  <a:moveTo>
                    <a:pt x="37235" y="9308"/>
                  </a:moveTo>
                  <a:lnTo>
                    <a:pt x="43823" y="4020"/>
                  </a:lnTo>
                  <a:lnTo>
                    <a:pt x="54515" y="6525"/>
                  </a:lnTo>
                  <a:lnTo>
                    <a:pt x="65257" y="6434"/>
                  </a:lnTo>
                  <a:lnTo>
                    <a:pt x="73815" y="12202"/>
                  </a:lnTo>
                  <a:lnTo>
                    <a:pt x="79038" y="8394"/>
                  </a:lnTo>
                  <a:lnTo>
                    <a:pt x="91074" y="5851"/>
                  </a:lnTo>
                  <a:lnTo>
                    <a:pt x="94482" y="127"/>
                  </a:lnTo>
                  <a:lnTo>
                    <a:pt x="101527" y="0"/>
                  </a:lnTo>
                  <a:lnTo>
                    <a:pt x="106960" y="2259"/>
                  </a:lnTo>
                  <a:lnTo>
                    <a:pt x="113187" y="9324"/>
                  </a:lnTo>
                  <a:lnTo>
                    <a:pt x="120000" y="19411"/>
                  </a:lnTo>
                  <a:lnTo>
                    <a:pt x="131824" y="33594"/>
                  </a:lnTo>
                  <a:lnTo>
                    <a:pt x="133919" y="44192"/>
                  </a:lnTo>
                  <a:lnTo>
                    <a:pt x="133623" y="54547"/>
                  </a:lnTo>
                  <a:lnTo>
                    <a:pt x="138250" y="65519"/>
                  </a:lnTo>
                  <a:lnTo>
                    <a:pt x="146498" y="69828"/>
                  </a:lnTo>
                  <a:lnTo>
                    <a:pt x="153943" y="65782"/>
                  </a:lnTo>
                  <a:lnTo>
                    <a:pt x="162291" y="69779"/>
                  </a:lnTo>
                  <a:lnTo>
                    <a:pt x="163616" y="76007"/>
                  </a:lnTo>
                  <a:lnTo>
                    <a:pt x="156084" y="81373"/>
                  </a:lnTo>
                  <a:lnTo>
                    <a:pt x="150558" y="79209"/>
                  </a:lnTo>
                  <a:lnTo>
                    <a:pt x="149859" y="108471"/>
                  </a:lnTo>
                  <a:lnTo>
                    <a:pt x="139370" y="106119"/>
                  </a:lnTo>
                  <a:lnTo>
                    <a:pt x="125657" y="97556"/>
                  </a:lnTo>
                  <a:lnTo>
                    <a:pt x="106115" y="103530"/>
                  </a:lnTo>
                  <a:lnTo>
                    <a:pt x="98331" y="109838"/>
                  </a:lnTo>
                  <a:lnTo>
                    <a:pt x="72822" y="108976"/>
                  </a:lnTo>
                  <a:lnTo>
                    <a:pt x="59130" y="105412"/>
                  </a:lnTo>
                  <a:lnTo>
                    <a:pt x="52643" y="107281"/>
                  </a:lnTo>
                  <a:lnTo>
                    <a:pt x="46583" y="97422"/>
                  </a:lnTo>
                  <a:lnTo>
                    <a:pt x="42967" y="93258"/>
                  </a:lnTo>
                  <a:lnTo>
                    <a:pt x="46495" y="89121"/>
                  </a:lnTo>
                  <a:lnTo>
                    <a:pt x="41925" y="86176"/>
                  </a:lnTo>
                  <a:lnTo>
                    <a:pt x="37131" y="91669"/>
                  </a:lnTo>
                  <a:lnTo>
                    <a:pt x="26364" y="84795"/>
                  </a:lnTo>
                  <a:lnTo>
                    <a:pt x="23951" y="74857"/>
                  </a:lnTo>
                  <a:lnTo>
                    <a:pt x="12936" y="69323"/>
                  </a:lnTo>
                  <a:lnTo>
                    <a:pt x="10213" y="61665"/>
                  </a:lnTo>
                  <a:lnTo>
                    <a:pt x="0" y="52304"/>
                  </a:lnTo>
                  <a:lnTo>
                    <a:pt x="13126" y="47559"/>
                  </a:lnTo>
                  <a:lnTo>
                    <a:pt x="21534" y="31033"/>
                  </a:lnTo>
                  <a:lnTo>
                    <a:pt x="27601" y="14534"/>
                  </a:lnTo>
                  <a:lnTo>
                    <a:pt x="37235" y="9308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0" name="Polygon form 64"/>
            <p:cNvSpPr/>
            <p:nvPr/>
          </p:nvSpPr>
          <p:spPr>
            <a:xfrm>
              <a:off x="4338051" y="2128317"/>
              <a:ext cx="2066174" cy="912588"/>
            </a:xfrm>
            <a:custGeom>
              <a:avLst/>
              <a:gdLst/>
              <a:ahLst/>
              <a:cxnLst/>
              <a:rect l="0" t="0" r="0" b="0"/>
              <a:pathLst>
                <a:path w="2066174" h="912588">
                  <a:moveTo>
                    <a:pt x="806528" y="13421"/>
                  </a:moveTo>
                  <a:lnTo>
                    <a:pt x="821804" y="23867"/>
                  </a:lnTo>
                  <a:lnTo>
                    <a:pt x="825158" y="17788"/>
                  </a:lnTo>
                  <a:lnTo>
                    <a:pt x="855748" y="15426"/>
                  </a:lnTo>
                  <a:lnTo>
                    <a:pt x="891827" y="23749"/>
                  </a:lnTo>
                  <a:lnTo>
                    <a:pt x="910029" y="30983"/>
                  </a:lnTo>
                  <a:lnTo>
                    <a:pt x="921045" y="42384"/>
                  </a:lnTo>
                  <a:lnTo>
                    <a:pt x="917015" y="49884"/>
                  </a:lnTo>
                  <a:lnTo>
                    <a:pt x="902964" y="64609"/>
                  </a:lnTo>
                  <a:lnTo>
                    <a:pt x="902203" y="71862"/>
                  </a:lnTo>
                  <a:lnTo>
                    <a:pt x="919159" y="73642"/>
                  </a:lnTo>
                  <a:lnTo>
                    <a:pt x="941565" y="77590"/>
                  </a:lnTo>
                  <a:lnTo>
                    <a:pt x="946560" y="72506"/>
                  </a:lnTo>
                  <a:lnTo>
                    <a:pt x="968361" y="85943"/>
                  </a:lnTo>
                  <a:lnTo>
                    <a:pt x="966570" y="79796"/>
                  </a:lnTo>
                  <a:lnTo>
                    <a:pt x="979862" y="74609"/>
                  </a:lnTo>
                  <a:lnTo>
                    <a:pt x="1018769" y="74584"/>
                  </a:lnTo>
                  <a:lnTo>
                    <a:pt x="1033713" y="84398"/>
                  </a:lnTo>
                  <a:lnTo>
                    <a:pt x="1082835" y="82640"/>
                  </a:lnTo>
                  <a:lnTo>
                    <a:pt x="1062691" y="66250"/>
                  </a:lnTo>
                  <a:lnTo>
                    <a:pt x="1089992" y="67453"/>
                  </a:lnTo>
                  <a:lnTo>
                    <a:pt x="1106699" y="65409"/>
                  </a:lnTo>
                  <a:lnTo>
                    <a:pt x="1138525" y="74553"/>
                  </a:lnTo>
                  <a:lnTo>
                    <a:pt x="1161349" y="87534"/>
                  </a:lnTo>
                  <a:lnTo>
                    <a:pt x="1166629" y="97225"/>
                  </a:lnTo>
                  <a:lnTo>
                    <a:pt x="1202004" y="112387"/>
                  </a:lnTo>
                  <a:lnTo>
                    <a:pt x="1230418" y="118924"/>
                  </a:lnTo>
                  <a:lnTo>
                    <a:pt x="1211442" y="95227"/>
                  </a:lnTo>
                  <a:lnTo>
                    <a:pt x="1241418" y="102557"/>
                  </a:lnTo>
                  <a:lnTo>
                    <a:pt x="1251928" y="94498"/>
                  </a:lnTo>
                  <a:lnTo>
                    <a:pt x="1281428" y="98229"/>
                  </a:lnTo>
                  <a:lnTo>
                    <a:pt x="1281030" y="91298"/>
                  </a:lnTo>
                  <a:lnTo>
                    <a:pt x="1302400" y="91874"/>
                  </a:lnTo>
                  <a:lnTo>
                    <a:pt x="1267275" y="73611"/>
                  </a:lnTo>
                  <a:lnTo>
                    <a:pt x="1267897" y="62853"/>
                  </a:lnTo>
                  <a:lnTo>
                    <a:pt x="1379724" y="63065"/>
                  </a:lnTo>
                  <a:lnTo>
                    <a:pt x="1407029" y="73739"/>
                  </a:lnTo>
                  <a:lnTo>
                    <a:pt x="1457726" y="85053"/>
                  </a:lnTo>
                  <a:lnTo>
                    <a:pt x="1492296" y="74662"/>
                  </a:lnTo>
                  <a:lnTo>
                    <a:pt x="1517449" y="74629"/>
                  </a:lnTo>
                  <a:lnTo>
                    <a:pt x="1539238" y="81432"/>
                  </a:lnTo>
                  <a:lnTo>
                    <a:pt x="1561845" y="96261"/>
                  </a:lnTo>
                  <a:lnTo>
                    <a:pt x="1583504" y="99794"/>
                  </a:lnTo>
                  <a:lnTo>
                    <a:pt x="1590218" y="93300"/>
                  </a:lnTo>
                  <a:lnTo>
                    <a:pt x="1606969" y="89589"/>
                  </a:lnTo>
                  <a:lnTo>
                    <a:pt x="1632122" y="90028"/>
                  </a:lnTo>
                  <a:lnTo>
                    <a:pt x="1646955" y="84353"/>
                  </a:lnTo>
                  <a:lnTo>
                    <a:pt x="1693944" y="98519"/>
                  </a:lnTo>
                  <a:lnTo>
                    <a:pt x="1695175" y="89855"/>
                  </a:lnTo>
                  <a:lnTo>
                    <a:pt x="1665607" y="78945"/>
                  </a:lnTo>
                  <a:lnTo>
                    <a:pt x="1654690" y="69532"/>
                  </a:lnTo>
                  <a:lnTo>
                    <a:pt x="1694577" y="68935"/>
                  </a:lnTo>
                  <a:lnTo>
                    <a:pt x="1711989" y="63845"/>
                  </a:lnTo>
                  <a:lnTo>
                    <a:pt x="1755446" y="67274"/>
                  </a:lnTo>
                  <a:lnTo>
                    <a:pt x="1783793" y="72704"/>
                  </a:lnTo>
                  <a:lnTo>
                    <a:pt x="1922702" y="150281"/>
                  </a:lnTo>
                  <a:lnTo>
                    <a:pt x="1922816" y="150406"/>
                  </a:lnTo>
                  <a:lnTo>
                    <a:pt x="1925089" y="162255"/>
                  </a:lnTo>
                  <a:lnTo>
                    <a:pt x="1909627" y="163762"/>
                  </a:lnTo>
                  <a:lnTo>
                    <a:pt x="1936695" y="172527"/>
                  </a:lnTo>
                  <a:lnTo>
                    <a:pt x="1970517" y="188049"/>
                  </a:lnTo>
                  <a:lnTo>
                    <a:pt x="1984293" y="192502"/>
                  </a:lnTo>
                  <a:lnTo>
                    <a:pt x="1999380" y="200808"/>
                  </a:lnTo>
                  <a:lnTo>
                    <a:pt x="2005588" y="206971"/>
                  </a:lnTo>
                  <a:lnTo>
                    <a:pt x="1979014" y="206975"/>
                  </a:lnTo>
                  <a:lnTo>
                    <a:pt x="1974210" y="229675"/>
                  </a:lnTo>
                  <a:lnTo>
                    <a:pt x="1968433" y="234317"/>
                  </a:lnTo>
                  <a:lnTo>
                    <a:pt x="1974247" y="253157"/>
                  </a:lnTo>
                  <a:lnTo>
                    <a:pt x="1977474" y="270055"/>
                  </a:lnTo>
                  <a:lnTo>
                    <a:pt x="1987478" y="280933"/>
                  </a:lnTo>
                  <a:lnTo>
                    <a:pt x="1949942" y="269185"/>
                  </a:lnTo>
                  <a:lnTo>
                    <a:pt x="1944303" y="292723"/>
                  </a:lnTo>
                  <a:lnTo>
                    <a:pt x="1927847" y="285555"/>
                  </a:lnTo>
                  <a:lnTo>
                    <a:pt x="1929613" y="297344"/>
                  </a:lnTo>
                  <a:lnTo>
                    <a:pt x="1909973" y="297412"/>
                  </a:lnTo>
                  <a:lnTo>
                    <a:pt x="1925628" y="312898"/>
                  </a:lnTo>
                  <a:lnTo>
                    <a:pt x="1939483" y="337603"/>
                  </a:lnTo>
                  <a:lnTo>
                    <a:pt x="1951518" y="346731"/>
                  </a:lnTo>
                  <a:lnTo>
                    <a:pt x="1971740" y="349136"/>
                  </a:lnTo>
                  <a:lnTo>
                    <a:pt x="2011544" y="382965"/>
                  </a:lnTo>
                  <a:lnTo>
                    <a:pt x="2001057" y="386079"/>
                  </a:lnTo>
                  <a:lnTo>
                    <a:pt x="2018912" y="406615"/>
                  </a:lnTo>
                  <a:lnTo>
                    <a:pt x="2036020" y="415692"/>
                  </a:lnTo>
                  <a:lnTo>
                    <a:pt x="2027545" y="431989"/>
                  </a:lnTo>
                  <a:lnTo>
                    <a:pt x="2053444" y="459946"/>
                  </a:lnTo>
                  <a:lnTo>
                    <a:pt x="2040177" y="469390"/>
                  </a:lnTo>
                  <a:lnTo>
                    <a:pt x="2062315" y="494535"/>
                  </a:lnTo>
                  <a:lnTo>
                    <a:pt x="2066174" y="520579"/>
                  </a:lnTo>
                  <a:lnTo>
                    <a:pt x="2043962" y="504746"/>
                  </a:lnTo>
                  <a:lnTo>
                    <a:pt x="2001298" y="470643"/>
                  </a:lnTo>
                  <a:lnTo>
                    <a:pt x="1936277" y="419213"/>
                  </a:lnTo>
                  <a:lnTo>
                    <a:pt x="1905390" y="385686"/>
                  </a:lnTo>
                  <a:lnTo>
                    <a:pt x="1899727" y="369936"/>
                  </a:lnTo>
                  <a:lnTo>
                    <a:pt x="1887512" y="359048"/>
                  </a:lnTo>
                  <a:lnTo>
                    <a:pt x="1900428" y="350370"/>
                  </a:lnTo>
                  <a:lnTo>
                    <a:pt x="1886237" y="317653"/>
                  </a:lnTo>
                  <a:lnTo>
                    <a:pt x="1876497" y="290671"/>
                  </a:lnTo>
                  <a:lnTo>
                    <a:pt x="1873373" y="268912"/>
                  </a:lnTo>
                  <a:lnTo>
                    <a:pt x="1839379" y="236339"/>
                  </a:lnTo>
                  <a:lnTo>
                    <a:pt x="1828433" y="240859"/>
                  </a:lnTo>
                  <a:lnTo>
                    <a:pt x="1846708" y="260171"/>
                  </a:lnTo>
                  <a:lnTo>
                    <a:pt x="1850143" y="290137"/>
                  </a:lnTo>
                  <a:lnTo>
                    <a:pt x="1804409" y="264679"/>
                  </a:lnTo>
                  <a:lnTo>
                    <a:pt x="1784420" y="277774"/>
                  </a:lnTo>
                  <a:lnTo>
                    <a:pt x="1802297" y="320811"/>
                  </a:lnTo>
                  <a:lnTo>
                    <a:pt x="1829416" y="332947"/>
                  </a:lnTo>
                  <a:lnTo>
                    <a:pt x="1809191" y="343779"/>
                  </a:lnTo>
                  <a:lnTo>
                    <a:pt x="1792804" y="349469"/>
                  </a:lnTo>
                  <a:lnTo>
                    <a:pt x="1774118" y="332764"/>
                  </a:lnTo>
                  <a:lnTo>
                    <a:pt x="1750843" y="332572"/>
                  </a:lnTo>
                  <a:lnTo>
                    <a:pt x="1748610" y="346405"/>
                  </a:lnTo>
                  <a:lnTo>
                    <a:pt x="1705738" y="348732"/>
                  </a:lnTo>
                  <a:lnTo>
                    <a:pt x="1671614" y="362150"/>
                  </a:lnTo>
                  <a:lnTo>
                    <a:pt x="1677415" y="414093"/>
                  </a:lnTo>
                  <a:lnTo>
                    <a:pt x="1679800" y="477522"/>
                  </a:lnTo>
                  <a:lnTo>
                    <a:pt x="1704437" y="477489"/>
                  </a:lnTo>
                  <a:lnTo>
                    <a:pt x="1725292" y="491541"/>
                  </a:lnTo>
                  <a:lnTo>
                    <a:pt x="1743799" y="494964"/>
                  </a:lnTo>
                  <a:lnTo>
                    <a:pt x="1741404" y="481699"/>
                  </a:lnTo>
                  <a:lnTo>
                    <a:pt x="1758029" y="481054"/>
                  </a:lnTo>
                  <a:lnTo>
                    <a:pt x="1803164" y="504559"/>
                  </a:lnTo>
                  <a:lnTo>
                    <a:pt x="1822840" y="525057"/>
                  </a:lnTo>
                  <a:lnTo>
                    <a:pt x="1833830" y="550954"/>
                  </a:lnTo>
                  <a:lnTo>
                    <a:pt x="1858395" y="580343"/>
                  </a:lnTo>
                  <a:lnTo>
                    <a:pt x="1885289" y="620686"/>
                  </a:lnTo>
                  <a:lnTo>
                    <a:pt x="1891862" y="659692"/>
                  </a:lnTo>
                  <a:lnTo>
                    <a:pt x="1900295" y="677637"/>
                  </a:lnTo>
                  <a:lnTo>
                    <a:pt x="1901548" y="709514"/>
                  </a:lnTo>
                  <a:lnTo>
                    <a:pt x="1901639" y="741200"/>
                  </a:lnTo>
                  <a:lnTo>
                    <a:pt x="1901942" y="757358"/>
                  </a:lnTo>
                  <a:lnTo>
                    <a:pt x="1890911" y="774706"/>
                  </a:lnTo>
                  <a:lnTo>
                    <a:pt x="1881033" y="776198"/>
                  </a:lnTo>
                  <a:lnTo>
                    <a:pt x="1862662" y="765052"/>
                  </a:lnTo>
                  <a:lnTo>
                    <a:pt x="1853507" y="786002"/>
                  </a:lnTo>
                  <a:lnTo>
                    <a:pt x="1856507" y="794713"/>
                  </a:lnTo>
                  <a:lnTo>
                    <a:pt x="1851352" y="790528"/>
                  </a:lnTo>
                  <a:lnTo>
                    <a:pt x="1842795" y="777680"/>
                  </a:lnTo>
                  <a:lnTo>
                    <a:pt x="1850546" y="776079"/>
                  </a:lnTo>
                  <a:lnTo>
                    <a:pt x="1832652" y="745999"/>
                  </a:lnTo>
                  <a:lnTo>
                    <a:pt x="1813522" y="724953"/>
                  </a:lnTo>
                  <a:lnTo>
                    <a:pt x="1820706" y="714515"/>
                  </a:lnTo>
                  <a:lnTo>
                    <a:pt x="1842870" y="716696"/>
                  </a:lnTo>
                  <a:lnTo>
                    <a:pt x="1835526" y="691060"/>
                  </a:lnTo>
                  <a:lnTo>
                    <a:pt x="1820197" y="663083"/>
                  </a:lnTo>
                  <a:lnTo>
                    <a:pt x="1819099" y="653240"/>
                  </a:lnTo>
                  <a:lnTo>
                    <a:pt x="1809496" y="629919"/>
                  </a:lnTo>
                  <a:lnTo>
                    <a:pt x="1790363" y="640390"/>
                  </a:lnTo>
                  <a:lnTo>
                    <a:pt x="1784779" y="651809"/>
                  </a:lnTo>
                  <a:lnTo>
                    <a:pt x="1761622" y="654620"/>
                  </a:lnTo>
                  <a:lnTo>
                    <a:pt x="1737733" y="632121"/>
                  </a:lnTo>
                  <a:lnTo>
                    <a:pt x="1706342" y="616776"/>
                  </a:lnTo>
                  <a:lnTo>
                    <a:pt x="1674142" y="612073"/>
                  </a:lnTo>
                  <a:lnTo>
                    <a:pt x="1649924" y="588721"/>
                  </a:lnTo>
                  <a:lnTo>
                    <a:pt x="1632898" y="574342"/>
                  </a:lnTo>
                  <a:lnTo>
                    <a:pt x="1619004" y="564521"/>
                  </a:lnTo>
                  <a:lnTo>
                    <a:pt x="1590152" y="541114"/>
                  </a:lnTo>
                  <a:lnTo>
                    <a:pt x="1570130" y="533738"/>
                  </a:lnTo>
                  <a:lnTo>
                    <a:pt x="1542593" y="529132"/>
                  </a:lnTo>
                  <a:lnTo>
                    <a:pt x="1523903" y="532051"/>
                  </a:lnTo>
                  <a:lnTo>
                    <a:pt x="1509289" y="538508"/>
                  </a:lnTo>
                  <a:lnTo>
                    <a:pt x="1506610" y="551942"/>
                  </a:lnTo>
                  <a:lnTo>
                    <a:pt x="1519141" y="556796"/>
                  </a:lnTo>
                  <a:lnTo>
                    <a:pt x="1529629" y="570196"/>
                  </a:lnTo>
                  <a:lnTo>
                    <a:pt x="1527282" y="578930"/>
                  </a:lnTo>
                  <a:lnTo>
                    <a:pt x="1532911" y="606324"/>
                  </a:lnTo>
                  <a:lnTo>
                    <a:pt x="1540844" y="617086"/>
                  </a:lnTo>
                  <a:lnTo>
                    <a:pt x="1530354" y="634889"/>
                  </a:lnTo>
                  <a:lnTo>
                    <a:pt x="1505519" y="627553"/>
                  </a:lnTo>
                  <a:lnTo>
                    <a:pt x="1488673" y="631491"/>
                  </a:lnTo>
                  <a:lnTo>
                    <a:pt x="1475001" y="624102"/>
                  </a:lnTo>
                  <a:lnTo>
                    <a:pt x="1464013" y="622393"/>
                  </a:lnTo>
                  <a:lnTo>
                    <a:pt x="1453213" y="641930"/>
                  </a:lnTo>
                  <a:lnTo>
                    <a:pt x="1435540" y="647994"/>
                  </a:lnTo>
                  <a:lnTo>
                    <a:pt x="1425225" y="655456"/>
                  </a:lnTo>
                  <a:lnTo>
                    <a:pt x="1403067" y="653323"/>
                  </a:lnTo>
                  <a:lnTo>
                    <a:pt x="1388795" y="654934"/>
                  </a:lnTo>
                  <a:lnTo>
                    <a:pt x="1371401" y="643282"/>
                  </a:lnTo>
                  <a:lnTo>
                    <a:pt x="1348739" y="632929"/>
                  </a:lnTo>
                  <a:lnTo>
                    <a:pt x="1331205" y="631135"/>
                  </a:lnTo>
                  <a:lnTo>
                    <a:pt x="1313636" y="636107"/>
                  </a:lnTo>
                  <a:lnTo>
                    <a:pt x="1301770" y="641950"/>
                  </a:lnTo>
                  <a:lnTo>
                    <a:pt x="1273404" y="633613"/>
                  </a:lnTo>
                  <a:lnTo>
                    <a:pt x="1259186" y="615589"/>
                  </a:lnTo>
                  <a:lnTo>
                    <a:pt x="1237219" y="610913"/>
                  </a:lnTo>
                  <a:lnTo>
                    <a:pt x="1221507" y="609268"/>
                  </a:lnTo>
                  <a:lnTo>
                    <a:pt x="1198147" y="600685"/>
                  </a:lnTo>
                  <a:lnTo>
                    <a:pt x="1197331" y="627260"/>
                  </a:lnTo>
                  <a:lnTo>
                    <a:pt x="1212078" y="641095"/>
                  </a:lnTo>
                  <a:lnTo>
                    <a:pt x="1206645" y="659354"/>
                  </a:lnTo>
                  <a:lnTo>
                    <a:pt x="1180432" y="655036"/>
                  </a:lnTo>
                  <a:lnTo>
                    <a:pt x="1164242" y="655399"/>
                  </a:lnTo>
                  <a:lnTo>
                    <a:pt x="1147388" y="644822"/>
                  </a:lnTo>
                  <a:lnTo>
                    <a:pt x="1130826" y="645735"/>
                  </a:lnTo>
                  <a:lnTo>
                    <a:pt x="1113071" y="639303"/>
                  </a:lnTo>
                  <a:lnTo>
                    <a:pt x="1095401" y="652575"/>
                  </a:lnTo>
                  <a:lnTo>
                    <a:pt x="1076171" y="675803"/>
                  </a:lnTo>
                  <a:lnTo>
                    <a:pt x="1061507" y="681230"/>
                  </a:lnTo>
                  <a:lnTo>
                    <a:pt x="1056262" y="683677"/>
                  </a:lnTo>
                  <a:lnTo>
                    <a:pt x="1040309" y="669340"/>
                  </a:lnTo>
                  <a:lnTo>
                    <a:pt x="1021430" y="674026"/>
                  </a:lnTo>
                  <a:lnTo>
                    <a:pt x="1009525" y="664143"/>
                  </a:lnTo>
                  <a:lnTo>
                    <a:pt x="996079" y="660172"/>
                  </a:lnTo>
                  <a:lnTo>
                    <a:pt x="981470" y="646623"/>
                  </a:lnTo>
                  <a:lnTo>
                    <a:pt x="970579" y="642838"/>
                  </a:lnTo>
                  <a:lnTo>
                    <a:pt x="950955" y="650609"/>
                  </a:lnTo>
                  <a:lnTo>
                    <a:pt x="922410" y="638030"/>
                  </a:lnTo>
                  <a:lnTo>
                    <a:pt x="920087" y="651303"/>
                  </a:lnTo>
                  <a:lnTo>
                    <a:pt x="855381" y="591928"/>
                  </a:lnTo>
                  <a:lnTo>
                    <a:pt x="826544" y="574490"/>
                  </a:lnTo>
                  <a:lnTo>
                    <a:pt x="828424" y="566553"/>
                  </a:lnTo>
                  <a:lnTo>
                    <a:pt x="800798" y="591791"/>
                  </a:lnTo>
                  <a:lnTo>
                    <a:pt x="786555" y="594071"/>
                  </a:lnTo>
                  <a:lnTo>
                    <a:pt x="781699" y="580789"/>
                  </a:lnTo>
                  <a:lnTo>
                    <a:pt x="758049" y="573731"/>
                  </a:lnTo>
                  <a:lnTo>
                    <a:pt x="744636" y="580563"/>
                  </a:lnTo>
                  <a:lnTo>
                    <a:pt x="728319" y="555804"/>
                  </a:lnTo>
                  <a:lnTo>
                    <a:pt x="698461" y="552190"/>
                  </a:lnTo>
                  <a:lnTo>
                    <a:pt x="689167" y="562985"/>
                  </a:lnTo>
                  <a:lnTo>
                    <a:pt x="654461" y="574011"/>
                  </a:lnTo>
                  <a:lnTo>
                    <a:pt x="649404" y="580381"/>
                  </a:lnTo>
                  <a:lnTo>
                    <a:pt x="594593" y="591761"/>
                  </a:lnTo>
                  <a:lnTo>
                    <a:pt x="590605" y="600362"/>
                  </a:lnTo>
                  <a:lnTo>
                    <a:pt x="608267" y="616380"/>
                  </a:lnTo>
                  <a:lnTo>
                    <a:pt x="595483" y="623405"/>
                  </a:lnTo>
                  <a:lnTo>
                    <a:pt x="600899" y="629858"/>
                  </a:lnTo>
                  <a:lnTo>
                    <a:pt x="589963" y="642374"/>
                  </a:lnTo>
                  <a:lnTo>
                    <a:pt x="621896" y="657815"/>
                  </a:lnTo>
                  <a:lnTo>
                    <a:pt x="622027" y="669487"/>
                  </a:lnTo>
                  <a:lnTo>
                    <a:pt x="599047" y="669494"/>
                  </a:lnTo>
                  <a:lnTo>
                    <a:pt x="596872" y="676903"/>
                  </a:lnTo>
                  <a:lnTo>
                    <a:pt x="571927" y="665274"/>
                  </a:lnTo>
                  <a:lnTo>
                    <a:pt x="546579" y="666886"/>
                  </a:lnTo>
                  <a:lnTo>
                    <a:pt x="532815" y="677840"/>
                  </a:lnTo>
                  <a:lnTo>
                    <a:pt x="510537" y="668842"/>
                  </a:lnTo>
                  <a:lnTo>
                    <a:pt x="469786" y="653526"/>
                  </a:lnTo>
                  <a:lnTo>
                    <a:pt x="444902" y="655141"/>
                  </a:lnTo>
                  <a:lnTo>
                    <a:pt x="419252" y="682720"/>
                  </a:lnTo>
                  <a:lnTo>
                    <a:pt x="422161" y="700477"/>
                  </a:lnTo>
                  <a:lnTo>
                    <a:pt x="401527" y="687037"/>
                  </a:lnTo>
                  <a:lnTo>
                    <a:pt x="395620" y="714093"/>
                  </a:lnTo>
                  <a:lnTo>
                    <a:pt x="401719" y="718867"/>
                  </a:lnTo>
                  <a:lnTo>
                    <a:pt x="396938" y="737550"/>
                  </a:lnTo>
                  <a:lnTo>
                    <a:pt x="415222" y="753511"/>
                  </a:lnTo>
                  <a:lnTo>
                    <a:pt x="427399" y="752412"/>
                  </a:lnTo>
                  <a:lnTo>
                    <a:pt x="442226" y="768246"/>
                  </a:lnTo>
                  <a:lnTo>
                    <a:pt x="443725" y="780786"/>
                  </a:lnTo>
                  <a:lnTo>
                    <a:pt x="453260" y="784416"/>
                  </a:lnTo>
                  <a:lnTo>
                    <a:pt x="449219" y="799068"/>
                  </a:lnTo>
                  <a:lnTo>
                    <a:pt x="433816" y="803614"/>
                  </a:lnTo>
                  <a:lnTo>
                    <a:pt x="422890" y="829208"/>
                  </a:lnTo>
                  <a:lnTo>
                    <a:pt x="443775" y="851755"/>
                  </a:lnTo>
                  <a:lnTo>
                    <a:pt x="445819" y="868167"/>
                  </a:lnTo>
                  <a:lnTo>
                    <a:pt x="471167" y="896194"/>
                  </a:lnTo>
                  <a:lnTo>
                    <a:pt x="462945" y="906313"/>
                  </a:lnTo>
                  <a:lnTo>
                    <a:pt x="461297" y="912588"/>
                  </a:lnTo>
                  <a:lnTo>
                    <a:pt x="453217" y="911161"/>
                  </a:lnTo>
                  <a:lnTo>
                    <a:pt x="438069" y="896760"/>
                  </a:lnTo>
                  <a:lnTo>
                    <a:pt x="433006" y="896091"/>
                  </a:lnTo>
                  <a:lnTo>
                    <a:pt x="420884" y="890785"/>
                  </a:lnTo>
                  <a:lnTo>
                    <a:pt x="413453" y="880977"/>
                  </a:lnTo>
                  <a:lnTo>
                    <a:pt x="396235" y="876371"/>
                  </a:lnTo>
                  <a:lnTo>
                    <a:pt x="386533" y="880484"/>
                  </a:lnTo>
                  <a:lnTo>
                    <a:pt x="382568" y="876059"/>
                  </a:lnTo>
                  <a:lnTo>
                    <a:pt x="356666" y="865089"/>
                  </a:lnTo>
                  <a:lnTo>
                    <a:pt x="330497" y="861858"/>
                  </a:lnTo>
                  <a:lnTo>
                    <a:pt x="315126" y="858101"/>
                  </a:lnTo>
                  <a:lnTo>
                    <a:pt x="313576" y="861019"/>
                  </a:lnTo>
                  <a:lnTo>
                    <a:pt x="287746" y="841112"/>
                  </a:lnTo>
                  <a:lnTo>
                    <a:pt x="266493" y="832473"/>
                  </a:lnTo>
                  <a:lnTo>
                    <a:pt x="249113" y="818616"/>
                  </a:lnTo>
                  <a:lnTo>
                    <a:pt x="260776" y="814436"/>
                  </a:lnTo>
                  <a:lnTo>
                    <a:pt x="270926" y="793823"/>
                  </a:lnTo>
                  <a:lnTo>
                    <a:pt x="259598" y="784492"/>
                  </a:lnTo>
                  <a:lnTo>
                    <a:pt x="282398" y="773947"/>
                  </a:lnTo>
                  <a:lnTo>
                    <a:pt x="280857" y="768668"/>
                  </a:lnTo>
                  <a:lnTo>
                    <a:pt x="266598" y="772977"/>
                  </a:lnTo>
                  <a:lnTo>
                    <a:pt x="264940" y="762212"/>
                  </a:lnTo>
                  <a:lnTo>
                    <a:pt x="272156" y="755220"/>
                  </a:lnTo>
                  <a:lnTo>
                    <a:pt x="287925" y="752996"/>
                  </a:lnTo>
                  <a:lnTo>
                    <a:pt x="288802" y="744851"/>
                  </a:lnTo>
                  <a:lnTo>
                    <a:pt x="282225" y="731612"/>
                  </a:lnTo>
                  <a:lnTo>
                    <a:pt x="286127" y="718750"/>
                  </a:lnTo>
                  <a:lnTo>
                    <a:pt x="284335" y="711652"/>
                  </a:lnTo>
                  <a:lnTo>
                    <a:pt x="258375" y="704478"/>
                  </a:lnTo>
                  <a:lnTo>
                    <a:pt x="248844" y="705008"/>
                  </a:lnTo>
                  <a:lnTo>
                    <a:pt x="236299" y="693965"/>
                  </a:lnTo>
                  <a:lnTo>
                    <a:pt x="224556" y="698135"/>
                  </a:lnTo>
                  <a:lnTo>
                    <a:pt x="202029" y="690186"/>
                  </a:lnTo>
                  <a:lnTo>
                    <a:pt x="201413" y="685421"/>
                  </a:lnTo>
                  <a:lnTo>
                    <a:pt x="193476" y="675093"/>
                  </a:lnTo>
                  <a:lnTo>
                    <a:pt x="180286" y="674256"/>
                  </a:lnTo>
                  <a:lnTo>
                    <a:pt x="177435" y="666790"/>
                  </a:lnTo>
                  <a:lnTo>
                    <a:pt x="180486" y="661795"/>
                  </a:lnTo>
                  <a:lnTo>
                    <a:pt x="167396" y="648382"/>
                  </a:lnTo>
                  <a:lnTo>
                    <a:pt x="151168" y="651133"/>
                  </a:lnTo>
                  <a:lnTo>
                    <a:pt x="146039" y="650040"/>
                  </a:lnTo>
                  <a:lnTo>
                    <a:pt x="143028" y="655632"/>
                  </a:lnTo>
                  <a:lnTo>
                    <a:pt x="136816" y="654800"/>
                  </a:lnTo>
                  <a:lnTo>
                    <a:pt x="129911" y="639429"/>
                  </a:lnTo>
                  <a:lnTo>
                    <a:pt x="124616" y="631503"/>
                  </a:lnTo>
                  <a:lnTo>
                    <a:pt x="127258" y="629174"/>
                  </a:lnTo>
                  <a:lnTo>
                    <a:pt x="140315" y="629699"/>
                  </a:lnTo>
                  <a:lnTo>
                    <a:pt x="145473" y="624265"/>
                  </a:lnTo>
                  <a:lnTo>
                    <a:pt x="139591" y="617941"/>
                  </a:lnTo>
                  <a:lnTo>
                    <a:pt x="128028" y="613956"/>
                  </a:lnTo>
                  <a:lnTo>
                    <a:pt x="128119" y="609572"/>
                  </a:lnTo>
                  <a:lnTo>
                    <a:pt x="120801" y="605325"/>
                  </a:lnTo>
                  <a:lnTo>
                    <a:pt x="107804" y="589760"/>
                  </a:lnTo>
                  <a:lnTo>
                    <a:pt x="109887" y="583169"/>
                  </a:lnTo>
                  <a:lnTo>
                    <a:pt x="106096" y="571878"/>
                  </a:lnTo>
                  <a:lnTo>
                    <a:pt x="89709" y="566486"/>
                  </a:lnTo>
                  <a:lnTo>
                    <a:pt x="82082" y="569555"/>
                  </a:lnTo>
                  <a:lnTo>
                    <a:pt x="78724" y="563616"/>
                  </a:lnTo>
                  <a:lnTo>
                    <a:pt x="61215" y="557934"/>
                  </a:lnTo>
                  <a:lnTo>
                    <a:pt x="53599" y="543806"/>
                  </a:lnTo>
                  <a:lnTo>
                    <a:pt x="50108" y="532137"/>
                  </a:lnTo>
                  <a:lnTo>
                    <a:pt x="41683" y="526745"/>
                  </a:lnTo>
                  <a:lnTo>
                    <a:pt x="46808" y="518947"/>
                  </a:lnTo>
                  <a:lnTo>
                    <a:pt x="38030" y="496556"/>
                  </a:lnTo>
                  <a:lnTo>
                    <a:pt x="46045" y="482423"/>
                  </a:lnTo>
                  <a:lnTo>
                    <a:pt x="42951" y="478266"/>
                  </a:lnTo>
                  <a:lnTo>
                    <a:pt x="57215" y="464551"/>
                  </a:lnTo>
                  <a:lnTo>
                    <a:pt x="39297" y="453453"/>
                  </a:lnTo>
                  <a:lnTo>
                    <a:pt x="64152" y="421947"/>
                  </a:lnTo>
                  <a:lnTo>
                    <a:pt x="74426" y="407694"/>
                  </a:lnTo>
                  <a:lnTo>
                    <a:pt x="76920" y="395275"/>
                  </a:lnTo>
                  <a:lnTo>
                    <a:pt x="51839" y="379320"/>
                  </a:lnTo>
                  <a:lnTo>
                    <a:pt x="53927" y="363489"/>
                  </a:lnTo>
                  <a:lnTo>
                    <a:pt x="37014" y="345894"/>
                  </a:lnTo>
                  <a:lnTo>
                    <a:pt x="41389" y="325035"/>
                  </a:lnTo>
                  <a:lnTo>
                    <a:pt x="18756" y="298049"/>
                  </a:lnTo>
                  <a:lnTo>
                    <a:pt x="26714" y="279614"/>
                  </a:lnTo>
                  <a:lnTo>
                    <a:pt x="2237" y="264092"/>
                  </a:lnTo>
                  <a:lnTo>
                    <a:pt x="0" y="247215"/>
                  </a:lnTo>
                  <a:lnTo>
                    <a:pt x="10053" y="244746"/>
                  </a:lnTo>
                  <a:lnTo>
                    <a:pt x="29749" y="234553"/>
                  </a:lnTo>
                  <a:lnTo>
                    <a:pt x="40811" y="225852"/>
                  </a:lnTo>
                  <a:lnTo>
                    <a:pt x="66428" y="239777"/>
                  </a:lnTo>
                  <a:lnTo>
                    <a:pt x="104033" y="244440"/>
                  </a:lnTo>
                  <a:lnTo>
                    <a:pt x="162953" y="269952"/>
                  </a:lnTo>
                  <a:lnTo>
                    <a:pt x="177152" y="280992"/>
                  </a:lnTo>
                  <a:lnTo>
                    <a:pt x="183562" y="296915"/>
                  </a:lnTo>
                  <a:lnTo>
                    <a:pt x="172726" y="310031"/>
                  </a:lnTo>
                  <a:lnTo>
                    <a:pt x="152455" y="317165"/>
                  </a:lnTo>
                  <a:lnTo>
                    <a:pt x="86041" y="300754"/>
                  </a:lnTo>
                  <a:lnTo>
                    <a:pt x="76900" y="304087"/>
                  </a:lnTo>
                  <a:lnTo>
                    <a:pt x="104158" y="321053"/>
                  </a:lnTo>
                  <a:lnTo>
                    <a:pt x="108202" y="332177"/>
                  </a:lnTo>
                  <a:lnTo>
                    <a:pt x="115983" y="356716"/>
                  </a:lnTo>
                  <a:lnTo>
                    <a:pt x="136159" y="363510"/>
                  </a:lnTo>
                  <a:lnTo>
                    <a:pt x="148985" y="369415"/>
                  </a:lnTo>
                  <a:lnTo>
                    <a:pt x="147405" y="357702"/>
                  </a:lnTo>
                  <a:lnTo>
                    <a:pt x="135942" y="347633"/>
                  </a:lnTo>
                  <a:lnTo>
                    <a:pt x="142117" y="338258"/>
                  </a:lnTo>
                  <a:lnTo>
                    <a:pt x="180409" y="352128"/>
                  </a:lnTo>
                  <a:lnTo>
                    <a:pt x="190302" y="345881"/>
                  </a:lnTo>
                  <a:lnTo>
                    <a:pt x="175285" y="328611"/>
                  </a:lnTo>
                  <a:lnTo>
                    <a:pt x="199298" y="304017"/>
                  </a:lnTo>
                  <a:lnTo>
                    <a:pt x="212327" y="304950"/>
                  </a:lnTo>
                  <a:lnTo>
                    <a:pt x="228056" y="312861"/>
                  </a:lnTo>
                  <a:lnTo>
                    <a:pt x="229919" y="296099"/>
                  </a:lnTo>
                  <a:lnTo>
                    <a:pt x="213401" y="282240"/>
                  </a:lnTo>
                  <a:lnTo>
                    <a:pt x="214563" y="267683"/>
                  </a:lnTo>
                  <a:lnTo>
                    <a:pt x="199234" y="253199"/>
                  </a:lnTo>
                  <a:lnTo>
                    <a:pt x="239050" y="259482"/>
                  </a:lnTo>
                  <a:lnTo>
                    <a:pt x="251971" y="272574"/>
                  </a:lnTo>
                  <a:lnTo>
                    <a:pt x="236274" y="276184"/>
                  </a:lnTo>
                  <a:lnTo>
                    <a:pt x="241502" y="289497"/>
                  </a:lnTo>
                  <a:lnTo>
                    <a:pt x="255269" y="297281"/>
                  </a:lnTo>
                  <a:lnTo>
                    <a:pt x="274045" y="291262"/>
                  </a:lnTo>
                  <a:lnTo>
                    <a:pt x="271125" y="275878"/>
                  </a:lnTo>
                  <a:lnTo>
                    <a:pt x="294027" y="263349"/>
                  </a:lnTo>
                  <a:lnTo>
                    <a:pt x="330451" y="240869"/>
                  </a:lnTo>
                  <a:lnTo>
                    <a:pt x="340800" y="241592"/>
                  </a:lnTo>
                  <a:lnTo>
                    <a:pt x="334738" y="256632"/>
                  </a:lnTo>
                  <a:lnTo>
                    <a:pt x="352181" y="258368"/>
                  </a:lnTo>
                  <a:lnTo>
                    <a:pt x="357667" y="249795"/>
                  </a:lnTo>
                  <a:lnTo>
                    <a:pt x="381774" y="247966"/>
                  </a:lnTo>
                  <a:lnTo>
                    <a:pt x="396015" y="237165"/>
                  </a:lnTo>
                  <a:lnTo>
                    <a:pt x="418233" y="250717"/>
                  </a:lnTo>
                  <a:lnTo>
                    <a:pt x="424609" y="234244"/>
                  </a:lnTo>
                  <a:lnTo>
                    <a:pt x="403783" y="221209"/>
                  </a:lnTo>
                  <a:lnTo>
                    <a:pt x="406170" y="213054"/>
                  </a:lnTo>
                  <a:lnTo>
                    <a:pt x="447682" y="218231"/>
                  </a:lnTo>
                  <a:lnTo>
                    <a:pt x="469552" y="224650"/>
                  </a:lnTo>
                  <a:lnTo>
                    <a:pt x="532001" y="248966"/>
                  </a:lnTo>
                  <a:lnTo>
                    <a:pt x="533158" y="236097"/>
                  </a:lnTo>
                  <a:lnTo>
                    <a:pt x="512578" y="224397"/>
                  </a:lnTo>
                  <a:lnTo>
                    <a:pt x="509161" y="219417"/>
                  </a:lnTo>
                  <a:lnTo>
                    <a:pt x="492472" y="217991"/>
                  </a:lnTo>
                  <a:lnTo>
                    <a:pt x="489875" y="206575"/>
                  </a:lnTo>
                  <a:lnTo>
                    <a:pt x="471943" y="188589"/>
                  </a:lnTo>
                  <a:lnTo>
                    <a:pt x="466924" y="181082"/>
                  </a:lnTo>
                  <a:lnTo>
                    <a:pt x="476039" y="158539"/>
                  </a:lnTo>
                  <a:lnTo>
                    <a:pt x="469917" y="136822"/>
                  </a:lnTo>
                  <a:lnTo>
                    <a:pt x="475667" y="131721"/>
                  </a:lnTo>
                  <a:lnTo>
                    <a:pt x="511357" y="136002"/>
                  </a:lnTo>
                  <a:lnTo>
                    <a:pt x="522909" y="148810"/>
                  </a:lnTo>
                  <a:lnTo>
                    <a:pt x="524417" y="168452"/>
                  </a:lnTo>
                  <a:lnTo>
                    <a:pt x="537055" y="175441"/>
                  </a:lnTo>
                  <a:lnTo>
                    <a:pt x="552024" y="191559"/>
                  </a:lnTo>
                  <a:lnTo>
                    <a:pt x="570332" y="223898"/>
                  </a:lnTo>
                  <a:lnTo>
                    <a:pt x="593729" y="237419"/>
                  </a:lnTo>
                  <a:lnTo>
                    <a:pt x="598297" y="253493"/>
                  </a:lnTo>
                  <a:lnTo>
                    <a:pt x="593333" y="288674"/>
                  </a:lnTo>
                  <a:lnTo>
                    <a:pt x="610597" y="291206"/>
                  </a:lnTo>
                  <a:lnTo>
                    <a:pt x="610658" y="282354"/>
                  </a:lnTo>
                  <a:lnTo>
                    <a:pt x="621363" y="275353"/>
                  </a:lnTo>
                  <a:lnTo>
                    <a:pt x="617444" y="263451"/>
                  </a:lnTo>
                  <a:lnTo>
                    <a:pt x="621429" y="251496"/>
                  </a:lnTo>
                  <a:lnTo>
                    <a:pt x="605196" y="238610"/>
                  </a:lnTo>
                  <a:lnTo>
                    <a:pt x="600871" y="222713"/>
                  </a:lnTo>
                  <a:lnTo>
                    <a:pt x="585747" y="221678"/>
                  </a:lnTo>
                  <a:lnTo>
                    <a:pt x="574067" y="208819"/>
                  </a:lnTo>
                  <a:lnTo>
                    <a:pt x="568076" y="184670"/>
                  </a:lnTo>
                  <a:lnTo>
                    <a:pt x="539071" y="166619"/>
                  </a:lnTo>
                  <a:lnTo>
                    <a:pt x="549668" y="149547"/>
                  </a:lnTo>
                  <a:lnTo>
                    <a:pt x="535006" y="133187"/>
                  </a:lnTo>
                  <a:lnTo>
                    <a:pt x="540525" y="132290"/>
                  </a:lnTo>
                  <a:lnTo>
                    <a:pt x="556147" y="144771"/>
                  </a:lnTo>
                  <a:lnTo>
                    <a:pt x="567495" y="167539"/>
                  </a:lnTo>
                  <a:lnTo>
                    <a:pt x="583543" y="170952"/>
                  </a:lnTo>
                  <a:lnTo>
                    <a:pt x="565961" y="154520"/>
                  </a:lnTo>
                  <a:lnTo>
                    <a:pt x="579300" y="144082"/>
                  </a:lnTo>
                  <a:lnTo>
                    <a:pt x="603057" y="141209"/>
                  </a:lnTo>
                  <a:lnTo>
                    <a:pt x="635255" y="152882"/>
                  </a:lnTo>
                  <a:lnTo>
                    <a:pt x="609700" y="134364"/>
                  </a:lnTo>
                  <a:lnTo>
                    <a:pt x="589138" y="109886"/>
                  </a:lnTo>
                  <a:lnTo>
                    <a:pt x="605433" y="103893"/>
                  </a:lnTo>
                  <a:lnTo>
                    <a:pt x="633878" y="102984"/>
                  </a:lnTo>
                  <a:lnTo>
                    <a:pt x="656074" y="98222"/>
                  </a:lnTo>
                  <a:lnTo>
                    <a:pt x="636473" y="86975"/>
                  </a:lnTo>
                  <a:lnTo>
                    <a:pt x="636242" y="71136"/>
                  </a:lnTo>
                  <a:lnTo>
                    <a:pt x="648450" y="69602"/>
                  </a:lnTo>
                  <a:lnTo>
                    <a:pt x="659521" y="56860"/>
                  </a:lnTo>
                  <a:lnTo>
                    <a:pt x="685484" y="51741"/>
                  </a:lnTo>
                  <a:lnTo>
                    <a:pt x="683097" y="45348"/>
                  </a:lnTo>
                  <a:lnTo>
                    <a:pt x="709333" y="41141"/>
                  </a:lnTo>
                  <a:lnTo>
                    <a:pt x="723228" y="45448"/>
                  </a:lnTo>
                  <a:lnTo>
                    <a:pt x="734989" y="31808"/>
                  </a:lnTo>
                  <a:lnTo>
                    <a:pt x="754863" y="30625"/>
                  </a:lnTo>
                  <a:lnTo>
                    <a:pt x="747455" y="20928"/>
                  </a:lnTo>
                  <a:lnTo>
                    <a:pt x="747131" y="10840"/>
                  </a:lnTo>
                  <a:lnTo>
                    <a:pt x="761345" y="0"/>
                  </a:lnTo>
                  <a:lnTo>
                    <a:pt x="787102" y="5571"/>
                  </a:lnTo>
                  <a:lnTo>
                    <a:pt x="779227" y="12056"/>
                  </a:lnTo>
                  <a:lnTo>
                    <a:pt x="806528" y="13421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1" name="Polygon form 65"/>
            <p:cNvSpPr/>
            <p:nvPr/>
          </p:nvSpPr>
          <p:spPr>
            <a:xfrm>
              <a:off x="4603992" y="2170554"/>
              <a:ext cx="140223" cy="154535"/>
            </a:xfrm>
            <a:custGeom>
              <a:avLst/>
              <a:gdLst/>
              <a:ahLst/>
              <a:cxnLst/>
              <a:rect l="0" t="0" r="0" b="0"/>
              <a:pathLst>
                <a:path w="140223" h="154535">
                  <a:moveTo>
                    <a:pt x="91138" y="152100"/>
                  </a:moveTo>
                  <a:lnTo>
                    <a:pt x="84812" y="154535"/>
                  </a:lnTo>
                  <a:lnTo>
                    <a:pt x="42169" y="153357"/>
                  </a:lnTo>
                  <a:lnTo>
                    <a:pt x="33649" y="142965"/>
                  </a:lnTo>
                  <a:lnTo>
                    <a:pt x="7988" y="137583"/>
                  </a:lnTo>
                  <a:lnTo>
                    <a:pt x="0" y="124835"/>
                  </a:lnTo>
                  <a:lnTo>
                    <a:pt x="10083" y="119207"/>
                  </a:lnTo>
                  <a:lnTo>
                    <a:pt x="3220" y="106298"/>
                  </a:lnTo>
                  <a:lnTo>
                    <a:pt x="16692" y="85080"/>
                  </a:lnTo>
                  <a:lnTo>
                    <a:pt x="4206" y="82667"/>
                  </a:lnTo>
                  <a:lnTo>
                    <a:pt x="21280" y="60714"/>
                  </a:lnTo>
                  <a:lnTo>
                    <a:pt x="12157" y="50160"/>
                  </a:lnTo>
                  <a:lnTo>
                    <a:pt x="30773" y="36601"/>
                  </a:lnTo>
                  <a:lnTo>
                    <a:pt x="59025" y="19828"/>
                  </a:lnTo>
                  <a:lnTo>
                    <a:pt x="93485" y="13665"/>
                  </a:lnTo>
                  <a:lnTo>
                    <a:pt x="106624" y="4103"/>
                  </a:lnTo>
                  <a:lnTo>
                    <a:pt x="125961" y="0"/>
                  </a:lnTo>
                  <a:lnTo>
                    <a:pt x="140223" y="8736"/>
                  </a:lnTo>
                  <a:lnTo>
                    <a:pt x="137902" y="16337"/>
                  </a:lnTo>
                  <a:lnTo>
                    <a:pt x="105953" y="29919"/>
                  </a:lnTo>
                  <a:lnTo>
                    <a:pt x="78302" y="42781"/>
                  </a:lnTo>
                  <a:lnTo>
                    <a:pt x="55695" y="66836"/>
                  </a:lnTo>
                  <a:lnTo>
                    <a:pt x="51050" y="90653"/>
                  </a:lnTo>
                  <a:lnTo>
                    <a:pt x="44358" y="114250"/>
                  </a:lnTo>
                  <a:lnTo>
                    <a:pt x="57133" y="133800"/>
                  </a:lnTo>
                  <a:lnTo>
                    <a:pt x="91138" y="152100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2" name="Polygon form 66"/>
            <p:cNvSpPr/>
            <p:nvPr/>
          </p:nvSpPr>
          <p:spPr>
            <a:xfrm>
              <a:off x="1659765" y="2201021"/>
              <a:ext cx="146305" cy="108524"/>
            </a:xfrm>
            <a:custGeom>
              <a:avLst/>
              <a:gdLst/>
              <a:ahLst/>
              <a:cxnLst/>
              <a:rect l="0" t="0" r="0" b="0"/>
              <a:pathLst>
                <a:path w="146305" h="108524">
                  <a:moveTo>
                    <a:pt x="103914" y="56566"/>
                  </a:moveTo>
                  <a:lnTo>
                    <a:pt x="102151" y="62986"/>
                  </a:lnTo>
                  <a:lnTo>
                    <a:pt x="124520" y="48001"/>
                  </a:lnTo>
                  <a:lnTo>
                    <a:pt x="146305" y="56648"/>
                  </a:lnTo>
                  <a:lnTo>
                    <a:pt x="134921" y="79704"/>
                  </a:lnTo>
                  <a:lnTo>
                    <a:pt x="110401" y="86511"/>
                  </a:lnTo>
                  <a:lnTo>
                    <a:pt x="90242" y="85076"/>
                  </a:lnTo>
                  <a:lnTo>
                    <a:pt x="57651" y="105114"/>
                  </a:lnTo>
                  <a:lnTo>
                    <a:pt x="46655" y="108524"/>
                  </a:lnTo>
                  <a:lnTo>
                    <a:pt x="37974" y="105783"/>
                  </a:lnTo>
                  <a:lnTo>
                    <a:pt x="41754" y="96876"/>
                  </a:lnTo>
                  <a:lnTo>
                    <a:pt x="38052" y="87908"/>
                  </a:lnTo>
                  <a:lnTo>
                    <a:pt x="50448" y="78605"/>
                  </a:lnTo>
                  <a:lnTo>
                    <a:pt x="45898" y="73036"/>
                  </a:lnTo>
                  <a:lnTo>
                    <a:pt x="30231" y="73082"/>
                  </a:lnTo>
                  <a:lnTo>
                    <a:pt x="36891" y="64862"/>
                  </a:lnTo>
                  <a:lnTo>
                    <a:pt x="51798" y="57959"/>
                  </a:lnTo>
                  <a:lnTo>
                    <a:pt x="31965" y="59994"/>
                  </a:lnTo>
                  <a:lnTo>
                    <a:pt x="20149" y="70377"/>
                  </a:lnTo>
                  <a:lnTo>
                    <a:pt x="0" y="77577"/>
                  </a:lnTo>
                  <a:lnTo>
                    <a:pt x="138910" y="0"/>
                  </a:lnTo>
                  <a:lnTo>
                    <a:pt x="135018" y="19558"/>
                  </a:lnTo>
                  <a:lnTo>
                    <a:pt x="125935" y="44408"/>
                  </a:lnTo>
                  <a:lnTo>
                    <a:pt x="103914" y="56566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3" name="Polygon form 67"/>
            <p:cNvSpPr/>
            <p:nvPr/>
          </p:nvSpPr>
          <p:spPr>
            <a:xfrm>
              <a:off x="6126979" y="2599533"/>
              <a:ext cx="195139" cy="207112"/>
            </a:xfrm>
            <a:custGeom>
              <a:avLst/>
              <a:gdLst/>
              <a:ahLst/>
              <a:cxnLst/>
              <a:rect l="0" t="0" r="0" b="0"/>
              <a:pathLst>
                <a:path w="195139" h="207112">
                  <a:moveTo>
                    <a:pt x="99379" y="85398"/>
                  </a:moveTo>
                  <a:lnTo>
                    <a:pt x="152746" y="126779"/>
                  </a:lnTo>
                  <a:lnTo>
                    <a:pt x="124037" y="121774"/>
                  </a:lnTo>
                  <a:lnTo>
                    <a:pt x="145557" y="158828"/>
                  </a:lnTo>
                  <a:lnTo>
                    <a:pt x="181309" y="182319"/>
                  </a:lnTo>
                  <a:lnTo>
                    <a:pt x="195139" y="199873"/>
                  </a:lnTo>
                  <a:lnTo>
                    <a:pt x="171458" y="186365"/>
                  </a:lnTo>
                  <a:lnTo>
                    <a:pt x="177127" y="207112"/>
                  </a:lnTo>
                  <a:lnTo>
                    <a:pt x="157468" y="186485"/>
                  </a:lnTo>
                  <a:lnTo>
                    <a:pt x="139208" y="161978"/>
                  </a:lnTo>
                  <a:lnTo>
                    <a:pt x="114983" y="135472"/>
                  </a:lnTo>
                  <a:lnTo>
                    <a:pt x="102283" y="116349"/>
                  </a:lnTo>
                  <a:lnTo>
                    <a:pt x="73855" y="83477"/>
                  </a:lnTo>
                  <a:lnTo>
                    <a:pt x="43727" y="60756"/>
                  </a:lnTo>
                  <a:lnTo>
                    <a:pt x="14084" y="27532"/>
                  </a:lnTo>
                  <a:lnTo>
                    <a:pt x="16253" y="14560"/>
                  </a:lnTo>
                  <a:lnTo>
                    <a:pt x="0" y="4277"/>
                  </a:lnTo>
                  <a:lnTo>
                    <a:pt x="2796" y="0"/>
                  </a:lnTo>
                  <a:lnTo>
                    <a:pt x="21829" y="15303"/>
                  </a:lnTo>
                  <a:lnTo>
                    <a:pt x="48908" y="37786"/>
                  </a:lnTo>
                  <a:lnTo>
                    <a:pt x="70937" y="61677"/>
                  </a:lnTo>
                  <a:lnTo>
                    <a:pt x="99379" y="85398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4" name="Polygon form 68"/>
            <p:cNvSpPr/>
            <p:nvPr/>
          </p:nvSpPr>
          <p:spPr>
            <a:xfrm>
              <a:off x="4902839" y="2057542"/>
              <a:ext cx="122379" cy="52868"/>
            </a:xfrm>
            <a:custGeom>
              <a:avLst/>
              <a:gdLst/>
              <a:ahLst/>
              <a:cxnLst/>
              <a:rect l="0" t="0" r="0" b="0"/>
              <a:pathLst>
                <a:path w="122379" h="52868">
                  <a:moveTo>
                    <a:pt x="122379" y="48580"/>
                  </a:moveTo>
                  <a:lnTo>
                    <a:pt x="103348" y="52868"/>
                  </a:lnTo>
                  <a:lnTo>
                    <a:pt x="68255" y="48521"/>
                  </a:lnTo>
                  <a:lnTo>
                    <a:pt x="42554" y="41272"/>
                  </a:lnTo>
                  <a:lnTo>
                    <a:pt x="18125" y="26054"/>
                  </a:lnTo>
                  <a:lnTo>
                    <a:pt x="0" y="22556"/>
                  </a:lnTo>
                  <a:lnTo>
                    <a:pt x="9322" y="6133"/>
                  </a:lnTo>
                  <a:lnTo>
                    <a:pt x="24740" y="0"/>
                  </a:lnTo>
                  <a:lnTo>
                    <a:pt x="55964" y="9677"/>
                  </a:lnTo>
                  <a:lnTo>
                    <a:pt x="102586" y="28986"/>
                  </a:lnTo>
                  <a:lnTo>
                    <a:pt x="122379" y="48580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5" name="Polygon form 69"/>
            <p:cNvSpPr/>
            <p:nvPr/>
          </p:nvSpPr>
          <p:spPr>
            <a:xfrm>
              <a:off x="5481768" y="2124589"/>
              <a:ext cx="101709" cy="32664"/>
            </a:xfrm>
            <a:custGeom>
              <a:avLst/>
              <a:gdLst/>
              <a:ahLst/>
              <a:cxnLst/>
              <a:rect l="0" t="0" r="0" b="0"/>
              <a:pathLst>
                <a:path w="101709" h="32664">
                  <a:moveTo>
                    <a:pt x="85767" y="6057"/>
                  </a:moveTo>
                  <a:lnTo>
                    <a:pt x="101709" y="21694"/>
                  </a:lnTo>
                  <a:lnTo>
                    <a:pt x="64552" y="25822"/>
                  </a:lnTo>
                  <a:lnTo>
                    <a:pt x="55321" y="32664"/>
                  </a:lnTo>
                  <a:lnTo>
                    <a:pt x="15747" y="21950"/>
                  </a:lnTo>
                  <a:lnTo>
                    <a:pt x="0" y="7485"/>
                  </a:lnTo>
                  <a:lnTo>
                    <a:pt x="7079" y="2213"/>
                  </a:lnTo>
                  <a:lnTo>
                    <a:pt x="34053" y="0"/>
                  </a:lnTo>
                  <a:lnTo>
                    <a:pt x="85767" y="6057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6" name="Polygon form 70"/>
            <p:cNvSpPr/>
            <p:nvPr/>
          </p:nvSpPr>
          <p:spPr>
            <a:xfrm>
              <a:off x="5029766" y="2094527"/>
              <a:ext cx="61636" cy="32846"/>
            </a:xfrm>
            <a:custGeom>
              <a:avLst/>
              <a:gdLst/>
              <a:ahLst/>
              <a:cxnLst/>
              <a:rect l="0" t="0" r="0" b="0"/>
              <a:pathLst>
                <a:path w="61636" h="32846">
                  <a:moveTo>
                    <a:pt x="61636" y="20083"/>
                  </a:moveTo>
                  <a:lnTo>
                    <a:pt x="13679" y="32846"/>
                  </a:lnTo>
                  <a:lnTo>
                    <a:pt x="0" y="3008"/>
                  </a:lnTo>
                  <a:lnTo>
                    <a:pt x="5362" y="0"/>
                  </a:lnTo>
                  <a:lnTo>
                    <a:pt x="14478" y="857"/>
                  </a:lnTo>
                  <a:lnTo>
                    <a:pt x="54247" y="11133"/>
                  </a:lnTo>
                  <a:lnTo>
                    <a:pt x="61636" y="20083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7" name="Polygon form 71"/>
            <p:cNvSpPr/>
            <p:nvPr/>
          </p:nvSpPr>
          <p:spPr>
            <a:xfrm>
              <a:off x="4272137" y="2711940"/>
              <a:ext cx="48962" cy="21281"/>
            </a:xfrm>
            <a:custGeom>
              <a:avLst/>
              <a:gdLst/>
              <a:ahLst/>
              <a:cxnLst/>
              <a:rect l="0" t="0" r="0" b="0"/>
              <a:pathLst>
                <a:path w="48962" h="21281">
                  <a:moveTo>
                    <a:pt x="48962" y="20432"/>
                  </a:moveTo>
                  <a:lnTo>
                    <a:pt x="19867" y="21281"/>
                  </a:lnTo>
                  <a:lnTo>
                    <a:pt x="0" y="18843"/>
                  </a:lnTo>
                  <a:lnTo>
                    <a:pt x="2272" y="8170"/>
                  </a:lnTo>
                  <a:lnTo>
                    <a:pt x="22971" y="0"/>
                  </a:lnTo>
                  <a:lnTo>
                    <a:pt x="40033" y="3950"/>
                  </a:lnTo>
                  <a:lnTo>
                    <a:pt x="47546" y="7659"/>
                  </a:lnTo>
                  <a:lnTo>
                    <a:pt x="46814" y="14296"/>
                  </a:lnTo>
                  <a:lnTo>
                    <a:pt x="48962" y="20432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8" name="Polygon form 72"/>
            <p:cNvSpPr/>
            <p:nvPr/>
          </p:nvSpPr>
          <p:spPr>
            <a:xfrm>
              <a:off x="4428392" y="2085893"/>
              <a:ext cx="67321" cy="22150"/>
            </a:xfrm>
            <a:custGeom>
              <a:avLst/>
              <a:gdLst/>
              <a:ahLst/>
              <a:cxnLst/>
              <a:rect l="0" t="0" r="0" b="0"/>
              <a:pathLst>
                <a:path w="67321" h="22150">
                  <a:moveTo>
                    <a:pt x="65422" y="8347"/>
                  </a:moveTo>
                  <a:lnTo>
                    <a:pt x="53329" y="11891"/>
                  </a:lnTo>
                  <a:lnTo>
                    <a:pt x="45006" y="13971"/>
                  </a:lnTo>
                  <a:lnTo>
                    <a:pt x="45670" y="17874"/>
                  </a:lnTo>
                  <a:lnTo>
                    <a:pt x="35564" y="22150"/>
                  </a:lnTo>
                  <a:lnTo>
                    <a:pt x="21322" y="16917"/>
                  </a:lnTo>
                  <a:lnTo>
                    <a:pt x="23360" y="9386"/>
                  </a:lnTo>
                  <a:lnTo>
                    <a:pt x="0" y="9349"/>
                  </a:lnTo>
                  <a:lnTo>
                    <a:pt x="17890" y="4469"/>
                  </a:lnTo>
                  <a:lnTo>
                    <a:pt x="33334" y="3714"/>
                  </a:lnTo>
                  <a:lnTo>
                    <a:pt x="38905" y="9980"/>
                  </a:lnTo>
                  <a:lnTo>
                    <a:pt x="41712" y="4171"/>
                  </a:lnTo>
                  <a:lnTo>
                    <a:pt x="49180" y="0"/>
                  </a:lnTo>
                  <a:lnTo>
                    <a:pt x="67321" y="4645"/>
                  </a:lnTo>
                  <a:lnTo>
                    <a:pt x="65422" y="8347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9" name="Polygon form 73"/>
            <p:cNvSpPr/>
            <p:nvPr/>
          </p:nvSpPr>
          <p:spPr>
            <a:xfrm>
              <a:off x="5581891" y="2130347"/>
              <a:ext cx="57043" cy="11975"/>
            </a:xfrm>
            <a:custGeom>
              <a:avLst/>
              <a:gdLst/>
              <a:ahLst/>
              <a:cxnLst/>
              <a:rect l="0" t="0" r="0" b="0"/>
              <a:pathLst>
                <a:path w="57043" h="11975">
                  <a:moveTo>
                    <a:pt x="55266" y="2403"/>
                  </a:moveTo>
                  <a:lnTo>
                    <a:pt x="57043" y="11606"/>
                  </a:lnTo>
                  <a:lnTo>
                    <a:pt x="38714" y="11975"/>
                  </a:lnTo>
                  <a:lnTo>
                    <a:pt x="8074" y="6643"/>
                  </a:lnTo>
                  <a:lnTo>
                    <a:pt x="0" y="0"/>
                  </a:lnTo>
                  <a:lnTo>
                    <a:pt x="22755" y="582"/>
                  </a:lnTo>
                  <a:lnTo>
                    <a:pt x="55266" y="2403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0" name="Polygon form 74"/>
            <p:cNvSpPr/>
            <p:nvPr/>
          </p:nvSpPr>
          <p:spPr>
            <a:xfrm>
              <a:off x="5581606" y="2168479"/>
              <a:ext cx="45151" cy="13698"/>
            </a:xfrm>
            <a:custGeom>
              <a:avLst/>
              <a:gdLst/>
              <a:ahLst/>
              <a:cxnLst/>
              <a:rect l="0" t="0" r="0" b="0"/>
              <a:pathLst>
                <a:path w="45151" h="13698">
                  <a:moveTo>
                    <a:pt x="45151" y="10960"/>
                  </a:moveTo>
                  <a:lnTo>
                    <a:pt x="30030" y="13189"/>
                  </a:lnTo>
                  <a:lnTo>
                    <a:pt x="5803" y="13698"/>
                  </a:lnTo>
                  <a:lnTo>
                    <a:pt x="2418" y="12851"/>
                  </a:lnTo>
                  <a:lnTo>
                    <a:pt x="0" y="3533"/>
                  </a:lnTo>
                  <a:lnTo>
                    <a:pt x="9731" y="0"/>
                  </a:lnTo>
                  <a:lnTo>
                    <a:pt x="35806" y="5810"/>
                  </a:lnTo>
                  <a:lnTo>
                    <a:pt x="45151" y="10960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1" name="Polygon form 75"/>
            <p:cNvSpPr/>
            <p:nvPr/>
          </p:nvSpPr>
          <p:spPr>
            <a:xfrm>
              <a:off x="1865166" y="2153366"/>
              <a:ext cx="37423" cy="14267"/>
            </a:xfrm>
            <a:custGeom>
              <a:avLst/>
              <a:gdLst/>
              <a:ahLst/>
              <a:cxnLst/>
              <a:rect l="0" t="0" r="0" b="0"/>
              <a:pathLst>
                <a:path w="37423" h="14267">
                  <a:moveTo>
                    <a:pt x="13937" y="14267"/>
                  </a:moveTo>
                  <a:lnTo>
                    <a:pt x="0" y="12949"/>
                  </a:lnTo>
                  <a:lnTo>
                    <a:pt x="24515" y="525"/>
                  </a:lnTo>
                  <a:lnTo>
                    <a:pt x="27161" y="0"/>
                  </a:lnTo>
                  <a:lnTo>
                    <a:pt x="34639" y="1568"/>
                  </a:lnTo>
                  <a:lnTo>
                    <a:pt x="37423" y="9402"/>
                  </a:lnTo>
                  <a:lnTo>
                    <a:pt x="31787" y="11757"/>
                  </a:lnTo>
                  <a:lnTo>
                    <a:pt x="13937" y="14267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2" name="Polygon form 76"/>
            <p:cNvSpPr/>
            <p:nvPr/>
          </p:nvSpPr>
          <p:spPr>
            <a:xfrm>
              <a:off x="6030837" y="2153891"/>
              <a:ext cx="24515" cy="15408"/>
            </a:xfrm>
            <a:custGeom>
              <a:avLst/>
              <a:gdLst/>
              <a:ahLst/>
              <a:cxnLst/>
              <a:rect l="0" t="0" r="0" b="0"/>
              <a:pathLst>
                <a:path w="24515" h="15408">
                  <a:moveTo>
                    <a:pt x="24515" y="12424"/>
                  </a:moveTo>
                  <a:lnTo>
                    <a:pt x="16460" y="15408"/>
                  </a:lnTo>
                  <a:lnTo>
                    <a:pt x="3525" y="9910"/>
                  </a:lnTo>
                  <a:lnTo>
                    <a:pt x="0" y="0"/>
                  </a:lnTo>
                  <a:lnTo>
                    <a:pt x="24515" y="12424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3" name="Polygon form 77"/>
            <p:cNvSpPr/>
            <p:nvPr/>
          </p:nvSpPr>
          <p:spPr>
            <a:xfrm>
              <a:off x="4532954" y="4073642"/>
              <a:ext cx="35540" cy="43251"/>
            </a:xfrm>
            <a:custGeom>
              <a:avLst/>
              <a:gdLst/>
              <a:ahLst/>
              <a:cxnLst/>
              <a:rect l="0" t="0" r="0" b="0"/>
              <a:pathLst>
                <a:path w="35540" h="43251">
                  <a:moveTo>
                    <a:pt x="27763" y="0"/>
                  </a:moveTo>
                  <a:lnTo>
                    <a:pt x="35540" y="13699"/>
                  </a:lnTo>
                  <a:lnTo>
                    <a:pt x="34309" y="27977"/>
                  </a:lnTo>
                  <a:lnTo>
                    <a:pt x="28591" y="31043"/>
                  </a:lnTo>
                  <a:lnTo>
                    <a:pt x="18117" y="29445"/>
                  </a:lnTo>
                  <a:lnTo>
                    <a:pt x="11965" y="43251"/>
                  </a:lnTo>
                  <a:lnTo>
                    <a:pt x="0" y="41329"/>
                  </a:lnTo>
                  <a:lnTo>
                    <a:pt x="1927" y="28063"/>
                  </a:lnTo>
                  <a:lnTo>
                    <a:pt x="4650" y="26195"/>
                  </a:lnTo>
                  <a:lnTo>
                    <a:pt x="5464" y="11762"/>
                  </a:lnTo>
                  <a:lnTo>
                    <a:pt x="11171" y="5004"/>
                  </a:lnTo>
                  <a:lnTo>
                    <a:pt x="15938" y="7482"/>
                  </a:lnTo>
                  <a:lnTo>
                    <a:pt x="27763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4" name="Polygon form 78"/>
            <p:cNvSpPr/>
            <p:nvPr/>
          </p:nvSpPr>
          <p:spPr>
            <a:xfrm>
              <a:off x="3632735" y="3378609"/>
              <a:ext cx="164709" cy="159991"/>
            </a:xfrm>
            <a:custGeom>
              <a:avLst/>
              <a:gdLst/>
              <a:ahLst/>
              <a:cxnLst/>
              <a:rect l="0" t="0" r="0" b="0"/>
              <a:pathLst>
                <a:path w="164709" h="159991">
                  <a:moveTo>
                    <a:pt x="161953" y="12931"/>
                  </a:moveTo>
                  <a:lnTo>
                    <a:pt x="161849" y="0"/>
                  </a:lnTo>
                  <a:lnTo>
                    <a:pt x="164709" y="11"/>
                  </a:lnTo>
                  <a:lnTo>
                    <a:pt x="164677" y="1626"/>
                  </a:lnTo>
                  <a:lnTo>
                    <a:pt x="164198" y="6300"/>
                  </a:lnTo>
                  <a:lnTo>
                    <a:pt x="163259" y="42855"/>
                  </a:lnTo>
                  <a:lnTo>
                    <a:pt x="101245" y="41339"/>
                  </a:lnTo>
                  <a:lnTo>
                    <a:pt x="99960" y="103117"/>
                  </a:lnTo>
                  <a:lnTo>
                    <a:pt x="82032" y="105205"/>
                  </a:lnTo>
                  <a:lnTo>
                    <a:pt x="76980" y="117585"/>
                  </a:lnTo>
                  <a:lnTo>
                    <a:pt x="79572" y="152473"/>
                  </a:lnTo>
                  <a:lnTo>
                    <a:pt x="4486" y="151954"/>
                  </a:lnTo>
                  <a:lnTo>
                    <a:pt x="0" y="159991"/>
                  </a:lnTo>
                  <a:lnTo>
                    <a:pt x="1207" y="149785"/>
                  </a:lnTo>
                  <a:lnTo>
                    <a:pt x="1540" y="149825"/>
                  </a:lnTo>
                  <a:lnTo>
                    <a:pt x="44773" y="148123"/>
                  </a:lnTo>
                  <a:lnTo>
                    <a:pt x="47362" y="139431"/>
                  </a:lnTo>
                  <a:lnTo>
                    <a:pt x="55559" y="128619"/>
                  </a:lnTo>
                  <a:lnTo>
                    <a:pt x="62976" y="95303"/>
                  </a:lnTo>
                  <a:lnTo>
                    <a:pt x="90269" y="69375"/>
                  </a:lnTo>
                  <a:lnTo>
                    <a:pt x="100163" y="38979"/>
                  </a:lnTo>
                  <a:lnTo>
                    <a:pt x="106125" y="37239"/>
                  </a:lnTo>
                  <a:lnTo>
                    <a:pt x="112871" y="18454"/>
                  </a:lnTo>
                  <a:lnTo>
                    <a:pt x="128798" y="15933"/>
                  </a:lnTo>
                  <a:lnTo>
                    <a:pt x="135522" y="19097"/>
                  </a:lnTo>
                  <a:lnTo>
                    <a:pt x="144078" y="19132"/>
                  </a:lnTo>
                  <a:lnTo>
                    <a:pt x="150296" y="13665"/>
                  </a:lnTo>
                  <a:lnTo>
                    <a:pt x="161953" y="12931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5" name="Polygon form 79"/>
            <p:cNvSpPr/>
            <p:nvPr/>
          </p:nvSpPr>
          <p:spPr>
            <a:xfrm>
              <a:off x="4609607" y="3263267"/>
              <a:ext cx="415204" cy="383908"/>
            </a:xfrm>
            <a:custGeom>
              <a:avLst/>
              <a:gdLst/>
              <a:ahLst/>
              <a:cxnLst/>
              <a:rect l="0" t="0" r="0" b="0"/>
              <a:pathLst>
                <a:path w="415204" h="383908">
                  <a:moveTo>
                    <a:pt x="180822" y="383908"/>
                  </a:moveTo>
                  <a:lnTo>
                    <a:pt x="177546" y="373529"/>
                  </a:lnTo>
                  <a:lnTo>
                    <a:pt x="171158" y="366252"/>
                  </a:lnTo>
                  <a:lnTo>
                    <a:pt x="168930" y="356543"/>
                  </a:lnTo>
                  <a:lnTo>
                    <a:pt x="158272" y="347926"/>
                  </a:lnTo>
                  <a:lnTo>
                    <a:pt x="146377" y="327615"/>
                  </a:lnTo>
                  <a:lnTo>
                    <a:pt x="139329" y="307831"/>
                  </a:lnTo>
                  <a:lnTo>
                    <a:pt x="124626" y="291241"/>
                  </a:lnTo>
                  <a:lnTo>
                    <a:pt x="115722" y="287352"/>
                  </a:lnTo>
                  <a:lnTo>
                    <a:pt x="101037" y="264321"/>
                  </a:lnTo>
                  <a:lnTo>
                    <a:pt x="97334" y="247440"/>
                  </a:lnTo>
                  <a:lnTo>
                    <a:pt x="96841" y="233006"/>
                  </a:lnTo>
                  <a:lnTo>
                    <a:pt x="83389" y="206189"/>
                  </a:lnTo>
                  <a:lnTo>
                    <a:pt x="73572" y="196827"/>
                  </a:lnTo>
                  <a:lnTo>
                    <a:pt x="62835" y="191946"/>
                  </a:lnTo>
                  <a:lnTo>
                    <a:pt x="55264" y="178109"/>
                  </a:lnTo>
                  <a:lnTo>
                    <a:pt x="55765" y="172600"/>
                  </a:lnTo>
                  <a:lnTo>
                    <a:pt x="49270" y="160078"/>
                  </a:lnTo>
                  <a:lnTo>
                    <a:pt x="43216" y="154735"/>
                  </a:lnTo>
                  <a:lnTo>
                    <a:pt x="34042" y="136773"/>
                  </a:lnTo>
                  <a:lnTo>
                    <a:pt x="20596" y="117362"/>
                  </a:lnTo>
                  <a:lnTo>
                    <a:pt x="9311" y="100833"/>
                  </a:lnTo>
                  <a:lnTo>
                    <a:pt x="0" y="101092"/>
                  </a:lnTo>
                  <a:lnTo>
                    <a:pt x="1526" y="87725"/>
                  </a:lnTo>
                  <a:lnTo>
                    <a:pt x="1457" y="79216"/>
                  </a:lnTo>
                  <a:lnTo>
                    <a:pt x="2725" y="69494"/>
                  </a:lnTo>
                  <a:lnTo>
                    <a:pt x="23886" y="73020"/>
                  </a:lnTo>
                  <a:lnTo>
                    <a:pt x="31096" y="65414"/>
                  </a:lnTo>
                  <a:lnTo>
                    <a:pt x="34541" y="56595"/>
                  </a:lnTo>
                  <a:lnTo>
                    <a:pt x="48322" y="52987"/>
                  </a:lnTo>
                  <a:lnTo>
                    <a:pt x="50397" y="44798"/>
                  </a:lnTo>
                  <a:lnTo>
                    <a:pt x="56024" y="40563"/>
                  </a:lnTo>
                  <a:lnTo>
                    <a:pt x="34595" y="16612"/>
                  </a:lnTo>
                  <a:lnTo>
                    <a:pt x="69933" y="3732"/>
                  </a:lnTo>
                  <a:lnTo>
                    <a:pt x="72949" y="0"/>
                  </a:lnTo>
                  <a:lnTo>
                    <a:pt x="96007" y="6147"/>
                  </a:lnTo>
                  <a:lnTo>
                    <a:pt x="125831" y="22612"/>
                  </a:lnTo>
                  <a:lnTo>
                    <a:pt x="184903" y="70502"/>
                  </a:lnTo>
                  <a:lnTo>
                    <a:pt x="219793" y="71722"/>
                  </a:lnTo>
                  <a:lnTo>
                    <a:pt x="236727" y="73718"/>
                  </a:lnTo>
                  <a:lnTo>
                    <a:pt x="243056" y="85243"/>
                  </a:lnTo>
                  <a:lnTo>
                    <a:pt x="256159" y="84322"/>
                  </a:lnTo>
                  <a:lnTo>
                    <a:pt x="266522" y="105219"/>
                  </a:lnTo>
                  <a:lnTo>
                    <a:pt x="276534" y="110600"/>
                  </a:lnTo>
                  <a:lnTo>
                    <a:pt x="280968" y="119111"/>
                  </a:lnTo>
                  <a:lnTo>
                    <a:pt x="295217" y="129110"/>
                  </a:lnTo>
                  <a:lnTo>
                    <a:pt x="297770" y="139173"/>
                  </a:lnTo>
                  <a:lnTo>
                    <a:pt x="297018" y="147354"/>
                  </a:lnTo>
                  <a:lnTo>
                    <a:pt x="300524" y="155518"/>
                  </a:lnTo>
                  <a:lnTo>
                    <a:pt x="306877" y="162260"/>
                  </a:lnTo>
                  <a:lnTo>
                    <a:pt x="310468" y="170229"/>
                  </a:lnTo>
                  <a:lnTo>
                    <a:pt x="314093" y="176168"/>
                  </a:lnTo>
                  <a:lnTo>
                    <a:pt x="320456" y="180907"/>
                  </a:lnTo>
                  <a:lnTo>
                    <a:pt x="325473" y="179063"/>
                  </a:lnTo>
                  <a:lnTo>
                    <a:pt x="330307" y="188336"/>
                  </a:lnTo>
                  <a:lnTo>
                    <a:pt x="331771" y="193983"/>
                  </a:lnTo>
                  <a:lnTo>
                    <a:pt x="342220" y="218644"/>
                  </a:lnTo>
                  <a:lnTo>
                    <a:pt x="401045" y="229880"/>
                  </a:lnTo>
                  <a:lnTo>
                    <a:pt x="404207" y="224615"/>
                  </a:lnTo>
                  <a:lnTo>
                    <a:pt x="415204" y="241825"/>
                  </a:lnTo>
                  <a:lnTo>
                    <a:pt x="408411" y="291166"/>
                  </a:lnTo>
                  <a:lnTo>
                    <a:pt x="353391" y="316670"/>
                  </a:lnTo>
                  <a:lnTo>
                    <a:pt x="298758" y="326909"/>
                  </a:lnTo>
                  <a:lnTo>
                    <a:pt x="281774" y="338175"/>
                  </a:lnTo>
                  <a:lnTo>
                    <a:pt x="270169" y="364038"/>
                  </a:lnTo>
                  <a:lnTo>
                    <a:pt x="261474" y="368230"/>
                  </a:lnTo>
                  <a:lnTo>
                    <a:pt x="255958" y="360145"/>
                  </a:lnTo>
                  <a:lnTo>
                    <a:pt x="248642" y="361463"/>
                  </a:lnTo>
                  <a:lnTo>
                    <a:pt x="229737" y="359257"/>
                  </a:lnTo>
                  <a:lnTo>
                    <a:pt x="225991" y="356860"/>
                  </a:lnTo>
                  <a:lnTo>
                    <a:pt x="203713" y="357698"/>
                  </a:lnTo>
                  <a:lnTo>
                    <a:pt x="198642" y="359967"/>
                  </a:lnTo>
                  <a:lnTo>
                    <a:pt x="190197" y="353720"/>
                  </a:lnTo>
                  <a:lnTo>
                    <a:pt x="186000" y="365771"/>
                  </a:lnTo>
                  <a:lnTo>
                    <a:pt x="188762" y="376031"/>
                  </a:lnTo>
                  <a:lnTo>
                    <a:pt x="180822" y="383908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6" name="Polygon form 80"/>
            <p:cNvSpPr/>
            <p:nvPr/>
          </p:nvSpPr>
          <p:spPr>
            <a:xfrm>
              <a:off x="4389024" y="3510930"/>
              <a:ext cx="313925" cy="326480"/>
            </a:xfrm>
            <a:custGeom>
              <a:avLst/>
              <a:gdLst/>
              <a:ahLst/>
              <a:cxnLst/>
              <a:rect l="0" t="0" r="0" b="0"/>
              <a:pathLst>
                <a:path w="313925" h="326480">
                  <a:moveTo>
                    <a:pt x="237933" y="305182"/>
                  </a:moveTo>
                  <a:lnTo>
                    <a:pt x="235200" y="304715"/>
                  </a:lnTo>
                  <a:lnTo>
                    <a:pt x="235129" y="292617"/>
                  </a:lnTo>
                  <a:lnTo>
                    <a:pt x="232480" y="284288"/>
                  </a:lnTo>
                  <a:lnTo>
                    <a:pt x="222039" y="274752"/>
                  </a:lnTo>
                  <a:lnTo>
                    <a:pt x="219026" y="257253"/>
                  </a:lnTo>
                  <a:lnTo>
                    <a:pt x="220658" y="239309"/>
                  </a:lnTo>
                  <a:lnTo>
                    <a:pt x="211526" y="237699"/>
                  </a:lnTo>
                  <a:lnTo>
                    <a:pt x="210404" y="243127"/>
                  </a:lnTo>
                  <a:lnTo>
                    <a:pt x="198702" y="244449"/>
                  </a:lnTo>
                  <a:lnTo>
                    <a:pt x="203681" y="251507"/>
                  </a:lnTo>
                  <a:lnTo>
                    <a:pt x="205912" y="266086"/>
                  </a:lnTo>
                  <a:lnTo>
                    <a:pt x="195622" y="279483"/>
                  </a:lnTo>
                  <a:lnTo>
                    <a:pt x="186435" y="297035"/>
                  </a:lnTo>
                  <a:lnTo>
                    <a:pt x="176408" y="299583"/>
                  </a:lnTo>
                  <a:lnTo>
                    <a:pt x="159467" y="285500"/>
                  </a:lnTo>
                  <a:lnTo>
                    <a:pt x="152216" y="290532"/>
                  </a:lnTo>
                  <a:lnTo>
                    <a:pt x="150408" y="297621"/>
                  </a:lnTo>
                  <a:lnTo>
                    <a:pt x="140435" y="302246"/>
                  </a:lnTo>
                  <a:lnTo>
                    <a:pt x="139902" y="307245"/>
                  </a:lnTo>
                  <a:lnTo>
                    <a:pt x="120356" y="307327"/>
                  </a:lnTo>
                  <a:lnTo>
                    <a:pt x="117525" y="302344"/>
                  </a:lnTo>
                  <a:lnTo>
                    <a:pt x="103352" y="301570"/>
                  </a:lnTo>
                  <a:lnTo>
                    <a:pt x="96386" y="305759"/>
                  </a:lnTo>
                  <a:lnTo>
                    <a:pt x="90941" y="303701"/>
                  </a:lnTo>
                  <a:lnTo>
                    <a:pt x="80463" y="289600"/>
                  </a:lnTo>
                  <a:lnTo>
                    <a:pt x="76916" y="282960"/>
                  </a:lnTo>
                  <a:lnTo>
                    <a:pt x="62868" y="286345"/>
                  </a:lnTo>
                  <a:lnTo>
                    <a:pt x="57768" y="297591"/>
                  </a:lnTo>
                  <a:lnTo>
                    <a:pt x="53222" y="319227"/>
                  </a:lnTo>
                  <a:lnTo>
                    <a:pt x="46578" y="323822"/>
                  </a:lnTo>
                  <a:lnTo>
                    <a:pt x="40601" y="326480"/>
                  </a:lnTo>
                  <a:lnTo>
                    <a:pt x="38982" y="325358"/>
                  </a:lnTo>
                  <a:lnTo>
                    <a:pt x="32022" y="318409"/>
                  </a:lnTo>
                  <a:lnTo>
                    <a:pt x="30596" y="310890"/>
                  </a:lnTo>
                  <a:lnTo>
                    <a:pt x="33557" y="300805"/>
                  </a:lnTo>
                  <a:lnTo>
                    <a:pt x="33264" y="290927"/>
                  </a:lnTo>
                  <a:lnTo>
                    <a:pt x="21582" y="275837"/>
                  </a:lnTo>
                  <a:lnTo>
                    <a:pt x="19095" y="265488"/>
                  </a:lnTo>
                  <a:lnTo>
                    <a:pt x="19177" y="259625"/>
                  </a:lnTo>
                  <a:lnTo>
                    <a:pt x="11791" y="252522"/>
                  </a:lnTo>
                  <a:lnTo>
                    <a:pt x="11187" y="238466"/>
                  </a:lnTo>
                  <a:lnTo>
                    <a:pt x="6823" y="229147"/>
                  </a:lnTo>
                  <a:lnTo>
                    <a:pt x="0" y="230578"/>
                  </a:lnTo>
                  <a:lnTo>
                    <a:pt x="1713" y="221682"/>
                  </a:lnTo>
                  <a:lnTo>
                    <a:pt x="6469" y="211573"/>
                  </a:lnTo>
                  <a:lnTo>
                    <a:pt x="3948" y="201562"/>
                  </a:lnTo>
                  <a:lnTo>
                    <a:pt x="10121" y="194109"/>
                  </a:lnTo>
                  <a:lnTo>
                    <a:pt x="5872" y="188476"/>
                  </a:lnTo>
                  <a:lnTo>
                    <a:pt x="10518" y="173508"/>
                  </a:lnTo>
                  <a:lnTo>
                    <a:pt x="18760" y="155639"/>
                  </a:lnTo>
                  <a:lnTo>
                    <a:pt x="35583" y="157234"/>
                  </a:lnTo>
                  <a:lnTo>
                    <a:pt x="30472" y="61156"/>
                  </a:lnTo>
                  <a:lnTo>
                    <a:pt x="30214" y="51000"/>
                  </a:lnTo>
                  <a:lnTo>
                    <a:pt x="52334" y="50759"/>
                  </a:lnTo>
                  <a:lnTo>
                    <a:pt x="49703" y="2413"/>
                  </a:lnTo>
                  <a:lnTo>
                    <a:pt x="126604" y="1702"/>
                  </a:lnTo>
                  <a:lnTo>
                    <a:pt x="200810" y="913"/>
                  </a:lnTo>
                  <a:lnTo>
                    <a:pt x="276646" y="0"/>
                  </a:lnTo>
                  <a:lnTo>
                    <a:pt x="284797" y="23776"/>
                  </a:lnTo>
                  <a:lnTo>
                    <a:pt x="280947" y="28238"/>
                  </a:lnTo>
                  <a:lnTo>
                    <a:pt x="285694" y="53236"/>
                  </a:lnTo>
                  <a:lnTo>
                    <a:pt x="294922" y="82190"/>
                  </a:lnTo>
                  <a:lnTo>
                    <a:pt x="302708" y="88099"/>
                  </a:lnTo>
                  <a:lnTo>
                    <a:pt x="313925" y="96975"/>
                  </a:lnTo>
                  <a:lnTo>
                    <a:pt x="305109" y="110967"/>
                  </a:lnTo>
                  <a:lnTo>
                    <a:pt x="291123" y="115113"/>
                  </a:lnTo>
                  <a:lnTo>
                    <a:pt x="285512" y="122631"/>
                  </a:lnTo>
                  <a:lnTo>
                    <a:pt x="284621" y="138814"/>
                  </a:lnTo>
                  <a:lnTo>
                    <a:pt x="278346" y="174622"/>
                  </a:lnTo>
                  <a:lnTo>
                    <a:pt x="280949" y="184341"/>
                  </a:lnTo>
                  <a:lnTo>
                    <a:pt x="278937" y="205251"/>
                  </a:lnTo>
                  <a:lnTo>
                    <a:pt x="272160" y="229263"/>
                  </a:lnTo>
                  <a:lnTo>
                    <a:pt x="260912" y="241390"/>
                  </a:lnTo>
                  <a:lnTo>
                    <a:pt x="253302" y="260013"/>
                  </a:lnTo>
                  <a:lnTo>
                    <a:pt x="251728" y="269961"/>
                  </a:lnTo>
                  <a:lnTo>
                    <a:pt x="242706" y="276822"/>
                  </a:lnTo>
                  <a:lnTo>
                    <a:pt x="237802" y="302284"/>
                  </a:lnTo>
                  <a:lnTo>
                    <a:pt x="237933" y="30518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7" name="Polygon form 81"/>
            <p:cNvSpPr/>
            <p:nvPr/>
          </p:nvSpPr>
          <p:spPr>
            <a:xfrm>
              <a:off x="3853070" y="3681441"/>
              <a:ext cx="149741" cy="132785"/>
            </a:xfrm>
            <a:custGeom>
              <a:avLst/>
              <a:gdLst/>
              <a:ahLst/>
              <a:cxnLst/>
              <a:rect l="0" t="0" r="0" b="0"/>
              <a:pathLst>
                <a:path w="149741" h="132785">
                  <a:moveTo>
                    <a:pt x="51694" y="132038"/>
                  </a:moveTo>
                  <a:lnTo>
                    <a:pt x="38283" y="125810"/>
                  </a:lnTo>
                  <a:lnTo>
                    <a:pt x="29086" y="126721"/>
                  </a:lnTo>
                  <a:lnTo>
                    <a:pt x="22196" y="132785"/>
                  </a:lnTo>
                  <a:lnTo>
                    <a:pt x="13395" y="127684"/>
                  </a:lnTo>
                  <a:lnTo>
                    <a:pt x="10006" y="119702"/>
                  </a:lnTo>
                  <a:lnTo>
                    <a:pt x="1215" y="114434"/>
                  </a:lnTo>
                  <a:lnTo>
                    <a:pt x="0" y="100426"/>
                  </a:lnTo>
                  <a:lnTo>
                    <a:pt x="5404" y="90203"/>
                  </a:lnTo>
                  <a:lnTo>
                    <a:pt x="5002" y="82030"/>
                  </a:lnTo>
                  <a:lnTo>
                    <a:pt x="20648" y="62047"/>
                  </a:lnTo>
                  <a:lnTo>
                    <a:pt x="23610" y="45504"/>
                  </a:lnTo>
                  <a:lnTo>
                    <a:pt x="28993" y="39620"/>
                  </a:lnTo>
                  <a:lnTo>
                    <a:pt x="38416" y="42880"/>
                  </a:lnTo>
                  <a:lnTo>
                    <a:pt x="46618" y="37974"/>
                  </a:lnTo>
                  <a:lnTo>
                    <a:pt x="49298" y="31778"/>
                  </a:lnTo>
                  <a:lnTo>
                    <a:pt x="64467" y="20972"/>
                  </a:lnTo>
                  <a:lnTo>
                    <a:pt x="68208" y="13433"/>
                  </a:lnTo>
                  <a:lnTo>
                    <a:pt x="86432" y="3432"/>
                  </a:lnTo>
                  <a:lnTo>
                    <a:pt x="97151" y="0"/>
                  </a:lnTo>
                  <a:lnTo>
                    <a:pt x="102006" y="4629"/>
                  </a:lnTo>
                  <a:lnTo>
                    <a:pt x="114487" y="4518"/>
                  </a:lnTo>
                  <a:lnTo>
                    <a:pt x="112950" y="16210"/>
                  </a:lnTo>
                  <a:lnTo>
                    <a:pt x="115573" y="27198"/>
                  </a:lnTo>
                  <a:lnTo>
                    <a:pt x="126576" y="42950"/>
                  </a:lnTo>
                  <a:lnTo>
                    <a:pt x="127198" y="54624"/>
                  </a:lnTo>
                  <a:lnTo>
                    <a:pt x="149741" y="60088"/>
                  </a:lnTo>
                  <a:lnTo>
                    <a:pt x="149344" y="76611"/>
                  </a:lnTo>
                  <a:lnTo>
                    <a:pt x="145085" y="83826"/>
                  </a:lnTo>
                  <a:lnTo>
                    <a:pt x="135521" y="86083"/>
                  </a:lnTo>
                  <a:lnTo>
                    <a:pt x="131548" y="96631"/>
                  </a:lnTo>
                  <a:lnTo>
                    <a:pt x="124814" y="99363"/>
                  </a:lnTo>
                  <a:lnTo>
                    <a:pt x="107656" y="98849"/>
                  </a:lnTo>
                  <a:lnTo>
                    <a:pt x="98595" y="96927"/>
                  </a:lnTo>
                  <a:lnTo>
                    <a:pt x="92267" y="100820"/>
                  </a:lnTo>
                  <a:lnTo>
                    <a:pt x="83613" y="99060"/>
                  </a:lnTo>
                  <a:lnTo>
                    <a:pt x="49576" y="100185"/>
                  </a:lnTo>
                  <a:lnTo>
                    <a:pt x="49072" y="113873"/>
                  </a:lnTo>
                  <a:lnTo>
                    <a:pt x="51694" y="13203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8" name="Polygon form 82"/>
            <p:cNvSpPr/>
            <p:nvPr/>
          </p:nvSpPr>
          <p:spPr>
            <a:xfrm>
              <a:off x="4429625" y="3748629"/>
              <a:ext cx="226128" cy="212308"/>
            </a:xfrm>
            <a:custGeom>
              <a:avLst/>
              <a:gdLst/>
              <a:ahLst/>
              <a:cxnLst/>
              <a:rect l="0" t="0" r="0" b="0"/>
              <a:pathLst>
                <a:path w="226128" h="212308">
                  <a:moveTo>
                    <a:pt x="197332" y="67483"/>
                  </a:moveTo>
                  <a:lnTo>
                    <a:pt x="198157" y="86429"/>
                  </a:lnTo>
                  <a:lnTo>
                    <a:pt x="195440" y="93863"/>
                  </a:lnTo>
                  <a:lnTo>
                    <a:pt x="185028" y="94507"/>
                  </a:lnTo>
                  <a:lnTo>
                    <a:pt x="178710" y="108371"/>
                  </a:lnTo>
                  <a:lnTo>
                    <a:pt x="190832" y="110062"/>
                  </a:lnTo>
                  <a:lnTo>
                    <a:pt x="201107" y="121865"/>
                  </a:lnTo>
                  <a:lnTo>
                    <a:pt x="204793" y="131570"/>
                  </a:lnTo>
                  <a:lnTo>
                    <a:pt x="213916" y="137173"/>
                  </a:lnTo>
                  <a:lnTo>
                    <a:pt x="226128" y="163591"/>
                  </a:lnTo>
                  <a:lnTo>
                    <a:pt x="213066" y="179648"/>
                  </a:lnTo>
                  <a:lnTo>
                    <a:pt x="201169" y="194194"/>
                  </a:lnTo>
                  <a:lnTo>
                    <a:pt x="189195" y="205395"/>
                  </a:lnTo>
                  <a:lnTo>
                    <a:pt x="175318" y="205366"/>
                  </a:lnTo>
                  <a:lnTo>
                    <a:pt x="159510" y="211079"/>
                  </a:lnTo>
                  <a:lnTo>
                    <a:pt x="146903" y="205673"/>
                  </a:lnTo>
                  <a:lnTo>
                    <a:pt x="138859" y="212308"/>
                  </a:lnTo>
                  <a:lnTo>
                    <a:pt x="121304" y="196214"/>
                  </a:lnTo>
                  <a:lnTo>
                    <a:pt x="116483" y="185861"/>
                  </a:lnTo>
                  <a:lnTo>
                    <a:pt x="105572" y="191016"/>
                  </a:lnTo>
                  <a:lnTo>
                    <a:pt x="96435" y="189438"/>
                  </a:lnTo>
                  <a:lnTo>
                    <a:pt x="91208" y="193520"/>
                  </a:lnTo>
                  <a:lnTo>
                    <a:pt x="82318" y="190597"/>
                  </a:lnTo>
                  <a:lnTo>
                    <a:pt x="70106" y="170610"/>
                  </a:lnTo>
                  <a:lnTo>
                    <a:pt x="66822" y="162934"/>
                  </a:lnTo>
                  <a:lnTo>
                    <a:pt x="51945" y="153378"/>
                  </a:lnTo>
                  <a:lnTo>
                    <a:pt x="46729" y="138856"/>
                  </a:lnTo>
                  <a:lnTo>
                    <a:pt x="38338" y="128395"/>
                  </a:lnTo>
                  <a:lnTo>
                    <a:pt x="24868" y="115819"/>
                  </a:lnTo>
                  <a:lnTo>
                    <a:pt x="24533" y="107947"/>
                  </a:lnTo>
                  <a:lnTo>
                    <a:pt x="13568" y="98195"/>
                  </a:lnTo>
                  <a:lnTo>
                    <a:pt x="0" y="88782"/>
                  </a:lnTo>
                  <a:lnTo>
                    <a:pt x="5977" y="86124"/>
                  </a:lnTo>
                  <a:lnTo>
                    <a:pt x="12622" y="81528"/>
                  </a:lnTo>
                  <a:lnTo>
                    <a:pt x="17167" y="59893"/>
                  </a:lnTo>
                  <a:lnTo>
                    <a:pt x="22267" y="48646"/>
                  </a:lnTo>
                  <a:lnTo>
                    <a:pt x="36315" y="45261"/>
                  </a:lnTo>
                  <a:lnTo>
                    <a:pt x="39862" y="51901"/>
                  </a:lnTo>
                  <a:lnTo>
                    <a:pt x="50340" y="66002"/>
                  </a:lnTo>
                  <a:lnTo>
                    <a:pt x="55785" y="68060"/>
                  </a:lnTo>
                  <a:lnTo>
                    <a:pt x="62751" y="63872"/>
                  </a:lnTo>
                  <a:lnTo>
                    <a:pt x="76924" y="64645"/>
                  </a:lnTo>
                  <a:lnTo>
                    <a:pt x="79755" y="69628"/>
                  </a:lnTo>
                  <a:lnTo>
                    <a:pt x="99301" y="69546"/>
                  </a:lnTo>
                  <a:lnTo>
                    <a:pt x="99834" y="64547"/>
                  </a:lnTo>
                  <a:lnTo>
                    <a:pt x="109807" y="59922"/>
                  </a:lnTo>
                  <a:lnTo>
                    <a:pt x="111615" y="52834"/>
                  </a:lnTo>
                  <a:lnTo>
                    <a:pt x="118866" y="47801"/>
                  </a:lnTo>
                  <a:lnTo>
                    <a:pt x="135807" y="61884"/>
                  </a:lnTo>
                  <a:lnTo>
                    <a:pt x="145834" y="59336"/>
                  </a:lnTo>
                  <a:lnTo>
                    <a:pt x="155021" y="41784"/>
                  </a:lnTo>
                  <a:lnTo>
                    <a:pt x="165311" y="28387"/>
                  </a:lnTo>
                  <a:lnTo>
                    <a:pt x="163080" y="13808"/>
                  </a:lnTo>
                  <a:lnTo>
                    <a:pt x="158101" y="6750"/>
                  </a:lnTo>
                  <a:lnTo>
                    <a:pt x="169803" y="5428"/>
                  </a:lnTo>
                  <a:lnTo>
                    <a:pt x="170925" y="0"/>
                  </a:lnTo>
                  <a:lnTo>
                    <a:pt x="180057" y="1610"/>
                  </a:lnTo>
                  <a:lnTo>
                    <a:pt x="178426" y="19554"/>
                  </a:lnTo>
                  <a:lnTo>
                    <a:pt x="181438" y="37054"/>
                  </a:lnTo>
                  <a:lnTo>
                    <a:pt x="191879" y="46589"/>
                  </a:lnTo>
                  <a:lnTo>
                    <a:pt x="194529" y="54919"/>
                  </a:lnTo>
                  <a:lnTo>
                    <a:pt x="194600" y="67017"/>
                  </a:lnTo>
                  <a:lnTo>
                    <a:pt x="197332" y="67483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9" name="Polygon form 83"/>
            <p:cNvSpPr/>
            <p:nvPr/>
          </p:nvSpPr>
          <p:spPr>
            <a:xfrm>
              <a:off x="3617040" y="3645158"/>
              <a:ext cx="119125" cy="103155"/>
            </a:xfrm>
            <a:custGeom>
              <a:avLst/>
              <a:gdLst/>
              <a:ahLst/>
              <a:cxnLst/>
              <a:rect l="0" t="0" r="0" b="0"/>
              <a:pathLst>
                <a:path w="119125" h="103155">
                  <a:moveTo>
                    <a:pt x="17080" y="72407"/>
                  </a:moveTo>
                  <a:lnTo>
                    <a:pt x="9495" y="53563"/>
                  </a:lnTo>
                  <a:lnTo>
                    <a:pt x="0" y="44920"/>
                  </a:lnTo>
                  <a:lnTo>
                    <a:pt x="8685" y="40364"/>
                  </a:lnTo>
                  <a:lnTo>
                    <a:pt x="18559" y="23436"/>
                  </a:lnTo>
                  <a:lnTo>
                    <a:pt x="23511" y="11047"/>
                  </a:lnTo>
                  <a:lnTo>
                    <a:pt x="30369" y="3327"/>
                  </a:lnTo>
                  <a:lnTo>
                    <a:pt x="39959" y="5452"/>
                  </a:lnTo>
                  <a:lnTo>
                    <a:pt x="49564" y="224"/>
                  </a:lnTo>
                  <a:lnTo>
                    <a:pt x="60403" y="0"/>
                  </a:lnTo>
                  <a:lnTo>
                    <a:pt x="69503" y="7134"/>
                  </a:lnTo>
                  <a:lnTo>
                    <a:pt x="82246" y="13577"/>
                  </a:lnTo>
                  <a:lnTo>
                    <a:pt x="93632" y="31380"/>
                  </a:lnTo>
                  <a:lnTo>
                    <a:pt x="106158" y="48003"/>
                  </a:lnTo>
                  <a:lnTo>
                    <a:pt x="106785" y="63027"/>
                  </a:lnTo>
                  <a:lnTo>
                    <a:pt x="110398" y="76863"/>
                  </a:lnTo>
                  <a:lnTo>
                    <a:pt x="117598" y="83662"/>
                  </a:lnTo>
                  <a:lnTo>
                    <a:pt x="119125" y="93002"/>
                  </a:lnTo>
                  <a:lnTo>
                    <a:pt x="118114" y="100522"/>
                  </a:lnTo>
                  <a:lnTo>
                    <a:pt x="115272" y="101877"/>
                  </a:lnTo>
                  <a:lnTo>
                    <a:pt x="104641" y="99944"/>
                  </a:lnTo>
                  <a:lnTo>
                    <a:pt x="103132" y="102626"/>
                  </a:lnTo>
                  <a:lnTo>
                    <a:pt x="98813" y="103155"/>
                  </a:lnTo>
                  <a:lnTo>
                    <a:pt x="84858" y="97233"/>
                  </a:lnTo>
                  <a:lnTo>
                    <a:pt x="75428" y="96959"/>
                  </a:lnTo>
                  <a:lnTo>
                    <a:pt x="39329" y="95842"/>
                  </a:lnTo>
                  <a:lnTo>
                    <a:pt x="34034" y="98546"/>
                  </a:lnTo>
                  <a:lnTo>
                    <a:pt x="27577" y="97748"/>
                  </a:lnTo>
                  <a:lnTo>
                    <a:pt x="17139" y="101652"/>
                  </a:lnTo>
                  <a:lnTo>
                    <a:pt x="14339" y="83117"/>
                  </a:lnTo>
                  <a:lnTo>
                    <a:pt x="32102" y="83687"/>
                  </a:lnTo>
                  <a:lnTo>
                    <a:pt x="36866" y="80318"/>
                  </a:lnTo>
                  <a:lnTo>
                    <a:pt x="40369" y="80131"/>
                  </a:lnTo>
                  <a:lnTo>
                    <a:pt x="47721" y="74574"/>
                  </a:lnTo>
                  <a:lnTo>
                    <a:pt x="55989" y="79705"/>
                  </a:lnTo>
                  <a:lnTo>
                    <a:pt x="64463" y="80156"/>
                  </a:lnTo>
                  <a:lnTo>
                    <a:pt x="73014" y="74759"/>
                  </a:lnTo>
                  <a:lnTo>
                    <a:pt x="69209" y="67767"/>
                  </a:lnTo>
                  <a:lnTo>
                    <a:pt x="62695" y="71815"/>
                  </a:lnTo>
                  <a:lnTo>
                    <a:pt x="56643" y="71683"/>
                  </a:lnTo>
                  <a:lnTo>
                    <a:pt x="49068" y="65713"/>
                  </a:lnTo>
                  <a:lnTo>
                    <a:pt x="42876" y="66082"/>
                  </a:lnTo>
                  <a:lnTo>
                    <a:pt x="38346" y="71788"/>
                  </a:lnTo>
                  <a:lnTo>
                    <a:pt x="17080" y="7240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0" name="Polygon form 84"/>
            <p:cNvSpPr/>
            <p:nvPr/>
          </p:nvSpPr>
          <p:spPr>
            <a:xfrm>
              <a:off x="3700048" y="3803514"/>
              <a:ext cx="59145" cy="78752"/>
            </a:xfrm>
            <a:custGeom>
              <a:avLst/>
              <a:gdLst/>
              <a:ahLst/>
              <a:cxnLst/>
              <a:rect l="0" t="0" r="0" b="0"/>
              <a:pathLst>
                <a:path w="59145" h="78752">
                  <a:moveTo>
                    <a:pt x="35044" y="78752"/>
                  </a:moveTo>
                  <a:lnTo>
                    <a:pt x="29755" y="76954"/>
                  </a:lnTo>
                  <a:lnTo>
                    <a:pt x="15672" y="67209"/>
                  </a:lnTo>
                  <a:lnTo>
                    <a:pt x="5550" y="54257"/>
                  </a:lnTo>
                  <a:lnTo>
                    <a:pt x="2203" y="45429"/>
                  </a:lnTo>
                  <a:lnTo>
                    <a:pt x="0" y="27575"/>
                  </a:lnTo>
                  <a:lnTo>
                    <a:pt x="10627" y="16977"/>
                  </a:lnTo>
                  <a:lnTo>
                    <a:pt x="12971" y="10281"/>
                  </a:lnTo>
                  <a:lnTo>
                    <a:pt x="16387" y="5080"/>
                  </a:lnTo>
                  <a:lnTo>
                    <a:pt x="21801" y="4541"/>
                  </a:lnTo>
                  <a:lnTo>
                    <a:pt x="26429" y="0"/>
                  </a:lnTo>
                  <a:lnTo>
                    <a:pt x="42119" y="55"/>
                  </a:lnTo>
                  <a:lnTo>
                    <a:pt x="47484" y="8698"/>
                  </a:lnTo>
                  <a:lnTo>
                    <a:pt x="51634" y="18852"/>
                  </a:lnTo>
                  <a:lnTo>
                    <a:pt x="50929" y="25870"/>
                  </a:lnTo>
                  <a:lnTo>
                    <a:pt x="54021" y="32191"/>
                  </a:lnTo>
                  <a:lnTo>
                    <a:pt x="53721" y="41042"/>
                  </a:lnTo>
                  <a:lnTo>
                    <a:pt x="59145" y="39665"/>
                  </a:lnTo>
                  <a:lnTo>
                    <a:pt x="49896" y="50921"/>
                  </a:lnTo>
                  <a:lnTo>
                    <a:pt x="40912" y="64013"/>
                  </a:lnTo>
                  <a:lnTo>
                    <a:pt x="39809" y="71034"/>
                  </a:lnTo>
                  <a:lnTo>
                    <a:pt x="35044" y="7875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1" name="Polygon form 85"/>
            <p:cNvSpPr/>
            <p:nvPr/>
          </p:nvSpPr>
          <p:spPr>
            <a:xfrm>
              <a:off x="2204429" y="3679533"/>
              <a:ext cx="46286" cy="32935"/>
            </a:xfrm>
            <a:custGeom>
              <a:avLst/>
              <a:gdLst/>
              <a:ahLst/>
              <a:cxnLst/>
              <a:rect l="0" t="0" r="0" b="0"/>
              <a:pathLst>
                <a:path w="46286" h="32935">
                  <a:moveTo>
                    <a:pt x="43656" y="27016"/>
                  </a:moveTo>
                  <a:lnTo>
                    <a:pt x="40762" y="32935"/>
                  </a:lnTo>
                  <a:lnTo>
                    <a:pt x="29531" y="32324"/>
                  </a:lnTo>
                  <a:lnTo>
                    <a:pt x="22824" y="29749"/>
                  </a:lnTo>
                  <a:lnTo>
                    <a:pt x="15410" y="24536"/>
                  </a:lnTo>
                  <a:lnTo>
                    <a:pt x="4801" y="22727"/>
                  </a:lnTo>
                  <a:lnTo>
                    <a:pt x="0" y="17154"/>
                  </a:lnTo>
                  <a:lnTo>
                    <a:pt x="1090" y="13445"/>
                  </a:lnTo>
                  <a:lnTo>
                    <a:pt x="8602" y="7191"/>
                  </a:lnTo>
                  <a:lnTo>
                    <a:pt x="12626" y="4468"/>
                  </a:lnTo>
                  <a:lnTo>
                    <a:pt x="11999" y="1457"/>
                  </a:lnTo>
                  <a:lnTo>
                    <a:pt x="16755" y="0"/>
                  </a:lnTo>
                  <a:lnTo>
                    <a:pt x="22190" y="2264"/>
                  </a:lnTo>
                  <a:lnTo>
                    <a:pt x="25697" y="7417"/>
                  </a:lnTo>
                  <a:lnTo>
                    <a:pt x="31027" y="11612"/>
                  </a:lnTo>
                  <a:lnTo>
                    <a:pt x="31307" y="15041"/>
                  </a:lnTo>
                  <a:lnTo>
                    <a:pt x="40226" y="12208"/>
                  </a:lnTo>
                  <a:lnTo>
                    <a:pt x="43993" y="14102"/>
                  </a:lnTo>
                  <a:lnTo>
                    <a:pt x="46286" y="16900"/>
                  </a:lnTo>
                  <a:lnTo>
                    <a:pt x="43656" y="2701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2" name="Polygon form 86"/>
            <p:cNvSpPr/>
            <p:nvPr/>
          </p:nvSpPr>
          <p:spPr>
            <a:xfrm>
              <a:off x="4794467" y="3766309"/>
              <a:ext cx="126387" cy="84142"/>
            </a:xfrm>
            <a:custGeom>
              <a:avLst/>
              <a:gdLst/>
              <a:ahLst/>
              <a:cxnLst/>
              <a:rect l="0" t="0" r="0" b="0"/>
              <a:pathLst>
                <a:path w="126387" h="84142">
                  <a:moveTo>
                    <a:pt x="126387" y="48267"/>
                  </a:moveTo>
                  <a:lnTo>
                    <a:pt x="118214" y="63370"/>
                  </a:lnTo>
                  <a:lnTo>
                    <a:pt x="105365" y="83891"/>
                  </a:lnTo>
                  <a:lnTo>
                    <a:pt x="88837" y="84142"/>
                  </a:lnTo>
                  <a:lnTo>
                    <a:pt x="23450" y="55542"/>
                  </a:lnTo>
                  <a:lnTo>
                    <a:pt x="15593" y="46878"/>
                  </a:lnTo>
                  <a:lnTo>
                    <a:pt x="7848" y="35176"/>
                  </a:lnTo>
                  <a:lnTo>
                    <a:pt x="0" y="21791"/>
                  </a:lnTo>
                  <a:lnTo>
                    <a:pt x="3865" y="13115"/>
                  </a:lnTo>
                  <a:lnTo>
                    <a:pt x="10433" y="0"/>
                  </a:lnTo>
                  <a:lnTo>
                    <a:pt x="17029" y="4449"/>
                  </a:lnTo>
                  <a:lnTo>
                    <a:pt x="21368" y="14514"/>
                  </a:lnTo>
                  <a:lnTo>
                    <a:pt x="30699" y="24669"/>
                  </a:lnTo>
                  <a:lnTo>
                    <a:pt x="40432" y="24678"/>
                  </a:lnTo>
                  <a:lnTo>
                    <a:pt x="58598" y="18286"/>
                  </a:lnTo>
                  <a:lnTo>
                    <a:pt x="79773" y="15219"/>
                  </a:lnTo>
                  <a:lnTo>
                    <a:pt x="96607" y="7477"/>
                  </a:lnTo>
                  <a:lnTo>
                    <a:pt x="106228" y="5782"/>
                  </a:lnTo>
                  <a:lnTo>
                    <a:pt x="112969" y="1256"/>
                  </a:lnTo>
                  <a:lnTo>
                    <a:pt x="124063" y="296"/>
                  </a:lnTo>
                  <a:lnTo>
                    <a:pt x="123965" y="698"/>
                  </a:lnTo>
                  <a:lnTo>
                    <a:pt x="124465" y="10785"/>
                  </a:lnTo>
                  <a:lnTo>
                    <a:pt x="125764" y="35490"/>
                  </a:lnTo>
                  <a:lnTo>
                    <a:pt x="126387" y="48267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3" name="Polygon form 87"/>
            <p:cNvSpPr/>
            <p:nvPr/>
          </p:nvSpPr>
          <p:spPr>
            <a:xfrm>
              <a:off x="4768874" y="3751159"/>
              <a:ext cx="191921" cy="336008"/>
            </a:xfrm>
            <a:custGeom>
              <a:avLst/>
              <a:gdLst/>
              <a:ahLst/>
              <a:cxnLst/>
              <a:rect l="0" t="0" r="0" b="0"/>
              <a:pathLst>
                <a:path w="191921" h="336008">
                  <a:moveTo>
                    <a:pt x="164686" y="11185"/>
                  </a:moveTo>
                  <a:lnTo>
                    <a:pt x="174909" y="8621"/>
                  </a:lnTo>
                  <a:lnTo>
                    <a:pt x="183645" y="141"/>
                  </a:lnTo>
                  <a:lnTo>
                    <a:pt x="191053" y="0"/>
                  </a:lnTo>
                  <a:lnTo>
                    <a:pt x="191921" y="6775"/>
                  </a:lnTo>
                  <a:lnTo>
                    <a:pt x="190976" y="21054"/>
                  </a:lnTo>
                  <a:lnTo>
                    <a:pt x="191789" y="33941"/>
                  </a:lnTo>
                  <a:lnTo>
                    <a:pt x="188138" y="42833"/>
                  </a:lnTo>
                  <a:lnTo>
                    <a:pt x="183958" y="69379"/>
                  </a:lnTo>
                  <a:lnTo>
                    <a:pt x="175725" y="96827"/>
                  </a:lnTo>
                  <a:lnTo>
                    <a:pt x="164757" y="128197"/>
                  </a:lnTo>
                  <a:lnTo>
                    <a:pt x="148956" y="164179"/>
                  </a:lnTo>
                  <a:lnTo>
                    <a:pt x="132775" y="191658"/>
                  </a:lnTo>
                  <a:lnTo>
                    <a:pt x="110149" y="225100"/>
                  </a:lnTo>
                  <a:lnTo>
                    <a:pt x="90630" y="244933"/>
                  </a:lnTo>
                  <a:lnTo>
                    <a:pt x="61278" y="269231"/>
                  </a:lnTo>
                  <a:lnTo>
                    <a:pt x="42932" y="287814"/>
                  </a:lnTo>
                  <a:lnTo>
                    <a:pt x="21288" y="317375"/>
                  </a:lnTo>
                  <a:lnTo>
                    <a:pt x="16670" y="330236"/>
                  </a:lnTo>
                  <a:lnTo>
                    <a:pt x="12174" y="336008"/>
                  </a:lnTo>
                  <a:lnTo>
                    <a:pt x="594" y="315878"/>
                  </a:lnTo>
                  <a:lnTo>
                    <a:pt x="0" y="227047"/>
                  </a:lnTo>
                  <a:lnTo>
                    <a:pt x="16849" y="199341"/>
                  </a:lnTo>
                  <a:lnTo>
                    <a:pt x="22108" y="191636"/>
                  </a:lnTo>
                  <a:lnTo>
                    <a:pt x="34740" y="191149"/>
                  </a:lnTo>
                  <a:lnTo>
                    <a:pt x="51958" y="173882"/>
                  </a:lnTo>
                  <a:lnTo>
                    <a:pt x="77609" y="172715"/>
                  </a:lnTo>
                  <a:lnTo>
                    <a:pt x="130958" y="99041"/>
                  </a:lnTo>
                  <a:lnTo>
                    <a:pt x="143808" y="78520"/>
                  </a:lnTo>
                  <a:lnTo>
                    <a:pt x="151980" y="63418"/>
                  </a:lnTo>
                  <a:lnTo>
                    <a:pt x="151357" y="50640"/>
                  </a:lnTo>
                  <a:lnTo>
                    <a:pt x="150058" y="25936"/>
                  </a:lnTo>
                  <a:lnTo>
                    <a:pt x="149558" y="15848"/>
                  </a:lnTo>
                  <a:lnTo>
                    <a:pt x="149657" y="15446"/>
                  </a:lnTo>
                  <a:lnTo>
                    <a:pt x="155882" y="14907"/>
                  </a:lnTo>
                  <a:lnTo>
                    <a:pt x="164686" y="1118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4" name="Polygon form 88"/>
            <p:cNvSpPr/>
            <p:nvPr/>
          </p:nvSpPr>
          <p:spPr>
            <a:xfrm>
              <a:off x="4281007" y="2930048"/>
              <a:ext cx="78099" cy="94380"/>
            </a:xfrm>
            <a:custGeom>
              <a:avLst/>
              <a:gdLst/>
              <a:ahLst/>
              <a:cxnLst/>
              <a:rect l="0" t="0" r="0" b="0"/>
              <a:pathLst>
                <a:path w="78099" h="94380">
                  <a:moveTo>
                    <a:pt x="36048" y="17945"/>
                  </a:moveTo>
                  <a:lnTo>
                    <a:pt x="47063" y="23479"/>
                  </a:lnTo>
                  <a:lnTo>
                    <a:pt x="49476" y="33417"/>
                  </a:lnTo>
                  <a:lnTo>
                    <a:pt x="60243" y="40290"/>
                  </a:lnTo>
                  <a:lnTo>
                    <a:pt x="65037" y="34798"/>
                  </a:lnTo>
                  <a:lnTo>
                    <a:pt x="69607" y="37743"/>
                  </a:lnTo>
                  <a:lnTo>
                    <a:pt x="66079" y="41879"/>
                  </a:lnTo>
                  <a:lnTo>
                    <a:pt x="69695" y="46044"/>
                  </a:lnTo>
                  <a:lnTo>
                    <a:pt x="66048" y="51587"/>
                  </a:lnTo>
                  <a:lnTo>
                    <a:pt x="68555" y="60389"/>
                  </a:lnTo>
                  <a:lnTo>
                    <a:pt x="78099" y="70695"/>
                  </a:lnTo>
                  <a:lnTo>
                    <a:pt x="72301" y="78345"/>
                  </a:lnTo>
                  <a:lnTo>
                    <a:pt x="70190" y="86076"/>
                  </a:lnTo>
                  <a:lnTo>
                    <a:pt x="72380" y="88923"/>
                  </a:lnTo>
                  <a:lnTo>
                    <a:pt x="69870" y="92373"/>
                  </a:lnTo>
                  <a:lnTo>
                    <a:pt x="61831" y="92887"/>
                  </a:lnTo>
                  <a:lnTo>
                    <a:pt x="56036" y="94380"/>
                  </a:lnTo>
                  <a:lnTo>
                    <a:pt x="55274" y="92575"/>
                  </a:lnTo>
                  <a:lnTo>
                    <a:pt x="57069" y="89673"/>
                  </a:lnTo>
                  <a:lnTo>
                    <a:pt x="58424" y="83763"/>
                  </a:lnTo>
                  <a:lnTo>
                    <a:pt x="55967" y="83931"/>
                  </a:lnTo>
                  <a:lnTo>
                    <a:pt x="52135" y="79499"/>
                  </a:lnTo>
                  <a:lnTo>
                    <a:pt x="49163" y="78401"/>
                  </a:lnTo>
                  <a:lnTo>
                    <a:pt x="46507" y="74588"/>
                  </a:lnTo>
                  <a:lnTo>
                    <a:pt x="43115" y="73128"/>
                  </a:lnTo>
                  <a:lnTo>
                    <a:pt x="40314" y="69753"/>
                  </a:lnTo>
                  <a:lnTo>
                    <a:pt x="37336" y="71131"/>
                  </a:lnTo>
                  <a:lnTo>
                    <a:pt x="35717" y="79182"/>
                  </a:lnTo>
                  <a:lnTo>
                    <a:pt x="31727" y="80974"/>
                  </a:lnTo>
                  <a:lnTo>
                    <a:pt x="32958" y="78884"/>
                  </a:lnTo>
                  <a:lnTo>
                    <a:pt x="25861" y="73956"/>
                  </a:lnTo>
                  <a:lnTo>
                    <a:pt x="19918" y="71426"/>
                  </a:lnTo>
                  <a:lnTo>
                    <a:pt x="17074" y="68113"/>
                  </a:lnTo>
                  <a:lnTo>
                    <a:pt x="12095" y="64027"/>
                  </a:lnTo>
                  <a:lnTo>
                    <a:pt x="16070" y="62907"/>
                  </a:lnTo>
                  <a:lnTo>
                    <a:pt x="17516" y="51515"/>
                  </a:lnTo>
                  <a:lnTo>
                    <a:pt x="8334" y="42332"/>
                  </a:lnTo>
                  <a:lnTo>
                    <a:pt x="11624" y="31654"/>
                  </a:lnTo>
                  <a:lnTo>
                    <a:pt x="5414" y="31800"/>
                  </a:lnTo>
                  <a:lnTo>
                    <a:pt x="11135" y="22629"/>
                  </a:lnTo>
                  <a:lnTo>
                    <a:pt x="5041" y="15817"/>
                  </a:lnTo>
                  <a:lnTo>
                    <a:pt x="0" y="6516"/>
                  </a:lnTo>
                  <a:lnTo>
                    <a:pt x="12401" y="0"/>
                  </a:lnTo>
                  <a:lnTo>
                    <a:pt x="23112" y="926"/>
                  </a:lnTo>
                  <a:lnTo>
                    <a:pt x="33326" y="10287"/>
                  </a:lnTo>
                  <a:lnTo>
                    <a:pt x="36048" y="17945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5" name="Polygon form 89"/>
            <p:cNvSpPr/>
            <p:nvPr/>
          </p:nvSpPr>
          <p:spPr>
            <a:xfrm>
              <a:off x="2815608" y="3897889"/>
              <a:ext cx="81719" cy="103470"/>
            </a:xfrm>
            <a:custGeom>
              <a:avLst/>
              <a:gdLst/>
              <a:ahLst/>
              <a:cxnLst/>
              <a:rect l="0" t="0" r="0" b="0"/>
              <a:pathLst>
                <a:path w="81719" h="103470">
                  <a:moveTo>
                    <a:pt x="19083" y="1054"/>
                  </a:moveTo>
                  <a:lnTo>
                    <a:pt x="42511" y="6114"/>
                  </a:lnTo>
                  <a:lnTo>
                    <a:pt x="44778" y="1689"/>
                  </a:lnTo>
                  <a:lnTo>
                    <a:pt x="60761" y="0"/>
                  </a:lnTo>
                  <a:lnTo>
                    <a:pt x="81719" y="6719"/>
                  </a:lnTo>
                  <a:lnTo>
                    <a:pt x="70834" y="27807"/>
                  </a:lnTo>
                  <a:lnTo>
                    <a:pt x="71964" y="44634"/>
                  </a:lnTo>
                  <a:lnTo>
                    <a:pt x="79389" y="59229"/>
                  </a:lnTo>
                  <a:lnTo>
                    <a:pt x="75741" y="69796"/>
                  </a:lnTo>
                  <a:lnTo>
                    <a:pt x="73820" y="81036"/>
                  </a:lnTo>
                  <a:lnTo>
                    <a:pt x="68641" y="91366"/>
                  </a:lnTo>
                  <a:lnTo>
                    <a:pt x="57408" y="86129"/>
                  </a:lnTo>
                  <a:lnTo>
                    <a:pt x="48056" y="88624"/>
                  </a:lnTo>
                  <a:lnTo>
                    <a:pt x="40123" y="86419"/>
                  </a:lnTo>
                  <a:lnTo>
                    <a:pt x="38052" y="93543"/>
                  </a:lnTo>
                  <a:lnTo>
                    <a:pt x="41303" y="98444"/>
                  </a:lnTo>
                  <a:lnTo>
                    <a:pt x="39469" y="103470"/>
                  </a:lnTo>
                  <a:lnTo>
                    <a:pt x="28760" y="101437"/>
                  </a:lnTo>
                  <a:lnTo>
                    <a:pt x="17001" y="79994"/>
                  </a:lnTo>
                  <a:lnTo>
                    <a:pt x="14660" y="66077"/>
                  </a:lnTo>
                  <a:lnTo>
                    <a:pt x="8346" y="66028"/>
                  </a:lnTo>
                  <a:lnTo>
                    <a:pt x="0" y="48096"/>
                  </a:lnTo>
                  <a:lnTo>
                    <a:pt x="3965" y="35393"/>
                  </a:lnTo>
                  <a:lnTo>
                    <a:pt x="3062" y="29575"/>
                  </a:lnTo>
                  <a:lnTo>
                    <a:pt x="15214" y="23200"/>
                  </a:lnTo>
                  <a:lnTo>
                    <a:pt x="19083" y="105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6" name="Polygon form 90"/>
            <p:cNvSpPr/>
            <p:nvPr/>
          </p:nvSpPr>
          <p:spPr>
            <a:xfrm>
              <a:off x="4242313" y="2848026"/>
              <a:ext cx="92911" cy="44090"/>
            </a:xfrm>
            <a:custGeom>
              <a:avLst/>
              <a:gdLst/>
              <a:ahLst/>
              <a:cxnLst/>
              <a:rect l="0" t="0" r="0" b="0"/>
              <a:pathLst>
                <a:path w="92911" h="44090">
                  <a:moveTo>
                    <a:pt x="30359" y="1924"/>
                  </a:moveTo>
                  <a:lnTo>
                    <a:pt x="31447" y="3369"/>
                  </a:lnTo>
                  <a:lnTo>
                    <a:pt x="37901" y="0"/>
                  </a:lnTo>
                  <a:lnTo>
                    <a:pt x="47189" y="8440"/>
                  </a:lnTo>
                  <a:lnTo>
                    <a:pt x="56401" y="3125"/>
                  </a:lnTo>
                  <a:lnTo>
                    <a:pt x="64506" y="5489"/>
                  </a:lnTo>
                  <a:lnTo>
                    <a:pt x="76021" y="1895"/>
                  </a:lnTo>
                  <a:lnTo>
                    <a:pt x="92911" y="10928"/>
                  </a:lnTo>
                  <a:lnTo>
                    <a:pt x="89082" y="17288"/>
                  </a:lnTo>
                  <a:lnTo>
                    <a:pt x="87012" y="27073"/>
                  </a:lnTo>
                  <a:lnTo>
                    <a:pt x="83745" y="29599"/>
                  </a:lnTo>
                  <a:lnTo>
                    <a:pt x="65025" y="22530"/>
                  </a:lnTo>
                  <a:lnTo>
                    <a:pt x="59729" y="24082"/>
                  </a:lnTo>
                  <a:lnTo>
                    <a:pt x="56445" y="29819"/>
                  </a:lnTo>
                  <a:lnTo>
                    <a:pt x="48924" y="32944"/>
                  </a:lnTo>
                  <a:lnTo>
                    <a:pt x="46951" y="31426"/>
                  </a:lnTo>
                  <a:lnTo>
                    <a:pt x="39200" y="35284"/>
                  </a:lnTo>
                  <a:lnTo>
                    <a:pt x="32622" y="36087"/>
                  </a:lnTo>
                  <a:lnTo>
                    <a:pt x="31762" y="40953"/>
                  </a:lnTo>
                  <a:lnTo>
                    <a:pt x="17970" y="44090"/>
                  </a:lnTo>
                  <a:lnTo>
                    <a:pt x="11535" y="41534"/>
                  </a:lnTo>
                  <a:lnTo>
                    <a:pt x="2435" y="35456"/>
                  </a:lnTo>
                  <a:lnTo>
                    <a:pt x="0" y="27111"/>
                  </a:lnTo>
                  <a:lnTo>
                    <a:pt x="1057" y="24031"/>
                  </a:lnTo>
                  <a:lnTo>
                    <a:pt x="2922" y="18692"/>
                  </a:lnTo>
                  <a:lnTo>
                    <a:pt x="10337" y="19011"/>
                  </a:lnTo>
                  <a:lnTo>
                    <a:pt x="15777" y="16443"/>
                  </a:lnTo>
                  <a:lnTo>
                    <a:pt x="16005" y="14192"/>
                  </a:lnTo>
                  <a:lnTo>
                    <a:pt x="19073" y="13005"/>
                  </a:lnTo>
                  <a:lnTo>
                    <a:pt x="19608" y="7498"/>
                  </a:lnTo>
                  <a:lnTo>
                    <a:pt x="23307" y="6399"/>
                  </a:lnTo>
                  <a:lnTo>
                    <a:pt x="25426" y="2020"/>
                  </a:lnTo>
                  <a:lnTo>
                    <a:pt x="30359" y="192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7" name="Polygon form 91"/>
            <p:cNvSpPr/>
            <p:nvPr/>
          </p:nvSpPr>
          <p:spPr>
            <a:xfrm>
              <a:off x="5622997" y="3376221"/>
              <a:ext cx="109438" cy="143189"/>
            </a:xfrm>
            <a:custGeom>
              <a:avLst/>
              <a:gdLst/>
              <a:ahLst/>
              <a:cxnLst/>
              <a:rect l="0" t="0" r="0" b="0"/>
              <a:pathLst>
                <a:path w="109438" h="143189">
                  <a:moveTo>
                    <a:pt x="105912" y="108235"/>
                  </a:moveTo>
                  <a:lnTo>
                    <a:pt x="109438" y="126434"/>
                  </a:lnTo>
                  <a:lnTo>
                    <a:pt x="101990" y="122829"/>
                  </a:lnTo>
                  <a:lnTo>
                    <a:pt x="107481" y="143189"/>
                  </a:lnTo>
                  <a:lnTo>
                    <a:pt x="99311" y="130158"/>
                  </a:lnTo>
                  <a:lnTo>
                    <a:pt x="95487" y="117288"/>
                  </a:lnTo>
                  <a:lnTo>
                    <a:pt x="89241" y="105224"/>
                  </a:lnTo>
                  <a:lnTo>
                    <a:pt x="78076" y="90781"/>
                  </a:lnTo>
                  <a:lnTo>
                    <a:pt x="60425" y="90413"/>
                  </a:lnTo>
                  <a:lnTo>
                    <a:pt x="64432" y="100771"/>
                  </a:lnTo>
                  <a:lnTo>
                    <a:pt x="61488" y="115053"/>
                  </a:lnTo>
                  <a:lnTo>
                    <a:pt x="52328" y="110211"/>
                  </a:lnTo>
                  <a:lnTo>
                    <a:pt x="50537" y="114907"/>
                  </a:lnTo>
                  <a:lnTo>
                    <a:pt x="44582" y="112339"/>
                  </a:lnTo>
                  <a:lnTo>
                    <a:pt x="36763" y="110333"/>
                  </a:lnTo>
                  <a:lnTo>
                    <a:pt x="29369" y="89653"/>
                  </a:lnTo>
                  <a:lnTo>
                    <a:pt x="18630" y="70926"/>
                  </a:lnTo>
                  <a:lnTo>
                    <a:pt x="18382" y="55618"/>
                  </a:lnTo>
                  <a:lnTo>
                    <a:pt x="5241" y="49307"/>
                  </a:lnTo>
                  <a:lnTo>
                    <a:pt x="7266" y="39970"/>
                  </a:lnTo>
                  <a:lnTo>
                    <a:pt x="16754" y="30127"/>
                  </a:lnTo>
                  <a:lnTo>
                    <a:pt x="0" y="17337"/>
                  </a:lnTo>
                  <a:lnTo>
                    <a:pt x="2354" y="0"/>
                  </a:lnTo>
                  <a:lnTo>
                    <a:pt x="19872" y="10270"/>
                  </a:lnTo>
                  <a:lnTo>
                    <a:pt x="29101" y="11146"/>
                  </a:lnTo>
                  <a:lnTo>
                    <a:pt x="35100" y="28606"/>
                  </a:lnTo>
                  <a:lnTo>
                    <a:pt x="53778" y="31346"/>
                  </a:lnTo>
                  <a:lnTo>
                    <a:pt x="71063" y="30263"/>
                  </a:lnTo>
                  <a:lnTo>
                    <a:pt x="82942" y="34134"/>
                  </a:lnTo>
                  <a:lnTo>
                    <a:pt x="79497" y="55883"/>
                  </a:lnTo>
                  <a:lnTo>
                    <a:pt x="71426" y="57675"/>
                  </a:lnTo>
                  <a:lnTo>
                    <a:pt x="68966" y="72287"/>
                  </a:lnTo>
                  <a:lnTo>
                    <a:pt x="82295" y="85004"/>
                  </a:lnTo>
                  <a:lnTo>
                    <a:pt x="81666" y="68716"/>
                  </a:lnTo>
                  <a:lnTo>
                    <a:pt x="86853" y="68434"/>
                  </a:lnTo>
                  <a:lnTo>
                    <a:pt x="105912" y="10823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8" name="Polygon form 92"/>
            <p:cNvSpPr/>
            <p:nvPr/>
          </p:nvSpPr>
          <p:spPr>
            <a:xfrm>
              <a:off x="4193463" y="2914315"/>
              <a:ext cx="47768" cy="33955"/>
            </a:xfrm>
            <a:custGeom>
              <a:avLst/>
              <a:gdLst/>
              <a:ahLst/>
              <a:cxnLst/>
              <a:rect l="0" t="0" r="0" b="0"/>
              <a:pathLst>
                <a:path w="47768" h="33955">
                  <a:moveTo>
                    <a:pt x="999" y="8695"/>
                  </a:moveTo>
                  <a:lnTo>
                    <a:pt x="15144" y="10431"/>
                  </a:lnTo>
                  <a:lnTo>
                    <a:pt x="23273" y="4868"/>
                  </a:lnTo>
                  <a:lnTo>
                    <a:pt x="38031" y="4110"/>
                  </a:lnTo>
                  <a:lnTo>
                    <a:pt x="40914" y="0"/>
                  </a:lnTo>
                  <a:lnTo>
                    <a:pt x="43780" y="235"/>
                  </a:lnTo>
                  <a:lnTo>
                    <a:pt x="47768" y="8347"/>
                  </a:lnTo>
                  <a:lnTo>
                    <a:pt x="34797" y="14908"/>
                  </a:lnTo>
                  <a:lnTo>
                    <a:pt x="33929" y="24676"/>
                  </a:lnTo>
                  <a:lnTo>
                    <a:pt x="28201" y="27209"/>
                  </a:lnTo>
                  <a:lnTo>
                    <a:pt x="28788" y="33955"/>
                  </a:lnTo>
                  <a:lnTo>
                    <a:pt x="22049" y="33554"/>
                  </a:lnTo>
                  <a:lnTo>
                    <a:pt x="15948" y="29671"/>
                  </a:lnTo>
                  <a:lnTo>
                    <a:pt x="13120" y="33775"/>
                  </a:lnTo>
                  <a:lnTo>
                    <a:pt x="1158" y="33062"/>
                  </a:lnTo>
                  <a:lnTo>
                    <a:pt x="4805" y="30838"/>
                  </a:lnTo>
                  <a:lnTo>
                    <a:pt x="0" y="20600"/>
                  </a:lnTo>
                  <a:lnTo>
                    <a:pt x="999" y="869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9" name="Polygon form 93"/>
            <p:cNvSpPr/>
            <p:nvPr/>
          </p:nvSpPr>
          <p:spPr>
            <a:xfrm>
              <a:off x="4127463" y="2376660"/>
              <a:ext cx="163722" cy="332874"/>
            </a:xfrm>
            <a:custGeom>
              <a:avLst/>
              <a:gdLst/>
              <a:ahLst/>
              <a:cxnLst/>
              <a:rect l="0" t="0" r="0" b="0"/>
              <a:pathLst>
                <a:path w="163722" h="332874">
                  <a:moveTo>
                    <a:pt x="141201" y="81090"/>
                  </a:moveTo>
                  <a:lnTo>
                    <a:pt x="130626" y="98141"/>
                  </a:lnTo>
                  <a:lnTo>
                    <a:pt x="135320" y="112859"/>
                  </a:lnTo>
                  <a:lnTo>
                    <a:pt x="115843" y="132619"/>
                  </a:lnTo>
                  <a:lnTo>
                    <a:pt x="91094" y="153782"/>
                  </a:lnTo>
                  <a:lnTo>
                    <a:pt x="84923" y="187888"/>
                  </a:lnTo>
                  <a:lnTo>
                    <a:pt x="97608" y="204729"/>
                  </a:lnTo>
                  <a:lnTo>
                    <a:pt x="113603" y="217894"/>
                  </a:lnTo>
                  <a:lnTo>
                    <a:pt x="103335" y="245305"/>
                  </a:lnTo>
                  <a:lnTo>
                    <a:pt x="88270" y="251166"/>
                  </a:lnTo>
                  <a:lnTo>
                    <a:pt x="87027" y="291736"/>
                  </a:lnTo>
                  <a:lnTo>
                    <a:pt x="80633" y="314447"/>
                  </a:lnTo>
                  <a:lnTo>
                    <a:pt x="61492" y="312341"/>
                  </a:lnTo>
                  <a:lnTo>
                    <a:pt x="54427" y="331574"/>
                  </a:lnTo>
                  <a:lnTo>
                    <a:pt x="36334" y="332874"/>
                  </a:lnTo>
                  <a:lnTo>
                    <a:pt x="29467" y="310117"/>
                  </a:lnTo>
                  <a:lnTo>
                    <a:pt x="14284" y="282867"/>
                  </a:lnTo>
                  <a:lnTo>
                    <a:pt x="0" y="248854"/>
                  </a:lnTo>
                  <a:lnTo>
                    <a:pt x="5564" y="234894"/>
                  </a:lnTo>
                  <a:lnTo>
                    <a:pt x="16644" y="218239"/>
                  </a:lnTo>
                  <a:lnTo>
                    <a:pt x="18983" y="189834"/>
                  </a:lnTo>
                  <a:lnTo>
                    <a:pt x="8484" y="177705"/>
                  </a:lnTo>
                  <a:lnTo>
                    <a:pt x="4697" y="145686"/>
                  </a:lnTo>
                  <a:lnTo>
                    <a:pt x="11842" y="122974"/>
                  </a:lnTo>
                  <a:lnTo>
                    <a:pt x="25993" y="123235"/>
                  </a:lnTo>
                  <a:lnTo>
                    <a:pt x="29896" y="113623"/>
                  </a:lnTo>
                  <a:lnTo>
                    <a:pt x="23859" y="105445"/>
                  </a:lnTo>
                  <a:lnTo>
                    <a:pt x="41582" y="71271"/>
                  </a:lnTo>
                  <a:lnTo>
                    <a:pt x="51815" y="44373"/>
                  </a:lnTo>
                  <a:lnTo>
                    <a:pt x="58343" y="27107"/>
                  </a:lnTo>
                  <a:lnTo>
                    <a:pt x="71252" y="27005"/>
                  </a:lnTo>
                  <a:lnTo>
                    <a:pt x="72733" y="13537"/>
                  </a:lnTo>
                  <a:lnTo>
                    <a:pt x="98477" y="17004"/>
                  </a:lnTo>
                  <a:lnTo>
                    <a:pt x="97682" y="1127"/>
                  </a:lnTo>
                  <a:lnTo>
                    <a:pt x="105690" y="0"/>
                  </a:lnTo>
                  <a:lnTo>
                    <a:pt x="125519" y="11473"/>
                  </a:lnTo>
                  <a:lnTo>
                    <a:pt x="149565" y="27470"/>
                  </a:lnTo>
                  <a:lnTo>
                    <a:pt x="157249" y="64537"/>
                  </a:lnTo>
                  <a:lnTo>
                    <a:pt x="163722" y="73815"/>
                  </a:lnTo>
                  <a:lnTo>
                    <a:pt x="141201" y="81090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0" name="Polygon form 94"/>
            <p:cNvSpPr/>
            <p:nvPr/>
          </p:nvSpPr>
          <p:spPr>
            <a:xfrm>
              <a:off x="4538506" y="4668813"/>
              <a:ext cx="26110" cy="39408"/>
            </a:xfrm>
            <a:custGeom>
              <a:avLst/>
              <a:gdLst/>
              <a:ahLst/>
              <a:cxnLst/>
              <a:rect l="0" t="0" r="0" b="0"/>
              <a:pathLst>
                <a:path w="26110" h="39408">
                  <a:moveTo>
                    <a:pt x="26110" y="26217"/>
                  </a:moveTo>
                  <a:lnTo>
                    <a:pt x="21305" y="36937"/>
                  </a:lnTo>
                  <a:lnTo>
                    <a:pt x="10070" y="39408"/>
                  </a:lnTo>
                  <a:lnTo>
                    <a:pt x="0" y="26120"/>
                  </a:lnTo>
                  <a:lnTo>
                    <a:pt x="541" y="17736"/>
                  </a:lnTo>
                  <a:lnTo>
                    <a:pt x="6462" y="8698"/>
                  </a:lnTo>
                  <a:lnTo>
                    <a:pt x="8839" y="1660"/>
                  </a:lnTo>
                  <a:lnTo>
                    <a:pt x="14447" y="0"/>
                  </a:lnTo>
                  <a:lnTo>
                    <a:pt x="23603" y="4562"/>
                  </a:lnTo>
                  <a:lnTo>
                    <a:pt x="25447" y="15475"/>
                  </a:lnTo>
                  <a:lnTo>
                    <a:pt x="26110" y="26217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1" name="Polygon form 95"/>
            <p:cNvSpPr/>
            <p:nvPr/>
          </p:nvSpPr>
          <p:spPr>
            <a:xfrm>
              <a:off x="4611795" y="3138851"/>
              <a:ext cx="109278" cy="121552"/>
            </a:xfrm>
            <a:custGeom>
              <a:avLst/>
              <a:gdLst/>
              <a:ahLst/>
              <a:cxnLst/>
              <a:rect l="0" t="0" r="0" b="0"/>
              <a:pathLst>
                <a:path w="109278" h="121552">
                  <a:moveTo>
                    <a:pt x="59332" y="94983"/>
                  </a:moveTo>
                  <a:lnTo>
                    <a:pt x="26860" y="121552"/>
                  </a:lnTo>
                  <a:lnTo>
                    <a:pt x="5186" y="112309"/>
                  </a:lnTo>
                  <a:lnTo>
                    <a:pt x="4814" y="112149"/>
                  </a:lnTo>
                  <a:lnTo>
                    <a:pt x="6840" y="108413"/>
                  </a:lnTo>
                  <a:lnTo>
                    <a:pt x="5303" y="98487"/>
                  </a:lnTo>
                  <a:lnTo>
                    <a:pt x="8074" y="85119"/>
                  </a:lnTo>
                  <a:lnTo>
                    <a:pt x="16808" y="75785"/>
                  </a:lnTo>
                  <a:lnTo>
                    <a:pt x="12549" y="66327"/>
                  </a:lnTo>
                  <a:lnTo>
                    <a:pt x="4205" y="65248"/>
                  </a:lnTo>
                  <a:lnTo>
                    <a:pt x="0" y="46722"/>
                  </a:lnTo>
                  <a:lnTo>
                    <a:pt x="3049" y="36652"/>
                  </a:lnTo>
                  <a:lnTo>
                    <a:pt x="7138" y="31241"/>
                  </a:lnTo>
                  <a:lnTo>
                    <a:pt x="11212" y="25829"/>
                  </a:lnTo>
                  <a:lnTo>
                    <a:pt x="10226" y="12278"/>
                  </a:lnTo>
                  <a:lnTo>
                    <a:pt x="16800" y="16873"/>
                  </a:lnTo>
                  <a:lnTo>
                    <a:pt x="35579" y="9704"/>
                  </a:lnTo>
                  <a:lnTo>
                    <a:pt x="45837" y="14065"/>
                  </a:lnTo>
                  <a:lnTo>
                    <a:pt x="60610" y="13663"/>
                  </a:lnTo>
                  <a:lnTo>
                    <a:pt x="79805" y="4081"/>
                  </a:lnTo>
                  <a:lnTo>
                    <a:pt x="89533" y="4266"/>
                  </a:lnTo>
                  <a:lnTo>
                    <a:pt x="109278" y="0"/>
                  </a:lnTo>
                  <a:lnTo>
                    <a:pt x="102634" y="15382"/>
                  </a:lnTo>
                  <a:lnTo>
                    <a:pt x="93774" y="21614"/>
                  </a:lnTo>
                  <a:lnTo>
                    <a:pt x="98323" y="39323"/>
                  </a:lnTo>
                  <a:lnTo>
                    <a:pt x="96035" y="68853"/>
                  </a:lnTo>
                  <a:lnTo>
                    <a:pt x="59332" y="9498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2" name="Polygon form 96"/>
            <p:cNvSpPr/>
            <p:nvPr/>
          </p:nvSpPr>
          <p:spPr>
            <a:xfrm>
              <a:off x="4224117" y="3480503"/>
              <a:ext cx="200489" cy="386291"/>
            </a:xfrm>
            <a:custGeom>
              <a:avLst/>
              <a:gdLst/>
              <a:ahLst/>
              <a:cxnLst/>
              <a:rect l="0" t="0" r="0" b="0"/>
              <a:pathLst>
                <a:path w="200489" h="386291">
                  <a:moveTo>
                    <a:pt x="19352" y="254972"/>
                  </a:moveTo>
                  <a:lnTo>
                    <a:pt x="21083" y="243588"/>
                  </a:lnTo>
                  <a:lnTo>
                    <a:pt x="8554" y="243069"/>
                  </a:lnTo>
                  <a:lnTo>
                    <a:pt x="8293" y="227533"/>
                  </a:lnTo>
                  <a:lnTo>
                    <a:pt x="0" y="218611"/>
                  </a:lnTo>
                  <a:lnTo>
                    <a:pt x="7728" y="186770"/>
                  </a:lnTo>
                  <a:lnTo>
                    <a:pt x="31944" y="163903"/>
                  </a:lnTo>
                  <a:lnTo>
                    <a:pt x="32112" y="132479"/>
                  </a:lnTo>
                  <a:lnTo>
                    <a:pt x="38062" y="83424"/>
                  </a:lnTo>
                  <a:lnTo>
                    <a:pt x="41904" y="73004"/>
                  </a:lnTo>
                  <a:lnTo>
                    <a:pt x="33632" y="64763"/>
                  </a:lnTo>
                  <a:lnTo>
                    <a:pt x="33066" y="57082"/>
                  </a:lnTo>
                  <a:lnTo>
                    <a:pt x="25678" y="50835"/>
                  </a:lnTo>
                  <a:lnTo>
                    <a:pt x="19692" y="13313"/>
                  </a:lnTo>
                  <a:lnTo>
                    <a:pt x="38460" y="0"/>
                  </a:lnTo>
                  <a:lnTo>
                    <a:pt x="116605" y="45800"/>
                  </a:lnTo>
                  <a:lnTo>
                    <a:pt x="195378" y="91583"/>
                  </a:lnTo>
                  <a:lnTo>
                    <a:pt x="200489" y="187661"/>
                  </a:lnTo>
                  <a:lnTo>
                    <a:pt x="183667" y="186066"/>
                  </a:lnTo>
                  <a:lnTo>
                    <a:pt x="175425" y="203935"/>
                  </a:lnTo>
                  <a:lnTo>
                    <a:pt x="170779" y="218903"/>
                  </a:lnTo>
                  <a:lnTo>
                    <a:pt x="175027" y="224536"/>
                  </a:lnTo>
                  <a:lnTo>
                    <a:pt x="168854" y="231989"/>
                  </a:lnTo>
                  <a:lnTo>
                    <a:pt x="171375" y="242000"/>
                  </a:lnTo>
                  <a:lnTo>
                    <a:pt x="166620" y="252109"/>
                  </a:lnTo>
                  <a:lnTo>
                    <a:pt x="164906" y="261004"/>
                  </a:lnTo>
                  <a:lnTo>
                    <a:pt x="171730" y="259574"/>
                  </a:lnTo>
                  <a:lnTo>
                    <a:pt x="176094" y="268892"/>
                  </a:lnTo>
                  <a:lnTo>
                    <a:pt x="176698" y="282948"/>
                  </a:lnTo>
                  <a:lnTo>
                    <a:pt x="184083" y="290052"/>
                  </a:lnTo>
                  <a:lnTo>
                    <a:pt x="184001" y="295915"/>
                  </a:lnTo>
                  <a:lnTo>
                    <a:pt x="171706" y="300090"/>
                  </a:lnTo>
                  <a:lnTo>
                    <a:pt x="162002" y="309922"/>
                  </a:lnTo>
                  <a:lnTo>
                    <a:pt x="148398" y="336365"/>
                  </a:lnTo>
                  <a:lnTo>
                    <a:pt x="130135" y="347626"/>
                  </a:lnTo>
                  <a:lnTo>
                    <a:pt x="111142" y="346175"/>
                  </a:lnTo>
                  <a:lnTo>
                    <a:pt x="105642" y="348413"/>
                  </a:lnTo>
                  <a:lnTo>
                    <a:pt x="107732" y="356919"/>
                  </a:lnTo>
                  <a:lnTo>
                    <a:pt x="97620" y="365396"/>
                  </a:lnTo>
                  <a:lnTo>
                    <a:pt x="89413" y="374853"/>
                  </a:lnTo>
                  <a:lnTo>
                    <a:pt x="64778" y="384151"/>
                  </a:lnTo>
                  <a:lnTo>
                    <a:pt x="59794" y="378688"/>
                  </a:lnTo>
                  <a:lnTo>
                    <a:pt x="56531" y="378223"/>
                  </a:lnTo>
                  <a:lnTo>
                    <a:pt x="52983" y="384445"/>
                  </a:lnTo>
                  <a:lnTo>
                    <a:pt x="36741" y="386291"/>
                  </a:lnTo>
                  <a:lnTo>
                    <a:pt x="39744" y="379741"/>
                  </a:lnTo>
                  <a:lnTo>
                    <a:pt x="33338" y="363099"/>
                  </a:lnTo>
                  <a:lnTo>
                    <a:pt x="30438" y="353104"/>
                  </a:lnTo>
                  <a:lnTo>
                    <a:pt x="21828" y="349020"/>
                  </a:lnTo>
                  <a:lnTo>
                    <a:pt x="10049" y="334946"/>
                  </a:lnTo>
                  <a:lnTo>
                    <a:pt x="14152" y="323540"/>
                  </a:lnTo>
                  <a:lnTo>
                    <a:pt x="23128" y="325946"/>
                  </a:lnTo>
                  <a:lnTo>
                    <a:pt x="28638" y="324213"/>
                  </a:lnTo>
                  <a:lnTo>
                    <a:pt x="39598" y="324424"/>
                  </a:lnTo>
                  <a:lnTo>
                    <a:pt x="28571" y="302490"/>
                  </a:lnTo>
                  <a:lnTo>
                    <a:pt x="29013" y="286442"/>
                  </a:lnTo>
                  <a:lnTo>
                    <a:pt x="27415" y="270418"/>
                  </a:lnTo>
                  <a:lnTo>
                    <a:pt x="19352" y="25497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3" name="Polygon form 97"/>
            <p:cNvSpPr/>
            <p:nvPr/>
          </p:nvSpPr>
          <p:spPr>
            <a:xfrm>
              <a:off x="3959283" y="3780290"/>
              <a:ext cx="37711" cy="122788"/>
            </a:xfrm>
            <a:custGeom>
              <a:avLst/>
              <a:gdLst/>
              <a:ahLst/>
              <a:cxnLst/>
              <a:rect l="0" t="0" r="0" b="0"/>
              <a:pathLst>
                <a:path w="37711" h="122788">
                  <a:moveTo>
                    <a:pt x="37711" y="117639"/>
                  </a:moveTo>
                  <a:lnTo>
                    <a:pt x="21858" y="122788"/>
                  </a:lnTo>
                  <a:lnTo>
                    <a:pt x="17457" y="114317"/>
                  </a:lnTo>
                  <a:lnTo>
                    <a:pt x="12202" y="99013"/>
                  </a:lnTo>
                  <a:lnTo>
                    <a:pt x="10635" y="87014"/>
                  </a:lnTo>
                  <a:lnTo>
                    <a:pt x="14972" y="65285"/>
                  </a:lnTo>
                  <a:lnTo>
                    <a:pt x="10038" y="56486"/>
                  </a:lnTo>
                  <a:lnTo>
                    <a:pt x="8159" y="37481"/>
                  </a:lnTo>
                  <a:lnTo>
                    <a:pt x="8185" y="19962"/>
                  </a:lnTo>
                  <a:lnTo>
                    <a:pt x="0" y="7521"/>
                  </a:lnTo>
                  <a:lnTo>
                    <a:pt x="1442" y="0"/>
                  </a:lnTo>
                  <a:lnTo>
                    <a:pt x="18601" y="514"/>
                  </a:lnTo>
                  <a:lnTo>
                    <a:pt x="16119" y="13216"/>
                  </a:lnTo>
                  <a:lnTo>
                    <a:pt x="22116" y="20337"/>
                  </a:lnTo>
                  <a:lnTo>
                    <a:pt x="28939" y="28784"/>
                  </a:lnTo>
                  <a:lnTo>
                    <a:pt x="29701" y="40624"/>
                  </a:lnTo>
                  <a:lnTo>
                    <a:pt x="33664" y="45593"/>
                  </a:lnTo>
                  <a:lnTo>
                    <a:pt x="32843" y="100997"/>
                  </a:lnTo>
                  <a:lnTo>
                    <a:pt x="37711" y="11763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4" name="Polygon form 98"/>
            <p:cNvSpPr/>
            <p:nvPr/>
          </p:nvSpPr>
          <p:spPr>
            <a:xfrm>
              <a:off x="5837459" y="3520550"/>
              <a:ext cx="174667" cy="378489"/>
            </a:xfrm>
            <a:custGeom>
              <a:avLst/>
              <a:gdLst/>
              <a:ahLst/>
              <a:cxnLst/>
              <a:rect l="0" t="0" r="0" b="0"/>
              <a:pathLst>
                <a:path w="174667" h="378489">
                  <a:moveTo>
                    <a:pt x="126998" y="210234"/>
                  </a:moveTo>
                  <a:lnTo>
                    <a:pt x="107908" y="198801"/>
                  </a:lnTo>
                  <a:lnTo>
                    <a:pt x="91319" y="199679"/>
                  </a:lnTo>
                  <a:lnTo>
                    <a:pt x="91340" y="179377"/>
                  </a:lnTo>
                  <a:lnTo>
                    <a:pt x="74242" y="179957"/>
                  </a:lnTo>
                  <a:lnTo>
                    <a:pt x="76578" y="208288"/>
                  </a:lnTo>
                  <a:lnTo>
                    <a:pt x="70656" y="246096"/>
                  </a:lnTo>
                  <a:lnTo>
                    <a:pt x="66789" y="268942"/>
                  </a:lnTo>
                  <a:lnTo>
                    <a:pt x="70014" y="287542"/>
                  </a:lnTo>
                  <a:lnTo>
                    <a:pt x="82860" y="288133"/>
                  </a:lnTo>
                  <a:lnTo>
                    <a:pt x="93004" y="311523"/>
                  </a:lnTo>
                  <a:lnTo>
                    <a:pt x="98399" y="333791"/>
                  </a:lnTo>
                  <a:lnTo>
                    <a:pt x="110495" y="348423"/>
                  </a:lnTo>
                  <a:lnTo>
                    <a:pt x="122625" y="351272"/>
                  </a:lnTo>
                  <a:lnTo>
                    <a:pt x="133756" y="364563"/>
                  </a:lnTo>
                  <a:lnTo>
                    <a:pt x="128014" y="375260"/>
                  </a:lnTo>
                  <a:lnTo>
                    <a:pt x="115212" y="378489"/>
                  </a:lnTo>
                  <a:lnTo>
                    <a:pt x="112818" y="365244"/>
                  </a:lnTo>
                  <a:lnTo>
                    <a:pt x="95993" y="354135"/>
                  </a:lnTo>
                  <a:lnTo>
                    <a:pt x="92893" y="358776"/>
                  </a:lnTo>
                  <a:lnTo>
                    <a:pt x="84427" y="348981"/>
                  </a:lnTo>
                  <a:lnTo>
                    <a:pt x="80109" y="336265"/>
                  </a:lnTo>
                  <a:lnTo>
                    <a:pt x="68505" y="321876"/>
                  </a:lnTo>
                  <a:lnTo>
                    <a:pt x="57956" y="309815"/>
                  </a:lnTo>
                  <a:lnTo>
                    <a:pt x="56007" y="324978"/>
                  </a:lnTo>
                  <a:lnTo>
                    <a:pt x="51085" y="310751"/>
                  </a:lnTo>
                  <a:lnTo>
                    <a:pt x="51781" y="294680"/>
                  </a:lnTo>
                  <a:lnTo>
                    <a:pt x="55119" y="269930"/>
                  </a:lnTo>
                  <a:lnTo>
                    <a:pt x="61704" y="243332"/>
                  </a:lnTo>
                  <a:lnTo>
                    <a:pt x="69535" y="219133"/>
                  </a:lnTo>
                  <a:lnTo>
                    <a:pt x="58857" y="195860"/>
                  </a:lnTo>
                  <a:lnTo>
                    <a:pt x="57519" y="183917"/>
                  </a:lnTo>
                  <a:lnTo>
                    <a:pt x="53248" y="169634"/>
                  </a:lnTo>
                  <a:lnTo>
                    <a:pt x="37256" y="149579"/>
                  </a:lnTo>
                  <a:lnTo>
                    <a:pt x="30626" y="136841"/>
                  </a:lnTo>
                  <a:lnTo>
                    <a:pt x="36555" y="131920"/>
                  </a:lnTo>
                  <a:lnTo>
                    <a:pt x="39933" y="109427"/>
                  </a:lnTo>
                  <a:lnTo>
                    <a:pt x="29089" y="92749"/>
                  </a:lnTo>
                  <a:lnTo>
                    <a:pt x="13498" y="74437"/>
                  </a:lnTo>
                  <a:lnTo>
                    <a:pt x="0" y="52300"/>
                  </a:lnTo>
                  <a:lnTo>
                    <a:pt x="7191" y="47389"/>
                  </a:lnTo>
                  <a:lnTo>
                    <a:pt x="10351" y="19454"/>
                  </a:lnTo>
                  <a:lnTo>
                    <a:pt x="23592" y="17827"/>
                  </a:lnTo>
                  <a:lnTo>
                    <a:pt x="32365" y="6327"/>
                  </a:lnTo>
                  <a:lnTo>
                    <a:pt x="41986" y="0"/>
                  </a:lnTo>
                  <a:lnTo>
                    <a:pt x="51963" y="7595"/>
                  </a:lnTo>
                  <a:lnTo>
                    <a:pt x="56357" y="22956"/>
                  </a:lnTo>
                  <a:lnTo>
                    <a:pt x="69513" y="23660"/>
                  </a:lnTo>
                  <a:lnTo>
                    <a:pt x="70368" y="50871"/>
                  </a:lnTo>
                  <a:lnTo>
                    <a:pt x="75302" y="73877"/>
                  </a:lnTo>
                  <a:lnTo>
                    <a:pt x="92569" y="57862"/>
                  </a:lnTo>
                  <a:lnTo>
                    <a:pt x="99212" y="62200"/>
                  </a:lnTo>
                  <a:lnTo>
                    <a:pt x="110306" y="61068"/>
                  </a:lnTo>
                  <a:lnTo>
                    <a:pt x="112370" y="51975"/>
                  </a:lnTo>
                  <a:lnTo>
                    <a:pt x="127228" y="53230"/>
                  </a:lnTo>
                  <a:lnTo>
                    <a:pt x="146016" y="73668"/>
                  </a:lnTo>
                  <a:lnTo>
                    <a:pt x="152075" y="99120"/>
                  </a:lnTo>
                  <a:lnTo>
                    <a:pt x="171773" y="121161"/>
                  </a:lnTo>
                  <a:lnTo>
                    <a:pt x="174667" y="143099"/>
                  </a:lnTo>
                  <a:lnTo>
                    <a:pt x="170270" y="154952"/>
                  </a:lnTo>
                  <a:lnTo>
                    <a:pt x="151501" y="151754"/>
                  </a:lnTo>
                  <a:lnTo>
                    <a:pt x="127214" y="157389"/>
                  </a:lnTo>
                  <a:lnTo>
                    <a:pt x="118030" y="179175"/>
                  </a:lnTo>
                  <a:lnTo>
                    <a:pt x="126998" y="210234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5" name="Polygon form 99"/>
            <p:cNvSpPr/>
            <p:nvPr/>
          </p:nvSpPr>
          <p:spPr>
            <a:xfrm>
              <a:off x="5155503" y="3030342"/>
              <a:ext cx="145510" cy="102857"/>
            </a:xfrm>
            <a:custGeom>
              <a:avLst/>
              <a:gdLst/>
              <a:ahLst/>
              <a:cxnLst/>
              <a:rect l="0" t="0" r="0" b="0"/>
              <a:pathLst>
                <a:path w="145510" h="102857">
                  <a:moveTo>
                    <a:pt x="54186" y="17287"/>
                  </a:moveTo>
                  <a:lnTo>
                    <a:pt x="50194" y="25158"/>
                  </a:lnTo>
                  <a:lnTo>
                    <a:pt x="29946" y="21908"/>
                  </a:lnTo>
                  <a:lnTo>
                    <a:pt x="32624" y="36131"/>
                  </a:lnTo>
                  <a:lnTo>
                    <a:pt x="50998" y="33378"/>
                  </a:lnTo>
                  <a:lnTo>
                    <a:pt x="75082" y="40372"/>
                  </a:lnTo>
                  <a:lnTo>
                    <a:pt x="106956" y="35097"/>
                  </a:lnTo>
                  <a:lnTo>
                    <a:pt x="118641" y="57665"/>
                  </a:lnTo>
                  <a:lnTo>
                    <a:pt x="123632" y="54915"/>
                  </a:lnTo>
                  <a:lnTo>
                    <a:pt x="136078" y="60021"/>
                  </a:lnTo>
                  <a:lnTo>
                    <a:pt x="138488" y="69632"/>
                  </a:lnTo>
                  <a:lnTo>
                    <a:pt x="145510" y="83563"/>
                  </a:lnTo>
                  <a:lnTo>
                    <a:pt x="127256" y="84362"/>
                  </a:lnTo>
                  <a:lnTo>
                    <a:pt x="114522" y="83097"/>
                  </a:lnTo>
                  <a:lnTo>
                    <a:pt x="106778" y="94620"/>
                  </a:lnTo>
                  <a:lnTo>
                    <a:pt x="99618" y="97412"/>
                  </a:lnTo>
                  <a:lnTo>
                    <a:pt x="94933" y="102857"/>
                  </a:lnTo>
                  <a:lnTo>
                    <a:pt x="85559" y="95097"/>
                  </a:lnTo>
                  <a:lnTo>
                    <a:pt x="81120" y="74347"/>
                  </a:lnTo>
                  <a:lnTo>
                    <a:pt x="75430" y="73415"/>
                  </a:lnTo>
                  <a:lnTo>
                    <a:pt x="75099" y="65812"/>
                  </a:lnTo>
                  <a:lnTo>
                    <a:pt x="63886" y="60644"/>
                  </a:lnTo>
                  <a:lnTo>
                    <a:pt x="58848" y="69530"/>
                  </a:lnTo>
                  <a:lnTo>
                    <a:pt x="59889" y="79526"/>
                  </a:lnTo>
                  <a:lnTo>
                    <a:pt x="58214" y="83257"/>
                  </a:lnTo>
                  <a:lnTo>
                    <a:pt x="47482" y="83198"/>
                  </a:lnTo>
                  <a:lnTo>
                    <a:pt x="44964" y="94696"/>
                  </a:lnTo>
                  <a:lnTo>
                    <a:pt x="37647" y="90196"/>
                  </a:lnTo>
                  <a:lnTo>
                    <a:pt x="26994" y="98623"/>
                  </a:lnTo>
                  <a:lnTo>
                    <a:pt x="20735" y="95850"/>
                  </a:lnTo>
                  <a:lnTo>
                    <a:pt x="23694" y="70576"/>
                  </a:lnTo>
                  <a:lnTo>
                    <a:pt x="14596" y="52459"/>
                  </a:lnTo>
                  <a:lnTo>
                    <a:pt x="0" y="47155"/>
                  </a:lnTo>
                  <a:lnTo>
                    <a:pt x="1374" y="36161"/>
                  </a:lnTo>
                  <a:lnTo>
                    <a:pt x="16329" y="36680"/>
                  </a:lnTo>
                  <a:lnTo>
                    <a:pt x="20524" y="22754"/>
                  </a:lnTo>
                  <a:lnTo>
                    <a:pt x="21177" y="6768"/>
                  </a:lnTo>
                  <a:lnTo>
                    <a:pt x="42544" y="0"/>
                  </a:lnTo>
                  <a:lnTo>
                    <a:pt x="42560" y="11545"/>
                  </a:lnTo>
                  <a:lnTo>
                    <a:pt x="47204" y="18253"/>
                  </a:lnTo>
                  <a:lnTo>
                    <a:pt x="54186" y="1728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6" name="Polygon form 100"/>
            <p:cNvSpPr/>
            <p:nvPr/>
          </p:nvSpPr>
          <p:spPr>
            <a:xfrm>
              <a:off x="4877415" y="2995459"/>
              <a:ext cx="274062" cy="180551"/>
            </a:xfrm>
            <a:custGeom>
              <a:avLst/>
              <a:gdLst/>
              <a:ahLst/>
              <a:cxnLst/>
              <a:rect l="0" t="0" r="0" b="0"/>
              <a:pathLst>
                <a:path w="274062" h="180551">
                  <a:moveTo>
                    <a:pt x="189930" y="171895"/>
                  </a:moveTo>
                  <a:lnTo>
                    <a:pt x="183408" y="151333"/>
                  </a:lnTo>
                  <a:lnTo>
                    <a:pt x="169864" y="150929"/>
                  </a:lnTo>
                  <a:lnTo>
                    <a:pt x="144247" y="129975"/>
                  </a:lnTo>
                  <a:lnTo>
                    <a:pt x="129391" y="127799"/>
                  </a:lnTo>
                  <a:lnTo>
                    <a:pt x="106784" y="116090"/>
                  </a:lnTo>
                  <a:lnTo>
                    <a:pt x="93633" y="114271"/>
                  </a:lnTo>
                  <a:lnTo>
                    <a:pt x="86905" y="119084"/>
                  </a:lnTo>
                  <a:lnTo>
                    <a:pt x="74861" y="118773"/>
                  </a:lnTo>
                  <a:lnTo>
                    <a:pt x="65366" y="133143"/>
                  </a:lnTo>
                  <a:lnTo>
                    <a:pt x="50731" y="138367"/>
                  </a:lnTo>
                  <a:lnTo>
                    <a:pt x="43615" y="121217"/>
                  </a:lnTo>
                  <a:lnTo>
                    <a:pt x="40429" y="95622"/>
                  </a:lnTo>
                  <a:lnTo>
                    <a:pt x="24771" y="87821"/>
                  </a:lnTo>
                  <a:lnTo>
                    <a:pt x="25429" y="70985"/>
                  </a:lnTo>
                  <a:lnTo>
                    <a:pt x="13442" y="69949"/>
                  </a:lnTo>
                  <a:lnTo>
                    <a:pt x="12492" y="49288"/>
                  </a:lnTo>
                  <a:lnTo>
                    <a:pt x="30398" y="54711"/>
                  </a:lnTo>
                  <a:lnTo>
                    <a:pt x="43838" y="46384"/>
                  </a:lnTo>
                  <a:lnTo>
                    <a:pt x="27537" y="32204"/>
                  </a:lnTo>
                  <a:lnTo>
                    <a:pt x="19096" y="18450"/>
                  </a:lnTo>
                  <a:lnTo>
                    <a:pt x="6686" y="25144"/>
                  </a:lnTo>
                  <a:lnTo>
                    <a:pt x="9232" y="43044"/>
                  </a:lnTo>
                  <a:lnTo>
                    <a:pt x="0" y="27453"/>
                  </a:lnTo>
                  <a:lnTo>
                    <a:pt x="5679" y="19093"/>
                  </a:lnTo>
                  <a:lnTo>
                    <a:pt x="24050" y="13340"/>
                  </a:lnTo>
                  <a:lnTo>
                    <a:pt x="37476" y="19745"/>
                  </a:lnTo>
                  <a:lnTo>
                    <a:pt x="54472" y="38415"/>
                  </a:lnTo>
                  <a:lnTo>
                    <a:pt x="63092" y="36906"/>
                  </a:lnTo>
                  <a:lnTo>
                    <a:pt x="82620" y="35856"/>
                  </a:lnTo>
                  <a:lnTo>
                    <a:pt x="76551" y="23680"/>
                  </a:lnTo>
                  <a:lnTo>
                    <a:pt x="89087" y="14725"/>
                  </a:lnTo>
                  <a:lnTo>
                    <a:pt x="99721" y="0"/>
                  </a:lnTo>
                  <a:lnTo>
                    <a:pt x="126540" y="11973"/>
                  </a:lnTo>
                  <a:lnTo>
                    <a:pt x="133811" y="31375"/>
                  </a:lnTo>
                  <a:lnTo>
                    <a:pt x="141831" y="36115"/>
                  </a:lnTo>
                  <a:lnTo>
                    <a:pt x="160289" y="34246"/>
                  </a:lnTo>
                  <a:lnTo>
                    <a:pt x="167362" y="38446"/>
                  </a:lnTo>
                  <a:lnTo>
                    <a:pt x="182949" y="63307"/>
                  </a:lnTo>
                  <a:lnTo>
                    <a:pt x="207647" y="79409"/>
                  </a:lnTo>
                  <a:lnTo>
                    <a:pt x="222283" y="90481"/>
                  </a:lnTo>
                  <a:lnTo>
                    <a:pt x="244017" y="101743"/>
                  </a:lnTo>
                  <a:lnTo>
                    <a:pt x="270423" y="111289"/>
                  </a:lnTo>
                  <a:lnTo>
                    <a:pt x="274062" y="126327"/>
                  </a:lnTo>
                  <a:lnTo>
                    <a:pt x="268506" y="125780"/>
                  </a:lnTo>
                  <a:lnTo>
                    <a:pt x="258356" y="119553"/>
                  </a:lnTo>
                  <a:lnTo>
                    <a:pt x="257930" y="128397"/>
                  </a:lnTo>
                  <a:lnTo>
                    <a:pt x="244201" y="133727"/>
                  </a:lnTo>
                  <a:lnTo>
                    <a:pt x="245725" y="153485"/>
                  </a:lnTo>
                  <a:lnTo>
                    <a:pt x="237528" y="161326"/>
                  </a:lnTo>
                  <a:lnTo>
                    <a:pt x="224298" y="165546"/>
                  </a:lnTo>
                  <a:lnTo>
                    <a:pt x="223264" y="176797"/>
                  </a:lnTo>
                  <a:lnTo>
                    <a:pt x="210483" y="180551"/>
                  </a:lnTo>
                  <a:lnTo>
                    <a:pt x="189930" y="17189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7" name="Polygon form 101"/>
            <p:cNvSpPr/>
            <p:nvPr/>
          </p:nvSpPr>
          <p:spPr>
            <a:xfrm>
              <a:off x="6412863" y="4269297"/>
              <a:ext cx="47955" cy="29252"/>
            </a:xfrm>
            <a:custGeom>
              <a:avLst/>
              <a:gdLst/>
              <a:ahLst/>
              <a:cxnLst/>
              <a:rect l="0" t="0" r="0" b="0"/>
              <a:pathLst>
                <a:path w="47955" h="29252">
                  <a:moveTo>
                    <a:pt x="0" y="15773"/>
                  </a:moveTo>
                  <a:lnTo>
                    <a:pt x="3058" y="9496"/>
                  </a:lnTo>
                  <a:lnTo>
                    <a:pt x="20629" y="3835"/>
                  </a:lnTo>
                  <a:lnTo>
                    <a:pt x="34406" y="3228"/>
                  </a:lnTo>
                  <a:lnTo>
                    <a:pt x="40919" y="0"/>
                  </a:lnTo>
                  <a:lnTo>
                    <a:pt x="47955" y="3505"/>
                  </a:lnTo>
                  <a:lnTo>
                    <a:pt x="39882" y="10641"/>
                  </a:lnTo>
                  <a:lnTo>
                    <a:pt x="18036" y="21938"/>
                  </a:lnTo>
                  <a:lnTo>
                    <a:pt x="676" y="29252"/>
                  </a:lnTo>
                  <a:lnTo>
                    <a:pt x="1337" y="21110"/>
                  </a:lnTo>
                  <a:lnTo>
                    <a:pt x="0" y="15773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8" name="Polygon form 102"/>
            <p:cNvSpPr/>
            <p:nvPr/>
          </p:nvSpPr>
          <p:spPr>
            <a:xfrm>
              <a:off x="4347056" y="2976091"/>
              <a:ext cx="106923" cy="71840"/>
            </a:xfrm>
            <a:custGeom>
              <a:avLst/>
              <a:gdLst/>
              <a:ahLst/>
              <a:cxnLst/>
              <a:rect l="0" t="0" r="0" b="0"/>
              <a:pathLst>
                <a:path w="106923" h="71840">
                  <a:moveTo>
                    <a:pt x="3647" y="0"/>
                  </a:moveTo>
                  <a:lnTo>
                    <a:pt x="9707" y="9859"/>
                  </a:lnTo>
                  <a:lnTo>
                    <a:pt x="16194" y="7990"/>
                  </a:lnTo>
                  <a:lnTo>
                    <a:pt x="29886" y="11554"/>
                  </a:lnTo>
                  <a:lnTo>
                    <a:pt x="55395" y="12416"/>
                  </a:lnTo>
                  <a:lnTo>
                    <a:pt x="63179" y="6108"/>
                  </a:lnTo>
                  <a:lnTo>
                    <a:pt x="82720" y="134"/>
                  </a:lnTo>
                  <a:lnTo>
                    <a:pt x="96434" y="8697"/>
                  </a:lnTo>
                  <a:lnTo>
                    <a:pt x="106923" y="11049"/>
                  </a:lnTo>
                  <a:lnTo>
                    <a:pt x="99317" y="21232"/>
                  </a:lnTo>
                  <a:lnTo>
                    <a:pt x="95260" y="38641"/>
                  </a:lnTo>
                  <a:lnTo>
                    <a:pt x="102668" y="52340"/>
                  </a:lnTo>
                  <a:lnTo>
                    <a:pt x="87234" y="49357"/>
                  </a:lnTo>
                  <a:lnTo>
                    <a:pt x="70382" y="57261"/>
                  </a:lnTo>
                  <a:lnTo>
                    <a:pt x="71623" y="69305"/>
                  </a:lnTo>
                  <a:lnTo>
                    <a:pt x="55944" y="71840"/>
                  </a:lnTo>
                  <a:lnTo>
                    <a:pt x="42643" y="63584"/>
                  </a:lnTo>
                  <a:lnTo>
                    <a:pt x="29338" y="70436"/>
                  </a:lnTo>
                  <a:lnTo>
                    <a:pt x="16288" y="69924"/>
                  </a:lnTo>
                  <a:lnTo>
                    <a:pt x="13374" y="53961"/>
                  </a:lnTo>
                  <a:lnTo>
                    <a:pt x="3822" y="46329"/>
                  </a:lnTo>
                  <a:lnTo>
                    <a:pt x="6332" y="42879"/>
                  </a:lnTo>
                  <a:lnTo>
                    <a:pt x="4142" y="40032"/>
                  </a:lnTo>
                  <a:lnTo>
                    <a:pt x="6253" y="32302"/>
                  </a:lnTo>
                  <a:lnTo>
                    <a:pt x="12051" y="24651"/>
                  </a:lnTo>
                  <a:lnTo>
                    <a:pt x="2507" y="14345"/>
                  </a:lnTo>
                  <a:lnTo>
                    <a:pt x="0" y="5543"/>
                  </a:lnTo>
                  <a:lnTo>
                    <a:pt x="3647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9" name="Polygon form 103"/>
            <p:cNvSpPr/>
            <p:nvPr/>
          </p:nvSpPr>
          <p:spPr>
            <a:xfrm>
              <a:off x="2745351" y="3777022"/>
              <a:ext cx="21926" cy="21849"/>
            </a:xfrm>
            <a:custGeom>
              <a:avLst/>
              <a:gdLst/>
              <a:ahLst/>
              <a:cxnLst/>
              <a:rect l="0" t="0" r="0" b="0"/>
              <a:pathLst>
                <a:path w="21926" h="21849">
                  <a:moveTo>
                    <a:pt x="6394" y="3088"/>
                  </a:moveTo>
                  <a:lnTo>
                    <a:pt x="17873" y="0"/>
                  </a:lnTo>
                  <a:lnTo>
                    <a:pt x="21926" y="909"/>
                  </a:lnTo>
                  <a:lnTo>
                    <a:pt x="19926" y="19299"/>
                  </a:lnTo>
                  <a:lnTo>
                    <a:pt x="3385" y="21849"/>
                  </a:lnTo>
                  <a:lnTo>
                    <a:pt x="0" y="19588"/>
                  </a:lnTo>
                  <a:lnTo>
                    <a:pt x="6128" y="12852"/>
                  </a:lnTo>
                  <a:lnTo>
                    <a:pt x="6394" y="308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0" name="Polygon form 104"/>
            <p:cNvSpPr/>
            <p:nvPr/>
          </p:nvSpPr>
          <p:spPr>
            <a:xfrm>
              <a:off x="4097818" y="3144612"/>
              <a:ext cx="73416" cy="169963"/>
            </a:xfrm>
            <a:custGeom>
              <a:avLst/>
              <a:gdLst/>
              <a:ahLst/>
              <a:cxnLst/>
              <a:rect l="0" t="0" r="0" b="0"/>
              <a:pathLst>
                <a:path w="73416" h="169963">
                  <a:moveTo>
                    <a:pt x="38747" y="169963"/>
                  </a:moveTo>
                  <a:lnTo>
                    <a:pt x="29522" y="126674"/>
                  </a:lnTo>
                  <a:lnTo>
                    <a:pt x="17867" y="116983"/>
                  </a:lnTo>
                  <a:lnTo>
                    <a:pt x="17537" y="111143"/>
                  </a:lnTo>
                  <a:lnTo>
                    <a:pt x="2108" y="96826"/>
                  </a:lnTo>
                  <a:lnTo>
                    <a:pt x="0" y="78656"/>
                  </a:lnTo>
                  <a:lnTo>
                    <a:pt x="10868" y="65151"/>
                  </a:lnTo>
                  <a:lnTo>
                    <a:pt x="14534" y="45230"/>
                  </a:lnTo>
                  <a:lnTo>
                    <a:pt x="10926" y="22239"/>
                  </a:lnTo>
                  <a:lnTo>
                    <a:pt x="14185" y="9837"/>
                  </a:lnTo>
                  <a:lnTo>
                    <a:pt x="33436" y="0"/>
                  </a:lnTo>
                  <a:lnTo>
                    <a:pt x="46139" y="2826"/>
                  </a:lnTo>
                  <a:lnTo>
                    <a:pt x="46106" y="15040"/>
                  </a:lnTo>
                  <a:lnTo>
                    <a:pt x="61016" y="6067"/>
                  </a:lnTo>
                  <a:lnTo>
                    <a:pt x="62502" y="10696"/>
                  </a:lnTo>
                  <a:lnTo>
                    <a:pt x="53985" y="22576"/>
                  </a:lnTo>
                  <a:lnTo>
                    <a:pt x="54323" y="33741"/>
                  </a:lnTo>
                  <a:lnTo>
                    <a:pt x="60845" y="39702"/>
                  </a:lnTo>
                  <a:lnTo>
                    <a:pt x="59310" y="60605"/>
                  </a:lnTo>
                  <a:lnTo>
                    <a:pt x="47776" y="72804"/>
                  </a:lnTo>
                  <a:lnTo>
                    <a:pt x="51740" y="85940"/>
                  </a:lnTo>
                  <a:lnTo>
                    <a:pt x="61223" y="86300"/>
                  </a:lnTo>
                  <a:lnTo>
                    <a:pt x="66285" y="97749"/>
                  </a:lnTo>
                  <a:lnTo>
                    <a:pt x="73416" y="101483"/>
                  </a:lnTo>
                  <a:lnTo>
                    <a:pt x="73115" y="120030"/>
                  </a:lnTo>
                  <a:lnTo>
                    <a:pt x="64393" y="127008"/>
                  </a:lnTo>
                  <a:lnTo>
                    <a:pt x="58991" y="134772"/>
                  </a:lnTo>
                  <a:lnTo>
                    <a:pt x="46613" y="144135"/>
                  </a:lnTo>
                  <a:lnTo>
                    <a:pt x="48913" y="154124"/>
                  </a:lnTo>
                  <a:lnTo>
                    <a:pt x="47638" y="164329"/>
                  </a:lnTo>
                  <a:lnTo>
                    <a:pt x="38747" y="169963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1" name="Polygon form 105"/>
            <p:cNvSpPr/>
            <p:nvPr/>
          </p:nvSpPr>
          <p:spPr>
            <a:xfrm>
              <a:off x="4425013" y="3025141"/>
              <a:ext cx="339699" cy="150362"/>
            </a:xfrm>
            <a:custGeom>
              <a:avLst/>
              <a:gdLst/>
              <a:ahLst/>
              <a:cxnLst/>
              <a:rect l="0" t="0" r="0" b="0"/>
              <a:pathLst>
                <a:path w="339699" h="150362">
                  <a:moveTo>
                    <a:pt x="182926" y="16385"/>
                  </a:moveTo>
                  <a:lnTo>
                    <a:pt x="209640" y="25169"/>
                  </a:lnTo>
                  <a:lnTo>
                    <a:pt x="229394" y="20935"/>
                  </a:lnTo>
                  <a:lnTo>
                    <a:pt x="244856" y="22720"/>
                  </a:lnTo>
                  <a:lnTo>
                    <a:pt x="263145" y="9525"/>
                  </a:lnTo>
                  <a:lnTo>
                    <a:pt x="281509" y="7876"/>
                  </a:lnTo>
                  <a:lnTo>
                    <a:pt x="300664" y="19337"/>
                  </a:lnTo>
                  <a:lnTo>
                    <a:pt x="305316" y="27802"/>
                  </a:lnTo>
                  <a:lnTo>
                    <a:pt x="305919" y="39665"/>
                  </a:lnTo>
                  <a:lnTo>
                    <a:pt x="320170" y="45348"/>
                  </a:lnTo>
                  <a:lnTo>
                    <a:pt x="328491" y="52252"/>
                  </a:lnTo>
                  <a:lnTo>
                    <a:pt x="317734" y="59501"/>
                  </a:lnTo>
                  <a:lnTo>
                    <a:pt x="328495" y="87223"/>
                  </a:lnTo>
                  <a:lnTo>
                    <a:pt x="326394" y="94842"/>
                  </a:lnTo>
                  <a:lnTo>
                    <a:pt x="339699" y="114067"/>
                  </a:lnTo>
                  <a:lnTo>
                    <a:pt x="331850" y="118394"/>
                  </a:lnTo>
                  <a:lnTo>
                    <a:pt x="324461" y="112361"/>
                  </a:lnTo>
                  <a:lnTo>
                    <a:pt x="303098" y="109746"/>
                  </a:lnTo>
                  <a:lnTo>
                    <a:pt x="296060" y="113710"/>
                  </a:lnTo>
                  <a:lnTo>
                    <a:pt x="276315" y="117976"/>
                  </a:lnTo>
                  <a:lnTo>
                    <a:pt x="266587" y="117791"/>
                  </a:lnTo>
                  <a:lnTo>
                    <a:pt x="247393" y="127372"/>
                  </a:lnTo>
                  <a:lnTo>
                    <a:pt x="232620" y="127775"/>
                  </a:lnTo>
                  <a:lnTo>
                    <a:pt x="222361" y="123414"/>
                  </a:lnTo>
                  <a:lnTo>
                    <a:pt x="203583" y="130583"/>
                  </a:lnTo>
                  <a:lnTo>
                    <a:pt x="197008" y="125988"/>
                  </a:lnTo>
                  <a:lnTo>
                    <a:pt x="197994" y="139539"/>
                  </a:lnTo>
                  <a:lnTo>
                    <a:pt x="193920" y="144951"/>
                  </a:lnTo>
                  <a:lnTo>
                    <a:pt x="189831" y="150362"/>
                  </a:lnTo>
                  <a:lnTo>
                    <a:pt x="181659" y="139496"/>
                  </a:lnTo>
                  <a:lnTo>
                    <a:pt x="187190" y="130250"/>
                  </a:lnTo>
                  <a:lnTo>
                    <a:pt x="176509" y="132536"/>
                  </a:lnTo>
                  <a:lnTo>
                    <a:pt x="160687" y="127254"/>
                  </a:lnTo>
                  <a:lnTo>
                    <a:pt x="150192" y="141444"/>
                  </a:lnTo>
                  <a:lnTo>
                    <a:pt x="123158" y="144672"/>
                  </a:lnTo>
                  <a:lnTo>
                    <a:pt x="106927" y="131930"/>
                  </a:lnTo>
                  <a:lnTo>
                    <a:pt x="87420" y="131455"/>
                  </a:lnTo>
                  <a:lnTo>
                    <a:pt x="84470" y="141572"/>
                  </a:lnTo>
                  <a:lnTo>
                    <a:pt x="72331" y="144651"/>
                  </a:lnTo>
                  <a:lnTo>
                    <a:pt x="53415" y="132043"/>
                  </a:lnTo>
                  <a:lnTo>
                    <a:pt x="33801" y="132788"/>
                  </a:lnTo>
                  <a:lnTo>
                    <a:pt x="20520" y="108888"/>
                  </a:lnTo>
                  <a:lnTo>
                    <a:pt x="5981" y="95668"/>
                  </a:lnTo>
                  <a:lnTo>
                    <a:pt x="12562" y="76724"/>
                  </a:lnTo>
                  <a:lnTo>
                    <a:pt x="0" y="65343"/>
                  </a:lnTo>
                  <a:lnTo>
                    <a:pt x="16924" y="41897"/>
                  </a:lnTo>
                  <a:lnTo>
                    <a:pt x="43946" y="40466"/>
                  </a:lnTo>
                  <a:lnTo>
                    <a:pt x="48947" y="21947"/>
                  </a:lnTo>
                  <a:lnTo>
                    <a:pt x="82812" y="24525"/>
                  </a:lnTo>
                  <a:lnTo>
                    <a:pt x="101593" y="8408"/>
                  </a:lnTo>
                  <a:lnTo>
                    <a:pt x="120889" y="1142"/>
                  </a:lnTo>
                  <a:lnTo>
                    <a:pt x="149638" y="0"/>
                  </a:lnTo>
                  <a:lnTo>
                    <a:pt x="182926" y="16385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2" name="Polygon form 106"/>
            <p:cNvSpPr/>
            <p:nvPr/>
          </p:nvSpPr>
          <p:spPr>
            <a:xfrm>
              <a:off x="4417437" y="3025448"/>
              <a:ext cx="51858" cy="48336"/>
            </a:xfrm>
            <a:custGeom>
              <a:avLst/>
              <a:gdLst/>
              <a:ahLst/>
              <a:cxnLst/>
              <a:rect l="0" t="0" r="0" b="0"/>
              <a:pathLst>
                <a:path w="51858" h="48336">
                  <a:moveTo>
                    <a:pt x="22167" y="35071"/>
                  </a:moveTo>
                  <a:lnTo>
                    <a:pt x="8995" y="48336"/>
                  </a:lnTo>
                  <a:lnTo>
                    <a:pt x="2145" y="37161"/>
                  </a:lnTo>
                  <a:lnTo>
                    <a:pt x="1807" y="32167"/>
                  </a:lnTo>
                  <a:lnTo>
                    <a:pt x="5668" y="29388"/>
                  </a:lnTo>
                  <a:lnTo>
                    <a:pt x="9293" y="14166"/>
                  </a:lnTo>
                  <a:lnTo>
                    <a:pt x="0" y="7904"/>
                  </a:lnTo>
                  <a:lnTo>
                    <a:pt x="16853" y="0"/>
                  </a:lnTo>
                  <a:lnTo>
                    <a:pt x="32286" y="2983"/>
                  </a:lnTo>
                  <a:lnTo>
                    <a:pt x="35559" y="12245"/>
                  </a:lnTo>
                  <a:lnTo>
                    <a:pt x="51858" y="19786"/>
                  </a:lnTo>
                  <a:lnTo>
                    <a:pt x="49437" y="25769"/>
                  </a:lnTo>
                  <a:lnTo>
                    <a:pt x="28754" y="27466"/>
                  </a:lnTo>
                  <a:lnTo>
                    <a:pt x="22167" y="35071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3" name="Polygon form 107"/>
            <p:cNvSpPr/>
            <p:nvPr/>
          </p:nvSpPr>
          <p:spPr>
            <a:xfrm>
              <a:off x="6235203" y="3374564"/>
              <a:ext cx="26203" cy="88083"/>
            </a:xfrm>
            <a:custGeom>
              <a:avLst/>
              <a:gdLst/>
              <a:ahLst/>
              <a:cxnLst/>
              <a:rect l="0" t="0" r="0" b="0"/>
              <a:pathLst>
                <a:path w="26203" h="88083">
                  <a:moveTo>
                    <a:pt x="24102" y="23313"/>
                  </a:moveTo>
                  <a:lnTo>
                    <a:pt x="26203" y="66078"/>
                  </a:lnTo>
                  <a:lnTo>
                    <a:pt x="24592" y="88083"/>
                  </a:lnTo>
                  <a:lnTo>
                    <a:pt x="8105" y="66436"/>
                  </a:lnTo>
                  <a:lnTo>
                    <a:pt x="0" y="47106"/>
                  </a:lnTo>
                  <a:lnTo>
                    <a:pt x="2730" y="20730"/>
                  </a:lnTo>
                  <a:lnTo>
                    <a:pt x="10944" y="0"/>
                  </a:lnTo>
                  <a:lnTo>
                    <a:pt x="22042" y="7288"/>
                  </a:lnTo>
                  <a:lnTo>
                    <a:pt x="24102" y="23313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4" name="Polygon form 108"/>
            <p:cNvSpPr/>
            <p:nvPr/>
          </p:nvSpPr>
          <p:spPr>
            <a:xfrm>
              <a:off x="4538728" y="4069194"/>
              <a:ext cx="212069" cy="262065"/>
            </a:xfrm>
            <a:custGeom>
              <a:avLst/>
              <a:gdLst/>
              <a:ahLst/>
              <a:cxnLst/>
              <a:rect l="0" t="0" r="0" b="0"/>
              <a:pathLst>
                <a:path w="212069" h="262065">
                  <a:moveTo>
                    <a:pt x="90789" y="0"/>
                  </a:moveTo>
                  <a:lnTo>
                    <a:pt x="94114" y="2671"/>
                  </a:lnTo>
                  <a:lnTo>
                    <a:pt x="165295" y="52307"/>
                  </a:lnTo>
                  <a:lnTo>
                    <a:pt x="166456" y="66433"/>
                  </a:lnTo>
                  <a:lnTo>
                    <a:pt x="194358" y="90850"/>
                  </a:lnTo>
                  <a:lnTo>
                    <a:pt x="184628" y="120834"/>
                  </a:lnTo>
                  <a:lnTo>
                    <a:pt x="185455" y="134641"/>
                  </a:lnTo>
                  <a:lnTo>
                    <a:pt x="197821" y="143568"/>
                  </a:lnTo>
                  <a:lnTo>
                    <a:pt x="198233" y="149905"/>
                  </a:lnTo>
                  <a:lnTo>
                    <a:pt x="192379" y="164592"/>
                  </a:lnTo>
                  <a:lnTo>
                    <a:pt x="193273" y="172000"/>
                  </a:lnTo>
                  <a:lnTo>
                    <a:pt x="191600" y="183630"/>
                  </a:lnTo>
                  <a:lnTo>
                    <a:pt x="197917" y="198938"/>
                  </a:lnTo>
                  <a:lnTo>
                    <a:pt x="205098" y="223011"/>
                  </a:lnTo>
                  <a:lnTo>
                    <a:pt x="212069" y="228387"/>
                  </a:lnTo>
                  <a:lnTo>
                    <a:pt x="195865" y="242408"/>
                  </a:lnTo>
                  <a:lnTo>
                    <a:pt x="174033" y="251718"/>
                  </a:lnTo>
                  <a:lnTo>
                    <a:pt x="162305" y="251238"/>
                  </a:lnTo>
                  <a:lnTo>
                    <a:pt x="155008" y="258491"/>
                  </a:lnTo>
                  <a:lnTo>
                    <a:pt x="141357" y="259025"/>
                  </a:lnTo>
                  <a:lnTo>
                    <a:pt x="136114" y="262065"/>
                  </a:lnTo>
                  <a:lnTo>
                    <a:pt x="112890" y="255058"/>
                  </a:lnTo>
                  <a:lnTo>
                    <a:pt x="98082" y="256930"/>
                  </a:lnTo>
                  <a:lnTo>
                    <a:pt x="93860" y="223847"/>
                  </a:lnTo>
                  <a:lnTo>
                    <a:pt x="87600" y="212479"/>
                  </a:lnTo>
                  <a:lnTo>
                    <a:pt x="83876" y="205740"/>
                  </a:lnTo>
                  <a:lnTo>
                    <a:pt x="64775" y="201115"/>
                  </a:lnTo>
                  <a:lnTo>
                    <a:pt x="53851" y="193772"/>
                  </a:lnTo>
                  <a:lnTo>
                    <a:pt x="41485" y="189630"/>
                  </a:lnTo>
                  <a:lnTo>
                    <a:pt x="33768" y="185531"/>
                  </a:lnTo>
                  <a:lnTo>
                    <a:pt x="25724" y="179319"/>
                  </a:lnTo>
                  <a:lnTo>
                    <a:pt x="15839" y="148705"/>
                  </a:lnTo>
                  <a:lnTo>
                    <a:pt x="4705" y="135083"/>
                  </a:lnTo>
                  <a:lnTo>
                    <a:pt x="1030" y="121002"/>
                  </a:lnTo>
                  <a:lnTo>
                    <a:pt x="3215" y="108393"/>
                  </a:lnTo>
                  <a:lnTo>
                    <a:pt x="0" y="86068"/>
                  </a:lnTo>
                  <a:lnTo>
                    <a:pt x="8168" y="84931"/>
                  </a:lnTo>
                  <a:lnTo>
                    <a:pt x="15437" y="76156"/>
                  </a:lnTo>
                  <a:lnTo>
                    <a:pt x="23263" y="63514"/>
                  </a:lnTo>
                  <a:lnTo>
                    <a:pt x="28184" y="58444"/>
                  </a:lnTo>
                  <a:lnTo>
                    <a:pt x="28081" y="50556"/>
                  </a:lnTo>
                  <a:lnTo>
                    <a:pt x="23883" y="45048"/>
                  </a:lnTo>
                  <a:lnTo>
                    <a:pt x="22816" y="35491"/>
                  </a:lnTo>
                  <a:lnTo>
                    <a:pt x="28534" y="32425"/>
                  </a:lnTo>
                  <a:lnTo>
                    <a:pt x="29765" y="18147"/>
                  </a:lnTo>
                  <a:lnTo>
                    <a:pt x="21989" y="4448"/>
                  </a:lnTo>
                  <a:lnTo>
                    <a:pt x="28922" y="1537"/>
                  </a:lnTo>
                  <a:lnTo>
                    <a:pt x="50562" y="1859"/>
                  </a:lnTo>
                  <a:lnTo>
                    <a:pt x="90789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5" name="Polygon form 109"/>
            <p:cNvSpPr/>
            <p:nvPr/>
          </p:nvSpPr>
          <p:spPr>
            <a:xfrm>
              <a:off x="4544124" y="3942823"/>
              <a:ext cx="107626" cy="138301"/>
            </a:xfrm>
            <a:custGeom>
              <a:avLst/>
              <a:gdLst/>
              <a:ahLst/>
              <a:cxnLst/>
              <a:rect l="0" t="0" r="0" b="0"/>
              <a:pathLst>
                <a:path w="107626" h="138301">
                  <a:moveTo>
                    <a:pt x="45166" y="128230"/>
                  </a:moveTo>
                  <a:lnTo>
                    <a:pt x="23526" y="127908"/>
                  </a:lnTo>
                  <a:lnTo>
                    <a:pt x="16593" y="130819"/>
                  </a:lnTo>
                  <a:lnTo>
                    <a:pt x="4767" y="138301"/>
                  </a:lnTo>
                  <a:lnTo>
                    <a:pt x="0" y="135823"/>
                  </a:lnTo>
                  <a:lnTo>
                    <a:pt x="218" y="117534"/>
                  </a:lnTo>
                  <a:lnTo>
                    <a:pt x="4803" y="108265"/>
                  </a:lnTo>
                  <a:lnTo>
                    <a:pt x="5902" y="88791"/>
                  </a:lnTo>
                  <a:lnTo>
                    <a:pt x="10026" y="77508"/>
                  </a:lnTo>
                  <a:lnTo>
                    <a:pt x="17522" y="64849"/>
                  </a:lnTo>
                  <a:lnTo>
                    <a:pt x="25070" y="58397"/>
                  </a:lnTo>
                  <a:lnTo>
                    <a:pt x="31359" y="49772"/>
                  </a:lnTo>
                  <a:lnTo>
                    <a:pt x="23425" y="46494"/>
                  </a:lnTo>
                  <a:lnTo>
                    <a:pt x="24359" y="18114"/>
                  </a:lnTo>
                  <a:lnTo>
                    <a:pt x="32403" y="11479"/>
                  </a:lnTo>
                  <a:lnTo>
                    <a:pt x="45010" y="16886"/>
                  </a:lnTo>
                  <a:lnTo>
                    <a:pt x="60818" y="11172"/>
                  </a:lnTo>
                  <a:lnTo>
                    <a:pt x="74696" y="11201"/>
                  </a:lnTo>
                  <a:lnTo>
                    <a:pt x="86669" y="0"/>
                  </a:lnTo>
                  <a:lnTo>
                    <a:pt x="96250" y="16855"/>
                  </a:lnTo>
                  <a:lnTo>
                    <a:pt x="98699" y="29050"/>
                  </a:lnTo>
                  <a:lnTo>
                    <a:pt x="107626" y="56945"/>
                  </a:lnTo>
                  <a:lnTo>
                    <a:pt x="100540" y="74673"/>
                  </a:lnTo>
                  <a:lnTo>
                    <a:pt x="90874" y="90767"/>
                  </a:lnTo>
                  <a:lnTo>
                    <a:pt x="85230" y="100616"/>
                  </a:lnTo>
                  <a:lnTo>
                    <a:pt x="85393" y="126371"/>
                  </a:lnTo>
                  <a:lnTo>
                    <a:pt x="45166" y="12823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6" name="Polygon form 110"/>
            <p:cNvSpPr/>
            <p:nvPr/>
          </p:nvSpPr>
          <p:spPr>
            <a:xfrm>
              <a:off x="4329324" y="2776699"/>
              <a:ext cx="297529" cy="192741"/>
            </a:xfrm>
            <a:custGeom>
              <a:avLst/>
              <a:gdLst/>
              <a:ahLst/>
              <a:cxnLst/>
              <a:rect l="0" t="0" r="0" b="0"/>
              <a:pathLst>
                <a:path w="297529" h="192741">
                  <a:moveTo>
                    <a:pt x="145542" y="6418"/>
                  </a:moveTo>
                  <a:lnTo>
                    <a:pt x="151754" y="7249"/>
                  </a:lnTo>
                  <a:lnTo>
                    <a:pt x="154766" y="1658"/>
                  </a:lnTo>
                  <a:lnTo>
                    <a:pt x="159894" y="2751"/>
                  </a:lnTo>
                  <a:lnTo>
                    <a:pt x="176123" y="0"/>
                  </a:lnTo>
                  <a:lnTo>
                    <a:pt x="189212" y="13413"/>
                  </a:lnTo>
                  <a:lnTo>
                    <a:pt x="186162" y="18408"/>
                  </a:lnTo>
                  <a:lnTo>
                    <a:pt x="189013" y="25874"/>
                  </a:lnTo>
                  <a:lnTo>
                    <a:pt x="202203" y="26711"/>
                  </a:lnTo>
                  <a:lnTo>
                    <a:pt x="210140" y="37039"/>
                  </a:lnTo>
                  <a:lnTo>
                    <a:pt x="210755" y="41804"/>
                  </a:lnTo>
                  <a:lnTo>
                    <a:pt x="233282" y="49753"/>
                  </a:lnTo>
                  <a:lnTo>
                    <a:pt x="245025" y="45583"/>
                  </a:lnTo>
                  <a:lnTo>
                    <a:pt x="257570" y="56626"/>
                  </a:lnTo>
                  <a:lnTo>
                    <a:pt x="267102" y="56096"/>
                  </a:lnTo>
                  <a:lnTo>
                    <a:pt x="293062" y="63270"/>
                  </a:lnTo>
                  <a:lnTo>
                    <a:pt x="294853" y="70368"/>
                  </a:lnTo>
                  <a:lnTo>
                    <a:pt x="290952" y="83230"/>
                  </a:lnTo>
                  <a:lnTo>
                    <a:pt x="297529" y="96469"/>
                  </a:lnTo>
                  <a:lnTo>
                    <a:pt x="296651" y="104614"/>
                  </a:lnTo>
                  <a:lnTo>
                    <a:pt x="280883" y="106839"/>
                  </a:lnTo>
                  <a:lnTo>
                    <a:pt x="273666" y="113830"/>
                  </a:lnTo>
                  <a:lnTo>
                    <a:pt x="275324" y="124595"/>
                  </a:lnTo>
                  <a:lnTo>
                    <a:pt x="262301" y="126885"/>
                  </a:lnTo>
                  <a:lnTo>
                    <a:pt x="252633" y="135004"/>
                  </a:lnTo>
                  <a:lnTo>
                    <a:pt x="237096" y="136677"/>
                  </a:lnTo>
                  <a:lnTo>
                    <a:pt x="224210" y="146051"/>
                  </a:lnTo>
                  <a:lnTo>
                    <a:pt x="227904" y="161078"/>
                  </a:lnTo>
                  <a:lnTo>
                    <a:pt x="237267" y="166717"/>
                  </a:lnTo>
                  <a:lnTo>
                    <a:pt x="254355" y="164841"/>
                  </a:lnTo>
                  <a:lnTo>
                    <a:pt x="252617" y="173560"/>
                  </a:lnTo>
                  <a:lnTo>
                    <a:pt x="234688" y="178203"/>
                  </a:lnTo>
                  <a:lnTo>
                    <a:pt x="213852" y="192741"/>
                  </a:lnTo>
                  <a:lnTo>
                    <a:pt x="203503" y="188031"/>
                  </a:lnTo>
                  <a:lnTo>
                    <a:pt x="205382" y="176577"/>
                  </a:lnTo>
                  <a:lnTo>
                    <a:pt x="185567" y="169909"/>
                  </a:lnTo>
                  <a:lnTo>
                    <a:pt x="187812" y="165205"/>
                  </a:lnTo>
                  <a:lnTo>
                    <a:pt x="202727" y="156798"/>
                  </a:lnTo>
                  <a:lnTo>
                    <a:pt x="196865" y="151370"/>
                  </a:lnTo>
                  <a:lnTo>
                    <a:pt x="169519" y="145843"/>
                  </a:lnTo>
                  <a:lnTo>
                    <a:pt x="166869" y="136851"/>
                  </a:lnTo>
                  <a:lnTo>
                    <a:pt x="151711" y="140165"/>
                  </a:lnTo>
                  <a:lnTo>
                    <a:pt x="147533" y="153611"/>
                  </a:lnTo>
                  <a:lnTo>
                    <a:pt x="137086" y="171750"/>
                  </a:lnTo>
                  <a:lnTo>
                    <a:pt x="128738" y="167753"/>
                  </a:lnTo>
                  <a:lnTo>
                    <a:pt x="121293" y="171799"/>
                  </a:lnTo>
                  <a:lnTo>
                    <a:pt x="113045" y="167490"/>
                  </a:lnTo>
                  <a:lnTo>
                    <a:pt x="116955" y="164782"/>
                  </a:lnTo>
                  <a:lnTo>
                    <a:pt x="118718" y="156431"/>
                  </a:lnTo>
                  <a:lnTo>
                    <a:pt x="122219" y="148632"/>
                  </a:lnTo>
                  <a:lnTo>
                    <a:pt x="120374" y="144327"/>
                  </a:lnTo>
                  <a:lnTo>
                    <a:pt x="123621" y="142329"/>
                  </a:lnTo>
                  <a:lnTo>
                    <a:pt x="125794" y="145641"/>
                  </a:lnTo>
                  <a:lnTo>
                    <a:pt x="135877" y="146148"/>
                  </a:lnTo>
                  <a:lnTo>
                    <a:pt x="140079" y="144268"/>
                  </a:lnTo>
                  <a:lnTo>
                    <a:pt x="136545" y="141882"/>
                  </a:lnTo>
                  <a:lnTo>
                    <a:pt x="137177" y="138254"/>
                  </a:lnTo>
                  <a:lnTo>
                    <a:pt x="130330" y="132230"/>
                  </a:lnTo>
                  <a:lnTo>
                    <a:pt x="126324" y="122174"/>
                  </a:lnTo>
                  <a:lnTo>
                    <a:pt x="119593" y="118345"/>
                  </a:lnTo>
                  <a:lnTo>
                    <a:pt x="119521" y="110131"/>
                  </a:lnTo>
                  <a:lnTo>
                    <a:pt x="110954" y="103782"/>
                  </a:lnTo>
                  <a:lnTo>
                    <a:pt x="103945" y="103016"/>
                  </a:lnTo>
                  <a:lnTo>
                    <a:pt x="90510" y="95730"/>
                  </a:lnTo>
                  <a:lnTo>
                    <a:pt x="79784" y="98333"/>
                  </a:lnTo>
                  <a:lnTo>
                    <a:pt x="76322" y="101971"/>
                  </a:lnTo>
                  <a:lnTo>
                    <a:pt x="69277" y="102098"/>
                  </a:lnTo>
                  <a:lnTo>
                    <a:pt x="65869" y="107822"/>
                  </a:lnTo>
                  <a:lnTo>
                    <a:pt x="53833" y="110364"/>
                  </a:lnTo>
                  <a:lnTo>
                    <a:pt x="48610" y="114173"/>
                  </a:lnTo>
                  <a:lnTo>
                    <a:pt x="40052" y="108405"/>
                  </a:lnTo>
                  <a:lnTo>
                    <a:pt x="29310" y="108496"/>
                  </a:lnTo>
                  <a:lnTo>
                    <a:pt x="18618" y="105991"/>
                  </a:lnTo>
                  <a:lnTo>
                    <a:pt x="12030" y="111279"/>
                  </a:lnTo>
                  <a:lnTo>
                    <a:pt x="10072" y="104824"/>
                  </a:lnTo>
                  <a:lnTo>
                    <a:pt x="0" y="98401"/>
                  </a:lnTo>
                  <a:lnTo>
                    <a:pt x="2070" y="88615"/>
                  </a:lnTo>
                  <a:lnTo>
                    <a:pt x="5899" y="82255"/>
                  </a:lnTo>
                  <a:lnTo>
                    <a:pt x="9699" y="83606"/>
                  </a:lnTo>
                  <a:lnTo>
                    <a:pt x="4057" y="72824"/>
                  </a:lnTo>
                  <a:lnTo>
                    <a:pt x="16419" y="52493"/>
                  </a:lnTo>
                  <a:lnTo>
                    <a:pt x="24186" y="49543"/>
                  </a:lnTo>
                  <a:lnTo>
                    <a:pt x="25010" y="42739"/>
                  </a:lnTo>
                  <a:lnTo>
                    <a:pt x="13888" y="21804"/>
                  </a:lnTo>
                  <a:lnTo>
                    <a:pt x="21520" y="20727"/>
                  </a:lnTo>
                  <a:lnTo>
                    <a:pt x="29470" y="14024"/>
                  </a:lnTo>
                  <a:lnTo>
                    <a:pt x="41937" y="13256"/>
                  </a:lnTo>
                  <a:lnTo>
                    <a:pt x="58587" y="14833"/>
                  </a:lnTo>
                  <a:lnTo>
                    <a:pt x="77606" y="20267"/>
                  </a:lnTo>
                  <a:lnTo>
                    <a:pt x="90466" y="20488"/>
                  </a:lnTo>
                  <a:lnTo>
                    <a:pt x="97155" y="23849"/>
                  </a:lnTo>
                  <a:lnTo>
                    <a:pt x="102533" y="19509"/>
                  </a:lnTo>
                  <a:lnTo>
                    <a:pt x="107756" y="25064"/>
                  </a:lnTo>
                  <a:lnTo>
                    <a:pt x="122216" y="23584"/>
                  </a:lnTo>
                  <a:lnTo>
                    <a:pt x="129094" y="25773"/>
                  </a:lnTo>
                  <a:lnTo>
                    <a:pt x="127945" y="13593"/>
                  </a:lnTo>
                  <a:lnTo>
                    <a:pt x="131955" y="8176"/>
                  </a:lnTo>
                  <a:lnTo>
                    <a:pt x="145542" y="641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7" name="Polygon form 111"/>
            <p:cNvSpPr/>
            <p:nvPr/>
          </p:nvSpPr>
          <p:spPr>
            <a:xfrm>
              <a:off x="2889559" y="4786652"/>
              <a:ext cx="95428" cy="117443"/>
            </a:xfrm>
            <a:custGeom>
              <a:avLst/>
              <a:gdLst/>
              <a:ahLst/>
              <a:cxnLst/>
              <a:rect l="0" t="0" r="0" b="0"/>
              <a:pathLst>
                <a:path w="95428" h="117443">
                  <a:moveTo>
                    <a:pt x="900" y="2947"/>
                  </a:moveTo>
                  <a:lnTo>
                    <a:pt x="12423" y="0"/>
                  </a:lnTo>
                  <a:lnTo>
                    <a:pt x="34431" y="18436"/>
                  </a:lnTo>
                  <a:lnTo>
                    <a:pt x="41155" y="17532"/>
                  </a:lnTo>
                  <a:lnTo>
                    <a:pt x="62988" y="32691"/>
                  </a:lnTo>
                  <a:lnTo>
                    <a:pt x="79892" y="45815"/>
                  </a:lnTo>
                  <a:lnTo>
                    <a:pt x="93577" y="62156"/>
                  </a:lnTo>
                  <a:lnTo>
                    <a:pt x="87716" y="73974"/>
                  </a:lnTo>
                  <a:lnTo>
                    <a:pt x="95428" y="87670"/>
                  </a:lnTo>
                  <a:lnTo>
                    <a:pt x="90590" y="103251"/>
                  </a:lnTo>
                  <a:lnTo>
                    <a:pt x="72909" y="117443"/>
                  </a:lnTo>
                  <a:lnTo>
                    <a:pt x="58543" y="112963"/>
                  </a:lnTo>
                  <a:lnTo>
                    <a:pt x="49308" y="115887"/>
                  </a:lnTo>
                  <a:lnTo>
                    <a:pt x="30353" y="105906"/>
                  </a:lnTo>
                  <a:lnTo>
                    <a:pt x="18240" y="107080"/>
                  </a:lnTo>
                  <a:lnTo>
                    <a:pt x="4288" y="93888"/>
                  </a:lnTo>
                  <a:lnTo>
                    <a:pt x="2348" y="78014"/>
                  </a:lnTo>
                  <a:lnTo>
                    <a:pt x="5169" y="72438"/>
                  </a:lnTo>
                  <a:lnTo>
                    <a:pt x="26" y="48037"/>
                  </a:lnTo>
                  <a:lnTo>
                    <a:pt x="0" y="22697"/>
                  </a:lnTo>
                  <a:lnTo>
                    <a:pt x="900" y="294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8" name="Polygon form 112"/>
            <p:cNvSpPr/>
            <p:nvPr/>
          </p:nvSpPr>
          <p:spPr>
            <a:xfrm>
              <a:off x="1788347" y="2767532"/>
              <a:ext cx="1033957" cy="648549"/>
            </a:xfrm>
            <a:custGeom>
              <a:avLst/>
              <a:gdLst/>
              <a:ahLst/>
              <a:cxnLst/>
              <a:rect l="0" t="0" r="0" b="0"/>
              <a:pathLst>
                <a:path w="1033957" h="648549">
                  <a:moveTo>
                    <a:pt x="621427" y="31440"/>
                  </a:move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6942" y="45093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19669" y="49618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30014" y="51973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44291" y="57100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55933" y="65843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70579" y="63607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87180" y="71394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692577" y="71528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10436" y="65612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21234" y="75545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32550" y="86090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41897" y="95128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50962" y="103803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49615" y="110350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2389" y="113012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0290" y="115376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4359" y="116415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8695" y="114084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6927" y="119942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58515" y="124039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3045" y="12432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4146" y="127475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60198" y="131707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72496" y="144294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6676" y="166790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61284" y="188347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50494" y="202600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37128" y="215678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9977" y="22408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8591" y="226635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29127" y="230269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3421" y="234492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37711" y="234737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62621" y="22270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781668" y="219829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8594" y="208836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09873" y="206362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1221" y="198783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0350" y="19380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19492" y="190336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36133" y="191162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51653" y="192019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0681" y="182756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63514" y="180962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88011" y="164285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897296" y="160190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22830" y="161383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3767" y="162972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57644" y="157025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63458" y="156073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71950" y="152655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81934" y="141846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994006" y="12311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3480" y="105369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16581" y="112053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29185" y="108476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33957" y="115875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2092" y="149122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294" y="16344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28486" y="171586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1006442" y="182561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86171" y="190162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65771" y="196530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51787" y="210624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7020" y="215991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2464" y="22897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43823" y="24223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0767" y="24318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1897" y="234154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5267" y="239842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51609" y="246777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8675" y="25020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30546" y="24933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16375" y="253006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908460" y="253872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98020" y="254596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881235" y="261004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08163" y="257611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911756" y="262507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85085" y="268709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4032" y="268221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75556" y="265229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68002" y="271785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72729" y="273163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63153" y="290647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4287" y="308984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5036" y="302596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41616" y="301128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915" y="294692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37202" y="308131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40132" y="312724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37415" y="322048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28733" y="331360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2618" y="350594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11312" y="34953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22050" y="333008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16077" y="323153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20722" y="302572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3836" y="313065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12507" y="328891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02139" y="32446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11689" y="332993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5056" y="356514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9615" y="358458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8839" y="36708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803937" y="391917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87177" y="409762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66457" y="416274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50404" y="430278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40939" y="431466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9161" y="440171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724184" y="44838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99688" y="463623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86095" y="475008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73379" y="489385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5702" y="506958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309" y="524400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4918" y="545979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8705" y="563957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6168" y="574739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8122" y="604012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3699" y="620819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60716" y="630503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52693" y="645591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46392" y="648549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805" y="645194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7267" y="634118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31440" y="628110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6506" y="606238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441" y="586776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22066" y="576887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30046" y="56045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28412" y="546503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9618" y="525002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613494" y="520859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91850" y="531396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8900" y="530002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83229" y="517939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73492" y="511231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51888" y="513429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36445" y="509903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21982" y="510974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3263" y="514530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4612" y="521357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1374" y="531525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13863" y="536666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9421" y="53980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503648" y="535787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95382" y="540236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82254" y="538834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72423" y="524891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55489" y="52725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43906" y="520778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31974" y="521982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414754" y="527108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92378" y="545004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70818" y="5550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57162" y="566610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9575" y="577812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4379" y="595308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1901" y="607536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43070" y="61633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35591" y="616761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23903" y="610560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11606" y="601996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09838" y="589794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11006" y="571798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4511" y="556761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302789" y="541537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99163" y="52365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89616" y="51282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74533" y="512486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56350" y="531951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43694" y="523464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6849" y="51523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7134" y="500963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35790" y="487306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9057" y="475459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22772" y="466843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219562" y="457405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8405" y="455418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84378" y="465944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70086" y="465040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34216" y="462898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100444" y="442089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78631" y="427724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82402" y="422829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58638" y="423976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37587" y="424473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40278" y="411118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35348" y="395476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8505" y="391767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9923" y="384250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20654" y="382184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17584" y="374738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2502" y="370894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0" y="366382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615" y="352125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96" y="324932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4547" y="288088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8288" y="282224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5309" y="273105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3942" y="250512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3327" y="229534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12451" y="214790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28457" y="194125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0951" y="17237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47679" y="152502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68967" y="129444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85612" y="106887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02533" y="84405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22424" y="50696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2404" y="28937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36131" y="16946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41474" y="12331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57707" y="23213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49662" y="47495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58025" y="4136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69716" y="20807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178953" y="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22436" y="4770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68114" y="9599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283287" y="11164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30487" y="15908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376374" y="20345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23238" y="24706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470321" y="28922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23850" y="33510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577976" y="3792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0810" y="40537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16003" y="31139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lnTo>
                    <a:pt x="621427" y="31440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9" name="Polygon form 113"/>
            <p:cNvSpPr/>
            <p:nvPr/>
          </p:nvSpPr>
          <p:spPr>
            <a:xfrm>
              <a:off x="1500187" y="2197180"/>
              <a:ext cx="715796" cy="415526"/>
            </a:xfrm>
            <a:custGeom>
              <a:avLst/>
              <a:gdLst/>
              <a:ahLst/>
              <a:cxnLst/>
              <a:rect l="0" t="0" r="0" b="0"/>
              <a:pathLst>
                <a:path w="715796" h="415526">
                  <a:moveTo>
                    <a:pt x="613125" y="6640"/>
                  </a:move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05969" y="1689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16634" y="13714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31888" y="17662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24027" y="22236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34417" y="28189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48060" y="27785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60255" y="37672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77631" y="42689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681874" y="46622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0868" y="45315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08185" y="5399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715796" y="58649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610046" y="138624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58096" y="266430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69760" y="268995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5126" y="277223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73133" y="28866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68471" y="305606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494687" y="29444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15530" y="288797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9913" y="301791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08950" y="312579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10403" y="324810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502110" y="342811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0107" y="371655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99432" y="389890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86174" y="404999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055" y="415526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8480" y="405510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63203" y="396263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8637" y="374978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79460" y="353435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94116" y="330211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82921" y="326907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62539" y="323340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4108" y="314384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52974" y="286313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45552" y="280084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32568" y="268469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12989" y="26770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400598" y="253281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97390" y="241212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78102" y="243771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61924" y="259998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53373" y="260326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33475" y="262685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313482" y="268546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294028" y="271048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08352" y="257302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40863" y="236021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2205" y="231278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65859" y="225067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35040" y="234974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308315" y="248583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71071" y="261647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66692" y="27432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35372" y="288731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210573" y="29597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89755" y="300756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74566" y="310435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40864" y="318816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124077" y="329009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7619" y="336227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91035" y="332790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71588" y="337062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49385" y="342567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29633" y="348370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0" y="350799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702" y="346456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29496" y="338239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50378" y="333438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78945" y="323284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97618" y="323636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15128" y="315281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48975" y="304675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57293" y="300569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76226" y="294132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199453" y="277124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222210" y="264797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199662" y="269098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200610" y="264451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83750" y="271495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90286" y="258466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76786" y="265995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86578" y="253827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63072" y="260580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55744" y="259129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72022" y="245485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4881" y="237662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87806" y="228208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66957" y="229476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1215" y="217064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70604" y="210158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87764" y="1976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192134" y="186573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14196" y="174949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40511" y="164702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60371" y="1544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1542" y="154636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74183" y="159577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297960" y="150928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03343" y="154334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21285" y="149268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3264" y="139080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32700" y="134067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52718" y="127385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45693" y="126361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27402" y="128780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7208" y="132833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315572" y="126489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96817" y="125863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88800" y="117682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297255" y="108369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02843" y="93633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31006" y="87940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69944" y="82418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78500" y="84065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61081" y="94139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84593" y="97577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728" y="83088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395177" y="72820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4083" y="61216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8294" y="50722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04940" y="41728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27921" y="32342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46664" y="35015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74279" y="28236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492700" y="18975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18499" y="11359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31900" y="1078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65236" y="5202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572184" y="807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04811" y="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lnTo>
                    <a:pt x="613125" y="6640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0" name="Polygon form 114"/>
            <p:cNvSpPr/>
            <p:nvPr/>
          </p:nvSpPr>
          <p:spPr>
            <a:xfrm>
              <a:off x="1700379" y="2492211"/>
              <a:ext cx="49399" cy="26884"/>
            </a:xfrm>
            <a:custGeom>
              <a:avLst/>
              <a:gdLst/>
              <a:ahLst/>
              <a:cxnLst/>
              <a:rect l="0" t="0" r="0" b="0"/>
              <a:pathLst>
                <a:path w="49399" h="26884">
                  <a:moveTo>
                    <a:pt x="22836" y="20244"/>
                  </a:move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0" y="26884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417" y="19733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11096" y="8528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32092" y="2339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2893" y="0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9399" y="3015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46441" y="11122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lnTo>
                    <a:pt x="22836" y="20244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1" name="Polygon form 115"/>
            <p:cNvSpPr/>
            <p:nvPr/>
          </p:nvSpPr>
          <p:spPr>
            <a:xfrm>
              <a:off x="974091" y="3466346"/>
              <a:ext cx="25537" cy="38312"/>
            </a:xfrm>
            <a:custGeom>
              <a:avLst/>
              <a:gdLst/>
              <a:ahLst/>
              <a:cxnLst/>
              <a:rect l="0" t="0" r="0" b="0"/>
              <a:pathLst>
                <a:path w="25537" h="38312">
                  <a:moveTo>
                    <a:pt x="7639" y="33793"/>
                  </a:move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3293" y="3831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0" y="33932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250" y="26086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3749" y="15589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5793" y="12523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0678" y="8176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1385" y="2541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3419" y="0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14648" y="631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0078" y="5932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2523" y="8624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4218" y="12618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5537" y="22827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24546" y="24353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15149" y="29827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lnTo>
                    <a:pt x="7639" y="33793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2" name="Polygon form 116"/>
            <p:cNvSpPr/>
            <p:nvPr/>
          </p:nvSpPr>
          <p:spPr>
            <a:xfrm>
              <a:off x="1690556" y="2322112"/>
              <a:ext cx="29903" cy="22011"/>
            </a:xfrm>
            <a:custGeom>
              <a:avLst/>
              <a:gdLst/>
              <a:ahLst/>
              <a:cxnLst/>
              <a:rect l="0" t="0" r="0" b="0"/>
              <a:pathLst>
                <a:path w="29903" h="22011">
                  <a:moveTo>
                    <a:pt x="13216" y="0"/>
                  </a:move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13532" y="539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451" y="4644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3542" y="1203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9903" y="17102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25545" y="19230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10642" y="22011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9448" y="15660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11231" y="10958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0" y="10167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338" y="7768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lnTo>
                    <a:pt x="13216" y="0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3" name="Polygon form 117"/>
            <p:cNvSpPr/>
            <p:nvPr/>
          </p:nvSpPr>
          <p:spPr>
            <a:xfrm>
              <a:off x="1636432" y="2407436"/>
              <a:ext cx="24130" cy="14604"/>
            </a:xfrm>
            <a:custGeom>
              <a:avLst/>
              <a:gdLst/>
              <a:ahLst/>
              <a:cxnLst/>
              <a:rect l="0" t="0" r="0" b="0"/>
              <a:pathLst>
                <a:path w="24130" h="14604">
                  <a:moveTo>
                    <a:pt x="13646" y="12598"/>
                  </a:move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1881" y="1460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0" y="8894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343" y="1441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17810" y="0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24130" y="3865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lnTo>
                    <a:pt x="13646" y="12598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4" name="Polygon form 118"/>
            <p:cNvSpPr/>
            <p:nvPr/>
          </p:nvSpPr>
          <p:spPr>
            <a:xfrm>
              <a:off x="978092" y="3444269"/>
              <a:ext cx="12063" cy="12679"/>
            </a:xfrm>
            <a:custGeom>
              <a:avLst/>
              <a:gdLst/>
              <a:ahLst/>
              <a:cxnLst/>
              <a:rect l="0" t="0" r="0" b="0"/>
              <a:pathLst>
                <a:path w="12063" h="12679">
                  <a:moveTo>
                    <a:pt x="9250" y="11160"/>
                  </a:move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2265" y="12679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1274" y="649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0" y="4036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500" y="2265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3233" y="0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8822" y="3206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12063" y="7907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lnTo>
                    <a:pt x="9250" y="11160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5" name="Polygon form 119"/>
            <p:cNvSpPr/>
            <p:nvPr/>
          </p:nvSpPr>
          <p:spPr>
            <a:xfrm>
              <a:off x="956403" y="3422264"/>
              <a:ext cx="8991" cy="13244"/>
            </a:xfrm>
            <a:custGeom>
              <a:avLst/>
              <a:gdLst/>
              <a:ahLst/>
              <a:cxnLst/>
              <a:rect l="0" t="0" r="0" b="0"/>
              <a:pathLst>
                <a:path w="8991" h="13244">
                  <a:moveTo>
                    <a:pt x="8991" y="11701"/>
                  </a:move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7355" y="13244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6171" y="12771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113" y="11242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273" y="4650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0" y="3463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6481" y="0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7306" y="194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lnTo>
                    <a:pt x="8991" y="11701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6" name="Polygon form 120"/>
            <p:cNvSpPr/>
            <p:nvPr/>
          </p:nvSpPr>
          <p:spPr>
            <a:xfrm>
              <a:off x="934132" y="3405104"/>
              <a:ext cx="9732" cy="10185"/>
            </a:xfrm>
            <a:custGeom>
              <a:avLst/>
              <a:gdLst/>
              <a:ahLst/>
              <a:cxnLst/>
              <a:rect l="0" t="0" r="0" b="0"/>
              <a:pathLst>
                <a:path w="9732" h="10185">
                  <a:moveTo>
                    <a:pt x="7421" y="7582"/>
                  </a:move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4101" y="10185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0" y="4489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1797" y="2516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5742" y="0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9732" y="976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lnTo>
                    <a:pt x="7421" y="7582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7" name="Polygon form 121"/>
            <p:cNvSpPr/>
            <p:nvPr/>
          </p:nvSpPr>
          <p:spPr>
            <a:xfrm>
              <a:off x="969022" y="3437473"/>
              <a:ext cx="11366" cy="4947"/>
            </a:xfrm>
            <a:custGeom>
              <a:avLst/>
              <a:gdLst/>
              <a:ahLst/>
              <a:cxnLst/>
              <a:rect l="0" t="0" r="0" b="0"/>
              <a:pathLst>
                <a:path w="11366" h="4947">
                  <a:moveTo>
                    <a:pt x="11366" y="1952"/>
                  </a:move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9626" y="4947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0" y="3316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2709" y="0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lnTo>
                    <a:pt x="11366" y="1952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8" name="Polygon form 122"/>
            <p:cNvSpPr/>
            <p:nvPr/>
          </p:nvSpPr>
          <p:spPr>
            <a:xfrm>
              <a:off x="4915717" y="2926489"/>
              <a:ext cx="324432" cy="199703"/>
            </a:xfrm>
            <a:custGeom>
              <a:avLst/>
              <a:gdLst/>
              <a:ahLst/>
              <a:cxnLst/>
              <a:rect l="0" t="0" r="0" b="0"/>
              <a:pathLst>
                <a:path w="324432" h="199703">
                  <a:moveTo>
                    <a:pt x="235760" y="195297"/>
                  </a:moveTo>
                  <a:lnTo>
                    <a:pt x="232121" y="180259"/>
                  </a:lnTo>
                  <a:lnTo>
                    <a:pt x="205715" y="170713"/>
                  </a:lnTo>
                  <a:lnTo>
                    <a:pt x="183981" y="159451"/>
                  </a:lnTo>
                  <a:lnTo>
                    <a:pt x="169345" y="148379"/>
                  </a:lnTo>
                  <a:lnTo>
                    <a:pt x="144648" y="132277"/>
                  </a:lnTo>
                  <a:lnTo>
                    <a:pt x="129061" y="107416"/>
                  </a:lnTo>
                  <a:lnTo>
                    <a:pt x="121987" y="103216"/>
                  </a:lnTo>
                  <a:lnTo>
                    <a:pt x="103529" y="105085"/>
                  </a:lnTo>
                  <a:lnTo>
                    <a:pt x="95509" y="100345"/>
                  </a:lnTo>
                  <a:lnTo>
                    <a:pt x="88238" y="80944"/>
                  </a:lnTo>
                  <a:lnTo>
                    <a:pt x="61419" y="68970"/>
                  </a:lnTo>
                  <a:lnTo>
                    <a:pt x="50785" y="83695"/>
                  </a:lnTo>
                  <a:lnTo>
                    <a:pt x="38249" y="92650"/>
                  </a:lnTo>
                  <a:lnTo>
                    <a:pt x="44318" y="104826"/>
                  </a:lnTo>
                  <a:lnTo>
                    <a:pt x="24790" y="105876"/>
                  </a:lnTo>
                  <a:lnTo>
                    <a:pt x="0" y="16115"/>
                  </a:lnTo>
                  <a:lnTo>
                    <a:pt x="39302" y="0"/>
                  </a:lnTo>
                  <a:lnTo>
                    <a:pt x="43084" y="1982"/>
                  </a:lnTo>
                  <a:lnTo>
                    <a:pt x="74521" y="18325"/>
                  </a:lnTo>
                  <a:lnTo>
                    <a:pt x="91189" y="26956"/>
                  </a:lnTo>
                  <a:lnTo>
                    <a:pt x="114099" y="48247"/>
                  </a:lnTo>
                  <a:lnTo>
                    <a:pt x="133024" y="43837"/>
                  </a:lnTo>
                  <a:lnTo>
                    <a:pt x="161648" y="40646"/>
                  </a:lnTo>
                  <a:lnTo>
                    <a:pt x="187747" y="57573"/>
                  </a:lnTo>
                  <a:lnTo>
                    <a:pt x="194143" y="82155"/>
                  </a:lnTo>
                  <a:lnTo>
                    <a:pt x="202591" y="81955"/>
                  </a:lnTo>
                  <a:lnTo>
                    <a:pt x="212277" y="101850"/>
                  </a:lnTo>
                  <a:lnTo>
                    <a:pt x="234550" y="101668"/>
                  </a:lnTo>
                  <a:lnTo>
                    <a:pt x="242891" y="113062"/>
                  </a:lnTo>
                  <a:lnTo>
                    <a:pt x="249314" y="112617"/>
                  </a:lnTo>
                  <a:lnTo>
                    <a:pt x="251391" y="94735"/>
                  </a:lnTo>
                  <a:lnTo>
                    <a:pt x="268576" y="76591"/>
                  </a:lnTo>
                  <a:lnTo>
                    <a:pt x="276910" y="71590"/>
                  </a:lnTo>
                  <a:lnTo>
                    <a:pt x="282814" y="73757"/>
                  </a:lnTo>
                  <a:lnTo>
                    <a:pt x="273625" y="90324"/>
                  </a:lnTo>
                  <a:lnTo>
                    <a:pt x="289372" y="98955"/>
                  </a:lnTo>
                  <a:lnTo>
                    <a:pt x="299662" y="92252"/>
                  </a:lnTo>
                  <a:lnTo>
                    <a:pt x="324432" y="104197"/>
                  </a:lnTo>
                  <a:lnTo>
                    <a:pt x="307976" y="122944"/>
                  </a:lnTo>
                  <a:lnTo>
                    <a:pt x="293972" y="121140"/>
                  </a:lnTo>
                  <a:lnTo>
                    <a:pt x="286990" y="122106"/>
                  </a:lnTo>
                  <a:lnTo>
                    <a:pt x="282346" y="115398"/>
                  </a:lnTo>
                  <a:lnTo>
                    <a:pt x="282330" y="103853"/>
                  </a:lnTo>
                  <a:lnTo>
                    <a:pt x="260963" y="110620"/>
                  </a:lnTo>
                  <a:lnTo>
                    <a:pt x="260310" y="126607"/>
                  </a:lnTo>
                  <a:lnTo>
                    <a:pt x="256115" y="140533"/>
                  </a:lnTo>
                  <a:lnTo>
                    <a:pt x="241160" y="140013"/>
                  </a:lnTo>
                  <a:lnTo>
                    <a:pt x="239786" y="151008"/>
                  </a:lnTo>
                  <a:lnTo>
                    <a:pt x="254382" y="156312"/>
                  </a:lnTo>
                  <a:lnTo>
                    <a:pt x="263480" y="174429"/>
                  </a:lnTo>
                  <a:lnTo>
                    <a:pt x="260521" y="199703"/>
                  </a:lnTo>
                  <a:lnTo>
                    <a:pt x="245697" y="195061"/>
                  </a:lnTo>
                  <a:lnTo>
                    <a:pt x="235760" y="19529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9" name="Polygon form 123"/>
            <p:cNvSpPr/>
            <p:nvPr/>
          </p:nvSpPr>
          <p:spPr>
            <a:xfrm>
              <a:off x="2474833" y="3414428"/>
              <a:ext cx="15179" cy="37677"/>
            </a:xfrm>
            <a:custGeom>
              <a:avLst/>
              <a:gdLst/>
              <a:ahLst/>
              <a:cxnLst/>
              <a:rect l="0" t="0" r="0" b="0"/>
              <a:pathLst>
                <a:path w="15179" h="37677">
                  <a:moveTo>
                    <a:pt x="12407" y="36582"/>
                  </a:moveTo>
                  <a:lnTo>
                    <a:pt x="7525" y="37677"/>
                  </a:lnTo>
                  <a:lnTo>
                    <a:pt x="5588" y="23149"/>
                  </a:lnTo>
                  <a:lnTo>
                    <a:pt x="0" y="15696"/>
                  </a:lnTo>
                  <a:lnTo>
                    <a:pt x="7389" y="0"/>
                  </a:lnTo>
                  <a:lnTo>
                    <a:pt x="12834" y="1194"/>
                  </a:lnTo>
                  <a:lnTo>
                    <a:pt x="15179" y="22107"/>
                  </a:lnTo>
                  <a:lnTo>
                    <a:pt x="12407" y="3658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0" name="Polygon form 124"/>
            <p:cNvSpPr/>
            <p:nvPr/>
          </p:nvSpPr>
          <p:spPr>
            <a:xfrm>
              <a:off x="2475280" y="3372843"/>
              <a:ext cx="22148" cy="10951"/>
            </a:xfrm>
            <a:custGeom>
              <a:avLst/>
              <a:gdLst/>
              <a:ahLst/>
              <a:cxnLst/>
              <a:rect l="0" t="0" r="0" b="0"/>
              <a:pathLst>
                <a:path w="22148" h="10951">
                  <a:moveTo>
                    <a:pt x="21267" y="7684"/>
                  </a:moveTo>
                  <a:lnTo>
                    <a:pt x="0" y="10951"/>
                  </a:lnTo>
                  <a:lnTo>
                    <a:pt x="768" y="1678"/>
                  </a:lnTo>
                  <a:lnTo>
                    <a:pt x="9994" y="0"/>
                  </a:lnTo>
                  <a:lnTo>
                    <a:pt x="22148" y="1188"/>
                  </a:lnTo>
                  <a:lnTo>
                    <a:pt x="21267" y="768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1" name="Polygon form 125"/>
            <p:cNvSpPr/>
            <p:nvPr/>
          </p:nvSpPr>
          <p:spPr>
            <a:xfrm>
              <a:off x="2499061" y="3369089"/>
              <a:ext cx="12871" cy="29313"/>
            </a:xfrm>
            <a:custGeom>
              <a:avLst/>
              <a:gdLst/>
              <a:ahLst/>
              <a:cxnLst/>
              <a:rect l="0" t="0" r="0" b="0"/>
              <a:pathLst>
                <a:path w="12871" h="29313">
                  <a:moveTo>
                    <a:pt x="12871" y="11724"/>
                  </a:moveTo>
                  <a:lnTo>
                    <a:pt x="5812" y="29313"/>
                  </a:lnTo>
                  <a:lnTo>
                    <a:pt x="3050" y="26003"/>
                  </a:lnTo>
                  <a:lnTo>
                    <a:pt x="6186" y="12997"/>
                  </a:lnTo>
                  <a:lnTo>
                    <a:pt x="0" y="2861"/>
                  </a:lnTo>
                  <a:lnTo>
                    <a:pt x="606" y="0"/>
                  </a:lnTo>
                  <a:lnTo>
                    <a:pt x="12871" y="1172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2" name="Polygon form 126"/>
            <p:cNvSpPr/>
            <p:nvPr/>
          </p:nvSpPr>
          <p:spPr>
            <a:xfrm>
              <a:off x="2521105" y="3743303"/>
              <a:ext cx="264783" cy="284819"/>
            </a:xfrm>
            <a:custGeom>
              <a:avLst/>
              <a:gdLst/>
              <a:ahLst/>
              <a:cxnLst/>
              <a:rect l="0" t="0" r="0" b="0"/>
              <a:pathLst>
                <a:path w="264783" h="284819">
                  <a:moveTo>
                    <a:pt x="43797" y="9221"/>
                  </a:moveTo>
                  <a:lnTo>
                    <a:pt x="42731" y="15100"/>
                  </a:lnTo>
                  <a:lnTo>
                    <a:pt x="31004" y="17848"/>
                  </a:lnTo>
                  <a:lnTo>
                    <a:pt x="36438" y="29246"/>
                  </a:lnTo>
                  <a:lnTo>
                    <a:pt x="35159" y="42276"/>
                  </a:lnTo>
                  <a:lnTo>
                    <a:pt x="25417" y="56649"/>
                  </a:lnTo>
                  <a:lnTo>
                    <a:pt x="31440" y="76517"/>
                  </a:lnTo>
                  <a:lnTo>
                    <a:pt x="40008" y="74992"/>
                  </a:lnTo>
                  <a:lnTo>
                    <a:pt x="45678" y="57033"/>
                  </a:lnTo>
                  <a:lnTo>
                    <a:pt x="40253" y="48191"/>
                  </a:lnTo>
                  <a:lnTo>
                    <a:pt x="40747" y="29315"/>
                  </a:lnTo>
                  <a:lnTo>
                    <a:pt x="65942" y="19519"/>
                  </a:lnTo>
                  <a:lnTo>
                    <a:pt x="64229" y="7752"/>
                  </a:lnTo>
                  <a:lnTo>
                    <a:pt x="71766" y="0"/>
                  </a:lnTo>
                  <a:lnTo>
                    <a:pt x="77281" y="17577"/>
                  </a:lnTo>
                  <a:lnTo>
                    <a:pt x="90962" y="18163"/>
                  </a:lnTo>
                  <a:lnTo>
                    <a:pt x="102571" y="32185"/>
                  </a:lnTo>
                  <a:lnTo>
                    <a:pt x="102712" y="40420"/>
                  </a:lnTo>
                  <a:lnTo>
                    <a:pt x="120280" y="40849"/>
                  </a:lnTo>
                  <a:lnTo>
                    <a:pt x="141389" y="38548"/>
                  </a:lnTo>
                  <a:lnTo>
                    <a:pt x="151814" y="49782"/>
                  </a:lnTo>
                  <a:lnTo>
                    <a:pt x="166592" y="53010"/>
                  </a:lnTo>
                  <a:lnTo>
                    <a:pt x="178115" y="45394"/>
                  </a:lnTo>
                  <a:lnTo>
                    <a:pt x="178776" y="39161"/>
                  </a:lnTo>
                  <a:lnTo>
                    <a:pt x="203139" y="37943"/>
                  </a:lnTo>
                  <a:lnTo>
                    <a:pt x="226630" y="37859"/>
                  </a:lnTo>
                  <a:lnTo>
                    <a:pt x="209499" y="44980"/>
                  </a:lnTo>
                  <a:lnTo>
                    <a:pt x="215424" y="56724"/>
                  </a:lnTo>
                  <a:lnTo>
                    <a:pt x="230985" y="58741"/>
                  </a:lnTo>
                  <a:lnTo>
                    <a:pt x="245115" y="71033"/>
                  </a:lnTo>
                  <a:lnTo>
                    <a:pt x="247128" y="90847"/>
                  </a:lnTo>
                  <a:lnTo>
                    <a:pt x="257393" y="90377"/>
                  </a:lnTo>
                  <a:lnTo>
                    <a:pt x="264783" y="96260"/>
                  </a:lnTo>
                  <a:lnTo>
                    <a:pt x="248486" y="110637"/>
                  </a:lnTo>
                  <a:lnTo>
                    <a:pt x="246340" y="119628"/>
                  </a:lnTo>
                  <a:lnTo>
                    <a:pt x="252660" y="128841"/>
                  </a:lnTo>
                  <a:lnTo>
                    <a:pt x="247573" y="133433"/>
                  </a:lnTo>
                  <a:lnTo>
                    <a:pt x="235296" y="137315"/>
                  </a:lnTo>
                  <a:lnTo>
                    <a:pt x="235222" y="148728"/>
                  </a:lnTo>
                  <a:lnTo>
                    <a:pt x="229626" y="155497"/>
                  </a:lnTo>
                  <a:lnTo>
                    <a:pt x="242298" y="174322"/>
                  </a:lnTo>
                  <a:lnTo>
                    <a:pt x="244686" y="181306"/>
                  </a:lnTo>
                  <a:lnTo>
                    <a:pt x="237198" y="190700"/>
                  </a:lnTo>
                  <a:lnTo>
                    <a:pt x="214891" y="199856"/>
                  </a:lnTo>
                  <a:lnTo>
                    <a:pt x="200611" y="203635"/>
                  </a:lnTo>
                  <a:lnTo>
                    <a:pt x="194770" y="209463"/>
                  </a:lnTo>
                  <a:lnTo>
                    <a:pt x="179248" y="203209"/>
                  </a:lnTo>
                  <a:lnTo>
                    <a:pt x="164736" y="199974"/>
                  </a:lnTo>
                  <a:lnTo>
                    <a:pt x="160979" y="202239"/>
                  </a:lnTo>
                  <a:lnTo>
                    <a:pt x="169636" y="208702"/>
                  </a:lnTo>
                  <a:lnTo>
                    <a:pt x="168458" y="225313"/>
                  </a:lnTo>
                  <a:lnTo>
                    <a:pt x="170906" y="240927"/>
                  </a:lnTo>
                  <a:lnTo>
                    <a:pt x="187588" y="243100"/>
                  </a:lnTo>
                  <a:lnTo>
                    <a:pt x="188577" y="248306"/>
                  </a:lnTo>
                  <a:lnTo>
                    <a:pt x="174384" y="255323"/>
                  </a:lnTo>
                  <a:lnTo>
                    <a:pt x="171972" y="265812"/>
                  </a:lnTo>
                  <a:lnTo>
                    <a:pt x="163808" y="269867"/>
                  </a:lnTo>
                  <a:lnTo>
                    <a:pt x="149081" y="275637"/>
                  </a:lnTo>
                  <a:lnTo>
                    <a:pt x="145212" y="283224"/>
                  </a:lnTo>
                  <a:lnTo>
                    <a:pt x="129855" y="284819"/>
                  </a:lnTo>
                  <a:lnTo>
                    <a:pt x="119077" y="271674"/>
                  </a:lnTo>
                  <a:lnTo>
                    <a:pt x="113358" y="246890"/>
                  </a:lnTo>
                  <a:lnTo>
                    <a:pt x="108260" y="238188"/>
                  </a:lnTo>
                  <a:lnTo>
                    <a:pt x="101205" y="232689"/>
                  </a:lnTo>
                  <a:lnTo>
                    <a:pt x="111467" y="220353"/>
                  </a:lnTo>
                  <a:lnTo>
                    <a:pt x="110922" y="214788"/>
                  </a:lnTo>
                  <a:lnTo>
                    <a:pt x="105506" y="207381"/>
                  </a:lnTo>
                  <a:lnTo>
                    <a:pt x="102022" y="190849"/>
                  </a:lnTo>
                  <a:lnTo>
                    <a:pt x="104173" y="173033"/>
                  </a:lnTo>
                  <a:lnTo>
                    <a:pt x="108884" y="164718"/>
                  </a:lnTo>
                  <a:lnTo>
                    <a:pt x="112975" y="151361"/>
                  </a:lnTo>
                  <a:lnTo>
                    <a:pt x="106197" y="147042"/>
                  </a:lnTo>
                  <a:lnTo>
                    <a:pt x="94852" y="149797"/>
                  </a:lnTo>
                  <a:lnTo>
                    <a:pt x="80731" y="148364"/>
                  </a:lnTo>
                  <a:lnTo>
                    <a:pt x="72657" y="150968"/>
                  </a:lnTo>
                  <a:lnTo>
                    <a:pt x="59817" y="129440"/>
                  </a:lnTo>
                  <a:lnTo>
                    <a:pt x="48552" y="126171"/>
                  </a:lnTo>
                  <a:lnTo>
                    <a:pt x="23133" y="128352"/>
                  </a:lnTo>
                  <a:lnTo>
                    <a:pt x="18915" y="119610"/>
                  </a:lnTo>
                  <a:lnTo>
                    <a:pt x="14191" y="117486"/>
                  </a:lnTo>
                  <a:lnTo>
                    <a:pt x="13794" y="112271"/>
                  </a:lnTo>
                  <a:lnTo>
                    <a:pt x="16672" y="103057"/>
                  </a:lnTo>
                  <a:lnTo>
                    <a:pt x="15741" y="92996"/>
                  </a:lnTo>
                  <a:lnTo>
                    <a:pt x="11761" y="87460"/>
                  </a:lnTo>
                  <a:lnTo>
                    <a:pt x="10013" y="75959"/>
                  </a:lnTo>
                  <a:lnTo>
                    <a:pt x="0" y="74172"/>
                  </a:lnTo>
                  <a:lnTo>
                    <a:pt x="6489" y="59638"/>
                  </a:lnTo>
                  <a:lnTo>
                    <a:pt x="10251" y="41860"/>
                  </a:lnTo>
                  <a:lnTo>
                    <a:pt x="16689" y="32663"/>
                  </a:lnTo>
                  <a:lnTo>
                    <a:pt x="24854" y="25615"/>
                  </a:lnTo>
                  <a:lnTo>
                    <a:pt x="30878" y="13219"/>
                  </a:lnTo>
                  <a:lnTo>
                    <a:pt x="43797" y="922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3" name="Polygon form 127"/>
            <p:cNvSpPr/>
            <p:nvPr/>
          </p:nvSpPr>
          <p:spPr>
            <a:xfrm>
              <a:off x="5906145" y="3441146"/>
              <a:ext cx="189086" cy="381484"/>
            </a:xfrm>
            <a:custGeom>
              <a:avLst/>
              <a:gdLst/>
              <a:ahLst/>
              <a:cxnLst/>
              <a:rect l="0" t="0" r="0" b="0"/>
              <a:pathLst>
                <a:path w="189086" h="381484">
                  <a:moveTo>
                    <a:pt x="117040" y="44059"/>
                  </a:moveTo>
                  <a:lnTo>
                    <a:pt x="97163" y="67245"/>
                  </a:lnTo>
                  <a:lnTo>
                    <a:pt x="86974" y="92277"/>
                  </a:lnTo>
                  <a:lnTo>
                    <a:pt x="86749" y="110351"/>
                  </a:lnTo>
                  <a:lnTo>
                    <a:pt x="107161" y="137045"/>
                  </a:lnTo>
                  <a:lnTo>
                    <a:pt x="131889" y="170250"/>
                  </a:lnTo>
                  <a:lnTo>
                    <a:pt x="152424" y="185690"/>
                  </a:lnTo>
                  <a:lnTo>
                    <a:pt x="167979" y="206180"/>
                  </a:lnTo>
                  <a:lnTo>
                    <a:pt x="184967" y="254096"/>
                  </a:lnTo>
                  <a:lnTo>
                    <a:pt x="189086" y="300030"/>
                  </a:lnTo>
                  <a:lnTo>
                    <a:pt x="175081" y="317584"/>
                  </a:lnTo>
                  <a:lnTo>
                    <a:pt x="154771" y="334843"/>
                  </a:lnTo>
                  <a:lnTo>
                    <a:pt x="141268" y="356850"/>
                  </a:lnTo>
                  <a:lnTo>
                    <a:pt x="119307" y="381484"/>
                  </a:lnTo>
                  <a:lnTo>
                    <a:pt x="110529" y="364970"/>
                  </a:lnTo>
                  <a:lnTo>
                    <a:pt x="114148" y="347291"/>
                  </a:lnTo>
                  <a:lnTo>
                    <a:pt x="97959" y="332857"/>
                  </a:lnTo>
                  <a:lnTo>
                    <a:pt x="113628" y="322058"/>
                  </a:lnTo>
                  <a:lnTo>
                    <a:pt x="133902" y="319726"/>
                  </a:lnTo>
                  <a:lnTo>
                    <a:pt x="123322" y="304192"/>
                  </a:lnTo>
                  <a:lnTo>
                    <a:pt x="153357" y="283403"/>
                  </a:lnTo>
                  <a:lnTo>
                    <a:pt x="151105" y="252184"/>
                  </a:lnTo>
                  <a:lnTo>
                    <a:pt x="143835" y="234984"/>
                  </a:lnTo>
                  <a:lnTo>
                    <a:pt x="142949" y="208917"/>
                  </a:lnTo>
                  <a:lnTo>
                    <a:pt x="134792" y="190741"/>
                  </a:lnTo>
                  <a:lnTo>
                    <a:pt x="116832" y="173190"/>
                  </a:lnTo>
                  <a:lnTo>
                    <a:pt x="100267" y="150806"/>
                  </a:lnTo>
                  <a:lnTo>
                    <a:pt x="78061" y="120855"/>
                  </a:lnTo>
                  <a:lnTo>
                    <a:pt x="51859" y="106288"/>
                  </a:lnTo>
                  <a:lnTo>
                    <a:pt x="55318" y="96822"/>
                  </a:lnTo>
                  <a:lnTo>
                    <a:pt x="66003" y="89600"/>
                  </a:lnTo>
                  <a:lnTo>
                    <a:pt x="53471" y="67435"/>
                  </a:lnTo>
                  <a:lnTo>
                    <a:pt x="30029" y="68177"/>
                  </a:lnTo>
                  <a:lnTo>
                    <a:pt x="16005" y="45193"/>
                  </a:lnTo>
                  <a:lnTo>
                    <a:pt x="0" y="25410"/>
                  </a:lnTo>
                  <a:lnTo>
                    <a:pt x="8562" y="18720"/>
                  </a:lnTo>
                  <a:lnTo>
                    <a:pt x="23638" y="18194"/>
                  </a:lnTo>
                  <a:lnTo>
                    <a:pt x="41211" y="14421"/>
                  </a:lnTo>
                  <a:lnTo>
                    <a:pt x="53655" y="0"/>
                  </a:lnTo>
                  <a:lnTo>
                    <a:pt x="65286" y="9231"/>
                  </a:lnTo>
                  <a:lnTo>
                    <a:pt x="83742" y="13144"/>
                  </a:lnTo>
                  <a:lnTo>
                    <a:pt x="84630" y="28123"/>
                  </a:lnTo>
                  <a:lnTo>
                    <a:pt x="96300" y="38200"/>
                  </a:lnTo>
                  <a:lnTo>
                    <a:pt x="117040" y="4405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4" name="Polygon form 128"/>
            <p:cNvSpPr/>
            <p:nvPr/>
          </p:nvSpPr>
          <p:spPr>
            <a:xfrm>
              <a:off x="4788968" y="3579937"/>
              <a:ext cx="201052" cy="158768"/>
            </a:xfrm>
            <a:custGeom>
              <a:avLst/>
              <a:gdLst/>
              <a:ahLst/>
              <a:cxnLst/>
              <a:rect l="0" t="0" r="0" b="0"/>
              <a:pathLst>
                <a:path w="201052" h="158768">
                  <a:moveTo>
                    <a:pt x="201052" y="57276"/>
                  </a:moveTo>
                  <a:lnTo>
                    <a:pt x="187632" y="64064"/>
                  </a:lnTo>
                  <a:lnTo>
                    <a:pt x="184835" y="75004"/>
                  </a:lnTo>
                  <a:lnTo>
                    <a:pt x="185091" y="83373"/>
                  </a:lnTo>
                  <a:lnTo>
                    <a:pt x="166602" y="93972"/>
                  </a:lnTo>
                  <a:lnTo>
                    <a:pt x="136421" y="105778"/>
                  </a:lnTo>
                  <a:lnTo>
                    <a:pt x="120249" y="123250"/>
                  </a:lnTo>
                  <a:lnTo>
                    <a:pt x="111766" y="124692"/>
                  </a:lnTo>
                  <a:lnTo>
                    <a:pt x="105820" y="123309"/>
                  </a:lnTo>
                  <a:lnTo>
                    <a:pt x="95117" y="133581"/>
                  </a:lnTo>
                  <a:lnTo>
                    <a:pt x="82996" y="138416"/>
                  </a:lnTo>
                  <a:lnTo>
                    <a:pt x="66701" y="139848"/>
                  </a:lnTo>
                  <a:lnTo>
                    <a:pt x="61862" y="141285"/>
                  </a:lnTo>
                  <a:lnTo>
                    <a:pt x="57994" y="147777"/>
                  </a:lnTo>
                  <a:lnTo>
                    <a:pt x="52986" y="149608"/>
                  </a:lnTo>
                  <a:lnTo>
                    <a:pt x="50333" y="155849"/>
                  </a:lnTo>
                  <a:lnTo>
                    <a:pt x="40635" y="155398"/>
                  </a:lnTo>
                  <a:lnTo>
                    <a:pt x="34586" y="158768"/>
                  </a:lnTo>
                  <a:lnTo>
                    <a:pt x="20995" y="157646"/>
                  </a:lnTo>
                  <a:lnTo>
                    <a:pt x="15095" y="143436"/>
                  </a:lnTo>
                  <a:lnTo>
                    <a:pt x="14850" y="130092"/>
                  </a:lnTo>
                  <a:lnTo>
                    <a:pt x="11218" y="122923"/>
                  </a:lnTo>
                  <a:lnTo>
                    <a:pt x="6253" y="104917"/>
                  </a:lnTo>
                  <a:lnTo>
                    <a:pt x="0" y="94946"/>
                  </a:lnTo>
                  <a:lnTo>
                    <a:pt x="3811" y="93720"/>
                  </a:lnTo>
                  <a:lnTo>
                    <a:pt x="1056" y="82596"/>
                  </a:lnTo>
                  <a:lnTo>
                    <a:pt x="3081" y="77867"/>
                  </a:lnTo>
                  <a:lnTo>
                    <a:pt x="1462" y="67238"/>
                  </a:lnTo>
                  <a:lnTo>
                    <a:pt x="9402" y="59361"/>
                  </a:lnTo>
                  <a:lnTo>
                    <a:pt x="6640" y="49101"/>
                  </a:lnTo>
                  <a:lnTo>
                    <a:pt x="10837" y="37050"/>
                  </a:lnTo>
                  <a:lnTo>
                    <a:pt x="19281" y="43297"/>
                  </a:lnTo>
                  <a:lnTo>
                    <a:pt x="24352" y="41027"/>
                  </a:lnTo>
                  <a:lnTo>
                    <a:pt x="46631" y="40189"/>
                  </a:lnTo>
                  <a:lnTo>
                    <a:pt x="50377" y="42587"/>
                  </a:lnTo>
                  <a:lnTo>
                    <a:pt x="69282" y="44792"/>
                  </a:lnTo>
                  <a:lnTo>
                    <a:pt x="76597" y="43475"/>
                  </a:lnTo>
                  <a:lnTo>
                    <a:pt x="82114" y="51560"/>
                  </a:lnTo>
                  <a:lnTo>
                    <a:pt x="90809" y="47368"/>
                  </a:lnTo>
                  <a:lnTo>
                    <a:pt x="102414" y="21505"/>
                  </a:lnTo>
                  <a:lnTo>
                    <a:pt x="119398" y="10239"/>
                  </a:lnTo>
                  <a:lnTo>
                    <a:pt x="174031" y="0"/>
                  </a:lnTo>
                  <a:lnTo>
                    <a:pt x="193133" y="40229"/>
                  </a:lnTo>
                  <a:lnTo>
                    <a:pt x="201052" y="5727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5" name="Polygon form 129"/>
            <p:cNvSpPr/>
            <p:nvPr/>
          </p:nvSpPr>
          <p:spPr>
            <a:xfrm>
              <a:off x="4266259" y="4581874"/>
              <a:ext cx="312616" cy="306062"/>
            </a:xfrm>
            <a:custGeom>
              <a:avLst/>
              <a:gdLst/>
              <a:ahLst/>
              <a:cxnLst/>
              <a:rect l="0" t="0" r="0" b="0"/>
              <a:pathLst>
                <a:path w="312616" h="306062">
                  <a:moveTo>
                    <a:pt x="282305" y="174206"/>
                  </a:moveTo>
                  <a:lnTo>
                    <a:pt x="278321" y="177659"/>
                  </a:lnTo>
                  <a:lnTo>
                    <a:pt x="269232" y="189860"/>
                  </a:lnTo>
                  <a:lnTo>
                    <a:pt x="262827" y="202238"/>
                  </a:lnTo>
                  <a:lnTo>
                    <a:pt x="250603" y="219448"/>
                  </a:lnTo>
                  <a:lnTo>
                    <a:pt x="227265" y="244141"/>
                  </a:lnTo>
                  <a:lnTo>
                    <a:pt x="212851" y="258483"/>
                  </a:lnTo>
                  <a:lnTo>
                    <a:pt x="197918" y="269303"/>
                  </a:lnTo>
                  <a:lnTo>
                    <a:pt x="177876" y="278430"/>
                  </a:lnTo>
                  <a:lnTo>
                    <a:pt x="168431" y="279565"/>
                  </a:lnTo>
                  <a:lnTo>
                    <a:pt x="165446" y="286250"/>
                  </a:lnTo>
                  <a:lnTo>
                    <a:pt x="154668" y="282528"/>
                  </a:lnTo>
                  <a:lnTo>
                    <a:pt x="145206" y="287016"/>
                  </a:lnTo>
                  <a:lnTo>
                    <a:pt x="125804" y="282108"/>
                  </a:lnTo>
                  <a:lnTo>
                    <a:pt x="114480" y="284924"/>
                  </a:lnTo>
                  <a:lnTo>
                    <a:pt x="107016" y="283570"/>
                  </a:lnTo>
                  <a:lnTo>
                    <a:pt x="87412" y="292898"/>
                  </a:lnTo>
                  <a:lnTo>
                    <a:pt x="71540" y="296554"/>
                  </a:lnTo>
                  <a:lnTo>
                    <a:pt x="59595" y="305568"/>
                  </a:lnTo>
                  <a:lnTo>
                    <a:pt x="51273" y="306062"/>
                  </a:lnTo>
                  <a:lnTo>
                    <a:pt x="44183" y="297367"/>
                  </a:lnTo>
                  <a:lnTo>
                    <a:pt x="38051" y="296864"/>
                  </a:lnTo>
                  <a:lnTo>
                    <a:pt x="30923" y="286001"/>
                  </a:lnTo>
                  <a:lnTo>
                    <a:pt x="29836" y="289343"/>
                  </a:lnTo>
                  <a:lnTo>
                    <a:pt x="27838" y="282827"/>
                  </a:lnTo>
                  <a:lnTo>
                    <a:pt x="28865" y="268662"/>
                  </a:lnTo>
                  <a:lnTo>
                    <a:pt x="23923" y="252417"/>
                  </a:lnTo>
                  <a:lnTo>
                    <a:pt x="30138" y="248070"/>
                  </a:lnTo>
                  <a:lnTo>
                    <a:pt x="30805" y="229521"/>
                  </a:lnTo>
                  <a:lnTo>
                    <a:pt x="20018" y="206806"/>
                  </a:lnTo>
                  <a:lnTo>
                    <a:pt x="11813" y="186266"/>
                  </a:lnTo>
                  <a:lnTo>
                    <a:pt x="11788" y="186201"/>
                  </a:lnTo>
                  <a:lnTo>
                    <a:pt x="0" y="154714"/>
                  </a:lnTo>
                  <a:lnTo>
                    <a:pt x="9564" y="142832"/>
                  </a:lnTo>
                  <a:lnTo>
                    <a:pt x="16631" y="149501"/>
                  </a:lnTo>
                  <a:lnTo>
                    <a:pt x="19249" y="159855"/>
                  </a:lnTo>
                  <a:lnTo>
                    <a:pt x="27544" y="161681"/>
                  </a:lnTo>
                  <a:lnTo>
                    <a:pt x="39040" y="166344"/>
                  </a:lnTo>
                  <a:lnTo>
                    <a:pt x="49178" y="164663"/>
                  </a:lnTo>
                  <a:lnTo>
                    <a:pt x="66598" y="152447"/>
                  </a:lnTo>
                  <a:lnTo>
                    <a:pt x="71568" y="63165"/>
                  </a:lnTo>
                  <a:lnTo>
                    <a:pt x="76500" y="66835"/>
                  </a:lnTo>
                  <a:lnTo>
                    <a:pt x="86477" y="89898"/>
                  </a:lnTo>
                  <a:lnTo>
                    <a:pt x="83902" y="104616"/>
                  </a:lnTo>
                  <a:lnTo>
                    <a:pt x="87615" y="113141"/>
                  </a:lnTo>
                  <a:lnTo>
                    <a:pt x="101256" y="110792"/>
                  </a:lnTo>
                  <a:lnTo>
                    <a:pt x="111340" y="100083"/>
                  </a:lnTo>
                  <a:lnTo>
                    <a:pt x="120726" y="92888"/>
                  </a:lnTo>
                  <a:lnTo>
                    <a:pt x="126061" y="81343"/>
                  </a:lnTo>
                  <a:lnTo>
                    <a:pt x="135638" y="75819"/>
                  </a:lnTo>
                  <a:lnTo>
                    <a:pt x="143434" y="78831"/>
                  </a:lnTo>
                  <a:lnTo>
                    <a:pt x="152038" y="85694"/>
                  </a:lnTo>
                  <a:lnTo>
                    <a:pt x="167347" y="87041"/>
                  </a:lnTo>
                  <a:lnTo>
                    <a:pt x="179824" y="81526"/>
                  </a:lnTo>
                  <a:lnTo>
                    <a:pt x="182253" y="73993"/>
                  </a:lnTo>
                  <a:lnTo>
                    <a:pt x="186366" y="62442"/>
                  </a:lnTo>
                  <a:lnTo>
                    <a:pt x="196819" y="60607"/>
                  </a:lnTo>
                  <a:lnTo>
                    <a:pt x="203145" y="51568"/>
                  </a:lnTo>
                  <a:lnTo>
                    <a:pt x="210562" y="35492"/>
                  </a:lnTo>
                  <a:lnTo>
                    <a:pt x="228878" y="17576"/>
                  </a:lnTo>
                  <a:lnTo>
                    <a:pt x="257103" y="0"/>
                  </a:lnTo>
                  <a:lnTo>
                    <a:pt x="264865" y="344"/>
                  </a:lnTo>
                  <a:lnTo>
                    <a:pt x="273829" y="4547"/>
                  </a:lnTo>
                  <a:lnTo>
                    <a:pt x="280475" y="1704"/>
                  </a:lnTo>
                  <a:lnTo>
                    <a:pt x="290462" y="4237"/>
                  </a:lnTo>
                  <a:lnTo>
                    <a:pt x="297030" y="38479"/>
                  </a:lnTo>
                  <a:lnTo>
                    <a:pt x="300601" y="55772"/>
                  </a:lnTo>
                  <a:lnTo>
                    <a:pt x="294980" y="82772"/>
                  </a:lnTo>
                  <a:lnTo>
                    <a:pt x="295850" y="91501"/>
                  </a:lnTo>
                  <a:lnTo>
                    <a:pt x="286694" y="86939"/>
                  </a:lnTo>
                  <a:lnTo>
                    <a:pt x="281086" y="88599"/>
                  </a:lnTo>
                  <a:lnTo>
                    <a:pt x="278709" y="95637"/>
                  </a:lnTo>
                  <a:lnTo>
                    <a:pt x="272788" y="104674"/>
                  </a:lnTo>
                  <a:lnTo>
                    <a:pt x="272247" y="113059"/>
                  </a:lnTo>
                  <a:lnTo>
                    <a:pt x="282317" y="126346"/>
                  </a:lnTo>
                  <a:lnTo>
                    <a:pt x="293552" y="123875"/>
                  </a:lnTo>
                  <a:lnTo>
                    <a:pt x="298357" y="113156"/>
                  </a:lnTo>
                  <a:lnTo>
                    <a:pt x="312616" y="113552"/>
                  </a:lnTo>
                  <a:lnTo>
                    <a:pt x="306274" y="131146"/>
                  </a:lnTo>
                  <a:lnTo>
                    <a:pt x="302136" y="151267"/>
                  </a:lnTo>
                  <a:lnTo>
                    <a:pt x="296234" y="162144"/>
                  </a:lnTo>
                  <a:lnTo>
                    <a:pt x="282305" y="174206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6" name="Polygon form 130"/>
            <p:cNvSpPr/>
            <p:nvPr/>
          </p:nvSpPr>
          <p:spPr>
            <a:xfrm>
              <a:off x="4462981" y="4740553"/>
              <a:ext cx="44640" cy="48189"/>
            </a:xfrm>
            <a:custGeom>
              <a:avLst/>
              <a:gdLst/>
              <a:ahLst/>
              <a:cxnLst/>
              <a:rect l="0" t="0" r="0" b="0"/>
              <a:pathLst>
                <a:path w="44640" h="48189">
                  <a:moveTo>
                    <a:pt x="38821" y="7568"/>
                  </a:moveTo>
                  <a:lnTo>
                    <a:pt x="31317" y="0"/>
                  </a:lnTo>
                  <a:lnTo>
                    <a:pt x="22159" y="4831"/>
                  </a:lnTo>
                  <a:lnTo>
                    <a:pt x="11238" y="14179"/>
                  </a:lnTo>
                  <a:lnTo>
                    <a:pt x="0" y="29388"/>
                  </a:lnTo>
                  <a:lnTo>
                    <a:pt x="12301" y="48189"/>
                  </a:lnTo>
                  <a:lnTo>
                    <a:pt x="19155" y="45870"/>
                  </a:lnTo>
                  <a:lnTo>
                    <a:pt x="23269" y="38177"/>
                  </a:lnTo>
                  <a:lnTo>
                    <a:pt x="33969" y="34532"/>
                  </a:lnTo>
                  <a:lnTo>
                    <a:pt x="37854" y="26671"/>
                  </a:lnTo>
                  <a:lnTo>
                    <a:pt x="44640" y="14964"/>
                  </a:lnTo>
                  <a:lnTo>
                    <a:pt x="38821" y="7568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7" name="Polygon form 131"/>
            <p:cNvSpPr/>
            <p:nvPr/>
          </p:nvSpPr>
          <p:spPr>
            <a:xfrm>
              <a:off x="4385347" y="4246013"/>
              <a:ext cx="231350" cy="235316"/>
            </a:xfrm>
            <a:custGeom>
              <a:avLst/>
              <a:gdLst/>
              <a:ahLst/>
              <a:cxnLst/>
              <a:rect l="0" t="0" r="0" b="0"/>
              <a:pathLst>
                <a:path w="231350" h="235316">
                  <a:moveTo>
                    <a:pt x="218156" y="24295"/>
                  </a:moveTo>
                  <a:lnTo>
                    <a:pt x="227074" y="35177"/>
                  </a:lnTo>
                  <a:lnTo>
                    <a:pt x="231350" y="55823"/>
                  </a:lnTo>
                  <a:lnTo>
                    <a:pt x="227771" y="62387"/>
                  </a:lnTo>
                  <a:lnTo>
                    <a:pt x="223084" y="82054"/>
                  </a:lnTo>
                  <a:lnTo>
                    <a:pt x="226017" y="102203"/>
                  </a:lnTo>
                  <a:lnTo>
                    <a:pt x="219507" y="110617"/>
                  </a:lnTo>
                  <a:lnTo>
                    <a:pt x="212573" y="133135"/>
                  </a:lnTo>
                  <a:lnTo>
                    <a:pt x="222531" y="139499"/>
                  </a:lnTo>
                  <a:lnTo>
                    <a:pt x="162485" y="159081"/>
                  </a:lnTo>
                  <a:lnTo>
                    <a:pt x="163515" y="176357"/>
                  </a:lnTo>
                  <a:lnTo>
                    <a:pt x="148636" y="179570"/>
                  </a:lnTo>
                  <a:lnTo>
                    <a:pt x="137116" y="189149"/>
                  </a:lnTo>
                  <a:lnTo>
                    <a:pt x="134351" y="197538"/>
                  </a:lnTo>
                  <a:lnTo>
                    <a:pt x="127314" y="199393"/>
                  </a:lnTo>
                  <a:lnTo>
                    <a:pt x="109486" y="219201"/>
                  </a:lnTo>
                  <a:lnTo>
                    <a:pt x="97992" y="234803"/>
                  </a:lnTo>
                  <a:lnTo>
                    <a:pt x="91435" y="235316"/>
                  </a:lnTo>
                  <a:lnTo>
                    <a:pt x="85290" y="232479"/>
                  </a:lnTo>
                  <a:lnTo>
                    <a:pt x="63796" y="229672"/>
                  </a:lnTo>
                  <a:lnTo>
                    <a:pt x="60401" y="227838"/>
                  </a:lnTo>
                  <a:lnTo>
                    <a:pt x="60347" y="225828"/>
                  </a:lnTo>
                  <a:lnTo>
                    <a:pt x="52953" y="220318"/>
                  </a:lnTo>
                  <a:lnTo>
                    <a:pt x="40456" y="218842"/>
                  </a:lnTo>
                  <a:lnTo>
                    <a:pt x="24370" y="224241"/>
                  </a:lnTo>
                  <a:lnTo>
                    <a:pt x="12342" y="209048"/>
                  </a:lnTo>
                  <a:lnTo>
                    <a:pt x="0" y="189178"/>
                  </a:lnTo>
                  <a:lnTo>
                    <a:pt x="3405" y="112200"/>
                  </a:lnTo>
                  <a:lnTo>
                    <a:pt x="44068" y="112693"/>
                  </a:lnTo>
                  <a:lnTo>
                    <a:pt x="42665" y="104328"/>
                  </a:lnTo>
                  <a:lnTo>
                    <a:pt x="45853" y="95274"/>
                  </a:lnTo>
                  <a:lnTo>
                    <a:pt x="42748" y="83904"/>
                  </a:lnTo>
                  <a:lnTo>
                    <a:pt x="45306" y="72172"/>
                  </a:lnTo>
                  <a:lnTo>
                    <a:pt x="43440" y="64647"/>
                  </a:lnTo>
                  <a:lnTo>
                    <a:pt x="50181" y="65284"/>
                  </a:lnTo>
                  <a:lnTo>
                    <a:pt x="51097" y="72815"/>
                  </a:lnTo>
                  <a:lnTo>
                    <a:pt x="60291" y="72270"/>
                  </a:lnTo>
                  <a:lnTo>
                    <a:pt x="72660" y="74559"/>
                  </a:lnTo>
                  <a:lnTo>
                    <a:pt x="78868" y="85587"/>
                  </a:lnTo>
                  <a:lnTo>
                    <a:pt x="94428" y="89042"/>
                  </a:lnTo>
                  <a:lnTo>
                    <a:pt x="106638" y="81451"/>
                  </a:lnTo>
                  <a:lnTo>
                    <a:pt x="110606" y="94173"/>
                  </a:lnTo>
                  <a:lnTo>
                    <a:pt x="125473" y="97639"/>
                  </a:lnTo>
                  <a:lnTo>
                    <a:pt x="132300" y="108010"/>
                  </a:lnTo>
                  <a:lnTo>
                    <a:pt x="139811" y="121401"/>
                  </a:lnTo>
                  <a:lnTo>
                    <a:pt x="154742" y="121692"/>
                  </a:lnTo>
                  <a:lnTo>
                    <a:pt x="154120" y="95528"/>
                  </a:lnTo>
                  <a:lnTo>
                    <a:pt x="148590" y="99908"/>
                  </a:lnTo>
                  <a:lnTo>
                    <a:pt x="135260" y="90395"/>
                  </a:lnTo>
                  <a:lnTo>
                    <a:pt x="130125" y="86054"/>
                  </a:lnTo>
                  <a:lnTo>
                    <a:pt x="133349" y="61730"/>
                  </a:lnTo>
                  <a:lnTo>
                    <a:pt x="137688" y="33038"/>
                  </a:lnTo>
                  <a:lnTo>
                    <a:pt x="133588" y="22326"/>
                  </a:lnTo>
                  <a:lnTo>
                    <a:pt x="139586" y="6870"/>
                  </a:lnTo>
                  <a:lnTo>
                    <a:pt x="144925" y="3992"/>
                  </a:lnTo>
                  <a:lnTo>
                    <a:pt x="171427" y="0"/>
                  </a:lnTo>
                  <a:lnTo>
                    <a:pt x="179106" y="2500"/>
                  </a:lnTo>
                  <a:lnTo>
                    <a:pt x="187149" y="8712"/>
                  </a:lnTo>
                  <a:lnTo>
                    <a:pt x="194867" y="12811"/>
                  </a:lnTo>
                  <a:lnTo>
                    <a:pt x="207232" y="16953"/>
                  </a:lnTo>
                  <a:lnTo>
                    <a:pt x="218156" y="2429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8" name="Polygon form 132"/>
            <p:cNvSpPr/>
            <p:nvPr/>
          </p:nvSpPr>
          <p:spPr>
            <a:xfrm>
              <a:off x="4449143" y="4422370"/>
              <a:ext cx="148139" cy="164051"/>
            </a:xfrm>
            <a:custGeom>
              <a:avLst/>
              <a:gdLst/>
              <a:ahLst/>
              <a:cxnLst/>
              <a:rect l="0" t="0" r="0" b="0"/>
              <a:pathLst>
                <a:path w="148139" h="164051">
                  <a:moveTo>
                    <a:pt x="107577" y="163741"/>
                  </a:moveTo>
                  <a:lnTo>
                    <a:pt x="97590" y="161208"/>
                  </a:lnTo>
                  <a:lnTo>
                    <a:pt x="90944" y="164051"/>
                  </a:lnTo>
                  <a:lnTo>
                    <a:pt x="81980" y="159848"/>
                  </a:lnTo>
                  <a:lnTo>
                    <a:pt x="74219" y="159504"/>
                  </a:lnTo>
                  <a:lnTo>
                    <a:pt x="62744" y="148430"/>
                  </a:lnTo>
                  <a:lnTo>
                    <a:pt x="48170" y="144570"/>
                  </a:lnTo>
                  <a:lnTo>
                    <a:pt x="43471" y="129151"/>
                  </a:lnTo>
                  <a:lnTo>
                    <a:pt x="43931" y="120604"/>
                  </a:lnTo>
                  <a:lnTo>
                    <a:pt x="35855" y="117927"/>
                  </a:lnTo>
                  <a:lnTo>
                    <a:pt x="15536" y="91139"/>
                  </a:lnTo>
                  <a:lnTo>
                    <a:pt x="10188" y="77077"/>
                  </a:lnTo>
                  <a:lnTo>
                    <a:pt x="6518" y="72728"/>
                  </a:lnTo>
                  <a:lnTo>
                    <a:pt x="0" y="53314"/>
                  </a:lnTo>
                  <a:lnTo>
                    <a:pt x="21494" y="56121"/>
                  </a:lnTo>
                  <a:lnTo>
                    <a:pt x="27639" y="58958"/>
                  </a:lnTo>
                  <a:lnTo>
                    <a:pt x="34196" y="58445"/>
                  </a:lnTo>
                  <a:lnTo>
                    <a:pt x="45690" y="42844"/>
                  </a:lnTo>
                  <a:lnTo>
                    <a:pt x="63518" y="23036"/>
                  </a:lnTo>
                  <a:lnTo>
                    <a:pt x="70555" y="21180"/>
                  </a:lnTo>
                  <a:lnTo>
                    <a:pt x="73320" y="12792"/>
                  </a:lnTo>
                  <a:lnTo>
                    <a:pt x="84840" y="3213"/>
                  </a:lnTo>
                  <a:lnTo>
                    <a:pt x="99719" y="0"/>
                  </a:lnTo>
                  <a:lnTo>
                    <a:pt x="100533" y="9059"/>
                  </a:lnTo>
                  <a:lnTo>
                    <a:pt x="116758" y="8700"/>
                  </a:lnTo>
                  <a:lnTo>
                    <a:pt x="125492" y="13892"/>
                  </a:lnTo>
                  <a:lnTo>
                    <a:pt x="129357" y="19931"/>
                  </a:lnTo>
                  <a:lnTo>
                    <a:pt x="138501" y="21771"/>
                  </a:lnTo>
                  <a:lnTo>
                    <a:pt x="148139" y="29657"/>
                  </a:lnTo>
                  <a:lnTo>
                    <a:pt x="146375" y="60385"/>
                  </a:lnTo>
                  <a:lnTo>
                    <a:pt x="141566" y="77174"/>
                  </a:lnTo>
                  <a:lnTo>
                    <a:pt x="139572" y="95305"/>
                  </a:lnTo>
                  <a:lnTo>
                    <a:pt x="142190" y="102526"/>
                  </a:lnTo>
                  <a:lnTo>
                    <a:pt x="139048" y="116793"/>
                  </a:lnTo>
                  <a:lnTo>
                    <a:pt x="135994" y="118972"/>
                  </a:lnTo>
                  <a:lnTo>
                    <a:pt x="129713" y="136421"/>
                  </a:lnTo>
                  <a:lnTo>
                    <a:pt x="107577" y="16374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9" name="Polygon form 133"/>
            <p:cNvSpPr/>
            <p:nvPr/>
          </p:nvSpPr>
          <p:spPr>
            <a:xfrm>
              <a:off x="4230670" y="2953237"/>
              <a:ext cx="67853" cy="62079"/>
            </a:xfrm>
            <a:custGeom>
              <a:avLst/>
              <a:gdLst/>
              <a:ahLst/>
              <a:cxnLst/>
              <a:rect l="0" t="0" r="0" b="0"/>
              <a:pathLst>
                <a:path w="67853" h="62079">
                  <a:moveTo>
                    <a:pt x="55752" y="8610"/>
                  </a:moveTo>
                  <a:lnTo>
                    <a:pt x="61961" y="8464"/>
                  </a:lnTo>
                  <a:lnTo>
                    <a:pt x="58671" y="19143"/>
                  </a:lnTo>
                  <a:lnTo>
                    <a:pt x="67853" y="28326"/>
                  </a:lnTo>
                  <a:lnTo>
                    <a:pt x="66408" y="39718"/>
                  </a:lnTo>
                  <a:lnTo>
                    <a:pt x="62433" y="40837"/>
                  </a:lnTo>
                  <a:lnTo>
                    <a:pt x="59400" y="43082"/>
                  </a:lnTo>
                  <a:lnTo>
                    <a:pt x="54271" y="48763"/>
                  </a:lnTo>
                  <a:lnTo>
                    <a:pt x="52894" y="62079"/>
                  </a:lnTo>
                  <a:lnTo>
                    <a:pt x="36727" y="53114"/>
                  </a:lnTo>
                  <a:lnTo>
                    <a:pt x="29341" y="43099"/>
                  </a:lnTo>
                  <a:lnTo>
                    <a:pt x="22305" y="37827"/>
                  </a:lnTo>
                  <a:lnTo>
                    <a:pt x="13638" y="28894"/>
                  </a:lnTo>
                  <a:lnTo>
                    <a:pt x="9305" y="21452"/>
                  </a:lnTo>
                  <a:lnTo>
                    <a:pt x="0" y="10253"/>
                  </a:lnTo>
                  <a:lnTo>
                    <a:pt x="2794" y="195"/>
                  </a:lnTo>
                  <a:lnTo>
                    <a:pt x="9384" y="5674"/>
                  </a:lnTo>
                  <a:lnTo>
                    <a:pt x="12685" y="624"/>
                  </a:lnTo>
                  <a:lnTo>
                    <a:pt x="20632" y="0"/>
                  </a:lnTo>
                  <a:lnTo>
                    <a:pt x="35694" y="3839"/>
                  </a:lnTo>
                  <a:lnTo>
                    <a:pt x="47502" y="3361"/>
                  </a:lnTo>
                  <a:lnTo>
                    <a:pt x="55752" y="861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0" name="Polygon form 134"/>
            <p:cNvSpPr/>
            <p:nvPr/>
          </p:nvSpPr>
          <p:spPr>
            <a:xfrm>
              <a:off x="4334501" y="2686251"/>
              <a:ext cx="149022" cy="116221"/>
            </a:xfrm>
            <a:custGeom>
              <a:avLst/>
              <a:gdLst/>
              <a:ahLst/>
              <a:cxnLst/>
              <a:rect l="0" t="0" r="0" b="0"/>
              <a:pathLst>
                <a:path w="149022" h="116221">
                  <a:moveTo>
                    <a:pt x="0" y="55927"/>
                  </a:moveTo>
                  <a:lnTo>
                    <a:pt x="15396" y="55810"/>
                  </a:lnTo>
                  <a:lnTo>
                    <a:pt x="31204" y="46389"/>
                  </a:lnTo>
                  <a:lnTo>
                    <a:pt x="32660" y="32693"/>
                  </a:lnTo>
                  <a:lnTo>
                    <a:pt x="44259" y="24705"/>
                  </a:lnTo>
                  <a:lnTo>
                    <a:pt x="40937" y="13927"/>
                  </a:lnTo>
                  <a:lnTo>
                    <a:pt x="49726" y="9670"/>
                  </a:lnTo>
                  <a:lnTo>
                    <a:pt x="64765" y="0"/>
                  </a:lnTo>
                  <a:lnTo>
                    <a:pt x="82274" y="5682"/>
                  </a:lnTo>
                  <a:lnTo>
                    <a:pt x="85631" y="11621"/>
                  </a:lnTo>
                  <a:lnTo>
                    <a:pt x="93259" y="8552"/>
                  </a:lnTo>
                  <a:lnTo>
                    <a:pt x="109646" y="13944"/>
                  </a:lnTo>
                  <a:lnTo>
                    <a:pt x="113436" y="25235"/>
                  </a:lnTo>
                  <a:lnTo>
                    <a:pt x="111353" y="31826"/>
                  </a:lnTo>
                  <a:lnTo>
                    <a:pt x="124351" y="47391"/>
                  </a:lnTo>
                  <a:lnTo>
                    <a:pt x="131669" y="51638"/>
                  </a:lnTo>
                  <a:lnTo>
                    <a:pt x="131577" y="56022"/>
                  </a:lnTo>
                  <a:lnTo>
                    <a:pt x="143141" y="60007"/>
                  </a:lnTo>
                  <a:lnTo>
                    <a:pt x="149022" y="66331"/>
                  </a:lnTo>
                  <a:lnTo>
                    <a:pt x="143865" y="71765"/>
                  </a:lnTo>
                  <a:lnTo>
                    <a:pt x="130808" y="71240"/>
                  </a:lnTo>
                  <a:lnTo>
                    <a:pt x="128165" y="73569"/>
                  </a:lnTo>
                  <a:lnTo>
                    <a:pt x="133461" y="81495"/>
                  </a:lnTo>
                  <a:lnTo>
                    <a:pt x="140366" y="96866"/>
                  </a:lnTo>
                  <a:lnTo>
                    <a:pt x="126778" y="98624"/>
                  </a:lnTo>
                  <a:lnTo>
                    <a:pt x="122769" y="104041"/>
                  </a:lnTo>
                  <a:lnTo>
                    <a:pt x="123918" y="116221"/>
                  </a:lnTo>
                  <a:lnTo>
                    <a:pt x="117039" y="114032"/>
                  </a:lnTo>
                  <a:lnTo>
                    <a:pt x="102579" y="115512"/>
                  </a:lnTo>
                  <a:lnTo>
                    <a:pt x="97356" y="109957"/>
                  </a:lnTo>
                  <a:lnTo>
                    <a:pt x="91979" y="114297"/>
                  </a:lnTo>
                  <a:lnTo>
                    <a:pt x="85290" y="110936"/>
                  </a:lnTo>
                  <a:lnTo>
                    <a:pt x="72429" y="110715"/>
                  </a:lnTo>
                  <a:lnTo>
                    <a:pt x="53411" y="105281"/>
                  </a:lnTo>
                  <a:lnTo>
                    <a:pt x="36760" y="103704"/>
                  </a:lnTo>
                  <a:lnTo>
                    <a:pt x="24293" y="104472"/>
                  </a:lnTo>
                  <a:lnTo>
                    <a:pt x="16344" y="111175"/>
                  </a:lnTo>
                  <a:lnTo>
                    <a:pt x="8711" y="112252"/>
                  </a:lnTo>
                  <a:lnTo>
                    <a:pt x="6905" y="101511"/>
                  </a:lnTo>
                  <a:lnTo>
                    <a:pt x="360" y="90413"/>
                  </a:lnTo>
                  <a:lnTo>
                    <a:pt x="9317" y="85316"/>
                  </a:lnTo>
                  <a:lnTo>
                    <a:pt x="8017" y="75692"/>
                  </a:lnTo>
                  <a:lnTo>
                    <a:pt x="2246" y="66591"/>
                  </a:lnTo>
                  <a:lnTo>
                    <a:pt x="0" y="5592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1" name="Polygon form 135"/>
            <p:cNvSpPr/>
            <p:nvPr/>
          </p:nvSpPr>
          <p:spPr>
            <a:xfrm>
              <a:off x="4297508" y="3014143"/>
              <a:ext cx="33302" cy="73909"/>
            </a:xfrm>
            <a:custGeom>
              <a:avLst/>
              <a:gdLst/>
              <a:ahLst/>
              <a:cxnLst/>
              <a:rect l="0" t="0" r="0" b="0"/>
              <a:pathLst>
                <a:path w="33302" h="73909">
                  <a:moveTo>
                    <a:pt x="23221" y="19929"/>
                  </a:moveTo>
                  <a:lnTo>
                    <a:pt x="21766" y="28179"/>
                  </a:lnTo>
                  <a:lnTo>
                    <a:pt x="25219" y="38508"/>
                  </a:lnTo>
                  <a:lnTo>
                    <a:pt x="33063" y="44298"/>
                  </a:lnTo>
                  <a:lnTo>
                    <a:pt x="33302" y="50650"/>
                  </a:lnTo>
                  <a:lnTo>
                    <a:pt x="27893" y="54226"/>
                  </a:lnTo>
                  <a:lnTo>
                    <a:pt x="27544" y="62091"/>
                  </a:lnTo>
                  <a:lnTo>
                    <a:pt x="20346" y="73909"/>
                  </a:lnTo>
                  <a:lnTo>
                    <a:pt x="17186" y="72254"/>
                  </a:lnTo>
                  <a:lnTo>
                    <a:pt x="16372" y="66943"/>
                  </a:lnTo>
                  <a:lnTo>
                    <a:pt x="5880" y="58947"/>
                  </a:lnTo>
                  <a:lnTo>
                    <a:pt x="3361" y="47456"/>
                  </a:lnTo>
                  <a:lnTo>
                    <a:pt x="3416" y="30957"/>
                  </a:lnTo>
                  <a:lnTo>
                    <a:pt x="5144" y="23430"/>
                  </a:lnTo>
                  <a:lnTo>
                    <a:pt x="1860" y="19660"/>
                  </a:lnTo>
                  <a:lnTo>
                    <a:pt x="0" y="11989"/>
                  </a:lnTo>
                  <a:lnTo>
                    <a:pt x="6474" y="0"/>
                  </a:lnTo>
                  <a:lnTo>
                    <a:pt x="8001" y="4531"/>
                  </a:lnTo>
                  <a:lnTo>
                    <a:pt x="12488" y="2333"/>
                  </a:lnTo>
                  <a:lnTo>
                    <a:pt x="16810" y="8768"/>
                  </a:lnTo>
                  <a:lnTo>
                    <a:pt x="21216" y="11188"/>
                  </a:lnTo>
                  <a:lnTo>
                    <a:pt x="23221" y="1992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2" name="Polygon form 136"/>
            <p:cNvSpPr/>
            <p:nvPr/>
          </p:nvSpPr>
          <p:spPr>
            <a:xfrm>
              <a:off x="2228901" y="3576845"/>
              <a:ext cx="31668" cy="65797"/>
            </a:xfrm>
            <a:custGeom>
              <a:avLst/>
              <a:gdLst/>
              <a:ahLst/>
              <a:cxnLst/>
              <a:rect l="0" t="0" r="0" b="0"/>
              <a:pathLst>
                <a:path w="31668" h="65797">
                  <a:moveTo>
                    <a:pt x="9415" y="17035"/>
                  </a:moveTo>
                  <a:lnTo>
                    <a:pt x="9895" y="13306"/>
                  </a:lnTo>
                  <a:lnTo>
                    <a:pt x="12421" y="12207"/>
                  </a:lnTo>
                  <a:lnTo>
                    <a:pt x="15406" y="15300"/>
                  </a:lnTo>
                  <a:lnTo>
                    <a:pt x="24907" y="227"/>
                  </a:lnTo>
                  <a:lnTo>
                    <a:pt x="28616" y="0"/>
                  </a:lnTo>
                  <a:lnTo>
                    <a:pt x="28046" y="3712"/>
                  </a:lnTo>
                  <a:lnTo>
                    <a:pt x="31668" y="3932"/>
                  </a:lnTo>
                  <a:lnTo>
                    <a:pt x="30176" y="10800"/>
                  </a:lnTo>
                  <a:lnTo>
                    <a:pt x="25232" y="21651"/>
                  </a:lnTo>
                  <a:lnTo>
                    <a:pt x="26274" y="25610"/>
                  </a:lnTo>
                  <a:lnTo>
                    <a:pt x="22788" y="34606"/>
                  </a:lnTo>
                  <a:lnTo>
                    <a:pt x="23619" y="37058"/>
                  </a:lnTo>
                  <a:lnTo>
                    <a:pt x="19374" y="49786"/>
                  </a:lnTo>
                  <a:lnTo>
                    <a:pt x="14547" y="56404"/>
                  </a:lnTo>
                  <a:lnTo>
                    <a:pt x="10934" y="57121"/>
                  </a:lnTo>
                  <a:lnTo>
                    <a:pt x="5776" y="65797"/>
                  </a:lnTo>
                  <a:lnTo>
                    <a:pt x="0" y="65660"/>
                  </a:lnTo>
                  <a:lnTo>
                    <a:pt x="5959" y="37105"/>
                  </a:lnTo>
                  <a:lnTo>
                    <a:pt x="9415" y="1703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3" name="Polygon form 137"/>
            <p:cNvSpPr/>
            <p:nvPr/>
          </p:nvSpPr>
          <p:spPr>
            <a:xfrm>
              <a:off x="2598431" y="4288183"/>
              <a:ext cx="250958" cy="325729"/>
            </a:xfrm>
            <a:custGeom>
              <a:avLst/>
              <a:gdLst/>
              <a:ahLst/>
              <a:cxnLst/>
              <a:rect l="0" t="0" r="0" b="0"/>
              <a:pathLst>
                <a:path w="250958" h="325729">
                  <a:moveTo>
                    <a:pt x="160434" y="302719"/>
                  </a:moveTo>
                  <a:lnTo>
                    <a:pt x="138542" y="302199"/>
                  </a:lnTo>
                  <a:lnTo>
                    <a:pt x="134120" y="322238"/>
                  </a:lnTo>
                  <a:lnTo>
                    <a:pt x="120202" y="304668"/>
                  </a:lnTo>
                  <a:lnTo>
                    <a:pt x="94344" y="299242"/>
                  </a:lnTo>
                  <a:lnTo>
                    <a:pt x="81981" y="321988"/>
                  </a:lnTo>
                  <a:lnTo>
                    <a:pt x="68820" y="325729"/>
                  </a:lnTo>
                  <a:lnTo>
                    <a:pt x="55925" y="291777"/>
                  </a:lnTo>
                  <a:lnTo>
                    <a:pt x="41457" y="264222"/>
                  </a:lnTo>
                  <a:lnTo>
                    <a:pt x="44056" y="240091"/>
                  </a:lnTo>
                  <a:lnTo>
                    <a:pt x="32520" y="229812"/>
                  </a:lnTo>
                  <a:lnTo>
                    <a:pt x="27537" y="211962"/>
                  </a:lnTo>
                  <a:lnTo>
                    <a:pt x="15885" y="195274"/>
                  </a:lnTo>
                  <a:lnTo>
                    <a:pt x="24764" y="168230"/>
                  </a:lnTo>
                  <a:lnTo>
                    <a:pt x="14003" y="147509"/>
                  </a:lnTo>
                  <a:lnTo>
                    <a:pt x="17517" y="139078"/>
                  </a:lnTo>
                  <a:lnTo>
                    <a:pt x="13030" y="129928"/>
                  </a:lnTo>
                  <a:lnTo>
                    <a:pt x="19304" y="117386"/>
                  </a:lnTo>
                  <a:lnTo>
                    <a:pt x="17555" y="96239"/>
                  </a:lnTo>
                  <a:lnTo>
                    <a:pt x="16851" y="78757"/>
                  </a:lnTo>
                  <a:lnTo>
                    <a:pt x="20279" y="70286"/>
                  </a:lnTo>
                  <a:lnTo>
                    <a:pt x="0" y="30505"/>
                  </a:lnTo>
                  <a:lnTo>
                    <a:pt x="14717" y="32423"/>
                  </a:lnTo>
                  <a:lnTo>
                    <a:pt x="24750" y="31751"/>
                  </a:lnTo>
                  <a:lnTo>
                    <a:pt x="28538" y="24183"/>
                  </a:lnTo>
                  <a:lnTo>
                    <a:pt x="44921" y="13915"/>
                  </a:lnTo>
                  <a:lnTo>
                    <a:pt x="54591" y="4479"/>
                  </a:lnTo>
                  <a:lnTo>
                    <a:pt x="79961" y="0"/>
                  </a:lnTo>
                  <a:lnTo>
                    <a:pt x="79153" y="18600"/>
                  </a:lnTo>
                  <a:lnTo>
                    <a:pt x="82252" y="28099"/>
                  </a:lnTo>
                  <a:lnTo>
                    <a:pt x="81945" y="44732"/>
                  </a:lnTo>
                  <a:lnTo>
                    <a:pt x="104958" y="66641"/>
                  </a:lnTo>
                  <a:lnTo>
                    <a:pt x="127159" y="70434"/>
                  </a:lnTo>
                  <a:lnTo>
                    <a:pt x="135611" y="79570"/>
                  </a:lnTo>
                  <a:lnTo>
                    <a:pt x="149211" y="84288"/>
                  </a:lnTo>
                  <a:lnTo>
                    <a:pt x="157895" y="91352"/>
                  </a:lnTo>
                  <a:lnTo>
                    <a:pt x="170135" y="90941"/>
                  </a:lnTo>
                  <a:lnTo>
                    <a:pt x="182082" y="98106"/>
                  </a:lnTo>
                  <a:lnTo>
                    <a:pt x="184200" y="112357"/>
                  </a:lnTo>
                  <a:lnTo>
                    <a:pt x="188646" y="119505"/>
                  </a:lnTo>
                  <a:lnTo>
                    <a:pt x="189892" y="130137"/>
                  </a:lnTo>
                  <a:lnTo>
                    <a:pt x="184261" y="130634"/>
                  </a:lnTo>
                  <a:lnTo>
                    <a:pt x="194550" y="159235"/>
                  </a:lnTo>
                  <a:lnTo>
                    <a:pt x="231803" y="159665"/>
                  </a:lnTo>
                  <a:lnTo>
                    <a:pt x="230391" y="173930"/>
                  </a:lnTo>
                  <a:lnTo>
                    <a:pt x="233473" y="183612"/>
                  </a:lnTo>
                  <a:lnTo>
                    <a:pt x="244758" y="190347"/>
                  </a:lnTo>
                  <a:lnTo>
                    <a:pt x="250958" y="205568"/>
                  </a:lnTo>
                  <a:lnTo>
                    <a:pt x="249696" y="225004"/>
                  </a:lnTo>
                  <a:lnTo>
                    <a:pt x="245673" y="235878"/>
                  </a:lnTo>
                  <a:lnTo>
                    <a:pt x="249192" y="249865"/>
                  </a:lnTo>
                  <a:lnTo>
                    <a:pt x="243812" y="255064"/>
                  </a:lnTo>
                  <a:lnTo>
                    <a:pt x="242560" y="247486"/>
                  </a:lnTo>
                  <a:lnTo>
                    <a:pt x="223146" y="235233"/>
                  </a:lnTo>
                  <a:lnTo>
                    <a:pt x="205251" y="235222"/>
                  </a:lnTo>
                  <a:lnTo>
                    <a:pt x="172651" y="243049"/>
                  </a:lnTo>
                  <a:lnTo>
                    <a:pt x="166282" y="264947"/>
                  </a:lnTo>
                  <a:lnTo>
                    <a:pt x="167602" y="278226"/>
                  </a:lnTo>
                  <a:lnTo>
                    <a:pt x="164282" y="307929"/>
                  </a:lnTo>
                  <a:lnTo>
                    <a:pt x="160434" y="30271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4" name="Polygon form 138"/>
            <p:cNvSpPr/>
            <p:nvPr/>
          </p:nvSpPr>
          <p:spPr>
            <a:xfrm>
              <a:off x="2505108" y="3916587"/>
              <a:ext cx="771868" cy="957735"/>
            </a:xfrm>
            <a:custGeom>
              <a:avLst/>
              <a:gdLst/>
              <a:ahLst/>
              <a:cxnLst/>
              <a:rect l="0" t="0" r="0" b="0"/>
              <a:pathLst>
                <a:path w="771868" h="957735">
                  <a:moveTo>
                    <a:pt x="385352" y="873012"/>
                  </a:moveTo>
                  <a:lnTo>
                    <a:pt x="404104" y="838916"/>
                  </a:lnTo>
                  <a:lnTo>
                    <a:pt x="421151" y="814588"/>
                  </a:lnTo>
                  <a:lnTo>
                    <a:pt x="432105" y="804307"/>
                  </a:lnTo>
                  <a:lnTo>
                    <a:pt x="445782" y="790432"/>
                  </a:lnTo>
                  <a:lnTo>
                    <a:pt x="443224" y="770864"/>
                  </a:lnTo>
                  <a:lnTo>
                    <a:pt x="431694" y="756934"/>
                  </a:lnTo>
                  <a:lnTo>
                    <a:pt x="423049" y="761840"/>
                  </a:lnTo>
                  <a:lnTo>
                    <a:pt x="424682" y="747612"/>
                  </a:lnTo>
                  <a:lnTo>
                    <a:pt x="425179" y="733060"/>
                  </a:lnTo>
                  <a:lnTo>
                    <a:pt x="423318" y="719582"/>
                  </a:lnTo>
                  <a:lnTo>
                    <a:pt x="415882" y="715276"/>
                  </a:lnTo>
                  <a:lnTo>
                    <a:pt x="409316" y="719393"/>
                  </a:lnTo>
                  <a:lnTo>
                    <a:pt x="402094" y="718456"/>
                  </a:lnTo>
                  <a:lnTo>
                    <a:pt x="398567" y="709059"/>
                  </a:lnTo>
                  <a:lnTo>
                    <a:pt x="393764" y="686606"/>
                  </a:lnTo>
                  <a:lnTo>
                    <a:pt x="389231" y="679347"/>
                  </a:lnTo>
                  <a:lnTo>
                    <a:pt x="375482" y="672962"/>
                  </a:lnTo>
                  <a:lnTo>
                    <a:pt x="368332" y="677932"/>
                  </a:lnTo>
                  <a:lnTo>
                    <a:pt x="347570" y="673631"/>
                  </a:lnTo>
                  <a:lnTo>
                    <a:pt x="344503" y="640226"/>
                  </a:lnTo>
                  <a:lnTo>
                    <a:pt x="337135" y="626660"/>
                  </a:lnTo>
                  <a:lnTo>
                    <a:pt x="342515" y="621462"/>
                  </a:lnTo>
                  <a:lnTo>
                    <a:pt x="338997" y="607475"/>
                  </a:lnTo>
                  <a:lnTo>
                    <a:pt x="343020" y="596600"/>
                  </a:lnTo>
                  <a:lnTo>
                    <a:pt x="344282" y="577164"/>
                  </a:lnTo>
                  <a:lnTo>
                    <a:pt x="338081" y="561944"/>
                  </a:lnTo>
                  <a:lnTo>
                    <a:pt x="326797" y="555208"/>
                  </a:lnTo>
                  <a:lnTo>
                    <a:pt x="323714" y="545527"/>
                  </a:lnTo>
                  <a:lnTo>
                    <a:pt x="325127" y="531261"/>
                  </a:lnTo>
                  <a:lnTo>
                    <a:pt x="287873" y="530832"/>
                  </a:lnTo>
                  <a:lnTo>
                    <a:pt x="277585" y="502231"/>
                  </a:lnTo>
                  <a:lnTo>
                    <a:pt x="283215" y="501734"/>
                  </a:lnTo>
                  <a:lnTo>
                    <a:pt x="281969" y="491101"/>
                  </a:lnTo>
                  <a:lnTo>
                    <a:pt x="277524" y="483953"/>
                  </a:lnTo>
                  <a:lnTo>
                    <a:pt x="275405" y="469702"/>
                  </a:lnTo>
                  <a:lnTo>
                    <a:pt x="263458" y="462538"/>
                  </a:lnTo>
                  <a:lnTo>
                    <a:pt x="251218" y="462948"/>
                  </a:lnTo>
                  <a:lnTo>
                    <a:pt x="242534" y="455884"/>
                  </a:lnTo>
                  <a:lnTo>
                    <a:pt x="228934" y="451166"/>
                  </a:lnTo>
                  <a:lnTo>
                    <a:pt x="220482" y="442030"/>
                  </a:lnTo>
                  <a:lnTo>
                    <a:pt x="198281" y="438237"/>
                  </a:lnTo>
                  <a:lnTo>
                    <a:pt x="175268" y="416328"/>
                  </a:lnTo>
                  <a:lnTo>
                    <a:pt x="175575" y="399695"/>
                  </a:lnTo>
                  <a:lnTo>
                    <a:pt x="172476" y="390196"/>
                  </a:lnTo>
                  <a:lnTo>
                    <a:pt x="173285" y="371596"/>
                  </a:lnTo>
                  <a:lnTo>
                    <a:pt x="147915" y="376075"/>
                  </a:lnTo>
                  <a:lnTo>
                    <a:pt x="138244" y="385511"/>
                  </a:lnTo>
                  <a:lnTo>
                    <a:pt x="121861" y="395779"/>
                  </a:lnTo>
                  <a:lnTo>
                    <a:pt x="118073" y="403348"/>
                  </a:lnTo>
                  <a:lnTo>
                    <a:pt x="108040" y="404019"/>
                  </a:lnTo>
                  <a:lnTo>
                    <a:pt x="93323" y="402101"/>
                  </a:lnTo>
                  <a:lnTo>
                    <a:pt x="82629" y="406530"/>
                  </a:lnTo>
                  <a:lnTo>
                    <a:pt x="73497" y="403789"/>
                  </a:lnTo>
                  <a:lnTo>
                    <a:pt x="71963" y="365951"/>
                  </a:lnTo>
                  <a:lnTo>
                    <a:pt x="56936" y="380820"/>
                  </a:lnTo>
                  <a:lnTo>
                    <a:pt x="39595" y="380388"/>
                  </a:lnTo>
                  <a:lnTo>
                    <a:pt x="31202" y="367172"/>
                  </a:lnTo>
                  <a:lnTo>
                    <a:pt x="18082" y="365878"/>
                  </a:lnTo>
                  <a:lnTo>
                    <a:pt x="21474" y="355112"/>
                  </a:lnTo>
                  <a:lnTo>
                    <a:pt x="9554" y="340039"/>
                  </a:lnTo>
                  <a:lnTo>
                    <a:pt x="0" y="317620"/>
                  </a:lnTo>
                  <a:lnTo>
                    <a:pt x="4926" y="313002"/>
                  </a:lnTo>
                  <a:lnTo>
                    <a:pt x="4328" y="302448"/>
                  </a:lnTo>
                  <a:lnTo>
                    <a:pt x="15848" y="295136"/>
                  </a:lnTo>
                  <a:lnTo>
                    <a:pt x="13233" y="281646"/>
                  </a:lnTo>
                  <a:lnTo>
                    <a:pt x="17868" y="272920"/>
                  </a:lnTo>
                  <a:lnTo>
                    <a:pt x="18812" y="261256"/>
                  </a:lnTo>
                  <a:lnTo>
                    <a:pt x="40717" y="244132"/>
                  </a:lnTo>
                  <a:lnTo>
                    <a:pt x="56713" y="239247"/>
                  </a:lnTo>
                  <a:lnTo>
                    <a:pt x="59237" y="235486"/>
                  </a:lnTo>
                  <a:lnTo>
                    <a:pt x="77039" y="236565"/>
                  </a:lnTo>
                  <a:lnTo>
                    <a:pt x="84465" y="168264"/>
                  </a:lnTo>
                  <a:lnTo>
                    <a:pt x="84828" y="157467"/>
                  </a:lnTo>
                  <a:lnTo>
                    <a:pt x="81651" y="143214"/>
                  </a:lnTo>
                  <a:lnTo>
                    <a:pt x="72870" y="134132"/>
                  </a:lnTo>
                  <a:lnTo>
                    <a:pt x="72994" y="116034"/>
                  </a:lnTo>
                  <a:lnTo>
                    <a:pt x="84130" y="111940"/>
                  </a:lnTo>
                  <a:lnTo>
                    <a:pt x="88065" y="114519"/>
                  </a:lnTo>
                  <a:lnTo>
                    <a:pt x="88786" y="104986"/>
                  </a:lnTo>
                  <a:lnTo>
                    <a:pt x="77239" y="102398"/>
                  </a:lnTo>
                  <a:lnTo>
                    <a:pt x="77153" y="86814"/>
                  </a:lnTo>
                  <a:lnTo>
                    <a:pt x="115602" y="87447"/>
                  </a:lnTo>
                  <a:lnTo>
                    <a:pt x="122241" y="78893"/>
                  </a:lnTo>
                  <a:lnTo>
                    <a:pt x="127621" y="86786"/>
                  </a:lnTo>
                  <a:lnTo>
                    <a:pt x="131324" y="101446"/>
                  </a:lnTo>
                  <a:lnTo>
                    <a:pt x="135074" y="98390"/>
                  </a:lnTo>
                  <a:lnTo>
                    <a:pt x="145853" y="111535"/>
                  </a:lnTo>
                  <a:lnTo>
                    <a:pt x="161209" y="109940"/>
                  </a:lnTo>
                  <a:lnTo>
                    <a:pt x="165078" y="102353"/>
                  </a:lnTo>
                  <a:lnTo>
                    <a:pt x="179805" y="96584"/>
                  </a:lnTo>
                  <a:lnTo>
                    <a:pt x="187970" y="92528"/>
                  </a:lnTo>
                  <a:lnTo>
                    <a:pt x="190382" y="82039"/>
                  </a:lnTo>
                  <a:lnTo>
                    <a:pt x="204574" y="75022"/>
                  </a:lnTo>
                  <a:lnTo>
                    <a:pt x="203586" y="69816"/>
                  </a:lnTo>
                  <a:lnTo>
                    <a:pt x="186904" y="67643"/>
                  </a:lnTo>
                  <a:lnTo>
                    <a:pt x="184456" y="52029"/>
                  </a:lnTo>
                  <a:lnTo>
                    <a:pt x="185634" y="35418"/>
                  </a:lnTo>
                  <a:lnTo>
                    <a:pt x="176976" y="28955"/>
                  </a:lnTo>
                  <a:lnTo>
                    <a:pt x="180734" y="26690"/>
                  </a:lnTo>
                  <a:lnTo>
                    <a:pt x="195246" y="29925"/>
                  </a:lnTo>
                  <a:lnTo>
                    <a:pt x="210768" y="36179"/>
                  </a:lnTo>
                  <a:lnTo>
                    <a:pt x="216608" y="30351"/>
                  </a:lnTo>
                  <a:lnTo>
                    <a:pt x="230889" y="26573"/>
                  </a:lnTo>
                  <a:lnTo>
                    <a:pt x="253196" y="17416"/>
                  </a:lnTo>
                  <a:lnTo>
                    <a:pt x="260684" y="8022"/>
                  </a:lnTo>
                  <a:lnTo>
                    <a:pt x="258295" y="1038"/>
                  </a:lnTo>
                  <a:lnTo>
                    <a:pt x="268575" y="0"/>
                  </a:lnTo>
                  <a:lnTo>
                    <a:pt x="272980" y="5713"/>
                  </a:lnTo>
                  <a:lnTo>
                    <a:pt x="270095" y="16542"/>
                  </a:lnTo>
                  <a:lnTo>
                    <a:pt x="276764" y="20312"/>
                  </a:lnTo>
                  <a:lnTo>
                    <a:pt x="280991" y="31802"/>
                  </a:lnTo>
                  <a:lnTo>
                    <a:pt x="275319" y="40478"/>
                  </a:lnTo>
                  <a:lnTo>
                    <a:pt x="271768" y="61486"/>
                  </a:lnTo>
                  <a:lnTo>
                    <a:pt x="276626" y="73981"/>
                  </a:lnTo>
                  <a:lnTo>
                    <a:pt x="277915" y="85408"/>
                  </a:lnTo>
                  <a:lnTo>
                    <a:pt x="289948" y="97006"/>
                  </a:lnTo>
                  <a:lnTo>
                    <a:pt x="299627" y="98242"/>
                  </a:lnTo>
                  <a:lnTo>
                    <a:pt x="301849" y="93414"/>
                  </a:lnTo>
                  <a:lnTo>
                    <a:pt x="308096" y="92357"/>
                  </a:lnTo>
                  <a:lnTo>
                    <a:pt x="317068" y="88046"/>
                  </a:lnTo>
                  <a:lnTo>
                    <a:pt x="323555" y="81503"/>
                  </a:lnTo>
                  <a:lnTo>
                    <a:pt x="334448" y="83612"/>
                  </a:lnTo>
                  <a:lnTo>
                    <a:pt x="339260" y="82739"/>
                  </a:lnTo>
                  <a:lnTo>
                    <a:pt x="349969" y="84773"/>
                  </a:lnTo>
                  <a:lnTo>
                    <a:pt x="351803" y="79746"/>
                  </a:lnTo>
                  <a:lnTo>
                    <a:pt x="348552" y="74846"/>
                  </a:lnTo>
                  <a:lnTo>
                    <a:pt x="350623" y="67721"/>
                  </a:lnTo>
                  <a:lnTo>
                    <a:pt x="358556" y="69926"/>
                  </a:lnTo>
                  <a:lnTo>
                    <a:pt x="367908" y="67432"/>
                  </a:lnTo>
                  <a:lnTo>
                    <a:pt x="379141" y="72668"/>
                  </a:lnTo>
                  <a:lnTo>
                    <a:pt x="387697" y="77757"/>
                  </a:lnTo>
                  <a:lnTo>
                    <a:pt x="393888" y="71104"/>
                  </a:lnTo>
                  <a:lnTo>
                    <a:pt x="398289" y="72141"/>
                  </a:lnTo>
                  <a:lnTo>
                    <a:pt x="400897" y="79063"/>
                  </a:lnTo>
                  <a:lnTo>
                    <a:pt x="410366" y="77325"/>
                  </a:lnTo>
                  <a:lnTo>
                    <a:pt x="418046" y="68011"/>
                  </a:lnTo>
                  <a:lnTo>
                    <a:pt x="424384" y="49944"/>
                  </a:lnTo>
                  <a:lnTo>
                    <a:pt x="436494" y="27517"/>
                  </a:lnTo>
                  <a:lnTo>
                    <a:pt x="443236" y="26381"/>
                  </a:lnTo>
                  <a:lnTo>
                    <a:pt x="447835" y="39966"/>
                  </a:lnTo>
                  <a:lnTo>
                    <a:pt x="458281" y="82886"/>
                  </a:lnTo>
                  <a:lnTo>
                    <a:pt x="468798" y="86950"/>
                  </a:lnTo>
                  <a:lnTo>
                    <a:pt x="469210" y="103873"/>
                  </a:lnTo>
                  <a:lnTo>
                    <a:pt x="454296" y="124051"/>
                  </a:lnTo>
                  <a:lnTo>
                    <a:pt x="460433" y="131443"/>
                  </a:lnTo>
                  <a:lnTo>
                    <a:pt x="495332" y="135288"/>
                  </a:lnTo>
                  <a:lnTo>
                    <a:pt x="496134" y="159838"/>
                  </a:lnTo>
                  <a:lnTo>
                    <a:pt x="511055" y="143759"/>
                  </a:lnTo>
                  <a:lnTo>
                    <a:pt x="535928" y="152540"/>
                  </a:lnTo>
                  <a:lnTo>
                    <a:pt x="568799" y="167442"/>
                  </a:lnTo>
                  <a:lnTo>
                    <a:pt x="578553" y="181748"/>
                  </a:lnTo>
                  <a:lnTo>
                    <a:pt x="575466" y="195279"/>
                  </a:lnTo>
                  <a:lnTo>
                    <a:pt x="598325" y="187710"/>
                  </a:lnTo>
                  <a:lnTo>
                    <a:pt x="636874" y="200548"/>
                  </a:lnTo>
                  <a:lnTo>
                    <a:pt x="666340" y="199543"/>
                  </a:lnTo>
                  <a:lnTo>
                    <a:pt x="695768" y="219645"/>
                  </a:lnTo>
                  <a:lnTo>
                    <a:pt x="721399" y="246855"/>
                  </a:lnTo>
                  <a:lnTo>
                    <a:pt x="736713" y="253830"/>
                  </a:lnTo>
                  <a:lnTo>
                    <a:pt x="753584" y="254756"/>
                  </a:lnTo>
                  <a:lnTo>
                    <a:pt x="760872" y="262405"/>
                  </a:lnTo>
                  <a:lnTo>
                    <a:pt x="768232" y="293339"/>
                  </a:lnTo>
                  <a:lnTo>
                    <a:pt x="771868" y="308034"/>
                  </a:lnTo>
                  <a:lnTo>
                    <a:pt x="765214" y="348258"/>
                  </a:lnTo>
                  <a:lnTo>
                    <a:pt x="755763" y="364184"/>
                  </a:lnTo>
                  <a:lnTo>
                    <a:pt x="729435" y="398193"/>
                  </a:lnTo>
                  <a:lnTo>
                    <a:pt x="718193" y="425787"/>
                  </a:lnTo>
                  <a:lnTo>
                    <a:pt x="704770" y="446998"/>
                  </a:lnTo>
                  <a:lnTo>
                    <a:pt x="699914" y="447513"/>
                  </a:lnTo>
                  <a:lnTo>
                    <a:pt x="695424" y="465470"/>
                  </a:lnTo>
                  <a:lnTo>
                    <a:pt x="699500" y="511075"/>
                  </a:lnTo>
                  <a:lnTo>
                    <a:pt x="696579" y="548653"/>
                  </a:lnTo>
                  <a:lnTo>
                    <a:pt x="695666" y="564727"/>
                  </a:lnTo>
                  <a:lnTo>
                    <a:pt x="690265" y="574401"/>
                  </a:lnTo>
                  <a:lnTo>
                    <a:pt x="689381" y="606988"/>
                  </a:lnTo>
                  <a:lnTo>
                    <a:pt x="672598" y="639026"/>
                  </a:lnTo>
                  <a:lnTo>
                    <a:pt x="671636" y="664223"/>
                  </a:lnTo>
                  <a:lnTo>
                    <a:pt x="657182" y="675002"/>
                  </a:lnTo>
                  <a:lnTo>
                    <a:pt x="654165" y="689670"/>
                  </a:lnTo>
                  <a:lnTo>
                    <a:pt x="633460" y="689932"/>
                  </a:lnTo>
                  <a:lnTo>
                    <a:pt x="604506" y="699784"/>
                  </a:lnTo>
                  <a:lnTo>
                    <a:pt x="592322" y="710862"/>
                  </a:lnTo>
                  <a:lnTo>
                    <a:pt x="571880" y="718363"/>
                  </a:lnTo>
                  <a:lnTo>
                    <a:pt x="551932" y="738213"/>
                  </a:lnTo>
                  <a:lnTo>
                    <a:pt x="539055" y="762748"/>
                  </a:lnTo>
                  <a:lnTo>
                    <a:pt x="538767" y="781041"/>
                  </a:lnTo>
                  <a:lnTo>
                    <a:pt x="543749" y="794463"/>
                  </a:lnTo>
                  <a:lnTo>
                    <a:pt x="543760" y="819205"/>
                  </a:lnTo>
                  <a:lnTo>
                    <a:pt x="541275" y="831213"/>
                  </a:lnTo>
                  <a:lnTo>
                    <a:pt x="530293" y="844946"/>
                  </a:lnTo>
                  <a:lnTo>
                    <a:pt x="516645" y="888421"/>
                  </a:lnTo>
                  <a:lnTo>
                    <a:pt x="503774" y="908208"/>
                  </a:lnTo>
                  <a:lnTo>
                    <a:pt x="493325" y="919961"/>
                  </a:lnTo>
                  <a:lnTo>
                    <a:pt x="489266" y="943427"/>
                  </a:lnTo>
                  <a:lnTo>
                    <a:pt x="479880" y="957735"/>
                  </a:lnTo>
                  <a:lnTo>
                    <a:pt x="472167" y="944039"/>
                  </a:lnTo>
                  <a:lnTo>
                    <a:pt x="478029" y="932221"/>
                  </a:lnTo>
                  <a:lnTo>
                    <a:pt x="464344" y="915880"/>
                  </a:lnTo>
                  <a:lnTo>
                    <a:pt x="447440" y="902757"/>
                  </a:lnTo>
                  <a:lnTo>
                    <a:pt x="425606" y="887597"/>
                  </a:lnTo>
                  <a:lnTo>
                    <a:pt x="418883" y="888501"/>
                  </a:lnTo>
                  <a:lnTo>
                    <a:pt x="396875" y="870065"/>
                  </a:lnTo>
                  <a:lnTo>
                    <a:pt x="385352" y="873012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5" name="Polygon form 139"/>
            <p:cNvSpPr/>
            <p:nvPr/>
          </p:nvSpPr>
          <p:spPr>
            <a:xfrm>
              <a:off x="6211465" y="3902132"/>
              <a:ext cx="23058" cy="38189"/>
            </a:xfrm>
            <a:custGeom>
              <a:avLst/>
              <a:gdLst/>
              <a:ahLst/>
              <a:cxnLst/>
              <a:rect l="0" t="0" r="0" b="0"/>
              <a:pathLst>
                <a:path w="23058" h="38189">
                  <a:moveTo>
                    <a:pt x="0" y="24606"/>
                  </a:moveTo>
                  <a:lnTo>
                    <a:pt x="7229" y="14656"/>
                  </a:lnTo>
                  <a:lnTo>
                    <a:pt x="23058" y="0"/>
                  </a:lnTo>
                  <a:lnTo>
                    <a:pt x="23010" y="13020"/>
                  </a:lnTo>
                  <a:lnTo>
                    <a:pt x="22832" y="29902"/>
                  </a:lnTo>
                  <a:lnTo>
                    <a:pt x="13370" y="29159"/>
                  </a:lnTo>
                  <a:lnTo>
                    <a:pt x="9694" y="38189"/>
                  </a:lnTo>
                  <a:lnTo>
                    <a:pt x="0" y="2460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6" name="Polygon form 140"/>
            <p:cNvSpPr/>
            <p:nvPr/>
          </p:nvSpPr>
          <p:spPr>
            <a:xfrm>
              <a:off x="5624508" y="3328528"/>
              <a:ext cx="62900" cy="39907"/>
            </a:xfrm>
            <a:custGeom>
              <a:avLst/>
              <a:gdLst/>
              <a:ahLst/>
              <a:cxnLst/>
              <a:rect l="0" t="0" r="0" b="0"/>
              <a:pathLst>
                <a:path w="62900" h="39907">
                  <a:moveTo>
                    <a:pt x="50255" y="11813"/>
                  </a:moveTo>
                  <a:lnTo>
                    <a:pt x="60010" y="19520"/>
                  </a:lnTo>
                  <a:lnTo>
                    <a:pt x="62900" y="35076"/>
                  </a:lnTo>
                  <a:lnTo>
                    <a:pt x="47924" y="36485"/>
                  </a:lnTo>
                  <a:lnTo>
                    <a:pt x="31775" y="35472"/>
                  </a:lnTo>
                  <a:lnTo>
                    <a:pt x="21101" y="39907"/>
                  </a:lnTo>
                  <a:lnTo>
                    <a:pt x="1713" y="31071"/>
                  </a:lnTo>
                  <a:lnTo>
                    <a:pt x="0" y="26049"/>
                  </a:lnTo>
                  <a:lnTo>
                    <a:pt x="7277" y="6824"/>
                  </a:lnTo>
                  <a:lnTo>
                    <a:pt x="15516" y="0"/>
                  </a:lnTo>
                  <a:lnTo>
                    <a:pt x="30337" y="5232"/>
                  </a:lnTo>
                  <a:lnTo>
                    <a:pt x="40278" y="5404"/>
                  </a:lnTo>
                  <a:lnTo>
                    <a:pt x="50255" y="11813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7" name="Polygon form 141"/>
            <p:cNvSpPr/>
            <p:nvPr/>
          </p:nvSpPr>
          <p:spPr>
            <a:xfrm>
              <a:off x="4337827" y="4473851"/>
              <a:ext cx="185535" cy="221164"/>
            </a:xfrm>
            <a:custGeom>
              <a:avLst/>
              <a:gdLst/>
              <a:ahLst/>
              <a:cxnLst/>
              <a:rect l="0" t="0" r="0" b="0"/>
              <a:pathLst>
                <a:path w="185535" h="221164">
                  <a:moveTo>
                    <a:pt x="117834" y="21247"/>
                  </a:moveTo>
                  <a:lnTo>
                    <a:pt x="121504" y="25596"/>
                  </a:lnTo>
                  <a:lnTo>
                    <a:pt x="126852" y="39658"/>
                  </a:lnTo>
                  <a:lnTo>
                    <a:pt x="147171" y="66446"/>
                  </a:lnTo>
                  <a:lnTo>
                    <a:pt x="155247" y="69123"/>
                  </a:lnTo>
                  <a:lnTo>
                    <a:pt x="154787" y="77671"/>
                  </a:lnTo>
                  <a:lnTo>
                    <a:pt x="159486" y="93089"/>
                  </a:lnTo>
                  <a:lnTo>
                    <a:pt x="174060" y="96949"/>
                  </a:lnTo>
                  <a:lnTo>
                    <a:pt x="185535" y="108023"/>
                  </a:lnTo>
                  <a:lnTo>
                    <a:pt x="157310" y="125599"/>
                  </a:lnTo>
                  <a:lnTo>
                    <a:pt x="138993" y="143515"/>
                  </a:lnTo>
                  <a:lnTo>
                    <a:pt x="131576" y="159591"/>
                  </a:lnTo>
                  <a:lnTo>
                    <a:pt x="125251" y="168630"/>
                  </a:lnTo>
                  <a:lnTo>
                    <a:pt x="114797" y="170465"/>
                  </a:lnTo>
                  <a:lnTo>
                    <a:pt x="110685" y="182016"/>
                  </a:lnTo>
                  <a:lnTo>
                    <a:pt x="108255" y="189549"/>
                  </a:lnTo>
                  <a:lnTo>
                    <a:pt x="95779" y="195064"/>
                  </a:lnTo>
                  <a:lnTo>
                    <a:pt x="80469" y="193717"/>
                  </a:lnTo>
                  <a:lnTo>
                    <a:pt x="71866" y="186854"/>
                  </a:lnTo>
                  <a:lnTo>
                    <a:pt x="64069" y="183842"/>
                  </a:lnTo>
                  <a:lnTo>
                    <a:pt x="54492" y="189366"/>
                  </a:lnTo>
                  <a:lnTo>
                    <a:pt x="49157" y="200911"/>
                  </a:lnTo>
                  <a:lnTo>
                    <a:pt x="39772" y="208106"/>
                  </a:lnTo>
                  <a:lnTo>
                    <a:pt x="29687" y="218815"/>
                  </a:lnTo>
                  <a:lnTo>
                    <a:pt x="16047" y="221164"/>
                  </a:lnTo>
                  <a:lnTo>
                    <a:pt x="12334" y="212639"/>
                  </a:lnTo>
                  <a:lnTo>
                    <a:pt x="14909" y="197921"/>
                  </a:lnTo>
                  <a:lnTo>
                    <a:pt x="4932" y="174858"/>
                  </a:lnTo>
                  <a:lnTo>
                    <a:pt x="0" y="171188"/>
                  </a:lnTo>
                  <a:lnTo>
                    <a:pt x="3397" y="100626"/>
                  </a:lnTo>
                  <a:lnTo>
                    <a:pt x="22306" y="99913"/>
                  </a:lnTo>
                  <a:lnTo>
                    <a:pt x="26603" y="13769"/>
                  </a:lnTo>
                  <a:lnTo>
                    <a:pt x="41021" y="13056"/>
                  </a:lnTo>
                  <a:lnTo>
                    <a:pt x="71183" y="4772"/>
                  </a:lnTo>
                  <a:lnTo>
                    <a:pt x="78136" y="14797"/>
                  </a:lnTo>
                  <a:lnTo>
                    <a:pt x="90899" y="5394"/>
                  </a:lnTo>
                  <a:lnTo>
                    <a:pt x="96768" y="5380"/>
                  </a:lnTo>
                  <a:lnTo>
                    <a:pt x="107921" y="0"/>
                  </a:lnTo>
                  <a:lnTo>
                    <a:pt x="111316" y="1834"/>
                  </a:lnTo>
                  <a:lnTo>
                    <a:pt x="117834" y="2124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8" name="Polygon form 142"/>
            <p:cNvSpPr/>
            <p:nvPr/>
          </p:nvSpPr>
          <p:spPr>
            <a:xfrm>
              <a:off x="4245176" y="3776418"/>
              <a:ext cx="254554" cy="214894"/>
            </a:xfrm>
            <a:custGeom>
              <a:avLst/>
              <a:gdLst/>
              <a:ahLst/>
              <a:cxnLst/>
              <a:rect l="0" t="0" r="0" b="0"/>
              <a:pathLst>
                <a:path w="254554" h="214894">
                  <a:moveTo>
                    <a:pt x="15682" y="90376"/>
                  </a:moveTo>
                  <a:lnTo>
                    <a:pt x="31925" y="88530"/>
                  </a:lnTo>
                  <a:lnTo>
                    <a:pt x="35472" y="82308"/>
                  </a:lnTo>
                  <a:lnTo>
                    <a:pt x="38736" y="82773"/>
                  </a:lnTo>
                  <a:lnTo>
                    <a:pt x="43720" y="88236"/>
                  </a:lnTo>
                  <a:lnTo>
                    <a:pt x="68354" y="78937"/>
                  </a:lnTo>
                  <a:lnTo>
                    <a:pt x="76561" y="69481"/>
                  </a:lnTo>
                  <a:lnTo>
                    <a:pt x="86673" y="61004"/>
                  </a:lnTo>
                  <a:lnTo>
                    <a:pt x="84584" y="52498"/>
                  </a:lnTo>
                  <a:lnTo>
                    <a:pt x="90084" y="50260"/>
                  </a:lnTo>
                  <a:lnTo>
                    <a:pt x="109076" y="51710"/>
                  </a:lnTo>
                  <a:lnTo>
                    <a:pt x="127339" y="40450"/>
                  </a:lnTo>
                  <a:lnTo>
                    <a:pt x="140943" y="14007"/>
                  </a:lnTo>
                  <a:lnTo>
                    <a:pt x="150648" y="4175"/>
                  </a:lnTo>
                  <a:lnTo>
                    <a:pt x="162943" y="0"/>
                  </a:lnTo>
                  <a:lnTo>
                    <a:pt x="165430" y="10348"/>
                  </a:lnTo>
                  <a:lnTo>
                    <a:pt x="177112" y="25439"/>
                  </a:lnTo>
                  <a:lnTo>
                    <a:pt x="177405" y="35316"/>
                  </a:lnTo>
                  <a:lnTo>
                    <a:pt x="174444" y="45401"/>
                  </a:lnTo>
                  <a:lnTo>
                    <a:pt x="175870" y="52920"/>
                  </a:lnTo>
                  <a:lnTo>
                    <a:pt x="182830" y="59869"/>
                  </a:lnTo>
                  <a:lnTo>
                    <a:pt x="198017" y="70405"/>
                  </a:lnTo>
                  <a:lnTo>
                    <a:pt x="208982" y="80158"/>
                  </a:lnTo>
                  <a:lnTo>
                    <a:pt x="209317" y="88029"/>
                  </a:lnTo>
                  <a:lnTo>
                    <a:pt x="222786" y="100605"/>
                  </a:lnTo>
                  <a:lnTo>
                    <a:pt x="231178" y="111066"/>
                  </a:lnTo>
                  <a:lnTo>
                    <a:pt x="236394" y="125589"/>
                  </a:lnTo>
                  <a:lnTo>
                    <a:pt x="251270" y="135144"/>
                  </a:lnTo>
                  <a:lnTo>
                    <a:pt x="254554" y="142820"/>
                  </a:lnTo>
                  <a:lnTo>
                    <a:pt x="248085" y="145406"/>
                  </a:lnTo>
                  <a:lnTo>
                    <a:pt x="235438" y="144876"/>
                  </a:lnTo>
                  <a:lnTo>
                    <a:pt x="220577" y="142358"/>
                  </a:lnTo>
                  <a:lnTo>
                    <a:pt x="213281" y="144449"/>
                  </a:lnTo>
                  <a:lnTo>
                    <a:pt x="210402" y="150344"/>
                  </a:lnTo>
                  <a:lnTo>
                    <a:pt x="204028" y="151083"/>
                  </a:lnTo>
                  <a:lnTo>
                    <a:pt x="196188" y="145975"/>
                  </a:lnTo>
                  <a:lnTo>
                    <a:pt x="174386" y="158099"/>
                  </a:lnTo>
                  <a:lnTo>
                    <a:pt x="165375" y="155683"/>
                  </a:lnTo>
                  <a:lnTo>
                    <a:pt x="162687" y="157553"/>
                  </a:lnTo>
                  <a:lnTo>
                    <a:pt x="156937" y="172177"/>
                  </a:lnTo>
                  <a:lnTo>
                    <a:pt x="142182" y="167475"/>
                  </a:lnTo>
                  <a:lnTo>
                    <a:pt x="127736" y="165114"/>
                  </a:lnTo>
                  <a:lnTo>
                    <a:pt x="115094" y="156209"/>
                  </a:lnTo>
                  <a:lnTo>
                    <a:pt x="98792" y="148014"/>
                  </a:lnTo>
                  <a:lnTo>
                    <a:pt x="88311" y="155816"/>
                  </a:lnTo>
                  <a:lnTo>
                    <a:pt x="80740" y="168102"/>
                  </a:lnTo>
                  <a:lnTo>
                    <a:pt x="79088" y="184965"/>
                  </a:lnTo>
                  <a:lnTo>
                    <a:pt x="66393" y="183628"/>
                  </a:lnTo>
                  <a:lnTo>
                    <a:pt x="53016" y="179581"/>
                  </a:lnTo>
                  <a:lnTo>
                    <a:pt x="41335" y="192399"/>
                  </a:lnTo>
                  <a:lnTo>
                    <a:pt x="31093" y="214894"/>
                  </a:lnTo>
                  <a:lnTo>
                    <a:pt x="28985" y="207894"/>
                  </a:lnTo>
                  <a:lnTo>
                    <a:pt x="28054" y="196873"/>
                  </a:lnTo>
                  <a:lnTo>
                    <a:pt x="18992" y="189106"/>
                  </a:lnTo>
                  <a:lnTo>
                    <a:pt x="11641" y="176644"/>
                  </a:lnTo>
                  <a:lnTo>
                    <a:pt x="9906" y="167972"/>
                  </a:lnTo>
                  <a:lnTo>
                    <a:pt x="504" y="155366"/>
                  </a:lnTo>
                  <a:lnTo>
                    <a:pt x="2040" y="148166"/>
                  </a:lnTo>
                  <a:lnTo>
                    <a:pt x="0" y="137995"/>
                  </a:lnTo>
                  <a:lnTo>
                    <a:pt x="1358" y="119267"/>
                  </a:lnTo>
                  <a:lnTo>
                    <a:pt x="6043" y="114874"/>
                  </a:lnTo>
                  <a:lnTo>
                    <a:pt x="15682" y="9037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9" name="Polygon form 143"/>
            <p:cNvSpPr/>
            <p:nvPr/>
          </p:nvSpPr>
          <p:spPr>
            <a:xfrm>
              <a:off x="1932096" y="2255829"/>
              <a:ext cx="1138377" cy="746440"/>
            </a:xfrm>
            <a:custGeom>
              <a:avLst/>
              <a:gdLst/>
              <a:ahLst/>
              <a:cxnLst/>
              <a:rect l="0" t="0" r="0" b="0"/>
              <a:pathLst>
                <a:path w="1138377" h="746440">
                  <a:moveTo>
                    <a:pt x="863762" y="69138"/>
                  </a:moveTo>
                  <a:lnTo>
                    <a:pt x="844356" y="92791"/>
                  </a:lnTo>
                  <a:lnTo>
                    <a:pt x="875624" y="75978"/>
                  </a:lnTo>
                  <a:lnTo>
                    <a:pt x="878555" y="92078"/>
                  </a:lnTo>
                  <a:lnTo>
                    <a:pt x="861326" y="109026"/>
                  </a:lnTo>
                  <a:lnTo>
                    <a:pt x="861566" y="125730"/>
                  </a:lnTo>
                  <a:lnTo>
                    <a:pt x="887641" y="109904"/>
                  </a:lnTo>
                  <a:lnTo>
                    <a:pt x="912156" y="90507"/>
                  </a:lnTo>
                  <a:lnTo>
                    <a:pt x="932599" y="65071"/>
                  </a:lnTo>
                  <a:lnTo>
                    <a:pt x="948701" y="68159"/>
                  </a:lnTo>
                  <a:lnTo>
                    <a:pt x="964361" y="72920"/>
                  </a:lnTo>
                  <a:lnTo>
                    <a:pt x="972488" y="85687"/>
                  </a:lnTo>
                  <a:lnTo>
                    <a:pt x="964816" y="97330"/>
                  </a:lnTo>
                  <a:lnTo>
                    <a:pt x="946390" y="109113"/>
                  </a:lnTo>
                  <a:lnTo>
                    <a:pt x="946442" y="122301"/>
                  </a:lnTo>
                  <a:lnTo>
                    <a:pt x="936777" y="133591"/>
                  </a:lnTo>
                  <a:lnTo>
                    <a:pt x="899806" y="148135"/>
                  </a:lnTo>
                  <a:lnTo>
                    <a:pt x="879098" y="150388"/>
                  </a:lnTo>
                  <a:lnTo>
                    <a:pt x="870774" y="142297"/>
                  </a:lnTo>
                  <a:lnTo>
                    <a:pt x="858316" y="153768"/>
                  </a:lnTo>
                  <a:lnTo>
                    <a:pt x="831331" y="172581"/>
                  </a:lnTo>
                  <a:lnTo>
                    <a:pt x="820070" y="182562"/>
                  </a:lnTo>
                  <a:lnTo>
                    <a:pt x="793188" y="197262"/>
                  </a:lnTo>
                  <a:lnTo>
                    <a:pt x="772911" y="197267"/>
                  </a:lnTo>
                  <a:lnTo>
                    <a:pt x="755084" y="206349"/>
                  </a:lnTo>
                  <a:lnTo>
                    <a:pt x="743110" y="221607"/>
                  </a:lnTo>
                  <a:lnTo>
                    <a:pt x="725204" y="223245"/>
                  </a:lnTo>
                  <a:lnTo>
                    <a:pt x="694666" y="240981"/>
                  </a:lnTo>
                  <a:lnTo>
                    <a:pt x="660559" y="266371"/>
                  </a:lnTo>
                  <a:lnTo>
                    <a:pt x="641875" y="284630"/>
                  </a:lnTo>
                  <a:lnTo>
                    <a:pt x="621860" y="312227"/>
                  </a:lnTo>
                  <a:lnTo>
                    <a:pt x="640102" y="317988"/>
                  </a:lnTo>
                  <a:lnTo>
                    <a:pt x="631717" y="340926"/>
                  </a:lnTo>
                  <a:lnTo>
                    <a:pt x="626741" y="359676"/>
                  </a:lnTo>
                  <a:lnTo>
                    <a:pt x="650190" y="356597"/>
                  </a:lnTo>
                  <a:lnTo>
                    <a:pt x="670951" y="369158"/>
                  </a:lnTo>
                  <a:lnTo>
                    <a:pt x="680163" y="379442"/>
                  </a:lnTo>
                  <a:lnTo>
                    <a:pt x="684031" y="391626"/>
                  </a:lnTo>
                  <a:lnTo>
                    <a:pt x="698875" y="399664"/>
                  </a:lnTo>
                  <a:lnTo>
                    <a:pt x="708995" y="410992"/>
                  </a:lnTo>
                  <a:lnTo>
                    <a:pt x="733104" y="414177"/>
                  </a:lnTo>
                  <a:lnTo>
                    <a:pt x="748264" y="417666"/>
                  </a:lnTo>
                  <a:lnTo>
                    <a:pt x="734566" y="438415"/>
                  </a:lnTo>
                  <a:lnTo>
                    <a:pt x="726598" y="463072"/>
                  </a:lnTo>
                  <a:lnTo>
                    <a:pt x="724077" y="490967"/>
                  </a:lnTo>
                  <a:lnTo>
                    <a:pt x="736202" y="515560"/>
                  </a:lnTo>
                  <a:lnTo>
                    <a:pt x="752120" y="508432"/>
                  </a:lnTo>
                  <a:lnTo>
                    <a:pt x="772598" y="484025"/>
                  </a:lnTo>
                  <a:lnTo>
                    <a:pt x="783482" y="445253"/>
                  </a:lnTo>
                  <a:lnTo>
                    <a:pt x="779216" y="431814"/>
                  </a:lnTo>
                  <a:lnTo>
                    <a:pt x="809412" y="422113"/>
                  </a:lnTo>
                  <a:lnTo>
                    <a:pt x="835247" y="406324"/>
                  </a:lnTo>
                  <a:lnTo>
                    <a:pt x="852239" y="390074"/>
                  </a:lnTo>
                  <a:lnTo>
                    <a:pt x="859417" y="373906"/>
                  </a:lnTo>
                  <a:lnTo>
                    <a:pt x="860279" y="352824"/>
                  </a:lnTo>
                  <a:lnTo>
                    <a:pt x="852455" y="333569"/>
                  </a:lnTo>
                  <a:lnTo>
                    <a:pt x="883656" y="309624"/>
                  </a:lnTo>
                  <a:lnTo>
                    <a:pt x="889805" y="287557"/>
                  </a:lnTo>
                  <a:lnTo>
                    <a:pt x="907125" y="249997"/>
                  </a:lnTo>
                  <a:lnTo>
                    <a:pt x="920114" y="245167"/>
                  </a:lnTo>
                  <a:lnTo>
                    <a:pt x="940161" y="253259"/>
                  </a:lnTo>
                  <a:lnTo>
                    <a:pt x="953200" y="256528"/>
                  </a:lnTo>
                  <a:lnTo>
                    <a:pt x="968367" y="251021"/>
                  </a:lnTo>
                  <a:lnTo>
                    <a:pt x="976856" y="259937"/>
                  </a:lnTo>
                  <a:lnTo>
                    <a:pt x="986621" y="274875"/>
                  </a:lnTo>
                  <a:lnTo>
                    <a:pt x="985942" y="284422"/>
                  </a:lnTo>
                  <a:lnTo>
                    <a:pt x="1010436" y="287788"/>
                  </a:lnTo>
                  <a:lnTo>
                    <a:pt x="999649" y="307880"/>
                  </a:lnTo>
                  <a:lnTo>
                    <a:pt x="989281" y="338485"/>
                  </a:lnTo>
                  <a:lnTo>
                    <a:pt x="1000865" y="343025"/>
                  </a:lnTo>
                  <a:lnTo>
                    <a:pt x="1004792" y="357798"/>
                  </a:lnTo>
                  <a:lnTo>
                    <a:pt x="1032487" y="345663"/>
                  </a:lnTo>
                  <a:lnTo>
                    <a:pt x="1058984" y="319949"/>
                  </a:lnTo>
                  <a:lnTo>
                    <a:pt x="1073875" y="309328"/>
                  </a:lnTo>
                  <a:lnTo>
                    <a:pt x="1075253" y="331380"/>
                  </a:lnTo>
                  <a:lnTo>
                    <a:pt x="1080815" y="363067"/>
                  </a:lnTo>
                  <a:lnTo>
                    <a:pt x="1085123" y="392808"/>
                  </a:lnTo>
                  <a:lnTo>
                    <a:pt x="1072753" y="407637"/>
                  </a:lnTo>
                  <a:lnTo>
                    <a:pt x="1087554" y="422257"/>
                  </a:lnTo>
                  <a:lnTo>
                    <a:pt x="1095966" y="436723"/>
                  </a:lnTo>
                  <a:lnTo>
                    <a:pt x="1118243" y="444136"/>
                  </a:lnTo>
                  <a:lnTo>
                    <a:pt x="1125350" y="452301"/>
                  </a:lnTo>
                  <a:lnTo>
                    <a:pt x="1124136" y="473030"/>
                  </a:lnTo>
                  <a:lnTo>
                    <a:pt x="1135226" y="476788"/>
                  </a:lnTo>
                  <a:lnTo>
                    <a:pt x="1138377" y="486186"/>
                  </a:lnTo>
                  <a:lnTo>
                    <a:pt x="1130275" y="513421"/>
                  </a:lnTo>
                  <a:lnTo>
                    <a:pt x="1115619" y="522019"/>
                  </a:lnTo>
                  <a:lnTo>
                    <a:pt x="1101247" y="530016"/>
                  </a:lnTo>
                  <a:lnTo>
                    <a:pt x="1071832" y="537447"/>
                  </a:lnTo>
                  <a:lnTo>
                    <a:pt x="1044638" y="556443"/>
                  </a:lnTo>
                  <a:lnTo>
                    <a:pt x="1015886" y="559112"/>
                  </a:lnTo>
                  <a:lnTo>
                    <a:pt x="983159" y="552343"/>
                  </a:lnTo>
                  <a:lnTo>
                    <a:pt x="959015" y="550965"/>
                  </a:lnTo>
                  <a:lnTo>
                    <a:pt x="941676" y="551799"/>
                  </a:lnTo>
                  <a:lnTo>
                    <a:pt x="921458" y="568532"/>
                  </a:lnTo>
                  <a:lnTo>
                    <a:pt x="896615" y="578236"/>
                  </a:lnTo>
                  <a:lnTo>
                    <a:pt x="860672" y="609221"/>
                  </a:lnTo>
                  <a:lnTo>
                    <a:pt x="833133" y="630732"/>
                  </a:lnTo>
                  <a:lnTo>
                    <a:pt x="848699" y="627458"/>
                  </a:lnTo>
                  <a:lnTo>
                    <a:pt x="887199" y="596814"/>
                  </a:lnTo>
                  <a:lnTo>
                    <a:pt x="929086" y="578297"/>
                  </a:lnTo>
                  <a:lnTo>
                    <a:pt x="954341" y="577090"/>
                  </a:lnTo>
                  <a:lnTo>
                    <a:pt x="964473" y="589709"/>
                  </a:lnTo>
                  <a:lnTo>
                    <a:pt x="943147" y="605293"/>
                  </a:lnTo>
                  <a:lnTo>
                    <a:pt x="939171" y="631777"/>
                  </a:lnTo>
                  <a:lnTo>
                    <a:pt x="938333" y="650408"/>
                  </a:lnTo>
                  <a:lnTo>
                    <a:pt x="956045" y="663571"/>
                  </a:lnTo>
                  <a:lnTo>
                    <a:pt x="984910" y="661277"/>
                  </a:lnTo>
                  <a:lnTo>
                    <a:pt x="1010419" y="634654"/>
                  </a:lnTo>
                  <a:lnTo>
                    <a:pt x="1005952" y="652349"/>
                  </a:lnTo>
                  <a:lnTo>
                    <a:pt x="1014020" y="661628"/>
                  </a:lnTo>
                  <a:lnTo>
                    <a:pt x="988261" y="676690"/>
                  </a:lnTo>
                  <a:lnTo>
                    <a:pt x="946295" y="689563"/>
                  </a:lnTo>
                  <a:lnTo>
                    <a:pt x="926352" y="698685"/>
                  </a:lnTo>
                  <a:lnTo>
                    <a:pt x="901745" y="715418"/>
                  </a:lnTo>
                  <a:lnTo>
                    <a:pt x="889384" y="713038"/>
                  </a:lnTo>
                  <a:lnTo>
                    <a:pt x="895489" y="692337"/>
                  </a:lnTo>
                  <a:lnTo>
                    <a:pt x="931437" y="673511"/>
                  </a:lnTo>
                  <a:lnTo>
                    <a:pt x="904245" y="673062"/>
                  </a:lnTo>
                  <a:lnTo>
                    <a:pt x="884545" y="675149"/>
                  </a:lnTo>
                  <a:lnTo>
                    <a:pt x="878342" y="660825"/>
                  </a:lnTo>
                  <a:lnTo>
                    <a:pt x="890208" y="627578"/>
                  </a:lnTo>
                  <a:lnTo>
                    <a:pt x="885435" y="620180"/>
                  </a:lnTo>
                  <a:lnTo>
                    <a:pt x="872831" y="623757"/>
                  </a:lnTo>
                  <a:lnTo>
                    <a:pt x="869731" y="617072"/>
                  </a:lnTo>
                  <a:lnTo>
                    <a:pt x="850257" y="634822"/>
                  </a:lnTo>
                  <a:lnTo>
                    <a:pt x="838184" y="653549"/>
                  </a:lnTo>
                  <a:lnTo>
                    <a:pt x="828200" y="664358"/>
                  </a:lnTo>
                  <a:lnTo>
                    <a:pt x="819709" y="667776"/>
                  </a:lnTo>
                  <a:lnTo>
                    <a:pt x="813895" y="668729"/>
                  </a:lnTo>
                  <a:lnTo>
                    <a:pt x="810018" y="674675"/>
                  </a:lnTo>
                  <a:lnTo>
                    <a:pt x="779081" y="673086"/>
                  </a:lnTo>
                  <a:lnTo>
                    <a:pt x="753547" y="671893"/>
                  </a:lnTo>
                  <a:lnTo>
                    <a:pt x="744262" y="675988"/>
                  </a:lnTo>
                  <a:lnTo>
                    <a:pt x="719765" y="692665"/>
                  </a:lnTo>
                  <a:lnTo>
                    <a:pt x="716931" y="694459"/>
                  </a:lnTo>
                  <a:lnTo>
                    <a:pt x="707904" y="703722"/>
                  </a:lnTo>
                  <a:lnTo>
                    <a:pt x="692384" y="702865"/>
                  </a:lnTo>
                  <a:lnTo>
                    <a:pt x="675742" y="702039"/>
                  </a:lnTo>
                  <a:lnTo>
                    <a:pt x="666600" y="705509"/>
                  </a:lnTo>
                  <a:lnTo>
                    <a:pt x="667471" y="710486"/>
                  </a:lnTo>
                  <a:lnTo>
                    <a:pt x="666124" y="718065"/>
                  </a:lnTo>
                  <a:lnTo>
                    <a:pt x="664845" y="720539"/>
                  </a:lnTo>
                  <a:lnTo>
                    <a:pt x="637919" y="731532"/>
                  </a:lnTo>
                  <a:lnTo>
                    <a:pt x="618871" y="734412"/>
                  </a:lnTo>
                  <a:lnTo>
                    <a:pt x="593961" y="746440"/>
                  </a:lnTo>
                  <a:lnTo>
                    <a:pt x="589672" y="746195"/>
                  </a:lnTo>
                  <a:lnTo>
                    <a:pt x="585377" y="741972"/>
                  </a:lnTo>
                  <a:lnTo>
                    <a:pt x="584842" y="738339"/>
                  </a:lnTo>
                  <a:lnTo>
                    <a:pt x="586228" y="735789"/>
                  </a:lnTo>
                  <a:lnTo>
                    <a:pt x="593378" y="727381"/>
                  </a:lnTo>
                  <a:lnTo>
                    <a:pt x="606744" y="714303"/>
                  </a:lnTo>
                  <a:lnTo>
                    <a:pt x="617534" y="700050"/>
                  </a:lnTo>
                  <a:lnTo>
                    <a:pt x="622926" y="678493"/>
                  </a:lnTo>
                  <a:lnTo>
                    <a:pt x="628747" y="655997"/>
                  </a:lnTo>
                  <a:lnTo>
                    <a:pt x="616448" y="643410"/>
                  </a:lnTo>
                  <a:lnTo>
                    <a:pt x="620396" y="639178"/>
                  </a:lnTo>
                  <a:lnTo>
                    <a:pt x="619295" y="636028"/>
                  </a:lnTo>
                  <a:lnTo>
                    <a:pt x="614766" y="635742"/>
                  </a:lnTo>
                  <a:lnTo>
                    <a:pt x="613178" y="631645"/>
                  </a:lnTo>
                  <a:lnTo>
                    <a:pt x="614945" y="625787"/>
                  </a:lnTo>
                  <a:lnTo>
                    <a:pt x="610610" y="628118"/>
                  </a:lnTo>
                  <a:lnTo>
                    <a:pt x="606540" y="627079"/>
                  </a:lnTo>
                  <a:lnTo>
                    <a:pt x="608639" y="624715"/>
                  </a:lnTo>
                  <a:lnTo>
                    <a:pt x="605865" y="622053"/>
                  </a:lnTo>
                  <a:lnTo>
                    <a:pt x="607213" y="615506"/>
                  </a:lnTo>
                  <a:lnTo>
                    <a:pt x="598148" y="606831"/>
                  </a:lnTo>
                  <a:lnTo>
                    <a:pt x="588800" y="597793"/>
                  </a:lnTo>
                  <a:lnTo>
                    <a:pt x="577485" y="587248"/>
                  </a:lnTo>
                  <a:lnTo>
                    <a:pt x="566686" y="577316"/>
                  </a:lnTo>
                  <a:lnTo>
                    <a:pt x="548827" y="583231"/>
                  </a:lnTo>
                  <a:lnTo>
                    <a:pt x="543431" y="583097"/>
                  </a:lnTo>
                  <a:lnTo>
                    <a:pt x="526830" y="575310"/>
                  </a:lnTo>
                  <a:lnTo>
                    <a:pt x="512183" y="577546"/>
                  </a:lnTo>
                  <a:lnTo>
                    <a:pt x="500542" y="568803"/>
                  </a:lnTo>
                  <a:lnTo>
                    <a:pt x="486264" y="563676"/>
                  </a:lnTo>
                  <a:lnTo>
                    <a:pt x="475919" y="561322"/>
                  </a:lnTo>
                  <a:lnTo>
                    <a:pt x="473192" y="556796"/>
                  </a:lnTo>
                  <a:lnTo>
                    <a:pt x="477677" y="543143"/>
                  </a:lnTo>
                  <a:lnTo>
                    <a:pt x="472254" y="542842"/>
                  </a:lnTo>
                  <a:lnTo>
                    <a:pt x="467060" y="552240"/>
                  </a:lnTo>
                  <a:lnTo>
                    <a:pt x="434227" y="549630"/>
                  </a:lnTo>
                  <a:lnTo>
                    <a:pt x="380100" y="545213"/>
                  </a:lnTo>
                  <a:lnTo>
                    <a:pt x="326571" y="540626"/>
                  </a:lnTo>
                  <a:lnTo>
                    <a:pt x="279489" y="536409"/>
                  </a:lnTo>
                  <a:lnTo>
                    <a:pt x="232624" y="532048"/>
                  </a:lnTo>
                  <a:lnTo>
                    <a:pt x="186738" y="527611"/>
                  </a:lnTo>
                  <a:lnTo>
                    <a:pt x="139538" y="522867"/>
                  </a:lnTo>
                  <a:lnTo>
                    <a:pt x="124364" y="521303"/>
                  </a:lnTo>
                  <a:lnTo>
                    <a:pt x="78686" y="516473"/>
                  </a:lnTo>
                  <a:lnTo>
                    <a:pt x="35204" y="511703"/>
                  </a:lnTo>
                  <a:lnTo>
                    <a:pt x="33200" y="511412"/>
                  </a:lnTo>
                  <a:lnTo>
                    <a:pt x="21712" y="483922"/>
                  </a:lnTo>
                  <a:lnTo>
                    <a:pt x="19069" y="472077"/>
                  </a:lnTo>
                  <a:lnTo>
                    <a:pt x="0" y="458722"/>
                  </a:lnTo>
                  <a:lnTo>
                    <a:pt x="9074" y="436115"/>
                  </a:lnTo>
                  <a:lnTo>
                    <a:pt x="23339" y="421445"/>
                  </a:lnTo>
                  <a:lnTo>
                    <a:pt x="13385" y="408797"/>
                  </a:lnTo>
                  <a:lnTo>
                    <a:pt x="27418" y="388982"/>
                  </a:lnTo>
                  <a:lnTo>
                    <a:pt x="25464" y="369281"/>
                  </a:lnTo>
                  <a:lnTo>
                    <a:pt x="36147" y="356877"/>
                  </a:lnTo>
                  <a:lnTo>
                    <a:pt x="54265" y="346349"/>
                  </a:lnTo>
                  <a:lnTo>
                    <a:pt x="67523" y="331241"/>
                  </a:lnTo>
                  <a:lnTo>
                    <a:pt x="58199" y="313006"/>
                  </a:lnTo>
                  <a:lnTo>
                    <a:pt x="70201" y="284162"/>
                  </a:lnTo>
                  <a:lnTo>
                    <a:pt x="78494" y="266161"/>
                  </a:lnTo>
                  <a:lnTo>
                    <a:pt x="77041" y="253930"/>
                  </a:lnTo>
                  <a:lnTo>
                    <a:pt x="78005" y="243142"/>
                  </a:lnTo>
                  <a:lnTo>
                    <a:pt x="83621" y="230148"/>
                  </a:lnTo>
                  <a:lnTo>
                    <a:pt x="62778" y="235798"/>
                  </a:lnTo>
                  <a:lnTo>
                    <a:pt x="36563" y="246957"/>
                  </a:lnTo>
                  <a:lnTo>
                    <a:pt x="41225" y="230017"/>
                  </a:lnTo>
                  <a:lnTo>
                    <a:pt x="43217" y="218574"/>
                  </a:lnTo>
                  <a:lnTo>
                    <a:pt x="37851" y="210346"/>
                  </a:lnTo>
                  <a:lnTo>
                    <a:pt x="26187" y="207781"/>
                  </a:lnTo>
                  <a:lnTo>
                    <a:pt x="178138" y="79975"/>
                  </a:lnTo>
                  <a:lnTo>
                    <a:pt x="283887" y="0"/>
                  </a:lnTo>
                  <a:lnTo>
                    <a:pt x="297180" y="8014"/>
                  </a:lnTo>
                  <a:lnTo>
                    <a:pt x="300782" y="20748"/>
                  </a:lnTo>
                  <a:lnTo>
                    <a:pt x="309761" y="24343"/>
                  </a:lnTo>
                  <a:lnTo>
                    <a:pt x="331186" y="16705"/>
                  </a:lnTo>
                  <a:lnTo>
                    <a:pt x="353316" y="11805"/>
                  </a:lnTo>
                  <a:lnTo>
                    <a:pt x="366403" y="16638"/>
                  </a:lnTo>
                  <a:lnTo>
                    <a:pt x="395128" y="9336"/>
                  </a:lnTo>
                  <a:lnTo>
                    <a:pt x="420101" y="6283"/>
                  </a:lnTo>
                  <a:lnTo>
                    <a:pt x="416532" y="16237"/>
                  </a:lnTo>
                  <a:lnTo>
                    <a:pt x="431169" y="12216"/>
                  </a:lnTo>
                  <a:lnTo>
                    <a:pt x="446355" y="2315"/>
                  </a:lnTo>
                  <a:lnTo>
                    <a:pt x="451163" y="5577"/>
                  </a:lnTo>
                  <a:lnTo>
                    <a:pt x="446405" y="27475"/>
                  </a:lnTo>
                  <a:lnTo>
                    <a:pt x="479222" y="14465"/>
                  </a:lnTo>
                  <a:lnTo>
                    <a:pt x="461009" y="31289"/>
                  </a:lnTo>
                  <a:lnTo>
                    <a:pt x="479276" y="29364"/>
                  </a:lnTo>
                  <a:lnTo>
                    <a:pt x="491085" y="23454"/>
                  </a:lnTo>
                  <a:lnTo>
                    <a:pt x="503422" y="26348"/>
                  </a:lnTo>
                  <a:lnTo>
                    <a:pt x="510403" y="37672"/>
                  </a:lnTo>
                  <a:lnTo>
                    <a:pt x="528557" y="48931"/>
                  </a:lnTo>
                  <a:lnTo>
                    <a:pt x="540592" y="54535"/>
                  </a:lnTo>
                  <a:lnTo>
                    <a:pt x="553673" y="54368"/>
                  </a:lnTo>
                  <a:lnTo>
                    <a:pt x="557665" y="67511"/>
                  </a:lnTo>
                  <a:lnTo>
                    <a:pt x="529194" y="76849"/>
                  </a:lnTo>
                  <a:lnTo>
                    <a:pt x="545940" y="84086"/>
                  </a:lnTo>
                  <a:lnTo>
                    <a:pt x="581299" y="84912"/>
                  </a:lnTo>
                  <a:lnTo>
                    <a:pt x="595566" y="82022"/>
                  </a:lnTo>
                  <a:lnTo>
                    <a:pt x="595204" y="97019"/>
                  </a:lnTo>
                  <a:lnTo>
                    <a:pt x="619653" y="86848"/>
                  </a:lnTo>
                  <a:lnTo>
                    <a:pt x="616692" y="75933"/>
                  </a:lnTo>
                  <a:lnTo>
                    <a:pt x="632137" y="68961"/>
                  </a:lnTo>
                  <a:lnTo>
                    <a:pt x="647815" y="69392"/>
                  </a:lnTo>
                  <a:lnTo>
                    <a:pt x="659663" y="68079"/>
                  </a:lnTo>
                  <a:lnTo>
                    <a:pt x="664184" y="74473"/>
                  </a:lnTo>
                  <a:lnTo>
                    <a:pt x="664703" y="88070"/>
                  </a:lnTo>
                  <a:lnTo>
                    <a:pt x="680088" y="87570"/>
                  </a:lnTo>
                  <a:lnTo>
                    <a:pt x="692436" y="99986"/>
                  </a:lnTo>
                  <a:lnTo>
                    <a:pt x="714944" y="98132"/>
                  </a:lnTo>
                  <a:lnTo>
                    <a:pt x="732575" y="100344"/>
                  </a:lnTo>
                  <a:lnTo>
                    <a:pt x="743736" y="85891"/>
                  </a:lnTo>
                  <a:lnTo>
                    <a:pt x="758221" y="82860"/>
                  </a:lnTo>
                  <a:lnTo>
                    <a:pt x="770564" y="92368"/>
                  </a:lnTo>
                  <a:lnTo>
                    <a:pt x="751915" y="114223"/>
                  </a:lnTo>
                  <a:lnTo>
                    <a:pt x="775465" y="96486"/>
                  </a:lnTo>
                  <a:lnTo>
                    <a:pt x="784959" y="97977"/>
                  </a:lnTo>
                  <a:lnTo>
                    <a:pt x="810232" y="75263"/>
                  </a:lnTo>
                  <a:lnTo>
                    <a:pt x="809454" y="59968"/>
                  </a:lnTo>
                  <a:lnTo>
                    <a:pt x="803586" y="49495"/>
                  </a:lnTo>
                  <a:lnTo>
                    <a:pt x="827438" y="24367"/>
                  </a:lnTo>
                  <a:lnTo>
                    <a:pt x="856479" y="9039"/>
                  </a:lnTo>
                  <a:lnTo>
                    <a:pt x="868567" y="13967"/>
                  </a:lnTo>
                  <a:lnTo>
                    <a:pt x="871474" y="25017"/>
                  </a:lnTo>
                  <a:lnTo>
                    <a:pt x="865317" y="52192"/>
                  </a:lnTo>
                  <a:lnTo>
                    <a:pt x="844942" y="62612"/>
                  </a:lnTo>
                  <a:lnTo>
                    <a:pt x="863762" y="69138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0" name="Polygon form 144"/>
            <p:cNvSpPr/>
            <p:nvPr/>
          </p:nvSpPr>
          <p:spPr>
            <a:xfrm>
              <a:off x="2832696" y="2230394"/>
              <a:ext cx="288821" cy="295279"/>
            </a:xfrm>
            <a:custGeom>
              <a:avLst/>
              <a:gdLst/>
              <a:ahLst/>
              <a:cxnLst/>
              <a:rect l="0" t="0" r="0" b="0"/>
              <a:pathLst>
                <a:path w="288821" h="295279">
                  <a:moveTo>
                    <a:pt x="81337" y="14156"/>
                  </a:moveTo>
                  <a:lnTo>
                    <a:pt x="78458" y="29109"/>
                  </a:lnTo>
                  <a:lnTo>
                    <a:pt x="104674" y="11405"/>
                  </a:lnTo>
                  <a:lnTo>
                    <a:pt x="141721" y="4036"/>
                  </a:lnTo>
                  <a:lnTo>
                    <a:pt x="142612" y="29209"/>
                  </a:lnTo>
                  <a:lnTo>
                    <a:pt x="129072" y="44213"/>
                  </a:lnTo>
                  <a:lnTo>
                    <a:pt x="157747" y="39093"/>
                  </a:lnTo>
                  <a:lnTo>
                    <a:pt x="175918" y="30631"/>
                  </a:lnTo>
                  <a:lnTo>
                    <a:pt x="193594" y="44075"/>
                  </a:lnTo>
                  <a:lnTo>
                    <a:pt x="202223" y="56219"/>
                  </a:lnTo>
                  <a:lnTo>
                    <a:pt x="196675" y="66496"/>
                  </a:lnTo>
                  <a:lnTo>
                    <a:pt x="222899" y="62622"/>
                  </a:lnTo>
                  <a:lnTo>
                    <a:pt x="225652" y="78304"/>
                  </a:lnTo>
                  <a:lnTo>
                    <a:pt x="249521" y="89357"/>
                  </a:lnTo>
                  <a:lnTo>
                    <a:pt x="254464" y="99472"/>
                  </a:lnTo>
                  <a:lnTo>
                    <a:pt x="253011" y="122221"/>
                  </a:lnTo>
                  <a:lnTo>
                    <a:pt x="222930" y="131840"/>
                  </a:lnTo>
                  <a:lnTo>
                    <a:pt x="244152" y="149046"/>
                  </a:lnTo>
                  <a:lnTo>
                    <a:pt x="261850" y="155419"/>
                  </a:lnTo>
                  <a:lnTo>
                    <a:pt x="268781" y="178270"/>
                  </a:lnTo>
                  <a:lnTo>
                    <a:pt x="288821" y="180975"/>
                  </a:lnTo>
                  <a:lnTo>
                    <a:pt x="275982" y="197447"/>
                  </a:lnTo>
                  <a:lnTo>
                    <a:pt x="237901" y="223809"/>
                  </a:lnTo>
                  <a:lnTo>
                    <a:pt x="226553" y="212700"/>
                  </a:lnTo>
                  <a:lnTo>
                    <a:pt x="217951" y="188631"/>
                  </a:lnTo>
                  <a:lnTo>
                    <a:pt x="199041" y="190594"/>
                  </a:lnTo>
                  <a:lnTo>
                    <a:pt x="189651" y="204092"/>
                  </a:lnTo>
                  <a:lnTo>
                    <a:pt x="196176" y="218744"/>
                  </a:lnTo>
                  <a:lnTo>
                    <a:pt x="208764" y="230761"/>
                  </a:lnTo>
                  <a:lnTo>
                    <a:pt x="211072" y="237411"/>
                  </a:lnTo>
                  <a:lnTo>
                    <a:pt x="207902" y="261529"/>
                  </a:lnTo>
                  <a:lnTo>
                    <a:pt x="194420" y="278428"/>
                  </a:lnTo>
                  <a:lnTo>
                    <a:pt x="180022" y="270952"/>
                  </a:lnTo>
                  <a:lnTo>
                    <a:pt x="155287" y="249812"/>
                  </a:lnTo>
                  <a:lnTo>
                    <a:pt x="163952" y="271525"/>
                  </a:lnTo>
                  <a:lnTo>
                    <a:pt x="171146" y="286798"/>
                  </a:lnTo>
                  <a:lnTo>
                    <a:pt x="169229" y="295279"/>
                  </a:lnTo>
                  <a:lnTo>
                    <a:pt x="135847" y="283499"/>
                  </a:lnTo>
                  <a:lnTo>
                    <a:pt x="113302" y="267816"/>
                  </a:lnTo>
                  <a:lnTo>
                    <a:pt x="103003" y="255158"/>
                  </a:lnTo>
                  <a:lnTo>
                    <a:pt x="111642" y="248747"/>
                  </a:lnTo>
                  <a:lnTo>
                    <a:pt x="98272" y="235222"/>
                  </a:lnTo>
                  <a:lnTo>
                    <a:pt x="85378" y="222417"/>
                  </a:lnTo>
                  <a:lnTo>
                    <a:pt x="81429" y="229309"/>
                  </a:lnTo>
                  <a:lnTo>
                    <a:pt x="39855" y="230444"/>
                  </a:lnTo>
                  <a:lnTo>
                    <a:pt x="33555" y="221517"/>
                  </a:lnTo>
                  <a:lnTo>
                    <a:pt x="53544" y="204715"/>
                  </a:lnTo>
                  <a:lnTo>
                    <a:pt x="78923" y="206007"/>
                  </a:lnTo>
                  <a:lnTo>
                    <a:pt x="108344" y="204806"/>
                  </a:lnTo>
                  <a:lnTo>
                    <a:pt x="109076" y="196064"/>
                  </a:lnTo>
                  <a:lnTo>
                    <a:pt x="121020" y="184569"/>
                  </a:lnTo>
                  <a:lnTo>
                    <a:pt x="152340" y="162655"/>
                  </a:lnTo>
                  <a:lnTo>
                    <a:pt x="155321" y="151992"/>
                  </a:lnTo>
                  <a:lnTo>
                    <a:pt x="155480" y="143602"/>
                  </a:lnTo>
                  <a:lnTo>
                    <a:pt x="143288" y="130917"/>
                  </a:lnTo>
                  <a:lnTo>
                    <a:pt x="122944" y="121227"/>
                  </a:lnTo>
                  <a:lnTo>
                    <a:pt x="135088" y="115839"/>
                  </a:lnTo>
                  <a:lnTo>
                    <a:pt x="131908" y="100398"/>
                  </a:lnTo>
                  <a:lnTo>
                    <a:pt x="121886" y="98325"/>
                  </a:lnTo>
                  <a:lnTo>
                    <a:pt x="117826" y="89715"/>
                  </a:lnTo>
                  <a:lnTo>
                    <a:pt x="106216" y="96137"/>
                  </a:lnTo>
                  <a:lnTo>
                    <a:pt x="81551" y="97553"/>
                  </a:lnTo>
                  <a:lnTo>
                    <a:pt x="40620" y="89080"/>
                  </a:lnTo>
                  <a:lnTo>
                    <a:pt x="20150" y="80327"/>
                  </a:lnTo>
                  <a:lnTo>
                    <a:pt x="3299" y="75320"/>
                  </a:lnTo>
                  <a:lnTo>
                    <a:pt x="0" y="66441"/>
                  </a:lnTo>
                  <a:lnTo>
                    <a:pt x="21328" y="56931"/>
                  </a:lnTo>
                  <a:lnTo>
                    <a:pt x="4468" y="55507"/>
                  </a:lnTo>
                  <a:lnTo>
                    <a:pt x="20743" y="32030"/>
                  </a:lnTo>
                  <a:lnTo>
                    <a:pt x="47604" y="12315"/>
                  </a:lnTo>
                  <a:lnTo>
                    <a:pt x="67622" y="3902"/>
                  </a:lnTo>
                  <a:lnTo>
                    <a:pt x="102446" y="0"/>
                  </a:lnTo>
                  <a:lnTo>
                    <a:pt x="81337" y="14156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1" name="Polygon form 145"/>
            <p:cNvSpPr/>
            <p:nvPr/>
          </p:nvSpPr>
          <p:spPr>
            <a:xfrm>
              <a:off x="2949030" y="2024526"/>
              <a:ext cx="402364" cy="155695"/>
            </a:xfrm>
            <a:custGeom>
              <a:avLst/>
              <a:gdLst/>
              <a:ahLst/>
              <a:cxnLst/>
              <a:rect l="0" t="0" r="0" b="0"/>
              <a:pathLst>
                <a:path w="402364" h="155695">
                  <a:moveTo>
                    <a:pt x="347149" y="4579"/>
                  </a:moveTo>
                  <a:lnTo>
                    <a:pt x="371143" y="7278"/>
                  </a:lnTo>
                  <a:lnTo>
                    <a:pt x="389405" y="10923"/>
                  </a:lnTo>
                  <a:lnTo>
                    <a:pt x="402364" y="17757"/>
                  </a:lnTo>
                  <a:lnTo>
                    <a:pt x="397431" y="23877"/>
                  </a:lnTo>
                  <a:lnTo>
                    <a:pt x="366136" y="32961"/>
                  </a:lnTo>
                  <a:lnTo>
                    <a:pt x="338751" y="36665"/>
                  </a:lnTo>
                  <a:lnTo>
                    <a:pt x="325798" y="41415"/>
                  </a:lnTo>
                  <a:lnTo>
                    <a:pt x="347482" y="42173"/>
                  </a:lnTo>
                  <a:lnTo>
                    <a:pt x="313189" y="55080"/>
                  </a:lnTo>
                  <a:lnTo>
                    <a:pt x="291659" y="60828"/>
                  </a:lnTo>
                  <a:lnTo>
                    <a:pt x="259323" y="78665"/>
                  </a:lnTo>
                  <a:lnTo>
                    <a:pt x="235016" y="81404"/>
                  </a:lnTo>
                  <a:lnTo>
                    <a:pt x="224607" y="85716"/>
                  </a:lnTo>
                  <a:lnTo>
                    <a:pt x="191260" y="86514"/>
                  </a:lnTo>
                  <a:lnTo>
                    <a:pt x="203108" y="90116"/>
                  </a:lnTo>
                  <a:lnTo>
                    <a:pt x="192497" y="93790"/>
                  </a:lnTo>
                  <a:lnTo>
                    <a:pt x="191759" y="105475"/>
                  </a:lnTo>
                  <a:lnTo>
                    <a:pt x="175227" y="112731"/>
                  </a:lnTo>
                  <a:lnTo>
                    <a:pt x="153401" y="118243"/>
                  </a:lnTo>
                  <a:lnTo>
                    <a:pt x="140808" y="126850"/>
                  </a:lnTo>
                  <a:lnTo>
                    <a:pt x="120009" y="132753"/>
                  </a:lnTo>
                  <a:lnTo>
                    <a:pt x="117136" y="137992"/>
                  </a:lnTo>
                  <a:lnTo>
                    <a:pt x="136403" y="138224"/>
                  </a:lnTo>
                  <a:lnTo>
                    <a:pt x="132027" y="143809"/>
                  </a:lnTo>
                  <a:lnTo>
                    <a:pt x="91326" y="155695"/>
                  </a:lnTo>
                  <a:lnTo>
                    <a:pt x="68117" y="147589"/>
                  </a:lnTo>
                  <a:lnTo>
                    <a:pt x="32985" y="148977"/>
                  </a:lnTo>
                  <a:lnTo>
                    <a:pt x="19333" y="145146"/>
                  </a:lnTo>
                  <a:lnTo>
                    <a:pt x="0" y="142548"/>
                  </a:lnTo>
                  <a:lnTo>
                    <a:pt x="8946" y="131703"/>
                  </a:lnTo>
                  <a:lnTo>
                    <a:pt x="33513" y="127981"/>
                  </a:lnTo>
                  <a:lnTo>
                    <a:pt x="43759" y="111482"/>
                  </a:lnTo>
                  <a:lnTo>
                    <a:pt x="51670" y="110332"/>
                  </a:lnTo>
                  <a:lnTo>
                    <a:pt x="70781" y="121833"/>
                  </a:lnTo>
                  <a:lnTo>
                    <a:pt x="69874" y="106523"/>
                  </a:lnTo>
                  <a:lnTo>
                    <a:pt x="57090" y="101157"/>
                  </a:lnTo>
                  <a:lnTo>
                    <a:pt x="73867" y="93067"/>
                  </a:lnTo>
                  <a:lnTo>
                    <a:pt x="97260" y="88877"/>
                  </a:lnTo>
                  <a:lnTo>
                    <a:pt x="107623" y="81271"/>
                  </a:lnTo>
                  <a:lnTo>
                    <a:pt x="101742" y="71721"/>
                  </a:lnTo>
                  <a:lnTo>
                    <a:pt x="108834" y="60051"/>
                  </a:lnTo>
                  <a:lnTo>
                    <a:pt x="135230" y="62564"/>
                  </a:lnTo>
                  <a:lnTo>
                    <a:pt x="140839" y="65423"/>
                  </a:lnTo>
                  <a:lnTo>
                    <a:pt x="164214" y="58145"/>
                  </a:lnTo>
                  <a:lnTo>
                    <a:pt x="144237" y="54354"/>
                  </a:lnTo>
                  <a:lnTo>
                    <a:pt x="108109" y="53818"/>
                  </a:lnTo>
                  <a:lnTo>
                    <a:pt x="98391" y="45350"/>
                  </a:lnTo>
                  <a:lnTo>
                    <a:pt x="99619" y="36037"/>
                  </a:lnTo>
                  <a:lnTo>
                    <a:pt x="95226" y="29015"/>
                  </a:lnTo>
                  <a:lnTo>
                    <a:pt x="101242" y="21488"/>
                  </a:lnTo>
                  <a:lnTo>
                    <a:pt x="119938" y="18108"/>
                  </a:lnTo>
                  <a:lnTo>
                    <a:pt x="131817" y="17983"/>
                  </a:lnTo>
                  <a:lnTo>
                    <a:pt x="154241" y="15396"/>
                  </a:lnTo>
                  <a:lnTo>
                    <a:pt x="176690" y="7917"/>
                  </a:lnTo>
                  <a:lnTo>
                    <a:pt x="187228" y="9622"/>
                  </a:lnTo>
                  <a:lnTo>
                    <a:pt x="191255" y="16278"/>
                  </a:lnTo>
                  <a:lnTo>
                    <a:pt x="210398" y="4701"/>
                  </a:lnTo>
                  <a:lnTo>
                    <a:pt x="226338" y="1721"/>
                  </a:lnTo>
                  <a:lnTo>
                    <a:pt x="245580" y="0"/>
                  </a:lnTo>
                  <a:lnTo>
                    <a:pt x="275187" y="269"/>
                  </a:lnTo>
                  <a:lnTo>
                    <a:pt x="277963" y="2885"/>
                  </a:lnTo>
                  <a:lnTo>
                    <a:pt x="308624" y="172"/>
                  </a:lnTo>
                  <a:lnTo>
                    <a:pt x="327831" y="2380"/>
                  </a:lnTo>
                  <a:lnTo>
                    <a:pt x="347149" y="4579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2" name="Polygon form 146"/>
            <p:cNvSpPr/>
            <p:nvPr/>
          </p:nvSpPr>
          <p:spPr>
            <a:xfrm>
              <a:off x="2481958" y="2212864"/>
              <a:ext cx="206351" cy="116478"/>
            </a:xfrm>
            <a:custGeom>
              <a:avLst/>
              <a:gdLst/>
              <a:ahLst/>
              <a:cxnLst/>
              <a:rect l="0" t="0" r="0" b="0"/>
              <a:pathLst>
                <a:path w="206351" h="116478">
                  <a:moveTo>
                    <a:pt x="119766" y="5352"/>
                  </a:moveTo>
                  <a:lnTo>
                    <a:pt x="102436" y="15035"/>
                  </a:lnTo>
                  <a:lnTo>
                    <a:pt x="134603" y="10907"/>
                  </a:lnTo>
                  <a:lnTo>
                    <a:pt x="137618" y="23566"/>
                  </a:lnTo>
                  <a:lnTo>
                    <a:pt x="162668" y="13542"/>
                  </a:lnTo>
                  <a:lnTo>
                    <a:pt x="164923" y="21774"/>
                  </a:lnTo>
                  <a:lnTo>
                    <a:pt x="150807" y="44499"/>
                  </a:lnTo>
                  <a:lnTo>
                    <a:pt x="166285" y="35820"/>
                  </a:lnTo>
                  <a:lnTo>
                    <a:pt x="182716" y="12344"/>
                  </a:lnTo>
                  <a:lnTo>
                    <a:pt x="196017" y="10037"/>
                  </a:lnTo>
                  <a:lnTo>
                    <a:pt x="203272" y="14619"/>
                  </a:lnTo>
                  <a:lnTo>
                    <a:pt x="206351" y="24756"/>
                  </a:lnTo>
                  <a:lnTo>
                    <a:pt x="191009" y="47190"/>
                  </a:lnTo>
                  <a:lnTo>
                    <a:pt x="178603" y="63376"/>
                  </a:lnTo>
                  <a:lnTo>
                    <a:pt x="187261" y="76404"/>
                  </a:lnTo>
                  <a:lnTo>
                    <a:pt x="198376" y="89127"/>
                  </a:lnTo>
                  <a:lnTo>
                    <a:pt x="187680" y="99021"/>
                  </a:lnTo>
                  <a:lnTo>
                    <a:pt x="166252" y="99011"/>
                  </a:lnTo>
                  <a:lnTo>
                    <a:pt x="165677" y="108491"/>
                  </a:lnTo>
                  <a:lnTo>
                    <a:pt x="153783" y="116478"/>
                  </a:lnTo>
                  <a:lnTo>
                    <a:pt x="135241" y="110796"/>
                  </a:lnTo>
                  <a:lnTo>
                    <a:pt x="120475" y="102642"/>
                  </a:lnTo>
                  <a:lnTo>
                    <a:pt x="105211" y="102640"/>
                  </a:lnTo>
                  <a:lnTo>
                    <a:pt x="75115" y="108050"/>
                  </a:lnTo>
                  <a:lnTo>
                    <a:pt x="41383" y="108287"/>
                  </a:lnTo>
                  <a:lnTo>
                    <a:pt x="17970" y="108153"/>
                  </a:lnTo>
                  <a:lnTo>
                    <a:pt x="22642" y="96846"/>
                  </a:lnTo>
                  <a:lnTo>
                    <a:pt x="13092" y="88993"/>
                  </a:lnTo>
                  <a:lnTo>
                    <a:pt x="0" y="90347"/>
                  </a:lnTo>
                  <a:lnTo>
                    <a:pt x="5044" y="71129"/>
                  </a:lnTo>
                  <a:lnTo>
                    <a:pt x="15334" y="69613"/>
                  </a:lnTo>
                  <a:lnTo>
                    <a:pt x="37298" y="67762"/>
                  </a:lnTo>
                  <a:lnTo>
                    <a:pt x="52487" y="70509"/>
                  </a:lnTo>
                  <a:lnTo>
                    <a:pt x="71763" y="68223"/>
                  </a:lnTo>
                  <a:lnTo>
                    <a:pt x="55118" y="60669"/>
                  </a:lnTo>
                  <a:lnTo>
                    <a:pt x="28696" y="59790"/>
                  </a:lnTo>
                  <a:lnTo>
                    <a:pt x="13022" y="57562"/>
                  </a:lnTo>
                  <a:lnTo>
                    <a:pt x="16317" y="48775"/>
                  </a:lnTo>
                  <a:lnTo>
                    <a:pt x="52558" y="42833"/>
                  </a:lnTo>
                  <a:lnTo>
                    <a:pt x="34833" y="41255"/>
                  </a:lnTo>
                  <a:lnTo>
                    <a:pt x="22007" y="33328"/>
                  </a:lnTo>
                  <a:lnTo>
                    <a:pt x="50633" y="18008"/>
                  </a:lnTo>
                  <a:lnTo>
                    <a:pt x="68579" y="10173"/>
                  </a:lnTo>
                  <a:lnTo>
                    <a:pt x="113500" y="0"/>
                  </a:lnTo>
                  <a:lnTo>
                    <a:pt x="119766" y="5352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3" name="Polygon form 147"/>
            <p:cNvSpPr/>
            <p:nvPr/>
          </p:nvSpPr>
          <p:spPr>
            <a:xfrm>
              <a:off x="2967727" y="2781577"/>
              <a:ext cx="110403" cy="123152"/>
            </a:xfrm>
            <a:custGeom>
              <a:avLst/>
              <a:gdLst/>
              <a:ahLst/>
              <a:cxnLst/>
              <a:rect l="0" t="0" r="0" b="0"/>
              <a:pathLst>
                <a:path w="110403" h="123152">
                  <a:moveTo>
                    <a:pt x="75697" y="22711"/>
                  </a:moveTo>
                  <a:lnTo>
                    <a:pt x="58064" y="43456"/>
                  </a:lnTo>
                  <a:lnTo>
                    <a:pt x="71325" y="35717"/>
                  </a:lnTo>
                  <a:lnTo>
                    <a:pt x="80582" y="41370"/>
                  </a:lnTo>
                  <a:lnTo>
                    <a:pt x="72186" y="49586"/>
                  </a:lnTo>
                  <a:lnTo>
                    <a:pt x="84610" y="56832"/>
                  </a:lnTo>
                  <a:lnTo>
                    <a:pt x="93979" y="51231"/>
                  </a:lnTo>
                  <a:lnTo>
                    <a:pt x="108030" y="59342"/>
                  </a:lnTo>
                  <a:lnTo>
                    <a:pt x="97643" y="76902"/>
                  </a:lnTo>
                  <a:lnTo>
                    <a:pt x="110403" y="73206"/>
                  </a:lnTo>
                  <a:lnTo>
                    <a:pt x="108755" y="86159"/>
                  </a:lnTo>
                  <a:lnTo>
                    <a:pt x="109592" y="101438"/>
                  </a:lnTo>
                  <a:lnTo>
                    <a:pt x="96562" y="122535"/>
                  </a:lnTo>
                  <a:lnTo>
                    <a:pt x="88734" y="123152"/>
                  </a:lnTo>
                  <a:lnTo>
                    <a:pt x="79032" y="118146"/>
                  </a:lnTo>
                  <a:lnTo>
                    <a:pt x="88379" y="98422"/>
                  </a:lnTo>
                  <a:lnTo>
                    <a:pt x="84655" y="95157"/>
                  </a:lnTo>
                  <a:lnTo>
                    <a:pt x="59165" y="115454"/>
                  </a:lnTo>
                  <a:lnTo>
                    <a:pt x="49453" y="114213"/>
                  </a:lnTo>
                  <a:lnTo>
                    <a:pt x="64604" y="103272"/>
                  </a:lnTo>
                  <a:lnTo>
                    <a:pt x="50435" y="96728"/>
                  </a:lnTo>
                  <a:lnTo>
                    <a:pt x="32166" y="97443"/>
                  </a:lnTo>
                  <a:lnTo>
                    <a:pt x="225" y="95336"/>
                  </a:lnTo>
                  <a:lnTo>
                    <a:pt x="0" y="88030"/>
                  </a:lnTo>
                  <a:lnTo>
                    <a:pt x="13043" y="79924"/>
                  </a:lnTo>
                  <a:lnTo>
                    <a:pt x="8026" y="73014"/>
                  </a:lnTo>
                  <a:lnTo>
                    <a:pt x="26589" y="58992"/>
                  </a:lnTo>
                  <a:lnTo>
                    <a:pt x="56166" y="21098"/>
                  </a:lnTo>
                  <a:lnTo>
                    <a:pt x="70770" y="7744"/>
                  </a:lnTo>
                  <a:lnTo>
                    <a:pt x="87481" y="0"/>
                  </a:lnTo>
                  <a:lnTo>
                    <a:pt x="94567" y="1379"/>
                  </a:lnTo>
                  <a:lnTo>
                    <a:pt x="89303" y="7814"/>
                  </a:lnTo>
                  <a:lnTo>
                    <a:pt x="75697" y="22711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4" name="Polygon form 148"/>
            <p:cNvSpPr/>
            <p:nvPr/>
          </p:nvSpPr>
          <p:spPr>
            <a:xfrm>
              <a:off x="2440241" y="2180804"/>
              <a:ext cx="155832" cy="75034"/>
            </a:xfrm>
            <a:custGeom>
              <a:avLst/>
              <a:gdLst/>
              <a:ahLst/>
              <a:cxnLst/>
              <a:rect l="0" t="0" r="0" b="0"/>
              <a:pathLst>
                <a:path w="155832" h="75034">
                  <a:moveTo>
                    <a:pt x="47417" y="67891"/>
                  </a:moveTo>
                  <a:lnTo>
                    <a:pt x="5498" y="75034"/>
                  </a:lnTo>
                  <a:lnTo>
                    <a:pt x="11180" y="64814"/>
                  </a:lnTo>
                  <a:lnTo>
                    <a:pt x="0" y="50413"/>
                  </a:lnTo>
                  <a:lnTo>
                    <a:pt x="16166" y="41865"/>
                  </a:lnTo>
                  <a:lnTo>
                    <a:pt x="43545" y="27100"/>
                  </a:lnTo>
                  <a:lnTo>
                    <a:pt x="70793" y="14130"/>
                  </a:lnTo>
                  <a:lnTo>
                    <a:pt x="77439" y="0"/>
                  </a:lnTo>
                  <a:lnTo>
                    <a:pt x="117185" y="540"/>
                  </a:lnTo>
                  <a:lnTo>
                    <a:pt x="126637" y="6564"/>
                  </a:lnTo>
                  <a:lnTo>
                    <a:pt x="152314" y="10586"/>
                  </a:lnTo>
                  <a:lnTo>
                    <a:pt x="155121" y="17901"/>
                  </a:lnTo>
                  <a:lnTo>
                    <a:pt x="155832" y="28209"/>
                  </a:lnTo>
                  <a:lnTo>
                    <a:pt x="135660" y="32271"/>
                  </a:lnTo>
                  <a:lnTo>
                    <a:pt x="90636" y="44671"/>
                  </a:lnTo>
                  <a:lnTo>
                    <a:pt x="58746" y="58378"/>
                  </a:lnTo>
                  <a:lnTo>
                    <a:pt x="47417" y="67891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5" name="Polygon form 149"/>
            <p:cNvSpPr/>
            <p:nvPr/>
          </p:nvSpPr>
          <p:spPr>
            <a:xfrm>
              <a:off x="2873656" y="2146137"/>
              <a:ext cx="156266" cy="72726"/>
            </a:xfrm>
            <a:custGeom>
              <a:avLst/>
              <a:gdLst/>
              <a:ahLst/>
              <a:cxnLst/>
              <a:rect l="0" t="0" r="0" b="0"/>
              <a:pathLst>
                <a:path w="156266" h="72726">
                  <a:moveTo>
                    <a:pt x="33725" y="3011"/>
                  </a:moveTo>
                  <a:lnTo>
                    <a:pt x="38247" y="11010"/>
                  </a:lnTo>
                  <a:lnTo>
                    <a:pt x="59299" y="12477"/>
                  </a:lnTo>
                  <a:lnTo>
                    <a:pt x="61396" y="20491"/>
                  </a:lnTo>
                  <a:lnTo>
                    <a:pt x="50829" y="28730"/>
                  </a:lnTo>
                  <a:lnTo>
                    <a:pt x="58486" y="34712"/>
                  </a:lnTo>
                  <a:lnTo>
                    <a:pt x="60433" y="40562"/>
                  </a:lnTo>
                  <a:lnTo>
                    <a:pt x="74355" y="42611"/>
                  </a:lnTo>
                  <a:lnTo>
                    <a:pt x="88748" y="45636"/>
                  </a:lnTo>
                  <a:lnTo>
                    <a:pt x="110687" y="41926"/>
                  </a:lnTo>
                  <a:lnTo>
                    <a:pt x="134870" y="41493"/>
                  </a:lnTo>
                  <a:lnTo>
                    <a:pt x="151503" y="44268"/>
                  </a:lnTo>
                  <a:lnTo>
                    <a:pt x="156266" y="53654"/>
                  </a:lnTo>
                  <a:lnTo>
                    <a:pt x="151022" y="63292"/>
                  </a:lnTo>
                  <a:lnTo>
                    <a:pt x="138994" y="68927"/>
                  </a:lnTo>
                  <a:lnTo>
                    <a:pt x="118015" y="72726"/>
                  </a:lnTo>
                  <a:lnTo>
                    <a:pt x="105820" y="68962"/>
                  </a:lnTo>
                  <a:lnTo>
                    <a:pt x="70360" y="70214"/>
                  </a:lnTo>
                  <a:lnTo>
                    <a:pt x="46835" y="68947"/>
                  </a:lnTo>
                  <a:lnTo>
                    <a:pt x="31214" y="64816"/>
                  </a:lnTo>
                  <a:lnTo>
                    <a:pt x="8355" y="55313"/>
                  </a:lnTo>
                  <a:lnTo>
                    <a:pt x="16363" y="42689"/>
                  </a:lnTo>
                  <a:lnTo>
                    <a:pt x="25833" y="31483"/>
                  </a:lnTo>
                  <a:lnTo>
                    <a:pt x="24627" y="20929"/>
                  </a:lnTo>
                  <a:lnTo>
                    <a:pt x="5219" y="16547"/>
                  </a:lnTo>
                  <a:lnTo>
                    <a:pt x="0" y="8755"/>
                  </a:lnTo>
                  <a:lnTo>
                    <a:pt x="13473" y="0"/>
                  </a:lnTo>
                  <a:lnTo>
                    <a:pt x="33725" y="3011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6" name="Polygon form 150"/>
            <p:cNvSpPr/>
            <p:nvPr/>
          </p:nvSpPr>
          <p:spPr>
            <a:xfrm>
              <a:off x="2952947" y="2059184"/>
              <a:ext cx="97695" cy="68041"/>
            </a:xfrm>
            <a:custGeom>
              <a:avLst/>
              <a:gdLst/>
              <a:ahLst/>
              <a:cxnLst/>
              <a:rect l="0" t="0" r="0" b="0"/>
              <a:pathLst>
                <a:path w="97695" h="68041">
                  <a:moveTo>
                    <a:pt x="90971" y="38447"/>
                  </a:moveTo>
                  <a:lnTo>
                    <a:pt x="96179" y="46364"/>
                  </a:lnTo>
                  <a:lnTo>
                    <a:pt x="75682" y="52136"/>
                  </a:lnTo>
                  <a:lnTo>
                    <a:pt x="40173" y="67660"/>
                  </a:lnTo>
                  <a:lnTo>
                    <a:pt x="20211" y="68041"/>
                  </a:lnTo>
                  <a:lnTo>
                    <a:pt x="1652" y="63758"/>
                  </a:lnTo>
                  <a:lnTo>
                    <a:pt x="0" y="54026"/>
                  </a:lnTo>
                  <a:lnTo>
                    <a:pt x="8595" y="46073"/>
                  </a:lnTo>
                  <a:lnTo>
                    <a:pt x="22787" y="40757"/>
                  </a:lnTo>
                  <a:lnTo>
                    <a:pt x="4196" y="39710"/>
                  </a:lnTo>
                  <a:lnTo>
                    <a:pt x="1093" y="31727"/>
                  </a:lnTo>
                  <a:lnTo>
                    <a:pt x="5765" y="21489"/>
                  </a:lnTo>
                  <a:lnTo>
                    <a:pt x="23393" y="12302"/>
                  </a:lnTo>
                  <a:lnTo>
                    <a:pt x="37567" y="6125"/>
                  </a:lnTo>
                  <a:lnTo>
                    <a:pt x="49215" y="5213"/>
                  </a:lnTo>
                  <a:lnTo>
                    <a:pt x="50536" y="0"/>
                  </a:lnTo>
                  <a:lnTo>
                    <a:pt x="74233" y="214"/>
                  </a:lnTo>
                  <a:lnTo>
                    <a:pt x="74089" y="12580"/>
                  </a:lnTo>
                  <a:lnTo>
                    <a:pt x="85717" y="18249"/>
                  </a:lnTo>
                  <a:lnTo>
                    <a:pt x="97695" y="23370"/>
                  </a:lnTo>
                  <a:lnTo>
                    <a:pt x="90971" y="38447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7" name="Polygon form 151"/>
            <p:cNvSpPr/>
            <p:nvPr/>
          </p:nvSpPr>
          <p:spPr>
            <a:xfrm>
              <a:off x="2618478" y="2143298"/>
              <a:ext cx="143745" cy="48797"/>
            </a:xfrm>
            <a:custGeom>
              <a:avLst/>
              <a:gdLst/>
              <a:ahLst/>
              <a:cxnLst/>
              <a:rect l="0" t="0" r="0" b="0"/>
              <a:pathLst>
                <a:path w="143745" h="48797">
                  <a:moveTo>
                    <a:pt x="125004" y="14027"/>
                  </a:moveTo>
                  <a:lnTo>
                    <a:pt x="120171" y="22114"/>
                  </a:lnTo>
                  <a:lnTo>
                    <a:pt x="133751" y="19305"/>
                  </a:lnTo>
                  <a:lnTo>
                    <a:pt x="143745" y="21210"/>
                  </a:lnTo>
                  <a:lnTo>
                    <a:pt x="133579" y="32068"/>
                  </a:lnTo>
                  <a:lnTo>
                    <a:pt x="115463" y="41873"/>
                  </a:lnTo>
                  <a:lnTo>
                    <a:pt x="75220" y="41947"/>
                  </a:lnTo>
                  <a:lnTo>
                    <a:pt x="37196" y="48797"/>
                  </a:lnTo>
                  <a:lnTo>
                    <a:pt x="20283" y="47696"/>
                  </a:lnTo>
                  <a:lnTo>
                    <a:pt x="27321" y="40511"/>
                  </a:lnTo>
                  <a:lnTo>
                    <a:pt x="60785" y="33071"/>
                  </a:lnTo>
                  <a:lnTo>
                    <a:pt x="9915" y="31013"/>
                  </a:lnTo>
                  <a:lnTo>
                    <a:pt x="0" y="25728"/>
                  </a:lnTo>
                  <a:lnTo>
                    <a:pt x="40397" y="6330"/>
                  </a:lnTo>
                  <a:lnTo>
                    <a:pt x="57594" y="1305"/>
                  </a:lnTo>
                  <a:lnTo>
                    <a:pt x="77733" y="11211"/>
                  </a:lnTo>
                  <a:lnTo>
                    <a:pt x="81046" y="25676"/>
                  </a:lnTo>
                  <a:lnTo>
                    <a:pt x="97615" y="29015"/>
                  </a:lnTo>
                  <a:lnTo>
                    <a:pt x="106980" y="6993"/>
                  </a:lnTo>
                  <a:lnTo>
                    <a:pt x="125867" y="0"/>
                  </a:lnTo>
                  <a:lnTo>
                    <a:pt x="133587" y="3424"/>
                  </a:lnTo>
                  <a:lnTo>
                    <a:pt x="125004" y="14027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8" name="Polygon form 152"/>
            <p:cNvSpPr/>
            <p:nvPr/>
          </p:nvSpPr>
          <p:spPr>
            <a:xfrm>
              <a:off x="2732950" y="2417236"/>
              <a:ext cx="99520" cy="63726"/>
            </a:xfrm>
            <a:custGeom>
              <a:avLst/>
              <a:gdLst/>
              <a:ahLst/>
              <a:cxnLst/>
              <a:rect l="0" t="0" r="0" b="0"/>
              <a:pathLst>
                <a:path w="99520" h="63726">
                  <a:moveTo>
                    <a:pt x="62596" y="2647"/>
                  </a:moveTo>
                  <a:lnTo>
                    <a:pt x="57725" y="13178"/>
                  </a:lnTo>
                  <a:lnTo>
                    <a:pt x="67044" y="10064"/>
                  </a:lnTo>
                  <a:lnTo>
                    <a:pt x="70446" y="16821"/>
                  </a:lnTo>
                  <a:lnTo>
                    <a:pt x="79500" y="26001"/>
                  </a:lnTo>
                  <a:lnTo>
                    <a:pt x="89930" y="34491"/>
                  </a:lnTo>
                  <a:lnTo>
                    <a:pt x="83714" y="45826"/>
                  </a:lnTo>
                  <a:lnTo>
                    <a:pt x="94886" y="44706"/>
                  </a:lnTo>
                  <a:lnTo>
                    <a:pt x="99520" y="53254"/>
                  </a:lnTo>
                  <a:lnTo>
                    <a:pt x="82633" y="59845"/>
                  </a:lnTo>
                  <a:lnTo>
                    <a:pt x="65135" y="52597"/>
                  </a:lnTo>
                  <a:lnTo>
                    <a:pt x="64606" y="41383"/>
                  </a:lnTo>
                  <a:lnTo>
                    <a:pt x="42749" y="52960"/>
                  </a:lnTo>
                  <a:lnTo>
                    <a:pt x="15143" y="63726"/>
                  </a:lnTo>
                  <a:lnTo>
                    <a:pt x="19897" y="49531"/>
                  </a:lnTo>
                  <a:lnTo>
                    <a:pt x="0" y="50365"/>
                  </a:lnTo>
                  <a:lnTo>
                    <a:pt x="19856" y="39608"/>
                  </a:lnTo>
                  <a:lnTo>
                    <a:pt x="34600" y="21188"/>
                  </a:lnTo>
                  <a:lnTo>
                    <a:pt x="54478" y="0"/>
                  </a:lnTo>
                  <a:lnTo>
                    <a:pt x="62596" y="2647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9" name="Polygon form 153"/>
            <p:cNvSpPr/>
            <p:nvPr/>
          </p:nvSpPr>
          <p:spPr>
            <a:xfrm>
              <a:off x="2717442" y="2216574"/>
              <a:ext cx="85823" cy="59843"/>
            </a:xfrm>
            <a:custGeom>
              <a:avLst/>
              <a:gdLst/>
              <a:ahLst/>
              <a:cxnLst/>
              <a:rect l="0" t="0" r="0" b="0"/>
              <a:pathLst>
                <a:path w="85823" h="59843">
                  <a:moveTo>
                    <a:pt x="54410" y="0"/>
                  </a:moveTo>
                  <a:lnTo>
                    <a:pt x="62994" y="5843"/>
                  </a:lnTo>
                  <a:lnTo>
                    <a:pt x="85823" y="4687"/>
                  </a:lnTo>
                  <a:lnTo>
                    <a:pt x="82376" y="11444"/>
                  </a:lnTo>
                  <a:lnTo>
                    <a:pt x="61292" y="21338"/>
                  </a:lnTo>
                  <a:lnTo>
                    <a:pt x="69267" y="32511"/>
                  </a:lnTo>
                  <a:lnTo>
                    <a:pt x="48016" y="52719"/>
                  </a:lnTo>
                  <a:lnTo>
                    <a:pt x="20599" y="59843"/>
                  </a:lnTo>
                  <a:lnTo>
                    <a:pt x="11116" y="56955"/>
                  </a:lnTo>
                  <a:lnTo>
                    <a:pt x="11357" y="47606"/>
                  </a:lnTo>
                  <a:lnTo>
                    <a:pt x="0" y="27693"/>
                  </a:lnTo>
                  <a:lnTo>
                    <a:pt x="7499" y="20552"/>
                  </a:lnTo>
                  <a:lnTo>
                    <a:pt x="27864" y="25391"/>
                  </a:lnTo>
                  <a:lnTo>
                    <a:pt x="30165" y="9651"/>
                  </a:lnTo>
                  <a:lnTo>
                    <a:pt x="54410" y="0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0" name="Polygon form 154"/>
            <p:cNvSpPr/>
            <p:nvPr/>
          </p:nvSpPr>
          <p:spPr>
            <a:xfrm>
              <a:off x="2789199" y="2215458"/>
              <a:ext cx="93655" cy="47954"/>
            </a:xfrm>
            <a:custGeom>
              <a:avLst/>
              <a:gdLst/>
              <a:ahLst/>
              <a:cxnLst/>
              <a:rect l="0" t="0" r="0" b="0"/>
              <a:pathLst>
                <a:path w="93655" h="47954">
                  <a:moveTo>
                    <a:pt x="40470" y="31989"/>
                  </a:moveTo>
                  <a:lnTo>
                    <a:pt x="12501" y="47954"/>
                  </a:lnTo>
                  <a:lnTo>
                    <a:pt x="0" y="46005"/>
                  </a:lnTo>
                  <a:lnTo>
                    <a:pt x="11472" y="25520"/>
                  </a:lnTo>
                  <a:lnTo>
                    <a:pt x="22367" y="14323"/>
                  </a:lnTo>
                  <a:lnTo>
                    <a:pt x="37473" y="5237"/>
                  </a:lnTo>
                  <a:lnTo>
                    <a:pt x="54504" y="0"/>
                  </a:lnTo>
                  <a:lnTo>
                    <a:pt x="77155" y="2624"/>
                  </a:lnTo>
                  <a:lnTo>
                    <a:pt x="93655" y="9787"/>
                  </a:lnTo>
                  <a:lnTo>
                    <a:pt x="58221" y="28672"/>
                  </a:lnTo>
                  <a:lnTo>
                    <a:pt x="40470" y="31989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1" name="Polygon form 155"/>
            <p:cNvSpPr/>
            <p:nvPr/>
          </p:nvSpPr>
          <p:spPr>
            <a:xfrm>
              <a:off x="1906766" y="2714353"/>
              <a:ext cx="45142" cy="66686"/>
            </a:xfrm>
            <a:custGeom>
              <a:avLst/>
              <a:gdLst/>
              <a:ahLst/>
              <a:cxnLst/>
              <a:rect l="0" t="0" r="0" b="0"/>
              <a:pathLst>
                <a:path w="45142" h="66686">
                  <a:moveTo>
                    <a:pt x="41569" y="64115"/>
                  </a:moveTo>
                  <a:lnTo>
                    <a:pt x="31383" y="66686"/>
                  </a:lnTo>
                  <a:lnTo>
                    <a:pt x="14454" y="52619"/>
                  </a:lnTo>
                  <a:lnTo>
                    <a:pt x="16400" y="43343"/>
                  </a:lnTo>
                  <a:lnTo>
                    <a:pt x="9368" y="33142"/>
                  </a:lnTo>
                  <a:lnTo>
                    <a:pt x="12011" y="25817"/>
                  </a:lnTo>
                  <a:lnTo>
                    <a:pt x="0" y="19549"/>
                  </a:lnTo>
                  <a:lnTo>
                    <a:pt x="4725" y="5510"/>
                  </a:lnTo>
                  <a:lnTo>
                    <a:pt x="10495" y="0"/>
                  </a:lnTo>
                  <a:lnTo>
                    <a:pt x="21867" y="7230"/>
                  </a:lnTo>
                  <a:lnTo>
                    <a:pt x="28114" y="12041"/>
                  </a:lnTo>
                  <a:lnTo>
                    <a:pt x="40161" y="16302"/>
                  </a:lnTo>
                  <a:lnTo>
                    <a:pt x="38807" y="25362"/>
                  </a:lnTo>
                  <a:lnTo>
                    <a:pt x="37490" y="37891"/>
                  </a:lnTo>
                  <a:lnTo>
                    <a:pt x="45142" y="49784"/>
                  </a:lnTo>
                  <a:lnTo>
                    <a:pt x="41569" y="64115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2" name="Polygon form 156"/>
            <p:cNvSpPr/>
            <p:nvPr/>
          </p:nvSpPr>
          <p:spPr>
            <a:xfrm>
              <a:off x="2788400" y="2154456"/>
              <a:ext cx="69947" cy="39178"/>
            </a:xfrm>
            <a:custGeom>
              <a:avLst/>
              <a:gdLst/>
              <a:ahLst/>
              <a:cxnLst/>
              <a:rect l="0" t="0" r="0" b="0"/>
              <a:pathLst>
                <a:path w="69947" h="39178">
                  <a:moveTo>
                    <a:pt x="69947" y="0"/>
                  </a:moveTo>
                  <a:lnTo>
                    <a:pt x="67300" y="10863"/>
                  </a:lnTo>
                  <a:lnTo>
                    <a:pt x="55848" y="22257"/>
                  </a:lnTo>
                  <a:lnTo>
                    <a:pt x="33961" y="38381"/>
                  </a:lnTo>
                  <a:lnTo>
                    <a:pt x="13582" y="39178"/>
                  </a:lnTo>
                  <a:lnTo>
                    <a:pt x="5561" y="34653"/>
                  </a:lnTo>
                  <a:lnTo>
                    <a:pt x="19434" y="21777"/>
                  </a:lnTo>
                  <a:lnTo>
                    <a:pt x="0" y="22005"/>
                  </a:lnTo>
                  <a:lnTo>
                    <a:pt x="17853" y="4986"/>
                  </a:lnTo>
                  <a:lnTo>
                    <a:pt x="28492" y="6603"/>
                  </a:lnTo>
                  <a:lnTo>
                    <a:pt x="52540" y="393"/>
                  </a:lnTo>
                  <a:lnTo>
                    <a:pt x="66058" y="2832"/>
                  </a:lnTo>
                  <a:lnTo>
                    <a:pt x="69947" y="0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3" name="Polygon form 157"/>
            <p:cNvSpPr/>
            <p:nvPr/>
          </p:nvSpPr>
          <p:spPr>
            <a:xfrm>
              <a:off x="2590016" y="2119237"/>
              <a:ext cx="109655" cy="31482"/>
            </a:xfrm>
            <a:custGeom>
              <a:avLst/>
              <a:gdLst/>
              <a:ahLst/>
              <a:cxnLst/>
              <a:rect l="0" t="0" r="0" b="0"/>
              <a:pathLst>
                <a:path w="109655" h="31482">
                  <a:moveTo>
                    <a:pt x="109655" y="0"/>
                  </a:moveTo>
                  <a:lnTo>
                    <a:pt x="87294" y="16047"/>
                  </a:lnTo>
                  <a:lnTo>
                    <a:pt x="70016" y="22635"/>
                  </a:lnTo>
                  <a:lnTo>
                    <a:pt x="59143" y="22753"/>
                  </a:lnTo>
                  <a:lnTo>
                    <a:pt x="28388" y="29911"/>
                  </a:lnTo>
                  <a:lnTo>
                    <a:pt x="7758" y="31482"/>
                  </a:lnTo>
                  <a:lnTo>
                    <a:pt x="0" y="25537"/>
                  </a:lnTo>
                  <a:lnTo>
                    <a:pt x="0" y="25537"/>
                  </a:lnTo>
                  <a:lnTo>
                    <a:pt x="38197" y="11649"/>
                  </a:lnTo>
                  <a:lnTo>
                    <a:pt x="76925" y="116"/>
                  </a:lnTo>
                  <a:lnTo>
                    <a:pt x="91871" y="1828"/>
                  </a:lnTo>
                  <a:lnTo>
                    <a:pt x="109655" y="0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4" name="Polygon form 158"/>
            <p:cNvSpPr/>
            <p:nvPr/>
          </p:nvSpPr>
          <p:spPr>
            <a:xfrm>
              <a:off x="2829968" y="2093005"/>
              <a:ext cx="54425" cy="34483"/>
            </a:xfrm>
            <a:custGeom>
              <a:avLst/>
              <a:gdLst/>
              <a:ahLst/>
              <a:cxnLst/>
              <a:rect l="0" t="0" r="0" b="0"/>
              <a:pathLst>
                <a:path w="54425" h="34483">
                  <a:moveTo>
                    <a:pt x="50509" y="25099"/>
                  </a:moveTo>
                  <a:lnTo>
                    <a:pt x="44384" y="34483"/>
                  </a:lnTo>
                  <a:lnTo>
                    <a:pt x="30329" y="30789"/>
                  </a:lnTo>
                  <a:lnTo>
                    <a:pt x="21583" y="22487"/>
                  </a:lnTo>
                  <a:lnTo>
                    <a:pt x="0" y="19948"/>
                  </a:lnTo>
                  <a:lnTo>
                    <a:pt x="17276" y="14319"/>
                  </a:lnTo>
                  <a:lnTo>
                    <a:pt x="11331" y="8234"/>
                  </a:lnTo>
                  <a:lnTo>
                    <a:pt x="20502" y="0"/>
                  </a:lnTo>
                  <a:lnTo>
                    <a:pt x="36484" y="4361"/>
                  </a:lnTo>
                  <a:lnTo>
                    <a:pt x="54425" y="14211"/>
                  </a:lnTo>
                  <a:lnTo>
                    <a:pt x="50509" y="25099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5" name="Polygon form 159"/>
            <p:cNvSpPr/>
            <p:nvPr/>
          </p:nvSpPr>
          <p:spPr>
            <a:xfrm>
              <a:off x="2983312" y="2235759"/>
              <a:ext cx="48932" cy="24691"/>
            </a:xfrm>
            <a:custGeom>
              <a:avLst/>
              <a:gdLst/>
              <a:ahLst/>
              <a:cxnLst/>
              <a:rect l="0" t="0" r="0" b="0"/>
              <a:pathLst>
                <a:path w="48932" h="24691">
                  <a:moveTo>
                    <a:pt x="48932" y="18220"/>
                  </a:moveTo>
                  <a:lnTo>
                    <a:pt x="45216" y="24691"/>
                  </a:lnTo>
                  <a:lnTo>
                    <a:pt x="33171" y="23206"/>
                  </a:lnTo>
                  <a:lnTo>
                    <a:pt x="20849" y="21887"/>
                  </a:lnTo>
                  <a:lnTo>
                    <a:pt x="5572" y="24138"/>
                  </a:lnTo>
                  <a:lnTo>
                    <a:pt x="3249" y="22507"/>
                  </a:lnTo>
                  <a:lnTo>
                    <a:pt x="0" y="9409"/>
                  </a:lnTo>
                  <a:lnTo>
                    <a:pt x="7116" y="1158"/>
                  </a:lnTo>
                  <a:lnTo>
                    <a:pt x="13894" y="0"/>
                  </a:lnTo>
                  <a:lnTo>
                    <a:pt x="38434" y="4225"/>
                  </a:lnTo>
                  <a:lnTo>
                    <a:pt x="48932" y="18220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6" name="Polygon form 160"/>
            <p:cNvSpPr/>
            <p:nvPr/>
          </p:nvSpPr>
          <p:spPr>
            <a:xfrm>
              <a:off x="2681303" y="2302256"/>
              <a:ext cx="44956" cy="33854"/>
            </a:xfrm>
            <a:custGeom>
              <a:avLst/>
              <a:gdLst/>
              <a:ahLst/>
              <a:cxnLst/>
              <a:rect l="0" t="0" r="0" b="0"/>
              <a:pathLst>
                <a:path w="44956" h="33854">
                  <a:moveTo>
                    <a:pt x="44457" y="26455"/>
                  </a:moveTo>
                  <a:lnTo>
                    <a:pt x="29815" y="33854"/>
                  </a:lnTo>
                  <a:lnTo>
                    <a:pt x="19432" y="25434"/>
                  </a:lnTo>
                  <a:lnTo>
                    <a:pt x="7259" y="27052"/>
                  </a:lnTo>
                  <a:lnTo>
                    <a:pt x="0" y="15266"/>
                  </a:lnTo>
                  <a:lnTo>
                    <a:pt x="17100" y="9145"/>
                  </a:lnTo>
                  <a:lnTo>
                    <a:pt x="34551" y="0"/>
                  </a:lnTo>
                  <a:lnTo>
                    <a:pt x="41403" y="7601"/>
                  </a:lnTo>
                  <a:lnTo>
                    <a:pt x="44956" y="12356"/>
                  </a:lnTo>
                  <a:lnTo>
                    <a:pt x="44727" y="17028"/>
                  </a:lnTo>
                  <a:lnTo>
                    <a:pt x="44457" y="26455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7" name="Polygon form 161"/>
            <p:cNvSpPr/>
            <p:nvPr/>
          </p:nvSpPr>
          <p:spPr>
            <a:xfrm>
              <a:off x="2925741" y="2366707"/>
              <a:ext cx="38339" cy="27005"/>
            </a:xfrm>
            <a:custGeom>
              <a:avLst/>
              <a:gdLst/>
              <a:ahLst/>
              <a:cxnLst/>
              <a:rect l="0" t="0" r="0" b="0"/>
              <a:pathLst>
                <a:path w="38339" h="27005">
                  <a:moveTo>
                    <a:pt x="15362" y="26809"/>
                  </a:moveTo>
                  <a:lnTo>
                    <a:pt x="0" y="27005"/>
                  </a:lnTo>
                  <a:lnTo>
                    <a:pt x="4423" y="15271"/>
                  </a:lnTo>
                  <a:lnTo>
                    <a:pt x="18729" y="2470"/>
                  </a:lnTo>
                  <a:lnTo>
                    <a:pt x="32637" y="0"/>
                  </a:lnTo>
                  <a:lnTo>
                    <a:pt x="38339" y="7172"/>
                  </a:lnTo>
                  <a:lnTo>
                    <a:pt x="31898" y="17263"/>
                  </a:lnTo>
                  <a:lnTo>
                    <a:pt x="28331" y="20411"/>
                  </a:lnTo>
                  <a:lnTo>
                    <a:pt x="15362" y="26809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8" name="Polygon form 162"/>
            <p:cNvSpPr/>
            <p:nvPr/>
          </p:nvSpPr>
          <p:spPr>
            <a:xfrm>
              <a:off x="1898400" y="2622967"/>
              <a:ext cx="38179" cy="51830"/>
            </a:xfrm>
            <a:custGeom>
              <a:avLst/>
              <a:gdLst/>
              <a:ahLst/>
              <a:cxnLst/>
              <a:rect l="0" t="0" r="0" b="0"/>
              <a:pathLst>
                <a:path w="38179" h="51830">
                  <a:moveTo>
                    <a:pt x="19139" y="0"/>
                  </a:moveTo>
                  <a:lnTo>
                    <a:pt x="22941" y="4011"/>
                  </a:lnTo>
                  <a:lnTo>
                    <a:pt x="38179" y="3885"/>
                  </a:lnTo>
                  <a:lnTo>
                    <a:pt x="9888" y="30708"/>
                  </a:lnTo>
                  <a:lnTo>
                    <a:pt x="5727" y="51830"/>
                  </a:lnTo>
                  <a:lnTo>
                    <a:pt x="0" y="51039"/>
                  </a:lnTo>
                  <a:lnTo>
                    <a:pt x="796" y="38812"/>
                  </a:lnTo>
                  <a:lnTo>
                    <a:pt x="5172" y="26976"/>
                  </a:lnTo>
                  <a:lnTo>
                    <a:pt x="4607" y="18501"/>
                  </a:lnTo>
                  <a:lnTo>
                    <a:pt x="11413" y="7556"/>
                  </a:lnTo>
                  <a:lnTo>
                    <a:pt x="19139" y="0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9" name="Polygon form 163"/>
            <p:cNvSpPr/>
            <p:nvPr/>
          </p:nvSpPr>
          <p:spPr>
            <a:xfrm>
              <a:off x="2835416" y="2181267"/>
              <a:ext cx="39373" cy="24211"/>
            </a:xfrm>
            <a:custGeom>
              <a:avLst/>
              <a:gdLst/>
              <a:ahLst/>
              <a:cxnLst/>
              <a:rect l="0" t="0" r="0" b="0"/>
              <a:pathLst>
                <a:path w="39373" h="24211">
                  <a:moveTo>
                    <a:pt x="36488" y="15976"/>
                  </a:moveTo>
                  <a:lnTo>
                    <a:pt x="22053" y="24211"/>
                  </a:lnTo>
                  <a:lnTo>
                    <a:pt x="7580" y="21268"/>
                  </a:lnTo>
                  <a:lnTo>
                    <a:pt x="0" y="14369"/>
                  </a:lnTo>
                  <a:lnTo>
                    <a:pt x="15912" y="4790"/>
                  </a:lnTo>
                  <a:lnTo>
                    <a:pt x="37578" y="0"/>
                  </a:lnTo>
                  <a:lnTo>
                    <a:pt x="39373" y="8573"/>
                  </a:lnTo>
                  <a:lnTo>
                    <a:pt x="36488" y="15976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0" name="Polygon form 164"/>
            <p:cNvSpPr/>
            <p:nvPr/>
          </p:nvSpPr>
          <p:spPr>
            <a:xfrm>
              <a:off x="2894469" y="2107263"/>
              <a:ext cx="34270" cy="23280"/>
            </a:xfrm>
            <a:custGeom>
              <a:avLst/>
              <a:gdLst/>
              <a:ahLst/>
              <a:cxnLst/>
              <a:rect l="0" t="0" r="0" b="0"/>
              <a:pathLst>
                <a:path w="34270" h="23280">
                  <a:moveTo>
                    <a:pt x="23031" y="19857"/>
                  </a:moveTo>
                  <a:lnTo>
                    <a:pt x="2893" y="23280"/>
                  </a:lnTo>
                  <a:lnTo>
                    <a:pt x="0" y="17577"/>
                  </a:lnTo>
                  <a:lnTo>
                    <a:pt x="4606" y="9065"/>
                  </a:lnTo>
                  <a:lnTo>
                    <a:pt x="13808" y="0"/>
                  </a:lnTo>
                  <a:lnTo>
                    <a:pt x="25946" y="1796"/>
                  </a:lnTo>
                  <a:lnTo>
                    <a:pt x="30279" y="3655"/>
                  </a:lnTo>
                  <a:lnTo>
                    <a:pt x="34270" y="12118"/>
                  </a:lnTo>
                  <a:lnTo>
                    <a:pt x="23031" y="19857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1" name="Polygon form 165"/>
            <p:cNvSpPr/>
            <p:nvPr/>
          </p:nvSpPr>
          <p:spPr>
            <a:xfrm>
              <a:off x="2728773" y="2112840"/>
              <a:ext cx="44076" cy="15100"/>
            </a:xfrm>
            <a:custGeom>
              <a:avLst/>
              <a:gdLst/>
              <a:ahLst/>
              <a:cxnLst/>
              <a:rect l="0" t="0" r="0" b="0"/>
              <a:pathLst>
                <a:path w="44076" h="15100">
                  <a:moveTo>
                    <a:pt x="32854" y="10603"/>
                  </a:moveTo>
                  <a:lnTo>
                    <a:pt x="6354" y="15100"/>
                  </a:lnTo>
                  <a:lnTo>
                    <a:pt x="0" y="6944"/>
                  </a:lnTo>
                  <a:lnTo>
                    <a:pt x="16705" y="914"/>
                  </a:lnTo>
                  <a:lnTo>
                    <a:pt x="34054" y="0"/>
                  </a:lnTo>
                  <a:lnTo>
                    <a:pt x="44076" y="4511"/>
                  </a:lnTo>
                  <a:lnTo>
                    <a:pt x="32854" y="10603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2" name="Polygon form 166"/>
            <p:cNvSpPr/>
            <p:nvPr/>
          </p:nvSpPr>
          <p:spPr>
            <a:xfrm>
              <a:off x="2900889" y="2816028"/>
              <a:ext cx="38510" cy="22592"/>
            </a:xfrm>
            <a:custGeom>
              <a:avLst/>
              <a:gdLst/>
              <a:ahLst/>
              <a:cxnLst/>
              <a:rect l="0" t="0" r="0" b="0"/>
              <a:pathLst>
                <a:path w="38510" h="22592">
                  <a:moveTo>
                    <a:pt x="37438" y="22528"/>
                  </a:moveTo>
                  <a:lnTo>
                    <a:pt x="29335" y="22592"/>
                  </a:lnTo>
                  <a:lnTo>
                    <a:pt x="10909" y="13974"/>
                  </a:lnTo>
                  <a:lnTo>
                    <a:pt x="0" y="1768"/>
                  </a:lnTo>
                  <a:lnTo>
                    <a:pt x="6354" y="0"/>
                  </a:lnTo>
                  <a:lnTo>
                    <a:pt x="25457" y="7120"/>
                  </a:lnTo>
                  <a:lnTo>
                    <a:pt x="38510" y="18050"/>
                  </a:lnTo>
                  <a:lnTo>
                    <a:pt x="37438" y="22528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3" name="Polygon form 167"/>
            <p:cNvSpPr/>
            <p:nvPr/>
          </p:nvSpPr>
          <p:spPr>
            <a:xfrm>
              <a:off x="2875793" y="2887170"/>
              <a:ext cx="37372" cy="26873"/>
            </a:xfrm>
            <a:custGeom>
              <a:avLst/>
              <a:gdLst/>
              <a:ahLst/>
              <a:cxnLst/>
              <a:rect l="0" t="0" r="0" b="0"/>
              <a:pathLst>
                <a:path w="37372" h="26873">
                  <a:moveTo>
                    <a:pt x="10664" y="12103"/>
                  </a:moveTo>
                  <a:lnTo>
                    <a:pt x="21673" y="15922"/>
                  </a:lnTo>
                  <a:lnTo>
                    <a:pt x="37372" y="15955"/>
                  </a:lnTo>
                  <a:lnTo>
                    <a:pt x="25903" y="25563"/>
                  </a:lnTo>
                  <a:lnTo>
                    <a:pt x="19181" y="26873"/>
                  </a:lnTo>
                  <a:lnTo>
                    <a:pt x="1399" y="15567"/>
                  </a:lnTo>
                  <a:lnTo>
                    <a:pt x="0" y="7219"/>
                  </a:lnTo>
                  <a:lnTo>
                    <a:pt x="8841" y="0"/>
                  </a:lnTo>
                  <a:lnTo>
                    <a:pt x="10664" y="12103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4" name="Polygon form 168"/>
            <p:cNvSpPr/>
            <p:nvPr/>
          </p:nvSpPr>
          <p:spPr>
            <a:xfrm>
              <a:off x="2758490" y="2486597"/>
              <a:ext cx="37235" cy="18104"/>
            </a:xfrm>
            <a:custGeom>
              <a:avLst/>
              <a:gdLst/>
              <a:ahLst/>
              <a:cxnLst/>
              <a:rect l="0" t="0" r="0" b="0"/>
              <a:pathLst>
                <a:path w="37235" h="18104">
                  <a:moveTo>
                    <a:pt x="33995" y="6197"/>
                  </a:moveTo>
                  <a:lnTo>
                    <a:pt x="9428" y="18104"/>
                  </a:lnTo>
                  <a:lnTo>
                    <a:pt x="0" y="16826"/>
                  </a:lnTo>
                  <a:lnTo>
                    <a:pt x="1150" y="10177"/>
                  </a:lnTo>
                  <a:lnTo>
                    <a:pt x="18523" y="0"/>
                  </a:lnTo>
                  <a:lnTo>
                    <a:pt x="37235" y="1619"/>
                  </a:lnTo>
                  <a:lnTo>
                    <a:pt x="33995" y="6197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5" name="Polygon form 169"/>
            <p:cNvSpPr/>
            <p:nvPr/>
          </p:nvSpPr>
          <p:spPr>
            <a:xfrm>
              <a:off x="2689738" y="2215806"/>
              <a:ext cx="26159" cy="19892"/>
            </a:xfrm>
            <a:custGeom>
              <a:avLst/>
              <a:gdLst/>
              <a:ahLst/>
              <a:cxnLst/>
              <a:rect l="0" t="0" r="0" b="0"/>
              <a:pathLst>
                <a:path w="26159" h="19892">
                  <a:moveTo>
                    <a:pt x="26159" y="6126"/>
                  </a:moveTo>
                  <a:lnTo>
                    <a:pt x="865" y="19892"/>
                  </a:lnTo>
                  <a:lnTo>
                    <a:pt x="0" y="2744"/>
                  </a:lnTo>
                  <a:lnTo>
                    <a:pt x="7114" y="0"/>
                  </a:lnTo>
                  <a:lnTo>
                    <a:pt x="22896" y="479"/>
                  </a:lnTo>
                  <a:lnTo>
                    <a:pt x="26159" y="6126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6" name="Polygon form 170"/>
            <p:cNvSpPr/>
            <p:nvPr/>
          </p:nvSpPr>
          <p:spPr>
            <a:xfrm>
              <a:off x="2802708" y="2502482"/>
              <a:ext cx="18049" cy="18180"/>
            </a:xfrm>
            <a:custGeom>
              <a:avLst/>
              <a:gdLst/>
              <a:ahLst/>
              <a:cxnLst/>
              <a:rect l="0" t="0" r="0" b="0"/>
              <a:pathLst>
                <a:path w="18049" h="18180">
                  <a:moveTo>
                    <a:pt x="18049" y="6050"/>
                  </a:moveTo>
                  <a:lnTo>
                    <a:pt x="4961" y="18180"/>
                  </a:lnTo>
                  <a:lnTo>
                    <a:pt x="0" y="15716"/>
                  </a:lnTo>
                  <a:lnTo>
                    <a:pt x="695" y="8352"/>
                  </a:lnTo>
                  <a:lnTo>
                    <a:pt x="2361" y="6755"/>
                  </a:lnTo>
                  <a:lnTo>
                    <a:pt x="12141" y="0"/>
                  </a:lnTo>
                  <a:lnTo>
                    <a:pt x="17503" y="923"/>
                  </a:lnTo>
                  <a:lnTo>
                    <a:pt x="18049" y="6050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7" name="Polygon form 171"/>
            <p:cNvSpPr/>
            <p:nvPr/>
          </p:nvSpPr>
          <p:spPr>
            <a:xfrm>
              <a:off x="2756915" y="2097930"/>
              <a:ext cx="33834" cy="9854"/>
            </a:xfrm>
            <a:custGeom>
              <a:avLst/>
              <a:gdLst/>
              <a:ahLst/>
              <a:cxnLst/>
              <a:rect l="0" t="0" r="0" b="0"/>
              <a:pathLst>
                <a:path w="33834" h="9854">
                  <a:moveTo>
                    <a:pt x="33834" y="6717"/>
                  </a:moveTo>
                  <a:lnTo>
                    <a:pt x="16510" y="9854"/>
                  </a:lnTo>
                  <a:lnTo>
                    <a:pt x="0" y="8454"/>
                  </a:lnTo>
                  <a:lnTo>
                    <a:pt x="4016" y="5464"/>
                  </a:lnTo>
                  <a:lnTo>
                    <a:pt x="22250" y="0"/>
                  </a:lnTo>
                  <a:lnTo>
                    <a:pt x="26324" y="1391"/>
                  </a:lnTo>
                  <a:lnTo>
                    <a:pt x="33834" y="6717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8" name="Polygon form 172"/>
            <p:cNvSpPr/>
            <p:nvPr/>
          </p:nvSpPr>
          <p:spPr>
            <a:xfrm>
              <a:off x="2902294" y="2131554"/>
              <a:ext cx="27402" cy="9182"/>
            </a:xfrm>
            <a:custGeom>
              <a:avLst/>
              <a:gdLst/>
              <a:ahLst/>
              <a:cxnLst/>
              <a:rect l="0" t="0" r="0" b="0"/>
              <a:pathLst>
                <a:path w="27402" h="9182">
                  <a:moveTo>
                    <a:pt x="23556" y="8890"/>
                  </a:moveTo>
                  <a:lnTo>
                    <a:pt x="18129" y="9182"/>
                  </a:lnTo>
                  <a:lnTo>
                    <a:pt x="0" y="6353"/>
                  </a:lnTo>
                  <a:lnTo>
                    <a:pt x="3741" y="0"/>
                  </a:lnTo>
                  <a:lnTo>
                    <a:pt x="24318" y="1825"/>
                  </a:lnTo>
                  <a:lnTo>
                    <a:pt x="27402" y="6449"/>
                  </a:lnTo>
                  <a:lnTo>
                    <a:pt x="23556" y="8890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9" name="Polygon form 173"/>
            <p:cNvSpPr/>
            <p:nvPr/>
          </p:nvSpPr>
          <p:spPr>
            <a:xfrm>
              <a:off x="4062530" y="2891803"/>
              <a:ext cx="74386" cy="49669"/>
            </a:xfrm>
            <a:custGeom>
              <a:avLst/>
              <a:gdLst/>
              <a:ahLst/>
              <a:cxnLst/>
              <a:rect l="0" t="0" r="0" b="0"/>
              <a:pathLst>
                <a:path w="74386" h="49669">
                  <a:moveTo>
                    <a:pt x="59265" y="7265"/>
                  </a:moveTo>
                  <a:lnTo>
                    <a:pt x="60135" y="11543"/>
                  </a:lnTo>
                  <a:lnTo>
                    <a:pt x="57853" y="17466"/>
                  </a:lnTo>
                  <a:lnTo>
                    <a:pt x="65722" y="21809"/>
                  </a:lnTo>
                  <a:lnTo>
                    <a:pt x="74386" y="22405"/>
                  </a:lnTo>
                  <a:lnTo>
                    <a:pt x="73578" y="32307"/>
                  </a:lnTo>
                  <a:lnTo>
                    <a:pt x="66314" y="36429"/>
                  </a:lnTo>
                  <a:lnTo>
                    <a:pt x="53602" y="33486"/>
                  </a:lnTo>
                  <a:lnTo>
                    <a:pt x="50375" y="43239"/>
                  </a:lnTo>
                  <a:lnTo>
                    <a:pt x="42301" y="44054"/>
                  </a:lnTo>
                  <a:lnTo>
                    <a:pt x="39187" y="40246"/>
                  </a:lnTo>
                  <a:lnTo>
                    <a:pt x="29977" y="48481"/>
                  </a:lnTo>
                  <a:lnTo>
                    <a:pt x="21799" y="49669"/>
                  </a:lnTo>
                  <a:lnTo>
                    <a:pt x="14281" y="44536"/>
                  </a:lnTo>
                  <a:lnTo>
                    <a:pt x="8078" y="33982"/>
                  </a:lnTo>
                  <a:lnTo>
                    <a:pt x="90" y="37796"/>
                  </a:lnTo>
                  <a:lnTo>
                    <a:pt x="0" y="26871"/>
                  </a:lnTo>
                  <a:lnTo>
                    <a:pt x="11905" y="13260"/>
                  </a:lnTo>
                  <a:lnTo>
                    <a:pt x="11144" y="7132"/>
                  </a:lnTo>
                  <a:lnTo>
                    <a:pt x="18899" y="9315"/>
                  </a:lnTo>
                  <a:lnTo>
                    <a:pt x="23360" y="5171"/>
                  </a:lnTo>
                  <a:lnTo>
                    <a:pt x="37676" y="5262"/>
                  </a:lnTo>
                  <a:lnTo>
                    <a:pt x="40891" y="0"/>
                  </a:lnTo>
                  <a:lnTo>
                    <a:pt x="59265" y="7265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0" name="Polygon form 174"/>
            <p:cNvSpPr/>
            <p:nvPr/>
          </p:nvSpPr>
          <p:spPr>
            <a:xfrm>
              <a:off x="2601751" y="4483457"/>
              <a:ext cx="257495" cy="893408"/>
            </a:xfrm>
            <a:custGeom>
              <a:avLst/>
              <a:gdLst/>
              <a:ahLst/>
              <a:cxnLst/>
              <a:rect l="0" t="0" r="0" b="0"/>
              <a:pathLst>
                <a:path w="257495" h="893408">
                  <a:moveTo>
                    <a:pt x="52604" y="96503"/>
                  </a:moveTo>
                  <a:lnTo>
                    <a:pt x="65499" y="130456"/>
                  </a:lnTo>
                  <a:lnTo>
                    <a:pt x="78660" y="126714"/>
                  </a:lnTo>
                  <a:lnTo>
                    <a:pt x="81970" y="132851"/>
                  </a:lnTo>
                  <a:lnTo>
                    <a:pt x="79752" y="158721"/>
                  </a:lnTo>
                  <a:lnTo>
                    <a:pt x="61291" y="171489"/>
                  </a:lnTo>
                  <a:lnTo>
                    <a:pt x="69479" y="212701"/>
                  </a:lnTo>
                  <a:lnTo>
                    <a:pt x="67092" y="220780"/>
                  </a:lnTo>
                  <a:lnTo>
                    <a:pt x="74584" y="230313"/>
                  </a:lnTo>
                  <a:lnTo>
                    <a:pt x="64461" y="246097"/>
                  </a:lnTo>
                  <a:lnTo>
                    <a:pt x="57076" y="269682"/>
                  </a:lnTo>
                  <a:lnTo>
                    <a:pt x="55310" y="292372"/>
                  </a:lnTo>
                  <a:lnTo>
                    <a:pt x="62424" y="316245"/>
                  </a:lnTo>
                  <a:lnTo>
                    <a:pt x="57034" y="342064"/>
                  </a:lnTo>
                  <a:lnTo>
                    <a:pt x="75876" y="384361"/>
                  </a:lnTo>
                  <a:lnTo>
                    <a:pt x="81724" y="388686"/>
                  </a:lnTo>
                  <a:lnTo>
                    <a:pt x="87473" y="411362"/>
                  </a:lnTo>
                  <a:lnTo>
                    <a:pt x="83560" y="435826"/>
                  </a:lnTo>
                  <a:lnTo>
                    <a:pt x="89602" y="456386"/>
                  </a:lnTo>
                  <a:lnTo>
                    <a:pt x="80622" y="473034"/>
                  </a:lnTo>
                  <a:lnTo>
                    <a:pt x="87230" y="495645"/>
                  </a:lnTo>
                  <a:lnTo>
                    <a:pt x="99732" y="519417"/>
                  </a:lnTo>
                  <a:lnTo>
                    <a:pt x="91923" y="528813"/>
                  </a:lnTo>
                  <a:lnTo>
                    <a:pt x="94076" y="550952"/>
                  </a:lnTo>
                  <a:lnTo>
                    <a:pt x="98073" y="576296"/>
                  </a:lnTo>
                  <a:lnTo>
                    <a:pt x="110907" y="606064"/>
                  </a:lnTo>
                  <a:lnTo>
                    <a:pt x="105700" y="611391"/>
                  </a:lnTo>
                  <a:lnTo>
                    <a:pt x="119456" y="639464"/>
                  </a:lnTo>
                  <a:lnTo>
                    <a:pt x="130377" y="648360"/>
                  </a:lnTo>
                  <a:lnTo>
                    <a:pt x="128439" y="658909"/>
                  </a:lnTo>
                  <a:lnTo>
                    <a:pt x="138022" y="663414"/>
                  </a:lnTo>
                  <a:lnTo>
                    <a:pt x="143127" y="672535"/>
                  </a:lnTo>
                  <a:lnTo>
                    <a:pt x="137465" y="677542"/>
                  </a:lnTo>
                  <a:lnTo>
                    <a:pt x="144522" y="691797"/>
                  </a:lnTo>
                  <a:lnTo>
                    <a:pt x="150620" y="724447"/>
                  </a:lnTo>
                  <a:lnTo>
                    <a:pt x="150001" y="745740"/>
                  </a:lnTo>
                  <a:lnTo>
                    <a:pt x="156804" y="757962"/>
                  </a:lnTo>
                  <a:lnTo>
                    <a:pt x="157880" y="773700"/>
                  </a:lnTo>
                  <a:lnTo>
                    <a:pt x="149863" y="785106"/>
                  </a:lnTo>
                  <a:lnTo>
                    <a:pt x="162162" y="810817"/>
                  </a:lnTo>
                  <a:lnTo>
                    <a:pt x="171571" y="819306"/>
                  </a:lnTo>
                  <a:lnTo>
                    <a:pt x="181537" y="817133"/>
                  </a:lnTo>
                  <a:lnTo>
                    <a:pt x="189019" y="835336"/>
                  </a:lnTo>
                  <a:lnTo>
                    <a:pt x="201723" y="849104"/>
                  </a:lnTo>
                  <a:lnTo>
                    <a:pt x="241268" y="850194"/>
                  </a:lnTo>
                  <a:lnTo>
                    <a:pt x="257495" y="853187"/>
                  </a:lnTo>
                  <a:lnTo>
                    <a:pt x="243382" y="853777"/>
                  </a:lnTo>
                  <a:lnTo>
                    <a:pt x="238338" y="860161"/>
                  </a:lnTo>
                  <a:lnTo>
                    <a:pt x="227972" y="869713"/>
                  </a:lnTo>
                  <a:lnTo>
                    <a:pt x="235495" y="892465"/>
                  </a:lnTo>
                  <a:lnTo>
                    <a:pt x="229182" y="893408"/>
                  </a:lnTo>
                  <a:lnTo>
                    <a:pt x="208102" y="886573"/>
                  </a:lnTo>
                  <a:lnTo>
                    <a:pt x="182569" y="870773"/>
                  </a:lnTo>
                  <a:lnTo>
                    <a:pt x="182569" y="870773"/>
                  </a:lnTo>
                  <a:lnTo>
                    <a:pt x="156738" y="858073"/>
                  </a:lnTo>
                  <a:lnTo>
                    <a:pt x="144804" y="843005"/>
                  </a:lnTo>
                  <a:lnTo>
                    <a:pt x="142907" y="828507"/>
                  </a:lnTo>
                  <a:lnTo>
                    <a:pt x="127732" y="812822"/>
                  </a:lnTo>
                  <a:lnTo>
                    <a:pt x="107739" y="771446"/>
                  </a:lnTo>
                  <a:lnTo>
                    <a:pt x="104893" y="747590"/>
                  </a:lnTo>
                  <a:lnTo>
                    <a:pt x="114644" y="727757"/>
                  </a:lnTo>
                  <a:lnTo>
                    <a:pt x="86735" y="722033"/>
                  </a:lnTo>
                  <a:lnTo>
                    <a:pt x="93998" y="699555"/>
                  </a:lnTo>
                  <a:lnTo>
                    <a:pt x="84308" y="658596"/>
                  </a:lnTo>
                  <a:lnTo>
                    <a:pt x="106227" y="666230"/>
                  </a:lnTo>
                  <a:lnTo>
                    <a:pt x="97034" y="615023"/>
                  </a:lnTo>
                  <a:lnTo>
                    <a:pt x="83285" y="609076"/>
                  </a:lnTo>
                  <a:lnTo>
                    <a:pt x="88739" y="639957"/>
                  </a:lnTo>
                  <a:lnTo>
                    <a:pt x="76781" y="637059"/>
                  </a:lnTo>
                  <a:lnTo>
                    <a:pt x="69751" y="601697"/>
                  </a:lnTo>
                  <a:lnTo>
                    <a:pt x="60351" y="555887"/>
                  </a:lnTo>
                  <a:lnTo>
                    <a:pt x="62951" y="538696"/>
                  </a:lnTo>
                  <a:lnTo>
                    <a:pt x="50351" y="514914"/>
                  </a:lnTo>
                  <a:lnTo>
                    <a:pt x="40416" y="487226"/>
                  </a:lnTo>
                  <a:lnTo>
                    <a:pt x="47646" y="486090"/>
                  </a:lnTo>
                  <a:lnTo>
                    <a:pt x="47036" y="445799"/>
                  </a:lnTo>
                  <a:lnTo>
                    <a:pt x="48694" y="405812"/>
                  </a:lnTo>
                  <a:lnTo>
                    <a:pt x="46893" y="368714"/>
                  </a:lnTo>
                  <a:lnTo>
                    <a:pt x="33618" y="331844"/>
                  </a:lnTo>
                  <a:lnTo>
                    <a:pt x="34319" y="311242"/>
                  </a:lnTo>
                  <a:lnTo>
                    <a:pt x="25198" y="280779"/>
                  </a:lnTo>
                  <a:lnTo>
                    <a:pt x="29559" y="250184"/>
                  </a:lnTo>
                  <a:lnTo>
                    <a:pt x="23280" y="202161"/>
                  </a:lnTo>
                  <a:lnTo>
                    <a:pt x="19821" y="150499"/>
                  </a:lnTo>
                  <a:lnTo>
                    <a:pt x="16497" y="94884"/>
                  </a:lnTo>
                  <a:lnTo>
                    <a:pt x="8922" y="54289"/>
                  </a:lnTo>
                  <a:lnTo>
                    <a:pt x="0" y="19395"/>
                  </a:lnTo>
                  <a:lnTo>
                    <a:pt x="9055" y="12841"/>
                  </a:lnTo>
                  <a:lnTo>
                    <a:pt x="12564" y="0"/>
                  </a:lnTo>
                  <a:lnTo>
                    <a:pt x="24217" y="16688"/>
                  </a:lnTo>
                  <a:lnTo>
                    <a:pt x="29200" y="34538"/>
                  </a:lnTo>
                  <a:lnTo>
                    <a:pt x="40735" y="44817"/>
                  </a:lnTo>
                  <a:lnTo>
                    <a:pt x="38136" y="68948"/>
                  </a:lnTo>
                  <a:lnTo>
                    <a:pt x="52604" y="96503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1" name="Polygon form 175"/>
            <p:cNvSpPr/>
            <p:nvPr/>
          </p:nvSpPr>
          <p:spPr>
            <a:xfrm>
              <a:off x="2769351" y="5342618"/>
              <a:ext cx="141765" cy="73761"/>
            </a:xfrm>
            <a:custGeom>
              <a:avLst/>
              <a:gdLst/>
              <a:ahLst/>
              <a:cxnLst/>
              <a:rect l="0" t="0" r="0" b="0"/>
              <a:pathLst>
                <a:path w="141765" h="73761">
                  <a:moveTo>
                    <a:pt x="92337" y="2242"/>
                  </a:moveTo>
                  <a:lnTo>
                    <a:pt x="115733" y="56258"/>
                  </a:lnTo>
                  <a:lnTo>
                    <a:pt x="132210" y="55351"/>
                  </a:lnTo>
                  <a:lnTo>
                    <a:pt x="141765" y="55487"/>
                  </a:lnTo>
                  <a:lnTo>
                    <a:pt x="140944" y="65533"/>
                  </a:lnTo>
                  <a:lnTo>
                    <a:pt x="131163" y="73761"/>
                  </a:lnTo>
                  <a:lnTo>
                    <a:pt x="123320" y="73417"/>
                  </a:lnTo>
                  <a:lnTo>
                    <a:pt x="113398" y="71979"/>
                  </a:lnTo>
                  <a:lnTo>
                    <a:pt x="98994" y="65361"/>
                  </a:lnTo>
                  <a:lnTo>
                    <a:pt x="81353" y="62803"/>
                  </a:lnTo>
                  <a:lnTo>
                    <a:pt x="55783" y="50449"/>
                  </a:lnTo>
                  <a:lnTo>
                    <a:pt x="33985" y="38393"/>
                  </a:lnTo>
                  <a:lnTo>
                    <a:pt x="0" y="12574"/>
                  </a:lnTo>
                  <a:lnTo>
                    <a:pt x="15210" y="16882"/>
                  </a:lnTo>
                  <a:lnTo>
                    <a:pt x="44458" y="31750"/>
                  </a:lnTo>
                  <a:lnTo>
                    <a:pt x="68954" y="39226"/>
                  </a:lnTo>
                  <a:lnTo>
                    <a:pt x="71982" y="27673"/>
                  </a:lnTo>
                  <a:lnTo>
                    <a:pt x="69757" y="10813"/>
                  </a:lnTo>
                  <a:lnTo>
                    <a:pt x="79929" y="0"/>
                  </a:lnTo>
                  <a:lnTo>
                    <a:pt x="92337" y="2242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2" name="Polygon form 176"/>
            <p:cNvSpPr/>
            <p:nvPr/>
          </p:nvSpPr>
          <p:spPr>
            <a:xfrm>
              <a:off x="4939914" y="3405404"/>
              <a:ext cx="88840" cy="87742"/>
            </a:xfrm>
            <a:custGeom>
              <a:avLst/>
              <a:gdLst/>
              <a:ahLst/>
              <a:cxnLst/>
              <a:rect l="0" t="0" r="0" b="0"/>
              <a:pathLst>
                <a:path w="88840" h="87742">
                  <a:moveTo>
                    <a:pt x="0" y="46199"/>
                  </a:moveTo>
                  <a:lnTo>
                    <a:pt x="3215" y="44942"/>
                  </a:lnTo>
                  <a:lnTo>
                    <a:pt x="4798" y="51642"/>
                  </a:lnTo>
                  <a:lnTo>
                    <a:pt x="19129" y="47483"/>
                  </a:lnTo>
                  <a:lnTo>
                    <a:pt x="34890" y="47799"/>
                  </a:lnTo>
                  <a:lnTo>
                    <a:pt x="46438" y="48285"/>
                  </a:lnTo>
                  <a:lnTo>
                    <a:pt x="57087" y="31431"/>
                  </a:lnTo>
                  <a:lnTo>
                    <a:pt x="68883" y="15392"/>
                  </a:lnTo>
                  <a:lnTo>
                    <a:pt x="78494" y="0"/>
                  </a:lnTo>
                  <a:lnTo>
                    <a:pt x="83360" y="8278"/>
                  </a:lnTo>
                  <a:lnTo>
                    <a:pt x="88840" y="27601"/>
                  </a:lnTo>
                  <a:lnTo>
                    <a:pt x="79206" y="27915"/>
                  </a:lnTo>
                  <a:lnTo>
                    <a:pt x="79965" y="43928"/>
                  </a:lnTo>
                  <a:lnTo>
                    <a:pt x="83806" y="47268"/>
                  </a:lnTo>
                  <a:lnTo>
                    <a:pt x="75907" y="52286"/>
                  </a:lnTo>
                  <a:lnTo>
                    <a:pt x="77244" y="62316"/>
                  </a:lnTo>
                  <a:lnTo>
                    <a:pt x="73085" y="72588"/>
                  </a:lnTo>
                  <a:lnTo>
                    <a:pt x="73900" y="82478"/>
                  </a:lnTo>
                  <a:lnTo>
                    <a:pt x="70739" y="87742"/>
                  </a:lnTo>
                  <a:lnTo>
                    <a:pt x="11913" y="76507"/>
                  </a:lnTo>
                  <a:lnTo>
                    <a:pt x="1465" y="51846"/>
                  </a:lnTo>
                  <a:lnTo>
                    <a:pt x="0" y="4619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3" name="Polygon form 177"/>
            <p:cNvSpPr/>
            <p:nvPr/>
          </p:nvSpPr>
          <p:spPr>
            <a:xfrm>
              <a:off x="5261330" y="2657448"/>
              <a:ext cx="960565" cy="859116"/>
            </a:xfrm>
            <a:custGeom>
              <a:avLst/>
              <a:gdLst/>
              <a:ahLst/>
              <a:cxnLst/>
              <a:rect l="0" t="0" r="0" b="0"/>
              <a:pathLst>
                <a:path w="960565" h="859116">
                  <a:moveTo>
                    <a:pt x="750863" y="82941"/>
                  </a:moveTo>
                  <a:lnTo>
                    <a:pt x="783063" y="87644"/>
                  </a:lnTo>
                  <a:lnTo>
                    <a:pt x="814453" y="102989"/>
                  </a:lnTo>
                  <a:lnTo>
                    <a:pt x="838343" y="125488"/>
                  </a:lnTo>
                  <a:lnTo>
                    <a:pt x="861499" y="122677"/>
                  </a:lnTo>
                  <a:lnTo>
                    <a:pt x="867083" y="111258"/>
                  </a:lnTo>
                  <a:lnTo>
                    <a:pt x="886217" y="100788"/>
                  </a:lnTo>
                  <a:lnTo>
                    <a:pt x="895819" y="124108"/>
                  </a:lnTo>
                  <a:lnTo>
                    <a:pt x="896918" y="133952"/>
                  </a:lnTo>
                  <a:lnTo>
                    <a:pt x="912247" y="161928"/>
                  </a:lnTo>
                  <a:lnTo>
                    <a:pt x="919591" y="187565"/>
                  </a:lnTo>
                  <a:lnTo>
                    <a:pt x="897426" y="185384"/>
                  </a:lnTo>
                  <a:lnTo>
                    <a:pt x="890243" y="195821"/>
                  </a:lnTo>
                  <a:lnTo>
                    <a:pt x="909372" y="216868"/>
                  </a:lnTo>
                  <a:lnTo>
                    <a:pt x="927267" y="246947"/>
                  </a:lnTo>
                  <a:lnTo>
                    <a:pt x="919515" y="248549"/>
                  </a:lnTo>
                  <a:lnTo>
                    <a:pt x="928073" y="261396"/>
                  </a:lnTo>
                  <a:lnTo>
                    <a:pt x="907858" y="247610"/>
                  </a:lnTo>
                  <a:lnTo>
                    <a:pt x="910716" y="262490"/>
                  </a:lnTo>
                  <a:lnTo>
                    <a:pt x="892631" y="276096"/>
                  </a:lnTo>
                  <a:lnTo>
                    <a:pt x="903566" y="289200"/>
                  </a:lnTo>
                  <a:lnTo>
                    <a:pt x="888845" y="289760"/>
                  </a:lnTo>
                  <a:lnTo>
                    <a:pt x="876157" y="282627"/>
                  </a:lnTo>
                  <a:lnTo>
                    <a:pt x="875920" y="301765"/>
                  </a:lnTo>
                  <a:lnTo>
                    <a:pt x="865881" y="317240"/>
                  </a:lnTo>
                  <a:lnTo>
                    <a:pt x="861845" y="334865"/>
                  </a:lnTo>
                  <a:lnTo>
                    <a:pt x="842689" y="344497"/>
                  </a:lnTo>
                  <a:lnTo>
                    <a:pt x="836956" y="357541"/>
                  </a:lnTo>
                  <a:lnTo>
                    <a:pt x="822599" y="366155"/>
                  </a:lnTo>
                  <a:lnTo>
                    <a:pt x="825109" y="353551"/>
                  </a:lnTo>
                  <a:lnTo>
                    <a:pt x="816111" y="343988"/>
                  </a:lnTo>
                  <a:lnTo>
                    <a:pt x="819709" y="325690"/>
                  </a:lnTo>
                  <a:lnTo>
                    <a:pt x="803302" y="313261"/>
                  </a:lnTo>
                  <a:lnTo>
                    <a:pt x="793933" y="323570"/>
                  </a:lnTo>
                  <a:lnTo>
                    <a:pt x="784907" y="342929"/>
                  </a:lnTo>
                  <a:lnTo>
                    <a:pt x="783443" y="360237"/>
                  </a:lnTo>
                  <a:lnTo>
                    <a:pt x="767530" y="362928"/>
                  </a:lnTo>
                  <a:lnTo>
                    <a:pt x="765122" y="375519"/>
                  </a:lnTo>
                  <a:lnTo>
                    <a:pt x="782985" y="391917"/>
                  </a:lnTo>
                  <a:lnTo>
                    <a:pt x="799101" y="394887"/>
                  </a:lnTo>
                  <a:lnTo>
                    <a:pt x="805529" y="406270"/>
                  </a:lnTo>
                  <a:lnTo>
                    <a:pt x="822879" y="412553"/>
                  </a:lnTo>
                  <a:lnTo>
                    <a:pt x="832630" y="392664"/>
                  </a:lnTo>
                  <a:lnTo>
                    <a:pt x="852976" y="401254"/>
                  </a:lnTo>
                  <a:lnTo>
                    <a:pt x="864372" y="400949"/>
                  </a:lnTo>
                  <a:lnTo>
                    <a:pt x="874139" y="414103"/>
                  </a:lnTo>
                  <a:lnTo>
                    <a:pt x="853500" y="423381"/>
                  </a:lnTo>
                  <a:lnTo>
                    <a:pt x="852383" y="437891"/>
                  </a:lnTo>
                  <a:lnTo>
                    <a:pt x="841844" y="452151"/>
                  </a:lnTo>
                  <a:lnTo>
                    <a:pt x="841483" y="470821"/>
                  </a:lnTo>
                  <a:lnTo>
                    <a:pt x="866931" y="483408"/>
                  </a:lnTo>
                  <a:lnTo>
                    <a:pt x="885520" y="508170"/>
                  </a:lnTo>
                  <a:lnTo>
                    <a:pt x="906911" y="530974"/>
                  </a:lnTo>
                  <a:lnTo>
                    <a:pt x="927718" y="549915"/>
                  </a:lnTo>
                  <a:lnTo>
                    <a:pt x="935705" y="569193"/>
                  </a:lnTo>
                  <a:lnTo>
                    <a:pt x="927440" y="577113"/>
                  </a:lnTo>
                  <a:lnTo>
                    <a:pt x="937474" y="590641"/>
                  </a:lnTo>
                  <a:lnTo>
                    <a:pt x="951379" y="597937"/>
                  </a:lnTo>
                  <a:lnTo>
                    <a:pt x="957129" y="619333"/>
                  </a:lnTo>
                  <a:lnTo>
                    <a:pt x="960565" y="640306"/>
                  </a:lnTo>
                  <a:lnTo>
                    <a:pt x="951282" y="643342"/>
                  </a:lnTo>
                  <a:lnTo>
                    <a:pt x="948407" y="672449"/>
                  </a:lnTo>
                  <a:lnTo>
                    <a:pt x="945534" y="707638"/>
                  </a:lnTo>
                  <a:lnTo>
                    <a:pt x="938639" y="739829"/>
                  </a:lnTo>
                  <a:lnTo>
                    <a:pt x="920541" y="765372"/>
                  </a:lnTo>
                  <a:lnTo>
                    <a:pt x="901008" y="788722"/>
                  </a:lnTo>
                  <a:lnTo>
                    <a:pt x="880698" y="792801"/>
                  </a:lnTo>
                  <a:lnTo>
                    <a:pt x="872450" y="804948"/>
                  </a:lnTo>
                  <a:lnTo>
                    <a:pt x="863585" y="796824"/>
                  </a:lnTo>
                  <a:lnTo>
                    <a:pt x="856509" y="810276"/>
                  </a:lnTo>
                  <a:lnTo>
                    <a:pt x="833611" y="824548"/>
                  </a:lnTo>
                  <a:lnTo>
                    <a:pt x="814637" y="829451"/>
                  </a:lnTo>
                  <a:lnTo>
                    <a:pt x="815041" y="857143"/>
                  </a:lnTo>
                  <a:lnTo>
                    <a:pt x="804878" y="859116"/>
                  </a:lnTo>
                  <a:lnTo>
                    <a:pt x="795273" y="840517"/>
                  </a:lnTo>
                  <a:lnTo>
                    <a:pt x="797224" y="830295"/>
                  </a:lnTo>
                  <a:lnTo>
                    <a:pt x="769724" y="823150"/>
                  </a:lnTo>
                  <a:lnTo>
                    <a:pt x="761855" y="827757"/>
                  </a:lnTo>
                  <a:lnTo>
                    <a:pt x="741115" y="821898"/>
                  </a:lnTo>
                  <a:lnTo>
                    <a:pt x="729444" y="811821"/>
                  </a:lnTo>
                  <a:lnTo>
                    <a:pt x="728557" y="796842"/>
                  </a:lnTo>
                  <a:lnTo>
                    <a:pt x="710100" y="792929"/>
                  </a:lnTo>
                  <a:lnTo>
                    <a:pt x="698469" y="783698"/>
                  </a:lnTo>
                  <a:lnTo>
                    <a:pt x="686025" y="798119"/>
                  </a:lnTo>
                  <a:lnTo>
                    <a:pt x="668453" y="801892"/>
                  </a:lnTo>
                  <a:lnTo>
                    <a:pt x="653376" y="802418"/>
                  </a:lnTo>
                  <a:lnTo>
                    <a:pt x="644814" y="809108"/>
                  </a:lnTo>
                  <a:lnTo>
                    <a:pt x="635946" y="813277"/>
                  </a:lnTo>
                  <a:lnTo>
                    <a:pt x="645809" y="842472"/>
                  </a:lnTo>
                  <a:lnTo>
                    <a:pt x="635527" y="842176"/>
                  </a:lnTo>
                  <a:lnTo>
                    <a:pt x="632418" y="836225"/>
                  </a:lnTo>
                  <a:lnTo>
                    <a:pt x="629349" y="825660"/>
                  </a:lnTo>
                  <a:lnTo>
                    <a:pt x="617207" y="833674"/>
                  </a:lnTo>
                  <a:lnTo>
                    <a:pt x="607897" y="829293"/>
                  </a:lnTo>
                  <a:lnTo>
                    <a:pt x="591573" y="820265"/>
                  </a:lnTo>
                  <a:lnTo>
                    <a:pt x="591947" y="798825"/>
                  </a:lnTo>
                  <a:lnTo>
                    <a:pt x="578785" y="794383"/>
                  </a:lnTo>
                  <a:lnTo>
                    <a:pt x="568384" y="771106"/>
                  </a:lnTo>
                  <a:lnTo>
                    <a:pt x="549623" y="776181"/>
                  </a:lnTo>
                  <a:lnTo>
                    <a:pt x="544064" y="745905"/>
                  </a:lnTo>
                  <a:lnTo>
                    <a:pt x="555979" y="723863"/>
                  </a:lnTo>
                  <a:lnTo>
                    <a:pt x="550805" y="702857"/>
                  </a:lnTo>
                  <a:lnTo>
                    <a:pt x="544593" y="683443"/>
                  </a:lnTo>
                  <a:lnTo>
                    <a:pt x="534734" y="677790"/>
                  </a:lnTo>
                  <a:lnTo>
                    <a:pt x="524090" y="663166"/>
                  </a:lnTo>
                  <a:lnTo>
                    <a:pt x="513882" y="665588"/>
                  </a:lnTo>
                  <a:lnTo>
                    <a:pt x="492880" y="662786"/>
                  </a:lnTo>
                  <a:lnTo>
                    <a:pt x="495899" y="651852"/>
                  </a:lnTo>
                  <a:lnTo>
                    <a:pt x="482471" y="636562"/>
                  </a:lnTo>
                  <a:lnTo>
                    <a:pt x="472641" y="647859"/>
                  </a:lnTo>
                  <a:lnTo>
                    <a:pt x="455362" y="642417"/>
                  </a:lnTo>
                  <a:lnTo>
                    <a:pt x="438928" y="659513"/>
                  </a:lnTo>
                  <a:lnTo>
                    <a:pt x="427480" y="679058"/>
                  </a:lnTo>
                  <a:lnTo>
                    <a:pt x="413432" y="682892"/>
                  </a:lnTo>
                  <a:lnTo>
                    <a:pt x="403456" y="676484"/>
                  </a:lnTo>
                  <a:lnTo>
                    <a:pt x="393515" y="676311"/>
                  </a:lnTo>
                  <a:lnTo>
                    <a:pt x="378693" y="671079"/>
                  </a:lnTo>
                  <a:lnTo>
                    <a:pt x="370455" y="677903"/>
                  </a:lnTo>
                  <a:lnTo>
                    <a:pt x="363178" y="697129"/>
                  </a:lnTo>
                  <a:lnTo>
                    <a:pt x="356358" y="677400"/>
                  </a:lnTo>
                  <a:lnTo>
                    <a:pt x="346479" y="683173"/>
                  </a:lnTo>
                  <a:lnTo>
                    <a:pt x="324228" y="681643"/>
                  </a:lnTo>
                  <a:lnTo>
                    <a:pt x="301769" y="676778"/>
                  </a:lnTo>
                  <a:lnTo>
                    <a:pt x="283868" y="666411"/>
                  </a:lnTo>
                  <a:lnTo>
                    <a:pt x="268215" y="662083"/>
                  </a:lnTo>
                  <a:lnTo>
                    <a:pt x="258849" y="650336"/>
                  </a:lnTo>
                  <a:lnTo>
                    <a:pt x="247543" y="647188"/>
                  </a:lnTo>
                  <a:lnTo>
                    <a:pt x="224630" y="631712"/>
                  </a:lnTo>
                  <a:lnTo>
                    <a:pt x="207855" y="624671"/>
                  </a:lnTo>
                  <a:lnTo>
                    <a:pt x="201836" y="630953"/>
                  </a:lnTo>
                  <a:lnTo>
                    <a:pt x="171716" y="614609"/>
                  </a:lnTo>
                  <a:lnTo>
                    <a:pt x="149533" y="599620"/>
                  </a:lnTo>
                  <a:lnTo>
                    <a:pt x="136935" y="572466"/>
                  </a:lnTo>
                  <a:lnTo>
                    <a:pt x="150899" y="575238"/>
                  </a:lnTo>
                  <a:lnTo>
                    <a:pt x="147916" y="562534"/>
                  </a:lnTo>
                  <a:lnTo>
                    <a:pt x="137083" y="550152"/>
                  </a:lnTo>
                  <a:lnTo>
                    <a:pt x="133000" y="529840"/>
                  </a:lnTo>
                  <a:lnTo>
                    <a:pt x="105038" y="501691"/>
                  </a:lnTo>
                  <a:lnTo>
                    <a:pt x="72661" y="493035"/>
                  </a:lnTo>
                  <a:lnTo>
                    <a:pt x="61644" y="474294"/>
                  </a:lnTo>
                  <a:lnTo>
                    <a:pt x="45013" y="463390"/>
                  </a:lnTo>
                  <a:lnTo>
                    <a:pt x="39683" y="456457"/>
                  </a:lnTo>
                  <a:lnTo>
                    <a:pt x="32660" y="442526"/>
                  </a:lnTo>
                  <a:lnTo>
                    <a:pt x="30251" y="432915"/>
                  </a:lnTo>
                  <a:lnTo>
                    <a:pt x="17804" y="427809"/>
                  </a:lnTo>
                  <a:lnTo>
                    <a:pt x="12814" y="430559"/>
                  </a:lnTo>
                  <a:lnTo>
                    <a:pt x="1129" y="407991"/>
                  </a:lnTo>
                  <a:lnTo>
                    <a:pt x="4276" y="402126"/>
                  </a:lnTo>
                  <a:lnTo>
                    <a:pt x="0" y="396486"/>
                  </a:lnTo>
                  <a:lnTo>
                    <a:pt x="12742" y="384059"/>
                  </a:lnTo>
                  <a:lnTo>
                    <a:pt x="23090" y="378652"/>
                  </a:lnTo>
                  <a:lnTo>
                    <a:pt x="42554" y="381028"/>
                  </a:lnTo>
                  <a:lnTo>
                    <a:pt x="43612" y="364980"/>
                  </a:lnTo>
                  <a:lnTo>
                    <a:pt x="64667" y="360899"/>
                  </a:lnTo>
                  <a:lnTo>
                    <a:pt x="67249" y="350802"/>
                  </a:lnTo>
                  <a:lnTo>
                    <a:pt x="89258" y="335997"/>
                  </a:lnTo>
                  <a:lnTo>
                    <a:pt x="89539" y="330300"/>
                  </a:lnTo>
                  <a:lnTo>
                    <a:pt x="82784" y="316353"/>
                  </a:lnTo>
                  <a:lnTo>
                    <a:pt x="91912" y="309290"/>
                  </a:lnTo>
                  <a:lnTo>
                    <a:pt x="59674" y="267505"/>
                  </a:lnTo>
                  <a:lnTo>
                    <a:pt x="88625" y="255738"/>
                  </a:lnTo>
                  <a:lnTo>
                    <a:pt x="94804" y="249758"/>
                  </a:lnTo>
                  <a:lnTo>
                    <a:pt x="87373" y="205148"/>
                  </a:lnTo>
                  <a:lnTo>
                    <a:pt x="123460" y="211108"/>
                  </a:lnTo>
                  <a:lnTo>
                    <a:pt x="127392" y="199438"/>
                  </a:lnTo>
                  <a:lnTo>
                    <a:pt x="116520" y="174854"/>
                  </a:lnTo>
                  <a:lnTo>
                    <a:pt x="128797" y="171659"/>
                  </a:lnTo>
                  <a:lnTo>
                    <a:pt x="132983" y="154545"/>
                  </a:lnTo>
                  <a:lnTo>
                    <a:pt x="138228" y="152099"/>
                  </a:lnTo>
                  <a:lnTo>
                    <a:pt x="150952" y="168853"/>
                  </a:lnTo>
                  <a:lnTo>
                    <a:pt x="170912" y="180881"/>
                  </a:lnTo>
                  <a:lnTo>
                    <a:pt x="198519" y="188449"/>
                  </a:lnTo>
                  <a:lnTo>
                    <a:pt x="219495" y="207409"/>
                  </a:lnTo>
                  <a:lnTo>
                    <a:pt x="227082" y="236566"/>
                  </a:lnTo>
                  <a:lnTo>
                    <a:pt x="238065" y="246828"/>
                  </a:lnTo>
                  <a:lnTo>
                    <a:pt x="259683" y="249674"/>
                  </a:lnTo>
                  <a:lnTo>
                    <a:pt x="283572" y="251544"/>
                  </a:lnTo>
                  <a:lnTo>
                    <a:pt x="310970" y="265496"/>
                  </a:lnTo>
                  <a:lnTo>
                    <a:pt x="322541" y="267501"/>
                  </a:lnTo>
                  <a:lnTo>
                    <a:pt x="341030" y="289764"/>
                  </a:lnTo>
                  <a:lnTo>
                    <a:pt x="357793" y="303779"/>
                  </a:lnTo>
                  <a:lnTo>
                    <a:pt x="376010" y="301876"/>
                  </a:lnTo>
                  <a:lnTo>
                    <a:pt x="413274" y="304914"/>
                  </a:lnTo>
                  <a:lnTo>
                    <a:pt x="433854" y="299791"/>
                  </a:lnTo>
                  <a:lnTo>
                    <a:pt x="452191" y="302242"/>
                  </a:lnTo>
                  <a:lnTo>
                    <a:pt x="484465" y="315472"/>
                  </a:lnTo>
                  <a:lnTo>
                    <a:pt x="504753" y="313876"/>
                  </a:lnTo>
                  <a:lnTo>
                    <a:pt x="516065" y="321057"/>
                  </a:lnTo>
                  <a:lnTo>
                    <a:pt x="528788" y="306105"/>
                  </a:lnTo>
                  <a:lnTo>
                    <a:pt x="551210" y="295244"/>
                  </a:lnTo>
                  <a:lnTo>
                    <a:pt x="575607" y="292220"/>
                  </a:lnTo>
                  <a:lnTo>
                    <a:pt x="590204" y="281782"/>
                  </a:lnTo>
                  <a:lnTo>
                    <a:pt x="594636" y="267377"/>
                  </a:lnTo>
                  <a:lnTo>
                    <a:pt x="601389" y="257969"/>
                  </a:lnTo>
                  <a:lnTo>
                    <a:pt x="594054" y="249974"/>
                  </a:lnTo>
                  <a:lnTo>
                    <a:pt x="583357" y="240868"/>
                  </a:lnTo>
                  <a:lnTo>
                    <a:pt x="582532" y="224060"/>
                  </a:lnTo>
                  <a:lnTo>
                    <a:pt x="592954" y="225475"/>
                  </a:lnTo>
                  <a:lnTo>
                    <a:pt x="612561" y="228986"/>
                  </a:lnTo>
                  <a:lnTo>
                    <a:pt x="620691" y="214266"/>
                  </a:lnTo>
                  <a:lnTo>
                    <a:pt x="639195" y="202284"/>
                  </a:lnTo>
                  <a:lnTo>
                    <a:pt x="640502" y="184720"/>
                  </a:lnTo>
                  <a:lnTo>
                    <a:pt x="647102" y="176547"/>
                  </a:lnTo>
                  <a:lnTo>
                    <a:pt x="667854" y="170926"/>
                  </a:lnTo>
                  <a:lnTo>
                    <a:pt x="682117" y="172441"/>
                  </a:lnTo>
                  <a:lnTo>
                    <a:pt x="677974" y="163448"/>
                  </a:lnTo>
                  <a:lnTo>
                    <a:pt x="652184" y="147622"/>
                  </a:lnTo>
                  <a:lnTo>
                    <a:pt x="634361" y="141025"/>
                  </a:lnTo>
                  <a:lnTo>
                    <a:pt x="628480" y="151374"/>
                  </a:lnTo>
                  <a:lnTo>
                    <a:pt x="610513" y="149095"/>
                  </a:lnTo>
                  <a:lnTo>
                    <a:pt x="603715" y="153119"/>
                  </a:lnTo>
                  <a:lnTo>
                    <a:pt x="593057" y="143432"/>
                  </a:lnTo>
                  <a:lnTo>
                    <a:pt x="587521" y="117711"/>
                  </a:lnTo>
                  <a:lnTo>
                    <a:pt x="582239" y="98422"/>
                  </a:lnTo>
                  <a:lnTo>
                    <a:pt x="607075" y="105758"/>
                  </a:lnTo>
                  <a:lnTo>
                    <a:pt x="617565" y="87954"/>
                  </a:lnTo>
                  <a:lnTo>
                    <a:pt x="609632" y="77193"/>
                  </a:lnTo>
                  <a:lnTo>
                    <a:pt x="604002" y="49799"/>
                  </a:lnTo>
                  <a:lnTo>
                    <a:pt x="606349" y="41065"/>
                  </a:lnTo>
                  <a:lnTo>
                    <a:pt x="595861" y="27664"/>
                  </a:lnTo>
                  <a:lnTo>
                    <a:pt x="583331" y="22811"/>
                  </a:lnTo>
                  <a:lnTo>
                    <a:pt x="586010" y="9377"/>
                  </a:lnTo>
                  <a:lnTo>
                    <a:pt x="600624" y="2919"/>
                  </a:lnTo>
                  <a:lnTo>
                    <a:pt x="619314" y="0"/>
                  </a:lnTo>
                  <a:lnTo>
                    <a:pt x="646850" y="4607"/>
                  </a:lnTo>
                  <a:lnTo>
                    <a:pt x="666873" y="11983"/>
                  </a:lnTo>
                  <a:lnTo>
                    <a:pt x="695725" y="35389"/>
                  </a:lnTo>
                  <a:lnTo>
                    <a:pt x="709619" y="45210"/>
                  </a:lnTo>
                  <a:lnTo>
                    <a:pt x="726644" y="59590"/>
                  </a:lnTo>
                  <a:lnTo>
                    <a:pt x="750863" y="82941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4" name="Polygon form 178"/>
            <p:cNvSpPr/>
            <p:nvPr/>
          </p:nvSpPr>
          <p:spPr>
            <a:xfrm>
              <a:off x="6047712" y="3521004"/>
              <a:ext cx="43458" cy="49992"/>
            </a:xfrm>
            <a:custGeom>
              <a:avLst/>
              <a:gdLst/>
              <a:ahLst/>
              <a:cxnLst/>
              <a:rect l="0" t="0" r="0" b="0"/>
              <a:pathLst>
                <a:path w="43458" h="49992">
                  <a:moveTo>
                    <a:pt x="36747" y="36858"/>
                  </a:moveTo>
                  <a:lnTo>
                    <a:pt x="22954" y="49992"/>
                  </a:lnTo>
                  <a:lnTo>
                    <a:pt x="5516" y="42549"/>
                  </a:lnTo>
                  <a:lnTo>
                    <a:pt x="0" y="20269"/>
                  </a:lnTo>
                  <a:lnTo>
                    <a:pt x="6681" y="8141"/>
                  </a:lnTo>
                  <a:lnTo>
                    <a:pt x="25748" y="0"/>
                  </a:lnTo>
                  <a:lnTo>
                    <a:pt x="36831" y="149"/>
                  </a:lnTo>
                  <a:lnTo>
                    <a:pt x="43458" y="9884"/>
                  </a:lnTo>
                  <a:lnTo>
                    <a:pt x="37760" y="21670"/>
                  </a:lnTo>
                  <a:lnTo>
                    <a:pt x="36747" y="36858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5" name="Polygon form 179"/>
            <p:cNvSpPr/>
            <p:nvPr/>
          </p:nvSpPr>
          <p:spPr>
            <a:xfrm>
              <a:off x="3790870" y="3792161"/>
              <a:ext cx="119021" cy="149251"/>
            </a:xfrm>
            <a:custGeom>
              <a:avLst/>
              <a:gdLst/>
              <a:ahLst/>
              <a:cxnLst/>
              <a:rect l="0" t="0" r="0" b="0"/>
              <a:pathLst>
                <a:path w="119021" h="149251">
                  <a:moveTo>
                    <a:pt x="113093" y="133452"/>
                  </a:moveTo>
                  <a:lnTo>
                    <a:pt x="104125" y="133696"/>
                  </a:lnTo>
                  <a:lnTo>
                    <a:pt x="90382" y="128975"/>
                  </a:lnTo>
                  <a:lnTo>
                    <a:pt x="77747" y="129249"/>
                  </a:lnTo>
                  <a:lnTo>
                    <a:pt x="54388" y="133451"/>
                  </a:lnTo>
                  <a:lnTo>
                    <a:pt x="40681" y="140409"/>
                  </a:lnTo>
                  <a:lnTo>
                    <a:pt x="21130" y="149251"/>
                  </a:lnTo>
                  <a:lnTo>
                    <a:pt x="17322" y="148615"/>
                  </a:lnTo>
                  <a:lnTo>
                    <a:pt x="18910" y="128740"/>
                  </a:lnTo>
                  <a:lnTo>
                    <a:pt x="20808" y="125720"/>
                  </a:lnTo>
                  <a:lnTo>
                    <a:pt x="20248" y="116211"/>
                  </a:lnTo>
                  <a:lnTo>
                    <a:pt x="11953" y="106097"/>
                  </a:lnTo>
                  <a:lnTo>
                    <a:pt x="5705" y="104479"/>
                  </a:lnTo>
                  <a:lnTo>
                    <a:pt x="0" y="97848"/>
                  </a:lnTo>
                  <a:lnTo>
                    <a:pt x="4342" y="87130"/>
                  </a:lnTo>
                  <a:lnTo>
                    <a:pt x="2446" y="75461"/>
                  </a:lnTo>
                  <a:lnTo>
                    <a:pt x="3400" y="68443"/>
                  </a:lnTo>
                  <a:lnTo>
                    <a:pt x="6519" y="68419"/>
                  </a:lnTo>
                  <a:lnTo>
                    <a:pt x="7747" y="57894"/>
                  </a:lnTo>
                  <a:lnTo>
                    <a:pt x="6261" y="53231"/>
                  </a:lnTo>
                  <a:lnTo>
                    <a:pt x="8163" y="49878"/>
                  </a:lnTo>
                  <a:lnTo>
                    <a:pt x="15482" y="46984"/>
                  </a:lnTo>
                  <a:lnTo>
                    <a:pt x="10770" y="27659"/>
                  </a:lnTo>
                  <a:lnTo>
                    <a:pt x="6326" y="17679"/>
                  </a:lnTo>
                  <a:lnTo>
                    <a:pt x="7970" y="9487"/>
                  </a:lnTo>
                  <a:lnTo>
                    <a:pt x="11896" y="7622"/>
                  </a:lnTo>
                  <a:lnTo>
                    <a:pt x="14471" y="5432"/>
                  </a:lnTo>
                  <a:lnTo>
                    <a:pt x="19871" y="9063"/>
                  </a:lnTo>
                  <a:lnTo>
                    <a:pt x="35017" y="9279"/>
                  </a:lnTo>
                  <a:lnTo>
                    <a:pt x="38676" y="2241"/>
                  </a:lnTo>
                  <a:lnTo>
                    <a:pt x="42055" y="2715"/>
                  </a:lnTo>
                  <a:lnTo>
                    <a:pt x="47735" y="0"/>
                  </a:lnTo>
                  <a:lnTo>
                    <a:pt x="50704" y="10323"/>
                  </a:lnTo>
                  <a:lnTo>
                    <a:pt x="55303" y="7283"/>
                  </a:lnTo>
                  <a:lnTo>
                    <a:pt x="63415" y="3714"/>
                  </a:lnTo>
                  <a:lnTo>
                    <a:pt x="72206" y="8982"/>
                  </a:lnTo>
                  <a:lnTo>
                    <a:pt x="75595" y="16964"/>
                  </a:lnTo>
                  <a:lnTo>
                    <a:pt x="84396" y="22065"/>
                  </a:lnTo>
                  <a:lnTo>
                    <a:pt x="91286" y="16001"/>
                  </a:lnTo>
                  <a:lnTo>
                    <a:pt x="100483" y="15090"/>
                  </a:lnTo>
                  <a:lnTo>
                    <a:pt x="113894" y="21318"/>
                  </a:lnTo>
                  <a:lnTo>
                    <a:pt x="119021" y="55646"/>
                  </a:lnTo>
                  <a:lnTo>
                    <a:pt x="110689" y="75907"/>
                  </a:lnTo>
                  <a:lnTo>
                    <a:pt x="105497" y="103149"/>
                  </a:lnTo>
                  <a:lnTo>
                    <a:pt x="114003" y="123933"/>
                  </a:lnTo>
                  <a:lnTo>
                    <a:pt x="113093" y="13345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6" name="Polygon form 180"/>
            <p:cNvSpPr/>
            <p:nvPr/>
          </p:nvSpPr>
          <p:spPr>
            <a:xfrm>
              <a:off x="4127627" y="3735475"/>
              <a:ext cx="148642" cy="268886"/>
            </a:xfrm>
            <a:custGeom>
              <a:avLst/>
              <a:gdLst/>
              <a:ahLst/>
              <a:cxnLst/>
              <a:rect l="0" t="0" r="0" b="0"/>
              <a:pathLst>
                <a:path w="148642" h="268886">
                  <a:moveTo>
                    <a:pt x="90680" y="255880"/>
                  </a:moveTo>
                  <a:lnTo>
                    <a:pt x="88220" y="254565"/>
                  </a:lnTo>
                  <a:lnTo>
                    <a:pt x="76547" y="257681"/>
                  </a:lnTo>
                  <a:lnTo>
                    <a:pt x="64545" y="254451"/>
                  </a:lnTo>
                  <a:lnTo>
                    <a:pt x="55171" y="256042"/>
                  </a:lnTo>
                  <a:lnTo>
                    <a:pt x="23055" y="255503"/>
                  </a:lnTo>
                  <a:lnTo>
                    <a:pt x="25886" y="236443"/>
                  </a:lnTo>
                  <a:lnTo>
                    <a:pt x="18124" y="220489"/>
                  </a:lnTo>
                  <a:lnTo>
                    <a:pt x="9110" y="216400"/>
                  </a:lnTo>
                  <a:lnTo>
                    <a:pt x="5063" y="205587"/>
                  </a:lnTo>
                  <a:lnTo>
                    <a:pt x="0" y="202129"/>
                  </a:lnTo>
                  <a:lnTo>
                    <a:pt x="199" y="195459"/>
                  </a:lnTo>
                  <a:lnTo>
                    <a:pt x="5193" y="178375"/>
                  </a:lnTo>
                  <a:lnTo>
                    <a:pt x="14434" y="155080"/>
                  </a:lnTo>
                  <a:lnTo>
                    <a:pt x="20134" y="154857"/>
                  </a:lnTo>
                  <a:lnTo>
                    <a:pt x="31762" y="140717"/>
                  </a:lnTo>
                  <a:lnTo>
                    <a:pt x="39220" y="140308"/>
                  </a:lnTo>
                  <a:lnTo>
                    <a:pt x="50345" y="150216"/>
                  </a:lnTo>
                  <a:lnTo>
                    <a:pt x="63803" y="142064"/>
                  </a:lnTo>
                  <a:lnTo>
                    <a:pt x="65557" y="132026"/>
                  </a:lnTo>
                  <a:lnTo>
                    <a:pt x="69886" y="122294"/>
                  </a:lnTo>
                  <a:lnTo>
                    <a:pt x="72810" y="110071"/>
                  </a:lnTo>
                  <a:lnTo>
                    <a:pt x="83212" y="100107"/>
                  </a:lnTo>
                  <a:lnTo>
                    <a:pt x="86975" y="83195"/>
                  </a:lnTo>
                  <a:lnTo>
                    <a:pt x="91070" y="77805"/>
                  </a:lnTo>
                  <a:lnTo>
                    <a:pt x="93670" y="65247"/>
                  </a:lnTo>
                  <a:lnTo>
                    <a:pt x="98630" y="49823"/>
                  </a:lnTo>
                  <a:lnTo>
                    <a:pt x="114831" y="31093"/>
                  </a:lnTo>
                  <a:lnTo>
                    <a:pt x="115726" y="23061"/>
                  </a:lnTo>
                  <a:lnTo>
                    <a:pt x="117780" y="18693"/>
                  </a:lnTo>
                  <a:lnTo>
                    <a:pt x="109866" y="9093"/>
                  </a:lnTo>
                  <a:lnTo>
                    <a:pt x="110354" y="1401"/>
                  </a:lnTo>
                  <a:lnTo>
                    <a:pt x="115843" y="0"/>
                  </a:lnTo>
                  <a:lnTo>
                    <a:pt x="123906" y="15446"/>
                  </a:lnTo>
                  <a:lnTo>
                    <a:pt x="125503" y="31470"/>
                  </a:lnTo>
                  <a:lnTo>
                    <a:pt x="125061" y="47519"/>
                  </a:lnTo>
                  <a:lnTo>
                    <a:pt x="136088" y="69452"/>
                  </a:lnTo>
                  <a:lnTo>
                    <a:pt x="125128" y="69242"/>
                  </a:lnTo>
                  <a:lnTo>
                    <a:pt x="119618" y="70974"/>
                  </a:lnTo>
                  <a:lnTo>
                    <a:pt x="110642" y="68568"/>
                  </a:lnTo>
                  <a:lnTo>
                    <a:pt x="106539" y="79975"/>
                  </a:lnTo>
                  <a:lnTo>
                    <a:pt x="118318" y="94048"/>
                  </a:lnTo>
                  <a:lnTo>
                    <a:pt x="126928" y="98132"/>
                  </a:lnTo>
                  <a:lnTo>
                    <a:pt x="129828" y="108127"/>
                  </a:lnTo>
                  <a:lnTo>
                    <a:pt x="136234" y="124769"/>
                  </a:lnTo>
                  <a:lnTo>
                    <a:pt x="133231" y="131319"/>
                  </a:lnTo>
                  <a:lnTo>
                    <a:pt x="123592" y="155818"/>
                  </a:lnTo>
                  <a:lnTo>
                    <a:pt x="118907" y="160210"/>
                  </a:lnTo>
                  <a:lnTo>
                    <a:pt x="117549" y="178938"/>
                  </a:lnTo>
                  <a:lnTo>
                    <a:pt x="119589" y="189109"/>
                  </a:lnTo>
                  <a:lnTo>
                    <a:pt x="118053" y="196310"/>
                  </a:lnTo>
                  <a:lnTo>
                    <a:pt x="127455" y="208915"/>
                  </a:lnTo>
                  <a:lnTo>
                    <a:pt x="129189" y="217587"/>
                  </a:lnTo>
                  <a:lnTo>
                    <a:pt x="136541" y="230049"/>
                  </a:lnTo>
                  <a:lnTo>
                    <a:pt x="145603" y="237816"/>
                  </a:lnTo>
                  <a:lnTo>
                    <a:pt x="146533" y="248838"/>
                  </a:lnTo>
                  <a:lnTo>
                    <a:pt x="148642" y="255838"/>
                  </a:lnTo>
                  <a:lnTo>
                    <a:pt x="147265" y="268886"/>
                  </a:lnTo>
                  <a:lnTo>
                    <a:pt x="131566" y="263182"/>
                  </a:lnTo>
                  <a:lnTo>
                    <a:pt x="115589" y="256816"/>
                  </a:lnTo>
                  <a:lnTo>
                    <a:pt x="90680" y="25588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7" name="Polygon form 181"/>
            <p:cNvSpPr/>
            <p:nvPr/>
          </p:nvSpPr>
          <p:spPr>
            <a:xfrm>
              <a:off x="4200250" y="3918777"/>
              <a:ext cx="375233" cy="448929"/>
            </a:xfrm>
            <a:custGeom>
              <a:avLst/>
              <a:gdLst/>
              <a:ahLst/>
              <a:cxnLst/>
              <a:rect l="0" t="0" r="0" b="0"/>
              <a:pathLst>
                <a:path w="375233" h="448929">
                  <a:moveTo>
                    <a:pt x="368233" y="42160"/>
                  </a:moveTo>
                  <a:lnTo>
                    <a:pt x="367300" y="70541"/>
                  </a:lnTo>
                  <a:lnTo>
                    <a:pt x="375233" y="73819"/>
                  </a:lnTo>
                  <a:lnTo>
                    <a:pt x="368944" y="82443"/>
                  </a:lnTo>
                  <a:lnTo>
                    <a:pt x="361396" y="88895"/>
                  </a:lnTo>
                  <a:lnTo>
                    <a:pt x="353900" y="101555"/>
                  </a:lnTo>
                  <a:lnTo>
                    <a:pt x="349776" y="112837"/>
                  </a:lnTo>
                  <a:lnTo>
                    <a:pt x="348677" y="132312"/>
                  </a:lnTo>
                  <a:lnTo>
                    <a:pt x="344092" y="141580"/>
                  </a:lnTo>
                  <a:lnTo>
                    <a:pt x="343874" y="159870"/>
                  </a:lnTo>
                  <a:lnTo>
                    <a:pt x="338168" y="166627"/>
                  </a:lnTo>
                  <a:lnTo>
                    <a:pt x="337354" y="181061"/>
                  </a:lnTo>
                  <a:lnTo>
                    <a:pt x="334631" y="182928"/>
                  </a:lnTo>
                  <a:lnTo>
                    <a:pt x="332703" y="196194"/>
                  </a:lnTo>
                  <a:lnTo>
                    <a:pt x="337564" y="207229"/>
                  </a:lnTo>
                  <a:lnTo>
                    <a:pt x="338478" y="236486"/>
                  </a:lnTo>
                  <a:lnTo>
                    <a:pt x="341693" y="258810"/>
                  </a:lnTo>
                  <a:lnTo>
                    <a:pt x="339508" y="271419"/>
                  </a:lnTo>
                  <a:lnTo>
                    <a:pt x="343183" y="285500"/>
                  </a:lnTo>
                  <a:lnTo>
                    <a:pt x="354316" y="299122"/>
                  </a:lnTo>
                  <a:lnTo>
                    <a:pt x="364202" y="329736"/>
                  </a:lnTo>
                  <a:lnTo>
                    <a:pt x="356524" y="327236"/>
                  </a:lnTo>
                  <a:lnTo>
                    <a:pt x="330022" y="331228"/>
                  </a:lnTo>
                  <a:lnTo>
                    <a:pt x="324682" y="334106"/>
                  </a:lnTo>
                  <a:lnTo>
                    <a:pt x="318684" y="349563"/>
                  </a:lnTo>
                  <a:lnTo>
                    <a:pt x="322785" y="360275"/>
                  </a:lnTo>
                  <a:lnTo>
                    <a:pt x="318446" y="388966"/>
                  </a:lnTo>
                  <a:lnTo>
                    <a:pt x="315221" y="413290"/>
                  </a:lnTo>
                  <a:lnTo>
                    <a:pt x="320357" y="417632"/>
                  </a:lnTo>
                  <a:lnTo>
                    <a:pt x="333687" y="427145"/>
                  </a:lnTo>
                  <a:lnTo>
                    <a:pt x="339216" y="422765"/>
                  </a:lnTo>
                  <a:lnTo>
                    <a:pt x="339838" y="448929"/>
                  </a:lnTo>
                  <a:lnTo>
                    <a:pt x="324907" y="448637"/>
                  </a:lnTo>
                  <a:lnTo>
                    <a:pt x="317397" y="435246"/>
                  </a:lnTo>
                  <a:lnTo>
                    <a:pt x="310570" y="424876"/>
                  </a:lnTo>
                  <a:lnTo>
                    <a:pt x="295703" y="421409"/>
                  </a:lnTo>
                  <a:lnTo>
                    <a:pt x="291734" y="408688"/>
                  </a:lnTo>
                  <a:lnTo>
                    <a:pt x="279525" y="416278"/>
                  </a:lnTo>
                  <a:lnTo>
                    <a:pt x="263965" y="412823"/>
                  </a:lnTo>
                  <a:lnTo>
                    <a:pt x="257756" y="401796"/>
                  </a:lnTo>
                  <a:lnTo>
                    <a:pt x="245388" y="399507"/>
                  </a:lnTo>
                  <a:lnTo>
                    <a:pt x="236194" y="400052"/>
                  </a:lnTo>
                  <a:lnTo>
                    <a:pt x="235278" y="392521"/>
                  </a:lnTo>
                  <a:lnTo>
                    <a:pt x="228536" y="391884"/>
                  </a:lnTo>
                  <a:lnTo>
                    <a:pt x="219651" y="390420"/>
                  </a:lnTo>
                  <a:lnTo>
                    <a:pt x="207421" y="393997"/>
                  </a:lnTo>
                  <a:lnTo>
                    <a:pt x="198923" y="393370"/>
                  </a:lnTo>
                  <a:lnTo>
                    <a:pt x="194019" y="395571"/>
                  </a:lnTo>
                  <a:lnTo>
                    <a:pt x="195752" y="366779"/>
                  </a:lnTo>
                  <a:lnTo>
                    <a:pt x="189402" y="357778"/>
                  </a:lnTo>
                  <a:lnTo>
                    <a:pt x="188267" y="342893"/>
                  </a:lnTo>
                  <a:lnTo>
                    <a:pt x="191442" y="328316"/>
                  </a:lnTo>
                  <a:lnTo>
                    <a:pt x="187627" y="318969"/>
                  </a:lnTo>
                  <a:lnTo>
                    <a:pt x="187522" y="303744"/>
                  </a:lnTo>
                  <a:lnTo>
                    <a:pt x="163646" y="303898"/>
                  </a:lnTo>
                  <a:lnTo>
                    <a:pt x="165490" y="295187"/>
                  </a:lnTo>
                  <a:lnTo>
                    <a:pt x="155447" y="295256"/>
                  </a:lnTo>
                  <a:lnTo>
                    <a:pt x="154326" y="299444"/>
                  </a:lnTo>
                  <a:lnTo>
                    <a:pt x="142108" y="300362"/>
                  </a:lnTo>
                  <a:lnTo>
                    <a:pt x="136966" y="314443"/>
                  </a:lnTo>
                  <a:lnTo>
                    <a:pt x="133926" y="320482"/>
                  </a:lnTo>
                  <a:lnTo>
                    <a:pt x="123113" y="317042"/>
                  </a:lnTo>
                  <a:lnTo>
                    <a:pt x="116574" y="320428"/>
                  </a:lnTo>
                  <a:lnTo>
                    <a:pt x="103545" y="322354"/>
                  </a:lnTo>
                  <a:lnTo>
                    <a:pt x="96187" y="309701"/>
                  </a:lnTo>
                  <a:lnTo>
                    <a:pt x="91766" y="301877"/>
                  </a:lnTo>
                  <a:lnTo>
                    <a:pt x="86288" y="287375"/>
                  </a:lnTo>
                  <a:lnTo>
                    <a:pt x="81619" y="269360"/>
                  </a:lnTo>
                  <a:lnTo>
                    <a:pt x="23493" y="268961"/>
                  </a:lnTo>
                  <a:lnTo>
                    <a:pt x="16561" y="271854"/>
                  </a:lnTo>
                  <a:lnTo>
                    <a:pt x="10858" y="271396"/>
                  </a:lnTo>
                  <a:lnTo>
                    <a:pt x="2704" y="274632"/>
                  </a:lnTo>
                  <a:lnTo>
                    <a:pt x="0" y="267139"/>
                  </a:lnTo>
                  <a:lnTo>
                    <a:pt x="5029" y="264594"/>
                  </a:lnTo>
                  <a:lnTo>
                    <a:pt x="5719" y="254068"/>
                  </a:lnTo>
                  <a:lnTo>
                    <a:pt x="8984" y="247863"/>
                  </a:lnTo>
                  <a:lnTo>
                    <a:pt x="16190" y="242794"/>
                  </a:lnTo>
                  <a:lnTo>
                    <a:pt x="21353" y="245259"/>
                  </a:lnTo>
                  <a:lnTo>
                    <a:pt x="28154" y="236020"/>
                  </a:lnTo>
                  <a:lnTo>
                    <a:pt x="38892" y="236269"/>
                  </a:lnTo>
                  <a:lnTo>
                    <a:pt x="40110" y="243108"/>
                  </a:lnTo>
                  <a:lnTo>
                    <a:pt x="47443" y="247395"/>
                  </a:lnTo>
                  <a:lnTo>
                    <a:pt x="59149" y="232267"/>
                  </a:lnTo>
                  <a:lnTo>
                    <a:pt x="70713" y="220480"/>
                  </a:lnTo>
                  <a:lnTo>
                    <a:pt x="75745" y="212752"/>
                  </a:lnTo>
                  <a:lnTo>
                    <a:pt x="75185" y="192871"/>
                  </a:lnTo>
                  <a:lnTo>
                    <a:pt x="83842" y="169401"/>
                  </a:lnTo>
                  <a:lnTo>
                    <a:pt x="92917" y="156956"/>
                  </a:lnTo>
                  <a:lnTo>
                    <a:pt x="105934" y="145310"/>
                  </a:lnTo>
                  <a:lnTo>
                    <a:pt x="108211" y="137599"/>
                  </a:lnTo>
                  <a:lnTo>
                    <a:pt x="108706" y="128734"/>
                  </a:lnTo>
                  <a:lnTo>
                    <a:pt x="111922" y="120346"/>
                  </a:lnTo>
                  <a:lnTo>
                    <a:pt x="110875" y="106647"/>
                  </a:lnTo>
                  <a:lnTo>
                    <a:pt x="113285" y="85224"/>
                  </a:lnTo>
                  <a:lnTo>
                    <a:pt x="117085" y="70140"/>
                  </a:lnTo>
                  <a:lnTo>
                    <a:pt x="122932" y="57209"/>
                  </a:lnTo>
                  <a:lnTo>
                    <a:pt x="124014" y="42607"/>
                  </a:lnTo>
                  <a:lnTo>
                    <a:pt x="125665" y="25744"/>
                  </a:lnTo>
                  <a:lnTo>
                    <a:pt x="133237" y="13458"/>
                  </a:lnTo>
                  <a:lnTo>
                    <a:pt x="143718" y="5656"/>
                  </a:lnTo>
                  <a:lnTo>
                    <a:pt x="160019" y="13851"/>
                  </a:lnTo>
                  <a:lnTo>
                    <a:pt x="172661" y="22756"/>
                  </a:lnTo>
                  <a:lnTo>
                    <a:pt x="187108" y="25117"/>
                  </a:lnTo>
                  <a:lnTo>
                    <a:pt x="201862" y="29819"/>
                  </a:lnTo>
                  <a:lnTo>
                    <a:pt x="207613" y="15195"/>
                  </a:lnTo>
                  <a:lnTo>
                    <a:pt x="210300" y="13325"/>
                  </a:lnTo>
                  <a:lnTo>
                    <a:pt x="219311" y="15741"/>
                  </a:lnTo>
                  <a:lnTo>
                    <a:pt x="241114" y="3617"/>
                  </a:lnTo>
                  <a:lnTo>
                    <a:pt x="248954" y="8725"/>
                  </a:lnTo>
                  <a:lnTo>
                    <a:pt x="255327" y="7986"/>
                  </a:lnTo>
                  <a:lnTo>
                    <a:pt x="258206" y="2091"/>
                  </a:lnTo>
                  <a:lnTo>
                    <a:pt x="265502" y="0"/>
                  </a:lnTo>
                  <a:lnTo>
                    <a:pt x="280364" y="2518"/>
                  </a:lnTo>
                  <a:lnTo>
                    <a:pt x="293010" y="3048"/>
                  </a:lnTo>
                  <a:lnTo>
                    <a:pt x="299480" y="462"/>
                  </a:lnTo>
                  <a:lnTo>
                    <a:pt x="311692" y="20450"/>
                  </a:lnTo>
                  <a:lnTo>
                    <a:pt x="320583" y="23373"/>
                  </a:lnTo>
                  <a:lnTo>
                    <a:pt x="325809" y="19290"/>
                  </a:lnTo>
                  <a:lnTo>
                    <a:pt x="334946" y="20868"/>
                  </a:lnTo>
                  <a:lnTo>
                    <a:pt x="345857" y="15714"/>
                  </a:lnTo>
                  <a:lnTo>
                    <a:pt x="350678" y="26066"/>
                  </a:lnTo>
                  <a:lnTo>
                    <a:pt x="368233" y="4216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8" name="Polygon form 182"/>
            <p:cNvSpPr/>
            <p:nvPr/>
          </p:nvSpPr>
          <p:spPr>
            <a:xfrm>
              <a:off x="4179047" y="3955999"/>
              <a:ext cx="145217" cy="211755"/>
            </a:xfrm>
            <a:custGeom>
              <a:avLst/>
              <a:gdLst/>
              <a:ahLst/>
              <a:cxnLst/>
              <a:rect l="0" t="0" r="0" b="0"/>
              <a:pathLst>
                <a:path w="145217" h="211755">
                  <a:moveTo>
                    <a:pt x="37393" y="205572"/>
                  </a:moveTo>
                  <a:lnTo>
                    <a:pt x="30055" y="197280"/>
                  </a:lnTo>
                  <a:lnTo>
                    <a:pt x="24074" y="201336"/>
                  </a:lnTo>
                  <a:lnTo>
                    <a:pt x="16056" y="211755"/>
                  </a:lnTo>
                  <a:lnTo>
                    <a:pt x="0" y="186169"/>
                  </a:lnTo>
                  <a:lnTo>
                    <a:pt x="15075" y="172852"/>
                  </a:lnTo>
                  <a:lnTo>
                    <a:pt x="7694" y="156882"/>
                  </a:lnTo>
                  <a:lnTo>
                    <a:pt x="14479" y="150814"/>
                  </a:lnTo>
                  <a:lnTo>
                    <a:pt x="27803" y="147863"/>
                  </a:lnTo>
                  <a:lnTo>
                    <a:pt x="29404" y="137161"/>
                  </a:lnTo>
                  <a:lnTo>
                    <a:pt x="39916" y="148763"/>
                  </a:lnTo>
                  <a:lnTo>
                    <a:pt x="57333" y="149788"/>
                  </a:lnTo>
                  <a:lnTo>
                    <a:pt x="63424" y="138377"/>
                  </a:lnTo>
                  <a:lnTo>
                    <a:pt x="65955" y="122318"/>
                  </a:lnTo>
                  <a:lnTo>
                    <a:pt x="63829" y="103457"/>
                  </a:lnTo>
                  <a:lnTo>
                    <a:pt x="54495" y="89172"/>
                  </a:lnTo>
                  <a:lnTo>
                    <a:pt x="63016" y="61195"/>
                  </a:lnTo>
                  <a:lnTo>
                    <a:pt x="58080" y="56396"/>
                  </a:lnTo>
                  <a:lnTo>
                    <a:pt x="43398" y="58368"/>
                  </a:lnTo>
                  <a:lnTo>
                    <a:pt x="37854" y="45891"/>
                  </a:lnTo>
                  <a:lnTo>
                    <a:pt x="39261" y="35356"/>
                  </a:lnTo>
                  <a:lnTo>
                    <a:pt x="64169" y="36292"/>
                  </a:lnTo>
                  <a:lnTo>
                    <a:pt x="80146" y="42658"/>
                  </a:lnTo>
                  <a:lnTo>
                    <a:pt x="95845" y="48362"/>
                  </a:lnTo>
                  <a:lnTo>
                    <a:pt x="97222" y="35313"/>
                  </a:lnTo>
                  <a:lnTo>
                    <a:pt x="107464" y="12818"/>
                  </a:lnTo>
                  <a:lnTo>
                    <a:pt x="119145" y="0"/>
                  </a:lnTo>
                  <a:lnTo>
                    <a:pt x="132522" y="4047"/>
                  </a:lnTo>
                  <a:lnTo>
                    <a:pt x="145217" y="5384"/>
                  </a:lnTo>
                  <a:lnTo>
                    <a:pt x="144136" y="19986"/>
                  </a:lnTo>
                  <a:lnTo>
                    <a:pt x="138289" y="32918"/>
                  </a:lnTo>
                  <a:lnTo>
                    <a:pt x="134488" y="48002"/>
                  </a:lnTo>
                  <a:lnTo>
                    <a:pt x="132078" y="69424"/>
                  </a:lnTo>
                  <a:lnTo>
                    <a:pt x="133126" y="83124"/>
                  </a:lnTo>
                  <a:lnTo>
                    <a:pt x="129910" y="91512"/>
                  </a:lnTo>
                  <a:lnTo>
                    <a:pt x="129414" y="100377"/>
                  </a:lnTo>
                  <a:lnTo>
                    <a:pt x="127138" y="108087"/>
                  </a:lnTo>
                  <a:lnTo>
                    <a:pt x="114121" y="119733"/>
                  </a:lnTo>
                  <a:lnTo>
                    <a:pt x="105045" y="132178"/>
                  </a:lnTo>
                  <a:lnTo>
                    <a:pt x="96389" y="155648"/>
                  </a:lnTo>
                  <a:lnTo>
                    <a:pt x="96948" y="175529"/>
                  </a:lnTo>
                  <a:lnTo>
                    <a:pt x="91917" y="183257"/>
                  </a:lnTo>
                  <a:lnTo>
                    <a:pt x="80353" y="195045"/>
                  </a:lnTo>
                  <a:lnTo>
                    <a:pt x="68646" y="210173"/>
                  </a:lnTo>
                  <a:lnTo>
                    <a:pt x="61313" y="205885"/>
                  </a:lnTo>
                  <a:lnTo>
                    <a:pt x="60096" y="199046"/>
                  </a:lnTo>
                  <a:lnTo>
                    <a:pt x="49358" y="198797"/>
                  </a:lnTo>
                  <a:lnTo>
                    <a:pt x="42556" y="208037"/>
                  </a:lnTo>
                  <a:lnTo>
                    <a:pt x="37393" y="20557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9" name="Polygon form 183"/>
            <p:cNvSpPr/>
            <p:nvPr/>
          </p:nvSpPr>
          <p:spPr>
            <a:xfrm>
              <a:off x="2401187" y="3735935"/>
              <a:ext cx="238995" cy="417216"/>
            </a:xfrm>
            <a:custGeom>
              <a:avLst/>
              <a:gdLst/>
              <a:ahLst/>
              <a:cxnLst/>
              <a:rect l="0" t="0" r="0" b="0"/>
              <a:pathLst>
                <a:path w="238995" h="417216">
                  <a:moveTo>
                    <a:pt x="71124" y="313978"/>
                  </a:moveTo>
                  <a:lnTo>
                    <a:pt x="62669" y="308047"/>
                  </a:lnTo>
                  <a:lnTo>
                    <a:pt x="52995" y="299744"/>
                  </a:lnTo>
                  <a:lnTo>
                    <a:pt x="47377" y="303730"/>
                  </a:lnTo>
                  <a:lnTo>
                    <a:pt x="30634" y="300242"/>
                  </a:lnTo>
                  <a:lnTo>
                    <a:pt x="25878" y="289442"/>
                  </a:lnTo>
                  <a:lnTo>
                    <a:pt x="22194" y="289839"/>
                  </a:lnTo>
                  <a:lnTo>
                    <a:pt x="2579" y="275467"/>
                  </a:lnTo>
                  <a:lnTo>
                    <a:pt x="0" y="267659"/>
                  </a:lnTo>
                  <a:lnTo>
                    <a:pt x="7391" y="265791"/>
                  </a:lnTo>
                  <a:lnTo>
                    <a:pt x="6724" y="253202"/>
                  </a:lnTo>
                  <a:lnTo>
                    <a:pt x="11534" y="244119"/>
                  </a:lnTo>
                  <a:lnTo>
                    <a:pt x="21358" y="242470"/>
                  </a:lnTo>
                  <a:lnTo>
                    <a:pt x="30049" y="226731"/>
                  </a:lnTo>
                  <a:lnTo>
                    <a:pt x="37978" y="213606"/>
                  </a:lnTo>
                  <a:lnTo>
                    <a:pt x="30900" y="207598"/>
                  </a:lnTo>
                  <a:lnTo>
                    <a:pt x="35133" y="193059"/>
                  </a:lnTo>
                  <a:lnTo>
                    <a:pt x="31636" y="170079"/>
                  </a:lnTo>
                  <a:lnTo>
                    <a:pt x="36161" y="163526"/>
                  </a:lnTo>
                  <a:lnTo>
                    <a:pt x="34126" y="142286"/>
                  </a:lnTo>
                  <a:lnTo>
                    <a:pt x="26914" y="128849"/>
                  </a:lnTo>
                  <a:lnTo>
                    <a:pt x="30172" y="116679"/>
                  </a:lnTo>
                  <a:lnTo>
                    <a:pt x="36395" y="118544"/>
                  </a:lnTo>
                  <a:lnTo>
                    <a:pt x="40568" y="111130"/>
                  </a:lnTo>
                  <a:lnTo>
                    <a:pt x="36989" y="96311"/>
                  </a:lnTo>
                  <a:lnTo>
                    <a:pt x="39626" y="92672"/>
                  </a:lnTo>
                  <a:lnTo>
                    <a:pt x="49713" y="93585"/>
                  </a:lnTo>
                  <a:lnTo>
                    <a:pt x="65688" y="76274"/>
                  </a:lnTo>
                  <a:lnTo>
                    <a:pt x="73962" y="73709"/>
                  </a:lnTo>
                  <a:lnTo>
                    <a:pt x="74783" y="65434"/>
                  </a:lnTo>
                  <a:lnTo>
                    <a:pt x="80092" y="44341"/>
                  </a:lnTo>
                  <a:lnTo>
                    <a:pt x="92303" y="32893"/>
                  </a:lnTo>
                  <a:lnTo>
                    <a:pt x="104671" y="32593"/>
                  </a:lnTo>
                  <a:lnTo>
                    <a:pt x="106679" y="27408"/>
                  </a:lnTo>
                  <a:lnTo>
                    <a:pt x="121800" y="29709"/>
                  </a:lnTo>
                  <a:lnTo>
                    <a:pt x="138286" y="17330"/>
                  </a:lnTo>
                  <a:lnTo>
                    <a:pt x="146398" y="11866"/>
                  </a:lnTo>
                  <a:lnTo>
                    <a:pt x="156950" y="0"/>
                  </a:lnTo>
                  <a:lnTo>
                    <a:pt x="163724" y="1630"/>
                  </a:lnTo>
                  <a:lnTo>
                    <a:pt x="168251" y="8258"/>
                  </a:lnTo>
                  <a:lnTo>
                    <a:pt x="163715" y="16589"/>
                  </a:lnTo>
                  <a:lnTo>
                    <a:pt x="150796" y="20587"/>
                  </a:lnTo>
                  <a:lnTo>
                    <a:pt x="144773" y="32982"/>
                  </a:lnTo>
                  <a:lnTo>
                    <a:pt x="136607" y="40031"/>
                  </a:lnTo>
                  <a:lnTo>
                    <a:pt x="130170" y="49228"/>
                  </a:lnTo>
                  <a:lnTo>
                    <a:pt x="126407" y="67006"/>
                  </a:lnTo>
                  <a:lnTo>
                    <a:pt x="119918" y="81540"/>
                  </a:lnTo>
                  <a:lnTo>
                    <a:pt x="129931" y="83327"/>
                  </a:lnTo>
                  <a:lnTo>
                    <a:pt x="131680" y="94828"/>
                  </a:lnTo>
                  <a:lnTo>
                    <a:pt x="135659" y="100364"/>
                  </a:lnTo>
                  <a:lnTo>
                    <a:pt x="136590" y="110425"/>
                  </a:lnTo>
                  <a:lnTo>
                    <a:pt x="133713" y="119639"/>
                  </a:lnTo>
                  <a:lnTo>
                    <a:pt x="134109" y="124854"/>
                  </a:lnTo>
                  <a:lnTo>
                    <a:pt x="138834" y="126977"/>
                  </a:lnTo>
                  <a:lnTo>
                    <a:pt x="143051" y="135720"/>
                  </a:lnTo>
                  <a:lnTo>
                    <a:pt x="168471" y="133539"/>
                  </a:lnTo>
                  <a:lnTo>
                    <a:pt x="179735" y="136808"/>
                  </a:lnTo>
                  <a:lnTo>
                    <a:pt x="192575" y="158336"/>
                  </a:lnTo>
                  <a:lnTo>
                    <a:pt x="200649" y="155732"/>
                  </a:lnTo>
                  <a:lnTo>
                    <a:pt x="214771" y="157165"/>
                  </a:lnTo>
                  <a:lnTo>
                    <a:pt x="226115" y="154410"/>
                  </a:lnTo>
                  <a:lnTo>
                    <a:pt x="232893" y="158728"/>
                  </a:lnTo>
                  <a:lnTo>
                    <a:pt x="228802" y="172085"/>
                  </a:lnTo>
                  <a:lnTo>
                    <a:pt x="224091" y="180401"/>
                  </a:lnTo>
                  <a:lnTo>
                    <a:pt x="221940" y="198217"/>
                  </a:lnTo>
                  <a:lnTo>
                    <a:pt x="225424" y="214749"/>
                  </a:lnTo>
                  <a:lnTo>
                    <a:pt x="230840" y="222156"/>
                  </a:lnTo>
                  <a:lnTo>
                    <a:pt x="231385" y="227721"/>
                  </a:lnTo>
                  <a:lnTo>
                    <a:pt x="221123" y="240057"/>
                  </a:lnTo>
                  <a:lnTo>
                    <a:pt x="228178" y="245556"/>
                  </a:lnTo>
                  <a:lnTo>
                    <a:pt x="233277" y="254258"/>
                  </a:lnTo>
                  <a:lnTo>
                    <a:pt x="238995" y="279042"/>
                  </a:lnTo>
                  <a:lnTo>
                    <a:pt x="235244" y="282098"/>
                  </a:lnTo>
                  <a:lnTo>
                    <a:pt x="231541" y="267437"/>
                  </a:lnTo>
                  <a:lnTo>
                    <a:pt x="226162" y="259545"/>
                  </a:lnTo>
                  <a:lnTo>
                    <a:pt x="219522" y="268098"/>
                  </a:lnTo>
                  <a:lnTo>
                    <a:pt x="181073" y="267466"/>
                  </a:lnTo>
                  <a:lnTo>
                    <a:pt x="181160" y="283049"/>
                  </a:lnTo>
                  <a:lnTo>
                    <a:pt x="192707" y="285638"/>
                  </a:lnTo>
                  <a:lnTo>
                    <a:pt x="191985" y="295171"/>
                  </a:lnTo>
                  <a:lnTo>
                    <a:pt x="188050" y="292591"/>
                  </a:lnTo>
                  <a:lnTo>
                    <a:pt x="176915" y="296686"/>
                  </a:lnTo>
                  <a:lnTo>
                    <a:pt x="176791" y="314784"/>
                  </a:lnTo>
                  <a:lnTo>
                    <a:pt x="185572" y="323866"/>
                  </a:lnTo>
                  <a:lnTo>
                    <a:pt x="188748" y="338119"/>
                  </a:lnTo>
                  <a:lnTo>
                    <a:pt x="188386" y="348916"/>
                  </a:lnTo>
                  <a:lnTo>
                    <a:pt x="180960" y="417216"/>
                  </a:lnTo>
                  <a:lnTo>
                    <a:pt x="170705" y="404022"/>
                  </a:lnTo>
                  <a:lnTo>
                    <a:pt x="164799" y="403458"/>
                  </a:lnTo>
                  <a:lnTo>
                    <a:pt x="176924" y="378052"/>
                  </a:lnTo>
                  <a:lnTo>
                    <a:pt x="161602" y="366429"/>
                  </a:lnTo>
                  <a:lnTo>
                    <a:pt x="149795" y="368605"/>
                  </a:lnTo>
                  <a:lnTo>
                    <a:pt x="142596" y="364308"/>
                  </a:lnTo>
                  <a:lnTo>
                    <a:pt x="131836" y="370938"/>
                  </a:lnTo>
                  <a:lnTo>
                    <a:pt x="117087" y="367853"/>
                  </a:lnTo>
                  <a:lnTo>
                    <a:pt x="105104" y="341680"/>
                  </a:lnTo>
                  <a:lnTo>
                    <a:pt x="95911" y="335251"/>
                  </a:lnTo>
                  <a:lnTo>
                    <a:pt x="89540" y="323451"/>
                  </a:lnTo>
                  <a:lnTo>
                    <a:pt x="76385" y="311604"/>
                  </a:lnTo>
                  <a:lnTo>
                    <a:pt x="71124" y="313978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0" name="Polygon form 184"/>
            <p:cNvSpPr/>
            <p:nvPr/>
          </p:nvSpPr>
          <p:spPr>
            <a:xfrm>
              <a:off x="2277211" y="3762216"/>
              <a:ext cx="63452" cy="76296"/>
            </a:xfrm>
            <a:custGeom>
              <a:avLst/>
              <a:gdLst/>
              <a:ahLst/>
              <a:cxnLst/>
              <a:rect l="0" t="0" r="0" b="0"/>
              <a:pathLst>
                <a:path w="63452" h="76296">
                  <a:moveTo>
                    <a:pt x="52613" y="76296"/>
                  </a:moveTo>
                  <a:lnTo>
                    <a:pt x="42365" y="70567"/>
                  </a:lnTo>
                  <a:lnTo>
                    <a:pt x="38776" y="65219"/>
                  </a:lnTo>
                  <a:lnTo>
                    <a:pt x="41372" y="60865"/>
                  </a:lnTo>
                  <a:lnTo>
                    <a:pt x="41096" y="55279"/>
                  </a:lnTo>
                  <a:lnTo>
                    <a:pt x="36144" y="49162"/>
                  </a:lnTo>
                  <a:lnTo>
                    <a:pt x="28840" y="44092"/>
                  </a:lnTo>
                  <a:lnTo>
                    <a:pt x="22366" y="40758"/>
                  </a:lnTo>
                  <a:lnTo>
                    <a:pt x="21719" y="33348"/>
                  </a:lnTo>
                  <a:lnTo>
                    <a:pt x="16983" y="28757"/>
                  </a:lnTo>
                  <a:lnTo>
                    <a:pt x="17591" y="36123"/>
                  </a:lnTo>
                  <a:lnTo>
                    <a:pt x="13159" y="42106"/>
                  </a:lnTo>
                  <a:lnTo>
                    <a:pt x="9289" y="35025"/>
                  </a:lnTo>
                  <a:lnTo>
                    <a:pt x="3216" y="32432"/>
                  </a:lnTo>
                  <a:lnTo>
                    <a:pt x="999" y="27293"/>
                  </a:lnTo>
                  <a:lnTo>
                    <a:pt x="1825" y="19594"/>
                  </a:lnTo>
                  <a:lnTo>
                    <a:pt x="5176" y="11670"/>
                  </a:lnTo>
                  <a:lnTo>
                    <a:pt x="0" y="8014"/>
                  </a:lnTo>
                  <a:lnTo>
                    <a:pt x="4966" y="3204"/>
                  </a:lnTo>
                  <a:lnTo>
                    <a:pt x="8238" y="0"/>
                  </a:lnTo>
                  <a:lnTo>
                    <a:pt x="20456" y="6907"/>
                  </a:lnTo>
                  <a:lnTo>
                    <a:pt x="25276" y="3689"/>
                  </a:lnTo>
                  <a:lnTo>
                    <a:pt x="31271" y="5897"/>
                  </a:lnTo>
                  <a:lnTo>
                    <a:pt x="34012" y="11145"/>
                  </a:lnTo>
                  <a:lnTo>
                    <a:pt x="39627" y="12918"/>
                  </a:lnTo>
                  <a:lnTo>
                    <a:pt x="44820" y="7645"/>
                  </a:lnTo>
                  <a:lnTo>
                    <a:pt x="48495" y="21430"/>
                  </a:lnTo>
                  <a:lnTo>
                    <a:pt x="55164" y="31693"/>
                  </a:lnTo>
                  <a:lnTo>
                    <a:pt x="63452" y="42585"/>
                  </a:lnTo>
                  <a:lnTo>
                    <a:pt x="55685" y="44732"/>
                  </a:lnTo>
                  <a:lnTo>
                    <a:pt x="54980" y="54884"/>
                  </a:lnTo>
                  <a:lnTo>
                    <a:pt x="58768" y="58685"/>
                  </a:lnTo>
                  <a:lnTo>
                    <a:pt x="55605" y="61634"/>
                  </a:lnTo>
                  <a:lnTo>
                    <a:pt x="56024" y="66208"/>
                  </a:lnTo>
                  <a:lnTo>
                    <a:pt x="54008" y="71302"/>
                  </a:lnTo>
                  <a:lnTo>
                    <a:pt x="52613" y="7629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1" name="Polygon form 185"/>
            <p:cNvSpPr/>
            <p:nvPr/>
          </p:nvSpPr>
          <p:spPr>
            <a:xfrm>
              <a:off x="2336988" y="3462404"/>
              <a:ext cx="198774" cy="86581"/>
            </a:xfrm>
            <a:custGeom>
              <a:avLst/>
              <a:gdLst/>
              <a:ahLst/>
              <a:cxnLst/>
              <a:rect l="0" t="0" r="0" b="0"/>
              <a:pathLst>
                <a:path w="198774" h="86581">
                  <a:moveTo>
                    <a:pt x="57857" y="0"/>
                  </a:moveTo>
                  <a:lnTo>
                    <a:pt x="73847" y="2323"/>
                  </a:lnTo>
                  <a:lnTo>
                    <a:pt x="88670" y="3086"/>
                  </a:lnTo>
                  <a:lnTo>
                    <a:pt x="104804" y="12171"/>
                  </a:lnTo>
                  <a:lnTo>
                    <a:pt x="110612" y="21558"/>
                  </a:lnTo>
                  <a:lnTo>
                    <a:pt x="128881" y="19273"/>
                  </a:lnTo>
                  <a:lnTo>
                    <a:pt x="134518" y="25343"/>
                  </a:lnTo>
                  <a:lnTo>
                    <a:pt x="147837" y="41277"/>
                  </a:lnTo>
                  <a:lnTo>
                    <a:pt x="157743" y="52867"/>
                  </a:lnTo>
                  <a:lnTo>
                    <a:pt x="164082" y="52698"/>
                  </a:lnTo>
                  <a:lnTo>
                    <a:pt x="174603" y="58095"/>
                  </a:lnTo>
                  <a:lnTo>
                    <a:pt x="172040" y="65078"/>
                  </a:lnTo>
                  <a:lnTo>
                    <a:pt x="185960" y="66479"/>
                  </a:lnTo>
                  <a:lnTo>
                    <a:pt x="198774" y="77052"/>
                  </a:lnTo>
                  <a:lnTo>
                    <a:pt x="195581" y="82830"/>
                  </a:lnTo>
                  <a:lnTo>
                    <a:pt x="182344" y="85671"/>
                  </a:lnTo>
                  <a:lnTo>
                    <a:pt x="169250" y="86581"/>
                  </a:lnTo>
                  <a:lnTo>
                    <a:pt x="156366" y="84266"/>
                  </a:lnTo>
                  <a:lnTo>
                    <a:pt x="128542" y="85979"/>
                  </a:lnTo>
                  <a:lnTo>
                    <a:pt x="143671" y="72383"/>
                  </a:lnTo>
                  <a:lnTo>
                    <a:pt x="136970" y="65683"/>
                  </a:lnTo>
                  <a:lnTo>
                    <a:pt x="124938" y="63673"/>
                  </a:lnTo>
                  <a:lnTo>
                    <a:pt x="119590" y="56271"/>
                  </a:lnTo>
                  <a:lnTo>
                    <a:pt x="117599" y="41904"/>
                  </a:lnTo>
                  <a:lnTo>
                    <a:pt x="106659" y="42563"/>
                  </a:lnTo>
                  <a:lnTo>
                    <a:pt x="90139" y="35324"/>
                  </a:lnTo>
                  <a:lnTo>
                    <a:pt x="85415" y="29900"/>
                  </a:lnTo>
                  <a:lnTo>
                    <a:pt x="61385" y="25250"/>
                  </a:lnTo>
                  <a:lnTo>
                    <a:pt x="55707" y="20151"/>
                  </a:lnTo>
                  <a:lnTo>
                    <a:pt x="64053" y="14116"/>
                  </a:lnTo>
                  <a:lnTo>
                    <a:pt x="45707" y="12232"/>
                  </a:lnTo>
                  <a:lnTo>
                    <a:pt x="29481" y="24829"/>
                  </a:lnTo>
                  <a:lnTo>
                    <a:pt x="21542" y="24926"/>
                  </a:lnTo>
                  <a:lnTo>
                    <a:pt x="17611" y="30967"/>
                  </a:lnTo>
                  <a:lnTo>
                    <a:pt x="7663" y="33412"/>
                  </a:lnTo>
                  <a:lnTo>
                    <a:pt x="0" y="30766"/>
                  </a:lnTo>
                  <a:lnTo>
                    <a:pt x="11573" y="23327"/>
                  </a:lnTo>
                  <a:lnTo>
                    <a:pt x="17510" y="14398"/>
                  </a:lnTo>
                  <a:lnTo>
                    <a:pt x="27214" y="9098"/>
                  </a:lnTo>
                  <a:lnTo>
                    <a:pt x="37886" y="4528"/>
                  </a:lnTo>
                  <a:lnTo>
                    <a:pt x="52711" y="2602"/>
                  </a:lnTo>
                  <a:lnTo>
                    <a:pt x="57857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2" name="Polygon form 186"/>
            <p:cNvSpPr/>
            <p:nvPr/>
          </p:nvSpPr>
          <p:spPr>
            <a:xfrm>
              <a:off x="4555129" y="3179691"/>
              <a:ext cx="31768" cy="16641"/>
            </a:xfrm>
            <a:custGeom>
              <a:avLst/>
              <a:gdLst/>
              <a:ahLst/>
              <a:cxnLst/>
              <a:rect l="0" t="0" r="0" b="0"/>
              <a:pathLst>
                <a:path w="31768" h="16641">
                  <a:moveTo>
                    <a:pt x="0" y="13496"/>
                  </a:moveTo>
                  <a:lnTo>
                    <a:pt x="1266" y="13340"/>
                  </a:lnTo>
                  <a:lnTo>
                    <a:pt x="3158" y="7448"/>
                  </a:lnTo>
                  <a:lnTo>
                    <a:pt x="16250" y="7540"/>
                  </a:lnTo>
                  <a:lnTo>
                    <a:pt x="31768" y="0"/>
                  </a:lnTo>
                  <a:lnTo>
                    <a:pt x="20879" y="10552"/>
                  </a:lnTo>
                  <a:lnTo>
                    <a:pt x="22782" y="15067"/>
                  </a:lnTo>
                  <a:lnTo>
                    <a:pt x="20728" y="14252"/>
                  </a:lnTo>
                  <a:lnTo>
                    <a:pt x="17494" y="16151"/>
                  </a:lnTo>
                  <a:lnTo>
                    <a:pt x="14713" y="15695"/>
                  </a:lnTo>
                  <a:lnTo>
                    <a:pt x="13925" y="16641"/>
                  </a:lnTo>
                  <a:lnTo>
                    <a:pt x="13256" y="14197"/>
                  </a:lnTo>
                  <a:lnTo>
                    <a:pt x="11760" y="12735"/>
                  </a:lnTo>
                  <a:lnTo>
                    <a:pt x="8230" y="12546"/>
                  </a:lnTo>
                  <a:lnTo>
                    <a:pt x="3564" y="14700"/>
                  </a:lnTo>
                  <a:lnTo>
                    <a:pt x="0" y="1349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3" name="Polygon form 187"/>
            <p:cNvSpPr/>
            <p:nvPr/>
          </p:nvSpPr>
          <p:spPr>
            <a:xfrm>
              <a:off x="4546617" y="3192237"/>
              <a:ext cx="32110" cy="14641"/>
            </a:xfrm>
            <a:custGeom>
              <a:avLst/>
              <a:gdLst/>
              <a:ahLst/>
              <a:cxnLst/>
              <a:rect l="0" t="0" r="0" b="0"/>
              <a:pathLst>
                <a:path w="32110" h="14641">
                  <a:moveTo>
                    <a:pt x="31294" y="2521"/>
                  </a:moveTo>
                  <a:lnTo>
                    <a:pt x="32110" y="4461"/>
                  </a:lnTo>
                  <a:lnTo>
                    <a:pt x="14710" y="14641"/>
                  </a:lnTo>
                  <a:lnTo>
                    <a:pt x="5424" y="11650"/>
                  </a:lnTo>
                  <a:lnTo>
                    <a:pt x="0" y="1993"/>
                  </a:lnTo>
                  <a:lnTo>
                    <a:pt x="8512" y="950"/>
                  </a:lnTo>
                  <a:lnTo>
                    <a:pt x="12076" y="2155"/>
                  </a:lnTo>
                  <a:lnTo>
                    <a:pt x="16742" y="0"/>
                  </a:lnTo>
                  <a:lnTo>
                    <a:pt x="20272" y="190"/>
                  </a:lnTo>
                  <a:lnTo>
                    <a:pt x="21767" y="1652"/>
                  </a:lnTo>
                  <a:lnTo>
                    <a:pt x="22437" y="4095"/>
                  </a:lnTo>
                  <a:lnTo>
                    <a:pt x="23225" y="3149"/>
                  </a:lnTo>
                  <a:lnTo>
                    <a:pt x="26006" y="3605"/>
                  </a:lnTo>
                  <a:lnTo>
                    <a:pt x="29240" y="1706"/>
                  </a:lnTo>
                  <a:lnTo>
                    <a:pt x="31294" y="252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4" name="Polygon form 188"/>
            <p:cNvSpPr/>
            <p:nvPr/>
          </p:nvSpPr>
          <p:spPr>
            <a:xfrm>
              <a:off x="2657061" y="4587426"/>
              <a:ext cx="293829" cy="750080"/>
            </a:xfrm>
            <a:custGeom>
              <a:avLst/>
              <a:gdLst/>
              <a:ahLst/>
              <a:cxnLst/>
              <a:rect l="0" t="0" r="0" b="0"/>
              <a:pathLst>
                <a:path w="293829" h="750080">
                  <a:moveTo>
                    <a:pt x="61572" y="5425"/>
                  </a:moveTo>
                  <a:lnTo>
                    <a:pt x="75490" y="22996"/>
                  </a:lnTo>
                  <a:lnTo>
                    <a:pt x="79912" y="2957"/>
                  </a:lnTo>
                  <a:lnTo>
                    <a:pt x="101804" y="3477"/>
                  </a:lnTo>
                  <a:lnTo>
                    <a:pt x="105652" y="8686"/>
                  </a:lnTo>
                  <a:lnTo>
                    <a:pt x="146623" y="48079"/>
                  </a:lnTo>
                  <a:lnTo>
                    <a:pt x="162688" y="51456"/>
                  </a:lnTo>
                  <a:lnTo>
                    <a:pt x="188587" y="69076"/>
                  </a:lnTo>
                  <a:lnTo>
                    <a:pt x="209514" y="78220"/>
                  </a:lnTo>
                  <a:lnTo>
                    <a:pt x="213898" y="88994"/>
                  </a:lnTo>
                  <a:lnTo>
                    <a:pt x="201458" y="126783"/>
                  </a:lnTo>
                  <a:lnTo>
                    <a:pt x="221461" y="132981"/>
                  </a:lnTo>
                  <a:lnTo>
                    <a:pt x="243096" y="136193"/>
                  </a:lnTo>
                  <a:lnTo>
                    <a:pt x="257252" y="131886"/>
                  </a:lnTo>
                  <a:lnTo>
                    <a:pt x="271293" y="112701"/>
                  </a:lnTo>
                  <a:lnTo>
                    <a:pt x="271096" y="91001"/>
                  </a:lnTo>
                  <a:lnTo>
                    <a:pt x="279741" y="86095"/>
                  </a:lnTo>
                  <a:lnTo>
                    <a:pt x="291270" y="100025"/>
                  </a:lnTo>
                  <a:lnTo>
                    <a:pt x="293829" y="119593"/>
                  </a:lnTo>
                  <a:lnTo>
                    <a:pt x="280152" y="133468"/>
                  </a:lnTo>
                  <a:lnTo>
                    <a:pt x="269198" y="143750"/>
                  </a:lnTo>
                  <a:lnTo>
                    <a:pt x="252150" y="168077"/>
                  </a:lnTo>
                  <a:lnTo>
                    <a:pt x="233399" y="202174"/>
                  </a:lnTo>
                  <a:lnTo>
                    <a:pt x="232498" y="221924"/>
                  </a:lnTo>
                  <a:lnTo>
                    <a:pt x="232524" y="247264"/>
                  </a:lnTo>
                  <a:lnTo>
                    <a:pt x="237668" y="271664"/>
                  </a:lnTo>
                  <a:lnTo>
                    <a:pt x="234847" y="277240"/>
                  </a:lnTo>
                  <a:lnTo>
                    <a:pt x="236786" y="293115"/>
                  </a:lnTo>
                  <a:lnTo>
                    <a:pt x="238305" y="305938"/>
                  </a:lnTo>
                  <a:lnTo>
                    <a:pt x="265819" y="326163"/>
                  </a:lnTo>
                  <a:lnTo>
                    <a:pt x="267096" y="343104"/>
                  </a:lnTo>
                  <a:lnTo>
                    <a:pt x="280695" y="353390"/>
                  </a:lnTo>
                  <a:lnTo>
                    <a:pt x="282488" y="365358"/>
                  </a:lnTo>
                  <a:lnTo>
                    <a:pt x="272737" y="397274"/>
                  </a:lnTo>
                  <a:lnTo>
                    <a:pt x="249730" y="411316"/>
                  </a:lnTo>
                  <a:lnTo>
                    <a:pt x="215655" y="417719"/>
                  </a:lnTo>
                  <a:lnTo>
                    <a:pt x="195644" y="415995"/>
                  </a:lnTo>
                  <a:lnTo>
                    <a:pt x="203249" y="430445"/>
                  </a:lnTo>
                  <a:lnTo>
                    <a:pt x="204658" y="448894"/>
                  </a:lnTo>
                  <a:lnTo>
                    <a:pt x="211304" y="461095"/>
                  </a:lnTo>
                  <a:lnTo>
                    <a:pt x="203297" y="470118"/>
                  </a:lnTo>
                  <a:lnTo>
                    <a:pt x="186480" y="474226"/>
                  </a:lnTo>
                  <a:lnTo>
                    <a:pt x="167183" y="466019"/>
                  </a:lnTo>
                  <a:lnTo>
                    <a:pt x="162366" y="472704"/>
                  </a:lnTo>
                  <a:lnTo>
                    <a:pt x="172075" y="496905"/>
                  </a:lnTo>
                  <a:lnTo>
                    <a:pt x="185932" y="503761"/>
                  </a:lnTo>
                  <a:lnTo>
                    <a:pt x="193044" y="495652"/>
                  </a:lnTo>
                  <a:lnTo>
                    <a:pt x="201972" y="508125"/>
                  </a:lnTo>
                  <a:lnTo>
                    <a:pt x="188480" y="516389"/>
                  </a:lnTo>
                  <a:lnTo>
                    <a:pt x="179500" y="532184"/>
                  </a:lnTo>
                  <a:lnTo>
                    <a:pt x="184908" y="556858"/>
                  </a:lnTo>
                  <a:lnTo>
                    <a:pt x="185221" y="570106"/>
                  </a:lnTo>
                  <a:lnTo>
                    <a:pt x="169329" y="570920"/>
                  </a:lnTo>
                  <a:lnTo>
                    <a:pt x="160431" y="584048"/>
                  </a:lnTo>
                  <a:lnTo>
                    <a:pt x="162046" y="602571"/>
                  </a:lnTo>
                  <a:lnTo>
                    <a:pt x="184727" y="619615"/>
                  </a:lnTo>
                  <a:lnTo>
                    <a:pt x="202307" y="623770"/>
                  </a:lnTo>
                  <a:lnTo>
                    <a:pt x="204436" y="645883"/>
                  </a:lnTo>
                  <a:lnTo>
                    <a:pt x="190144" y="660572"/>
                  </a:lnTo>
                  <a:lnTo>
                    <a:pt x="190466" y="689615"/>
                  </a:lnTo>
                  <a:lnTo>
                    <a:pt x="179528" y="699975"/>
                  </a:lnTo>
                  <a:lnTo>
                    <a:pt x="177523" y="711700"/>
                  </a:lnTo>
                  <a:lnTo>
                    <a:pt x="192999" y="736621"/>
                  </a:lnTo>
                  <a:lnTo>
                    <a:pt x="209349" y="750080"/>
                  </a:lnTo>
                  <a:lnTo>
                    <a:pt x="202186" y="749218"/>
                  </a:lnTo>
                  <a:lnTo>
                    <a:pt x="185958" y="746225"/>
                  </a:lnTo>
                  <a:lnTo>
                    <a:pt x="146413" y="745135"/>
                  </a:lnTo>
                  <a:lnTo>
                    <a:pt x="133710" y="731367"/>
                  </a:lnTo>
                  <a:lnTo>
                    <a:pt x="126227" y="713164"/>
                  </a:lnTo>
                  <a:lnTo>
                    <a:pt x="116261" y="715337"/>
                  </a:lnTo>
                  <a:lnTo>
                    <a:pt x="106853" y="706848"/>
                  </a:lnTo>
                  <a:lnTo>
                    <a:pt x="94554" y="681137"/>
                  </a:lnTo>
                  <a:lnTo>
                    <a:pt x="102570" y="669731"/>
                  </a:lnTo>
                  <a:lnTo>
                    <a:pt x="101495" y="653993"/>
                  </a:lnTo>
                  <a:lnTo>
                    <a:pt x="94692" y="641772"/>
                  </a:lnTo>
                  <a:lnTo>
                    <a:pt x="95310" y="620478"/>
                  </a:lnTo>
                  <a:lnTo>
                    <a:pt x="89212" y="587828"/>
                  </a:lnTo>
                  <a:lnTo>
                    <a:pt x="82155" y="573573"/>
                  </a:lnTo>
                  <a:lnTo>
                    <a:pt x="87818" y="568567"/>
                  </a:lnTo>
                  <a:lnTo>
                    <a:pt x="82712" y="559445"/>
                  </a:lnTo>
                  <a:lnTo>
                    <a:pt x="73130" y="554941"/>
                  </a:lnTo>
                  <a:lnTo>
                    <a:pt x="75067" y="544392"/>
                  </a:lnTo>
                  <a:lnTo>
                    <a:pt x="64147" y="535495"/>
                  </a:lnTo>
                  <a:lnTo>
                    <a:pt x="50390" y="507423"/>
                  </a:lnTo>
                  <a:lnTo>
                    <a:pt x="55598" y="502096"/>
                  </a:lnTo>
                  <a:lnTo>
                    <a:pt x="42764" y="472327"/>
                  </a:lnTo>
                  <a:lnTo>
                    <a:pt x="38767" y="446983"/>
                  </a:lnTo>
                  <a:lnTo>
                    <a:pt x="36613" y="424844"/>
                  </a:lnTo>
                  <a:lnTo>
                    <a:pt x="44423" y="415448"/>
                  </a:lnTo>
                  <a:lnTo>
                    <a:pt x="31921" y="391676"/>
                  </a:lnTo>
                  <a:lnTo>
                    <a:pt x="25313" y="369065"/>
                  </a:lnTo>
                  <a:lnTo>
                    <a:pt x="34293" y="352418"/>
                  </a:lnTo>
                  <a:lnTo>
                    <a:pt x="28250" y="331857"/>
                  </a:lnTo>
                  <a:lnTo>
                    <a:pt x="32163" y="307393"/>
                  </a:lnTo>
                  <a:lnTo>
                    <a:pt x="26414" y="284718"/>
                  </a:lnTo>
                  <a:lnTo>
                    <a:pt x="20566" y="280392"/>
                  </a:lnTo>
                  <a:lnTo>
                    <a:pt x="1724" y="238095"/>
                  </a:lnTo>
                  <a:lnTo>
                    <a:pt x="7114" y="212277"/>
                  </a:lnTo>
                  <a:lnTo>
                    <a:pt x="0" y="188404"/>
                  </a:lnTo>
                  <a:lnTo>
                    <a:pt x="1767" y="165713"/>
                  </a:lnTo>
                  <a:lnTo>
                    <a:pt x="9151" y="142128"/>
                  </a:lnTo>
                  <a:lnTo>
                    <a:pt x="19275" y="126344"/>
                  </a:lnTo>
                  <a:lnTo>
                    <a:pt x="11782" y="116811"/>
                  </a:lnTo>
                  <a:lnTo>
                    <a:pt x="14169" y="108733"/>
                  </a:lnTo>
                  <a:lnTo>
                    <a:pt x="5981" y="67520"/>
                  </a:lnTo>
                  <a:lnTo>
                    <a:pt x="24443" y="54753"/>
                  </a:lnTo>
                  <a:lnTo>
                    <a:pt x="26661" y="28882"/>
                  </a:lnTo>
                  <a:lnTo>
                    <a:pt x="23351" y="22746"/>
                  </a:lnTo>
                  <a:lnTo>
                    <a:pt x="35714" y="0"/>
                  </a:lnTo>
                  <a:lnTo>
                    <a:pt x="61572" y="5425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5" name="Polygon form 189"/>
            <p:cNvSpPr/>
            <p:nvPr/>
          </p:nvSpPr>
          <p:spPr>
            <a:xfrm>
              <a:off x="2861688" y="5344861"/>
              <a:ext cx="76852" cy="61345"/>
            </a:xfrm>
            <a:custGeom>
              <a:avLst/>
              <a:gdLst/>
              <a:ahLst/>
              <a:cxnLst/>
              <a:rect l="0" t="0" r="0" b="0"/>
              <a:pathLst>
                <a:path w="76852" h="61345">
                  <a:moveTo>
                    <a:pt x="75025" y="59350"/>
                  </a:moveTo>
                  <a:lnTo>
                    <a:pt x="60961" y="61345"/>
                  </a:lnTo>
                  <a:lnTo>
                    <a:pt x="49428" y="53245"/>
                  </a:lnTo>
                  <a:lnTo>
                    <a:pt x="39873" y="53108"/>
                  </a:lnTo>
                  <a:lnTo>
                    <a:pt x="23396" y="54016"/>
                  </a:lnTo>
                  <a:lnTo>
                    <a:pt x="0" y="0"/>
                  </a:lnTo>
                  <a:lnTo>
                    <a:pt x="10773" y="10896"/>
                  </a:lnTo>
                  <a:lnTo>
                    <a:pt x="26305" y="28615"/>
                  </a:lnTo>
                  <a:lnTo>
                    <a:pt x="52660" y="42022"/>
                  </a:lnTo>
                  <a:lnTo>
                    <a:pt x="76852" y="46905"/>
                  </a:lnTo>
                  <a:lnTo>
                    <a:pt x="75025" y="59350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6" name="Polygon form 190"/>
            <p:cNvSpPr/>
            <p:nvPr/>
          </p:nvSpPr>
          <p:spPr>
            <a:xfrm>
              <a:off x="4161868" y="2811722"/>
              <a:ext cx="110803" cy="61821"/>
            </a:xfrm>
            <a:custGeom>
              <a:avLst/>
              <a:gdLst/>
              <a:ahLst/>
              <a:cxnLst/>
              <a:rect l="0" t="0" r="0" b="0"/>
              <a:pathLst>
                <a:path w="110803" h="61821">
                  <a:moveTo>
                    <a:pt x="81502" y="60334"/>
                  </a:moveTo>
                  <a:lnTo>
                    <a:pt x="73400" y="55867"/>
                  </a:lnTo>
                  <a:lnTo>
                    <a:pt x="65689" y="57210"/>
                  </a:lnTo>
                  <a:lnTo>
                    <a:pt x="52135" y="49987"/>
                  </a:lnTo>
                  <a:lnTo>
                    <a:pt x="46433" y="51852"/>
                  </a:lnTo>
                  <a:lnTo>
                    <a:pt x="37851" y="61821"/>
                  </a:lnTo>
                  <a:lnTo>
                    <a:pt x="24872" y="54176"/>
                  </a:lnTo>
                  <a:lnTo>
                    <a:pt x="14724" y="43890"/>
                  </a:lnTo>
                  <a:lnTo>
                    <a:pt x="5851" y="38167"/>
                  </a:lnTo>
                  <a:lnTo>
                    <a:pt x="3388" y="28006"/>
                  </a:lnTo>
                  <a:lnTo>
                    <a:pt x="0" y="20860"/>
                  </a:lnTo>
                  <a:lnTo>
                    <a:pt x="11575" y="15497"/>
                  </a:lnTo>
                  <a:lnTo>
                    <a:pt x="17215" y="9427"/>
                  </a:lnTo>
                  <a:lnTo>
                    <a:pt x="28610" y="4636"/>
                  </a:lnTo>
                  <a:lnTo>
                    <a:pt x="32333" y="0"/>
                  </a:lnTo>
                  <a:lnTo>
                    <a:pt x="36877" y="2728"/>
                  </a:lnTo>
                  <a:lnTo>
                    <a:pt x="43956" y="131"/>
                  </a:lnTo>
                  <a:lnTo>
                    <a:pt x="52398" y="7814"/>
                  </a:lnTo>
                  <a:lnTo>
                    <a:pt x="64844" y="9773"/>
                  </a:lnTo>
                  <a:lnTo>
                    <a:pt x="64438" y="16425"/>
                  </a:lnTo>
                  <a:lnTo>
                    <a:pt x="73841" y="21311"/>
                  </a:lnTo>
                  <a:lnTo>
                    <a:pt x="75698" y="15049"/>
                  </a:lnTo>
                  <a:lnTo>
                    <a:pt x="87232" y="17607"/>
                  </a:lnTo>
                  <a:lnTo>
                    <a:pt x="89551" y="25145"/>
                  </a:lnTo>
                  <a:lnTo>
                    <a:pt x="101955" y="26444"/>
                  </a:lnTo>
                  <a:lnTo>
                    <a:pt x="110803" y="38228"/>
                  </a:lnTo>
                  <a:lnTo>
                    <a:pt x="105870" y="38323"/>
                  </a:lnTo>
                  <a:lnTo>
                    <a:pt x="103751" y="42703"/>
                  </a:lnTo>
                  <a:lnTo>
                    <a:pt x="100052" y="43802"/>
                  </a:lnTo>
                  <a:lnTo>
                    <a:pt x="99517" y="49308"/>
                  </a:lnTo>
                  <a:lnTo>
                    <a:pt x="96449" y="50495"/>
                  </a:lnTo>
                  <a:lnTo>
                    <a:pt x="96222" y="52746"/>
                  </a:lnTo>
                  <a:lnTo>
                    <a:pt x="90782" y="55315"/>
                  </a:lnTo>
                  <a:lnTo>
                    <a:pt x="83367" y="54996"/>
                  </a:lnTo>
                  <a:lnTo>
                    <a:pt x="81502" y="60334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7" name="Polygon form 191"/>
            <p:cNvSpPr/>
            <p:nvPr/>
          </p:nvSpPr>
          <p:spPr>
            <a:xfrm>
              <a:off x="4057588" y="2719087"/>
              <a:ext cx="148237" cy="185258"/>
            </a:xfrm>
            <a:custGeom>
              <a:avLst/>
              <a:gdLst/>
              <a:ahLst/>
              <a:cxnLst/>
              <a:rect l="0" t="0" r="0" b="0"/>
              <a:pathLst>
                <a:path w="148237" h="185258">
                  <a:moveTo>
                    <a:pt x="59301" y="0"/>
                  </a:moveTo>
                  <a:lnTo>
                    <a:pt x="60168" y="9321"/>
                  </a:lnTo>
                  <a:lnTo>
                    <a:pt x="76562" y="14816"/>
                  </a:lnTo>
                  <a:lnTo>
                    <a:pt x="76979" y="23380"/>
                  </a:lnTo>
                  <a:lnTo>
                    <a:pt x="92834" y="18709"/>
                  </a:lnTo>
                  <a:lnTo>
                    <a:pt x="101251" y="12018"/>
                  </a:lnTo>
                  <a:lnTo>
                    <a:pt x="119965" y="21366"/>
                  </a:lnTo>
                  <a:lnTo>
                    <a:pt x="128153" y="28971"/>
                  </a:lnTo>
                  <a:lnTo>
                    <a:pt x="132966" y="41209"/>
                  </a:lnTo>
                  <a:lnTo>
                    <a:pt x="129049" y="47697"/>
                  </a:lnTo>
                  <a:lnTo>
                    <a:pt x="135637" y="56234"/>
                  </a:lnTo>
                  <a:lnTo>
                    <a:pt x="140762" y="69098"/>
                  </a:lnTo>
                  <a:lnTo>
                    <a:pt x="140220" y="77431"/>
                  </a:lnTo>
                  <a:lnTo>
                    <a:pt x="148237" y="92767"/>
                  </a:lnTo>
                  <a:lnTo>
                    <a:pt x="141157" y="95363"/>
                  </a:lnTo>
                  <a:lnTo>
                    <a:pt x="136614" y="92635"/>
                  </a:lnTo>
                  <a:lnTo>
                    <a:pt x="132890" y="97271"/>
                  </a:lnTo>
                  <a:lnTo>
                    <a:pt x="121496" y="102062"/>
                  </a:lnTo>
                  <a:lnTo>
                    <a:pt x="115855" y="108132"/>
                  </a:lnTo>
                  <a:lnTo>
                    <a:pt x="104281" y="113495"/>
                  </a:lnTo>
                  <a:lnTo>
                    <a:pt x="107668" y="120642"/>
                  </a:lnTo>
                  <a:lnTo>
                    <a:pt x="110132" y="130802"/>
                  </a:lnTo>
                  <a:lnTo>
                    <a:pt x="119004" y="136525"/>
                  </a:lnTo>
                  <a:lnTo>
                    <a:pt x="129153" y="146811"/>
                  </a:lnTo>
                  <a:lnTo>
                    <a:pt x="124089" y="157993"/>
                  </a:lnTo>
                  <a:lnTo>
                    <a:pt x="118300" y="161112"/>
                  </a:lnTo>
                  <a:lnTo>
                    <a:pt x="121773" y="176814"/>
                  </a:lnTo>
                  <a:lnTo>
                    <a:pt x="120488" y="180930"/>
                  </a:lnTo>
                  <a:lnTo>
                    <a:pt x="114905" y="176035"/>
                  </a:lnTo>
                  <a:lnTo>
                    <a:pt x="106799" y="175363"/>
                  </a:lnTo>
                  <a:lnTo>
                    <a:pt x="95047" y="179788"/>
                  </a:lnTo>
                  <a:lnTo>
                    <a:pt x="80146" y="178872"/>
                  </a:lnTo>
                  <a:lnTo>
                    <a:pt x="78101" y="185258"/>
                  </a:lnTo>
                  <a:lnTo>
                    <a:pt x="69218" y="178616"/>
                  </a:lnTo>
                  <a:lnTo>
                    <a:pt x="64207" y="179981"/>
                  </a:lnTo>
                  <a:lnTo>
                    <a:pt x="45833" y="172716"/>
                  </a:lnTo>
                  <a:lnTo>
                    <a:pt x="42618" y="177978"/>
                  </a:lnTo>
                  <a:lnTo>
                    <a:pt x="28303" y="177887"/>
                  </a:lnTo>
                  <a:lnTo>
                    <a:pt x="29736" y="160686"/>
                  </a:lnTo>
                  <a:lnTo>
                    <a:pt x="37462" y="144119"/>
                  </a:lnTo>
                  <a:lnTo>
                    <a:pt x="13319" y="139800"/>
                  </a:lnTo>
                  <a:lnTo>
                    <a:pt x="5260" y="133518"/>
                  </a:lnTo>
                  <a:lnTo>
                    <a:pt x="5826" y="122937"/>
                  </a:lnTo>
                  <a:lnTo>
                    <a:pt x="2340" y="117503"/>
                  </a:lnTo>
                  <a:lnTo>
                    <a:pt x="3639" y="101194"/>
                  </a:lnTo>
                  <a:lnTo>
                    <a:pt x="0" y="75925"/>
                  </a:lnTo>
                  <a:lnTo>
                    <a:pt x="9762" y="75870"/>
                  </a:lnTo>
                  <a:lnTo>
                    <a:pt x="13511" y="66769"/>
                  </a:lnTo>
                  <a:lnTo>
                    <a:pt x="16601" y="44658"/>
                  </a:lnTo>
                  <a:lnTo>
                    <a:pt x="13254" y="36517"/>
                  </a:lnTo>
                  <a:lnTo>
                    <a:pt x="16157" y="31392"/>
                  </a:lnTo>
                  <a:lnTo>
                    <a:pt x="29448" y="30004"/>
                  </a:lnTo>
                  <a:lnTo>
                    <a:pt x="32677" y="35306"/>
                  </a:lnTo>
                  <a:lnTo>
                    <a:pt x="42895" y="23343"/>
                  </a:lnTo>
                  <a:lnTo>
                    <a:pt x="38768" y="14323"/>
                  </a:lnTo>
                  <a:lnTo>
                    <a:pt x="37302" y="647"/>
                  </a:lnTo>
                  <a:lnTo>
                    <a:pt x="49421" y="3747"/>
                  </a:lnTo>
                  <a:lnTo>
                    <a:pt x="59301" y="0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8" name="Polygon form 192"/>
            <p:cNvSpPr/>
            <p:nvPr/>
          </p:nvSpPr>
          <p:spPr>
            <a:xfrm>
              <a:off x="4775663" y="3736119"/>
              <a:ext cx="31411" cy="43305"/>
            </a:xfrm>
            <a:custGeom>
              <a:avLst/>
              <a:gdLst/>
              <a:ahLst/>
              <a:cxnLst/>
              <a:rect l="0" t="0" r="0" b="0"/>
              <a:pathLst>
                <a:path w="31411" h="43305">
                  <a:moveTo>
                    <a:pt x="26367" y="0"/>
                  </a:moveTo>
                  <a:lnTo>
                    <a:pt x="31411" y="7512"/>
                  </a:lnTo>
                  <a:lnTo>
                    <a:pt x="31346" y="17651"/>
                  </a:lnTo>
                  <a:lnTo>
                    <a:pt x="20494" y="23581"/>
                  </a:lnTo>
                  <a:lnTo>
                    <a:pt x="29238" y="30191"/>
                  </a:lnTo>
                  <a:lnTo>
                    <a:pt x="22670" y="43305"/>
                  </a:lnTo>
                  <a:lnTo>
                    <a:pt x="18114" y="38989"/>
                  </a:lnTo>
                  <a:lnTo>
                    <a:pt x="13482" y="40755"/>
                  </a:lnTo>
                  <a:lnTo>
                    <a:pt x="2524" y="40428"/>
                  </a:lnTo>
                  <a:lnTo>
                    <a:pt x="1855" y="33012"/>
                  </a:lnTo>
                  <a:lnTo>
                    <a:pt x="0" y="26291"/>
                  </a:lnTo>
                  <a:lnTo>
                    <a:pt x="6032" y="14806"/>
                  </a:lnTo>
                  <a:lnTo>
                    <a:pt x="12326" y="3963"/>
                  </a:lnTo>
                  <a:lnTo>
                    <a:pt x="20806" y="6010"/>
                  </a:lnTo>
                  <a:lnTo>
                    <a:pt x="26367" y="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9" name="Polygon form 193"/>
            <p:cNvSpPr/>
            <p:nvPr/>
          </p:nvSpPr>
          <p:spPr>
            <a:xfrm>
              <a:off x="4086006" y="2652738"/>
              <a:ext cx="43991" cy="70096"/>
            </a:xfrm>
            <a:custGeom>
              <a:avLst/>
              <a:gdLst/>
              <a:ahLst/>
              <a:cxnLst/>
              <a:rect l="0" t="0" r="0" b="0"/>
              <a:pathLst>
                <a:path w="43991" h="70096">
                  <a:moveTo>
                    <a:pt x="43991" y="30628"/>
                  </a:moveTo>
                  <a:lnTo>
                    <a:pt x="40829" y="39760"/>
                  </a:lnTo>
                  <a:lnTo>
                    <a:pt x="36003" y="37178"/>
                  </a:lnTo>
                  <a:lnTo>
                    <a:pt x="25866" y="54635"/>
                  </a:lnTo>
                  <a:lnTo>
                    <a:pt x="30883" y="66349"/>
                  </a:lnTo>
                  <a:lnTo>
                    <a:pt x="21003" y="70096"/>
                  </a:lnTo>
                  <a:lnTo>
                    <a:pt x="8884" y="66996"/>
                  </a:lnTo>
                  <a:lnTo>
                    <a:pt x="1779" y="53648"/>
                  </a:lnTo>
                  <a:lnTo>
                    <a:pt x="0" y="28989"/>
                  </a:lnTo>
                  <a:lnTo>
                    <a:pt x="2233" y="22460"/>
                  </a:lnTo>
                  <a:lnTo>
                    <a:pt x="6265" y="15193"/>
                  </a:lnTo>
                  <a:lnTo>
                    <a:pt x="19780" y="13600"/>
                  </a:lnTo>
                  <a:lnTo>
                    <a:pt x="24761" y="6904"/>
                  </a:lnTo>
                  <a:lnTo>
                    <a:pt x="36654" y="0"/>
                  </a:lnTo>
                  <a:lnTo>
                    <a:pt x="37017" y="12411"/>
                  </a:lnTo>
                  <a:lnTo>
                    <a:pt x="32988" y="20305"/>
                  </a:lnTo>
                  <a:lnTo>
                    <a:pt x="35311" y="27046"/>
                  </a:lnTo>
                  <a:lnTo>
                    <a:pt x="43991" y="30628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0" name="Polygon form 194"/>
            <p:cNvSpPr/>
            <p:nvPr/>
          </p:nvSpPr>
          <p:spPr>
            <a:xfrm>
              <a:off x="4131036" y="2691536"/>
              <a:ext cx="28295" cy="31679"/>
            </a:xfrm>
            <a:custGeom>
              <a:avLst/>
              <a:gdLst/>
              <a:ahLst/>
              <a:cxnLst/>
              <a:rect l="0" t="0" r="0" b="0"/>
              <a:pathLst>
                <a:path w="28295" h="31679">
                  <a:moveTo>
                    <a:pt x="28295" y="12048"/>
                  </a:moveTo>
                  <a:lnTo>
                    <a:pt x="20402" y="31679"/>
                  </a:lnTo>
                  <a:lnTo>
                    <a:pt x="2901" y="18199"/>
                  </a:lnTo>
                  <a:lnTo>
                    <a:pt x="0" y="8203"/>
                  </a:lnTo>
                  <a:lnTo>
                    <a:pt x="22319" y="0"/>
                  </a:lnTo>
                  <a:lnTo>
                    <a:pt x="28295" y="12048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1" name="Polygon form 195"/>
            <p:cNvSpPr/>
            <p:nvPr/>
          </p:nvSpPr>
          <p:spPr>
            <a:xfrm>
              <a:off x="2572403" y="3550632"/>
              <a:ext cx="69791" cy="56934"/>
            </a:xfrm>
            <a:custGeom>
              <a:avLst/>
              <a:gdLst/>
              <a:ahLst/>
              <a:cxnLst/>
              <a:rect l="0" t="0" r="0" b="0"/>
              <a:pathLst>
                <a:path w="69791" h="56934">
                  <a:moveTo>
                    <a:pt x="8424" y="4180"/>
                  </a:moveTo>
                  <a:lnTo>
                    <a:pt x="11455" y="0"/>
                  </a:lnTo>
                  <a:lnTo>
                    <a:pt x="26405" y="472"/>
                  </a:lnTo>
                  <a:lnTo>
                    <a:pt x="36830" y="7131"/>
                  </a:lnTo>
                  <a:lnTo>
                    <a:pt x="41978" y="6624"/>
                  </a:lnTo>
                  <a:lnTo>
                    <a:pt x="44205" y="15510"/>
                  </a:lnTo>
                  <a:lnTo>
                    <a:pt x="54785" y="15252"/>
                  </a:lnTo>
                  <a:lnTo>
                    <a:pt x="53135" y="22633"/>
                  </a:lnTo>
                  <a:lnTo>
                    <a:pt x="61566" y="23718"/>
                  </a:lnTo>
                  <a:lnTo>
                    <a:pt x="69791" y="33022"/>
                  </a:lnTo>
                  <a:lnTo>
                    <a:pt x="61303" y="42968"/>
                  </a:lnTo>
                  <a:lnTo>
                    <a:pt x="52855" y="37377"/>
                  </a:lnTo>
                  <a:lnTo>
                    <a:pt x="43876" y="38228"/>
                  </a:lnTo>
                  <a:lnTo>
                    <a:pt x="37700" y="36910"/>
                  </a:lnTo>
                  <a:lnTo>
                    <a:pt x="33617" y="41365"/>
                  </a:lnTo>
                  <a:lnTo>
                    <a:pt x="26015" y="42737"/>
                  </a:lnTo>
                  <a:lnTo>
                    <a:pt x="23902" y="36644"/>
                  </a:lnTo>
                  <a:lnTo>
                    <a:pt x="17047" y="40073"/>
                  </a:lnTo>
                  <a:lnTo>
                    <a:pt x="7047" y="56934"/>
                  </a:lnTo>
                  <a:lnTo>
                    <a:pt x="2606" y="52873"/>
                  </a:lnTo>
                  <a:lnTo>
                    <a:pt x="2592" y="45701"/>
                  </a:lnTo>
                  <a:lnTo>
                    <a:pt x="3914" y="38952"/>
                  </a:lnTo>
                  <a:lnTo>
                    <a:pt x="0" y="31372"/>
                  </a:lnTo>
                  <a:lnTo>
                    <a:pt x="5282" y="27287"/>
                  </a:lnTo>
                  <a:lnTo>
                    <a:pt x="8118" y="17761"/>
                  </a:lnTo>
                  <a:lnTo>
                    <a:pt x="8424" y="418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2" name="Polygon form 196"/>
            <p:cNvSpPr/>
            <p:nvPr/>
          </p:nvSpPr>
          <p:spPr>
            <a:xfrm>
              <a:off x="3796933" y="3150385"/>
              <a:ext cx="392010" cy="435949"/>
            </a:xfrm>
            <a:custGeom>
              <a:avLst/>
              <a:gdLst/>
              <a:ahLst/>
              <a:cxnLst/>
              <a:rect l="0" t="0" r="0" b="0"/>
              <a:pathLst>
                <a:path w="392010" h="435949">
                  <a:moveTo>
                    <a:pt x="392010" y="328991"/>
                  </a:moveTo>
                  <a:lnTo>
                    <a:pt x="327631" y="375233"/>
                  </a:lnTo>
                  <a:lnTo>
                    <a:pt x="272714" y="422764"/>
                  </a:lnTo>
                  <a:lnTo>
                    <a:pt x="245637" y="433564"/>
                  </a:lnTo>
                  <a:lnTo>
                    <a:pt x="224256" y="435949"/>
                  </a:lnTo>
                  <a:lnTo>
                    <a:pt x="223938" y="420600"/>
                  </a:lnTo>
                  <a:lnTo>
                    <a:pt x="214997" y="416684"/>
                  </a:lnTo>
                  <a:lnTo>
                    <a:pt x="202980" y="409793"/>
                  </a:lnTo>
                  <a:lnTo>
                    <a:pt x="198362" y="398491"/>
                  </a:lnTo>
                  <a:lnTo>
                    <a:pt x="133723" y="345858"/>
                  </a:lnTo>
                  <a:lnTo>
                    <a:pt x="69945" y="293141"/>
                  </a:lnTo>
                  <a:lnTo>
                    <a:pt x="0" y="234524"/>
                  </a:lnTo>
                  <a:lnTo>
                    <a:pt x="479" y="229849"/>
                  </a:lnTo>
                  <a:lnTo>
                    <a:pt x="511" y="228234"/>
                  </a:lnTo>
                  <a:lnTo>
                    <a:pt x="1086" y="199638"/>
                  </a:lnTo>
                  <a:lnTo>
                    <a:pt x="31676" y="181936"/>
                  </a:lnTo>
                  <a:lnTo>
                    <a:pt x="50368" y="178312"/>
                  </a:lnTo>
                  <a:lnTo>
                    <a:pt x="65730" y="171867"/>
                  </a:lnTo>
                  <a:lnTo>
                    <a:pt x="73038" y="159802"/>
                  </a:lnTo>
                  <a:lnTo>
                    <a:pt x="94875" y="150297"/>
                  </a:lnTo>
                  <a:lnTo>
                    <a:pt x="95886" y="132437"/>
                  </a:lnTo>
                  <a:lnTo>
                    <a:pt x="106604" y="130351"/>
                  </a:lnTo>
                  <a:lnTo>
                    <a:pt x="115044" y="121439"/>
                  </a:lnTo>
                  <a:lnTo>
                    <a:pt x="139211" y="117396"/>
                  </a:lnTo>
                  <a:lnTo>
                    <a:pt x="142628" y="108023"/>
                  </a:lnTo>
                  <a:lnTo>
                    <a:pt x="137803" y="102894"/>
                  </a:lnTo>
                  <a:lnTo>
                    <a:pt x="131608" y="77420"/>
                  </a:lnTo>
                  <a:lnTo>
                    <a:pt x="130615" y="62747"/>
                  </a:lnTo>
                  <a:lnTo>
                    <a:pt x="123863" y="47288"/>
                  </a:lnTo>
                  <a:lnTo>
                    <a:pt x="141406" y="34121"/>
                  </a:lnTo>
                  <a:lnTo>
                    <a:pt x="161017" y="29935"/>
                  </a:lnTo>
                  <a:lnTo>
                    <a:pt x="172438" y="19980"/>
                  </a:lnTo>
                  <a:lnTo>
                    <a:pt x="189809" y="12628"/>
                  </a:lnTo>
                  <a:lnTo>
                    <a:pt x="220352" y="8288"/>
                  </a:lnTo>
                  <a:lnTo>
                    <a:pt x="250147" y="6265"/>
                  </a:lnTo>
                  <a:lnTo>
                    <a:pt x="259315" y="9823"/>
                  </a:lnTo>
                  <a:lnTo>
                    <a:pt x="276068" y="259"/>
                  </a:lnTo>
                  <a:lnTo>
                    <a:pt x="295300" y="0"/>
                  </a:lnTo>
                  <a:lnTo>
                    <a:pt x="302794" y="5584"/>
                  </a:lnTo>
                  <a:lnTo>
                    <a:pt x="315071" y="4063"/>
                  </a:lnTo>
                  <a:lnTo>
                    <a:pt x="311812" y="16465"/>
                  </a:lnTo>
                  <a:lnTo>
                    <a:pt x="315419" y="39457"/>
                  </a:lnTo>
                  <a:lnTo>
                    <a:pt x="311753" y="59377"/>
                  </a:lnTo>
                  <a:lnTo>
                    <a:pt x="300886" y="72882"/>
                  </a:lnTo>
                  <a:lnTo>
                    <a:pt x="302994" y="91052"/>
                  </a:lnTo>
                  <a:lnTo>
                    <a:pt x="318423" y="105369"/>
                  </a:lnTo>
                  <a:lnTo>
                    <a:pt x="318753" y="111210"/>
                  </a:lnTo>
                  <a:lnTo>
                    <a:pt x="330408" y="120901"/>
                  </a:lnTo>
                  <a:lnTo>
                    <a:pt x="339633" y="164190"/>
                  </a:lnTo>
                  <a:lnTo>
                    <a:pt x="346305" y="185473"/>
                  </a:lnTo>
                  <a:lnTo>
                    <a:pt x="347659" y="196683"/>
                  </a:lnTo>
                  <a:lnTo>
                    <a:pt x="344939" y="216388"/>
                  </a:lnTo>
                  <a:lnTo>
                    <a:pt x="346608" y="227386"/>
                  </a:lnTo>
                  <a:lnTo>
                    <a:pt x="344586" y="240605"/>
                  </a:lnTo>
                  <a:lnTo>
                    <a:pt x="346642" y="255774"/>
                  </a:lnTo>
                  <a:lnTo>
                    <a:pt x="339414" y="265889"/>
                  </a:lnTo>
                  <a:lnTo>
                    <a:pt x="351053" y="283438"/>
                  </a:lnTo>
                  <a:lnTo>
                    <a:pt x="352034" y="293778"/>
                  </a:lnTo>
                  <a:lnTo>
                    <a:pt x="359135" y="307212"/>
                  </a:lnTo>
                  <a:lnTo>
                    <a:pt x="367897" y="302755"/>
                  </a:lnTo>
                  <a:lnTo>
                    <a:pt x="383215" y="313908"/>
                  </a:lnTo>
                  <a:lnTo>
                    <a:pt x="392010" y="328991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3" name="Polygon form 197"/>
            <p:cNvSpPr/>
            <p:nvPr/>
          </p:nvSpPr>
          <p:spPr>
            <a:xfrm>
              <a:off x="2362403" y="4011402"/>
              <a:ext cx="112741" cy="159371"/>
            </a:xfrm>
            <a:custGeom>
              <a:avLst/>
              <a:gdLst/>
              <a:ahLst/>
              <a:cxnLst/>
              <a:rect l="0" t="0" r="0" b="0"/>
              <a:pathLst>
                <a:path w="112741" h="159371">
                  <a:moveTo>
                    <a:pt x="13816" y="120405"/>
                  </a:moveTo>
                  <a:lnTo>
                    <a:pt x="23841" y="101556"/>
                  </a:lnTo>
                  <a:lnTo>
                    <a:pt x="19350" y="90584"/>
                  </a:lnTo>
                  <a:lnTo>
                    <a:pt x="12048" y="102296"/>
                  </a:lnTo>
                  <a:lnTo>
                    <a:pt x="0" y="91303"/>
                  </a:lnTo>
                  <a:lnTo>
                    <a:pt x="3879" y="84191"/>
                  </a:lnTo>
                  <a:lnTo>
                    <a:pt x="255" y="61340"/>
                  </a:lnTo>
                  <a:lnTo>
                    <a:pt x="7139" y="57533"/>
                  </a:lnTo>
                  <a:lnTo>
                    <a:pt x="10694" y="41846"/>
                  </a:lnTo>
                  <a:lnTo>
                    <a:pt x="18169" y="25637"/>
                  </a:lnTo>
                  <a:lnTo>
                    <a:pt x="16841" y="15367"/>
                  </a:lnTo>
                  <a:lnTo>
                    <a:pt x="27695" y="9984"/>
                  </a:lnTo>
                  <a:lnTo>
                    <a:pt x="41363" y="0"/>
                  </a:lnTo>
                  <a:lnTo>
                    <a:pt x="60978" y="14372"/>
                  </a:lnTo>
                  <a:lnTo>
                    <a:pt x="64661" y="13975"/>
                  </a:lnTo>
                  <a:lnTo>
                    <a:pt x="69418" y="24775"/>
                  </a:lnTo>
                  <a:lnTo>
                    <a:pt x="86161" y="28263"/>
                  </a:lnTo>
                  <a:lnTo>
                    <a:pt x="91779" y="24277"/>
                  </a:lnTo>
                  <a:lnTo>
                    <a:pt x="101453" y="32580"/>
                  </a:lnTo>
                  <a:lnTo>
                    <a:pt x="109908" y="38511"/>
                  </a:lnTo>
                  <a:lnTo>
                    <a:pt x="112741" y="57523"/>
                  </a:lnTo>
                  <a:lnTo>
                    <a:pt x="106754" y="73814"/>
                  </a:lnTo>
                  <a:lnTo>
                    <a:pt x="85669" y="100109"/>
                  </a:lnTo>
                  <a:lnTo>
                    <a:pt x="62167" y="110091"/>
                  </a:lnTo>
                  <a:lnTo>
                    <a:pt x="50692" y="131994"/>
                  </a:lnTo>
                  <a:lnTo>
                    <a:pt x="47545" y="148963"/>
                  </a:lnTo>
                  <a:lnTo>
                    <a:pt x="36806" y="159371"/>
                  </a:lnTo>
                  <a:lnTo>
                    <a:pt x="28041" y="146731"/>
                  </a:lnTo>
                  <a:lnTo>
                    <a:pt x="19979" y="144060"/>
                  </a:lnTo>
                  <a:lnTo>
                    <a:pt x="11905" y="146114"/>
                  </a:lnTo>
                  <a:lnTo>
                    <a:pt x="11043" y="136894"/>
                  </a:lnTo>
                  <a:lnTo>
                    <a:pt x="16470" y="130870"/>
                  </a:lnTo>
                  <a:lnTo>
                    <a:pt x="13816" y="12040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4" name="Polygon form 198"/>
            <p:cNvSpPr/>
            <p:nvPr/>
          </p:nvSpPr>
          <p:spPr>
            <a:xfrm>
              <a:off x="4419767" y="3280571"/>
              <a:ext cx="245903" cy="232772"/>
            </a:xfrm>
            <a:custGeom>
              <a:avLst/>
              <a:gdLst/>
              <a:ahLst/>
              <a:cxnLst/>
              <a:rect l="0" t="0" r="0" b="0"/>
              <a:pathLst>
                <a:path w="245903" h="232772">
                  <a:moveTo>
                    <a:pt x="191560" y="48687"/>
                  </a:moveTo>
                  <a:lnTo>
                    <a:pt x="187378" y="58523"/>
                  </a:lnTo>
                  <a:lnTo>
                    <a:pt x="185278" y="76919"/>
                  </a:lnTo>
                  <a:lnTo>
                    <a:pt x="181466" y="89631"/>
                  </a:lnTo>
                  <a:lnTo>
                    <a:pt x="177515" y="93933"/>
                  </a:lnTo>
                  <a:lnTo>
                    <a:pt x="170494" y="86195"/>
                  </a:lnTo>
                  <a:lnTo>
                    <a:pt x="160972" y="75491"/>
                  </a:lnTo>
                  <a:lnTo>
                    <a:pt x="144158" y="40922"/>
                  </a:lnTo>
                  <a:lnTo>
                    <a:pt x="142471" y="43149"/>
                  </a:lnTo>
                  <a:lnTo>
                    <a:pt x="152766" y="68625"/>
                  </a:lnTo>
                  <a:lnTo>
                    <a:pt x="166653" y="92846"/>
                  </a:lnTo>
                  <a:lnTo>
                    <a:pt x="184476" y="130444"/>
                  </a:lnTo>
                  <a:lnTo>
                    <a:pt x="192676" y="143545"/>
                  </a:lnTo>
                  <a:lnTo>
                    <a:pt x="200012" y="157175"/>
                  </a:lnTo>
                  <a:lnTo>
                    <a:pt x="219461" y="183832"/>
                  </a:lnTo>
                  <a:lnTo>
                    <a:pt x="216059" y="188117"/>
                  </a:lnTo>
                  <a:lnTo>
                    <a:pt x="218043" y="203897"/>
                  </a:lnTo>
                  <a:lnTo>
                    <a:pt x="242127" y="225423"/>
                  </a:lnTo>
                  <a:lnTo>
                    <a:pt x="245903" y="230359"/>
                  </a:lnTo>
                  <a:lnTo>
                    <a:pt x="170066" y="231272"/>
                  </a:lnTo>
                  <a:lnTo>
                    <a:pt x="95860" y="232061"/>
                  </a:lnTo>
                  <a:lnTo>
                    <a:pt x="18960" y="232772"/>
                  </a:lnTo>
                  <a:lnTo>
                    <a:pt x="13424" y="143632"/>
                  </a:lnTo>
                  <a:lnTo>
                    <a:pt x="7219" y="57567"/>
                  </a:lnTo>
                  <a:lnTo>
                    <a:pt x="117" y="38139"/>
                  </a:lnTo>
                  <a:lnTo>
                    <a:pt x="3709" y="23144"/>
                  </a:lnTo>
                  <a:lnTo>
                    <a:pt x="0" y="12830"/>
                  </a:lnTo>
                  <a:lnTo>
                    <a:pt x="5730" y="1139"/>
                  </a:lnTo>
                  <a:lnTo>
                    <a:pt x="30271" y="432"/>
                  </a:lnTo>
                  <a:lnTo>
                    <a:pt x="48629" y="6601"/>
                  </a:lnTo>
                  <a:lnTo>
                    <a:pt x="67658" y="13510"/>
                  </a:lnTo>
                  <a:lnTo>
                    <a:pt x="76587" y="17164"/>
                  </a:lnTo>
                  <a:lnTo>
                    <a:pt x="90097" y="9291"/>
                  </a:lnTo>
                  <a:lnTo>
                    <a:pt x="97015" y="2239"/>
                  </a:lnTo>
                  <a:lnTo>
                    <a:pt x="113096" y="0"/>
                  </a:lnTo>
                  <a:lnTo>
                    <a:pt x="126547" y="2860"/>
                  </a:lnTo>
                  <a:lnTo>
                    <a:pt x="132851" y="14806"/>
                  </a:lnTo>
                  <a:lnTo>
                    <a:pt x="136305" y="6819"/>
                  </a:lnTo>
                  <a:lnTo>
                    <a:pt x="151743" y="12316"/>
                  </a:lnTo>
                  <a:lnTo>
                    <a:pt x="166317" y="13458"/>
                  </a:lnTo>
                  <a:lnTo>
                    <a:pt x="174730" y="7198"/>
                  </a:lnTo>
                  <a:lnTo>
                    <a:pt x="191560" y="48687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5" name="Polygon form 199"/>
            <p:cNvSpPr/>
            <p:nvPr/>
          </p:nvSpPr>
          <p:spPr>
            <a:xfrm>
              <a:off x="4667369" y="3607905"/>
              <a:ext cx="134660" cy="134224"/>
            </a:xfrm>
            <a:custGeom>
              <a:avLst/>
              <a:gdLst/>
              <a:ahLst/>
              <a:cxnLst/>
              <a:rect l="0" t="0" r="0" b="0"/>
              <a:pathLst>
                <a:path w="134660" h="134224">
                  <a:moveTo>
                    <a:pt x="120620" y="132177"/>
                  </a:moveTo>
                  <a:lnTo>
                    <a:pt x="113508" y="124342"/>
                  </a:lnTo>
                  <a:lnTo>
                    <a:pt x="104674" y="110117"/>
                  </a:lnTo>
                  <a:lnTo>
                    <a:pt x="95573" y="102363"/>
                  </a:lnTo>
                  <a:lnTo>
                    <a:pt x="90038" y="93993"/>
                  </a:lnTo>
                  <a:lnTo>
                    <a:pt x="72503" y="84380"/>
                  </a:lnTo>
                  <a:lnTo>
                    <a:pt x="59137" y="84210"/>
                  </a:lnTo>
                  <a:lnTo>
                    <a:pt x="54141" y="79162"/>
                  </a:lnTo>
                  <a:lnTo>
                    <a:pt x="43060" y="84990"/>
                  </a:lnTo>
                  <a:lnTo>
                    <a:pt x="30608" y="74047"/>
                  </a:lnTo>
                  <a:lnTo>
                    <a:pt x="25558" y="92260"/>
                  </a:lnTo>
                  <a:lnTo>
                    <a:pt x="2603" y="87366"/>
                  </a:lnTo>
                  <a:lnTo>
                    <a:pt x="0" y="77647"/>
                  </a:lnTo>
                  <a:lnTo>
                    <a:pt x="6274" y="41839"/>
                  </a:lnTo>
                  <a:lnTo>
                    <a:pt x="7166" y="25656"/>
                  </a:lnTo>
                  <a:lnTo>
                    <a:pt x="12777" y="18138"/>
                  </a:lnTo>
                  <a:lnTo>
                    <a:pt x="26763" y="13993"/>
                  </a:lnTo>
                  <a:lnTo>
                    <a:pt x="35579" y="0"/>
                  </a:lnTo>
                  <a:lnTo>
                    <a:pt x="48776" y="28057"/>
                  </a:lnTo>
                  <a:lnTo>
                    <a:pt x="55598" y="50349"/>
                  </a:lnTo>
                  <a:lnTo>
                    <a:pt x="67005" y="62106"/>
                  </a:lnTo>
                  <a:lnTo>
                    <a:pt x="94994" y="84864"/>
                  </a:lnTo>
                  <a:lnTo>
                    <a:pt x="106662" y="98659"/>
                  </a:lnTo>
                  <a:lnTo>
                    <a:pt x="118058" y="112634"/>
                  </a:lnTo>
                  <a:lnTo>
                    <a:pt x="124644" y="120960"/>
                  </a:lnTo>
                  <a:lnTo>
                    <a:pt x="134660" y="128214"/>
                  </a:lnTo>
                  <a:lnTo>
                    <a:pt x="129100" y="134224"/>
                  </a:lnTo>
                  <a:lnTo>
                    <a:pt x="120620" y="13217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6" name="Polygon form 200"/>
            <p:cNvSpPr/>
            <p:nvPr/>
          </p:nvSpPr>
          <p:spPr>
            <a:xfrm>
              <a:off x="3796994" y="2990358"/>
              <a:ext cx="216489" cy="188418"/>
            </a:xfrm>
            <a:custGeom>
              <a:avLst/>
              <a:gdLst/>
              <a:ahLst/>
              <a:cxnLst/>
              <a:rect l="0" t="0" r="0" b="0"/>
              <a:pathLst>
                <a:path w="216489" h="188418">
                  <a:moveTo>
                    <a:pt x="5060" y="44970"/>
                  </a:moveTo>
                  <a:lnTo>
                    <a:pt x="6656" y="27789"/>
                  </a:lnTo>
                  <a:lnTo>
                    <a:pt x="0" y="17279"/>
                  </a:lnTo>
                  <a:lnTo>
                    <a:pt x="25249" y="0"/>
                  </a:lnTo>
                  <a:lnTo>
                    <a:pt x="46274" y="4454"/>
                  </a:lnTo>
                  <a:lnTo>
                    <a:pt x="69531" y="4392"/>
                  </a:lnTo>
                  <a:lnTo>
                    <a:pt x="87874" y="8570"/>
                  </a:lnTo>
                  <a:lnTo>
                    <a:pt x="102292" y="7340"/>
                  </a:lnTo>
                  <a:lnTo>
                    <a:pt x="130299" y="8187"/>
                  </a:lnTo>
                  <a:lnTo>
                    <a:pt x="137143" y="17574"/>
                  </a:lnTo>
                  <a:lnTo>
                    <a:pt x="169159" y="28550"/>
                  </a:lnTo>
                  <a:lnTo>
                    <a:pt x="175480" y="23332"/>
                  </a:lnTo>
                  <a:lnTo>
                    <a:pt x="195162" y="34229"/>
                  </a:lnTo>
                  <a:lnTo>
                    <a:pt x="215359" y="31072"/>
                  </a:lnTo>
                  <a:lnTo>
                    <a:pt x="216489" y="45084"/>
                  </a:lnTo>
                  <a:lnTo>
                    <a:pt x="200048" y="61178"/>
                  </a:lnTo>
                  <a:lnTo>
                    <a:pt x="177536" y="66297"/>
                  </a:lnTo>
                  <a:lnTo>
                    <a:pt x="175992" y="74413"/>
                  </a:lnTo>
                  <a:lnTo>
                    <a:pt x="165154" y="87790"/>
                  </a:lnTo>
                  <a:lnTo>
                    <a:pt x="158308" y="107426"/>
                  </a:lnTo>
                  <a:lnTo>
                    <a:pt x="165251" y="121212"/>
                  </a:lnTo>
                  <a:lnTo>
                    <a:pt x="154909" y="131974"/>
                  </a:lnTo>
                  <a:lnTo>
                    <a:pt x="150996" y="147654"/>
                  </a:lnTo>
                  <a:lnTo>
                    <a:pt x="137413" y="152454"/>
                  </a:lnTo>
                  <a:lnTo>
                    <a:pt x="124528" y="170991"/>
                  </a:lnTo>
                  <a:lnTo>
                    <a:pt x="101616" y="171324"/>
                  </a:lnTo>
                  <a:lnTo>
                    <a:pt x="84423" y="170830"/>
                  </a:lnTo>
                  <a:lnTo>
                    <a:pt x="72954" y="179321"/>
                  </a:lnTo>
                  <a:lnTo>
                    <a:pt x="65859" y="188418"/>
                  </a:lnTo>
                  <a:lnTo>
                    <a:pt x="57041" y="186389"/>
                  </a:lnTo>
                  <a:lnTo>
                    <a:pt x="50535" y="178215"/>
                  </a:lnTo>
                  <a:lnTo>
                    <a:pt x="45767" y="164318"/>
                  </a:lnTo>
                  <a:lnTo>
                    <a:pt x="29057" y="160515"/>
                  </a:lnTo>
                  <a:lnTo>
                    <a:pt x="27797" y="152519"/>
                  </a:lnTo>
                  <a:lnTo>
                    <a:pt x="34720" y="143499"/>
                  </a:lnTo>
                  <a:lnTo>
                    <a:pt x="37370" y="136949"/>
                  </a:lnTo>
                  <a:lnTo>
                    <a:pt x="31414" y="129750"/>
                  </a:lnTo>
                  <a:lnTo>
                    <a:pt x="36820" y="113917"/>
                  </a:lnTo>
                  <a:lnTo>
                    <a:pt x="30147" y="99422"/>
                  </a:lnTo>
                  <a:lnTo>
                    <a:pt x="37877" y="97468"/>
                  </a:lnTo>
                  <a:lnTo>
                    <a:pt x="38937" y="86067"/>
                  </a:lnTo>
                  <a:lnTo>
                    <a:pt x="41916" y="82548"/>
                  </a:lnTo>
                  <a:lnTo>
                    <a:pt x="42716" y="63724"/>
                  </a:lnTo>
                  <a:lnTo>
                    <a:pt x="51033" y="57225"/>
                  </a:lnTo>
                  <a:lnTo>
                    <a:pt x="46491" y="45103"/>
                  </a:lnTo>
                  <a:lnTo>
                    <a:pt x="36316" y="44216"/>
                  </a:lnTo>
                  <a:lnTo>
                    <a:pt x="33216" y="47249"/>
                  </a:lnTo>
                  <a:lnTo>
                    <a:pt x="22867" y="47228"/>
                  </a:lnTo>
                  <a:lnTo>
                    <a:pt x="18925" y="35393"/>
                  </a:lnTo>
                  <a:lnTo>
                    <a:pt x="11657" y="38873"/>
                  </a:lnTo>
                  <a:lnTo>
                    <a:pt x="5060" y="44970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7" name="Polygon form 201"/>
            <p:cNvSpPr/>
            <p:nvPr/>
          </p:nvSpPr>
          <p:spPr>
            <a:xfrm>
              <a:off x="4725677" y="3040013"/>
              <a:ext cx="62576" cy="60346"/>
            </a:xfrm>
            <a:custGeom>
              <a:avLst/>
              <a:gdLst/>
              <a:ahLst/>
              <a:cxnLst/>
              <a:rect l="0" t="0" r="0" b="0"/>
              <a:pathLst>
                <a:path w="62576" h="60346">
                  <a:moveTo>
                    <a:pt x="0" y="4466"/>
                  </a:moveTo>
                  <a:lnTo>
                    <a:pt x="23529" y="0"/>
                  </a:lnTo>
                  <a:lnTo>
                    <a:pt x="28448" y="6280"/>
                  </a:lnTo>
                  <a:lnTo>
                    <a:pt x="35970" y="10294"/>
                  </a:lnTo>
                  <a:lnTo>
                    <a:pt x="33682" y="16487"/>
                  </a:lnTo>
                  <a:lnTo>
                    <a:pt x="44719" y="24558"/>
                  </a:lnTo>
                  <a:lnTo>
                    <a:pt x="41314" y="32438"/>
                  </a:lnTo>
                  <a:lnTo>
                    <a:pt x="50114" y="38838"/>
                  </a:lnTo>
                  <a:lnTo>
                    <a:pt x="58833" y="42599"/>
                  </a:lnTo>
                  <a:lnTo>
                    <a:pt x="62576" y="59452"/>
                  </a:lnTo>
                  <a:lnTo>
                    <a:pt x="56296" y="60346"/>
                  </a:lnTo>
                  <a:lnTo>
                    <a:pt x="46316" y="46481"/>
                  </a:lnTo>
                  <a:lnTo>
                    <a:pt x="45658" y="42728"/>
                  </a:lnTo>
                  <a:lnTo>
                    <a:pt x="37867" y="42999"/>
                  </a:lnTo>
                  <a:lnTo>
                    <a:pt x="31367" y="36624"/>
                  </a:lnTo>
                  <a:lnTo>
                    <a:pt x="27827" y="37380"/>
                  </a:lnTo>
                  <a:lnTo>
                    <a:pt x="19505" y="30476"/>
                  </a:lnTo>
                  <a:lnTo>
                    <a:pt x="5255" y="24793"/>
                  </a:lnTo>
                  <a:lnTo>
                    <a:pt x="4651" y="12930"/>
                  </a:lnTo>
                  <a:lnTo>
                    <a:pt x="0" y="446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8" name="Polygon form 202"/>
            <p:cNvSpPr/>
            <p:nvPr/>
          </p:nvSpPr>
          <p:spPr>
            <a:xfrm>
              <a:off x="4312534" y="2604000"/>
              <a:ext cx="72325" cy="51286"/>
            </a:xfrm>
            <a:custGeom>
              <a:avLst/>
              <a:gdLst/>
              <a:ahLst/>
              <a:cxnLst/>
              <a:rect l="0" t="0" r="0" b="0"/>
              <a:pathLst>
                <a:path w="72325" h="51286">
                  <a:moveTo>
                    <a:pt x="20309" y="44303"/>
                  </a:moveTo>
                  <a:lnTo>
                    <a:pt x="19698" y="30040"/>
                  </a:lnTo>
                  <a:lnTo>
                    <a:pt x="14617" y="33188"/>
                  </a:lnTo>
                  <a:lnTo>
                    <a:pt x="3574" y="24800"/>
                  </a:lnTo>
                  <a:lnTo>
                    <a:pt x="0" y="10971"/>
                  </a:lnTo>
                  <a:lnTo>
                    <a:pt x="17871" y="3886"/>
                  </a:lnTo>
                  <a:lnTo>
                    <a:pt x="36131" y="0"/>
                  </a:lnTo>
                  <a:lnTo>
                    <a:pt x="53135" y="3638"/>
                  </a:lnTo>
                  <a:lnTo>
                    <a:pt x="68468" y="2582"/>
                  </a:lnTo>
                  <a:lnTo>
                    <a:pt x="71562" y="6739"/>
                  </a:lnTo>
                  <a:lnTo>
                    <a:pt x="63547" y="20872"/>
                  </a:lnTo>
                  <a:lnTo>
                    <a:pt x="72325" y="43264"/>
                  </a:lnTo>
                  <a:lnTo>
                    <a:pt x="67200" y="51061"/>
                  </a:lnTo>
                  <a:lnTo>
                    <a:pt x="54551" y="51286"/>
                  </a:lnTo>
                  <a:lnTo>
                    <a:pt x="39797" y="42607"/>
                  </a:lnTo>
                  <a:lnTo>
                    <a:pt x="32596" y="39785"/>
                  </a:lnTo>
                  <a:lnTo>
                    <a:pt x="20309" y="4430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9" name="Polygon form 203"/>
            <p:cNvSpPr/>
            <p:nvPr/>
          </p:nvSpPr>
          <p:spPr>
            <a:xfrm>
              <a:off x="4608334" y="3681951"/>
              <a:ext cx="291498" cy="280770"/>
            </a:xfrm>
            <a:custGeom>
              <a:avLst/>
              <a:gdLst/>
              <a:ahLst/>
              <a:cxnLst/>
              <a:rect l="0" t="0" r="0" b="0"/>
              <a:pathLst>
                <a:path w="291498" h="280770">
                  <a:moveTo>
                    <a:pt x="89643" y="0"/>
                  </a:moveTo>
                  <a:lnTo>
                    <a:pt x="102095" y="10943"/>
                  </a:lnTo>
                  <a:lnTo>
                    <a:pt x="113176" y="5115"/>
                  </a:lnTo>
                  <a:lnTo>
                    <a:pt x="118172" y="10164"/>
                  </a:lnTo>
                  <a:lnTo>
                    <a:pt x="131538" y="10333"/>
                  </a:lnTo>
                  <a:lnTo>
                    <a:pt x="149073" y="19946"/>
                  </a:lnTo>
                  <a:lnTo>
                    <a:pt x="154609" y="28316"/>
                  </a:lnTo>
                  <a:lnTo>
                    <a:pt x="163709" y="36070"/>
                  </a:lnTo>
                  <a:lnTo>
                    <a:pt x="172544" y="50295"/>
                  </a:lnTo>
                  <a:lnTo>
                    <a:pt x="179655" y="58130"/>
                  </a:lnTo>
                  <a:lnTo>
                    <a:pt x="173361" y="68973"/>
                  </a:lnTo>
                  <a:lnTo>
                    <a:pt x="167328" y="80458"/>
                  </a:lnTo>
                  <a:lnTo>
                    <a:pt x="169183" y="87179"/>
                  </a:lnTo>
                  <a:lnTo>
                    <a:pt x="169853" y="94595"/>
                  </a:lnTo>
                  <a:lnTo>
                    <a:pt x="180811" y="94922"/>
                  </a:lnTo>
                  <a:lnTo>
                    <a:pt x="185442" y="93157"/>
                  </a:lnTo>
                  <a:lnTo>
                    <a:pt x="189998" y="97473"/>
                  </a:lnTo>
                  <a:lnTo>
                    <a:pt x="186133" y="106148"/>
                  </a:lnTo>
                  <a:lnTo>
                    <a:pt x="193981" y="119534"/>
                  </a:lnTo>
                  <a:lnTo>
                    <a:pt x="201726" y="131236"/>
                  </a:lnTo>
                  <a:lnTo>
                    <a:pt x="209583" y="139899"/>
                  </a:lnTo>
                  <a:lnTo>
                    <a:pt x="274970" y="168499"/>
                  </a:lnTo>
                  <a:lnTo>
                    <a:pt x="291498" y="168249"/>
                  </a:lnTo>
                  <a:lnTo>
                    <a:pt x="238148" y="241922"/>
                  </a:lnTo>
                  <a:lnTo>
                    <a:pt x="212497" y="243090"/>
                  </a:lnTo>
                  <a:lnTo>
                    <a:pt x="195279" y="260356"/>
                  </a:lnTo>
                  <a:lnTo>
                    <a:pt x="182647" y="260843"/>
                  </a:lnTo>
                  <a:lnTo>
                    <a:pt x="177388" y="268549"/>
                  </a:lnTo>
                  <a:lnTo>
                    <a:pt x="163913" y="268579"/>
                  </a:lnTo>
                  <a:lnTo>
                    <a:pt x="155818" y="260360"/>
                  </a:lnTo>
                  <a:lnTo>
                    <a:pt x="137974" y="270602"/>
                  </a:lnTo>
                  <a:lnTo>
                    <a:pt x="132294" y="280770"/>
                  </a:lnTo>
                  <a:lnTo>
                    <a:pt x="119112" y="278882"/>
                  </a:lnTo>
                  <a:lnTo>
                    <a:pt x="114706" y="276083"/>
                  </a:lnTo>
                  <a:lnTo>
                    <a:pt x="110097" y="276764"/>
                  </a:lnTo>
                  <a:lnTo>
                    <a:pt x="103860" y="276532"/>
                  </a:lnTo>
                  <a:lnTo>
                    <a:pt x="78579" y="255920"/>
                  </a:lnTo>
                  <a:lnTo>
                    <a:pt x="64856" y="255955"/>
                  </a:lnTo>
                  <a:lnTo>
                    <a:pt x="57986" y="247968"/>
                  </a:lnTo>
                  <a:lnTo>
                    <a:pt x="57733" y="234317"/>
                  </a:lnTo>
                  <a:lnTo>
                    <a:pt x="47418" y="230268"/>
                  </a:lnTo>
                  <a:lnTo>
                    <a:pt x="35206" y="203850"/>
                  </a:lnTo>
                  <a:lnTo>
                    <a:pt x="26084" y="198248"/>
                  </a:lnTo>
                  <a:lnTo>
                    <a:pt x="22397" y="188543"/>
                  </a:lnTo>
                  <a:lnTo>
                    <a:pt x="12122" y="176740"/>
                  </a:lnTo>
                  <a:lnTo>
                    <a:pt x="0" y="175049"/>
                  </a:lnTo>
                  <a:lnTo>
                    <a:pt x="6318" y="161184"/>
                  </a:lnTo>
                  <a:lnTo>
                    <a:pt x="16730" y="160541"/>
                  </a:lnTo>
                  <a:lnTo>
                    <a:pt x="19448" y="153106"/>
                  </a:lnTo>
                  <a:lnTo>
                    <a:pt x="18492" y="131262"/>
                  </a:lnTo>
                  <a:lnTo>
                    <a:pt x="23395" y="105801"/>
                  </a:lnTo>
                  <a:lnTo>
                    <a:pt x="32418" y="98940"/>
                  </a:lnTo>
                  <a:lnTo>
                    <a:pt x="33992" y="88992"/>
                  </a:lnTo>
                  <a:lnTo>
                    <a:pt x="41602" y="70369"/>
                  </a:lnTo>
                  <a:lnTo>
                    <a:pt x="52849" y="58242"/>
                  </a:lnTo>
                  <a:lnTo>
                    <a:pt x="59626" y="34229"/>
                  </a:lnTo>
                  <a:lnTo>
                    <a:pt x="61638" y="13320"/>
                  </a:lnTo>
                  <a:lnTo>
                    <a:pt x="84593" y="18214"/>
                  </a:lnTo>
                  <a:lnTo>
                    <a:pt x="89643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0" name="Polygon form 204"/>
            <p:cNvSpPr/>
            <p:nvPr/>
          </p:nvSpPr>
          <p:spPr>
            <a:xfrm>
              <a:off x="4233153" y="2349370"/>
              <a:ext cx="181818" cy="249839"/>
            </a:xfrm>
            <a:custGeom>
              <a:avLst/>
              <a:gdLst/>
              <a:ahLst/>
              <a:cxnLst/>
              <a:rect l="0" t="0" r="0" b="0"/>
              <a:pathLst>
                <a:path w="181818" h="249839">
                  <a:moveTo>
                    <a:pt x="104898" y="26162"/>
                  </a:moveTo>
                  <a:lnTo>
                    <a:pt x="107135" y="43038"/>
                  </a:lnTo>
                  <a:lnTo>
                    <a:pt x="131612" y="58560"/>
                  </a:lnTo>
                  <a:lnTo>
                    <a:pt x="123654" y="76996"/>
                  </a:lnTo>
                  <a:lnTo>
                    <a:pt x="146287" y="103982"/>
                  </a:lnTo>
                  <a:lnTo>
                    <a:pt x="141912" y="124841"/>
                  </a:lnTo>
                  <a:lnTo>
                    <a:pt x="158825" y="142436"/>
                  </a:lnTo>
                  <a:lnTo>
                    <a:pt x="156736" y="158266"/>
                  </a:lnTo>
                  <a:lnTo>
                    <a:pt x="181818" y="174221"/>
                  </a:lnTo>
                  <a:lnTo>
                    <a:pt x="179324" y="186641"/>
                  </a:lnTo>
                  <a:lnTo>
                    <a:pt x="169050" y="200894"/>
                  </a:lnTo>
                  <a:lnTo>
                    <a:pt x="144195" y="232400"/>
                  </a:lnTo>
                  <a:lnTo>
                    <a:pt x="117678" y="234912"/>
                  </a:lnTo>
                  <a:lnTo>
                    <a:pt x="93148" y="244288"/>
                  </a:lnTo>
                  <a:lnTo>
                    <a:pt x="69726" y="249839"/>
                  </a:lnTo>
                  <a:lnTo>
                    <a:pt x="58967" y="236843"/>
                  </a:lnTo>
                  <a:lnTo>
                    <a:pt x="43354" y="229183"/>
                  </a:lnTo>
                  <a:lnTo>
                    <a:pt x="42884" y="205375"/>
                  </a:lnTo>
                  <a:lnTo>
                    <a:pt x="32341" y="183755"/>
                  </a:lnTo>
                  <a:lnTo>
                    <a:pt x="36929" y="169599"/>
                  </a:lnTo>
                  <a:lnTo>
                    <a:pt x="47313" y="154229"/>
                  </a:lnTo>
                  <a:lnTo>
                    <a:pt x="74766" y="127473"/>
                  </a:lnTo>
                  <a:lnTo>
                    <a:pt x="83098" y="122244"/>
                  </a:lnTo>
                  <a:lnTo>
                    <a:pt x="79568" y="112091"/>
                  </a:lnTo>
                  <a:lnTo>
                    <a:pt x="58032" y="101105"/>
                  </a:lnTo>
                  <a:lnTo>
                    <a:pt x="51558" y="91827"/>
                  </a:lnTo>
                  <a:lnTo>
                    <a:pt x="43875" y="54760"/>
                  </a:lnTo>
                  <a:lnTo>
                    <a:pt x="19828" y="38763"/>
                  </a:lnTo>
                  <a:lnTo>
                    <a:pt x="0" y="27290"/>
                  </a:lnTo>
                  <a:lnTo>
                    <a:pt x="6719" y="20793"/>
                  </a:lnTo>
                  <a:lnTo>
                    <a:pt x="23796" y="33257"/>
                  </a:lnTo>
                  <a:lnTo>
                    <a:pt x="40831" y="31738"/>
                  </a:lnTo>
                  <a:lnTo>
                    <a:pt x="56271" y="37269"/>
                  </a:lnTo>
                  <a:lnTo>
                    <a:pt x="66536" y="26361"/>
                  </a:lnTo>
                  <a:lnTo>
                    <a:pt x="68921" y="8592"/>
                  </a:lnTo>
                  <a:lnTo>
                    <a:pt x="87098" y="0"/>
                  </a:lnTo>
                  <a:lnTo>
                    <a:pt x="106157" y="9168"/>
                  </a:lnTo>
                  <a:lnTo>
                    <a:pt x="104898" y="26162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1" name="Polygon form 205"/>
            <p:cNvSpPr/>
            <p:nvPr/>
          </p:nvSpPr>
          <p:spPr>
            <a:xfrm>
              <a:off x="2971892" y="5299640"/>
              <a:ext cx="52540" cy="30656"/>
            </a:xfrm>
            <a:custGeom>
              <a:avLst/>
              <a:gdLst/>
              <a:ahLst/>
              <a:cxnLst/>
              <a:rect l="0" t="0" r="0" b="0"/>
              <a:pathLst>
                <a:path w="52540" h="30656">
                  <a:moveTo>
                    <a:pt x="0" y="20137"/>
                  </a:moveTo>
                  <a:lnTo>
                    <a:pt x="13937" y="4697"/>
                  </a:lnTo>
                  <a:lnTo>
                    <a:pt x="29698" y="10128"/>
                  </a:lnTo>
                  <a:lnTo>
                    <a:pt x="35950" y="0"/>
                  </a:lnTo>
                  <a:lnTo>
                    <a:pt x="52540" y="10327"/>
                  </a:lnTo>
                  <a:lnTo>
                    <a:pt x="50675" y="19018"/>
                  </a:lnTo>
                  <a:lnTo>
                    <a:pt x="31736" y="27265"/>
                  </a:lnTo>
                  <a:lnTo>
                    <a:pt x="21525" y="19122"/>
                  </a:lnTo>
                  <a:lnTo>
                    <a:pt x="11962" y="30656"/>
                  </a:lnTo>
                  <a:lnTo>
                    <a:pt x="0" y="20137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2" name="Polygon form 206"/>
            <p:cNvSpPr/>
            <p:nvPr/>
          </p:nvSpPr>
          <p:spPr>
            <a:xfrm>
              <a:off x="3883624" y="2812151"/>
              <a:ext cx="211426" cy="212436"/>
            </a:xfrm>
            <a:custGeom>
              <a:avLst/>
              <a:gdLst/>
              <a:ahLst/>
              <a:cxnLst/>
              <a:rect l="0" t="0" r="0" b="0"/>
              <a:pathLst>
                <a:path w="211426" h="212436">
                  <a:moveTo>
                    <a:pt x="135694" y="18525"/>
                  </a:moveTo>
                  <a:lnTo>
                    <a:pt x="147456" y="29867"/>
                  </a:lnTo>
                  <a:lnTo>
                    <a:pt x="155884" y="27961"/>
                  </a:lnTo>
                  <a:lnTo>
                    <a:pt x="170680" y="38906"/>
                  </a:lnTo>
                  <a:lnTo>
                    <a:pt x="174456" y="40985"/>
                  </a:lnTo>
                  <a:lnTo>
                    <a:pt x="179224" y="40454"/>
                  </a:lnTo>
                  <a:lnTo>
                    <a:pt x="187283" y="46736"/>
                  </a:lnTo>
                  <a:lnTo>
                    <a:pt x="211426" y="51054"/>
                  </a:lnTo>
                  <a:lnTo>
                    <a:pt x="203699" y="67622"/>
                  </a:lnTo>
                  <a:lnTo>
                    <a:pt x="202266" y="84823"/>
                  </a:lnTo>
                  <a:lnTo>
                    <a:pt x="197805" y="88967"/>
                  </a:lnTo>
                  <a:lnTo>
                    <a:pt x="190050" y="86783"/>
                  </a:lnTo>
                  <a:lnTo>
                    <a:pt x="190812" y="92911"/>
                  </a:lnTo>
                  <a:lnTo>
                    <a:pt x="178906" y="106523"/>
                  </a:lnTo>
                  <a:lnTo>
                    <a:pt x="178997" y="117448"/>
                  </a:lnTo>
                  <a:lnTo>
                    <a:pt x="186984" y="113633"/>
                  </a:lnTo>
                  <a:lnTo>
                    <a:pt x="193187" y="124187"/>
                  </a:lnTo>
                  <a:lnTo>
                    <a:pt x="192721" y="131008"/>
                  </a:lnTo>
                  <a:lnTo>
                    <a:pt x="198068" y="140044"/>
                  </a:lnTo>
                  <a:lnTo>
                    <a:pt x="192384" y="147420"/>
                  </a:lnTo>
                  <a:lnTo>
                    <a:pt x="197447" y="166069"/>
                  </a:lnTo>
                  <a:lnTo>
                    <a:pt x="206903" y="169086"/>
                  </a:lnTo>
                  <a:lnTo>
                    <a:pt x="205306" y="179568"/>
                  </a:lnTo>
                  <a:lnTo>
                    <a:pt x="190055" y="193269"/>
                  </a:lnTo>
                  <a:lnTo>
                    <a:pt x="155655" y="186858"/>
                  </a:lnTo>
                  <a:lnTo>
                    <a:pt x="130514" y="194747"/>
                  </a:lnTo>
                  <a:lnTo>
                    <a:pt x="128729" y="209278"/>
                  </a:lnTo>
                  <a:lnTo>
                    <a:pt x="108532" y="212436"/>
                  </a:lnTo>
                  <a:lnTo>
                    <a:pt x="88850" y="201539"/>
                  </a:lnTo>
                  <a:lnTo>
                    <a:pt x="82529" y="206757"/>
                  </a:lnTo>
                  <a:lnTo>
                    <a:pt x="50513" y="195781"/>
                  </a:lnTo>
                  <a:lnTo>
                    <a:pt x="43669" y="186394"/>
                  </a:lnTo>
                  <a:lnTo>
                    <a:pt x="52732" y="171934"/>
                  </a:lnTo>
                  <a:lnTo>
                    <a:pt x="56306" y="123873"/>
                  </a:lnTo>
                  <a:lnTo>
                    <a:pt x="39026" y="98536"/>
                  </a:lnTo>
                  <a:lnTo>
                    <a:pt x="26755" y="86308"/>
                  </a:lnTo>
                  <a:lnTo>
                    <a:pt x="1253" y="76962"/>
                  </a:lnTo>
                  <a:lnTo>
                    <a:pt x="0" y="59365"/>
                  </a:lnTo>
                  <a:lnTo>
                    <a:pt x="21730" y="54177"/>
                  </a:lnTo>
                  <a:lnTo>
                    <a:pt x="49650" y="60431"/>
                  </a:lnTo>
                  <a:lnTo>
                    <a:pt x="44652" y="33118"/>
                  </a:lnTo>
                  <a:lnTo>
                    <a:pt x="60210" y="43483"/>
                  </a:lnTo>
                  <a:lnTo>
                    <a:pt x="98717" y="24666"/>
                  </a:lnTo>
                  <a:lnTo>
                    <a:pt x="103483" y="4892"/>
                  </a:lnTo>
                  <a:lnTo>
                    <a:pt x="117738" y="0"/>
                  </a:lnTo>
                  <a:lnTo>
                    <a:pt x="120237" y="8479"/>
                  </a:lnTo>
                  <a:lnTo>
                    <a:pt x="127868" y="8861"/>
                  </a:lnTo>
                  <a:lnTo>
                    <a:pt x="135694" y="18525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3" name="Polygon form 207"/>
            <p:cNvSpPr/>
            <p:nvPr/>
          </p:nvSpPr>
          <p:spPr>
            <a:xfrm>
              <a:off x="2884249" y="3904608"/>
              <a:ext cx="57353" cy="91042"/>
            </a:xfrm>
            <a:custGeom>
              <a:avLst/>
              <a:gdLst/>
              <a:ahLst/>
              <a:cxnLst/>
              <a:rect l="0" t="0" r="0" b="0"/>
              <a:pathLst>
                <a:path w="57353" h="91042">
                  <a:moveTo>
                    <a:pt x="38904" y="79989"/>
                  </a:moveTo>
                  <a:lnTo>
                    <a:pt x="31225" y="89304"/>
                  </a:lnTo>
                  <a:lnTo>
                    <a:pt x="21755" y="91042"/>
                  </a:lnTo>
                  <a:lnTo>
                    <a:pt x="19147" y="84120"/>
                  </a:lnTo>
                  <a:lnTo>
                    <a:pt x="14747" y="83083"/>
                  </a:lnTo>
                  <a:lnTo>
                    <a:pt x="8555" y="89736"/>
                  </a:lnTo>
                  <a:lnTo>
                    <a:pt x="0" y="84647"/>
                  </a:lnTo>
                  <a:lnTo>
                    <a:pt x="5151" y="74161"/>
                  </a:lnTo>
                  <a:lnTo>
                    <a:pt x="7051" y="62969"/>
                  </a:lnTo>
                  <a:lnTo>
                    <a:pt x="10659" y="52448"/>
                  </a:lnTo>
                  <a:lnTo>
                    <a:pt x="3323" y="37916"/>
                  </a:lnTo>
                  <a:lnTo>
                    <a:pt x="2193" y="21088"/>
                  </a:lnTo>
                  <a:lnTo>
                    <a:pt x="13078" y="0"/>
                  </a:lnTo>
                  <a:lnTo>
                    <a:pt x="19681" y="2737"/>
                  </a:lnTo>
                  <a:lnTo>
                    <a:pt x="34011" y="8621"/>
                  </a:lnTo>
                  <a:lnTo>
                    <a:pt x="54322" y="29433"/>
                  </a:lnTo>
                  <a:lnTo>
                    <a:pt x="57353" y="39496"/>
                  </a:lnTo>
                  <a:lnTo>
                    <a:pt x="45243" y="61923"/>
                  </a:lnTo>
                  <a:lnTo>
                    <a:pt x="38904" y="79989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4" name="Polygon form 208"/>
            <p:cNvSpPr/>
            <p:nvPr/>
          </p:nvSpPr>
          <p:spPr>
            <a:xfrm>
              <a:off x="4109518" y="3008038"/>
              <a:ext cx="17853" cy="39349"/>
            </a:xfrm>
            <a:custGeom>
              <a:avLst/>
              <a:gdLst/>
              <a:ahLst/>
              <a:cxnLst/>
              <a:rect l="0" t="0" r="0" b="0"/>
              <a:pathLst>
                <a:path w="17853" h="39349">
                  <a:moveTo>
                    <a:pt x="17853" y="20675"/>
                  </a:moveTo>
                  <a:lnTo>
                    <a:pt x="12866" y="39349"/>
                  </a:lnTo>
                  <a:lnTo>
                    <a:pt x="4697" y="34480"/>
                  </a:lnTo>
                  <a:lnTo>
                    <a:pt x="0" y="18265"/>
                  </a:lnTo>
                  <a:lnTo>
                    <a:pt x="3160" y="9279"/>
                  </a:lnTo>
                  <a:lnTo>
                    <a:pt x="13974" y="0"/>
                  </a:lnTo>
                  <a:lnTo>
                    <a:pt x="17853" y="20675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5" name="Polygon form 209"/>
            <p:cNvSpPr/>
            <p:nvPr/>
          </p:nvSpPr>
          <p:spPr>
            <a:xfrm>
              <a:off x="4133928" y="3989926"/>
              <a:ext cx="111074" cy="152242"/>
            </a:xfrm>
            <a:custGeom>
              <a:avLst/>
              <a:gdLst/>
              <a:ahLst/>
              <a:cxnLst/>
              <a:rect l="0" t="0" r="0" b="0"/>
              <a:pathLst>
                <a:path w="111074" h="152242">
                  <a:moveTo>
                    <a:pt x="45119" y="152242"/>
                  </a:moveTo>
                  <a:lnTo>
                    <a:pt x="24939" y="127863"/>
                  </a:lnTo>
                  <a:lnTo>
                    <a:pt x="11948" y="107939"/>
                  </a:lnTo>
                  <a:lnTo>
                    <a:pt x="0" y="83003"/>
                  </a:lnTo>
                  <a:lnTo>
                    <a:pt x="640" y="74984"/>
                  </a:lnTo>
                  <a:lnTo>
                    <a:pt x="4955" y="67268"/>
                  </a:lnTo>
                  <a:lnTo>
                    <a:pt x="9752" y="49696"/>
                  </a:lnTo>
                  <a:lnTo>
                    <a:pt x="13719" y="31798"/>
                  </a:lnTo>
                  <a:lnTo>
                    <a:pt x="20378" y="30403"/>
                  </a:lnTo>
                  <a:lnTo>
                    <a:pt x="49096" y="30645"/>
                  </a:lnTo>
                  <a:lnTo>
                    <a:pt x="48870" y="1590"/>
                  </a:lnTo>
                  <a:lnTo>
                    <a:pt x="58244" y="0"/>
                  </a:lnTo>
                  <a:lnTo>
                    <a:pt x="70246" y="3229"/>
                  </a:lnTo>
                  <a:lnTo>
                    <a:pt x="81919" y="114"/>
                  </a:lnTo>
                  <a:lnTo>
                    <a:pt x="84380" y="1429"/>
                  </a:lnTo>
                  <a:lnTo>
                    <a:pt x="82973" y="11964"/>
                  </a:lnTo>
                  <a:lnTo>
                    <a:pt x="88517" y="24441"/>
                  </a:lnTo>
                  <a:lnTo>
                    <a:pt x="103200" y="22469"/>
                  </a:lnTo>
                  <a:lnTo>
                    <a:pt x="108135" y="27268"/>
                  </a:lnTo>
                  <a:lnTo>
                    <a:pt x="99614" y="55244"/>
                  </a:lnTo>
                  <a:lnTo>
                    <a:pt x="108948" y="69530"/>
                  </a:lnTo>
                  <a:lnTo>
                    <a:pt x="111074" y="88390"/>
                  </a:lnTo>
                  <a:lnTo>
                    <a:pt x="108543" y="104450"/>
                  </a:lnTo>
                  <a:lnTo>
                    <a:pt x="102452" y="115861"/>
                  </a:lnTo>
                  <a:lnTo>
                    <a:pt x="85035" y="114836"/>
                  </a:lnTo>
                  <a:lnTo>
                    <a:pt x="74523" y="103234"/>
                  </a:lnTo>
                  <a:lnTo>
                    <a:pt x="72922" y="113935"/>
                  </a:lnTo>
                  <a:lnTo>
                    <a:pt x="59598" y="116887"/>
                  </a:lnTo>
                  <a:lnTo>
                    <a:pt x="52813" y="122955"/>
                  </a:lnTo>
                  <a:lnTo>
                    <a:pt x="60194" y="138925"/>
                  </a:lnTo>
                  <a:lnTo>
                    <a:pt x="45119" y="15224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6" name="Polygon form 210"/>
            <p:cNvSpPr/>
            <p:nvPr/>
          </p:nvSpPr>
          <p:spPr>
            <a:xfrm>
              <a:off x="3864903" y="2631528"/>
              <a:ext cx="122471" cy="209170"/>
            </a:xfrm>
            <a:custGeom>
              <a:avLst/>
              <a:gdLst/>
              <a:ahLst/>
              <a:cxnLst/>
              <a:rect l="0" t="0" r="0" b="0"/>
              <a:pathLst>
                <a:path w="122471" h="209170">
                  <a:moveTo>
                    <a:pt x="49671" y="0"/>
                  </a:moveTo>
                  <a:lnTo>
                    <a:pt x="32694" y="26056"/>
                  </a:lnTo>
                  <a:lnTo>
                    <a:pt x="48433" y="22795"/>
                  </a:lnTo>
                  <a:lnTo>
                    <a:pt x="65261" y="22954"/>
                  </a:lnTo>
                  <a:lnTo>
                    <a:pt x="60963" y="42604"/>
                  </a:lnTo>
                  <a:lnTo>
                    <a:pt x="46591" y="64195"/>
                  </a:lnTo>
                  <a:lnTo>
                    <a:pt x="62737" y="65767"/>
                  </a:lnTo>
                  <a:lnTo>
                    <a:pt x="63945" y="68304"/>
                  </a:lnTo>
                  <a:lnTo>
                    <a:pt x="77691" y="96785"/>
                  </a:lnTo>
                  <a:lnTo>
                    <a:pt x="88525" y="100666"/>
                  </a:lnTo>
                  <a:lnTo>
                    <a:pt x="98323" y="128154"/>
                  </a:lnTo>
                  <a:lnTo>
                    <a:pt x="102922" y="137682"/>
                  </a:lnTo>
                  <a:lnTo>
                    <a:pt x="122471" y="142261"/>
                  </a:lnTo>
                  <a:lnTo>
                    <a:pt x="120656" y="157692"/>
                  </a:lnTo>
                  <a:lnTo>
                    <a:pt x="112438" y="164774"/>
                  </a:lnTo>
                  <a:lnTo>
                    <a:pt x="119037" y="177248"/>
                  </a:lnTo>
                  <a:lnTo>
                    <a:pt x="104385" y="189893"/>
                  </a:lnTo>
                  <a:lnTo>
                    <a:pt x="82437" y="189668"/>
                  </a:lnTo>
                  <a:lnTo>
                    <a:pt x="54414" y="196268"/>
                  </a:lnTo>
                  <a:lnTo>
                    <a:pt x="46828" y="191504"/>
                  </a:lnTo>
                  <a:lnTo>
                    <a:pt x="35741" y="202781"/>
                  </a:lnTo>
                  <a:lnTo>
                    <a:pt x="20568" y="199998"/>
                  </a:lnTo>
                  <a:lnTo>
                    <a:pt x="8728" y="209170"/>
                  </a:lnTo>
                  <a:lnTo>
                    <a:pt x="108" y="204318"/>
                  </a:lnTo>
                  <a:lnTo>
                    <a:pt x="24916" y="179066"/>
                  </a:lnTo>
                  <a:lnTo>
                    <a:pt x="39649" y="173896"/>
                  </a:lnTo>
                  <a:lnTo>
                    <a:pt x="39521" y="173876"/>
                  </a:lnTo>
                  <a:lnTo>
                    <a:pt x="14165" y="169778"/>
                  </a:lnTo>
                  <a:lnTo>
                    <a:pt x="9856" y="160160"/>
                  </a:lnTo>
                  <a:lnTo>
                    <a:pt x="27005" y="152742"/>
                  </a:lnTo>
                  <a:lnTo>
                    <a:pt x="18513" y="139718"/>
                  </a:lnTo>
                  <a:lnTo>
                    <a:pt x="22015" y="123927"/>
                  </a:lnTo>
                  <a:lnTo>
                    <a:pt x="45771" y="126178"/>
                  </a:lnTo>
                  <a:lnTo>
                    <a:pt x="45799" y="126180"/>
                  </a:lnTo>
                  <a:lnTo>
                    <a:pt x="48412" y="112180"/>
                  </a:lnTo>
                  <a:lnTo>
                    <a:pt x="38073" y="97294"/>
                  </a:lnTo>
                  <a:lnTo>
                    <a:pt x="37839" y="96954"/>
                  </a:lnTo>
                  <a:lnTo>
                    <a:pt x="18732" y="92647"/>
                  </a:lnTo>
                  <a:lnTo>
                    <a:pt x="15173" y="86104"/>
                  </a:lnTo>
                  <a:lnTo>
                    <a:pt x="21232" y="75345"/>
                  </a:lnTo>
                  <a:lnTo>
                    <a:pt x="16284" y="68679"/>
                  </a:lnTo>
                  <a:lnTo>
                    <a:pt x="7440" y="80051"/>
                  </a:lnTo>
                  <a:lnTo>
                    <a:pt x="7370" y="56795"/>
                  </a:lnTo>
                  <a:lnTo>
                    <a:pt x="0" y="44455"/>
                  </a:lnTo>
                  <a:lnTo>
                    <a:pt x="6600" y="19541"/>
                  </a:lnTo>
                  <a:lnTo>
                    <a:pt x="19187" y="23"/>
                  </a:lnTo>
                  <a:lnTo>
                    <a:pt x="31270" y="1978"/>
                  </a:lnTo>
                  <a:lnTo>
                    <a:pt x="49671" y="0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7" name="Polygon form 211"/>
            <p:cNvSpPr/>
            <p:nvPr/>
          </p:nvSpPr>
          <p:spPr>
            <a:xfrm>
              <a:off x="3839651" y="2714830"/>
              <a:ext cx="30845" cy="31532"/>
            </a:xfrm>
            <a:custGeom>
              <a:avLst/>
              <a:gdLst/>
              <a:ahLst/>
              <a:cxnLst/>
              <a:rect l="0" t="0" r="0" b="0"/>
              <a:pathLst>
                <a:path w="30845" h="31532">
                  <a:moveTo>
                    <a:pt x="30845" y="14996"/>
                  </a:moveTo>
                  <a:lnTo>
                    <a:pt x="21707" y="31532"/>
                  </a:lnTo>
                  <a:lnTo>
                    <a:pt x="9863" y="26499"/>
                  </a:lnTo>
                  <a:lnTo>
                    <a:pt x="0" y="26776"/>
                  </a:lnTo>
                  <a:lnTo>
                    <a:pt x="3880" y="13867"/>
                  </a:lnTo>
                  <a:lnTo>
                    <a:pt x="1236" y="922"/>
                  </a:lnTo>
                  <a:lnTo>
                    <a:pt x="14493" y="0"/>
                  </a:lnTo>
                  <a:lnTo>
                    <a:pt x="30845" y="14996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8" name="Polygon form 212"/>
            <p:cNvSpPr/>
            <p:nvPr/>
          </p:nvSpPr>
          <p:spPr>
            <a:xfrm>
              <a:off x="4651627" y="2986418"/>
              <a:ext cx="126999" cy="58061"/>
            </a:xfrm>
            <a:custGeom>
              <a:avLst/>
              <a:gdLst/>
              <a:ahLst/>
              <a:cxnLst/>
              <a:rect l="0" t="0" r="0" b="0"/>
              <a:pathLst>
                <a:path w="126999" h="58061">
                  <a:moveTo>
                    <a:pt x="36530" y="48248"/>
                  </a:moveTo>
                  <a:lnTo>
                    <a:pt x="37146" y="37813"/>
                  </a:lnTo>
                  <a:lnTo>
                    <a:pt x="29601" y="21382"/>
                  </a:lnTo>
                  <a:lnTo>
                    <a:pt x="17860" y="12713"/>
                  </a:lnTo>
                  <a:lnTo>
                    <a:pt x="7749" y="10178"/>
                  </a:lnTo>
                  <a:lnTo>
                    <a:pt x="0" y="2918"/>
                  </a:lnTo>
                  <a:lnTo>
                    <a:pt x="1550" y="0"/>
                  </a:lnTo>
                  <a:lnTo>
                    <a:pt x="16920" y="3756"/>
                  </a:lnTo>
                  <a:lnTo>
                    <a:pt x="43090" y="6988"/>
                  </a:lnTo>
                  <a:lnTo>
                    <a:pt x="68992" y="17958"/>
                  </a:lnTo>
                  <a:lnTo>
                    <a:pt x="72957" y="22382"/>
                  </a:lnTo>
                  <a:lnTo>
                    <a:pt x="82659" y="18270"/>
                  </a:lnTo>
                  <a:lnTo>
                    <a:pt x="99877" y="22876"/>
                  </a:lnTo>
                  <a:lnTo>
                    <a:pt x="107308" y="32684"/>
                  </a:lnTo>
                  <a:lnTo>
                    <a:pt x="119430" y="37990"/>
                  </a:lnTo>
                  <a:lnTo>
                    <a:pt x="115630" y="41473"/>
                  </a:lnTo>
                  <a:lnTo>
                    <a:pt x="126999" y="54367"/>
                  </a:lnTo>
                  <a:lnTo>
                    <a:pt x="125218" y="57286"/>
                  </a:lnTo>
                  <a:lnTo>
                    <a:pt x="115497" y="56117"/>
                  </a:lnTo>
                  <a:lnTo>
                    <a:pt x="101042" y="49506"/>
                  </a:lnTo>
                  <a:lnTo>
                    <a:pt x="97579" y="53595"/>
                  </a:lnTo>
                  <a:lnTo>
                    <a:pt x="74050" y="58061"/>
                  </a:lnTo>
                  <a:lnTo>
                    <a:pt x="54895" y="46600"/>
                  </a:lnTo>
                  <a:lnTo>
                    <a:pt x="36530" y="4824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9" name="Polygon form 213"/>
            <p:cNvSpPr/>
            <p:nvPr/>
          </p:nvSpPr>
          <p:spPr>
            <a:xfrm>
              <a:off x="3896367" y="3778368"/>
              <a:ext cx="84774" cy="154100"/>
            </a:xfrm>
            <a:custGeom>
              <a:avLst/>
              <a:gdLst/>
              <a:ahLst/>
              <a:cxnLst/>
              <a:rect l="0" t="0" r="0" b="0"/>
              <a:pathLst>
                <a:path w="84774" h="154100">
                  <a:moveTo>
                    <a:pt x="84774" y="124710"/>
                  </a:moveTo>
                  <a:lnTo>
                    <a:pt x="53888" y="138832"/>
                  </a:lnTo>
                  <a:lnTo>
                    <a:pt x="42928" y="147104"/>
                  </a:lnTo>
                  <a:lnTo>
                    <a:pt x="25160" y="154100"/>
                  </a:lnTo>
                  <a:lnTo>
                    <a:pt x="7596" y="147245"/>
                  </a:lnTo>
                  <a:lnTo>
                    <a:pt x="8506" y="137726"/>
                  </a:lnTo>
                  <a:lnTo>
                    <a:pt x="0" y="116941"/>
                  </a:lnTo>
                  <a:lnTo>
                    <a:pt x="5192" y="89700"/>
                  </a:lnTo>
                  <a:lnTo>
                    <a:pt x="13524" y="69439"/>
                  </a:lnTo>
                  <a:lnTo>
                    <a:pt x="8397" y="35111"/>
                  </a:lnTo>
                  <a:lnTo>
                    <a:pt x="5775" y="16946"/>
                  </a:lnTo>
                  <a:lnTo>
                    <a:pt x="6279" y="3258"/>
                  </a:lnTo>
                  <a:lnTo>
                    <a:pt x="40316" y="2133"/>
                  </a:lnTo>
                  <a:lnTo>
                    <a:pt x="48970" y="3893"/>
                  </a:lnTo>
                  <a:lnTo>
                    <a:pt x="55298" y="0"/>
                  </a:lnTo>
                  <a:lnTo>
                    <a:pt x="64358" y="1922"/>
                  </a:lnTo>
                  <a:lnTo>
                    <a:pt x="62916" y="9443"/>
                  </a:lnTo>
                  <a:lnTo>
                    <a:pt x="71102" y="21884"/>
                  </a:lnTo>
                  <a:lnTo>
                    <a:pt x="71075" y="39403"/>
                  </a:lnTo>
                  <a:lnTo>
                    <a:pt x="72954" y="58408"/>
                  </a:lnTo>
                  <a:lnTo>
                    <a:pt x="77888" y="67207"/>
                  </a:lnTo>
                  <a:lnTo>
                    <a:pt x="73551" y="88936"/>
                  </a:lnTo>
                  <a:lnTo>
                    <a:pt x="75119" y="100935"/>
                  </a:lnTo>
                  <a:lnTo>
                    <a:pt x="80374" y="116239"/>
                  </a:lnTo>
                  <a:lnTo>
                    <a:pt x="84774" y="12471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0" name="Polygon form 214"/>
            <p:cNvSpPr/>
            <p:nvPr/>
          </p:nvSpPr>
          <p:spPr>
            <a:xfrm>
              <a:off x="3663840" y="3742117"/>
              <a:ext cx="142512" cy="127576"/>
            </a:xfrm>
            <a:custGeom>
              <a:avLst/>
              <a:gdLst/>
              <a:ahLst/>
              <a:cxnLst/>
              <a:rect l="0" t="0" r="0" b="0"/>
              <a:pathLst>
                <a:path w="142512" h="127576">
                  <a:moveTo>
                    <a:pt x="130430" y="118486"/>
                  </a:moveTo>
                  <a:lnTo>
                    <a:pt x="124872" y="117862"/>
                  </a:lnTo>
                  <a:lnTo>
                    <a:pt x="120794" y="127576"/>
                  </a:lnTo>
                  <a:lnTo>
                    <a:pt x="115232" y="127452"/>
                  </a:lnTo>
                  <a:lnTo>
                    <a:pt x="111441" y="122307"/>
                  </a:lnTo>
                  <a:lnTo>
                    <a:pt x="112812" y="112614"/>
                  </a:lnTo>
                  <a:lnTo>
                    <a:pt x="104712" y="97819"/>
                  </a:lnTo>
                  <a:lnTo>
                    <a:pt x="99555" y="100530"/>
                  </a:lnTo>
                  <a:lnTo>
                    <a:pt x="95354" y="101062"/>
                  </a:lnTo>
                  <a:lnTo>
                    <a:pt x="89929" y="102438"/>
                  </a:lnTo>
                  <a:lnTo>
                    <a:pt x="90229" y="93588"/>
                  </a:lnTo>
                  <a:lnTo>
                    <a:pt x="87137" y="87267"/>
                  </a:lnTo>
                  <a:lnTo>
                    <a:pt x="87842" y="80249"/>
                  </a:lnTo>
                  <a:lnTo>
                    <a:pt x="83692" y="70095"/>
                  </a:lnTo>
                  <a:lnTo>
                    <a:pt x="78327" y="61452"/>
                  </a:lnTo>
                  <a:lnTo>
                    <a:pt x="62638" y="61397"/>
                  </a:lnTo>
                  <a:lnTo>
                    <a:pt x="58010" y="65938"/>
                  </a:lnTo>
                  <a:lnTo>
                    <a:pt x="52595" y="66477"/>
                  </a:lnTo>
                  <a:lnTo>
                    <a:pt x="49179" y="71678"/>
                  </a:lnTo>
                  <a:lnTo>
                    <a:pt x="46835" y="78374"/>
                  </a:lnTo>
                  <a:lnTo>
                    <a:pt x="36208" y="88972"/>
                  </a:lnTo>
                  <a:lnTo>
                    <a:pt x="27776" y="74665"/>
                  </a:lnTo>
                  <a:lnTo>
                    <a:pt x="20274" y="65195"/>
                  </a:lnTo>
                  <a:lnTo>
                    <a:pt x="15296" y="62055"/>
                  </a:lnTo>
                  <a:lnTo>
                    <a:pt x="10471" y="57243"/>
                  </a:lnTo>
                  <a:lnTo>
                    <a:pt x="8412" y="46565"/>
                  </a:lnTo>
                  <a:lnTo>
                    <a:pt x="5630" y="41237"/>
                  </a:lnTo>
                  <a:lnTo>
                    <a:pt x="0" y="37264"/>
                  </a:lnTo>
                  <a:lnTo>
                    <a:pt x="8910" y="25512"/>
                  </a:lnTo>
                  <a:lnTo>
                    <a:pt x="14844" y="25976"/>
                  </a:lnTo>
                  <a:lnTo>
                    <a:pt x="20017" y="21935"/>
                  </a:lnTo>
                  <a:lnTo>
                    <a:pt x="24335" y="21907"/>
                  </a:lnTo>
                  <a:lnTo>
                    <a:pt x="27474" y="18714"/>
                  </a:lnTo>
                  <a:lnTo>
                    <a:pt x="25944" y="10706"/>
                  </a:lnTo>
                  <a:lnTo>
                    <a:pt x="28129" y="8187"/>
                  </a:lnTo>
                  <a:lnTo>
                    <a:pt x="28629" y="0"/>
                  </a:lnTo>
                  <a:lnTo>
                    <a:pt x="38058" y="274"/>
                  </a:lnTo>
                  <a:lnTo>
                    <a:pt x="52013" y="6196"/>
                  </a:lnTo>
                  <a:lnTo>
                    <a:pt x="56332" y="5666"/>
                  </a:lnTo>
                  <a:lnTo>
                    <a:pt x="57841" y="2984"/>
                  </a:lnTo>
                  <a:lnTo>
                    <a:pt x="68472" y="4918"/>
                  </a:lnTo>
                  <a:lnTo>
                    <a:pt x="71315" y="3562"/>
                  </a:lnTo>
                  <a:lnTo>
                    <a:pt x="72317" y="12405"/>
                  </a:lnTo>
                  <a:lnTo>
                    <a:pt x="75420" y="12384"/>
                  </a:lnTo>
                  <a:lnTo>
                    <a:pt x="80570" y="9178"/>
                  </a:lnTo>
                  <a:lnTo>
                    <a:pt x="83800" y="9990"/>
                  </a:lnTo>
                  <a:lnTo>
                    <a:pt x="89150" y="16130"/>
                  </a:lnTo>
                  <a:lnTo>
                    <a:pt x="97500" y="18075"/>
                  </a:lnTo>
                  <a:lnTo>
                    <a:pt x="102929" y="12861"/>
                  </a:lnTo>
                  <a:lnTo>
                    <a:pt x="109288" y="9644"/>
                  </a:lnTo>
                  <a:lnTo>
                    <a:pt x="114027" y="6272"/>
                  </a:lnTo>
                  <a:lnTo>
                    <a:pt x="117933" y="6912"/>
                  </a:lnTo>
                  <a:lnTo>
                    <a:pt x="122219" y="12222"/>
                  </a:lnTo>
                  <a:lnTo>
                    <a:pt x="124479" y="18883"/>
                  </a:lnTo>
                  <a:lnTo>
                    <a:pt x="132398" y="29005"/>
                  </a:lnTo>
                  <a:lnTo>
                    <a:pt x="128323" y="35212"/>
                  </a:lnTo>
                  <a:lnTo>
                    <a:pt x="127483" y="43063"/>
                  </a:lnTo>
                  <a:lnTo>
                    <a:pt x="131679" y="40695"/>
                  </a:lnTo>
                  <a:lnTo>
                    <a:pt x="134102" y="43514"/>
                  </a:lnTo>
                  <a:lnTo>
                    <a:pt x="132998" y="50700"/>
                  </a:lnTo>
                  <a:lnTo>
                    <a:pt x="138927" y="57665"/>
                  </a:lnTo>
                  <a:lnTo>
                    <a:pt x="135000" y="59531"/>
                  </a:lnTo>
                  <a:lnTo>
                    <a:pt x="133356" y="67722"/>
                  </a:lnTo>
                  <a:lnTo>
                    <a:pt x="137801" y="77702"/>
                  </a:lnTo>
                  <a:lnTo>
                    <a:pt x="142512" y="97027"/>
                  </a:lnTo>
                  <a:lnTo>
                    <a:pt x="135193" y="99922"/>
                  </a:lnTo>
                  <a:lnTo>
                    <a:pt x="133291" y="103275"/>
                  </a:lnTo>
                  <a:lnTo>
                    <a:pt x="134778" y="107937"/>
                  </a:lnTo>
                  <a:lnTo>
                    <a:pt x="133550" y="118462"/>
                  </a:lnTo>
                  <a:lnTo>
                    <a:pt x="130430" y="11848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1" name="Polygon form 215"/>
            <p:cNvSpPr/>
            <p:nvPr/>
          </p:nvSpPr>
          <p:spPr>
            <a:xfrm>
              <a:off x="3631379" y="3710871"/>
              <a:ext cx="58675" cy="17974"/>
            </a:xfrm>
            <a:custGeom>
              <a:avLst/>
              <a:gdLst/>
              <a:ahLst/>
              <a:cxnLst/>
              <a:rect l="0" t="0" r="0" b="0"/>
              <a:pathLst>
                <a:path w="58675" h="17974">
                  <a:moveTo>
                    <a:pt x="0" y="17405"/>
                  </a:moveTo>
                  <a:lnTo>
                    <a:pt x="2741" y="6694"/>
                  </a:lnTo>
                  <a:lnTo>
                    <a:pt x="24007" y="6075"/>
                  </a:lnTo>
                  <a:lnTo>
                    <a:pt x="28537" y="369"/>
                  </a:lnTo>
                  <a:lnTo>
                    <a:pt x="34729" y="0"/>
                  </a:lnTo>
                  <a:lnTo>
                    <a:pt x="42304" y="5970"/>
                  </a:lnTo>
                  <a:lnTo>
                    <a:pt x="48356" y="6102"/>
                  </a:lnTo>
                  <a:lnTo>
                    <a:pt x="54870" y="2054"/>
                  </a:lnTo>
                  <a:lnTo>
                    <a:pt x="58675" y="9046"/>
                  </a:lnTo>
                  <a:lnTo>
                    <a:pt x="50124" y="14443"/>
                  </a:lnTo>
                  <a:lnTo>
                    <a:pt x="41650" y="13992"/>
                  </a:lnTo>
                  <a:lnTo>
                    <a:pt x="33381" y="8862"/>
                  </a:lnTo>
                  <a:lnTo>
                    <a:pt x="26030" y="14418"/>
                  </a:lnTo>
                  <a:lnTo>
                    <a:pt x="22527" y="14605"/>
                  </a:lnTo>
                  <a:lnTo>
                    <a:pt x="17763" y="17974"/>
                  </a:lnTo>
                  <a:lnTo>
                    <a:pt x="0" y="1740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2" name="Polygon form 216"/>
            <p:cNvSpPr/>
            <p:nvPr/>
          </p:nvSpPr>
          <p:spPr>
            <a:xfrm>
              <a:off x="3634180" y="3741000"/>
              <a:ext cx="58289" cy="38382"/>
            </a:xfrm>
            <a:custGeom>
              <a:avLst/>
              <a:gdLst/>
              <a:ahLst/>
              <a:cxnLst/>
              <a:rect l="0" t="0" r="0" b="0"/>
              <a:pathLst>
                <a:path w="58289" h="38382">
                  <a:moveTo>
                    <a:pt x="29660" y="38382"/>
                  </a:moveTo>
                  <a:lnTo>
                    <a:pt x="19383" y="28254"/>
                  </a:lnTo>
                  <a:lnTo>
                    <a:pt x="11170" y="26633"/>
                  </a:lnTo>
                  <a:lnTo>
                    <a:pt x="6809" y="19807"/>
                  </a:lnTo>
                  <a:lnTo>
                    <a:pt x="6996" y="16130"/>
                  </a:lnTo>
                  <a:lnTo>
                    <a:pt x="1136" y="10984"/>
                  </a:lnTo>
                  <a:lnTo>
                    <a:pt x="0" y="5810"/>
                  </a:lnTo>
                  <a:lnTo>
                    <a:pt x="10438" y="1906"/>
                  </a:lnTo>
                  <a:lnTo>
                    <a:pt x="16895" y="2704"/>
                  </a:lnTo>
                  <a:lnTo>
                    <a:pt x="22190" y="0"/>
                  </a:lnTo>
                  <a:lnTo>
                    <a:pt x="58289" y="1118"/>
                  </a:lnTo>
                  <a:lnTo>
                    <a:pt x="57789" y="9304"/>
                  </a:lnTo>
                  <a:lnTo>
                    <a:pt x="55604" y="11823"/>
                  </a:lnTo>
                  <a:lnTo>
                    <a:pt x="57134" y="19831"/>
                  </a:lnTo>
                  <a:lnTo>
                    <a:pt x="53996" y="23025"/>
                  </a:lnTo>
                  <a:lnTo>
                    <a:pt x="49677" y="23053"/>
                  </a:lnTo>
                  <a:lnTo>
                    <a:pt x="44504" y="27094"/>
                  </a:lnTo>
                  <a:lnTo>
                    <a:pt x="38570" y="26630"/>
                  </a:lnTo>
                  <a:lnTo>
                    <a:pt x="29660" y="3838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3" name="Polygon form 217"/>
            <p:cNvSpPr/>
            <p:nvPr/>
          </p:nvSpPr>
          <p:spPr>
            <a:xfrm>
              <a:off x="4143947" y="3990978"/>
              <a:ext cx="39077" cy="30747"/>
            </a:xfrm>
            <a:custGeom>
              <a:avLst/>
              <a:gdLst/>
              <a:ahLst/>
              <a:cxnLst/>
              <a:rect l="0" t="0" r="0" b="0"/>
              <a:pathLst>
                <a:path w="39077" h="30747">
                  <a:moveTo>
                    <a:pt x="3701" y="30747"/>
                  </a:moveTo>
                  <a:lnTo>
                    <a:pt x="0" y="27108"/>
                  </a:lnTo>
                  <a:lnTo>
                    <a:pt x="6736" y="0"/>
                  </a:lnTo>
                  <a:lnTo>
                    <a:pt x="38851" y="539"/>
                  </a:lnTo>
                  <a:lnTo>
                    <a:pt x="39077" y="29593"/>
                  </a:lnTo>
                  <a:lnTo>
                    <a:pt x="10359" y="29351"/>
                  </a:lnTo>
                  <a:lnTo>
                    <a:pt x="3701" y="30747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4" name="Polygon form 218"/>
            <p:cNvSpPr/>
            <p:nvPr/>
          </p:nvSpPr>
          <p:spPr>
            <a:xfrm>
              <a:off x="4317854" y="3033352"/>
              <a:ext cx="108876" cy="131885"/>
            </a:xfrm>
            <a:custGeom>
              <a:avLst/>
              <a:gdLst/>
              <a:ahLst/>
              <a:cxnLst/>
              <a:rect l="0" t="0" r="0" b="0"/>
              <a:pathLst>
                <a:path w="108876" h="131885">
                  <a:moveTo>
                    <a:pt x="108876" y="6262"/>
                  </a:moveTo>
                  <a:lnTo>
                    <a:pt x="105251" y="21485"/>
                  </a:lnTo>
                  <a:lnTo>
                    <a:pt x="101390" y="24263"/>
                  </a:lnTo>
                  <a:lnTo>
                    <a:pt x="90595" y="23745"/>
                  </a:lnTo>
                  <a:lnTo>
                    <a:pt x="81162" y="21602"/>
                  </a:lnTo>
                  <a:lnTo>
                    <a:pt x="60535" y="28202"/>
                  </a:lnTo>
                  <a:lnTo>
                    <a:pt x="74203" y="41612"/>
                  </a:lnTo>
                  <a:lnTo>
                    <a:pt x="65636" y="45683"/>
                  </a:lnTo>
                  <a:lnTo>
                    <a:pt x="55787" y="45847"/>
                  </a:lnTo>
                  <a:lnTo>
                    <a:pt x="45185" y="33529"/>
                  </a:lnTo>
                  <a:lnTo>
                    <a:pt x="42402" y="38878"/>
                  </a:lnTo>
                  <a:lnTo>
                    <a:pt x="47783" y="53259"/>
                  </a:lnTo>
                  <a:lnTo>
                    <a:pt x="57783" y="64481"/>
                  </a:lnTo>
                  <a:lnTo>
                    <a:pt x="51601" y="69869"/>
                  </a:lnTo>
                  <a:lnTo>
                    <a:pt x="62611" y="80876"/>
                  </a:lnTo>
                  <a:lnTo>
                    <a:pt x="72141" y="87765"/>
                  </a:lnTo>
                  <a:lnTo>
                    <a:pt x="73756" y="101422"/>
                  </a:lnTo>
                  <a:lnTo>
                    <a:pt x="56570" y="95238"/>
                  </a:lnTo>
                  <a:lnTo>
                    <a:pt x="63024" y="107498"/>
                  </a:lnTo>
                  <a:lnTo>
                    <a:pt x="51858" y="110185"/>
                  </a:lnTo>
                  <a:lnTo>
                    <a:pt x="60632" y="131432"/>
                  </a:lnTo>
                  <a:lnTo>
                    <a:pt x="48672" y="131885"/>
                  </a:lnTo>
                  <a:lnTo>
                    <a:pt x="32973" y="121552"/>
                  </a:lnTo>
                  <a:lnTo>
                    <a:pt x="24566" y="102298"/>
                  </a:lnTo>
                  <a:lnTo>
                    <a:pt x="20035" y="86258"/>
                  </a:lnTo>
                  <a:lnTo>
                    <a:pt x="12106" y="75235"/>
                  </a:lnTo>
                  <a:lnTo>
                    <a:pt x="1797" y="61566"/>
                  </a:lnTo>
                  <a:lnTo>
                    <a:pt x="0" y="54700"/>
                  </a:lnTo>
                  <a:lnTo>
                    <a:pt x="7198" y="42882"/>
                  </a:lnTo>
                  <a:lnTo>
                    <a:pt x="7546" y="35017"/>
                  </a:lnTo>
                  <a:lnTo>
                    <a:pt x="12956" y="31441"/>
                  </a:lnTo>
                  <a:lnTo>
                    <a:pt x="12717" y="25089"/>
                  </a:lnTo>
                  <a:lnTo>
                    <a:pt x="24022" y="22800"/>
                  </a:lnTo>
                  <a:lnTo>
                    <a:pt x="30205" y="17428"/>
                  </a:lnTo>
                  <a:lnTo>
                    <a:pt x="39771" y="17765"/>
                  </a:lnTo>
                  <a:lnTo>
                    <a:pt x="42228" y="13513"/>
                  </a:lnTo>
                  <a:lnTo>
                    <a:pt x="45489" y="12663"/>
                  </a:lnTo>
                  <a:lnTo>
                    <a:pt x="58539" y="13175"/>
                  </a:lnTo>
                  <a:lnTo>
                    <a:pt x="71844" y="6323"/>
                  </a:lnTo>
                  <a:lnTo>
                    <a:pt x="85145" y="14580"/>
                  </a:lnTo>
                  <a:lnTo>
                    <a:pt x="100824" y="12044"/>
                  </a:lnTo>
                  <a:lnTo>
                    <a:pt x="99583" y="0"/>
                  </a:lnTo>
                  <a:lnTo>
                    <a:pt x="108876" y="6262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5" name="Polygon form 219"/>
            <p:cNvSpPr/>
            <p:nvPr/>
          </p:nvSpPr>
          <p:spPr>
            <a:xfrm>
              <a:off x="4387497" y="3182006"/>
              <a:ext cx="50318" cy="18743"/>
            </a:xfrm>
            <a:custGeom>
              <a:avLst/>
              <a:gdLst/>
              <a:ahLst/>
              <a:cxnLst/>
              <a:rect l="0" t="0" r="0" b="0"/>
              <a:pathLst>
                <a:path w="50318" h="18743">
                  <a:moveTo>
                    <a:pt x="2431" y="0"/>
                  </a:moveTo>
                  <a:lnTo>
                    <a:pt x="13086" y="8021"/>
                  </a:lnTo>
                  <a:lnTo>
                    <a:pt x="27076" y="6456"/>
                  </a:lnTo>
                  <a:lnTo>
                    <a:pt x="40740" y="7988"/>
                  </a:lnTo>
                  <a:lnTo>
                    <a:pt x="40712" y="12204"/>
                  </a:lnTo>
                  <a:lnTo>
                    <a:pt x="50318" y="9163"/>
                  </a:lnTo>
                  <a:lnTo>
                    <a:pt x="48754" y="16332"/>
                  </a:lnTo>
                  <a:lnTo>
                    <a:pt x="22773" y="18743"/>
                  </a:lnTo>
                  <a:lnTo>
                    <a:pt x="22585" y="14750"/>
                  </a:lnTo>
                  <a:lnTo>
                    <a:pt x="0" y="10320"/>
                  </a:lnTo>
                  <a:lnTo>
                    <a:pt x="2431" y="0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6" name="Polygon form 220"/>
            <p:cNvSpPr/>
            <p:nvPr/>
          </p:nvSpPr>
          <p:spPr>
            <a:xfrm>
              <a:off x="3154095" y="2025224"/>
              <a:ext cx="680457" cy="560405"/>
            </a:xfrm>
            <a:custGeom>
              <a:avLst/>
              <a:gdLst/>
              <a:ahLst/>
              <a:cxnLst/>
              <a:rect l="0" t="0" r="0" b="0"/>
              <a:pathLst>
                <a:path w="680457" h="560405">
                  <a:moveTo>
                    <a:pt x="344098" y="21530"/>
                  </a:moveTo>
                  <a:lnTo>
                    <a:pt x="384219" y="8296"/>
                  </a:lnTo>
                  <a:lnTo>
                    <a:pt x="417578" y="10107"/>
                  </a:lnTo>
                  <a:lnTo>
                    <a:pt x="433945" y="1639"/>
                  </a:lnTo>
                  <a:lnTo>
                    <a:pt x="468781" y="0"/>
                  </a:lnTo>
                  <a:lnTo>
                    <a:pt x="544341" y="4209"/>
                  </a:lnTo>
                  <a:lnTo>
                    <a:pt x="599958" y="23977"/>
                  </a:lnTo>
                  <a:lnTo>
                    <a:pt x="579288" y="32987"/>
                  </a:lnTo>
                  <a:lnTo>
                    <a:pt x="540828" y="33503"/>
                  </a:lnTo>
                  <a:lnTo>
                    <a:pt x="486338" y="34933"/>
                  </a:lnTo>
                  <a:lnTo>
                    <a:pt x="489814" y="39278"/>
                  </a:lnTo>
                  <a:lnTo>
                    <a:pt x="526193" y="37259"/>
                  </a:lnTo>
                  <a:lnTo>
                    <a:pt x="554009" y="45977"/>
                  </a:lnTo>
                  <a:lnTo>
                    <a:pt x="575597" y="38915"/>
                  </a:lnTo>
                  <a:lnTo>
                    <a:pt x="581762" y="47627"/>
                  </a:lnTo>
                  <a:lnTo>
                    <a:pt x="566943" y="61425"/>
                  </a:lnTo>
                  <a:lnTo>
                    <a:pt x="595266" y="52852"/>
                  </a:lnTo>
                  <a:lnTo>
                    <a:pt x="646535" y="44068"/>
                  </a:lnTo>
                  <a:lnTo>
                    <a:pt x="676176" y="48984"/>
                  </a:lnTo>
                  <a:lnTo>
                    <a:pt x="680457" y="59318"/>
                  </a:lnTo>
                  <a:lnTo>
                    <a:pt x="635388" y="76065"/>
                  </a:lnTo>
                  <a:lnTo>
                    <a:pt x="628435" y="81535"/>
                  </a:lnTo>
                  <a:lnTo>
                    <a:pt x="593859" y="85287"/>
                  </a:lnTo>
                  <a:lnTo>
                    <a:pt x="618118" y="86742"/>
                  </a:lnTo>
                  <a:lnTo>
                    <a:pt x="602095" y="104117"/>
                  </a:lnTo>
                  <a:lnTo>
                    <a:pt x="590094" y="119594"/>
                  </a:lnTo>
                  <a:lnTo>
                    <a:pt x="584847" y="146344"/>
                  </a:lnTo>
                  <a:lnTo>
                    <a:pt x="595305" y="162233"/>
                  </a:lnTo>
                  <a:lnTo>
                    <a:pt x="577304" y="162974"/>
                  </a:lnTo>
                  <a:lnTo>
                    <a:pt x="556866" y="170288"/>
                  </a:lnTo>
                  <a:lnTo>
                    <a:pt x="575458" y="183356"/>
                  </a:lnTo>
                  <a:lnTo>
                    <a:pt x="574155" y="203833"/>
                  </a:lnTo>
                  <a:lnTo>
                    <a:pt x="561068" y="205863"/>
                  </a:lnTo>
                  <a:lnTo>
                    <a:pt x="572442" y="226794"/>
                  </a:lnTo>
                  <a:lnTo>
                    <a:pt x="545342" y="228093"/>
                  </a:lnTo>
                  <a:lnTo>
                    <a:pt x="557374" y="238105"/>
                  </a:lnTo>
                  <a:lnTo>
                    <a:pt x="551694" y="246526"/>
                  </a:lnTo>
                  <a:lnTo>
                    <a:pt x="533667" y="249956"/>
                  </a:lnTo>
                  <a:lnTo>
                    <a:pt x="516572" y="249716"/>
                  </a:lnTo>
                  <a:lnTo>
                    <a:pt x="528471" y="266284"/>
                  </a:lnTo>
                  <a:lnTo>
                    <a:pt x="526397" y="276994"/>
                  </a:lnTo>
                  <a:lnTo>
                    <a:pt x="503915" y="266584"/>
                  </a:lnTo>
                  <a:lnTo>
                    <a:pt x="496029" y="272891"/>
                  </a:lnTo>
                  <a:lnTo>
                    <a:pt x="511546" y="279230"/>
                  </a:lnTo>
                  <a:lnTo>
                    <a:pt x="524952" y="294234"/>
                  </a:lnTo>
                  <a:lnTo>
                    <a:pt x="525913" y="313696"/>
                  </a:lnTo>
                  <a:lnTo>
                    <a:pt x="502030" y="317908"/>
                  </a:lnTo>
                  <a:lnTo>
                    <a:pt x="494137" y="308443"/>
                  </a:lnTo>
                  <a:lnTo>
                    <a:pt x="481545" y="294313"/>
                  </a:lnTo>
                  <a:lnTo>
                    <a:pt x="482121" y="310718"/>
                  </a:lnTo>
                  <a:lnTo>
                    <a:pt x="464237" y="323043"/>
                  </a:lnTo>
                  <a:lnTo>
                    <a:pt x="498093" y="324764"/>
                  </a:lnTo>
                  <a:lnTo>
                    <a:pt x="515678" y="326413"/>
                  </a:lnTo>
                  <a:lnTo>
                    <a:pt x="476305" y="346680"/>
                  </a:lnTo>
                  <a:lnTo>
                    <a:pt x="436040" y="364856"/>
                  </a:lnTo>
                  <a:lnTo>
                    <a:pt x="394994" y="372215"/>
                  </a:lnTo>
                  <a:lnTo>
                    <a:pt x="380258" y="371936"/>
                  </a:lnTo>
                  <a:lnTo>
                    <a:pt x="363874" y="380820"/>
                  </a:lnTo>
                  <a:lnTo>
                    <a:pt x="337935" y="405656"/>
                  </a:lnTo>
                  <a:lnTo>
                    <a:pt x="303624" y="421625"/>
                  </a:lnTo>
                  <a:lnTo>
                    <a:pt x="293837" y="422324"/>
                  </a:lnTo>
                  <a:lnTo>
                    <a:pt x="273708" y="427642"/>
                  </a:lnTo>
                  <a:lnTo>
                    <a:pt x="252105" y="432602"/>
                  </a:lnTo>
                  <a:lnTo>
                    <a:pt x="235409" y="447050"/>
                  </a:lnTo>
                  <a:lnTo>
                    <a:pt x="229772" y="463878"/>
                  </a:lnTo>
                  <a:lnTo>
                    <a:pt x="217575" y="479407"/>
                  </a:lnTo>
                  <a:lnTo>
                    <a:pt x="188125" y="497819"/>
                  </a:lnTo>
                  <a:lnTo>
                    <a:pt x="187851" y="516810"/>
                  </a:lnTo>
                  <a:lnTo>
                    <a:pt x="175007" y="536468"/>
                  </a:lnTo>
                  <a:lnTo>
                    <a:pt x="160094" y="559694"/>
                  </a:lnTo>
                  <a:lnTo>
                    <a:pt x="138815" y="560405"/>
                  </a:lnTo>
                  <a:lnTo>
                    <a:pt x="123641" y="539942"/>
                  </a:lnTo>
                  <a:lnTo>
                    <a:pt x="94493" y="538669"/>
                  </a:lnTo>
                  <a:lnTo>
                    <a:pt x="85146" y="524914"/>
                  </a:lnTo>
                  <a:lnTo>
                    <a:pt x="84298" y="501061"/>
                  </a:lnTo>
                  <a:lnTo>
                    <a:pt x="71436" y="470180"/>
                  </a:lnTo>
                  <a:lnTo>
                    <a:pt x="70738" y="454259"/>
                  </a:lnTo>
                  <a:lnTo>
                    <a:pt x="77862" y="432674"/>
                  </a:lnTo>
                  <a:lnTo>
                    <a:pt x="68538" y="409760"/>
                  </a:lnTo>
                  <a:lnTo>
                    <a:pt x="81241" y="392385"/>
                  </a:lnTo>
                  <a:lnTo>
                    <a:pt x="76132" y="383566"/>
                  </a:lnTo>
                  <a:lnTo>
                    <a:pt x="101980" y="356300"/>
                  </a:lnTo>
                  <a:lnTo>
                    <a:pt x="125681" y="348304"/>
                  </a:lnTo>
                  <a:lnTo>
                    <a:pt x="135307" y="338559"/>
                  </a:lnTo>
                  <a:lnTo>
                    <a:pt x="146451" y="320065"/>
                  </a:lnTo>
                  <a:lnTo>
                    <a:pt x="127924" y="327863"/>
                  </a:lnTo>
                  <a:lnTo>
                    <a:pt x="119274" y="331096"/>
                  </a:lnTo>
                  <a:lnTo>
                    <a:pt x="106101" y="333971"/>
                  </a:lnTo>
                  <a:lnTo>
                    <a:pt x="94066" y="325488"/>
                  </a:lnTo>
                  <a:lnTo>
                    <a:pt x="101168" y="309311"/>
                  </a:lnTo>
                  <a:lnTo>
                    <a:pt x="112387" y="296908"/>
                  </a:lnTo>
                  <a:lnTo>
                    <a:pt x="124207" y="297090"/>
                  </a:lnTo>
                  <a:lnTo>
                    <a:pt x="146906" y="304537"/>
                  </a:lnTo>
                  <a:lnTo>
                    <a:pt x="132539" y="288506"/>
                  </a:lnTo>
                  <a:lnTo>
                    <a:pt x="125440" y="279888"/>
                  </a:lnTo>
                  <a:lnTo>
                    <a:pt x="111388" y="282662"/>
                  </a:lnTo>
                  <a:lnTo>
                    <a:pt x="104080" y="276313"/>
                  </a:lnTo>
                  <a:lnTo>
                    <a:pt x="129282" y="254880"/>
                  </a:lnTo>
                  <a:lnTo>
                    <a:pt x="126550" y="245740"/>
                  </a:lnTo>
                  <a:lnTo>
                    <a:pt x="125844" y="228985"/>
                  </a:lnTo>
                  <a:lnTo>
                    <a:pt x="125665" y="203350"/>
                  </a:lnTo>
                  <a:lnTo>
                    <a:pt x="116206" y="193544"/>
                  </a:lnTo>
                  <a:lnTo>
                    <a:pt x="122174" y="183722"/>
                  </a:lnTo>
                  <a:lnTo>
                    <a:pt x="100083" y="168600"/>
                  </a:lnTo>
                  <a:lnTo>
                    <a:pt x="77265" y="165751"/>
                  </a:lnTo>
                  <a:lnTo>
                    <a:pt x="46620" y="165190"/>
                  </a:lnTo>
                  <a:lnTo>
                    <a:pt x="18074" y="165468"/>
                  </a:lnTo>
                  <a:lnTo>
                    <a:pt x="10421" y="157404"/>
                  </a:lnTo>
                  <a:lnTo>
                    <a:pt x="2024" y="141858"/>
                  </a:lnTo>
                  <a:lnTo>
                    <a:pt x="36117" y="136118"/>
                  </a:lnTo>
                  <a:lnTo>
                    <a:pt x="58963" y="136009"/>
                  </a:lnTo>
                  <a:lnTo>
                    <a:pt x="16909" y="127628"/>
                  </a:lnTo>
                  <a:lnTo>
                    <a:pt x="0" y="116974"/>
                  </a:lnTo>
                  <a:lnTo>
                    <a:pt x="8560" y="108163"/>
                  </a:lnTo>
                  <a:lnTo>
                    <a:pt x="57156" y="99168"/>
                  </a:lnTo>
                  <a:lnTo>
                    <a:pt x="103827" y="89920"/>
                  </a:lnTo>
                  <a:lnTo>
                    <a:pt x="113984" y="81716"/>
                  </a:lnTo>
                  <a:lnTo>
                    <a:pt x="92370" y="72223"/>
                  </a:lnTo>
                  <a:lnTo>
                    <a:pt x="108279" y="63480"/>
                  </a:lnTo>
                  <a:lnTo>
                    <a:pt x="155245" y="48903"/>
                  </a:lnTo>
                  <a:lnTo>
                    <a:pt x="171605" y="47004"/>
                  </a:lnTo>
                  <a:lnTo>
                    <a:pt x="174974" y="36503"/>
                  </a:lnTo>
                  <a:lnTo>
                    <a:pt x="202704" y="31291"/>
                  </a:lnTo>
                  <a:lnTo>
                    <a:pt x="235446" y="28695"/>
                  </a:lnTo>
                  <a:lnTo>
                    <a:pt x="265807" y="29462"/>
                  </a:lnTo>
                  <a:lnTo>
                    <a:pt x="272056" y="37051"/>
                  </a:lnTo>
                  <a:lnTo>
                    <a:pt x="306030" y="24987"/>
                  </a:lnTo>
                  <a:lnTo>
                    <a:pt x="324533" y="34411"/>
                  </a:lnTo>
                  <a:lnTo>
                    <a:pt x="337469" y="36649"/>
                  </a:lnTo>
                  <a:lnTo>
                    <a:pt x="354208" y="44864"/>
                  </a:lnTo>
                  <a:lnTo>
                    <a:pt x="337222" y="31545"/>
                  </a:lnTo>
                  <a:lnTo>
                    <a:pt x="344098" y="2153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7" name="Polygon form 221"/>
            <p:cNvSpPr/>
            <p:nvPr/>
          </p:nvSpPr>
          <p:spPr>
            <a:xfrm>
              <a:off x="2165800" y="3592621"/>
              <a:ext cx="81932" cy="104066"/>
            </a:xfrm>
            <a:custGeom>
              <a:avLst/>
              <a:gdLst/>
              <a:ahLst/>
              <a:cxnLst/>
              <a:rect l="0" t="0" r="0" b="0"/>
              <a:pathLst>
                <a:path w="81932" h="104066">
                  <a:moveTo>
                    <a:pt x="38629" y="104066"/>
                  </a:moveTo>
                  <a:lnTo>
                    <a:pt x="29240" y="99412"/>
                  </a:lnTo>
                  <a:lnTo>
                    <a:pt x="17179" y="98678"/>
                  </a:lnTo>
                  <a:lnTo>
                    <a:pt x="8979" y="93428"/>
                  </a:lnTo>
                  <a:lnTo>
                    <a:pt x="0" y="82682"/>
                  </a:lnTo>
                  <a:lnTo>
                    <a:pt x="1539" y="75282"/>
                  </a:lnTo>
                  <a:lnTo>
                    <a:pt x="4659" y="69372"/>
                  </a:lnTo>
                  <a:lnTo>
                    <a:pt x="2612" y="64549"/>
                  </a:lnTo>
                  <a:lnTo>
                    <a:pt x="15092" y="44064"/>
                  </a:lnTo>
                  <a:lnTo>
                    <a:pt x="39916" y="44639"/>
                  </a:lnTo>
                  <a:lnTo>
                    <a:pt x="41757" y="36011"/>
                  </a:lnTo>
                  <a:lnTo>
                    <a:pt x="38871" y="34388"/>
                  </a:lnTo>
                  <a:lnTo>
                    <a:pt x="37606" y="28831"/>
                  </a:lnTo>
                  <a:lnTo>
                    <a:pt x="31421" y="22773"/>
                  </a:lnTo>
                  <a:lnTo>
                    <a:pt x="25648" y="14101"/>
                  </a:lnTo>
                  <a:lnTo>
                    <a:pt x="34362" y="14283"/>
                  </a:lnTo>
                  <a:lnTo>
                    <a:pt x="36799" y="0"/>
                  </a:lnTo>
                  <a:lnTo>
                    <a:pt x="54768" y="474"/>
                  </a:lnTo>
                  <a:lnTo>
                    <a:pt x="72516" y="1259"/>
                  </a:lnTo>
                  <a:lnTo>
                    <a:pt x="69061" y="21329"/>
                  </a:lnTo>
                  <a:lnTo>
                    <a:pt x="63102" y="49883"/>
                  </a:lnTo>
                  <a:lnTo>
                    <a:pt x="68878" y="50020"/>
                  </a:lnTo>
                  <a:lnTo>
                    <a:pt x="74506" y="54760"/>
                  </a:lnTo>
                  <a:lnTo>
                    <a:pt x="76733" y="51028"/>
                  </a:lnTo>
                  <a:lnTo>
                    <a:pt x="81932" y="54401"/>
                  </a:lnTo>
                  <a:lnTo>
                    <a:pt x="71704" y="63846"/>
                  </a:lnTo>
                  <a:lnTo>
                    <a:pt x="61502" y="70716"/>
                  </a:lnTo>
                  <a:lnTo>
                    <a:pt x="59449" y="75555"/>
                  </a:lnTo>
                  <a:lnTo>
                    <a:pt x="60301" y="80567"/>
                  </a:lnTo>
                  <a:lnTo>
                    <a:pt x="55384" y="86912"/>
                  </a:lnTo>
                  <a:lnTo>
                    <a:pt x="50628" y="88369"/>
                  </a:lnTo>
                  <a:lnTo>
                    <a:pt x="51255" y="91380"/>
                  </a:lnTo>
                  <a:lnTo>
                    <a:pt x="47231" y="94103"/>
                  </a:lnTo>
                  <a:lnTo>
                    <a:pt x="39719" y="100356"/>
                  </a:lnTo>
                  <a:lnTo>
                    <a:pt x="38629" y="10406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8" name="Polygon form 222"/>
            <p:cNvSpPr/>
            <p:nvPr/>
          </p:nvSpPr>
          <p:spPr>
            <a:xfrm>
              <a:off x="2750732" y="3839563"/>
              <a:ext cx="93636" cy="175266"/>
            </a:xfrm>
            <a:custGeom>
              <a:avLst/>
              <a:gdLst/>
              <a:ahLst/>
              <a:cxnLst/>
              <a:rect l="0" t="0" r="0" b="0"/>
              <a:pathLst>
                <a:path w="93636" h="175266">
                  <a:moveTo>
                    <a:pt x="35157" y="0"/>
                  </a:moveTo>
                  <a:lnTo>
                    <a:pt x="47603" y="9179"/>
                  </a:lnTo>
                  <a:lnTo>
                    <a:pt x="59020" y="25337"/>
                  </a:lnTo>
                  <a:lnTo>
                    <a:pt x="59030" y="38037"/>
                  </a:lnTo>
                  <a:lnTo>
                    <a:pt x="66420" y="38669"/>
                  </a:lnTo>
                  <a:lnTo>
                    <a:pt x="76497" y="50758"/>
                  </a:lnTo>
                  <a:lnTo>
                    <a:pt x="83959" y="59380"/>
                  </a:lnTo>
                  <a:lnTo>
                    <a:pt x="80090" y="81526"/>
                  </a:lnTo>
                  <a:lnTo>
                    <a:pt x="67938" y="87901"/>
                  </a:lnTo>
                  <a:lnTo>
                    <a:pt x="68841" y="93719"/>
                  </a:lnTo>
                  <a:lnTo>
                    <a:pt x="64876" y="106422"/>
                  </a:lnTo>
                  <a:lnTo>
                    <a:pt x="73221" y="124354"/>
                  </a:lnTo>
                  <a:lnTo>
                    <a:pt x="79536" y="124403"/>
                  </a:lnTo>
                  <a:lnTo>
                    <a:pt x="81877" y="138321"/>
                  </a:lnTo>
                  <a:lnTo>
                    <a:pt x="93636" y="159763"/>
                  </a:lnTo>
                  <a:lnTo>
                    <a:pt x="88824" y="160636"/>
                  </a:lnTo>
                  <a:lnTo>
                    <a:pt x="77931" y="158527"/>
                  </a:lnTo>
                  <a:lnTo>
                    <a:pt x="71444" y="165070"/>
                  </a:lnTo>
                  <a:lnTo>
                    <a:pt x="62472" y="169381"/>
                  </a:lnTo>
                  <a:lnTo>
                    <a:pt x="56224" y="170438"/>
                  </a:lnTo>
                  <a:lnTo>
                    <a:pt x="54003" y="175266"/>
                  </a:lnTo>
                  <a:lnTo>
                    <a:pt x="44324" y="174030"/>
                  </a:lnTo>
                  <a:lnTo>
                    <a:pt x="32291" y="162432"/>
                  </a:lnTo>
                  <a:lnTo>
                    <a:pt x="31002" y="151005"/>
                  </a:lnTo>
                  <a:lnTo>
                    <a:pt x="26144" y="138510"/>
                  </a:lnTo>
                  <a:lnTo>
                    <a:pt x="29695" y="117502"/>
                  </a:lnTo>
                  <a:lnTo>
                    <a:pt x="35367" y="108826"/>
                  </a:lnTo>
                  <a:lnTo>
                    <a:pt x="31140" y="97336"/>
                  </a:lnTo>
                  <a:lnTo>
                    <a:pt x="24471" y="93566"/>
                  </a:lnTo>
                  <a:lnTo>
                    <a:pt x="27356" y="82737"/>
                  </a:lnTo>
                  <a:lnTo>
                    <a:pt x="22951" y="77024"/>
                  </a:lnTo>
                  <a:lnTo>
                    <a:pt x="12671" y="78062"/>
                  </a:lnTo>
                  <a:lnTo>
                    <a:pt x="0" y="59237"/>
                  </a:lnTo>
                  <a:lnTo>
                    <a:pt x="5596" y="52468"/>
                  </a:lnTo>
                  <a:lnTo>
                    <a:pt x="5669" y="41055"/>
                  </a:lnTo>
                  <a:lnTo>
                    <a:pt x="17947" y="37173"/>
                  </a:lnTo>
                  <a:lnTo>
                    <a:pt x="23033" y="32581"/>
                  </a:lnTo>
                  <a:lnTo>
                    <a:pt x="16714" y="23368"/>
                  </a:lnTo>
                  <a:lnTo>
                    <a:pt x="18860" y="14377"/>
                  </a:lnTo>
                  <a:lnTo>
                    <a:pt x="35157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9" name="Polygon form 223"/>
            <p:cNvSpPr/>
            <p:nvPr/>
          </p:nvSpPr>
          <p:spPr>
            <a:xfrm>
              <a:off x="2221184" y="3641054"/>
              <a:ext cx="122375" cy="75809"/>
            </a:xfrm>
            <a:custGeom>
              <a:avLst/>
              <a:gdLst/>
              <a:ahLst/>
              <a:cxnLst/>
              <a:rect l="0" t="0" r="0" b="0"/>
              <a:pathLst>
                <a:path w="122375" h="75809">
                  <a:moveTo>
                    <a:pt x="34946" y="75809"/>
                  </a:moveTo>
                  <a:lnTo>
                    <a:pt x="32541" y="67819"/>
                  </a:lnTo>
                  <a:lnTo>
                    <a:pt x="26901" y="65495"/>
                  </a:lnTo>
                  <a:lnTo>
                    <a:pt x="29531" y="55379"/>
                  </a:lnTo>
                  <a:lnTo>
                    <a:pt x="27238" y="52580"/>
                  </a:lnTo>
                  <a:lnTo>
                    <a:pt x="23471" y="50687"/>
                  </a:lnTo>
                  <a:lnTo>
                    <a:pt x="14552" y="53519"/>
                  </a:lnTo>
                  <a:lnTo>
                    <a:pt x="14272" y="50091"/>
                  </a:lnTo>
                  <a:lnTo>
                    <a:pt x="8942" y="45896"/>
                  </a:lnTo>
                  <a:lnTo>
                    <a:pt x="5435" y="40743"/>
                  </a:lnTo>
                  <a:lnTo>
                    <a:pt x="0" y="38479"/>
                  </a:lnTo>
                  <a:lnTo>
                    <a:pt x="4917" y="32134"/>
                  </a:lnTo>
                  <a:lnTo>
                    <a:pt x="4065" y="27121"/>
                  </a:lnTo>
                  <a:lnTo>
                    <a:pt x="6118" y="22283"/>
                  </a:lnTo>
                  <a:lnTo>
                    <a:pt x="16320" y="15413"/>
                  </a:lnTo>
                  <a:lnTo>
                    <a:pt x="26548" y="5968"/>
                  </a:lnTo>
                  <a:lnTo>
                    <a:pt x="28414" y="7006"/>
                  </a:lnTo>
                  <a:lnTo>
                    <a:pt x="33312" y="2662"/>
                  </a:lnTo>
                  <a:lnTo>
                    <a:pt x="38902" y="2436"/>
                  </a:lnTo>
                  <a:lnTo>
                    <a:pt x="40395" y="4542"/>
                  </a:lnTo>
                  <a:lnTo>
                    <a:pt x="43581" y="3359"/>
                  </a:lnTo>
                  <a:lnTo>
                    <a:pt x="52240" y="5860"/>
                  </a:lnTo>
                  <a:lnTo>
                    <a:pt x="61283" y="5416"/>
                  </a:lnTo>
                  <a:lnTo>
                    <a:pt x="67912" y="2772"/>
                  </a:lnTo>
                  <a:lnTo>
                    <a:pt x="70592" y="0"/>
                  </a:lnTo>
                  <a:lnTo>
                    <a:pt x="76567" y="1456"/>
                  </a:lnTo>
                  <a:lnTo>
                    <a:pt x="80952" y="3281"/>
                  </a:lnTo>
                  <a:lnTo>
                    <a:pt x="86098" y="2811"/>
                  </a:lnTo>
                  <a:lnTo>
                    <a:pt x="90257" y="714"/>
                  </a:lnTo>
                  <a:lnTo>
                    <a:pt x="98598" y="4421"/>
                  </a:lnTo>
                  <a:lnTo>
                    <a:pt x="101592" y="5049"/>
                  </a:lnTo>
                  <a:lnTo>
                    <a:pt x="106842" y="9898"/>
                  </a:lnTo>
                  <a:lnTo>
                    <a:pt x="111666" y="15674"/>
                  </a:lnTo>
                  <a:lnTo>
                    <a:pt x="118191" y="19691"/>
                  </a:lnTo>
                  <a:lnTo>
                    <a:pt x="122375" y="26731"/>
                  </a:lnTo>
                  <a:lnTo>
                    <a:pt x="115794" y="26071"/>
                  </a:lnTo>
                  <a:lnTo>
                    <a:pt x="112653" y="29443"/>
                  </a:lnTo>
                  <a:lnTo>
                    <a:pt x="105486" y="32589"/>
                  </a:lnTo>
                  <a:lnTo>
                    <a:pt x="100581" y="32499"/>
                  </a:lnTo>
                  <a:lnTo>
                    <a:pt x="95872" y="35612"/>
                  </a:lnTo>
                  <a:lnTo>
                    <a:pt x="92134" y="34388"/>
                  </a:lnTo>
                  <a:lnTo>
                    <a:pt x="89333" y="30461"/>
                  </a:lnTo>
                  <a:lnTo>
                    <a:pt x="87209" y="31150"/>
                  </a:lnTo>
                  <a:lnTo>
                    <a:pt x="83926" y="37125"/>
                  </a:lnTo>
                  <a:lnTo>
                    <a:pt x="82091" y="36866"/>
                  </a:lnTo>
                  <a:lnTo>
                    <a:pt x="81094" y="42055"/>
                  </a:lnTo>
                  <a:lnTo>
                    <a:pt x="73423" y="48862"/>
                  </a:lnTo>
                  <a:lnTo>
                    <a:pt x="69462" y="51791"/>
                  </a:lnTo>
                  <a:lnTo>
                    <a:pt x="67073" y="54882"/>
                  </a:lnTo>
                  <a:lnTo>
                    <a:pt x="61983" y="49653"/>
                  </a:lnTo>
                  <a:lnTo>
                    <a:pt x="56933" y="56309"/>
                  </a:lnTo>
                  <a:lnTo>
                    <a:pt x="52900" y="56043"/>
                  </a:lnTo>
                  <a:lnTo>
                    <a:pt x="48267" y="56545"/>
                  </a:lnTo>
                  <a:lnTo>
                    <a:pt x="47144" y="68993"/>
                  </a:lnTo>
                  <a:lnTo>
                    <a:pt x="44260" y="69159"/>
                  </a:lnTo>
                  <a:lnTo>
                    <a:pt x="41126" y="74890"/>
                  </a:lnTo>
                  <a:lnTo>
                    <a:pt x="34946" y="7580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0" name="Polygon form 224"/>
            <p:cNvSpPr/>
            <p:nvPr/>
          </p:nvSpPr>
          <p:spPr>
            <a:xfrm>
              <a:off x="4194038" y="2922662"/>
              <a:ext cx="98104" cy="96782"/>
            </a:xfrm>
            <a:custGeom>
              <a:avLst/>
              <a:gdLst/>
              <a:ahLst/>
              <a:cxnLst/>
              <a:rect l="0" t="0" r="0" b="0"/>
              <a:pathLst>
                <a:path w="98104" h="96782">
                  <a:moveTo>
                    <a:pt x="86969" y="13901"/>
                  </a:moveTo>
                  <a:lnTo>
                    <a:pt x="92010" y="23202"/>
                  </a:lnTo>
                  <a:lnTo>
                    <a:pt x="98104" y="30015"/>
                  </a:lnTo>
                  <a:lnTo>
                    <a:pt x="92383" y="39185"/>
                  </a:lnTo>
                  <a:lnTo>
                    <a:pt x="84134" y="33936"/>
                  </a:lnTo>
                  <a:lnTo>
                    <a:pt x="72326" y="34414"/>
                  </a:lnTo>
                  <a:lnTo>
                    <a:pt x="57264" y="30575"/>
                  </a:lnTo>
                  <a:lnTo>
                    <a:pt x="49317" y="31199"/>
                  </a:lnTo>
                  <a:lnTo>
                    <a:pt x="46016" y="36249"/>
                  </a:lnTo>
                  <a:lnTo>
                    <a:pt x="39426" y="30770"/>
                  </a:lnTo>
                  <a:lnTo>
                    <a:pt x="36632" y="40828"/>
                  </a:lnTo>
                  <a:lnTo>
                    <a:pt x="45937" y="52027"/>
                  </a:lnTo>
                  <a:lnTo>
                    <a:pt x="50269" y="59469"/>
                  </a:lnTo>
                  <a:lnTo>
                    <a:pt x="58937" y="68402"/>
                  </a:lnTo>
                  <a:lnTo>
                    <a:pt x="65973" y="73674"/>
                  </a:lnTo>
                  <a:lnTo>
                    <a:pt x="73359" y="83689"/>
                  </a:lnTo>
                  <a:lnTo>
                    <a:pt x="89526" y="92654"/>
                  </a:lnTo>
                  <a:lnTo>
                    <a:pt x="87965" y="96782"/>
                  </a:lnTo>
                  <a:lnTo>
                    <a:pt x="70851" y="88033"/>
                  </a:lnTo>
                  <a:lnTo>
                    <a:pt x="60072" y="79451"/>
                  </a:lnTo>
                  <a:lnTo>
                    <a:pt x="43658" y="72442"/>
                  </a:lnTo>
                  <a:lnTo>
                    <a:pt x="27794" y="54821"/>
                  </a:lnTo>
                  <a:lnTo>
                    <a:pt x="31135" y="52983"/>
                  </a:lnTo>
                  <a:lnTo>
                    <a:pt x="22538" y="42908"/>
                  </a:lnTo>
                  <a:lnTo>
                    <a:pt x="21613" y="34763"/>
                  </a:lnTo>
                  <a:lnTo>
                    <a:pt x="10329" y="31062"/>
                  </a:lnTo>
                  <a:lnTo>
                    <a:pt x="5810" y="41530"/>
                  </a:lnTo>
                  <a:lnTo>
                    <a:pt x="192" y="33495"/>
                  </a:lnTo>
                  <a:lnTo>
                    <a:pt x="0" y="25111"/>
                  </a:lnTo>
                  <a:lnTo>
                    <a:pt x="582" y="24715"/>
                  </a:lnTo>
                  <a:lnTo>
                    <a:pt x="12544" y="25428"/>
                  </a:lnTo>
                  <a:lnTo>
                    <a:pt x="15372" y="21324"/>
                  </a:lnTo>
                  <a:lnTo>
                    <a:pt x="21473" y="25207"/>
                  </a:lnTo>
                  <a:lnTo>
                    <a:pt x="28212" y="25607"/>
                  </a:lnTo>
                  <a:lnTo>
                    <a:pt x="27625" y="18862"/>
                  </a:lnTo>
                  <a:lnTo>
                    <a:pt x="33353" y="16329"/>
                  </a:lnTo>
                  <a:lnTo>
                    <a:pt x="34221" y="6561"/>
                  </a:lnTo>
                  <a:lnTo>
                    <a:pt x="47193" y="0"/>
                  </a:lnTo>
                  <a:lnTo>
                    <a:pt x="52837" y="2911"/>
                  </a:lnTo>
                  <a:lnTo>
                    <a:pt x="66457" y="13116"/>
                  </a:lnTo>
                  <a:lnTo>
                    <a:pt x="80948" y="17588"/>
                  </a:lnTo>
                  <a:lnTo>
                    <a:pt x="86969" y="13901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1" name="Polygon form 225"/>
            <p:cNvSpPr/>
            <p:nvPr/>
          </p:nvSpPr>
          <p:spPr>
            <a:xfrm>
              <a:off x="2523066" y="3549119"/>
              <a:ext cx="57760" cy="47214"/>
            </a:xfrm>
            <a:custGeom>
              <a:avLst/>
              <a:gdLst/>
              <a:ahLst/>
              <a:cxnLst/>
              <a:rect l="0" t="0" r="0" b="0"/>
              <a:pathLst>
                <a:path w="57760" h="47214">
                  <a:moveTo>
                    <a:pt x="30189" y="0"/>
                  </a:moveTo>
                  <a:lnTo>
                    <a:pt x="41716" y="1386"/>
                  </a:lnTo>
                  <a:lnTo>
                    <a:pt x="57760" y="5693"/>
                  </a:lnTo>
                  <a:lnTo>
                    <a:pt x="57455" y="19274"/>
                  </a:lnTo>
                  <a:lnTo>
                    <a:pt x="54618" y="28800"/>
                  </a:lnTo>
                  <a:lnTo>
                    <a:pt x="49336" y="32886"/>
                  </a:lnTo>
                  <a:lnTo>
                    <a:pt x="53250" y="40465"/>
                  </a:lnTo>
                  <a:lnTo>
                    <a:pt x="51929" y="47214"/>
                  </a:lnTo>
                  <a:lnTo>
                    <a:pt x="39712" y="42702"/>
                  </a:lnTo>
                  <a:lnTo>
                    <a:pt x="30382" y="44226"/>
                  </a:lnTo>
                  <a:lnTo>
                    <a:pt x="18881" y="42160"/>
                  </a:lnTo>
                  <a:lnTo>
                    <a:pt x="9213" y="46614"/>
                  </a:lnTo>
                  <a:lnTo>
                    <a:pt x="0" y="38609"/>
                  </a:lnTo>
                  <a:lnTo>
                    <a:pt x="2860" y="30612"/>
                  </a:lnTo>
                  <a:lnTo>
                    <a:pt x="20066" y="34485"/>
                  </a:lnTo>
                  <a:lnTo>
                    <a:pt x="34306" y="36817"/>
                  </a:lnTo>
                  <a:lnTo>
                    <a:pt x="42018" y="31433"/>
                  </a:lnTo>
                  <a:lnTo>
                    <a:pt x="34791" y="20448"/>
                  </a:lnTo>
                  <a:lnTo>
                    <a:pt x="36341" y="10944"/>
                  </a:lnTo>
                  <a:lnTo>
                    <a:pt x="24821" y="6769"/>
                  </a:lnTo>
                  <a:lnTo>
                    <a:pt x="30189" y="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2" name="Polygon form 226"/>
            <p:cNvSpPr/>
            <p:nvPr/>
          </p:nvSpPr>
          <p:spPr>
            <a:xfrm>
              <a:off x="4234376" y="2870556"/>
              <a:ext cx="106978" cy="69695"/>
            </a:xfrm>
            <a:custGeom>
              <a:avLst/>
              <a:gdLst/>
              <a:ahLst/>
              <a:cxnLst/>
              <a:rect l="0" t="0" r="0" b="0"/>
              <a:pathLst>
                <a:path w="106978" h="69695">
                  <a:moveTo>
                    <a:pt x="0" y="43759"/>
                  </a:moveTo>
                  <a:lnTo>
                    <a:pt x="4257" y="28156"/>
                  </a:lnTo>
                  <a:lnTo>
                    <a:pt x="543" y="22962"/>
                  </a:lnTo>
                  <a:lnTo>
                    <a:pt x="9997" y="22805"/>
                  </a:lnTo>
                  <a:lnTo>
                    <a:pt x="10371" y="12926"/>
                  </a:lnTo>
                  <a:lnTo>
                    <a:pt x="19471" y="19004"/>
                  </a:lnTo>
                  <a:lnTo>
                    <a:pt x="25906" y="21560"/>
                  </a:lnTo>
                  <a:lnTo>
                    <a:pt x="39699" y="18423"/>
                  </a:lnTo>
                  <a:lnTo>
                    <a:pt x="40558" y="13558"/>
                  </a:lnTo>
                  <a:lnTo>
                    <a:pt x="47136" y="12755"/>
                  </a:lnTo>
                  <a:lnTo>
                    <a:pt x="54888" y="8896"/>
                  </a:lnTo>
                  <a:lnTo>
                    <a:pt x="56860" y="10414"/>
                  </a:lnTo>
                  <a:lnTo>
                    <a:pt x="64381" y="7289"/>
                  </a:lnTo>
                  <a:lnTo>
                    <a:pt x="67665" y="1552"/>
                  </a:lnTo>
                  <a:lnTo>
                    <a:pt x="72962" y="0"/>
                  </a:lnTo>
                  <a:lnTo>
                    <a:pt x="91681" y="7069"/>
                  </a:lnTo>
                  <a:lnTo>
                    <a:pt x="94948" y="4544"/>
                  </a:lnTo>
                  <a:lnTo>
                    <a:pt x="105020" y="10967"/>
                  </a:lnTo>
                  <a:lnTo>
                    <a:pt x="106978" y="17422"/>
                  </a:lnTo>
                  <a:lnTo>
                    <a:pt x="97344" y="22648"/>
                  </a:lnTo>
                  <a:lnTo>
                    <a:pt x="91277" y="39146"/>
                  </a:lnTo>
                  <a:lnTo>
                    <a:pt x="82869" y="55673"/>
                  </a:lnTo>
                  <a:lnTo>
                    <a:pt x="69743" y="60418"/>
                  </a:lnTo>
                  <a:lnTo>
                    <a:pt x="59032" y="59492"/>
                  </a:lnTo>
                  <a:lnTo>
                    <a:pt x="46631" y="66008"/>
                  </a:lnTo>
                  <a:lnTo>
                    <a:pt x="40610" y="69695"/>
                  </a:lnTo>
                  <a:lnTo>
                    <a:pt x="26118" y="65223"/>
                  </a:lnTo>
                  <a:lnTo>
                    <a:pt x="12499" y="55018"/>
                  </a:lnTo>
                  <a:lnTo>
                    <a:pt x="6855" y="52107"/>
                  </a:lnTo>
                  <a:lnTo>
                    <a:pt x="2867" y="43995"/>
                  </a:lnTo>
                  <a:lnTo>
                    <a:pt x="0" y="43759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3" name="Polygon form 227"/>
            <p:cNvSpPr/>
            <p:nvPr/>
          </p:nvSpPr>
          <p:spPr>
            <a:xfrm>
              <a:off x="6111078" y="3931985"/>
              <a:ext cx="198169" cy="222568"/>
            </a:xfrm>
            <a:custGeom>
              <a:avLst/>
              <a:gdLst/>
              <a:ahLst/>
              <a:cxnLst/>
              <a:rect l="0" t="0" r="0" b="0"/>
              <a:pathLst>
                <a:path w="198169" h="222568">
                  <a:moveTo>
                    <a:pt x="175613" y="65605"/>
                  </a:moveTo>
                  <a:lnTo>
                    <a:pt x="198169" y="90124"/>
                  </a:lnTo>
                  <a:lnTo>
                    <a:pt x="174813" y="93305"/>
                  </a:lnTo>
                  <a:lnTo>
                    <a:pt x="168331" y="111404"/>
                  </a:lnTo>
                  <a:lnTo>
                    <a:pt x="169079" y="135445"/>
                  </a:lnTo>
                  <a:lnTo>
                    <a:pt x="149837" y="153524"/>
                  </a:lnTo>
                  <a:lnTo>
                    <a:pt x="148664" y="179894"/>
                  </a:lnTo>
                  <a:lnTo>
                    <a:pt x="139414" y="220312"/>
                  </a:lnTo>
                  <a:lnTo>
                    <a:pt x="136962" y="210877"/>
                  </a:lnTo>
                  <a:lnTo>
                    <a:pt x="113995" y="222568"/>
                  </a:lnTo>
                  <a:lnTo>
                    <a:pt x="106939" y="206368"/>
                  </a:lnTo>
                  <a:lnTo>
                    <a:pt x="92943" y="204768"/>
                  </a:lnTo>
                  <a:lnTo>
                    <a:pt x="83445" y="196256"/>
                  </a:lnTo>
                  <a:lnTo>
                    <a:pt x="59623" y="205545"/>
                  </a:lnTo>
                  <a:lnTo>
                    <a:pt x="52920" y="192780"/>
                  </a:lnTo>
                  <a:lnTo>
                    <a:pt x="39948" y="194138"/>
                  </a:lnTo>
                  <a:lnTo>
                    <a:pt x="23794" y="191008"/>
                  </a:lnTo>
                  <a:lnTo>
                    <a:pt x="21712" y="155855"/>
                  </a:lnTo>
                  <a:lnTo>
                    <a:pt x="11987" y="148545"/>
                  </a:lnTo>
                  <a:lnTo>
                    <a:pt x="2742" y="126143"/>
                  </a:lnTo>
                  <a:lnTo>
                    <a:pt x="0" y="103259"/>
                  </a:lnTo>
                  <a:lnTo>
                    <a:pt x="2052" y="79020"/>
                  </a:lnTo>
                  <a:lnTo>
                    <a:pt x="13438" y="61588"/>
                  </a:lnTo>
                  <a:lnTo>
                    <a:pt x="17076" y="79077"/>
                  </a:lnTo>
                  <a:lnTo>
                    <a:pt x="30758" y="93852"/>
                  </a:lnTo>
                  <a:lnTo>
                    <a:pt x="43436" y="88493"/>
                  </a:lnTo>
                  <a:lnTo>
                    <a:pt x="56059" y="90359"/>
                  </a:lnTo>
                  <a:lnTo>
                    <a:pt x="67376" y="77038"/>
                  </a:lnTo>
                  <a:lnTo>
                    <a:pt x="76801" y="74701"/>
                  </a:lnTo>
                  <a:lnTo>
                    <a:pt x="95595" y="82026"/>
                  </a:lnTo>
                  <a:lnTo>
                    <a:pt x="111601" y="76356"/>
                  </a:lnTo>
                  <a:lnTo>
                    <a:pt x="120755" y="39581"/>
                  </a:lnTo>
                  <a:lnTo>
                    <a:pt x="128008" y="30340"/>
                  </a:lnTo>
                  <a:lnTo>
                    <a:pt x="133442" y="214"/>
                  </a:lnTo>
                  <a:lnTo>
                    <a:pt x="156099" y="0"/>
                  </a:lnTo>
                  <a:lnTo>
                    <a:pt x="173420" y="4299"/>
                  </a:lnTo>
                  <a:lnTo>
                    <a:pt x="163323" y="28351"/>
                  </a:lnTo>
                  <a:lnTo>
                    <a:pt x="178702" y="53376"/>
                  </a:lnTo>
                  <a:lnTo>
                    <a:pt x="175613" y="6560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4" name="Polygon form 228"/>
            <p:cNvSpPr/>
            <p:nvPr/>
          </p:nvSpPr>
          <p:spPr>
            <a:xfrm>
              <a:off x="5837584" y="3905653"/>
              <a:ext cx="215999" cy="293018"/>
            </a:xfrm>
            <a:custGeom>
              <a:avLst/>
              <a:gdLst/>
              <a:ahLst/>
              <a:cxnLst/>
              <a:rect l="0" t="0" r="0" b="0"/>
              <a:pathLst>
                <a:path w="215999" h="293018">
                  <a:moveTo>
                    <a:pt x="206618" y="292730"/>
                  </a:moveTo>
                  <a:lnTo>
                    <a:pt x="184789" y="293018"/>
                  </a:lnTo>
                  <a:lnTo>
                    <a:pt x="169519" y="271146"/>
                  </a:lnTo>
                  <a:lnTo>
                    <a:pt x="145293" y="249746"/>
                  </a:lnTo>
                  <a:lnTo>
                    <a:pt x="137521" y="233994"/>
                  </a:lnTo>
                  <a:lnTo>
                    <a:pt x="123317" y="212839"/>
                  </a:lnTo>
                  <a:lnTo>
                    <a:pt x="114022" y="193425"/>
                  </a:lnTo>
                  <a:lnTo>
                    <a:pt x="99530" y="157239"/>
                  </a:lnTo>
                  <a:lnTo>
                    <a:pt x="82246" y="135734"/>
                  </a:lnTo>
                  <a:lnTo>
                    <a:pt x="76306" y="113584"/>
                  </a:lnTo>
                  <a:lnTo>
                    <a:pt x="68728" y="93496"/>
                  </a:lnTo>
                  <a:lnTo>
                    <a:pt x="50575" y="77361"/>
                  </a:lnTo>
                  <a:lnTo>
                    <a:pt x="39613" y="55420"/>
                  </a:lnTo>
                  <a:lnTo>
                    <a:pt x="24238" y="41131"/>
                  </a:lnTo>
                  <a:lnTo>
                    <a:pt x="2416" y="13029"/>
                  </a:lnTo>
                  <a:lnTo>
                    <a:pt x="0" y="0"/>
                  </a:lnTo>
                  <a:lnTo>
                    <a:pt x="12736" y="912"/>
                  </a:lnTo>
                  <a:lnTo>
                    <a:pt x="43493" y="5582"/>
                  </a:lnTo>
                  <a:lnTo>
                    <a:pt x="62154" y="30582"/>
                  </a:lnTo>
                  <a:lnTo>
                    <a:pt x="78118" y="47932"/>
                  </a:lnTo>
                  <a:lnTo>
                    <a:pt x="89375" y="58588"/>
                  </a:lnTo>
                  <a:lnTo>
                    <a:pt x="108842" y="86236"/>
                  </a:lnTo>
                  <a:lnTo>
                    <a:pt x="128912" y="86562"/>
                  </a:lnTo>
                  <a:lnTo>
                    <a:pt x="145829" y="104233"/>
                  </a:lnTo>
                  <a:lnTo>
                    <a:pt x="157481" y="125905"/>
                  </a:lnTo>
                  <a:lnTo>
                    <a:pt x="172558" y="137742"/>
                  </a:lnTo>
                  <a:lnTo>
                    <a:pt x="164576" y="158917"/>
                  </a:lnTo>
                  <a:lnTo>
                    <a:pt x="175802" y="167946"/>
                  </a:lnTo>
                  <a:lnTo>
                    <a:pt x="182884" y="168626"/>
                  </a:lnTo>
                  <a:lnTo>
                    <a:pt x="185942" y="186751"/>
                  </a:lnTo>
                  <a:lnTo>
                    <a:pt x="192485" y="201278"/>
                  </a:lnTo>
                  <a:lnTo>
                    <a:pt x="206910" y="203646"/>
                  </a:lnTo>
                  <a:lnTo>
                    <a:pt x="215999" y="220170"/>
                  </a:lnTo>
                  <a:lnTo>
                    <a:pt x="209703" y="252502"/>
                  </a:lnTo>
                  <a:lnTo>
                    <a:pt x="206618" y="29273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5" name="Polygon form 229"/>
            <p:cNvSpPr/>
            <p:nvPr/>
          </p:nvSpPr>
          <p:spPr>
            <a:xfrm>
              <a:off x="6536688" y="4056193"/>
              <a:ext cx="205603" cy="243165"/>
            </a:xfrm>
            <a:custGeom>
              <a:avLst/>
              <a:gdLst/>
              <a:ahLst/>
              <a:cxnLst/>
              <a:rect l="0" t="0" r="0" b="0"/>
              <a:pathLst>
                <a:path w="205603" h="243165">
                  <a:moveTo>
                    <a:pt x="71441" y="21467"/>
                  </a:moveTo>
                  <a:lnTo>
                    <a:pt x="75671" y="65809"/>
                  </a:lnTo>
                  <a:lnTo>
                    <a:pt x="95335" y="82413"/>
                  </a:lnTo>
                  <a:lnTo>
                    <a:pt x="113053" y="53398"/>
                  </a:lnTo>
                  <a:lnTo>
                    <a:pt x="136196" y="36909"/>
                  </a:lnTo>
                  <a:lnTo>
                    <a:pt x="153740" y="36978"/>
                  </a:lnTo>
                  <a:lnTo>
                    <a:pt x="170339" y="46720"/>
                  </a:lnTo>
                  <a:lnTo>
                    <a:pt x="184633" y="56736"/>
                  </a:lnTo>
                  <a:lnTo>
                    <a:pt x="205603" y="62210"/>
                  </a:lnTo>
                  <a:lnTo>
                    <a:pt x="199953" y="152761"/>
                  </a:lnTo>
                  <a:lnTo>
                    <a:pt x="189692" y="243165"/>
                  </a:lnTo>
                  <a:lnTo>
                    <a:pt x="175357" y="219959"/>
                  </a:lnTo>
                  <a:lnTo>
                    <a:pt x="156169" y="213889"/>
                  </a:lnTo>
                  <a:lnTo>
                    <a:pt x="150348" y="221630"/>
                  </a:lnTo>
                  <a:lnTo>
                    <a:pt x="125430" y="221836"/>
                  </a:lnTo>
                  <a:lnTo>
                    <a:pt x="136482" y="199630"/>
                  </a:lnTo>
                  <a:lnTo>
                    <a:pt x="149704" y="192256"/>
                  </a:lnTo>
                  <a:lnTo>
                    <a:pt x="147698" y="162137"/>
                  </a:lnTo>
                  <a:lnTo>
                    <a:pt x="140312" y="138804"/>
                  </a:lnTo>
                  <a:lnTo>
                    <a:pt x="103899" y="114916"/>
                  </a:lnTo>
                  <a:lnTo>
                    <a:pt x="87811" y="112403"/>
                  </a:lnTo>
                  <a:lnTo>
                    <a:pt x="59713" y="86743"/>
                  </a:lnTo>
                  <a:lnTo>
                    <a:pt x="53159" y="99967"/>
                  </a:lnTo>
                  <a:lnTo>
                    <a:pt x="45454" y="102286"/>
                  </a:lnTo>
                  <a:lnTo>
                    <a:pt x="41553" y="92223"/>
                  </a:lnTo>
                  <a:lnTo>
                    <a:pt x="42100" y="80360"/>
                  </a:lnTo>
                  <a:lnTo>
                    <a:pt x="27629" y="66826"/>
                  </a:lnTo>
                  <a:lnTo>
                    <a:pt x="49251" y="57157"/>
                  </a:lnTo>
                  <a:lnTo>
                    <a:pt x="63301" y="57789"/>
                  </a:lnTo>
                  <a:lnTo>
                    <a:pt x="61898" y="50518"/>
                  </a:lnTo>
                  <a:lnTo>
                    <a:pt x="33017" y="50279"/>
                  </a:lnTo>
                  <a:lnTo>
                    <a:pt x="25649" y="34001"/>
                  </a:lnTo>
                  <a:lnTo>
                    <a:pt x="8127" y="28896"/>
                  </a:lnTo>
                  <a:lnTo>
                    <a:pt x="0" y="15410"/>
                  </a:lnTo>
                  <a:lnTo>
                    <a:pt x="26686" y="8875"/>
                  </a:lnTo>
                  <a:lnTo>
                    <a:pt x="36873" y="0"/>
                  </a:lnTo>
                  <a:lnTo>
                    <a:pt x="68470" y="11280"/>
                  </a:lnTo>
                  <a:lnTo>
                    <a:pt x="71441" y="2146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6" name="Polygon form 230"/>
            <p:cNvSpPr/>
            <p:nvPr/>
          </p:nvSpPr>
          <p:spPr>
            <a:xfrm>
              <a:off x="6303530" y="4001906"/>
              <a:ext cx="128745" cy="195282"/>
            </a:xfrm>
            <a:custGeom>
              <a:avLst/>
              <a:gdLst/>
              <a:ahLst/>
              <a:cxnLst/>
              <a:rect l="0" t="0" r="0" b="0"/>
              <a:pathLst>
                <a:path w="128745" h="195282">
                  <a:moveTo>
                    <a:pt x="128745" y="5997"/>
                  </a:moveTo>
                  <a:lnTo>
                    <a:pt x="113219" y="32705"/>
                  </a:lnTo>
                  <a:lnTo>
                    <a:pt x="98406" y="37880"/>
                  </a:lnTo>
                  <a:lnTo>
                    <a:pt x="79384" y="32655"/>
                  </a:lnTo>
                  <a:lnTo>
                    <a:pt x="46496" y="34023"/>
                  </a:lnTo>
                  <a:lnTo>
                    <a:pt x="29265" y="37877"/>
                  </a:lnTo>
                  <a:lnTo>
                    <a:pt x="26421" y="58050"/>
                  </a:lnTo>
                  <a:lnTo>
                    <a:pt x="43791" y="81808"/>
                  </a:lnTo>
                  <a:lnTo>
                    <a:pt x="54635" y="69744"/>
                  </a:lnTo>
                  <a:lnTo>
                    <a:pt x="91539" y="60708"/>
                  </a:lnTo>
                  <a:lnTo>
                    <a:pt x="89778" y="73052"/>
                  </a:lnTo>
                  <a:lnTo>
                    <a:pt x="81230" y="69137"/>
                  </a:lnTo>
                  <a:lnTo>
                    <a:pt x="72405" y="84798"/>
                  </a:lnTo>
                  <a:lnTo>
                    <a:pt x="54800" y="95089"/>
                  </a:lnTo>
                  <a:lnTo>
                    <a:pt x="72318" y="129475"/>
                  </a:lnTo>
                  <a:lnTo>
                    <a:pt x="68307" y="138633"/>
                  </a:lnTo>
                  <a:lnTo>
                    <a:pt x="84340" y="169711"/>
                  </a:lnTo>
                  <a:lnTo>
                    <a:pt x="82994" y="187302"/>
                  </a:lnTo>
                  <a:lnTo>
                    <a:pt x="71913" y="195025"/>
                  </a:lnTo>
                  <a:lnTo>
                    <a:pt x="64875" y="185515"/>
                  </a:lnTo>
                  <a:lnTo>
                    <a:pt x="75806" y="163730"/>
                  </a:lnTo>
                  <a:lnTo>
                    <a:pt x="55837" y="173857"/>
                  </a:lnTo>
                  <a:lnTo>
                    <a:pt x="51395" y="166407"/>
                  </a:lnTo>
                  <a:lnTo>
                    <a:pt x="54545" y="156124"/>
                  </a:lnTo>
                  <a:lnTo>
                    <a:pt x="41132" y="140333"/>
                  </a:lnTo>
                  <a:lnTo>
                    <a:pt x="43653" y="114340"/>
                  </a:lnTo>
                  <a:lnTo>
                    <a:pt x="30204" y="122358"/>
                  </a:lnTo>
                  <a:lnTo>
                    <a:pt x="30453" y="153451"/>
                  </a:lnTo>
                  <a:lnTo>
                    <a:pt x="28868" y="191587"/>
                  </a:lnTo>
                  <a:lnTo>
                    <a:pt x="16107" y="195282"/>
                  </a:lnTo>
                  <a:lnTo>
                    <a:pt x="8207" y="187360"/>
                  </a:lnTo>
                  <a:lnTo>
                    <a:pt x="15407" y="162937"/>
                  </a:lnTo>
                  <a:lnTo>
                    <a:pt x="13674" y="137224"/>
                  </a:lnTo>
                  <a:lnTo>
                    <a:pt x="5391" y="136958"/>
                  </a:lnTo>
                  <a:lnTo>
                    <a:pt x="0" y="118698"/>
                  </a:lnTo>
                  <a:lnTo>
                    <a:pt x="8705" y="101330"/>
                  </a:lnTo>
                  <a:lnTo>
                    <a:pt x="11990" y="80215"/>
                  </a:lnTo>
                  <a:lnTo>
                    <a:pt x="22221" y="40092"/>
                  </a:lnTo>
                  <a:lnTo>
                    <a:pt x="26310" y="29105"/>
                  </a:lnTo>
                  <a:lnTo>
                    <a:pt x="42848" y="9258"/>
                  </a:lnTo>
                  <a:lnTo>
                    <a:pt x="58385" y="17100"/>
                  </a:lnTo>
                  <a:lnTo>
                    <a:pt x="83317" y="20754"/>
                  </a:lnTo>
                  <a:lnTo>
                    <a:pt x="106004" y="19578"/>
                  </a:lnTo>
                  <a:lnTo>
                    <a:pt x="125176" y="0"/>
                  </a:lnTo>
                  <a:lnTo>
                    <a:pt x="128745" y="599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7" name="Polygon form 231"/>
            <p:cNvSpPr/>
            <p:nvPr/>
          </p:nvSpPr>
          <p:spPr>
            <a:xfrm>
              <a:off x="6033453" y="4199571"/>
              <a:ext cx="199448" cy="77393"/>
            </a:xfrm>
            <a:custGeom>
              <a:avLst/>
              <a:gdLst/>
              <a:ahLst/>
              <a:cxnLst/>
              <a:rect l="0" t="0" r="0" b="0"/>
              <a:pathLst>
                <a:path w="199448" h="77393">
                  <a:moveTo>
                    <a:pt x="64200" y="23642"/>
                  </a:moveTo>
                  <a:lnTo>
                    <a:pt x="101651" y="26794"/>
                  </a:lnTo>
                  <a:lnTo>
                    <a:pt x="106836" y="16058"/>
                  </a:lnTo>
                  <a:lnTo>
                    <a:pt x="142296" y="29209"/>
                  </a:lnTo>
                  <a:lnTo>
                    <a:pt x="147948" y="46360"/>
                  </a:lnTo>
                  <a:lnTo>
                    <a:pt x="176949" y="51666"/>
                  </a:lnTo>
                  <a:lnTo>
                    <a:pt x="199448" y="67782"/>
                  </a:lnTo>
                  <a:lnTo>
                    <a:pt x="176013" y="77393"/>
                  </a:lnTo>
                  <a:lnTo>
                    <a:pt x="155562" y="66374"/>
                  </a:lnTo>
                  <a:lnTo>
                    <a:pt x="137738" y="66761"/>
                  </a:lnTo>
                  <a:lnTo>
                    <a:pt x="117581" y="64446"/>
                  </a:lnTo>
                  <a:lnTo>
                    <a:pt x="99678" y="59417"/>
                  </a:lnTo>
                  <a:lnTo>
                    <a:pt x="77872" y="49041"/>
                  </a:lnTo>
                  <a:lnTo>
                    <a:pt x="63691" y="46220"/>
                  </a:lnTo>
                  <a:lnTo>
                    <a:pt x="55234" y="49353"/>
                  </a:lnTo>
                  <a:lnTo>
                    <a:pt x="20346" y="38067"/>
                  </a:lnTo>
                  <a:lnTo>
                    <a:pt x="17842" y="26829"/>
                  </a:lnTo>
                  <a:lnTo>
                    <a:pt x="0" y="24669"/>
                  </a:lnTo>
                  <a:lnTo>
                    <a:pt x="15279" y="0"/>
                  </a:lnTo>
                  <a:lnTo>
                    <a:pt x="39053" y="1827"/>
                  </a:lnTo>
                  <a:lnTo>
                    <a:pt x="54213" y="12219"/>
                  </a:lnTo>
                  <a:lnTo>
                    <a:pt x="62224" y="14317"/>
                  </a:lnTo>
                  <a:lnTo>
                    <a:pt x="64200" y="236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8" name="Polygon form 232"/>
            <p:cNvSpPr/>
            <p:nvPr/>
          </p:nvSpPr>
          <p:spPr>
            <a:xfrm>
              <a:off x="6475073" y="3987289"/>
              <a:ext cx="25390" cy="83170"/>
            </a:xfrm>
            <a:custGeom>
              <a:avLst/>
              <a:gdLst/>
              <a:ahLst/>
              <a:cxnLst/>
              <a:rect l="0" t="0" r="0" b="0"/>
              <a:pathLst>
                <a:path w="25390" h="83170">
                  <a:moveTo>
                    <a:pt x="25390" y="28142"/>
                  </a:moveTo>
                  <a:lnTo>
                    <a:pt x="24588" y="51816"/>
                  </a:lnTo>
                  <a:lnTo>
                    <a:pt x="14395" y="49174"/>
                  </a:lnTo>
                  <a:lnTo>
                    <a:pt x="11403" y="65637"/>
                  </a:lnTo>
                  <a:lnTo>
                    <a:pt x="19433" y="79935"/>
                  </a:lnTo>
                  <a:lnTo>
                    <a:pt x="13868" y="83170"/>
                  </a:lnTo>
                  <a:lnTo>
                    <a:pt x="6041" y="66026"/>
                  </a:lnTo>
                  <a:lnTo>
                    <a:pt x="0" y="31481"/>
                  </a:lnTo>
                  <a:lnTo>
                    <a:pt x="3545" y="9874"/>
                  </a:lnTo>
                  <a:lnTo>
                    <a:pt x="9821" y="0"/>
                  </a:lnTo>
                  <a:lnTo>
                    <a:pt x="11629" y="14763"/>
                  </a:lnTo>
                  <a:lnTo>
                    <a:pt x="23333" y="17087"/>
                  </a:lnTo>
                  <a:lnTo>
                    <a:pt x="25390" y="281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9" name="Polygon form 233"/>
            <p:cNvSpPr/>
            <p:nvPr/>
          </p:nvSpPr>
          <p:spPr>
            <a:xfrm>
              <a:off x="6482956" y="4122113"/>
              <a:ext cx="57232" cy="28952"/>
            </a:xfrm>
            <a:custGeom>
              <a:avLst/>
              <a:gdLst/>
              <a:ahLst/>
              <a:cxnLst/>
              <a:rect l="0" t="0" r="0" b="0"/>
              <a:pathLst>
                <a:path w="57232" h="28952">
                  <a:moveTo>
                    <a:pt x="51097" y="8094"/>
                  </a:moveTo>
                  <a:lnTo>
                    <a:pt x="57232" y="28952"/>
                  </a:lnTo>
                  <a:lnTo>
                    <a:pt x="41172" y="17584"/>
                  </a:lnTo>
                  <a:lnTo>
                    <a:pt x="24812" y="15160"/>
                  </a:lnTo>
                  <a:lnTo>
                    <a:pt x="13595" y="16845"/>
                  </a:lnTo>
                  <a:lnTo>
                    <a:pt x="0" y="15766"/>
                  </a:lnTo>
                  <a:lnTo>
                    <a:pt x="5320" y="936"/>
                  </a:lnTo>
                  <a:lnTo>
                    <a:pt x="29726" y="0"/>
                  </a:lnTo>
                  <a:lnTo>
                    <a:pt x="51097" y="809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0" name="Polygon form 234"/>
            <p:cNvSpPr/>
            <p:nvPr/>
          </p:nvSpPr>
          <p:spPr>
            <a:xfrm>
              <a:off x="6314321" y="4262805"/>
              <a:ext cx="60517" cy="21718"/>
            </a:xfrm>
            <a:custGeom>
              <a:avLst/>
              <a:gdLst/>
              <a:ahLst/>
              <a:cxnLst/>
              <a:rect l="0" t="0" r="0" b="0"/>
              <a:pathLst>
                <a:path w="60517" h="21718">
                  <a:moveTo>
                    <a:pt x="60517" y="0"/>
                  </a:moveTo>
                  <a:lnTo>
                    <a:pt x="55988" y="14789"/>
                  </a:lnTo>
                  <a:lnTo>
                    <a:pt x="25674" y="21718"/>
                  </a:lnTo>
                  <a:lnTo>
                    <a:pt x="0" y="17872"/>
                  </a:lnTo>
                  <a:lnTo>
                    <a:pt x="1020" y="8151"/>
                  </a:lnTo>
                  <a:lnTo>
                    <a:pt x="17191" y="2936"/>
                  </a:lnTo>
                  <a:lnTo>
                    <a:pt x="28596" y="11177"/>
                  </a:lnTo>
                  <a:lnTo>
                    <a:pt x="41871" y="9422"/>
                  </a:lnTo>
                  <a:lnTo>
                    <a:pt x="60517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1" name="Polygon form 235"/>
            <p:cNvSpPr/>
            <p:nvPr/>
          </p:nvSpPr>
          <p:spPr>
            <a:xfrm>
              <a:off x="6378695" y="4285070"/>
              <a:ext cx="35505" cy="38621"/>
            </a:xfrm>
            <a:custGeom>
              <a:avLst/>
              <a:gdLst/>
              <a:ahLst/>
              <a:cxnLst/>
              <a:rect l="0" t="0" r="0" b="0"/>
              <a:pathLst>
                <a:path w="35505" h="38621">
                  <a:moveTo>
                    <a:pt x="19432" y="33173"/>
                  </a:moveTo>
                  <a:lnTo>
                    <a:pt x="1900" y="38621"/>
                  </a:lnTo>
                  <a:lnTo>
                    <a:pt x="0" y="35352"/>
                  </a:lnTo>
                  <a:lnTo>
                    <a:pt x="2988" y="26307"/>
                  </a:lnTo>
                  <a:lnTo>
                    <a:pt x="13504" y="10192"/>
                  </a:lnTo>
                  <a:lnTo>
                    <a:pt x="34168" y="0"/>
                  </a:lnTo>
                  <a:lnTo>
                    <a:pt x="35505" y="5336"/>
                  </a:lnTo>
                  <a:lnTo>
                    <a:pt x="34843" y="13478"/>
                  </a:lnTo>
                  <a:lnTo>
                    <a:pt x="19432" y="3317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2" name="Polygon form 236"/>
            <p:cNvSpPr/>
            <p:nvPr/>
          </p:nvSpPr>
          <p:spPr>
            <a:xfrm>
              <a:off x="6251272" y="4260902"/>
              <a:ext cx="47731" cy="24783"/>
            </a:xfrm>
            <a:custGeom>
              <a:avLst/>
              <a:gdLst/>
              <a:ahLst/>
              <a:cxnLst/>
              <a:rect l="0" t="0" r="0" b="0"/>
              <a:pathLst>
                <a:path w="47731" h="24783">
                  <a:moveTo>
                    <a:pt x="25424" y="0"/>
                  </a:moveTo>
                  <a:lnTo>
                    <a:pt x="31754" y="7207"/>
                  </a:lnTo>
                  <a:lnTo>
                    <a:pt x="44100" y="5280"/>
                  </a:lnTo>
                  <a:lnTo>
                    <a:pt x="47731" y="16665"/>
                  </a:lnTo>
                  <a:lnTo>
                    <a:pt x="24479" y="21515"/>
                  </a:lnTo>
                  <a:lnTo>
                    <a:pt x="10506" y="24783"/>
                  </a:lnTo>
                  <a:lnTo>
                    <a:pt x="0" y="24350"/>
                  </a:lnTo>
                  <a:lnTo>
                    <a:pt x="8412" y="9260"/>
                  </a:lnTo>
                  <a:lnTo>
                    <a:pt x="19183" y="9265"/>
                  </a:lnTo>
                  <a:lnTo>
                    <a:pt x="25424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3" name="Polygon form 237"/>
            <p:cNvSpPr/>
            <p:nvPr/>
          </p:nvSpPr>
          <p:spPr>
            <a:xfrm>
              <a:off x="6293238" y="4295309"/>
              <a:ext cx="33967" cy="24033"/>
            </a:xfrm>
            <a:custGeom>
              <a:avLst/>
              <a:gdLst/>
              <a:ahLst/>
              <a:cxnLst/>
              <a:rect l="0" t="0" r="0" b="0"/>
              <a:pathLst>
                <a:path w="33967" h="24033">
                  <a:moveTo>
                    <a:pt x="31847" y="23731"/>
                  </a:moveTo>
                  <a:lnTo>
                    <a:pt x="23562" y="24033"/>
                  </a:lnTo>
                  <a:lnTo>
                    <a:pt x="0" y="4805"/>
                  </a:lnTo>
                  <a:lnTo>
                    <a:pt x="18886" y="0"/>
                  </a:lnTo>
                  <a:lnTo>
                    <a:pt x="28165" y="8335"/>
                  </a:lnTo>
                  <a:lnTo>
                    <a:pt x="33967" y="16580"/>
                  </a:lnTo>
                  <a:lnTo>
                    <a:pt x="31847" y="2373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4" name="Polygon form 238"/>
            <p:cNvSpPr/>
            <p:nvPr/>
          </p:nvSpPr>
          <p:spPr>
            <a:xfrm>
              <a:off x="6445560" y="4130589"/>
              <a:ext cx="24502" cy="17833"/>
            </a:xfrm>
            <a:custGeom>
              <a:avLst/>
              <a:gdLst/>
              <a:ahLst/>
              <a:cxnLst/>
              <a:rect l="0" t="0" r="0" b="0"/>
              <a:pathLst>
                <a:path w="24502" h="17833">
                  <a:moveTo>
                    <a:pt x="24502" y="8945"/>
                  </a:moveTo>
                  <a:lnTo>
                    <a:pt x="16674" y="17833"/>
                  </a:lnTo>
                  <a:lnTo>
                    <a:pt x="3302" y="12749"/>
                  </a:lnTo>
                  <a:lnTo>
                    <a:pt x="0" y="1127"/>
                  </a:lnTo>
                  <a:lnTo>
                    <a:pt x="20006" y="0"/>
                  </a:lnTo>
                  <a:lnTo>
                    <a:pt x="24502" y="894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5" name="Polygon form 239"/>
            <p:cNvSpPr/>
            <p:nvPr/>
          </p:nvSpPr>
          <p:spPr>
            <a:xfrm>
              <a:off x="6600127" y="4195321"/>
              <a:ext cx="13115" cy="39582"/>
            </a:xfrm>
            <a:custGeom>
              <a:avLst/>
              <a:gdLst/>
              <a:ahLst/>
              <a:cxnLst/>
              <a:rect l="0" t="0" r="0" b="0"/>
              <a:pathLst>
                <a:path w="13115" h="39582">
                  <a:moveTo>
                    <a:pt x="11913" y="21144"/>
                  </a:moveTo>
                  <a:lnTo>
                    <a:pt x="0" y="39582"/>
                  </a:lnTo>
                  <a:lnTo>
                    <a:pt x="65" y="18958"/>
                  </a:lnTo>
                  <a:lnTo>
                    <a:pt x="4421" y="9185"/>
                  </a:lnTo>
                  <a:lnTo>
                    <a:pt x="9305" y="0"/>
                  </a:lnTo>
                  <a:lnTo>
                    <a:pt x="13115" y="8085"/>
                  </a:lnTo>
                  <a:lnTo>
                    <a:pt x="11913" y="2114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6" name="Polygon form 240"/>
            <p:cNvSpPr/>
            <p:nvPr/>
          </p:nvSpPr>
          <p:spPr>
            <a:xfrm>
              <a:off x="5256485" y="3159139"/>
              <a:ext cx="523904" cy="687106"/>
            </a:xfrm>
            <a:custGeom>
              <a:avLst/>
              <a:gdLst/>
              <a:ahLst/>
              <a:cxnLst/>
              <a:rect l="0" t="0" r="0" b="0"/>
              <a:pathLst>
                <a:path w="523904" h="687106">
                  <a:moveTo>
                    <a:pt x="109883" y="0"/>
                  </a:moveTo>
                  <a:lnTo>
                    <a:pt x="137845" y="28149"/>
                  </a:lnTo>
                  <a:lnTo>
                    <a:pt x="141929" y="48461"/>
                  </a:lnTo>
                  <a:lnTo>
                    <a:pt x="152761" y="60843"/>
                  </a:lnTo>
                  <a:lnTo>
                    <a:pt x="155745" y="73547"/>
                  </a:lnTo>
                  <a:lnTo>
                    <a:pt x="141780" y="70775"/>
                  </a:lnTo>
                  <a:lnTo>
                    <a:pt x="154378" y="97929"/>
                  </a:lnTo>
                  <a:lnTo>
                    <a:pt x="176562" y="112918"/>
                  </a:lnTo>
                  <a:lnTo>
                    <a:pt x="206682" y="129262"/>
                  </a:lnTo>
                  <a:lnTo>
                    <a:pt x="197970" y="141045"/>
                  </a:lnTo>
                  <a:lnTo>
                    <a:pt x="196713" y="164639"/>
                  </a:lnTo>
                  <a:lnTo>
                    <a:pt x="216990" y="173368"/>
                  </a:lnTo>
                  <a:lnTo>
                    <a:pt x="237503" y="184927"/>
                  </a:lnTo>
                  <a:lnTo>
                    <a:pt x="265188" y="197997"/>
                  </a:lnTo>
                  <a:lnTo>
                    <a:pt x="291489" y="200230"/>
                  </a:lnTo>
                  <a:lnTo>
                    <a:pt x="305378" y="212551"/>
                  </a:lnTo>
                  <a:lnTo>
                    <a:pt x="320371" y="214367"/>
                  </a:lnTo>
                  <a:lnTo>
                    <a:pt x="344259" y="219319"/>
                  </a:lnTo>
                  <a:lnTo>
                    <a:pt x="359691" y="218269"/>
                  </a:lnTo>
                  <a:lnTo>
                    <a:pt x="359309" y="208230"/>
                  </a:lnTo>
                  <a:lnTo>
                    <a:pt x="352740" y="192363"/>
                  </a:lnTo>
                  <a:lnTo>
                    <a:pt x="351324" y="181482"/>
                  </a:lnTo>
                  <a:lnTo>
                    <a:pt x="361204" y="175709"/>
                  </a:lnTo>
                  <a:lnTo>
                    <a:pt x="368023" y="195438"/>
                  </a:lnTo>
                  <a:lnTo>
                    <a:pt x="369736" y="200459"/>
                  </a:lnTo>
                  <a:lnTo>
                    <a:pt x="389124" y="209296"/>
                  </a:lnTo>
                  <a:lnTo>
                    <a:pt x="399798" y="204860"/>
                  </a:lnTo>
                  <a:lnTo>
                    <a:pt x="415947" y="205874"/>
                  </a:lnTo>
                  <a:lnTo>
                    <a:pt x="430923" y="204464"/>
                  </a:lnTo>
                  <a:lnTo>
                    <a:pt x="428033" y="188908"/>
                  </a:lnTo>
                  <a:lnTo>
                    <a:pt x="418278" y="181201"/>
                  </a:lnTo>
                  <a:lnTo>
                    <a:pt x="432325" y="177367"/>
                  </a:lnTo>
                  <a:lnTo>
                    <a:pt x="443773" y="157822"/>
                  </a:lnTo>
                  <a:lnTo>
                    <a:pt x="460208" y="140726"/>
                  </a:lnTo>
                  <a:lnTo>
                    <a:pt x="477487" y="146168"/>
                  </a:lnTo>
                  <a:lnTo>
                    <a:pt x="487316" y="134872"/>
                  </a:lnTo>
                  <a:lnTo>
                    <a:pt x="500744" y="150161"/>
                  </a:lnTo>
                  <a:lnTo>
                    <a:pt x="497726" y="161095"/>
                  </a:lnTo>
                  <a:lnTo>
                    <a:pt x="518727" y="163897"/>
                  </a:lnTo>
                  <a:lnTo>
                    <a:pt x="522981" y="173434"/>
                  </a:lnTo>
                  <a:lnTo>
                    <a:pt x="517872" y="178401"/>
                  </a:lnTo>
                  <a:lnTo>
                    <a:pt x="523904" y="193927"/>
                  </a:lnTo>
                  <a:lnTo>
                    <a:pt x="509349" y="189972"/>
                  </a:lnTo>
                  <a:lnTo>
                    <a:pt x="490218" y="208590"/>
                  </a:lnTo>
                  <a:lnTo>
                    <a:pt x="494711" y="223059"/>
                  </a:lnTo>
                  <a:lnTo>
                    <a:pt x="489981" y="244762"/>
                  </a:lnTo>
                  <a:lnTo>
                    <a:pt x="492176" y="257152"/>
                  </a:lnTo>
                  <a:lnTo>
                    <a:pt x="488955" y="278399"/>
                  </a:lnTo>
                  <a:lnTo>
                    <a:pt x="472852" y="273219"/>
                  </a:lnTo>
                  <a:lnTo>
                    <a:pt x="478321" y="299470"/>
                  </a:lnTo>
                  <a:lnTo>
                    <a:pt x="476025" y="308265"/>
                  </a:lnTo>
                  <a:lnTo>
                    <a:pt x="480448" y="318957"/>
                  </a:lnTo>
                  <a:lnTo>
                    <a:pt x="472424" y="325317"/>
                  </a:lnTo>
                  <a:lnTo>
                    <a:pt x="453365" y="285516"/>
                  </a:lnTo>
                  <a:lnTo>
                    <a:pt x="448179" y="285798"/>
                  </a:lnTo>
                  <a:lnTo>
                    <a:pt x="448808" y="302086"/>
                  </a:lnTo>
                  <a:lnTo>
                    <a:pt x="435479" y="289369"/>
                  </a:lnTo>
                  <a:lnTo>
                    <a:pt x="437938" y="274757"/>
                  </a:lnTo>
                  <a:lnTo>
                    <a:pt x="446009" y="272965"/>
                  </a:lnTo>
                  <a:lnTo>
                    <a:pt x="449455" y="251216"/>
                  </a:lnTo>
                  <a:lnTo>
                    <a:pt x="437575" y="247345"/>
                  </a:lnTo>
                  <a:lnTo>
                    <a:pt x="420291" y="248428"/>
                  </a:lnTo>
                  <a:lnTo>
                    <a:pt x="401612" y="245688"/>
                  </a:lnTo>
                  <a:lnTo>
                    <a:pt x="395614" y="228228"/>
                  </a:lnTo>
                  <a:lnTo>
                    <a:pt x="386385" y="227352"/>
                  </a:lnTo>
                  <a:lnTo>
                    <a:pt x="368866" y="217082"/>
                  </a:lnTo>
                  <a:lnTo>
                    <a:pt x="366513" y="234419"/>
                  </a:lnTo>
                  <a:lnTo>
                    <a:pt x="383267" y="247209"/>
                  </a:lnTo>
                  <a:lnTo>
                    <a:pt x="373779" y="257052"/>
                  </a:lnTo>
                  <a:lnTo>
                    <a:pt x="371754" y="266389"/>
                  </a:lnTo>
                  <a:lnTo>
                    <a:pt x="384894" y="272700"/>
                  </a:lnTo>
                  <a:lnTo>
                    <a:pt x="385143" y="288008"/>
                  </a:lnTo>
                  <a:lnTo>
                    <a:pt x="395882" y="306736"/>
                  </a:lnTo>
                  <a:lnTo>
                    <a:pt x="403276" y="327415"/>
                  </a:lnTo>
                  <a:lnTo>
                    <a:pt x="402474" y="336729"/>
                  </a:lnTo>
                  <a:lnTo>
                    <a:pt x="389480" y="336850"/>
                  </a:lnTo>
                  <a:lnTo>
                    <a:pt x="367095" y="342868"/>
                  </a:lnTo>
                  <a:lnTo>
                    <a:pt x="371904" y="361798"/>
                  </a:lnTo>
                  <a:lnTo>
                    <a:pt x="364529" y="377035"/>
                  </a:lnTo>
                  <a:lnTo>
                    <a:pt x="340053" y="394816"/>
                  </a:lnTo>
                  <a:lnTo>
                    <a:pt x="323582" y="425038"/>
                  </a:lnTo>
                  <a:lnTo>
                    <a:pt x="311635" y="441289"/>
                  </a:lnTo>
                  <a:lnTo>
                    <a:pt x="294912" y="458230"/>
                  </a:lnTo>
                  <a:lnTo>
                    <a:pt x="296565" y="469794"/>
                  </a:lnTo>
                  <a:lnTo>
                    <a:pt x="287807" y="476215"/>
                  </a:lnTo>
                  <a:lnTo>
                    <a:pt x="271621" y="485612"/>
                  </a:lnTo>
                  <a:lnTo>
                    <a:pt x="262756" y="487138"/>
                  </a:lnTo>
                  <a:lnTo>
                    <a:pt x="259451" y="506408"/>
                  </a:lnTo>
                  <a:lnTo>
                    <a:pt x="267477" y="538982"/>
                  </a:lnTo>
                  <a:lnTo>
                    <a:pt x="270865" y="559799"/>
                  </a:lnTo>
                  <a:lnTo>
                    <a:pt x="265109" y="583809"/>
                  </a:lnTo>
                  <a:lnTo>
                    <a:pt x="269019" y="626494"/>
                  </a:lnTo>
                  <a:lnTo>
                    <a:pt x="258990" y="627855"/>
                  </a:lnTo>
                  <a:lnTo>
                    <a:pt x="251644" y="647129"/>
                  </a:lnTo>
                  <a:lnTo>
                    <a:pt x="258253" y="655330"/>
                  </a:lnTo>
                  <a:lnTo>
                    <a:pt x="240896" y="662668"/>
                  </a:lnTo>
                  <a:lnTo>
                    <a:pt x="235480" y="679810"/>
                  </a:lnTo>
                  <a:lnTo>
                    <a:pt x="228071" y="687106"/>
                  </a:lnTo>
                  <a:lnTo>
                    <a:pt x="207892" y="663909"/>
                  </a:lnTo>
                  <a:lnTo>
                    <a:pt x="196136" y="628956"/>
                  </a:lnTo>
                  <a:lnTo>
                    <a:pt x="186467" y="603820"/>
                  </a:lnTo>
                  <a:lnTo>
                    <a:pt x="178541" y="592092"/>
                  </a:lnTo>
                  <a:lnTo>
                    <a:pt x="165859" y="568241"/>
                  </a:lnTo>
                  <a:lnTo>
                    <a:pt x="157763" y="537081"/>
                  </a:lnTo>
                  <a:lnTo>
                    <a:pt x="152661" y="521546"/>
                  </a:lnTo>
                  <a:lnTo>
                    <a:pt x="130950" y="487619"/>
                  </a:lnTo>
                  <a:lnTo>
                    <a:pt x="116642" y="439492"/>
                  </a:lnTo>
                  <a:lnTo>
                    <a:pt x="106349" y="407761"/>
                  </a:lnTo>
                  <a:lnTo>
                    <a:pt x="101835" y="377616"/>
                  </a:lnTo>
                  <a:lnTo>
                    <a:pt x="94394" y="354417"/>
                  </a:lnTo>
                  <a:lnTo>
                    <a:pt x="68973" y="370003"/>
                  </a:lnTo>
                  <a:lnTo>
                    <a:pt x="55034" y="367360"/>
                  </a:lnTo>
                  <a:lnTo>
                    <a:pt x="25352" y="337921"/>
                  </a:lnTo>
                  <a:lnTo>
                    <a:pt x="33040" y="328723"/>
                  </a:lnTo>
                  <a:lnTo>
                    <a:pt x="25808" y="319143"/>
                  </a:lnTo>
                  <a:lnTo>
                    <a:pt x="0" y="298713"/>
                  </a:lnTo>
                  <a:lnTo>
                    <a:pt x="9720" y="281851"/>
                  </a:lnTo>
                  <a:lnTo>
                    <a:pt x="51306" y="280733"/>
                  </a:lnTo>
                  <a:lnTo>
                    <a:pt x="43586" y="259554"/>
                  </a:lnTo>
                  <a:lnTo>
                    <a:pt x="30617" y="247305"/>
                  </a:lnTo>
                  <a:lnTo>
                    <a:pt x="24758" y="228309"/>
                  </a:lnTo>
                  <a:lnTo>
                    <a:pt x="10295" y="217573"/>
                  </a:lnTo>
                  <a:lnTo>
                    <a:pt x="25529" y="190975"/>
                  </a:lnTo>
                  <a:lnTo>
                    <a:pt x="47545" y="192140"/>
                  </a:lnTo>
                  <a:lnTo>
                    <a:pt x="61247" y="165498"/>
                  </a:lnTo>
                  <a:lnTo>
                    <a:pt x="67006" y="139938"/>
                  </a:lnTo>
                  <a:lnTo>
                    <a:pt x="78814" y="114407"/>
                  </a:lnTo>
                  <a:lnTo>
                    <a:pt x="74081" y="96762"/>
                  </a:lnTo>
                  <a:lnTo>
                    <a:pt x="85923" y="81814"/>
                  </a:lnTo>
                  <a:lnTo>
                    <a:pt x="68013" y="70186"/>
                  </a:lnTo>
                  <a:lnTo>
                    <a:pt x="57245" y="53707"/>
                  </a:lnTo>
                  <a:lnTo>
                    <a:pt x="44940" y="32316"/>
                  </a:lnTo>
                  <a:lnTo>
                    <a:pt x="50796" y="21290"/>
                  </a:lnTo>
                  <a:lnTo>
                    <a:pt x="79780" y="26144"/>
                  </a:lnTo>
                  <a:lnTo>
                    <a:pt x="98758" y="21585"/>
                  </a:lnTo>
                  <a:lnTo>
                    <a:pt x="109883" y="0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7" name="Polygon form 241"/>
            <p:cNvSpPr/>
            <p:nvPr/>
          </p:nvSpPr>
          <p:spPr>
            <a:xfrm>
              <a:off x="3798083" y="2715752"/>
              <a:ext cx="65266" cy="83434"/>
            </a:xfrm>
            <a:custGeom>
              <a:avLst/>
              <a:gdLst/>
              <a:ahLst/>
              <a:cxnLst/>
              <a:rect l="0" t="0" r="0" b="0"/>
              <a:pathLst>
                <a:path w="65266" h="83434">
                  <a:moveTo>
                    <a:pt x="63275" y="30609"/>
                  </a:moveTo>
                  <a:lnTo>
                    <a:pt x="65266" y="47857"/>
                  </a:lnTo>
                  <a:lnTo>
                    <a:pt x="52242" y="69343"/>
                  </a:lnTo>
                  <a:lnTo>
                    <a:pt x="22818" y="83434"/>
                  </a:lnTo>
                  <a:lnTo>
                    <a:pt x="0" y="79631"/>
                  </a:lnTo>
                  <a:lnTo>
                    <a:pt x="14558" y="54531"/>
                  </a:lnTo>
                  <a:lnTo>
                    <a:pt x="7609" y="29942"/>
                  </a:lnTo>
                  <a:lnTo>
                    <a:pt x="30295" y="11196"/>
                  </a:lnTo>
                  <a:lnTo>
                    <a:pt x="42804" y="0"/>
                  </a:lnTo>
                  <a:lnTo>
                    <a:pt x="45448" y="12944"/>
                  </a:lnTo>
                  <a:lnTo>
                    <a:pt x="41568" y="25854"/>
                  </a:lnTo>
                  <a:lnTo>
                    <a:pt x="51431" y="25576"/>
                  </a:lnTo>
                  <a:lnTo>
                    <a:pt x="63275" y="30609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8" name="Polygon form 242"/>
            <p:cNvSpPr/>
            <p:nvPr/>
          </p:nvSpPr>
          <p:spPr>
            <a:xfrm>
              <a:off x="4742747" y="3077393"/>
              <a:ext cx="408859" cy="349529"/>
            </a:xfrm>
            <a:custGeom>
              <a:avLst/>
              <a:gdLst/>
              <a:ahLst/>
              <a:cxnLst/>
              <a:rect l="0" t="0" r="0" b="0"/>
              <a:pathLst>
                <a:path w="408859" h="349529">
                  <a:moveTo>
                    <a:pt x="185400" y="56433"/>
                  </a:moveTo>
                  <a:lnTo>
                    <a:pt x="200034" y="51210"/>
                  </a:lnTo>
                  <a:lnTo>
                    <a:pt x="209530" y="36839"/>
                  </a:lnTo>
                  <a:lnTo>
                    <a:pt x="221574" y="37150"/>
                  </a:lnTo>
                  <a:lnTo>
                    <a:pt x="228301" y="32337"/>
                  </a:lnTo>
                  <a:lnTo>
                    <a:pt x="241452" y="34156"/>
                  </a:lnTo>
                  <a:lnTo>
                    <a:pt x="264060" y="45865"/>
                  </a:lnTo>
                  <a:lnTo>
                    <a:pt x="278916" y="48041"/>
                  </a:lnTo>
                  <a:lnTo>
                    <a:pt x="304533" y="68995"/>
                  </a:lnTo>
                  <a:lnTo>
                    <a:pt x="318076" y="69399"/>
                  </a:lnTo>
                  <a:lnTo>
                    <a:pt x="324598" y="89961"/>
                  </a:lnTo>
                  <a:lnTo>
                    <a:pt x="324325" y="120753"/>
                  </a:lnTo>
                  <a:lnTo>
                    <a:pt x="323326" y="138760"/>
                  </a:lnTo>
                  <a:lnTo>
                    <a:pt x="332034" y="142120"/>
                  </a:lnTo>
                  <a:lnTo>
                    <a:pt x="327176" y="155805"/>
                  </a:lnTo>
                  <a:lnTo>
                    <a:pt x="337330" y="175203"/>
                  </a:lnTo>
                  <a:lnTo>
                    <a:pt x="342015" y="190741"/>
                  </a:lnTo>
                  <a:lnTo>
                    <a:pt x="356782" y="194447"/>
                  </a:lnTo>
                  <a:lnTo>
                    <a:pt x="361541" y="210213"/>
                  </a:lnTo>
                  <a:lnTo>
                    <a:pt x="349220" y="232994"/>
                  </a:lnTo>
                  <a:lnTo>
                    <a:pt x="360888" y="245650"/>
                  </a:lnTo>
                  <a:lnTo>
                    <a:pt x="371193" y="260282"/>
                  </a:lnTo>
                  <a:lnTo>
                    <a:pt x="391030" y="270585"/>
                  </a:lnTo>
                  <a:lnTo>
                    <a:pt x="395574" y="292252"/>
                  </a:lnTo>
                  <a:lnTo>
                    <a:pt x="405251" y="295986"/>
                  </a:lnTo>
                  <a:lnTo>
                    <a:pt x="408859" y="307287"/>
                  </a:lnTo>
                  <a:lnTo>
                    <a:pt x="384033" y="320744"/>
                  </a:lnTo>
                  <a:lnTo>
                    <a:pt x="381732" y="349529"/>
                  </a:lnTo>
                  <a:lnTo>
                    <a:pt x="345048" y="342985"/>
                  </a:lnTo>
                  <a:lnTo>
                    <a:pt x="323598" y="337840"/>
                  </a:lnTo>
                  <a:lnTo>
                    <a:pt x="301836" y="335162"/>
                  </a:lnTo>
                  <a:lnTo>
                    <a:pt x="289022" y="305261"/>
                  </a:lnTo>
                  <a:lnTo>
                    <a:pt x="279344" y="301137"/>
                  </a:lnTo>
                  <a:lnTo>
                    <a:pt x="265645" y="305871"/>
                  </a:lnTo>
                  <a:lnTo>
                    <a:pt x="248564" y="318184"/>
                  </a:lnTo>
                  <a:lnTo>
                    <a:pt x="224375" y="310590"/>
                  </a:lnTo>
                  <a:lnTo>
                    <a:pt x="202585" y="292216"/>
                  </a:lnTo>
                  <a:lnTo>
                    <a:pt x="183509" y="285664"/>
                  </a:lnTo>
                  <a:lnTo>
                    <a:pt x="167477" y="262757"/>
                  </a:lnTo>
                  <a:lnTo>
                    <a:pt x="148617" y="230509"/>
                  </a:lnTo>
                  <a:lnTo>
                    <a:pt x="139276" y="234703"/>
                  </a:lnTo>
                  <a:lnTo>
                    <a:pt x="126224" y="226891"/>
                  </a:lnTo>
                  <a:lnTo>
                    <a:pt x="120794" y="236578"/>
                  </a:lnTo>
                  <a:lnTo>
                    <a:pt x="108552" y="223988"/>
                  </a:lnTo>
                  <a:lnTo>
                    <a:pt x="106328" y="210999"/>
                  </a:lnTo>
                  <a:lnTo>
                    <a:pt x="100432" y="211143"/>
                  </a:lnTo>
                  <a:lnTo>
                    <a:pt x="100631" y="193409"/>
                  </a:lnTo>
                  <a:lnTo>
                    <a:pt x="88155" y="175108"/>
                  </a:lnTo>
                  <a:lnTo>
                    <a:pt x="63527" y="162291"/>
                  </a:lnTo>
                  <a:lnTo>
                    <a:pt x="47080" y="139448"/>
                  </a:lnTo>
                  <a:lnTo>
                    <a:pt x="48097" y="120349"/>
                  </a:lnTo>
                  <a:lnTo>
                    <a:pt x="55765" y="111720"/>
                  </a:lnTo>
                  <a:lnTo>
                    <a:pt x="51899" y="97536"/>
                  </a:lnTo>
                  <a:lnTo>
                    <a:pt x="38782" y="90533"/>
                  </a:lnTo>
                  <a:lnTo>
                    <a:pt x="21965" y="61815"/>
                  </a:lnTo>
                  <a:lnTo>
                    <a:pt x="8660" y="42590"/>
                  </a:lnTo>
                  <a:lnTo>
                    <a:pt x="10760" y="34971"/>
                  </a:lnTo>
                  <a:lnTo>
                    <a:pt x="0" y="7249"/>
                  </a:lnTo>
                  <a:lnTo>
                    <a:pt x="10757" y="0"/>
                  </a:lnTo>
                  <a:lnTo>
                    <a:pt x="15336" y="9091"/>
                  </a:lnTo>
                  <a:lnTo>
                    <a:pt x="26440" y="20067"/>
                  </a:lnTo>
                  <a:lnTo>
                    <a:pt x="39226" y="22965"/>
                  </a:lnTo>
                  <a:lnTo>
                    <a:pt x="45506" y="22072"/>
                  </a:lnTo>
                  <a:lnTo>
                    <a:pt x="62751" y="3534"/>
                  </a:lnTo>
                  <a:lnTo>
                    <a:pt x="68993" y="1543"/>
                  </a:lnTo>
                  <a:lnTo>
                    <a:pt x="75692" y="8529"/>
                  </a:lnTo>
                  <a:lnTo>
                    <a:pt x="72066" y="20745"/>
                  </a:lnTo>
                  <a:lnTo>
                    <a:pt x="85720" y="33169"/>
                  </a:lnTo>
                  <a:lnTo>
                    <a:pt x="89895" y="31827"/>
                  </a:lnTo>
                  <a:lnTo>
                    <a:pt x="99165" y="49618"/>
                  </a:lnTo>
                  <a:lnTo>
                    <a:pt x="117114" y="54200"/>
                  </a:lnTo>
                  <a:lnTo>
                    <a:pt x="132024" y="66064"/>
                  </a:lnTo>
                  <a:lnTo>
                    <a:pt x="158349" y="69510"/>
                  </a:lnTo>
                  <a:lnTo>
                    <a:pt x="184928" y="62195"/>
                  </a:lnTo>
                  <a:lnTo>
                    <a:pt x="185400" y="56433"/>
                  </a:lnTo>
                  <a:close/>
                </a:path>
              </a:pathLst>
            </a:custGeom>
            <a:solidFill>
              <a:srgbClr val="084594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9" name="Polygon form 243"/>
            <p:cNvSpPr/>
            <p:nvPr/>
          </p:nvSpPr>
          <p:spPr>
            <a:xfrm>
              <a:off x="4671127" y="3134887"/>
              <a:ext cx="192413" cy="200103"/>
            </a:xfrm>
            <a:custGeom>
              <a:avLst/>
              <a:gdLst/>
              <a:ahLst/>
              <a:cxnLst/>
              <a:rect l="0" t="0" r="0" b="0"/>
              <a:pathLst>
                <a:path w="192413" h="200103">
                  <a:moveTo>
                    <a:pt x="110402" y="33039"/>
                  </a:moveTo>
                  <a:lnTo>
                    <a:pt x="123518" y="40042"/>
                  </a:lnTo>
                  <a:lnTo>
                    <a:pt x="127385" y="54226"/>
                  </a:lnTo>
                  <a:lnTo>
                    <a:pt x="119716" y="62856"/>
                  </a:lnTo>
                  <a:lnTo>
                    <a:pt x="118700" y="81955"/>
                  </a:lnTo>
                  <a:lnTo>
                    <a:pt x="135147" y="104798"/>
                  </a:lnTo>
                  <a:lnTo>
                    <a:pt x="159774" y="117614"/>
                  </a:lnTo>
                  <a:lnTo>
                    <a:pt x="172251" y="135915"/>
                  </a:lnTo>
                  <a:lnTo>
                    <a:pt x="172052" y="153650"/>
                  </a:lnTo>
                  <a:lnTo>
                    <a:pt x="177947" y="153505"/>
                  </a:lnTo>
                  <a:lnTo>
                    <a:pt x="180171" y="166494"/>
                  </a:lnTo>
                  <a:lnTo>
                    <a:pt x="192413" y="179084"/>
                  </a:lnTo>
                  <a:lnTo>
                    <a:pt x="181224" y="178139"/>
                  </a:lnTo>
                  <a:lnTo>
                    <a:pt x="168456" y="176390"/>
                  </a:lnTo>
                  <a:lnTo>
                    <a:pt x="158273" y="200103"/>
                  </a:lnTo>
                  <a:lnTo>
                    <a:pt x="123383" y="198882"/>
                  </a:lnTo>
                  <a:lnTo>
                    <a:pt x="64311" y="150993"/>
                  </a:lnTo>
                  <a:lnTo>
                    <a:pt x="34487" y="134527"/>
                  </a:lnTo>
                  <a:lnTo>
                    <a:pt x="11429" y="128381"/>
                  </a:lnTo>
                  <a:lnTo>
                    <a:pt x="0" y="98947"/>
                  </a:lnTo>
                  <a:lnTo>
                    <a:pt x="36702" y="72818"/>
                  </a:lnTo>
                  <a:lnTo>
                    <a:pt x="38991" y="43287"/>
                  </a:lnTo>
                  <a:lnTo>
                    <a:pt x="34442" y="25579"/>
                  </a:lnTo>
                  <a:lnTo>
                    <a:pt x="43302" y="19346"/>
                  </a:lnTo>
                  <a:lnTo>
                    <a:pt x="49946" y="3964"/>
                  </a:lnTo>
                  <a:lnTo>
                    <a:pt x="56984" y="0"/>
                  </a:lnTo>
                  <a:lnTo>
                    <a:pt x="78347" y="2615"/>
                  </a:lnTo>
                  <a:lnTo>
                    <a:pt x="85736" y="8648"/>
                  </a:lnTo>
                  <a:lnTo>
                    <a:pt x="93585" y="4321"/>
                  </a:lnTo>
                  <a:lnTo>
                    <a:pt x="110402" y="3303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0" name="Polygon form 244"/>
            <p:cNvSpPr/>
            <p:nvPr/>
          </p:nvSpPr>
          <p:spPr>
            <a:xfrm>
              <a:off x="3621609" y="2439717"/>
              <a:ext cx="147716" cy="72543"/>
            </a:xfrm>
            <a:custGeom>
              <a:avLst/>
              <a:gdLst/>
              <a:ahLst/>
              <a:cxnLst/>
              <a:rect l="0" t="0" r="0" b="0"/>
              <a:pathLst>
                <a:path w="147716" h="72543">
                  <a:moveTo>
                    <a:pt x="138897" y="1998"/>
                  </a:moveTo>
                  <a:lnTo>
                    <a:pt x="133837" y="17560"/>
                  </a:lnTo>
                  <a:lnTo>
                    <a:pt x="147716" y="34189"/>
                  </a:lnTo>
                  <a:lnTo>
                    <a:pt x="127317" y="52361"/>
                  </a:lnTo>
                  <a:lnTo>
                    <a:pt x="84188" y="68331"/>
                  </a:lnTo>
                  <a:lnTo>
                    <a:pt x="71248" y="72543"/>
                  </a:lnTo>
                  <a:lnTo>
                    <a:pt x="52961" y="68694"/>
                  </a:lnTo>
                  <a:lnTo>
                    <a:pt x="14495" y="60366"/>
                  </a:lnTo>
                  <a:lnTo>
                    <a:pt x="30304" y="49975"/>
                  </a:lnTo>
                  <a:lnTo>
                    <a:pt x="1809" y="37615"/>
                  </a:lnTo>
                  <a:lnTo>
                    <a:pt x="27474" y="33420"/>
                  </a:lnTo>
                  <a:lnTo>
                    <a:pt x="28136" y="26335"/>
                  </a:lnTo>
                  <a:lnTo>
                    <a:pt x="0" y="20170"/>
                  </a:lnTo>
                  <a:lnTo>
                    <a:pt x="12410" y="4672"/>
                  </a:lnTo>
                  <a:lnTo>
                    <a:pt x="33913" y="1504"/>
                  </a:lnTo>
                  <a:lnTo>
                    <a:pt x="52571" y="18225"/>
                  </a:lnTo>
                  <a:lnTo>
                    <a:pt x="75700" y="5451"/>
                  </a:lnTo>
                  <a:lnTo>
                    <a:pt x="92039" y="12529"/>
                  </a:lnTo>
                  <a:lnTo>
                    <a:pt x="116311" y="0"/>
                  </a:lnTo>
                  <a:lnTo>
                    <a:pt x="138897" y="199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1" name="Polygon form 245"/>
            <p:cNvSpPr/>
            <p:nvPr/>
          </p:nvSpPr>
          <p:spPr>
            <a:xfrm>
              <a:off x="4594497" y="3237338"/>
              <a:ext cx="24139" cy="91920"/>
            </a:xfrm>
            <a:custGeom>
              <a:avLst/>
              <a:gdLst/>
              <a:ahLst/>
              <a:cxnLst/>
              <a:rect l="0" t="0" r="0" b="0"/>
              <a:pathLst>
                <a:path w="24139" h="91920">
                  <a:moveTo>
                    <a:pt x="22484" y="13822"/>
                  </a:moveTo>
                  <a:lnTo>
                    <a:pt x="20230" y="21527"/>
                  </a:lnTo>
                  <a:lnTo>
                    <a:pt x="13172" y="18285"/>
                  </a:lnTo>
                  <a:lnTo>
                    <a:pt x="11265" y="34508"/>
                  </a:lnTo>
                  <a:lnTo>
                    <a:pt x="16219" y="37152"/>
                  </a:lnTo>
                  <a:lnTo>
                    <a:pt x="11905" y="40571"/>
                  </a:lnTo>
                  <a:lnTo>
                    <a:pt x="11857" y="46974"/>
                  </a:lnTo>
                  <a:lnTo>
                    <a:pt x="20151" y="43534"/>
                  </a:lnTo>
                  <a:lnTo>
                    <a:pt x="21694" y="52967"/>
                  </a:lnTo>
                  <a:lnTo>
                    <a:pt x="16831" y="91920"/>
                  </a:lnTo>
                  <a:lnTo>
                    <a:pt x="0" y="50432"/>
                  </a:lnTo>
                  <a:lnTo>
                    <a:pt x="4456" y="42349"/>
                  </a:lnTo>
                  <a:lnTo>
                    <a:pt x="3037" y="40995"/>
                  </a:lnTo>
                  <a:lnTo>
                    <a:pt x="6581" y="29573"/>
                  </a:lnTo>
                  <a:lnTo>
                    <a:pt x="8103" y="11205"/>
                  </a:lnTo>
                  <a:lnTo>
                    <a:pt x="9968" y="5017"/>
                  </a:lnTo>
                  <a:lnTo>
                    <a:pt x="10443" y="4757"/>
                  </a:lnTo>
                  <a:lnTo>
                    <a:pt x="16580" y="4691"/>
                  </a:lnTo>
                  <a:lnTo>
                    <a:pt x="17731" y="409"/>
                  </a:lnTo>
                  <a:lnTo>
                    <a:pt x="22602" y="0"/>
                  </a:lnTo>
                  <a:lnTo>
                    <a:pt x="24139" y="9926"/>
                  </a:lnTo>
                  <a:lnTo>
                    <a:pt x="22113" y="13663"/>
                  </a:lnTo>
                  <a:lnTo>
                    <a:pt x="22484" y="13822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2" name="Polygon form 246"/>
            <p:cNvSpPr/>
            <p:nvPr/>
          </p:nvSpPr>
          <p:spPr>
            <a:xfrm>
              <a:off x="4076008" y="2908631"/>
              <a:ext cx="211181" cy="221702"/>
            </a:xfrm>
            <a:custGeom>
              <a:avLst/>
              <a:gdLst/>
              <a:ahLst/>
              <a:cxnLst/>
              <a:rect l="0" t="0" r="0" b="0"/>
              <a:pathLst>
                <a:path w="211181" h="221702">
                  <a:moveTo>
                    <a:pt x="93805" y="8363"/>
                  </a:moveTo>
                  <a:lnTo>
                    <a:pt x="118453" y="14380"/>
                  </a:lnTo>
                  <a:lnTo>
                    <a:pt x="117454" y="26284"/>
                  </a:lnTo>
                  <a:lnTo>
                    <a:pt x="122259" y="36522"/>
                  </a:lnTo>
                  <a:lnTo>
                    <a:pt x="108438" y="33129"/>
                  </a:lnTo>
                  <a:lnTo>
                    <a:pt x="95108" y="41813"/>
                  </a:lnTo>
                  <a:lnTo>
                    <a:pt x="96795" y="53785"/>
                  </a:lnTo>
                  <a:lnTo>
                    <a:pt x="95112" y="60678"/>
                  </a:lnTo>
                  <a:lnTo>
                    <a:pt x="101505" y="72920"/>
                  </a:lnTo>
                  <a:lnTo>
                    <a:pt x="118474" y="84939"/>
                  </a:lnTo>
                  <a:lnTo>
                    <a:pt x="128508" y="104818"/>
                  </a:lnTo>
                  <a:lnTo>
                    <a:pt x="149239" y="124094"/>
                  </a:lnTo>
                  <a:lnTo>
                    <a:pt x="162934" y="123812"/>
                  </a:lnTo>
                  <a:lnTo>
                    <a:pt x="167591" y="129106"/>
                  </a:lnTo>
                  <a:lnTo>
                    <a:pt x="163026" y="133965"/>
                  </a:lnTo>
                  <a:lnTo>
                    <a:pt x="179393" y="142535"/>
                  </a:lnTo>
                  <a:lnTo>
                    <a:pt x="192867" y="149703"/>
                  </a:lnTo>
                  <a:lnTo>
                    <a:pt x="208987" y="162134"/>
                  </a:lnTo>
                  <a:lnTo>
                    <a:pt x="211181" y="166625"/>
                  </a:lnTo>
                  <a:lnTo>
                    <a:pt x="208566" y="175310"/>
                  </a:lnTo>
                  <a:lnTo>
                    <a:pt x="197861" y="164140"/>
                  </a:lnTo>
                  <a:lnTo>
                    <a:pt x="182216" y="160325"/>
                  </a:lnTo>
                  <a:lnTo>
                    <a:pt x="175908" y="176019"/>
                  </a:lnTo>
                  <a:lnTo>
                    <a:pt x="189377" y="184844"/>
                  </a:lnTo>
                  <a:lnTo>
                    <a:pt x="188183" y="197467"/>
                  </a:lnTo>
                  <a:lnTo>
                    <a:pt x="180841" y="198972"/>
                  </a:lnTo>
                  <a:lnTo>
                    <a:pt x="172709" y="219774"/>
                  </a:lnTo>
                  <a:lnTo>
                    <a:pt x="165363" y="221702"/>
                  </a:lnTo>
                  <a:lnTo>
                    <a:pt x="164956" y="214319"/>
                  </a:lnTo>
                  <a:lnTo>
                    <a:pt x="167748" y="201334"/>
                  </a:lnTo>
                  <a:lnTo>
                    <a:pt x="171274" y="196140"/>
                  </a:lnTo>
                  <a:lnTo>
                    <a:pt x="163383" y="182212"/>
                  </a:lnTo>
                  <a:lnTo>
                    <a:pt x="157154" y="170086"/>
                  </a:lnTo>
                  <a:lnTo>
                    <a:pt x="149611" y="167144"/>
                  </a:lnTo>
                  <a:lnTo>
                    <a:pt x="143717" y="156771"/>
                  </a:lnTo>
                  <a:lnTo>
                    <a:pt x="132108" y="152481"/>
                  </a:lnTo>
                  <a:lnTo>
                    <a:pt x="123892" y="142842"/>
                  </a:lnTo>
                  <a:lnTo>
                    <a:pt x="110796" y="141384"/>
                  </a:lnTo>
                  <a:lnTo>
                    <a:pt x="96467" y="130593"/>
                  </a:lnTo>
                  <a:lnTo>
                    <a:pt x="79627" y="115000"/>
                  </a:lnTo>
                  <a:lnTo>
                    <a:pt x="67077" y="101179"/>
                  </a:lnTo>
                  <a:lnTo>
                    <a:pt x="60490" y="77360"/>
                  </a:lnTo>
                  <a:lnTo>
                    <a:pt x="51764" y="74609"/>
                  </a:lnTo>
                  <a:lnTo>
                    <a:pt x="37375" y="66729"/>
                  </a:lnTo>
                  <a:lnTo>
                    <a:pt x="29580" y="70034"/>
                  </a:lnTo>
                  <a:lnTo>
                    <a:pt x="20046" y="81284"/>
                  </a:lnTo>
                  <a:lnTo>
                    <a:pt x="12922" y="83088"/>
                  </a:lnTo>
                  <a:lnTo>
                    <a:pt x="14519" y="72606"/>
                  </a:lnTo>
                  <a:lnTo>
                    <a:pt x="5063" y="69589"/>
                  </a:lnTo>
                  <a:lnTo>
                    <a:pt x="0" y="50940"/>
                  </a:lnTo>
                  <a:lnTo>
                    <a:pt x="5683" y="43565"/>
                  </a:lnTo>
                  <a:lnTo>
                    <a:pt x="337" y="34528"/>
                  </a:lnTo>
                  <a:lnTo>
                    <a:pt x="803" y="27708"/>
                  </a:lnTo>
                  <a:lnTo>
                    <a:pt x="8321" y="32841"/>
                  </a:lnTo>
                  <a:lnTo>
                    <a:pt x="16499" y="31653"/>
                  </a:lnTo>
                  <a:lnTo>
                    <a:pt x="25709" y="23418"/>
                  </a:lnTo>
                  <a:lnTo>
                    <a:pt x="28822" y="27226"/>
                  </a:lnTo>
                  <a:lnTo>
                    <a:pt x="36897" y="26411"/>
                  </a:lnTo>
                  <a:lnTo>
                    <a:pt x="40124" y="16658"/>
                  </a:lnTo>
                  <a:lnTo>
                    <a:pt x="52836" y="19601"/>
                  </a:lnTo>
                  <a:lnTo>
                    <a:pt x="60100" y="15479"/>
                  </a:lnTo>
                  <a:lnTo>
                    <a:pt x="60908" y="5577"/>
                  </a:lnTo>
                  <a:lnTo>
                    <a:pt x="71352" y="8933"/>
                  </a:lnTo>
                  <a:lnTo>
                    <a:pt x="73052" y="4328"/>
                  </a:lnTo>
                  <a:lnTo>
                    <a:pt x="89490" y="0"/>
                  </a:lnTo>
                  <a:lnTo>
                    <a:pt x="93805" y="8363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3" name="Polygon form 247"/>
            <p:cNvSpPr/>
            <p:nvPr/>
          </p:nvSpPr>
          <p:spPr>
            <a:xfrm>
              <a:off x="4183445" y="3122577"/>
              <a:ext cx="54496" cy="38969"/>
            </a:xfrm>
            <a:custGeom>
              <a:avLst/>
              <a:gdLst/>
              <a:ahLst/>
              <a:cxnLst/>
              <a:rect l="0" t="0" r="0" b="0"/>
              <a:pathLst>
                <a:path w="54496" h="38969">
                  <a:moveTo>
                    <a:pt x="54496" y="0"/>
                  </a:moveTo>
                  <a:lnTo>
                    <a:pt x="49233" y="19062"/>
                  </a:lnTo>
                  <a:lnTo>
                    <a:pt x="52381" y="26520"/>
                  </a:lnTo>
                  <a:lnTo>
                    <a:pt x="49348" y="38969"/>
                  </a:lnTo>
                  <a:lnTo>
                    <a:pt x="35034" y="29987"/>
                  </a:lnTo>
                  <a:lnTo>
                    <a:pt x="25734" y="27454"/>
                  </a:lnTo>
                  <a:lnTo>
                    <a:pt x="0" y="15365"/>
                  </a:lnTo>
                  <a:lnTo>
                    <a:pt x="1875" y="2954"/>
                  </a:lnTo>
                  <a:lnTo>
                    <a:pt x="22944" y="5003"/>
                  </a:lnTo>
                  <a:lnTo>
                    <a:pt x="41049" y="2225"/>
                  </a:lnTo>
                  <a:lnTo>
                    <a:pt x="54496" y="0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4" name="Polygon form 248"/>
            <p:cNvSpPr/>
            <p:nvPr/>
          </p:nvSpPr>
          <p:spPr>
            <a:xfrm>
              <a:off x="4103977" y="3051492"/>
              <a:ext cx="29527" cy="55621"/>
            </a:xfrm>
            <a:custGeom>
              <a:avLst/>
              <a:gdLst/>
              <a:ahLst/>
              <a:cxnLst/>
              <a:rect l="0" t="0" r="0" b="0"/>
              <a:pathLst>
                <a:path w="29527" h="55621">
                  <a:moveTo>
                    <a:pt x="18231" y="0"/>
                  </a:moveTo>
                  <a:lnTo>
                    <a:pt x="29527" y="17072"/>
                  </a:lnTo>
                  <a:lnTo>
                    <a:pt x="28383" y="49005"/>
                  </a:lnTo>
                  <a:lnTo>
                    <a:pt x="20232" y="47527"/>
                  </a:lnTo>
                  <a:lnTo>
                    <a:pt x="13276" y="55621"/>
                  </a:lnTo>
                  <a:lnTo>
                    <a:pt x="6299" y="49255"/>
                  </a:lnTo>
                  <a:lnTo>
                    <a:pt x="4532" y="20146"/>
                  </a:lnTo>
                  <a:lnTo>
                    <a:pt x="0" y="6371"/>
                  </a:lnTo>
                  <a:lnTo>
                    <a:pt x="9732" y="7529"/>
                  </a:lnTo>
                  <a:lnTo>
                    <a:pt x="18231" y="0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5" name="Polygon form 249"/>
            <p:cNvSpPr/>
            <p:nvPr/>
          </p:nvSpPr>
          <p:spPr>
            <a:xfrm>
              <a:off x="6038852" y="4343272"/>
              <a:ext cx="782394" cy="774000"/>
            </a:xfrm>
            <a:custGeom>
              <a:avLst/>
              <a:gdLst/>
              <a:ahLst/>
              <a:cxnLst/>
              <a:rect l="0" t="0" r="0" b="0"/>
              <a:pathLst>
                <a:path w="782394" h="774000">
                  <a:moveTo>
                    <a:pt x="713248" y="86688"/>
                  </a:moveTo>
                  <a:lnTo>
                    <a:pt x="715230" y="108762"/>
                  </a:lnTo>
                  <a:lnTo>
                    <a:pt x="730011" y="98887"/>
                  </a:lnTo>
                  <a:lnTo>
                    <a:pt x="733639" y="110947"/>
                  </a:lnTo>
                  <a:lnTo>
                    <a:pt x="740242" y="122251"/>
                  </a:lnTo>
                  <a:lnTo>
                    <a:pt x="735213" y="134461"/>
                  </a:lnTo>
                  <a:lnTo>
                    <a:pt x="733121" y="158472"/>
                  </a:lnTo>
                  <a:lnTo>
                    <a:pt x="732263" y="172477"/>
                  </a:lnTo>
                  <a:lnTo>
                    <a:pt x="736126" y="176132"/>
                  </a:lnTo>
                  <a:lnTo>
                    <a:pt x="734517" y="200126"/>
                  </a:lnTo>
                  <a:lnTo>
                    <a:pt x="728414" y="214370"/>
                  </a:lnTo>
                  <a:lnTo>
                    <a:pt x="728756" y="233519"/>
                  </a:lnTo>
                  <a:lnTo>
                    <a:pt x="744546" y="249316"/>
                  </a:lnTo>
                  <a:lnTo>
                    <a:pt x="753461" y="263381"/>
                  </a:lnTo>
                  <a:lnTo>
                    <a:pt x="761918" y="276325"/>
                  </a:lnTo>
                  <a:lnTo>
                    <a:pt x="757136" y="282861"/>
                  </a:lnTo>
                  <a:lnTo>
                    <a:pt x="761626" y="301006"/>
                  </a:lnTo>
                  <a:lnTo>
                    <a:pt x="757695" y="331491"/>
                  </a:lnTo>
                  <a:lnTo>
                    <a:pt x="767399" y="325993"/>
                  </a:lnTo>
                  <a:lnTo>
                    <a:pt x="770288" y="338579"/>
                  </a:lnTo>
                  <a:lnTo>
                    <a:pt x="776454" y="334685"/>
                  </a:lnTo>
                  <a:lnTo>
                    <a:pt x="767990" y="364259"/>
                  </a:lnTo>
                  <a:lnTo>
                    <a:pt x="773976" y="382327"/>
                  </a:lnTo>
                  <a:lnTo>
                    <a:pt x="777976" y="393609"/>
                  </a:lnTo>
                  <a:lnTo>
                    <a:pt x="782394" y="417240"/>
                  </a:lnTo>
                  <a:lnTo>
                    <a:pt x="777391" y="439868"/>
                  </a:lnTo>
                  <a:lnTo>
                    <a:pt x="770507" y="455600"/>
                  </a:lnTo>
                  <a:lnTo>
                    <a:pt x="761120" y="472476"/>
                  </a:lnTo>
                  <a:lnTo>
                    <a:pt x="758090" y="496622"/>
                  </a:lnTo>
                  <a:lnTo>
                    <a:pt x="744696" y="520708"/>
                  </a:lnTo>
                  <a:lnTo>
                    <a:pt x="735034" y="533011"/>
                  </a:lnTo>
                  <a:lnTo>
                    <a:pt x="717305" y="556753"/>
                  </a:lnTo>
                  <a:lnTo>
                    <a:pt x="709108" y="572339"/>
                  </a:lnTo>
                  <a:lnTo>
                    <a:pt x="694786" y="591337"/>
                  </a:lnTo>
                  <a:lnTo>
                    <a:pt x="673065" y="614973"/>
                  </a:lnTo>
                  <a:lnTo>
                    <a:pt x="652650" y="626689"/>
                  </a:lnTo>
                  <a:lnTo>
                    <a:pt x="634055" y="646691"/>
                  </a:lnTo>
                  <a:lnTo>
                    <a:pt x="620393" y="659209"/>
                  </a:lnTo>
                  <a:lnTo>
                    <a:pt x="601178" y="681564"/>
                  </a:lnTo>
                  <a:lnTo>
                    <a:pt x="586377" y="693988"/>
                  </a:lnTo>
                  <a:lnTo>
                    <a:pt x="569465" y="713248"/>
                  </a:lnTo>
                  <a:lnTo>
                    <a:pt x="555435" y="731129"/>
                  </a:lnTo>
                  <a:lnTo>
                    <a:pt x="550747" y="739548"/>
                  </a:lnTo>
                  <a:lnTo>
                    <a:pt x="535228" y="747465"/>
                  </a:lnTo>
                  <a:lnTo>
                    <a:pt x="516239" y="746092"/>
                  </a:lnTo>
                  <a:lnTo>
                    <a:pt x="493946" y="754913"/>
                  </a:lnTo>
                  <a:lnTo>
                    <a:pt x="479641" y="764071"/>
                  </a:lnTo>
                  <a:lnTo>
                    <a:pt x="462228" y="774000"/>
                  </a:lnTo>
                  <a:lnTo>
                    <a:pt x="456457" y="760819"/>
                  </a:lnTo>
                  <a:lnTo>
                    <a:pt x="449463" y="754997"/>
                  </a:lnTo>
                  <a:lnTo>
                    <a:pt x="460916" y="741726"/>
                  </a:lnTo>
                  <a:lnTo>
                    <a:pt x="448701" y="745568"/>
                  </a:lnTo>
                  <a:lnTo>
                    <a:pt x="421967" y="762657"/>
                  </a:lnTo>
                  <a:lnTo>
                    <a:pt x="412392" y="753912"/>
                  </a:lnTo>
                  <a:lnTo>
                    <a:pt x="405713" y="748697"/>
                  </a:lnTo>
                  <a:lnTo>
                    <a:pt x="397472" y="745733"/>
                  </a:lnTo>
                  <a:lnTo>
                    <a:pt x="386217" y="736372"/>
                  </a:lnTo>
                  <a:lnTo>
                    <a:pt x="385420" y="719137"/>
                  </a:lnTo>
                  <a:lnTo>
                    <a:pt x="394309" y="699020"/>
                  </a:lnTo>
                  <a:lnTo>
                    <a:pt x="398224" y="685410"/>
                  </a:lnTo>
                  <a:lnTo>
                    <a:pt x="396094" y="673921"/>
                  </a:lnTo>
                  <a:lnTo>
                    <a:pt x="381565" y="669047"/>
                  </a:lnTo>
                  <a:lnTo>
                    <a:pt x="394377" y="656952"/>
                  </a:lnTo>
                  <a:lnTo>
                    <a:pt x="401089" y="637073"/>
                  </a:lnTo>
                  <a:lnTo>
                    <a:pt x="382646" y="654341"/>
                  </a:lnTo>
                  <a:lnTo>
                    <a:pt x="364753" y="657581"/>
                  </a:lnTo>
                  <a:lnTo>
                    <a:pt x="381747" y="644032"/>
                  </a:lnTo>
                  <a:lnTo>
                    <a:pt x="392632" y="629177"/>
                  </a:lnTo>
                  <a:lnTo>
                    <a:pt x="406237" y="616985"/>
                  </a:lnTo>
                  <a:lnTo>
                    <a:pt x="415169" y="597371"/>
                  </a:lnTo>
                  <a:lnTo>
                    <a:pt x="389213" y="618405"/>
                  </a:lnTo>
                  <a:lnTo>
                    <a:pt x="373618" y="626306"/>
                  </a:lnTo>
                  <a:lnTo>
                    <a:pt x="355730" y="646452"/>
                  </a:lnTo>
                  <a:lnTo>
                    <a:pt x="348150" y="634373"/>
                  </a:lnTo>
                  <a:lnTo>
                    <a:pt x="356093" y="620548"/>
                  </a:lnTo>
                  <a:lnTo>
                    <a:pt x="355138" y="600521"/>
                  </a:lnTo>
                  <a:lnTo>
                    <a:pt x="350944" y="589840"/>
                  </a:lnTo>
                  <a:lnTo>
                    <a:pt x="357281" y="584090"/>
                  </a:lnTo>
                  <a:lnTo>
                    <a:pt x="342626" y="566146"/>
                  </a:lnTo>
                  <a:lnTo>
                    <a:pt x="330617" y="564298"/>
                  </a:lnTo>
                  <a:lnTo>
                    <a:pt x="319728" y="550053"/>
                  </a:lnTo>
                  <a:lnTo>
                    <a:pt x="286872" y="549830"/>
                  </a:lnTo>
                  <a:lnTo>
                    <a:pt x="259603" y="557256"/>
                  </a:lnTo>
                  <a:lnTo>
                    <a:pt x="235438" y="564272"/>
                  </a:lnTo>
                  <a:lnTo>
                    <a:pt x="219373" y="561151"/>
                  </a:lnTo>
                  <a:lnTo>
                    <a:pt x="194488" y="572928"/>
                  </a:lnTo>
                  <a:lnTo>
                    <a:pt x="176426" y="577654"/>
                  </a:lnTo>
                  <a:lnTo>
                    <a:pt x="166687" y="590945"/>
                  </a:lnTo>
                  <a:lnTo>
                    <a:pt x="155234" y="600908"/>
                  </a:lnTo>
                  <a:lnTo>
                    <a:pt x="140069" y="600301"/>
                  </a:lnTo>
                  <a:lnTo>
                    <a:pt x="127981" y="601689"/>
                  </a:lnTo>
                  <a:lnTo>
                    <a:pt x="114675" y="595727"/>
                  </a:lnTo>
                  <a:lnTo>
                    <a:pt x="100747" y="597521"/>
                  </a:lnTo>
                  <a:lnTo>
                    <a:pt x="88144" y="597738"/>
                  </a:lnTo>
                  <a:lnTo>
                    <a:pt x="71362" y="610606"/>
                  </a:lnTo>
                  <a:lnTo>
                    <a:pt x="66797" y="609037"/>
                  </a:lnTo>
                  <a:lnTo>
                    <a:pt x="54644" y="615587"/>
                  </a:lnTo>
                  <a:lnTo>
                    <a:pt x="42435" y="623061"/>
                  </a:lnTo>
                  <a:lnTo>
                    <a:pt x="30166" y="621042"/>
                  </a:lnTo>
                  <a:lnTo>
                    <a:pt x="18454" y="620110"/>
                  </a:lnTo>
                  <a:lnTo>
                    <a:pt x="7292" y="602339"/>
                  </a:lnTo>
                  <a:lnTo>
                    <a:pt x="0" y="596767"/>
                  </a:lnTo>
                  <a:lnTo>
                    <a:pt x="6823" y="582131"/>
                  </a:lnTo>
                  <a:lnTo>
                    <a:pt x="17120" y="579294"/>
                  </a:lnTo>
                  <a:lnTo>
                    <a:pt x="22653" y="573680"/>
                  </a:lnTo>
                  <a:lnTo>
                    <a:pt x="25989" y="564421"/>
                  </a:lnTo>
                  <a:lnTo>
                    <a:pt x="35712" y="546726"/>
                  </a:lnTo>
                  <a:lnTo>
                    <a:pt x="40011" y="531348"/>
                  </a:lnTo>
                  <a:lnTo>
                    <a:pt x="40949" y="504674"/>
                  </a:lnTo>
                  <a:lnTo>
                    <a:pt x="43709" y="489768"/>
                  </a:lnTo>
                  <a:lnTo>
                    <a:pt x="50080" y="475131"/>
                  </a:lnTo>
                  <a:lnTo>
                    <a:pt x="49084" y="457865"/>
                  </a:lnTo>
                  <a:lnTo>
                    <a:pt x="51385" y="450249"/>
                  </a:lnTo>
                  <a:lnTo>
                    <a:pt x="46983" y="439455"/>
                  </a:lnTo>
                  <a:lnTo>
                    <a:pt x="51781" y="419072"/>
                  </a:lnTo>
                  <a:lnTo>
                    <a:pt x="48183" y="397976"/>
                  </a:lnTo>
                  <a:lnTo>
                    <a:pt x="49255" y="386792"/>
                  </a:lnTo>
                  <a:lnTo>
                    <a:pt x="53686" y="398452"/>
                  </a:lnTo>
                  <a:lnTo>
                    <a:pt x="55284" y="374077"/>
                  </a:lnTo>
                  <a:lnTo>
                    <a:pt x="62052" y="382109"/>
                  </a:lnTo>
                  <a:lnTo>
                    <a:pt x="64233" y="392455"/>
                  </a:lnTo>
                  <a:lnTo>
                    <a:pt x="68275" y="379166"/>
                  </a:lnTo>
                  <a:lnTo>
                    <a:pt x="65588" y="358238"/>
                  </a:lnTo>
                  <a:lnTo>
                    <a:pt x="66337" y="349972"/>
                  </a:lnTo>
                  <a:lnTo>
                    <a:pt x="64388" y="341977"/>
                  </a:lnTo>
                  <a:lnTo>
                    <a:pt x="70916" y="327073"/>
                  </a:lnTo>
                  <a:lnTo>
                    <a:pt x="76637" y="320881"/>
                  </a:lnTo>
                  <a:lnTo>
                    <a:pt x="82971" y="308012"/>
                  </a:lnTo>
                  <a:lnTo>
                    <a:pt x="85273" y="292709"/>
                  </a:lnTo>
                  <a:lnTo>
                    <a:pt x="98220" y="274357"/>
                  </a:lnTo>
                  <a:lnTo>
                    <a:pt x="94161" y="294261"/>
                  </a:lnTo>
                  <a:lnTo>
                    <a:pt x="107093" y="276733"/>
                  </a:lnTo>
                  <a:lnTo>
                    <a:pt x="124803" y="268759"/>
                  </a:lnTo>
                  <a:lnTo>
                    <a:pt x="137011" y="258062"/>
                  </a:lnTo>
                  <a:lnTo>
                    <a:pt x="154026" y="249154"/>
                  </a:lnTo>
                  <a:lnTo>
                    <a:pt x="163179" y="247520"/>
                  </a:lnTo>
                  <a:lnTo>
                    <a:pt x="167533" y="251002"/>
                  </a:lnTo>
                  <a:lnTo>
                    <a:pt x="185053" y="241944"/>
                  </a:lnTo>
                  <a:lnTo>
                    <a:pt x="197319" y="239583"/>
                  </a:lnTo>
                  <a:lnTo>
                    <a:pt x="201708" y="233961"/>
                  </a:lnTo>
                  <a:lnTo>
                    <a:pt x="207357" y="231800"/>
                  </a:lnTo>
                  <a:lnTo>
                    <a:pt x="217685" y="232922"/>
                  </a:lnTo>
                  <a:lnTo>
                    <a:pt x="239656" y="226162"/>
                  </a:lnTo>
                  <a:lnTo>
                    <a:pt x="253018" y="214934"/>
                  </a:lnTo>
                  <a:lnTo>
                    <a:pt x="261449" y="201035"/>
                  </a:lnTo>
                  <a:lnTo>
                    <a:pt x="275950" y="188111"/>
                  </a:lnTo>
                  <a:lnTo>
                    <a:pt x="279358" y="177577"/>
                  </a:lnTo>
                  <a:lnTo>
                    <a:pt x="283240" y="163188"/>
                  </a:lnTo>
                  <a:lnTo>
                    <a:pt x="301759" y="141198"/>
                  </a:lnTo>
                  <a:lnTo>
                    <a:pt x="304628" y="164479"/>
                  </a:lnTo>
                  <a:lnTo>
                    <a:pt x="314014" y="159530"/>
                  </a:lnTo>
                  <a:lnTo>
                    <a:pt x="310050" y="146675"/>
                  </a:lnTo>
                  <a:lnTo>
                    <a:pt x="318936" y="134017"/>
                  </a:lnTo>
                  <a:lnTo>
                    <a:pt x="326145" y="140135"/>
                  </a:lnTo>
                  <a:lnTo>
                    <a:pt x="332881" y="119958"/>
                  </a:lnTo>
                  <a:lnTo>
                    <a:pt x="346154" y="107249"/>
                  </a:lnTo>
                  <a:lnTo>
                    <a:pt x="352953" y="96887"/>
                  </a:lnTo>
                  <a:lnTo>
                    <a:pt x="363575" y="92702"/>
                  </a:lnTo>
                  <a:lnTo>
                    <a:pt x="365356" y="85240"/>
                  </a:lnTo>
                  <a:lnTo>
                    <a:pt x="373233" y="88680"/>
                  </a:lnTo>
                  <a:lnTo>
                    <a:pt x="374896" y="81963"/>
                  </a:lnTo>
                  <a:lnTo>
                    <a:pt x="384147" y="78440"/>
                  </a:lnTo>
                  <a:lnTo>
                    <a:pt x="394194" y="75168"/>
                  </a:lnTo>
                  <a:lnTo>
                    <a:pt x="406062" y="88022"/>
                  </a:lnTo>
                  <a:lnTo>
                    <a:pt x="413517" y="104350"/>
                  </a:lnTo>
                  <a:lnTo>
                    <a:pt x="425547" y="105020"/>
                  </a:lnTo>
                  <a:lnTo>
                    <a:pt x="437270" y="108043"/>
                  </a:lnTo>
                  <a:lnTo>
                    <a:pt x="436279" y="93093"/>
                  </a:lnTo>
                  <a:lnTo>
                    <a:pt x="449857" y="71834"/>
                  </a:lnTo>
                  <a:lnTo>
                    <a:pt x="459946" y="65106"/>
                  </a:lnTo>
                  <a:lnTo>
                    <a:pt x="458202" y="58248"/>
                  </a:lnTo>
                  <a:lnTo>
                    <a:pt x="469461" y="43115"/>
                  </a:lnTo>
                  <a:lnTo>
                    <a:pt x="482920" y="33975"/>
                  </a:lnTo>
                  <a:lnTo>
                    <a:pt x="492287" y="37536"/>
                  </a:lnTo>
                  <a:lnTo>
                    <a:pt x="509513" y="32990"/>
                  </a:lnTo>
                  <a:lnTo>
                    <a:pt x="511563" y="19099"/>
                  </a:lnTo>
                  <a:lnTo>
                    <a:pt x="498794" y="9698"/>
                  </a:lnTo>
                  <a:lnTo>
                    <a:pt x="509805" y="6083"/>
                  </a:lnTo>
                  <a:lnTo>
                    <a:pt x="521594" y="13236"/>
                  </a:lnTo>
                  <a:lnTo>
                    <a:pt x="530031" y="24738"/>
                  </a:lnTo>
                  <a:lnTo>
                    <a:pt x="545171" y="32272"/>
                  </a:lnTo>
                  <a:lnTo>
                    <a:pt x="551210" y="29708"/>
                  </a:lnTo>
                  <a:lnTo>
                    <a:pt x="561735" y="38525"/>
                  </a:lnTo>
                  <a:lnTo>
                    <a:pt x="574498" y="31110"/>
                  </a:lnTo>
                  <a:lnTo>
                    <a:pt x="581365" y="33753"/>
                  </a:lnTo>
                  <a:lnTo>
                    <a:pt x="586860" y="28658"/>
                  </a:lnTo>
                  <a:lnTo>
                    <a:pt x="593292" y="42529"/>
                  </a:lnTo>
                  <a:lnTo>
                    <a:pt x="585324" y="56983"/>
                  </a:lnTo>
                  <a:lnTo>
                    <a:pt x="575786" y="67740"/>
                  </a:lnTo>
                  <a:lnTo>
                    <a:pt x="568955" y="68385"/>
                  </a:lnTo>
                  <a:lnTo>
                    <a:pt x="568971" y="79389"/>
                  </a:lnTo>
                  <a:lnTo>
                    <a:pt x="560429" y="92786"/>
                  </a:lnTo>
                  <a:lnTo>
                    <a:pt x="550669" y="105884"/>
                  </a:lnTo>
                  <a:lnTo>
                    <a:pt x="550332" y="113631"/>
                  </a:lnTo>
                  <a:lnTo>
                    <a:pt x="562150" y="129375"/>
                  </a:lnTo>
                  <a:lnTo>
                    <a:pt x="574847" y="138810"/>
                  </a:lnTo>
                  <a:lnTo>
                    <a:pt x="582416" y="148684"/>
                  </a:lnTo>
                  <a:lnTo>
                    <a:pt x="592136" y="165557"/>
                  </a:lnTo>
                  <a:lnTo>
                    <a:pt x="597529" y="165808"/>
                  </a:lnTo>
                  <a:lnTo>
                    <a:pt x="605684" y="173328"/>
                  </a:lnTo>
                  <a:lnTo>
                    <a:pt x="606322" y="181929"/>
                  </a:lnTo>
                  <a:lnTo>
                    <a:pt x="621954" y="192202"/>
                  </a:lnTo>
                  <a:lnTo>
                    <a:pt x="637107" y="183532"/>
                  </a:lnTo>
                  <a:lnTo>
                    <a:pt x="644817" y="168996"/>
                  </a:lnTo>
                  <a:lnTo>
                    <a:pt x="651892" y="157024"/>
                  </a:lnTo>
                  <a:lnTo>
                    <a:pt x="658112" y="142064"/>
                  </a:lnTo>
                  <a:lnTo>
                    <a:pt x="669303" y="120438"/>
                  </a:lnTo>
                  <a:lnTo>
                    <a:pt x="669758" y="106978"/>
                  </a:lnTo>
                  <a:lnTo>
                    <a:pt x="672978" y="99016"/>
                  </a:lnTo>
                  <a:lnTo>
                    <a:pt x="674239" y="83121"/>
                  </a:lnTo>
                  <a:lnTo>
                    <a:pt x="681151" y="62419"/>
                  </a:lnTo>
                  <a:lnTo>
                    <a:pt x="686004" y="56956"/>
                  </a:lnTo>
                  <a:lnTo>
                    <a:pt x="684824" y="47598"/>
                  </a:lnTo>
                  <a:lnTo>
                    <a:pt x="692327" y="33110"/>
                  </a:lnTo>
                  <a:lnTo>
                    <a:pt x="698810" y="18028"/>
                  </a:lnTo>
                  <a:lnTo>
                    <a:pt x="700701" y="10137"/>
                  </a:lnTo>
                  <a:lnTo>
                    <a:pt x="709722" y="0"/>
                  </a:lnTo>
                  <a:lnTo>
                    <a:pt x="712854" y="13774"/>
                  </a:lnTo>
                  <a:lnTo>
                    <a:pt x="711021" y="31237"/>
                  </a:lnTo>
                  <a:lnTo>
                    <a:pt x="715223" y="34780"/>
                  </a:lnTo>
                  <a:lnTo>
                    <a:pt x="713793" y="46470"/>
                  </a:lnTo>
                  <a:lnTo>
                    <a:pt x="717987" y="60877"/>
                  </a:lnTo>
                  <a:lnTo>
                    <a:pt x="716129" y="76646"/>
                  </a:lnTo>
                  <a:lnTo>
                    <a:pt x="713248" y="86688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6" name="Polygon form 250"/>
            <p:cNvSpPr/>
            <p:nvPr/>
          </p:nvSpPr>
          <p:spPr>
            <a:xfrm>
              <a:off x="6412657" y="5157212"/>
              <a:ext cx="86558" cy="79518"/>
            </a:xfrm>
            <a:custGeom>
              <a:avLst/>
              <a:gdLst/>
              <a:ahLst/>
              <a:cxnLst/>
              <a:rect l="0" t="0" r="0" b="0"/>
              <a:pathLst>
                <a:path w="86558" h="79518">
                  <a:moveTo>
                    <a:pt x="41983" y="3630"/>
                  </a:moveTo>
                  <a:lnTo>
                    <a:pt x="51033" y="14533"/>
                  </a:lnTo>
                  <a:lnTo>
                    <a:pt x="62253" y="12144"/>
                  </a:lnTo>
                  <a:lnTo>
                    <a:pt x="78273" y="8835"/>
                  </a:lnTo>
                  <a:lnTo>
                    <a:pt x="86558" y="11846"/>
                  </a:lnTo>
                  <a:lnTo>
                    <a:pt x="65023" y="42553"/>
                  </a:lnTo>
                  <a:lnTo>
                    <a:pt x="52972" y="50649"/>
                  </a:lnTo>
                  <a:lnTo>
                    <a:pt x="35589" y="70992"/>
                  </a:lnTo>
                  <a:lnTo>
                    <a:pt x="35550" y="63247"/>
                  </a:lnTo>
                  <a:lnTo>
                    <a:pt x="11060" y="79518"/>
                  </a:lnTo>
                  <a:lnTo>
                    <a:pt x="8918" y="77706"/>
                  </a:lnTo>
                  <a:lnTo>
                    <a:pt x="0" y="75601"/>
                  </a:lnTo>
                  <a:lnTo>
                    <a:pt x="6956" y="52477"/>
                  </a:lnTo>
                  <a:lnTo>
                    <a:pt x="17323" y="35304"/>
                  </a:lnTo>
                  <a:lnTo>
                    <a:pt x="24340" y="11750"/>
                  </a:lnTo>
                  <a:lnTo>
                    <a:pt x="33116" y="0"/>
                  </a:lnTo>
                  <a:lnTo>
                    <a:pt x="41983" y="3630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7" name="Polygon form 251"/>
            <p:cNvSpPr/>
            <p:nvPr/>
          </p:nvSpPr>
          <p:spPr>
            <a:xfrm>
              <a:off x="2447956" y="3581650"/>
              <a:ext cx="39932" cy="20859"/>
            </a:xfrm>
            <a:custGeom>
              <a:avLst/>
              <a:gdLst/>
              <a:ahLst/>
              <a:cxnLst/>
              <a:rect l="0" t="0" r="0" b="0"/>
              <a:pathLst>
                <a:path w="39932" h="20859">
                  <a:moveTo>
                    <a:pt x="15779" y="951"/>
                  </a:moveTo>
                  <a:lnTo>
                    <a:pt x="28390" y="3508"/>
                  </a:lnTo>
                  <a:lnTo>
                    <a:pt x="37730" y="9754"/>
                  </a:lnTo>
                  <a:lnTo>
                    <a:pt x="39932" y="16670"/>
                  </a:lnTo>
                  <a:lnTo>
                    <a:pt x="26320" y="16818"/>
                  </a:lnTo>
                  <a:lnTo>
                    <a:pt x="19861" y="20859"/>
                  </a:lnTo>
                  <a:lnTo>
                    <a:pt x="9657" y="16590"/>
                  </a:lnTo>
                  <a:lnTo>
                    <a:pt x="0" y="7206"/>
                  </a:lnTo>
                  <a:lnTo>
                    <a:pt x="3175" y="1543"/>
                  </a:lnTo>
                  <a:lnTo>
                    <a:pt x="11526" y="0"/>
                  </a:lnTo>
                  <a:lnTo>
                    <a:pt x="15779" y="95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8" name="Polygon form 252"/>
            <p:cNvSpPr/>
            <p:nvPr/>
          </p:nvSpPr>
          <p:spPr>
            <a:xfrm>
              <a:off x="4611327" y="3233834"/>
              <a:ext cx="71230" cy="102453"/>
            </a:xfrm>
            <a:custGeom>
              <a:avLst/>
              <a:gdLst/>
              <a:ahLst/>
              <a:cxnLst/>
              <a:rect l="0" t="0" r="0" b="0"/>
              <a:pathLst>
                <a:path w="71230" h="102453">
                  <a:moveTo>
                    <a:pt x="3399" y="25031"/>
                  </a:moveTo>
                  <a:lnTo>
                    <a:pt x="5654" y="17325"/>
                  </a:lnTo>
                  <a:lnTo>
                    <a:pt x="27328" y="26569"/>
                  </a:lnTo>
                  <a:lnTo>
                    <a:pt x="59800" y="0"/>
                  </a:lnTo>
                  <a:lnTo>
                    <a:pt x="71230" y="29433"/>
                  </a:lnTo>
                  <a:lnTo>
                    <a:pt x="68213" y="33165"/>
                  </a:lnTo>
                  <a:lnTo>
                    <a:pt x="32875" y="46045"/>
                  </a:lnTo>
                  <a:lnTo>
                    <a:pt x="54305" y="69996"/>
                  </a:lnTo>
                  <a:lnTo>
                    <a:pt x="48677" y="74232"/>
                  </a:lnTo>
                  <a:lnTo>
                    <a:pt x="46602" y="82420"/>
                  </a:lnTo>
                  <a:lnTo>
                    <a:pt x="32821" y="86029"/>
                  </a:lnTo>
                  <a:lnTo>
                    <a:pt x="29376" y="94847"/>
                  </a:lnTo>
                  <a:lnTo>
                    <a:pt x="22166" y="102453"/>
                  </a:lnTo>
                  <a:lnTo>
                    <a:pt x="1005" y="98927"/>
                  </a:lnTo>
                  <a:lnTo>
                    <a:pt x="0" y="95424"/>
                  </a:lnTo>
                  <a:lnTo>
                    <a:pt x="4863" y="56471"/>
                  </a:lnTo>
                  <a:lnTo>
                    <a:pt x="3320" y="47037"/>
                  </a:lnTo>
                  <a:lnTo>
                    <a:pt x="5194" y="39870"/>
                  </a:lnTo>
                  <a:lnTo>
                    <a:pt x="3399" y="25031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9" name="Polygon form 253"/>
            <p:cNvSpPr/>
            <p:nvPr/>
          </p:nvSpPr>
          <p:spPr>
            <a:xfrm>
              <a:off x="6302181" y="2924491"/>
              <a:ext cx="161636" cy="287589"/>
            </a:xfrm>
            <a:custGeom>
              <a:avLst/>
              <a:gdLst/>
              <a:ahLst/>
              <a:cxnLst/>
              <a:rect l="0" t="0" r="0" b="0"/>
              <a:pathLst>
                <a:path w="161636" h="287589">
                  <a:moveTo>
                    <a:pt x="142702" y="110254"/>
                  </a:moveTo>
                  <a:lnTo>
                    <a:pt x="149008" y="131780"/>
                  </a:lnTo>
                  <a:lnTo>
                    <a:pt x="159729" y="144560"/>
                  </a:lnTo>
                  <a:lnTo>
                    <a:pt x="161636" y="163977"/>
                  </a:lnTo>
                  <a:lnTo>
                    <a:pt x="146813" y="178607"/>
                  </a:lnTo>
                  <a:lnTo>
                    <a:pt x="117563" y="183297"/>
                  </a:lnTo>
                  <a:lnTo>
                    <a:pt x="109023" y="215632"/>
                  </a:lnTo>
                  <a:lnTo>
                    <a:pt x="92084" y="206688"/>
                  </a:lnTo>
                  <a:lnTo>
                    <a:pt x="80944" y="187217"/>
                  </a:lnTo>
                  <a:lnTo>
                    <a:pt x="54023" y="195883"/>
                  </a:lnTo>
                  <a:lnTo>
                    <a:pt x="39922" y="210099"/>
                  </a:lnTo>
                  <a:lnTo>
                    <a:pt x="19835" y="212476"/>
                  </a:lnTo>
                  <a:lnTo>
                    <a:pt x="47198" y="230055"/>
                  </a:lnTo>
                  <a:lnTo>
                    <a:pt x="57074" y="275579"/>
                  </a:lnTo>
                  <a:lnTo>
                    <a:pt x="50751" y="287589"/>
                  </a:lnTo>
                  <a:lnTo>
                    <a:pt x="37449" y="278128"/>
                  </a:lnTo>
                  <a:lnTo>
                    <a:pt x="30630" y="254180"/>
                  </a:lnTo>
                  <a:lnTo>
                    <a:pt x="15836" y="247556"/>
                  </a:lnTo>
                  <a:lnTo>
                    <a:pt x="0" y="230307"/>
                  </a:lnTo>
                  <a:lnTo>
                    <a:pt x="12530" y="220811"/>
                  </a:lnTo>
                  <a:lnTo>
                    <a:pt x="13345" y="203617"/>
                  </a:lnTo>
                  <a:lnTo>
                    <a:pt x="23745" y="188543"/>
                  </a:lnTo>
                  <a:lnTo>
                    <a:pt x="26858" y="169563"/>
                  </a:lnTo>
                  <a:lnTo>
                    <a:pt x="56647" y="158442"/>
                  </a:lnTo>
                  <a:lnTo>
                    <a:pt x="77866" y="161921"/>
                  </a:lnTo>
                  <a:lnTo>
                    <a:pt x="68915" y="113861"/>
                  </a:lnTo>
                  <a:lnTo>
                    <a:pt x="87478" y="125057"/>
                  </a:lnTo>
                  <a:lnTo>
                    <a:pt x="96389" y="96406"/>
                  </a:lnTo>
                  <a:lnTo>
                    <a:pt x="99586" y="85272"/>
                  </a:lnTo>
                  <a:lnTo>
                    <a:pt x="89721" y="52456"/>
                  </a:lnTo>
                  <a:lnTo>
                    <a:pt x="67741" y="23837"/>
                  </a:lnTo>
                  <a:lnTo>
                    <a:pt x="63534" y="6806"/>
                  </a:lnTo>
                  <a:lnTo>
                    <a:pt x="77346" y="0"/>
                  </a:lnTo>
                  <a:lnTo>
                    <a:pt x="110584" y="34571"/>
                  </a:lnTo>
                  <a:lnTo>
                    <a:pt x="124044" y="55571"/>
                  </a:lnTo>
                  <a:lnTo>
                    <a:pt x="125670" y="83452"/>
                  </a:lnTo>
                  <a:lnTo>
                    <a:pt x="142702" y="110254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0" name="Polygon form 254"/>
            <p:cNvSpPr/>
            <p:nvPr/>
          </p:nvSpPr>
          <p:spPr>
            <a:xfrm>
              <a:off x="6310443" y="2817332"/>
              <a:ext cx="99967" cy="105066"/>
            </a:xfrm>
            <a:custGeom>
              <a:avLst/>
              <a:gdLst/>
              <a:ahLst/>
              <a:cxnLst/>
              <a:rect l="0" t="0" r="0" b="0"/>
              <a:pathLst>
                <a:path w="99967" h="105066">
                  <a:moveTo>
                    <a:pt x="56892" y="30729"/>
                  </a:moveTo>
                  <a:lnTo>
                    <a:pt x="71936" y="34660"/>
                  </a:lnTo>
                  <a:lnTo>
                    <a:pt x="74516" y="22422"/>
                  </a:lnTo>
                  <a:lnTo>
                    <a:pt x="99967" y="50464"/>
                  </a:lnTo>
                  <a:lnTo>
                    <a:pt x="82045" y="60546"/>
                  </a:lnTo>
                  <a:lnTo>
                    <a:pt x="86828" y="87710"/>
                  </a:lnTo>
                  <a:lnTo>
                    <a:pt x="49321" y="73448"/>
                  </a:lnTo>
                  <a:lnTo>
                    <a:pt x="60567" y="102483"/>
                  </a:lnTo>
                  <a:lnTo>
                    <a:pt x="43022" y="105066"/>
                  </a:lnTo>
                  <a:lnTo>
                    <a:pt x="23015" y="79963"/>
                  </a:lnTo>
                  <a:lnTo>
                    <a:pt x="16736" y="59412"/>
                  </a:lnTo>
                  <a:lnTo>
                    <a:pt x="32485" y="55852"/>
                  </a:lnTo>
                  <a:lnTo>
                    <a:pt x="10686" y="20239"/>
                  </a:lnTo>
                  <a:lnTo>
                    <a:pt x="0" y="0"/>
                  </a:lnTo>
                  <a:lnTo>
                    <a:pt x="38480" y="23817"/>
                  </a:lnTo>
                  <a:lnTo>
                    <a:pt x="56892" y="30729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1" name="Polygon form 255"/>
            <p:cNvSpPr/>
            <p:nvPr/>
          </p:nvSpPr>
          <p:spPr>
            <a:xfrm>
              <a:off x="6351719" y="3119727"/>
              <a:ext cx="36991" cy="44856"/>
            </a:xfrm>
            <a:custGeom>
              <a:avLst/>
              <a:gdLst/>
              <a:ahLst/>
              <a:cxnLst/>
              <a:rect l="0" t="0" r="0" b="0"/>
              <a:pathLst>
                <a:path w="36991" h="44856">
                  <a:moveTo>
                    <a:pt x="30048" y="4409"/>
                  </a:moveTo>
                  <a:lnTo>
                    <a:pt x="36991" y="13162"/>
                  </a:lnTo>
                  <a:lnTo>
                    <a:pt x="35420" y="29931"/>
                  </a:lnTo>
                  <a:lnTo>
                    <a:pt x="23963" y="22205"/>
                  </a:lnTo>
                  <a:lnTo>
                    <a:pt x="18154" y="29118"/>
                  </a:lnTo>
                  <a:lnTo>
                    <a:pt x="21231" y="44856"/>
                  </a:lnTo>
                  <a:lnTo>
                    <a:pt x="6107" y="38440"/>
                  </a:lnTo>
                  <a:lnTo>
                    <a:pt x="0" y="26034"/>
                  </a:lnTo>
                  <a:lnTo>
                    <a:pt x="1602" y="9564"/>
                  </a:lnTo>
                  <a:lnTo>
                    <a:pt x="13030" y="11651"/>
                  </a:lnTo>
                  <a:lnTo>
                    <a:pt x="14375" y="0"/>
                  </a:lnTo>
                  <a:lnTo>
                    <a:pt x="30048" y="4409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2" name="Polygon form 256"/>
            <p:cNvSpPr/>
            <p:nvPr/>
          </p:nvSpPr>
          <p:spPr>
            <a:xfrm>
              <a:off x="4733670" y="2680507"/>
              <a:ext cx="660643" cy="359045"/>
            </a:xfrm>
            <a:custGeom>
              <a:avLst/>
              <a:gdLst/>
              <a:ahLst/>
              <a:cxnLst/>
              <a:rect l="0" t="0" r="0" b="0"/>
              <a:pathLst>
                <a:path w="660643" h="359045">
                  <a:moveTo>
                    <a:pt x="458957" y="317573"/>
                  </a:moveTo>
                  <a:lnTo>
                    <a:pt x="450623" y="322574"/>
                  </a:lnTo>
                  <a:lnTo>
                    <a:pt x="433438" y="340717"/>
                  </a:lnTo>
                  <a:lnTo>
                    <a:pt x="431361" y="358599"/>
                  </a:lnTo>
                  <a:lnTo>
                    <a:pt x="424938" y="359045"/>
                  </a:lnTo>
                  <a:lnTo>
                    <a:pt x="416596" y="347650"/>
                  </a:lnTo>
                  <a:lnTo>
                    <a:pt x="394324" y="347832"/>
                  </a:lnTo>
                  <a:lnTo>
                    <a:pt x="384638" y="327937"/>
                  </a:lnTo>
                  <a:lnTo>
                    <a:pt x="376190" y="328138"/>
                  </a:lnTo>
                  <a:lnTo>
                    <a:pt x="369794" y="303555"/>
                  </a:lnTo>
                  <a:lnTo>
                    <a:pt x="343695" y="286629"/>
                  </a:lnTo>
                  <a:lnTo>
                    <a:pt x="315070" y="289820"/>
                  </a:lnTo>
                  <a:lnTo>
                    <a:pt x="296146" y="294229"/>
                  </a:lnTo>
                  <a:lnTo>
                    <a:pt x="273236" y="272939"/>
                  </a:lnTo>
                  <a:lnTo>
                    <a:pt x="256568" y="264307"/>
                  </a:lnTo>
                  <a:lnTo>
                    <a:pt x="225130" y="247965"/>
                  </a:lnTo>
                  <a:lnTo>
                    <a:pt x="221349" y="245982"/>
                  </a:lnTo>
                  <a:lnTo>
                    <a:pt x="182047" y="262097"/>
                  </a:lnTo>
                  <a:lnTo>
                    <a:pt x="206837" y="351858"/>
                  </a:lnTo>
                  <a:lnTo>
                    <a:pt x="198217" y="353367"/>
                  </a:lnTo>
                  <a:lnTo>
                    <a:pt x="181221" y="334697"/>
                  </a:lnTo>
                  <a:lnTo>
                    <a:pt x="167795" y="328292"/>
                  </a:lnTo>
                  <a:lnTo>
                    <a:pt x="149424" y="334045"/>
                  </a:lnTo>
                  <a:lnTo>
                    <a:pt x="143745" y="342406"/>
                  </a:lnTo>
                  <a:lnTo>
                    <a:pt x="141329" y="336504"/>
                  </a:lnTo>
                  <a:lnTo>
                    <a:pt x="143090" y="326217"/>
                  </a:lnTo>
                  <a:lnTo>
                    <a:pt x="137692" y="317853"/>
                  </a:lnTo>
                  <a:lnTo>
                    <a:pt x="115681" y="310254"/>
                  </a:lnTo>
                  <a:lnTo>
                    <a:pt x="102535" y="288688"/>
                  </a:lnTo>
                  <a:lnTo>
                    <a:pt x="91571" y="282863"/>
                  </a:lnTo>
                  <a:lnTo>
                    <a:pt x="89025" y="274968"/>
                  </a:lnTo>
                  <a:lnTo>
                    <a:pt x="106179" y="276702"/>
                  </a:lnTo>
                  <a:lnTo>
                    <a:pt x="102261" y="258916"/>
                  </a:lnTo>
                  <a:lnTo>
                    <a:pt x="115624" y="254456"/>
                  </a:lnTo>
                  <a:lnTo>
                    <a:pt x="131375" y="257545"/>
                  </a:lnTo>
                  <a:lnTo>
                    <a:pt x="127944" y="233731"/>
                  </a:lnTo>
                  <a:lnTo>
                    <a:pt x="120776" y="218827"/>
                  </a:lnTo>
                  <a:lnTo>
                    <a:pt x="104361" y="220627"/>
                  </a:lnTo>
                  <a:lnTo>
                    <a:pt x="88528" y="215226"/>
                  </a:lnTo>
                  <a:lnTo>
                    <a:pt x="71990" y="226591"/>
                  </a:lnTo>
                  <a:lnTo>
                    <a:pt x="57641" y="232225"/>
                  </a:lnTo>
                  <a:lnTo>
                    <a:pt x="48105" y="228595"/>
                  </a:lnTo>
                  <a:lnTo>
                    <a:pt x="46607" y="216055"/>
                  </a:lnTo>
                  <a:lnTo>
                    <a:pt x="31780" y="200223"/>
                  </a:lnTo>
                  <a:lnTo>
                    <a:pt x="19602" y="201321"/>
                  </a:lnTo>
                  <a:lnTo>
                    <a:pt x="1318" y="185360"/>
                  </a:lnTo>
                  <a:lnTo>
                    <a:pt x="6100" y="166677"/>
                  </a:lnTo>
                  <a:lnTo>
                    <a:pt x="0" y="161902"/>
                  </a:lnTo>
                  <a:lnTo>
                    <a:pt x="5907" y="134846"/>
                  </a:lnTo>
                  <a:lnTo>
                    <a:pt x="26542" y="148287"/>
                  </a:lnTo>
                  <a:lnTo>
                    <a:pt x="23633" y="130530"/>
                  </a:lnTo>
                  <a:lnTo>
                    <a:pt x="49282" y="102951"/>
                  </a:lnTo>
                  <a:lnTo>
                    <a:pt x="74166" y="101335"/>
                  </a:lnTo>
                  <a:lnTo>
                    <a:pt x="114918" y="116652"/>
                  </a:lnTo>
                  <a:lnTo>
                    <a:pt x="137195" y="125650"/>
                  </a:lnTo>
                  <a:lnTo>
                    <a:pt x="150959" y="114695"/>
                  </a:lnTo>
                  <a:lnTo>
                    <a:pt x="176307" y="113083"/>
                  </a:lnTo>
                  <a:lnTo>
                    <a:pt x="201252" y="124713"/>
                  </a:lnTo>
                  <a:lnTo>
                    <a:pt x="203427" y="117304"/>
                  </a:lnTo>
                  <a:lnTo>
                    <a:pt x="226408" y="117297"/>
                  </a:lnTo>
                  <a:lnTo>
                    <a:pt x="226277" y="105625"/>
                  </a:lnTo>
                  <a:lnTo>
                    <a:pt x="194343" y="90184"/>
                  </a:lnTo>
                  <a:lnTo>
                    <a:pt x="205279" y="77667"/>
                  </a:lnTo>
                  <a:lnTo>
                    <a:pt x="199864" y="71214"/>
                  </a:lnTo>
                  <a:lnTo>
                    <a:pt x="212647" y="64189"/>
                  </a:lnTo>
                  <a:lnTo>
                    <a:pt x="194985" y="48172"/>
                  </a:lnTo>
                  <a:lnTo>
                    <a:pt x="198973" y="39570"/>
                  </a:lnTo>
                  <a:lnTo>
                    <a:pt x="253784" y="28191"/>
                  </a:lnTo>
                  <a:lnTo>
                    <a:pt x="258841" y="21820"/>
                  </a:lnTo>
                  <a:lnTo>
                    <a:pt x="293548" y="10795"/>
                  </a:lnTo>
                  <a:lnTo>
                    <a:pt x="302842" y="0"/>
                  </a:lnTo>
                  <a:lnTo>
                    <a:pt x="332700" y="3613"/>
                  </a:lnTo>
                  <a:lnTo>
                    <a:pt x="349016" y="28372"/>
                  </a:lnTo>
                  <a:lnTo>
                    <a:pt x="362430" y="21540"/>
                  </a:lnTo>
                  <a:lnTo>
                    <a:pt x="386079" y="28599"/>
                  </a:lnTo>
                  <a:lnTo>
                    <a:pt x="390935" y="41881"/>
                  </a:lnTo>
                  <a:lnTo>
                    <a:pt x="405179" y="39600"/>
                  </a:lnTo>
                  <a:lnTo>
                    <a:pt x="432804" y="14363"/>
                  </a:lnTo>
                  <a:lnTo>
                    <a:pt x="430925" y="22300"/>
                  </a:lnTo>
                  <a:lnTo>
                    <a:pt x="459761" y="39738"/>
                  </a:lnTo>
                  <a:lnTo>
                    <a:pt x="524467" y="99113"/>
                  </a:lnTo>
                  <a:lnTo>
                    <a:pt x="526791" y="85840"/>
                  </a:lnTo>
                  <a:lnTo>
                    <a:pt x="555335" y="98418"/>
                  </a:lnTo>
                  <a:lnTo>
                    <a:pt x="574960" y="90648"/>
                  </a:lnTo>
                  <a:lnTo>
                    <a:pt x="585851" y="94433"/>
                  </a:lnTo>
                  <a:lnTo>
                    <a:pt x="600460" y="107982"/>
                  </a:lnTo>
                  <a:lnTo>
                    <a:pt x="613905" y="111952"/>
                  </a:lnTo>
                  <a:lnTo>
                    <a:pt x="625810" y="121836"/>
                  </a:lnTo>
                  <a:lnTo>
                    <a:pt x="644689" y="117150"/>
                  </a:lnTo>
                  <a:lnTo>
                    <a:pt x="660643" y="131486"/>
                  </a:lnTo>
                  <a:lnTo>
                    <a:pt x="656457" y="148600"/>
                  </a:lnTo>
                  <a:lnTo>
                    <a:pt x="644180" y="151795"/>
                  </a:lnTo>
                  <a:lnTo>
                    <a:pt x="655052" y="176380"/>
                  </a:lnTo>
                  <a:lnTo>
                    <a:pt x="651120" y="188049"/>
                  </a:lnTo>
                  <a:lnTo>
                    <a:pt x="615033" y="182089"/>
                  </a:lnTo>
                  <a:lnTo>
                    <a:pt x="622464" y="226699"/>
                  </a:lnTo>
                  <a:lnTo>
                    <a:pt x="616285" y="232679"/>
                  </a:lnTo>
                  <a:lnTo>
                    <a:pt x="587334" y="244446"/>
                  </a:lnTo>
                  <a:lnTo>
                    <a:pt x="619572" y="286231"/>
                  </a:lnTo>
                  <a:lnTo>
                    <a:pt x="610444" y="293294"/>
                  </a:lnTo>
                  <a:lnTo>
                    <a:pt x="617199" y="307241"/>
                  </a:lnTo>
                  <a:lnTo>
                    <a:pt x="605322" y="304218"/>
                  </a:lnTo>
                  <a:lnTo>
                    <a:pt x="593423" y="295855"/>
                  </a:lnTo>
                  <a:lnTo>
                    <a:pt x="567237" y="294671"/>
                  </a:lnTo>
                  <a:lnTo>
                    <a:pt x="538799" y="295514"/>
                  </a:lnTo>
                  <a:lnTo>
                    <a:pt x="533603" y="298544"/>
                  </a:lnTo>
                  <a:lnTo>
                    <a:pt x="505642" y="289497"/>
                  </a:lnTo>
                  <a:lnTo>
                    <a:pt x="497812" y="295070"/>
                  </a:lnTo>
                  <a:lnTo>
                    <a:pt x="500268" y="309682"/>
                  </a:lnTo>
                  <a:lnTo>
                    <a:pt x="469230" y="302641"/>
                  </a:lnTo>
                  <a:lnTo>
                    <a:pt x="459168" y="306651"/>
                  </a:lnTo>
                  <a:lnTo>
                    <a:pt x="458957" y="31757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3" name="Polygon form 257"/>
            <p:cNvSpPr/>
            <p:nvPr/>
          </p:nvSpPr>
          <p:spPr>
            <a:xfrm>
              <a:off x="4629355" y="3912220"/>
              <a:ext cx="156368" cy="247824"/>
            </a:xfrm>
            <a:custGeom>
              <a:avLst/>
              <a:gdLst/>
              <a:ahLst/>
              <a:cxnLst/>
              <a:rect l="0" t="0" r="0" b="0"/>
              <a:pathLst>
                <a:path w="156368" h="247824">
                  <a:moveTo>
                    <a:pt x="140113" y="154817"/>
                  </a:moveTo>
                  <a:lnTo>
                    <a:pt x="151693" y="174947"/>
                  </a:lnTo>
                  <a:lnTo>
                    <a:pt x="137794" y="184668"/>
                  </a:lnTo>
                  <a:lnTo>
                    <a:pt x="132824" y="194834"/>
                  </a:lnTo>
                  <a:lnTo>
                    <a:pt x="125409" y="196609"/>
                  </a:lnTo>
                  <a:lnTo>
                    <a:pt x="122404" y="213778"/>
                  </a:lnTo>
                  <a:lnTo>
                    <a:pt x="115930" y="223597"/>
                  </a:lnTo>
                  <a:lnTo>
                    <a:pt x="111817" y="239801"/>
                  </a:lnTo>
                  <a:lnTo>
                    <a:pt x="103732" y="247824"/>
                  </a:lnTo>
                  <a:lnTo>
                    <a:pt x="75830" y="223407"/>
                  </a:lnTo>
                  <a:lnTo>
                    <a:pt x="74668" y="209282"/>
                  </a:lnTo>
                  <a:lnTo>
                    <a:pt x="3488" y="159645"/>
                  </a:lnTo>
                  <a:lnTo>
                    <a:pt x="163" y="156974"/>
                  </a:lnTo>
                  <a:lnTo>
                    <a:pt x="0" y="131219"/>
                  </a:lnTo>
                  <a:lnTo>
                    <a:pt x="5644" y="121370"/>
                  </a:lnTo>
                  <a:lnTo>
                    <a:pt x="15310" y="105276"/>
                  </a:lnTo>
                  <a:lnTo>
                    <a:pt x="22395" y="87548"/>
                  </a:lnTo>
                  <a:lnTo>
                    <a:pt x="13469" y="59653"/>
                  </a:lnTo>
                  <a:lnTo>
                    <a:pt x="11020" y="47458"/>
                  </a:lnTo>
                  <a:lnTo>
                    <a:pt x="1439" y="30603"/>
                  </a:lnTo>
                  <a:lnTo>
                    <a:pt x="13336" y="16057"/>
                  </a:lnTo>
                  <a:lnTo>
                    <a:pt x="26397" y="0"/>
                  </a:lnTo>
                  <a:lnTo>
                    <a:pt x="36713" y="4049"/>
                  </a:lnTo>
                  <a:lnTo>
                    <a:pt x="36965" y="17700"/>
                  </a:lnTo>
                  <a:lnTo>
                    <a:pt x="43836" y="25687"/>
                  </a:lnTo>
                  <a:lnTo>
                    <a:pt x="57558" y="25651"/>
                  </a:lnTo>
                  <a:lnTo>
                    <a:pt x="82839" y="46264"/>
                  </a:lnTo>
                  <a:lnTo>
                    <a:pt x="89077" y="46496"/>
                  </a:lnTo>
                  <a:lnTo>
                    <a:pt x="93686" y="45814"/>
                  </a:lnTo>
                  <a:lnTo>
                    <a:pt x="98092" y="48614"/>
                  </a:lnTo>
                  <a:lnTo>
                    <a:pt x="111273" y="50502"/>
                  </a:lnTo>
                  <a:lnTo>
                    <a:pt x="116953" y="40334"/>
                  </a:lnTo>
                  <a:lnTo>
                    <a:pt x="134798" y="30092"/>
                  </a:lnTo>
                  <a:lnTo>
                    <a:pt x="142892" y="38311"/>
                  </a:lnTo>
                  <a:lnTo>
                    <a:pt x="156368" y="38280"/>
                  </a:lnTo>
                  <a:lnTo>
                    <a:pt x="139519" y="65987"/>
                  </a:lnTo>
                  <a:lnTo>
                    <a:pt x="140113" y="15481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4" name="Polygon form 258"/>
            <p:cNvSpPr/>
            <p:nvPr/>
          </p:nvSpPr>
          <p:spPr>
            <a:xfrm>
              <a:off x="5185449" y="2970003"/>
              <a:ext cx="165421" cy="100710"/>
            </a:xfrm>
            <a:custGeom>
              <a:avLst/>
              <a:gdLst/>
              <a:ahLst/>
              <a:cxnLst/>
              <a:rect l="0" t="0" r="0" b="0"/>
              <a:pathLst>
                <a:path w="165421" h="100710">
                  <a:moveTo>
                    <a:pt x="7179" y="28076"/>
                  </a:moveTo>
                  <a:lnTo>
                    <a:pt x="7389" y="17155"/>
                  </a:lnTo>
                  <a:lnTo>
                    <a:pt x="17452" y="13145"/>
                  </a:lnTo>
                  <a:lnTo>
                    <a:pt x="48490" y="20186"/>
                  </a:lnTo>
                  <a:lnTo>
                    <a:pt x="46033" y="5574"/>
                  </a:lnTo>
                  <a:lnTo>
                    <a:pt x="53864" y="0"/>
                  </a:lnTo>
                  <a:lnTo>
                    <a:pt x="81824" y="9047"/>
                  </a:lnTo>
                  <a:lnTo>
                    <a:pt x="87020" y="6018"/>
                  </a:lnTo>
                  <a:lnTo>
                    <a:pt x="115459" y="5174"/>
                  </a:lnTo>
                  <a:lnTo>
                    <a:pt x="141645" y="6358"/>
                  </a:lnTo>
                  <a:lnTo>
                    <a:pt x="153544" y="14721"/>
                  </a:lnTo>
                  <a:lnTo>
                    <a:pt x="165421" y="17744"/>
                  </a:lnTo>
                  <a:lnTo>
                    <a:pt x="165140" y="23442"/>
                  </a:lnTo>
                  <a:lnTo>
                    <a:pt x="143131" y="38247"/>
                  </a:lnTo>
                  <a:lnTo>
                    <a:pt x="140549" y="48343"/>
                  </a:lnTo>
                  <a:lnTo>
                    <a:pt x="119494" y="52424"/>
                  </a:lnTo>
                  <a:lnTo>
                    <a:pt x="118435" y="68473"/>
                  </a:lnTo>
                  <a:lnTo>
                    <a:pt x="98972" y="66097"/>
                  </a:lnTo>
                  <a:lnTo>
                    <a:pt x="88624" y="71504"/>
                  </a:lnTo>
                  <a:lnTo>
                    <a:pt x="75882" y="83931"/>
                  </a:lnTo>
                  <a:lnTo>
                    <a:pt x="80158" y="89570"/>
                  </a:lnTo>
                  <a:lnTo>
                    <a:pt x="77011" y="95435"/>
                  </a:lnTo>
                  <a:lnTo>
                    <a:pt x="45136" y="100710"/>
                  </a:lnTo>
                  <a:lnTo>
                    <a:pt x="21053" y="93716"/>
                  </a:lnTo>
                  <a:lnTo>
                    <a:pt x="2679" y="96469"/>
                  </a:lnTo>
                  <a:lnTo>
                    <a:pt x="0" y="82246"/>
                  </a:lnTo>
                  <a:lnTo>
                    <a:pt x="20248" y="85496"/>
                  </a:lnTo>
                  <a:lnTo>
                    <a:pt x="24241" y="77626"/>
                  </a:lnTo>
                  <a:lnTo>
                    <a:pt x="38245" y="79430"/>
                  </a:lnTo>
                  <a:lnTo>
                    <a:pt x="54700" y="60683"/>
                  </a:lnTo>
                  <a:lnTo>
                    <a:pt x="29930" y="48738"/>
                  </a:lnTo>
                  <a:lnTo>
                    <a:pt x="19641" y="55441"/>
                  </a:lnTo>
                  <a:lnTo>
                    <a:pt x="3893" y="46810"/>
                  </a:lnTo>
                  <a:lnTo>
                    <a:pt x="13082" y="30243"/>
                  </a:lnTo>
                  <a:lnTo>
                    <a:pt x="7179" y="2807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5" name="Polygon form 259"/>
            <p:cNvSpPr/>
            <p:nvPr/>
          </p:nvSpPr>
          <p:spPr>
            <a:xfrm>
              <a:off x="5955489" y="3667079"/>
              <a:ext cx="104012" cy="106924"/>
            </a:xfrm>
            <a:custGeom>
              <a:avLst/>
              <a:gdLst/>
              <a:ahLst/>
              <a:cxnLst/>
              <a:rect l="0" t="0" r="0" b="0"/>
              <a:pathLst>
                <a:path w="104012" h="106924">
                  <a:moveTo>
                    <a:pt x="31808" y="103483"/>
                  </a:moveTo>
                  <a:lnTo>
                    <a:pt x="22248" y="90172"/>
                  </a:lnTo>
                  <a:lnTo>
                    <a:pt x="8967" y="63704"/>
                  </a:lnTo>
                  <a:lnTo>
                    <a:pt x="0" y="32646"/>
                  </a:lnTo>
                  <a:lnTo>
                    <a:pt x="9183" y="10859"/>
                  </a:lnTo>
                  <a:lnTo>
                    <a:pt x="33470" y="5225"/>
                  </a:lnTo>
                  <a:lnTo>
                    <a:pt x="52239" y="8423"/>
                  </a:lnTo>
                  <a:lnTo>
                    <a:pt x="69863" y="18131"/>
                  </a:lnTo>
                  <a:lnTo>
                    <a:pt x="75737" y="0"/>
                  </a:lnTo>
                  <a:lnTo>
                    <a:pt x="94490" y="9051"/>
                  </a:lnTo>
                  <a:lnTo>
                    <a:pt x="101760" y="26251"/>
                  </a:lnTo>
                  <a:lnTo>
                    <a:pt x="104012" y="57469"/>
                  </a:lnTo>
                  <a:lnTo>
                    <a:pt x="73977" y="78259"/>
                  </a:lnTo>
                  <a:lnTo>
                    <a:pt x="84557" y="93793"/>
                  </a:lnTo>
                  <a:lnTo>
                    <a:pt x="64283" y="96125"/>
                  </a:lnTo>
                  <a:lnTo>
                    <a:pt x="48614" y="106924"/>
                  </a:lnTo>
                  <a:lnTo>
                    <a:pt x="31808" y="10348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6" name="Polygon form 260"/>
            <p:cNvSpPr/>
            <p:nvPr/>
          </p:nvSpPr>
          <p:spPr>
            <a:xfrm>
              <a:off x="6186339" y="3019191"/>
              <a:ext cx="86860" cy="111702"/>
            </a:xfrm>
            <a:custGeom>
              <a:avLst/>
              <a:gdLst/>
              <a:ahLst/>
              <a:cxnLst/>
              <a:rect l="0" t="0" r="0" b="0"/>
              <a:pathLst>
                <a:path w="86860" h="111702">
                  <a:moveTo>
                    <a:pt x="24479" y="0"/>
                  </a:moveTo>
                  <a:lnTo>
                    <a:pt x="56209" y="28854"/>
                  </a:lnTo>
                  <a:lnTo>
                    <a:pt x="69671" y="45140"/>
                  </a:lnTo>
                  <a:lnTo>
                    <a:pt x="85879" y="74882"/>
                  </a:lnTo>
                  <a:lnTo>
                    <a:pt x="86860" y="89715"/>
                  </a:lnTo>
                  <a:lnTo>
                    <a:pt x="73776" y="96122"/>
                  </a:lnTo>
                  <a:lnTo>
                    <a:pt x="65361" y="108104"/>
                  </a:lnTo>
                  <a:lnTo>
                    <a:pt x="50804" y="111702"/>
                  </a:lnTo>
                  <a:lnTo>
                    <a:pt x="41813" y="97795"/>
                  </a:lnTo>
                  <a:lnTo>
                    <a:pt x="35118" y="78150"/>
                  </a:lnTo>
                  <a:lnTo>
                    <a:pt x="13463" y="52044"/>
                  </a:lnTo>
                  <a:lnTo>
                    <a:pt x="23826" y="46532"/>
                  </a:lnTo>
                  <a:lnTo>
                    <a:pt x="219" y="25663"/>
                  </a:lnTo>
                  <a:lnTo>
                    <a:pt x="0" y="23238"/>
                  </a:lnTo>
                  <a:lnTo>
                    <a:pt x="8063" y="23431"/>
                  </a:lnTo>
                  <a:lnTo>
                    <a:pt x="8196" y="11230"/>
                  </a:lnTo>
                  <a:lnTo>
                    <a:pt x="19403" y="8829"/>
                  </a:lnTo>
                  <a:lnTo>
                    <a:pt x="25608" y="6436"/>
                  </a:lnTo>
                  <a:lnTo>
                    <a:pt x="24479" y="0"/>
                  </a:lnTo>
                  <a:close/>
                </a:path>
              </a:pathLst>
            </a:custGeom>
            <a:solidFill>
              <a:srgbClr val="2171B5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7" name="Polygon form 261"/>
            <p:cNvSpPr/>
            <p:nvPr/>
          </p:nvSpPr>
          <p:spPr>
            <a:xfrm>
              <a:off x="4309995" y="2999800"/>
              <a:ext cx="29436" cy="34444"/>
            </a:xfrm>
            <a:custGeom>
              <a:avLst/>
              <a:gdLst/>
              <a:ahLst/>
              <a:cxnLst/>
              <a:rect l="0" t="0" r="0" b="0"/>
              <a:pathLst>
                <a:path w="29436" h="34444">
                  <a:moveTo>
                    <a:pt x="13287" y="29488"/>
                  </a:moveTo>
                  <a:lnTo>
                    <a:pt x="12975" y="34444"/>
                  </a:lnTo>
                  <a:lnTo>
                    <a:pt x="10733" y="34272"/>
                  </a:lnTo>
                  <a:lnTo>
                    <a:pt x="8728" y="25531"/>
                  </a:lnTo>
                  <a:lnTo>
                    <a:pt x="4322" y="23112"/>
                  </a:lnTo>
                  <a:lnTo>
                    <a:pt x="0" y="16676"/>
                  </a:lnTo>
                  <a:lnTo>
                    <a:pt x="2739" y="11221"/>
                  </a:lnTo>
                  <a:lnTo>
                    <a:pt x="6729" y="9430"/>
                  </a:lnTo>
                  <a:lnTo>
                    <a:pt x="8348" y="1378"/>
                  </a:lnTo>
                  <a:lnTo>
                    <a:pt x="11325" y="0"/>
                  </a:lnTo>
                  <a:lnTo>
                    <a:pt x="14126" y="3376"/>
                  </a:lnTo>
                  <a:lnTo>
                    <a:pt x="17519" y="4836"/>
                  </a:lnTo>
                  <a:lnTo>
                    <a:pt x="20175" y="8649"/>
                  </a:lnTo>
                  <a:lnTo>
                    <a:pt x="23147" y="9746"/>
                  </a:lnTo>
                  <a:lnTo>
                    <a:pt x="26979" y="14178"/>
                  </a:lnTo>
                  <a:lnTo>
                    <a:pt x="29436" y="14011"/>
                  </a:lnTo>
                  <a:lnTo>
                    <a:pt x="28081" y="19920"/>
                  </a:lnTo>
                  <a:lnTo>
                    <a:pt x="26286" y="22823"/>
                  </a:lnTo>
                  <a:lnTo>
                    <a:pt x="27048" y="24627"/>
                  </a:lnTo>
                  <a:lnTo>
                    <a:pt x="23233" y="25608"/>
                  </a:lnTo>
                  <a:lnTo>
                    <a:pt x="13287" y="29488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8" name="Polygon form 262"/>
            <p:cNvSpPr/>
            <p:nvPr/>
          </p:nvSpPr>
          <p:spPr>
            <a:xfrm>
              <a:off x="4829400" y="3311277"/>
              <a:ext cx="36366" cy="37233"/>
            </a:xfrm>
            <a:custGeom>
              <a:avLst/>
              <a:gdLst/>
              <a:ahLst/>
              <a:cxnLst/>
              <a:rect l="0" t="0" r="0" b="0"/>
              <a:pathLst>
                <a:path w="36366" h="37233">
                  <a:moveTo>
                    <a:pt x="22951" y="1749"/>
                  </a:moveTo>
                  <a:lnTo>
                    <a:pt x="28461" y="12430"/>
                  </a:lnTo>
                  <a:lnTo>
                    <a:pt x="27640" y="18035"/>
                  </a:lnTo>
                  <a:lnTo>
                    <a:pt x="36366" y="36313"/>
                  </a:lnTo>
                  <a:lnTo>
                    <a:pt x="23263" y="37233"/>
                  </a:lnTo>
                  <a:lnTo>
                    <a:pt x="16934" y="25708"/>
                  </a:lnTo>
                  <a:lnTo>
                    <a:pt x="0" y="23712"/>
                  </a:lnTo>
                  <a:lnTo>
                    <a:pt x="10184" y="0"/>
                  </a:lnTo>
                  <a:lnTo>
                    <a:pt x="22951" y="174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9" name="Polygon form 263"/>
            <p:cNvSpPr/>
            <p:nvPr/>
          </p:nvSpPr>
          <p:spPr>
            <a:xfrm>
              <a:off x="4120383" y="2861709"/>
              <a:ext cx="124365" cy="63036"/>
            </a:xfrm>
            <a:custGeom>
              <a:avLst/>
              <a:gdLst/>
              <a:ahLst/>
              <a:cxnLst/>
              <a:rect l="0" t="0" r="0" b="0"/>
              <a:pathLst>
                <a:path w="124365" h="63036">
                  <a:moveTo>
                    <a:pt x="124365" y="21772"/>
                  </a:moveTo>
                  <a:lnTo>
                    <a:pt x="123990" y="31651"/>
                  </a:lnTo>
                  <a:lnTo>
                    <a:pt x="114536" y="31808"/>
                  </a:lnTo>
                  <a:lnTo>
                    <a:pt x="118251" y="37002"/>
                  </a:lnTo>
                  <a:lnTo>
                    <a:pt x="113994" y="52606"/>
                  </a:lnTo>
                  <a:lnTo>
                    <a:pt x="111111" y="56715"/>
                  </a:lnTo>
                  <a:lnTo>
                    <a:pt x="96353" y="57473"/>
                  </a:lnTo>
                  <a:lnTo>
                    <a:pt x="88224" y="63036"/>
                  </a:lnTo>
                  <a:lnTo>
                    <a:pt x="74078" y="61301"/>
                  </a:lnTo>
                  <a:lnTo>
                    <a:pt x="49431" y="55284"/>
                  </a:lnTo>
                  <a:lnTo>
                    <a:pt x="45115" y="46922"/>
                  </a:lnTo>
                  <a:lnTo>
                    <a:pt x="28678" y="51249"/>
                  </a:lnTo>
                  <a:lnTo>
                    <a:pt x="26977" y="55854"/>
                  </a:lnTo>
                  <a:lnTo>
                    <a:pt x="16533" y="52498"/>
                  </a:lnTo>
                  <a:lnTo>
                    <a:pt x="7870" y="51902"/>
                  </a:lnTo>
                  <a:lnTo>
                    <a:pt x="0" y="47560"/>
                  </a:lnTo>
                  <a:lnTo>
                    <a:pt x="2283" y="41636"/>
                  </a:lnTo>
                  <a:lnTo>
                    <a:pt x="1412" y="37358"/>
                  </a:lnTo>
                  <a:lnTo>
                    <a:pt x="6423" y="35994"/>
                  </a:lnTo>
                  <a:lnTo>
                    <a:pt x="15306" y="42635"/>
                  </a:lnTo>
                  <a:lnTo>
                    <a:pt x="17351" y="36250"/>
                  </a:lnTo>
                  <a:lnTo>
                    <a:pt x="32252" y="37166"/>
                  </a:lnTo>
                  <a:lnTo>
                    <a:pt x="44004" y="32741"/>
                  </a:lnTo>
                  <a:lnTo>
                    <a:pt x="52110" y="33413"/>
                  </a:lnTo>
                  <a:lnTo>
                    <a:pt x="57692" y="38307"/>
                  </a:lnTo>
                  <a:lnTo>
                    <a:pt x="58977" y="34192"/>
                  </a:lnTo>
                  <a:lnTo>
                    <a:pt x="55505" y="18490"/>
                  </a:lnTo>
                  <a:lnTo>
                    <a:pt x="61294" y="15371"/>
                  </a:lnTo>
                  <a:lnTo>
                    <a:pt x="66358" y="4189"/>
                  </a:lnTo>
                  <a:lnTo>
                    <a:pt x="79337" y="11834"/>
                  </a:lnTo>
                  <a:lnTo>
                    <a:pt x="87918" y="1865"/>
                  </a:lnTo>
                  <a:lnTo>
                    <a:pt x="93621" y="0"/>
                  </a:lnTo>
                  <a:lnTo>
                    <a:pt x="107174" y="7223"/>
                  </a:lnTo>
                  <a:lnTo>
                    <a:pt x="114886" y="5880"/>
                  </a:lnTo>
                  <a:lnTo>
                    <a:pt x="122987" y="10347"/>
                  </a:lnTo>
                  <a:lnTo>
                    <a:pt x="121930" y="13428"/>
                  </a:lnTo>
                  <a:lnTo>
                    <a:pt x="124365" y="21772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0" name="Polygon form 264"/>
            <p:cNvSpPr/>
            <p:nvPr/>
          </p:nvSpPr>
          <p:spPr>
            <a:xfrm>
              <a:off x="5879445" y="3466556"/>
              <a:ext cx="170535" cy="218654"/>
            </a:xfrm>
            <a:custGeom>
              <a:avLst/>
              <a:gdLst/>
              <a:ahLst/>
              <a:cxnLst/>
              <a:rect l="0" t="0" r="0" b="0"/>
              <a:pathLst>
                <a:path w="170535" h="218654">
                  <a:moveTo>
                    <a:pt x="128284" y="208946"/>
                  </a:moveTo>
                  <a:lnTo>
                    <a:pt x="132681" y="197093"/>
                  </a:lnTo>
                  <a:lnTo>
                    <a:pt x="129787" y="175155"/>
                  </a:lnTo>
                  <a:lnTo>
                    <a:pt x="110089" y="153113"/>
                  </a:lnTo>
                  <a:lnTo>
                    <a:pt x="104030" y="127662"/>
                  </a:lnTo>
                  <a:lnTo>
                    <a:pt x="85242" y="107223"/>
                  </a:lnTo>
                  <a:lnTo>
                    <a:pt x="70384" y="105968"/>
                  </a:lnTo>
                  <a:lnTo>
                    <a:pt x="68320" y="115062"/>
                  </a:lnTo>
                  <a:lnTo>
                    <a:pt x="57226" y="116193"/>
                  </a:lnTo>
                  <a:lnTo>
                    <a:pt x="50583" y="111856"/>
                  </a:lnTo>
                  <a:lnTo>
                    <a:pt x="33316" y="127871"/>
                  </a:lnTo>
                  <a:lnTo>
                    <a:pt x="28382" y="104865"/>
                  </a:lnTo>
                  <a:lnTo>
                    <a:pt x="27527" y="77653"/>
                  </a:lnTo>
                  <a:lnTo>
                    <a:pt x="14371" y="76950"/>
                  </a:lnTo>
                  <a:lnTo>
                    <a:pt x="9977" y="61589"/>
                  </a:lnTo>
                  <a:lnTo>
                    <a:pt x="0" y="53994"/>
                  </a:lnTo>
                  <a:lnTo>
                    <a:pt x="1961" y="44410"/>
                  </a:lnTo>
                  <a:lnTo>
                    <a:pt x="14303" y="27117"/>
                  </a:lnTo>
                  <a:lnTo>
                    <a:pt x="17412" y="33068"/>
                  </a:lnTo>
                  <a:lnTo>
                    <a:pt x="27695" y="33364"/>
                  </a:lnTo>
                  <a:lnTo>
                    <a:pt x="17831" y="4169"/>
                  </a:lnTo>
                  <a:lnTo>
                    <a:pt x="26700" y="0"/>
                  </a:lnTo>
                  <a:lnTo>
                    <a:pt x="42704" y="19783"/>
                  </a:lnTo>
                  <a:lnTo>
                    <a:pt x="56729" y="42767"/>
                  </a:lnTo>
                  <a:lnTo>
                    <a:pt x="80171" y="42025"/>
                  </a:lnTo>
                  <a:lnTo>
                    <a:pt x="92703" y="64190"/>
                  </a:lnTo>
                  <a:lnTo>
                    <a:pt x="82017" y="71412"/>
                  </a:lnTo>
                  <a:lnTo>
                    <a:pt x="78559" y="80878"/>
                  </a:lnTo>
                  <a:lnTo>
                    <a:pt x="104761" y="95445"/>
                  </a:lnTo>
                  <a:lnTo>
                    <a:pt x="126967" y="125396"/>
                  </a:lnTo>
                  <a:lnTo>
                    <a:pt x="143532" y="147781"/>
                  </a:lnTo>
                  <a:lnTo>
                    <a:pt x="161491" y="165331"/>
                  </a:lnTo>
                  <a:lnTo>
                    <a:pt x="169649" y="183507"/>
                  </a:lnTo>
                  <a:lnTo>
                    <a:pt x="170535" y="209574"/>
                  </a:lnTo>
                  <a:lnTo>
                    <a:pt x="151781" y="200523"/>
                  </a:lnTo>
                  <a:lnTo>
                    <a:pt x="145908" y="218654"/>
                  </a:lnTo>
                  <a:lnTo>
                    <a:pt x="128284" y="20894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1" name="Polygon form 265"/>
            <p:cNvSpPr/>
            <p:nvPr/>
          </p:nvSpPr>
          <p:spPr>
            <a:xfrm>
              <a:off x="4604939" y="3204099"/>
              <a:ext cx="23663" cy="37995"/>
            </a:xfrm>
            <a:custGeom>
              <a:avLst/>
              <a:gdLst/>
              <a:ahLst/>
              <a:cxnLst/>
              <a:rect l="0" t="0" r="0" b="0"/>
              <a:pathLst>
                <a:path w="23663" h="37995">
                  <a:moveTo>
                    <a:pt x="12159" y="33239"/>
                  </a:moveTo>
                  <a:lnTo>
                    <a:pt x="7288" y="33648"/>
                  </a:lnTo>
                  <a:lnTo>
                    <a:pt x="6137" y="37930"/>
                  </a:lnTo>
                  <a:lnTo>
                    <a:pt x="0" y="37995"/>
                  </a:lnTo>
                  <a:lnTo>
                    <a:pt x="4014" y="18116"/>
                  </a:lnTo>
                  <a:lnTo>
                    <a:pt x="10832" y="852"/>
                  </a:lnTo>
                  <a:lnTo>
                    <a:pt x="11061" y="0"/>
                  </a:lnTo>
                  <a:lnTo>
                    <a:pt x="19405" y="1079"/>
                  </a:lnTo>
                  <a:lnTo>
                    <a:pt x="23663" y="10536"/>
                  </a:lnTo>
                  <a:lnTo>
                    <a:pt x="14930" y="19871"/>
                  </a:lnTo>
                  <a:lnTo>
                    <a:pt x="12159" y="3323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2" name="Polygon form 266"/>
            <p:cNvSpPr/>
            <p:nvPr/>
          </p:nvSpPr>
          <p:spPr>
            <a:xfrm>
              <a:off x="3735092" y="3839937"/>
              <a:ext cx="76586" cy="101049"/>
            </a:xfrm>
            <a:custGeom>
              <a:avLst/>
              <a:gdLst/>
              <a:ahLst/>
              <a:cxnLst/>
              <a:rect l="0" t="0" r="0" b="0"/>
              <a:pathLst>
                <a:path w="76586" h="101049">
                  <a:moveTo>
                    <a:pt x="73101" y="100839"/>
                  </a:moveTo>
                  <a:lnTo>
                    <a:pt x="67935" y="101049"/>
                  </a:lnTo>
                  <a:lnTo>
                    <a:pt x="47661" y="89532"/>
                  </a:lnTo>
                  <a:lnTo>
                    <a:pt x="29846" y="71146"/>
                  </a:lnTo>
                  <a:lnTo>
                    <a:pt x="13145" y="57922"/>
                  </a:lnTo>
                  <a:lnTo>
                    <a:pt x="0" y="42330"/>
                  </a:lnTo>
                  <a:lnTo>
                    <a:pt x="4765" y="34611"/>
                  </a:lnTo>
                  <a:lnTo>
                    <a:pt x="5868" y="27590"/>
                  </a:lnTo>
                  <a:lnTo>
                    <a:pt x="14852" y="14498"/>
                  </a:lnTo>
                  <a:lnTo>
                    <a:pt x="24102" y="3243"/>
                  </a:lnTo>
                  <a:lnTo>
                    <a:pt x="28303" y="2710"/>
                  </a:lnTo>
                  <a:lnTo>
                    <a:pt x="33460" y="0"/>
                  </a:lnTo>
                  <a:lnTo>
                    <a:pt x="41560" y="14795"/>
                  </a:lnTo>
                  <a:lnTo>
                    <a:pt x="40189" y="24488"/>
                  </a:lnTo>
                  <a:lnTo>
                    <a:pt x="43980" y="29633"/>
                  </a:lnTo>
                  <a:lnTo>
                    <a:pt x="49542" y="29756"/>
                  </a:lnTo>
                  <a:lnTo>
                    <a:pt x="53620" y="20043"/>
                  </a:lnTo>
                  <a:lnTo>
                    <a:pt x="59178" y="20667"/>
                  </a:lnTo>
                  <a:lnTo>
                    <a:pt x="58225" y="27685"/>
                  </a:lnTo>
                  <a:lnTo>
                    <a:pt x="60121" y="39354"/>
                  </a:lnTo>
                  <a:lnTo>
                    <a:pt x="55779" y="50072"/>
                  </a:lnTo>
                  <a:lnTo>
                    <a:pt x="61483" y="56703"/>
                  </a:lnTo>
                  <a:lnTo>
                    <a:pt x="67731" y="58321"/>
                  </a:lnTo>
                  <a:lnTo>
                    <a:pt x="76027" y="68435"/>
                  </a:lnTo>
                  <a:lnTo>
                    <a:pt x="76586" y="77944"/>
                  </a:lnTo>
                  <a:lnTo>
                    <a:pt x="74689" y="80964"/>
                  </a:lnTo>
                  <a:lnTo>
                    <a:pt x="73101" y="10083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3" name="Polygon form 267"/>
            <p:cNvSpPr/>
            <p:nvPr/>
          </p:nvSpPr>
          <p:spPr>
            <a:xfrm>
              <a:off x="4136346" y="3246095"/>
              <a:ext cx="305012" cy="325991"/>
            </a:xfrm>
            <a:custGeom>
              <a:avLst/>
              <a:gdLst/>
              <a:ahLst/>
              <a:cxnLst/>
              <a:rect l="0" t="0" r="0" b="0"/>
              <a:pathLst>
                <a:path w="305012" h="325991">
                  <a:moveTo>
                    <a:pt x="107463" y="247721"/>
                  </a:moveTo>
                  <a:lnTo>
                    <a:pt x="94257" y="256766"/>
                  </a:lnTo>
                  <a:lnTo>
                    <a:pt x="83082" y="243555"/>
                  </a:lnTo>
                  <a:lnTo>
                    <a:pt x="52596" y="233282"/>
                  </a:lnTo>
                  <a:lnTo>
                    <a:pt x="43801" y="218199"/>
                  </a:lnTo>
                  <a:lnTo>
                    <a:pt x="28484" y="207045"/>
                  </a:lnTo>
                  <a:lnTo>
                    <a:pt x="19722" y="211503"/>
                  </a:lnTo>
                  <a:lnTo>
                    <a:pt x="12621" y="198069"/>
                  </a:lnTo>
                  <a:lnTo>
                    <a:pt x="11639" y="187729"/>
                  </a:lnTo>
                  <a:lnTo>
                    <a:pt x="0" y="170179"/>
                  </a:lnTo>
                  <a:lnTo>
                    <a:pt x="7229" y="160065"/>
                  </a:lnTo>
                  <a:lnTo>
                    <a:pt x="5173" y="144896"/>
                  </a:lnTo>
                  <a:lnTo>
                    <a:pt x="7195" y="131676"/>
                  </a:lnTo>
                  <a:lnTo>
                    <a:pt x="5526" y="120678"/>
                  </a:lnTo>
                  <a:lnTo>
                    <a:pt x="8246" y="100974"/>
                  </a:lnTo>
                  <a:lnTo>
                    <a:pt x="6892" y="89763"/>
                  </a:lnTo>
                  <a:lnTo>
                    <a:pt x="220" y="68481"/>
                  </a:lnTo>
                  <a:lnTo>
                    <a:pt x="9111" y="62846"/>
                  </a:lnTo>
                  <a:lnTo>
                    <a:pt x="10385" y="52641"/>
                  </a:lnTo>
                  <a:lnTo>
                    <a:pt x="8086" y="42652"/>
                  </a:lnTo>
                  <a:lnTo>
                    <a:pt x="20463" y="33289"/>
                  </a:lnTo>
                  <a:lnTo>
                    <a:pt x="25865" y="25526"/>
                  </a:lnTo>
                  <a:lnTo>
                    <a:pt x="34587" y="18547"/>
                  </a:lnTo>
                  <a:lnTo>
                    <a:pt x="34888" y="0"/>
                  </a:lnTo>
                  <a:lnTo>
                    <a:pt x="56821" y="8179"/>
                  </a:lnTo>
                  <a:lnTo>
                    <a:pt x="64448" y="6053"/>
                  </a:lnTo>
                  <a:lnTo>
                    <a:pt x="79998" y="9978"/>
                  </a:lnTo>
                  <a:lnTo>
                    <a:pt x="104973" y="20594"/>
                  </a:lnTo>
                  <a:lnTo>
                    <a:pt x="114742" y="41995"/>
                  </a:lnTo>
                  <a:lnTo>
                    <a:pt x="131608" y="46555"/>
                  </a:lnTo>
                  <a:lnTo>
                    <a:pt x="158302" y="56454"/>
                  </a:lnTo>
                  <a:lnTo>
                    <a:pt x="178801" y="68297"/>
                  </a:lnTo>
                  <a:lnTo>
                    <a:pt x="187470" y="61946"/>
                  </a:lnTo>
                  <a:lnTo>
                    <a:pt x="195643" y="50747"/>
                  </a:lnTo>
                  <a:lnTo>
                    <a:pt x="190106" y="32273"/>
                  </a:lnTo>
                  <a:lnTo>
                    <a:pt x="195094" y="20461"/>
                  </a:lnTo>
                  <a:lnTo>
                    <a:pt x="207555" y="9000"/>
                  </a:lnTo>
                  <a:lnTo>
                    <a:pt x="219965" y="5569"/>
                  </a:lnTo>
                  <a:lnTo>
                    <a:pt x="245212" y="10240"/>
                  </a:lnTo>
                  <a:lnTo>
                    <a:pt x="252348" y="20981"/>
                  </a:lnTo>
                  <a:lnTo>
                    <a:pt x="259216" y="21004"/>
                  </a:lnTo>
                  <a:lnTo>
                    <a:pt x="265419" y="25062"/>
                  </a:lnTo>
                  <a:lnTo>
                    <a:pt x="283979" y="27681"/>
                  </a:lnTo>
                  <a:lnTo>
                    <a:pt x="289151" y="35615"/>
                  </a:lnTo>
                  <a:lnTo>
                    <a:pt x="283421" y="47306"/>
                  </a:lnTo>
                  <a:lnTo>
                    <a:pt x="287130" y="57620"/>
                  </a:lnTo>
                  <a:lnTo>
                    <a:pt x="283538" y="72615"/>
                  </a:lnTo>
                  <a:lnTo>
                    <a:pt x="290640" y="92043"/>
                  </a:lnTo>
                  <a:lnTo>
                    <a:pt x="296844" y="178108"/>
                  </a:lnTo>
                  <a:lnTo>
                    <a:pt x="302381" y="267248"/>
                  </a:lnTo>
                  <a:lnTo>
                    <a:pt x="305012" y="315594"/>
                  </a:lnTo>
                  <a:lnTo>
                    <a:pt x="282891" y="315835"/>
                  </a:lnTo>
                  <a:lnTo>
                    <a:pt x="283149" y="325991"/>
                  </a:lnTo>
                  <a:lnTo>
                    <a:pt x="204376" y="280209"/>
                  </a:lnTo>
                  <a:lnTo>
                    <a:pt x="126231" y="234408"/>
                  </a:lnTo>
                  <a:lnTo>
                    <a:pt x="107463" y="24772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4" name="Polygon form 268"/>
            <p:cNvSpPr/>
            <p:nvPr/>
          </p:nvSpPr>
          <p:spPr>
            <a:xfrm>
              <a:off x="5526503" y="3798955"/>
              <a:ext cx="42251" cy="96934"/>
            </a:xfrm>
            <a:custGeom>
              <a:avLst/>
              <a:gdLst/>
              <a:ahLst/>
              <a:cxnLst/>
              <a:rect l="0" t="0" r="0" b="0"/>
              <a:pathLst>
                <a:path w="42251" h="96934">
                  <a:moveTo>
                    <a:pt x="42251" y="57518"/>
                  </a:moveTo>
                  <a:lnTo>
                    <a:pt x="40856" y="83784"/>
                  </a:lnTo>
                  <a:lnTo>
                    <a:pt x="32991" y="91028"/>
                  </a:lnTo>
                  <a:lnTo>
                    <a:pt x="16166" y="96934"/>
                  </a:lnTo>
                  <a:lnTo>
                    <a:pt x="5737" y="77017"/>
                  </a:lnTo>
                  <a:lnTo>
                    <a:pt x="0" y="40916"/>
                  </a:lnTo>
                  <a:lnTo>
                    <a:pt x="5809" y="0"/>
                  </a:lnTo>
                  <a:lnTo>
                    <a:pt x="20479" y="13794"/>
                  </a:lnTo>
                  <a:lnTo>
                    <a:pt x="30952" y="31403"/>
                  </a:lnTo>
                  <a:lnTo>
                    <a:pt x="42251" y="5751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5" name="Polygon form 269"/>
            <p:cNvSpPr/>
            <p:nvPr/>
          </p:nvSpPr>
          <p:spPr>
            <a:xfrm>
              <a:off x="4462981" y="4740553"/>
              <a:ext cx="44640" cy="48189"/>
            </a:xfrm>
            <a:custGeom>
              <a:avLst/>
              <a:gdLst/>
              <a:ahLst/>
              <a:cxnLst/>
              <a:rect l="0" t="0" r="0" b="0"/>
              <a:pathLst>
                <a:path w="44640" h="48189">
                  <a:moveTo>
                    <a:pt x="38821" y="7568"/>
                  </a:moveTo>
                  <a:lnTo>
                    <a:pt x="44640" y="14964"/>
                  </a:lnTo>
                  <a:lnTo>
                    <a:pt x="37854" y="26671"/>
                  </a:lnTo>
                  <a:lnTo>
                    <a:pt x="33969" y="34532"/>
                  </a:lnTo>
                  <a:lnTo>
                    <a:pt x="23269" y="38177"/>
                  </a:lnTo>
                  <a:lnTo>
                    <a:pt x="19155" y="45870"/>
                  </a:lnTo>
                  <a:lnTo>
                    <a:pt x="12301" y="48189"/>
                  </a:lnTo>
                  <a:lnTo>
                    <a:pt x="0" y="29388"/>
                  </a:lnTo>
                  <a:lnTo>
                    <a:pt x="11238" y="14179"/>
                  </a:lnTo>
                  <a:lnTo>
                    <a:pt x="22159" y="4831"/>
                  </a:lnTo>
                  <a:lnTo>
                    <a:pt x="31317" y="0"/>
                  </a:lnTo>
                  <a:lnTo>
                    <a:pt x="38821" y="7568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6" name="Polygon form 270"/>
            <p:cNvSpPr/>
            <p:nvPr/>
          </p:nvSpPr>
          <p:spPr>
            <a:xfrm>
              <a:off x="4289000" y="2682414"/>
              <a:ext cx="89760" cy="59763"/>
            </a:xfrm>
            <a:custGeom>
              <a:avLst/>
              <a:gdLst/>
              <a:ahLst/>
              <a:cxnLst/>
              <a:rect l="0" t="0" r="0" b="0"/>
              <a:pathLst>
                <a:path w="89760" h="59763">
                  <a:moveTo>
                    <a:pt x="32099" y="49958"/>
                  </a:moveTo>
                  <a:lnTo>
                    <a:pt x="29951" y="43822"/>
                  </a:lnTo>
                  <a:lnTo>
                    <a:pt x="30683" y="37185"/>
                  </a:lnTo>
                  <a:lnTo>
                    <a:pt x="23170" y="33476"/>
                  </a:lnTo>
                  <a:lnTo>
                    <a:pt x="6108" y="29526"/>
                  </a:lnTo>
                  <a:lnTo>
                    <a:pt x="0" y="9299"/>
                  </a:lnTo>
                  <a:lnTo>
                    <a:pt x="16771" y="1599"/>
                  </a:lnTo>
                  <a:lnTo>
                    <a:pt x="43059" y="2676"/>
                  </a:lnTo>
                  <a:lnTo>
                    <a:pt x="57930" y="0"/>
                  </a:lnTo>
                  <a:lnTo>
                    <a:pt x="60931" y="4975"/>
                  </a:lnTo>
                  <a:lnTo>
                    <a:pt x="69464" y="6362"/>
                  </a:lnTo>
                  <a:lnTo>
                    <a:pt x="86438" y="17763"/>
                  </a:lnTo>
                  <a:lnTo>
                    <a:pt x="89760" y="28541"/>
                  </a:lnTo>
                  <a:lnTo>
                    <a:pt x="78160" y="36529"/>
                  </a:lnTo>
                  <a:lnTo>
                    <a:pt x="76705" y="50225"/>
                  </a:lnTo>
                  <a:lnTo>
                    <a:pt x="60896" y="59646"/>
                  </a:lnTo>
                  <a:lnTo>
                    <a:pt x="45501" y="59763"/>
                  </a:lnTo>
                  <a:lnTo>
                    <a:pt x="40601" y="52397"/>
                  </a:lnTo>
                  <a:lnTo>
                    <a:pt x="32099" y="4995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7" name="Polygon form 271"/>
            <p:cNvSpPr/>
            <p:nvPr/>
          </p:nvSpPr>
          <p:spPr>
            <a:xfrm>
              <a:off x="4054304" y="2836590"/>
              <a:ext cx="9110" cy="16546"/>
            </a:xfrm>
            <a:custGeom>
              <a:avLst/>
              <a:gdLst/>
              <a:ahLst/>
              <a:cxnLst/>
              <a:rect l="0" t="0" r="0" b="0"/>
              <a:pathLst>
                <a:path w="9110" h="16546">
                  <a:moveTo>
                    <a:pt x="5624" y="0"/>
                  </a:moveTo>
                  <a:lnTo>
                    <a:pt x="9110" y="5434"/>
                  </a:lnTo>
                  <a:lnTo>
                    <a:pt x="8544" y="16015"/>
                  </a:lnTo>
                  <a:lnTo>
                    <a:pt x="3776" y="16546"/>
                  </a:lnTo>
                  <a:lnTo>
                    <a:pt x="0" y="14466"/>
                  </a:lnTo>
                  <a:lnTo>
                    <a:pt x="1355" y="928"/>
                  </a:lnTo>
                  <a:lnTo>
                    <a:pt x="5624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8" name="Polygon form 272"/>
            <p:cNvSpPr/>
            <p:nvPr/>
          </p:nvSpPr>
          <p:spPr>
            <a:xfrm>
              <a:off x="4287013" y="2643785"/>
              <a:ext cx="112253" cy="56392"/>
            </a:xfrm>
            <a:custGeom>
              <a:avLst/>
              <a:gdLst/>
              <a:ahLst/>
              <a:cxnLst/>
              <a:rect l="0" t="0" r="0" b="0"/>
              <a:pathLst>
                <a:path w="112253" h="56392">
                  <a:moveTo>
                    <a:pt x="1987" y="47928"/>
                  </a:moveTo>
                  <a:lnTo>
                    <a:pt x="0" y="29759"/>
                  </a:lnTo>
                  <a:lnTo>
                    <a:pt x="5409" y="14483"/>
                  </a:lnTo>
                  <a:lnTo>
                    <a:pt x="18628" y="5993"/>
                  </a:lnTo>
                  <a:lnTo>
                    <a:pt x="33614" y="23794"/>
                  </a:lnTo>
                  <a:lnTo>
                    <a:pt x="45909" y="23093"/>
                  </a:lnTo>
                  <a:lnTo>
                    <a:pt x="45829" y="4518"/>
                  </a:lnTo>
                  <a:lnTo>
                    <a:pt x="58116" y="0"/>
                  </a:lnTo>
                  <a:lnTo>
                    <a:pt x="65318" y="2822"/>
                  </a:lnTo>
                  <a:lnTo>
                    <a:pt x="80072" y="11501"/>
                  </a:lnTo>
                  <a:lnTo>
                    <a:pt x="92720" y="11276"/>
                  </a:lnTo>
                  <a:lnTo>
                    <a:pt x="101145" y="16669"/>
                  </a:lnTo>
                  <a:lnTo>
                    <a:pt x="104637" y="28337"/>
                  </a:lnTo>
                  <a:lnTo>
                    <a:pt x="112253" y="42466"/>
                  </a:lnTo>
                  <a:lnTo>
                    <a:pt x="97214" y="52136"/>
                  </a:lnTo>
                  <a:lnTo>
                    <a:pt x="88425" y="56392"/>
                  </a:lnTo>
                  <a:lnTo>
                    <a:pt x="71451" y="44991"/>
                  </a:lnTo>
                  <a:lnTo>
                    <a:pt x="62918" y="43604"/>
                  </a:lnTo>
                  <a:lnTo>
                    <a:pt x="59917" y="38629"/>
                  </a:lnTo>
                  <a:lnTo>
                    <a:pt x="45046" y="41305"/>
                  </a:lnTo>
                  <a:lnTo>
                    <a:pt x="18758" y="40228"/>
                  </a:lnTo>
                  <a:lnTo>
                    <a:pt x="1987" y="4792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9" name="Polygon form 273"/>
            <p:cNvSpPr/>
            <p:nvPr/>
          </p:nvSpPr>
          <p:spPr>
            <a:xfrm>
              <a:off x="3633942" y="3183253"/>
              <a:ext cx="305619" cy="345181"/>
            </a:xfrm>
            <a:custGeom>
              <a:avLst/>
              <a:gdLst/>
              <a:ahLst/>
              <a:cxnLst/>
              <a:rect l="0" t="0" r="0" b="0"/>
              <a:pathLst>
                <a:path w="305619" h="345181">
                  <a:moveTo>
                    <a:pt x="232139" y="156"/>
                  </a:moveTo>
                  <a:lnTo>
                    <a:pt x="242891" y="10426"/>
                  </a:lnTo>
                  <a:lnTo>
                    <a:pt x="260194" y="8795"/>
                  </a:lnTo>
                  <a:lnTo>
                    <a:pt x="278956" y="14152"/>
                  </a:lnTo>
                  <a:lnTo>
                    <a:pt x="286854" y="14420"/>
                  </a:lnTo>
                  <a:lnTo>
                    <a:pt x="293606" y="29879"/>
                  </a:lnTo>
                  <a:lnTo>
                    <a:pt x="294599" y="44553"/>
                  </a:lnTo>
                  <a:lnTo>
                    <a:pt x="300794" y="70026"/>
                  </a:lnTo>
                  <a:lnTo>
                    <a:pt x="305619" y="75155"/>
                  </a:lnTo>
                  <a:lnTo>
                    <a:pt x="302202" y="84529"/>
                  </a:lnTo>
                  <a:lnTo>
                    <a:pt x="278035" y="88571"/>
                  </a:lnTo>
                  <a:lnTo>
                    <a:pt x="269595" y="97483"/>
                  </a:lnTo>
                  <a:lnTo>
                    <a:pt x="258877" y="99569"/>
                  </a:lnTo>
                  <a:lnTo>
                    <a:pt x="257866" y="117429"/>
                  </a:lnTo>
                  <a:lnTo>
                    <a:pt x="236029" y="126934"/>
                  </a:lnTo>
                  <a:lnTo>
                    <a:pt x="228721" y="138999"/>
                  </a:lnTo>
                  <a:lnTo>
                    <a:pt x="213359" y="145444"/>
                  </a:lnTo>
                  <a:lnTo>
                    <a:pt x="194667" y="149068"/>
                  </a:lnTo>
                  <a:lnTo>
                    <a:pt x="164077" y="166771"/>
                  </a:lnTo>
                  <a:lnTo>
                    <a:pt x="163502" y="195366"/>
                  </a:lnTo>
                  <a:lnTo>
                    <a:pt x="160642" y="195355"/>
                  </a:lnTo>
                  <a:lnTo>
                    <a:pt x="160642" y="195355"/>
                  </a:lnTo>
                  <a:lnTo>
                    <a:pt x="160747" y="208286"/>
                  </a:lnTo>
                  <a:lnTo>
                    <a:pt x="149090" y="209020"/>
                  </a:lnTo>
                  <a:lnTo>
                    <a:pt x="142871" y="214488"/>
                  </a:lnTo>
                  <a:lnTo>
                    <a:pt x="134315" y="214453"/>
                  </a:lnTo>
                  <a:lnTo>
                    <a:pt x="127591" y="211289"/>
                  </a:lnTo>
                  <a:lnTo>
                    <a:pt x="111664" y="213809"/>
                  </a:lnTo>
                  <a:lnTo>
                    <a:pt x="104918" y="232594"/>
                  </a:lnTo>
                  <a:lnTo>
                    <a:pt x="98956" y="234334"/>
                  </a:lnTo>
                  <a:lnTo>
                    <a:pt x="89062" y="264731"/>
                  </a:lnTo>
                  <a:lnTo>
                    <a:pt x="61770" y="290658"/>
                  </a:lnTo>
                  <a:lnTo>
                    <a:pt x="54352" y="323975"/>
                  </a:lnTo>
                  <a:lnTo>
                    <a:pt x="46155" y="334786"/>
                  </a:lnTo>
                  <a:lnTo>
                    <a:pt x="43567" y="343478"/>
                  </a:lnTo>
                  <a:lnTo>
                    <a:pt x="333" y="345181"/>
                  </a:lnTo>
                  <a:lnTo>
                    <a:pt x="0" y="345141"/>
                  </a:lnTo>
                  <a:lnTo>
                    <a:pt x="1331" y="333948"/>
                  </a:lnTo>
                  <a:lnTo>
                    <a:pt x="8934" y="327406"/>
                  </a:lnTo>
                  <a:lnTo>
                    <a:pt x="15669" y="314851"/>
                  </a:lnTo>
                  <a:lnTo>
                    <a:pt x="14754" y="306668"/>
                  </a:lnTo>
                  <a:lnTo>
                    <a:pt x="21976" y="289660"/>
                  </a:lnTo>
                  <a:lnTo>
                    <a:pt x="33166" y="274363"/>
                  </a:lnTo>
                  <a:lnTo>
                    <a:pt x="39712" y="270508"/>
                  </a:lnTo>
                  <a:lnTo>
                    <a:pt x="45279" y="256449"/>
                  </a:lnTo>
                  <a:lnTo>
                    <a:pt x="46232" y="243584"/>
                  </a:lnTo>
                  <a:lnTo>
                    <a:pt x="53647" y="228695"/>
                  </a:lnTo>
                  <a:lnTo>
                    <a:pt x="66559" y="219965"/>
                  </a:lnTo>
                  <a:lnTo>
                    <a:pt x="79431" y="195372"/>
                  </a:lnTo>
                  <a:lnTo>
                    <a:pt x="79789" y="195036"/>
                  </a:lnTo>
                  <a:lnTo>
                    <a:pt x="89575" y="185815"/>
                  </a:lnTo>
                  <a:lnTo>
                    <a:pt x="107111" y="183239"/>
                  </a:lnTo>
                  <a:lnTo>
                    <a:pt x="122424" y="166812"/>
                  </a:lnTo>
                  <a:lnTo>
                    <a:pt x="132004" y="160425"/>
                  </a:lnTo>
                  <a:lnTo>
                    <a:pt x="148200" y="140341"/>
                  </a:lnTo>
                  <a:lnTo>
                    <a:pt x="144497" y="110293"/>
                  </a:lnTo>
                  <a:lnTo>
                    <a:pt x="152190" y="89560"/>
                  </a:lnTo>
                  <a:lnTo>
                    <a:pt x="155070" y="76863"/>
                  </a:lnTo>
                  <a:lnTo>
                    <a:pt x="167405" y="60613"/>
                  </a:lnTo>
                  <a:lnTo>
                    <a:pt x="186120" y="49665"/>
                  </a:lnTo>
                  <a:lnTo>
                    <a:pt x="199952" y="39740"/>
                  </a:lnTo>
                  <a:lnTo>
                    <a:pt x="212744" y="14799"/>
                  </a:lnTo>
                  <a:lnTo>
                    <a:pt x="218794" y="0"/>
                  </a:lnTo>
                  <a:lnTo>
                    <a:pt x="232139" y="156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0" name="Polygon form 274"/>
            <p:cNvSpPr/>
            <p:nvPr/>
          </p:nvSpPr>
          <p:spPr>
            <a:xfrm>
              <a:off x="2308789" y="2798677"/>
              <a:ext cx="168573" cy="149294"/>
            </a:xfrm>
            <a:custGeom>
              <a:avLst/>
              <a:gdLst/>
              <a:ahLst/>
              <a:cxnLst/>
              <a:rect l="0" t="0" r="0" b="0"/>
              <a:pathLst>
                <a:path w="168573" h="149294">
                  <a:moveTo>
                    <a:pt x="166751" y="40244"/>
                  </a:moveTo>
                  <a:lnTo>
                    <a:pt x="168573" y="40293"/>
                  </a:lnTo>
                  <a:lnTo>
                    <a:pt x="167383" y="41550"/>
                  </a:lnTo>
                  <a:lnTo>
                    <a:pt x="164195" y="44906"/>
                  </a:lnTo>
                  <a:lnTo>
                    <a:pt x="160196" y="49119"/>
                  </a:lnTo>
                  <a:lnTo>
                    <a:pt x="156192" y="53333"/>
                  </a:lnTo>
                  <a:lnTo>
                    <a:pt x="152184" y="57562"/>
                  </a:lnTo>
                  <a:lnTo>
                    <a:pt x="149428" y="57219"/>
                  </a:lnTo>
                  <a:lnTo>
                    <a:pt x="146667" y="56890"/>
                  </a:lnTo>
                  <a:lnTo>
                    <a:pt x="143913" y="56546"/>
                  </a:lnTo>
                  <a:lnTo>
                    <a:pt x="141153" y="56216"/>
                  </a:lnTo>
                  <a:lnTo>
                    <a:pt x="136677" y="58343"/>
                  </a:lnTo>
                  <a:lnTo>
                    <a:pt x="132213" y="60458"/>
                  </a:lnTo>
                  <a:lnTo>
                    <a:pt x="127738" y="62572"/>
                  </a:lnTo>
                  <a:lnTo>
                    <a:pt x="123255" y="64699"/>
                  </a:lnTo>
                  <a:lnTo>
                    <a:pt x="120648" y="65751"/>
                  </a:lnTo>
                  <a:lnTo>
                    <a:pt x="118033" y="66801"/>
                  </a:lnTo>
                  <a:lnTo>
                    <a:pt x="115410" y="67864"/>
                  </a:lnTo>
                  <a:lnTo>
                    <a:pt x="112801" y="68915"/>
                  </a:lnTo>
                  <a:lnTo>
                    <a:pt x="111815" y="69302"/>
                  </a:lnTo>
                  <a:lnTo>
                    <a:pt x="106854" y="70359"/>
                  </a:lnTo>
                  <a:lnTo>
                    <a:pt x="100218" y="84162"/>
                  </a:lnTo>
                  <a:lnTo>
                    <a:pt x="99711" y="84099"/>
                  </a:lnTo>
                  <a:lnTo>
                    <a:pt x="94332" y="86530"/>
                  </a:lnTo>
                  <a:lnTo>
                    <a:pt x="89682" y="88637"/>
                  </a:lnTo>
                  <a:lnTo>
                    <a:pt x="85122" y="93002"/>
                  </a:lnTo>
                  <a:lnTo>
                    <a:pt x="86339" y="97862"/>
                  </a:lnTo>
                  <a:lnTo>
                    <a:pt x="82093" y="103965"/>
                  </a:lnTo>
                  <a:lnTo>
                    <a:pt x="78869" y="110642"/>
                  </a:lnTo>
                  <a:lnTo>
                    <a:pt x="75780" y="116034"/>
                  </a:lnTo>
                  <a:lnTo>
                    <a:pt x="78365" y="121111"/>
                  </a:lnTo>
                  <a:lnTo>
                    <a:pt x="80244" y="121471"/>
                  </a:lnTo>
                  <a:lnTo>
                    <a:pt x="83963" y="125355"/>
                  </a:lnTo>
                  <a:lnTo>
                    <a:pt x="85046" y="127156"/>
                  </a:lnTo>
                  <a:lnTo>
                    <a:pt x="84984" y="129886"/>
                  </a:lnTo>
                  <a:lnTo>
                    <a:pt x="87215" y="134418"/>
                  </a:lnTo>
                  <a:lnTo>
                    <a:pt x="91175" y="138458"/>
                  </a:lnTo>
                  <a:lnTo>
                    <a:pt x="90784" y="140533"/>
                  </a:lnTo>
                  <a:lnTo>
                    <a:pt x="88126" y="146480"/>
                  </a:lnTo>
                  <a:lnTo>
                    <a:pt x="87309" y="149294"/>
                  </a:lnTo>
                  <a:lnTo>
                    <a:pt x="65558" y="147346"/>
                  </a:lnTo>
                  <a:lnTo>
                    <a:pt x="41057" y="145814"/>
                  </a:lnTo>
                  <a:lnTo>
                    <a:pt x="18210" y="144540"/>
                  </a:lnTo>
                  <a:lnTo>
                    <a:pt x="0" y="143192"/>
                  </a:lnTo>
                  <a:lnTo>
                    <a:pt x="11439" y="120100"/>
                  </a:lnTo>
                  <a:lnTo>
                    <a:pt x="21220" y="96311"/>
                  </a:lnTo>
                  <a:lnTo>
                    <a:pt x="19319" y="94176"/>
                  </a:lnTo>
                  <a:lnTo>
                    <a:pt x="19635" y="90242"/>
                  </a:lnTo>
                  <a:lnTo>
                    <a:pt x="22223" y="86968"/>
                  </a:lnTo>
                  <a:lnTo>
                    <a:pt x="27287" y="84492"/>
                  </a:lnTo>
                  <a:lnTo>
                    <a:pt x="29408" y="80927"/>
                  </a:lnTo>
                  <a:lnTo>
                    <a:pt x="31716" y="76455"/>
                  </a:lnTo>
                  <a:lnTo>
                    <a:pt x="32632" y="72637"/>
                  </a:lnTo>
                  <a:lnTo>
                    <a:pt x="33335" y="68545"/>
                  </a:lnTo>
                  <a:lnTo>
                    <a:pt x="35164" y="63484"/>
                  </a:lnTo>
                  <a:lnTo>
                    <a:pt x="37912" y="57858"/>
                  </a:lnTo>
                  <a:lnTo>
                    <a:pt x="38071" y="56475"/>
                  </a:lnTo>
                  <a:lnTo>
                    <a:pt x="41232" y="49216"/>
                  </a:lnTo>
                  <a:lnTo>
                    <a:pt x="42923" y="45907"/>
                  </a:lnTo>
                  <a:lnTo>
                    <a:pt x="44178" y="42945"/>
                  </a:lnTo>
                  <a:lnTo>
                    <a:pt x="46051" y="37904"/>
                  </a:lnTo>
                  <a:lnTo>
                    <a:pt x="46831" y="32711"/>
                  </a:lnTo>
                  <a:lnTo>
                    <a:pt x="47419" y="28072"/>
                  </a:lnTo>
                  <a:lnTo>
                    <a:pt x="49573" y="23597"/>
                  </a:lnTo>
                  <a:lnTo>
                    <a:pt x="52007" y="18780"/>
                  </a:lnTo>
                  <a:lnTo>
                    <a:pt x="54270" y="15696"/>
                  </a:lnTo>
                  <a:lnTo>
                    <a:pt x="55956" y="12852"/>
                  </a:lnTo>
                  <a:lnTo>
                    <a:pt x="56425" y="9208"/>
                  </a:lnTo>
                  <a:lnTo>
                    <a:pt x="57533" y="6778"/>
                  </a:lnTo>
                  <a:lnTo>
                    <a:pt x="90369" y="9397"/>
                  </a:lnTo>
                  <a:lnTo>
                    <a:pt x="95557" y="0"/>
                  </a:lnTo>
                  <a:lnTo>
                    <a:pt x="100989" y="290"/>
                  </a:lnTo>
                  <a:lnTo>
                    <a:pt x="96496" y="13948"/>
                  </a:lnTo>
                  <a:lnTo>
                    <a:pt x="99226" y="18475"/>
                  </a:lnTo>
                  <a:lnTo>
                    <a:pt x="109576" y="20828"/>
                  </a:lnTo>
                  <a:lnTo>
                    <a:pt x="123852" y="25955"/>
                  </a:lnTo>
                  <a:lnTo>
                    <a:pt x="135492" y="34700"/>
                  </a:lnTo>
                  <a:lnTo>
                    <a:pt x="150135" y="32460"/>
                  </a:lnTo>
                  <a:lnTo>
                    <a:pt x="166742" y="40243"/>
                  </a:lnTo>
                  <a:lnTo>
                    <a:pt x="166751" y="40244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1" name="Polygon form 275"/>
            <p:cNvSpPr/>
            <p:nvPr/>
          </p:nvSpPr>
          <p:spPr>
            <a:xfrm>
              <a:off x="2041120" y="2778687"/>
              <a:ext cx="216934" cy="119806"/>
            </a:xfrm>
            <a:custGeom>
              <a:avLst/>
              <a:gdLst/>
              <a:ahLst/>
              <a:cxnLst/>
              <a:rect l="0" t="0" r="0" b="0"/>
              <a:pathLst>
                <a:path w="216934" h="119806">
                  <a:moveTo>
                    <a:pt x="38706" y="117273"/>
                  </a:moveTo>
                  <a:lnTo>
                    <a:pt x="39141" y="113641"/>
                  </a:lnTo>
                  <a:lnTo>
                    <a:pt x="37777" y="112797"/>
                  </a:lnTo>
                  <a:lnTo>
                    <a:pt x="32605" y="117527"/>
                  </a:lnTo>
                  <a:lnTo>
                    <a:pt x="28416" y="117995"/>
                  </a:lnTo>
                  <a:lnTo>
                    <a:pt x="20146" y="115608"/>
                  </a:lnTo>
                  <a:lnTo>
                    <a:pt x="18289" y="118020"/>
                  </a:lnTo>
                  <a:lnTo>
                    <a:pt x="13498" y="116626"/>
                  </a:lnTo>
                  <a:lnTo>
                    <a:pt x="8482" y="119806"/>
                  </a:lnTo>
                  <a:lnTo>
                    <a:pt x="9395" y="113069"/>
                  </a:lnTo>
                  <a:lnTo>
                    <a:pt x="9543" y="109262"/>
                  </a:lnTo>
                  <a:lnTo>
                    <a:pt x="6605" y="108351"/>
                  </a:lnTo>
                  <a:lnTo>
                    <a:pt x="6700" y="106441"/>
                  </a:lnTo>
                  <a:lnTo>
                    <a:pt x="9555" y="99840"/>
                  </a:lnTo>
                  <a:lnTo>
                    <a:pt x="8562" y="96468"/>
                  </a:lnTo>
                  <a:lnTo>
                    <a:pt x="11473" y="88441"/>
                  </a:lnTo>
                  <a:lnTo>
                    <a:pt x="11636" y="84842"/>
                  </a:lnTo>
                  <a:lnTo>
                    <a:pt x="10103" y="83973"/>
                  </a:lnTo>
                  <a:lnTo>
                    <a:pt x="6330" y="87315"/>
                  </a:lnTo>
                  <a:lnTo>
                    <a:pt x="1360" y="89974"/>
                  </a:lnTo>
                  <a:lnTo>
                    <a:pt x="0" y="87241"/>
                  </a:lnTo>
                  <a:lnTo>
                    <a:pt x="3745" y="80862"/>
                  </a:lnTo>
                  <a:lnTo>
                    <a:pt x="6595" y="79438"/>
                  </a:lnTo>
                  <a:lnTo>
                    <a:pt x="9200" y="72925"/>
                  </a:lnTo>
                  <a:lnTo>
                    <a:pt x="14813" y="66552"/>
                  </a:lnTo>
                  <a:lnTo>
                    <a:pt x="19993" y="61225"/>
                  </a:lnTo>
                  <a:lnTo>
                    <a:pt x="15363" y="60526"/>
                  </a:lnTo>
                  <a:lnTo>
                    <a:pt x="13546" y="56537"/>
                  </a:lnTo>
                  <a:lnTo>
                    <a:pt x="14018" y="48455"/>
                  </a:lnTo>
                  <a:lnTo>
                    <a:pt x="13853" y="44360"/>
                  </a:lnTo>
                  <a:lnTo>
                    <a:pt x="11733" y="41657"/>
                  </a:lnTo>
                  <a:lnTo>
                    <a:pt x="11377" y="37416"/>
                  </a:lnTo>
                  <a:lnTo>
                    <a:pt x="14284" y="32971"/>
                  </a:lnTo>
                  <a:lnTo>
                    <a:pt x="14468" y="25997"/>
                  </a:lnTo>
                  <a:lnTo>
                    <a:pt x="30520" y="0"/>
                  </a:lnTo>
                  <a:lnTo>
                    <a:pt x="76813" y="4627"/>
                  </a:lnTo>
                  <a:lnTo>
                    <a:pt x="123324" y="9086"/>
                  </a:lnTo>
                  <a:lnTo>
                    <a:pt x="170033" y="13393"/>
                  </a:lnTo>
                  <a:lnTo>
                    <a:pt x="216934" y="17564"/>
                  </a:lnTo>
                  <a:lnTo>
                    <a:pt x="190700" y="62684"/>
                  </a:lnTo>
                  <a:lnTo>
                    <a:pt x="174589" y="92743"/>
                  </a:lnTo>
                  <a:lnTo>
                    <a:pt x="161307" y="115342"/>
                  </a:lnTo>
                  <a:lnTo>
                    <a:pt x="134250" y="112814"/>
                  </a:lnTo>
                  <a:lnTo>
                    <a:pt x="104871" y="110446"/>
                  </a:lnTo>
                  <a:lnTo>
                    <a:pt x="79759" y="107967"/>
                  </a:lnTo>
                  <a:lnTo>
                    <a:pt x="47742" y="105304"/>
                  </a:lnTo>
                  <a:lnTo>
                    <a:pt x="40491" y="117945"/>
                  </a:lnTo>
                  <a:lnTo>
                    <a:pt x="39691" y="118801"/>
                  </a:lnTo>
                  <a:lnTo>
                    <a:pt x="38706" y="11727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2" name="Polygon form 276"/>
            <p:cNvSpPr/>
            <p:nvPr/>
          </p:nvSpPr>
          <p:spPr>
            <a:xfrm>
              <a:off x="1958276" y="3088723"/>
              <a:ext cx="165004" cy="144757"/>
            </a:xfrm>
            <a:custGeom>
              <a:avLst/>
              <a:gdLst/>
              <a:ahLst/>
              <a:cxnLst/>
              <a:rect l="0" t="0" r="0" b="0"/>
              <a:pathLst>
                <a:path w="165004" h="144757">
                  <a:moveTo>
                    <a:pt x="132973" y="86246"/>
                  </a:moveTo>
                  <a:lnTo>
                    <a:pt x="115046" y="133878"/>
                  </a:lnTo>
                  <a:lnTo>
                    <a:pt x="98337" y="132864"/>
                  </a:lnTo>
                  <a:lnTo>
                    <a:pt x="65955" y="130862"/>
                  </a:lnTo>
                  <a:lnTo>
                    <a:pt x="49777" y="129844"/>
                  </a:lnTo>
                  <a:lnTo>
                    <a:pt x="49148" y="132025"/>
                  </a:lnTo>
                  <a:lnTo>
                    <a:pt x="49634" y="136220"/>
                  </a:lnTo>
                  <a:lnTo>
                    <a:pt x="18475" y="134227"/>
                  </a:lnTo>
                  <a:lnTo>
                    <a:pt x="14446" y="144757"/>
                  </a:lnTo>
                  <a:lnTo>
                    <a:pt x="0" y="143840"/>
                  </a:lnTo>
                  <a:lnTo>
                    <a:pt x="59989" y="0"/>
                  </a:lnTo>
                  <a:lnTo>
                    <a:pt x="87158" y="2006"/>
                  </a:lnTo>
                  <a:lnTo>
                    <a:pt x="114592" y="4058"/>
                  </a:lnTo>
                  <a:lnTo>
                    <a:pt x="144160" y="6178"/>
                  </a:lnTo>
                  <a:lnTo>
                    <a:pt x="165004" y="7651"/>
                  </a:lnTo>
                  <a:lnTo>
                    <a:pt x="159731" y="20135"/>
                  </a:lnTo>
                  <a:lnTo>
                    <a:pt x="132973" y="8624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3" name="Polygon form 277"/>
            <p:cNvSpPr/>
            <p:nvPr/>
          </p:nvSpPr>
          <p:spPr>
            <a:xfrm>
              <a:off x="1829294" y="2832831"/>
              <a:ext cx="182283" cy="118552"/>
            </a:xfrm>
            <a:custGeom>
              <a:avLst/>
              <a:gdLst/>
              <a:ahLst/>
              <a:cxnLst/>
              <a:rect l="0" t="0" r="0" b="0"/>
              <a:pathLst>
                <a:path w="182283" h="118552">
                  <a:moveTo>
                    <a:pt x="118181" y="118485"/>
                  </a:moveTo>
                  <a:lnTo>
                    <a:pt x="118142" y="118552"/>
                  </a:lnTo>
                  <a:lnTo>
                    <a:pt x="69081" y="114064"/>
                  </a:lnTo>
                  <a:lnTo>
                    <a:pt x="0" y="107077"/>
                  </a:lnTo>
                  <a:lnTo>
                    <a:pt x="6732" y="87203"/>
                  </a:lnTo>
                  <a:lnTo>
                    <a:pt x="28020" y="64145"/>
                  </a:lnTo>
                  <a:lnTo>
                    <a:pt x="61586" y="19106"/>
                  </a:lnTo>
                  <a:lnTo>
                    <a:pt x="72798" y="0"/>
                  </a:lnTo>
                  <a:lnTo>
                    <a:pt x="76265" y="404"/>
                  </a:lnTo>
                  <a:lnTo>
                    <a:pt x="80980" y="1043"/>
                  </a:lnTo>
                  <a:lnTo>
                    <a:pt x="83264" y="3720"/>
                  </a:lnTo>
                  <a:lnTo>
                    <a:pt x="86877" y="5633"/>
                  </a:lnTo>
                  <a:lnTo>
                    <a:pt x="86615" y="10703"/>
                  </a:lnTo>
                  <a:lnTo>
                    <a:pt x="84246" y="14928"/>
                  </a:lnTo>
                  <a:lnTo>
                    <a:pt x="83098" y="18549"/>
                  </a:lnTo>
                  <a:lnTo>
                    <a:pt x="86133" y="19886"/>
                  </a:lnTo>
                  <a:lnTo>
                    <a:pt x="90077" y="20217"/>
                  </a:lnTo>
                  <a:lnTo>
                    <a:pt x="97944" y="18222"/>
                  </a:lnTo>
                  <a:lnTo>
                    <a:pt x="102062" y="17807"/>
                  </a:lnTo>
                  <a:lnTo>
                    <a:pt x="107024" y="19466"/>
                  </a:lnTo>
                  <a:lnTo>
                    <a:pt x="108665" y="21030"/>
                  </a:lnTo>
                  <a:lnTo>
                    <a:pt x="112567" y="20492"/>
                  </a:lnTo>
                  <a:lnTo>
                    <a:pt x="117492" y="18849"/>
                  </a:lnTo>
                  <a:lnTo>
                    <a:pt x="124442" y="19917"/>
                  </a:lnTo>
                  <a:lnTo>
                    <a:pt x="132108" y="17780"/>
                  </a:lnTo>
                  <a:lnTo>
                    <a:pt x="136521" y="16070"/>
                  </a:lnTo>
                  <a:lnTo>
                    <a:pt x="139860" y="17575"/>
                  </a:lnTo>
                  <a:lnTo>
                    <a:pt x="147229" y="15562"/>
                  </a:lnTo>
                  <a:lnTo>
                    <a:pt x="180131" y="18666"/>
                  </a:lnTo>
                  <a:lnTo>
                    <a:pt x="180870" y="23825"/>
                  </a:lnTo>
                  <a:lnTo>
                    <a:pt x="182283" y="26100"/>
                  </a:lnTo>
                  <a:lnTo>
                    <a:pt x="180777" y="29961"/>
                  </a:lnTo>
                  <a:lnTo>
                    <a:pt x="177143" y="33042"/>
                  </a:lnTo>
                  <a:lnTo>
                    <a:pt x="171008" y="39248"/>
                  </a:lnTo>
                  <a:lnTo>
                    <a:pt x="163753" y="47069"/>
                  </a:lnTo>
                  <a:lnTo>
                    <a:pt x="157257" y="51669"/>
                  </a:lnTo>
                  <a:lnTo>
                    <a:pt x="151524" y="57115"/>
                  </a:lnTo>
                  <a:lnTo>
                    <a:pt x="149063" y="61104"/>
                  </a:lnTo>
                  <a:lnTo>
                    <a:pt x="151061" y="63087"/>
                  </a:lnTo>
                  <a:lnTo>
                    <a:pt x="150409" y="66466"/>
                  </a:lnTo>
                  <a:lnTo>
                    <a:pt x="144728" y="73436"/>
                  </a:lnTo>
                  <a:lnTo>
                    <a:pt x="118181" y="11848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4" name="Polygon form 278"/>
            <p:cNvSpPr/>
            <p:nvPr/>
          </p:nvSpPr>
          <p:spPr>
            <a:xfrm>
              <a:off x="1931907" y="2955976"/>
              <a:ext cx="134969" cy="132748"/>
            </a:xfrm>
            <a:custGeom>
              <a:avLst/>
              <a:gdLst/>
              <a:ahLst/>
              <a:cxnLst/>
              <a:rect l="0" t="0" r="0" b="0"/>
              <a:pathLst>
                <a:path w="134969" h="132748">
                  <a:moveTo>
                    <a:pt x="134969" y="31944"/>
                  </a:moveTo>
                  <a:lnTo>
                    <a:pt x="86359" y="132748"/>
                  </a:lnTo>
                  <a:lnTo>
                    <a:pt x="61292" y="130665"/>
                  </a:lnTo>
                  <a:lnTo>
                    <a:pt x="28060" y="128051"/>
                  </a:lnTo>
                  <a:lnTo>
                    <a:pt x="0" y="126242"/>
                  </a:lnTo>
                  <a:lnTo>
                    <a:pt x="65027" y="0"/>
                  </a:lnTo>
                  <a:lnTo>
                    <a:pt x="114707" y="4103"/>
                  </a:lnTo>
                  <a:lnTo>
                    <a:pt x="101694" y="28515"/>
                  </a:lnTo>
                  <a:lnTo>
                    <a:pt x="134969" y="3194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5" name="Polygon form 279"/>
            <p:cNvSpPr/>
            <p:nvPr/>
          </p:nvSpPr>
          <p:spPr>
            <a:xfrm>
              <a:off x="2033601" y="2883991"/>
              <a:ext cx="168825" cy="110535"/>
            </a:xfrm>
            <a:custGeom>
              <a:avLst/>
              <a:gdLst/>
              <a:ahLst/>
              <a:cxnLst/>
              <a:rect l="0" t="0" r="0" b="0"/>
              <a:pathLst>
                <a:path w="168825" h="110535">
                  <a:moveTo>
                    <a:pt x="48010" y="12640"/>
                  </a:moveTo>
                  <a:lnTo>
                    <a:pt x="55261" y="0"/>
                  </a:lnTo>
                  <a:lnTo>
                    <a:pt x="87278" y="2663"/>
                  </a:lnTo>
                  <a:lnTo>
                    <a:pt x="112389" y="5142"/>
                  </a:lnTo>
                  <a:lnTo>
                    <a:pt x="141769" y="7509"/>
                  </a:lnTo>
                  <a:lnTo>
                    <a:pt x="168825" y="10038"/>
                  </a:lnTo>
                  <a:lnTo>
                    <a:pt x="142482" y="60741"/>
                  </a:lnTo>
                  <a:lnTo>
                    <a:pt x="117718" y="110535"/>
                  </a:lnTo>
                  <a:lnTo>
                    <a:pt x="100793" y="109248"/>
                  </a:lnTo>
                  <a:lnTo>
                    <a:pt x="67002" y="106628"/>
                  </a:lnTo>
                  <a:lnTo>
                    <a:pt x="50142" y="105280"/>
                  </a:lnTo>
                  <a:lnTo>
                    <a:pt x="33275" y="103928"/>
                  </a:lnTo>
                  <a:lnTo>
                    <a:pt x="0" y="100500"/>
                  </a:lnTo>
                  <a:lnTo>
                    <a:pt x="13013" y="76087"/>
                  </a:lnTo>
                  <a:lnTo>
                    <a:pt x="47529" y="13996"/>
                  </a:lnTo>
                  <a:lnTo>
                    <a:pt x="47209" y="13497"/>
                  </a:lnTo>
                  <a:lnTo>
                    <a:pt x="48010" y="1264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6" name="Polygon form 280"/>
            <p:cNvSpPr/>
            <p:nvPr/>
          </p:nvSpPr>
          <p:spPr>
            <a:xfrm>
              <a:off x="2241175" y="3117264"/>
              <a:ext cx="106959" cy="91905"/>
            </a:xfrm>
            <a:custGeom>
              <a:avLst/>
              <a:gdLst/>
              <a:ahLst/>
              <a:cxnLst/>
              <a:rect l="0" t="0" r="0" b="0"/>
              <a:pathLst>
                <a:path w="106959" h="91905">
                  <a:moveTo>
                    <a:pt x="106959" y="18028"/>
                  </a:moveTo>
                  <a:lnTo>
                    <a:pt x="106032" y="20089"/>
                  </a:lnTo>
                  <a:lnTo>
                    <a:pt x="102981" y="23501"/>
                  </a:lnTo>
                  <a:lnTo>
                    <a:pt x="99011" y="25757"/>
                  </a:lnTo>
                  <a:lnTo>
                    <a:pt x="96861" y="29854"/>
                  </a:lnTo>
                  <a:lnTo>
                    <a:pt x="92894" y="32974"/>
                  </a:lnTo>
                  <a:lnTo>
                    <a:pt x="90558" y="40254"/>
                  </a:lnTo>
                  <a:lnTo>
                    <a:pt x="87710" y="42468"/>
                  </a:lnTo>
                  <a:lnTo>
                    <a:pt x="86680" y="44433"/>
                  </a:lnTo>
                  <a:lnTo>
                    <a:pt x="82852" y="46123"/>
                  </a:lnTo>
                  <a:lnTo>
                    <a:pt x="81528" y="49743"/>
                  </a:lnTo>
                  <a:lnTo>
                    <a:pt x="76826" y="56306"/>
                  </a:lnTo>
                  <a:lnTo>
                    <a:pt x="74278" y="57611"/>
                  </a:lnTo>
                  <a:lnTo>
                    <a:pt x="69949" y="60840"/>
                  </a:lnTo>
                  <a:lnTo>
                    <a:pt x="66288" y="65901"/>
                  </a:lnTo>
                  <a:lnTo>
                    <a:pt x="59404" y="74419"/>
                  </a:lnTo>
                  <a:lnTo>
                    <a:pt x="56994" y="80334"/>
                  </a:lnTo>
                  <a:lnTo>
                    <a:pt x="56871" y="87019"/>
                  </a:lnTo>
                  <a:lnTo>
                    <a:pt x="54369" y="91905"/>
                  </a:lnTo>
                  <a:lnTo>
                    <a:pt x="39432" y="90249"/>
                  </a:lnTo>
                  <a:lnTo>
                    <a:pt x="19480" y="90029"/>
                  </a:lnTo>
                  <a:lnTo>
                    <a:pt x="2118" y="89042"/>
                  </a:lnTo>
                  <a:lnTo>
                    <a:pt x="8072" y="74841"/>
                  </a:lnTo>
                  <a:lnTo>
                    <a:pt x="3959" y="74517"/>
                  </a:lnTo>
                  <a:lnTo>
                    <a:pt x="362" y="74655"/>
                  </a:lnTo>
                  <a:lnTo>
                    <a:pt x="0" y="72955"/>
                  </a:lnTo>
                  <a:lnTo>
                    <a:pt x="8316" y="51032"/>
                  </a:lnTo>
                  <a:lnTo>
                    <a:pt x="17619" y="26676"/>
                  </a:lnTo>
                  <a:lnTo>
                    <a:pt x="24129" y="0"/>
                  </a:lnTo>
                  <a:lnTo>
                    <a:pt x="45391" y="1644"/>
                  </a:lnTo>
                  <a:lnTo>
                    <a:pt x="64834" y="2862"/>
                  </a:lnTo>
                  <a:lnTo>
                    <a:pt x="83434" y="3958"/>
                  </a:lnTo>
                  <a:lnTo>
                    <a:pt x="102967" y="6641"/>
                  </a:lnTo>
                  <a:lnTo>
                    <a:pt x="103312" y="9812"/>
                  </a:lnTo>
                  <a:lnTo>
                    <a:pt x="100350" y="12379"/>
                  </a:lnTo>
                  <a:lnTo>
                    <a:pt x="97392" y="14960"/>
                  </a:lnTo>
                  <a:lnTo>
                    <a:pt x="95411" y="17380"/>
                  </a:lnTo>
                  <a:lnTo>
                    <a:pt x="106959" y="1802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7" name="Polygon form 281"/>
            <p:cNvSpPr/>
            <p:nvPr/>
          </p:nvSpPr>
          <p:spPr>
            <a:xfrm>
              <a:off x="2286601" y="2941722"/>
              <a:ext cx="112341" cy="83598"/>
            </a:xfrm>
            <a:custGeom>
              <a:avLst/>
              <a:gdLst/>
              <a:ahLst/>
              <a:cxnLst/>
              <a:rect l="0" t="0" r="0" b="0"/>
              <a:pathLst>
                <a:path w="112341" h="83598">
                  <a:moveTo>
                    <a:pt x="112341" y="41985"/>
                  </a:moveTo>
                  <a:lnTo>
                    <a:pt x="108588" y="48579"/>
                  </a:lnTo>
                  <a:lnTo>
                    <a:pt x="103053" y="53984"/>
                  </a:lnTo>
                  <a:lnTo>
                    <a:pt x="101162" y="55694"/>
                  </a:lnTo>
                  <a:lnTo>
                    <a:pt x="96664" y="56873"/>
                  </a:lnTo>
                  <a:lnTo>
                    <a:pt x="90297" y="57717"/>
                  </a:lnTo>
                  <a:lnTo>
                    <a:pt x="86962" y="61881"/>
                  </a:lnTo>
                  <a:lnTo>
                    <a:pt x="88267" y="63945"/>
                  </a:lnTo>
                  <a:lnTo>
                    <a:pt x="87369" y="67835"/>
                  </a:lnTo>
                  <a:lnTo>
                    <a:pt x="83333" y="71983"/>
                  </a:lnTo>
                  <a:lnTo>
                    <a:pt x="80616" y="75678"/>
                  </a:lnTo>
                  <a:lnTo>
                    <a:pt x="74688" y="79089"/>
                  </a:lnTo>
                  <a:lnTo>
                    <a:pt x="72457" y="83598"/>
                  </a:lnTo>
                  <a:lnTo>
                    <a:pt x="70969" y="81373"/>
                  </a:lnTo>
                  <a:lnTo>
                    <a:pt x="69377" y="77146"/>
                  </a:lnTo>
                  <a:lnTo>
                    <a:pt x="50433" y="76479"/>
                  </a:lnTo>
                  <a:lnTo>
                    <a:pt x="30674" y="75376"/>
                  </a:lnTo>
                  <a:lnTo>
                    <a:pt x="15334" y="74398"/>
                  </a:lnTo>
                  <a:lnTo>
                    <a:pt x="0" y="73355"/>
                  </a:lnTo>
                  <a:lnTo>
                    <a:pt x="864" y="68776"/>
                  </a:lnTo>
                  <a:lnTo>
                    <a:pt x="3312" y="64360"/>
                  </a:lnTo>
                  <a:lnTo>
                    <a:pt x="4852" y="60046"/>
                  </a:lnTo>
                  <a:lnTo>
                    <a:pt x="6320" y="52758"/>
                  </a:lnTo>
                  <a:lnTo>
                    <a:pt x="6531" y="49708"/>
                  </a:lnTo>
                  <a:lnTo>
                    <a:pt x="5674" y="48822"/>
                  </a:lnTo>
                  <a:lnTo>
                    <a:pt x="8158" y="43069"/>
                  </a:lnTo>
                  <a:lnTo>
                    <a:pt x="8974" y="38882"/>
                  </a:lnTo>
                  <a:lnTo>
                    <a:pt x="8062" y="33990"/>
                  </a:lnTo>
                  <a:lnTo>
                    <a:pt x="9044" y="31944"/>
                  </a:lnTo>
                  <a:lnTo>
                    <a:pt x="9876" y="27771"/>
                  </a:lnTo>
                  <a:lnTo>
                    <a:pt x="10269" y="25249"/>
                  </a:lnTo>
                  <a:lnTo>
                    <a:pt x="11356" y="22980"/>
                  </a:lnTo>
                  <a:lnTo>
                    <a:pt x="9929" y="20030"/>
                  </a:lnTo>
                  <a:lnTo>
                    <a:pt x="13194" y="16058"/>
                  </a:lnTo>
                  <a:lnTo>
                    <a:pt x="15940" y="12146"/>
                  </a:lnTo>
                  <a:lnTo>
                    <a:pt x="17614" y="9485"/>
                  </a:lnTo>
                  <a:lnTo>
                    <a:pt x="17048" y="6041"/>
                  </a:lnTo>
                  <a:lnTo>
                    <a:pt x="19958" y="0"/>
                  </a:lnTo>
                  <a:lnTo>
                    <a:pt x="22188" y="147"/>
                  </a:lnTo>
                  <a:lnTo>
                    <a:pt x="40397" y="1495"/>
                  </a:lnTo>
                  <a:lnTo>
                    <a:pt x="63245" y="2769"/>
                  </a:lnTo>
                  <a:lnTo>
                    <a:pt x="87745" y="4302"/>
                  </a:lnTo>
                  <a:lnTo>
                    <a:pt x="109497" y="6249"/>
                  </a:lnTo>
                  <a:lnTo>
                    <a:pt x="109129" y="7611"/>
                  </a:lnTo>
                  <a:lnTo>
                    <a:pt x="109549" y="11679"/>
                  </a:lnTo>
                  <a:lnTo>
                    <a:pt x="107210" y="13449"/>
                  </a:lnTo>
                  <a:lnTo>
                    <a:pt x="104945" y="18645"/>
                  </a:lnTo>
                  <a:lnTo>
                    <a:pt x="104648" y="20900"/>
                  </a:lnTo>
                  <a:lnTo>
                    <a:pt x="103997" y="24897"/>
                  </a:lnTo>
                  <a:lnTo>
                    <a:pt x="108460" y="27629"/>
                  </a:lnTo>
                  <a:lnTo>
                    <a:pt x="108448" y="31518"/>
                  </a:lnTo>
                  <a:lnTo>
                    <a:pt x="108611" y="33467"/>
                  </a:lnTo>
                  <a:lnTo>
                    <a:pt x="110060" y="34853"/>
                  </a:lnTo>
                  <a:lnTo>
                    <a:pt x="109708" y="37576"/>
                  </a:lnTo>
                  <a:lnTo>
                    <a:pt x="111511" y="39738"/>
                  </a:lnTo>
                  <a:lnTo>
                    <a:pt x="112341" y="4198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8" name="Polygon form 282"/>
            <p:cNvSpPr/>
            <p:nvPr/>
          </p:nvSpPr>
          <p:spPr>
            <a:xfrm>
              <a:off x="2140022" y="3022135"/>
              <a:ext cx="153301" cy="83648"/>
            </a:xfrm>
            <a:custGeom>
              <a:avLst/>
              <a:gdLst/>
              <a:ahLst/>
              <a:cxnLst/>
              <a:rect l="0" t="0" r="0" b="0"/>
              <a:pathLst>
                <a:path w="153301" h="83648">
                  <a:moveTo>
                    <a:pt x="151676" y="30254"/>
                  </a:moveTo>
                  <a:lnTo>
                    <a:pt x="140558" y="56954"/>
                  </a:lnTo>
                  <a:lnTo>
                    <a:pt x="129836" y="83648"/>
                  </a:lnTo>
                  <a:lnTo>
                    <a:pt x="114445" y="82726"/>
                  </a:lnTo>
                  <a:lnTo>
                    <a:pt x="82909" y="80783"/>
                  </a:lnTo>
                  <a:lnTo>
                    <a:pt x="51395" y="78806"/>
                  </a:lnTo>
                  <a:lnTo>
                    <a:pt x="33906" y="77684"/>
                  </a:lnTo>
                  <a:lnTo>
                    <a:pt x="16439" y="76548"/>
                  </a:lnTo>
                  <a:lnTo>
                    <a:pt x="0" y="75466"/>
                  </a:lnTo>
                  <a:lnTo>
                    <a:pt x="15978" y="38605"/>
                  </a:lnTo>
                  <a:lnTo>
                    <a:pt x="33271" y="0"/>
                  </a:lnTo>
                  <a:lnTo>
                    <a:pt x="33307" y="3"/>
                  </a:lnTo>
                  <a:lnTo>
                    <a:pt x="63152" y="2148"/>
                  </a:lnTo>
                  <a:lnTo>
                    <a:pt x="85381" y="3713"/>
                  </a:lnTo>
                  <a:lnTo>
                    <a:pt x="124774" y="6405"/>
                  </a:lnTo>
                  <a:lnTo>
                    <a:pt x="148385" y="7986"/>
                  </a:lnTo>
                  <a:lnTo>
                    <a:pt x="151042" y="11576"/>
                  </a:lnTo>
                  <a:lnTo>
                    <a:pt x="153301" y="11670"/>
                  </a:lnTo>
                  <a:lnTo>
                    <a:pt x="152256" y="15313"/>
                  </a:lnTo>
                  <a:lnTo>
                    <a:pt x="147879" y="19768"/>
                  </a:lnTo>
                  <a:lnTo>
                    <a:pt x="148190" y="22226"/>
                  </a:lnTo>
                  <a:lnTo>
                    <a:pt x="148119" y="27600"/>
                  </a:lnTo>
                  <a:lnTo>
                    <a:pt x="151676" y="3025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9" name="Polygon form 283"/>
            <p:cNvSpPr/>
            <p:nvPr/>
          </p:nvSpPr>
          <p:spPr>
            <a:xfrm>
              <a:off x="2265304" y="3015076"/>
              <a:ext cx="101085" cy="120215"/>
            </a:xfrm>
            <a:custGeom>
              <a:avLst/>
              <a:gdLst/>
              <a:ahLst/>
              <a:cxnLst/>
              <a:rect l="0" t="0" r="0" b="0"/>
              <a:pathLst>
                <a:path w="101085" h="120215">
                  <a:moveTo>
                    <a:pt x="4648" y="90712"/>
                  </a:moveTo>
                  <a:lnTo>
                    <a:pt x="4555" y="90707"/>
                  </a:lnTo>
                  <a:lnTo>
                    <a:pt x="15276" y="64012"/>
                  </a:lnTo>
                  <a:lnTo>
                    <a:pt x="26395" y="37312"/>
                  </a:lnTo>
                  <a:lnTo>
                    <a:pt x="22838" y="34658"/>
                  </a:lnTo>
                  <a:lnTo>
                    <a:pt x="22909" y="29284"/>
                  </a:lnTo>
                  <a:lnTo>
                    <a:pt x="22598" y="26826"/>
                  </a:lnTo>
                  <a:lnTo>
                    <a:pt x="26974" y="22371"/>
                  </a:lnTo>
                  <a:lnTo>
                    <a:pt x="28019" y="18729"/>
                  </a:lnTo>
                  <a:lnTo>
                    <a:pt x="25760" y="18634"/>
                  </a:lnTo>
                  <a:lnTo>
                    <a:pt x="23104" y="15044"/>
                  </a:lnTo>
                  <a:lnTo>
                    <a:pt x="23177" y="9574"/>
                  </a:lnTo>
                  <a:lnTo>
                    <a:pt x="21897" y="6209"/>
                  </a:lnTo>
                  <a:lnTo>
                    <a:pt x="20740" y="2077"/>
                  </a:lnTo>
                  <a:lnTo>
                    <a:pt x="21297" y="0"/>
                  </a:lnTo>
                  <a:lnTo>
                    <a:pt x="36631" y="1043"/>
                  </a:lnTo>
                  <a:lnTo>
                    <a:pt x="51971" y="2021"/>
                  </a:lnTo>
                  <a:lnTo>
                    <a:pt x="71730" y="3124"/>
                  </a:lnTo>
                  <a:lnTo>
                    <a:pt x="90674" y="3791"/>
                  </a:lnTo>
                  <a:lnTo>
                    <a:pt x="92266" y="8018"/>
                  </a:lnTo>
                  <a:lnTo>
                    <a:pt x="93754" y="10243"/>
                  </a:lnTo>
                  <a:lnTo>
                    <a:pt x="89699" y="16324"/>
                  </a:lnTo>
                  <a:lnTo>
                    <a:pt x="88188" y="23847"/>
                  </a:lnTo>
                  <a:lnTo>
                    <a:pt x="88961" y="29139"/>
                  </a:lnTo>
                  <a:lnTo>
                    <a:pt x="90554" y="33565"/>
                  </a:lnTo>
                  <a:lnTo>
                    <a:pt x="93194" y="37150"/>
                  </a:lnTo>
                  <a:lnTo>
                    <a:pt x="94336" y="38378"/>
                  </a:lnTo>
                  <a:lnTo>
                    <a:pt x="93900" y="43202"/>
                  </a:lnTo>
                  <a:lnTo>
                    <a:pt x="92531" y="47376"/>
                  </a:lnTo>
                  <a:lnTo>
                    <a:pt x="94105" y="48535"/>
                  </a:lnTo>
                  <a:lnTo>
                    <a:pt x="98016" y="47128"/>
                  </a:lnTo>
                  <a:lnTo>
                    <a:pt x="99756" y="51327"/>
                  </a:lnTo>
                  <a:lnTo>
                    <a:pt x="96982" y="55859"/>
                  </a:lnTo>
                  <a:lnTo>
                    <a:pt x="93966" y="59382"/>
                  </a:lnTo>
                  <a:lnTo>
                    <a:pt x="91151" y="63686"/>
                  </a:lnTo>
                  <a:lnTo>
                    <a:pt x="92186" y="67572"/>
                  </a:lnTo>
                  <a:lnTo>
                    <a:pt x="94299" y="71292"/>
                  </a:lnTo>
                  <a:lnTo>
                    <a:pt x="96242" y="71501"/>
                  </a:lnTo>
                  <a:lnTo>
                    <a:pt x="98754" y="77233"/>
                  </a:lnTo>
                  <a:lnTo>
                    <a:pt x="100246" y="78073"/>
                  </a:lnTo>
                  <a:lnTo>
                    <a:pt x="99300" y="84167"/>
                  </a:lnTo>
                  <a:lnTo>
                    <a:pt x="97257" y="87872"/>
                  </a:lnTo>
                  <a:lnTo>
                    <a:pt x="97246" y="94114"/>
                  </a:lnTo>
                  <a:lnTo>
                    <a:pt x="99382" y="93576"/>
                  </a:lnTo>
                  <a:lnTo>
                    <a:pt x="101085" y="97614"/>
                  </a:lnTo>
                  <a:lnTo>
                    <a:pt x="99622" y="100087"/>
                  </a:lnTo>
                  <a:lnTo>
                    <a:pt x="98534" y="104020"/>
                  </a:lnTo>
                  <a:lnTo>
                    <a:pt x="94984" y="105932"/>
                  </a:lnTo>
                  <a:lnTo>
                    <a:pt x="90074" y="108334"/>
                  </a:lnTo>
                  <a:lnTo>
                    <a:pt x="88743" y="110721"/>
                  </a:lnTo>
                  <a:lnTo>
                    <a:pt x="86389" y="114209"/>
                  </a:lnTo>
                  <a:lnTo>
                    <a:pt x="82830" y="120215"/>
                  </a:lnTo>
                  <a:lnTo>
                    <a:pt x="71282" y="119567"/>
                  </a:lnTo>
                  <a:lnTo>
                    <a:pt x="73263" y="117147"/>
                  </a:lnTo>
                  <a:lnTo>
                    <a:pt x="76221" y="114566"/>
                  </a:lnTo>
                  <a:lnTo>
                    <a:pt x="79183" y="111999"/>
                  </a:lnTo>
                  <a:lnTo>
                    <a:pt x="78838" y="108828"/>
                  </a:lnTo>
                  <a:lnTo>
                    <a:pt x="59305" y="106145"/>
                  </a:lnTo>
                  <a:lnTo>
                    <a:pt x="40705" y="105049"/>
                  </a:lnTo>
                  <a:lnTo>
                    <a:pt x="21262" y="103831"/>
                  </a:lnTo>
                  <a:lnTo>
                    <a:pt x="0" y="102187"/>
                  </a:lnTo>
                  <a:lnTo>
                    <a:pt x="4648" y="90712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0" name="Polygon form 284"/>
            <p:cNvSpPr/>
            <p:nvPr/>
          </p:nvSpPr>
          <p:spPr>
            <a:xfrm>
              <a:off x="2151319" y="2944733"/>
              <a:ext cx="145551" cy="85388"/>
            </a:xfrm>
            <a:custGeom>
              <a:avLst/>
              <a:gdLst/>
              <a:ahLst/>
              <a:cxnLst/>
              <a:rect l="0" t="0" r="0" b="0"/>
              <a:pathLst>
                <a:path w="145551" h="85388">
                  <a:moveTo>
                    <a:pt x="137162" y="79918"/>
                  </a:moveTo>
                  <a:lnTo>
                    <a:pt x="137089" y="85388"/>
                  </a:lnTo>
                  <a:lnTo>
                    <a:pt x="113478" y="83807"/>
                  </a:lnTo>
                  <a:lnTo>
                    <a:pt x="74085" y="81115"/>
                  </a:lnTo>
                  <a:lnTo>
                    <a:pt x="51856" y="79550"/>
                  </a:lnTo>
                  <a:lnTo>
                    <a:pt x="22011" y="77405"/>
                  </a:lnTo>
                  <a:lnTo>
                    <a:pt x="21975" y="77402"/>
                  </a:lnTo>
                  <a:lnTo>
                    <a:pt x="22349" y="76595"/>
                  </a:lnTo>
                  <a:lnTo>
                    <a:pt x="33777" y="52337"/>
                  </a:lnTo>
                  <a:lnTo>
                    <a:pt x="0" y="49794"/>
                  </a:lnTo>
                  <a:lnTo>
                    <a:pt x="24765" y="0"/>
                  </a:lnTo>
                  <a:lnTo>
                    <a:pt x="57250" y="2545"/>
                  </a:lnTo>
                  <a:lnTo>
                    <a:pt x="82250" y="4459"/>
                  </a:lnTo>
                  <a:lnTo>
                    <a:pt x="115731" y="6962"/>
                  </a:lnTo>
                  <a:lnTo>
                    <a:pt x="118533" y="10418"/>
                  </a:lnTo>
                  <a:lnTo>
                    <a:pt x="123743" y="12838"/>
                  </a:lnTo>
                  <a:lnTo>
                    <a:pt x="125728" y="11814"/>
                  </a:lnTo>
                  <a:lnTo>
                    <a:pt x="129663" y="12195"/>
                  </a:lnTo>
                  <a:lnTo>
                    <a:pt x="135764" y="12378"/>
                  </a:lnTo>
                  <a:lnTo>
                    <a:pt x="138590" y="15881"/>
                  </a:lnTo>
                  <a:lnTo>
                    <a:pt x="142212" y="18284"/>
                  </a:lnTo>
                  <a:lnTo>
                    <a:pt x="142009" y="20400"/>
                  </a:lnTo>
                  <a:lnTo>
                    <a:pt x="142891" y="21696"/>
                  </a:lnTo>
                  <a:lnTo>
                    <a:pt x="145551" y="22238"/>
                  </a:lnTo>
                  <a:lnTo>
                    <a:pt x="145158" y="24760"/>
                  </a:lnTo>
                  <a:lnTo>
                    <a:pt x="144327" y="28933"/>
                  </a:lnTo>
                  <a:lnTo>
                    <a:pt x="143344" y="30979"/>
                  </a:lnTo>
                  <a:lnTo>
                    <a:pt x="144256" y="35871"/>
                  </a:lnTo>
                  <a:lnTo>
                    <a:pt x="143441" y="40058"/>
                  </a:lnTo>
                  <a:lnTo>
                    <a:pt x="140956" y="45811"/>
                  </a:lnTo>
                  <a:lnTo>
                    <a:pt x="141813" y="46698"/>
                  </a:lnTo>
                  <a:lnTo>
                    <a:pt x="141603" y="49747"/>
                  </a:lnTo>
                  <a:lnTo>
                    <a:pt x="140134" y="57035"/>
                  </a:lnTo>
                  <a:lnTo>
                    <a:pt x="138594" y="61349"/>
                  </a:lnTo>
                  <a:lnTo>
                    <a:pt x="136146" y="65766"/>
                  </a:lnTo>
                  <a:lnTo>
                    <a:pt x="135282" y="70344"/>
                  </a:lnTo>
                  <a:lnTo>
                    <a:pt x="134725" y="72421"/>
                  </a:lnTo>
                  <a:lnTo>
                    <a:pt x="135882" y="76553"/>
                  </a:lnTo>
                  <a:lnTo>
                    <a:pt x="137162" y="7991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1" name="Polygon form 285"/>
            <p:cNvSpPr/>
            <p:nvPr/>
          </p:nvSpPr>
          <p:spPr>
            <a:xfrm>
              <a:off x="2118007" y="3096374"/>
              <a:ext cx="151945" cy="93844"/>
            </a:xfrm>
            <a:custGeom>
              <a:avLst/>
              <a:gdLst/>
              <a:ahLst/>
              <a:cxnLst/>
              <a:rect l="0" t="0" r="0" b="0"/>
              <a:pathLst>
                <a:path w="151945" h="93844">
                  <a:moveTo>
                    <a:pt x="147297" y="20890"/>
                  </a:moveTo>
                  <a:lnTo>
                    <a:pt x="140787" y="47565"/>
                  </a:lnTo>
                  <a:lnTo>
                    <a:pt x="131484" y="71922"/>
                  </a:lnTo>
                  <a:lnTo>
                    <a:pt x="123168" y="93844"/>
                  </a:lnTo>
                  <a:lnTo>
                    <a:pt x="117198" y="88492"/>
                  </a:lnTo>
                  <a:lnTo>
                    <a:pt x="113133" y="85535"/>
                  </a:lnTo>
                  <a:lnTo>
                    <a:pt x="108457" y="87004"/>
                  </a:lnTo>
                  <a:lnTo>
                    <a:pt x="102270" y="86377"/>
                  </a:lnTo>
                  <a:lnTo>
                    <a:pt x="98538" y="86202"/>
                  </a:lnTo>
                  <a:lnTo>
                    <a:pt x="94736" y="88074"/>
                  </a:lnTo>
                  <a:lnTo>
                    <a:pt x="91368" y="88952"/>
                  </a:lnTo>
                  <a:lnTo>
                    <a:pt x="89192" y="87563"/>
                  </a:lnTo>
                  <a:lnTo>
                    <a:pt x="82732" y="88574"/>
                  </a:lnTo>
                  <a:lnTo>
                    <a:pt x="81547" y="84223"/>
                  </a:lnTo>
                  <a:lnTo>
                    <a:pt x="77437" y="87694"/>
                  </a:lnTo>
                  <a:lnTo>
                    <a:pt x="73158" y="85784"/>
                  </a:lnTo>
                  <a:lnTo>
                    <a:pt x="69584" y="81573"/>
                  </a:lnTo>
                  <a:lnTo>
                    <a:pt x="63302" y="83773"/>
                  </a:lnTo>
                  <a:lnTo>
                    <a:pt x="63200" y="77572"/>
                  </a:lnTo>
                  <a:lnTo>
                    <a:pt x="54677" y="77674"/>
                  </a:lnTo>
                  <a:lnTo>
                    <a:pt x="49876" y="75994"/>
                  </a:lnTo>
                  <a:lnTo>
                    <a:pt x="44573" y="73845"/>
                  </a:lnTo>
                  <a:lnTo>
                    <a:pt x="43905" y="68458"/>
                  </a:lnTo>
                  <a:lnTo>
                    <a:pt x="38590" y="69850"/>
                  </a:lnTo>
                  <a:lnTo>
                    <a:pt x="36485" y="67619"/>
                  </a:lnTo>
                  <a:lnTo>
                    <a:pt x="33282" y="64649"/>
                  </a:lnTo>
                  <a:lnTo>
                    <a:pt x="42658" y="40612"/>
                  </a:lnTo>
                  <a:lnTo>
                    <a:pt x="52559" y="15986"/>
                  </a:lnTo>
                  <a:lnTo>
                    <a:pt x="35024" y="14833"/>
                  </a:lnTo>
                  <a:lnTo>
                    <a:pt x="17501" y="13666"/>
                  </a:lnTo>
                  <a:lnTo>
                    <a:pt x="0" y="12484"/>
                  </a:lnTo>
                  <a:lnTo>
                    <a:pt x="5273" y="0"/>
                  </a:lnTo>
                  <a:lnTo>
                    <a:pt x="22015" y="1227"/>
                  </a:lnTo>
                  <a:lnTo>
                    <a:pt x="38455" y="2309"/>
                  </a:lnTo>
                  <a:lnTo>
                    <a:pt x="55922" y="3445"/>
                  </a:lnTo>
                  <a:lnTo>
                    <a:pt x="73411" y="4567"/>
                  </a:lnTo>
                  <a:lnTo>
                    <a:pt x="104924" y="6544"/>
                  </a:lnTo>
                  <a:lnTo>
                    <a:pt x="136461" y="8486"/>
                  </a:lnTo>
                  <a:lnTo>
                    <a:pt x="151852" y="9409"/>
                  </a:lnTo>
                  <a:lnTo>
                    <a:pt x="151945" y="9415"/>
                  </a:lnTo>
                  <a:lnTo>
                    <a:pt x="147297" y="2089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2" name="Polygon form 286"/>
            <p:cNvSpPr/>
            <p:nvPr/>
          </p:nvSpPr>
          <p:spPr>
            <a:xfrm>
              <a:off x="2215708" y="2796251"/>
              <a:ext cx="150613" cy="83352"/>
            </a:xfrm>
            <a:custGeom>
              <a:avLst/>
              <a:gdLst/>
              <a:ahLst/>
              <a:cxnLst/>
              <a:rect l="0" t="0" r="0" b="0"/>
              <a:pathLst>
                <a:path w="150613" h="83352">
                  <a:moveTo>
                    <a:pt x="125712" y="75062"/>
                  </a:moveTo>
                  <a:lnTo>
                    <a:pt x="124796" y="78880"/>
                  </a:lnTo>
                  <a:lnTo>
                    <a:pt x="122488" y="83352"/>
                  </a:lnTo>
                  <a:lnTo>
                    <a:pt x="90783" y="82319"/>
                  </a:lnTo>
                  <a:lnTo>
                    <a:pt x="64364" y="80192"/>
                  </a:lnTo>
                  <a:lnTo>
                    <a:pt x="31014" y="77618"/>
                  </a:lnTo>
                  <a:lnTo>
                    <a:pt x="0" y="75179"/>
                  </a:lnTo>
                  <a:lnTo>
                    <a:pt x="16112" y="45120"/>
                  </a:lnTo>
                  <a:lnTo>
                    <a:pt x="42345" y="0"/>
                  </a:lnTo>
                  <a:lnTo>
                    <a:pt x="96848" y="4744"/>
                  </a:lnTo>
                  <a:lnTo>
                    <a:pt x="150613" y="9203"/>
                  </a:lnTo>
                  <a:lnTo>
                    <a:pt x="149505" y="11633"/>
                  </a:lnTo>
                  <a:lnTo>
                    <a:pt x="149036" y="15278"/>
                  </a:lnTo>
                  <a:lnTo>
                    <a:pt x="147350" y="18121"/>
                  </a:lnTo>
                  <a:lnTo>
                    <a:pt x="145087" y="21205"/>
                  </a:lnTo>
                  <a:lnTo>
                    <a:pt x="142653" y="26023"/>
                  </a:lnTo>
                  <a:lnTo>
                    <a:pt x="140500" y="30497"/>
                  </a:lnTo>
                  <a:lnTo>
                    <a:pt x="139912" y="35136"/>
                  </a:lnTo>
                  <a:lnTo>
                    <a:pt x="139131" y="40330"/>
                  </a:lnTo>
                  <a:lnTo>
                    <a:pt x="137258" y="45370"/>
                  </a:lnTo>
                  <a:lnTo>
                    <a:pt x="136003" y="48333"/>
                  </a:lnTo>
                  <a:lnTo>
                    <a:pt x="134312" y="51641"/>
                  </a:lnTo>
                  <a:lnTo>
                    <a:pt x="131152" y="58900"/>
                  </a:lnTo>
                  <a:lnTo>
                    <a:pt x="130993" y="60284"/>
                  </a:lnTo>
                  <a:lnTo>
                    <a:pt x="128244" y="65909"/>
                  </a:lnTo>
                  <a:lnTo>
                    <a:pt x="126415" y="70971"/>
                  </a:lnTo>
                  <a:lnTo>
                    <a:pt x="125712" y="7506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3" name="Polygon form 287"/>
            <p:cNvSpPr/>
            <p:nvPr/>
          </p:nvSpPr>
          <p:spPr>
            <a:xfrm>
              <a:off x="2176083" y="2871430"/>
              <a:ext cx="162113" cy="95541"/>
            </a:xfrm>
            <a:custGeom>
              <a:avLst/>
              <a:gdLst/>
              <a:ahLst/>
              <a:cxnLst/>
              <a:rect l="0" t="0" r="0" b="0"/>
              <a:pathLst>
                <a:path w="162113" h="95541">
                  <a:moveTo>
                    <a:pt x="117448" y="91586"/>
                  </a:moveTo>
                  <a:lnTo>
                    <a:pt x="113825" y="89183"/>
                  </a:lnTo>
                  <a:lnTo>
                    <a:pt x="111000" y="85681"/>
                  </a:lnTo>
                  <a:lnTo>
                    <a:pt x="104898" y="85497"/>
                  </a:lnTo>
                  <a:lnTo>
                    <a:pt x="100964" y="85116"/>
                  </a:lnTo>
                  <a:lnTo>
                    <a:pt x="98979" y="86140"/>
                  </a:lnTo>
                  <a:lnTo>
                    <a:pt x="93768" y="83720"/>
                  </a:lnTo>
                  <a:lnTo>
                    <a:pt x="90966" y="80264"/>
                  </a:lnTo>
                  <a:lnTo>
                    <a:pt x="57486" y="77761"/>
                  </a:lnTo>
                  <a:lnTo>
                    <a:pt x="32485" y="75848"/>
                  </a:lnTo>
                  <a:lnTo>
                    <a:pt x="0" y="73302"/>
                  </a:lnTo>
                  <a:lnTo>
                    <a:pt x="26343" y="22599"/>
                  </a:lnTo>
                  <a:lnTo>
                    <a:pt x="39625" y="0"/>
                  </a:lnTo>
                  <a:lnTo>
                    <a:pt x="70639" y="2439"/>
                  </a:lnTo>
                  <a:lnTo>
                    <a:pt x="103990" y="5013"/>
                  </a:lnTo>
                  <a:lnTo>
                    <a:pt x="130408" y="7141"/>
                  </a:lnTo>
                  <a:lnTo>
                    <a:pt x="162113" y="8173"/>
                  </a:lnTo>
                  <a:lnTo>
                    <a:pt x="159992" y="11738"/>
                  </a:lnTo>
                  <a:lnTo>
                    <a:pt x="154928" y="14214"/>
                  </a:lnTo>
                  <a:lnTo>
                    <a:pt x="152341" y="17489"/>
                  </a:lnTo>
                  <a:lnTo>
                    <a:pt x="152024" y="21422"/>
                  </a:lnTo>
                  <a:lnTo>
                    <a:pt x="153925" y="23558"/>
                  </a:lnTo>
                  <a:lnTo>
                    <a:pt x="144145" y="47347"/>
                  </a:lnTo>
                  <a:lnTo>
                    <a:pt x="132705" y="70439"/>
                  </a:lnTo>
                  <a:lnTo>
                    <a:pt x="130476" y="70292"/>
                  </a:lnTo>
                  <a:lnTo>
                    <a:pt x="127566" y="76333"/>
                  </a:lnTo>
                  <a:lnTo>
                    <a:pt x="128132" y="79777"/>
                  </a:lnTo>
                  <a:lnTo>
                    <a:pt x="126458" y="82437"/>
                  </a:lnTo>
                  <a:lnTo>
                    <a:pt x="123711" y="86350"/>
                  </a:lnTo>
                  <a:lnTo>
                    <a:pt x="120447" y="90321"/>
                  </a:lnTo>
                  <a:lnTo>
                    <a:pt x="121874" y="93271"/>
                  </a:lnTo>
                  <a:lnTo>
                    <a:pt x="120787" y="95541"/>
                  </a:lnTo>
                  <a:lnTo>
                    <a:pt x="118126" y="94999"/>
                  </a:lnTo>
                  <a:lnTo>
                    <a:pt x="117245" y="93702"/>
                  </a:lnTo>
                  <a:lnTo>
                    <a:pt x="117448" y="9158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4" name="Polygon form 288"/>
            <p:cNvSpPr/>
            <p:nvPr/>
          </p:nvSpPr>
          <p:spPr>
            <a:xfrm>
              <a:off x="2219869" y="3206305"/>
              <a:ext cx="85122" cy="101463"/>
            </a:xfrm>
            <a:custGeom>
              <a:avLst/>
              <a:gdLst/>
              <a:ahLst/>
              <a:cxnLst/>
              <a:rect l="0" t="0" r="0" b="0"/>
              <a:pathLst>
                <a:path w="85122" h="101463">
                  <a:moveTo>
                    <a:pt x="82341" y="97893"/>
                  </a:moveTo>
                  <a:lnTo>
                    <a:pt x="77897" y="101030"/>
                  </a:lnTo>
                  <a:lnTo>
                    <a:pt x="72126" y="97014"/>
                  </a:lnTo>
                  <a:lnTo>
                    <a:pt x="63860" y="101463"/>
                  </a:lnTo>
                  <a:lnTo>
                    <a:pt x="50732" y="100061"/>
                  </a:lnTo>
                  <a:lnTo>
                    <a:pt x="40901" y="86118"/>
                  </a:lnTo>
                  <a:lnTo>
                    <a:pt x="23967" y="88485"/>
                  </a:lnTo>
                  <a:lnTo>
                    <a:pt x="12384" y="82005"/>
                  </a:lnTo>
                  <a:lnTo>
                    <a:pt x="452" y="83209"/>
                  </a:lnTo>
                  <a:lnTo>
                    <a:pt x="0" y="80419"/>
                  </a:lnTo>
                  <a:lnTo>
                    <a:pt x="2991" y="76817"/>
                  </a:lnTo>
                  <a:lnTo>
                    <a:pt x="6756" y="73621"/>
                  </a:lnTo>
                  <a:lnTo>
                    <a:pt x="8357" y="68597"/>
                  </a:lnTo>
                  <a:lnTo>
                    <a:pt x="7545" y="66851"/>
                  </a:lnTo>
                  <a:lnTo>
                    <a:pt x="11015" y="60921"/>
                  </a:lnTo>
                  <a:lnTo>
                    <a:pt x="13039" y="58249"/>
                  </a:lnTo>
                  <a:lnTo>
                    <a:pt x="17704" y="49136"/>
                  </a:lnTo>
                  <a:lnTo>
                    <a:pt x="17192" y="45617"/>
                  </a:lnTo>
                  <a:lnTo>
                    <a:pt x="16927" y="39783"/>
                  </a:lnTo>
                  <a:lnTo>
                    <a:pt x="17273" y="33872"/>
                  </a:lnTo>
                  <a:lnTo>
                    <a:pt x="17536" y="29933"/>
                  </a:lnTo>
                  <a:lnTo>
                    <a:pt x="15497" y="26941"/>
                  </a:lnTo>
                  <a:lnTo>
                    <a:pt x="23424" y="0"/>
                  </a:lnTo>
                  <a:lnTo>
                    <a:pt x="40787" y="987"/>
                  </a:lnTo>
                  <a:lnTo>
                    <a:pt x="60738" y="1207"/>
                  </a:lnTo>
                  <a:lnTo>
                    <a:pt x="75675" y="2863"/>
                  </a:lnTo>
                  <a:lnTo>
                    <a:pt x="76490" y="4363"/>
                  </a:lnTo>
                  <a:lnTo>
                    <a:pt x="73658" y="7897"/>
                  </a:lnTo>
                  <a:lnTo>
                    <a:pt x="74587" y="13193"/>
                  </a:lnTo>
                  <a:lnTo>
                    <a:pt x="72833" y="16259"/>
                  </a:lnTo>
                  <a:lnTo>
                    <a:pt x="73773" y="20691"/>
                  </a:lnTo>
                  <a:lnTo>
                    <a:pt x="70440" y="23123"/>
                  </a:lnTo>
                  <a:lnTo>
                    <a:pt x="68079" y="27818"/>
                  </a:lnTo>
                  <a:lnTo>
                    <a:pt x="63328" y="31556"/>
                  </a:lnTo>
                  <a:lnTo>
                    <a:pt x="60025" y="36732"/>
                  </a:lnTo>
                  <a:lnTo>
                    <a:pt x="56461" y="42706"/>
                  </a:lnTo>
                  <a:lnTo>
                    <a:pt x="53358" y="45397"/>
                  </a:lnTo>
                  <a:lnTo>
                    <a:pt x="52141" y="51708"/>
                  </a:lnTo>
                  <a:lnTo>
                    <a:pt x="67963" y="53304"/>
                  </a:lnTo>
                  <a:lnTo>
                    <a:pt x="85122" y="54199"/>
                  </a:lnTo>
                  <a:lnTo>
                    <a:pt x="83338" y="58342"/>
                  </a:lnTo>
                  <a:lnTo>
                    <a:pt x="80890" y="62399"/>
                  </a:lnTo>
                  <a:lnTo>
                    <a:pt x="81099" y="65628"/>
                  </a:lnTo>
                  <a:lnTo>
                    <a:pt x="82640" y="68652"/>
                  </a:lnTo>
                  <a:lnTo>
                    <a:pt x="82056" y="72839"/>
                  </a:lnTo>
                  <a:lnTo>
                    <a:pt x="81663" y="75339"/>
                  </a:lnTo>
                  <a:lnTo>
                    <a:pt x="83090" y="82584"/>
                  </a:lnTo>
                  <a:lnTo>
                    <a:pt x="79852" y="92752"/>
                  </a:lnTo>
                  <a:lnTo>
                    <a:pt x="82341" y="9789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5" name="Polygon form 289"/>
            <p:cNvSpPr/>
            <p:nvPr/>
          </p:nvSpPr>
          <p:spPr>
            <a:xfrm>
              <a:off x="2007424" y="3108858"/>
              <a:ext cx="241823" cy="275440"/>
            </a:xfrm>
            <a:custGeom>
              <a:avLst/>
              <a:gdLst/>
              <a:ahLst/>
              <a:cxnLst/>
              <a:rect l="0" t="0" r="0" b="0"/>
              <a:pathLst>
                <a:path w="241823" h="275440">
                  <a:moveTo>
                    <a:pt x="229637" y="143064"/>
                  </a:moveTo>
                  <a:lnTo>
                    <a:pt x="230149" y="146583"/>
                  </a:lnTo>
                  <a:lnTo>
                    <a:pt x="225484" y="155696"/>
                  </a:lnTo>
                  <a:lnTo>
                    <a:pt x="223460" y="158368"/>
                  </a:lnTo>
                  <a:lnTo>
                    <a:pt x="219989" y="164298"/>
                  </a:lnTo>
                  <a:lnTo>
                    <a:pt x="220801" y="166044"/>
                  </a:lnTo>
                  <a:lnTo>
                    <a:pt x="219200" y="171068"/>
                  </a:lnTo>
                  <a:lnTo>
                    <a:pt x="215436" y="174264"/>
                  </a:lnTo>
                  <a:lnTo>
                    <a:pt x="212445" y="177866"/>
                  </a:lnTo>
                  <a:lnTo>
                    <a:pt x="212896" y="180656"/>
                  </a:lnTo>
                  <a:lnTo>
                    <a:pt x="195676" y="185783"/>
                  </a:lnTo>
                  <a:lnTo>
                    <a:pt x="173302" y="203680"/>
                  </a:lnTo>
                  <a:lnTo>
                    <a:pt x="151742" y="213689"/>
                  </a:lnTo>
                  <a:lnTo>
                    <a:pt x="138084" y="225284"/>
                  </a:lnTo>
                  <a:lnTo>
                    <a:pt x="130495" y="236481"/>
                  </a:lnTo>
                  <a:lnTo>
                    <a:pt x="125307" y="253978"/>
                  </a:lnTo>
                  <a:lnTo>
                    <a:pt x="122825" y="266204"/>
                  </a:lnTo>
                  <a:lnTo>
                    <a:pt x="123991" y="275006"/>
                  </a:lnTo>
                  <a:lnTo>
                    <a:pt x="116511" y="275440"/>
                  </a:lnTo>
                  <a:lnTo>
                    <a:pt x="104822" y="269236"/>
                  </a:lnTo>
                  <a:lnTo>
                    <a:pt x="92526" y="260669"/>
                  </a:lnTo>
                  <a:lnTo>
                    <a:pt x="90758" y="248470"/>
                  </a:lnTo>
                  <a:lnTo>
                    <a:pt x="91925" y="230472"/>
                  </a:lnTo>
                  <a:lnTo>
                    <a:pt x="85428" y="215437"/>
                  </a:lnTo>
                  <a:lnTo>
                    <a:pt x="83713" y="200208"/>
                  </a:lnTo>
                  <a:lnTo>
                    <a:pt x="80091" y="182324"/>
                  </a:lnTo>
                  <a:lnTo>
                    <a:pt x="70541" y="171497"/>
                  </a:lnTo>
                  <a:lnTo>
                    <a:pt x="55457" y="171164"/>
                  </a:lnTo>
                  <a:lnTo>
                    <a:pt x="37270" y="190630"/>
                  </a:lnTo>
                  <a:lnTo>
                    <a:pt x="24619" y="182142"/>
                  </a:lnTo>
                  <a:lnTo>
                    <a:pt x="17775" y="173907"/>
                  </a:lnTo>
                  <a:lnTo>
                    <a:pt x="18062" y="159636"/>
                  </a:lnTo>
                  <a:lnTo>
                    <a:pt x="16714" y="145978"/>
                  </a:lnTo>
                  <a:lnTo>
                    <a:pt x="9980" y="134133"/>
                  </a:lnTo>
                  <a:lnTo>
                    <a:pt x="3695" y="125523"/>
                  </a:lnTo>
                  <a:lnTo>
                    <a:pt x="487" y="116085"/>
                  </a:lnTo>
                  <a:lnTo>
                    <a:pt x="0" y="111890"/>
                  </a:lnTo>
                  <a:lnTo>
                    <a:pt x="630" y="109709"/>
                  </a:lnTo>
                  <a:lnTo>
                    <a:pt x="16808" y="110727"/>
                  </a:lnTo>
                  <a:lnTo>
                    <a:pt x="49189" y="112729"/>
                  </a:lnTo>
                  <a:lnTo>
                    <a:pt x="65898" y="113743"/>
                  </a:lnTo>
                  <a:lnTo>
                    <a:pt x="83825" y="66111"/>
                  </a:lnTo>
                  <a:lnTo>
                    <a:pt x="110583" y="0"/>
                  </a:lnTo>
                  <a:lnTo>
                    <a:pt x="128084" y="1182"/>
                  </a:lnTo>
                  <a:lnTo>
                    <a:pt x="145607" y="2349"/>
                  </a:lnTo>
                  <a:lnTo>
                    <a:pt x="163142" y="3502"/>
                  </a:lnTo>
                  <a:lnTo>
                    <a:pt x="153242" y="28128"/>
                  </a:lnTo>
                  <a:lnTo>
                    <a:pt x="143865" y="52165"/>
                  </a:lnTo>
                  <a:lnTo>
                    <a:pt x="147068" y="55135"/>
                  </a:lnTo>
                  <a:lnTo>
                    <a:pt x="149173" y="57366"/>
                  </a:lnTo>
                  <a:lnTo>
                    <a:pt x="154488" y="55974"/>
                  </a:lnTo>
                  <a:lnTo>
                    <a:pt x="155156" y="61360"/>
                  </a:lnTo>
                  <a:lnTo>
                    <a:pt x="160459" y="63510"/>
                  </a:lnTo>
                  <a:lnTo>
                    <a:pt x="165260" y="65190"/>
                  </a:lnTo>
                  <a:lnTo>
                    <a:pt x="173783" y="65088"/>
                  </a:lnTo>
                  <a:lnTo>
                    <a:pt x="173885" y="71289"/>
                  </a:lnTo>
                  <a:lnTo>
                    <a:pt x="180167" y="69089"/>
                  </a:lnTo>
                  <a:lnTo>
                    <a:pt x="183741" y="73300"/>
                  </a:lnTo>
                  <a:lnTo>
                    <a:pt x="188021" y="75210"/>
                  </a:lnTo>
                  <a:lnTo>
                    <a:pt x="192131" y="71739"/>
                  </a:lnTo>
                  <a:lnTo>
                    <a:pt x="193315" y="76090"/>
                  </a:lnTo>
                  <a:lnTo>
                    <a:pt x="199775" y="75079"/>
                  </a:lnTo>
                  <a:lnTo>
                    <a:pt x="201951" y="76468"/>
                  </a:lnTo>
                  <a:lnTo>
                    <a:pt x="205320" y="75590"/>
                  </a:lnTo>
                  <a:lnTo>
                    <a:pt x="209121" y="73718"/>
                  </a:lnTo>
                  <a:lnTo>
                    <a:pt x="212853" y="73893"/>
                  </a:lnTo>
                  <a:lnTo>
                    <a:pt x="219040" y="74520"/>
                  </a:lnTo>
                  <a:lnTo>
                    <a:pt x="223716" y="73051"/>
                  </a:lnTo>
                  <a:lnTo>
                    <a:pt x="227782" y="76008"/>
                  </a:lnTo>
                  <a:lnTo>
                    <a:pt x="233751" y="81360"/>
                  </a:lnTo>
                  <a:lnTo>
                    <a:pt x="234113" y="83060"/>
                  </a:lnTo>
                  <a:lnTo>
                    <a:pt x="237710" y="82923"/>
                  </a:lnTo>
                  <a:lnTo>
                    <a:pt x="241823" y="83247"/>
                  </a:lnTo>
                  <a:lnTo>
                    <a:pt x="235869" y="97447"/>
                  </a:lnTo>
                  <a:lnTo>
                    <a:pt x="227942" y="124388"/>
                  </a:lnTo>
                  <a:lnTo>
                    <a:pt x="229981" y="127380"/>
                  </a:lnTo>
                  <a:lnTo>
                    <a:pt x="229718" y="131319"/>
                  </a:lnTo>
                  <a:lnTo>
                    <a:pt x="229372" y="137230"/>
                  </a:lnTo>
                  <a:lnTo>
                    <a:pt x="229637" y="143064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6" name="Polygon form 290"/>
            <p:cNvSpPr/>
            <p:nvPr/>
          </p:nvSpPr>
          <p:spPr>
            <a:xfrm>
              <a:off x="2670838" y="3001133"/>
              <a:ext cx="40576" cy="26911"/>
            </a:xfrm>
            <a:custGeom>
              <a:avLst/>
              <a:gdLst/>
              <a:ahLst/>
              <a:cxnLst/>
              <a:rect l="0" t="0" r="0" b="0"/>
              <a:pathLst>
                <a:path w="40576" h="26911">
                  <a:moveTo>
                    <a:pt x="15532" y="20998"/>
                  </a:moveTo>
                  <a:lnTo>
                    <a:pt x="0" y="26911"/>
                  </a:lnTo>
                  <a:lnTo>
                    <a:pt x="111" y="26122"/>
                  </a:lnTo>
                  <a:lnTo>
                    <a:pt x="500" y="23089"/>
                  </a:lnTo>
                  <a:lnTo>
                    <a:pt x="5062" y="20882"/>
                  </a:lnTo>
                  <a:lnTo>
                    <a:pt x="4418" y="18724"/>
                  </a:lnTo>
                  <a:lnTo>
                    <a:pt x="11794" y="0"/>
                  </a:lnTo>
                  <a:lnTo>
                    <a:pt x="24776" y="1108"/>
                  </a:lnTo>
                  <a:lnTo>
                    <a:pt x="40576" y="2449"/>
                  </a:lnTo>
                  <a:lnTo>
                    <a:pt x="36231" y="15863"/>
                  </a:lnTo>
                  <a:lnTo>
                    <a:pt x="33990" y="19409"/>
                  </a:lnTo>
                  <a:lnTo>
                    <a:pt x="25964" y="20276"/>
                  </a:lnTo>
                  <a:lnTo>
                    <a:pt x="15532" y="20998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7" name="Polygon form 291"/>
            <p:cNvSpPr/>
            <p:nvPr/>
          </p:nvSpPr>
          <p:spPr>
            <a:xfrm>
              <a:off x="2682632" y="2982960"/>
              <a:ext cx="60983" cy="34776"/>
            </a:xfrm>
            <a:custGeom>
              <a:avLst/>
              <a:gdLst/>
              <a:ahLst/>
              <a:cxnLst/>
              <a:rect l="0" t="0" r="0" b="0"/>
              <a:pathLst>
                <a:path w="60983" h="34776">
                  <a:moveTo>
                    <a:pt x="60983" y="24415"/>
                  </a:moveTo>
                  <a:lnTo>
                    <a:pt x="57319" y="31353"/>
                  </a:lnTo>
                  <a:lnTo>
                    <a:pt x="44392" y="34776"/>
                  </a:lnTo>
                  <a:lnTo>
                    <a:pt x="36262" y="33903"/>
                  </a:lnTo>
                  <a:lnTo>
                    <a:pt x="37023" y="30130"/>
                  </a:lnTo>
                  <a:lnTo>
                    <a:pt x="35250" y="27185"/>
                  </a:lnTo>
                  <a:lnTo>
                    <a:pt x="36118" y="20701"/>
                  </a:lnTo>
                  <a:lnTo>
                    <a:pt x="28782" y="20622"/>
                  </a:lnTo>
                  <a:lnTo>
                    <a:pt x="12982" y="19280"/>
                  </a:lnTo>
                  <a:lnTo>
                    <a:pt x="0" y="18173"/>
                  </a:lnTo>
                  <a:lnTo>
                    <a:pt x="9580" y="1458"/>
                  </a:lnTo>
                  <a:lnTo>
                    <a:pt x="23525" y="2568"/>
                  </a:lnTo>
                  <a:lnTo>
                    <a:pt x="44091" y="3807"/>
                  </a:lnTo>
                  <a:lnTo>
                    <a:pt x="46676" y="1482"/>
                  </a:lnTo>
                  <a:lnTo>
                    <a:pt x="50865" y="0"/>
                  </a:lnTo>
                  <a:lnTo>
                    <a:pt x="52731" y="566"/>
                  </a:lnTo>
                  <a:lnTo>
                    <a:pt x="48176" y="13546"/>
                  </a:lnTo>
                  <a:lnTo>
                    <a:pt x="49536" y="26812"/>
                  </a:lnTo>
                  <a:lnTo>
                    <a:pt x="56479" y="27759"/>
                  </a:lnTo>
                  <a:lnTo>
                    <a:pt x="57614" y="18726"/>
                  </a:lnTo>
                  <a:lnTo>
                    <a:pt x="60983" y="24415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8" name="Polygon form 292"/>
            <p:cNvSpPr/>
            <p:nvPr/>
          </p:nvSpPr>
          <p:spPr>
            <a:xfrm>
              <a:off x="2705668" y="2923605"/>
              <a:ext cx="46137" cy="63163"/>
            </a:xfrm>
            <a:custGeom>
              <a:avLst/>
              <a:gdLst/>
              <a:ahLst/>
              <a:cxnLst/>
              <a:rect l="0" t="0" r="0" b="0"/>
              <a:pathLst>
                <a:path w="46137" h="63163">
                  <a:moveTo>
                    <a:pt x="36468" y="6910"/>
                  </a:moveTo>
                  <a:lnTo>
                    <a:pt x="36446" y="6896"/>
                  </a:lnTo>
                  <a:lnTo>
                    <a:pt x="40321" y="955"/>
                  </a:lnTo>
                  <a:lnTo>
                    <a:pt x="46137" y="0"/>
                  </a:lnTo>
                  <a:lnTo>
                    <a:pt x="32543" y="45094"/>
                  </a:lnTo>
                  <a:lnTo>
                    <a:pt x="31071" y="47472"/>
                  </a:lnTo>
                  <a:lnTo>
                    <a:pt x="32957" y="51254"/>
                  </a:lnTo>
                  <a:lnTo>
                    <a:pt x="32580" y="54713"/>
                  </a:lnTo>
                  <a:lnTo>
                    <a:pt x="34460" y="54555"/>
                  </a:lnTo>
                  <a:lnTo>
                    <a:pt x="29695" y="59921"/>
                  </a:lnTo>
                  <a:lnTo>
                    <a:pt x="27830" y="59355"/>
                  </a:lnTo>
                  <a:lnTo>
                    <a:pt x="23640" y="60838"/>
                  </a:lnTo>
                  <a:lnTo>
                    <a:pt x="21055" y="63163"/>
                  </a:lnTo>
                  <a:lnTo>
                    <a:pt x="490" y="61923"/>
                  </a:lnTo>
                  <a:lnTo>
                    <a:pt x="0" y="59313"/>
                  </a:lnTo>
                  <a:lnTo>
                    <a:pt x="2453" y="56202"/>
                  </a:lnTo>
                  <a:lnTo>
                    <a:pt x="5119" y="49792"/>
                  </a:lnTo>
                  <a:lnTo>
                    <a:pt x="6179" y="48288"/>
                  </a:lnTo>
                  <a:lnTo>
                    <a:pt x="8798" y="42524"/>
                  </a:lnTo>
                  <a:lnTo>
                    <a:pt x="12389" y="37733"/>
                  </a:lnTo>
                  <a:lnTo>
                    <a:pt x="14539" y="35665"/>
                  </a:lnTo>
                  <a:lnTo>
                    <a:pt x="18623" y="29965"/>
                  </a:lnTo>
                  <a:lnTo>
                    <a:pt x="20417" y="26047"/>
                  </a:lnTo>
                  <a:lnTo>
                    <a:pt x="21835" y="23693"/>
                  </a:lnTo>
                  <a:lnTo>
                    <a:pt x="25518" y="22681"/>
                  </a:lnTo>
                  <a:lnTo>
                    <a:pt x="30321" y="20039"/>
                  </a:lnTo>
                  <a:lnTo>
                    <a:pt x="32074" y="17031"/>
                  </a:lnTo>
                  <a:lnTo>
                    <a:pt x="32091" y="13460"/>
                  </a:lnTo>
                  <a:lnTo>
                    <a:pt x="36468" y="691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9" name="Polygon form 293"/>
            <p:cNvSpPr/>
            <p:nvPr/>
          </p:nvSpPr>
          <p:spPr>
            <a:xfrm>
              <a:off x="2704828" y="3003582"/>
              <a:ext cx="14827" cy="16960"/>
            </a:xfrm>
            <a:custGeom>
              <a:avLst/>
              <a:gdLst/>
              <a:ahLst/>
              <a:cxnLst/>
              <a:rect l="0" t="0" r="0" b="0"/>
              <a:pathLst>
                <a:path w="14827" h="16960">
                  <a:moveTo>
                    <a:pt x="14827" y="9508"/>
                  </a:moveTo>
                  <a:lnTo>
                    <a:pt x="14066" y="13281"/>
                  </a:lnTo>
                  <a:lnTo>
                    <a:pt x="0" y="16960"/>
                  </a:lnTo>
                  <a:lnTo>
                    <a:pt x="2241" y="13414"/>
                  </a:lnTo>
                  <a:lnTo>
                    <a:pt x="6586" y="0"/>
                  </a:lnTo>
                  <a:lnTo>
                    <a:pt x="13922" y="79"/>
                  </a:lnTo>
                  <a:lnTo>
                    <a:pt x="13054" y="6563"/>
                  </a:lnTo>
                  <a:lnTo>
                    <a:pt x="14827" y="950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0" name="Polygon form 294"/>
            <p:cNvSpPr/>
            <p:nvPr/>
          </p:nvSpPr>
          <p:spPr>
            <a:xfrm>
              <a:off x="2692213" y="2928918"/>
              <a:ext cx="49923" cy="56610"/>
            </a:xfrm>
            <a:custGeom>
              <a:avLst/>
              <a:gdLst/>
              <a:ahLst/>
              <a:cxnLst/>
              <a:rect l="0" t="0" r="0" b="0"/>
              <a:pathLst>
                <a:path w="49923" h="56610">
                  <a:moveTo>
                    <a:pt x="49923" y="1597"/>
                  </a:moveTo>
                  <a:lnTo>
                    <a:pt x="45546" y="8147"/>
                  </a:lnTo>
                  <a:lnTo>
                    <a:pt x="45529" y="11718"/>
                  </a:lnTo>
                  <a:lnTo>
                    <a:pt x="43776" y="14726"/>
                  </a:lnTo>
                  <a:lnTo>
                    <a:pt x="38973" y="17368"/>
                  </a:lnTo>
                  <a:lnTo>
                    <a:pt x="35290" y="18380"/>
                  </a:lnTo>
                  <a:lnTo>
                    <a:pt x="33872" y="20734"/>
                  </a:lnTo>
                  <a:lnTo>
                    <a:pt x="32078" y="24651"/>
                  </a:lnTo>
                  <a:lnTo>
                    <a:pt x="27994" y="30352"/>
                  </a:lnTo>
                  <a:lnTo>
                    <a:pt x="25844" y="32420"/>
                  </a:lnTo>
                  <a:lnTo>
                    <a:pt x="22254" y="37211"/>
                  </a:lnTo>
                  <a:lnTo>
                    <a:pt x="19634" y="42975"/>
                  </a:lnTo>
                  <a:lnTo>
                    <a:pt x="18574" y="44479"/>
                  </a:lnTo>
                  <a:lnTo>
                    <a:pt x="15908" y="50889"/>
                  </a:lnTo>
                  <a:lnTo>
                    <a:pt x="13455" y="53999"/>
                  </a:lnTo>
                  <a:lnTo>
                    <a:pt x="13945" y="56610"/>
                  </a:lnTo>
                  <a:lnTo>
                    <a:pt x="0" y="55501"/>
                  </a:lnTo>
                  <a:lnTo>
                    <a:pt x="7891" y="35331"/>
                  </a:lnTo>
                  <a:lnTo>
                    <a:pt x="5524" y="35024"/>
                  </a:lnTo>
                  <a:lnTo>
                    <a:pt x="5545" y="34075"/>
                  </a:lnTo>
                  <a:lnTo>
                    <a:pt x="7902" y="30578"/>
                  </a:lnTo>
                  <a:lnTo>
                    <a:pt x="8675" y="24096"/>
                  </a:lnTo>
                  <a:lnTo>
                    <a:pt x="12221" y="19118"/>
                  </a:lnTo>
                  <a:lnTo>
                    <a:pt x="12660" y="15338"/>
                  </a:lnTo>
                  <a:lnTo>
                    <a:pt x="14939" y="8051"/>
                  </a:lnTo>
                  <a:lnTo>
                    <a:pt x="16773" y="4940"/>
                  </a:lnTo>
                  <a:lnTo>
                    <a:pt x="18966" y="0"/>
                  </a:lnTo>
                  <a:lnTo>
                    <a:pt x="49901" y="1583"/>
                  </a:lnTo>
                  <a:lnTo>
                    <a:pt x="49923" y="159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1" name="Polygon form 295"/>
            <p:cNvSpPr/>
            <p:nvPr/>
          </p:nvSpPr>
          <p:spPr>
            <a:xfrm>
              <a:off x="2324792" y="3162265"/>
              <a:ext cx="86253" cy="118699"/>
            </a:xfrm>
            <a:custGeom>
              <a:avLst/>
              <a:gdLst/>
              <a:ahLst/>
              <a:cxnLst/>
              <a:rect l="0" t="0" r="0" b="0"/>
              <a:pathLst>
                <a:path w="86253" h="118699">
                  <a:moveTo>
                    <a:pt x="66729" y="99901"/>
                  </a:moveTo>
                  <a:lnTo>
                    <a:pt x="66781" y="102889"/>
                  </a:lnTo>
                  <a:lnTo>
                    <a:pt x="29481" y="101318"/>
                  </a:lnTo>
                  <a:lnTo>
                    <a:pt x="18629" y="102259"/>
                  </a:lnTo>
                  <a:lnTo>
                    <a:pt x="17776" y="104153"/>
                  </a:lnTo>
                  <a:lnTo>
                    <a:pt x="20163" y="110429"/>
                  </a:lnTo>
                  <a:lnTo>
                    <a:pt x="17761" y="115327"/>
                  </a:lnTo>
                  <a:lnTo>
                    <a:pt x="15442" y="118699"/>
                  </a:lnTo>
                  <a:lnTo>
                    <a:pt x="0" y="115172"/>
                  </a:lnTo>
                  <a:lnTo>
                    <a:pt x="10914" y="76891"/>
                  </a:lnTo>
                  <a:lnTo>
                    <a:pt x="26750" y="37087"/>
                  </a:lnTo>
                  <a:lnTo>
                    <a:pt x="40654" y="4899"/>
                  </a:lnTo>
                  <a:lnTo>
                    <a:pt x="41017" y="0"/>
                  </a:lnTo>
                  <a:lnTo>
                    <a:pt x="63439" y="1196"/>
                  </a:lnTo>
                  <a:lnTo>
                    <a:pt x="86253" y="2712"/>
                  </a:lnTo>
                  <a:lnTo>
                    <a:pt x="80932" y="33869"/>
                  </a:lnTo>
                  <a:lnTo>
                    <a:pt x="77505" y="58852"/>
                  </a:lnTo>
                  <a:lnTo>
                    <a:pt x="77739" y="66777"/>
                  </a:lnTo>
                  <a:lnTo>
                    <a:pt x="77985" y="71314"/>
                  </a:lnTo>
                  <a:lnTo>
                    <a:pt x="73680" y="75557"/>
                  </a:lnTo>
                  <a:lnTo>
                    <a:pt x="70319" y="83447"/>
                  </a:lnTo>
                  <a:lnTo>
                    <a:pt x="69921" y="88196"/>
                  </a:lnTo>
                  <a:lnTo>
                    <a:pt x="68180" y="92588"/>
                  </a:lnTo>
                  <a:lnTo>
                    <a:pt x="66490" y="96662"/>
                  </a:lnTo>
                  <a:lnTo>
                    <a:pt x="66729" y="9990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2" name="Polygon form 296"/>
            <p:cNvSpPr/>
            <p:nvPr/>
          </p:nvSpPr>
          <p:spPr>
            <a:xfrm>
              <a:off x="2340234" y="3263583"/>
              <a:ext cx="116818" cy="152500"/>
            </a:xfrm>
            <a:custGeom>
              <a:avLst/>
              <a:gdLst/>
              <a:ahLst/>
              <a:cxnLst/>
              <a:rect l="0" t="0" r="0" b="0"/>
              <a:pathLst>
                <a:path w="116818" h="152500">
                  <a:moveTo>
                    <a:pt x="116235" y="107961"/>
                  </a:moveTo>
                  <a:lnTo>
                    <a:pt x="111812" y="124768"/>
                  </a:lnTo>
                  <a:lnTo>
                    <a:pt x="108829" y="134452"/>
                  </a:lnTo>
                  <a:lnTo>
                    <a:pt x="100806" y="149540"/>
                  </a:lnTo>
                  <a:lnTo>
                    <a:pt x="94509" y="152500"/>
                  </a:lnTo>
                  <a:lnTo>
                    <a:pt x="85921" y="149147"/>
                  </a:lnTo>
                  <a:lnTo>
                    <a:pt x="85377" y="138074"/>
                  </a:lnTo>
                  <a:lnTo>
                    <a:pt x="79551" y="132061"/>
                  </a:lnTo>
                  <a:lnTo>
                    <a:pt x="74622" y="110191"/>
                  </a:lnTo>
                  <a:lnTo>
                    <a:pt x="70554" y="90725"/>
                  </a:lnTo>
                  <a:lnTo>
                    <a:pt x="70179" y="80836"/>
                  </a:lnTo>
                  <a:lnTo>
                    <a:pt x="78163" y="64398"/>
                  </a:lnTo>
                  <a:lnTo>
                    <a:pt x="76526" y="50452"/>
                  </a:lnTo>
                  <a:lnTo>
                    <a:pt x="67731" y="28952"/>
                  </a:lnTo>
                  <a:lnTo>
                    <a:pt x="61611" y="24807"/>
                  </a:lnTo>
                  <a:lnTo>
                    <a:pt x="39963" y="35345"/>
                  </a:lnTo>
                  <a:lnTo>
                    <a:pt x="37013" y="33951"/>
                  </a:lnTo>
                  <a:lnTo>
                    <a:pt x="31342" y="21888"/>
                  </a:lnTo>
                  <a:lnTo>
                    <a:pt x="21605" y="15176"/>
                  </a:lnTo>
                  <a:lnTo>
                    <a:pt x="0" y="17381"/>
                  </a:lnTo>
                  <a:lnTo>
                    <a:pt x="2319" y="14009"/>
                  </a:lnTo>
                  <a:lnTo>
                    <a:pt x="4721" y="9111"/>
                  </a:lnTo>
                  <a:lnTo>
                    <a:pt x="2335" y="2835"/>
                  </a:lnTo>
                  <a:lnTo>
                    <a:pt x="3187" y="941"/>
                  </a:lnTo>
                  <a:lnTo>
                    <a:pt x="14040" y="0"/>
                  </a:lnTo>
                  <a:lnTo>
                    <a:pt x="51340" y="1572"/>
                  </a:lnTo>
                  <a:lnTo>
                    <a:pt x="52199" y="8425"/>
                  </a:lnTo>
                  <a:lnTo>
                    <a:pt x="70274" y="10395"/>
                  </a:lnTo>
                  <a:lnTo>
                    <a:pt x="98953" y="15425"/>
                  </a:lnTo>
                  <a:lnTo>
                    <a:pt x="99131" y="19837"/>
                  </a:lnTo>
                  <a:lnTo>
                    <a:pt x="102102" y="17709"/>
                  </a:lnTo>
                  <a:lnTo>
                    <a:pt x="104510" y="9045"/>
                  </a:lnTo>
                  <a:lnTo>
                    <a:pt x="106949" y="8296"/>
                  </a:lnTo>
                  <a:lnTo>
                    <a:pt x="110072" y="10285"/>
                  </a:lnTo>
                  <a:lnTo>
                    <a:pt x="113813" y="10911"/>
                  </a:lnTo>
                  <a:lnTo>
                    <a:pt x="112422" y="28350"/>
                  </a:lnTo>
                  <a:lnTo>
                    <a:pt x="113034" y="49931"/>
                  </a:lnTo>
                  <a:lnTo>
                    <a:pt x="116818" y="67906"/>
                  </a:lnTo>
                  <a:lnTo>
                    <a:pt x="114281" y="78686"/>
                  </a:lnTo>
                  <a:lnTo>
                    <a:pt x="116235" y="107961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3" name="Polygon form 297"/>
            <p:cNvSpPr/>
            <p:nvPr/>
          </p:nvSpPr>
          <p:spPr>
            <a:xfrm>
              <a:off x="974091" y="3466346"/>
              <a:ext cx="25537" cy="38312"/>
            </a:xfrm>
            <a:custGeom>
              <a:avLst/>
              <a:gdLst/>
              <a:ahLst/>
              <a:cxnLst/>
              <a:rect l="0" t="0" r="0" b="0"/>
              <a:pathLst>
                <a:path w="25537" h="38312">
                  <a:moveTo>
                    <a:pt x="0" y="33932"/>
                  </a:moveTo>
                  <a:lnTo>
                    <a:pt x="3250" y="26086"/>
                  </a:lnTo>
                  <a:lnTo>
                    <a:pt x="3749" y="15589"/>
                  </a:lnTo>
                  <a:lnTo>
                    <a:pt x="5793" y="12523"/>
                  </a:lnTo>
                  <a:lnTo>
                    <a:pt x="10678" y="8176"/>
                  </a:lnTo>
                  <a:lnTo>
                    <a:pt x="11385" y="2541"/>
                  </a:lnTo>
                  <a:lnTo>
                    <a:pt x="13419" y="0"/>
                  </a:lnTo>
                  <a:lnTo>
                    <a:pt x="14648" y="631"/>
                  </a:lnTo>
                  <a:lnTo>
                    <a:pt x="20078" y="5932"/>
                  </a:lnTo>
                  <a:lnTo>
                    <a:pt x="22523" y="8624"/>
                  </a:lnTo>
                  <a:lnTo>
                    <a:pt x="24218" y="12618"/>
                  </a:lnTo>
                  <a:lnTo>
                    <a:pt x="25537" y="22827"/>
                  </a:lnTo>
                  <a:lnTo>
                    <a:pt x="24546" y="24353"/>
                  </a:lnTo>
                  <a:lnTo>
                    <a:pt x="15149" y="29827"/>
                  </a:lnTo>
                  <a:lnTo>
                    <a:pt x="7639" y="33793"/>
                  </a:lnTo>
                  <a:lnTo>
                    <a:pt x="3293" y="38312"/>
                  </a:lnTo>
                  <a:lnTo>
                    <a:pt x="0" y="3393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4" name="Polygon form 298"/>
            <p:cNvSpPr/>
            <p:nvPr/>
          </p:nvSpPr>
          <p:spPr>
            <a:xfrm>
              <a:off x="978092" y="3444269"/>
              <a:ext cx="12063" cy="12679"/>
            </a:xfrm>
            <a:custGeom>
              <a:avLst/>
              <a:gdLst/>
              <a:ahLst/>
              <a:cxnLst/>
              <a:rect l="0" t="0" r="0" b="0"/>
              <a:pathLst>
                <a:path w="12063" h="12679">
                  <a:moveTo>
                    <a:pt x="12063" y="7907"/>
                  </a:moveTo>
                  <a:lnTo>
                    <a:pt x="9250" y="11160"/>
                  </a:lnTo>
                  <a:lnTo>
                    <a:pt x="2265" y="12679"/>
                  </a:lnTo>
                  <a:lnTo>
                    <a:pt x="1274" y="6496"/>
                  </a:lnTo>
                  <a:lnTo>
                    <a:pt x="0" y="4036"/>
                  </a:lnTo>
                  <a:lnTo>
                    <a:pt x="500" y="2265"/>
                  </a:lnTo>
                  <a:lnTo>
                    <a:pt x="3233" y="0"/>
                  </a:lnTo>
                  <a:lnTo>
                    <a:pt x="8822" y="3206"/>
                  </a:lnTo>
                  <a:lnTo>
                    <a:pt x="12063" y="790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5" name="Polygon form 299"/>
            <p:cNvSpPr/>
            <p:nvPr/>
          </p:nvSpPr>
          <p:spPr>
            <a:xfrm>
              <a:off x="956403" y="3422264"/>
              <a:ext cx="8991" cy="13244"/>
            </a:xfrm>
            <a:custGeom>
              <a:avLst/>
              <a:gdLst/>
              <a:ahLst/>
              <a:cxnLst/>
              <a:rect l="0" t="0" r="0" b="0"/>
              <a:pathLst>
                <a:path w="8991" h="13244">
                  <a:moveTo>
                    <a:pt x="113" y="11242"/>
                  </a:moveTo>
                  <a:lnTo>
                    <a:pt x="273" y="4650"/>
                  </a:lnTo>
                  <a:lnTo>
                    <a:pt x="0" y="3463"/>
                  </a:lnTo>
                  <a:lnTo>
                    <a:pt x="6481" y="0"/>
                  </a:lnTo>
                  <a:lnTo>
                    <a:pt x="7306" y="1941"/>
                  </a:lnTo>
                  <a:lnTo>
                    <a:pt x="8991" y="11701"/>
                  </a:lnTo>
                  <a:lnTo>
                    <a:pt x="7355" y="13244"/>
                  </a:lnTo>
                  <a:lnTo>
                    <a:pt x="6171" y="12771"/>
                  </a:lnTo>
                  <a:lnTo>
                    <a:pt x="113" y="112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6" name="Polygon form 300"/>
            <p:cNvSpPr/>
            <p:nvPr/>
          </p:nvSpPr>
          <p:spPr>
            <a:xfrm>
              <a:off x="934132" y="3405104"/>
              <a:ext cx="9732" cy="10185"/>
            </a:xfrm>
            <a:custGeom>
              <a:avLst/>
              <a:gdLst/>
              <a:ahLst/>
              <a:cxnLst/>
              <a:rect l="0" t="0" r="0" b="0"/>
              <a:pathLst>
                <a:path w="9732" h="10185">
                  <a:moveTo>
                    <a:pt x="0" y="4489"/>
                  </a:moveTo>
                  <a:lnTo>
                    <a:pt x="1797" y="2516"/>
                  </a:lnTo>
                  <a:lnTo>
                    <a:pt x="5742" y="0"/>
                  </a:lnTo>
                  <a:lnTo>
                    <a:pt x="9732" y="976"/>
                  </a:lnTo>
                  <a:lnTo>
                    <a:pt x="7421" y="7582"/>
                  </a:lnTo>
                  <a:lnTo>
                    <a:pt x="4101" y="10185"/>
                  </a:lnTo>
                  <a:lnTo>
                    <a:pt x="0" y="448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7" name="Polygon form 301"/>
            <p:cNvSpPr/>
            <p:nvPr/>
          </p:nvSpPr>
          <p:spPr>
            <a:xfrm>
              <a:off x="969022" y="3437473"/>
              <a:ext cx="11366" cy="4947"/>
            </a:xfrm>
            <a:custGeom>
              <a:avLst/>
              <a:gdLst/>
              <a:ahLst/>
              <a:cxnLst/>
              <a:rect l="0" t="0" r="0" b="0"/>
              <a:pathLst>
                <a:path w="11366" h="4947">
                  <a:moveTo>
                    <a:pt x="11366" y="1952"/>
                  </a:moveTo>
                  <a:lnTo>
                    <a:pt x="9626" y="4947"/>
                  </a:lnTo>
                  <a:lnTo>
                    <a:pt x="0" y="3316"/>
                  </a:lnTo>
                  <a:lnTo>
                    <a:pt x="2709" y="0"/>
                  </a:lnTo>
                  <a:lnTo>
                    <a:pt x="11366" y="195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8" name="Polygon form 302"/>
            <p:cNvSpPr/>
            <p:nvPr/>
          </p:nvSpPr>
          <p:spPr>
            <a:xfrm>
              <a:off x="2391282" y="3164977"/>
              <a:ext cx="83158" cy="118443"/>
            </a:xfrm>
            <a:custGeom>
              <a:avLst/>
              <a:gdLst/>
              <a:ahLst/>
              <a:cxnLst/>
              <a:rect l="0" t="0" r="0" b="0"/>
              <a:pathLst>
                <a:path w="83158" h="118443">
                  <a:moveTo>
                    <a:pt x="83158" y="77567"/>
                  </a:moveTo>
                  <a:lnTo>
                    <a:pt x="70444" y="91940"/>
                  </a:lnTo>
                  <a:lnTo>
                    <a:pt x="62765" y="109517"/>
                  </a:lnTo>
                  <a:lnTo>
                    <a:pt x="59024" y="108891"/>
                  </a:lnTo>
                  <a:lnTo>
                    <a:pt x="55901" y="106902"/>
                  </a:lnTo>
                  <a:lnTo>
                    <a:pt x="53462" y="107651"/>
                  </a:lnTo>
                  <a:lnTo>
                    <a:pt x="51054" y="116314"/>
                  </a:lnTo>
                  <a:lnTo>
                    <a:pt x="48083" y="118443"/>
                  </a:lnTo>
                  <a:lnTo>
                    <a:pt x="47905" y="114031"/>
                  </a:lnTo>
                  <a:lnTo>
                    <a:pt x="19226" y="109001"/>
                  </a:lnTo>
                  <a:lnTo>
                    <a:pt x="1151" y="107031"/>
                  </a:lnTo>
                  <a:lnTo>
                    <a:pt x="292" y="100177"/>
                  </a:lnTo>
                  <a:lnTo>
                    <a:pt x="239" y="97189"/>
                  </a:lnTo>
                  <a:lnTo>
                    <a:pt x="0" y="93950"/>
                  </a:lnTo>
                  <a:lnTo>
                    <a:pt x="1690" y="89876"/>
                  </a:lnTo>
                  <a:lnTo>
                    <a:pt x="3431" y="85484"/>
                  </a:lnTo>
                  <a:lnTo>
                    <a:pt x="3829" y="80735"/>
                  </a:lnTo>
                  <a:lnTo>
                    <a:pt x="7190" y="72845"/>
                  </a:lnTo>
                  <a:lnTo>
                    <a:pt x="11495" y="68602"/>
                  </a:lnTo>
                  <a:lnTo>
                    <a:pt x="11250" y="64065"/>
                  </a:lnTo>
                  <a:lnTo>
                    <a:pt x="11015" y="56140"/>
                  </a:lnTo>
                  <a:lnTo>
                    <a:pt x="14443" y="31157"/>
                  </a:lnTo>
                  <a:lnTo>
                    <a:pt x="19763" y="0"/>
                  </a:lnTo>
                  <a:lnTo>
                    <a:pt x="33460" y="926"/>
                  </a:lnTo>
                  <a:lnTo>
                    <a:pt x="43071" y="1156"/>
                  </a:lnTo>
                  <a:lnTo>
                    <a:pt x="65253" y="2462"/>
                  </a:lnTo>
                  <a:lnTo>
                    <a:pt x="62636" y="4429"/>
                  </a:lnTo>
                  <a:lnTo>
                    <a:pt x="58268" y="8997"/>
                  </a:lnTo>
                  <a:lnTo>
                    <a:pt x="61797" y="13365"/>
                  </a:lnTo>
                  <a:lnTo>
                    <a:pt x="64434" y="15029"/>
                  </a:lnTo>
                  <a:lnTo>
                    <a:pt x="65327" y="23057"/>
                  </a:lnTo>
                  <a:lnTo>
                    <a:pt x="66108" y="27567"/>
                  </a:lnTo>
                  <a:lnTo>
                    <a:pt x="70576" y="33759"/>
                  </a:lnTo>
                  <a:lnTo>
                    <a:pt x="70879" y="36910"/>
                  </a:lnTo>
                  <a:lnTo>
                    <a:pt x="73936" y="41162"/>
                  </a:lnTo>
                  <a:lnTo>
                    <a:pt x="74273" y="47181"/>
                  </a:lnTo>
                  <a:lnTo>
                    <a:pt x="78573" y="52460"/>
                  </a:lnTo>
                  <a:lnTo>
                    <a:pt x="78204" y="58203"/>
                  </a:lnTo>
                  <a:lnTo>
                    <a:pt x="78479" y="61002"/>
                  </a:lnTo>
                  <a:lnTo>
                    <a:pt x="77326" y="62804"/>
                  </a:lnTo>
                  <a:lnTo>
                    <a:pt x="79919" y="65680"/>
                  </a:lnTo>
                  <a:lnTo>
                    <a:pt x="80372" y="70419"/>
                  </a:lnTo>
                  <a:lnTo>
                    <a:pt x="78995" y="75157"/>
                  </a:lnTo>
                  <a:lnTo>
                    <a:pt x="80400" y="76153"/>
                  </a:lnTo>
                  <a:lnTo>
                    <a:pt x="83158" y="77567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9" name="Polygon form 303"/>
            <p:cNvSpPr/>
            <p:nvPr/>
          </p:nvSpPr>
          <p:spPr>
            <a:xfrm>
              <a:off x="2272010" y="3159732"/>
              <a:ext cx="93799" cy="122331"/>
            </a:xfrm>
            <a:custGeom>
              <a:avLst/>
              <a:gdLst/>
              <a:ahLst/>
              <a:cxnLst/>
              <a:rect l="0" t="0" r="0" b="0"/>
              <a:pathLst>
                <a:path w="93799" h="122331">
                  <a:moveTo>
                    <a:pt x="93799" y="2534"/>
                  </a:moveTo>
                  <a:lnTo>
                    <a:pt x="93436" y="7432"/>
                  </a:lnTo>
                  <a:lnTo>
                    <a:pt x="79532" y="39620"/>
                  </a:lnTo>
                  <a:lnTo>
                    <a:pt x="63697" y="79425"/>
                  </a:lnTo>
                  <a:lnTo>
                    <a:pt x="52782" y="117706"/>
                  </a:lnTo>
                  <a:lnTo>
                    <a:pt x="38319" y="118775"/>
                  </a:lnTo>
                  <a:lnTo>
                    <a:pt x="29600" y="122331"/>
                  </a:lnTo>
                  <a:lnTo>
                    <a:pt x="29915" y="119413"/>
                  </a:lnTo>
                  <a:lnTo>
                    <a:pt x="30499" y="115225"/>
                  </a:lnTo>
                  <a:lnTo>
                    <a:pt x="28958" y="112201"/>
                  </a:lnTo>
                  <a:lnTo>
                    <a:pt x="28750" y="108973"/>
                  </a:lnTo>
                  <a:lnTo>
                    <a:pt x="31197" y="104915"/>
                  </a:lnTo>
                  <a:lnTo>
                    <a:pt x="32981" y="100773"/>
                  </a:lnTo>
                  <a:lnTo>
                    <a:pt x="15822" y="99877"/>
                  </a:lnTo>
                  <a:lnTo>
                    <a:pt x="0" y="98281"/>
                  </a:lnTo>
                  <a:lnTo>
                    <a:pt x="1217" y="91971"/>
                  </a:lnTo>
                  <a:lnTo>
                    <a:pt x="4320" y="89279"/>
                  </a:lnTo>
                  <a:lnTo>
                    <a:pt x="7884" y="83305"/>
                  </a:lnTo>
                  <a:lnTo>
                    <a:pt x="11187" y="78129"/>
                  </a:lnTo>
                  <a:lnTo>
                    <a:pt x="15938" y="74391"/>
                  </a:lnTo>
                  <a:lnTo>
                    <a:pt x="18300" y="69697"/>
                  </a:lnTo>
                  <a:lnTo>
                    <a:pt x="21632" y="67264"/>
                  </a:lnTo>
                  <a:lnTo>
                    <a:pt x="20692" y="62832"/>
                  </a:lnTo>
                  <a:lnTo>
                    <a:pt x="22446" y="59767"/>
                  </a:lnTo>
                  <a:lnTo>
                    <a:pt x="21517" y="54471"/>
                  </a:lnTo>
                  <a:lnTo>
                    <a:pt x="24349" y="50936"/>
                  </a:lnTo>
                  <a:lnTo>
                    <a:pt x="23534" y="49436"/>
                  </a:lnTo>
                  <a:lnTo>
                    <a:pt x="26036" y="44551"/>
                  </a:lnTo>
                  <a:lnTo>
                    <a:pt x="26159" y="37865"/>
                  </a:lnTo>
                  <a:lnTo>
                    <a:pt x="28569" y="31951"/>
                  </a:lnTo>
                  <a:lnTo>
                    <a:pt x="35453" y="23433"/>
                  </a:lnTo>
                  <a:lnTo>
                    <a:pt x="39114" y="18372"/>
                  </a:lnTo>
                  <a:lnTo>
                    <a:pt x="43443" y="15142"/>
                  </a:lnTo>
                  <a:lnTo>
                    <a:pt x="45991" y="13838"/>
                  </a:lnTo>
                  <a:lnTo>
                    <a:pt x="50693" y="7274"/>
                  </a:lnTo>
                  <a:lnTo>
                    <a:pt x="52018" y="3655"/>
                  </a:lnTo>
                  <a:lnTo>
                    <a:pt x="55845" y="1964"/>
                  </a:lnTo>
                  <a:lnTo>
                    <a:pt x="56875" y="0"/>
                  </a:lnTo>
                  <a:lnTo>
                    <a:pt x="74432" y="943"/>
                  </a:lnTo>
                  <a:lnTo>
                    <a:pt x="93799" y="253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0" name="Polygon form 304"/>
            <p:cNvSpPr/>
            <p:nvPr/>
          </p:nvSpPr>
          <p:spPr>
            <a:xfrm>
              <a:off x="2449550" y="3163007"/>
              <a:ext cx="79740" cy="79537"/>
            </a:xfrm>
            <a:custGeom>
              <a:avLst/>
              <a:gdLst/>
              <a:ahLst/>
              <a:cxnLst/>
              <a:rect l="0" t="0" r="0" b="0"/>
              <a:pathLst>
                <a:path w="79740" h="79537">
                  <a:moveTo>
                    <a:pt x="79740" y="35990"/>
                  </a:moveTo>
                  <a:lnTo>
                    <a:pt x="67958" y="44696"/>
                  </a:lnTo>
                  <a:lnTo>
                    <a:pt x="62981" y="52908"/>
                  </a:lnTo>
                  <a:lnTo>
                    <a:pt x="38485" y="68148"/>
                  </a:lnTo>
                  <a:lnTo>
                    <a:pt x="24890" y="79537"/>
                  </a:lnTo>
                  <a:lnTo>
                    <a:pt x="22131" y="78123"/>
                  </a:lnTo>
                  <a:lnTo>
                    <a:pt x="20727" y="77127"/>
                  </a:lnTo>
                  <a:lnTo>
                    <a:pt x="22104" y="72390"/>
                  </a:lnTo>
                  <a:lnTo>
                    <a:pt x="21651" y="67650"/>
                  </a:lnTo>
                  <a:lnTo>
                    <a:pt x="19058" y="64774"/>
                  </a:lnTo>
                  <a:lnTo>
                    <a:pt x="20211" y="62973"/>
                  </a:lnTo>
                  <a:lnTo>
                    <a:pt x="19936" y="60174"/>
                  </a:lnTo>
                  <a:lnTo>
                    <a:pt x="20305" y="54430"/>
                  </a:lnTo>
                  <a:lnTo>
                    <a:pt x="16005" y="49151"/>
                  </a:lnTo>
                  <a:lnTo>
                    <a:pt x="15668" y="43133"/>
                  </a:lnTo>
                  <a:lnTo>
                    <a:pt x="12611" y="38880"/>
                  </a:lnTo>
                  <a:lnTo>
                    <a:pt x="12308" y="35730"/>
                  </a:lnTo>
                  <a:lnTo>
                    <a:pt x="7840" y="29538"/>
                  </a:lnTo>
                  <a:lnTo>
                    <a:pt x="7059" y="25028"/>
                  </a:lnTo>
                  <a:lnTo>
                    <a:pt x="6166" y="16999"/>
                  </a:lnTo>
                  <a:lnTo>
                    <a:pt x="3529" y="15335"/>
                  </a:lnTo>
                  <a:lnTo>
                    <a:pt x="0" y="10967"/>
                  </a:lnTo>
                  <a:lnTo>
                    <a:pt x="4367" y="6400"/>
                  </a:lnTo>
                  <a:lnTo>
                    <a:pt x="6985" y="4432"/>
                  </a:lnTo>
                  <a:lnTo>
                    <a:pt x="9008" y="3784"/>
                  </a:lnTo>
                  <a:lnTo>
                    <a:pt x="20011" y="0"/>
                  </a:lnTo>
                  <a:lnTo>
                    <a:pt x="36425" y="1014"/>
                  </a:lnTo>
                  <a:lnTo>
                    <a:pt x="44439" y="2560"/>
                  </a:lnTo>
                  <a:lnTo>
                    <a:pt x="43897" y="4759"/>
                  </a:lnTo>
                  <a:lnTo>
                    <a:pt x="46207" y="3204"/>
                  </a:lnTo>
                  <a:lnTo>
                    <a:pt x="47705" y="7539"/>
                  </a:lnTo>
                  <a:lnTo>
                    <a:pt x="46765" y="10425"/>
                  </a:lnTo>
                  <a:lnTo>
                    <a:pt x="66594" y="11612"/>
                  </a:lnTo>
                  <a:lnTo>
                    <a:pt x="79740" y="3599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1" name="Polygon form 305"/>
            <p:cNvSpPr/>
            <p:nvPr/>
          </p:nvSpPr>
          <p:spPr>
            <a:xfrm>
              <a:off x="2353491" y="2973240"/>
              <a:ext cx="102356" cy="139451"/>
            </a:xfrm>
            <a:custGeom>
              <a:avLst/>
              <a:gdLst/>
              <a:ahLst/>
              <a:cxnLst/>
              <a:rect l="0" t="0" r="0" b="0"/>
              <a:pathLst>
                <a:path w="102356" h="139451">
                  <a:moveTo>
                    <a:pt x="41558" y="0"/>
                  </a:moveTo>
                  <a:lnTo>
                    <a:pt x="58809" y="1120"/>
                  </a:lnTo>
                  <a:lnTo>
                    <a:pt x="76437" y="2301"/>
                  </a:lnTo>
                  <a:lnTo>
                    <a:pt x="89376" y="3346"/>
                  </a:lnTo>
                  <a:lnTo>
                    <a:pt x="89404" y="3281"/>
                  </a:lnTo>
                  <a:lnTo>
                    <a:pt x="94755" y="3656"/>
                  </a:lnTo>
                  <a:lnTo>
                    <a:pt x="102356" y="4197"/>
                  </a:lnTo>
                  <a:lnTo>
                    <a:pt x="99699" y="8669"/>
                  </a:lnTo>
                  <a:lnTo>
                    <a:pt x="97055" y="13130"/>
                  </a:lnTo>
                  <a:lnTo>
                    <a:pt x="94412" y="17606"/>
                  </a:lnTo>
                  <a:lnTo>
                    <a:pt x="91776" y="22082"/>
                  </a:lnTo>
                  <a:lnTo>
                    <a:pt x="89215" y="21925"/>
                  </a:lnTo>
                  <a:lnTo>
                    <a:pt x="86674" y="21768"/>
                  </a:lnTo>
                  <a:lnTo>
                    <a:pt x="86132" y="23063"/>
                  </a:lnTo>
                  <a:lnTo>
                    <a:pt x="86050" y="23058"/>
                  </a:lnTo>
                  <a:lnTo>
                    <a:pt x="74430" y="51715"/>
                  </a:lnTo>
                  <a:lnTo>
                    <a:pt x="63169" y="80403"/>
                  </a:lnTo>
                  <a:lnTo>
                    <a:pt x="58544" y="87192"/>
                  </a:lnTo>
                  <a:lnTo>
                    <a:pt x="59272" y="89100"/>
                  </a:lnTo>
                  <a:lnTo>
                    <a:pt x="58577" y="93394"/>
                  </a:lnTo>
                  <a:lnTo>
                    <a:pt x="57176" y="96722"/>
                  </a:lnTo>
                  <a:lnTo>
                    <a:pt x="55149" y="98148"/>
                  </a:lnTo>
                  <a:lnTo>
                    <a:pt x="52336" y="102187"/>
                  </a:lnTo>
                  <a:lnTo>
                    <a:pt x="46684" y="107393"/>
                  </a:lnTo>
                  <a:lnTo>
                    <a:pt x="41738" y="113931"/>
                  </a:lnTo>
                  <a:lnTo>
                    <a:pt x="39307" y="118922"/>
                  </a:lnTo>
                  <a:lnTo>
                    <a:pt x="38741" y="120784"/>
                  </a:lnTo>
                  <a:lnTo>
                    <a:pt x="35480" y="124131"/>
                  </a:lnTo>
                  <a:lnTo>
                    <a:pt x="36122" y="126559"/>
                  </a:lnTo>
                  <a:lnTo>
                    <a:pt x="32372" y="128200"/>
                  </a:lnTo>
                  <a:lnTo>
                    <a:pt x="27632" y="130055"/>
                  </a:lnTo>
                  <a:lnTo>
                    <a:pt x="26321" y="135531"/>
                  </a:lnTo>
                  <a:lnTo>
                    <a:pt x="23264" y="137455"/>
                  </a:lnTo>
                  <a:lnTo>
                    <a:pt x="19861" y="134910"/>
                  </a:lnTo>
                  <a:lnTo>
                    <a:pt x="15676" y="133301"/>
                  </a:lnTo>
                  <a:lnTo>
                    <a:pt x="13599" y="135644"/>
                  </a:lnTo>
                  <a:lnTo>
                    <a:pt x="12898" y="139451"/>
                  </a:lnTo>
                  <a:lnTo>
                    <a:pt x="11195" y="135413"/>
                  </a:lnTo>
                  <a:lnTo>
                    <a:pt x="9059" y="135950"/>
                  </a:lnTo>
                  <a:lnTo>
                    <a:pt x="9069" y="129708"/>
                  </a:lnTo>
                  <a:lnTo>
                    <a:pt x="11112" y="126004"/>
                  </a:lnTo>
                  <a:lnTo>
                    <a:pt x="12058" y="119910"/>
                  </a:lnTo>
                  <a:lnTo>
                    <a:pt x="10567" y="119069"/>
                  </a:lnTo>
                  <a:lnTo>
                    <a:pt x="8055" y="113337"/>
                  </a:lnTo>
                  <a:lnTo>
                    <a:pt x="6111" y="113128"/>
                  </a:lnTo>
                  <a:lnTo>
                    <a:pt x="3999" y="109409"/>
                  </a:lnTo>
                  <a:lnTo>
                    <a:pt x="2963" y="105523"/>
                  </a:lnTo>
                  <a:lnTo>
                    <a:pt x="5778" y="101219"/>
                  </a:lnTo>
                  <a:lnTo>
                    <a:pt x="8795" y="97696"/>
                  </a:lnTo>
                  <a:lnTo>
                    <a:pt x="11569" y="93163"/>
                  </a:lnTo>
                  <a:lnTo>
                    <a:pt x="9828" y="88965"/>
                  </a:lnTo>
                  <a:lnTo>
                    <a:pt x="5918" y="90371"/>
                  </a:lnTo>
                  <a:lnTo>
                    <a:pt x="4344" y="89213"/>
                  </a:lnTo>
                  <a:lnTo>
                    <a:pt x="5712" y="85038"/>
                  </a:lnTo>
                  <a:lnTo>
                    <a:pt x="6148" y="80215"/>
                  </a:lnTo>
                  <a:lnTo>
                    <a:pt x="5006" y="78986"/>
                  </a:lnTo>
                  <a:lnTo>
                    <a:pt x="2367" y="75401"/>
                  </a:lnTo>
                  <a:lnTo>
                    <a:pt x="774" y="70976"/>
                  </a:lnTo>
                  <a:lnTo>
                    <a:pt x="0" y="65683"/>
                  </a:lnTo>
                  <a:lnTo>
                    <a:pt x="1511" y="58160"/>
                  </a:lnTo>
                  <a:lnTo>
                    <a:pt x="5567" y="52080"/>
                  </a:lnTo>
                  <a:lnTo>
                    <a:pt x="7797" y="47571"/>
                  </a:lnTo>
                  <a:lnTo>
                    <a:pt x="13725" y="44160"/>
                  </a:lnTo>
                  <a:lnTo>
                    <a:pt x="16443" y="40465"/>
                  </a:lnTo>
                  <a:lnTo>
                    <a:pt x="20478" y="36317"/>
                  </a:lnTo>
                  <a:lnTo>
                    <a:pt x="21376" y="32427"/>
                  </a:lnTo>
                  <a:lnTo>
                    <a:pt x="20071" y="30363"/>
                  </a:lnTo>
                  <a:lnTo>
                    <a:pt x="23407" y="26199"/>
                  </a:lnTo>
                  <a:lnTo>
                    <a:pt x="29773" y="25355"/>
                  </a:lnTo>
                  <a:lnTo>
                    <a:pt x="34272" y="24176"/>
                  </a:lnTo>
                  <a:lnTo>
                    <a:pt x="36163" y="22466"/>
                  </a:lnTo>
                  <a:lnTo>
                    <a:pt x="41698" y="17061"/>
                  </a:lnTo>
                  <a:lnTo>
                    <a:pt x="45451" y="10467"/>
                  </a:lnTo>
                  <a:lnTo>
                    <a:pt x="44620" y="8220"/>
                  </a:lnTo>
                  <a:lnTo>
                    <a:pt x="42818" y="6058"/>
                  </a:lnTo>
                  <a:lnTo>
                    <a:pt x="43169" y="3335"/>
                  </a:lnTo>
                  <a:lnTo>
                    <a:pt x="41720" y="1949"/>
                  </a:lnTo>
                  <a:lnTo>
                    <a:pt x="41558" y="0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2" name="Polygon form 306"/>
            <p:cNvSpPr/>
            <p:nvPr/>
          </p:nvSpPr>
          <p:spPr>
            <a:xfrm>
              <a:off x="2392798" y="2995008"/>
              <a:ext cx="93583" cy="98960"/>
            </a:xfrm>
            <a:custGeom>
              <a:avLst/>
              <a:gdLst/>
              <a:ahLst/>
              <a:cxnLst/>
              <a:rect l="0" t="0" r="0" b="0"/>
              <a:pathLst>
                <a:path w="93583" h="98960">
                  <a:moveTo>
                    <a:pt x="92823" y="4846"/>
                  </a:moveTo>
                  <a:lnTo>
                    <a:pt x="83995" y="27194"/>
                  </a:lnTo>
                  <a:lnTo>
                    <a:pt x="74656" y="51251"/>
                  </a:lnTo>
                  <a:lnTo>
                    <a:pt x="68148" y="68406"/>
                  </a:lnTo>
                  <a:lnTo>
                    <a:pt x="66713" y="69517"/>
                  </a:lnTo>
                  <a:lnTo>
                    <a:pt x="66269" y="74655"/>
                  </a:lnTo>
                  <a:lnTo>
                    <a:pt x="64840" y="76449"/>
                  </a:lnTo>
                  <a:lnTo>
                    <a:pt x="61892" y="76325"/>
                  </a:lnTo>
                  <a:lnTo>
                    <a:pt x="58367" y="78363"/>
                  </a:lnTo>
                  <a:lnTo>
                    <a:pt x="54570" y="77241"/>
                  </a:lnTo>
                  <a:lnTo>
                    <a:pt x="52443" y="81981"/>
                  </a:lnTo>
                  <a:lnTo>
                    <a:pt x="49322" y="83655"/>
                  </a:lnTo>
                  <a:lnTo>
                    <a:pt x="45461" y="87792"/>
                  </a:lnTo>
                  <a:lnTo>
                    <a:pt x="42708" y="88429"/>
                  </a:lnTo>
                  <a:lnTo>
                    <a:pt x="36164" y="95607"/>
                  </a:lnTo>
                  <a:lnTo>
                    <a:pt x="33389" y="93282"/>
                  </a:lnTo>
                  <a:lnTo>
                    <a:pt x="33401" y="90173"/>
                  </a:lnTo>
                  <a:lnTo>
                    <a:pt x="28543" y="94955"/>
                  </a:lnTo>
                  <a:lnTo>
                    <a:pt x="25599" y="97606"/>
                  </a:lnTo>
                  <a:lnTo>
                    <a:pt x="22894" y="94477"/>
                  </a:lnTo>
                  <a:lnTo>
                    <a:pt x="17995" y="96616"/>
                  </a:lnTo>
                  <a:lnTo>
                    <a:pt x="15783" y="98960"/>
                  </a:lnTo>
                  <a:lnTo>
                    <a:pt x="11780" y="94870"/>
                  </a:lnTo>
                  <a:lnTo>
                    <a:pt x="7024" y="97379"/>
                  </a:lnTo>
                  <a:lnTo>
                    <a:pt x="3226" y="95190"/>
                  </a:lnTo>
                  <a:lnTo>
                    <a:pt x="2032" y="97929"/>
                  </a:lnTo>
                  <a:lnTo>
                    <a:pt x="0" y="97155"/>
                  </a:lnTo>
                  <a:lnTo>
                    <a:pt x="2431" y="92163"/>
                  </a:lnTo>
                  <a:lnTo>
                    <a:pt x="7377" y="85625"/>
                  </a:lnTo>
                  <a:lnTo>
                    <a:pt x="13029" y="80419"/>
                  </a:lnTo>
                  <a:lnTo>
                    <a:pt x="15842" y="76380"/>
                  </a:lnTo>
                  <a:lnTo>
                    <a:pt x="17869" y="74954"/>
                  </a:lnTo>
                  <a:lnTo>
                    <a:pt x="19271" y="71626"/>
                  </a:lnTo>
                  <a:lnTo>
                    <a:pt x="19965" y="67332"/>
                  </a:lnTo>
                  <a:lnTo>
                    <a:pt x="19237" y="65424"/>
                  </a:lnTo>
                  <a:lnTo>
                    <a:pt x="23862" y="58636"/>
                  </a:lnTo>
                  <a:lnTo>
                    <a:pt x="35123" y="29947"/>
                  </a:lnTo>
                  <a:lnTo>
                    <a:pt x="46743" y="1290"/>
                  </a:lnTo>
                  <a:lnTo>
                    <a:pt x="47358" y="0"/>
                  </a:lnTo>
                  <a:lnTo>
                    <a:pt x="52469" y="314"/>
                  </a:lnTo>
                  <a:lnTo>
                    <a:pt x="57635" y="630"/>
                  </a:lnTo>
                  <a:lnTo>
                    <a:pt x="59231" y="728"/>
                  </a:lnTo>
                  <a:lnTo>
                    <a:pt x="59183" y="846"/>
                  </a:lnTo>
                  <a:lnTo>
                    <a:pt x="77485" y="2073"/>
                  </a:lnTo>
                  <a:lnTo>
                    <a:pt x="93583" y="2913"/>
                  </a:lnTo>
                  <a:lnTo>
                    <a:pt x="92823" y="4846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3" name="Polygon form 307"/>
            <p:cNvSpPr/>
            <p:nvPr/>
          </p:nvSpPr>
          <p:spPr>
            <a:xfrm>
              <a:off x="2355378" y="3063414"/>
              <a:ext cx="141664" cy="63426"/>
            </a:xfrm>
            <a:custGeom>
              <a:avLst/>
              <a:gdLst/>
              <a:ahLst/>
              <a:cxnLst/>
              <a:rect l="0" t="0" r="0" b="0"/>
              <a:pathLst>
                <a:path w="141664" h="63426">
                  <a:moveTo>
                    <a:pt x="141664" y="41583"/>
                  </a:moveTo>
                  <a:lnTo>
                    <a:pt x="132106" y="48599"/>
                  </a:lnTo>
                  <a:lnTo>
                    <a:pt x="125615" y="51213"/>
                  </a:lnTo>
                  <a:lnTo>
                    <a:pt x="124505" y="53197"/>
                  </a:lnTo>
                  <a:lnTo>
                    <a:pt x="121743" y="55711"/>
                  </a:lnTo>
                  <a:lnTo>
                    <a:pt x="115911" y="58414"/>
                  </a:lnTo>
                  <a:lnTo>
                    <a:pt x="113514" y="60748"/>
                  </a:lnTo>
                  <a:lnTo>
                    <a:pt x="109354" y="62095"/>
                  </a:lnTo>
                  <a:lnTo>
                    <a:pt x="103767" y="63236"/>
                  </a:lnTo>
                  <a:lnTo>
                    <a:pt x="91513" y="63426"/>
                  </a:lnTo>
                  <a:lnTo>
                    <a:pt x="76295" y="61540"/>
                  </a:lnTo>
                  <a:lnTo>
                    <a:pt x="71101" y="61572"/>
                  </a:lnTo>
                  <a:lnTo>
                    <a:pt x="61204" y="60332"/>
                  </a:lnTo>
                  <a:lnTo>
                    <a:pt x="50934" y="59575"/>
                  </a:lnTo>
                  <a:lnTo>
                    <a:pt x="41466" y="58926"/>
                  </a:lnTo>
                  <a:lnTo>
                    <a:pt x="30175" y="59017"/>
                  </a:lnTo>
                  <a:lnTo>
                    <a:pt x="30009" y="57852"/>
                  </a:lnTo>
                  <a:lnTo>
                    <a:pt x="26488" y="57711"/>
                  </a:lnTo>
                  <a:lnTo>
                    <a:pt x="25148" y="61627"/>
                  </a:lnTo>
                  <a:lnTo>
                    <a:pt x="0" y="59996"/>
                  </a:lnTo>
                  <a:lnTo>
                    <a:pt x="4910" y="57595"/>
                  </a:lnTo>
                  <a:lnTo>
                    <a:pt x="8460" y="55683"/>
                  </a:lnTo>
                  <a:lnTo>
                    <a:pt x="9548" y="51749"/>
                  </a:lnTo>
                  <a:lnTo>
                    <a:pt x="11011" y="49277"/>
                  </a:lnTo>
                  <a:lnTo>
                    <a:pt x="11712" y="45470"/>
                  </a:lnTo>
                  <a:lnTo>
                    <a:pt x="13789" y="43127"/>
                  </a:lnTo>
                  <a:lnTo>
                    <a:pt x="17975" y="44736"/>
                  </a:lnTo>
                  <a:lnTo>
                    <a:pt x="21377" y="47281"/>
                  </a:lnTo>
                  <a:lnTo>
                    <a:pt x="24435" y="45357"/>
                  </a:lnTo>
                  <a:lnTo>
                    <a:pt x="25745" y="39881"/>
                  </a:lnTo>
                  <a:lnTo>
                    <a:pt x="30485" y="38026"/>
                  </a:lnTo>
                  <a:lnTo>
                    <a:pt x="34235" y="36385"/>
                  </a:lnTo>
                  <a:lnTo>
                    <a:pt x="33593" y="33957"/>
                  </a:lnTo>
                  <a:lnTo>
                    <a:pt x="36855" y="30610"/>
                  </a:lnTo>
                  <a:lnTo>
                    <a:pt x="37420" y="28748"/>
                  </a:lnTo>
                  <a:lnTo>
                    <a:pt x="39453" y="29522"/>
                  </a:lnTo>
                  <a:lnTo>
                    <a:pt x="40646" y="26784"/>
                  </a:lnTo>
                  <a:lnTo>
                    <a:pt x="44444" y="28973"/>
                  </a:lnTo>
                  <a:lnTo>
                    <a:pt x="49200" y="26464"/>
                  </a:lnTo>
                  <a:lnTo>
                    <a:pt x="53204" y="30554"/>
                  </a:lnTo>
                  <a:lnTo>
                    <a:pt x="55416" y="28210"/>
                  </a:lnTo>
                  <a:lnTo>
                    <a:pt x="60314" y="26071"/>
                  </a:lnTo>
                  <a:lnTo>
                    <a:pt x="63020" y="29199"/>
                  </a:lnTo>
                  <a:lnTo>
                    <a:pt x="65963" y="26548"/>
                  </a:lnTo>
                  <a:lnTo>
                    <a:pt x="70821" y="21767"/>
                  </a:lnTo>
                  <a:lnTo>
                    <a:pt x="70809" y="24875"/>
                  </a:lnTo>
                  <a:lnTo>
                    <a:pt x="73584" y="27201"/>
                  </a:lnTo>
                  <a:lnTo>
                    <a:pt x="80128" y="20023"/>
                  </a:lnTo>
                  <a:lnTo>
                    <a:pt x="82881" y="19386"/>
                  </a:lnTo>
                  <a:lnTo>
                    <a:pt x="86743" y="15249"/>
                  </a:lnTo>
                  <a:lnTo>
                    <a:pt x="89863" y="13575"/>
                  </a:lnTo>
                  <a:lnTo>
                    <a:pt x="91991" y="8835"/>
                  </a:lnTo>
                  <a:lnTo>
                    <a:pt x="95788" y="9957"/>
                  </a:lnTo>
                  <a:lnTo>
                    <a:pt x="99313" y="7919"/>
                  </a:lnTo>
                  <a:lnTo>
                    <a:pt x="102261" y="8042"/>
                  </a:lnTo>
                  <a:lnTo>
                    <a:pt x="103690" y="6249"/>
                  </a:lnTo>
                  <a:lnTo>
                    <a:pt x="104133" y="1110"/>
                  </a:lnTo>
                  <a:lnTo>
                    <a:pt x="105568" y="0"/>
                  </a:lnTo>
                  <a:lnTo>
                    <a:pt x="111312" y="909"/>
                  </a:lnTo>
                  <a:lnTo>
                    <a:pt x="113513" y="3465"/>
                  </a:lnTo>
                  <a:lnTo>
                    <a:pt x="116106" y="9315"/>
                  </a:lnTo>
                  <a:lnTo>
                    <a:pt x="119174" y="11274"/>
                  </a:lnTo>
                  <a:lnTo>
                    <a:pt x="121141" y="13425"/>
                  </a:lnTo>
                  <a:lnTo>
                    <a:pt x="125549" y="12957"/>
                  </a:lnTo>
                  <a:lnTo>
                    <a:pt x="128108" y="14551"/>
                  </a:lnTo>
                  <a:lnTo>
                    <a:pt x="132338" y="13390"/>
                  </a:lnTo>
                  <a:lnTo>
                    <a:pt x="135797" y="13150"/>
                  </a:lnTo>
                  <a:lnTo>
                    <a:pt x="135962" y="16695"/>
                  </a:lnTo>
                  <a:lnTo>
                    <a:pt x="138383" y="19240"/>
                  </a:lnTo>
                  <a:lnTo>
                    <a:pt x="137887" y="21615"/>
                  </a:lnTo>
                  <a:lnTo>
                    <a:pt x="135908" y="26728"/>
                  </a:lnTo>
                  <a:lnTo>
                    <a:pt x="136652" y="30704"/>
                  </a:lnTo>
                  <a:lnTo>
                    <a:pt x="136197" y="34509"/>
                  </a:lnTo>
                  <a:lnTo>
                    <a:pt x="137659" y="37854"/>
                  </a:lnTo>
                  <a:lnTo>
                    <a:pt x="138392" y="40947"/>
                  </a:lnTo>
                  <a:lnTo>
                    <a:pt x="141664" y="4158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4" name="Polygon form 308"/>
            <p:cNvSpPr/>
            <p:nvPr/>
          </p:nvSpPr>
          <p:spPr>
            <a:xfrm>
              <a:off x="2434353" y="3128808"/>
              <a:ext cx="162831" cy="70188"/>
            </a:xfrm>
            <a:custGeom>
              <a:avLst/>
              <a:gdLst/>
              <a:ahLst/>
              <a:cxnLst/>
              <a:rect l="0" t="0" r="0" b="0"/>
              <a:pathLst>
                <a:path w="162831" h="70188">
                  <a:moveTo>
                    <a:pt x="162831" y="5813"/>
                  </a:moveTo>
                  <a:lnTo>
                    <a:pt x="157932" y="30647"/>
                  </a:lnTo>
                  <a:lnTo>
                    <a:pt x="141168" y="48484"/>
                  </a:lnTo>
                  <a:lnTo>
                    <a:pt x="120451" y="54998"/>
                  </a:lnTo>
                  <a:lnTo>
                    <a:pt x="104398" y="69002"/>
                  </a:lnTo>
                  <a:lnTo>
                    <a:pt x="94937" y="70188"/>
                  </a:lnTo>
                  <a:lnTo>
                    <a:pt x="81791" y="45811"/>
                  </a:lnTo>
                  <a:lnTo>
                    <a:pt x="61962" y="44624"/>
                  </a:lnTo>
                  <a:lnTo>
                    <a:pt x="62902" y="41738"/>
                  </a:lnTo>
                  <a:lnTo>
                    <a:pt x="61404" y="37403"/>
                  </a:lnTo>
                  <a:lnTo>
                    <a:pt x="59094" y="38958"/>
                  </a:lnTo>
                  <a:lnTo>
                    <a:pt x="59636" y="36759"/>
                  </a:lnTo>
                  <a:lnTo>
                    <a:pt x="51622" y="35212"/>
                  </a:lnTo>
                  <a:lnTo>
                    <a:pt x="35208" y="34199"/>
                  </a:lnTo>
                  <a:lnTo>
                    <a:pt x="24205" y="37983"/>
                  </a:lnTo>
                  <a:lnTo>
                    <a:pt x="22182" y="38631"/>
                  </a:lnTo>
                  <a:lnTo>
                    <a:pt x="0" y="37326"/>
                  </a:lnTo>
                  <a:lnTo>
                    <a:pt x="2109" y="32082"/>
                  </a:lnTo>
                  <a:lnTo>
                    <a:pt x="6397" y="30707"/>
                  </a:lnTo>
                  <a:lnTo>
                    <a:pt x="8505" y="28099"/>
                  </a:lnTo>
                  <a:lnTo>
                    <a:pt x="12019" y="25215"/>
                  </a:lnTo>
                  <a:lnTo>
                    <a:pt x="15845" y="24740"/>
                  </a:lnTo>
                  <a:lnTo>
                    <a:pt x="20404" y="23808"/>
                  </a:lnTo>
                  <a:lnTo>
                    <a:pt x="25175" y="21870"/>
                  </a:lnTo>
                  <a:lnTo>
                    <a:pt x="27654" y="19764"/>
                  </a:lnTo>
                  <a:lnTo>
                    <a:pt x="31692" y="17951"/>
                  </a:lnTo>
                  <a:lnTo>
                    <a:pt x="32187" y="16146"/>
                  </a:lnTo>
                  <a:lnTo>
                    <a:pt x="37758" y="13009"/>
                  </a:lnTo>
                  <a:lnTo>
                    <a:pt x="38483" y="15262"/>
                  </a:lnTo>
                  <a:lnTo>
                    <a:pt x="46576" y="10917"/>
                  </a:lnTo>
                  <a:lnTo>
                    <a:pt x="49482" y="11556"/>
                  </a:lnTo>
                  <a:lnTo>
                    <a:pt x="53576" y="7532"/>
                  </a:lnTo>
                  <a:lnTo>
                    <a:pt x="57544" y="6638"/>
                  </a:lnTo>
                  <a:lnTo>
                    <a:pt x="58507" y="3086"/>
                  </a:lnTo>
                  <a:lnTo>
                    <a:pt x="59980" y="0"/>
                  </a:lnTo>
                  <a:lnTo>
                    <a:pt x="89536" y="2560"/>
                  </a:lnTo>
                  <a:lnTo>
                    <a:pt x="124864" y="4383"/>
                  </a:lnTo>
                  <a:lnTo>
                    <a:pt x="143724" y="5060"/>
                  </a:lnTo>
                  <a:lnTo>
                    <a:pt x="162831" y="5813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5" name="Polygon form 309"/>
            <p:cNvSpPr/>
            <p:nvPr/>
          </p:nvSpPr>
          <p:spPr>
            <a:xfrm>
              <a:off x="2460946" y="2988120"/>
              <a:ext cx="104099" cy="94534"/>
            </a:xfrm>
            <a:custGeom>
              <a:avLst/>
              <a:gdLst/>
              <a:ahLst/>
              <a:cxnLst/>
              <a:rect l="0" t="0" r="0" b="0"/>
              <a:pathLst>
                <a:path w="104099" h="94534">
                  <a:moveTo>
                    <a:pt x="40863" y="90826"/>
                  </a:moveTo>
                  <a:lnTo>
                    <a:pt x="37379" y="94136"/>
                  </a:lnTo>
                  <a:lnTo>
                    <a:pt x="32815" y="94534"/>
                  </a:lnTo>
                  <a:lnTo>
                    <a:pt x="30393" y="91989"/>
                  </a:lnTo>
                  <a:lnTo>
                    <a:pt x="30228" y="88443"/>
                  </a:lnTo>
                  <a:lnTo>
                    <a:pt x="26770" y="88684"/>
                  </a:lnTo>
                  <a:lnTo>
                    <a:pt x="22539" y="89844"/>
                  </a:lnTo>
                  <a:lnTo>
                    <a:pt x="19981" y="88250"/>
                  </a:lnTo>
                  <a:lnTo>
                    <a:pt x="15573" y="88719"/>
                  </a:lnTo>
                  <a:lnTo>
                    <a:pt x="13606" y="86567"/>
                  </a:lnTo>
                  <a:lnTo>
                    <a:pt x="10538" y="84608"/>
                  </a:lnTo>
                  <a:lnTo>
                    <a:pt x="7945" y="78758"/>
                  </a:lnTo>
                  <a:lnTo>
                    <a:pt x="5744" y="76202"/>
                  </a:lnTo>
                  <a:lnTo>
                    <a:pt x="0" y="75294"/>
                  </a:lnTo>
                  <a:lnTo>
                    <a:pt x="6509" y="58138"/>
                  </a:lnTo>
                  <a:lnTo>
                    <a:pt x="15847" y="34081"/>
                  </a:lnTo>
                  <a:lnTo>
                    <a:pt x="24675" y="11734"/>
                  </a:lnTo>
                  <a:lnTo>
                    <a:pt x="33487" y="12065"/>
                  </a:lnTo>
                  <a:lnTo>
                    <a:pt x="41262" y="12520"/>
                  </a:lnTo>
                  <a:lnTo>
                    <a:pt x="47796" y="12673"/>
                  </a:lnTo>
                  <a:lnTo>
                    <a:pt x="55991" y="6047"/>
                  </a:lnTo>
                  <a:lnTo>
                    <a:pt x="56084" y="6707"/>
                  </a:lnTo>
                  <a:lnTo>
                    <a:pt x="56527" y="9681"/>
                  </a:lnTo>
                  <a:lnTo>
                    <a:pt x="58553" y="11813"/>
                  </a:lnTo>
                  <a:lnTo>
                    <a:pt x="60822" y="13903"/>
                  </a:lnTo>
                  <a:lnTo>
                    <a:pt x="65111" y="14148"/>
                  </a:lnTo>
                  <a:lnTo>
                    <a:pt x="69961" y="11812"/>
                  </a:lnTo>
                  <a:lnTo>
                    <a:pt x="75095" y="9332"/>
                  </a:lnTo>
                  <a:lnTo>
                    <a:pt x="79667" y="7127"/>
                  </a:lnTo>
                  <a:lnTo>
                    <a:pt x="85104" y="4492"/>
                  </a:lnTo>
                  <a:lnTo>
                    <a:pt x="90021" y="2121"/>
                  </a:lnTo>
                  <a:lnTo>
                    <a:pt x="94641" y="1423"/>
                  </a:lnTo>
                  <a:lnTo>
                    <a:pt x="101027" y="466"/>
                  </a:lnTo>
                  <a:lnTo>
                    <a:pt x="104021" y="9"/>
                  </a:lnTo>
                  <a:lnTo>
                    <a:pt x="104099" y="0"/>
                  </a:lnTo>
                  <a:lnTo>
                    <a:pt x="104094" y="13"/>
                  </a:lnTo>
                  <a:lnTo>
                    <a:pt x="88526" y="41481"/>
                  </a:lnTo>
                  <a:lnTo>
                    <a:pt x="85681" y="42591"/>
                  </a:lnTo>
                  <a:lnTo>
                    <a:pt x="85268" y="45763"/>
                  </a:lnTo>
                  <a:lnTo>
                    <a:pt x="82401" y="51399"/>
                  </a:lnTo>
                  <a:lnTo>
                    <a:pt x="78295" y="57727"/>
                  </a:lnTo>
                  <a:lnTo>
                    <a:pt x="74702" y="62967"/>
                  </a:lnTo>
                  <a:lnTo>
                    <a:pt x="73497" y="65499"/>
                  </a:lnTo>
                  <a:lnTo>
                    <a:pt x="66760" y="70880"/>
                  </a:lnTo>
                  <a:lnTo>
                    <a:pt x="64325" y="71976"/>
                  </a:lnTo>
                  <a:lnTo>
                    <a:pt x="61730" y="72543"/>
                  </a:lnTo>
                  <a:lnTo>
                    <a:pt x="59817" y="71881"/>
                  </a:lnTo>
                  <a:lnTo>
                    <a:pt x="54423" y="75924"/>
                  </a:lnTo>
                  <a:lnTo>
                    <a:pt x="52126" y="80346"/>
                  </a:lnTo>
                  <a:lnTo>
                    <a:pt x="50729" y="82725"/>
                  </a:lnTo>
                  <a:lnTo>
                    <a:pt x="48830" y="83623"/>
                  </a:lnTo>
                  <a:lnTo>
                    <a:pt x="49587" y="80851"/>
                  </a:lnTo>
                  <a:lnTo>
                    <a:pt x="47439" y="80122"/>
                  </a:lnTo>
                  <a:lnTo>
                    <a:pt x="43078" y="85356"/>
                  </a:lnTo>
                  <a:lnTo>
                    <a:pt x="40863" y="90826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6" name="Polygon form 310"/>
            <p:cNvSpPr/>
            <p:nvPr/>
          </p:nvSpPr>
          <p:spPr>
            <a:xfrm>
              <a:off x="2328885" y="3121125"/>
              <a:ext cx="165448" cy="45009"/>
            </a:xfrm>
            <a:custGeom>
              <a:avLst/>
              <a:gdLst/>
              <a:ahLst/>
              <a:cxnLst/>
              <a:rect l="0" t="0" r="0" b="0"/>
              <a:pathLst>
                <a:path w="165448" h="45009">
                  <a:moveTo>
                    <a:pt x="165448" y="7683"/>
                  </a:moveTo>
                  <a:lnTo>
                    <a:pt x="163975" y="10769"/>
                  </a:lnTo>
                  <a:lnTo>
                    <a:pt x="163012" y="14321"/>
                  </a:lnTo>
                  <a:lnTo>
                    <a:pt x="159044" y="15215"/>
                  </a:lnTo>
                  <a:lnTo>
                    <a:pt x="154949" y="19239"/>
                  </a:lnTo>
                  <a:lnTo>
                    <a:pt x="152044" y="18600"/>
                  </a:lnTo>
                  <a:lnTo>
                    <a:pt x="143951" y="22945"/>
                  </a:lnTo>
                  <a:lnTo>
                    <a:pt x="143226" y="20692"/>
                  </a:lnTo>
                  <a:lnTo>
                    <a:pt x="137655" y="23829"/>
                  </a:lnTo>
                  <a:lnTo>
                    <a:pt x="137160" y="25634"/>
                  </a:lnTo>
                  <a:lnTo>
                    <a:pt x="133121" y="27447"/>
                  </a:lnTo>
                  <a:lnTo>
                    <a:pt x="130643" y="29553"/>
                  </a:lnTo>
                  <a:lnTo>
                    <a:pt x="125872" y="31491"/>
                  </a:lnTo>
                  <a:lnTo>
                    <a:pt x="121313" y="32423"/>
                  </a:lnTo>
                  <a:lnTo>
                    <a:pt x="117486" y="32898"/>
                  </a:lnTo>
                  <a:lnTo>
                    <a:pt x="113973" y="35782"/>
                  </a:lnTo>
                  <a:lnTo>
                    <a:pt x="111865" y="38390"/>
                  </a:lnTo>
                  <a:lnTo>
                    <a:pt x="107577" y="39765"/>
                  </a:lnTo>
                  <a:lnTo>
                    <a:pt x="105468" y="45009"/>
                  </a:lnTo>
                  <a:lnTo>
                    <a:pt x="95857" y="44778"/>
                  </a:lnTo>
                  <a:lnTo>
                    <a:pt x="82160" y="43852"/>
                  </a:lnTo>
                  <a:lnTo>
                    <a:pt x="59345" y="42336"/>
                  </a:lnTo>
                  <a:lnTo>
                    <a:pt x="36924" y="41140"/>
                  </a:lnTo>
                  <a:lnTo>
                    <a:pt x="17556" y="39550"/>
                  </a:lnTo>
                  <a:lnTo>
                    <a:pt x="0" y="38607"/>
                  </a:lnTo>
                  <a:lnTo>
                    <a:pt x="2848" y="36392"/>
                  </a:lnTo>
                  <a:lnTo>
                    <a:pt x="5184" y="29112"/>
                  </a:lnTo>
                  <a:lnTo>
                    <a:pt x="9151" y="25992"/>
                  </a:lnTo>
                  <a:lnTo>
                    <a:pt x="11301" y="21896"/>
                  </a:lnTo>
                  <a:lnTo>
                    <a:pt x="15271" y="19639"/>
                  </a:lnTo>
                  <a:lnTo>
                    <a:pt x="18321" y="16228"/>
                  </a:lnTo>
                  <a:lnTo>
                    <a:pt x="19249" y="14166"/>
                  </a:lnTo>
                  <a:lnTo>
                    <a:pt x="22808" y="8161"/>
                  </a:lnTo>
                  <a:lnTo>
                    <a:pt x="25162" y="4673"/>
                  </a:lnTo>
                  <a:lnTo>
                    <a:pt x="26493" y="2285"/>
                  </a:lnTo>
                  <a:lnTo>
                    <a:pt x="51641" y="3916"/>
                  </a:lnTo>
                  <a:lnTo>
                    <a:pt x="52981" y="0"/>
                  </a:lnTo>
                  <a:lnTo>
                    <a:pt x="56502" y="141"/>
                  </a:lnTo>
                  <a:lnTo>
                    <a:pt x="56668" y="1306"/>
                  </a:lnTo>
                  <a:lnTo>
                    <a:pt x="67959" y="1215"/>
                  </a:lnTo>
                  <a:lnTo>
                    <a:pt x="77427" y="1864"/>
                  </a:lnTo>
                  <a:lnTo>
                    <a:pt x="87697" y="2621"/>
                  </a:lnTo>
                  <a:lnTo>
                    <a:pt x="97594" y="3860"/>
                  </a:lnTo>
                  <a:lnTo>
                    <a:pt x="102788" y="3829"/>
                  </a:lnTo>
                  <a:lnTo>
                    <a:pt x="118007" y="5715"/>
                  </a:lnTo>
                  <a:lnTo>
                    <a:pt x="130260" y="5525"/>
                  </a:lnTo>
                  <a:lnTo>
                    <a:pt x="156306" y="7715"/>
                  </a:lnTo>
                  <a:lnTo>
                    <a:pt x="165448" y="7683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7" name="Polygon form 311"/>
            <p:cNvSpPr/>
            <p:nvPr/>
          </p:nvSpPr>
          <p:spPr>
            <a:xfrm>
              <a:off x="2459145" y="3062059"/>
              <a:ext cx="140892" cy="72562"/>
            </a:xfrm>
            <a:custGeom>
              <a:avLst/>
              <a:gdLst/>
              <a:ahLst/>
              <a:cxnLst/>
              <a:rect l="0" t="0" r="0" b="0"/>
              <a:pathLst>
                <a:path w="140892" h="72562">
                  <a:moveTo>
                    <a:pt x="117223" y="0"/>
                  </a:moveTo>
                  <a:lnTo>
                    <a:pt x="123856" y="7134"/>
                  </a:lnTo>
                  <a:lnTo>
                    <a:pt x="127382" y="2600"/>
                  </a:lnTo>
                  <a:lnTo>
                    <a:pt x="129657" y="3564"/>
                  </a:lnTo>
                  <a:lnTo>
                    <a:pt x="131349" y="5533"/>
                  </a:lnTo>
                  <a:lnTo>
                    <a:pt x="129173" y="8118"/>
                  </a:lnTo>
                  <a:lnTo>
                    <a:pt x="132364" y="9790"/>
                  </a:lnTo>
                  <a:lnTo>
                    <a:pt x="134702" y="12705"/>
                  </a:lnTo>
                  <a:lnTo>
                    <a:pt x="135453" y="14891"/>
                  </a:lnTo>
                  <a:lnTo>
                    <a:pt x="134891" y="16335"/>
                  </a:lnTo>
                  <a:lnTo>
                    <a:pt x="133916" y="18316"/>
                  </a:lnTo>
                  <a:lnTo>
                    <a:pt x="130162" y="20492"/>
                  </a:lnTo>
                  <a:lnTo>
                    <a:pt x="126357" y="25891"/>
                  </a:lnTo>
                  <a:lnTo>
                    <a:pt x="128248" y="27350"/>
                  </a:lnTo>
                  <a:lnTo>
                    <a:pt x="131451" y="26419"/>
                  </a:lnTo>
                  <a:lnTo>
                    <a:pt x="131340" y="29942"/>
                  </a:lnTo>
                  <a:lnTo>
                    <a:pt x="140892" y="38466"/>
                  </a:lnTo>
                  <a:lnTo>
                    <a:pt x="134258" y="61987"/>
                  </a:lnTo>
                  <a:lnTo>
                    <a:pt x="138817" y="63931"/>
                  </a:lnTo>
                  <a:lnTo>
                    <a:pt x="138039" y="72562"/>
                  </a:lnTo>
                  <a:lnTo>
                    <a:pt x="118932" y="71809"/>
                  </a:lnTo>
                  <a:lnTo>
                    <a:pt x="100072" y="71132"/>
                  </a:lnTo>
                  <a:lnTo>
                    <a:pt x="64744" y="69309"/>
                  </a:lnTo>
                  <a:lnTo>
                    <a:pt x="35188" y="66749"/>
                  </a:lnTo>
                  <a:lnTo>
                    <a:pt x="26047" y="66781"/>
                  </a:lnTo>
                  <a:lnTo>
                    <a:pt x="0" y="64591"/>
                  </a:lnTo>
                  <a:lnTo>
                    <a:pt x="5587" y="63450"/>
                  </a:lnTo>
                  <a:lnTo>
                    <a:pt x="9747" y="62103"/>
                  </a:lnTo>
                  <a:lnTo>
                    <a:pt x="12144" y="59769"/>
                  </a:lnTo>
                  <a:lnTo>
                    <a:pt x="17977" y="57066"/>
                  </a:lnTo>
                  <a:lnTo>
                    <a:pt x="20739" y="54552"/>
                  </a:lnTo>
                  <a:lnTo>
                    <a:pt x="21849" y="52568"/>
                  </a:lnTo>
                  <a:lnTo>
                    <a:pt x="28340" y="49954"/>
                  </a:lnTo>
                  <a:lnTo>
                    <a:pt x="37898" y="42938"/>
                  </a:lnTo>
                  <a:lnTo>
                    <a:pt x="37252" y="47186"/>
                  </a:lnTo>
                  <a:lnTo>
                    <a:pt x="38483" y="49529"/>
                  </a:lnTo>
                  <a:lnTo>
                    <a:pt x="40492" y="51659"/>
                  </a:lnTo>
                  <a:lnTo>
                    <a:pt x="47059" y="48954"/>
                  </a:lnTo>
                  <a:lnTo>
                    <a:pt x="48595" y="50805"/>
                  </a:lnTo>
                  <a:lnTo>
                    <a:pt x="55869" y="49068"/>
                  </a:lnTo>
                  <a:lnTo>
                    <a:pt x="56990" y="46874"/>
                  </a:lnTo>
                  <a:lnTo>
                    <a:pt x="58695" y="47853"/>
                  </a:lnTo>
                  <a:lnTo>
                    <a:pt x="61481" y="46156"/>
                  </a:lnTo>
                  <a:lnTo>
                    <a:pt x="63817" y="46634"/>
                  </a:lnTo>
                  <a:lnTo>
                    <a:pt x="67252" y="44863"/>
                  </a:lnTo>
                  <a:lnTo>
                    <a:pt x="68389" y="42618"/>
                  </a:lnTo>
                  <a:lnTo>
                    <a:pt x="69071" y="39697"/>
                  </a:lnTo>
                  <a:lnTo>
                    <a:pt x="72891" y="35538"/>
                  </a:lnTo>
                  <a:lnTo>
                    <a:pt x="77372" y="32479"/>
                  </a:lnTo>
                  <a:lnTo>
                    <a:pt x="79467" y="28873"/>
                  </a:lnTo>
                  <a:lnTo>
                    <a:pt x="83962" y="24633"/>
                  </a:lnTo>
                  <a:lnTo>
                    <a:pt x="87466" y="19344"/>
                  </a:lnTo>
                  <a:lnTo>
                    <a:pt x="89143" y="21372"/>
                  </a:lnTo>
                  <a:lnTo>
                    <a:pt x="91152" y="23269"/>
                  </a:lnTo>
                  <a:lnTo>
                    <a:pt x="93988" y="22443"/>
                  </a:lnTo>
                  <a:lnTo>
                    <a:pt x="95592" y="20237"/>
                  </a:lnTo>
                  <a:lnTo>
                    <a:pt x="98355" y="17254"/>
                  </a:lnTo>
                  <a:lnTo>
                    <a:pt x="101488" y="13852"/>
                  </a:lnTo>
                  <a:lnTo>
                    <a:pt x="102405" y="14947"/>
                  </a:lnTo>
                  <a:lnTo>
                    <a:pt x="106079" y="11892"/>
                  </a:lnTo>
                  <a:lnTo>
                    <a:pt x="110596" y="8840"/>
                  </a:lnTo>
                  <a:lnTo>
                    <a:pt x="113603" y="6496"/>
                  </a:lnTo>
                  <a:lnTo>
                    <a:pt x="117223" y="0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8" name="Polygon form 312"/>
            <p:cNvSpPr/>
            <p:nvPr/>
          </p:nvSpPr>
          <p:spPr>
            <a:xfrm>
              <a:off x="2599662" y="3098895"/>
              <a:ext cx="17416" cy="19231"/>
            </a:xfrm>
            <a:custGeom>
              <a:avLst/>
              <a:gdLst/>
              <a:ahLst/>
              <a:cxnLst/>
              <a:rect l="0" t="0" r="0" b="0"/>
              <a:pathLst>
                <a:path w="17416" h="19231">
                  <a:moveTo>
                    <a:pt x="17416" y="0"/>
                  </a:moveTo>
                  <a:lnTo>
                    <a:pt x="1306" y="19231"/>
                  </a:lnTo>
                  <a:lnTo>
                    <a:pt x="0" y="18176"/>
                  </a:lnTo>
                  <a:lnTo>
                    <a:pt x="10735" y="1644"/>
                  </a:lnTo>
                  <a:lnTo>
                    <a:pt x="13204" y="185"/>
                  </a:lnTo>
                  <a:lnTo>
                    <a:pt x="17416" y="0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9" name="Polygon form 313"/>
            <p:cNvSpPr/>
            <p:nvPr/>
          </p:nvSpPr>
          <p:spPr>
            <a:xfrm>
              <a:off x="1947474" y="2777148"/>
              <a:ext cx="133656" cy="182930"/>
            </a:xfrm>
            <a:custGeom>
              <a:avLst/>
              <a:gdLst/>
              <a:ahLst/>
              <a:cxnLst/>
              <a:rect l="0" t="0" r="0" b="0"/>
              <a:pathLst>
                <a:path w="133656" h="182930">
                  <a:moveTo>
                    <a:pt x="133656" y="120839"/>
                  </a:moveTo>
                  <a:lnTo>
                    <a:pt x="99139" y="182930"/>
                  </a:lnTo>
                  <a:lnTo>
                    <a:pt x="49460" y="178827"/>
                  </a:lnTo>
                  <a:lnTo>
                    <a:pt x="0" y="174168"/>
                  </a:lnTo>
                  <a:lnTo>
                    <a:pt x="26547" y="129119"/>
                  </a:lnTo>
                  <a:lnTo>
                    <a:pt x="32228" y="122149"/>
                  </a:lnTo>
                  <a:lnTo>
                    <a:pt x="32880" y="118770"/>
                  </a:lnTo>
                  <a:lnTo>
                    <a:pt x="30882" y="116787"/>
                  </a:lnTo>
                  <a:lnTo>
                    <a:pt x="33344" y="112798"/>
                  </a:lnTo>
                  <a:lnTo>
                    <a:pt x="39077" y="107352"/>
                  </a:lnTo>
                  <a:lnTo>
                    <a:pt x="45573" y="102752"/>
                  </a:lnTo>
                  <a:lnTo>
                    <a:pt x="52828" y="94931"/>
                  </a:lnTo>
                  <a:lnTo>
                    <a:pt x="58962" y="88725"/>
                  </a:lnTo>
                  <a:lnTo>
                    <a:pt x="62596" y="85644"/>
                  </a:lnTo>
                  <a:lnTo>
                    <a:pt x="64103" y="81783"/>
                  </a:lnTo>
                  <a:lnTo>
                    <a:pt x="62689" y="79508"/>
                  </a:lnTo>
                  <a:lnTo>
                    <a:pt x="61950" y="74349"/>
                  </a:lnTo>
                  <a:lnTo>
                    <a:pt x="64888" y="69946"/>
                  </a:lnTo>
                  <a:lnTo>
                    <a:pt x="65848" y="66018"/>
                  </a:lnTo>
                  <a:lnTo>
                    <a:pt x="87850" y="31479"/>
                  </a:lnTo>
                  <a:lnTo>
                    <a:pt x="108971" y="0"/>
                  </a:lnTo>
                  <a:lnTo>
                    <a:pt x="124165" y="1539"/>
                  </a:lnTo>
                  <a:lnTo>
                    <a:pt x="108114" y="27536"/>
                  </a:lnTo>
                  <a:lnTo>
                    <a:pt x="107929" y="34510"/>
                  </a:lnTo>
                  <a:lnTo>
                    <a:pt x="105022" y="38955"/>
                  </a:lnTo>
                  <a:lnTo>
                    <a:pt x="105378" y="43196"/>
                  </a:lnTo>
                  <a:lnTo>
                    <a:pt x="107498" y="45899"/>
                  </a:lnTo>
                  <a:lnTo>
                    <a:pt x="107664" y="49994"/>
                  </a:lnTo>
                  <a:lnTo>
                    <a:pt x="107191" y="58076"/>
                  </a:lnTo>
                  <a:lnTo>
                    <a:pt x="109008" y="62065"/>
                  </a:lnTo>
                  <a:lnTo>
                    <a:pt x="113638" y="62764"/>
                  </a:lnTo>
                  <a:lnTo>
                    <a:pt x="108458" y="68091"/>
                  </a:lnTo>
                  <a:lnTo>
                    <a:pt x="102845" y="74464"/>
                  </a:lnTo>
                  <a:lnTo>
                    <a:pt x="100240" y="80976"/>
                  </a:lnTo>
                  <a:lnTo>
                    <a:pt x="97391" y="82401"/>
                  </a:lnTo>
                  <a:lnTo>
                    <a:pt x="93645" y="88780"/>
                  </a:lnTo>
                  <a:lnTo>
                    <a:pt x="95005" y="91512"/>
                  </a:lnTo>
                  <a:lnTo>
                    <a:pt x="99976" y="88854"/>
                  </a:lnTo>
                  <a:lnTo>
                    <a:pt x="103749" y="85512"/>
                  </a:lnTo>
                  <a:lnTo>
                    <a:pt x="105281" y="86380"/>
                  </a:lnTo>
                  <a:lnTo>
                    <a:pt x="105118" y="89980"/>
                  </a:lnTo>
                  <a:lnTo>
                    <a:pt x="102208" y="98006"/>
                  </a:lnTo>
                  <a:lnTo>
                    <a:pt x="103200" y="101379"/>
                  </a:lnTo>
                  <a:lnTo>
                    <a:pt x="100345" y="107980"/>
                  </a:lnTo>
                  <a:lnTo>
                    <a:pt x="100250" y="109889"/>
                  </a:lnTo>
                  <a:lnTo>
                    <a:pt x="103189" y="110801"/>
                  </a:lnTo>
                  <a:lnTo>
                    <a:pt x="103040" y="114608"/>
                  </a:lnTo>
                  <a:lnTo>
                    <a:pt x="102127" y="121345"/>
                  </a:lnTo>
                  <a:lnTo>
                    <a:pt x="107143" y="118165"/>
                  </a:lnTo>
                  <a:lnTo>
                    <a:pt x="111934" y="119559"/>
                  </a:lnTo>
                  <a:lnTo>
                    <a:pt x="113791" y="117147"/>
                  </a:lnTo>
                  <a:lnTo>
                    <a:pt x="122061" y="119533"/>
                  </a:lnTo>
                  <a:lnTo>
                    <a:pt x="126250" y="119066"/>
                  </a:lnTo>
                  <a:lnTo>
                    <a:pt x="131423" y="114336"/>
                  </a:lnTo>
                  <a:lnTo>
                    <a:pt x="132786" y="115179"/>
                  </a:lnTo>
                  <a:lnTo>
                    <a:pt x="132352" y="118812"/>
                  </a:lnTo>
                  <a:lnTo>
                    <a:pt x="133336" y="120340"/>
                  </a:lnTo>
                  <a:lnTo>
                    <a:pt x="133656" y="12083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0" name="Polygon form 314"/>
            <p:cNvSpPr/>
            <p:nvPr/>
          </p:nvSpPr>
          <p:spPr>
            <a:xfrm>
              <a:off x="2384569" y="2854893"/>
              <a:ext cx="113335" cy="122544"/>
            </a:xfrm>
            <a:custGeom>
              <a:avLst/>
              <a:gdLst/>
              <a:ahLst/>
              <a:cxnLst/>
              <a:rect l="0" t="0" r="0" b="0"/>
              <a:pathLst>
                <a:path w="113335" h="122544">
                  <a:moveTo>
                    <a:pt x="110796" y="53417"/>
                  </a:moveTo>
                  <a:lnTo>
                    <a:pt x="113335" y="56017"/>
                  </a:lnTo>
                  <a:lnTo>
                    <a:pt x="110036" y="58172"/>
                  </a:lnTo>
                  <a:lnTo>
                    <a:pt x="106804" y="60279"/>
                  </a:lnTo>
                  <a:lnTo>
                    <a:pt x="101700" y="64888"/>
                  </a:lnTo>
                  <a:lnTo>
                    <a:pt x="97137" y="71048"/>
                  </a:lnTo>
                  <a:lnTo>
                    <a:pt x="93044" y="76597"/>
                  </a:lnTo>
                  <a:lnTo>
                    <a:pt x="88229" y="83133"/>
                  </a:lnTo>
                  <a:lnTo>
                    <a:pt x="85223" y="88032"/>
                  </a:lnTo>
                  <a:lnTo>
                    <a:pt x="81759" y="93694"/>
                  </a:lnTo>
                  <a:lnTo>
                    <a:pt x="80783" y="95830"/>
                  </a:lnTo>
                  <a:lnTo>
                    <a:pt x="78025" y="101845"/>
                  </a:lnTo>
                  <a:lnTo>
                    <a:pt x="75605" y="109198"/>
                  </a:lnTo>
                  <a:lnTo>
                    <a:pt x="73596" y="115357"/>
                  </a:lnTo>
                  <a:lnTo>
                    <a:pt x="71279" y="122544"/>
                  </a:lnTo>
                  <a:lnTo>
                    <a:pt x="63678" y="122003"/>
                  </a:lnTo>
                  <a:lnTo>
                    <a:pt x="58326" y="121628"/>
                  </a:lnTo>
                  <a:lnTo>
                    <a:pt x="58299" y="121693"/>
                  </a:lnTo>
                  <a:lnTo>
                    <a:pt x="45360" y="120648"/>
                  </a:lnTo>
                  <a:lnTo>
                    <a:pt x="27732" y="119467"/>
                  </a:lnTo>
                  <a:lnTo>
                    <a:pt x="10481" y="118347"/>
                  </a:lnTo>
                  <a:lnTo>
                    <a:pt x="10492" y="114458"/>
                  </a:lnTo>
                  <a:lnTo>
                    <a:pt x="6029" y="111726"/>
                  </a:lnTo>
                  <a:lnTo>
                    <a:pt x="6680" y="107729"/>
                  </a:lnTo>
                  <a:lnTo>
                    <a:pt x="6977" y="105474"/>
                  </a:lnTo>
                  <a:lnTo>
                    <a:pt x="9242" y="100278"/>
                  </a:lnTo>
                  <a:lnTo>
                    <a:pt x="11581" y="98508"/>
                  </a:lnTo>
                  <a:lnTo>
                    <a:pt x="11161" y="94440"/>
                  </a:lnTo>
                  <a:lnTo>
                    <a:pt x="11529" y="93078"/>
                  </a:lnTo>
                  <a:lnTo>
                    <a:pt x="12346" y="90264"/>
                  </a:lnTo>
                  <a:lnTo>
                    <a:pt x="15004" y="84317"/>
                  </a:lnTo>
                  <a:lnTo>
                    <a:pt x="15395" y="82243"/>
                  </a:lnTo>
                  <a:lnTo>
                    <a:pt x="11435" y="78202"/>
                  </a:lnTo>
                  <a:lnTo>
                    <a:pt x="9204" y="73671"/>
                  </a:lnTo>
                  <a:lnTo>
                    <a:pt x="9266" y="70940"/>
                  </a:lnTo>
                  <a:lnTo>
                    <a:pt x="8183" y="69140"/>
                  </a:lnTo>
                  <a:lnTo>
                    <a:pt x="4464" y="65256"/>
                  </a:lnTo>
                  <a:lnTo>
                    <a:pt x="2585" y="64895"/>
                  </a:lnTo>
                  <a:lnTo>
                    <a:pt x="0" y="59819"/>
                  </a:lnTo>
                  <a:lnTo>
                    <a:pt x="3089" y="54426"/>
                  </a:lnTo>
                  <a:lnTo>
                    <a:pt x="6313" y="47749"/>
                  </a:lnTo>
                  <a:lnTo>
                    <a:pt x="10559" y="41646"/>
                  </a:lnTo>
                  <a:lnTo>
                    <a:pt x="9342" y="36786"/>
                  </a:lnTo>
                  <a:lnTo>
                    <a:pt x="13902" y="32421"/>
                  </a:lnTo>
                  <a:lnTo>
                    <a:pt x="18551" y="30314"/>
                  </a:lnTo>
                  <a:lnTo>
                    <a:pt x="23931" y="27883"/>
                  </a:lnTo>
                  <a:lnTo>
                    <a:pt x="24438" y="27946"/>
                  </a:lnTo>
                  <a:lnTo>
                    <a:pt x="31074" y="14143"/>
                  </a:lnTo>
                  <a:lnTo>
                    <a:pt x="36035" y="13086"/>
                  </a:lnTo>
                  <a:lnTo>
                    <a:pt x="37021" y="12700"/>
                  </a:lnTo>
                  <a:lnTo>
                    <a:pt x="39629" y="11649"/>
                  </a:lnTo>
                  <a:lnTo>
                    <a:pt x="42253" y="10585"/>
                  </a:lnTo>
                  <a:lnTo>
                    <a:pt x="44868" y="9535"/>
                  </a:lnTo>
                  <a:lnTo>
                    <a:pt x="47475" y="8483"/>
                  </a:lnTo>
                  <a:lnTo>
                    <a:pt x="51958" y="6356"/>
                  </a:lnTo>
                  <a:lnTo>
                    <a:pt x="56433" y="4242"/>
                  </a:lnTo>
                  <a:lnTo>
                    <a:pt x="60897" y="2127"/>
                  </a:lnTo>
                  <a:lnTo>
                    <a:pt x="65373" y="0"/>
                  </a:lnTo>
                  <a:lnTo>
                    <a:pt x="68133" y="330"/>
                  </a:lnTo>
                  <a:lnTo>
                    <a:pt x="70887" y="674"/>
                  </a:lnTo>
                  <a:lnTo>
                    <a:pt x="73648" y="1003"/>
                  </a:lnTo>
                  <a:lnTo>
                    <a:pt x="76404" y="1346"/>
                  </a:lnTo>
                  <a:lnTo>
                    <a:pt x="74425" y="3422"/>
                  </a:lnTo>
                  <a:lnTo>
                    <a:pt x="72448" y="5512"/>
                  </a:lnTo>
                  <a:lnTo>
                    <a:pt x="70473" y="7603"/>
                  </a:lnTo>
                  <a:lnTo>
                    <a:pt x="68490" y="9692"/>
                  </a:lnTo>
                  <a:lnTo>
                    <a:pt x="66516" y="11784"/>
                  </a:lnTo>
                  <a:lnTo>
                    <a:pt x="64541" y="13862"/>
                  </a:lnTo>
                  <a:lnTo>
                    <a:pt x="62568" y="15954"/>
                  </a:lnTo>
                  <a:lnTo>
                    <a:pt x="61189" y="17416"/>
                  </a:lnTo>
                  <a:lnTo>
                    <a:pt x="60610" y="18074"/>
                  </a:lnTo>
                  <a:lnTo>
                    <a:pt x="60740" y="18284"/>
                  </a:lnTo>
                  <a:lnTo>
                    <a:pt x="61997" y="17849"/>
                  </a:lnTo>
                  <a:lnTo>
                    <a:pt x="61976" y="17928"/>
                  </a:lnTo>
                  <a:lnTo>
                    <a:pt x="64153" y="18914"/>
                  </a:lnTo>
                  <a:lnTo>
                    <a:pt x="63338" y="23424"/>
                  </a:lnTo>
                  <a:lnTo>
                    <a:pt x="75581" y="28808"/>
                  </a:lnTo>
                  <a:lnTo>
                    <a:pt x="82971" y="33874"/>
                  </a:lnTo>
                  <a:lnTo>
                    <a:pt x="87598" y="34227"/>
                  </a:lnTo>
                  <a:lnTo>
                    <a:pt x="90654" y="34755"/>
                  </a:lnTo>
                  <a:lnTo>
                    <a:pt x="89684" y="38858"/>
                  </a:lnTo>
                  <a:lnTo>
                    <a:pt x="92860" y="40680"/>
                  </a:lnTo>
                  <a:lnTo>
                    <a:pt x="92734" y="44223"/>
                  </a:lnTo>
                  <a:lnTo>
                    <a:pt x="90823" y="46133"/>
                  </a:lnTo>
                  <a:lnTo>
                    <a:pt x="88245" y="50077"/>
                  </a:lnTo>
                  <a:lnTo>
                    <a:pt x="91785" y="50538"/>
                  </a:lnTo>
                  <a:lnTo>
                    <a:pt x="88762" y="54413"/>
                  </a:lnTo>
                  <a:lnTo>
                    <a:pt x="89659" y="57460"/>
                  </a:lnTo>
                  <a:lnTo>
                    <a:pt x="89694" y="57423"/>
                  </a:lnTo>
                  <a:lnTo>
                    <a:pt x="91770" y="58631"/>
                  </a:lnTo>
                  <a:lnTo>
                    <a:pt x="93712" y="55824"/>
                  </a:lnTo>
                  <a:lnTo>
                    <a:pt x="97788" y="53412"/>
                  </a:lnTo>
                  <a:lnTo>
                    <a:pt x="101730" y="49559"/>
                  </a:lnTo>
                  <a:lnTo>
                    <a:pt x="104593" y="49747"/>
                  </a:lnTo>
                  <a:lnTo>
                    <a:pt x="107376" y="49929"/>
                  </a:lnTo>
                  <a:lnTo>
                    <a:pt x="110796" y="53417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1" name="Polygon form 315"/>
            <p:cNvSpPr/>
            <p:nvPr/>
          </p:nvSpPr>
          <p:spPr>
            <a:xfrm>
              <a:off x="2491286" y="3029601"/>
              <a:ext cx="95241" cy="84117"/>
            </a:xfrm>
            <a:custGeom>
              <a:avLst/>
              <a:gdLst/>
              <a:ahLst/>
              <a:cxnLst/>
              <a:rect l="0" t="0" r="0" b="0"/>
              <a:pathLst>
                <a:path w="95241" h="84117">
                  <a:moveTo>
                    <a:pt x="95241" y="35058"/>
                  </a:moveTo>
                  <a:lnTo>
                    <a:pt x="91714" y="39592"/>
                  </a:lnTo>
                  <a:lnTo>
                    <a:pt x="85081" y="32458"/>
                  </a:lnTo>
                  <a:lnTo>
                    <a:pt x="81462" y="38954"/>
                  </a:lnTo>
                  <a:lnTo>
                    <a:pt x="78454" y="41298"/>
                  </a:lnTo>
                  <a:lnTo>
                    <a:pt x="73937" y="44350"/>
                  </a:lnTo>
                  <a:lnTo>
                    <a:pt x="70264" y="47405"/>
                  </a:lnTo>
                  <a:lnTo>
                    <a:pt x="69346" y="46309"/>
                  </a:lnTo>
                  <a:lnTo>
                    <a:pt x="66213" y="49712"/>
                  </a:lnTo>
                  <a:lnTo>
                    <a:pt x="63450" y="52695"/>
                  </a:lnTo>
                  <a:lnTo>
                    <a:pt x="61846" y="54901"/>
                  </a:lnTo>
                  <a:lnTo>
                    <a:pt x="59010" y="55727"/>
                  </a:lnTo>
                  <a:lnTo>
                    <a:pt x="57002" y="53830"/>
                  </a:lnTo>
                  <a:lnTo>
                    <a:pt x="55324" y="51802"/>
                  </a:lnTo>
                  <a:lnTo>
                    <a:pt x="51820" y="57090"/>
                  </a:lnTo>
                  <a:lnTo>
                    <a:pt x="47326" y="61331"/>
                  </a:lnTo>
                  <a:lnTo>
                    <a:pt x="45231" y="64937"/>
                  </a:lnTo>
                  <a:lnTo>
                    <a:pt x="40749" y="67996"/>
                  </a:lnTo>
                  <a:lnTo>
                    <a:pt x="36930" y="72155"/>
                  </a:lnTo>
                  <a:lnTo>
                    <a:pt x="36247" y="75076"/>
                  </a:lnTo>
                  <a:lnTo>
                    <a:pt x="35110" y="77321"/>
                  </a:lnTo>
                  <a:lnTo>
                    <a:pt x="31675" y="79091"/>
                  </a:lnTo>
                  <a:lnTo>
                    <a:pt x="29339" y="78614"/>
                  </a:lnTo>
                  <a:lnTo>
                    <a:pt x="26553" y="80311"/>
                  </a:lnTo>
                  <a:lnTo>
                    <a:pt x="24849" y="79332"/>
                  </a:lnTo>
                  <a:lnTo>
                    <a:pt x="23727" y="81526"/>
                  </a:lnTo>
                  <a:lnTo>
                    <a:pt x="16453" y="83263"/>
                  </a:lnTo>
                  <a:lnTo>
                    <a:pt x="14918" y="81412"/>
                  </a:lnTo>
                  <a:lnTo>
                    <a:pt x="8350" y="84117"/>
                  </a:lnTo>
                  <a:lnTo>
                    <a:pt x="6341" y="81987"/>
                  </a:lnTo>
                  <a:lnTo>
                    <a:pt x="5111" y="79644"/>
                  </a:lnTo>
                  <a:lnTo>
                    <a:pt x="5756" y="75396"/>
                  </a:lnTo>
                  <a:lnTo>
                    <a:pt x="2484" y="74760"/>
                  </a:lnTo>
                  <a:lnTo>
                    <a:pt x="1751" y="71667"/>
                  </a:lnTo>
                  <a:lnTo>
                    <a:pt x="289" y="68322"/>
                  </a:lnTo>
                  <a:lnTo>
                    <a:pt x="744" y="64517"/>
                  </a:lnTo>
                  <a:lnTo>
                    <a:pt x="0" y="60541"/>
                  </a:lnTo>
                  <a:lnTo>
                    <a:pt x="1979" y="55428"/>
                  </a:lnTo>
                  <a:lnTo>
                    <a:pt x="2475" y="53053"/>
                  </a:lnTo>
                  <a:lnTo>
                    <a:pt x="7039" y="52655"/>
                  </a:lnTo>
                  <a:lnTo>
                    <a:pt x="10523" y="49346"/>
                  </a:lnTo>
                  <a:lnTo>
                    <a:pt x="12738" y="43876"/>
                  </a:lnTo>
                  <a:lnTo>
                    <a:pt x="17099" y="38641"/>
                  </a:lnTo>
                  <a:lnTo>
                    <a:pt x="19247" y="39370"/>
                  </a:lnTo>
                  <a:lnTo>
                    <a:pt x="18490" y="42143"/>
                  </a:lnTo>
                  <a:lnTo>
                    <a:pt x="20389" y="41244"/>
                  </a:lnTo>
                  <a:lnTo>
                    <a:pt x="21786" y="38865"/>
                  </a:lnTo>
                  <a:lnTo>
                    <a:pt x="24083" y="34443"/>
                  </a:lnTo>
                  <a:lnTo>
                    <a:pt x="29477" y="30400"/>
                  </a:lnTo>
                  <a:lnTo>
                    <a:pt x="31390" y="31062"/>
                  </a:lnTo>
                  <a:lnTo>
                    <a:pt x="33985" y="30495"/>
                  </a:lnTo>
                  <a:lnTo>
                    <a:pt x="36420" y="29399"/>
                  </a:lnTo>
                  <a:lnTo>
                    <a:pt x="43157" y="24018"/>
                  </a:lnTo>
                  <a:lnTo>
                    <a:pt x="44362" y="21486"/>
                  </a:lnTo>
                  <a:lnTo>
                    <a:pt x="47955" y="16247"/>
                  </a:lnTo>
                  <a:lnTo>
                    <a:pt x="52061" y="9918"/>
                  </a:lnTo>
                  <a:lnTo>
                    <a:pt x="54928" y="4282"/>
                  </a:lnTo>
                  <a:lnTo>
                    <a:pt x="55341" y="1110"/>
                  </a:lnTo>
                  <a:lnTo>
                    <a:pt x="58186" y="0"/>
                  </a:lnTo>
                  <a:lnTo>
                    <a:pt x="49993" y="22705"/>
                  </a:lnTo>
                  <a:lnTo>
                    <a:pt x="68084" y="23660"/>
                  </a:lnTo>
                  <a:lnTo>
                    <a:pt x="63569" y="36175"/>
                  </a:lnTo>
                  <a:lnTo>
                    <a:pt x="67009" y="34107"/>
                  </a:lnTo>
                  <a:lnTo>
                    <a:pt x="70983" y="31414"/>
                  </a:lnTo>
                  <a:lnTo>
                    <a:pt x="74769" y="30613"/>
                  </a:lnTo>
                  <a:lnTo>
                    <a:pt x="77995" y="28149"/>
                  </a:lnTo>
                  <a:lnTo>
                    <a:pt x="82792" y="29406"/>
                  </a:lnTo>
                  <a:lnTo>
                    <a:pt x="85320" y="27676"/>
                  </a:lnTo>
                  <a:lnTo>
                    <a:pt x="89315" y="25982"/>
                  </a:lnTo>
                  <a:lnTo>
                    <a:pt x="94020" y="28214"/>
                  </a:lnTo>
                  <a:lnTo>
                    <a:pt x="94935" y="31844"/>
                  </a:lnTo>
                  <a:lnTo>
                    <a:pt x="95241" y="3505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2" name="Polygon form 316"/>
            <p:cNvSpPr/>
            <p:nvPr/>
          </p:nvSpPr>
          <p:spPr>
            <a:xfrm>
              <a:off x="2614561" y="3053555"/>
              <a:ext cx="16262" cy="34932"/>
            </a:xfrm>
            <a:custGeom>
              <a:avLst/>
              <a:gdLst/>
              <a:ahLst/>
              <a:cxnLst/>
              <a:rect l="0" t="0" r="0" b="0"/>
              <a:pathLst>
                <a:path w="16262" h="34932">
                  <a:moveTo>
                    <a:pt x="10990" y="22110"/>
                  </a:moveTo>
                  <a:lnTo>
                    <a:pt x="13917" y="26701"/>
                  </a:lnTo>
                  <a:lnTo>
                    <a:pt x="11698" y="34932"/>
                  </a:lnTo>
                  <a:lnTo>
                    <a:pt x="0" y="34360"/>
                  </a:lnTo>
                  <a:lnTo>
                    <a:pt x="9019" y="2905"/>
                  </a:lnTo>
                  <a:lnTo>
                    <a:pt x="11004" y="1030"/>
                  </a:lnTo>
                  <a:lnTo>
                    <a:pt x="12939" y="0"/>
                  </a:lnTo>
                  <a:lnTo>
                    <a:pt x="16262" y="1461"/>
                  </a:lnTo>
                  <a:lnTo>
                    <a:pt x="12818" y="3901"/>
                  </a:lnTo>
                  <a:lnTo>
                    <a:pt x="11705" y="8665"/>
                  </a:lnTo>
                  <a:lnTo>
                    <a:pt x="10990" y="2211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3" name="Polygon form 317"/>
            <p:cNvSpPr/>
            <p:nvPr/>
          </p:nvSpPr>
          <p:spPr>
            <a:xfrm>
              <a:off x="2593847" y="3073647"/>
              <a:ext cx="3184" cy="4748"/>
            </a:xfrm>
            <a:custGeom>
              <a:avLst/>
              <a:gdLst/>
              <a:ahLst/>
              <a:cxnLst/>
              <a:rect l="0" t="0" r="0" b="0"/>
              <a:pathLst>
                <a:path w="3184" h="4748">
                  <a:moveTo>
                    <a:pt x="3184" y="2667"/>
                  </a:moveTo>
                  <a:lnTo>
                    <a:pt x="189" y="4748"/>
                  </a:lnTo>
                  <a:lnTo>
                    <a:pt x="752" y="3303"/>
                  </a:lnTo>
                  <a:lnTo>
                    <a:pt x="0" y="1117"/>
                  </a:lnTo>
                  <a:lnTo>
                    <a:pt x="1811" y="0"/>
                  </a:lnTo>
                  <a:lnTo>
                    <a:pt x="3184" y="2667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4" name="Polygon form 318"/>
            <p:cNvSpPr/>
            <p:nvPr/>
          </p:nvSpPr>
          <p:spPr>
            <a:xfrm>
              <a:off x="2554856" y="3053261"/>
              <a:ext cx="71403" cy="47279"/>
            </a:xfrm>
            <a:custGeom>
              <a:avLst/>
              <a:gdLst/>
              <a:ahLst/>
              <a:cxnLst/>
              <a:rect l="0" t="0" r="0" b="0"/>
              <a:pathLst>
                <a:path w="71403" h="47279">
                  <a:moveTo>
                    <a:pt x="71403" y="35226"/>
                  </a:moveTo>
                  <a:lnTo>
                    <a:pt x="70906" y="36319"/>
                  </a:lnTo>
                  <a:lnTo>
                    <a:pt x="62222" y="45634"/>
                  </a:lnTo>
                  <a:lnTo>
                    <a:pt x="58010" y="45819"/>
                  </a:lnTo>
                  <a:lnTo>
                    <a:pt x="55541" y="47279"/>
                  </a:lnTo>
                  <a:lnTo>
                    <a:pt x="49568" y="37424"/>
                  </a:lnTo>
                  <a:lnTo>
                    <a:pt x="54213" y="16844"/>
                  </a:lnTo>
                  <a:lnTo>
                    <a:pt x="47327" y="27336"/>
                  </a:lnTo>
                  <a:lnTo>
                    <a:pt x="45998" y="43162"/>
                  </a:lnTo>
                  <a:lnTo>
                    <a:pt x="35629" y="38740"/>
                  </a:lnTo>
                  <a:lnTo>
                    <a:pt x="35740" y="35217"/>
                  </a:lnTo>
                  <a:lnTo>
                    <a:pt x="32536" y="36148"/>
                  </a:lnTo>
                  <a:lnTo>
                    <a:pt x="30646" y="34689"/>
                  </a:lnTo>
                  <a:lnTo>
                    <a:pt x="34451" y="29290"/>
                  </a:lnTo>
                  <a:lnTo>
                    <a:pt x="38204" y="27115"/>
                  </a:lnTo>
                  <a:lnTo>
                    <a:pt x="39179" y="25134"/>
                  </a:lnTo>
                  <a:lnTo>
                    <a:pt x="42175" y="23053"/>
                  </a:lnTo>
                  <a:lnTo>
                    <a:pt x="40802" y="20386"/>
                  </a:lnTo>
                  <a:lnTo>
                    <a:pt x="38991" y="21503"/>
                  </a:lnTo>
                  <a:lnTo>
                    <a:pt x="36653" y="18588"/>
                  </a:lnTo>
                  <a:lnTo>
                    <a:pt x="33462" y="16916"/>
                  </a:lnTo>
                  <a:lnTo>
                    <a:pt x="35638" y="14331"/>
                  </a:lnTo>
                  <a:lnTo>
                    <a:pt x="33945" y="12362"/>
                  </a:lnTo>
                  <a:lnTo>
                    <a:pt x="31671" y="11398"/>
                  </a:lnTo>
                  <a:lnTo>
                    <a:pt x="31366" y="8185"/>
                  </a:lnTo>
                  <a:lnTo>
                    <a:pt x="30450" y="4554"/>
                  </a:lnTo>
                  <a:lnTo>
                    <a:pt x="25745" y="2322"/>
                  </a:lnTo>
                  <a:lnTo>
                    <a:pt x="21750" y="4016"/>
                  </a:lnTo>
                  <a:lnTo>
                    <a:pt x="19222" y="5746"/>
                  </a:lnTo>
                  <a:lnTo>
                    <a:pt x="14425" y="4490"/>
                  </a:lnTo>
                  <a:lnTo>
                    <a:pt x="11200" y="6953"/>
                  </a:lnTo>
                  <a:lnTo>
                    <a:pt x="7414" y="7754"/>
                  </a:lnTo>
                  <a:lnTo>
                    <a:pt x="3440" y="10447"/>
                  </a:lnTo>
                  <a:lnTo>
                    <a:pt x="0" y="12516"/>
                  </a:lnTo>
                  <a:lnTo>
                    <a:pt x="4515" y="0"/>
                  </a:lnTo>
                  <a:lnTo>
                    <a:pt x="20630" y="864"/>
                  </a:lnTo>
                  <a:lnTo>
                    <a:pt x="26155" y="1109"/>
                  </a:lnTo>
                  <a:lnTo>
                    <a:pt x="38533" y="1634"/>
                  </a:lnTo>
                  <a:lnTo>
                    <a:pt x="53373" y="2502"/>
                  </a:lnTo>
                  <a:lnTo>
                    <a:pt x="68724" y="3199"/>
                  </a:lnTo>
                  <a:lnTo>
                    <a:pt x="59705" y="34655"/>
                  </a:lnTo>
                  <a:lnTo>
                    <a:pt x="71403" y="35226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5" name="Polygon form 319"/>
            <p:cNvSpPr/>
            <p:nvPr/>
          </p:nvSpPr>
          <p:spPr>
            <a:xfrm>
              <a:off x="2626267" y="3017279"/>
              <a:ext cx="40050" cy="59243"/>
            </a:xfrm>
            <a:custGeom>
              <a:avLst/>
              <a:gdLst/>
              <a:ahLst/>
              <a:cxnLst/>
              <a:rect l="0" t="0" r="0" b="0"/>
              <a:pathLst>
                <a:path w="40050" h="59243">
                  <a:moveTo>
                    <a:pt x="40050" y="10370"/>
                  </a:moveTo>
                  <a:lnTo>
                    <a:pt x="37636" y="15483"/>
                  </a:lnTo>
                  <a:lnTo>
                    <a:pt x="30080" y="22042"/>
                  </a:lnTo>
                  <a:lnTo>
                    <a:pt x="34809" y="23416"/>
                  </a:lnTo>
                  <a:lnTo>
                    <a:pt x="25232" y="40901"/>
                  </a:lnTo>
                  <a:lnTo>
                    <a:pt x="6366" y="59243"/>
                  </a:lnTo>
                  <a:lnTo>
                    <a:pt x="7113" y="52846"/>
                  </a:lnTo>
                  <a:lnTo>
                    <a:pt x="3691" y="51384"/>
                  </a:lnTo>
                  <a:lnTo>
                    <a:pt x="0" y="44942"/>
                  </a:lnTo>
                  <a:lnTo>
                    <a:pt x="1112" y="40177"/>
                  </a:lnTo>
                  <a:lnTo>
                    <a:pt x="4556" y="37738"/>
                  </a:lnTo>
                  <a:lnTo>
                    <a:pt x="8871" y="35660"/>
                  </a:lnTo>
                  <a:lnTo>
                    <a:pt x="10635" y="34185"/>
                  </a:lnTo>
                  <a:lnTo>
                    <a:pt x="15842" y="31132"/>
                  </a:lnTo>
                  <a:lnTo>
                    <a:pt x="18970" y="28561"/>
                  </a:lnTo>
                  <a:lnTo>
                    <a:pt x="15645" y="21926"/>
                  </a:lnTo>
                  <a:lnTo>
                    <a:pt x="16223" y="19308"/>
                  </a:lnTo>
                  <a:lnTo>
                    <a:pt x="14606" y="18446"/>
                  </a:lnTo>
                  <a:lnTo>
                    <a:pt x="16035" y="14495"/>
                  </a:lnTo>
                  <a:lnTo>
                    <a:pt x="19083" y="11590"/>
                  </a:lnTo>
                  <a:lnTo>
                    <a:pt x="19256" y="8344"/>
                  </a:lnTo>
                  <a:lnTo>
                    <a:pt x="22757" y="6323"/>
                  </a:lnTo>
                  <a:lnTo>
                    <a:pt x="27661" y="973"/>
                  </a:lnTo>
                  <a:lnTo>
                    <a:pt x="30139" y="0"/>
                  </a:lnTo>
                  <a:lnTo>
                    <a:pt x="40050" y="10370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6" name="Polygon form 320"/>
            <p:cNvSpPr/>
            <p:nvPr/>
          </p:nvSpPr>
          <p:spPr>
            <a:xfrm>
              <a:off x="2574917" y="2927725"/>
              <a:ext cx="136261" cy="108517"/>
            </a:xfrm>
            <a:custGeom>
              <a:avLst/>
              <a:gdLst/>
              <a:ahLst/>
              <a:cxnLst/>
              <a:rect l="0" t="0" r="0" b="0"/>
              <a:pathLst>
                <a:path w="136261" h="108517">
                  <a:moveTo>
                    <a:pt x="81489" y="89554"/>
                  </a:moveTo>
                  <a:lnTo>
                    <a:pt x="79310" y="87672"/>
                  </a:lnTo>
                  <a:lnTo>
                    <a:pt x="76969" y="85820"/>
                  </a:lnTo>
                  <a:lnTo>
                    <a:pt x="77104" y="82189"/>
                  </a:lnTo>
                  <a:lnTo>
                    <a:pt x="78504" y="79508"/>
                  </a:lnTo>
                  <a:lnTo>
                    <a:pt x="77240" y="77181"/>
                  </a:lnTo>
                  <a:lnTo>
                    <a:pt x="74873" y="73129"/>
                  </a:lnTo>
                  <a:lnTo>
                    <a:pt x="51613" y="71878"/>
                  </a:lnTo>
                  <a:lnTo>
                    <a:pt x="26670" y="70564"/>
                  </a:lnTo>
                  <a:lnTo>
                    <a:pt x="0" y="69110"/>
                  </a:lnTo>
                  <a:lnTo>
                    <a:pt x="4657" y="56806"/>
                  </a:lnTo>
                  <a:lnTo>
                    <a:pt x="4872" y="55642"/>
                  </a:lnTo>
                  <a:lnTo>
                    <a:pt x="22023" y="48643"/>
                  </a:lnTo>
                  <a:lnTo>
                    <a:pt x="23308" y="46165"/>
                  </a:lnTo>
                  <a:lnTo>
                    <a:pt x="24650" y="38590"/>
                  </a:lnTo>
                  <a:lnTo>
                    <a:pt x="23779" y="33614"/>
                  </a:lnTo>
                  <a:lnTo>
                    <a:pt x="27222" y="32280"/>
                  </a:lnTo>
                  <a:lnTo>
                    <a:pt x="30404" y="31051"/>
                  </a:lnTo>
                  <a:lnTo>
                    <a:pt x="32921" y="30143"/>
                  </a:lnTo>
                  <a:lnTo>
                    <a:pt x="65082" y="31826"/>
                  </a:lnTo>
                  <a:lnTo>
                    <a:pt x="68615" y="28110"/>
                  </a:lnTo>
                  <a:lnTo>
                    <a:pt x="71777" y="24799"/>
                  </a:lnTo>
                  <a:lnTo>
                    <a:pt x="74110" y="22563"/>
                  </a:lnTo>
                  <a:lnTo>
                    <a:pt x="76943" y="20770"/>
                  </a:lnTo>
                  <a:lnTo>
                    <a:pt x="101437" y="4098"/>
                  </a:lnTo>
                  <a:lnTo>
                    <a:pt x="110726" y="0"/>
                  </a:lnTo>
                  <a:lnTo>
                    <a:pt x="136261" y="1193"/>
                  </a:lnTo>
                  <a:lnTo>
                    <a:pt x="134069" y="6133"/>
                  </a:lnTo>
                  <a:lnTo>
                    <a:pt x="132235" y="9245"/>
                  </a:lnTo>
                  <a:lnTo>
                    <a:pt x="129955" y="16531"/>
                  </a:lnTo>
                  <a:lnTo>
                    <a:pt x="129516" y="20311"/>
                  </a:lnTo>
                  <a:lnTo>
                    <a:pt x="125970" y="25289"/>
                  </a:lnTo>
                  <a:lnTo>
                    <a:pt x="125198" y="31771"/>
                  </a:lnTo>
                  <a:lnTo>
                    <a:pt x="122841" y="35268"/>
                  </a:lnTo>
                  <a:lnTo>
                    <a:pt x="122819" y="36217"/>
                  </a:lnTo>
                  <a:lnTo>
                    <a:pt x="125187" y="36524"/>
                  </a:lnTo>
                  <a:lnTo>
                    <a:pt x="117295" y="56694"/>
                  </a:lnTo>
                  <a:lnTo>
                    <a:pt x="107715" y="73408"/>
                  </a:lnTo>
                  <a:lnTo>
                    <a:pt x="100339" y="92132"/>
                  </a:lnTo>
                  <a:lnTo>
                    <a:pt x="100983" y="94291"/>
                  </a:lnTo>
                  <a:lnTo>
                    <a:pt x="96421" y="96497"/>
                  </a:lnTo>
                  <a:lnTo>
                    <a:pt x="96032" y="99530"/>
                  </a:lnTo>
                  <a:lnTo>
                    <a:pt x="95934" y="100282"/>
                  </a:lnTo>
                  <a:lnTo>
                    <a:pt x="94665" y="100811"/>
                  </a:lnTo>
                  <a:lnTo>
                    <a:pt x="121594" y="97418"/>
                  </a:lnTo>
                  <a:lnTo>
                    <a:pt x="125188" y="102314"/>
                  </a:lnTo>
                  <a:lnTo>
                    <a:pt x="98514" y="108517"/>
                  </a:lnTo>
                  <a:lnTo>
                    <a:pt x="87458" y="108031"/>
                  </a:lnTo>
                  <a:lnTo>
                    <a:pt x="88985" y="105037"/>
                  </a:lnTo>
                  <a:lnTo>
                    <a:pt x="91400" y="99924"/>
                  </a:lnTo>
                  <a:lnTo>
                    <a:pt x="81489" y="89554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7" name="Polygon form 321"/>
            <p:cNvSpPr/>
            <p:nvPr/>
          </p:nvSpPr>
          <p:spPr>
            <a:xfrm>
              <a:off x="2541280" y="2983383"/>
              <a:ext cx="115127" cy="73078"/>
            </a:xfrm>
            <a:custGeom>
              <a:avLst/>
              <a:gdLst/>
              <a:ahLst/>
              <a:cxnLst/>
              <a:rect l="0" t="0" r="0" b="0"/>
              <a:pathLst>
                <a:path w="115127" h="73078">
                  <a:moveTo>
                    <a:pt x="100829" y="65028"/>
                  </a:moveTo>
                  <a:lnTo>
                    <a:pt x="95622" y="68081"/>
                  </a:lnTo>
                  <a:lnTo>
                    <a:pt x="93858" y="69556"/>
                  </a:lnTo>
                  <a:lnTo>
                    <a:pt x="89543" y="71634"/>
                  </a:lnTo>
                  <a:lnTo>
                    <a:pt x="86221" y="70173"/>
                  </a:lnTo>
                  <a:lnTo>
                    <a:pt x="84285" y="71203"/>
                  </a:lnTo>
                  <a:lnTo>
                    <a:pt x="82300" y="73078"/>
                  </a:lnTo>
                  <a:lnTo>
                    <a:pt x="66949" y="72381"/>
                  </a:lnTo>
                  <a:lnTo>
                    <a:pt x="52110" y="71512"/>
                  </a:lnTo>
                  <a:lnTo>
                    <a:pt x="39731" y="70987"/>
                  </a:lnTo>
                  <a:lnTo>
                    <a:pt x="34206" y="70742"/>
                  </a:lnTo>
                  <a:lnTo>
                    <a:pt x="18091" y="69878"/>
                  </a:lnTo>
                  <a:lnTo>
                    <a:pt x="0" y="68924"/>
                  </a:lnTo>
                  <a:lnTo>
                    <a:pt x="8193" y="46219"/>
                  </a:lnTo>
                  <a:lnTo>
                    <a:pt x="23760" y="4751"/>
                  </a:lnTo>
                  <a:lnTo>
                    <a:pt x="23765" y="4738"/>
                  </a:lnTo>
                  <a:lnTo>
                    <a:pt x="28735" y="3978"/>
                  </a:lnTo>
                  <a:lnTo>
                    <a:pt x="38515" y="0"/>
                  </a:lnTo>
                  <a:lnTo>
                    <a:pt x="38295" y="1148"/>
                  </a:lnTo>
                  <a:lnTo>
                    <a:pt x="33638" y="13452"/>
                  </a:lnTo>
                  <a:lnTo>
                    <a:pt x="60308" y="14906"/>
                  </a:lnTo>
                  <a:lnTo>
                    <a:pt x="85251" y="16220"/>
                  </a:lnTo>
                  <a:lnTo>
                    <a:pt x="108510" y="17471"/>
                  </a:lnTo>
                  <a:lnTo>
                    <a:pt x="110878" y="21523"/>
                  </a:lnTo>
                  <a:lnTo>
                    <a:pt x="112142" y="23850"/>
                  </a:lnTo>
                  <a:lnTo>
                    <a:pt x="110742" y="26531"/>
                  </a:lnTo>
                  <a:lnTo>
                    <a:pt x="110606" y="30163"/>
                  </a:lnTo>
                  <a:lnTo>
                    <a:pt x="112948" y="32014"/>
                  </a:lnTo>
                  <a:lnTo>
                    <a:pt x="115127" y="33896"/>
                  </a:lnTo>
                  <a:lnTo>
                    <a:pt x="112648" y="34869"/>
                  </a:lnTo>
                  <a:lnTo>
                    <a:pt x="107744" y="40219"/>
                  </a:lnTo>
                  <a:lnTo>
                    <a:pt x="104244" y="42240"/>
                  </a:lnTo>
                  <a:lnTo>
                    <a:pt x="104070" y="45486"/>
                  </a:lnTo>
                  <a:lnTo>
                    <a:pt x="101022" y="48391"/>
                  </a:lnTo>
                  <a:lnTo>
                    <a:pt x="99593" y="52342"/>
                  </a:lnTo>
                  <a:lnTo>
                    <a:pt x="101211" y="53204"/>
                  </a:lnTo>
                  <a:lnTo>
                    <a:pt x="100632" y="55822"/>
                  </a:lnTo>
                  <a:lnTo>
                    <a:pt x="103957" y="62457"/>
                  </a:lnTo>
                  <a:lnTo>
                    <a:pt x="100829" y="65028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8" name="Polygon form 322"/>
            <p:cNvSpPr/>
            <p:nvPr/>
          </p:nvSpPr>
          <p:spPr>
            <a:xfrm>
              <a:off x="2736739" y="2872901"/>
              <a:ext cx="85566" cy="105417"/>
            </a:xfrm>
            <a:custGeom>
              <a:avLst/>
              <a:gdLst/>
              <a:ahLst/>
              <a:cxnLst/>
              <a:rect l="0" t="0" r="0" b="0"/>
              <a:pathLst>
                <a:path w="85566" h="105417">
                  <a:moveTo>
                    <a:pt x="79902" y="58079"/>
                  </a:moveTo>
                  <a:lnTo>
                    <a:pt x="80094" y="66217"/>
                  </a:lnTo>
                  <a:lnTo>
                    <a:pt x="58050" y="77192"/>
                  </a:lnTo>
                  <a:lnTo>
                    <a:pt x="37779" y="84793"/>
                  </a:lnTo>
                  <a:lnTo>
                    <a:pt x="17379" y="91161"/>
                  </a:lnTo>
                  <a:lnTo>
                    <a:pt x="3389" y="105258"/>
                  </a:lnTo>
                  <a:lnTo>
                    <a:pt x="1510" y="105417"/>
                  </a:lnTo>
                  <a:lnTo>
                    <a:pt x="1886" y="101958"/>
                  </a:lnTo>
                  <a:lnTo>
                    <a:pt x="0" y="98176"/>
                  </a:lnTo>
                  <a:lnTo>
                    <a:pt x="1472" y="95798"/>
                  </a:lnTo>
                  <a:lnTo>
                    <a:pt x="15066" y="50704"/>
                  </a:lnTo>
                  <a:lnTo>
                    <a:pt x="23559" y="47281"/>
                  </a:lnTo>
                  <a:lnTo>
                    <a:pt x="33541" y="36482"/>
                  </a:lnTo>
                  <a:lnTo>
                    <a:pt x="45612" y="17748"/>
                  </a:lnTo>
                  <a:lnTo>
                    <a:pt x="65090" y="0"/>
                  </a:lnTo>
                  <a:lnTo>
                    <a:pt x="68190" y="6690"/>
                  </a:lnTo>
                  <a:lnTo>
                    <a:pt x="80793" y="3113"/>
                  </a:lnTo>
                  <a:lnTo>
                    <a:pt x="85566" y="10508"/>
                  </a:lnTo>
                  <a:lnTo>
                    <a:pt x="73697" y="43758"/>
                  </a:lnTo>
                  <a:lnTo>
                    <a:pt x="79902" y="5807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9" name="Polygon form 323"/>
            <p:cNvSpPr/>
            <p:nvPr/>
          </p:nvSpPr>
          <p:spPr>
            <a:xfrm>
              <a:off x="2445179" y="2833145"/>
              <a:ext cx="115664" cy="167648"/>
            </a:xfrm>
            <a:custGeom>
              <a:avLst/>
              <a:gdLst/>
              <a:ahLst/>
              <a:cxnLst/>
              <a:rect l="0" t="0" r="0" b="0"/>
              <a:pathLst>
                <a:path w="115664" h="167648">
                  <a:moveTo>
                    <a:pt x="578" y="39164"/>
                  </a:moveTo>
                  <a:lnTo>
                    <a:pt x="1958" y="37702"/>
                  </a:lnTo>
                  <a:lnTo>
                    <a:pt x="3930" y="35610"/>
                  </a:lnTo>
                  <a:lnTo>
                    <a:pt x="5905" y="33532"/>
                  </a:lnTo>
                  <a:lnTo>
                    <a:pt x="7879" y="31440"/>
                  </a:lnTo>
                  <a:lnTo>
                    <a:pt x="9862" y="29351"/>
                  </a:lnTo>
                  <a:lnTo>
                    <a:pt x="11838" y="27260"/>
                  </a:lnTo>
                  <a:lnTo>
                    <a:pt x="13814" y="25170"/>
                  </a:lnTo>
                  <a:lnTo>
                    <a:pt x="15793" y="23094"/>
                  </a:lnTo>
                  <a:lnTo>
                    <a:pt x="19801" y="18865"/>
                  </a:lnTo>
                  <a:lnTo>
                    <a:pt x="23805" y="14651"/>
                  </a:lnTo>
                  <a:lnTo>
                    <a:pt x="27804" y="10438"/>
                  </a:lnTo>
                  <a:lnTo>
                    <a:pt x="30992" y="7082"/>
                  </a:lnTo>
                  <a:lnTo>
                    <a:pt x="32204" y="5780"/>
                  </a:lnTo>
                  <a:lnTo>
                    <a:pt x="35744" y="5915"/>
                  </a:lnTo>
                  <a:lnTo>
                    <a:pt x="37487" y="5341"/>
                  </a:lnTo>
                  <a:lnTo>
                    <a:pt x="53603" y="0"/>
                  </a:lnTo>
                  <a:lnTo>
                    <a:pt x="63775" y="9343"/>
                  </a:lnTo>
                  <a:lnTo>
                    <a:pt x="67068" y="12432"/>
                  </a:lnTo>
                  <a:lnTo>
                    <a:pt x="70374" y="15521"/>
                  </a:lnTo>
                  <a:lnTo>
                    <a:pt x="73269" y="18219"/>
                  </a:lnTo>
                  <a:lnTo>
                    <a:pt x="75332" y="20110"/>
                  </a:lnTo>
                  <a:lnTo>
                    <a:pt x="76103" y="20844"/>
                  </a:lnTo>
                  <a:lnTo>
                    <a:pt x="78335" y="23013"/>
                  </a:lnTo>
                  <a:lnTo>
                    <a:pt x="80574" y="25180"/>
                  </a:lnTo>
                  <a:lnTo>
                    <a:pt x="82812" y="27348"/>
                  </a:lnTo>
                  <a:lnTo>
                    <a:pt x="85065" y="29515"/>
                  </a:lnTo>
                  <a:lnTo>
                    <a:pt x="87319" y="31694"/>
                  </a:lnTo>
                  <a:lnTo>
                    <a:pt x="89585" y="33861"/>
                  </a:lnTo>
                  <a:lnTo>
                    <a:pt x="91850" y="36025"/>
                  </a:lnTo>
                  <a:lnTo>
                    <a:pt x="94130" y="38190"/>
                  </a:lnTo>
                  <a:lnTo>
                    <a:pt x="93445" y="41510"/>
                  </a:lnTo>
                  <a:lnTo>
                    <a:pt x="92782" y="44738"/>
                  </a:lnTo>
                  <a:lnTo>
                    <a:pt x="95556" y="47400"/>
                  </a:lnTo>
                  <a:lnTo>
                    <a:pt x="95565" y="47400"/>
                  </a:lnTo>
                  <a:lnTo>
                    <a:pt x="93457" y="49764"/>
                  </a:lnTo>
                  <a:lnTo>
                    <a:pt x="97527" y="50803"/>
                  </a:lnTo>
                  <a:lnTo>
                    <a:pt x="101862" y="48472"/>
                  </a:lnTo>
                  <a:lnTo>
                    <a:pt x="101774" y="49187"/>
                  </a:lnTo>
                  <a:lnTo>
                    <a:pt x="100755" y="51964"/>
                  </a:lnTo>
                  <a:lnTo>
                    <a:pt x="100095" y="54329"/>
                  </a:lnTo>
                  <a:lnTo>
                    <a:pt x="101683" y="58426"/>
                  </a:lnTo>
                  <a:lnTo>
                    <a:pt x="103700" y="58754"/>
                  </a:lnTo>
                  <a:lnTo>
                    <a:pt x="105402" y="58515"/>
                  </a:lnTo>
                  <a:lnTo>
                    <a:pt x="106212" y="58712"/>
                  </a:lnTo>
                  <a:lnTo>
                    <a:pt x="107313" y="61862"/>
                  </a:lnTo>
                  <a:lnTo>
                    <a:pt x="103365" y="66095"/>
                  </a:lnTo>
                  <a:lnTo>
                    <a:pt x="105664" y="68453"/>
                  </a:lnTo>
                  <a:lnTo>
                    <a:pt x="108248" y="71041"/>
                  </a:lnTo>
                  <a:lnTo>
                    <a:pt x="111340" y="74124"/>
                  </a:lnTo>
                  <a:lnTo>
                    <a:pt x="113232" y="76014"/>
                  </a:lnTo>
                  <a:lnTo>
                    <a:pt x="115664" y="78681"/>
                  </a:lnTo>
                  <a:lnTo>
                    <a:pt x="114756" y="82236"/>
                  </a:lnTo>
                  <a:lnTo>
                    <a:pt x="114008" y="85215"/>
                  </a:lnTo>
                  <a:lnTo>
                    <a:pt x="112908" y="89385"/>
                  </a:lnTo>
                  <a:lnTo>
                    <a:pt x="111788" y="93647"/>
                  </a:lnTo>
                  <a:lnTo>
                    <a:pt x="110689" y="97885"/>
                  </a:lnTo>
                  <a:lnTo>
                    <a:pt x="109535" y="102385"/>
                  </a:lnTo>
                  <a:lnTo>
                    <a:pt x="108277" y="107320"/>
                  </a:lnTo>
                  <a:lnTo>
                    <a:pt x="107166" y="111703"/>
                  </a:lnTo>
                  <a:lnTo>
                    <a:pt x="105972" y="116496"/>
                  </a:lnTo>
                  <a:lnTo>
                    <a:pt x="104451" y="122735"/>
                  </a:lnTo>
                  <a:lnTo>
                    <a:pt x="102596" y="125063"/>
                  </a:lnTo>
                  <a:lnTo>
                    <a:pt x="94251" y="136074"/>
                  </a:lnTo>
                  <a:lnTo>
                    <a:pt x="93666" y="136987"/>
                  </a:lnTo>
                  <a:lnTo>
                    <a:pt x="80295" y="150060"/>
                  </a:lnTo>
                  <a:lnTo>
                    <a:pt x="73147" y="158475"/>
                  </a:lnTo>
                  <a:lnTo>
                    <a:pt x="72886" y="158740"/>
                  </a:lnTo>
                  <a:lnTo>
                    <a:pt x="71759" y="161023"/>
                  </a:lnTo>
                  <a:lnTo>
                    <a:pt x="63563" y="167648"/>
                  </a:lnTo>
                  <a:lnTo>
                    <a:pt x="57029" y="167496"/>
                  </a:lnTo>
                  <a:lnTo>
                    <a:pt x="49254" y="167041"/>
                  </a:lnTo>
                  <a:lnTo>
                    <a:pt x="40443" y="166709"/>
                  </a:lnTo>
                  <a:lnTo>
                    <a:pt x="41203" y="164776"/>
                  </a:lnTo>
                  <a:lnTo>
                    <a:pt x="25104" y="163936"/>
                  </a:lnTo>
                  <a:lnTo>
                    <a:pt x="6802" y="162709"/>
                  </a:lnTo>
                  <a:lnTo>
                    <a:pt x="6850" y="162591"/>
                  </a:lnTo>
                  <a:lnTo>
                    <a:pt x="5254" y="162493"/>
                  </a:lnTo>
                  <a:lnTo>
                    <a:pt x="88" y="162177"/>
                  </a:lnTo>
                  <a:lnTo>
                    <a:pt x="2724" y="157701"/>
                  </a:lnTo>
                  <a:lnTo>
                    <a:pt x="5367" y="153225"/>
                  </a:lnTo>
                  <a:lnTo>
                    <a:pt x="8012" y="148765"/>
                  </a:lnTo>
                  <a:lnTo>
                    <a:pt x="10668" y="144292"/>
                  </a:lnTo>
                  <a:lnTo>
                    <a:pt x="12986" y="137105"/>
                  </a:lnTo>
                  <a:lnTo>
                    <a:pt x="14995" y="130946"/>
                  </a:lnTo>
                  <a:lnTo>
                    <a:pt x="17415" y="123593"/>
                  </a:lnTo>
                  <a:lnTo>
                    <a:pt x="20172" y="117577"/>
                  </a:lnTo>
                  <a:lnTo>
                    <a:pt x="21148" y="115442"/>
                  </a:lnTo>
                  <a:lnTo>
                    <a:pt x="24612" y="109780"/>
                  </a:lnTo>
                  <a:lnTo>
                    <a:pt x="27619" y="104881"/>
                  </a:lnTo>
                  <a:lnTo>
                    <a:pt x="32433" y="98345"/>
                  </a:lnTo>
                  <a:lnTo>
                    <a:pt x="36526" y="92796"/>
                  </a:lnTo>
                  <a:lnTo>
                    <a:pt x="41089" y="86636"/>
                  </a:lnTo>
                  <a:lnTo>
                    <a:pt x="46193" y="82027"/>
                  </a:lnTo>
                  <a:lnTo>
                    <a:pt x="49426" y="79920"/>
                  </a:lnTo>
                  <a:lnTo>
                    <a:pt x="52725" y="77765"/>
                  </a:lnTo>
                  <a:lnTo>
                    <a:pt x="50185" y="75165"/>
                  </a:lnTo>
                  <a:lnTo>
                    <a:pt x="46766" y="71677"/>
                  </a:lnTo>
                  <a:lnTo>
                    <a:pt x="43982" y="71495"/>
                  </a:lnTo>
                  <a:lnTo>
                    <a:pt x="41120" y="71307"/>
                  </a:lnTo>
                  <a:lnTo>
                    <a:pt x="37178" y="75160"/>
                  </a:lnTo>
                  <a:lnTo>
                    <a:pt x="33102" y="77572"/>
                  </a:lnTo>
                  <a:lnTo>
                    <a:pt x="31159" y="80379"/>
                  </a:lnTo>
                  <a:lnTo>
                    <a:pt x="29083" y="79171"/>
                  </a:lnTo>
                  <a:lnTo>
                    <a:pt x="29048" y="79208"/>
                  </a:lnTo>
                  <a:lnTo>
                    <a:pt x="28152" y="76161"/>
                  </a:lnTo>
                  <a:lnTo>
                    <a:pt x="31175" y="72286"/>
                  </a:lnTo>
                  <a:lnTo>
                    <a:pt x="27634" y="71825"/>
                  </a:lnTo>
                  <a:lnTo>
                    <a:pt x="30212" y="67881"/>
                  </a:lnTo>
                  <a:lnTo>
                    <a:pt x="32123" y="65970"/>
                  </a:lnTo>
                  <a:lnTo>
                    <a:pt x="32250" y="62428"/>
                  </a:lnTo>
                  <a:lnTo>
                    <a:pt x="29074" y="60606"/>
                  </a:lnTo>
                  <a:lnTo>
                    <a:pt x="30044" y="56503"/>
                  </a:lnTo>
                  <a:lnTo>
                    <a:pt x="26987" y="55975"/>
                  </a:lnTo>
                  <a:lnTo>
                    <a:pt x="22360" y="55622"/>
                  </a:lnTo>
                  <a:lnTo>
                    <a:pt x="14970" y="50556"/>
                  </a:lnTo>
                  <a:lnTo>
                    <a:pt x="2728" y="45172"/>
                  </a:lnTo>
                  <a:lnTo>
                    <a:pt x="3543" y="40661"/>
                  </a:lnTo>
                  <a:lnTo>
                    <a:pt x="1366" y="39676"/>
                  </a:lnTo>
                  <a:lnTo>
                    <a:pt x="1386" y="39597"/>
                  </a:lnTo>
                  <a:lnTo>
                    <a:pt x="130" y="40032"/>
                  </a:lnTo>
                  <a:lnTo>
                    <a:pt x="0" y="39822"/>
                  </a:lnTo>
                  <a:lnTo>
                    <a:pt x="578" y="39164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0" name="Polygon form 324"/>
            <p:cNvSpPr/>
            <p:nvPr/>
          </p:nvSpPr>
          <p:spPr>
            <a:xfrm>
              <a:off x="1902092" y="2767532"/>
              <a:ext cx="154353" cy="86330"/>
            </a:xfrm>
            <a:custGeom>
              <a:avLst/>
              <a:gdLst/>
              <a:ahLst/>
              <a:cxnLst/>
              <a:rect l="0" t="0" r="0" b="0"/>
              <a:pathLst>
                <a:path w="154353" h="86330">
                  <a:moveTo>
                    <a:pt x="111230" y="75634"/>
                  </a:moveTo>
                  <a:lnTo>
                    <a:pt x="110270" y="79562"/>
                  </a:lnTo>
                  <a:lnTo>
                    <a:pt x="107332" y="83965"/>
                  </a:lnTo>
                  <a:lnTo>
                    <a:pt x="74431" y="80861"/>
                  </a:lnTo>
                  <a:lnTo>
                    <a:pt x="67062" y="82874"/>
                  </a:lnTo>
                  <a:lnTo>
                    <a:pt x="63722" y="81369"/>
                  </a:lnTo>
                  <a:lnTo>
                    <a:pt x="59310" y="83079"/>
                  </a:lnTo>
                  <a:lnTo>
                    <a:pt x="51644" y="85216"/>
                  </a:lnTo>
                  <a:lnTo>
                    <a:pt x="44694" y="84148"/>
                  </a:lnTo>
                  <a:lnTo>
                    <a:pt x="39768" y="85791"/>
                  </a:lnTo>
                  <a:lnTo>
                    <a:pt x="35866" y="86330"/>
                  </a:lnTo>
                  <a:lnTo>
                    <a:pt x="34226" y="84765"/>
                  </a:lnTo>
                  <a:lnTo>
                    <a:pt x="29264" y="83106"/>
                  </a:lnTo>
                  <a:lnTo>
                    <a:pt x="25146" y="83521"/>
                  </a:lnTo>
                  <a:lnTo>
                    <a:pt x="17278" y="85516"/>
                  </a:lnTo>
                  <a:lnTo>
                    <a:pt x="13335" y="85185"/>
                  </a:lnTo>
                  <a:lnTo>
                    <a:pt x="10299" y="83848"/>
                  </a:lnTo>
                  <a:lnTo>
                    <a:pt x="11448" y="80227"/>
                  </a:lnTo>
                  <a:lnTo>
                    <a:pt x="13817" y="76003"/>
                  </a:lnTo>
                  <a:lnTo>
                    <a:pt x="14079" y="70933"/>
                  </a:lnTo>
                  <a:lnTo>
                    <a:pt x="10466" y="69019"/>
                  </a:lnTo>
                  <a:lnTo>
                    <a:pt x="8181" y="66342"/>
                  </a:lnTo>
                  <a:lnTo>
                    <a:pt x="3467" y="65704"/>
                  </a:lnTo>
                  <a:lnTo>
                    <a:pt x="0" y="65299"/>
                  </a:lnTo>
                  <a:lnTo>
                    <a:pt x="8678" y="50696"/>
                  </a:lnTo>
                  <a:lnTo>
                    <a:pt x="18658" y="28937"/>
                  </a:lnTo>
                  <a:lnTo>
                    <a:pt x="22386" y="16946"/>
                  </a:lnTo>
                  <a:lnTo>
                    <a:pt x="27729" y="12331"/>
                  </a:lnTo>
                  <a:lnTo>
                    <a:pt x="43961" y="23213"/>
                  </a:lnTo>
                  <a:lnTo>
                    <a:pt x="35918" y="47498"/>
                  </a:lnTo>
                  <a:lnTo>
                    <a:pt x="44278" y="41368"/>
                  </a:lnTo>
                  <a:lnTo>
                    <a:pt x="55975" y="20803"/>
                  </a:lnTo>
                  <a:lnTo>
                    <a:pt x="65208" y="0"/>
                  </a:lnTo>
                  <a:lnTo>
                    <a:pt x="108664" y="4743"/>
                  </a:lnTo>
                  <a:lnTo>
                    <a:pt x="154353" y="9616"/>
                  </a:lnTo>
                  <a:lnTo>
                    <a:pt x="133232" y="41095"/>
                  </a:lnTo>
                  <a:lnTo>
                    <a:pt x="111230" y="75634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1" name="Polygon form 325"/>
            <p:cNvSpPr/>
            <p:nvPr/>
          </p:nvSpPr>
          <p:spPr>
            <a:xfrm>
              <a:off x="1500187" y="2197180"/>
              <a:ext cx="715796" cy="415526"/>
            </a:xfrm>
            <a:custGeom>
              <a:avLst/>
              <a:gdLst/>
              <a:ahLst/>
              <a:cxnLst/>
              <a:rect l="0" t="0" r="0" b="0"/>
              <a:pathLst>
                <a:path w="715796" h="415526">
                  <a:moveTo>
                    <a:pt x="715796" y="58649"/>
                  </a:moveTo>
                  <a:lnTo>
                    <a:pt x="715796" y="58649"/>
                  </a:lnTo>
                  <a:lnTo>
                    <a:pt x="610046" y="138624"/>
                  </a:lnTo>
                  <a:lnTo>
                    <a:pt x="458096" y="266430"/>
                  </a:lnTo>
                  <a:lnTo>
                    <a:pt x="469760" y="268995"/>
                  </a:lnTo>
                  <a:lnTo>
                    <a:pt x="475126" y="277223"/>
                  </a:lnTo>
                  <a:lnTo>
                    <a:pt x="473133" y="288666"/>
                  </a:lnTo>
                  <a:lnTo>
                    <a:pt x="468471" y="305607"/>
                  </a:lnTo>
                  <a:lnTo>
                    <a:pt x="494686" y="294447"/>
                  </a:lnTo>
                  <a:lnTo>
                    <a:pt x="515529" y="288797"/>
                  </a:lnTo>
                  <a:lnTo>
                    <a:pt x="509913" y="301791"/>
                  </a:lnTo>
                  <a:lnTo>
                    <a:pt x="508950" y="312579"/>
                  </a:lnTo>
                  <a:lnTo>
                    <a:pt x="510403" y="324810"/>
                  </a:lnTo>
                  <a:lnTo>
                    <a:pt x="502110" y="342811"/>
                  </a:lnTo>
                  <a:lnTo>
                    <a:pt x="490107" y="371656"/>
                  </a:lnTo>
                  <a:lnTo>
                    <a:pt x="499431" y="389890"/>
                  </a:lnTo>
                  <a:lnTo>
                    <a:pt x="486174" y="404999"/>
                  </a:lnTo>
                  <a:lnTo>
                    <a:pt x="468055" y="415526"/>
                  </a:lnTo>
                  <a:lnTo>
                    <a:pt x="468480" y="405510"/>
                  </a:lnTo>
                  <a:lnTo>
                    <a:pt x="463203" y="396263"/>
                  </a:lnTo>
                  <a:lnTo>
                    <a:pt x="478637" y="374978"/>
                  </a:lnTo>
                  <a:lnTo>
                    <a:pt x="479460" y="353435"/>
                  </a:lnTo>
                  <a:lnTo>
                    <a:pt x="494116" y="330211"/>
                  </a:lnTo>
                  <a:lnTo>
                    <a:pt x="482921" y="326907"/>
                  </a:lnTo>
                  <a:lnTo>
                    <a:pt x="462539" y="323340"/>
                  </a:lnTo>
                  <a:lnTo>
                    <a:pt x="454108" y="314384"/>
                  </a:lnTo>
                  <a:lnTo>
                    <a:pt x="452974" y="286313"/>
                  </a:lnTo>
                  <a:lnTo>
                    <a:pt x="445552" y="280084"/>
                  </a:lnTo>
                  <a:lnTo>
                    <a:pt x="432568" y="268469"/>
                  </a:lnTo>
                  <a:lnTo>
                    <a:pt x="412989" y="267701"/>
                  </a:lnTo>
                  <a:lnTo>
                    <a:pt x="400598" y="253281"/>
                  </a:lnTo>
                  <a:lnTo>
                    <a:pt x="397390" y="241212"/>
                  </a:lnTo>
                  <a:lnTo>
                    <a:pt x="378102" y="243771"/>
                  </a:lnTo>
                  <a:lnTo>
                    <a:pt x="361924" y="259998"/>
                  </a:lnTo>
                  <a:lnTo>
                    <a:pt x="353373" y="260326"/>
                  </a:lnTo>
                  <a:lnTo>
                    <a:pt x="333475" y="262685"/>
                  </a:lnTo>
                  <a:lnTo>
                    <a:pt x="313482" y="268546"/>
                  </a:lnTo>
                  <a:lnTo>
                    <a:pt x="294028" y="271048"/>
                  </a:lnTo>
                  <a:lnTo>
                    <a:pt x="308352" y="257302"/>
                  </a:lnTo>
                  <a:lnTo>
                    <a:pt x="340863" y="236021"/>
                  </a:lnTo>
                  <a:lnTo>
                    <a:pt x="362205" y="231278"/>
                  </a:lnTo>
                  <a:lnTo>
                    <a:pt x="365859" y="225067"/>
                  </a:lnTo>
                  <a:lnTo>
                    <a:pt x="335040" y="234974"/>
                  </a:lnTo>
                  <a:lnTo>
                    <a:pt x="308315" y="248583"/>
                  </a:lnTo>
                  <a:lnTo>
                    <a:pt x="271071" y="261647"/>
                  </a:lnTo>
                  <a:lnTo>
                    <a:pt x="266692" y="274321"/>
                  </a:lnTo>
                  <a:lnTo>
                    <a:pt x="235372" y="288731"/>
                  </a:lnTo>
                  <a:lnTo>
                    <a:pt x="210573" y="295976"/>
                  </a:lnTo>
                  <a:lnTo>
                    <a:pt x="189755" y="300756"/>
                  </a:lnTo>
                  <a:lnTo>
                    <a:pt x="174566" y="310435"/>
                  </a:lnTo>
                  <a:lnTo>
                    <a:pt x="140864" y="318816"/>
                  </a:lnTo>
                  <a:lnTo>
                    <a:pt x="124077" y="329009"/>
                  </a:lnTo>
                  <a:lnTo>
                    <a:pt x="97619" y="336227"/>
                  </a:lnTo>
                  <a:lnTo>
                    <a:pt x="91035" y="332790"/>
                  </a:lnTo>
                  <a:lnTo>
                    <a:pt x="71588" y="337062"/>
                  </a:lnTo>
                  <a:lnTo>
                    <a:pt x="49385" y="342567"/>
                  </a:lnTo>
                  <a:lnTo>
                    <a:pt x="29633" y="348370"/>
                  </a:lnTo>
                  <a:lnTo>
                    <a:pt x="0" y="350799"/>
                  </a:lnTo>
                  <a:lnTo>
                    <a:pt x="2702" y="346456"/>
                  </a:lnTo>
                  <a:lnTo>
                    <a:pt x="29496" y="338239"/>
                  </a:lnTo>
                  <a:lnTo>
                    <a:pt x="50378" y="333438"/>
                  </a:lnTo>
                  <a:lnTo>
                    <a:pt x="78945" y="323284"/>
                  </a:lnTo>
                  <a:lnTo>
                    <a:pt x="97618" y="323636"/>
                  </a:lnTo>
                  <a:lnTo>
                    <a:pt x="115128" y="315281"/>
                  </a:lnTo>
                  <a:lnTo>
                    <a:pt x="148975" y="304675"/>
                  </a:lnTo>
                  <a:lnTo>
                    <a:pt x="157293" y="300569"/>
                  </a:lnTo>
                  <a:lnTo>
                    <a:pt x="176226" y="294132"/>
                  </a:lnTo>
                  <a:lnTo>
                    <a:pt x="199453" y="277124"/>
                  </a:lnTo>
                  <a:lnTo>
                    <a:pt x="222210" y="264797"/>
                  </a:lnTo>
                  <a:lnTo>
                    <a:pt x="199662" y="269098"/>
                  </a:lnTo>
                  <a:lnTo>
                    <a:pt x="200610" y="264451"/>
                  </a:lnTo>
                  <a:lnTo>
                    <a:pt x="183750" y="271495"/>
                  </a:lnTo>
                  <a:lnTo>
                    <a:pt x="190286" y="258466"/>
                  </a:lnTo>
                  <a:lnTo>
                    <a:pt x="176786" y="265995"/>
                  </a:lnTo>
                  <a:lnTo>
                    <a:pt x="186578" y="253827"/>
                  </a:lnTo>
                  <a:lnTo>
                    <a:pt x="163072" y="260580"/>
                  </a:lnTo>
                  <a:lnTo>
                    <a:pt x="155744" y="259129"/>
                  </a:lnTo>
                  <a:lnTo>
                    <a:pt x="172022" y="245485"/>
                  </a:lnTo>
                  <a:lnTo>
                    <a:pt x="184881" y="237662"/>
                  </a:lnTo>
                  <a:lnTo>
                    <a:pt x="187806" y="228208"/>
                  </a:lnTo>
                  <a:lnTo>
                    <a:pt x="166957" y="229476"/>
                  </a:lnTo>
                  <a:lnTo>
                    <a:pt x="171215" y="217064"/>
                  </a:lnTo>
                  <a:lnTo>
                    <a:pt x="170604" y="210158"/>
                  </a:lnTo>
                  <a:lnTo>
                    <a:pt x="187764" y="197673"/>
                  </a:lnTo>
                  <a:lnTo>
                    <a:pt x="192134" y="186573"/>
                  </a:lnTo>
                  <a:lnTo>
                    <a:pt x="214196" y="174949"/>
                  </a:lnTo>
                  <a:lnTo>
                    <a:pt x="240511" y="164702"/>
                  </a:lnTo>
                  <a:lnTo>
                    <a:pt x="260371" y="154436"/>
                  </a:lnTo>
                  <a:lnTo>
                    <a:pt x="271542" y="154636"/>
                  </a:lnTo>
                  <a:lnTo>
                    <a:pt x="274183" y="159577"/>
                  </a:lnTo>
                  <a:lnTo>
                    <a:pt x="297960" y="150928"/>
                  </a:lnTo>
                  <a:lnTo>
                    <a:pt x="303343" y="154334"/>
                  </a:lnTo>
                  <a:lnTo>
                    <a:pt x="321285" y="149268"/>
                  </a:lnTo>
                  <a:lnTo>
                    <a:pt x="333264" y="139080"/>
                  </a:lnTo>
                  <a:lnTo>
                    <a:pt x="332700" y="134067"/>
                  </a:lnTo>
                  <a:lnTo>
                    <a:pt x="352718" y="127385"/>
                  </a:lnTo>
                  <a:lnTo>
                    <a:pt x="345693" y="126361"/>
                  </a:lnTo>
                  <a:lnTo>
                    <a:pt x="327402" y="128780"/>
                  </a:lnTo>
                  <a:lnTo>
                    <a:pt x="317208" y="132833"/>
                  </a:lnTo>
                  <a:lnTo>
                    <a:pt x="315572" y="126489"/>
                  </a:lnTo>
                  <a:lnTo>
                    <a:pt x="296817" y="125863"/>
                  </a:lnTo>
                  <a:lnTo>
                    <a:pt x="288800" y="117682"/>
                  </a:lnTo>
                  <a:lnTo>
                    <a:pt x="297255" y="108369"/>
                  </a:lnTo>
                  <a:lnTo>
                    <a:pt x="302843" y="93633"/>
                  </a:lnTo>
                  <a:lnTo>
                    <a:pt x="331006" y="87940"/>
                  </a:lnTo>
                  <a:lnTo>
                    <a:pt x="369944" y="82418"/>
                  </a:lnTo>
                  <a:lnTo>
                    <a:pt x="378500" y="84065"/>
                  </a:lnTo>
                  <a:lnTo>
                    <a:pt x="361081" y="94139"/>
                  </a:lnTo>
                  <a:lnTo>
                    <a:pt x="384593" y="97577"/>
                  </a:lnTo>
                  <a:lnTo>
                    <a:pt x="395728" y="83088"/>
                  </a:lnTo>
                  <a:lnTo>
                    <a:pt x="395177" y="72820"/>
                  </a:lnTo>
                  <a:lnTo>
                    <a:pt x="404083" y="61216"/>
                  </a:lnTo>
                  <a:lnTo>
                    <a:pt x="408294" y="50722"/>
                  </a:lnTo>
                  <a:lnTo>
                    <a:pt x="404940" y="41728"/>
                  </a:lnTo>
                  <a:lnTo>
                    <a:pt x="427921" y="32342"/>
                  </a:lnTo>
                  <a:lnTo>
                    <a:pt x="446664" y="35015"/>
                  </a:lnTo>
                  <a:lnTo>
                    <a:pt x="474279" y="28236"/>
                  </a:lnTo>
                  <a:lnTo>
                    <a:pt x="492700" y="18975"/>
                  </a:lnTo>
                  <a:lnTo>
                    <a:pt x="518499" y="11359"/>
                  </a:lnTo>
                  <a:lnTo>
                    <a:pt x="531900" y="10782"/>
                  </a:lnTo>
                  <a:lnTo>
                    <a:pt x="565236" y="5202"/>
                  </a:lnTo>
                  <a:lnTo>
                    <a:pt x="572184" y="8070"/>
                  </a:lnTo>
                  <a:lnTo>
                    <a:pt x="604811" y="0"/>
                  </a:lnTo>
                  <a:lnTo>
                    <a:pt x="613125" y="6640"/>
                  </a:lnTo>
                  <a:lnTo>
                    <a:pt x="605969" y="16894"/>
                  </a:lnTo>
                  <a:lnTo>
                    <a:pt x="616634" y="13714"/>
                  </a:lnTo>
                  <a:lnTo>
                    <a:pt x="631888" y="17662"/>
                  </a:lnTo>
                  <a:lnTo>
                    <a:pt x="624027" y="22236"/>
                  </a:lnTo>
                  <a:lnTo>
                    <a:pt x="634417" y="28189"/>
                  </a:lnTo>
                  <a:lnTo>
                    <a:pt x="648060" y="27785"/>
                  </a:lnTo>
                  <a:lnTo>
                    <a:pt x="660255" y="37672"/>
                  </a:lnTo>
                  <a:lnTo>
                    <a:pt x="677631" y="42689"/>
                  </a:lnTo>
                  <a:lnTo>
                    <a:pt x="681874" y="46622"/>
                  </a:lnTo>
                  <a:lnTo>
                    <a:pt x="700868" y="45315"/>
                  </a:lnTo>
                  <a:lnTo>
                    <a:pt x="708185" y="53999"/>
                  </a:lnTo>
                  <a:lnTo>
                    <a:pt x="715796" y="5864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2" name="Polygon form 326"/>
            <p:cNvSpPr/>
            <p:nvPr/>
          </p:nvSpPr>
          <p:spPr>
            <a:xfrm>
              <a:off x="1700379" y="2492211"/>
              <a:ext cx="49399" cy="26884"/>
            </a:xfrm>
            <a:custGeom>
              <a:avLst/>
              <a:gdLst/>
              <a:ahLst/>
              <a:cxnLst/>
              <a:rect l="0" t="0" r="0" b="0"/>
              <a:pathLst>
                <a:path w="49399" h="26884">
                  <a:moveTo>
                    <a:pt x="42893" y="0"/>
                  </a:moveTo>
                  <a:lnTo>
                    <a:pt x="49399" y="3015"/>
                  </a:lnTo>
                  <a:lnTo>
                    <a:pt x="46441" y="11122"/>
                  </a:lnTo>
                  <a:lnTo>
                    <a:pt x="22836" y="20244"/>
                  </a:lnTo>
                  <a:lnTo>
                    <a:pt x="0" y="26884"/>
                  </a:lnTo>
                  <a:lnTo>
                    <a:pt x="417" y="19733"/>
                  </a:lnTo>
                  <a:lnTo>
                    <a:pt x="11096" y="8528"/>
                  </a:lnTo>
                  <a:lnTo>
                    <a:pt x="32092" y="2339"/>
                  </a:lnTo>
                  <a:lnTo>
                    <a:pt x="42893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3" name="Polygon form 327"/>
            <p:cNvSpPr/>
            <p:nvPr/>
          </p:nvSpPr>
          <p:spPr>
            <a:xfrm>
              <a:off x="1690556" y="2322112"/>
              <a:ext cx="29903" cy="22011"/>
            </a:xfrm>
            <a:custGeom>
              <a:avLst/>
              <a:gdLst/>
              <a:ahLst/>
              <a:cxnLst/>
              <a:rect l="0" t="0" r="0" b="0"/>
              <a:pathLst>
                <a:path w="29903" h="22011">
                  <a:moveTo>
                    <a:pt x="13216" y="0"/>
                  </a:moveTo>
                  <a:lnTo>
                    <a:pt x="13532" y="5394"/>
                  </a:lnTo>
                  <a:lnTo>
                    <a:pt x="23451" y="4644"/>
                  </a:lnTo>
                  <a:lnTo>
                    <a:pt x="23542" y="12032"/>
                  </a:lnTo>
                  <a:lnTo>
                    <a:pt x="29903" y="17102"/>
                  </a:lnTo>
                  <a:lnTo>
                    <a:pt x="25545" y="19230"/>
                  </a:lnTo>
                  <a:lnTo>
                    <a:pt x="10642" y="22011"/>
                  </a:lnTo>
                  <a:lnTo>
                    <a:pt x="9448" y="15660"/>
                  </a:lnTo>
                  <a:lnTo>
                    <a:pt x="11231" y="10958"/>
                  </a:lnTo>
                  <a:lnTo>
                    <a:pt x="0" y="10167"/>
                  </a:lnTo>
                  <a:lnTo>
                    <a:pt x="338" y="7768"/>
                  </a:lnTo>
                  <a:lnTo>
                    <a:pt x="13216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4" name="Polygon form 328"/>
            <p:cNvSpPr/>
            <p:nvPr/>
          </p:nvSpPr>
          <p:spPr>
            <a:xfrm>
              <a:off x="1636432" y="2407436"/>
              <a:ext cx="24130" cy="14604"/>
            </a:xfrm>
            <a:custGeom>
              <a:avLst/>
              <a:gdLst/>
              <a:ahLst/>
              <a:cxnLst/>
              <a:rect l="0" t="0" r="0" b="0"/>
              <a:pathLst>
                <a:path w="24130" h="14604">
                  <a:moveTo>
                    <a:pt x="17810" y="0"/>
                  </a:moveTo>
                  <a:lnTo>
                    <a:pt x="24130" y="3865"/>
                  </a:lnTo>
                  <a:lnTo>
                    <a:pt x="13646" y="12598"/>
                  </a:lnTo>
                  <a:lnTo>
                    <a:pt x="1881" y="14604"/>
                  </a:lnTo>
                  <a:lnTo>
                    <a:pt x="0" y="8894"/>
                  </a:lnTo>
                  <a:lnTo>
                    <a:pt x="1343" y="1441"/>
                  </a:lnTo>
                  <a:lnTo>
                    <a:pt x="17810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5" name="Polygon form 329"/>
            <p:cNvSpPr/>
            <p:nvPr/>
          </p:nvSpPr>
          <p:spPr>
            <a:xfrm>
              <a:off x="1866982" y="3082218"/>
              <a:ext cx="151283" cy="150345"/>
            </a:xfrm>
            <a:custGeom>
              <a:avLst/>
              <a:gdLst/>
              <a:ahLst/>
              <a:cxnLst/>
              <a:rect l="0" t="0" r="0" b="0"/>
              <a:pathLst>
                <a:path w="151283" h="150345">
                  <a:moveTo>
                    <a:pt x="151283" y="6505"/>
                  </a:moveTo>
                  <a:lnTo>
                    <a:pt x="91294" y="150345"/>
                  </a:lnTo>
                  <a:lnTo>
                    <a:pt x="55577" y="148214"/>
                  </a:lnTo>
                  <a:lnTo>
                    <a:pt x="21806" y="127407"/>
                  </a:lnTo>
                  <a:lnTo>
                    <a:pt x="0" y="113039"/>
                  </a:lnTo>
                  <a:lnTo>
                    <a:pt x="3767" y="108143"/>
                  </a:lnTo>
                  <a:lnTo>
                    <a:pt x="6058" y="108428"/>
                  </a:lnTo>
                  <a:lnTo>
                    <a:pt x="10176" y="103442"/>
                  </a:lnTo>
                  <a:lnTo>
                    <a:pt x="8541" y="99690"/>
                  </a:lnTo>
                  <a:lnTo>
                    <a:pt x="9548" y="95807"/>
                  </a:lnTo>
                  <a:lnTo>
                    <a:pt x="10565" y="91228"/>
                  </a:lnTo>
                  <a:lnTo>
                    <a:pt x="16548" y="85602"/>
                  </a:lnTo>
                  <a:lnTo>
                    <a:pt x="23052" y="73997"/>
                  </a:lnTo>
                  <a:lnTo>
                    <a:pt x="30702" y="69148"/>
                  </a:lnTo>
                  <a:lnTo>
                    <a:pt x="29547" y="63992"/>
                  </a:lnTo>
                  <a:lnTo>
                    <a:pt x="29413" y="59009"/>
                  </a:lnTo>
                  <a:lnTo>
                    <a:pt x="29971" y="54427"/>
                  </a:lnTo>
                  <a:lnTo>
                    <a:pt x="30567" y="50896"/>
                  </a:lnTo>
                  <a:lnTo>
                    <a:pt x="31248" y="48587"/>
                  </a:lnTo>
                  <a:lnTo>
                    <a:pt x="34601" y="43660"/>
                  </a:lnTo>
                  <a:lnTo>
                    <a:pt x="36027" y="38600"/>
                  </a:lnTo>
                  <a:lnTo>
                    <a:pt x="37941" y="33635"/>
                  </a:lnTo>
                  <a:lnTo>
                    <a:pt x="40494" y="28148"/>
                  </a:lnTo>
                  <a:lnTo>
                    <a:pt x="40567" y="24535"/>
                  </a:lnTo>
                  <a:lnTo>
                    <a:pt x="43224" y="21488"/>
                  </a:lnTo>
                  <a:lnTo>
                    <a:pt x="46883" y="21775"/>
                  </a:lnTo>
                  <a:lnTo>
                    <a:pt x="49370" y="23841"/>
                  </a:lnTo>
                  <a:lnTo>
                    <a:pt x="51274" y="25037"/>
                  </a:lnTo>
                  <a:lnTo>
                    <a:pt x="54232" y="21247"/>
                  </a:lnTo>
                  <a:lnTo>
                    <a:pt x="55373" y="20457"/>
                  </a:lnTo>
                  <a:lnTo>
                    <a:pt x="64925" y="0"/>
                  </a:lnTo>
                  <a:lnTo>
                    <a:pt x="92985" y="1808"/>
                  </a:lnTo>
                  <a:lnTo>
                    <a:pt x="126217" y="4423"/>
                  </a:lnTo>
                  <a:lnTo>
                    <a:pt x="151283" y="6505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6" name="Polygon form 330"/>
            <p:cNvSpPr/>
            <p:nvPr/>
          </p:nvSpPr>
          <p:spPr>
            <a:xfrm>
              <a:off x="1788347" y="2939908"/>
              <a:ext cx="110028" cy="252098"/>
            </a:xfrm>
            <a:custGeom>
              <a:avLst/>
              <a:gdLst/>
              <a:ahLst/>
              <a:cxnLst/>
              <a:rect l="0" t="0" r="0" b="0"/>
              <a:pathLst>
                <a:path w="110028" h="252098">
                  <a:moveTo>
                    <a:pt x="108182" y="206302"/>
                  </a:moveTo>
                  <a:lnTo>
                    <a:pt x="109337" y="211457"/>
                  </a:lnTo>
                  <a:lnTo>
                    <a:pt x="101687" y="216307"/>
                  </a:lnTo>
                  <a:lnTo>
                    <a:pt x="95183" y="227912"/>
                  </a:lnTo>
                  <a:lnTo>
                    <a:pt x="89200" y="233538"/>
                  </a:lnTo>
                  <a:lnTo>
                    <a:pt x="88183" y="238117"/>
                  </a:lnTo>
                  <a:lnTo>
                    <a:pt x="87176" y="242000"/>
                  </a:lnTo>
                  <a:lnTo>
                    <a:pt x="88811" y="245751"/>
                  </a:lnTo>
                  <a:lnTo>
                    <a:pt x="84693" y="250738"/>
                  </a:lnTo>
                  <a:lnTo>
                    <a:pt x="82401" y="250453"/>
                  </a:lnTo>
                  <a:lnTo>
                    <a:pt x="58644" y="251595"/>
                  </a:lnTo>
                  <a:lnTo>
                    <a:pt x="37587" y="252098"/>
                  </a:lnTo>
                  <a:lnTo>
                    <a:pt x="40277" y="238742"/>
                  </a:lnTo>
                  <a:lnTo>
                    <a:pt x="35348" y="223101"/>
                  </a:lnTo>
                  <a:lnTo>
                    <a:pt x="28504" y="219391"/>
                  </a:lnTo>
                  <a:lnTo>
                    <a:pt x="29922" y="211874"/>
                  </a:lnTo>
                  <a:lnTo>
                    <a:pt x="20653" y="209809"/>
                  </a:lnTo>
                  <a:lnTo>
                    <a:pt x="17583" y="202363"/>
                  </a:lnTo>
                  <a:lnTo>
                    <a:pt x="2502" y="198515"/>
                  </a:lnTo>
                  <a:lnTo>
                    <a:pt x="0" y="194005"/>
                  </a:lnTo>
                  <a:lnTo>
                    <a:pt x="4610" y="179750"/>
                  </a:lnTo>
                  <a:lnTo>
                    <a:pt x="498" y="152551"/>
                  </a:lnTo>
                  <a:lnTo>
                    <a:pt x="4548" y="115710"/>
                  </a:lnTo>
                  <a:lnTo>
                    <a:pt x="8290" y="109842"/>
                  </a:lnTo>
                  <a:lnTo>
                    <a:pt x="5307" y="100727"/>
                  </a:lnTo>
                  <a:lnTo>
                    <a:pt x="3943" y="78142"/>
                  </a:lnTo>
                  <a:lnTo>
                    <a:pt x="13328" y="57160"/>
                  </a:lnTo>
                  <a:lnTo>
                    <a:pt x="12450" y="42419"/>
                  </a:lnTo>
                  <a:lnTo>
                    <a:pt x="28460" y="21743"/>
                  </a:lnTo>
                  <a:lnTo>
                    <a:pt x="40946" y="0"/>
                  </a:lnTo>
                  <a:lnTo>
                    <a:pt x="110028" y="6987"/>
                  </a:lnTo>
                  <a:lnTo>
                    <a:pt x="67399" y="82820"/>
                  </a:lnTo>
                  <a:lnTo>
                    <a:pt x="81495" y="119986"/>
                  </a:lnTo>
                  <a:lnTo>
                    <a:pt x="95753" y="156234"/>
                  </a:lnTo>
                  <a:lnTo>
                    <a:pt x="109883" y="190896"/>
                  </a:lnTo>
                  <a:lnTo>
                    <a:pt x="109201" y="193206"/>
                  </a:lnTo>
                  <a:lnTo>
                    <a:pt x="108606" y="196737"/>
                  </a:lnTo>
                  <a:lnTo>
                    <a:pt x="108048" y="201319"/>
                  </a:lnTo>
                  <a:lnTo>
                    <a:pt x="108182" y="206302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7" name="Polygon form 331"/>
            <p:cNvSpPr/>
            <p:nvPr/>
          </p:nvSpPr>
          <p:spPr>
            <a:xfrm>
              <a:off x="2018266" y="2987920"/>
              <a:ext cx="166830" cy="109681"/>
            </a:xfrm>
            <a:custGeom>
              <a:avLst/>
              <a:gdLst/>
              <a:ahLst/>
              <a:cxnLst/>
              <a:rect l="0" t="0" r="0" b="0"/>
              <a:pathLst>
                <a:path w="166830" h="109681">
                  <a:moveTo>
                    <a:pt x="155028" y="34215"/>
                  </a:moveTo>
                  <a:lnTo>
                    <a:pt x="137735" y="72820"/>
                  </a:lnTo>
                  <a:lnTo>
                    <a:pt x="121757" y="109681"/>
                  </a:lnTo>
                  <a:lnTo>
                    <a:pt x="105015" y="108454"/>
                  </a:lnTo>
                  <a:lnTo>
                    <a:pt x="84171" y="106982"/>
                  </a:lnTo>
                  <a:lnTo>
                    <a:pt x="54602" y="104862"/>
                  </a:lnTo>
                  <a:lnTo>
                    <a:pt x="27169" y="102810"/>
                  </a:lnTo>
                  <a:lnTo>
                    <a:pt x="0" y="100804"/>
                  </a:lnTo>
                  <a:lnTo>
                    <a:pt x="48610" y="0"/>
                  </a:lnTo>
                  <a:lnTo>
                    <a:pt x="65477" y="1352"/>
                  </a:lnTo>
                  <a:lnTo>
                    <a:pt x="82337" y="2700"/>
                  </a:lnTo>
                  <a:lnTo>
                    <a:pt x="116129" y="5320"/>
                  </a:lnTo>
                  <a:lnTo>
                    <a:pt x="133053" y="6607"/>
                  </a:lnTo>
                  <a:lnTo>
                    <a:pt x="166830" y="9150"/>
                  </a:lnTo>
                  <a:lnTo>
                    <a:pt x="155402" y="33408"/>
                  </a:lnTo>
                  <a:lnTo>
                    <a:pt x="155028" y="34215"/>
                  </a:lnTo>
                  <a:close/>
                </a:path>
              </a:pathLst>
            </a:custGeom>
            <a:solidFill>
              <a:srgbClr val="4292C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8" name="Polygon form 332"/>
            <p:cNvSpPr/>
            <p:nvPr/>
          </p:nvSpPr>
          <p:spPr>
            <a:xfrm>
              <a:off x="1855746" y="2946895"/>
              <a:ext cx="141188" cy="183909"/>
            </a:xfrm>
            <a:custGeom>
              <a:avLst/>
              <a:gdLst/>
              <a:ahLst/>
              <a:cxnLst/>
              <a:rect l="0" t="0" r="0" b="0"/>
              <a:pathLst>
                <a:path w="141188" h="183909">
                  <a:moveTo>
                    <a:pt x="76161" y="135322"/>
                  </a:moveTo>
                  <a:lnTo>
                    <a:pt x="66608" y="155780"/>
                  </a:lnTo>
                  <a:lnTo>
                    <a:pt x="65467" y="156570"/>
                  </a:lnTo>
                  <a:lnTo>
                    <a:pt x="62510" y="160359"/>
                  </a:lnTo>
                  <a:lnTo>
                    <a:pt x="60606" y="159164"/>
                  </a:lnTo>
                  <a:lnTo>
                    <a:pt x="58119" y="157098"/>
                  </a:lnTo>
                  <a:lnTo>
                    <a:pt x="54460" y="156810"/>
                  </a:lnTo>
                  <a:lnTo>
                    <a:pt x="51803" y="159857"/>
                  </a:lnTo>
                  <a:lnTo>
                    <a:pt x="51730" y="163470"/>
                  </a:lnTo>
                  <a:lnTo>
                    <a:pt x="49177" y="168957"/>
                  </a:lnTo>
                  <a:lnTo>
                    <a:pt x="47262" y="173923"/>
                  </a:lnTo>
                  <a:lnTo>
                    <a:pt x="45836" y="178983"/>
                  </a:lnTo>
                  <a:lnTo>
                    <a:pt x="42484" y="183909"/>
                  </a:lnTo>
                  <a:lnTo>
                    <a:pt x="28354" y="149246"/>
                  </a:lnTo>
                  <a:lnTo>
                    <a:pt x="14096" y="112999"/>
                  </a:lnTo>
                  <a:lnTo>
                    <a:pt x="0" y="75832"/>
                  </a:lnTo>
                  <a:lnTo>
                    <a:pt x="42628" y="0"/>
                  </a:lnTo>
                  <a:lnTo>
                    <a:pt x="91690" y="4488"/>
                  </a:lnTo>
                  <a:lnTo>
                    <a:pt x="91728" y="4421"/>
                  </a:lnTo>
                  <a:lnTo>
                    <a:pt x="141188" y="9080"/>
                  </a:lnTo>
                  <a:lnTo>
                    <a:pt x="76161" y="13532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9" name="Rectangle 333"/>
            <p:cNvSpPr/>
            <p:nvPr/>
          </p:nvSpPr>
          <p:spPr>
            <a:xfrm>
              <a:off x="3321202" y="5281221"/>
              <a:ext cx="201727" cy="201727"/>
            </a:xfrm>
            <a:prstGeom prst="rect">
              <a:avLst/>
            </a:prstGeom>
            <a:solidFill>
              <a:srgbClr val="EFF3FF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0" name="Polyline form 334"/>
            <p:cNvSpPr/>
            <p:nvPr/>
          </p:nvSpPr>
          <p:spPr>
            <a:xfrm>
              <a:off x="3321202" y="5281221"/>
              <a:ext cx="201727" cy="201727"/>
            </a:xfrm>
            <a:custGeom>
              <a:avLst/>
              <a:gdLst/>
              <a:ahLst/>
              <a:cxnLst/>
              <a:rect l="0" t="0" r="0" b="0"/>
              <a:pathLst>
                <a:path w="201727" h="201727">
                  <a:moveTo>
                    <a:pt x="0" y="201727"/>
                  </a:moveTo>
                  <a:lnTo>
                    <a:pt x="201727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1" name="Rectangle 335"/>
            <p:cNvSpPr/>
            <p:nvPr/>
          </p:nvSpPr>
          <p:spPr>
            <a:xfrm>
              <a:off x="3321202" y="5281221"/>
              <a:ext cx="201727" cy="201727"/>
            </a:xfrm>
            <a:prstGeom prst="rect">
              <a:avLst/>
            </a:prstGeom>
            <a:solidFill>
              <a:srgbClr val="EFF3FF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2" name="Polyline form 336"/>
            <p:cNvSpPr/>
            <p:nvPr/>
          </p:nvSpPr>
          <p:spPr>
            <a:xfrm>
              <a:off x="3321202" y="5281221"/>
              <a:ext cx="201727" cy="201727"/>
            </a:xfrm>
            <a:custGeom>
              <a:avLst/>
              <a:gdLst/>
              <a:ahLst/>
              <a:cxnLst/>
              <a:rect l="0" t="0" r="0" b="0"/>
              <a:pathLst>
                <a:path w="201727" h="201727">
                  <a:moveTo>
                    <a:pt x="0" y="201727"/>
                  </a:moveTo>
                  <a:lnTo>
                    <a:pt x="201727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3" name="Rectangle 337"/>
            <p:cNvSpPr/>
            <p:nvPr/>
          </p:nvSpPr>
          <p:spPr>
            <a:xfrm>
              <a:off x="3548144" y="5281221"/>
              <a:ext cx="201727" cy="201727"/>
            </a:xfrm>
            <a:prstGeom prst="rect">
              <a:avLst/>
            </a:prstGeom>
            <a:solidFill>
              <a:srgbClr val="C6DBEF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4" name="Polyline form 338"/>
            <p:cNvSpPr/>
            <p:nvPr/>
          </p:nvSpPr>
          <p:spPr>
            <a:xfrm>
              <a:off x="3548144" y="5281221"/>
              <a:ext cx="201727" cy="201727"/>
            </a:xfrm>
            <a:custGeom>
              <a:avLst/>
              <a:gdLst/>
              <a:ahLst/>
              <a:cxnLst/>
              <a:rect l="0" t="0" r="0" b="0"/>
              <a:pathLst>
                <a:path w="201727" h="201727">
                  <a:moveTo>
                    <a:pt x="0" y="201727"/>
                  </a:moveTo>
                  <a:lnTo>
                    <a:pt x="201727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5" name="Rectangle 339"/>
            <p:cNvSpPr/>
            <p:nvPr/>
          </p:nvSpPr>
          <p:spPr>
            <a:xfrm>
              <a:off x="3548144" y="5281221"/>
              <a:ext cx="201727" cy="201727"/>
            </a:xfrm>
            <a:prstGeom prst="rect">
              <a:avLst/>
            </a:prstGeom>
            <a:solidFill>
              <a:srgbClr val="C6DBEF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6" name="Polyline form 340"/>
            <p:cNvSpPr/>
            <p:nvPr/>
          </p:nvSpPr>
          <p:spPr>
            <a:xfrm>
              <a:off x="3548144" y="5281221"/>
              <a:ext cx="201727" cy="201727"/>
            </a:xfrm>
            <a:custGeom>
              <a:avLst/>
              <a:gdLst/>
              <a:ahLst/>
              <a:cxnLst/>
              <a:rect l="0" t="0" r="0" b="0"/>
              <a:pathLst>
                <a:path w="201727" h="201727">
                  <a:moveTo>
                    <a:pt x="0" y="201727"/>
                  </a:moveTo>
                  <a:lnTo>
                    <a:pt x="201727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7" name="Rectangle 341"/>
            <p:cNvSpPr/>
            <p:nvPr/>
          </p:nvSpPr>
          <p:spPr>
            <a:xfrm>
              <a:off x="3775087" y="5281221"/>
              <a:ext cx="201727" cy="201727"/>
            </a:xfrm>
            <a:prstGeom prst="rect">
              <a:avLst/>
            </a:prstGeom>
            <a:solidFill>
              <a:srgbClr val="9ECAE1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8" name="Polyline form 342"/>
            <p:cNvSpPr/>
            <p:nvPr/>
          </p:nvSpPr>
          <p:spPr>
            <a:xfrm>
              <a:off x="3775087" y="5281221"/>
              <a:ext cx="201727" cy="201727"/>
            </a:xfrm>
            <a:custGeom>
              <a:avLst/>
              <a:gdLst/>
              <a:ahLst/>
              <a:cxnLst/>
              <a:rect l="0" t="0" r="0" b="0"/>
              <a:pathLst>
                <a:path w="201727" h="201727">
                  <a:moveTo>
                    <a:pt x="0" y="201727"/>
                  </a:moveTo>
                  <a:lnTo>
                    <a:pt x="201727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9" name="Rectangle 343"/>
            <p:cNvSpPr/>
            <p:nvPr/>
          </p:nvSpPr>
          <p:spPr>
            <a:xfrm>
              <a:off x="3775087" y="5281221"/>
              <a:ext cx="201727" cy="201727"/>
            </a:xfrm>
            <a:prstGeom prst="rect">
              <a:avLst/>
            </a:prstGeom>
            <a:solidFill>
              <a:srgbClr val="9ECAE1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0" name="Polyline form 344"/>
            <p:cNvSpPr/>
            <p:nvPr/>
          </p:nvSpPr>
          <p:spPr>
            <a:xfrm>
              <a:off x="3775087" y="5281221"/>
              <a:ext cx="201727" cy="201727"/>
            </a:xfrm>
            <a:custGeom>
              <a:avLst/>
              <a:gdLst/>
              <a:ahLst/>
              <a:cxnLst/>
              <a:rect l="0" t="0" r="0" b="0"/>
              <a:pathLst>
                <a:path w="201727" h="201727">
                  <a:moveTo>
                    <a:pt x="0" y="201727"/>
                  </a:moveTo>
                  <a:lnTo>
                    <a:pt x="201727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1" name="Rectangle 345"/>
            <p:cNvSpPr/>
            <p:nvPr/>
          </p:nvSpPr>
          <p:spPr>
            <a:xfrm>
              <a:off x="4002029" y="5281221"/>
              <a:ext cx="220914" cy="201727"/>
            </a:xfrm>
            <a:prstGeom prst="rect">
              <a:avLst/>
            </a:prstGeom>
            <a:solidFill>
              <a:srgbClr val="6BAED6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2" name="Polyline form 346"/>
            <p:cNvSpPr/>
            <p:nvPr/>
          </p:nvSpPr>
          <p:spPr>
            <a:xfrm>
              <a:off x="4002029" y="5281221"/>
              <a:ext cx="220914" cy="201727"/>
            </a:xfrm>
            <a:custGeom>
              <a:avLst/>
              <a:gdLst/>
              <a:ahLst/>
              <a:cxnLst/>
              <a:rect l="0" t="0" r="0" b="0"/>
              <a:pathLst>
                <a:path w="220914" h="201727">
                  <a:moveTo>
                    <a:pt x="0" y="201727"/>
                  </a:moveTo>
                  <a:lnTo>
                    <a:pt x="220914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3" name="Rectangle 347"/>
            <p:cNvSpPr/>
            <p:nvPr/>
          </p:nvSpPr>
          <p:spPr>
            <a:xfrm>
              <a:off x="4002029" y="5281221"/>
              <a:ext cx="220914" cy="201727"/>
            </a:xfrm>
            <a:prstGeom prst="rect">
              <a:avLst/>
            </a:prstGeom>
            <a:solidFill>
              <a:srgbClr val="6BAED6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4" name="Polyline form 348"/>
            <p:cNvSpPr/>
            <p:nvPr/>
          </p:nvSpPr>
          <p:spPr>
            <a:xfrm>
              <a:off x="4002029" y="5281221"/>
              <a:ext cx="220914" cy="201727"/>
            </a:xfrm>
            <a:custGeom>
              <a:avLst/>
              <a:gdLst/>
              <a:ahLst/>
              <a:cxnLst/>
              <a:rect l="0" t="0" r="0" b="0"/>
              <a:pathLst>
                <a:path w="220914" h="201727">
                  <a:moveTo>
                    <a:pt x="0" y="201727"/>
                  </a:moveTo>
                  <a:lnTo>
                    <a:pt x="220914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5" name="Rectangle 349"/>
            <p:cNvSpPr/>
            <p:nvPr/>
          </p:nvSpPr>
          <p:spPr>
            <a:xfrm>
              <a:off x="4248160" y="5281221"/>
              <a:ext cx="292756" cy="201727"/>
            </a:xfrm>
            <a:prstGeom prst="rect">
              <a:avLst/>
            </a:prstGeom>
            <a:solidFill>
              <a:srgbClr val="4292C6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6" name="Polyline form 350"/>
            <p:cNvSpPr/>
            <p:nvPr/>
          </p:nvSpPr>
          <p:spPr>
            <a:xfrm>
              <a:off x="4248160" y="5281221"/>
              <a:ext cx="292756" cy="201727"/>
            </a:xfrm>
            <a:custGeom>
              <a:avLst/>
              <a:gdLst/>
              <a:ahLst/>
              <a:cxnLst/>
              <a:rect l="0" t="0" r="0" b="0"/>
              <a:pathLst>
                <a:path w="292756" h="201727">
                  <a:moveTo>
                    <a:pt x="0" y="201727"/>
                  </a:moveTo>
                  <a:lnTo>
                    <a:pt x="292756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7" name="Rectangle 351"/>
            <p:cNvSpPr/>
            <p:nvPr/>
          </p:nvSpPr>
          <p:spPr>
            <a:xfrm>
              <a:off x="4248160" y="5281221"/>
              <a:ext cx="292756" cy="201727"/>
            </a:xfrm>
            <a:prstGeom prst="rect">
              <a:avLst/>
            </a:prstGeom>
            <a:solidFill>
              <a:srgbClr val="4292C6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8" name="Polyline form 352"/>
            <p:cNvSpPr/>
            <p:nvPr/>
          </p:nvSpPr>
          <p:spPr>
            <a:xfrm>
              <a:off x="4248160" y="5281221"/>
              <a:ext cx="292756" cy="201727"/>
            </a:xfrm>
            <a:custGeom>
              <a:avLst/>
              <a:gdLst/>
              <a:ahLst/>
              <a:cxnLst/>
              <a:rect l="0" t="0" r="0" b="0"/>
              <a:pathLst>
                <a:path w="292756" h="201727">
                  <a:moveTo>
                    <a:pt x="0" y="201727"/>
                  </a:moveTo>
                  <a:lnTo>
                    <a:pt x="292756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9" name="Rectangle 353"/>
            <p:cNvSpPr/>
            <p:nvPr/>
          </p:nvSpPr>
          <p:spPr>
            <a:xfrm>
              <a:off x="4566132" y="5281221"/>
              <a:ext cx="337658" cy="201727"/>
            </a:xfrm>
            <a:prstGeom prst="rect">
              <a:avLst/>
            </a:prstGeom>
            <a:solidFill>
              <a:srgbClr val="2171B5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0" name="Polyline form 354"/>
            <p:cNvSpPr/>
            <p:nvPr/>
          </p:nvSpPr>
          <p:spPr>
            <a:xfrm>
              <a:off x="4566132" y="5281221"/>
              <a:ext cx="337658" cy="201727"/>
            </a:xfrm>
            <a:custGeom>
              <a:avLst/>
              <a:gdLst/>
              <a:ahLst/>
              <a:cxnLst/>
              <a:rect l="0" t="0" r="0" b="0"/>
              <a:pathLst>
                <a:path w="337658" h="201727">
                  <a:moveTo>
                    <a:pt x="0" y="201727"/>
                  </a:moveTo>
                  <a:lnTo>
                    <a:pt x="337658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1" name="Rectangle 355"/>
            <p:cNvSpPr/>
            <p:nvPr/>
          </p:nvSpPr>
          <p:spPr>
            <a:xfrm>
              <a:off x="4566132" y="5281221"/>
              <a:ext cx="337658" cy="201727"/>
            </a:xfrm>
            <a:prstGeom prst="rect">
              <a:avLst/>
            </a:prstGeom>
            <a:solidFill>
              <a:srgbClr val="2171B5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2" name="Polyline form 356"/>
            <p:cNvSpPr/>
            <p:nvPr/>
          </p:nvSpPr>
          <p:spPr>
            <a:xfrm>
              <a:off x="4566132" y="5281221"/>
              <a:ext cx="337658" cy="201727"/>
            </a:xfrm>
            <a:custGeom>
              <a:avLst/>
              <a:gdLst/>
              <a:ahLst/>
              <a:cxnLst/>
              <a:rect l="0" t="0" r="0" b="0"/>
              <a:pathLst>
                <a:path w="337658" h="201727">
                  <a:moveTo>
                    <a:pt x="0" y="201727"/>
                  </a:moveTo>
                  <a:lnTo>
                    <a:pt x="337658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3" name="Rectangle 357"/>
            <p:cNvSpPr/>
            <p:nvPr/>
          </p:nvSpPr>
          <p:spPr>
            <a:xfrm>
              <a:off x="4929005" y="5281221"/>
              <a:ext cx="382559" cy="201727"/>
            </a:xfrm>
            <a:prstGeom prst="rect">
              <a:avLst/>
            </a:prstGeom>
            <a:solidFill>
              <a:srgbClr val="084594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4" name="Polyline form 358"/>
            <p:cNvSpPr/>
            <p:nvPr/>
          </p:nvSpPr>
          <p:spPr>
            <a:xfrm>
              <a:off x="4929005" y="5281221"/>
              <a:ext cx="382559" cy="201727"/>
            </a:xfrm>
            <a:custGeom>
              <a:avLst/>
              <a:gdLst/>
              <a:ahLst/>
              <a:cxnLst/>
              <a:rect l="0" t="0" r="0" b="0"/>
              <a:pathLst>
                <a:path w="382559" h="201727">
                  <a:moveTo>
                    <a:pt x="0" y="201727"/>
                  </a:moveTo>
                  <a:lnTo>
                    <a:pt x="382559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5" name="Rectangle 359"/>
            <p:cNvSpPr/>
            <p:nvPr/>
          </p:nvSpPr>
          <p:spPr>
            <a:xfrm>
              <a:off x="4929005" y="5281221"/>
              <a:ext cx="382559" cy="201727"/>
            </a:xfrm>
            <a:prstGeom prst="rect">
              <a:avLst/>
            </a:prstGeom>
            <a:solidFill>
              <a:srgbClr val="084594">
                <a:alpha val="100000"/>
              </a:srgbClr>
            </a:solidFill>
            <a:ln w="9525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6" name="Polyline form 360"/>
            <p:cNvSpPr/>
            <p:nvPr/>
          </p:nvSpPr>
          <p:spPr>
            <a:xfrm>
              <a:off x="4929005" y="5281221"/>
              <a:ext cx="382559" cy="201727"/>
            </a:xfrm>
            <a:custGeom>
              <a:avLst/>
              <a:gdLst/>
              <a:ahLst/>
              <a:cxnLst/>
              <a:rect l="0" t="0" r="0" b="0"/>
              <a:pathLst>
                <a:path w="382559" h="201727">
                  <a:moveTo>
                    <a:pt x="0" y="201727"/>
                  </a:moveTo>
                  <a:lnTo>
                    <a:pt x="382559" y="0"/>
                  </a:lnTo>
                </a:path>
              </a:pathLst>
            </a:custGeom>
            <a:ln w="5400">
              <a:solidFill>
                <a:srgbClr val="7F7F7F">
                  <a:alpha val="100000"/>
                </a:srgbClr>
              </a:solidFill>
              <a:prstDash val="solid"/>
              <a:round/>
            </a:ln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7" name="Text 361"/>
            <p:cNvSpPr/>
            <p:nvPr/>
          </p:nvSpPr>
          <p:spPr>
            <a:xfrm rot="18900000">
              <a:off x="3365749" y="5655331"/>
              <a:ext cx="127000" cy="102592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600"/>
                </a:lnSpc>
              </a:pPr>
              <a:r>
                <a:rPr sz="6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2028" name="Text 362"/>
            <p:cNvSpPr/>
            <p:nvPr/>
          </p:nvSpPr>
          <p:spPr>
            <a:xfrm rot="18900000">
              <a:off x="3592692" y="5655331"/>
              <a:ext cx="127000" cy="102592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600"/>
                </a:lnSpc>
              </a:pPr>
              <a:r>
                <a:rPr sz="6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</a:t>
              </a:r>
            </a:p>
          </p:txBody>
        </p:sp>
        <p:sp>
          <p:nvSpPr>
            <p:cNvPr id="2029" name="Text 363"/>
            <p:cNvSpPr/>
            <p:nvPr/>
          </p:nvSpPr>
          <p:spPr>
            <a:xfrm rot="18900000">
              <a:off x="3787884" y="5655331"/>
              <a:ext cx="190500" cy="102592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600"/>
                </a:lnSpc>
              </a:pPr>
              <a:r>
                <a:rPr sz="6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2030" name="Text 364"/>
            <p:cNvSpPr/>
            <p:nvPr/>
          </p:nvSpPr>
          <p:spPr>
            <a:xfrm rot="18900000">
              <a:off x="3929171" y="5655331"/>
              <a:ext cx="381000" cy="102592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600"/>
                </a:lnSpc>
              </a:pPr>
              <a:r>
                <a:rPr sz="6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100</a:t>
              </a:r>
            </a:p>
          </p:txBody>
        </p:sp>
        <p:sp>
          <p:nvSpPr>
            <p:cNvPr id="2031" name="Text 365"/>
            <p:cNvSpPr/>
            <p:nvPr/>
          </p:nvSpPr>
          <p:spPr>
            <a:xfrm rot="18900000">
              <a:off x="4168042" y="5655331"/>
              <a:ext cx="467360" cy="102592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600"/>
                </a:lnSpc>
              </a:pPr>
              <a:r>
                <a:rPr sz="6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1,000</a:t>
              </a:r>
            </a:p>
          </p:txBody>
        </p:sp>
        <p:sp>
          <p:nvSpPr>
            <p:cNvPr id="2032" name="Text 366"/>
            <p:cNvSpPr/>
            <p:nvPr/>
          </p:nvSpPr>
          <p:spPr>
            <a:xfrm rot="18900000">
              <a:off x="4475445" y="5655331"/>
              <a:ext cx="533400" cy="102592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600"/>
                </a:lnSpc>
              </a:pPr>
              <a:r>
                <a:rPr sz="6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10,000</a:t>
              </a:r>
            </a:p>
          </p:txBody>
        </p:sp>
        <p:sp>
          <p:nvSpPr>
            <p:cNvPr id="2033" name="Text 367"/>
            <p:cNvSpPr/>
            <p:nvPr/>
          </p:nvSpPr>
          <p:spPr>
            <a:xfrm rot="18900000">
              <a:off x="4828112" y="5655331"/>
              <a:ext cx="598714" cy="102592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600"/>
                </a:lnSpc>
              </a:pPr>
              <a:r>
                <a:rPr sz="6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100,000</a:t>
              </a:r>
            </a:p>
          </p:txBody>
        </p:sp>
      </p:grpSp>
      <p:grpSp>
        <p:nvGrpSpPr>
          <p:cNvPr id="5" name="Groupe 5"/>
          <p:cNvGrpSpPr/>
          <p:nvPr/>
        </p:nvGrpSpPr>
        <p:grpSpPr>
          <a:xfrm>
            <a:off x="121064" y="2143116"/>
            <a:ext cx="1359762" cy="2893145"/>
            <a:chOff x="121063" y="1714487"/>
            <a:chExt cx="1359762" cy="3857526"/>
          </a:xfrm>
        </p:grpSpPr>
        <p:sp>
          <p:nvSpPr>
            <p:cNvPr id="2034" name="Polygon form 7"/>
            <p:cNvSpPr/>
            <p:nvPr/>
          </p:nvSpPr>
          <p:spPr>
            <a:xfrm>
              <a:off x="941461" y="1926233"/>
              <a:ext cx="47706" cy="45872"/>
            </a:xfrm>
            <a:custGeom>
              <a:avLst/>
              <a:gdLst/>
              <a:ahLst/>
              <a:cxnLst/>
              <a:rect l="0" t="0" r="0" b="0"/>
              <a:pathLst>
                <a:path w="47706" h="45872">
                  <a:moveTo>
                    <a:pt x="253" y="15163"/>
                  </a:moveTo>
                  <a:lnTo>
                    <a:pt x="4334" y="16882"/>
                  </a:lnTo>
                  <a:lnTo>
                    <a:pt x="6871" y="16136"/>
                  </a:lnTo>
                  <a:lnTo>
                    <a:pt x="7076" y="13902"/>
                  </a:lnTo>
                  <a:lnTo>
                    <a:pt x="9703" y="13064"/>
                  </a:lnTo>
                  <a:lnTo>
                    <a:pt x="11331" y="11508"/>
                  </a:lnTo>
                  <a:lnTo>
                    <a:pt x="11028" y="7585"/>
                  </a:lnTo>
                  <a:lnTo>
                    <a:pt x="13754" y="6526"/>
                  </a:lnTo>
                  <a:lnTo>
                    <a:pt x="13839" y="4771"/>
                  </a:lnTo>
                  <a:lnTo>
                    <a:pt x="15854" y="6007"/>
                  </a:lnTo>
                  <a:lnTo>
                    <a:pt x="16957" y="6115"/>
                  </a:lnTo>
                  <a:lnTo>
                    <a:pt x="18930" y="6069"/>
                  </a:lnTo>
                  <a:lnTo>
                    <a:pt x="21873" y="6990"/>
                  </a:lnTo>
                  <a:lnTo>
                    <a:pt x="23116" y="7541"/>
                  </a:lnTo>
                  <a:lnTo>
                    <a:pt x="25231" y="5868"/>
                  </a:lnTo>
                  <a:lnTo>
                    <a:pt x="26684" y="6761"/>
                  </a:lnTo>
                  <a:lnTo>
                    <a:pt x="27184" y="4478"/>
                  </a:lnTo>
                  <a:lnTo>
                    <a:pt x="29315" y="4490"/>
                  </a:lnTo>
                  <a:lnTo>
                    <a:pt x="29647" y="3749"/>
                  </a:lnTo>
                  <a:lnTo>
                    <a:pt x="29441" y="1764"/>
                  </a:lnTo>
                  <a:lnTo>
                    <a:pt x="30441" y="0"/>
                  </a:lnTo>
                  <a:lnTo>
                    <a:pt x="32667" y="1026"/>
                  </a:lnTo>
                  <a:lnTo>
                    <a:pt x="32733" y="2536"/>
                  </a:lnTo>
                  <a:lnTo>
                    <a:pt x="33863" y="2721"/>
                  </a:lnTo>
                  <a:lnTo>
                    <a:pt x="34744" y="6841"/>
                  </a:lnTo>
                  <a:lnTo>
                    <a:pt x="36605" y="8381"/>
                  </a:lnTo>
                  <a:lnTo>
                    <a:pt x="37536" y="7300"/>
                  </a:lnTo>
                  <a:lnTo>
                    <a:pt x="38957" y="6746"/>
                  </a:lnTo>
                  <a:lnTo>
                    <a:pt x="40495" y="4458"/>
                  </a:lnTo>
                  <a:lnTo>
                    <a:pt x="43023" y="4709"/>
                  </a:lnTo>
                  <a:lnTo>
                    <a:pt x="46647" y="4551"/>
                  </a:lnTo>
                  <a:lnTo>
                    <a:pt x="47706" y="5927"/>
                  </a:lnTo>
                  <a:lnTo>
                    <a:pt x="45825" y="6571"/>
                  </a:lnTo>
                  <a:lnTo>
                    <a:pt x="44307" y="7556"/>
                  </a:lnTo>
                  <a:lnTo>
                    <a:pt x="40428" y="8305"/>
                  </a:lnTo>
                  <a:lnTo>
                    <a:pt x="36933" y="9497"/>
                  </a:lnTo>
                  <a:lnTo>
                    <a:pt x="35471" y="11716"/>
                  </a:lnTo>
                  <a:lnTo>
                    <a:pt x="36891" y="13754"/>
                  </a:lnTo>
                  <a:lnTo>
                    <a:pt x="37971" y="16172"/>
                  </a:lnTo>
                  <a:lnTo>
                    <a:pt x="36752" y="18301"/>
                  </a:lnTo>
                  <a:lnTo>
                    <a:pt x="37405" y="20176"/>
                  </a:lnTo>
                  <a:lnTo>
                    <a:pt x="36885" y="21979"/>
                  </a:lnTo>
                  <a:lnTo>
                    <a:pt x="33431" y="21960"/>
                  </a:lnTo>
                  <a:lnTo>
                    <a:pt x="35674" y="25145"/>
                  </a:lnTo>
                  <a:lnTo>
                    <a:pt x="33693" y="26472"/>
                  </a:lnTo>
                  <a:lnTo>
                    <a:pt x="32888" y="29485"/>
                  </a:lnTo>
                  <a:lnTo>
                    <a:pt x="33797" y="32419"/>
                  </a:lnTo>
                  <a:lnTo>
                    <a:pt x="32702" y="33848"/>
                  </a:lnTo>
                  <a:lnTo>
                    <a:pt x="31251" y="33440"/>
                  </a:lnTo>
                  <a:lnTo>
                    <a:pt x="28621" y="34177"/>
                  </a:lnTo>
                  <a:lnTo>
                    <a:pt x="28537" y="35560"/>
                  </a:lnTo>
                  <a:lnTo>
                    <a:pt x="25823" y="35646"/>
                  </a:lnTo>
                  <a:lnTo>
                    <a:pt x="24405" y="38484"/>
                  </a:lnTo>
                  <a:lnTo>
                    <a:pt x="25176" y="42653"/>
                  </a:lnTo>
                  <a:lnTo>
                    <a:pt x="20827" y="44840"/>
                  </a:lnTo>
                  <a:lnTo>
                    <a:pt x="18179" y="44490"/>
                  </a:lnTo>
                  <a:lnTo>
                    <a:pt x="17651" y="45585"/>
                  </a:lnTo>
                  <a:lnTo>
                    <a:pt x="15327" y="45029"/>
                  </a:lnTo>
                  <a:lnTo>
                    <a:pt x="11791" y="45872"/>
                  </a:lnTo>
                  <a:lnTo>
                    <a:pt x="5141" y="43562"/>
                  </a:lnTo>
                  <a:lnTo>
                    <a:pt x="7588" y="39039"/>
                  </a:lnTo>
                  <a:lnTo>
                    <a:pt x="6643" y="35909"/>
                  </a:lnTo>
                  <a:lnTo>
                    <a:pt x="3711" y="35173"/>
                  </a:lnTo>
                  <a:lnTo>
                    <a:pt x="2781" y="32088"/>
                  </a:lnTo>
                  <a:lnTo>
                    <a:pt x="764" y="28236"/>
                  </a:lnTo>
                  <a:lnTo>
                    <a:pt x="1729" y="25519"/>
                  </a:lnTo>
                  <a:lnTo>
                    <a:pt x="0" y="24852"/>
                  </a:lnTo>
                  <a:lnTo>
                    <a:pt x="198" y="21277"/>
                  </a:lnTo>
                  <a:lnTo>
                    <a:pt x="253" y="1516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" name="Polygon form 8"/>
            <p:cNvSpPr/>
            <p:nvPr/>
          </p:nvSpPr>
          <p:spPr>
            <a:xfrm>
              <a:off x="766734" y="2143994"/>
              <a:ext cx="48673" cy="58008"/>
            </a:xfrm>
            <a:custGeom>
              <a:avLst/>
              <a:gdLst/>
              <a:ahLst/>
              <a:cxnLst/>
              <a:rect l="0" t="0" r="0" b="0"/>
              <a:pathLst>
                <a:path w="48673" h="58008">
                  <a:moveTo>
                    <a:pt x="19024" y="79"/>
                  </a:moveTo>
                  <a:lnTo>
                    <a:pt x="19951" y="3656"/>
                  </a:lnTo>
                  <a:lnTo>
                    <a:pt x="21038" y="6535"/>
                  </a:lnTo>
                  <a:lnTo>
                    <a:pt x="21916" y="8089"/>
                  </a:lnTo>
                  <a:lnTo>
                    <a:pt x="23377" y="10601"/>
                  </a:lnTo>
                  <a:lnTo>
                    <a:pt x="25964" y="10219"/>
                  </a:lnTo>
                  <a:lnTo>
                    <a:pt x="27262" y="9547"/>
                  </a:lnTo>
                  <a:lnTo>
                    <a:pt x="29409" y="10229"/>
                  </a:lnTo>
                  <a:lnTo>
                    <a:pt x="30013" y="9030"/>
                  </a:lnTo>
                  <a:lnTo>
                    <a:pt x="31034" y="6235"/>
                  </a:lnTo>
                  <a:lnTo>
                    <a:pt x="33460" y="6052"/>
                  </a:lnTo>
                  <a:lnTo>
                    <a:pt x="33682" y="5221"/>
                  </a:lnTo>
                  <a:lnTo>
                    <a:pt x="35676" y="5207"/>
                  </a:lnTo>
                  <a:lnTo>
                    <a:pt x="35310" y="6937"/>
                  </a:lnTo>
                  <a:lnTo>
                    <a:pt x="40051" y="6906"/>
                  </a:lnTo>
                  <a:lnTo>
                    <a:pt x="40072" y="9929"/>
                  </a:lnTo>
                  <a:lnTo>
                    <a:pt x="40829" y="11785"/>
                  </a:lnTo>
                  <a:lnTo>
                    <a:pt x="40199" y="14679"/>
                  </a:lnTo>
                  <a:lnTo>
                    <a:pt x="40424" y="17635"/>
                  </a:lnTo>
                  <a:lnTo>
                    <a:pt x="41685" y="19422"/>
                  </a:lnTo>
                  <a:lnTo>
                    <a:pt x="41341" y="25138"/>
                  </a:lnTo>
                  <a:lnTo>
                    <a:pt x="42315" y="24701"/>
                  </a:lnTo>
                  <a:lnTo>
                    <a:pt x="44002" y="24826"/>
                  </a:lnTo>
                  <a:lnTo>
                    <a:pt x="46430" y="24116"/>
                  </a:lnTo>
                  <a:lnTo>
                    <a:pt x="48194" y="24406"/>
                  </a:lnTo>
                  <a:lnTo>
                    <a:pt x="48565" y="25900"/>
                  </a:lnTo>
                  <a:lnTo>
                    <a:pt x="48057" y="28230"/>
                  </a:lnTo>
                  <a:lnTo>
                    <a:pt x="48673" y="30487"/>
                  </a:lnTo>
                  <a:lnTo>
                    <a:pt x="48040" y="32285"/>
                  </a:lnTo>
                  <a:lnTo>
                    <a:pt x="48319" y="33946"/>
                  </a:lnTo>
                  <a:lnTo>
                    <a:pt x="40245" y="33848"/>
                  </a:lnTo>
                  <a:lnTo>
                    <a:pt x="39569" y="49132"/>
                  </a:lnTo>
                  <a:lnTo>
                    <a:pt x="42020" y="53077"/>
                  </a:lnTo>
                  <a:lnTo>
                    <a:pt x="44408" y="56094"/>
                  </a:lnTo>
                  <a:lnTo>
                    <a:pt x="37268" y="58008"/>
                  </a:lnTo>
                  <a:lnTo>
                    <a:pt x="27995" y="57276"/>
                  </a:lnTo>
                  <a:lnTo>
                    <a:pt x="25409" y="54963"/>
                  </a:lnTo>
                  <a:lnTo>
                    <a:pt x="9815" y="55102"/>
                  </a:lnTo>
                  <a:lnTo>
                    <a:pt x="9225" y="55437"/>
                  </a:lnTo>
                  <a:lnTo>
                    <a:pt x="6985" y="53261"/>
                  </a:lnTo>
                  <a:lnTo>
                    <a:pt x="4493" y="53109"/>
                  </a:lnTo>
                  <a:lnTo>
                    <a:pt x="2171" y="53918"/>
                  </a:lnTo>
                  <a:lnTo>
                    <a:pt x="301" y="54824"/>
                  </a:lnTo>
                  <a:lnTo>
                    <a:pt x="0" y="51809"/>
                  </a:lnTo>
                  <a:lnTo>
                    <a:pt x="616" y="47595"/>
                  </a:lnTo>
                  <a:lnTo>
                    <a:pt x="2031" y="43210"/>
                  </a:lnTo>
                  <a:lnTo>
                    <a:pt x="2270" y="41153"/>
                  </a:lnTo>
                  <a:lnTo>
                    <a:pt x="3602" y="36834"/>
                  </a:lnTo>
                  <a:lnTo>
                    <a:pt x="4560" y="34872"/>
                  </a:lnTo>
                  <a:lnTo>
                    <a:pt x="6842" y="31741"/>
                  </a:lnTo>
                  <a:lnTo>
                    <a:pt x="8124" y="29610"/>
                  </a:lnTo>
                  <a:lnTo>
                    <a:pt x="8590" y="26059"/>
                  </a:lnTo>
                  <a:lnTo>
                    <a:pt x="8428" y="23340"/>
                  </a:lnTo>
                  <a:lnTo>
                    <a:pt x="7289" y="21623"/>
                  </a:lnTo>
                  <a:lnTo>
                    <a:pt x="6291" y="18712"/>
                  </a:lnTo>
                  <a:lnTo>
                    <a:pt x="5370" y="15834"/>
                  </a:lnTo>
                  <a:lnTo>
                    <a:pt x="5591" y="14837"/>
                  </a:lnTo>
                  <a:lnTo>
                    <a:pt x="6813" y="12938"/>
                  </a:lnTo>
                  <a:lnTo>
                    <a:pt x="5678" y="8304"/>
                  </a:lnTo>
                  <a:lnTo>
                    <a:pt x="4909" y="5093"/>
                  </a:lnTo>
                  <a:lnTo>
                    <a:pt x="2976" y="2057"/>
                  </a:lnTo>
                  <a:lnTo>
                    <a:pt x="3355" y="1126"/>
                  </a:lnTo>
                  <a:lnTo>
                    <a:pt x="4974" y="483"/>
                  </a:lnTo>
                  <a:lnTo>
                    <a:pt x="6106" y="574"/>
                  </a:lnTo>
                  <a:lnTo>
                    <a:pt x="7483" y="0"/>
                  </a:lnTo>
                  <a:lnTo>
                    <a:pt x="19024" y="79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" name="Polygon form 9"/>
            <p:cNvSpPr/>
            <p:nvPr/>
          </p:nvSpPr>
          <p:spPr>
            <a:xfrm>
              <a:off x="768530" y="2137152"/>
              <a:ext cx="4237" cy="6480"/>
            </a:xfrm>
            <a:custGeom>
              <a:avLst/>
              <a:gdLst/>
              <a:ahLst/>
              <a:cxnLst/>
              <a:rect l="0" t="0" r="0" b="0"/>
              <a:pathLst>
                <a:path w="4237" h="6480">
                  <a:moveTo>
                    <a:pt x="2021" y="5975"/>
                  </a:moveTo>
                  <a:lnTo>
                    <a:pt x="1022" y="6480"/>
                  </a:lnTo>
                  <a:lnTo>
                    <a:pt x="0" y="2874"/>
                  </a:lnTo>
                  <a:lnTo>
                    <a:pt x="1592" y="805"/>
                  </a:lnTo>
                  <a:lnTo>
                    <a:pt x="2780" y="0"/>
                  </a:lnTo>
                  <a:lnTo>
                    <a:pt x="4237" y="1646"/>
                  </a:lnTo>
                  <a:lnTo>
                    <a:pt x="2806" y="2653"/>
                  </a:lnTo>
                  <a:lnTo>
                    <a:pt x="2158" y="3885"/>
                  </a:lnTo>
                  <a:lnTo>
                    <a:pt x="2021" y="597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" name="Polygon form 10"/>
            <p:cNvSpPr/>
            <p:nvPr/>
          </p:nvSpPr>
          <p:spPr>
            <a:xfrm>
              <a:off x="878547" y="1913014"/>
              <a:ext cx="19861" cy="17106"/>
            </a:xfrm>
            <a:custGeom>
              <a:avLst/>
              <a:gdLst/>
              <a:ahLst/>
              <a:cxnLst/>
              <a:rect l="0" t="0" r="0" b="0"/>
              <a:pathLst>
                <a:path w="19861" h="17106">
                  <a:moveTo>
                    <a:pt x="8351" y="2992"/>
                  </a:moveTo>
                  <a:lnTo>
                    <a:pt x="9956" y="3276"/>
                  </a:lnTo>
                  <a:lnTo>
                    <a:pt x="10283" y="2030"/>
                  </a:lnTo>
                  <a:lnTo>
                    <a:pt x="11915" y="20"/>
                  </a:lnTo>
                  <a:lnTo>
                    <a:pt x="14302" y="2506"/>
                  </a:lnTo>
                  <a:lnTo>
                    <a:pt x="16828" y="5877"/>
                  </a:lnTo>
                  <a:lnTo>
                    <a:pt x="18499" y="6052"/>
                  </a:lnTo>
                  <a:lnTo>
                    <a:pt x="19861" y="7321"/>
                  </a:lnTo>
                  <a:lnTo>
                    <a:pt x="17076" y="7799"/>
                  </a:lnTo>
                  <a:lnTo>
                    <a:pt x="17278" y="11570"/>
                  </a:lnTo>
                  <a:lnTo>
                    <a:pt x="17033" y="13281"/>
                  </a:lnTo>
                  <a:lnTo>
                    <a:pt x="15980" y="14449"/>
                  </a:lnTo>
                  <a:lnTo>
                    <a:pt x="16566" y="16840"/>
                  </a:lnTo>
                  <a:lnTo>
                    <a:pt x="15737" y="17106"/>
                  </a:lnTo>
                  <a:lnTo>
                    <a:pt x="13026" y="14639"/>
                  </a:lnTo>
                  <a:lnTo>
                    <a:pt x="13746" y="12214"/>
                  </a:lnTo>
                  <a:lnTo>
                    <a:pt x="12416" y="10827"/>
                  </a:lnTo>
                  <a:lnTo>
                    <a:pt x="11177" y="11222"/>
                  </a:lnTo>
                  <a:lnTo>
                    <a:pt x="7753" y="14903"/>
                  </a:lnTo>
                  <a:lnTo>
                    <a:pt x="7010" y="11556"/>
                  </a:lnTo>
                  <a:lnTo>
                    <a:pt x="5278" y="10810"/>
                  </a:lnTo>
                  <a:lnTo>
                    <a:pt x="3531" y="9539"/>
                  </a:lnTo>
                  <a:lnTo>
                    <a:pt x="4207" y="7974"/>
                  </a:lnTo>
                  <a:lnTo>
                    <a:pt x="2016" y="6372"/>
                  </a:lnTo>
                  <a:lnTo>
                    <a:pt x="2470" y="5142"/>
                  </a:lnTo>
                  <a:lnTo>
                    <a:pt x="977" y="4345"/>
                  </a:lnTo>
                  <a:lnTo>
                    <a:pt x="0" y="3098"/>
                  </a:lnTo>
                  <a:lnTo>
                    <a:pt x="687" y="2287"/>
                  </a:lnTo>
                  <a:lnTo>
                    <a:pt x="3558" y="3599"/>
                  </a:lnTo>
                  <a:lnTo>
                    <a:pt x="5488" y="3831"/>
                  </a:lnTo>
                  <a:lnTo>
                    <a:pt x="5841" y="3252"/>
                  </a:lnTo>
                  <a:lnTo>
                    <a:pt x="3584" y="692"/>
                  </a:lnTo>
                  <a:lnTo>
                    <a:pt x="4338" y="0"/>
                  </a:lnTo>
                  <a:lnTo>
                    <a:pt x="5344" y="133"/>
                  </a:lnTo>
                  <a:lnTo>
                    <a:pt x="8351" y="299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" name="Polygon form 11"/>
            <p:cNvSpPr/>
            <p:nvPr/>
          </p:nvSpPr>
          <p:spPr>
            <a:xfrm>
              <a:off x="879401" y="1923384"/>
              <a:ext cx="5652" cy="4710"/>
            </a:xfrm>
            <a:custGeom>
              <a:avLst/>
              <a:gdLst/>
              <a:ahLst/>
              <a:cxnLst/>
              <a:rect l="0" t="0" r="0" b="0"/>
              <a:pathLst>
                <a:path w="5652" h="4710">
                  <a:moveTo>
                    <a:pt x="703" y="0"/>
                  </a:moveTo>
                  <a:lnTo>
                    <a:pt x="1993" y="1266"/>
                  </a:lnTo>
                  <a:lnTo>
                    <a:pt x="3540" y="1212"/>
                  </a:lnTo>
                  <a:lnTo>
                    <a:pt x="3671" y="1957"/>
                  </a:lnTo>
                  <a:lnTo>
                    <a:pt x="5652" y="4710"/>
                  </a:lnTo>
                  <a:lnTo>
                    <a:pt x="3114" y="4135"/>
                  </a:lnTo>
                  <a:lnTo>
                    <a:pt x="909" y="1955"/>
                  </a:lnTo>
                  <a:lnTo>
                    <a:pt x="0" y="15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" name="Polygon form 12"/>
            <p:cNvSpPr/>
            <p:nvPr/>
          </p:nvSpPr>
          <p:spPr>
            <a:xfrm>
              <a:off x="810333" y="1882839"/>
              <a:ext cx="12659" cy="14248"/>
            </a:xfrm>
            <a:custGeom>
              <a:avLst/>
              <a:gdLst/>
              <a:ahLst/>
              <a:cxnLst/>
              <a:rect l="0" t="0" r="0" b="0"/>
              <a:pathLst>
                <a:path w="12659" h="14248">
                  <a:moveTo>
                    <a:pt x="0" y="1239"/>
                  </a:moveTo>
                  <a:lnTo>
                    <a:pt x="687" y="517"/>
                  </a:lnTo>
                  <a:lnTo>
                    <a:pt x="2817" y="0"/>
                  </a:lnTo>
                  <a:lnTo>
                    <a:pt x="5484" y="1447"/>
                  </a:lnTo>
                  <a:lnTo>
                    <a:pt x="6876" y="1599"/>
                  </a:lnTo>
                  <a:lnTo>
                    <a:pt x="8577" y="2859"/>
                  </a:lnTo>
                  <a:lnTo>
                    <a:pt x="8591" y="4490"/>
                  </a:lnTo>
                  <a:lnTo>
                    <a:pt x="9928" y="5250"/>
                  </a:lnTo>
                  <a:lnTo>
                    <a:pt x="10723" y="7247"/>
                  </a:lnTo>
                  <a:lnTo>
                    <a:pt x="12083" y="8443"/>
                  </a:lnTo>
                  <a:lnTo>
                    <a:pt x="11957" y="9163"/>
                  </a:lnTo>
                  <a:lnTo>
                    <a:pt x="12659" y="9637"/>
                  </a:lnTo>
                  <a:lnTo>
                    <a:pt x="11825" y="10010"/>
                  </a:lnTo>
                  <a:lnTo>
                    <a:pt x="9823" y="9910"/>
                  </a:lnTo>
                  <a:lnTo>
                    <a:pt x="9391" y="9252"/>
                  </a:lnTo>
                  <a:lnTo>
                    <a:pt x="8747" y="9649"/>
                  </a:lnTo>
                  <a:lnTo>
                    <a:pt x="9113" y="10504"/>
                  </a:lnTo>
                  <a:lnTo>
                    <a:pt x="8418" y="12052"/>
                  </a:lnTo>
                  <a:lnTo>
                    <a:pt x="8068" y="13710"/>
                  </a:lnTo>
                  <a:lnTo>
                    <a:pt x="7291" y="14248"/>
                  </a:lnTo>
                  <a:lnTo>
                    <a:pt x="6373" y="12069"/>
                  </a:lnTo>
                  <a:lnTo>
                    <a:pt x="6431" y="10013"/>
                  </a:lnTo>
                  <a:lnTo>
                    <a:pt x="6015" y="7909"/>
                  </a:lnTo>
                  <a:lnTo>
                    <a:pt x="3668" y="5093"/>
                  </a:lnTo>
                  <a:lnTo>
                    <a:pt x="2315" y="3090"/>
                  </a:lnTo>
                  <a:lnTo>
                    <a:pt x="1079" y="1688"/>
                  </a:lnTo>
                  <a:lnTo>
                    <a:pt x="0" y="123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" name="Polygon form 13"/>
            <p:cNvSpPr/>
            <p:nvPr/>
          </p:nvSpPr>
          <p:spPr>
            <a:xfrm>
              <a:off x="886169" y="2174440"/>
              <a:ext cx="30646" cy="65603"/>
            </a:xfrm>
            <a:custGeom>
              <a:avLst/>
              <a:gdLst/>
              <a:ahLst/>
              <a:cxnLst/>
              <a:rect l="0" t="0" r="0" b="0"/>
              <a:pathLst>
                <a:path w="30646" h="65603">
                  <a:moveTo>
                    <a:pt x="27996" y="2101"/>
                  </a:moveTo>
                  <a:lnTo>
                    <a:pt x="28891" y="4180"/>
                  </a:lnTo>
                  <a:lnTo>
                    <a:pt x="29631" y="7403"/>
                  </a:lnTo>
                  <a:lnTo>
                    <a:pt x="29824" y="13262"/>
                  </a:lnTo>
                  <a:lnTo>
                    <a:pt x="30646" y="15549"/>
                  </a:lnTo>
                  <a:lnTo>
                    <a:pt x="30074" y="17877"/>
                  </a:lnTo>
                  <a:lnTo>
                    <a:pt x="29275" y="19299"/>
                  </a:lnTo>
                  <a:lnTo>
                    <a:pt x="28197" y="16433"/>
                  </a:lnTo>
                  <a:lnTo>
                    <a:pt x="27357" y="17862"/>
                  </a:lnTo>
                  <a:lnTo>
                    <a:pt x="27793" y="21474"/>
                  </a:lnTo>
                  <a:lnTo>
                    <a:pt x="27274" y="23530"/>
                  </a:lnTo>
                  <a:lnTo>
                    <a:pt x="26115" y="24639"/>
                  </a:lnTo>
                  <a:lnTo>
                    <a:pt x="25503" y="28752"/>
                  </a:lnTo>
                  <a:lnTo>
                    <a:pt x="23458" y="34393"/>
                  </a:lnTo>
                  <a:lnTo>
                    <a:pt x="20902" y="41057"/>
                  </a:lnTo>
                  <a:lnTo>
                    <a:pt x="17562" y="50213"/>
                  </a:lnTo>
                  <a:lnTo>
                    <a:pt x="15336" y="56932"/>
                  </a:lnTo>
                  <a:lnTo>
                    <a:pt x="12955" y="62524"/>
                  </a:lnTo>
                  <a:lnTo>
                    <a:pt x="9760" y="63615"/>
                  </a:lnTo>
                  <a:lnTo>
                    <a:pt x="6235" y="65603"/>
                  </a:lnTo>
                  <a:lnTo>
                    <a:pt x="4225" y="64327"/>
                  </a:lnTo>
                  <a:lnTo>
                    <a:pt x="1448" y="62543"/>
                  </a:lnTo>
                  <a:lnTo>
                    <a:pt x="701" y="59971"/>
                  </a:lnTo>
                  <a:lnTo>
                    <a:pt x="924" y="55676"/>
                  </a:lnTo>
                  <a:lnTo>
                    <a:pt x="0" y="51796"/>
                  </a:lnTo>
                  <a:lnTo>
                    <a:pt x="6" y="48308"/>
                  </a:lnTo>
                  <a:lnTo>
                    <a:pt x="1029" y="44828"/>
                  </a:lnTo>
                  <a:lnTo>
                    <a:pt x="2860" y="44016"/>
                  </a:lnTo>
                  <a:lnTo>
                    <a:pt x="3025" y="42404"/>
                  </a:lnTo>
                  <a:lnTo>
                    <a:pt x="5192" y="38758"/>
                  </a:lnTo>
                  <a:lnTo>
                    <a:pt x="5817" y="35677"/>
                  </a:lnTo>
                  <a:lnTo>
                    <a:pt x="5133" y="33371"/>
                  </a:lnTo>
                  <a:lnTo>
                    <a:pt x="4668" y="30307"/>
                  </a:lnTo>
                  <a:lnTo>
                    <a:pt x="4726" y="25839"/>
                  </a:lnTo>
                  <a:lnTo>
                    <a:pt x="6281" y="23144"/>
                  </a:lnTo>
                  <a:lnTo>
                    <a:pt x="7030" y="20076"/>
                  </a:lnTo>
                  <a:lnTo>
                    <a:pt x="8963" y="19920"/>
                  </a:lnTo>
                  <a:lnTo>
                    <a:pt x="11187" y="18950"/>
                  </a:lnTo>
                  <a:lnTo>
                    <a:pt x="12679" y="18090"/>
                  </a:lnTo>
                  <a:lnTo>
                    <a:pt x="14378" y="18044"/>
                  </a:lnTo>
                  <a:lnTo>
                    <a:pt x="16782" y="15304"/>
                  </a:lnTo>
                  <a:lnTo>
                    <a:pt x="20178" y="12350"/>
                  </a:lnTo>
                  <a:lnTo>
                    <a:pt x="21511" y="9919"/>
                  </a:lnTo>
                  <a:lnTo>
                    <a:pt x="21127" y="7838"/>
                  </a:lnTo>
                  <a:lnTo>
                    <a:pt x="22731" y="8439"/>
                  </a:lnTo>
                  <a:lnTo>
                    <a:pt x="25093" y="5084"/>
                  </a:lnTo>
                  <a:lnTo>
                    <a:pt x="25353" y="2162"/>
                  </a:lnTo>
                  <a:lnTo>
                    <a:pt x="26773" y="0"/>
                  </a:lnTo>
                  <a:lnTo>
                    <a:pt x="27996" y="2101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" name="Polygon form 14"/>
            <p:cNvSpPr/>
            <p:nvPr/>
          </p:nvSpPr>
          <p:spPr>
            <a:xfrm>
              <a:off x="295944" y="1945964"/>
              <a:ext cx="96161" cy="96285"/>
            </a:xfrm>
            <a:custGeom>
              <a:avLst/>
              <a:gdLst/>
              <a:ahLst/>
              <a:cxnLst/>
              <a:rect l="0" t="0" r="0" b="0"/>
              <a:pathLst>
                <a:path w="96161" h="96285">
                  <a:moveTo>
                    <a:pt x="62841" y="38420"/>
                  </a:moveTo>
                  <a:lnTo>
                    <a:pt x="60214" y="42784"/>
                  </a:lnTo>
                  <a:lnTo>
                    <a:pt x="58617" y="46391"/>
                  </a:lnTo>
                  <a:lnTo>
                    <a:pt x="56657" y="53153"/>
                  </a:lnTo>
                  <a:lnTo>
                    <a:pt x="55704" y="55609"/>
                  </a:lnTo>
                  <a:lnTo>
                    <a:pt x="55711" y="58397"/>
                  </a:lnTo>
                  <a:lnTo>
                    <a:pt x="56318" y="60911"/>
                  </a:lnTo>
                  <a:lnTo>
                    <a:pt x="56209" y="64866"/>
                  </a:lnTo>
                  <a:lnTo>
                    <a:pt x="57928" y="68726"/>
                  </a:lnTo>
                  <a:lnTo>
                    <a:pt x="58229" y="71646"/>
                  </a:lnTo>
                  <a:lnTo>
                    <a:pt x="59228" y="74189"/>
                  </a:lnTo>
                  <a:lnTo>
                    <a:pt x="63014" y="75662"/>
                  </a:lnTo>
                  <a:lnTo>
                    <a:pt x="64197" y="77827"/>
                  </a:lnTo>
                  <a:lnTo>
                    <a:pt x="67800" y="76519"/>
                  </a:lnTo>
                  <a:lnTo>
                    <a:pt x="70800" y="76099"/>
                  </a:lnTo>
                  <a:lnTo>
                    <a:pt x="73818" y="75281"/>
                  </a:lnTo>
                  <a:lnTo>
                    <a:pt x="76374" y="74491"/>
                  </a:lnTo>
                  <a:lnTo>
                    <a:pt x="79174" y="72512"/>
                  </a:lnTo>
                  <a:lnTo>
                    <a:pt x="80635" y="69607"/>
                  </a:lnTo>
                  <a:lnTo>
                    <a:pt x="81773" y="65394"/>
                  </a:lnTo>
                  <a:lnTo>
                    <a:pt x="82723" y="63947"/>
                  </a:lnTo>
                  <a:lnTo>
                    <a:pt x="85550" y="62718"/>
                  </a:lnTo>
                  <a:lnTo>
                    <a:pt x="89781" y="61690"/>
                  </a:lnTo>
                  <a:lnTo>
                    <a:pt x="93090" y="61976"/>
                  </a:lnTo>
                  <a:lnTo>
                    <a:pt x="95465" y="61628"/>
                  </a:lnTo>
                  <a:lnTo>
                    <a:pt x="96161" y="62719"/>
                  </a:lnTo>
                  <a:lnTo>
                    <a:pt x="95562" y="65125"/>
                  </a:lnTo>
                  <a:lnTo>
                    <a:pt x="92958" y="68038"/>
                  </a:lnTo>
                  <a:lnTo>
                    <a:pt x="91489" y="71061"/>
                  </a:lnTo>
                  <a:lnTo>
                    <a:pt x="92030" y="71955"/>
                  </a:lnTo>
                  <a:lnTo>
                    <a:pt x="91072" y="74106"/>
                  </a:lnTo>
                  <a:lnTo>
                    <a:pt x="89437" y="77992"/>
                  </a:lnTo>
                  <a:lnTo>
                    <a:pt x="88691" y="76676"/>
                  </a:lnTo>
                  <a:lnTo>
                    <a:pt x="87878" y="76736"/>
                  </a:lnTo>
                  <a:lnTo>
                    <a:pt x="87142" y="76781"/>
                  </a:lnTo>
                  <a:lnTo>
                    <a:pt x="85255" y="79774"/>
                  </a:lnTo>
                  <a:lnTo>
                    <a:pt x="84663" y="79160"/>
                  </a:lnTo>
                  <a:lnTo>
                    <a:pt x="84161" y="79378"/>
                  </a:lnTo>
                  <a:lnTo>
                    <a:pt x="84066" y="80119"/>
                  </a:lnTo>
                  <a:lnTo>
                    <a:pt x="80542" y="79963"/>
                  </a:lnTo>
                  <a:lnTo>
                    <a:pt x="76974" y="79869"/>
                  </a:lnTo>
                  <a:lnTo>
                    <a:pt x="76490" y="82705"/>
                  </a:lnTo>
                  <a:lnTo>
                    <a:pt x="74760" y="82669"/>
                  </a:lnTo>
                  <a:lnTo>
                    <a:pt x="75906" y="84390"/>
                  </a:lnTo>
                  <a:lnTo>
                    <a:pt x="77134" y="85593"/>
                  </a:lnTo>
                  <a:lnTo>
                    <a:pt x="77386" y="86697"/>
                  </a:lnTo>
                  <a:lnTo>
                    <a:pt x="77959" y="87019"/>
                  </a:lnTo>
                  <a:lnTo>
                    <a:pt x="77593" y="88732"/>
                  </a:lnTo>
                  <a:lnTo>
                    <a:pt x="72664" y="88618"/>
                  </a:lnTo>
                  <a:lnTo>
                    <a:pt x="70186" y="92685"/>
                  </a:lnTo>
                  <a:lnTo>
                    <a:pt x="70593" y="93643"/>
                  </a:lnTo>
                  <a:lnTo>
                    <a:pt x="69973" y="94816"/>
                  </a:lnTo>
                  <a:lnTo>
                    <a:pt x="69668" y="96285"/>
                  </a:lnTo>
                  <a:lnTo>
                    <a:pt x="66122" y="90733"/>
                  </a:lnTo>
                  <a:lnTo>
                    <a:pt x="64399" y="89038"/>
                  </a:lnTo>
                  <a:lnTo>
                    <a:pt x="61479" y="87631"/>
                  </a:lnTo>
                  <a:lnTo>
                    <a:pt x="59277" y="87940"/>
                  </a:lnTo>
                  <a:lnTo>
                    <a:pt x="55885" y="89762"/>
                  </a:lnTo>
                  <a:lnTo>
                    <a:pt x="53869" y="90208"/>
                  </a:lnTo>
                  <a:lnTo>
                    <a:pt x="51377" y="88794"/>
                  </a:lnTo>
                  <a:lnTo>
                    <a:pt x="48663" y="87744"/>
                  </a:lnTo>
                  <a:lnTo>
                    <a:pt x="45483" y="85305"/>
                  </a:lnTo>
                  <a:lnTo>
                    <a:pt x="42739" y="84503"/>
                  </a:lnTo>
                  <a:lnTo>
                    <a:pt x="38840" y="81997"/>
                  </a:lnTo>
                  <a:lnTo>
                    <a:pt x="36107" y="79454"/>
                  </a:lnTo>
                  <a:lnTo>
                    <a:pt x="35409" y="78058"/>
                  </a:lnTo>
                  <a:lnTo>
                    <a:pt x="33336" y="77681"/>
                  </a:lnTo>
                  <a:lnTo>
                    <a:pt x="29766" y="75927"/>
                  </a:lnTo>
                  <a:lnTo>
                    <a:pt x="28664" y="73536"/>
                  </a:lnTo>
                  <a:lnTo>
                    <a:pt x="25207" y="70479"/>
                  </a:lnTo>
                  <a:lnTo>
                    <a:pt x="24030" y="67176"/>
                  </a:lnTo>
                  <a:lnTo>
                    <a:pt x="23704" y="64644"/>
                  </a:lnTo>
                  <a:lnTo>
                    <a:pt x="25080" y="64196"/>
                  </a:lnTo>
                  <a:lnTo>
                    <a:pt x="25036" y="62721"/>
                  </a:lnTo>
                  <a:lnTo>
                    <a:pt x="26220" y="61430"/>
                  </a:lnTo>
                  <a:lnTo>
                    <a:pt x="26666" y="59662"/>
                  </a:lnTo>
                  <a:lnTo>
                    <a:pt x="25966" y="57312"/>
                  </a:lnTo>
                  <a:lnTo>
                    <a:pt x="26141" y="55263"/>
                  </a:lnTo>
                  <a:lnTo>
                    <a:pt x="25553" y="52627"/>
                  </a:lnTo>
                  <a:lnTo>
                    <a:pt x="23633" y="47393"/>
                  </a:lnTo>
                  <a:lnTo>
                    <a:pt x="21026" y="43217"/>
                  </a:lnTo>
                  <a:lnTo>
                    <a:pt x="20160" y="39938"/>
                  </a:lnTo>
                  <a:lnTo>
                    <a:pt x="17621" y="37684"/>
                  </a:lnTo>
                  <a:lnTo>
                    <a:pt x="17328" y="36398"/>
                  </a:lnTo>
                  <a:lnTo>
                    <a:pt x="18879" y="33269"/>
                  </a:lnTo>
                  <a:lnTo>
                    <a:pt x="17389" y="31973"/>
                  </a:lnTo>
                  <a:lnTo>
                    <a:pt x="16036" y="29368"/>
                  </a:lnTo>
                  <a:lnTo>
                    <a:pt x="16319" y="25749"/>
                  </a:lnTo>
                  <a:lnTo>
                    <a:pt x="14502" y="25218"/>
                  </a:lnTo>
                  <a:lnTo>
                    <a:pt x="13325" y="22399"/>
                  </a:lnTo>
                  <a:lnTo>
                    <a:pt x="12510" y="19809"/>
                  </a:lnTo>
                  <a:lnTo>
                    <a:pt x="12930" y="18203"/>
                  </a:lnTo>
                  <a:lnTo>
                    <a:pt x="12417" y="14229"/>
                  </a:lnTo>
                  <a:lnTo>
                    <a:pt x="12639" y="10238"/>
                  </a:lnTo>
                  <a:lnTo>
                    <a:pt x="13458" y="8284"/>
                  </a:lnTo>
                  <a:lnTo>
                    <a:pt x="11683" y="6086"/>
                  </a:lnTo>
                  <a:lnTo>
                    <a:pt x="10405" y="6227"/>
                  </a:lnTo>
                  <a:lnTo>
                    <a:pt x="8944" y="4681"/>
                  </a:lnTo>
                  <a:lnTo>
                    <a:pt x="7534" y="6712"/>
                  </a:lnTo>
                  <a:lnTo>
                    <a:pt x="7145" y="9203"/>
                  </a:lnTo>
                  <a:lnTo>
                    <a:pt x="5994" y="13065"/>
                  </a:lnTo>
                  <a:lnTo>
                    <a:pt x="6422" y="15255"/>
                  </a:lnTo>
                  <a:lnTo>
                    <a:pt x="7787" y="18952"/>
                  </a:lnTo>
                  <a:lnTo>
                    <a:pt x="7945" y="20195"/>
                  </a:lnTo>
                  <a:lnTo>
                    <a:pt x="8363" y="20594"/>
                  </a:lnTo>
                  <a:lnTo>
                    <a:pt x="8211" y="22382"/>
                  </a:lnTo>
                  <a:lnTo>
                    <a:pt x="8882" y="22351"/>
                  </a:lnTo>
                  <a:lnTo>
                    <a:pt x="8453" y="25698"/>
                  </a:lnTo>
                  <a:lnTo>
                    <a:pt x="9112" y="27067"/>
                  </a:lnTo>
                  <a:lnTo>
                    <a:pt x="9275" y="28927"/>
                  </a:lnTo>
                  <a:lnTo>
                    <a:pt x="10710" y="31667"/>
                  </a:lnTo>
                  <a:lnTo>
                    <a:pt x="10399" y="36503"/>
                  </a:lnTo>
                  <a:lnTo>
                    <a:pt x="10795" y="38808"/>
                  </a:lnTo>
                  <a:lnTo>
                    <a:pt x="11090" y="41266"/>
                  </a:lnTo>
                  <a:lnTo>
                    <a:pt x="10488" y="43983"/>
                  </a:lnTo>
                  <a:lnTo>
                    <a:pt x="12228" y="44244"/>
                  </a:lnTo>
                  <a:lnTo>
                    <a:pt x="13044" y="46650"/>
                  </a:lnTo>
                  <a:lnTo>
                    <a:pt x="13749" y="49007"/>
                  </a:lnTo>
                  <a:lnTo>
                    <a:pt x="13403" y="49922"/>
                  </a:lnTo>
                  <a:lnTo>
                    <a:pt x="11314" y="51731"/>
                  </a:lnTo>
                  <a:lnTo>
                    <a:pt x="10659" y="51675"/>
                  </a:lnTo>
                  <a:lnTo>
                    <a:pt x="10543" y="48505"/>
                  </a:lnTo>
                  <a:lnTo>
                    <a:pt x="8948" y="45455"/>
                  </a:lnTo>
                  <a:lnTo>
                    <a:pt x="7006" y="42833"/>
                  </a:lnTo>
                  <a:lnTo>
                    <a:pt x="5507" y="41427"/>
                  </a:lnTo>
                  <a:lnTo>
                    <a:pt x="6791" y="37674"/>
                  </a:lnTo>
                  <a:lnTo>
                    <a:pt x="7115" y="34862"/>
                  </a:lnTo>
                  <a:lnTo>
                    <a:pt x="5880" y="33172"/>
                  </a:lnTo>
                  <a:lnTo>
                    <a:pt x="4119" y="30735"/>
                  </a:lnTo>
                  <a:lnTo>
                    <a:pt x="3414" y="31368"/>
                  </a:lnTo>
                  <a:lnTo>
                    <a:pt x="2940" y="29975"/>
                  </a:lnTo>
                  <a:lnTo>
                    <a:pt x="1110" y="28597"/>
                  </a:lnTo>
                  <a:lnTo>
                    <a:pt x="0" y="25483"/>
                  </a:lnTo>
                  <a:lnTo>
                    <a:pt x="402" y="25112"/>
                  </a:lnTo>
                  <a:lnTo>
                    <a:pt x="1798" y="25496"/>
                  </a:lnTo>
                  <a:lnTo>
                    <a:pt x="3825" y="23662"/>
                  </a:lnTo>
                  <a:lnTo>
                    <a:pt x="4790" y="21358"/>
                  </a:lnTo>
                  <a:lnTo>
                    <a:pt x="3350" y="17525"/>
                  </a:lnTo>
                  <a:lnTo>
                    <a:pt x="1770" y="15967"/>
                  </a:lnTo>
                  <a:lnTo>
                    <a:pt x="1677" y="12680"/>
                  </a:lnTo>
                  <a:lnTo>
                    <a:pt x="1676" y="9232"/>
                  </a:lnTo>
                  <a:lnTo>
                    <a:pt x="1691" y="5027"/>
                  </a:lnTo>
                  <a:lnTo>
                    <a:pt x="2187" y="326"/>
                  </a:lnTo>
                  <a:lnTo>
                    <a:pt x="6367" y="228"/>
                  </a:lnTo>
                  <a:lnTo>
                    <a:pt x="11085" y="0"/>
                  </a:lnTo>
                  <a:lnTo>
                    <a:pt x="10336" y="972"/>
                  </a:lnTo>
                  <a:lnTo>
                    <a:pt x="14668" y="3824"/>
                  </a:lnTo>
                  <a:lnTo>
                    <a:pt x="21373" y="7956"/>
                  </a:lnTo>
                  <a:lnTo>
                    <a:pt x="28495" y="8381"/>
                  </a:lnTo>
                  <a:lnTo>
                    <a:pt x="31333" y="8561"/>
                  </a:lnTo>
                  <a:lnTo>
                    <a:pt x="32132" y="6471"/>
                  </a:lnTo>
                  <a:lnTo>
                    <a:pt x="38318" y="6865"/>
                  </a:lnTo>
                  <a:lnTo>
                    <a:pt x="38956" y="8739"/>
                  </a:lnTo>
                  <a:lnTo>
                    <a:pt x="40204" y="10450"/>
                  </a:lnTo>
                  <a:lnTo>
                    <a:pt x="41540" y="12802"/>
                  </a:lnTo>
                  <a:lnTo>
                    <a:pt x="41807" y="15514"/>
                  </a:lnTo>
                  <a:lnTo>
                    <a:pt x="41751" y="18347"/>
                  </a:lnTo>
                  <a:lnTo>
                    <a:pt x="43110" y="19981"/>
                  </a:lnTo>
                  <a:lnTo>
                    <a:pt x="45623" y="21666"/>
                  </a:lnTo>
                  <a:lnTo>
                    <a:pt x="49233" y="17801"/>
                  </a:lnTo>
                  <a:lnTo>
                    <a:pt x="52228" y="17869"/>
                  </a:lnTo>
                  <a:lnTo>
                    <a:pt x="54123" y="20019"/>
                  </a:lnTo>
                  <a:lnTo>
                    <a:pt x="54843" y="23570"/>
                  </a:lnTo>
                  <a:lnTo>
                    <a:pt x="55185" y="26592"/>
                  </a:lnTo>
                  <a:lnTo>
                    <a:pt x="56475" y="29578"/>
                  </a:lnTo>
                  <a:lnTo>
                    <a:pt x="56243" y="33151"/>
                  </a:lnTo>
                  <a:lnTo>
                    <a:pt x="56594" y="35574"/>
                  </a:lnTo>
                  <a:lnTo>
                    <a:pt x="59035" y="37274"/>
                  </a:lnTo>
                  <a:lnTo>
                    <a:pt x="61356" y="38505"/>
                  </a:lnTo>
                  <a:lnTo>
                    <a:pt x="62841" y="3842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" name="Polygon form 15"/>
            <p:cNvSpPr/>
            <p:nvPr/>
          </p:nvSpPr>
          <p:spPr>
            <a:xfrm>
              <a:off x="793184" y="1912620"/>
              <a:ext cx="8750" cy="7152"/>
            </a:xfrm>
            <a:custGeom>
              <a:avLst/>
              <a:gdLst/>
              <a:ahLst/>
              <a:cxnLst/>
              <a:rect l="0" t="0" r="0" b="0"/>
              <a:pathLst>
                <a:path w="8750" h="7152">
                  <a:moveTo>
                    <a:pt x="289" y="2313"/>
                  </a:moveTo>
                  <a:lnTo>
                    <a:pt x="734" y="2348"/>
                  </a:lnTo>
                  <a:lnTo>
                    <a:pt x="796" y="1363"/>
                  </a:lnTo>
                  <a:lnTo>
                    <a:pt x="2771" y="593"/>
                  </a:lnTo>
                  <a:lnTo>
                    <a:pt x="3528" y="398"/>
                  </a:lnTo>
                  <a:lnTo>
                    <a:pt x="4679" y="102"/>
                  </a:lnTo>
                  <a:lnTo>
                    <a:pt x="6275" y="0"/>
                  </a:lnTo>
                  <a:lnTo>
                    <a:pt x="8172" y="1515"/>
                  </a:lnTo>
                  <a:lnTo>
                    <a:pt x="8750" y="4685"/>
                  </a:lnTo>
                  <a:lnTo>
                    <a:pt x="8103" y="4853"/>
                  </a:lnTo>
                  <a:lnTo>
                    <a:pt x="7615" y="5698"/>
                  </a:lnTo>
                  <a:lnTo>
                    <a:pt x="5715" y="5631"/>
                  </a:lnTo>
                  <a:lnTo>
                    <a:pt x="4488" y="6697"/>
                  </a:lnTo>
                  <a:lnTo>
                    <a:pt x="2243" y="7152"/>
                  </a:lnTo>
                  <a:lnTo>
                    <a:pt x="686" y="6002"/>
                  </a:lnTo>
                  <a:lnTo>
                    <a:pt x="0" y="3951"/>
                  </a:lnTo>
                  <a:lnTo>
                    <a:pt x="289" y="2313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" name="Polygon form 16"/>
            <p:cNvSpPr/>
            <p:nvPr/>
          </p:nvSpPr>
          <p:spPr>
            <a:xfrm>
              <a:off x="674833" y="1996230"/>
              <a:ext cx="63509" cy="71271"/>
            </a:xfrm>
            <a:custGeom>
              <a:avLst/>
              <a:gdLst/>
              <a:ahLst/>
              <a:cxnLst/>
              <a:rect l="0" t="0" r="0" b="0"/>
              <a:pathLst>
                <a:path w="63509" h="71271">
                  <a:moveTo>
                    <a:pt x="0" y="49565"/>
                  </a:moveTo>
                  <a:lnTo>
                    <a:pt x="1317" y="48695"/>
                  </a:lnTo>
                  <a:lnTo>
                    <a:pt x="2018" y="45872"/>
                  </a:lnTo>
                  <a:lnTo>
                    <a:pt x="3244" y="45765"/>
                  </a:lnTo>
                  <a:lnTo>
                    <a:pt x="5918" y="47107"/>
                  </a:lnTo>
                  <a:lnTo>
                    <a:pt x="8112" y="46165"/>
                  </a:lnTo>
                  <a:lnTo>
                    <a:pt x="9600" y="46486"/>
                  </a:lnTo>
                  <a:lnTo>
                    <a:pt x="10196" y="45422"/>
                  </a:lnTo>
                  <a:lnTo>
                    <a:pt x="25688" y="45377"/>
                  </a:lnTo>
                  <a:lnTo>
                    <a:pt x="26576" y="42024"/>
                  </a:lnTo>
                  <a:lnTo>
                    <a:pt x="25913" y="41433"/>
                  </a:lnTo>
                  <a:lnTo>
                    <a:pt x="24288" y="20754"/>
                  </a:lnTo>
                  <a:lnTo>
                    <a:pt x="22763" y="74"/>
                  </a:lnTo>
                  <a:lnTo>
                    <a:pt x="28527" y="0"/>
                  </a:lnTo>
                  <a:lnTo>
                    <a:pt x="41191" y="10467"/>
                  </a:lnTo>
                  <a:lnTo>
                    <a:pt x="54025" y="20917"/>
                  </a:lnTo>
                  <a:lnTo>
                    <a:pt x="54942" y="23161"/>
                  </a:lnTo>
                  <a:lnTo>
                    <a:pt x="57328" y="24529"/>
                  </a:lnTo>
                  <a:lnTo>
                    <a:pt x="59103" y="25307"/>
                  </a:lnTo>
                  <a:lnTo>
                    <a:pt x="59166" y="28355"/>
                  </a:lnTo>
                  <a:lnTo>
                    <a:pt x="63411" y="27881"/>
                  </a:lnTo>
                  <a:lnTo>
                    <a:pt x="63509" y="38913"/>
                  </a:lnTo>
                  <a:lnTo>
                    <a:pt x="61424" y="42115"/>
                  </a:lnTo>
                  <a:lnTo>
                    <a:pt x="61113" y="45067"/>
                  </a:lnTo>
                  <a:lnTo>
                    <a:pt x="57688" y="45829"/>
                  </a:lnTo>
                  <a:lnTo>
                    <a:pt x="52420" y="46244"/>
                  </a:lnTo>
                  <a:lnTo>
                    <a:pt x="50994" y="47946"/>
                  </a:lnTo>
                  <a:lnTo>
                    <a:pt x="48517" y="48135"/>
                  </a:lnTo>
                  <a:lnTo>
                    <a:pt x="46039" y="48157"/>
                  </a:lnTo>
                  <a:lnTo>
                    <a:pt x="45075" y="47238"/>
                  </a:lnTo>
                  <a:lnTo>
                    <a:pt x="42947" y="47919"/>
                  </a:lnTo>
                  <a:lnTo>
                    <a:pt x="39329" y="49905"/>
                  </a:lnTo>
                  <a:lnTo>
                    <a:pt x="38586" y="51402"/>
                  </a:lnTo>
                  <a:lnTo>
                    <a:pt x="35574" y="53547"/>
                  </a:lnTo>
                  <a:lnTo>
                    <a:pt x="35042" y="54778"/>
                  </a:lnTo>
                  <a:lnTo>
                    <a:pt x="33413" y="55752"/>
                  </a:lnTo>
                  <a:lnTo>
                    <a:pt x="31542" y="55105"/>
                  </a:lnTo>
                  <a:lnTo>
                    <a:pt x="30474" y="56273"/>
                  </a:lnTo>
                  <a:lnTo>
                    <a:pt x="29886" y="59557"/>
                  </a:lnTo>
                  <a:lnTo>
                    <a:pt x="26779" y="63525"/>
                  </a:lnTo>
                  <a:lnTo>
                    <a:pt x="26859" y="65148"/>
                  </a:lnTo>
                  <a:lnTo>
                    <a:pt x="25786" y="67177"/>
                  </a:lnTo>
                  <a:lnTo>
                    <a:pt x="26027" y="69959"/>
                  </a:lnTo>
                  <a:lnTo>
                    <a:pt x="24417" y="70667"/>
                  </a:lnTo>
                  <a:lnTo>
                    <a:pt x="23503" y="71271"/>
                  </a:lnTo>
                  <a:lnTo>
                    <a:pt x="22914" y="69221"/>
                  </a:lnTo>
                  <a:lnTo>
                    <a:pt x="21786" y="69760"/>
                  </a:lnTo>
                  <a:lnTo>
                    <a:pt x="21115" y="69666"/>
                  </a:lnTo>
                  <a:lnTo>
                    <a:pt x="20389" y="71064"/>
                  </a:lnTo>
                  <a:lnTo>
                    <a:pt x="17382" y="71021"/>
                  </a:lnTo>
                  <a:lnTo>
                    <a:pt x="16309" y="70300"/>
                  </a:lnTo>
                  <a:lnTo>
                    <a:pt x="15798" y="70735"/>
                  </a:lnTo>
                  <a:lnTo>
                    <a:pt x="14621" y="69352"/>
                  </a:lnTo>
                  <a:lnTo>
                    <a:pt x="14840" y="67925"/>
                  </a:lnTo>
                  <a:lnTo>
                    <a:pt x="14359" y="67365"/>
                  </a:lnTo>
                  <a:lnTo>
                    <a:pt x="13526" y="67835"/>
                  </a:lnTo>
                  <a:lnTo>
                    <a:pt x="13693" y="66277"/>
                  </a:lnTo>
                  <a:lnTo>
                    <a:pt x="14502" y="65044"/>
                  </a:lnTo>
                  <a:lnTo>
                    <a:pt x="12930" y="63034"/>
                  </a:lnTo>
                  <a:lnTo>
                    <a:pt x="12481" y="61712"/>
                  </a:lnTo>
                  <a:lnTo>
                    <a:pt x="11630" y="60658"/>
                  </a:lnTo>
                  <a:lnTo>
                    <a:pt x="10854" y="60531"/>
                  </a:lnTo>
                  <a:lnTo>
                    <a:pt x="9913" y="61200"/>
                  </a:lnTo>
                  <a:lnTo>
                    <a:pt x="8651" y="61839"/>
                  </a:lnTo>
                  <a:lnTo>
                    <a:pt x="7573" y="62874"/>
                  </a:lnTo>
                  <a:lnTo>
                    <a:pt x="5915" y="62488"/>
                  </a:lnTo>
                  <a:lnTo>
                    <a:pt x="4853" y="61269"/>
                  </a:lnTo>
                  <a:lnTo>
                    <a:pt x="4211" y="61107"/>
                  </a:lnTo>
                  <a:lnTo>
                    <a:pt x="3189" y="61744"/>
                  </a:lnTo>
                  <a:lnTo>
                    <a:pt x="2573" y="61748"/>
                  </a:lnTo>
                  <a:lnTo>
                    <a:pt x="2374" y="59993"/>
                  </a:lnTo>
                  <a:lnTo>
                    <a:pt x="2575" y="58500"/>
                  </a:lnTo>
                  <a:lnTo>
                    <a:pt x="2271" y="56645"/>
                  </a:lnTo>
                  <a:lnTo>
                    <a:pt x="842" y="55295"/>
                  </a:lnTo>
                  <a:lnTo>
                    <a:pt x="124" y="52548"/>
                  </a:lnTo>
                  <a:lnTo>
                    <a:pt x="0" y="4956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" name="Polygon form 17"/>
            <p:cNvSpPr/>
            <p:nvPr/>
          </p:nvSpPr>
          <p:spPr>
            <a:xfrm>
              <a:off x="1072289" y="1971826"/>
              <a:ext cx="36138" cy="93292"/>
            </a:xfrm>
            <a:custGeom>
              <a:avLst/>
              <a:gdLst/>
              <a:ahLst/>
              <a:cxnLst/>
              <a:rect l="0" t="0" r="0" b="0"/>
              <a:pathLst>
                <a:path w="36138" h="93292">
                  <a:moveTo>
                    <a:pt x="28757" y="40954"/>
                  </a:moveTo>
                  <a:lnTo>
                    <a:pt x="27016" y="43237"/>
                  </a:lnTo>
                  <a:lnTo>
                    <a:pt x="24386" y="43560"/>
                  </a:lnTo>
                  <a:lnTo>
                    <a:pt x="23759" y="49106"/>
                  </a:lnTo>
                  <a:lnTo>
                    <a:pt x="22331" y="50081"/>
                  </a:lnTo>
                  <a:lnTo>
                    <a:pt x="25011" y="54477"/>
                  </a:lnTo>
                  <a:lnTo>
                    <a:pt x="28107" y="58113"/>
                  </a:lnTo>
                  <a:lnTo>
                    <a:pt x="30260" y="61424"/>
                  </a:lnTo>
                  <a:lnTo>
                    <a:pt x="29589" y="65890"/>
                  </a:lnTo>
                  <a:lnTo>
                    <a:pt x="28412" y="66867"/>
                  </a:lnTo>
                  <a:lnTo>
                    <a:pt x="29728" y="69396"/>
                  </a:lnTo>
                  <a:lnTo>
                    <a:pt x="32904" y="73378"/>
                  </a:lnTo>
                  <a:lnTo>
                    <a:pt x="33752" y="76214"/>
                  </a:lnTo>
                  <a:lnTo>
                    <a:pt x="34017" y="78585"/>
                  </a:lnTo>
                  <a:lnTo>
                    <a:pt x="36138" y="83206"/>
                  </a:lnTo>
                  <a:lnTo>
                    <a:pt x="34583" y="88011"/>
                  </a:lnTo>
                  <a:lnTo>
                    <a:pt x="33275" y="93292"/>
                  </a:lnTo>
                  <a:lnTo>
                    <a:pt x="32493" y="89511"/>
                  </a:lnTo>
                  <a:lnTo>
                    <a:pt x="33233" y="85579"/>
                  </a:lnTo>
                  <a:lnTo>
                    <a:pt x="31560" y="82589"/>
                  </a:lnTo>
                  <a:lnTo>
                    <a:pt x="31143" y="77029"/>
                  </a:lnTo>
                  <a:lnTo>
                    <a:pt x="29206" y="74427"/>
                  </a:lnTo>
                  <a:lnTo>
                    <a:pt x="27047" y="68368"/>
                  </a:lnTo>
                  <a:lnTo>
                    <a:pt x="25318" y="61963"/>
                  </a:lnTo>
                  <a:lnTo>
                    <a:pt x="22940" y="57805"/>
                  </a:lnTo>
                  <a:lnTo>
                    <a:pt x="20856" y="60425"/>
                  </a:lnTo>
                  <a:lnTo>
                    <a:pt x="17090" y="64163"/>
                  </a:lnTo>
                  <a:lnTo>
                    <a:pt x="14865" y="63771"/>
                  </a:lnTo>
                  <a:lnTo>
                    <a:pt x="12296" y="62648"/>
                  </a:lnTo>
                  <a:lnTo>
                    <a:pt x="12567" y="56339"/>
                  </a:lnTo>
                  <a:lnTo>
                    <a:pt x="10925" y="51628"/>
                  </a:lnTo>
                  <a:lnTo>
                    <a:pt x="6844" y="45899"/>
                  </a:lnTo>
                  <a:lnTo>
                    <a:pt x="6953" y="44064"/>
                  </a:lnTo>
                  <a:lnTo>
                    <a:pt x="4605" y="43491"/>
                  </a:lnTo>
                  <a:lnTo>
                    <a:pt x="1090" y="39471"/>
                  </a:lnTo>
                  <a:lnTo>
                    <a:pt x="0" y="35429"/>
                  </a:lnTo>
                  <a:lnTo>
                    <a:pt x="1479" y="36144"/>
                  </a:lnTo>
                  <a:lnTo>
                    <a:pt x="779" y="32531"/>
                  </a:lnTo>
                  <a:lnTo>
                    <a:pt x="2372" y="31268"/>
                  </a:lnTo>
                  <a:lnTo>
                    <a:pt x="1494" y="29145"/>
                  </a:lnTo>
                  <a:lnTo>
                    <a:pt x="1949" y="27399"/>
                  </a:lnTo>
                  <a:lnTo>
                    <a:pt x="864" y="22187"/>
                  </a:lnTo>
                  <a:lnTo>
                    <a:pt x="4061" y="23215"/>
                  </a:lnTo>
                  <a:lnTo>
                    <a:pt x="4700" y="18997"/>
                  </a:lnTo>
                  <a:lnTo>
                    <a:pt x="4265" y="16537"/>
                  </a:lnTo>
                  <a:lnTo>
                    <a:pt x="5204" y="12228"/>
                  </a:lnTo>
                  <a:lnTo>
                    <a:pt x="4312" y="9355"/>
                  </a:lnTo>
                  <a:lnTo>
                    <a:pt x="8110" y="5658"/>
                  </a:lnTo>
                  <a:lnTo>
                    <a:pt x="11000" y="6443"/>
                  </a:lnTo>
                  <a:lnTo>
                    <a:pt x="9803" y="3361"/>
                  </a:lnTo>
                  <a:lnTo>
                    <a:pt x="10817" y="2375"/>
                  </a:lnTo>
                  <a:lnTo>
                    <a:pt x="9972" y="481"/>
                  </a:lnTo>
                  <a:lnTo>
                    <a:pt x="11999" y="0"/>
                  </a:lnTo>
                  <a:lnTo>
                    <a:pt x="14112" y="2904"/>
                  </a:lnTo>
                  <a:lnTo>
                    <a:pt x="16070" y="4026"/>
                  </a:lnTo>
                  <a:lnTo>
                    <a:pt x="17303" y="7881"/>
                  </a:lnTo>
                  <a:lnTo>
                    <a:pt x="18331" y="12051"/>
                  </a:lnTo>
                  <a:lnTo>
                    <a:pt x="15965" y="16428"/>
                  </a:lnTo>
                  <a:lnTo>
                    <a:pt x="17069" y="22439"/>
                  </a:lnTo>
                  <a:lnTo>
                    <a:pt x="20794" y="21432"/>
                  </a:lnTo>
                  <a:lnTo>
                    <a:pt x="22859" y="26053"/>
                  </a:lnTo>
                  <a:lnTo>
                    <a:pt x="25472" y="26935"/>
                  </a:lnTo>
                  <a:lnTo>
                    <a:pt x="25398" y="31192"/>
                  </a:lnTo>
                  <a:lnTo>
                    <a:pt x="28639" y="32985"/>
                  </a:lnTo>
                  <a:lnTo>
                    <a:pt x="30488" y="33855"/>
                  </a:lnTo>
                  <a:lnTo>
                    <a:pt x="32898" y="32263"/>
                  </a:lnTo>
                  <a:lnTo>
                    <a:pt x="33508" y="34361"/>
                  </a:lnTo>
                  <a:lnTo>
                    <a:pt x="31057" y="37795"/>
                  </a:lnTo>
                  <a:lnTo>
                    <a:pt x="30668" y="39697"/>
                  </a:lnTo>
                  <a:lnTo>
                    <a:pt x="28757" y="4095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" name="Polygon form 18"/>
            <p:cNvSpPr/>
            <p:nvPr/>
          </p:nvSpPr>
          <p:spPr>
            <a:xfrm>
              <a:off x="785784" y="1906991"/>
              <a:ext cx="6346" cy="7888"/>
            </a:xfrm>
            <a:custGeom>
              <a:avLst/>
              <a:gdLst/>
              <a:ahLst/>
              <a:cxnLst/>
              <a:rect l="0" t="0" r="0" b="0"/>
              <a:pathLst>
                <a:path w="6346" h="7888">
                  <a:moveTo>
                    <a:pt x="4667" y="4884"/>
                  </a:moveTo>
                  <a:lnTo>
                    <a:pt x="4364" y="3985"/>
                  </a:lnTo>
                  <a:lnTo>
                    <a:pt x="3078" y="6365"/>
                  </a:lnTo>
                  <a:lnTo>
                    <a:pt x="3448" y="7888"/>
                  </a:lnTo>
                  <a:lnTo>
                    <a:pt x="2688" y="7525"/>
                  </a:lnTo>
                  <a:lnTo>
                    <a:pt x="1579" y="5971"/>
                  </a:lnTo>
                  <a:lnTo>
                    <a:pt x="0" y="5037"/>
                  </a:lnTo>
                  <a:lnTo>
                    <a:pt x="310" y="4217"/>
                  </a:lnTo>
                  <a:lnTo>
                    <a:pt x="583" y="1574"/>
                  </a:lnTo>
                  <a:lnTo>
                    <a:pt x="1602" y="446"/>
                  </a:lnTo>
                  <a:lnTo>
                    <a:pt x="2204" y="0"/>
                  </a:lnTo>
                  <a:lnTo>
                    <a:pt x="3192" y="811"/>
                  </a:lnTo>
                  <a:lnTo>
                    <a:pt x="3757" y="1469"/>
                  </a:lnTo>
                  <a:lnTo>
                    <a:pt x="4937" y="1972"/>
                  </a:lnTo>
                  <a:lnTo>
                    <a:pt x="6346" y="2950"/>
                  </a:lnTo>
                  <a:lnTo>
                    <a:pt x="6102" y="3365"/>
                  </a:lnTo>
                  <a:lnTo>
                    <a:pt x="5558" y="4448"/>
                  </a:lnTo>
                  <a:lnTo>
                    <a:pt x="4667" y="488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" name="Polygon form 19"/>
            <p:cNvSpPr/>
            <p:nvPr/>
          </p:nvSpPr>
          <p:spPr>
            <a:xfrm>
              <a:off x="1007675" y="1854361"/>
              <a:ext cx="107989" cy="49539"/>
            </a:xfrm>
            <a:custGeom>
              <a:avLst/>
              <a:gdLst/>
              <a:ahLst/>
              <a:cxnLst/>
              <a:rect l="0" t="0" r="0" b="0"/>
              <a:pathLst>
                <a:path w="107989" h="49539">
                  <a:moveTo>
                    <a:pt x="0" y="15992"/>
                  </a:moveTo>
                  <a:lnTo>
                    <a:pt x="2912" y="14915"/>
                  </a:lnTo>
                  <a:lnTo>
                    <a:pt x="6730" y="10303"/>
                  </a:lnTo>
                  <a:lnTo>
                    <a:pt x="10238" y="7668"/>
                  </a:lnTo>
                  <a:lnTo>
                    <a:pt x="13763" y="8945"/>
                  </a:lnTo>
                  <a:lnTo>
                    <a:pt x="17052" y="8763"/>
                  </a:lnTo>
                  <a:lnTo>
                    <a:pt x="20398" y="10863"/>
                  </a:lnTo>
                  <a:lnTo>
                    <a:pt x="23613" y="10791"/>
                  </a:lnTo>
                  <a:lnTo>
                    <a:pt x="28817" y="11649"/>
                  </a:lnTo>
                  <a:lnTo>
                    <a:pt x="29896" y="8023"/>
                  </a:lnTo>
                  <a:lnTo>
                    <a:pt x="26968" y="5276"/>
                  </a:lnTo>
                  <a:lnTo>
                    <a:pt x="27130" y="0"/>
                  </a:lnTo>
                  <a:lnTo>
                    <a:pt x="31768" y="1704"/>
                  </a:lnTo>
                  <a:lnTo>
                    <a:pt x="34888" y="2031"/>
                  </a:lnTo>
                  <a:lnTo>
                    <a:pt x="39249" y="2959"/>
                  </a:lnTo>
                  <a:lnTo>
                    <a:pt x="42072" y="6538"/>
                  </a:lnTo>
                  <a:lnTo>
                    <a:pt x="47704" y="8193"/>
                  </a:lnTo>
                  <a:lnTo>
                    <a:pt x="50060" y="7033"/>
                  </a:lnTo>
                  <a:lnTo>
                    <a:pt x="53548" y="6046"/>
                  </a:lnTo>
                  <a:lnTo>
                    <a:pt x="57030" y="6402"/>
                  </a:lnTo>
                  <a:lnTo>
                    <a:pt x="61529" y="8458"/>
                  </a:lnTo>
                  <a:lnTo>
                    <a:pt x="64983" y="10771"/>
                  </a:lnTo>
                  <a:lnTo>
                    <a:pt x="67817" y="10451"/>
                  </a:lnTo>
                  <a:lnTo>
                    <a:pt x="72216" y="10875"/>
                  </a:lnTo>
                  <a:lnTo>
                    <a:pt x="74264" y="9393"/>
                  </a:lnTo>
                  <a:lnTo>
                    <a:pt x="77773" y="8189"/>
                  </a:lnTo>
                  <a:lnTo>
                    <a:pt x="79918" y="4310"/>
                  </a:lnTo>
                  <a:lnTo>
                    <a:pt x="82099" y="4649"/>
                  </a:lnTo>
                  <a:lnTo>
                    <a:pt x="84814" y="6117"/>
                  </a:lnTo>
                  <a:lnTo>
                    <a:pt x="88159" y="5335"/>
                  </a:lnTo>
                  <a:lnTo>
                    <a:pt x="89207" y="9164"/>
                  </a:lnTo>
                  <a:lnTo>
                    <a:pt x="90306" y="14271"/>
                  </a:lnTo>
                  <a:lnTo>
                    <a:pt x="92422" y="16195"/>
                  </a:lnTo>
                  <a:lnTo>
                    <a:pt x="93772" y="15396"/>
                  </a:lnTo>
                  <a:lnTo>
                    <a:pt x="97340" y="15848"/>
                  </a:lnTo>
                  <a:lnTo>
                    <a:pt x="98507" y="13793"/>
                  </a:lnTo>
                  <a:lnTo>
                    <a:pt x="102046" y="15103"/>
                  </a:lnTo>
                  <a:lnTo>
                    <a:pt x="107167" y="18246"/>
                  </a:lnTo>
                  <a:lnTo>
                    <a:pt x="107989" y="20031"/>
                  </a:lnTo>
                  <a:lnTo>
                    <a:pt x="105157" y="19730"/>
                  </a:lnTo>
                  <a:lnTo>
                    <a:pt x="101037" y="20846"/>
                  </a:lnTo>
                  <a:lnTo>
                    <a:pt x="99727" y="22469"/>
                  </a:lnTo>
                  <a:lnTo>
                    <a:pt x="99467" y="25957"/>
                  </a:lnTo>
                  <a:lnTo>
                    <a:pt x="95793" y="28336"/>
                  </a:lnTo>
                  <a:lnTo>
                    <a:pt x="94179" y="31258"/>
                  </a:lnTo>
                  <a:lnTo>
                    <a:pt x="90286" y="30561"/>
                  </a:lnTo>
                  <a:lnTo>
                    <a:pt x="88217" y="30280"/>
                  </a:lnTo>
                  <a:lnTo>
                    <a:pt x="88381" y="33617"/>
                  </a:lnTo>
                  <a:lnTo>
                    <a:pt x="90504" y="35425"/>
                  </a:lnTo>
                  <a:lnTo>
                    <a:pt x="91961" y="37013"/>
                  </a:lnTo>
                  <a:lnTo>
                    <a:pt x="90620" y="38881"/>
                  </a:lnTo>
                  <a:lnTo>
                    <a:pt x="89740" y="41741"/>
                  </a:lnTo>
                  <a:lnTo>
                    <a:pt x="86842" y="43813"/>
                  </a:lnTo>
                  <a:lnTo>
                    <a:pt x="81998" y="44414"/>
                  </a:lnTo>
                  <a:lnTo>
                    <a:pt x="77546" y="46570"/>
                  </a:lnTo>
                  <a:lnTo>
                    <a:pt x="75020" y="49539"/>
                  </a:lnTo>
                  <a:lnTo>
                    <a:pt x="72774" y="48113"/>
                  </a:lnTo>
                  <a:lnTo>
                    <a:pt x="68746" y="48430"/>
                  </a:lnTo>
                  <a:lnTo>
                    <a:pt x="62337" y="45803"/>
                  </a:lnTo>
                  <a:lnTo>
                    <a:pt x="58697" y="45317"/>
                  </a:lnTo>
                  <a:lnTo>
                    <a:pt x="54610" y="46334"/>
                  </a:lnTo>
                  <a:lnTo>
                    <a:pt x="47212" y="45731"/>
                  </a:lnTo>
                  <a:lnTo>
                    <a:pt x="43595" y="46108"/>
                  </a:lnTo>
                  <a:lnTo>
                    <a:pt x="40266" y="43326"/>
                  </a:lnTo>
                  <a:lnTo>
                    <a:pt x="36595" y="38905"/>
                  </a:lnTo>
                  <a:lnTo>
                    <a:pt x="34298" y="38507"/>
                  </a:lnTo>
                  <a:lnTo>
                    <a:pt x="28858" y="35737"/>
                  </a:lnTo>
                  <a:lnTo>
                    <a:pt x="24115" y="35366"/>
                  </a:lnTo>
                  <a:lnTo>
                    <a:pt x="19823" y="34801"/>
                  </a:lnTo>
                  <a:lnTo>
                    <a:pt x="17642" y="32763"/>
                  </a:lnTo>
                  <a:lnTo>
                    <a:pt x="16136" y="26974"/>
                  </a:lnTo>
                  <a:lnTo>
                    <a:pt x="11971" y="23210"/>
                  </a:lnTo>
                  <a:lnTo>
                    <a:pt x="6490" y="21707"/>
                  </a:lnTo>
                  <a:lnTo>
                    <a:pt x="2526" y="19319"/>
                  </a:lnTo>
                  <a:lnTo>
                    <a:pt x="0" y="1599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" name="Polygon form 20"/>
            <p:cNvSpPr/>
            <p:nvPr/>
          </p:nvSpPr>
          <p:spPr>
            <a:xfrm>
              <a:off x="838564" y="2165803"/>
              <a:ext cx="40975" cy="78992"/>
            </a:xfrm>
            <a:custGeom>
              <a:avLst/>
              <a:gdLst/>
              <a:ahLst/>
              <a:cxnLst/>
              <a:rect l="0" t="0" r="0" b="0"/>
              <a:pathLst>
                <a:path w="40975" h="78992">
                  <a:moveTo>
                    <a:pt x="17667" y="5667"/>
                  </a:moveTo>
                  <a:lnTo>
                    <a:pt x="20607" y="5296"/>
                  </a:lnTo>
                  <a:lnTo>
                    <a:pt x="25218" y="6687"/>
                  </a:lnTo>
                  <a:lnTo>
                    <a:pt x="26259" y="6083"/>
                  </a:lnTo>
                  <a:lnTo>
                    <a:pt x="28969" y="5977"/>
                  </a:lnTo>
                  <a:lnTo>
                    <a:pt x="30418" y="4537"/>
                  </a:lnTo>
                  <a:lnTo>
                    <a:pt x="32747" y="4632"/>
                  </a:lnTo>
                  <a:lnTo>
                    <a:pt x="37082" y="2784"/>
                  </a:lnTo>
                  <a:lnTo>
                    <a:pt x="40299" y="0"/>
                  </a:lnTo>
                  <a:lnTo>
                    <a:pt x="40834" y="2174"/>
                  </a:lnTo>
                  <a:lnTo>
                    <a:pt x="40448" y="6993"/>
                  </a:lnTo>
                  <a:lnTo>
                    <a:pt x="40712" y="11243"/>
                  </a:lnTo>
                  <a:lnTo>
                    <a:pt x="40438" y="18805"/>
                  </a:lnTo>
                  <a:lnTo>
                    <a:pt x="40975" y="21181"/>
                  </a:lnTo>
                  <a:lnTo>
                    <a:pt x="39605" y="24627"/>
                  </a:lnTo>
                  <a:lnTo>
                    <a:pt x="37889" y="27971"/>
                  </a:lnTo>
                  <a:lnTo>
                    <a:pt x="35235" y="30944"/>
                  </a:lnTo>
                  <a:lnTo>
                    <a:pt x="31594" y="32745"/>
                  </a:lnTo>
                  <a:lnTo>
                    <a:pt x="27102" y="35044"/>
                  </a:lnTo>
                  <a:lnTo>
                    <a:pt x="22411" y="40181"/>
                  </a:lnTo>
                  <a:lnTo>
                    <a:pt x="20875" y="41046"/>
                  </a:lnTo>
                  <a:lnTo>
                    <a:pt x="17962" y="44446"/>
                  </a:lnTo>
                  <a:lnTo>
                    <a:pt x="16308" y="45544"/>
                  </a:lnTo>
                  <a:lnTo>
                    <a:pt x="15736" y="48980"/>
                  </a:lnTo>
                  <a:lnTo>
                    <a:pt x="17265" y="52653"/>
                  </a:lnTo>
                  <a:lnTo>
                    <a:pt x="17792" y="55491"/>
                  </a:lnTo>
                  <a:lnTo>
                    <a:pt x="17722" y="56934"/>
                  </a:lnTo>
                  <a:lnTo>
                    <a:pt x="18412" y="56702"/>
                  </a:lnTo>
                  <a:lnTo>
                    <a:pt x="17908" y="61431"/>
                  </a:lnTo>
                  <a:lnTo>
                    <a:pt x="17102" y="63664"/>
                  </a:lnTo>
                  <a:lnTo>
                    <a:pt x="17920" y="64501"/>
                  </a:lnTo>
                  <a:lnTo>
                    <a:pt x="17181" y="66500"/>
                  </a:lnTo>
                  <a:lnTo>
                    <a:pt x="15452" y="68195"/>
                  </a:lnTo>
                  <a:lnTo>
                    <a:pt x="12201" y="69783"/>
                  </a:lnTo>
                  <a:lnTo>
                    <a:pt x="7449" y="72331"/>
                  </a:lnTo>
                  <a:lnTo>
                    <a:pt x="5647" y="74091"/>
                  </a:lnTo>
                  <a:lnTo>
                    <a:pt x="5788" y="76124"/>
                  </a:lnTo>
                  <a:lnTo>
                    <a:pt x="6716" y="76461"/>
                  </a:lnTo>
                  <a:lnTo>
                    <a:pt x="6164" y="78992"/>
                  </a:lnTo>
                  <a:lnTo>
                    <a:pt x="3332" y="78914"/>
                  </a:lnTo>
                  <a:lnTo>
                    <a:pt x="3201" y="76781"/>
                  </a:lnTo>
                  <a:lnTo>
                    <a:pt x="2835" y="74614"/>
                  </a:lnTo>
                  <a:lnTo>
                    <a:pt x="2662" y="72881"/>
                  </a:lnTo>
                  <a:lnTo>
                    <a:pt x="3778" y="67520"/>
                  </a:lnTo>
                  <a:lnTo>
                    <a:pt x="3069" y="64087"/>
                  </a:lnTo>
                  <a:lnTo>
                    <a:pt x="1765" y="57288"/>
                  </a:lnTo>
                  <a:lnTo>
                    <a:pt x="6160" y="51863"/>
                  </a:lnTo>
                  <a:lnTo>
                    <a:pt x="7407" y="48399"/>
                  </a:lnTo>
                  <a:lnTo>
                    <a:pt x="8013" y="47966"/>
                  </a:lnTo>
                  <a:lnTo>
                    <a:pt x="8637" y="45134"/>
                  </a:lnTo>
                  <a:lnTo>
                    <a:pt x="8117" y="43700"/>
                  </a:lnTo>
                  <a:lnTo>
                    <a:pt x="8513" y="40100"/>
                  </a:lnTo>
                  <a:lnTo>
                    <a:pt x="9468" y="36767"/>
                  </a:lnTo>
                  <a:lnTo>
                    <a:pt x="9818" y="30665"/>
                  </a:lnTo>
                  <a:lnTo>
                    <a:pt x="7905" y="29100"/>
                  </a:lnTo>
                  <a:lnTo>
                    <a:pt x="6089" y="28734"/>
                  </a:lnTo>
                  <a:lnTo>
                    <a:pt x="5322" y="27535"/>
                  </a:lnTo>
                  <a:lnTo>
                    <a:pt x="3588" y="26504"/>
                  </a:lnTo>
                  <a:lnTo>
                    <a:pt x="366" y="26576"/>
                  </a:lnTo>
                  <a:lnTo>
                    <a:pt x="205" y="24777"/>
                  </a:lnTo>
                  <a:lnTo>
                    <a:pt x="0" y="21347"/>
                  </a:lnTo>
                  <a:lnTo>
                    <a:pt x="11922" y="17459"/>
                  </a:lnTo>
                  <a:lnTo>
                    <a:pt x="14036" y="19790"/>
                  </a:lnTo>
                  <a:lnTo>
                    <a:pt x="15122" y="19355"/>
                  </a:lnTo>
                  <a:lnTo>
                    <a:pt x="16586" y="20588"/>
                  </a:lnTo>
                  <a:lnTo>
                    <a:pt x="16709" y="22523"/>
                  </a:lnTo>
                  <a:lnTo>
                    <a:pt x="15776" y="24759"/>
                  </a:lnTo>
                  <a:lnTo>
                    <a:pt x="15870" y="28162"/>
                  </a:lnTo>
                  <a:lnTo>
                    <a:pt x="18207" y="31165"/>
                  </a:lnTo>
                  <a:lnTo>
                    <a:pt x="19582" y="27827"/>
                  </a:lnTo>
                  <a:lnTo>
                    <a:pt x="21311" y="26826"/>
                  </a:lnTo>
                  <a:lnTo>
                    <a:pt x="21331" y="20617"/>
                  </a:lnTo>
                  <a:lnTo>
                    <a:pt x="19892" y="17113"/>
                  </a:lnTo>
                  <a:lnTo>
                    <a:pt x="18572" y="15547"/>
                  </a:lnTo>
                  <a:lnTo>
                    <a:pt x="17224" y="15607"/>
                  </a:lnTo>
                  <a:lnTo>
                    <a:pt x="16425" y="9327"/>
                  </a:lnTo>
                  <a:lnTo>
                    <a:pt x="17667" y="5667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" name="Polygon form 21"/>
            <p:cNvSpPr/>
            <p:nvPr/>
          </p:nvSpPr>
          <p:spPr>
            <a:xfrm>
              <a:off x="656872" y="1984592"/>
              <a:ext cx="46489" cy="61203"/>
            </a:xfrm>
            <a:custGeom>
              <a:avLst/>
              <a:gdLst/>
              <a:ahLst/>
              <a:cxnLst/>
              <a:rect l="0" t="0" r="0" b="0"/>
              <a:pathLst>
                <a:path w="46489" h="61203">
                  <a:moveTo>
                    <a:pt x="17962" y="61203"/>
                  </a:moveTo>
                  <a:lnTo>
                    <a:pt x="15474" y="57903"/>
                  </a:lnTo>
                  <a:lnTo>
                    <a:pt x="13214" y="54368"/>
                  </a:lnTo>
                  <a:lnTo>
                    <a:pt x="10684" y="53089"/>
                  </a:lnTo>
                  <a:lnTo>
                    <a:pt x="8877" y="51672"/>
                  </a:lnTo>
                  <a:lnTo>
                    <a:pt x="6725" y="51717"/>
                  </a:lnTo>
                  <a:lnTo>
                    <a:pt x="4818" y="52755"/>
                  </a:lnTo>
                  <a:lnTo>
                    <a:pt x="2914" y="52333"/>
                  </a:lnTo>
                  <a:lnTo>
                    <a:pt x="1552" y="53866"/>
                  </a:lnTo>
                  <a:lnTo>
                    <a:pt x="1290" y="51279"/>
                  </a:lnTo>
                  <a:lnTo>
                    <a:pt x="2432" y="48918"/>
                  </a:lnTo>
                  <a:lnTo>
                    <a:pt x="3042" y="44404"/>
                  </a:lnTo>
                  <a:lnTo>
                    <a:pt x="2766" y="39661"/>
                  </a:lnTo>
                  <a:lnTo>
                    <a:pt x="2381" y="37274"/>
                  </a:lnTo>
                  <a:lnTo>
                    <a:pt x="2843" y="34884"/>
                  </a:lnTo>
                  <a:lnTo>
                    <a:pt x="1935" y="32598"/>
                  </a:lnTo>
                  <a:lnTo>
                    <a:pt x="0" y="30515"/>
                  </a:lnTo>
                  <a:lnTo>
                    <a:pt x="891" y="28920"/>
                  </a:lnTo>
                  <a:lnTo>
                    <a:pt x="15799" y="29023"/>
                  </a:lnTo>
                  <a:lnTo>
                    <a:pt x="15284" y="22096"/>
                  </a:lnTo>
                  <a:lnTo>
                    <a:pt x="16287" y="19637"/>
                  </a:lnTo>
                  <a:lnTo>
                    <a:pt x="19847" y="19223"/>
                  </a:lnTo>
                  <a:lnTo>
                    <a:pt x="20102" y="6957"/>
                  </a:lnTo>
                  <a:lnTo>
                    <a:pt x="32415" y="7258"/>
                  </a:lnTo>
                  <a:lnTo>
                    <a:pt x="32602" y="0"/>
                  </a:lnTo>
                  <a:lnTo>
                    <a:pt x="46489" y="11639"/>
                  </a:lnTo>
                  <a:lnTo>
                    <a:pt x="40724" y="11712"/>
                  </a:lnTo>
                  <a:lnTo>
                    <a:pt x="42250" y="32392"/>
                  </a:lnTo>
                  <a:lnTo>
                    <a:pt x="43875" y="53071"/>
                  </a:lnTo>
                  <a:lnTo>
                    <a:pt x="44537" y="53663"/>
                  </a:lnTo>
                  <a:lnTo>
                    <a:pt x="43650" y="57016"/>
                  </a:lnTo>
                  <a:lnTo>
                    <a:pt x="28157" y="57061"/>
                  </a:lnTo>
                  <a:lnTo>
                    <a:pt x="27562" y="58125"/>
                  </a:lnTo>
                  <a:lnTo>
                    <a:pt x="26073" y="57803"/>
                  </a:lnTo>
                  <a:lnTo>
                    <a:pt x="23880" y="58746"/>
                  </a:lnTo>
                  <a:lnTo>
                    <a:pt x="21206" y="57404"/>
                  </a:lnTo>
                  <a:lnTo>
                    <a:pt x="19980" y="57511"/>
                  </a:lnTo>
                  <a:lnTo>
                    <a:pt x="19279" y="60333"/>
                  </a:lnTo>
                  <a:lnTo>
                    <a:pt x="17962" y="61203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" name="Polygon form 22"/>
            <p:cNvSpPr/>
            <p:nvPr/>
          </p:nvSpPr>
          <p:spPr>
            <a:xfrm>
              <a:off x="835610" y="2127186"/>
              <a:ext cx="6743" cy="10359"/>
            </a:xfrm>
            <a:custGeom>
              <a:avLst/>
              <a:gdLst/>
              <a:ahLst/>
              <a:cxnLst/>
              <a:rect l="0" t="0" r="0" b="0"/>
              <a:pathLst>
                <a:path w="6743" h="10359">
                  <a:moveTo>
                    <a:pt x="1147" y="10359"/>
                  </a:moveTo>
                  <a:lnTo>
                    <a:pt x="965" y="4550"/>
                  </a:lnTo>
                  <a:lnTo>
                    <a:pt x="0" y="2359"/>
                  </a:lnTo>
                  <a:lnTo>
                    <a:pt x="2376" y="2741"/>
                  </a:lnTo>
                  <a:lnTo>
                    <a:pt x="3597" y="0"/>
                  </a:lnTo>
                  <a:lnTo>
                    <a:pt x="5677" y="317"/>
                  </a:lnTo>
                  <a:lnTo>
                    <a:pt x="5888" y="2215"/>
                  </a:lnTo>
                  <a:lnTo>
                    <a:pt x="6722" y="3308"/>
                  </a:lnTo>
                  <a:lnTo>
                    <a:pt x="6743" y="4875"/>
                  </a:lnTo>
                  <a:lnTo>
                    <a:pt x="5765" y="5881"/>
                  </a:lnTo>
                  <a:lnTo>
                    <a:pt x="4212" y="8391"/>
                  </a:lnTo>
                  <a:lnTo>
                    <a:pt x="2768" y="10134"/>
                  </a:lnTo>
                  <a:lnTo>
                    <a:pt x="1147" y="1035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" name="Polygon form 23"/>
            <p:cNvSpPr/>
            <p:nvPr/>
          </p:nvSpPr>
          <p:spPr>
            <a:xfrm>
              <a:off x="848509" y="2160388"/>
              <a:ext cx="11386" cy="36580"/>
            </a:xfrm>
            <a:custGeom>
              <a:avLst/>
              <a:gdLst/>
              <a:ahLst/>
              <a:cxnLst/>
              <a:rect l="0" t="0" r="0" b="0"/>
              <a:pathLst>
                <a:path w="11386" h="36580">
                  <a:moveTo>
                    <a:pt x="7722" y="11082"/>
                  </a:moveTo>
                  <a:lnTo>
                    <a:pt x="6480" y="14742"/>
                  </a:lnTo>
                  <a:lnTo>
                    <a:pt x="7279" y="21022"/>
                  </a:lnTo>
                  <a:lnTo>
                    <a:pt x="8627" y="20962"/>
                  </a:lnTo>
                  <a:lnTo>
                    <a:pt x="9947" y="22528"/>
                  </a:lnTo>
                  <a:lnTo>
                    <a:pt x="11386" y="26032"/>
                  </a:lnTo>
                  <a:lnTo>
                    <a:pt x="11366" y="32241"/>
                  </a:lnTo>
                  <a:lnTo>
                    <a:pt x="9637" y="33242"/>
                  </a:lnTo>
                  <a:lnTo>
                    <a:pt x="8262" y="36580"/>
                  </a:lnTo>
                  <a:lnTo>
                    <a:pt x="5925" y="33577"/>
                  </a:lnTo>
                  <a:lnTo>
                    <a:pt x="5831" y="30174"/>
                  </a:lnTo>
                  <a:lnTo>
                    <a:pt x="6764" y="27938"/>
                  </a:lnTo>
                  <a:lnTo>
                    <a:pt x="6641" y="26003"/>
                  </a:lnTo>
                  <a:lnTo>
                    <a:pt x="5177" y="24770"/>
                  </a:lnTo>
                  <a:lnTo>
                    <a:pt x="4091" y="25205"/>
                  </a:lnTo>
                  <a:lnTo>
                    <a:pt x="1977" y="22874"/>
                  </a:lnTo>
                  <a:lnTo>
                    <a:pt x="0" y="21610"/>
                  </a:lnTo>
                  <a:lnTo>
                    <a:pt x="1377" y="17139"/>
                  </a:lnTo>
                  <a:lnTo>
                    <a:pt x="2669" y="15469"/>
                  </a:lnTo>
                  <a:lnTo>
                    <a:pt x="2087" y="11468"/>
                  </a:lnTo>
                  <a:lnTo>
                    <a:pt x="3018" y="7563"/>
                  </a:lnTo>
                  <a:lnTo>
                    <a:pt x="3728" y="6260"/>
                  </a:lnTo>
                  <a:lnTo>
                    <a:pt x="2879" y="2161"/>
                  </a:lnTo>
                  <a:lnTo>
                    <a:pt x="1108" y="0"/>
                  </a:lnTo>
                  <a:lnTo>
                    <a:pt x="4901" y="918"/>
                  </a:lnTo>
                  <a:lnTo>
                    <a:pt x="5641" y="2256"/>
                  </a:lnTo>
                  <a:lnTo>
                    <a:pt x="6883" y="4513"/>
                  </a:lnTo>
                  <a:lnTo>
                    <a:pt x="7722" y="1108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" name="Polygon form 24"/>
            <p:cNvSpPr/>
            <p:nvPr/>
          </p:nvSpPr>
          <p:spPr>
            <a:xfrm>
              <a:off x="1151615" y="2079419"/>
              <a:ext cx="36440" cy="32429"/>
            </a:xfrm>
            <a:custGeom>
              <a:avLst/>
              <a:gdLst/>
              <a:ahLst/>
              <a:cxnLst/>
              <a:rect l="0" t="0" r="0" b="0"/>
              <a:pathLst>
                <a:path w="36440" h="32429">
                  <a:moveTo>
                    <a:pt x="34547" y="12823"/>
                  </a:moveTo>
                  <a:lnTo>
                    <a:pt x="31765" y="14648"/>
                  </a:lnTo>
                  <a:lnTo>
                    <a:pt x="28325" y="13794"/>
                  </a:lnTo>
                  <a:lnTo>
                    <a:pt x="23827" y="13837"/>
                  </a:lnTo>
                  <a:lnTo>
                    <a:pt x="22748" y="19818"/>
                  </a:lnTo>
                  <a:lnTo>
                    <a:pt x="21308" y="21653"/>
                  </a:lnTo>
                  <a:lnTo>
                    <a:pt x="19490" y="28955"/>
                  </a:lnTo>
                  <a:lnTo>
                    <a:pt x="16312" y="30081"/>
                  </a:lnTo>
                  <a:lnTo>
                    <a:pt x="12581" y="28626"/>
                  </a:lnTo>
                  <a:lnTo>
                    <a:pt x="10710" y="29090"/>
                  </a:lnTo>
                  <a:lnTo>
                    <a:pt x="8462" y="31735"/>
                  </a:lnTo>
                  <a:lnTo>
                    <a:pt x="5956" y="31365"/>
                  </a:lnTo>
                  <a:lnTo>
                    <a:pt x="3439" y="32429"/>
                  </a:lnTo>
                  <a:lnTo>
                    <a:pt x="722" y="29495"/>
                  </a:lnTo>
                  <a:lnTo>
                    <a:pt x="0" y="26023"/>
                  </a:lnTo>
                  <a:lnTo>
                    <a:pt x="2910" y="27794"/>
                  </a:lnTo>
                  <a:lnTo>
                    <a:pt x="5918" y="26809"/>
                  </a:lnTo>
                  <a:lnTo>
                    <a:pt x="6587" y="22393"/>
                  </a:lnTo>
                  <a:lnTo>
                    <a:pt x="8226" y="21400"/>
                  </a:lnTo>
                  <a:lnTo>
                    <a:pt x="12880" y="20238"/>
                  </a:lnTo>
                  <a:lnTo>
                    <a:pt x="15512" y="16080"/>
                  </a:lnTo>
                  <a:lnTo>
                    <a:pt x="17264" y="12753"/>
                  </a:lnTo>
                  <a:lnTo>
                    <a:pt x="19189" y="15450"/>
                  </a:lnTo>
                  <a:lnTo>
                    <a:pt x="19918" y="13657"/>
                  </a:lnTo>
                  <a:lnTo>
                    <a:pt x="21797" y="13804"/>
                  </a:lnTo>
                  <a:lnTo>
                    <a:pt x="21832" y="10452"/>
                  </a:lnTo>
                  <a:lnTo>
                    <a:pt x="21842" y="7867"/>
                  </a:lnTo>
                  <a:lnTo>
                    <a:pt x="24587" y="4177"/>
                  </a:lnTo>
                  <a:lnTo>
                    <a:pt x="26220" y="43"/>
                  </a:lnTo>
                  <a:lnTo>
                    <a:pt x="27796" y="0"/>
                  </a:lnTo>
                  <a:lnTo>
                    <a:pt x="30026" y="2629"/>
                  </a:lnTo>
                  <a:lnTo>
                    <a:pt x="30385" y="4915"/>
                  </a:lnTo>
                  <a:lnTo>
                    <a:pt x="33067" y="6348"/>
                  </a:lnTo>
                  <a:lnTo>
                    <a:pt x="36440" y="7891"/>
                  </a:lnTo>
                  <a:lnTo>
                    <a:pt x="36300" y="9962"/>
                  </a:lnTo>
                  <a:lnTo>
                    <a:pt x="33693" y="10255"/>
                  </a:lnTo>
                  <a:lnTo>
                    <a:pt x="34547" y="1282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" name="Polygon form 25"/>
            <p:cNvSpPr/>
            <p:nvPr/>
          </p:nvSpPr>
          <p:spPr>
            <a:xfrm>
              <a:off x="1113064" y="2081837"/>
              <a:ext cx="17372" cy="27721"/>
            </a:xfrm>
            <a:custGeom>
              <a:avLst/>
              <a:gdLst/>
              <a:ahLst/>
              <a:cxnLst/>
              <a:rect l="0" t="0" r="0" b="0"/>
              <a:pathLst>
                <a:path w="17372" h="27721">
                  <a:moveTo>
                    <a:pt x="3956" y="2206"/>
                  </a:moveTo>
                  <a:lnTo>
                    <a:pt x="4431" y="4835"/>
                  </a:lnTo>
                  <a:lnTo>
                    <a:pt x="6973" y="4194"/>
                  </a:lnTo>
                  <a:lnTo>
                    <a:pt x="8113" y="2070"/>
                  </a:lnTo>
                  <a:lnTo>
                    <a:pt x="9044" y="2540"/>
                  </a:lnTo>
                  <a:lnTo>
                    <a:pt x="11549" y="5616"/>
                  </a:lnTo>
                  <a:lnTo>
                    <a:pt x="13385" y="9044"/>
                  </a:lnTo>
                  <a:lnTo>
                    <a:pt x="13781" y="12508"/>
                  </a:lnTo>
                  <a:lnTo>
                    <a:pt x="13466" y="14852"/>
                  </a:lnTo>
                  <a:lnTo>
                    <a:pt x="13916" y="16619"/>
                  </a:lnTo>
                  <a:lnTo>
                    <a:pt x="14305" y="19664"/>
                  </a:lnTo>
                  <a:lnTo>
                    <a:pt x="15727" y="21076"/>
                  </a:lnTo>
                  <a:lnTo>
                    <a:pt x="17372" y="25627"/>
                  </a:lnTo>
                  <a:lnTo>
                    <a:pt x="17325" y="27370"/>
                  </a:lnTo>
                  <a:lnTo>
                    <a:pt x="14551" y="27721"/>
                  </a:lnTo>
                  <a:lnTo>
                    <a:pt x="10777" y="23921"/>
                  </a:lnTo>
                  <a:lnTo>
                    <a:pt x="6038" y="19864"/>
                  </a:lnTo>
                  <a:lnTo>
                    <a:pt x="5495" y="17252"/>
                  </a:lnTo>
                  <a:lnTo>
                    <a:pt x="3099" y="13837"/>
                  </a:lnTo>
                  <a:lnTo>
                    <a:pt x="2362" y="9596"/>
                  </a:lnTo>
                  <a:lnTo>
                    <a:pt x="802" y="6816"/>
                  </a:lnTo>
                  <a:lnTo>
                    <a:pt x="1005" y="3082"/>
                  </a:lnTo>
                  <a:lnTo>
                    <a:pt x="0" y="921"/>
                  </a:lnTo>
                  <a:lnTo>
                    <a:pt x="615" y="0"/>
                  </a:lnTo>
                  <a:lnTo>
                    <a:pt x="3956" y="220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" name="Polygon form 26"/>
            <p:cNvSpPr/>
            <p:nvPr/>
          </p:nvSpPr>
          <p:spPr>
            <a:xfrm>
              <a:off x="767034" y="2197102"/>
              <a:ext cx="51261" cy="58175"/>
            </a:xfrm>
            <a:custGeom>
              <a:avLst/>
              <a:gdLst/>
              <a:ahLst/>
              <a:cxnLst/>
              <a:rect l="0" t="0" r="0" b="0"/>
              <a:pathLst>
                <a:path w="51261" h="58175">
                  <a:moveTo>
                    <a:pt x="15624" y="55866"/>
                  </a:moveTo>
                  <a:lnTo>
                    <a:pt x="13029" y="52224"/>
                  </a:lnTo>
                  <a:lnTo>
                    <a:pt x="11724" y="48712"/>
                  </a:lnTo>
                  <a:lnTo>
                    <a:pt x="11094" y="44038"/>
                  </a:lnTo>
                  <a:lnTo>
                    <a:pt x="10307" y="40558"/>
                  </a:lnTo>
                  <a:lnTo>
                    <a:pt x="9320" y="33167"/>
                  </a:lnTo>
                  <a:lnTo>
                    <a:pt x="9435" y="27430"/>
                  </a:lnTo>
                  <a:lnTo>
                    <a:pt x="9036" y="24812"/>
                  </a:lnTo>
                  <a:lnTo>
                    <a:pt x="7620" y="22828"/>
                  </a:lnTo>
                  <a:lnTo>
                    <a:pt x="5774" y="18858"/>
                  </a:lnTo>
                  <a:lnTo>
                    <a:pt x="3925" y="13098"/>
                  </a:lnTo>
                  <a:lnTo>
                    <a:pt x="3166" y="10085"/>
                  </a:lnTo>
                  <a:lnTo>
                    <a:pt x="155" y="5394"/>
                  </a:lnTo>
                  <a:lnTo>
                    <a:pt x="0" y="1715"/>
                  </a:lnTo>
                  <a:lnTo>
                    <a:pt x="1871" y="809"/>
                  </a:lnTo>
                  <a:lnTo>
                    <a:pt x="4192" y="0"/>
                  </a:lnTo>
                  <a:lnTo>
                    <a:pt x="6684" y="152"/>
                  </a:lnTo>
                  <a:lnTo>
                    <a:pt x="8925" y="2328"/>
                  </a:lnTo>
                  <a:lnTo>
                    <a:pt x="9515" y="1994"/>
                  </a:lnTo>
                  <a:lnTo>
                    <a:pt x="25109" y="1855"/>
                  </a:lnTo>
                  <a:lnTo>
                    <a:pt x="27694" y="4168"/>
                  </a:lnTo>
                  <a:lnTo>
                    <a:pt x="36967" y="4899"/>
                  </a:lnTo>
                  <a:lnTo>
                    <a:pt x="44107" y="2985"/>
                  </a:lnTo>
                  <a:lnTo>
                    <a:pt x="47301" y="1913"/>
                  </a:lnTo>
                  <a:lnTo>
                    <a:pt x="49782" y="2206"/>
                  </a:lnTo>
                  <a:lnTo>
                    <a:pt x="51251" y="3300"/>
                  </a:lnTo>
                  <a:lnTo>
                    <a:pt x="51261" y="3699"/>
                  </a:lnTo>
                  <a:lnTo>
                    <a:pt x="49047" y="4767"/>
                  </a:lnTo>
                  <a:lnTo>
                    <a:pt x="47881" y="4770"/>
                  </a:lnTo>
                  <a:lnTo>
                    <a:pt x="45347" y="6637"/>
                  </a:lnTo>
                  <a:lnTo>
                    <a:pt x="43967" y="4647"/>
                  </a:lnTo>
                  <a:lnTo>
                    <a:pt x="37978" y="6291"/>
                  </a:lnTo>
                  <a:lnTo>
                    <a:pt x="35116" y="6433"/>
                  </a:lnTo>
                  <a:lnTo>
                    <a:pt x="34262" y="23537"/>
                  </a:lnTo>
                  <a:lnTo>
                    <a:pt x="30508" y="23678"/>
                  </a:lnTo>
                  <a:lnTo>
                    <a:pt x="29834" y="37689"/>
                  </a:lnTo>
                  <a:lnTo>
                    <a:pt x="28847" y="55416"/>
                  </a:lnTo>
                  <a:lnTo>
                    <a:pt x="25388" y="57841"/>
                  </a:lnTo>
                  <a:lnTo>
                    <a:pt x="23375" y="58175"/>
                  </a:lnTo>
                  <a:lnTo>
                    <a:pt x="21092" y="57249"/>
                  </a:lnTo>
                  <a:lnTo>
                    <a:pt x="19446" y="56886"/>
                  </a:lnTo>
                  <a:lnTo>
                    <a:pt x="18926" y="54831"/>
                  </a:lnTo>
                  <a:lnTo>
                    <a:pt x="17523" y="53507"/>
                  </a:lnTo>
                  <a:lnTo>
                    <a:pt x="15624" y="5586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" name="Polygon form 27"/>
            <p:cNvSpPr/>
            <p:nvPr/>
          </p:nvSpPr>
          <p:spPr>
            <a:xfrm>
              <a:off x="723045" y="2003348"/>
              <a:ext cx="59565" cy="56669"/>
            </a:xfrm>
            <a:custGeom>
              <a:avLst/>
              <a:gdLst/>
              <a:ahLst/>
              <a:cxnLst/>
              <a:rect l="0" t="0" r="0" b="0"/>
              <a:pathLst>
                <a:path w="59565" h="56669">
                  <a:moveTo>
                    <a:pt x="7226" y="55331"/>
                  </a:moveTo>
                  <a:lnTo>
                    <a:pt x="7305" y="52050"/>
                  </a:lnTo>
                  <a:lnTo>
                    <a:pt x="2829" y="50965"/>
                  </a:lnTo>
                  <a:lnTo>
                    <a:pt x="2705" y="48647"/>
                  </a:lnTo>
                  <a:lnTo>
                    <a:pt x="521" y="45520"/>
                  </a:lnTo>
                  <a:lnTo>
                    <a:pt x="0" y="43338"/>
                  </a:lnTo>
                  <a:lnTo>
                    <a:pt x="305" y="41017"/>
                  </a:lnTo>
                  <a:lnTo>
                    <a:pt x="2782" y="40828"/>
                  </a:lnTo>
                  <a:lnTo>
                    <a:pt x="4207" y="39126"/>
                  </a:lnTo>
                  <a:lnTo>
                    <a:pt x="9476" y="38711"/>
                  </a:lnTo>
                  <a:lnTo>
                    <a:pt x="12901" y="37949"/>
                  </a:lnTo>
                  <a:lnTo>
                    <a:pt x="13212" y="34997"/>
                  </a:lnTo>
                  <a:lnTo>
                    <a:pt x="15297" y="31795"/>
                  </a:lnTo>
                  <a:lnTo>
                    <a:pt x="15199" y="20763"/>
                  </a:lnTo>
                  <a:lnTo>
                    <a:pt x="20575" y="18619"/>
                  </a:lnTo>
                  <a:lnTo>
                    <a:pt x="31479" y="9181"/>
                  </a:lnTo>
                  <a:lnTo>
                    <a:pt x="44261" y="0"/>
                  </a:lnTo>
                  <a:lnTo>
                    <a:pt x="50314" y="2040"/>
                  </a:lnTo>
                  <a:lnTo>
                    <a:pt x="52533" y="4663"/>
                  </a:lnTo>
                  <a:lnTo>
                    <a:pt x="55155" y="2867"/>
                  </a:lnTo>
                  <a:lnTo>
                    <a:pt x="56344" y="10317"/>
                  </a:lnTo>
                  <a:lnTo>
                    <a:pt x="57811" y="11557"/>
                  </a:lnTo>
                  <a:lnTo>
                    <a:pt x="57923" y="13082"/>
                  </a:lnTo>
                  <a:lnTo>
                    <a:pt x="59565" y="14719"/>
                  </a:lnTo>
                  <a:lnTo>
                    <a:pt x="58803" y="16787"/>
                  </a:lnTo>
                  <a:lnTo>
                    <a:pt x="57621" y="26527"/>
                  </a:lnTo>
                  <a:lnTo>
                    <a:pt x="57588" y="32767"/>
                  </a:lnTo>
                  <a:lnTo>
                    <a:pt x="52780" y="37307"/>
                  </a:lnTo>
                  <a:lnTo>
                    <a:pt x="51245" y="43629"/>
                  </a:lnTo>
                  <a:lnTo>
                    <a:pt x="52892" y="45400"/>
                  </a:lnTo>
                  <a:lnTo>
                    <a:pt x="52944" y="48485"/>
                  </a:lnTo>
                  <a:lnTo>
                    <a:pt x="55431" y="48588"/>
                  </a:lnTo>
                  <a:lnTo>
                    <a:pt x="55088" y="50848"/>
                  </a:lnTo>
                  <a:lnTo>
                    <a:pt x="53998" y="51127"/>
                  </a:lnTo>
                  <a:lnTo>
                    <a:pt x="53901" y="52654"/>
                  </a:lnTo>
                  <a:lnTo>
                    <a:pt x="53181" y="52762"/>
                  </a:lnTo>
                  <a:lnTo>
                    <a:pt x="50462" y="47519"/>
                  </a:lnTo>
                  <a:lnTo>
                    <a:pt x="49549" y="47331"/>
                  </a:lnTo>
                  <a:lnTo>
                    <a:pt x="46564" y="50019"/>
                  </a:lnTo>
                  <a:lnTo>
                    <a:pt x="43540" y="48627"/>
                  </a:lnTo>
                  <a:lnTo>
                    <a:pt x="41450" y="48352"/>
                  </a:lnTo>
                  <a:lnTo>
                    <a:pt x="40341" y="49028"/>
                  </a:lnTo>
                  <a:lnTo>
                    <a:pt x="38067" y="48887"/>
                  </a:lnTo>
                  <a:lnTo>
                    <a:pt x="35806" y="50934"/>
                  </a:lnTo>
                  <a:lnTo>
                    <a:pt x="33829" y="51055"/>
                  </a:lnTo>
                  <a:lnTo>
                    <a:pt x="29108" y="48586"/>
                  </a:lnTo>
                  <a:lnTo>
                    <a:pt x="27283" y="49765"/>
                  </a:lnTo>
                  <a:lnTo>
                    <a:pt x="25303" y="49687"/>
                  </a:lnTo>
                  <a:lnTo>
                    <a:pt x="23833" y="47879"/>
                  </a:lnTo>
                  <a:lnTo>
                    <a:pt x="19935" y="46096"/>
                  </a:lnTo>
                  <a:lnTo>
                    <a:pt x="15777" y="46668"/>
                  </a:lnTo>
                  <a:lnTo>
                    <a:pt x="14774" y="47705"/>
                  </a:lnTo>
                  <a:lnTo>
                    <a:pt x="14244" y="50460"/>
                  </a:lnTo>
                  <a:lnTo>
                    <a:pt x="13141" y="52393"/>
                  </a:lnTo>
                  <a:lnTo>
                    <a:pt x="12891" y="56669"/>
                  </a:lnTo>
                  <a:lnTo>
                    <a:pt x="9918" y="53914"/>
                  </a:lnTo>
                  <a:lnTo>
                    <a:pt x="8526" y="53927"/>
                  </a:lnTo>
                  <a:lnTo>
                    <a:pt x="7226" y="55331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" name="Polygon form 28"/>
            <p:cNvSpPr/>
            <p:nvPr/>
          </p:nvSpPr>
          <p:spPr>
            <a:xfrm>
              <a:off x="732426" y="2049444"/>
              <a:ext cx="46092" cy="46111"/>
            </a:xfrm>
            <a:custGeom>
              <a:avLst/>
              <a:gdLst/>
              <a:ahLst/>
              <a:cxnLst/>
              <a:rect l="0" t="0" r="0" b="0"/>
              <a:pathLst>
                <a:path w="46092" h="46111">
                  <a:moveTo>
                    <a:pt x="22746" y="43561"/>
                  </a:moveTo>
                  <a:lnTo>
                    <a:pt x="18688" y="45287"/>
                  </a:lnTo>
                  <a:lnTo>
                    <a:pt x="17202" y="45036"/>
                  </a:lnTo>
                  <a:lnTo>
                    <a:pt x="15700" y="46111"/>
                  </a:lnTo>
                  <a:lnTo>
                    <a:pt x="12568" y="46007"/>
                  </a:lnTo>
                  <a:lnTo>
                    <a:pt x="10464" y="43011"/>
                  </a:lnTo>
                  <a:lnTo>
                    <a:pt x="9166" y="39544"/>
                  </a:lnTo>
                  <a:lnTo>
                    <a:pt x="6389" y="36389"/>
                  </a:lnTo>
                  <a:lnTo>
                    <a:pt x="3451" y="36449"/>
                  </a:lnTo>
                  <a:lnTo>
                    <a:pt x="0" y="36448"/>
                  </a:lnTo>
                  <a:lnTo>
                    <a:pt x="209" y="28727"/>
                  </a:lnTo>
                  <a:lnTo>
                    <a:pt x="103" y="25680"/>
                  </a:lnTo>
                  <a:lnTo>
                    <a:pt x="831" y="22658"/>
                  </a:lnTo>
                  <a:lnTo>
                    <a:pt x="2028" y="21189"/>
                  </a:lnTo>
                  <a:lnTo>
                    <a:pt x="3908" y="18223"/>
                  </a:lnTo>
                  <a:lnTo>
                    <a:pt x="3492" y="16934"/>
                  </a:lnTo>
                  <a:lnTo>
                    <a:pt x="4252" y="15006"/>
                  </a:lnTo>
                  <a:lnTo>
                    <a:pt x="3365" y="12165"/>
                  </a:lnTo>
                  <a:lnTo>
                    <a:pt x="3510" y="10573"/>
                  </a:lnTo>
                  <a:lnTo>
                    <a:pt x="3760" y="6296"/>
                  </a:lnTo>
                  <a:lnTo>
                    <a:pt x="4863" y="4364"/>
                  </a:lnTo>
                  <a:lnTo>
                    <a:pt x="5393" y="1609"/>
                  </a:lnTo>
                  <a:lnTo>
                    <a:pt x="6396" y="572"/>
                  </a:lnTo>
                  <a:lnTo>
                    <a:pt x="10554" y="0"/>
                  </a:lnTo>
                  <a:lnTo>
                    <a:pt x="14452" y="1783"/>
                  </a:lnTo>
                  <a:lnTo>
                    <a:pt x="15922" y="3590"/>
                  </a:lnTo>
                  <a:lnTo>
                    <a:pt x="17902" y="3669"/>
                  </a:lnTo>
                  <a:lnTo>
                    <a:pt x="19727" y="2490"/>
                  </a:lnTo>
                  <a:lnTo>
                    <a:pt x="24448" y="4959"/>
                  </a:lnTo>
                  <a:lnTo>
                    <a:pt x="26425" y="4838"/>
                  </a:lnTo>
                  <a:lnTo>
                    <a:pt x="28686" y="2791"/>
                  </a:lnTo>
                  <a:lnTo>
                    <a:pt x="30960" y="2932"/>
                  </a:lnTo>
                  <a:lnTo>
                    <a:pt x="32069" y="2256"/>
                  </a:lnTo>
                  <a:lnTo>
                    <a:pt x="34159" y="2531"/>
                  </a:lnTo>
                  <a:lnTo>
                    <a:pt x="37183" y="3923"/>
                  </a:lnTo>
                  <a:lnTo>
                    <a:pt x="40168" y="1235"/>
                  </a:lnTo>
                  <a:lnTo>
                    <a:pt x="41081" y="1423"/>
                  </a:lnTo>
                  <a:lnTo>
                    <a:pt x="43800" y="6666"/>
                  </a:lnTo>
                  <a:lnTo>
                    <a:pt x="44520" y="6558"/>
                  </a:lnTo>
                  <a:lnTo>
                    <a:pt x="46092" y="8464"/>
                  </a:lnTo>
                  <a:lnTo>
                    <a:pt x="45684" y="9331"/>
                  </a:lnTo>
                  <a:lnTo>
                    <a:pt x="45506" y="10926"/>
                  </a:lnTo>
                  <a:lnTo>
                    <a:pt x="42289" y="14645"/>
                  </a:lnTo>
                  <a:lnTo>
                    <a:pt x="41305" y="17707"/>
                  </a:lnTo>
                  <a:lnTo>
                    <a:pt x="40788" y="20200"/>
                  </a:lnTo>
                  <a:lnTo>
                    <a:pt x="39975" y="21271"/>
                  </a:lnTo>
                  <a:lnTo>
                    <a:pt x="39228" y="24628"/>
                  </a:lnTo>
                  <a:lnTo>
                    <a:pt x="37163" y="26607"/>
                  </a:lnTo>
                  <a:lnTo>
                    <a:pt x="36582" y="29034"/>
                  </a:lnTo>
                  <a:lnTo>
                    <a:pt x="35723" y="30966"/>
                  </a:lnTo>
                  <a:lnTo>
                    <a:pt x="35374" y="32959"/>
                  </a:lnTo>
                  <a:lnTo>
                    <a:pt x="32702" y="34578"/>
                  </a:lnTo>
                  <a:lnTo>
                    <a:pt x="30493" y="32610"/>
                  </a:lnTo>
                  <a:lnTo>
                    <a:pt x="29013" y="32692"/>
                  </a:lnTo>
                  <a:lnTo>
                    <a:pt x="26704" y="35499"/>
                  </a:lnTo>
                  <a:lnTo>
                    <a:pt x="25572" y="35543"/>
                  </a:lnTo>
                  <a:lnTo>
                    <a:pt x="23737" y="40169"/>
                  </a:lnTo>
                  <a:lnTo>
                    <a:pt x="22746" y="4356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" name="Polygon form 29"/>
            <p:cNvSpPr/>
            <p:nvPr/>
          </p:nvSpPr>
          <p:spPr>
            <a:xfrm>
              <a:off x="382140" y="2040626"/>
              <a:ext cx="18765" cy="21445"/>
            </a:xfrm>
            <a:custGeom>
              <a:avLst/>
              <a:gdLst/>
              <a:ahLst/>
              <a:cxnLst/>
              <a:rect l="0" t="0" r="0" b="0"/>
              <a:pathLst>
                <a:path w="18765" h="21445">
                  <a:moveTo>
                    <a:pt x="6577" y="19516"/>
                  </a:moveTo>
                  <a:lnTo>
                    <a:pt x="5395" y="17912"/>
                  </a:lnTo>
                  <a:lnTo>
                    <a:pt x="3796" y="15853"/>
                  </a:lnTo>
                  <a:lnTo>
                    <a:pt x="3128" y="14144"/>
                  </a:lnTo>
                  <a:lnTo>
                    <a:pt x="1673" y="12533"/>
                  </a:lnTo>
                  <a:lnTo>
                    <a:pt x="0" y="10224"/>
                  </a:lnTo>
                  <a:lnTo>
                    <a:pt x="523" y="9455"/>
                  </a:lnTo>
                  <a:lnTo>
                    <a:pt x="1070" y="10225"/>
                  </a:lnTo>
                  <a:lnTo>
                    <a:pt x="1406" y="9875"/>
                  </a:lnTo>
                  <a:lnTo>
                    <a:pt x="2633" y="9693"/>
                  </a:lnTo>
                  <a:lnTo>
                    <a:pt x="3255" y="8555"/>
                  </a:lnTo>
                  <a:lnTo>
                    <a:pt x="3828" y="8522"/>
                  </a:lnTo>
                  <a:lnTo>
                    <a:pt x="4051" y="6051"/>
                  </a:lnTo>
                  <a:lnTo>
                    <a:pt x="4971" y="5951"/>
                  </a:lnTo>
                  <a:lnTo>
                    <a:pt x="5771" y="6004"/>
                  </a:lnTo>
                  <a:lnTo>
                    <a:pt x="6774" y="4682"/>
                  </a:lnTo>
                  <a:lnTo>
                    <a:pt x="7785" y="5720"/>
                  </a:lnTo>
                  <a:lnTo>
                    <a:pt x="8259" y="5107"/>
                  </a:lnTo>
                  <a:lnTo>
                    <a:pt x="9045" y="4525"/>
                  </a:lnTo>
                  <a:lnTo>
                    <a:pt x="10569" y="3174"/>
                  </a:lnTo>
                  <a:lnTo>
                    <a:pt x="10767" y="2143"/>
                  </a:lnTo>
                  <a:lnTo>
                    <a:pt x="11131" y="2195"/>
                  </a:lnTo>
                  <a:lnTo>
                    <a:pt x="11783" y="1008"/>
                  </a:lnTo>
                  <a:lnTo>
                    <a:pt x="12204" y="872"/>
                  </a:lnTo>
                  <a:lnTo>
                    <a:pt x="12760" y="1651"/>
                  </a:lnTo>
                  <a:lnTo>
                    <a:pt x="13503" y="1894"/>
                  </a:lnTo>
                  <a:lnTo>
                    <a:pt x="14438" y="1276"/>
                  </a:lnTo>
                  <a:lnTo>
                    <a:pt x="15412" y="1294"/>
                  </a:lnTo>
                  <a:lnTo>
                    <a:pt x="16835" y="670"/>
                  </a:lnTo>
                  <a:lnTo>
                    <a:pt x="17458" y="0"/>
                  </a:lnTo>
                  <a:lnTo>
                    <a:pt x="18765" y="131"/>
                  </a:lnTo>
                  <a:lnTo>
                    <a:pt x="18371" y="604"/>
                  </a:lnTo>
                  <a:lnTo>
                    <a:pt x="18030" y="1716"/>
                  </a:lnTo>
                  <a:lnTo>
                    <a:pt x="18191" y="3554"/>
                  </a:lnTo>
                  <a:lnTo>
                    <a:pt x="17091" y="5240"/>
                  </a:lnTo>
                  <a:lnTo>
                    <a:pt x="16433" y="7245"/>
                  </a:lnTo>
                  <a:lnTo>
                    <a:pt x="16049" y="9448"/>
                  </a:lnTo>
                  <a:lnTo>
                    <a:pt x="16109" y="10742"/>
                  </a:lnTo>
                  <a:lnTo>
                    <a:pt x="15957" y="12997"/>
                  </a:lnTo>
                  <a:lnTo>
                    <a:pt x="15312" y="13479"/>
                  </a:lnTo>
                  <a:lnTo>
                    <a:pt x="14721" y="15614"/>
                  </a:lnTo>
                  <a:lnTo>
                    <a:pt x="14851" y="16941"/>
                  </a:lnTo>
                  <a:lnTo>
                    <a:pt x="13928" y="18209"/>
                  </a:lnTo>
                  <a:lnTo>
                    <a:pt x="13975" y="19566"/>
                  </a:lnTo>
                  <a:lnTo>
                    <a:pt x="14490" y="20398"/>
                  </a:lnTo>
                  <a:lnTo>
                    <a:pt x="13459" y="21445"/>
                  </a:lnTo>
                  <a:lnTo>
                    <a:pt x="12345" y="21093"/>
                  </a:lnTo>
                  <a:lnTo>
                    <a:pt x="11800" y="20051"/>
                  </a:lnTo>
                  <a:lnTo>
                    <a:pt x="10610" y="19613"/>
                  </a:lnTo>
                  <a:lnTo>
                    <a:pt x="9653" y="20252"/>
                  </a:lnTo>
                  <a:lnTo>
                    <a:pt x="7227" y="18880"/>
                  </a:lnTo>
                  <a:lnTo>
                    <a:pt x="6577" y="1951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" name="Polygon form 30"/>
            <p:cNvSpPr/>
            <p:nvPr/>
          </p:nvSpPr>
          <p:spPr>
            <a:xfrm>
              <a:off x="732646" y="1859521"/>
              <a:ext cx="11876" cy="12964"/>
            </a:xfrm>
            <a:custGeom>
              <a:avLst/>
              <a:gdLst/>
              <a:ahLst/>
              <a:cxnLst/>
              <a:rect l="0" t="0" r="0" b="0"/>
              <a:pathLst>
                <a:path w="11876" h="12964">
                  <a:moveTo>
                    <a:pt x="8565" y="0"/>
                  </a:moveTo>
                  <a:lnTo>
                    <a:pt x="11211" y="122"/>
                  </a:lnTo>
                  <a:lnTo>
                    <a:pt x="11876" y="1739"/>
                  </a:lnTo>
                  <a:lnTo>
                    <a:pt x="11263" y="6129"/>
                  </a:lnTo>
                  <a:lnTo>
                    <a:pt x="10518" y="7936"/>
                  </a:lnTo>
                  <a:lnTo>
                    <a:pt x="8580" y="7947"/>
                  </a:lnTo>
                  <a:lnTo>
                    <a:pt x="9303" y="12964"/>
                  </a:lnTo>
                  <a:lnTo>
                    <a:pt x="7477" y="11853"/>
                  </a:lnTo>
                  <a:lnTo>
                    <a:pt x="5359" y="9764"/>
                  </a:lnTo>
                  <a:lnTo>
                    <a:pt x="2382" y="10769"/>
                  </a:lnTo>
                  <a:lnTo>
                    <a:pt x="0" y="10399"/>
                  </a:lnTo>
                  <a:lnTo>
                    <a:pt x="1641" y="9079"/>
                  </a:lnTo>
                  <a:lnTo>
                    <a:pt x="4273" y="2023"/>
                  </a:lnTo>
                  <a:lnTo>
                    <a:pt x="8565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" name="Polygon form 31"/>
            <p:cNvSpPr/>
            <p:nvPr/>
          </p:nvSpPr>
          <p:spPr>
            <a:xfrm>
              <a:off x="736396" y="1774088"/>
              <a:ext cx="66423" cy="63534"/>
            </a:xfrm>
            <a:custGeom>
              <a:avLst/>
              <a:gdLst/>
              <a:ahLst/>
              <a:cxnLst/>
              <a:rect l="0" t="0" r="0" b="0"/>
              <a:pathLst>
                <a:path w="66423" h="63534">
                  <a:moveTo>
                    <a:pt x="56851" y="0"/>
                  </a:moveTo>
                  <a:lnTo>
                    <a:pt x="65727" y="3295"/>
                  </a:lnTo>
                  <a:lnTo>
                    <a:pt x="62785" y="4653"/>
                  </a:lnTo>
                  <a:lnTo>
                    <a:pt x="66423" y="7577"/>
                  </a:lnTo>
                  <a:lnTo>
                    <a:pt x="62512" y="9601"/>
                  </a:lnTo>
                  <a:lnTo>
                    <a:pt x="60516" y="10091"/>
                  </a:lnTo>
                  <a:lnTo>
                    <a:pt x="60766" y="6717"/>
                  </a:lnTo>
                  <a:lnTo>
                    <a:pt x="56982" y="4897"/>
                  </a:lnTo>
                  <a:lnTo>
                    <a:pt x="53373" y="6603"/>
                  </a:lnTo>
                  <a:lnTo>
                    <a:pt x="52899" y="10131"/>
                  </a:lnTo>
                  <a:lnTo>
                    <a:pt x="50861" y="12297"/>
                  </a:lnTo>
                  <a:lnTo>
                    <a:pt x="47796" y="11198"/>
                  </a:lnTo>
                  <a:lnTo>
                    <a:pt x="44413" y="11500"/>
                  </a:lnTo>
                  <a:lnTo>
                    <a:pt x="41023" y="9025"/>
                  </a:lnTo>
                  <a:lnTo>
                    <a:pt x="39689" y="10315"/>
                  </a:lnTo>
                  <a:lnTo>
                    <a:pt x="38098" y="10539"/>
                  </a:lnTo>
                  <a:lnTo>
                    <a:pt x="38256" y="13691"/>
                  </a:lnTo>
                  <a:lnTo>
                    <a:pt x="33145" y="13003"/>
                  </a:lnTo>
                  <a:lnTo>
                    <a:pt x="32851" y="15677"/>
                  </a:lnTo>
                  <a:lnTo>
                    <a:pt x="30288" y="15697"/>
                  </a:lnTo>
                  <a:lnTo>
                    <a:pt x="28992" y="19126"/>
                  </a:lnTo>
                  <a:lnTo>
                    <a:pt x="26960" y="24466"/>
                  </a:lnTo>
                  <a:lnTo>
                    <a:pt x="23441" y="31251"/>
                  </a:lnTo>
                  <a:lnTo>
                    <a:pt x="24640" y="32875"/>
                  </a:lnTo>
                  <a:lnTo>
                    <a:pt x="23865" y="34784"/>
                  </a:lnTo>
                  <a:lnTo>
                    <a:pt x="21055" y="34732"/>
                  </a:lnTo>
                  <a:lnTo>
                    <a:pt x="19636" y="39241"/>
                  </a:lnTo>
                  <a:lnTo>
                    <a:pt x="20388" y="45599"/>
                  </a:lnTo>
                  <a:lnTo>
                    <a:pt x="22473" y="48007"/>
                  </a:lnTo>
                  <a:lnTo>
                    <a:pt x="22008" y="53647"/>
                  </a:lnTo>
                  <a:lnTo>
                    <a:pt x="19808" y="56954"/>
                  </a:lnTo>
                  <a:lnTo>
                    <a:pt x="18704" y="59725"/>
                  </a:lnTo>
                  <a:lnTo>
                    <a:pt x="16472" y="56803"/>
                  </a:lnTo>
                  <a:lnTo>
                    <a:pt x="10893" y="62387"/>
                  </a:lnTo>
                  <a:lnTo>
                    <a:pt x="6910" y="63534"/>
                  </a:lnTo>
                  <a:lnTo>
                    <a:pt x="2616" y="61116"/>
                  </a:lnTo>
                  <a:lnTo>
                    <a:pt x="1345" y="55971"/>
                  </a:lnTo>
                  <a:lnTo>
                    <a:pt x="0" y="44922"/>
                  </a:lnTo>
                  <a:lnTo>
                    <a:pt x="2536" y="41828"/>
                  </a:lnTo>
                  <a:lnTo>
                    <a:pt x="9876" y="37762"/>
                  </a:lnTo>
                  <a:lnTo>
                    <a:pt x="15093" y="32777"/>
                  </a:lnTo>
                  <a:lnTo>
                    <a:pt x="19573" y="26055"/>
                  </a:lnTo>
                  <a:lnTo>
                    <a:pt x="25055" y="16740"/>
                  </a:lnTo>
                  <a:lnTo>
                    <a:pt x="29029" y="13081"/>
                  </a:lnTo>
                  <a:lnTo>
                    <a:pt x="35286" y="6977"/>
                  </a:lnTo>
                  <a:lnTo>
                    <a:pt x="40568" y="4791"/>
                  </a:lnTo>
                  <a:lnTo>
                    <a:pt x="44847" y="4968"/>
                  </a:lnTo>
                  <a:lnTo>
                    <a:pt x="47881" y="936"/>
                  </a:lnTo>
                  <a:lnTo>
                    <a:pt x="52549" y="1051"/>
                  </a:lnTo>
                  <a:lnTo>
                    <a:pt x="56851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" name="Polygon form 32"/>
            <p:cNvSpPr/>
            <p:nvPr/>
          </p:nvSpPr>
          <p:spPr>
            <a:xfrm>
              <a:off x="744169" y="1732240"/>
              <a:ext cx="24400" cy="15699"/>
            </a:xfrm>
            <a:custGeom>
              <a:avLst/>
              <a:gdLst/>
              <a:ahLst/>
              <a:cxnLst/>
              <a:rect l="0" t="0" r="0" b="0"/>
              <a:pathLst>
                <a:path w="24400" h="15699">
                  <a:moveTo>
                    <a:pt x="16576" y="1636"/>
                  </a:moveTo>
                  <a:lnTo>
                    <a:pt x="24400" y="5098"/>
                  </a:lnTo>
                  <a:lnTo>
                    <a:pt x="19345" y="7052"/>
                  </a:lnTo>
                  <a:lnTo>
                    <a:pt x="18821" y="10581"/>
                  </a:lnTo>
                  <a:lnTo>
                    <a:pt x="17040" y="11508"/>
                  </a:lnTo>
                  <a:lnTo>
                    <a:pt x="16682" y="15480"/>
                  </a:lnTo>
                  <a:lnTo>
                    <a:pt x="13975" y="15699"/>
                  </a:lnTo>
                  <a:lnTo>
                    <a:pt x="8666" y="12836"/>
                  </a:lnTo>
                  <a:lnTo>
                    <a:pt x="10442" y="11117"/>
                  </a:lnTo>
                  <a:lnTo>
                    <a:pt x="6910" y="9767"/>
                  </a:lnTo>
                  <a:lnTo>
                    <a:pt x="2114" y="5765"/>
                  </a:lnTo>
                  <a:lnTo>
                    <a:pt x="0" y="2031"/>
                  </a:lnTo>
                  <a:lnTo>
                    <a:pt x="5560" y="273"/>
                  </a:lnTo>
                  <a:lnTo>
                    <a:pt x="6968" y="1936"/>
                  </a:lnTo>
                  <a:lnTo>
                    <a:pt x="9989" y="1840"/>
                  </a:lnTo>
                  <a:lnTo>
                    <a:pt x="10518" y="199"/>
                  </a:lnTo>
                  <a:lnTo>
                    <a:pt x="13584" y="0"/>
                  </a:lnTo>
                  <a:lnTo>
                    <a:pt x="16576" y="163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" name="Polygon form 33"/>
            <p:cNvSpPr/>
            <p:nvPr/>
          </p:nvSpPr>
          <p:spPr>
            <a:xfrm>
              <a:off x="758302" y="1729189"/>
              <a:ext cx="21356" cy="5984"/>
            </a:xfrm>
            <a:custGeom>
              <a:avLst/>
              <a:gdLst/>
              <a:ahLst/>
              <a:cxnLst/>
              <a:rect l="0" t="0" r="0" b="0"/>
              <a:pathLst>
                <a:path w="21356" h="5984">
                  <a:moveTo>
                    <a:pt x="16768" y="1107"/>
                  </a:moveTo>
                  <a:lnTo>
                    <a:pt x="21356" y="2705"/>
                  </a:lnTo>
                  <a:lnTo>
                    <a:pt x="18973" y="5321"/>
                  </a:lnTo>
                  <a:lnTo>
                    <a:pt x="12938" y="5984"/>
                  </a:lnTo>
                  <a:lnTo>
                    <a:pt x="6458" y="5281"/>
                  </a:lnTo>
                  <a:lnTo>
                    <a:pt x="5791" y="3971"/>
                  </a:lnTo>
                  <a:lnTo>
                    <a:pt x="2737" y="3926"/>
                  </a:lnTo>
                  <a:lnTo>
                    <a:pt x="0" y="1762"/>
                  </a:lnTo>
                  <a:lnTo>
                    <a:pt x="6155" y="352"/>
                  </a:lnTo>
                  <a:lnTo>
                    <a:pt x="9449" y="1457"/>
                  </a:lnTo>
                  <a:lnTo>
                    <a:pt x="11195" y="0"/>
                  </a:lnTo>
                  <a:lnTo>
                    <a:pt x="16768" y="110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" name="Polygon form 34"/>
            <p:cNvSpPr/>
            <p:nvPr/>
          </p:nvSpPr>
          <p:spPr>
            <a:xfrm>
              <a:off x="767734" y="1739681"/>
              <a:ext cx="9091" cy="4829"/>
            </a:xfrm>
            <a:custGeom>
              <a:avLst/>
              <a:gdLst/>
              <a:ahLst/>
              <a:cxnLst/>
              <a:rect l="0" t="0" r="0" b="0"/>
              <a:pathLst>
                <a:path w="9091" h="4829">
                  <a:moveTo>
                    <a:pt x="9091" y="2795"/>
                  </a:moveTo>
                  <a:lnTo>
                    <a:pt x="4603" y="4829"/>
                  </a:lnTo>
                  <a:lnTo>
                    <a:pt x="415" y="3783"/>
                  </a:lnTo>
                  <a:lnTo>
                    <a:pt x="1674" y="2529"/>
                  </a:lnTo>
                  <a:lnTo>
                    <a:pt x="0" y="1025"/>
                  </a:lnTo>
                  <a:lnTo>
                    <a:pt x="4319" y="0"/>
                  </a:lnTo>
                  <a:lnTo>
                    <a:pt x="5630" y="1775"/>
                  </a:lnTo>
                  <a:lnTo>
                    <a:pt x="9091" y="279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" name="Polygon form 35"/>
            <p:cNvSpPr/>
            <p:nvPr/>
          </p:nvSpPr>
          <p:spPr>
            <a:xfrm>
              <a:off x="1018325" y="1964183"/>
              <a:ext cx="32359" cy="19128"/>
            </a:xfrm>
            <a:custGeom>
              <a:avLst/>
              <a:gdLst/>
              <a:ahLst/>
              <a:cxnLst/>
              <a:rect l="0" t="0" r="0" b="0"/>
              <a:pathLst>
                <a:path w="32359" h="19128">
                  <a:moveTo>
                    <a:pt x="30698" y="11616"/>
                  </a:moveTo>
                  <a:lnTo>
                    <a:pt x="30979" y="13776"/>
                  </a:lnTo>
                  <a:lnTo>
                    <a:pt x="32284" y="16926"/>
                  </a:lnTo>
                  <a:lnTo>
                    <a:pt x="32359" y="18920"/>
                  </a:lnTo>
                  <a:lnTo>
                    <a:pt x="29295" y="19128"/>
                  </a:lnTo>
                  <a:lnTo>
                    <a:pt x="24552" y="18145"/>
                  </a:lnTo>
                  <a:lnTo>
                    <a:pt x="21575" y="17784"/>
                  </a:lnTo>
                  <a:lnTo>
                    <a:pt x="18818" y="15338"/>
                  </a:lnTo>
                  <a:lnTo>
                    <a:pt x="13596" y="14895"/>
                  </a:lnTo>
                  <a:lnTo>
                    <a:pt x="8099" y="12300"/>
                  </a:lnTo>
                  <a:lnTo>
                    <a:pt x="4026" y="10005"/>
                  </a:lnTo>
                  <a:lnTo>
                    <a:pt x="0" y="8271"/>
                  </a:lnTo>
                  <a:lnTo>
                    <a:pt x="250" y="3587"/>
                  </a:lnTo>
                  <a:lnTo>
                    <a:pt x="1979" y="1247"/>
                  </a:lnTo>
                  <a:lnTo>
                    <a:pt x="3174" y="0"/>
                  </a:lnTo>
                  <a:lnTo>
                    <a:pt x="6505" y="1398"/>
                  </a:lnTo>
                  <a:lnTo>
                    <a:pt x="11054" y="4471"/>
                  </a:lnTo>
                  <a:lnTo>
                    <a:pt x="13299" y="5096"/>
                  </a:lnTo>
                  <a:lnTo>
                    <a:pt x="15159" y="7428"/>
                  </a:lnTo>
                  <a:lnTo>
                    <a:pt x="18267" y="8288"/>
                  </a:lnTo>
                  <a:lnTo>
                    <a:pt x="21821" y="10346"/>
                  </a:lnTo>
                  <a:lnTo>
                    <a:pt x="26280" y="11312"/>
                  </a:lnTo>
                  <a:lnTo>
                    <a:pt x="30698" y="1161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" name="Polygon form 36"/>
            <p:cNvSpPr/>
            <p:nvPr/>
          </p:nvSpPr>
          <p:spPr>
            <a:xfrm>
              <a:off x="730063" y="1869285"/>
              <a:ext cx="11886" cy="9311"/>
            </a:xfrm>
            <a:custGeom>
              <a:avLst/>
              <a:gdLst/>
              <a:ahLst/>
              <a:cxnLst/>
              <a:rect l="0" t="0" r="0" b="0"/>
              <a:pathLst>
                <a:path w="11886" h="9311">
                  <a:moveTo>
                    <a:pt x="2584" y="635"/>
                  </a:moveTo>
                  <a:lnTo>
                    <a:pt x="4965" y="1005"/>
                  </a:lnTo>
                  <a:lnTo>
                    <a:pt x="7943" y="0"/>
                  </a:lnTo>
                  <a:lnTo>
                    <a:pt x="10060" y="2089"/>
                  </a:lnTo>
                  <a:lnTo>
                    <a:pt x="11886" y="3200"/>
                  </a:lnTo>
                  <a:lnTo>
                    <a:pt x="11628" y="6438"/>
                  </a:lnTo>
                  <a:lnTo>
                    <a:pt x="10781" y="6623"/>
                  </a:lnTo>
                  <a:lnTo>
                    <a:pt x="10512" y="9311"/>
                  </a:lnTo>
                  <a:lnTo>
                    <a:pt x="7574" y="7138"/>
                  </a:lnTo>
                  <a:lnTo>
                    <a:pt x="5900" y="7516"/>
                  </a:lnTo>
                  <a:lnTo>
                    <a:pt x="3565" y="5264"/>
                  </a:lnTo>
                  <a:lnTo>
                    <a:pt x="2011" y="3345"/>
                  </a:lnTo>
                  <a:lnTo>
                    <a:pt x="496" y="3269"/>
                  </a:lnTo>
                  <a:lnTo>
                    <a:pt x="0" y="1586"/>
                  </a:lnTo>
                  <a:lnTo>
                    <a:pt x="2584" y="63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" name="Polygon form 37"/>
            <p:cNvSpPr/>
            <p:nvPr/>
          </p:nvSpPr>
          <p:spPr>
            <a:xfrm>
              <a:off x="1258037" y="2348718"/>
              <a:ext cx="46353" cy="29508"/>
            </a:xfrm>
            <a:custGeom>
              <a:avLst/>
              <a:gdLst/>
              <a:ahLst/>
              <a:cxnLst/>
              <a:rect l="0" t="0" r="0" b="0"/>
              <a:pathLst>
                <a:path w="46353" h="29508">
                  <a:moveTo>
                    <a:pt x="43615" y="2342"/>
                  </a:moveTo>
                  <a:lnTo>
                    <a:pt x="42356" y="4618"/>
                  </a:lnTo>
                  <a:lnTo>
                    <a:pt x="46353" y="2902"/>
                  </a:lnTo>
                  <a:lnTo>
                    <a:pt x="45215" y="5264"/>
                  </a:lnTo>
                  <a:lnTo>
                    <a:pt x="43215" y="7451"/>
                  </a:lnTo>
                  <a:lnTo>
                    <a:pt x="39913" y="9640"/>
                  </a:lnTo>
                  <a:lnTo>
                    <a:pt x="34466" y="13070"/>
                  </a:lnTo>
                  <a:lnTo>
                    <a:pt x="31041" y="14848"/>
                  </a:lnTo>
                  <a:lnTo>
                    <a:pt x="29738" y="17512"/>
                  </a:lnTo>
                  <a:lnTo>
                    <a:pt x="27480" y="17145"/>
                  </a:lnTo>
                  <a:lnTo>
                    <a:pt x="23196" y="18591"/>
                  </a:lnTo>
                  <a:lnTo>
                    <a:pt x="19214" y="21762"/>
                  </a:lnTo>
                  <a:lnTo>
                    <a:pt x="12575" y="26545"/>
                  </a:lnTo>
                  <a:lnTo>
                    <a:pt x="8145" y="28354"/>
                  </a:lnTo>
                  <a:lnTo>
                    <a:pt x="5324" y="29508"/>
                  </a:lnTo>
                  <a:lnTo>
                    <a:pt x="2874" y="28907"/>
                  </a:lnTo>
                  <a:lnTo>
                    <a:pt x="2705" y="26915"/>
                  </a:lnTo>
                  <a:lnTo>
                    <a:pt x="0" y="25989"/>
                  </a:lnTo>
                  <a:lnTo>
                    <a:pt x="1316" y="24062"/>
                  </a:lnTo>
                  <a:lnTo>
                    <a:pt x="6425" y="20614"/>
                  </a:lnTo>
                  <a:lnTo>
                    <a:pt x="14753" y="16284"/>
                  </a:lnTo>
                  <a:lnTo>
                    <a:pt x="17510" y="15672"/>
                  </a:lnTo>
                  <a:lnTo>
                    <a:pt x="21398" y="14118"/>
                  </a:lnTo>
                  <a:lnTo>
                    <a:pt x="26371" y="11902"/>
                  </a:lnTo>
                  <a:lnTo>
                    <a:pt x="30576" y="9562"/>
                  </a:lnTo>
                  <a:lnTo>
                    <a:pt x="35380" y="5956"/>
                  </a:lnTo>
                  <a:lnTo>
                    <a:pt x="37677" y="4851"/>
                  </a:lnTo>
                  <a:lnTo>
                    <a:pt x="40705" y="2029"/>
                  </a:lnTo>
                  <a:lnTo>
                    <a:pt x="44920" y="0"/>
                  </a:lnTo>
                  <a:lnTo>
                    <a:pt x="43615" y="23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" name="Polygon form 38"/>
            <p:cNvSpPr/>
            <p:nvPr/>
          </p:nvSpPr>
          <p:spPr>
            <a:xfrm>
              <a:off x="1304531" y="2316557"/>
              <a:ext cx="28424" cy="39748"/>
            </a:xfrm>
            <a:custGeom>
              <a:avLst/>
              <a:gdLst/>
              <a:ahLst/>
              <a:cxnLst/>
              <a:rect l="0" t="0" r="0" b="0"/>
              <a:pathLst>
                <a:path w="28424" h="39748">
                  <a:moveTo>
                    <a:pt x="23118" y="10094"/>
                  </a:moveTo>
                  <a:lnTo>
                    <a:pt x="20848" y="16153"/>
                  </a:lnTo>
                  <a:lnTo>
                    <a:pt x="23871" y="12492"/>
                  </a:lnTo>
                  <a:lnTo>
                    <a:pt x="24094" y="14208"/>
                  </a:lnTo>
                  <a:lnTo>
                    <a:pt x="21240" y="18351"/>
                  </a:lnTo>
                  <a:lnTo>
                    <a:pt x="22247" y="20543"/>
                  </a:lnTo>
                  <a:lnTo>
                    <a:pt x="23942" y="21351"/>
                  </a:lnTo>
                  <a:lnTo>
                    <a:pt x="27404" y="19631"/>
                  </a:lnTo>
                  <a:lnTo>
                    <a:pt x="28424" y="20539"/>
                  </a:lnTo>
                  <a:lnTo>
                    <a:pt x="23625" y="25145"/>
                  </a:lnTo>
                  <a:lnTo>
                    <a:pt x="20003" y="28072"/>
                  </a:lnTo>
                  <a:lnTo>
                    <a:pt x="17817" y="27527"/>
                  </a:lnTo>
                  <a:lnTo>
                    <a:pt x="15607" y="28984"/>
                  </a:lnTo>
                  <a:lnTo>
                    <a:pt x="13870" y="31308"/>
                  </a:lnTo>
                  <a:lnTo>
                    <a:pt x="12558" y="32204"/>
                  </a:lnTo>
                  <a:lnTo>
                    <a:pt x="8892" y="34817"/>
                  </a:lnTo>
                  <a:lnTo>
                    <a:pt x="4168" y="38113"/>
                  </a:lnTo>
                  <a:lnTo>
                    <a:pt x="0" y="39748"/>
                  </a:lnTo>
                  <a:lnTo>
                    <a:pt x="757" y="38287"/>
                  </a:lnTo>
                  <a:lnTo>
                    <a:pt x="223" y="37302"/>
                  </a:lnTo>
                  <a:lnTo>
                    <a:pt x="5802" y="33329"/>
                  </a:lnTo>
                  <a:lnTo>
                    <a:pt x="7390" y="30256"/>
                  </a:lnTo>
                  <a:lnTo>
                    <a:pt x="5997" y="27552"/>
                  </a:lnTo>
                  <a:lnTo>
                    <a:pt x="7720" y="25655"/>
                  </a:lnTo>
                  <a:lnTo>
                    <a:pt x="11478" y="24206"/>
                  </a:lnTo>
                  <a:lnTo>
                    <a:pt x="15426" y="20206"/>
                  </a:lnTo>
                  <a:lnTo>
                    <a:pt x="18124" y="16725"/>
                  </a:lnTo>
                  <a:lnTo>
                    <a:pt x="19760" y="12910"/>
                  </a:lnTo>
                  <a:lnTo>
                    <a:pt x="20596" y="11976"/>
                  </a:lnTo>
                  <a:lnTo>
                    <a:pt x="20844" y="9496"/>
                  </a:lnTo>
                  <a:lnTo>
                    <a:pt x="22017" y="4297"/>
                  </a:lnTo>
                  <a:lnTo>
                    <a:pt x="23534" y="236"/>
                  </a:lnTo>
                  <a:lnTo>
                    <a:pt x="25038" y="0"/>
                  </a:lnTo>
                  <a:lnTo>
                    <a:pt x="24540" y="3304"/>
                  </a:lnTo>
                  <a:lnTo>
                    <a:pt x="25949" y="5121"/>
                  </a:lnTo>
                  <a:lnTo>
                    <a:pt x="23118" y="1009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" name="Polygon form 39"/>
            <p:cNvSpPr/>
            <p:nvPr/>
          </p:nvSpPr>
          <p:spPr>
            <a:xfrm>
              <a:off x="920996" y="1994141"/>
              <a:ext cx="27744" cy="40546"/>
            </a:xfrm>
            <a:custGeom>
              <a:avLst/>
              <a:gdLst/>
              <a:ahLst/>
              <a:cxnLst/>
              <a:rect l="0" t="0" r="0" b="0"/>
              <a:pathLst>
                <a:path w="27744" h="40546">
                  <a:moveTo>
                    <a:pt x="24952" y="18393"/>
                  </a:moveTo>
                  <a:lnTo>
                    <a:pt x="23960" y="21768"/>
                  </a:lnTo>
                  <a:lnTo>
                    <a:pt x="22201" y="21545"/>
                  </a:lnTo>
                  <a:lnTo>
                    <a:pt x="21553" y="22725"/>
                  </a:lnTo>
                  <a:lnTo>
                    <a:pt x="21240" y="25212"/>
                  </a:lnTo>
                  <a:lnTo>
                    <a:pt x="22091" y="28468"/>
                  </a:lnTo>
                  <a:lnTo>
                    <a:pt x="21800" y="29075"/>
                  </a:lnTo>
                  <a:lnTo>
                    <a:pt x="20039" y="29090"/>
                  </a:lnTo>
                  <a:lnTo>
                    <a:pt x="17853" y="30956"/>
                  </a:lnTo>
                  <a:lnTo>
                    <a:pt x="17737" y="33340"/>
                  </a:lnTo>
                  <a:lnTo>
                    <a:pt x="16970" y="34385"/>
                  </a:lnTo>
                  <a:lnTo>
                    <a:pt x="14581" y="34385"/>
                  </a:lnTo>
                  <a:lnTo>
                    <a:pt x="13205" y="35637"/>
                  </a:lnTo>
                  <a:lnTo>
                    <a:pt x="13422" y="37607"/>
                  </a:lnTo>
                  <a:lnTo>
                    <a:pt x="11695" y="38990"/>
                  </a:lnTo>
                  <a:lnTo>
                    <a:pt x="9531" y="38562"/>
                  </a:lnTo>
                  <a:lnTo>
                    <a:pt x="7116" y="40244"/>
                  </a:lnTo>
                  <a:lnTo>
                    <a:pt x="5365" y="40546"/>
                  </a:lnTo>
                  <a:lnTo>
                    <a:pt x="3793" y="37161"/>
                  </a:lnTo>
                  <a:lnTo>
                    <a:pt x="0" y="29173"/>
                  </a:lnTo>
                  <a:lnTo>
                    <a:pt x="10924" y="24110"/>
                  </a:lnTo>
                  <a:lnTo>
                    <a:pt x="12273" y="14313"/>
                  </a:lnTo>
                  <a:lnTo>
                    <a:pt x="10089" y="10896"/>
                  </a:lnTo>
                  <a:lnTo>
                    <a:pt x="9928" y="8932"/>
                  </a:lnTo>
                  <a:lnTo>
                    <a:pt x="10753" y="6893"/>
                  </a:lnTo>
                  <a:lnTo>
                    <a:pt x="10488" y="4901"/>
                  </a:lnTo>
                  <a:lnTo>
                    <a:pt x="12056" y="3905"/>
                  </a:lnTo>
                  <a:lnTo>
                    <a:pt x="11293" y="3242"/>
                  </a:lnTo>
                  <a:lnTo>
                    <a:pt x="11143" y="62"/>
                  </a:lnTo>
                  <a:lnTo>
                    <a:pt x="13056" y="0"/>
                  </a:lnTo>
                  <a:lnTo>
                    <a:pt x="15228" y="3291"/>
                  </a:lnTo>
                  <a:lnTo>
                    <a:pt x="17585" y="5015"/>
                  </a:lnTo>
                  <a:lnTo>
                    <a:pt x="20440" y="5591"/>
                  </a:lnTo>
                  <a:lnTo>
                    <a:pt x="22800" y="6430"/>
                  </a:lnTo>
                  <a:lnTo>
                    <a:pt x="24907" y="9191"/>
                  </a:lnTo>
                  <a:lnTo>
                    <a:pt x="26156" y="10791"/>
                  </a:lnTo>
                  <a:lnTo>
                    <a:pt x="27597" y="11380"/>
                  </a:lnTo>
                  <a:lnTo>
                    <a:pt x="27744" y="12471"/>
                  </a:lnTo>
                  <a:lnTo>
                    <a:pt x="26767" y="15413"/>
                  </a:lnTo>
                  <a:lnTo>
                    <a:pt x="26345" y="16797"/>
                  </a:lnTo>
                  <a:lnTo>
                    <a:pt x="24952" y="1839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" name="Polygon form 40"/>
            <p:cNvSpPr/>
            <p:nvPr/>
          </p:nvSpPr>
          <p:spPr>
            <a:xfrm>
              <a:off x="931997" y="1986977"/>
              <a:ext cx="1357" cy="3328"/>
            </a:xfrm>
            <a:custGeom>
              <a:avLst/>
              <a:gdLst/>
              <a:ahLst/>
              <a:cxnLst/>
              <a:rect l="0" t="0" r="0" b="0"/>
              <a:pathLst>
                <a:path w="1357" h="3328">
                  <a:moveTo>
                    <a:pt x="1318" y="2433"/>
                  </a:moveTo>
                  <a:lnTo>
                    <a:pt x="966" y="3328"/>
                  </a:lnTo>
                  <a:lnTo>
                    <a:pt x="0" y="1684"/>
                  </a:lnTo>
                  <a:lnTo>
                    <a:pt x="829" y="0"/>
                  </a:lnTo>
                  <a:lnTo>
                    <a:pt x="1357" y="412"/>
                  </a:lnTo>
                  <a:lnTo>
                    <a:pt x="1318" y="243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" name="Polygon form 41"/>
            <p:cNvSpPr/>
            <p:nvPr/>
          </p:nvSpPr>
          <p:spPr>
            <a:xfrm>
              <a:off x="946602" y="1932160"/>
              <a:ext cx="54482" cy="66914"/>
            </a:xfrm>
            <a:custGeom>
              <a:avLst/>
              <a:gdLst/>
              <a:ahLst/>
              <a:cxnLst/>
              <a:rect l="0" t="0" r="0" b="0"/>
              <a:pathLst>
                <a:path w="54482" h="66914">
                  <a:moveTo>
                    <a:pt x="42565" y="0"/>
                  </a:moveTo>
                  <a:lnTo>
                    <a:pt x="45867" y="2165"/>
                  </a:lnTo>
                  <a:lnTo>
                    <a:pt x="48054" y="5886"/>
                  </a:lnTo>
                  <a:lnTo>
                    <a:pt x="54482" y="7605"/>
                  </a:lnTo>
                  <a:lnTo>
                    <a:pt x="52273" y="11890"/>
                  </a:lnTo>
                  <a:lnTo>
                    <a:pt x="48505" y="12795"/>
                  </a:lnTo>
                  <a:lnTo>
                    <a:pt x="42751" y="11832"/>
                  </a:lnTo>
                  <a:lnTo>
                    <a:pt x="41588" y="14021"/>
                  </a:lnTo>
                  <a:lnTo>
                    <a:pt x="44031" y="18268"/>
                  </a:lnTo>
                  <a:lnTo>
                    <a:pt x="46169" y="21540"/>
                  </a:lnTo>
                  <a:lnTo>
                    <a:pt x="49725" y="23849"/>
                  </a:lnTo>
                  <a:lnTo>
                    <a:pt x="47374" y="26817"/>
                  </a:lnTo>
                  <a:lnTo>
                    <a:pt x="48314" y="30320"/>
                  </a:lnTo>
                  <a:lnTo>
                    <a:pt x="45969" y="35389"/>
                  </a:lnTo>
                  <a:lnTo>
                    <a:pt x="44826" y="40464"/>
                  </a:lnTo>
                  <a:lnTo>
                    <a:pt x="42105" y="45754"/>
                  </a:lnTo>
                  <a:lnTo>
                    <a:pt x="37734" y="45523"/>
                  </a:lnTo>
                  <a:lnTo>
                    <a:pt x="34709" y="50804"/>
                  </a:lnTo>
                  <a:lnTo>
                    <a:pt x="37581" y="52935"/>
                  </a:lnTo>
                  <a:lnTo>
                    <a:pt x="38744" y="56707"/>
                  </a:lnTo>
                  <a:lnTo>
                    <a:pt x="41319" y="59139"/>
                  </a:lnTo>
                  <a:lnTo>
                    <a:pt x="42852" y="63344"/>
                  </a:lnTo>
                  <a:lnTo>
                    <a:pt x="34595" y="63566"/>
                  </a:lnTo>
                  <a:lnTo>
                    <a:pt x="32665" y="66914"/>
                  </a:lnTo>
                  <a:lnTo>
                    <a:pt x="29697" y="65746"/>
                  </a:lnTo>
                  <a:lnTo>
                    <a:pt x="27966" y="62247"/>
                  </a:lnTo>
                  <a:lnTo>
                    <a:pt x="24412" y="58590"/>
                  </a:lnTo>
                  <a:lnTo>
                    <a:pt x="17682" y="59700"/>
                  </a:lnTo>
                  <a:lnTo>
                    <a:pt x="11616" y="59952"/>
                  </a:lnTo>
                  <a:lnTo>
                    <a:pt x="6455" y="60773"/>
                  </a:lnTo>
                  <a:lnTo>
                    <a:pt x="6912" y="55058"/>
                  </a:lnTo>
                  <a:lnTo>
                    <a:pt x="11841" y="52386"/>
                  </a:lnTo>
                  <a:lnTo>
                    <a:pt x="11125" y="50142"/>
                  </a:lnTo>
                  <a:lnTo>
                    <a:pt x="9204" y="49401"/>
                  </a:lnTo>
                  <a:lnTo>
                    <a:pt x="8301" y="45099"/>
                  </a:lnTo>
                  <a:lnTo>
                    <a:pt x="4363" y="43053"/>
                  </a:lnTo>
                  <a:lnTo>
                    <a:pt x="2317" y="40148"/>
                  </a:lnTo>
                  <a:lnTo>
                    <a:pt x="0" y="37635"/>
                  </a:lnTo>
                  <a:lnTo>
                    <a:pt x="6649" y="39945"/>
                  </a:lnTo>
                  <a:lnTo>
                    <a:pt x="10186" y="39102"/>
                  </a:lnTo>
                  <a:lnTo>
                    <a:pt x="12510" y="39658"/>
                  </a:lnTo>
                  <a:lnTo>
                    <a:pt x="13038" y="38563"/>
                  </a:lnTo>
                  <a:lnTo>
                    <a:pt x="15686" y="38912"/>
                  </a:lnTo>
                  <a:lnTo>
                    <a:pt x="20034" y="36725"/>
                  </a:lnTo>
                  <a:lnTo>
                    <a:pt x="19263" y="32557"/>
                  </a:lnTo>
                  <a:lnTo>
                    <a:pt x="20682" y="29718"/>
                  </a:lnTo>
                  <a:lnTo>
                    <a:pt x="23396" y="29633"/>
                  </a:lnTo>
                  <a:lnTo>
                    <a:pt x="23479" y="28250"/>
                  </a:lnTo>
                  <a:lnTo>
                    <a:pt x="26110" y="27513"/>
                  </a:lnTo>
                  <a:lnTo>
                    <a:pt x="27561" y="27921"/>
                  </a:lnTo>
                  <a:lnTo>
                    <a:pt x="28655" y="26492"/>
                  </a:lnTo>
                  <a:lnTo>
                    <a:pt x="27746" y="23558"/>
                  </a:lnTo>
                  <a:lnTo>
                    <a:pt x="28552" y="20545"/>
                  </a:lnTo>
                  <a:lnTo>
                    <a:pt x="30533" y="19218"/>
                  </a:lnTo>
                  <a:lnTo>
                    <a:pt x="28289" y="16033"/>
                  </a:lnTo>
                  <a:lnTo>
                    <a:pt x="31743" y="16052"/>
                  </a:lnTo>
                  <a:lnTo>
                    <a:pt x="32264" y="14249"/>
                  </a:lnTo>
                  <a:lnTo>
                    <a:pt x="31611" y="12374"/>
                  </a:lnTo>
                  <a:lnTo>
                    <a:pt x="32830" y="10245"/>
                  </a:lnTo>
                  <a:lnTo>
                    <a:pt x="31750" y="7827"/>
                  </a:lnTo>
                  <a:lnTo>
                    <a:pt x="30330" y="5789"/>
                  </a:lnTo>
                  <a:lnTo>
                    <a:pt x="31792" y="3570"/>
                  </a:lnTo>
                  <a:lnTo>
                    <a:pt x="35287" y="2377"/>
                  </a:lnTo>
                  <a:lnTo>
                    <a:pt x="39166" y="1629"/>
                  </a:lnTo>
                  <a:lnTo>
                    <a:pt x="40684" y="643"/>
                  </a:lnTo>
                  <a:lnTo>
                    <a:pt x="42565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" name="Polygon form 42"/>
            <p:cNvSpPr/>
            <p:nvPr/>
          </p:nvSpPr>
          <p:spPr>
            <a:xfrm>
              <a:off x="398178" y="2067891"/>
              <a:ext cx="22224" cy="11980"/>
            </a:xfrm>
            <a:custGeom>
              <a:avLst/>
              <a:gdLst/>
              <a:ahLst/>
              <a:cxnLst/>
              <a:rect l="0" t="0" r="0" b="0"/>
              <a:pathLst>
                <a:path w="22224" h="11980">
                  <a:moveTo>
                    <a:pt x="19513" y="11980"/>
                  </a:moveTo>
                  <a:lnTo>
                    <a:pt x="18298" y="10530"/>
                  </a:lnTo>
                  <a:lnTo>
                    <a:pt x="17633" y="7831"/>
                  </a:lnTo>
                  <a:lnTo>
                    <a:pt x="18685" y="6510"/>
                  </a:lnTo>
                  <a:lnTo>
                    <a:pt x="17721" y="6157"/>
                  </a:lnTo>
                  <a:lnTo>
                    <a:pt x="17109" y="4502"/>
                  </a:lnTo>
                  <a:lnTo>
                    <a:pt x="15269" y="3093"/>
                  </a:lnTo>
                  <a:lnTo>
                    <a:pt x="13540" y="3389"/>
                  </a:lnTo>
                  <a:lnTo>
                    <a:pt x="12624" y="5116"/>
                  </a:lnTo>
                  <a:lnTo>
                    <a:pt x="10961" y="6351"/>
                  </a:lnTo>
                  <a:lnTo>
                    <a:pt x="10098" y="6516"/>
                  </a:lnTo>
                  <a:lnTo>
                    <a:pt x="9644" y="7551"/>
                  </a:lnTo>
                  <a:lnTo>
                    <a:pt x="11327" y="10282"/>
                  </a:lnTo>
                  <a:lnTo>
                    <a:pt x="10222" y="10908"/>
                  </a:lnTo>
                  <a:lnTo>
                    <a:pt x="9612" y="11643"/>
                  </a:lnTo>
                  <a:lnTo>
                    <a:pt x="7781" y="11879"/>
                  </a:lnTo>
                  <a:lnTo>
                    <a:pt x="7295" y="8886"/>
                  </a:lnTo>
                  <a:lnTo>
                    <a:pt x="6731" y="9731"/>
                  </a:lnTo>
                  <a:lnTo>
                    <a:pt x="5463" y="9423"/>
                  </a:lnTo>
                  <a:lnTo>
                    <a:pt x="4812" y="7402"/>
                  </a:lnTo>
                  <a:lnTo>
                    <a:pt x="3236" y="7051"/>
                  </a:lnTo>
                  <a:lnTo>
                    <a:pt x="2265" y="6453"/>
                  </a:lnTo>
                  <a:lnTo>
                    <a:pt x="592" y="6441"/>
                  </a:lnTo>
                  <a:lnTo>
                    <a:pt x="394" y="7526"/>
                  </a:lnTo>
                  <a:lnTo>
                    <a:pt x="0" y="6764"/>
                  </a:lnTo>
                  <a:lnTo>
                    <a:pt x="277" y="5772"/>
                  </a:lnTo>
                  <a:lnTo>
                    <a:pt x="677" y="4761"/>
                  </a:lnTo>
                  <a:lnTo>
                    <a:pt x="594" y="3853"/>
                  </a:lnTo>
                  <a:lnTo>
                    <a:pt x="1222" y="3267"/>
                  </a:lnTo>
                  <a:lnTo>
                    <a:pt x="470" y="2512"/>
                  </a:lnTo>
                  <a:lnTo>
                    <a:pt x="610" y="497"/>
                  </a:lnTo>
                  <a:lnTo>
                    <a:pt x="2152" y="70"/>
                  </a:lnTo>
                  <a:lnTo>
                    <a:pt x="3405" y="1884"/>
                  </a:lnTo>
                  <a:lnTo>
                    <a:pt x="3242" y="2943"/>
                  </a:lnTo>
                  <a:lnTo>
                    <a:pt x="4779" y="3188"/>
                  </a:lnTo>
                  <a:lnTo>
                    <a:pt x="5178" y="2786"/>
                  </a:lnTo>
                  <a:lnTo>
                    <a:pt x="6155" y="4028"/>
                  </a:lnTo>
                  <a:lnTo>
                    <a:pt x="8099" y="3691"/>
                  </a:lnTo>
                  <a:lnTo>
                    <a:pt x="9852" y="2450"/>
                  </a:lnTo>
                  <a:lnTo>
                    <a:pt x="12295" y="1474"/>
                  </a:lnTo>
                  <a:lnTo>
                    <a:pt x="13741" y="0"/>
                  </a:lnTo>
                  <a:lnTo>
                    <a:pt x="15867" y="321"/>
                  </a:lnTo>
                  <a:lnTo>
                    <a:pt x="15684" y="810"/>
                  </a:lnTo>
                  <a:lnTo>
                    <a:pt x="17841" y="1008"/>
                  </a:lnTo>
                  <a:lnTo>
                    <a:pt x="19508" y="1890"/>
                  </a:lnTo>
                  <a:lnTo>
                    <a:pt x="20669" y="3404"/>
                  </a:lnTo>
                  <a:lnTo>
                    <a:pt x="22037" y="4797"/>
                  </a:lnTo>
                  <a:lnTo>
                    <a:pt x="21513" y="5520"/>
                  </a:lnTo>
                  <a:lnTo>
                    <a:pt x="22224" y="8462"/>
                  </a:lnTo>
                  <a:lnTo>
                    <a:pt x="21395" y="9934"/>
                  </a:lnTo>
                  <a:lnTo>
                    <a:pt x="20160" y="9564"/>
                  </a:lnTo>
                  <a:lnTo>
                    <a:pt x="19513" y="1198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" name="Polygon form 43"/>
            <p:cNvSpPr/>
            <p:nvPr/>
          </p:nvSpPr>
          <p:spPr>
            <a:xfrm>
              <a:off x="403280" y="2116157"/>
              <a:ext cx="53147" cy="90403"/>
            </a:xfrm>
            <a:custGeom>
              <a:avLst/>
              <a:gdLst/>
              <a:ahLst/>
              <a:cxnLst/>
              <a:rect l="0" t="0" r="0" b="0"/>
              <a:pathLst>
                <a:path w="53147" h="90403">
                  <a:moveTo>
                    <a:pt x="51384" y="86552"/>
                  </a:moveTo>
                  <a:lnTo>
                    <a:pt x="50688" y="89101"/>
                  </a:lnTo>
                  <a:lnTo>
                    <a:pt x="48890" y="90403"/>
                  </a:lnTo>
                  <a:lnTo>
                    <a:pt x="44672" y="87651"/>
                  </a:lnTo>
                  <a:lnTo>
                    <a:pt x="44073" y="85632"/>
                  </a:lnTo>
                  <a:lnTo>
                    <a:pt x="35828" y="80825"/>
                  </a:lnTo>
                  <a:lnTo>
                    <a:pt x="28261" y="75544"/>
                  </a:lnTo>
                  <a:lnTo>
                    <a:pt x="24925" y="72543"/>
                  </a:lnTo>
                  <a:lnTo>
                    <a:pt x="22859" y="68471"/>
                  </a:lnTo>
                  <a:lnTo>
                    <a:pt x="23338" y="67028"/>
                  </a:lnTo>
                  <a:lnTo>
                    <a:pt x="19385" y="60561"/>
                  </a:lnTo>
                  <a:lnTo>
                    <a:pt x="14716" y="51437"/>
                  </a:lnTo>
                  <a:lnTo>
                    <a:pt x="10274" y="41561"/>
                  </a:lnTo>
                  <a:lnTo>
                    <a:pt x="8526" y="39306"/>
                  </a:lnTo>
                  <a:lnTo>
                    <a:pt x="7067" y="35643"/>
                  </a:lnTo>
                  <a:lnTo>
                    <a:pt x="3845" y="32412"/>
                  </a:lnTo>
                  <a:lnTo>
                    <a:pt x="953" y="30414"/>
                  </a:lnTo>
                  <a:lnTo>
                    <a:pt x="2106" y="28172"/>
                  </a:lnTo>
                  <a:lnTo>
                    <a:pt x="0" y="23416"/>
                  </a:lnTo>
                  <a:lnTo>
                    <a:pt x="1088" y="19905"/>
                  </a:lnTo>
                  <a:lnTo>
                    <a:pt x="4110" y="16731"/>
                  </a:lnTo>
                  <a:lnTo>
                    <a:pt x="4637" y="18809"/>
                  </a:lnTo>
                  <a:lnTo>
                    <a:pt x="3560" y="20005"/>
                  </a:lnTo>
                  <a:lnTo>
                    <a:pt x="3731" y="21836"/>
                  </a:lnTo>
                  <a:lnTo>
                    <a:pt x="5334" y="21428"/>
                  </a:lnTo>
                  <a:lnTo>
                    <a:pt x="6935" y="21958"/>
                  </a:lnTo>
                  <a:lnTo>
                    <a:pt x="8675" y="24468"/>
                  </a:lnTo>
                  <a:lnTo>
                    <a:pt x="10807" y="22402"/>
                  </a:lnTo>
                  <a:lnTo>
                    <a:pt x="11432" y="19033"/>
                  </a:lnTo>
                  <a:lnTo>
                    <a:pt x="13710" y="14684"/>
                  </a:lnTo>
                  <a:lnTo>
                    <a:pt x="18377" y="12702"/>
                  </a:lnTo>
                  <a:lnTo>
                    <a:pt x="22563" y="7481"/>
                  </a:lnTo>
                  <a:lnTo>
                    <a:pt x="23752" y="4246"/>
                  </a:lnTo>
                  <a:lnTo>
                    <a:pt x="23189" y="472"/>
                  </a:lnTo>
                  <a:lnTo>
                    <a:pt x="24234" y="0"/>
                  </a:lnTo>
                  <a:lnTo>
                    <a:pt x="26846" y="2352"/>
                  </a:lnTo>
                  <a:lnTo>
                    <a:pt x="28111" y="4695"/>
                  </a:lnTo>
                  <a:lnTo>
                    <a:pt x="29936" y="5972"/>
                  </a:lnTo>
                  <a:lnTo>
                    <a:pt x="32315" y="11168"/>
                  </a:lnTo>
                  <a:lnTo>
                    <a:pt x="35244" y="11781"/>
                  </a:lnTo>
                  <a:lnTo>
                    <a:pt x="37380" y="10465"/>
                  </a:lnTo>
                  <a:lnTo>
                    <a:pt x="38809" y="11318"/>
                  </a:lnTo>
                  <a:lnTo>
                    <a:pt x="41154" y="10886"/>
                  </a:lnTo>
                  <a:lnTo>
                    <a:pt x="44196" y="13193"/>
                  </a:lnTo>
                  <a:lnTo>
                    <a:pt x="41789" y="18238"/>
                  </a:lnTo>
                  <a:lnTo>
                    <a:pt x="42961" y="18350"/>
                  </a:lnTo>
                  <a:lnTo>
                    <a:pt x="44997" y="20969"/>
                  </a:lnTo>
                  <a:lnTo>
                    <a:pt x="41463" y="20755"/>
                  </a:lnTo>
                  <a:lnTo>
                    <a:pt x="40961" y="21502"/>
                  </a:lnTo>
                  <a:lnTo>
                    <a:pt x="37785" y="22472"/>
                  </a:lnTo>
                  <a:lnTo>
                    <a:pt x="33436" y="25872"/>
                  </a:lnTo>
                  <a:lnTo>
                    <a:pt x="33249" y="28188"/>
                  </a:lnTo>
                  <a:lnTo>
                    <a:pt x="32329" y="29920"/>
                  </a:lnTo>
                  <a:lnTo>
                    <a:pt x="32848" y="32599"/>
                  </a:lnTo>
                  <a:lnTo>
                    <a:pt x="30560" y="34051"/>
                  </a:lnTo>
                  <a:lnTo>
                    <a:pt x="30679" y="36146"/>
                  </a:lnTo>
                  <a:lnTo>
                    <a:pt x="29701" y="37063"/>
                  </a:lnTo>
                  <a:lnTo>
                    <a:pt x="31598" y="41514"/>
                  </a:lnTo>
                  <a:lnTo>
                    <a:pt x="33965" y="44507"/>
                  </a:lnTo>
                  <a:lnTo>
                    <a:pt x="33291" y="46645"/>
                  </a:lnTo>
                  <a:lnTo>
                    <a:pt x="35896" y="46902"/>
                  </a:lnTo>
                  <a:lnTo>
                    <a:pt x="37563" y="49526"/>
                  </a:lnTo>
                  <a:lnTo>
                    <a:pt x="41006" y="49611"/>
                  </a:lnTo>
                  <a:lnTo>
                    <a:pt x="43989" y="46659"/>
                  </a:lnTo>
                  <a:lnTo>
                    <a:pt x="44294" y="54172"/>
                  </a:lnTo>
                  <a:lnTo>
                    <a:pt x="46107" y="54716"/>
                  </a:lnTo>
                  <a:lnTo>
                    <a:pt x="48230" y="53837"/>
                  </a:lnTo>
                  <a:lnTo>
                    <a:pt x="52257" y="61735"/>
                  </a:lnTo>
                  <a:lnTo>
                    <a:pt x="51576" y="63417"/>
                  </a:lnTo>
                  <a:lnTo>
                    <a:pt x="51716" y="66888"/>
                  </a:lnTo>
                  <a:lnTo>
                    <a:pt x="52063" y="71087"/>
                  </a:lnTo>
                  <a:lnTo>
                    <a:pt x="50817" y="73577"/>
                  </a:lnTo>
                  <a:lnTo>
                    <a:pt x="51708" y="75394"/>
                  </a:lnTo>
                  <a:lnTo>
                    <a:pt x="51011" y="77068"/>
                  </a:lnTo>
                  <a:lnTo>
                    <a:pt x="53147" y="81182"/>
                  </a:lnTo>
                  <a:lnTo>
                    <a:pt x="51384" y="8655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" name="Polygon form 44"/>
            <p:cNvSpPr/>
            <p:nvPr/>
          </p:nvSpPr>
          <p:spPr>
            <a:xfrm>
              <a:off x="1182630" y="2018041"/>
              <a:ext cx="19971" cy="31111"/>
            </a:xfrm>
            <a:custGeom>
              <a:avLst/>
              <a:gdLst/>
              <a:ahLst/>
              <a:cxnLst/>
              <a:rect l="0" t="0" r="0" b="0"/>
              <a:pathLst>
                <a:path w="19971" h="31111">
                  <a:moveTo>
                    <a:pt x="2885" y="28"/>
                  </a:moveTo>
                  <a:lnTo>
                    <a:pt x="5588" y="1422"/>
                  </a:lnTo>
                  <a:lnTo>
                    <a:pt x="6420" y="0"/>
                  </a:lnTo>
                  <a:lnTo>
                    <a:pt x="7093" y="1320"/>
                  </a:lnTo>
                  <a:lnTo>
                    <a:pt x="7002" y="3529"/>
                  </a:lnTo>
                  <a:lnTo>
                    <a:pt x="9182" y="7245"/>
                  </a:lnTo>
                  <a:lnTo>
                    <a:pt x="9155" y="11666"/>
                  </a:lnTo>
                  <a:lnTo>
                    <a:pt x="7278" y="13502"/>
                  </a:lnTo>
                  <a:lnTo>
                    <a:pt x="7550" y="17771"/>
                  </a:lnTo>
                  <a:lnTo>
                    <a:pt x="9227" y="21939"/>
                  </a:lnTo>
                  <a:lnTo>
                    <a:pt x="11373" y="22448"/>
                  </a:lnTo>
                  <a:lnTo>
                    <a:pt x="12953" y="21762"/>
                  </a:lnTo>
                  <a:lnTo>
                    <a:pt x="18306" y="24525"/>
                  </a:lnTo>
                  <a:lnTo>
                    <a:pt x="18467" y="27422"/>
                  </a:lnTo>
                  <a:lnTo>
                    <a:pt x="19949" y="28653"/>
                  </a:lnTo>
                  <a:lnTo>
                    <a:pt x="19971" y="31111"/>
                  </a:lnTo>
                  <a:lnTo>
                    <a:pt x="16518" y="28607"/>
                  </a:lnTo>
                  <a:lnTo>
                    <a:pt x="14600" y="25874"/>
                  </a:lnTo>
                  <a:lnTo>
                    <a:pt x="13957" y="27849"/>
                  </a:lnTo>
                  <a:lnTo>
                    <a:pt x="10938" y="24768"/>
                  </a:lnTo>
                  <a:lnTo>
                    <a:pt x="7586" y="25666"/>
                  </a:lnTo>
                  <a:lnTo>
                    <a:pt x="5461" y="24567"/>
                  </a:lnTo>
                  <a:lnTo>
                    <a:pt x="5254" y="22383"/>
                  </a:lnTo>
                  <a:lnTo>
                    <a:pt x="6200" y="21001"/>
                  </a:lnTo>
                  <a:lnTo>
                    <a:pt x="4820" y="19824"/>
                  </a:lnTo>
                  <a:lnTo>
                    <a:pt x="4687" y="21739"/>
                  </a:lnTo>
                  <a:lnTo>
                    <a:pt x="2212" y="18784"/>
                  </a:lnTo>
                  <a:lnTo>
                    <a:pt x="1185" y="16516"/>
                  </a:lnTo>
                  <a:lnTo>
                    <a:pt x="0" y="11495"/>
                  </a:lnTo>
                  <a:lnTo>
                    <a:pt x="1904" y="13162"/>
                  </a:lnTo>
                  <a:lnTo>
                    <a:pt x="485" y="4933"/>
                  </a:lnTo>
                  <a:lnTo>
                    <a:pt x="591" y="126"/>
                  </a:lnTo>
                  <a:lnTo>
                    <a:pt x="2885" y="2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" name="Polygon form 45"/>
            <p:cNvSpPr/>
            <p:nvPr/>
          </p:nvSpPr>
          <p:spPr>
            <a:xfrm>
              <a:off x="1197969" y="2063763"/>
              <a:ext cx="18005" cy="22293"/>
            </a:xfrm>
            <a:custGeom>
              <a:avLst/>
              <a:gdLst/>
              <a:ahLst/>
              <a:cxnLst/>
              <a:rect l="0" t="0" r="0" b="0"/>
              <a:pathLst>
                <a:path w="18005" h="22293">
                  <a:moveTo>
                    <a:pt x="16676" y="7089"/>
                  </a:moveTo>
                  <a:lnTo>
                    <a:pt x="17467" y="10631"/>
                  </a:lnTo>
                  <a:lnTo>
                    <a:pt x="18005" y="13625"/>
                  </a:lnTo>
                  <a:lnTo>
                    <a:pt x="17129" y="18541"/>
                  </a:lnTo>
                  <a:lnTo>
                    <a:pt x="15197" y="13120"/>
                  </a:lnTo>
                  <a:lnTo>
                    <a:pt x="13634" y="15861"/>
                  </a:lnTo>
                  <a:lnTo>
                    <a:pt x="15225" y="19774"/>
                  </a:lnTo>
                  <a:lnTo>
                    <a:pt x="14304" y="22293"/>
                  </a:lnTo>
                  <a:lnTo>
                    <a:pt x="9462" y="19268"/>
                  </a:lnTo>
                  <a:lnTo>
                    <a:pt x="8026" y="15434"/>
                  </a:lnTo>
                  <a:lnTo>
                    <a:pt x="8973" y="12881"/>
                  </a:lnTo>
                  <a:lnTo>
                    <a:pt x="6247" y="10413"/>
                  </a:lnTo>
                  <a:lnTo>
                    <a:pt x="5248" y="12641"/>
                  </a:lnTo>
                  <a:lnTo>
                    <a:pt x="3394" y="12471"/>
                  </a:lnTo>
                  <a:lnTo>
                    <a:pt x="790" y="15484"/>
                  </a:lnTo>
                  <a:lnTo>
                    <a:pt x="0" y="13943"/>
                  </a:lnTo>
                  <a:lnTo>
                    <a:pt x="1079" y="9445"/>
                  </a:lnTo>
                  <a:lnTo>
                    <a:pt x="3370" y="7902"/>
                  </a:lnTo>
                  <a:lnTo>
                    <a:pt x="5264" y="5856"/>
                  </a:lnTo>
                  <a:lnTo>
                    <a:pt x="6913" y="8232"/>
                  </a:lnTo>
                  <a:lnTo>
                    <a:pt x="9707" y="6712"/>
                  </a:lnTo>
                  <a:lnTo>
                    <a:pt x="10060" y="4322"/>
                  </a:lnTo>
                  <a:lnTo>
                    <a:pt x="12790" y="4116"/>
                  </a:lnTo>
                  <a:lnTo>
                    <a:pt x="12033" y="0"/>
                  </a:lnTo>
                  <a:lnTo>
                    <a:pt x="15510" y="2451"/>
                  </a:lnTo>
                  <a:lnTo>
                    <a:pt x="16171" y="5131"/>
                  </a:lnTo>
                  <a:lnTo>
                    <a:pt x="16676" y="708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" name="Polygon form 46"/>
            <p:cNvSpPr/>
            <p:nvPr/>
          </p:nvSpPr>
          <p:spPr>
            <a:xfrm>
              <a:off x="1203312" y="2049014"/>
              <a:ext cx="7153" cy="12817"/>
            </a:xfrm>
            <a:custGeom>
              <a:avLst/>
              <a:gdLst/>
              <a:ahLst/>
              <a:cxnLst/>
              <a:rect l="0" t="0" r="0" b="0"/>
              <a:pathLst>
                <a:path w="7153" h="12817">
                  <a:moveTo>
                    <a:pt x="5122" y="1949"/>
                  </a:moveTo>
                  <a:lnTo>
                    <a:pt x="7153" y="7860"/>
                  </a:lnTo>
                  <a:lnTo>
                    <a:pt x="3952" y="6535"/>
                  </a:lnTo>
                  <a:lnTo>
                    <a:pt x="4304" y="8318"/>
                  </a:lnTo>
                  <a:lnTo>
                    <a:pt x="5730" y="11576"/>
                  </a:lnTo>
                  <a:lnTo>
                    <a:pt x="4052" y="12817"/>
                  </a:lnTo>
                  <a:lnTo>
                    <a:pt x="3357" y="9081"/>
                  </a:lnTo>
                  <a:lnTo>
                    <a:pt x="2151" y="8837"/>
                  </a:lnTo>
                  <a:lnTo>
                    <a:pt x="1057" y="5638"/>
                  </a:lnTo>
                  <a:lnTo>
                    <a:pt x="3399" y="5995"/>
                  </a:lnTo>
                  <a:lnTo>
                    <a:pt x="3030" y="3984"/>
                  </a:lnTo>
                  <a:lnTo>
                    <a:pt x="0" y="3"/>
                  </a:lnTo>
                  <a:lnTo>
                    <a:pt x="3724" y="0"/>
                  </a:lnTo>
                  <a:lnTo>
                    <a:pt x="5122" y="194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" name="Polygon form 47"/>
            <p:cNvSpPr/>
            <p:nvPr/>
          </p:nvSpPr>
          <p:spPr>
            <a:xfrm>
              <a:off x="1198264" y="2056072"/>
              <a:ext cx="5816" cy="11842"/>
            </a:xfrm>
            <a:custGeom>
              <a:avLst/>
              <a:gdLst/>
              <a:ahLst/>
              <a:cxnLst/>
              <a:rect l="0" t="0" r="0" b="0"/>
              <a:pathLst>
                <a:path w="5816" h="11842">
                  <a:moveTo>
                    <a:pt x="5816" y="5077"/>
                  </a:moveTo>
                  <a:lnTo>
                    <a:pt x="4660" y="6858"/>
                  </a:lnTo>
                  <a:lnTo>
                    <a:pt x="3878" y="10242"/>
                  </a:lnTo>
                  <a:lnTo>
                    <a:pt x="2850" y="11842"/>
                  </a:lnTo>
                  <a:lnTo>
                    <a:pt x="0" y="8234"/>
                  </a:lnTo>
                  <a:lnTo>
                    <a:pt x="614" y="6795"/>
                  </a:lnTo>
                  <a:lnTo>
                    <a:pt x="1387" y="5286"/>
                  </a:lnTo>
                  <a:lnTo>
                    <a:pt x="1351" y="1984"/>
                  </a:lnTo>
                  <a:lnTo>
                    <a:pt x="3441" y="1614"/>
                  </a:lnTo>
                  <a:lnTo>
                    <a:pt x="3325" y="5202"/>
                  </a:lnTo>
                  <a:lnTo>
                    <a:pt x="5451" y="0"/>
                  </a:lnTo>
                  <a:lnTo>
                    <a:pt x="5816" y="507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" name="Polygon form 48"/>
            <p:cNvSpPr/>
            <p:nvPr/>
          </p:nvSpPr>
          <p:spPr>
            <a:xfrm>
              <a:off x="1178855" y="2055844"/>
              <a:ext cx="8380" cy="16007"/>
            </a:xfrm>
            <a:custGeom>
              <a:avLst/>
              <a:gdLst/>
              <a:ahLst/>
              <a:cxnLst/>
              <a:rect l="0" t="0" r="0" b="0"/>
              <a:pathLst>
                <a:path w="8380" h="16007">
                  <a:moveTo>
                    <a:pt x="4614" y="10908"/>
                  </a:moveTo>
                  <a:lnTo>
                    <a:pt x="0" y="16007"/>
                  </a:lnTo>
                  <a:lnTo>
                    <a:pt x="1502" y="12292"/>
                  </a:lnTo>
                  <a:lnTo>
                    <a:pt x="3921" y="8981"/>
                  </a:lnTo>
                  <a:lnTo>
                    <a:pt x="5783" y="5284"/>
                  </a:lnTo>
                  <a:lnTo>
                    <a:pt x="7079" y="0"/>
                  </a:lnTo>
                  <a:lnTo>
                    <a:pt x="8380" y="4278"/>
                  </a:lnTo>
                  <a:lnTo>
                    <a:pt x="6204" y="7242"/>
                  </a:lnTo>
                  <a:lnTo>
                    <a:pt x="4614" y="1090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" name="Polygon form 49"/>
            <p:cNvSpPr/>
            <p:nvPr/>
          </p:nvSpPr>
          <p:spPr>
            <a:xfrm>
              <a:off x="1194689" y="2052828"/>
              <a:ext cx="5298" cy="7661"/>
            </a:xfrm>
            <a:custGeom>
              <a:avLst/>
              <a:gdLst/>
              <a:ahLst/>
              <a:cxnLst/>
              <a:rect l="0" t="0" r="0" b="0"/>
              <a:pathLst>
                <a:path w="5298" h="7661">
                  <a:moveTo>
                    <a:pt x="0" y="0"/>
                  </a:moveTo>
                  <a:lnTo>
                    <a:pt x="2576" y="1570"/>
                  </a:lnTo>
                  <a:lnTo>
                    <a:pt x="5036" y="1490"/>
                  </a:lnTo>
                  <a:lnTo>
                    <a:pt x="5298" y="3706"/>
                  </a:lnTo>
                  <a:lnTo>
                    <a:pt x="3834" y="6006"/>
                  </a:lnTo>
                  <a:lnTo>
                    <a:pt x="1596" y="7661"/>
                  </a:lnTo>
                  <a:lnTo>
                    <a:pt x="1112" y="5206"/>
                  </a:lnTo>
                  <a:lnTo>
                    <a:pt x="987" y="24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" name="Polygon form 50"/>
            <p:cNvSpPr/>
            <p:nvPr/>
          </p:nvSpPr>
          <p:spPr>
            <a:xfrm>
              <a:off x="1187285" y="2044707"/>
              <a:ext cx="5002" cy="6534"/>
            </a:xfrm>
            <a:custGeom>
              <a:avLst/>
              <a:gdLst/>
              <a:ahLst/>
              <a:cxnLst/>
              <a:rect l="0" t="0" r="0" b="0"/>
              <a:pathLst>
                <a:path w="5002" h="6534">
                  <a:moveTo>
                    <a:pt x="5002" y="1941"/>
                  </a:moveTo>
                  <a:lnTo>
                    <a:pt x="4740" y="6534"/>
                  </a:lnTo>
                  <a:lnTo>
                    <a:pt x="2655" y="3952"/>
                  </a:lnTo>
                  <a:lnTo>
                    <a:pt x="0" y="0"/>
                  </a:lnTo>
                  <a:lnTo>
                    <a:pt x="3332" y="85"/>
                  </a:lnTo>
                  <a:lnTo>
                    <a:pt x="5002" y="194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" name="Polygon form 51"/>
            <p:cNvSpPr/>
            <p:nvPr/>
          </p:nvSpPr>
          <p:spPr>
            <a:xfrm>
              <a:off x="1271115" y="2130227"/>
              <a:ext cx="36801" cy="45615"/>
            </a:xfrm>
            <a:custGeom>
              <a:avLst/>
              <a:gdLst/>
              <a:ahLst/>
              <a:cxnLst/>
              <a:rect l="0" t="0" r="0" b="0"/>
              <a:pathLst>
                <a:path w="36801" h="45615">
                  <a:moveTo>
                    <a:pt x="25207" y="26994"/>
                  </a:moveTo>
                  <a:lnTo>
                    <a:pt x="28212" y="30755"/>
                  </a:lnTo>
                  <a:lnTo>
                    <a:pt x="29886" y="36767"/>
                  </a:lnTo>
                  <a:lnTo>
                    <a:pt x="32136" y="36652"/>
                  </a:lnTo>
                  <a:lnTo>
                    <a:pt x="31592" y="39130"/>
                  </a:lnTo>
                  <a:lnTo>
                    <a:pt x="34429" y="40185"/>
                  </a:lnTo>
                  <a:lnTo>
                    <a:pt x="33093" y="41203"/>
                  </a:lnTo>
                  <a:lnTo>
                    <a:pt x="36801" y="43714"/>
                  </a:lnTo>
                  <a:lnTo>
                    <a:pt x="36084" y="45321"/>
                  </a:lnTo>
                  <a:lnTo>
                    <a:pt x="33456" y="45615"/>
                  </a:lnTo>
                  <a:lnTo>
                    <a:pt x="32763" y="44126"/>
                  </a:lnTo>
                  <a:lnTo>
                    <a:pt x="29551" y="43375"/>
                  </a:lnTo>
                  <a:lnTo>
                    <a:pt x="25787" y="42395"/>
                  </a:lnTo>
                  <a:lnTo>
                    <a:pt x="23354" y="38733"/>
                  </a:lnTo>
                  <a:lnTo>
                    <a:pt x="21618" y="35599"/>
                  </a:lnTo>
                  <a:lnTo>
                    <a:pt x="20279" y="30665"/>
                  </a:lnTo>
                  <a:lnTo>
                    <a:pt x="15515" y="28099"/>
                  </a:lnTo>
                  <a:lnTo>
                    <a:pt x="12021" y="29596"/>
                  </a:lnTo>
                  <a:lnTo>
                    <a:pt x="9410" y="31361"/>
                  </a:lnTo>
                  <a:lnTo>
                    <a:pt x="9344" y="35456"/>
                  </a:lnTo>
                  <a:lnTo>
                    <a:pt x="6020" y="37264"/>
                  </a:lnTo>
                  <a:lnTo>
                    <a:pt x="3981" y="36276"/>
                  </a:lnTo>
                  <a:lnTo>
                    <a:pt x="0" y="35929"/>
                  </a:lnTo>
                  <a:lnTo>
                    <a:pt x="2037" y="17979"/>
                  </a:lnTo>
                  <a:lnTo>
                    <a:pt x="3159" y="0"/>
                  </a:lnTo>
                  <a:lnTo>
                    <a:pt x="9776" y="3875"/>
                  </a:lnTo>
                  <a:lnTo>
                    <a:pt x="16830" y="7137"/>
                  </a:lnTo>
                  <a:lnTo>
                    <a:pt x="19336" y="10026"/>
                  </a:lnTo>
                  <a:lnTo>
                    <a:pt x="21302" y="12863"/>
                  </a:lnTo>
                  <a:lnTo>
                    <a:pt x="21619" y="16159"/>
                  </a:lnTo>
                  <a:lnTo>
                    <a:pt x="27795" y="19741"/>
                  </a:lnTo>
                  <a:lnTo>
                    <a:pt x="28431" y="22731"/>
                  </a:lnTo>
                  <a:lnTo>
                    <a:pt x="24778" y="23250"/>
                  </a:lnTo>
                  <a:lnTo>
                    <a:pt x="25207" y="26994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" name="Polygon form 52"/>
            <p:cNvSpPr/>
            <p:nvPr/>
          </p:nvSpPr>
          <p:spPr>
            <a:xfrm>
              <a:off x="1301714" y="2139393"/>
              <a:ext cx="16390" cy="12111"/>
            </a:xfrm>
            <a:custGeom>
              <a:avLst/>
              <a:gdLst/>
              <a:ahLst/>
              <a:cxnLst/>
              <a:rect l="0" t="0" r="0" b="0"/>
              <a:pathLst>
                <a:path w="16390" h="12111">
                  <a:moveTo>
                    <a:pt x="14446" y="7516"/>
                  </a:moveTo>
                  <a:lnTo>
                    <a:pt x="12357" y="7940"/>
                  </a:lnTo>
                  <a:lnTo>
                    <a:pt x="11588" y="9512"/>
                  </a:lnTo>
                  <a:lnTo>
                    <a:pt x="9315" y="10837"/>
                  </a:lnTo>
                  <a:lnTo>
                    <a:pt x="7175" y="12111"/>
                  </a:lnTo>
                  <a:lnTo>
                    <a:pt x="5104" y="12058"/>
                  </a:lnTo>
                  <a:lnTo>
                    <a:pt x="2075" y="10355"/>
                  </a:lnTo>
                  <a:lnTo>
                    <a:pt x="0" y="8744"/>
                  </a:lnTo>
                  <a:lnTo>
                    <a:pt x="485" y="7015"/>
                  </a:lnTo>
                  <a:lnTo>
                    <a:pt x="3910" y="7903"/>
                  </a:lnTo>
                  <a:lnTo>
                    <a:pt x="6087" y="7505"/>
                  </a:lnTo>
                  <a:lnTo>
                    <a:pt x="6915" y="4817"/>
                  </a:lnTo>
                  <a:lnTo>
                    <a:pt x="7487" y="4687"/>
                  </a:lnTo>
                  <a:lnTo>
                    <a:pt x="7601" y="7686"/>
                  </a:lnTo>
                  <a:lnTo>
                    <a:pt x="9869" y="7299"/>
                  </a:lnTo>
                  <a:lnTo>
                    <a:pt x="11144" y="5389"/>
                  </a:lnTo>
                  <a:lnTo>
                    <a:pt x="13494" y="3412"/>
                  </a:lnTo>
                  <a:lnTo>
                    <a:pt x="13318" y="72"/>
                  </a:lnTo>
                  <a:lnTo>
                    <a:pt x="15668" y="0"/>
                  </a:lnTo>
                  <a:lnTo>
                    <a:pt x="16390" y="943"/>
                  </a:lnTo>
                  <a:lnTo>
                    <a:pt x="16064" y="4085"/>
                  </a:lnTo>
                  <a:lnTo>
                    <a:pt x="14446" y="751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" name="Polygon form 53"/>
            <p:cNvSpPr/>
            <p:nvPr/>
          </p:nvSpPr>
          <p:spPr>
            <a:xfrm>
              <a:off x="1312077" y="2130006"/>
              <a:ext cx="9078" cy="12934"/>
            </a:xfrm>
            <a:custGeom>
              <a:avLst/>
              <a:gdLst/>
              <a:ahLst/>
              <a:cxnLst/>
              <a:rect l="0" t="0" r="0" b="0"/>
              <a:pathLst>
                <a:path w="9078" h="12934">
                  <a:moveTo>
                    <a:pt x="9078" y="11442"/>
                  </a:moveTo>
                  <a:lnTo>
                    <a:pt x="7735" y="12934"/>
                  </a:lnTo>
                  <a:lnTo>
                    <a:pt x="7256" y="9572"/>
                  </a:lnTo>
                  <a:lnTo>
                    <a:pt x="6496" y="7368"/>
                  </a:lnTo>
                  <a:lnTo>
                    <a:pt x="4839" y="5487"/>
                  </a:lnTo>
                  <a:lnTo>
                    <a:pt x="2746" y="3045"/>
                  </a:lnTo>
                  <a:lnTo>
                    <a:pt x="0" y="1354"/>
                  </a:lnTo>
                  <a:lnTo>
                    <a:pt x="1149" y="0"/>
                  </a:lnTo>
                  <a:lnTo>
                    <a:pt x="3193" y="1604"/>
                  </a:lnTo>
                  <a:lnTo>
                    <a:pt x="4462" y="2863"/>
                  </a:lnTo>
                  <a:lnTo>
                    <a:pt x="6034" y="4242"/>
                  </a:lnTo>
                  <a:lnTo>
                    <a:pt x="7458" y="6644"/>
                  </a:lnTo>
                  <a:lnTo>
                    <a:pt x="8825" y="8482"/>
                  </a:lnTo>
                  <a:lnTo>
                    <a:pt x="9078" y="1144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" name="Polygon form 54"/>
            <p:cNvSpPr/>
            <p:nvPr/>
          </p:nvSpPr>
          <p:spPr>
            <a:xfrm>
              <a:off x="1326220" y="2144640"/>
              <a:ext cx="5054" cy="10792"/>
            </a:xfrm>
            <a:custGeom>
              <a:avLst/>
              <a:gdLst/>
              <a:ahLst/>
              <a:cxnLst/>
              <a:rect l="0" t="0" r="0" b="0"/>
              <a:pathLst>
                <a:path w="5054" h="10792">
                  <a:moveTo>
                    <a:pt x="4319" y="10250"/>
                  </a:moveTo>
                  <a:lnTo>
                    <a:pt x="3160" y="10792"/>
                  </a:lnTo>
                  <a:lnTo>
                    <a:pt x="1733" y="8558"/>
                  </a:lnTo>
                  <a:lnTo>
                    <a:pt x="421" y="4898"/>
                  </a:lnTo>
                  <a:lnTo>
                    <a:pt x="0" y="540"/>
                  </a:lnTo>
                  <a:lnTo>
                    <a:pt x="590" y="0"/>
                  </a:lnTo>
                  <a:lnTo>
                    <a:pt x="855" y="1704"/>
                  </a:lnTo>
                  <a:lnTo>
                    <a:pt x="1914" y="3022"/>
                  </a:lnTo>
                  <a:lnTo>
                    <a:pt x="3431" y="6682"/>
                  </a:lnTo>
                  <a:lnTo>
                    <a:pt x="5054" y="8665"/>
                  </a:lnTo>
                  <a:lnTo>
                    <a:pt x="4319" y="1025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" name="Polygon form 55"/>
            <p:cNvSpPr/>
            <p:nvPr/>
          </p:nvSpPr>
          <p:spPr>
            <a:xfrm>
              <a:off x="766671" y="1852768"/>
              <a:ext cx="33474" cy="27663"/>
            </a:xfrm>
            <a:custGeom>
              <a:avLst/>
              <a:gdLst/>
              <a:ahLst/>
              <a:cxnLst/>
              <a:rect l="0" t="0" r="0" b="0"/>
              <a:pathLst>
                <a:path w="33474" h="27663">
                  <a:moveTo>
                    <a:pt x="3988" y="18043"/>
                  </a:moveTo>
                  <a:lnTo>
                    <a:pt x="2396" y="14999"/>
                  </a:lnTo>
                  <a:lnTo>
                    <a:pt x="2504" y="13344"/>
                  </a:lnTo>
                  <a:lnTo>
                    <a:pt x="1486" y="10790"/>
                  </a:lnTo>
                  <a:lnTo>
                    <a:pt x="178" y="9095"/>
                  </a:lnTo>
                  <a:lnTo>
                    <a:pt x="956" y="7807"/>
                  </a:lnTo>
                  <a:lnTo>
                    <a:pt x="0" y="5377"/>
                  </a:lnTo>
                  <a:lnTo>
                    <a:pt x="2035" y="3946"/>
                  </a:lnTo>
                  <a:lnTo>
                    <a:pt x="6737" y="1672"/>
                  </a:lnTo>
                  <a:lnTo>
                    <a:pt x="10516" y="0"/>
                  </a:lnTo>
                  <a:lnTo>
                    <a:pt x="13739" y="766"/>
                  </a:lnTo>
                  <a:lnTo>
                    <a:pt x="14114" y="1931"/>
                  </a:lnTo>
                  <a:lnTo>
                    <a:pt x="17154" y="1947"/>
                  </a:lnTo>
                  <a:lnTo>
                    <a:pt x="21099" y="2431"/>
                  </a:lnTo>
                  <a:lnTo>
                    <a:pt x="26876" y="2262"/>
                  </a:lnTo>
                  <a:lnTo>
                    <a:pt x="28564" y="2747"/>
                  </a:lnTo>
                  <a:lnTo>
                    <a:pt x="29537" y="4209"/>
                  </a:lnTo>
                  <a:lnTo>
                    <a:pt x="29983" y="6327"/>
                  </a:lnTo>
                  <a:lnTo>
                    <a:pt x="31128" y="8134"/>
                  </a:lnTo>
                  <a:lnTo>
                    <a:pt x="31386" y="10044"/>
                  </a:lnTo>
                  <a:lnTo>
                    <a:pt x="29608" y="11056"/>
                  </a:lnTo>
                  <a:lnTo>
                    <a:pt x="30908" y="13260"/>
                  </a:lnTo>
                  <a:lnTo>
                    <a:pt x="31266" y="15393"/>
                  </a:lnTo>
                  <a:lnTo>
                    <a:pt x="33474" y="19549"/>
                  </a:lnTo>
                  <a:lnTo>
                    <a:pt x="33311" y="20900"/>
                  </a:lnTo>
                  <a:lnTo>
                    <a:pt x="31769" y="21486"/>
                  </a:lnTo>
                  <a:lnTo>
                    <a:pt x="29314" y="25523"/>
                  </a:lnTo>
                  <a:lnTo>
                    <a:pt x="30435" y="27663"/>
                  </a:lnTo>
                  <a:lnTo>
                    <a:pt x="29680" y="27395"/>
                  </a:lnTo>
                  <a:lnTo>
                    <a:pt x="26326" y="25602"/>
                  </a:lnTo>
                  <a:lnTo>
                    <a:pt x="24040" y="26315"/>
                  </a:lnTo>
                  <a:lnTo>
                    <a:pt x="22431" y="25846"/>
                  </a:lnTo>
                  <a:lnTo>
                    <a:pt x="20602" y="26901"/>
                  </a:lnTo>
                  <a:lnTo>
                    <a:pt x="18758" y="25226"/>
                  </a:lnTo>
                  <a:lnTo>
                    <a:pt x="17476" y="25895"/>
                  </a:lnTo>
                  <a:lnTo>
                    <a:pt x="17260" y="25608"/>
                  </a:lnTo>
                  <a:lnTo>
                    <a:pt x="15503" y="23268"/>
                  </a:lnTo>
                  <a:lnTo>
                    <a:pt x="13041" y="23010"/>
                  </a:lnTo>
                  <a:lnTo>
                    <a:pt x="12580" y="21513"/>
                  </a:lnTo>
                  <a:lnTo>
                    <a:pt x="10290" y="21005"/>
                  </a:lnTo>
                  <a:lnTo>
                    <a:pt x="9921" y="22249"/>
                  </a:lnTo>
                  <a:lnTo>
                    <a:pt x="8054" y="21278"/>
                  </a:lnTo>
                  <a:lnTo>
                    <a:pt x="8135" y="19958"/>
                  </a:lnTo>
                  <a:lnTo>
                    <a:pt x="5664" y="19569"/>
                  </a:lnTo>
                  <a:lnTo>
                    <a:pt x="3988" y="1804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" name="Polygon form 56"/>
            <p:cNvSpPr/>
            <p:nvPr/>
          </p:nvSpPr>
          <p:spPr>
            <a:xfrm>
              <a:off x="464112" y="2024601"/>
              <a:ext cx="6273" cy="2818"/>
            </a:xfrm>
            <a:custGeom>
              <a:avLst/>
              <a:gdLst/>
              <a:ahLst/>
              <a:cxnLst/>
              <a:rect l="0" t="0" r="0" b="0"/>
              <a:pathLst>
                <a:path w="6273" h="2818">
                  <a:moveTo>
                    <a:pt x="3807" y="93"/>
                  </a:moveTo>
                  <a:lnTo>
                    <a:pt x="5706" y="566"/>
                  </a:lnTo>
                  <a:lnTo>
                    <a:pt x="6273" y="1556"/>
                  </a:lnTo>
                  <a:lnTo>
                    <a:pt x="5138" y="2775"/>
                  </a:lnTo>
                  <a:lnTo>
                    <a:pt x="2259" y="2689"/>
                  </a:lnTo>
                  <a:lnTo>
                    <a:pt x="0" y="2818"/>
                  </a:lnTo>
                  <a:lnTo>
                    <a:pt x="46" y="708"/>
                  </a:lnTo>
                  <a:lnTo>
                    <a:pt x="682" y="0"/>
                  </a:lnTo>
                  <a:lnTo>
                    <a:pt x="3807" y="9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" name="Polygon form 57"/>
            <p:cNvSpPr/>
            <p:nvPr/>
          </p:nvSpPr>
          <p:spPr>
            <a:xfrm>
              <a:off x="1151349" y="1889317"/>
              <a:ext cx="17626" cy="28452"/>
            </a:xfrm>
            <a:custGeom>
              <a:avLst/>
              <a:gdLst/>
              <a:ahLst/>
              <a:cxnLst/>
              <a:rect l="0" t="0" r="0" b="0"/>
              <a:pathLst>
                <a:path w="17626" h="28452">
                  <a:moveTo>
                    <a:pt x="13150" y="2737"/>
                  </a:moveTo>
                  <a:lnTo>
                    <a:pt x="14173" y="3568"/>
                  </a:lnTo>
                  <a:lnTo>
                    <a:pt x="12756" y="3401"/>
                  </a:lnTo>
                  <a:lnTo>
                    <a:pt x="12460" y="5258"/>
                  </a:lnTo>
                  <a:lnTo>
                    <a:pt x="12588" y="7077"/>
                  </a:lnTo>
                  <a:lnTo>
                    <a:pt x="14986" y="10690"/>
                  </a:lnTo>
                  <a:lnTo>
                    <a:pt x="13989" y="11985"/>
                  </a:lnTo>
                  <a:lnTo>
                    <a:pt x="13954" y="12938"/>
                  </a:lnTo>
                  <a:lnTo>
                    <a:pt x="13625" y="14561"/>
                  </a:lnTo>
                  <a:lnTo>
                    <a:pt x="11935" y="15618"/>
                  </a:lnTo>
                  <a:lnTo>
                    <a:pt x="11311" y="17123"/>
                  </a:lnTo>
                  <a:lnTo>
                    <a:pt x="12493" y="19328"/>
                  </a:lnTo>
                  <a:lnTo>
                    <a:pt x="12432" y="19926"/>
                  </a:lnTo>
                  <a:lnTo>
                    <a:pt x="14231" y="20620"/>
                  </a:lnTo>
                  <a:lnTo>
                    <a:pt x="17402" y="22661"/>
                  </a:lnTo>
                  <a:lnTo>
                    <a:pt x="17626" y="23939"/>
                  </a:lnTo>
                  <a:lnTo>
                    <a:pt x="16394" y="24414"/>
                  </a:lnTo>
                  <a:lnTo>
                    <a:pt x="14168" y="24891"/>
                  </a:lnTo>
                  <a:lnTo>
                    <a:pt x="14142" y="27313"/>
                  </a:lnTo>
                  <a:lnTo>
                    <a:pt x="12541" y="27275"/>
                  </a:lnTo>
                  <a:lnTo>
                    <a:pt x="12585" y="27757"/>
                  </a:lnTo>
                  <a:lnTo>
                    <a:pt x="10419" y="26943"/>
                  </a:lnTo>
                  <a:lnTo>
                    <a:pt x="10537" y="27937"/>
                  </a:lnTo>
                  <a:lnTo>
                    <a:pt x="9779" y="28452"/>
                  </a:lnTo>
                  <a:lnTo>
                    <a:pt x="9139" y="27506"/>
                  </a:lnTo>
                  <a:lnTo>
                    <a:pt x="8013" y="27123"/>
                  </a:lnTo>
                  <a:lnTo>
                    <a:pt x="6665" y="26397"/>
                  </a:lnTo>
                  <a:lnTo>
                    <a:pt x="6350" y="24077"/>
                  </a:lnTo>
                  <a:lnTo>
                    <a:pt x="6807" y="23407"/>
                  </a:lnTo>
                  <a:lnTo>
                    <a:pt x="5990" y="22509"/>
                  </a:lnTo>
                  <a:lnTo>
                    <a:pt x="5286" y="19695"/>
                  </a:lnTo>
                  <a:lnTo>
                    <a:pt x="4594" y="18890"/>
                  </a:lnTo>
                  <a:lnTo>
                    <a:pt x="2342" y="18527"/>
                  </a:lnTo>
                  <a:lnTo>
                    <a:pt x="0" y="17325"/>
                  </a:lnTo>
                  <a:lnTo>
                    <a:pt x="801" y="13825"/>
                  </a:lnTo>
                  <a:lnTo>
                    <a:pt x="2795" y="10752"/>
                  </a:lnTo>
                  <a:lnTo>
                    <a:pt x="2842" y="6953"/>
                  </a:lnTo>
                  <a:lnTo>
                    <a:pt x="5361" y="8369"/>
                  </a:lnTo>
                  <a:lnTo>
                    <a:pt x="8284" y="8258"/>
                  </a:lnTo>
                  <a:lnTo>
                    <a:pt x="6112" y="5656"/>
                  </a:lnTo>
                  <a:lnTo>
                    <a:pt x="9703" y="2954"/>
                  </a:lnTo>
                  <a:lnTo>
                    <a:pt x="9136" y="0"/>
                  </a:lnTo>
                  <a:lnTo>
                    <a:pt x="13150" y="2737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" name="Polygon form 58"/>
            <p:cNvSpPr/>
            <p:nvPr/>
          </p:nvSpPr>
          <p:spPr>
            <a:xfrm>
              <a:off x="724908" y="2057263"/>
              <a:ext cx="11770" cy="29189"/>
            </a:xfrm>
            <a:custGeom>
              <a:avLst/>
              <a:gdLst/>
              <a:ahLst/>
              <a:cxnLst/>
              <a:rect l="0" t="0" r="0" b="0"/>
              <a:pathLst>
                <a:path w="11770" h="29189">
                  <a:moveTo>
                    <a:pt x="7518" y="28630"/>
                  </a:moveTo>
                  <a:lnTo>
                    <a:pt x="4287" y="29189"/>
                  </a:lnTo>
                  <a:lnTo>
                    <a:pt x="3321" y="25885"/>
                  </a:lnTo>
                  <a:lnTo>
                    <a:pt x="3484" y="14885"/>
                  </a:lnTo>
                  <a:lnTo>
                    <a:pt x="2697" y="13898"/>
                  </a:lnTo>
                  <a:lnTo>
                    <a:pt x="2546" y="11547"/>
                  </a:lnTo>
                  <a:lnTo>
                    <a:pt x="1191" y="9870"/>
                  </a:lnTo>
                  <a:lnTo>
                    <a:pt x="0" y="8456"/>
                  </a:lnTo>
                  <a:lnTo>
                    <a:pt x="493" y="5934"/>
                  </a:lnTo>
                  <a:lnTo>
                    <a:pt x="1830" y="5392"/>
                  </a:lnTo>
                  <a:lnTo>
                    <a:pt x="2619" y="3297"/>
                  </a:lnTo>
                  <a:lnTo>
                    <a:pt x="4518" y="2849"/>
                  </a:lnTo>
                  <a:lnTo>
                    <a:pt x="5363" y="1417"/>
                  </a:lnTo>
                  <a:lnTo>
                    <a:pt x="6663" y="13"/>
                  </a:lnTo>
                  <a:lnTo>
                    <a:pt x="8055" y="0"/>
                  </a:lnTo>
                  <a:lnTo>
                    <a:pt x="11028" y="2755"/>
                  </a:lnTo>
                  <a:lnTo>
                    <a:pt x="10883" y="4346"/>
                  </a:lnTo>
                  <a:lnTo>
                    <a:pt x="11770" y="7187"/>
                  </a:lnTo>
                  <a:lnTo>
                    <a:pt x="11011" y="9116"/>
                  </a:lnTo>
                  <a:lnTo>
                    <a:pt x="11426" y="10404"/>
                  </a:lnTo>
                  <a:lnTo>
                    <a:pt x="9546" y="13371"/>
                  </a:lnTo>
                  <a:lnTo>
                    <a:pt x="8349" y="14840"/>
                  </a:lnTo>
                  <a:lnTo>
                    <a:pt x="7622" y="17862"/>
                  </a:lnTo>
                  <a:lnTo>
                    <a:pt x="7727" y="20909"/>
                  </a:lnTo>
                  <a:lnTo>
                    <a:pt x="7518" y="2863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" name="Polygon form 59"/>
            <p:cNvSpPr/>
            <p:nvPr/>
          </p:nvSpPr>
          <p:spPr>
            <a:xfrm>
              <a:off x="688151" y="1913281"/>
              <a:ext cx="11467" cy="26080"/>
            </a:xfrm>
            <a:custGeom>
              <a:avLst/>
              <a:gdLst/>
              <a:ahLst/>
              <a:cxnLst/>
              <a:rect l="0" t="0" r="0" b="0"/>
              <a:pathLst>
                <a:path w="11467" h="26080">
                  <a:moveTo>
                    <a:pt x="2339" y="1902"/>
                  </a:moveTo>
                  <a:lnTo>
                    <a:pt x="3649" y="691"/>
                  </a:lnTo>
                  <a:lnTo>
                    <a:pt x="5092" y="0"/>
                  </a:lnTo>
                  <a:lnTo>
                    <a:pt x="5874" y="2350"/>
                  </a:lnTo>
                  <a:lnTo>
                    <a:pt x="7929" y="2354"/>
                  </a:lnTo>
                  <a:lnTo>
                    <a:pt x="8545" y="1752"/>
                  </a:lnTo>
                  <a:lnTo>
                    <a:pt x="10565" y="1928"/>
                  </a:lnTo>
                  <a:lnTo>
                    <a:pt x="11467" y="4335"/>
                  </a:lnTo>
                  <a:lnTo>
                    <a:pt x="9815" y="5625"/>
                  </a:lnTo>
                  <a:lnTo>
                    <a:pt x="9656" y="9363"/>
                  </a:lnTo>
                  <a:lnTo>
                    <a:pt x="9065" y="10061"/>
                  </a:lnTo>
                  <a:lnTo>
                    <a:pt x="8854" y="12325"/>
                  </a:lnTo>
                  <a:lnTo>
                    <a:pt x="7320" y="12713"/>
                  </a:lnTo>
                  <a:lnTo>
                    <a:pt x="8645" y="15591"/>
                  </a:lnTo>
                  <a:lnTo>
                    <a:pt x="7571" y="18735"/>
                  </a:lnTo>
                  <a:lnTo>
                    <a:pt x="8754" y="20164"/>
                  </a:lnTo>
                  <a:lnTo>
                    <a:pt x="8228" y="21464"/>
                  </a:lnTo>
                  <a:lnTo>
                    <a:pt x="6853" y="23256"/>
                  </a:lnTo>
                  <a:lnTo>
                    <a:pt x="7103" y="24843"/>
                  </a:lnTo>
                  <a:lnTo>
                    <a:pt x="5628" y="26080"/>
                  </a:lnTo>
                  <a:lnTo>
                    <a:pt x="3763" y="25398"/>
                  </a:lnTo>
                  <a:lnTo>
                    <a:pt x="1899" y="25917"/>
                  </a:lnTo>
                  <a:lnTo>
                    <a:pt x="2577" y="22170"/>
                  </a:lnTo>
                  <a:lnTo>
                    <a:pt x="2349" y="19222"/>
                  </a:lnTo>
                  <a:lnTo>
                    <a:pt x="777" y="18772"/>
                  </a:lnTo>
                  <a:lnTo>
                    <a:pt x="0" y="16952"/>
                  </a:lnTo>
                  <a:lnTo>
                    <a:pt x="407" y="13817"/>
                  </a:lnTo>
                  <a:lnTo>
                    <a:pt x="1882" y="12085"/>
                  </a:lnTo>
                  <a:lnTo>
                    <a:pt x="2207" y="10150"/>
                  </a:lnTo>
                  <a:lnTo>
                    <a:pt x="3051" y="7272"/>
                  </a:lnTo>
                  <a:lnTo>
                    <a:pt x="3054" y="5242"/>
                  </a:lnTo>
                  <a:lnTo>
                    <a:pt x="2425" y="3518"/>
                  </a:lnTo>
                  <a:lnTo>
                    <a:pt x="2339" y="190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" name="Polygon form 60"/>
            <p:cNvSpPr/>
            <p:nvPr/>
          </p:nvSpPr>
          <p:spPr>
            <a:xfrm>
              <a:off x="484129" y="2210640"/>
              <a:ext cx="33272" cy="39753"/>
            </a:xfrm>
            <a:custGeom>
              <a:avLst/>
              <a:gdLst/>
              <a:ahLst/>
              <a:cxnLst/>
              <a:rect l="0" t="0" r="0" b="0"/>
              <a:pathLst>
                <a:path w="33272" h="39753">
                  <a:moveTo>
                    <a:pt x="0" y="14436"/>
                  </a:moveTo>
                  <a:lnTo>
                    <a:pt x="659" y="8538"/>
                  </a:lnTo>
                  <a:lnTo>
                    <a:pt x="397" y="5902"/>
                  </a:lnTo>
                  <a:lnTo>
                    <a:pt x="1662" y="1554"/>
                  </a:lnTo>
                  <a:lnTo>
                    <a:pt x="8134" y="0"/>
                  </a:lnTo>
                  <a:lnTo>
                    <a:pt x="11687" y="2"/>
                  </a:lnTo>
                  <a:lnTo>
                    <a:pt x="15542" y="2435"/>
                  </a:lnTo>
                  <a:lnTo>
                    <a:pt x="15791" y="3940"/>
                  </a:lnTo>
                  <a:lnTo>
                    <a:pt x="17253" y="6633"/>
                  </a:lnTo>
                  <a:lnTo>
                    <a:pt x="17862" y="13266"/>
                  </a:lnTo>
                  <a:lnTo>
                    <a:pt x="21985" y="14120"/>
                  </a:lnTo>
                  <a:lnTo>
                    <a:pt x="23404" y="13133"/>
                  </a:lnTo>
                  <a:lnTo>
                    <a:pt x="26134" y="14401"/>
                  </a:lnTo>
                  <a:lnTo>
                    <a:pt x="27034" y="15842"/>
                  </a:lnTo>
                  <a:lnTo>
                    <a:pt x="27988" y="20300"/>
                  </a:lnTo>
                  <a:lnTo>
                    <a:pt x="28688" y="22166"/>
                  </a:lnTo>
                  <a:lnTo>
                    <a:pt x="30122" y="22352"/>
                  </a:lnTo>
                  <a:lnTo>
                    <a:pt x="31426" y="21534"/>
                  </a:lnTo>
                  <a:lnTo>
                    <a:pt x="32902" y="22389"/>
                  </a:lnTo>
                  <a:lnTo>
                    <a:pt x="33272" y="25065"/>
                  </a:lnTo>
                  <a:lnTo>
                    <a:pt x="33173" y="27955"/>
                  </a:lnTo>
                  <a:lnTo>
                    <a:pt x="32849" y="30780"/>
                  </a:lnTo>
                  <a:lnTo>
                    <a:pt x="32888" y="35088"/>
                  </a:lnTo>
                  <a:lnTo>
                    <a:pt x="30100" y="38897"/>
                  </a:lnTo>
                  <a:lnTo>
                    <a:pt x="27289" y="39753"/>
                  </a:lnTo>
                  <a:lnTo>
                    <a:pt x="22994" y="39115"/>
                  </a:lnTo>
                  <a:lnTo>
                    <a:pt x="19022" y="37884"/>
                  </a:lnTo>
                  <a:lnTo>
                    <a:pt x="21492" y="30381"/>
                  </a:lnTo>
                  <a:lnTo>
                    <a:pt x="20622" y="28242"/>
                  </a:lnTo>
                  <a:lnTo>
                    <a:pt x="16467" y="26426"/>
                  </a:lnTo>
                  <a:lnTo>
                    <a:pt x="11324" y="22928"/>
                  </a:lnTo>
                  <a:lnTo>
                    <a:pt x="8135" y="22257"/>
                  </a:lnTo>
                  <a:lnTo>
                    <a:pt x="0" y="1443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" name="Polygon form 61"/>
            <p:cNvSpPr/>
            <p:nvPr/>
          </p:nvSpPr>
          <p:spPr>
            <a:xfrm>
              <a:off x="850066" y="1958922"/>
              <a:ext cx="2136" cy="5696"/>
            </a:xfrm>
            <a:custGeom>
              <a:avLst/>
              <a:gdLst/>
              <a:ahLst/>
              <a:cxnLst/>
              <a:rect l="0" t="0" r="0" b="0"/>
              <a:pathLst>
                <a:path w="2136" h="5696">
                  <a:moveTo>
                    <a:pt x="1780" y="644"/>
                  </a:moveTo>
                  <a:lnTo>
                    <a:pt x="2136" y="3590"/>
                  </a:lnTo>
                  <a:lnTo>
                    <a:pt x="1764" y="5013"/>
                  </a:lnTo>
                  <a:lnTo>
                    <a:pt x="117" y="5696"/>
                  </a:lnTo>
                  <a:lnTo>
                    <a:pt x="127" y="4425"/>
                  </a:lnTo>
                  <a:lnTo>
                    <a:pt x="984" y="3746"/>
                  </a:lnTo>
                  <a:lnTo>
                    <a:pt x="0" y="3221"/>
                  </a:lnTo>
                  <a:lnTo>
                    <a:pt x="379" y="0"/>
                  </a:lnTo>
                  <a:lnTo>
                    <a:pt x="1780" y="64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" name="Polygon form 62"/>
            <p:cNvSpPr/>
            <p:nvPr/>
          </p:nvSpPr>
          <p:spPr>
            <a:xfrm>
              <a:off x="912470" y="1988776"/>
              <a:ext cx="3411" cy="7583"/>
            </a:xfrm>
            <a:custGeom>
              <a:avLst/>
              <a:gdLst/>
              <a:ahLst/>
              <a:cxnLst/>
              <a:rect l="0" t="0" r="0" b="0"/>
              <a:pathLst>
                <a:path w="3411" h="7583">
                  <a:moveTo>
                    <a:pt x="723" y="6642"/>
                  </a:moveTo>
                  <a:lnTo>
                    <a:pt x="0" y="3113"/>
                  </a:lnTo>
                  <a:lnTo>
                    <a:pt x="657" y="544"/>
                  </a:lnTo>
                  <a:lnTo>
                    <a:pt x="1605" y="0"/>
                  </a:lnTo>
                  <a:lnTo>
                    <a:pt x="2951" y="1498"/>
                  </a:lnTo>
                  <a:lnTo>
                    <a:pt x="3411" y="4341"/>
                  </a:lnTo>
                  <a:lnTo>
                    <a:pt x="2982" y="7217"/>
                  </a:lnTo>
                  <a:lnTo>
                    <a:pt x="1986" y="7583"/>
                  </a:lnTo>
                  <a:lnTo>
                    <a:pt x="723" y="664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" name="Polygon form 63"/>
            <p:cNvSpPr/>
            <p:nvPr/>
          </p:nvSpPr>
          <p:spPr>
            <a:xfrm>
              <a:off x="790175" y="1884078"/>
              <a:ext cx="32486" cy="21808"/>
            </a:xfrm>
            <a:custGeom>
              <a:avLst/>
              <a:gdLst/>
              <a:ahLst/>
              <a:cxnLst/>
              <a:rect l="0" t="0" r="0" b="0"/>
              <a:pathLst>
                <a:path w="32486" h="21808">
                  <a:moveTo>
                    <a:pt x="7393" y="1848"/>
                  </a:moveTo>
                  <a:lnTo>
                    <a:pt x="8701" y="798"/>
                  </a:lnTo>
                  <a:lnTo>
                    <a:pt x="10824" y="1296"/>
                  </a:lnTo>
                  <a:lnTo>
                    <a:pt x="12957" y="1277"/>
                  </a:lnTo>
                  <a:lnTo>
                    <a:pt x="14656" y="2423"/>
                  </a:lnTo>
                  <a:lnTo>
                    <a:pt x="15693" y="1667"/>
                  </a:lnTo>
                  <a:lnTo>
                    <a:pt x="18083" y="1162"/>
                  </a:lnTo>
                  <a:lnTo>
                    <a:pt x="18759" y="25"/>
                  </a:lnTo>
                  <a:lnTo>
                    <a:pt x="20158" y="0"/>
                  </a:lnTo>
                  <a:lnTo>
                    <a:pt x="21237" y="448"/>
                  </a:lnTo>
                  <a:lnTo>
                    <a:pt x="22473" y="1851"/>
                  </a:lnTo>
                  <a:lnTo>
                    <a:pt x="23826" y="3854"/>
                  </a:lnTo>
                  <a:lnTo>
                    <a:pt x="26174" y="6670"/>
                  </a:lnTo>
                  <a:lnTo>
                    <a:pt x="26590" y="8774"/>
                  </a:lnTo>
                  <a:lnTo>
                    <a:pt x="26531" y="10830"/>
                  </a:lnTo>
                  <a:lnTo>
                    <a:pt x="27450" y="13009"/>
                  </a:lnTo>
                  <a:lnTo>
                    <a:pt x="29087" y="13864"/>
                  </a:lnTo>
                  <a:lnTo>
                    <a:pt x="30565" y="13061"/>
                  </a:lnTo>
                  <a:lnTo>
                    <a:pt x="32223" y="13855"/>
                  </a:lnTo>
                  <a:lnTo>
                    <a:pt x="32486" y="15091"/>
                  </a:lnTo>
                  <a:lnTo>
                    <a:pt x="30990" y="16157"/>
                  </a:lnTo>
                  <a:lnTo>
                    <a:pt x="29893" y="15727"/>
                  </a:lnTo>
                  <a:lnTo>
                    <a:pt x="29755" y="21537"/>
                  </a:lnTo>
                  <a:lnTo>
                    <a:pt x="27672" y="21070"/>
                  </a:lnTo>
                  <a:lnTo>
                    <a:pt x="24949" y="19370"/>
                  </a:lnTo>
                  <a:lnTo>
                    <a:pt x="21069" y="20556"/>
                  </a:lnTo>
                  <a:lnTo>
                    <a:pt x="19524" y="21808"/>
                  </a:lnTo>
                  <a:lnTo>
                    <a:pt x="14459" y="21637"/>
                  </a:lnTo>
                  <a:lnTo>
                    <a:pt x="11740" y="20929"/>
                  </a:lnTo>
                  <a:lnTo>
                    <a:pt x="10452" y="21301"/>
                  </a:lnTo>
                  <a:lnTo>
                    <a:pt x="9249" y="19343"/>
                  </a:lnTo>
                  <a:lnTo>
                    <a:pt x="8531" y="18516"/>
                  </a:lnTo>
                  <a:lnTo>
                    <a:pt x="9232" y="17695"/>
                  </a:lnTo>
                  <a:lnTo>
                    <a:pt x="8324" y="17110"/>
                  </a:lnTo>
                  <a:lnTo>
                    <a:pt x="7372" y="18201"/>
                  </a:lnTo>
                  <a:lnTo>
                    <a:pt x="5235" y="16836"/>
                  </a:lnTo>
                  <a:lnTo>
                    <a:pt x="4755" y="14863"/>
                  </a:lnTo>
                  <a:lnTo>
                    <a:pt x="2568" y="13764"/>
                  </a:lnTo>
                  <a:lnTo>
                    <a:pt x="2028" y="12244"/>
                  </a:lnTo>
                  <a:lnTo>
                    <a:pt x="0" y="10385"/>
                  </a:lnTo>
                  <a:lnTo>
                    <a:pt x="2606" y="9443"/>
                  </a:lnTo>
                  <a:lnTo>
                    <a:pt x="4276" y="6162"/>
                  </a:lnTo>
                  <a:lnTo>
                    <a:pt x="5480" y="2886"/>
                  </a:lnTo>
                  <a:lnTo>
                    <a:pt x="7393" y="184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" name="Polygon form 64"/>
            <p:cNvSpPr/>
            <p:nvPr/>
          </p:nvSpPr>
          <p:spPr>
            <a:xfrm>
              <a:off x="796912" y="1735095"/>
              <a:ext cx="410239" cy="181195"/>
            </a:xfrm>
            <a:custGeom>
              <a:avLst/>
              <a:gdLst/>
              <a:ahLst/>
              <a:cxnLst/>
              <a:rect l="0" t="0" r="0" b="0"/>
              <a:pathLst>
                <a:path w="410239" h="181195">
                  <a:moveTo>
                    <a:pt x="160136" y="2665"/>
                  </a:moveTo>
                  <a:lnTo>
                    <a:pt x="163169" y="4739"/>
                  </a:lnTo>
                  <a:lnTo>
                    <a:pt x="163835" y="3532"/>
                  </a:lnTo>
                  <a:lnTo>
                    <a:pt x="169909" y="3063"/>
                  </a:lnTo>
                  <a:lnTo>
                    <a:pt x="177072" y="4715"/>
                  </a:lnTo>
                  <a:lnTo>
                    <a:pt x="180687" y="6152"/>
                  </a:lnTo>
                  <a:lnTo>
                    <a:pt x="182874" y="8415"/>
                  </a:lnTo>
                  <a:lnTo>
                    <a:pt x="182074" y="9904"/>
                  </a:lnTo>
                  <a:lnTo>
                    <a:pt x="179284" y="12828"/>
                  </a:lnTo>
                  <a:lnTo>
                    <a:pt x="179133" y="14268"/>
                  </a:lnTo>
                  <a:lnTo>
                    <a:pt x="182499" y="14622"/>
                  </a:lnTo>
                  <a:lnTo>
                    <a:pt x="186948" y="15406"/>
                  </a:lnTo>
                  <a:lnTo>
                    <a:pt x="187940" y="14396"/>
                  </a:lnTo>
                  <a:lnTo>
                    <a:pt x="192268" y="17064"/>
                  </a:lnTo>
                  <a:lnTo>
                    <a:pt x="191913" y="15843"/>
                  </a:lnTo>
                  <a:lnTo>
                    <a:pt x="194552" y="14814"/>
                  </a:lnTo>
                  <a:lnTo>
                    <a:pt x="202277" y="14809"/>
                  </a:lnTo>
                  <a:lnTo>
                    <a:pt x="205244" y="16757"/>
                  </a:lnTo>
                  <a:lnTo>
                    <a:pt x="214997" y="16408"/>
                  </a:lnTo>
                  <a:lnTo>
                    <a:pt x="210998" y="13154"/>
                  </a:lnTo>
                  <a:lnTo>
                    <a:pt x="216418" y="13393"/>
                  </a:lnTo>
                  <a:lnTo>
                    <a:pt x="219735" y="12987"/>
                  </a:lnTo>
                  <a:lnTo>
                    <a:pt x="226054" y="14802"/>
                  </a:lnTo>
                  <a:lnTo>
                    <a:pt x="230586" y="17380"/>
                  </a:lnTo>
                  <a:lnTo>
                    <a:pt x="231634" y="19304"/>
                  </a:lnTo>
                  <a:lnTo>
                    <a:pt x="238658" y="22315"/>
                  </a:lnTo>
                  <a:lnTo>
                    <a:pt x="244300" y="23612"/>
                  </a:lnTo>
                  <a:lnTo>
                    <a:pt x="240532" y="18907"/>
                  </a:lnTo>
                  <a:lnTo>
                    <a:pt x="246484" y="20363"/>
                  </a:lnTo>
                  <a:lnTo>
                    <a:pt x="248571" y="18763"/>
                  </a:lnTo>
                  <a:lnTo>
                    <a:pt x="254428" y="19503"/>
                  </a:lnTo>
                  <a:lnTo>
                    <a:pt x="254349" y="18127"/>
                  </a:lnTo>
                  <a:lnTo>
                    <a:pt x="258592" y="18242"/>
                  </a:lnTo>
                  <a:lnTo>
                    <a:pt x="251618" y="14615"/>
                  </a:lnTo>
                  <a:lnTo>
                    <a:pt x="251741" y="12480"/>
                  </a:lnTo>
                  <a:lnTo>
                    <a:pt x="273944" y="12522"/>
                  </a:lnTo>
                  <a:lnTo>
                    <a:pt x="279366" y="14641"/>
                  </a:lnTo>
                  <a:lnTo>
                    <a:pt x="289432" y="16887"/>
                  </a:lnTo>
                  <a:lnTo>
                    <a:pt x="296296" y="14824"/>
                  </a:lnTo>
                  <a:lnTo>
                    <a:pt x="301290" y="14818"/>
                  </a:lnTo>
                  <a:lnTo>
                    <a:pt x="305616" y="16168"/>
                  </a:lnTo>
                  <a:lnTo>
                    <a:pt x="310105" y="19113"/>
                  </a:lnTo>
                  <a:lnTo>
                    <a:pt x="314405" y="19814"/>
                  </a:lnTo>
                  <a:lnTo>
                    <a:pt x="315738" y="18525"/>
                  </a:lnTo>
                  <a:lnTo>
                    <a:pt x="319064" y="17788"/>
                  </a:lnTo>
                  <a:lnTo>
                    <a:pt x="324058" y="17875"/>
                  </a:lnTo>
                  <a:lnTo>
                    <a:pt x="327003" y="16748"/>
                  </a:lnTo>
                  <a:lnTo>
                    <a:pt x="336333" y="19561"/>
                  </a:lnTo>
                  <a:lnTo>
                    <a:pt x="336577" y="17841"/>
                  </a:lnTo>
                  <a:lnTo>
                    <a:pt x="330707" y="15674"/>
                  </a:lnTo>
                  <a:lnTo>
                    <a:pt x="328539" y="13806"/>
                  </a:lnTo>
                  <a:lnTo>
                    <a:pt x="336459" y="13687"/>
                  </a:lnTo>
                  <a:lnTo>
                    <a:pt x="339916" y="12676"/>
                  </a:lnTo>
                  <a:lnTo>
                    <a:pt x="348544" y="13357"/>
                  </a:lnTo>
                  <a:lnTo>
                    <a:pt x="354172" y="14435"/>
                  </a:lnTo>
                  <a:lnTo>
                    <a:pt x="381753" y="29838"/>
                  </a:lnTo>
                  <a:lnTo>
                    <a:pt x="381776" y="29863"/>
                  </a:lnTo>
                  <a:lnTo>
                    <a:pt x="382227" y="32216"/>
                  </a:lnTo>
                  <a:lnTo>
                    <a:pt x="379157" y="32515"/>
                  </a:lnTo>
                  <a:lnTo>
                    <a:pt x="384531" y="34255"/>
                  </a:lnTo>
                  <a:lnTo>
                    <a:pt x="391247" y="37337"/>
                  </a:lnTo>
                  <a:lnTo>
                    <a:pt x="393982" y="38221"/>
                  </a:lnTo>
                  <a:lnTo>
                    <a:pt x="396977" y="39871"/>
                  </a:lnTo>
                  <a:lnTo>
                    <a:pt x="398210" y="41094"/>
                  </a:lnTo>
                  <a:lnTo>
                    <a:pt x="392934" y="41095"/>
                  </a:lnTo>
                  <a:lnTo>
                    <a:pt x="391980" y="45602"/>
                  </a:lnTo>
                  <a:lnTo>
                    <a:pt x="390833" y="46524"/>
                  </a:lnTo>
                  <a:lnTo>
                    <a:pt x="391987" y="50264"/>
                  </a:lnTo>
                  <a:lnTo>
                    <a:pt x="392628" y="53619"/>
                  </a:lnTo>
                  <a:lnTo>
                    <a:pt x="394614" y="55779"/>
                  </a:lnTo>
                  <a:lnTo>
                    <a:pt x="387161" y="53447"/>
                  </a:lnTo>
                  <a:lnTo>
                    <a:pt x="386042" y="58120"/>
                  </a:lnTo>
                  <a:lnTo>
                    <a:pt x="382774" y="56697"/>
                  </a:lnTo>
                  <a:lnTo>
                    <a:pt x="383125" y="59038"/>
                  </a:lnTo>
                  <a:lnTo>
                    <a:pt x="379226" y="59051"/>
                  </a:lnTo>
                  <a:lnTo>
                    <a:pt x="382334" y="62126"/>
                  </a:lnTo>
                  <a:lnTo>
                    <a:pt x="385085" y="67031"/>
                  </a:lnTo>
                  <a:lnTo>
                    <a:pt x="387474" y="68843"/>
                  </a:lnTo>
                  <a:lnTo>
                    <a:pt x="391489" y="69321"/>
                  </a:lnTo>
                  <a:lnTo>
                    <a:pt x="399393" y="76038"/>
                  </a:lnTo>
                  <a:lnTo>
                    <a:pt x="397310" y="76656"/>
                  </a:lnTo>
                  <a:lnTo>
                    <a:pt x="400855" y="80733"/>
                  </a:lnTo>
                  <a:lnTo>
                    <a:pt x="404252" y="82536"/>
                  </a:lnTo>
                  <a:lnTo>
                    <a:pt x="402569" y="85771"/>
                  </a:lnTo>
                  <a:lnTo>
                    <a:pt x="407712" y="91322"/>
                  </a:lnTo>
                  <a:lnTo>
                    <a:pt x="405078" y="93198"/>
                  </a:lnTo>
                  <a:lnTo>
                    <a:pt x="409473" y="98190"/>
                  </a:lnTo>
                  <a:lnTo>
                    <a:pt x="410239" y="103361"/>
                  </a:lnTo>
                  <a:lnTo>
                    <a:pt x="405829" y="100217"/>
                  </a:lnTo>
                  <a:lnTo>
                    <a:pt x="397358" y="93446"/>
                  </a:lnTo>
                  <a:lnTo>
                    <a:pt x="384448" y="83235"/>
                  </a:lnTo>
                  <a:lnTo>
                    <a:pt x="378316" y="76578"/>
                  </a:lnTo>
                  <a:lnTo>
                    <a:pt x="377191" y="73451"/>
                  </a:lnTo>
                  <a:lnTo>
                    <a:pt x="374766" y="71289"/>
                  </a:lnTo>
                  <a:lnTo>
                    <a:pt x="377330" y="69566"/>
                  </a:lnTo>
                  <a:lnTo>
                    <a:pt x="374513" y="63070"/>
                  </a:lnTo>
                  <a:lnTo>
                    <a:pt x="372579" y="57713"/>
                  </a:lnTo>
                  <a:lnTo>
                    <a:pt x="371959" y="53393"/>
                  </a:lnTo>
                  <a:lnTo>
                    <a:pt x="365209" y="46925"/>
                  </a:lnTo>
                  <a:lnTo>
                    <a:pt x="363036" y="47823"/>
                  </a:lnTo>
                  <a:lnTo>
                    <a:pt x="366664" y="51657"/>
                  </a:lnTo>
                  <a:lnTo>
                    <a:pt x="367346" y="57607"/>
                  </a:lnTo>
                  <a:lnTo>
                    <a:pt x="358266" y="52552"/>
                  </a:lnTo>
                  <a:lnTo>
                    <a:pt x="354297" y="55152"/>
                  </a:lnTo>
                  <a:lnTo>
                    <a:pt x="357846" y="63697"/>
                  </a:lnTo>
                  <a:lnTo>
                    <a:pt x="363231" y="66107"/>
                  </a:lnTo>
                  <a:lnTo>
                    <a:pt x="359215" y="68257"/>
                  </a:lnTo>
                  <a:lnTo>
                    <a:pt x="355962" y="69387"/>
                  </a:lnTo>
                  <a:lnTo>
                    <a:pt x="352252" y="66070"/>
                  </a:lnTo>
                  <a:lnTo>
                    <a:pt x="347630" y="66032"/>
                  </a:lnTo>
                  <a:lnTo>
                    <a:pt x="347187" y="68779"/>
                  </a:lnTo>
                  <a:lnTo>
                    <a:pt x="338675" y="69241"/>
                  </a:lnTo>
                  <a:lnTo>
                    <a:pt x="331899" y="71905"/>
                  </a:lnTo>
                  <a:lnTo>
                    <a:pt x="333051" y="82218"/>
                  </a:lnTo>
                  <a:lnTo>
                    <a:pt x="333525" y="94812"/>
                  </a:lnTo>
                  <a:lnTo>
                    <a:pt x="338416" y="94805"/>
                  </a:lnTo>
                  <a:lnTo>
                    <a:pt x="342557" y="97596"/>
                  </a:lnTo>
                  <a:lnTo>
                    <a:pt x="346232" y="98275"/>
                  </a:lnTo>
                  <a:lnTo>
                    <a:pt x="345756" y="95641"/>
                  </a:lnTo>
                  <a:lnTo>
                    <a:pt x="349057" y="95513"/>
                  </a:lnTo>
                  <a:lnTo>
                    <a:pt x="358019" y="100180"/>
                  </a:lnTo>
                  <a:lnTo>
                    <a:pt x="361925" y="104250"/>
                  </a:lnTo>
                  <a:lnTo>
                    <a:pt x="364107" y="109392"/>
                  </a:lnTo>
                  <a:lnTo>
                    <a:pt x="368985" y="115227"/>
                  </a:lnTo>
                  <a:lnTo>
                    <a:pt x="374325" y="123237"/>
                  </a:lnTo>
                  <a:lnTo>
                    <a:pt x="375630" y="130982"/>
                  </a:lnTo>
                  <a:lnTo>
                    <a:pt x="377304" y="134545"/>
                  </a:lnTo>
                  <a:lnTo>
                    <a:pt x="377553" y="140874"/>
                  </a:lnTo>
                  <a:lnTo>
                    <a:pt x="377571" y="147165"/>
                  </a:lnTo>
                  <a:lnTo>
                    <a:pt x="377631" y="150374"/>
                  </a:lnTo>
                  <a:lnTo>
                    <a:pt x="375441" y="153818"/>
                  </a:lnTo>
                  <a:lnTo>
                    <a:pt x="373479" y="154114"/>
                  </a:lnTo>
                  <a:lnTo>
                    <a:pt x="369832" y="151901"/>
                  </a:lnTo>
                  <a:lnTo>
                    <a:pt x="368014" y="156061"/>
                  </a:lnTo>
                  <a:lnTo>
                    <a:pt x="368610" y="157790"/>
                  </a:lnTo>
                  <a:lnTo>
                    <a:pt x="367586" y="156959"/>
                  </a:lnTo>
                  <a:lnTo>
                    <a:pt x="365887" y="154409"/>
                  </a:lnTo>
                  <a:lnTo>
                    <a:pt x="367426" y="154091"/>
                  </a:lnTo>
                  <a:lnTo>
                    <a:pt x="363873" y="148118"/>
                  </a:lnTo>
                  <a:lnTo>
                    <a:pt x="360075" y="143940"/>
                  </a:lnTo>
                  <a:lnTo>
                    <a:pt x="361502" y="141867"/>
                  </a:lnTo>
                  <a:lnTo>
                    <a:pt x="365902" y="142300"/>
                  </a:lnTo>
                  <a:lnTo>
                    <a:pt x="364444" y="137210"/>
                  </a:lnTo>
                  <a:lnTo>
                    <a:pt x="361401" y="131655"/>
                  </a:lnTo>
                  <a:lnTo>
                    <a:pt x="361182" y="129701"/>
                  </a:lnTo>
                  <a:lnTo>
                    <a:pt x="359276" y="125071"/>
                  </a:lnTo>
                  <a:lnTo>
                    <a:pt x="355477" y="127150"/>
                  </a:lnTo>
                  <a:lnTo>
                    <a:pt x="354368" y="129417"/>
                  </a:lnTo>
                  <a:lnTo>
                    <a:pt x="349770" y="129975"/>
                  </a:lnTo>
                  <a:lnTo>
                    <a:pt x="345027" y="125508"/>
                  </a:lnTo>
                  <a:lnTo>
                    <a:pt x="338795" y="122461"/>
                  </a:lnTo>
                  <a:lnTo>
                    <a:pt x="332401" y="121527"/>
                  </a:lnTo>
                  <a:lnTo>
                    <a:pt x="327593" y="116891"/>
                  </a:lnTo>
                  <a:lnTo>
                    <a:pt x="324212" y="114036"/>
                  </a:lnTo>
                  <a:lnTo>
                    <a:pt x="321454" y="112086"/>
                  </a:lnTo>
                  <a:lnTo>
                    <a:pt x="315725" y="107438"/>
                  </a:lnTo>
                  <a:lnTo>
                    <a:pt x="311750" y="105974"/>
                  </a:lnTo>
                  <a:lnTo>
                    <a:pt x="306282" y="105059"/>
                  </a:lnTo>
                  <a:lnTo>
                    <a:pt x="302571" y="105639"/>
                  </a:lnTo>
                  <a:lnTo>
                    <a:pt x="299670" y="106921"/>
                  </a:lnTo>
                  <a:lnTo>
                    <a:pt x="299138" y="109588"/>
                  </a:lnTo>
                  <a:lnTo>
                    <a:pt x="301626" y="110552"/>
                  </a:lnTo>
                  <a:lnTo>
                    <a:pt x="303708" y="113213"/>
                  </a:lnTo>
                  <a:lnTo>
                    <a:pt x="303242" y="114947"/>
                  </a:lnTo>
                  <a:lnTo>
                    <a:pt x="304360" y="120386"/>
                  </a:lnTo>
                  <a:lnTo>
                    <a:pt x="305935" y="122522"/>
                  </a:lnTo>
                  <a:lnTo>
                    <a:pt x="303852" y="126057"/>
                  </a:lnTo>
                  <a:lnTo>
                    <a:pt x="298921" y="124601"/>
                  </a:lnTo>
                  <a:lnTo>
                    <a:pt x="295576" y="125383"/>
                  </a:lnTo>
                  <a:lnTo>
                    <a:pt x="292862" y="123916"/>
                  </a:lnTo>
                  <a:lnTo>
                    <a:pt x="290680" y="123576"/>
                  </a:lnTo>
                  <a:lnTo>
                    <a:pt x="288536" y="127455"/>
                  </a:lnTo>
                  <a:lnTo>
                    <a:pt x="285027" y="128659"/>
                  </a:lnTo>
                  <a:lnTo>
                    <a:pt x="282979" y="130141"/>
                  </a:lnTo>
                  <a:lnTo>
                    <a:pt x="278579" y="129717"/>
                  </a:lnTo>
                  <a:lnTo>
                    <a:pt x="275746" y="130037"/>
                  </a:lnTo>
                  <a:lnTo>
                    <a:pt x="272292" y="127724"/>
                  </a:lnTo>
                  <a:lnTo>
                    <a:pt x="267792" y="125668"/>
                  </a:lnTo>
                  <a:lnTo>
                    <a:pt x="264311" y="125312"/>
                  </a:lnTo>
                  <a:lnTo>
                    <a:pt x="260823" y="126299"/>
                  </a:lnTo>
                  <a:lnTo>
                    <a:pt x="258467" y="127459"/>
                  </a:lnTo>
                  <a:lnTo>
                    <a:pt x="252835" y="125804"/>
                  </a:lnTo>
                  <a:lnTo>
                    <a:pt x="250012" y="122225"/>
                  </a:lnTo>
                  <a:lnTo>
                    <a:pt x="245650" y="121297"/>
                  </a:lnTo>
                  <a:lnTo>
                    <a:pt x="242530" y="120970"/>
                  </a:lnTo>
                  <a:lnTo>
                    <a:pt x="237892" y="119266"/>
                  </a:lnTo>
                  <a:lnTo>
                    <a:pt x="237730" y="124543"/>
                  </a:lnTo>
                  <a:lnTo>
                    <a:pt x="240658" y="127290"/>
                  </a:lnTo>
                  <a:lnTo>
                    <a:pt x="239580" y="130915"/>
                  </a:lnTo>
                  <a:lnTo>
                    <a:pt x="234375" y="130058"/>
                  </a:lnTo>
                  <a:lnTo>
                    <a:pt x="231160" y="130130"/>
                  </a:lnTo>
                  <a:lnTo>
                    <a:pt x="227814" y="128030"/>
                  </a:lnTo>
                  <a:lnTo>
                    <a:pt x="224526" y="128211"/>
                  </a:lnTo>
                  <a:lnTo>
                    <a:pt x="221001" y="126934"/>
                  </a:lnTo>
                  <a:lnTo>
                    <a:pt x="217492" y="129569"/>
                  </a:lnTo>
                  <a:lnTo>
                    <a:pt x="213674" y="134181"/>
                  </a:lnTo>
                  <a:lnTo>
                    <a:pt x="210763" y="135258"/>
                  </a:lnTo>
                  <a:lnTo>
                    <a:pt x="209721" y="135744"/>
                  </a:lnTo>
                  <a:lnTo>
                    <a:pt x="206554" y="132898"/>
                  </a:lnTo>
                  <a:lnTo>
                    <a:pt x="202805" y="133828"/>
                  </a:lnTo>
                  <a:lnTo>
                    <a:pt x="200441" y="131866"/>
                  </a:lnTo>
                  <a:lnTo>
                    <a:pt x="197772" y="131077"/>
                  </a:lnTo>
                  <a:lnTo>
                    <a:pt x="194871" y="128387"/>
                  </a:lnTo>
                  <a:lnTo>
                    <a:pt x="192709" y="127636"/>
                  </a:lnTo>
                  <a:lnTo>
                    <a:pt x="188812" y="129178"/>
                  </a:lnTo>
                  <a:lnTo>
                    <a:pt x="183145" y="126681"/>
                  </a:lnTo>
                  <a:lnTo>
                    <a:pt x="182683" y="129316"/>
                  </a:lnTo>
                  <a:lnTo>
                    <a:pt x="169836" y="117527"/>
                  </a:lnTo>
                  <a:lnTo>
                    <a:pt x="164111" y="114065"/>
                  </a:lnTo>
                  <a:lnTo>
                    <a:pt x="164484" y="112489"/>
                  </a:lnTo>
                  <a:lnTo>
                    <a:pt x="158999" y="117500"/>
                  </a:lnTo>
                  <a:lnTo>
                    <a:pt x="156171" y="117953"/>
                  </a:lnTo>
                  <a:lnTo>
                    <a:pt x="155207" y="115316"/>
                  </a:lnTo>
                  <a:lnTo>
                    <a:pt x="150511" y="113914"/>
                  </a:lnTo>
                  <a:lnTo>
                    <a:pt x="147848" y="115271"/>
                  </a:lnTo>
                  <a:lnTo>
                    <a:pt x="144608" y="110355"/>
                  </a:lnTo>
                  <a:lnTo>
                    <a:pt x="138680" y="109638"/>
                  </a:lnTo>
                  <a:lnTo>
                    <a:pt x="136834" y="111781"/>
                  </a:lnTo>
                  <a:lnTo>
                    <a:pt x="129943" y="113970"/>
                  </a:lnTo>
                  <a:lnTo>
                    <a:pt x="128939" y="115235"/>
                  </a:lnTo>
                  <a:lnTo>
                    <a:pt x="118057" y="117494"/>
                  </a:lnTo>
                  <a:lnTo>
                    <a:pt x="117265" y="119202"/>
                  </a:lnTo>
                  <a:lnTo>
                    <a:pt x="120772" y="122382"/>
                  </a:lnTo>
                  <a:lnTo>
                    <a:pt x="118233" y="123777"/>
                  </a:lnTo>
                  <a:lnTo>
                    <a:pt x="119309" y="125058"/>
                  </a:lnTo>
                  <a:lnTo>
                    <a:pt x="117137" y="127544"/>
                  </a:lnTo>
                  <a:lnTo>
                    <a:pt x="123478" y="130609"/>
                  </a:lnTo>
                  <a:lnTo>
                    <a:pt x="123504" y="132927"/>
                  </a:lnTo>
                  <a:lnTo>
                    <a:pt x="118941" y="132928"/>
                  </a:lnTo>
                  <a:lnTo>
                    <a:pt x="118509" y="134399"/>
                  </a:lnTo>
                  <a:lnTo>
                    <a:pt x="113556" y="132090"/>
                  </a:lnTo>
                  <a:lnTo>
                    <a:pt x="108523" y="132410"/>
                  </a:lnTo>
                  <a:lnTo>
                    <a:pt x="105790" y="134585"/>
                  </a:lnTo>
                  <a:lnTo>
                    <a:pt x="101367" y="132799"/>
                  </a:lnTo>
                  <a:lnTo>
                    <a:pt x="93276" y="129758"/>
                  </a:lnTo>
                  <a:lnTo>
                    <a:pt x="88335" y="130078"/>
                  </a:lnTo>
                  <a:lnTo>
                    <a:pt x="83243" y="135554"/>
                  </a:lnTo>
                  <a:lnTo>
                    <a:pt x="83820" y="139080"/>
                  </a:lnTo>
                  <a:lnTo>
                    <a:pt x="79723" y="136411"/>
                  </a:lnTo>
                  <a:lnTo>
                    <a:pt x="78550" y="141783"/>
                  </a:lnTo>
                  <a:lnTo>
                    <a:pt x="79761" y="142731"/>
                  </a:lnTo>
                  <a:lnTo>
                    <a:pt x="78812" y="146441"/>
                  </a:lnTo>
                  <a:lnTo>
                    <a:pt x="82442" y="149610"/>
                  </a:lnTo>
                  <a:lnTo>
                    <a:pt x="84860" y="149392"/>
                  </a:lnTo>
                  <a:lnTo>
                    <a:pt x="87804" y="152535"/>
                  </a:lnTo>
                  <a:lnTo>
                    <a:pt x="88102" y="155025"/>
                  </a:lnTo>
                  <a:lnTo>
                    <a:pt x="89995" y="155746"/>
                  </a:lnTo>
                  <a:lnTo>
                    <a:pt x="89193" y="158655"/>
                  </a:lnTo>
                  <a:lnTo>
                    <a:pt x="86134" y="159558"/>
                  </a:lnTo>
                  <a:lnTo>
                    <a:pt x="83965" y="164640"/>
                  </a:lnTo>
                  <a:lnTo>
                    <a:pt x="88112" y="169116"/>
                  </a:lnTo>
                  <a:lnTo>
                    <a:pt x="88517" y="172375"/>
                  </a:lnTo>
                  <a:lnTo>
                    <a:pt x="93550" y="177939"/>
                  </a:lnTo>
                  <a:lnTo>
                    <a:pt x="91918" y="179949"/>
                  </a:lnTo>
                  <a:lnTo>
                    <a:pt x="91591" y="181195"/>
                  </a:lnTo>
                  <a:lnTo>
                    <a:pt x="89986" y="180911"/>
                  </a:lnTo>
                  <a:lnTo>
                    <a:pt x="86979" y="178052"/>
                  </a:lnTo>
                  <a:lnTo>
                    <a:pt x="85974" y="177919"/>
                  </a:lnTo>
                  <a:lnTo>
                    <a:pt x="83567" y="176866"/>
                  </a:lnTo>
                  <a:lnTo>
                    <a:pt x="82091" y="174918"/>
                  </a:lnTo>
                  <a:lnTo>
                    <a:pt x="78673" y="174004"/>
                  </a:lnTo>
                  <a:lnTo>
                    <a:pt x="76746" y="174820"/>
                  </a:lnTo>
                  <a:lnTo>
                    <a:pt x="75959" y="173942"/>
                  </a:lnTo>
                  <a:lnTo>
                    <a:pt x="70816" y="171764"/>
                  </a:lnTo>
                  <a:lnTo>
                    <a:pt x="65620" y="171122"/>
                  </a:lnTo>
                  <a:lnTo>
                    <a:pt x="62568" y="170376"/>
                  </a:lnTo>
                  <a:lnTo>
                    <a:pt x="62261" y="170956"/>
                  </a:lnTo>
                  <a:lnTo>
                    <a:pt x="57132" y="167003"/>
                  </a:lnTo>
                  <a:lnTo>
                    <a:pt x="52912" y="165288"/>
                  </a:lnTo>
                  <a:lnTo>
                    <a:pt x="49461" y="162536"/>
                  </a:lnTo>
                  <a:lnTo>
                    <a:pt x="51777" y="161706"/>
                  </a:lnTo>
                  <a:lnTo>
                    <a:pt x="53792" y="157614"/>
                  </a:lnTo>
                  <a:lnTo>
                    <a:pt x="51543" y="155761"/>
                  </a:lnTo>
                  <a:lnTo>
                    <a:pt x="56070" y="153667"/>
                  </a:lnTo>
                  <a:lnTo>
                    <a:pt x="55764" y="152619"/>
                  </a:lnTo>
                  <a:lnTo>
                    <a:pt x="52933" y="153475"/>
                  </a:lnTo>
                  <a:lnTo>
                    <a:pt x="52604" y="151337"/>
                  </a:lnTo>
                  <a:lnTo>
                    <a:pt x="54037" y="149949"/>
                  </a:lnTo>
                  <a:lnTo>
                    <a:pt x="57168" y="149508"/>
                  </a:lnTo>
                  <a:lnTo>
                    <a:pt x="57342" y="147890"/>
                  </a:lnTo>
                  <a:lnTo>
                    <a:pt x="56036" y="145262"/>
                  </a:lnTo>
                  <a:lnTo>
                    <a:pt x="56811" y="142708"/>
                  </a:lnTo>
                  <a:lnTo>
                    <a:pt x="56455" y="141299"/>
                  </a:lnTo>
                  <a:lnTo>
                    <a:pt x="51300" y="139874"/>
                  </a:lnTo>
                  <a:lnTo>
                    <a:pt x="49408" y="139980"/>
                  </a:lnTo>
                  <a:lnTo>
                    <a:pt x="46917" y="137787"/>
                  </a:lnTo>
                  <a:lnTo>
                    <a:pt x="44586" y="138615"/>
                  </a:lnTo>
                  <a:lnTo>
                    <a:pt x="40113" y="137037"/>
                  </a:lnTo>
                  <a:lnTo>
                    <a:pt x="39991" y="136091"/>
                  </a:lnTo>
                  <a:lnTo>
                    <a:pt x="38415" y="134040"/>
                  </a:lnTo>
                  <a:lnTo>
                    <a:pt x="35796" y="133874"/>
                  </a:lnTo>
                  <a:lnTo>
                    <a:pt x="35230" y="132391"/>
                  </a:lnTo>
                  <a:lnTo>
                    <a:pt x="35835" y="131400"/>
                  </a:lnTo>
                  <a:lnTo>
                    <a:pt x="33237" y="128736"/>
                  </a:lnTo>
                  <a:lnTo>
                    <a:pt x="30014" y="129283"/>
                  </a:lnTo>
                  <a:lnTo>
                    <a:pt x="28996" y="129066"/>
                  </a:lnTo>
                  <a:lnTo>
                    <a:pt x="28398" y="130176"/>
                  </a:lnTo>
                  <a:lnTo>
                    <a:pt x="27165" y="130011"/>
                  </a:lnTo>
                  <a:lnTo>
                    <a:pt x="25794" y="126959"/>
                  </a:lnTo>
                  <a:lnTo>
                    <a:pt x="24742" y="125385"/>
                  </a:lnTo>
                  <a:lnTo>
                    <a:pt x="25267" y="124923"/>
                  </a:lnTo>
                  <a:lnTo>
                    <a:pt x="27860" y="125027"/>
                  </a:lnTo>
                  <a:lnTo>
                    <a:pt x="28884" y="123948"/>
                  </a:lnTo>
                  <a:lnTo>
                    <a:pt x="27716" y="122692"/>
                  </a:lnTo>
                  <a:lnTo>
                    <a:pt x="25420" y="121901"/>
                  </a:lnTo>
                  <a:lnTo>
                    <a:pt x="25438" y="121031"/>
                  </a:lnTo>
                  <a:lnTo>
                    <a:pt x="23985" y="120188"/>
                  </a:lnTo>
                  <a:lnTo>
                    <a:pt x="21404" y="117097"/>
                  </a:lnTo>
                  <a:lnTo>
                    <a:pt x="21818" y="115788"/>
                  </a:lnTo>
                  <a:lnTo>
                    <a:pt x="21065" y="113546"/>
                  </a:lnTo>
                  <a:lnTo>
                    <a:pt x="17812" y="112476"/>
                  </a:lnTo>
                  <a:lnTo>
                    <a:pt x="16297" y="113085"/>
                  </a:lnTo>
                  <a:lnTo>
                    <a:pt x="15631" y="111906"/>
                  </a:lnTo>
                  <a:lnTo>
                    <a:pt x="12154" y="110778"/>
                  </a:lnTo>
                  <a:lnTo>
                    <a:pt x="10642" y="107973"/>
                  </a:lnTo>
                  <a:lnTo>
                    <a:pt x="9949" y="105656"/>
                  </a:lnTo>
                  <a:lnTo>
                    <a:pt x="8276" y="104585"/>
                  </a:lnTo>
                  <a:lnTo>
                    <a:pt x="9294" y="103037"/>
                  </a:lnTo>
                  <a:lnTo>
                    <a:pt x="7551" y="98591"/>
                  </a:lnTo>
                  <a:lnTo>
                    <a:pt x="9142" y="95785"/>
                  </a:lnTo>
                  <a:lnTo>
                    <a:pt x="8528" y="94960"/>
                  </a:lnTo>
                  <a:lnTo>
                    <a:pt x="11360" y="92237"/>
                  </a:lnTo>
                  <a:lnTo>
                    <a:pt x="7802" y="90033"/>
                  </a:lnTo>
                  <a:lnTo>
                    <a:pt x="12737" y="83778"/>
                  </a:lnTo>
                  <a:lnTo>
                    <a:pt x="14777" y="80948"/>
                  </a:lnTo>
                  <a:lnTo>
                    <a:pt x="15272" y="78482"/>
                  </a:lnTo>
                  <a:lnTo>
                    <a:pt x="10293" y="75314"/>
                  </a:lnTo>
                  <a:lnTo>
                    <a:pt x="10707" y="72171"/>
                  </a:lnTo>
                  <a:lnTo>
                    <a:pt x="7349" y="68677"/>
                  </a:lnTo>
                  <a:lnTo>
                    <a:pt x="8218" y="64536"/>
                  </a:lnTo>
                  <a:lnTo>
                    <a:pt x="3724" y="59178"/>
                  </a:lnTo>
                  <a:lnTo>
                    <a:pt x="5304" y="55517"/>
                  </a:lnTo>
                  <a:lnTo>
                    <a:pt x="444" y="52435"/>
                  </a:lnTo>
                  <a:lnTo>
                    <a:pt x="0" y="49085"/>
                  </a:lnTo>
                  <a:lnTo>
                    <a:pt x="1996" y="48594"/>
                  </a:lnTo>
                  <a:lnTo>
                    <a:pt x="5907" y="46571"/>
                  </a:lnTo>
                  <a:lnTo>
                    <a:pt x="8103" y="44843"/>
                  </a:lnTo>
                  <a:lnTo>
                    <a:pt x="13189" y="47608"/>
                  </a:lnTo>
                  <a:lnTo>
                    <a:pt x="20656" y="48534"/>
                  </a:lnTo>
                  <a:lnTo>
                    <a:pt x="32354" y="53599"/>
                  </a:lnTo>
                  <a:lnTo>
                    <a:pt x="35174" y="55791"/>
                  </a:lnTo>
                  <a:lnTo>
                    <a:pt x="36446" y="58953"/>
                  </a:lnTo>
                  <a:lnTo>
                    <a:pt x="34295" y="61557"/>
                  </a:lnTo>
                  <a:lnTo>
                    <a:pt x="30270" y="62973"/>
                  </a:lnTo>
                  <a:lnTo>
                    <a:pt x="17083" y="59715"/>
                  </a:lnTo>
                  <a:lnTo>
                    <a:pt x="15268" y="60377"/>
                  </a:lnTo>
                  <a:lnTo>
                    <a:pt x="20681" y="63745"/>
                  </a:lnTo>
                  <a:lnTo>
                    <a:pt x="21483" y="65954"/>
                  </a:lnTo>
                  <a:lnTo>
                    <a:pt x="23028" y="70826"/>
                  </a:lnTo>
                  <a:lnTo>
                    <a:pt x="27034" y="72175"/>
                  </a:lnTo>
                  <a:lnTo>
                    <a:pt x="29581" y="73347"/>
                  </a:lnTo>
                  <a:lnTo>
                    <a:pt x="29267" y="71022"/>
                  </a:lnTo>
                  <a:lnTo>
                    <a:pt x="26991" y="69023"/>
                  </a:lnTo>
                  <a:lnTo>
                    <a:pt x="28217" y="67161"/>
                  </a:lnTo>
                  <a:lnTo>
                    <a:pt x="35820" y="69915"/>
                  </a:lnTo>
                  <a:lnTo>
                    <a:pt x="37784" y="68675"/>
                  </a:lnTo>
                  <a:lnTo>
                    <a:pt x="34803" y="65246"/>
                  </a:lnTo>
                  <a:lnTo>
                    <a:pt x="39571" y="60363"/>
                  </a:lnTo>
                  <a:lnTo>
                    <a:pt x="42158" y="60548"/>
                  </a:lnTo>
                  <a:lnTo>
                    <a:pt x="45281" y="62119"/>
                  </a:lnTo>
                  <a:lnTo>
                    <a:pt x="45650" y="58791"/>
                  </a:lnTo>
                  <a:lnTo>
                    <a:pt x="42371" y="56039"/>
                  </a:lnTo>
                  <a:lnTo>
                    <a:pt x="42602" y="53148"/>
                  </a:lnTo>
                  <a:lnTo>
                    <a:pt x="39558" y="50273"/>
                  </a:lnTo>
                  <a:lnTo>
                    <a:pt x="47463" y="51520"/>
                  </a:lnTo>
                  <a:lnTo>
                    <a:pt x="50029" y="54120"/>
                  </a:lnTo>
                  <a:lnTo>
                    <a:pt x="46912" y="54836"/>
                  </a:lnTo>
                  <a:lnTo>
                    <a:pt x="47950" y="57480"/>
                  </a:lnTo>
                  <a:lnTo>
                    <a:pt x="50684" y="59025"/>
                  </a:lnTo>
                  <a:lnTo>
                    <a:pt x="54412" y="57830"/>
                  </a:lnTo>
                  <a:lnTo>
                    <a:pt x="53832" y="54776"/>
                  </a:lnTo>
                  <a:lnTo>
                    <a:pt x="58379" y="52288"/>
                  </a:lnTo>
                  <a:lnTo>
                    <a:pt x="65611" y="47825"/>
                  </a:lnTo>
                  <a:lnTo>
                    <a:pt x="67666" y="47968"/>
                  </a:lnTo>
                  <a:lnTo>
                    <a:pt x="66462" y="50954"/>
                  </a:lnTo>
                  <a:lnTo>
                    <a:pt x="69926" y="51299"/>
                  </a:lnTo>
                  <a:lnTo>
                    <a:pt x="71015" y="49597"/>
                  </a:lnTo>
                  <a:lnTo>
                    <a:pt x="75801" y="49234"/>
                  </a:lnTo>
                  <a:lnTo>
                    <a:pt x="78629" y="47089"/>
                  </a:lnTo>
                  <a:lnTo>
                    <a:pt x="83040" y="49780"/>
                  </a:lnTo>
                  <a:lnTo>
                    <a:pt x="84306" y="46509"/>
                  </a:lnTo>
                  <a:lnTo>
                    <a:pt x="80171" y="43921"/>
                  </a:lnTo>
                  <a:lnTo>
                    <a:pt x="80645" y="42302"/>
                  </a:lnTo>
                  <a:lnTo>
                    <a:pt x="88887" y="43330"/>
                  </a:lnTo>
                  <a:lnTo>
                    <a:pt x="93230" y="44604"/>
                  </a:lnTo>
                  <a:lnTo>
                    <a:pt x="105629" y="49432"/>
                  </a:lnTo>
                  <a:lnTo>
                    <a:pt x="105859" y="46877"/>
                  </a:lnTo>
                  <a:lnTo>
                    <a:pt x="101772" y="44554"/>
                  </a:lnTo>
                  <a:lnTo>
                    <a:pt x="101094" y="43565"/>
                  </a:lnTo>
                  <a:lnTo>
                    <a:pt x="97780" y="43282"/>
                  </a:lnTo>
                  <a:lnTo>
                    <a:pt x="97265" y="41016"/>
                  </a:lnTo>
                  <a:lnTo>
                    <a:pt x="93704" y="37444"/>
                  </a:lnTo>
                  <a:lnTo>
                    <a:pt x="92708" y="35954"/>
                  </a:lnTo>
                  <a:lnTo>
                    <a:pt x="94518" y="31478"/>
                  </a:lnTo>
                  <a:lnTo>
                    <a:pt x="93302" y="27166"/>
                  </a:lnTo>
                  <a:lnTo>
                    <a:pt x="94444" y="26153"/>
                  </a:lnTo>
                  <a:lnTo>
                    <a:pt x="101530" y="27003"/>
                  </a:lnTo>
                  <a:lnTo>
                    <a:pt x="103824" y="29546"/>
                  </a:lnTo>
                  <a:lnTo>
                    <a:pt x="104123" y="33446"/>
                  </a:lnTo>
                  <a:lnTo>
                    <a:pt x="106632" y="34834"/>
                  </a:lnTo>
                  <a:lnTo>
                    <a:pt x="109604" y="38034"/>
                  </a:lnTo>
                  <a:lnTo>
                    <a:pt x="113239" y="44455"/>
                  </a:lnTo>
                  <a:lnTo>
                    <a:pt x="117885" y="47140"/>
                  </a:lnTo>
                  <a:lnTo>
                    <a:pt x="118792" y="50331"/>
                  </a:lnTo>
                  <a:lnTo>
                    <a:pt x="117806" y="57316"/>
                  </a:lnTo>
                  <a:lnTo>
                    <a:pt x="121234" y="57819"/>
                  </a:lnTo>
                  <a:lnTo>
                    <a:pt x="121246" y="56061"/>
                  </a:lnTo>
                  <a:lnTo>
                    <a:pt x="123372" y="54671"/>
                  </a:lnTo>
                  <a:lnTo>
                    <a:pt x="122594" y="52308"/>
                  </a:lnTo>
                  <a:lnTo>
                    <a:pt x="123385" y="49935"/>
                  </a:lnTo>
                  <a:lnTo>
                    <a:pt x="120162" y="47376"/>
                  </a:lnTo>
                  <a:lnTo>
                    <a:pt x="119303" y="44220"/>
                  </a:lnTo>
                  <a:lnTo>
                    <a:pt x="116300" y="44014"/>
                  </a:lnTo>
                  <a:lnTo>
                    <a:pt x="113981" y="41461"/>
                  </a:lnTo>
                  <a:lnTo>
                    <a:pt x="112792" y="36666"/>
                  </a:lnTo>
                  <a:lnTo>
                    <a:pt x="107033" y="33082"/>
                  </a:lnTo>
                  <a:lnTo>
                    <a:pt x="109137" y="29693"/>
                  </a:lnTo>
                  <a:lnTo>
                    <a:pt x="106226" y="26444"/>
                  </a:lnTo>
                  <a:lnTo>
                    <a:pt x="107321" y="26266"/>
                  </a:lnTo>
                  <a:lnTo>
                    <a:pt x="110423" y="28744"/>
                  </a:lnTo>
                  <a:lnTo>
                    <a:pt x="112676" y="33265"/>
                  </a:lnTo>
                  <a:lnTo>
                    <a:pt x="115863" y="33942"/>
                  </a:lnTo>
                  <a:lnTo>
                    <a:pt x="112372" y="30680"/>
                  </a:lnTo>
                  <a:lnTo>
                    <a:pt x="115020" y="28608"/>
                  </a:lnTo>
                  <a:lnTo>
                    <a:pt x="119737" y="28037"/>
                  </a:lnTo>
                  <a:lnTo>
                    <a:pt x="126130" y="30355"/>
                  </a:lnTo>
                  <a:lnTo>
                    <a:pt x="121056" y="26678"/>
                  </a:lnTo>
                  <a:lnTo>
                    <a:pt x="116973" y="21818"/>
                  </a:lnTo>
                  <a:lnTo>
                    <a:pt x="120209" y="20628"/>
                  </a:lnTo>
                  <a:lnTo>
                    <a:pt x="125857" y="20448"/>
                  </a:lnTo>
                  <a:lnTo>
                    <a:pt x="130264" y="19502"/>
                  </a:lnTo>
                  <a:lnTo>
                    <a:pt x="126372" y="17269"/>
                  </a:lnTo>
                  <a:lnTo>
                    <a:pt x="126326" y="14124"/>
                  </a:lnTo>
                  <a:lnTo>
                    <a:pt x="128750" y="13819"/>
                  </a:lnTo>
                  <a:lnTo>
                    <a:pt x="130948" y="11290"/>
                  </a:lnTo>
                  <a:lnTo>
                    <a:pt x="136103" y="10273"/>
                  </a:lnTo>
                  <a:lnTo>
                    <a:pt x="135629" y="9004"/>
                  </a:lnTo>
                  <a:lnTo>
                    <a:pt x="140838" y="8169"/>
                  </a:lnTo>
                  <a:lnTo>
                    <a:pt x="143597" y="9024"/>
                  </a:lnTo>
                  <a:lnTo>
                    <a:pt x="145932" y="6316"/>
                  </a:lnTo>
                  <a:lnTo>
                    <a:pt x="149878" y="6081"/>
                  </a:lnTo>
                  <a:lnTo>
                    <a:pt x="148407" y="4155"/>
                  </a:lnTo>
                  <a:lnTo>
                    <a:pt x="148343" y="2152"/>
                  </a:lnTo>
                  <a:lnTo>
                    <a:pt x="151165" y="0"/>
                  </a:lnTo>
                  <a:lnTo>
                    <a:pt x="156279" y="1106"/>
                  </a:lnTo>
                  <a:lnTo>
                    <a:pt x="154716" y="2394"/>
                  </a:lnTo>
                  <a:lnTo>
                    <a:pt x="160136" y="266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" name="Polygon form 65"/>
            <p:cNvSpPr/>
            <p:nvPr/>
          </p:nvSpPr>
          <p:spPr>
            <a:xfrm>
              <a:off x="849715" y="1743481"/>
              <a:ext cx="27841" cy="30683"/>
            </a:xfrm>
            <a:custGeom>
              <a:avLst/>
              <a:gdLst/>
              <a:ahLst/>
              <a:cxnLst/>
              <a:rect l="0" t="0" r="0" b="0"/>
              <a:pathLst>
                <a:path w="27841" h="30683">
                  <a:moveTo>
                    <a:pt x="18095" y="30199"/>
                  </a:moveTo>
                  <a:lnTo>
                    <a:pt x="16839" y="30683"/>
                  </a:lnTo>
                  <a:lnTo>
                    <a:pt x="8373" y="30449"/>
                  </a:lnTo>
                  <a:lnTo>
                    <a:pt x="6681" y="28386"/>
                  </a:lnTo>
                  <a:lnTo>
                    <a:pt x="1586" y="27317"/>
                  </a:lnTo>
                  <a:lnTo>
                    <a:pt x="0" y="24786"/>
                  </a:lnTo>
                  <a:lnTo>
                    <a:pt x="2002" y="23668"/>
                  </a:lnTo>
                  <a:lnTo>
                    <a:pt x="639" y="21105"/>
                  </a:lnTo>
                  <a:lnTo>
                    <a:pt x="3314" y="16893"/>
                  </a:lnTo>
                  <a:lnTo>
                    <a:pt x="835" y="16414"/>
                  </a:lnTo>
                  <a:lnTo>
                    <a:pt x="4225" y="12055"/>
                  </a:lnTo>
                  <a:lnTo>
                    <a:pt x="2414" y="9959"/>
                  </a:lnTo>
                  <a:lnTo>
                    <a:pt x="6110" y="7267"/>
                  </a:lnTo>
                  <a:lnTo>
                    <a:pt x="11719" y="3937"/>
                  </a:lnTo>
                  <a:lnTo>
                    <a:pt x="18561" y="2713"/>
                  </a:lnTo>
                  <a:lnTo>
                    <a:pt x="21170" y="815"/>
                  </a:lnTo>
                  <a:lnTo>
                    <a:pt x="25010" y="0"/>
                  </a:lnTo>
                  <a:lnTo>
                    <a:pt x="27841" y="1735"/>
                  </a:lnTo>
                  <a:lnTo>
                    <a:pt x="27381" y="3244"/>
                  </a:lnTo>
                  <a:lnTo>
                    <a:pt x="21037" y="5941"/>
                  </a:lnTo>
                  <a:lnTo>
                    <a:pt x="15547" y="8494"/>
                  </a:lnTo>
                  <a:lnTo>
                    <a:pt x="11058" y="13270"/>
                  </a:lnTo>
                  <a:lnTo>
                    <a:pt x="10136" y="17999"/>
                  </a:lnTo>
                  <a:lnTo>
                    <a:pt x="8807" y="22684"/>
                  </a:lnTo>
                  <a:lnTo>
                    <a:pt x="11344" y="26566"/>
                  </a:lnTo>
                  <a:lnTo>
                    <a:pt x="18095" y="3019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" name="Polygon form 66"/>
            <p:cNvSpPr/>
            <p:nvPr/>
          </p:nvSpPr>
          <p:spPr>
            <a:xfrm>
              <a:off x="265138" y="1749530"/>
              <a:ext cx="29049" cy="21548"/>
            </a:xfrm>
            <a:custGeom>
              <a:avLst/>
              <a:gdLst/>
              <a:ahLst/>
              <a:cxnLst/>
              <a:rect l="0" t="0" r="0" b="0"/>
              <a:pathLst>
                <a:path w="29049" h="21548">
                  <a:moveTo>
                    <a:pt x="20632" y="11231"/>
                  </a:moveTo>
                  <a:lnTo>
                    <a:pt x="20282" y="12506"/>
                  </a:lnTo>
                  <a:lnTo>
                    <a:pt x="24723" y="9531"/>
                  </a:lnTo>
                  <a:lnTo>
                    <a:pt x="29049" y="11247"/>
                  </a:lnTo>
                  <a:lnTo>
                    <a:pt x="26789" y="15825"/>
                  </a:lnTo>
                  <a:lnTo>
                    <a:pt x="21920" y="17177"/>
                  </a:lnTo>
                  <a:lnTo>
                    <a:pt x="17917" y="16892"/>
                  </a:lnTo>
                  <a:lnTo>
                    <a:pt x="11447" y="20870"/>
                  </a:lnTo>
                  <a:lnTo>
                    <a:pt x="9263" y="21548"/>
                  </a:lnTo>
                  <a:lnTo>
                    <a:pt x="7540" y="21003"/>
                  </a:lnTo>
                  <a:lnTo>
                    <a:pt x="8290" y="19235"/>
                  </a:lnTo>
                  <a:lnTo>
                    <a:pt x="7555" y="17454"/>
                  </a:lnTo>
                  <a:lnTo>
                    <a:pt x="10016" y="15607"/>
                  </a:lnTo>
                  <a:lnTo>
                    <a:pt x="9113" y="14501"/>
                  </a:lnTo>
                  <a:lnTo>
                    <a:pt x="6002" y="14511"/>
                  </a:lnTo>
                  <a:lnTo>
                    <a:pt x="7325" y="12878"/>
                  </a:lnTo>
                  <a:lnTo>
                    <a:pt x="10284" y="11508"/>
                  </a:lnTo>
                  <a:lnTo>
                    <a:pt x="6347" y="11912"/>
                  </a:lnTo>
                  <a:lnTo>
                    <a:pt x="4001" y="13973"/>
                  </a:lnTo>
                  <a:lnTo>
                    <a:pt x="0" y="15403"/>
                  </a:lnTo>
                  <a:lnTo>
                    <a:pt x="27581" y="0"/>
                  </a:lnTo>
                  <a:lnTo>
                    <a:pt x="26808" y="3883"/>
                  </a:lnTo>
                  <a:lnTo>
                    <a:pt x="25004" y="8817"/>
                  </a:lnTo>
                  <a:lnTo>
                    <a:pt x="20632" y="1123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" name="Polygon form 67"/>
            <p:cNvSpPr/>
            <p:nvPr/>
          </p:nvSpPr>
          <p:spPr>
            <a:xfrm>
              <a:off x="1152104" y="1828655"/>
              <a:ext cx="38745" cy="41122"/>
            </a:xfrm>
            <a:custGeom>
              <a:avLst/>
              <a:gdLst/>
              <a:ahLst/>
              <a:cxnLst/>
              <a:rect l="0" t="0" r="0" b="0"/>
              <a:pathLst>
                <a:path w="38745" h="41122">
                  <a:moveTo>
                    <a:pt x="19732" y="16956"/>
                  </a:moveTo>
                  <a:lnTo>
                    <a:pt x="30328" y="25172"/>
                  </a:lnTo>
                  <a:lnTo>
                    <a:pt x="24628" y="24178"/>
                  </a:lnTo>
                  <a:lnTo>
                    <a:pt x="28900" y="31535"/>
                  </a:lnTo>
                  <a:lnTo>
                    <a:pt x="35999" y="36199"/>
                  </a:lnTo>
                  <a:lnTo>
                    <a:pt x="38745" y="39685"/>
                  </a:lnTo>
                  <a:lnTo>
                    <a:pt x="34043" y="37003"/>
                  </a:lnTo>
                  <a:lnTo>
                    <a:pt x="35169" y="41122"/>
                  </a:lnTo>
                  <a:lnTo>
                    <a:pt x="31265" y="37027"/>
                  </a:lnTo>
                  <a:lnTo>
                    <a:pt x="27640" y="32161"/>
                  </a:lnTo>
                  <a:lnTo>
                    <a:pt x="22830" y="26898"/>
                  </a:lnTo>
                  <a:lnTo>
                    <a:pt x="20308" y="23101"/>
                  </a:lnTo>
                  <a:lnTo>
                    <a:pt x="14664" y="16574"/>
                  </a:lnTo>
                  <a:lnTo>
                    <a:pt x="8682" y="12063"/>
                  </a:lnTo>
                  <a:lnTo>
                    <a:pt x="2796" y="5466"/>
                  </a:lnTo>
                  <a:lnTo>
                    <a:pt x="3227" y="2891"/>
                  </a:lnTo>
                  <a:lnTo>
                    <a:pt x="0" y="849"/>
                  </a:lnTo>
                  <a:lnTo>
                    <a:pt x="555" y="0"/>
                  </a:lnTo>
                  <a:lnTo>
                    <a:pt x="4334" y="3038"/>
                  </a:lnTo>
                  <a:lnTo>
                    <a:pt x="9711" y="7502"/>
                  </a:lnTo>
                  <a:lnTo>
                    <a:pt x="14085" y="12246"/>
                  </a:lnTo>
                  <a:lnTo>
                    <a:pt x="19732" y="1695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" name="Polygon form 68"/>
            <p:cNvSpPr/>
            <p:nvPr/>
          </p:nvSpPr>
          <p:spPr>
            <a:xfrm>
              <a:off x="909051" y="1721043"/>
              <a:ext cx="24298" cy="10497"/>
            </a:xfrm>
            <a:custGeom>
              <a:avLst/>
              <a:gdLst/>
              <a:ahLst/>
              <a:cxnLst/>
              <a:rect l="0" t="0" r="0" b="0"/>
              <a:pathLst>
                <a:path w="24298" h="10497">
                  <a:moveTo>
                    <a:pt x="24298" y="9646"/>
                  </a:moveTo>
                  <a:lnTo>
                    <a:pt x="20520" y="10497"/>
                  </a:lnTo>
                  <a:lnTo>
                    <a:pt x="13552" y="9634"/>
                  </a:lnTo>
                  <a:lnTo>
                    <a:pt x="8449" y="8195"/>
                  </a:lnTo>
                  <a:lnTo>
                    <a:pt x="3599" y="5173"/>
                  </a:lnTo>
                  <a:lnTo>
                    <a:pt x="0" y="4478"/>
                  </a:lnTo>
                  <a:lnTo>
                    <a:pt x="1851" y="1218"/>
                  </a:lnTo>
                  <a:lnTo>
                    <a:pt x="4912" y="0"/>
                  </a:lnTo>
                  <a:lnTo>
                    <a:pt x="11112" y="1921"/>
                  </a:lnTo>
                  <a:lnTo>
                    <a:pt x="20369" y="5755"/>
                  </a:lnTo>
                  <a:lnTo>
                    <a:pt x="24298" y="964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" name="Polygon form 69"/>
            <p:cNvSpPr/>
            <p:nvPr/>
          </p:nvSpPr>
          <p:spPr>
            <a:xfrm>
              <a:off x="1023998" y="1734355"/>
              <a:ext cx="20194" cy="6486"/>
            </a:xfrm>
            <a:custGeom>
              <a:avLst/>
              <a:gdLst/>
              <a:ahLst/>
              <a:cxnLst/>
              <a:rect l="0" t="0" r="0" b="0"/>
              <a:pathLst>
                <a:path w="20194" h="6486">
                  <a:moveTo>
                    <a:pt x="17029" y="1203"/>
                  </a:moveTo>
                  <a:lnTo>
                    <a:pt x="20194" y="4307"/>
                  </a:lnTo>
                  <a:lnTo>
                    <a:pt x="12817" y="5127"/>
                  </a:lnTo>
                  <a:lnTo>
                    <a:pt x="10984" y="6486"/>
                  </a:lnTo>
                  <a:lnTo>
                    <a:pt x="3127" y="4358"/>
                  </a:lnTo>
                  <a:lnTo>
                    <a:pt x="0" y="1486"/>
                  </a:lnTo>
                  <a:lnTo>
                    <a:pt x="1406" y="439"/>
                  </a:lnTo>
                  <a:lnTo>
                    <a:pt x="6761" y="0"/>
                  </a:lnTo>
                  <a:lnTo>
                    <a:pt x="17029" y="120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" name="Polygon form 70"/>
            <p:cNvSpPr/>
            <p:nvPr/>
          </p:nvSpPr>
          <p:spPr>
            <a:xfrm>
              <a:off x="934252" y="1728386"/>
              <a:ext cx="12238" cy="6522"/>
            </a:xfrm>
            <a:custGeom>
              <a:avLst/>
              <a:gdLst/>
              <a:ahLst/>
              <a:cxnLst/>
              <a:rect l="0" t="0" r="0" b="0"/>
              <a:pathLst>
                <a:path w="12238" h="6522">
                  <a:moveTo>
                    <a:pt x="12238" y="3987"/>
                  </a:moveTo>
                  <a:lnTo>
                    <a:pt x="2716" y="6522"/>
                  </a:lnTo>
                  <a:lnTo>
                    <a:pt x="0" y="597"/>
                  </a:lnTo>
                  <a:lnTo>
                    <a:pt x="1065" y="0"/>
                  </a:lnTo>
                  <a:lnTo>
                    <a:pt x="2875" y="170"/>
                  </a:lnTo>
                  <a:lnTo>
                    <a:pt x="10771" y="2210"/>
                  </a:lnTo>
                  <a:lnTo>
                    <a:pt x="12238" y="398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" name="Polygon form 71"/>
            <p:cNvSpPr/>
            <p:nvPr/>
          </p:nvSpPr>
          <p:spPr>
            <a:xfrm>
              <a:off x="783825" y="1850974"/>
              <a:ext cx="9721" cy="4225"/>
            </a:xfrm>
            <a:custGeom>
              <a:avLst/>
              <a:gdLst/>
              <a:ahLst/>
              <a:cxnLst/>
              <a:rect l="0" t="0" r="0" b="0"/>
              <a:pathLst>
                <a:path w="9721" h="4225">
                  <a:moveTo>
                    <a:pt x="9721" y="4057"/>
                  </a:moveTo>
                  <a:lnTo>
                    <a:pt x="3945" y="4225"/>
                  </a:lnTo>
                  <a:lnTo>
                    <a:pt x="0" y="3741"/>
                  </a:lnTo>
                  <a:lnTo>
                    <a:pt x="451" y="1622"/>
                  </a:lnTo>
                  <a:lnTo>
                    <a:pt x="4561" y="0"/>
                  </a:lnTo>
                  <a:lnTo>
                    <a:pt x="7949" y="784"/>
                  </a:lnTo>
                  <a:lnTo>
                    <a:pt x="9440" y="1521"/>
                  </a:lnTo>
                  <a:lnTo>
                    <a:pt x="9295" y="2838"/>
                  </a:lnTo>
                  <a:lnTo>
                    <a:pt x="9721" y="405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" name="Polygon form 72"/>
            <p:cNvSpPr/>
            <p:nvPr/>
          </p:nvSpPr>
          <p:spPr>
            <a:xfrm>
              <a:off x="814849" y="1726672"/>
              <a:ext cx="13367" cy="4398"/>
            </a:xfrm>
            <a:custGeom>
              <a:avLst/>
              <a:gdLst/>
              <a:ahLst/>
              <a:cxnLst/>
              <a:rect l="0" t="0" r="0" b="0"/>
              <a:pathLst>
                <a:path w="13367" h="4398">
                  <a:moveTo>
                    <a:pt x="12990" y="1657"/>
                  </a:moveTo>
                  <a:lnTo>
                    <a:pt x="10588" y="2361"/>
                  </a:lnTo>
                  <a:lnTo>
                    <a:pt x="8936" y="2774"/>
                  </a:lnTo>
                  <a:lnTo>
                    <a:pt x="9068" y="3549"/>
                  </a:lnTo>
                  <a:lnTo>
                    <a:pt x="7061" y="4398"/>
                  </a:lnTo>
                  <a:lnTo>
                    <a:pt x="4233" y="3359"/>
                  </a:lnTo>
                  <a:lnTo>
                    <a:pt x="4638" y="1864"/>
                  </a:lnTo>
                  <a:lnTo>
                    <a:pt x="0" y="1856"/>
                  </a:lnTo>
                  <a:lnTo>
                    <a:pt x="3552" y="887"/>
                  </a:lnTo>
                  <a:lnTo>
                    <a:pt x="6618" y="737"/>
                  </a:lnTo>
                  <a:lnTo>
                    <a:pt x="7725" y="1982"/>
                  </a:lnTo>
                  <a:lnTo>
                    <a:pt x="8282" y="828"/>
                  </a:lnTo>
                  <a:lnTo>
                    <a:pt x="9765" y="0"/>
                  </a:lnTo>
                  <a:lnTo>
                    <a:pt x="13367" y="922"/>
                  </a:lnTo>
                  <a:lnTo>
                    <a:pt x="12990" y="165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" name="Polygon form 73"/>
            <p:cNvSpPr/>
            <p:nvPr/>
          </p:nvSpPr>
          <p:spPr>
            <a:xfrm>
              <a:off x="1043877" y="1735498"/>
              <a:ext cx="11326" cy="2378"/>
            </a:xfrm>
            <a:custGeom>
              <a:avLst/>
              <a:gdLst/>
              <a:ahLst/>
              <a:cxnLst/>
              <a:rect l="0" t="0" r="0" b="0"/>
              <a:pathLst>
                <a:path w="11326" h="2378">
                  <a:moveTo>
                    <a:pt x="10973" y="477"/>
                  </a:moveTo>
                  <a:lnTo>
                    <a:pt x="11326" y="2304"/>
                  </a:lnTo>
                  <a:lnTo>
                    <a:pt x="7687" y="2378"/>
                  </a:lnTo>
                  <a:lnTo>
                    <a:pt x="1603" y="1319"/>
                  </a:lnTo>
                  <a:lnTo>
                    <a:pt x="0" y="0"/>
                  </a:lnTo>
                  <a:lnTo>
                    <a:pt x="4518" y="116"/>
                  </a:lnTo>
                  <a:lnTo>
                    <a:pt x="10973" y="47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" name="Polygon form 74"/>
            <p:cNvSpPr/>
            <p:nvPr/>
          </p:nvSpPr>
          <p:spPr>
            <a:xfrm>
              <a:off x="1043820" y="1743069"/>
              <a:ext cx="8965" cy="2720"/>
            </a:xfrm>
            <a:custGeom>
              <a:avLst/>
              <a:gdLst/>
              <a:ahLst/>
              <a:cxnLst/>
              <a:rect l="0" t="0" r="0" b="0"/>
              <a:pathLst>
                <a:path w="8965" h="2720">
                  <a:moveTo>
                    <a:pt x="8965" y="2176"/>
                  </a:moveTo>
                  <a:lnTo>
                    <a:pt x="5963" y="2619"/>
                  </a:lnTo>
                  <a:lnTo>
                    <a:pt x="1152" y="2720"/>
                  </a:lnTo>
                  <a:lnTo>
                    <a:pt x="480" y="2552"/>
                  </a:lnTo>
                  <a:lnTo>
                    <a:pt x="0" y="702"/>
                  </a:lnTo>
                  <a:lnTo>
                    <a:pt x="1932" y="0"/>
                  </a:lnTo>
                  <a:lnTo>
                    <a:pt x="7109" y="1154"/>
                  </a:lnTo>
                  <a:lnTo>
                    <a:pt x="8965" y="217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" name="Polygon form 75"/>
            <p:cNvSpPr/>
            <p:nvPr/>
          </p:nvSpPr>
          <p:spPr>
            <a:xfrm>
              <a:off x="305920" y="1740068"/>
              <a:ext cx="7430" cy="2833"/>
            </a:xfrm>
            <a:custGeom>
              <a:avLst/>
              <a:gdLst/>
              <a:ahLst/>
              <a:cxnLst/>
              <a:rect l="0" t="0" r="0" b="0"/>
              <a:pathLst>
                <a:path w="7430" h="2833">
                  <a:moveTo>
                    <a:pt x="2767" y="2833"/>
                  </a:moveTo>
                  <a:lnTo>
                    <a:pt x="0" y="2571"/>
                  </a:lnTo>
                  <a:lnTo>
                    <a:pt x="4868" y="104"/>
                  </a:lnTo>
                  <a:lnTo>
                    <a:pt x="5393" y="0"/>
                  </a:lnTo>
                  <a:lnTo>
                    <a:pt x="6878" y="311"/>
                  </a:lnTo>
                  <a:lnTo>
                    <a:pt x="7430" y="1867"/>
                  </a:lnTo>
                  <a:lnTo>
                    <a:pt x="6311" y="2334"/>
                  </a:lnTo>
                  <a:lnTo>
                    <a:pt x="2767" y="283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" name="Polygon form 76"/>
            <p:cNvSpPr/>
            <p:nvPr/>
          </p:nvSpPr>
          <p:spPr>
            <a:xfrm>
              <a:off x="1133015" y="1740173"/>
              <a:ext cx="4868" cy="3059"/>
            </a:xfrm>
            <a:custGeom>
              <a:avLst/>
              <a:gdLst/>
              <a:ahLst/>
              <a:cxnLst/>
              <a:rect l="0" t="0" r="0" b="0"/>
              <a:pathLst>
                <a:path w="4868" h="3059">
                  <a:moveTo>
                    <a:pt x="4868" y="2467"/>
                  </a:moveTo>
                  <a:lnTo>
                    <a:pt x="3268" y="3059"/>
                  </a:lnTo>
                  <a:lnTo>
                    <a:pt x="700" y="1968"/>
                  </a:lnTo>
                  <a:lnTo>
                    <a:pt x="0" y="0"/>
                  </a:lnTo>
                  <a:lnTo>
                    <a:pt x="4868" y="246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" name="Polygon form 77"/>
            <p:cNvSpPr/>
            <p:nvPr/>
          </p:nvSpPr>
          <p:spPr>
            <a:xfrm>
              <a:off x="835610" y="2121340"/>
              <a:ext cx="7056" cy="8588"/>
            </a:xfrm>
            <a:custGeom>
              <a:avLst/>
              <a:gdLst/>
              <a:ahLst/>
              <a:cxnLst/>
              <a:rect l="0" t="0" r="0" b="0"/>
              <a:pathLst>
                <a:path w="7056" h="8588">
                  <a:moveTo>
                    <a:pt x="5512" y="0"/>
                  </a:moveTo>
                  <a:lnTo>
                    <a:pt x="7056" y="2720"/>
                  </a:lnTo>
                  <a:lnTo>
                    <a:pt x="6812" y="5555"/>
                  </a:lnTo>
                  <a:lnTo>
                    <a:pt x="5677" y="6164"/>
                  </a:lnTo>
                  <a:lnTo>
                    <a:pt x="3597" y="5846"/>
                  </a:lnTo>
                  <a:lnTo>
                    <a:pt x="2376" y="8588"/>
                  </a:lnTo>
                  <a:lnTo>
                    <a:pt x="0" y="8206"/>
                  </a:lnTo>
                  <a:lnTo>
                    <a:pt x="383" y="5572"/>
                  </a:lnTo>
                  <a:lnTo>
                    <a:pt x="923" y="5201"/>
                  </a:lnTo>
                  <a:lnTo>
                    <a:pt x="1085" y="2335"/>
                  </a:lnTo>
                  <a:lnTo>
                    <a:pt x="2218" y="994"/>
                  </a:lnTo>
                  <a:lnTo>
                    <a:pt x="3164" y="1486"/>
                  </a:lnTo>
                  <a:lnTo>
                    <a:pt x="5512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" name="Polygon form 78"/>
            <p:cNvSpPr/>
            <p:nvPr/>
          </p:nvSpPr>
          <p:spPr>
            <a:xfrm>
              <a:off x="656872" y="1983341"/>
              <a:ext cx="32703" cy="31766"/>
            </a:xfrm>
            <a:custGeom>
              <a:avLst/>
              <a:gdLst/>
              <a:ahLst/>
              <a:cxnLst/>
              <a:rect l="0" t="0" r="0" b="0"/>
              <a:pathLst>
                <a:path w="32703" h="31766">
                  <a:moveTo>
                    <a:pt x="32156" y="2567"/>
                  </a:moveTo>
                  <a:lnTo>
                    <a:pt x="32135" y="0"/>
                  </a:lnTo>
                  <a:lnTo>
                    <a:pt x="32703" y="2"/>
                  </a:lnTo>
                  <a:lnTo>
                    <a:pt x="32697" y="323"/>
                  </a:lnTo>
                  <a:lnTo>
                    <a:pt x="32602" y="1251"/>
                  </a:lnTo>
                  <a:lnTo>
                    <a:pt x="32415" y="8509"/>
                  </a:lnTo>
                  <a:lnTo>
                    <a:pt x="20102" y="8208"/>
                  </a:lnTo>
                  <a:lnTo>
                    <a:pt x="19847" y="20474"/>
                  </a:lnTo>
                  <a:lnTo>
                    <a:pt x="16287" y="20888"/>
                  </a:lnTo>
                  <a:lnTo>
                    <a:pt x="15284" y="23347"/>
                  </a:lnTo>
                  <a:lnTo>
                    <a:pt x="15799" y="30274"/>
                  </a:lnTo>
                  <a:lnTo>
                    <a:pt x="891" y="30171"/>
                  </a:lnTo>
                  <a:lnTo>
                    <a:pt x="0" y="31766"/>
                  </a:lnTo>
                  <a:lnTo>
                    <a:pt x="240" y="29740"/>
                  </a:lnTo>
                  <a:lnTo>
                    <a:pt x="306" y="29748"/>
                  </a:lnTo>
                  <a:lnTo>
                    <a:pt x="8890" y="29410"/>
                  </a:lnTo>
                  <a:lnTo>
                    <a:pt x="9404" y="27684"/>
                  </a:lnTo>
                  <a:lnTo>
                    <a:pt x="11031" y="25537"/>
                  </a:lnTo>
                  <a:lnTo>
                    <a:pt x="12504" y="18922"/>
                  </a:lnTo>
                  <a:lnTo>
                    <a:pt x="17923" y="13774"/>
                  </a:lnTo>
                  <a:lnTo>
                    <a:pt x="19887" y="7739"/>
                  </a:lnTo>
                  <a:lnTo>
                    <a:pt x="21071" y="7394"/>
                  </a:lnTo>
                  <a:lnTo>
                    <a:pt x="22411" y="3664"/>
                  </a:lnTo>
                  <a:lnTo>
                    <a:pt x="25573" y="3164"/>
                  </a:lnTo>
                  <a:lnTo>
                    <a:pt x="26908" y="3792"/>
                  </a:lnTo>
                  <a:lnTo>
                    <a:pt x="28607" y="3799"/>
                  </a:lnTo>
                  <a:lnTo>
                    <a:pt x="29841" y="2713"/>
                  </a:lnTo>
                  <a:lnTo>
                    <a:pt x="32156" y="2567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" name="Polygon form 79"/>
            <p:cNvSpPr/>
            <p:nvPr/>
          </p:nvSpPr>
          <p:spPr>
            <a:xfrm>
              <a:off x="850830" y="1960440"/>
              <a:ext cx="82439" cy="76225"/>
            </a:xfrm>
            <a:custGeom>
              <a:avLst/>
              <a:gdLst/>
              <a:ahLst/>
              <a:cxnLst/>
              <a:rect l="0" t="0" r="0" b="0"/>
              <a:pathLst>
                <a:path w="82439" h="76225">
                  <a:moveTo>
                    <a:pt x="35902" y="76225"/>
                  </a:moveTo>
                  <a:lnTo>
                    <a:pt x="35252" y="74164"/>
                  </a:lnTo>
                  <a:lnTo>
                    <a:pt x="33983" y="72719"/>
                  </a:lnTo>
                  <a:lnTo>
                    <a:pt x="33541" y="70792"/>
                  </a:lnTo>
                  <a:lnTo>
                    <a:pt x="31425" y="69081"/>
                  </a:lnTo>
                  <a:lnTo>
                    <a:pt x="29063" y="65048"/>
                  </a:lnTo>
                  <a:lnTo>
                    <a:pt x="27664" y="61120"/>
                  </a:lnTo>
                  <a:lnTo>
                    <a:pt x="24744" y="57826"/>
                  </a:lnTo>
                  <a:lnTo>
                    <a:pt x="22977" y="57054"/>
                  </a:lnTo>
                  <a:lnTo>
                    <a:pt x="20061" y="52481"/>
                  </a:lnTo>
                  <a:lnTo>
                    <a:pt x="19326" y="49129"/>
                  </a:lnTo>
                  <a:lnTo>
                    <a:pt x="19228" y="46263"/>
                  </a:lnTo>
                  <a:lnTo>
                    <a:pt x="16557" y="40939"/>
                  </a:lnTo>
                  <a:lnTo>
                    <a:pt x="14608" y="39080"/>
                  </a:lnTo>
                  <a:lnTo>
                    <a:pt x="12476" y="38111"/>
                  </a:lnTo>
                  <a:lnTo>
                    <a:pt x="10973" y="35364"/>
                  </a:lnTo>
                  <a:lnTo>
                    <a:pt x="11072" y="34270"/>
                  </a:lnTo>
                  <a:lnTo>
                    <a:pt x="9783" y="31784"/>
                  </a:lnTo>
                  <a:lnTo>
                    <a:pt x="8581" y="30723"/>
                  </a:lnTo>
                  <a:lnTo>
                    <a:pt x="6759" y="27156"/>
                  </a:lnTo>
                  <a:lnTo>
                    <a:pt x="4089" y="23302"/>
                  </a:lnTo>
                  <a:lnTo>
                    <a:pt x="1849" y="20020"/>
                  </a:lnTo>
                  <a:lnTo>
                    <a:pt x="0" y="20072"/>
                  </a:lnTo>
                  <a:lnTo>
                    <a:pt x="303" y="17418"/>
                  </a:lnTo>
                  <a:lnTo>
                    <a:pt x="289" y="15728"/>
                  </a:lnTo>
                  <a:lnTo>
                    <a:pt x="541" y="13798"/>
                  </a:lnTo>
                  <a:lnTo>
                    <a:pt x="4743" y="14498"/>
                  </a:lnTo>
                  <a:lnTo>
                    <a:pt x="6174" y="12988"/>
                  </a:lnTo>
                  <a:lnTo>
                    <a:pt x="6858" y="11237"/>
                  </a:lnTo>
                  <a:lnTo>
                    <a:pt x="9594" y="10521"/>
                  </a:lnTo>
                  <a:lnTo>
                    <a:pt x="10006" y="8895"/>
                  </a:lnTo>
                  <a:lnTo>
                    <a:pt x="11124" y="8054"/>
                  </a:lnTo>
                  <a:lnTo>
                    <a:pt x="6869" y="3298"/>
                  </a:lnTo>
                  <a:lnTo>
                    <a:pt x="13885" y="741"/>
                  </a:lnTo>
                  <a:lnTo>
                    <a:pt x="14484" y="0"/>
                  </a:lnTo>
                  <a:lnTo>
                    <a:pt x="19062" y="1220"/>
                  </a:lnTo>
                  <a:lnTo>
                    <a:pt x="24984" y="4490"/>
                  </a:lnTo>
                  <a:lnTo>
                    <a:pt x="36713" y="13998"/>
                  </a:lnTo>
                  <a:lnTo>
                    <a:pt x="43640" y="14240"/>
                  </a:lnTo>
                  <a:lnTo>
                    <a:pt x="47002" y="14637"/>
                  </a:lnTo>
                  <a:lnTo>
                    <a:pt x="48259" y="16925"/>
                  </a:lnTo>
                  <a:lnTo>
                    <a:pt x="50860" y="16742"/>
                  </a:lnTo>
                  <a:lnTo>
                    <a:pt x="52918" y="20891"/>
                  </a:lnTo>
                  <a:lnTo>
                    <a:pt x="54906" y="21960"/>
                  </a:lnTo>
                  <a:lnTo>
                    <a:pt x="55786" y="23650"/>
                  </a:lnTo>
                  <a:lnTo>
                    <a:pt x="58615" y="25635"/>
                  </a:lnTo>
                  <a:lnTo>
                    <a:pt x="59122" y="27633"/>
                  </a:lnTo>
                  <a:lnTo>
                    <a:pt x="58973" y="29257"/>
                  </a:lnTo>
                  <a:lnTo>
                    <a:pt x="59669" y="30878"/>
                  </a:lnTo>
                  <a:lnTo>
                    <a:pt x="60930" y="32217"/>
                  </a:lnTo>
                  <a:lnTo>
                    <a:pt x="61643" y="33799"/>
                  </a:lnTo>
                  <a:lnTo>
                    <a:pt x="62363" y="34978"/>
                  </a:lnTo>
                  <a:lnTo>
                    <a:pt x="63627" y="35919"/>
                  </a:lnTo>
                  <a:lnTo>
                    <a:pt x="64623" y="35553"/>
                  </a:lnTo>
                  <a:lnTo>
                    <a:pt x="65582" y="37394"/>
                  </a:lnTo>
                  <a:lnTo>
                    <a:pt x="65873" y="38515"/>
                  </a:lnTo>
                  <a:lnTo>
                    <a:pt x="67948" y="43412"/>
                  </a:lnTo>
                  <a:lnTo>
                    <a:pt x="79628" y="45643"/>
                  </a:lnTo>
                  <a:lnTo>
                    <a:pt x="80255" y="44597"/>
                  </a:lnTo>
                  <a:lnTo>
                    <a:pt x="82439" y="48014"/>
                  </a:lnTo>
                  <a:lnTo>
                    <a:pt x="81090" y="57811"/>
                  </a:lnTo>
                  <a:lnTo>
                    <a:pt x="70166" y="62875"/>
                  </a:lnTo>
                  <a:lnTo>
                    <a:pt x="59318" y="64908"/>
                  </a:lnTo>
                  <a:lnTo>
                    <a:pt x="55946" y="67145"/>
                  </a:lnTo>
                  <a:lnTo>
                    <a:pt x="53642" y="72280"/>
                  </a:lnTo>
                  <a:lnTo>
                    <a:pt x="51916" y="73112"/>
                  </a:lnTo>
                  <a:lnTo>
                    <a:pt x="50820" y="71507"/>
                  </a:lnTo>
                  <a:lnTo>
                    <a:pt x="49368" y="71768"/>
                  </a:lnTo>
                  <a:lnTo>
                    <a:pt x="45614" y="71331"/>
                  </a:lnTo>
                  <a:lnTo>
                    <a:pt x="44871" y="70855"/>
                  </a:lnTo>
                  <a:lnTo>
                    <a:pt x="40447" y="71021"/>
                  </a:lnTo>
                  <a:lnTo>
                    <a:pt x="39440" y="71472"/>
                  </a:lnTo>
                  <a:lnTo>
                    <a:pt x="37764" y="70231"/>
                  </a:lnTo>
                  <a:lnTo>
                    <a:pt x="36930" y="72624"/>
                  </a:lnTo>
                  <a:lnTo>
                    <a:pt x="37479" y="74661"/>
                  </a:lnTo>
                  <a:lnTo>
                    <a:pt x="35902" y="7622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" name="Polygon form 80"/>
            <p:cNvSpPr/>
            <p:nvPr/>
          </p:nvSpPr>
          <p:spPr>
            <a:xfrm>
              <a:off x="807033" y="2009613"/>
              <a:ext cx="62330" cy="64823"/>
            </a:xfrm>
            <a:custGeom>
              <a:avLst/>
              <a:gdLst/>
              <a:ahLst/>
              <a:cxnLst/>
              <a:rect l="0" t="0" r="0" b="0"/>
              <a:pathLst>
                <a:path w="62330" h="64823">
                  <a:moveTo>
                    <a:pt x="47242" y="60594"/>
                  </a:moveTo>
                  <a:lnTo>
                    <a:pt x="46699" y="60501"/>
                  </a:lnTo>
                  <a:lnTo>
                    <a:pt x="46685" y="58099"/>
                  </a:lnTo>
                  <a:lnTo>
                    <a:pt x="46159" y="56445"/>
                  </a:lnTo>
                  <a:lnTo>
                    <a:pt x="44086" y="54552"/>
                  </a:lnTo>
                  <a:lnTo>
                    <a:pt x="43488" y="51078"/>
                  </a:lnTo>
                  <a:lnTo>
                    <a:pt x="43812" y="47515"/>
                  </a:lnTo>
                  <a:lnTo>
                    <a:pt x="41999" y="47195"/>
                  </a:lnTo>
                  <a:lnTo>
                    <a:pt x="41776" y="48273"/>
                  </a:lnTo>
                  <a:lnTo>
                    <a:pt x="39452" y="48535"/>
                  </a:lnTo>
                  <a:lnTo>
                    <a:pt x="40441" y="49937"/>
                  </a:lnTo>
                  <a:lnTo>
                    <a:pt x="40884" y="52831"/>
                  </a:lnTo>
                  <a:lnTo>
                    <a:pt x="38841" y="55491"/>
                  </a:lnTo>
                  <a:lnTo>
                    <a:pt x="37017" y="58976"/>
                  </a:lnTo>
                  <a:lnTo>
                    <a:pt x="35026" y="59482"/>
                  </a:lnTo>
                  <a:lnTo>
                    <a:pt x="31662" y="56686"/>
                  </a:lnTo>
                  <a:lnTo>
                    <a:pt x="30222" y="57685"/>
                  </a:lnTo>
                  <a:lnTo>
                    <a:pt x="29864" y="59093"/>
                  </a:lnTo>
                  <a:lnTo>
                    <a:pt x="27883" y="60011"/>
                  </a:lnTo>
                  <a:lnTo>
                    <a:pt x="27778" y="61003"/>
                  </a:lnTo>
                  <a:lnTo>
                    <a:pt x="23897" y="61020"/>
                  </a:lnTo>
                  <a:lnTo>
                    <a:pt x="23335" y="60030"/>
                  </a:lnTo>
                  <a:lnTo>
                    <a:pt x="20521" y="59877"/>
                  </a:lnTo>
                  <a:lnTo>
                    <a:pt x="19137" y="60709"/>
                  </a:lnTo>
                  <a:lnTo>
                    <a:pt x="18056" y="60300"/>
                  </a:lnTo>
                  <a:lnTo>
                    <a:pt x="15976" y="57500"/>
                  </a:lnTo>
                  <a:lnTo>
                    <a:pt x="15272" y="56182"/>
                  </a:lnTo>
                  <a:lnTo>
                    <a:pt x="12483" y="56854"/>
                  </a:lnTo>
                  <a:lnTo>
                    <a:pt x="11470" y="59087"/>
                  </a:lnTo>
                  <a:lnTo>
                    <a:pt x="10567" y="63383"/>
                  </a:lnTo>
                  <a:lnTo>
                    <a:pt x="9248" y="64295"/>
                  </a:lnTo>
                  <a:lnTo>
                    <a:pt x="8061" y="64823"/>
                  </a:lnTo>
                  <a:lnTo>
                    <a:pt x="7740" y="64600"/>
                  </a:lnTo>
                  <a:lnTo>
                    <a:pt x="6358" y="63220"/>
                  </a:lnTo>
                  <a:lnTo>
                    <a:pt x="6075" y="61727"/>
                  </a:lnTo>
                  <a:lnTo>
                    <a:pt x="6663" y="59725"/>
                  </a:lnTo>
                  <a:lnTo>
                    <a:pt x="6605" y="57764"/>
                  </a:lnTo>
                  <a:lnTo>
                    <a:pt x="4285" y="54767"/>
                  </a:lnTo>
                  <a:lnTo>
                    <a:pt x="3791" y="52713"/>
                  </a:lnTo>
                  <a:lnTo>
                    <a:pt x="3808" y="51549"/>
                  </a:lnTo>
                  <a:lnTo>
                    <a:pt x="2341" y="50138"/>
                  </a:lnTo>
                  <a:lnTo>
                    <a:pt x="2221" y="47347"/>
                  </a:lnTo>
                  <a:lnTo>
                    <a:pt x="1355" y="45497"/>
                  </a:lnTo>
                  <a:lnTo>
                    <a:pt x="0" y="45781"/>
                  </a:lnTo>
                  <a:lnTo>
                    <a:pt x="340" y="44015"/>
                  </a:lnTo>
                  <a:lnTo>
                    <a:pt x="1284" y="42008"/>
                  </a:lnTo>
                  <a:lnTo>
                    <a:pt x="784" y="40020"/>
                  </a:lnTo>
                  <a:lnTo>
                    <a:pt x="2009" y="38540"/>
                  </a:lnTo>
                  <a:lnTo>
                    <a:pt x="1166" y="37422"/>
                  </a:lnTo>
                  <a:lnTo>
                    <a:pt x="2088" y="34450"/>
                  </a:lnTo>
                  <a:lnTo>
                    <a:pt x="3725" y="30902"/>
                  </a:lnTo>
                  <a:lnTo>
                    <a:pt x="7065" y="31219"/>
                  </a:lnTo>
                  <a:lnTo>
                    <a:pt x="6050" y="12142"/>
                  </a:lnTo>
                  <a:lnTo>
                    <a:pt x="5999" y="10126"/>
                  </a:lnTo>
                  <a:lnTo>
                    <a:pt x="10391" y="10078"/>
                  </a:lnTo>
                  <a:lnTo>
                    <a:pt x="9869" y="479"/>
                  </a:lnTo>
                  <a:lnTo>
                    <a:pt x="25137" y="338"/>
                  </a:lnTo>
                  <a:lnTo>
                    <a:pt x="39871" y="181"/>
                  </a:lnTo>
                  <a:lnTo>
                    <a:pt x="54928" y="0"/>
                  </a:lnTo>
                  <a:lnTo>
                    <a:pt x="56546" y="4721"/>
                  </a:lnTo>
                  <a:lnTo>
                    <a:pt x="55782" y="5607"/>
                  </a:lnTo>
                  <a:lnTo>
                    <a:pt x="56725" y="10570"/>
                  </a:lnTo>
                  <a:lnTo>
                    <a:pt x="58557" y="16319"/>
                  </a:lnTo>
                  <a:lnTo>
                    <a:pt x="60103" y="17492"/>
                  </a:lnTo>
                  <a:lnTo>
                    <a:pt x="62330" y="19254"/>
                  </a:lnTo>
                  <a:lnTo>
                    <a:pt x="60580" y="22033"/>
                  </a:lnTo>
                  <a:lnTo>
                    <a:pt x="57803" y="22856"/>
                  </a:lnTo>
                  <a:lnTo>
                    <a:pt x="56688" y="24348"/>
                  </a:lnTo>
                  <a:lnTo>
                    <a:pt x="56512" y="27562"/>
                  </a:lnTo>
                  <a:lnTo>
                    <a:pt x="55266" y="34671"/>
                  </a:lnTo>
                  <a:lnTo>
                    <a:pt x="55782" y="36601"/>
                  </a:lnTo>
                  <a:lnTo>
                    <a:pt x="55383" y="40753"/>
                  </a:lnTo>
                  <a:lnTo>
                    <a:pt x="54037" y="45520"/>
                  </a:lnTo>
                  <a:lnTo>
                    <a:pt x="51804" y="47928"/>
                  </a:lnTo>
                  <a:lnTo>
                    <a:pt x="50293" y="51626"/>
                  </a:lnTo>
                  <a:lnTo>
                    <a:pt x="49981" y="53601"/>
                  </a:lnTo>
                  <a:lnTo>
                    <a:pt x="48189" y="54963"/>
                  </a:lnTo>
                  <a:lnTo>
                    <a:pt x="47216" y="60019"/>
                  </a:lnTo>
                  <a:lnTo>
                    <a:pt x="47242" y="6059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" name="Polygon form 81"/>
            <p:cNvSpPr/>
            <p:nvPr/>
          </p:nvSpPr>
          <p:spPr>
            <a:xfrm>
              <a:off x="700619" y="2043468"/>
              <a:ext cx="29731" cy="26364"/>
            </a:xfrm>
            <a:custGeom>
              <a:avLst/>
              <a:gdLst/>
              <a:ahLst/>
              <a:cxnLst/>
              <a:rect l="0" t="0" r="0" b="0"/>
              <a:pathLst>
                <a:path w="29731" h="26364">
                  <a:moveTo>
                    <a:pt x="10264" y="26216"/>
                  </a:moveTo>
                  <a:lnTo>
                    <a:pt x="7601" y="24980"/>
                  </a:lnTo>
                  <a:lnTo>
                    <a:pt x="5775" y="25161"/>
                  </a:lnTo>
                  <a:lnTo>
                    <a:pt x="4407" y="26364"/>
                  </a:lnTo>
                  <a:lnTo>
                    <a:pt x="2660" y="25352"/>
                  </a:lnTo>
                  <a:lnTo>
                    <a:pt x="1987" y="23767"/>
                  </a:lnTo>
                  <a:lnTo>
                    <a:pt x="241" y="22721"/>
                  </a:lnTo>
                  <a:lnTo>
                    <a:pt x="0" y="19940"/>
                  </a:lnTo>
                  <a:lnTo>
                    <a:pt x="1073" y="17910"/>
                  </a:lnTo>
                  <a:lnTo>
                    <a:pt x="993" y="16287"/>
                  </a:lnTo>
                  <a:lnTo>
                    <a:pt x="4100" y="12320"/>
                  </a:lnTo>
                  <a:lnTo>
                    <a:pt x="4688" y="9035"/>
                  </a:lnTo>
                  <a:lnTo>
                    <a:pt x="5757" y="7867"/>
                  </a:lnTo>
                  <a:lnTo>
                    <a:pt x="7627" y="8514"/>
                  </a:lnTo>
                  <a:lnTo>
                    <a:pt x="9256" y="7540"/>
                  </a:lnTo>
                  <a:lnTo>
                    <a:pt x="9788" y="6310"/>
                  </a:lnTo>
                  <a:lnTo>
                    <a:pt x="12800" y="4164"/>
                  </a:lnTo>
                  <a:lnTo>
                    <a:pt x="13543" y="2667"/>
                  </a:lnTo>
                  <a:lnTo>
                    <a:pt x="17161" y="681"/>
                  </a:lnTo>
                  <a:lnTo>
                    <a:pt x="19289" y="0"/>
                  </a:lnTo>
                  <a:lnTo>
                    <a:pt x="20253" y="919"/>
                  </a:lnTo>
                  <a:lnTo>
                    <a:pt x="22731" y="897"/>
                  </a:lnTo>
                  <a:lnTo>
                    <a:pt x="22426" y="3219"/>
                  </a:lnTo>
                  <a:lnTo>
                    <a:pt x="22947" y="5400"/>
                  </a:lnTo>
                  <a:lnTo>
                    <a:pt x="25132" y="8528"/>
                  </a:lnTo>
                  <a:lnTo>
                    <a:pt x="25255" y="10846"/>
                  </a:lnTo>
                  <a:lnTo>
                    <a:pt x="29731" y="11931"/>
                  </a:lnTo>
                  <a:lnTo>
                    <a:pt x="29652" y="15211"/>
                  </a:lnTo>
                  <a:lnTo>
                    <a:pt x="28807" y="16644"/>
                  </a:lnTo>
                  <a:lnTo>
                    <a:pt x="26908" y="17092"/>
                  </a:lnTo>
                  <a:lnTo>
                    <a:pt x="26119" y="19186"/>
                  </a:lnTo>
                  <a:lnTo>
                    <a:pt x="24782" y="19728"/>
                  </a:lnTo>
                  <a:lnTo>
                    <a:pt x="21375" y="19627"/>
                  </a:lnTo>
                  <a:lnTo>
                    <a:pt x="19576" y="19245"/>
                  </a:lnTo>
                  <a:lnTo>
                    <a:pt x="18320" y="20018"/>
                  </a:lnTo>
                  <a:lnTo>
                    <a:pt x="16601" y="19668"/>
                  </a:lnTo>
                  <a:lnTo>
                    <a:pt x="9843" y="19892"/>
                  </a:lnTo>
                  <a:lnTo>
                    <a:pt x="9743" y="22610"/>
                  </a:lnTo>
                  <a:lnTo>
                    <a:pt x="10264" y="2621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" name="Polygon form 82"/>
            <p:cNvSpPr/>
            <p:nvPr/>
          </p:nvSpPr>
          <p:spPr>
            <a:xfrm>
              <a:off x="815094" y="2056808"/>
              <a:ext cx="44898" cy="42154"/>
            </a:xfrm>
            <a:custGeom>
              <a:avLst/>
              <a:gdLst/>
              <a:ahLst/>
              <a:cxnLst/>
              <a:rect l="0" t="0" r="0" b="0"/>
              <a:pathLst>
                <a:path w="44898" h="42154">
                  <a:moveTo>
                    <a:pt x="39180" y="13399"/>
                  </a:moveTo>
                  <a:lnTo>
                    <a:pt x="39344" y="17160"/>
                  </a:lnTo>
                  <a:lnTo>
                    <a:pt x="38805" y="18637"/>
                  </a:lnTo>
                  <a:lnTo>
                    <a:pt x="36737" y="18764"/>
                  </a:lnTo>
                  <a:lnTo>
                    <a:pt x="35483" y="21517"/>
                  </a:lnTo>
                  <a:lnTo>
                    <a:pt x="37890" y="21853"/>
                  </a:lnTo>
                  <a:lnTo>
                    <a:pt x="39930" y="24196"/>
                  </a:lnTo>
                  <a:lnTo>
                    <a:pt x="40662" y="26123"/>
                  </a:lnTo>
                  <a:lnTo>
                    <a:pt x="42473" y="27236"/>
                  </a:lnTo>
                  <a:lnTo>
                    <a:pt x="44898" y="32481"/>
                  </a:lnTo>
                  <a:lnTo>
                    <a:pt x="42304" y="35669"/>
                  </a:lnTo>
                  <a:lnTo>
                    <a:pt x="39942" y="38557"/>
                  </a:lnTo>
                  <a:lnTo>
                    <a:pt x="37565" y="40781"/>
                  </a:lnTo>
                  <a:lnTo>
                    <a:pt x="34809" y="40775"/>
                  </a:lnTo>
                  <a:lnTo>
                    <a:pt x="31671" y="41910"/>
                  </a:lnTo>
                  <a:lnTo>
                    <a:pt x="29168" y="40836"/>
                  </a:lnTo>
                  <a:lnTo>
                    <a:pt x="27570" y="42154"/>
                  </a:lnTo>
                  <a:lnTo>
                    <a:pt x="24085" y="38958"/>
                  </a:lnTo>
                  <a:lnTo>
                    <a:pt x="23128" y="36903"/>
                  </a:lnTo>
                  <a:lnTo>
                    <a:pt x="20961" y="37926"/>
                  </a:lnTo>
                  <a:lnTo>
                    <a:pt x="19147" y="37613"/>
                  </a:lnTo>
                  <a:lnTo>
                    <a:pt x="18109" y="38424"/>
                  </a:lnTo>
                  <a:lnTo>
                    <a:pt x="16344" y="37843"/>
                  </a:lnTo>
                  <a:lnTo>
                    <a:pt x="13920" y="33875"/>
                  </a:lnTo>
                  <a:lnTo>
                    <a:pt x="13267" y="32351"/>
                  </a:lnTo>
                  <a:lnTo>
                    <a:pt x="10314" y="30453"/>
                  </a:lnTo>
                  <a:lnTo>
                    <a:pt x="9278" y="27570"/>
                  </a:lnTo>
                  <a:lnTo>
                    <a:pt x="7612" y="25493"/>
                  </a:lnTo>
                  <a:lnTo>
                    <a:pt x="4938" y="22996"/>
                  </a:lnTo>
                  <a:lnTo>
                    <a:pt x="4871" y="21433"/>
                  </a:lnTo>
                  <a:lnTo>
                    <a:pt x="2694" y="19497"/>
                  </a:lnTo>
                  <a:lnTo>
                    <a:pt x="0" y="17628"/>
                  </a:lnTo>
                  <a:lnTo>
                    <a:pt x="1187" y="17100"/>
                  </a:lnTo>
                  <a:lnTo>
                    <a:pt x="2506" y="16187"/>
                  </a:lnTo>
                  <a:lnTo>
                    <a:pt x="3408" y="11892"/>
                  </a:lnTo>
                  <a:lnTo>
                    <a:pt x="4421" y="9659"/>
                  </a:lnTo>
                  <a:lnTo>
                    <a:pt x="7210" y="8987"/>
                  </a:lnTo>
                  <a:lnTo>
                    <a:pt x="7915" y="10305"/>
                  </a:lnTo>
                  <a:lnTo>
                    <a:pt x="9995" y="13105"/>
                  </a:lnTo>
                  <a:lnTo>
                    <a:pt x="11076" y="13513"/>
                  </a:lnTo>
                  <a:lnTo>
                    <a:pt x="12459" y="12682"/>
                  </a:lnTo>
                  <a:lnTo>
                    <a:pt x="15273" y="12835"/>
                  </a:lnTo>
                  <a:lnTo>
                    <a:pt x="15835" y="13825"/>
                  </a:lnTo>
                  <a:lnTo>
                    <a:pt x="19716" y="13808"/>
                  </a:lnTo>
                  <a:lnTo>
                    <a:pt x="19822" y="12816"/>
                  </a:lnTo>
                  <a:lnTo>
                    <a:pt x="21802" y="11898"/>
                  </a:lnTo>
                  <a:lnTo>
                    <a:pt x="22161" y="10490"/>
                  </a:lnTo>
                  <a:lnTo>
                    <a:pt x="23601" y="9491"/>
                  </a:lnTo>
                  <a:lnTo>
                    <a:pt x="26964" y="12287"/>
                  </a:lnTo>
                  <a:lnTo>
                    <a:pt x="28955" y="11781"/>
                  </a:lnTo>
                  <a:lnTo>
                    <a:pt x="30780" y="8296"/>
                  </a:lnTo>
                  <a:lnTo>
                    <a:pt x="32822" y="5636"/>
                  </a:lnTo>
                  <a:lnTo>
                    <a:pt x="32380" y="2742"/>
                  </a:lnTo>
                  <a:lnTo>
                    <a:pt x="31391" y="1340"/>
                  </a:lnTo>
                  <a:lnTo>
                    <a:pt x="33714" y="1078"/>
                  </a:lnTo>
                  <a:lnTo>
                    <a:pt x="33937" y="0"/>
                  </a:lnTo>
                  <a:lnTo>
                    <a:pt x="35750" y="320"/>
                  </a:lnTo>
                  <a:lnTo>
                    <a:pt x="35426" y="3882"/>
                  </a:lnTo>
                  <a:lnTo>
                    <a:pt x="36025" y="7357"/>
                  </a:lnTo>
                  <a:lnTo>
                    <a:pt x="38098" y="9250"/>
                  </a:lnTo>
                  <a:lnTo>
                    <a:pt x="38624" y="10904"/>
                  </a:lnTo>
                  <a:lnTo>
                    <a:pt x="38638" y="13306"/>
                  </a:lnTo>
                  <a:lnTo>
                    <a:pt x="39180" y="1339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" name="Polygon form 83"/>
            <p:cNvSpPr/>
            <p:nvPr/>
          </p:nvSpPr>
          <p:spPr>
            <a:xfrm>
              <a:off x="653755" y="2036264"/>
              <a:ext cx="23652" cy="20481"/>
            </a:xfrm>
            <a:custGeom>
              <a:avLst/>
              <a:gdLst/>
              <a:ahLst/>
              <a:cxnLst/>
              <a:rect l="0" t="0" r="0" b="0"/>
              <a:pathLst>
                <a:path w="23652" h="20481">
                  <a:moveTo>
                    <a:pt x="3391" y="14376"/>
                  </a:moveTo>
                  <a:lnTo>
                    <a:pt x="1885" y="10635"/>
                  </a:lnTo>
                  <a:lnTo>
                    <a:pt x="0" y="8919"/>
                  </a:lnTo>
                  <a:lnTo>
                    <a:pt x="1724" y="8014"/>
                  </a:lnTo>
                  <a:lnTo>
                    <a:pt x="3685" y="4653"/>
                  </a:lnTo>
                  <a:lnTo>
                    <a:pt x="4668" y="2193"/>
                  </a:lnTo>
                  <a:lnTo>
                    <a:pt x="6030" y="661"/>
                  </a:lnTo>
                  <a:lnTo>
                    <a:pt x="7934" y="1082"/>
                  </a:lnTo>
                  <a:lnTo>
                    <a:pt x="9841" y="44"/>
                  </a:lnTo>
                  <a:lnTo>
                    <a:pt x="11993" y="0"/>
                  </a:lnTo>
                  <a:lnTo>
                    <a:pt x="13800" y="1416"/>
                  </a:lnTo>
                  <a:lnTo>
                    <a:pt x="16330" y="2696"/>
                  </a:lnTo>
                  <a:lnTo>
                    <a:pt x="18591" y="6231"/>
                  </a:lnTo>
                  <a:lnTo>
                    <a:pt x="21078" y="9531"/>
                  </a:lnTo>
                  <a:lnTo>
                    <a:pt x="21202" y="12514"/>
                  </a:lnTo>
                  <a:lnTo>
                    <a:pt x="21920" y="15261"/>
                  </a:lnTo>
                  <a:lnTo>
                    <a:pt x="23349" y="16611"/>
                  </a:lnTo>
                  <a:lnTo>
                    <a:pt x="23652" y="18466"/>
                  </a:lnTo>
                  <a:lnTo>
                    <a:pt x="23452" y="19959"/>
                  </a:lnTo>
                  <a:lnTo>
                    <a:pt x="22887" y="20228"/>
                  </a:lnTo>
                  <a:lnTo>
                    <a:pt x="20776" y="19844"/>
                  </a:lnTo>
                  <a:lnTo>
                    <a:pt x="20477" y="20376"/>
                  </a:lnTo>
                  <a:lnTo>
                    <a:pt x="19619" y="20481"/>
                  </a:lnTo>
                  <a:lnTo>
                    <a:pt x="16849" y="19306"/>
                  </a:lnTo>
                  <a:lnTo>
                    <a:pt x="14976" y="19251"/>
                  </a:lnTo>
                  <a:lnTo>
                    <a:pt x="7809" y="19029"/>
                  </a:lnTo>
                  <a:lnTo>
                    <a:pt x="6757" y="19566"/>
                  </a:lnTo>
                  <a:lnTo>
                    <a:pt x="5475" y="19408"/>
                  </a:lnTo>
                  <a:lnTo>
                    <a:pt x="3403" y="20183"/>
                  </a:lnTo>
                  <a:lnTo>
                    <a:pt x="2847" y="16503"/>
                  </a:lnTo>
                  <a:lnTo>
                    <a:pt x="6374" y="16616"/>
                  </a:lnTo>
                  <a:lnTo>
                    <a:pt x="7320" y="15947"/>
                  </a:lnTo>
                  <a:lnTo>
                    <a:pt x="8015" y="15910"/>
                  </a:lnTo>
                  <a:lnTo>
                    <a:pt x="9475" y="14807"/>
                  </a:lnTo>
                  <a:lnTo>
                    <a:pt x="11117" y="15825"/>
                  </a:lnTo>
                  <a:lnTo>
                    <a:pt x="12799" y="15915"/>
                  </a:lnTo>
                  <a:lnTo>
                    <a:pt x="14497" y="14843"/>
                  </a:lnTo>
                  <a:lnTo>
                    <a:pt x="13741" y="13455"/>
                  </a:lnTo>
                  <a:lnTo>
                    <a:pt x="12448" y="14259"/>
                  </a:lnTo>
                  <a:lnTo>
                    <a:pt x="11246" y="14233"/>
                  </a:lnTo>
                  <a:lnTo>
                    <a:pt x="9742" y="13047"/>
                  </a:lnTo>
                  <a:lnTo>
                    <a:pt x="8513" y="13121"/>
                  </a:lnTo>
                  <a:lnTo>
                    <a:pt x="7614" y="14254"/>
                  </a:lnTo>
                  <a:lnTo>
                    <a:pt x="3391" y="1437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" name="Polygon form 84"/>
            <p:cNvSpPr/>
            <p:nvPr/>
          </p:nvSpPr>
          <p:spPr>
            <a:xfrm>
              <a:off x="670237" y="2067706"/>
              <a:ext cx="11743" cy="15636"/>
            </a:xfrm>
            <a:custGeom>
              <a:avLst/>
              <a:gdLst/>
              <a:ahLst/>
              <a:cxnLst/>
              <a:rect l="0" t="0" r="0" b="0"/>
              <a:pathLst>
                <a:path w="11743" h="15636">
                  <a:moveTo>
                    <a:pt x="6958" y="15636"/>
                  </a:moveTo>
                  <a:lnTo>
                    <a:pt x="5908" y="15279"/>
                  </a:lnTo>
                  <a:lnTo>
                    <a:pt x="3112" y="13344"/>
                  </a:lnTo>
                  <a:lnTo>
                    <a:pt x="1102" y="10773"/>
                  </a:lnTo>
                  <a:lnTo>
                    <a:pt x="437" y="9020"/>
                  </a:lnTo>
                  <a:lnTo>
                    <a:pt x="0" y="5475"/>
                  </a:lnTo>
                  <a:lnTo>
                    <a:pt x="2110" y="3371"/>
                  </a:lnTo>
                  <a:lnTo>
                    <a:pt x="2575" y="2041"/>
                  </a:lnTo>
                  <a:lnTo>
                    <a:pt x="3254" y="1009"/>
                  </a:lnTo>
                  <a:lnTo>
                    <a:pt x="4329" y="902"/>
                  </a:lnTo>
                  <a:lnTo>
                    <a:pt x="5248" y="0"/>
                  </a:lnTo>
                  <a:lnTo>
                    <a:pt x="8363" y="11"/>
                  </a:lnTo>
                  <a:lnTo>
                    <a:pt x="9428" y="1727"/>
                  </a:lnTo>
                  <a:lnTo>
                    <a:pt x="10252" y="3743"/>
                  </a:lnTo>
                  <a:lnTo>
                    <a:pt x="10112" y="5136"/>
                  </a:lnTo>
                  <a:lnTo>
                    <a:pt x="10726" y="6391"/>
                  </a:lnTo>
                  <a:lnTo>
                    <a:pt x="10666" y="8149"/>
                  </a:lnTo>
                  <a:lnTo>
                    <a:pt x="11743" y="7876"/>
                  </a:lnTo>
                  <a:lnTo>
                    <a:pt x="9907" y="10110"/>
                  </a:lnTo>
                  <a:lnTo>
                    <a:pt x="8123" y="12710"/>
                  </a:lnTo>
                  <a:lnTo>
                    <a:pt x="7904" y="14104"/>
                  </a:lnTo>
                  <a:lnTo>
                    <a:pt x="6958" y="1563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" name="Polygon form 85"/>
            <p:cNvSpPr/>
            <p:nvPr/>
          </p:nvSpPr>
          <p:spPr>
            <a:xfrm>
              <a:off x="373281" y="2043089"/>
              <a:ext cx="9190" cy="6539"/>
            </a:xfrm>
            <a:custGeom>
              <a:avLst/>
              <a:gdLst/>
              <a:ahLst/>
              <a:cxnLst/>
              <a:rect l="0" t="0" r="0" b="0"/>
              <a:pathLst>
                <a:path w="9190" h="6539">
                  <a:moveTo>
                    <a:pt x="8668" y="5364"/>
                  </a:moveTo>
                  <a:lnTo>
                    <a:pt x="8093" y="6539"/>
                  </a:lnTo>
                  <a:lnTo>
                    <a:pt x="5863" y="6418"/>
                  </a:lnTo>
                  <a:lnTo>
                    <a:pt x="4532" y="5907"/>
                  </a:lnTo>
                  <a:lnTo>
                    <a:pt x="3060" y="4872"/>
                  </a:lnTo>
                  <a:lnTo>
                    <a:pt x="953" y="4512"/>
                  </a:lnTo>
                  <a:lnTo>
                    <a:pt x="0" y="3406"/>
                  </a:lnTo>
                  <a:lnTo>
                    <a:pt x="216" y="2669"/>
                  </a:lnTo>
                  <a:lnTo>
                    <a:pt x="1708" y="1428"/>
                  </a:lnTo>
                  <a:lnTo>
                    <a:pt x="2507" y="887"/>
                  </a:lnTo>
                  <a:lnTo>
                    <a:pt x="2382" y="289"/>
                  </a:lnTo>
                  <a:lnTo>
                    <a:pt x="3327" y="0"/>
                  </a:lnTo>
                  <a:lnTo>
                    <a:pt x="4406" y="449"/>
                  </a:lnTo>
                  <a:lnTo>
                    <a:pt x="5102" y="1473"/>
                  </a:lnTo>
                  <a:lnTo>
                    <a:pt x="6160" y="2306"/>
                  </a:lnTo>
                  <a:lnTo>
                    <a:pt x="6216" y="2986"/>
                  </a:lnTo>
                  <a:lnTo>
                    <a:pt x="7987" y="2424"/>
                  </a:lnTo>
                  <a:lnTo>
                    <a:pt x="8735" y="2800"/>
                  </a:lnTo>
                  <a:lnTo>
                    <a:pt x="9190" y="3356"/>
                  </a:lnTo>
                  <a:lnTo>
                    <a:pt x="8668" y="536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" name="Polygon form 86"/>
            <p:cNvSpPr/>
            <p:nvPr/>
          </p:nvSpPr>
          <p:spPr>
            <a:xfrm>
              <a:off x="887534" y="2060319"/>
              <a:ext cx="25094" cy="16706"/>
            </a:xfrm>
            <a:custGeom>
              <a:avLst/>
              <a:gdLst/>
              <a:ahLst/>
              <a:cxnLst/>
              <a:rect l="0" t="0" r="0" b="0"/>
              <a:pathLst>
                <a:path w="25094" h="16706">
                  <a:moveTo>
                    <a:pt x="25094" y="9584"/>
                  </a:moveTo>
                  <a:lnTo>
                    <a:pt x="23471" y="12582"/>
                  </a:lnTo>
                  <a:lnTo>
                    <a:pt x="20920" y="16657"/>
                  </a:lnTo>
                  <a:lnTo>
                    <a:pt x="17639" y="16706"/>
                  </a:lnTo>
                  <a:lnTo>
                    <a:pt x="4656" y="11028"/>
                  </a:lnTo>
                  <a:lnTo>
                    <a:pt x="3096" y="9308"/>
                  </a:lnTo>
                  <a:lnTo>
                    <a:pt x="1558" y="6984"/>
                  </a:lnTo>
                  <a:lnTo>
                    <a:pt x="0" y="4327"/>
                  </a:lnTo>
                  <a:lnTo>
                    <a:pt x="767" y="2604"/>
                  </a:lnTo>
                  <a:lnTo>
                    <a:pt x="2072" y="0"/>
                  </a:lnTo>
                  <a:lnTo>
                    <a:pt x="3381" y="883"/>
                  </a:lnTo>
                  <a:lnTo>
                    <a:pt x="4243" y="2882"/>
                  </a:lnTo>
                  <a:lnTo>
                    <a:pt x="6095" y="4898"/>
                  </a:lnTo>
                  <a:lnTo>
                    <a:pt x="8028" y="4900"/>
                  </a:lnTo>
                  <a:lnTo>
                    <a:pt x="11635" y="3631"/>
                  </a:lnTo>
                  <a:lnTo>
                    <a:pt x="15839" y="3022"/>
                  </a:lnTo>
                  <a:lnTo>
                    <a:pt x="19181" y="1484"/>
                  </a:lnTo>
                  <a:lnTo>
                    <a:pt x="21092" y="1148"/>
                  </a:lnTo>
                  <a:lnTo>
                    <a:pt x="22430" y="249"/>
                  </a:lnTo>
                  <a:lnTo>
                    <a:pt x="24633" y="59"/>
                  </a:lnTo>
                  <a:lnTo>
                    <a:pt x="24613" y="139"/>
                  </a:lnTo>
                  <a:lnTo>
                    <a:pt x="24713" y="2141"/>
                  </a:lnTo>
                  <a:lnTo>
                    <a:pt x="24970" y="7047"/>
                  </a:lnTo>
                  <a:lnTo>
                    <a:pt x="25094" y="958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" name="Polygon form 87"/>
            <p:cNvSpPr/>
            <p:nvPr/>
          </p:nvSpPr>
          <p:spPr>
            <a:xfrm>
              <a:off x="882452" y="2057311"/>
              <a:ext cx="38106" cy="66714"/>
            </a:xfrm>
            <a:custGeom>
              <a:avLst/>
              <a:gdLst/>
              <a:ahLst/>
              <a:cxnLst/>
              <a:rect l="0" t="0" r="0" b="0"/>
              <a:pathLst>
                <a:path w="38106" h="66714">
                  <a:moveTo>
                    <a:pt x="32698" y="2221"/>
                  </a:moveTo>
                  <a:lnTo>
                    <a:pt x="34728" y="1712"/>
                  </a:lnTo>
                  <a:lnTo>
                    <a:pt x="36463" y="28"/>
                  </a:lnTo>
                  <a:lnTo>
                    <a:pt x="37934" y="0"/>
                  </a:lnTo>
                  <a:lnTo>
                    <a:pt x="38106" y="1345"/>
                  </a:lnTo>
                  <a:lnTo>
                    <a:pt x="37918" y="4180"/>
                  </a:lnTo>
                  <a:lnTo>
                    <a:pt x="38080" y="6739"/>
                  </a:lnTo>
                  <a:lnTo>
                    <a:pt x="37355" y="8504"/>
                  </a:lnTo>
                  <a:lnTo>
                    <a:pt x="36525" y="13775"/>
                  </a:lnTo>
                  <a:lnTo>
                    <a:pt x="34890" y="19225"/>
                  </a:lnTo>
                  <a:lnTo>
                    <a:pt x="32713" y="25453"/>
                  </a:lnTo>
                  <a:lnTo>
                    <a:pt x="29575" y="32598"/>
                  </a:lnTo>
                  <a:lnTo>
                    <a:pt x="26362" y="38054"/>
                  </a:lnTo>
                  <a:lnTo>
                    <a:pt x="21870" y="44694"/>
                  </a:lnTo>
                  <a:lnTo>
                    <a:pt x="17995" y="48632"/>
                  </a:lnTo>
                  <a:lnTo>
                    <a:pt x="12167" y="53456"/>
                  </a:lnTo>
                  <a:lnTo>
                    <a:pt x="8524" y="57146"/>
                  </a:lnTo>
                  <a:lnTo>
                    <a:pt x="4227" y="63015"/>
                  </a:lnTo>
                  <a:lnTo>
                    <a:pt x="3310" y="65568"/>
                  </a:lnTo>
                  <a:lnTo>
                    <a:pt x="2417" y="66714"/>
                  </a:lnTo>
                  <a:lnTo>
                    <a:pt x="118" y="62718"/>
                  </a:lnTo>
                  <a:lnTo>
                    <a:pt x="0" y="45080"/>
                  </a:lnTo>
                  <a:lnTo>
                    <a:pt x="3345" y="39579"/>
                  </a:lnTo>
                  <a:lnTo>
                    <a:pt x="4389" y="38049"/>
                  </a:lnTo>
                  <a:lnTo>
                    <a:pt x="6898" y="37953"/>
                  </a:lnTo>
                  <a:lnTo>
                    <a:pt x="10316" y="34524"/>
                  </a:lnTo>
                  <a:lnTo>
                    <a:pt x="15409" y="34293"/>
                  </a:lnTo>
                  <a:lnTo>
                    <a:pt x="26002" y="19665"/>
                  </a:lnTo>
                  <a:lnTo>
                    <a:pt x="28553" y="15590"/>
                  </a:lnTo>
                  <a:lnTo>
                    <a:pt x="30176" y="12592"/>
                  </a:lnTo>
                  <a:lnTo>
                    <a:pt x="30052" y="10055"/>
                  </a:lnTo>
                  <a:lnTo>
                    <a:pt x="29794" y="5150"/>
                  </a:lnTo>
                  <a:lnTo>
                    <a:pt x="29695" y="3147"/>
                  </a:lnTo>
                  <a:lnTo>
                    <a:pt x="29714" y="3067"/>
                  </a:lnTo>
                  <a:lnTo>
                    <a:pt x="30950" y="2960"/>
                  </a:lnTo>
                  <a:lnTo>
                    <a:pt x="32698" y="2221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" name="Polygon form 88"/>
            <p:cNvSpPr/>
            <p:nvPr/>
          </p:nvSpPr>
          <p:spPr>
            <a:xfrm>
              <a:off x="785586" y="1894279"/>
              <a:ext cx="15507" cy="18739"/>
            </a:xfrm>
            <a:custGeom>
              <a:avLst/>
              <a:gdLst/>
              <a:ahLst/>
              <a:cxnLst/>
              <a:rect l="0" t="0" r="0" b="0"/>
              <a:pathLst>
                <a:path w="15507" h="18739">
                  <a:moveTo>
                    <a:pt x="7157" y="3563"/>
                  </a:moveTo>
                  <a:lnTo>
                    <a:pt x="9344" y="4662"/>
                  </a:lnTo>
                  <a:lnTo>
                    <a:pt x="9823" y="6635"/>
                  </a:lnTo>
                  <a:lnTo>
                    <a:pt x="11961" y="8000"/>
                  </a:lnTo>
                  <a:lnTo>
                    <a:pt x="12913" y="6909"/>
                  </a:lnTo>
                  <a:lnTo>
                    <a:pt x="13820" y="7494"/>
                  </a:lnTo>
                  <a:lnTo>
                    <a:pt x="13120" y="8315"/>
                  </a:lnTo>
                  <a:lnTo>
                    <a:pt x="13838" y="9142"/>
                  </a:lnTo>
                  <a:lnTo>
                    <a:pt x="13114" y="10243"/>
                  </a:lnTo>
                  <a:lnTo>
                    <a:pt x="13612" y="11990"/>
                  </a:lnTo>
                  <a:lnTo>
                    <a:pt x="15507" y="14036"/>
                  </a:lnTo>
                  <a:lnTo>
                    <a:pt x="14355" y="15555"/>
                  </a:lnTo>
                  <a:lnTo>
                    <a:pt x="13936" y="17090"/>
                  </a:lnTo>
                  <a:lnTo>
                    <a:pt x="14371" y="17656"/>
                  </a:lnTo>
                  <a:lnTo>
                    <a:pt x="13873" y="18341"/>
                  </a:lnTo>
                  <a:lnTo>
                    <a:pt x="12277" y="18443"/>
                  </a:lnTo>
                  <a:lnTo>
                    <a:pt x="11126" y="18739"/>
                  </a:lnTo>
                  <a:lnTo>
                    <a:pt x="10975" y="18381"/>
                  </a:lnTo>
                  <a:lnTo>
                    <a:pt x="11331" y="17805"/>
                  </a:lnTo>
                  <a:lnTo>
                    <a:pt x="11600" y="16631"/>
                  </a:lnTo>
                  <a:lnTo>
                    <a:pt x="11112" y="16664"/>
                  </a:lnTo>
                  <a:lnTo>
                    <a:pt x="10351" y="15784"/>
                  </a:lnTo>
                  <a:lnTo>
                    <a:pt x="9761" y="15567"/>
                  </a:lnTo>
                  <a:lnTo>
                    <a:pt x="9234" y="14810"/>
                  </a:lnTo>
                  <a:lnTo>
                    <a:pt x="8560" y="14520"/>
                  </a:lnTo>
                  <a:lnTo>
                    <a:pt x="8004" y="13849"/>
                  </a:lnTo>
                  <a:lnTo>
                    <a:pt x="7413" y="14123"/>
                  </a:lnTo>
                  <a:lnTo>
                    <a:pt x="7092" y="15722"/>
                  </a:lnTo>
                  <a:lnTo>
                    <a:pt x="6299" y="16077"/>
                  </a:lnTo>
                  <a:lnTo>
                    <a:pt x="6544" y="15662"/>
                  </a:lnTo>
                  <a:lnTo>
                    <a:pt x="5135" y="14684"/>
                  </a:lnTo>
                  <a:lnTo>
                    <a:pt x="3955" y="14182"/>
                  </a:lnTo>
                  <a:lnTo>
                    <a:pt x="3390" y="13524"/>
                  </a:lnTo>
                  <a:lnTo>
                    <a:pt x="2402" y="12713"/>
                  </a:lnTo>
                  <a:lnTo>
                    <a:pt x="3191" y="12490"/>
                  </a:lnTo>
                  <a:lnTo>
                    <a:pt x="3478" y="10228"/>
                  </a:lnTo>
                  <a:lnTo>
                    <a:pt x="1655" y="8405"/>
                  </a:lnTo>
                  <a:lnTo>
                    <a:pt x="2308" y="6285"/>
                  </a:lnTo>
                  <a:lnTo>
                    <a:pt x="1075" y="6314"/>
                  </a:lnTo>
                  <a:lnTo>
                    <a:pt x="2211" y="4493"/>
                  </a:lnTo>
                  <a:lnTo>
                    <a:pt x="1001" y="3140"/>
                  </a:lnTo>
                  <a:lnTo>
                    <a:pt x="0" y="1294"/>
                  </a:lnTo>
                  <a:lnTo>
                    <a:pt x="2462" y="0"/>
                  </a:lnTo>
                  <a:lnTo>
                    <a:pt x="4589" y="184"/>
                  </a:lnTo>
                  <a:lnTo>
                    <a:pt x="6617" y="2042"/>
                  </a:lnTo>
                  <a:lnTo>
                    <a:pt x="7157" y="356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" name="Polygon form 89"/>
            <p:cNvSpPr/>
            <p:nvPr/>
          </p:nvSpPr>
          <p:spPr>
            <a:xfrm>
              <a:off x="494631" y="2086444"/>
              <a:ext cx="16225" cy="20544"/>
            </a:xfrm>
            <a:custGeom>
              <a:avLst/>
              <a:gdLst/>
              <a:ahLst/>
              <a:cxnLst/>
              <a:rect l="0" t="0" r="0" b="0"/>
              <a:pathLst>
                <a:path w="16225" h="20544">
                  <a:moveTo>
                    <a:pt x="3789" y="209"/>
                  </a:moveTo>
                  <a:lnTo>
                    <a:pt x="8441" y="1214"/>
                  </a:lnTo>
                  <a:lnTo>
                    <a:pt x="8891" y="335"/>
                  </a:lnTo>
                  <a:lnTo>
                    <a:pt x="12064" y="0"/>
                  </a:lnTo>
                  <a:lnTo>
                    <a:pt x="16225" y="1334"/>
                  </a:lnTo>
                  <a:lnTo>
                    <a:pt x="14064" y="5521"/>
                  </a:lnTo>
                  <a:lnTo>
                    <a:pt x="14289" y="8862"/>
                  </a:lnTo>
                  <a:lnTo>
                    <a:pt x="15763" y="11760"/>
                  </a:lnTo>
                  <a:lnTo>
                    <a:pt x="15038" y="13858"/>
                  </a:lnTo>
                  <a:lnTo>
                    <a:pt x="14657" y="16090"/>
                  </a:lnTo>
                  <a:lnTo>
                    <a:pt x="13629" y="18141"/>
                  </a:lnTo>
                  <a:lnTo>
                    <a:pt x="11398" y="17101"/>
                  </a:lnTo>
                  <a:lnTo>
                    <a:pt x="9541" y="17596"/>
                  </a:lnTo>
                  <a:lnTo>
                    <a:pt x="7966" y="17159"/>
                  </a:lnTo>
                  <a:lnTo>
                    <a:pt x="7555" y="18573"/>
                  </a:lnTo>
                  <a:lnTo>
                    <a:pt x="8201" y="19546"/>
                  </a:lnTo>
                  <a:lnTo>
                    <a:pt x="7837" y="20544"/>
                  </a:lnTo>
                  <a:lnTo>
                    <a:pt x="5710" y="20140"/>
                  </a:lnTo>
                  <a:lnTo>
                    <a:pt x="3376" y="15883"/>
                  </a:lnTo>
                  <a:lnTo>
                    <a:pt x="2911" y="13120"/>
                  </a:lnTo>
                  <a:lnTo>
                    <a:pt x="1657" y="13110"/>
                  </a:lnTo>
                  <a:lnTo>
                    <a:pt x="0" y="9550"/>
                  </a:lnTo>
                  <a:lnTo>
                    <a:pt x="787" y="7027"/>
                  </a:lnTo>
                  <a:lnTo>
                    <a:pt x="608" y="5872"/>
                  </a:lnTo>
                  <a:lnTo>
                    <a:pt x="3021" y="4606"/>
                  </a:lnTo>
                  <a:lnTo>
                    <a:pt x="3789" y="20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" name="Polygon form 90"/>
            <p:cNvSpPr/>
            <p:nvPr/>
          </p:nvSpPr>
          <p:spPr>
            <a:xfrm>
              <a:off x="777903" y="1877993"/>
              <a:ext cx="18447" cy="8754"/>
            </a:xfrm>
            <a:custGeom>
              <a:avLst/>
              <a:gdLst/>
              <a:ahLst/>
              <a:cxnLst/>
              <a:rect l="0" t="0" r="0" b="0"/>
              <a:pathLst>
                <a:path w="18447" h="8754">
                  <a:moveTo>
                    <a:pt x="6028" y="382"/>
                  </a:moveTo>
                  <a:lnTo>
                    <a:pt x="6244" y="669"/>
                  </a:lnTo>
                  <a:lnTo>
                    <a:pt x="7525" y="0"/>
                  </a:lnTo>
                  <a:lnTo>
                    <a:pt x="9369" y="1676"/>
                  </a:lnTo>
                  <a:lnTo>
                    <a:pt x="11198" y="620"/>
                  </a:lnTo>
                  <a:lnTo>
                    <a:pt x="12808" y="1090"/>
                  </a:lnTo>
                  <a:lnTo>
                    <a:pt x="15094" y="376"/>
                  </a:lnTo>
                  <a:lnTo>
                    <a:pt x="18447" y="2170"/>
                  </a:lnTo>
                  <a:lnTo>
                    <a:pt x="17687" y="3433"/>
                  </a:lnTo>
                  <a:lnTo>
                    <a:pt x="17276" y="5375"/>
                  </a:lnTo>
                  <a:lnTo>
                    <a:pt x="16628" y="5877"/>
                  </a:lnTo>
                  <a:lnTo>
                    <a:pt x="12911" y="4473"/>
                  </a:lnTo>
                  <a:lnTo>
                    <a:pt x="11859" y="4781"/>
                  </a:lnTo>
                  <a:lnTo>
                    <a:pt x="11207" y="5921"/>
                  </a:lnTo>
                  <a:lnTo>
                    <a:pt x="9714" y="6541"/>
                  </a:lnTo>
                  <a:lnTo>
                    <a:pt x="9322" y="6240"/>
                  </a:lnTo>
                  <a:lnTo>
                    <a:pt x="7783" y="7006"/>
                  </a:lnTo>
                  <a:lnTo>
                    <a:pt x="6477" y="7165"/>
                  </a:lnTo>
                  <a:lnTo>
                    <a:pt x="6306" y="8131"/>
                  </a:lnTo>
                  <a:lnTo>
                    <a:pt x="3568" y="8754"/>
                  </a:lnTo>
                  <a:lnTo>
                    <a:pt x="2290" y="8247"/>
                  </a:lnTo>
                  <a:lnTo>
                    <a:pt x="483" y="7040"/>
                  </a:lnTo>
                  <a:lnTo>
                    <a:pt x="0" y="5383"/>
                  </a:lnTo>
                  <a:lnTo>
                    <a:pt x="210" y="4771"/>
                  </a:lnTo>
                  <a:lnTo>
                    <a:pt x="580" y="3711"/>
                  </a:lnTo>
                  <a:lnTo>
                    <a:pt x="2052" y="3775"/>
                  </a:lnTo>
                  <a:lnTo>
                    <a:pt x="3133" y="3265"/>
                  </a:lnTo>
                  <a:lnTo>
                    <a:pt x="3178" y="2818"/>
                  </a:lnTo>
                  <a:lnTo>
                    <a:pt x="3787" y="2582"/>
                  </a:lnTo>
                  <a:lnTo>
                    <a:pt x="3893" y="1489"/>
                  </a:lnTo>
                  <a:lnTo>
                    <a:pt x="4628" y="1271"/>
                  </a:lnTo>
                  <a:lnTo>
                    <a:pt x="5048" y="401"/>
                  </a:lnTo>
                  <a:lnTo>
                    <a:pt x="6028" y="38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" name="Polygon form 91"/>
            <p:cNvSpPr/>
            <p:nvPr/>
          </p:nvSpPr>
          <p:spPr>
            <a:xfrm>
              <a:off x="1052039" y="1982867"/>
              <a:ext cx="21729" cy="28430"/>
            </a:xfrm>
            <a:custGeom>
              <a:avLst/>
              <a:gdLst/>
              <a:ahLst/>
              <a:cxnLst/>
              <a:rect l="0" t="0" r="0" b="0"/>
              <a:pathLst>
                <a:path w="21729" h="28430">
                  <a:moveTo>
                    <a:pt x="21029" y="21490"/>
                  </a:moveTo>
                  <a:lnTo>
                    <a:pt x="21729" y="25103"/>
                  </a:lnTo>
                  <a:lnTo>
                    <a:pt x="20250" y="24388"/>
                  </a:lnTo>
                  <a:lnTo>
                    <a:pt x="21340" y="28430"/>
                  </a:lnTo>
                  <a:lnTo>
                    <a:pt x="19718" y="25843"/>
                  </a:lnTo>
                  <a:lnTo>
                    <a:pt x="18959" y="23287"/>
                  </a:lnTo>
                  <a:lnTo>
                    <a:pt x="17719" y="20892"/>
                  </a:lnTo>
                  <a:lnTo>
                    <a:pt x="15502" y="18025"/>
                  </a:lnTo>
                  <a:lnTo>
                    <a:pt x="11997" y="17951"/>
                  </a:lnTo>
                  <a:lnTo>
                    <a:pt x="12793" y="20008"/>
                  </a:lnTo>
                  <a:lnTo>
                    <a:pt x="12209" y="22844"/>
                  </a:lnTo>
                  <a:lnTo>
                    <a:pt x="10390" y="21882"/>
                  </a:lnTo>
                  <a:lnTo>
                    <a:pt x="10034" y="22815"/>
                  </a:lnTo>
                  <a:lnTo>
                    <a:pt x="8852" y="22305"/>
                  </a:lnTo>
                  <a:lnTo>
                    <a:pt x="7299" y="21907"/>
                  </a:lnTo>
                  <a:lnTo>
                    <a:pt x="5831" y="17801"/>
                  </a:lnTo>
                  <a:lnTo>
                    <a:pt x="3699" y="14082"/>
                  </a:lnTo>
                  <a:lnTo>
                    <a:pt x="3650" y="11043"/>
                  </a:lnTo>
                  <a:lnTo>
                    <a:pt x="1041" y="9790"/>
                  </a:lnTo>
                  <a:lnTo>
                    <a:pt x="1443" y="7936"/>
                  </a:lnTo>
                  <a:lnTo>
                    <a:pt x="3327" y="5982"/>
                  </a:lnTo>
                  <a:lnTo>
                    <a:pt x="0" y="3442"/>
                  </a:lnTo>
                  <a:lnTo>
                    <a:pt x="467" y="0"/>
                  </a:lnTo>
                  <a:lnTo>
                    <a:pt x="3946" y="2039"/>
                  </a:lnTo>
                  <a:lnTo>
                    <a:pt x="5778" y="2213"/>
                  </a:lnTo>
                  <a:lnTo>
                    <a:pt x="6969" y="5680"/>
                  </a:lnTo>
                  <a:lnTo>
                    <a:pt x="10678" y="6224"/>
                  </a:lnTo>
                  <a:lnTo>
                    <a:pt x="14110" y="6009"/>
                  </a:lnTo>
                  <a:lnTo>
                    <a:pt x="16468" y="6777"/>
                  </a:lnTo>
                  <a:lnTo>
                    <a:pt x="15784" y="11095"/>
                  </a:lnTo>
                  <a:lnTo>
                    <a:pt x="14182" y="11451"/>
                  </a:lnTo>
                  <a:lnTo>
                    <a:pt x="13693" y="14353"/>
                  </a:lnTo>
                  <a:lnTo>
                    <a:pt x="16340" y="16878"/>
                  </a:lnTo>
                  <a:lnTo>
                    <a:pt x="16215" y="13644"/>
                  </a:lnTo>
                  <a:lnTo>
                    <a:pt x="17245" y="13588"/>
                  </a:lnTo>
                  <a:lnTo>
                    <a:pt x="21029" y="2149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" name="Polygon form 92"/>
            <p:cNvSpPr/>
            <p:nvPr/>
          </p:nvSpPr>
          <p:spPr>
            <a:xfrm>
              <a:off x="768204" y="1891155"/>
              <a:ext cx="9484" cy="6742"/>
            </a:xfrm>
            <a:custGeom>
              <a:avLst/>
              <a:gdLst/>
              <a:ahLst/>
              <a:cxnLst/>
              <a:rect l="0" t="0" r="0" b="0"/>
              <a:pathLst>
                <a:path w="9484" h="6742">
                  <a:moveTo>
                    <a:pt x="198" y="1726"/>
                  </a:moveTo>
                  <a:lnTo>
                    <a:pt x="3007" y="2071"/>
                  </a:lnTo>
                  <a:lnTo>
                    <a:pt x="4621" y="967"/>
                  </a:lnTo>
                  <a:lnTo>
                    <a:pt x="7551" y="816"/>
                  </a:lnTo>
                  <a:lnTo>
                    <a:pt x="8123" y="0"/>
                  </a:lnTo>
                  <a:lnTo>
                    <a:pt x="8693" y="47"/>
                  </a:lnTo>
                  <a:lnTo>
                    <a:pt x="9484" y="1657"/>
                  </a:lnTo>
                  <a:lnTo>
                    <a:pt x="6909" y="2960"/>
                  </a:lnTo>
                  <a:lnTo>
                    <a:pt x="6737" y="4900"/>
                  </a:lnTo>
                  <a:lnTo>
                    <a:pt x="5599" y="5402"/>
                  </a:lnTo>
                  <a:lnTo>
                    <a:pt x="5716" y="6742"/>
                  </a:lnTo>
                  <a:lnTo>
                    <a:pt x="4378" y="6662"/>
                  </a:lnTo>
                  <a:lnTo>
                    <a:pt x="3166" y="5891"/>
                  </a:lnTo>
                  <a:lnTo>
                    <a:pt x="2605" y="6706"/>
                  </a:lnTo>
                  <a:lnTo>
                    <a:pt x="230" y="6565"/>
                  </a:lnTo>
                  <a:lnTo>
                    <a:pt x="954" y="6123"/>
                  </a:lnTo>
                  <a:lnTo>
                    <a:pt x="0" y="4090"/>
                  </a:lnTo>
                  <a:lnTo>
                    <a:pt x="198" y="172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" name="Polygon form 93"/>
            <p:cNvSpPr/>
            <p:nvPr/>
          </p:nvSpPr>
          <p:spPr>
            <a:xfrm>
              <a:off x="755100" y="1784404"/>
              <a:ext cx="32507" cy="66092"/>
            </a:xfrm>
            <a:custGeom>
              <a:avLst/>
              <a:gdLst/>
              <a:ahLst/>
              <a:cxnLst/>
              <a:rect l="0" t="0" r="0" b="0"/>
              <a:pathLst>
                <a:path w="32507" h="66092">
                  <a:moveTo>
                    <a:pt x="28035" y="16100"/>
                  </a:moveTo>
                  <a:lnTo>
                    <a:pt x="25936" y="19486"/>
                  </a:lnTo>
                  <a:lnTo>
                    <a:pt x="26868" y="22408"/>
                  </a:lnTo>
                  <a:lnTo>
                    <a:pt x="23001" y="26331"/>
                  </a:lnTo>
                  <a:lnTo>
                    <a:pt x="18087" y="30533"/>
                  </a:lnTo>
                  <a:lnTo>
                    <a:pt x="16862" y="37305"/>
                  </a:lnTo>
                  <a:lnTo>
                    <a:pt x="19380" y="40649"/>
                  </a:lnTo>
                  <a:lnTo>
                    <a:pt x="22556" y="43263"/>
                  </a:lnTo>
                  <a:lnTo>
                    <a:pt x="20517" y="48705"/>
                  </a:lnTo>
                  <a:lnTo>
                    <a:pt x="17526" y="49869"/>
                  </a:lnTo>
                  <a:lnTo>
                    <a:pt x="17279" y="57924"/>
                  </a:lnTo>
                  <a:lnTo>
                    <a:pt x="16010" y="62433"/>
                  </a:lnTo>
                  <a:lnTo>
                    <a:pt x="12209" y="62015"/>
                  </a:lnTo>
                  <a:lnTo>
                    <a:pt x="10807" y="65834"/>
                  </a:lnTo>
                  <a:lnTo>
                    <a:pt x="7214" y="66092"/>
                  </a:lnTo>
                  <a:lnTo>
                    <a:pt x="5851" y="61574"/>
                  </a:lnTo>
                  <a:lnTo>
                    <a:pt x="2836" y="56163"/>
                  </a:lnTo>
                  <a:lnTo>
                    <a:pt x="0" y="49410"/>
                  </a:lnTo>
                  <a:lnTo>
                    <a:pt x="1105" y="46638"/>
                  </a:lnTo>
                  <a:lnTo>
                    <a:pt x="3305" y="43331"/>
                  </a:lnTo>
                  <a:lnTo>
                    <a:pt x="3769" y="37692"/>
                  </a:lnTo>
                  <a:lnTo>
                    <a:pt x="1684" y="35283"/>
                  </a:lnTo>
                  <a:lnTo>
                    <a:pt x="933" y="28926"/>
                  </a:lnTo>
                  <a:lnTo>
                    <a:pt x="2351" y="24417"/>
                  </a:lnTo>
                  <a:lnTo>
                    <a:pt x="5161" y="24468"/>
                  </a:lnTo>
                  <a:lnTo>
                    <a:pt x="5936" y="22560"/>
                  </a:lnTo>
                  <a:lnTo>
                    <a:pt x="4737" y="20936"/>
                  </a:lnTo>
                  <a:lnTo>
                    <a:pt x="8256" y="14151"/>
                  </a:lnTo>
                  <a:lnTo>
                    <a:pt x="10288" y="8810"/>
                  </a:lnTo>
                  <a:lnTo>
                    <a:pt x="11584" y="5382"/>
                  </a:lnTo>
                  <a:lnTo>
                    <a:pt x="14147" y="5362"/>
                  </a:lnTo>
                  <a:lnTo>
                    <a:pt x="14441" y="2688"/>
                  </a:lnTo>
                  <a:lnTo>
                    <a:pt x="19553" y="3376"/>
                  </a:lnTo>
                  <a:lnTo>
                    <a:pt x="19395" y="224"/>
                  </a:lnTo>
                  <a:lnTo>
                    <a:pt x="20985" y="0"/>
                  </a:lnTo>
                  <a:lnTo>
                    <a:pt x="24922" y="2278"/>
                  </a:lnTo>
                  <a:lnTo>
                    <a:pt x="29696" y="5454"/>
                  </a:lnTo>
                  <a:lnTo>
                    <a:pt x="31222" y="12814"/>
                  </a:lnTo>
                  <a:lnTo>
                    <a:pt x="32507" y="14656"/>
                  </a:lnTo>
                  <a:lnTo>
                    <a:pt x="28035" y="1610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" name="Polygon form 94"/>
            <p:cNvSpPr/>
            <p:nvPr/>
          </p:nvSpPr>
          <p:spPr>
            <a:xfrm>
              <a:off x="836713" y="2239511"/>
              <a:ext cx="5184" cy="7824"/>
            </a:xfrm>
            <a:custGeom>
              <a:avLst/>
              <a:gdLst/>
              <a:ahLst/>
              <a:cxnLst/>
              <a:rect l="0" t="0" r="0" b="0"/>
              <a:pathLst>
                <a:path w="5184" h="7824">
                  <a:moveTo>
                    <a:pt x="5184" y="5205"/>
                  </a:moveTo>
                  <a:lnTo>
                    <a:pt x="4230" y="7334"/>
                  </a:lnTo>
                  <a:lnTo>
                    <a:pt x="1999" y="7824"/>
                  </a:lnTo>
                  <a:lnTo>
                    <a:pt x="0" y="5186"/>
                  </a:lnTo>
                  <a:lnTo>
                    <a:pt x="107" y="3521"/>
                  </a:lnTo>
                  <a:lnTo>
                    <a:pt x="1283" y="1727"/>
                  </a:lnTo>
                  <a:lnTo>
                    <a:pt x="1755" y="330"/>
                  </a:lnTo>
                  <a:lnTo>
                    <a:pt x="2868" y="0"/>
                  </a:lnTo>
                  <a:lnTo>
                    <a:pt x="4686" y="906"/>
                  </a:lnTo>
                  <a:lnTo>
                    <a:pt x="5053" y="3073"/>
                  </a:lnTo>
                  <a:lnTo>
                    <a:pt x="5184" y="520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" name="Polygon form 95"/>
            <p:cNvSpPr/>
            <p:nvPr/>
          </p:nvSpPr>
          <p:spPr>
            <a:xfrm>
              <a:off x="851264" y="1935737"/>
              <a:ext cx="21697" cy="24134"/>
            </a:xfrm>
            <a:custGeom>
              <a:avLst/>
              <a:gdLst/>
              <a:ahLst/>
              <a:cxnLst/>
              <a:rect l="0" t="0" r="0" b="0"/>
              <a:pathLst>
                <a:path w="21697" h="24134">
                  <a:moveTo>
                    <a:pt x="11780" y="18859"/>
                  </a:moveTo>
                  <a:lnTo>
                    <a:pt x="5333" y="24134"/>
                  </a:lnTo>
                  <a:lnTo>
                    <a:pt x="1030" y="22299"/>
                  </a:lnTo>
                  <a:lnTo>
                    <a:pt x="956" y="22267"/>
                  </a:lnTo>
                  <a:lnTo>
                    <a:pt x="1358" y="21525"/>
                  </a:lnTo>
                  <a:lnTo>
                    <a:pt x="1053" y="19555"/>
                  </a:lnTo>
                  <a:lnTo>
                    <a:pt x="1603" y="16900"/>
                  </a:lnTo>
                  <a:lnTo>
                    <a:pt x="3337" y="15047"/>
                  </a:lnTo>
                  <a:lnTo>
                    <a:pt x="2492" y="13169"/>
                  </a:lnTo>
                  <a:lnTo>
                    <a:pt x="835" y="12955"/>
                  </a:lnTo>
                  <a:lnTo>
                    <a:pt x="0" y="9277"/>
                  </a:lnTo>
                  <a:lnTo>
                    <a:pt x="605" y="7277"/>
                  </a:lnTo>
                  <a:lnTo>
                    <a:pt x="1417" y="6203"/>
                  </a:lnTo>
                  <a:lnTo>
                    <a:pt x="2226" y="5128"/>
                  </a:lnTo>
                  <a:lnTo>
                    <a:pt x="2030" y="2438"/>
                  </a:lnTo>
                  <a:lnTo>
                    <a:pt x="3336" y="3350"/>
                  </a:lnTo>
                  <a:lnTo>
                    <a:pt x="7064" y="1927"/>
                  </a:lnTo>
                  <a:lnTo>
                    <a:pt x="9101" y="2793"/>
                  </a:lnTo>
                  <a:lnTo>
                    <a:pt x="12034" y="2713"/>
                  </a:lnTo>
                  <a:lnTo>
                    <a:pt x="15845" y="810"/>
                  </a:lnTo>
                  <a:lnTo>
                    <a:pt x="17777" y="847"/>
                  </a:lnTo>
                  <a:lnTo>
                    <a:pt x="21697" y="0"/>
                  </a:lnTo>
                  <a:lnTo>
                    <a:pt x="20378" y="3054"/>
                  </a:lnTo>
                  <a:lnTo>
                    <a:pt x="18619" y="4292"/>
                  </a:lnTo>
                  <a:lnTo>
                    <a:pt x="19522" y="7808"/>
                  </a:lnTo>
                  <a:lnTo>
                    <a:pt x="19068" y="13671"/>
                  </a:lnTo>
                  <a:lnTo>
                    <a:pt x="11780" y="1885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" name="Polygon form 96"/>
            <p:cNvSpPr/>
            <p:nvPr/>
          </p:nvSpPr>
          <p:spPr>
            <a:xfrm>
              <a:off x="774291" y="2003572"/>
              <a:ext cx="39807" cy="76698"/>
            </a:xfrm>
            <a:custGeom>
              <a:avLst/>
              <a:gdLst/>
              <a:ahLst/>
              <a:cxnLst/>
              <a:rect l="0" t="0" r="0" b="0"/>
              <a:pathLst>
                <a:path w="39807" h="76698">
                  <a:moveTo>
                    <a:pt x="3842" y="50625"/>
                  </a:moveTo>
                  <a:lnTo>
                    <a:pt x="4186" y="48364"/>
                  </a:lnTo>
                  <a:lnTo>
                    <a:pt x="1698" y="48261"/>
                  </a:lnTo>
                  <a:lnTo>
                    <a:pt x="1647" y="45177"/>
                  </a:lnTo>
                  <a:lnTo>
                    <a:pt x="0" y="43405"/>
                  </a:lnTo>
                  <a:lnTo>
                    <a:pt x="1534" y="37083"/>
                  </a:lnTo>
                  <a:lnTo>
                    <a:pt x="6343" y="32543"/>
                  </a:lnTo>
                  <a:lnTo>
                    <a:pt x="6376" y="26304"/>
                  </a:lnTo>
                  <a:lnTo>
                    <a:pt x="7557" y="16564"/>
                  </a:lnTo>
                  <a:lnTo>
                    <a:pt x="8320" y="14495"/>
                  </a:lnTo>
                  <a:lnTo>
                    <a:pt x="6678" y="12859"/>
                  </a:lnTo>
                  <a:lnTo>
                    <a:pt x="6565" y="11334"/>
                  </a:lnTo>
                  <a:lnTo>
                    <a:pt x="5098" y="10093"/>
                  </a:lnTo>
                  <a:lnTo>
                    <a:pt x="3910" y="2643"/>
                  </a:lnTo>
                  <a:lnTo>
                    <a:pt x="7636" y="0"/>
                  </a:lnTo>
                  <a:lnTo>
                    <a:pt x="23152" y="9094"/>
                  </a:lnTo>
                  <a:lnTo>
                    <a:pt x="38792" y="18184"/>
                  </a:lnTo>
                  <a:lnTo>
                    <a:pt x="39807" y="37260"/>
                  </a:lnTo>
                  <a:lnTo>
                    <a:pt x="36467" y="36943"/>
                  </a:lnTo>
                  <a:lnTo>
                    <a:pt x="34831" y="40491"/>
                  </a:lnTo>
                  <a:lnTo>
                    <a:pt x="33908" y="43463"/>
                  </a:lnTo>
                  <a:lnTo>
                    <a:pt x="34752" y="44582"/>
                  </a:lnTo>
                  <a:lnTo>
                    <a:pt x="33526" y="46061"/>
                  </a:lnTo>
                  <a:lnTo>
                    <a:pt x="34027" y="48049"/>
                  </a:lnTo>
                  <a:lnTo>
                    <a:pt x="33082" y="50056"/>
                  </a:lnTo>
                  <a:lnTo>
                    <a:pt x="32742" y="51822"/>
                  </a:lnTo>
                  <a:lnTo>
                    <a:pt x="34097" y="51539"/>
                  </a:lnTo>
                  <a:lnTo>
                    <a:pt x="34963" y="53389"/>
                  </a:lnTo>
                  <a:lnTo>
                    <a:pt x="35083" y="56179"/>
                  </a:lnTo>
                  <a:lnTo>
                    <a:pt x="36550" y="57590"/>
                  </a:lnTo>
                  <a:lnTo>
                    <a:pt x="36534" y="58754"/>
                  </a:lnTo>
                  <a:lnTo>
                    <a:pt x="34092" y="59583"/>
                  </a:lnTo>
                  <a:lnTo>
                    <a:pt x="32165" y="61535"/>
                  </a:lnTo>
                  <a:lnTo>
                    <a:pt x="29464" y="66785"/>
                  </a:lnTo>
                  <a:lnTo>
                    <a:pt x="25838" y="69021"/>
                  </a:lnTo>
                  <a:lnTo>
                    <a:pt x="22067" y="68733"/>
                  </a:lnTo>
                  <a:lnTo>
                    <a:pt x="20975" y="69177"/>
                  </a:lnTo>
                  <a:lnTo>
                    <a:pt x="21390" y="70866"/>
                  </a:lnTo>
                  <a:lnTo>
                    <a:pt x="19382" y="72549"/>
                  </a:lnTo>
                  <a:lnTo>
                    <a:pt x="17753" y="74427"/>
                  </a:lnTo>
                  <a:lnTo>
                    <a:pt x="12862" y="76273"/>
                  </a:lnTo>
                  <a:lnTo>
                    <a:pt x="11872" y="75189"/>
                  </a:lnTo>
                  <a:lnTo>
                    <a:pt x="11224" y="75096"/>
                  </a:lnTo>
                  <a:lnTo>
                    <a:pt x="10520" y="76332"/>
                  </a:lnTo>
                  <a:lnTo>
                    <a:pt x="7295" y="76698"/>
                  </a:lnTo>
                  <a:lnTo>
                    <a:pt x="7891" y="75398"/>
                  </a:lnTo>
                  <a:lnTo>
                    <a:pt x="6619" y="72093"/>
                  </a:lnTo>
                  <a:lnTo>
                    <a:pt x="6044" y="70109"/>
                  </a:lnTo>
                  <a:lnTo>
                    <a:pt x="4334" y="69298"/>
                  </a:lnTo>
                  <a:lnTo>
                    <a:pt x="1995" y="66504"/>
                  </a:lnTo>
                  <a:lnTo>
                    <a:pt x="2810" y="64239"/>
                  </a:lnTo>
                  <a:lnTo>
                    <a:pt x="4592" y="64717"/>
                  </a:lnTo>
                  <a:lnTo>
                    <a:pt x="5686" y="64373"/>
                  </a:lnTo>
                  <a:lnTo>
                    <a:pt x="7862" y="64414"/>
                  </a:lnTo>
                  <a:lnTo>
                    <a:pt x="5673" y="60060"/>
                  </a:lnTo>
                  <a:lnTo>
                    <a:pt x="5760" y="56873"/>
                  </a:lnTo>
                  <a:lnTo>
                    <a:pt x="5443" y="53692"/>
                  </a:lnTo>
                  <a:lnTo>
                    <a:pt x="3842" y="5062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" name="Polygon form 97"/>
            <p:cNvSpPr/>
            <p:nvPr/>
          </p:nvSpPr>
          <p:spPr>
            <a:xfrm>
              <a:off x="721708" y="2063095"/>
              <a:ext cx="7488" cy="24380"/>
            </a:xfrm>
            <a:custGeom>
              <a:avLst/>
              <a:gdLst/>
              <a:ahLst/>
              <a:cxnLst/>
              <a:rect l="0" t="0" r="0" b="0"/>
              <a:pathLst>
                <a:path w="7488" h="24380">
                  <a:moveTo>
                    <a:pt x="7488" y="23357"/>
                  </a:moveTo>
                  <a:lnTo>
                    <a:pt x="4340" y="24380"/>
                  </a:lnTo>
                  <a:lnTo>
                    <a:pt x="3466" y="22698"/>
                  </a:lnTo>
                  <a:lnTo>
                    <a:pt x="2423" y="19659"/>
                  </a:lnTo>
                  <a:lnTo>
                    <a:pt x="2112" y="17277"/>
                  </a:lnTo>
                  <a:lnTo>
                    <a:pt x="2973" y="12962"/>
                  </a:lnTo>
                  <a:lnTo>
                    <a:pt x="1993" y="11215"/>
                  </a:lnTo>
                  <a:lnTo>
                    <a:pt x="1620" y="7442"/>
                  </a:lnTo>
                  <a:lnTo>
                    <a:pt x="1625" y="3963"/>
                  </a:lnTo>
                  <a:lnTo>
                    <a:pt x="0" y="1493"/>
                  </a:lnTo>
                  <a:lnTo>
                    <a:pt x="286" y="0"/>
                  </a:lnTo>
                  <a:lnTo>
                    <a:pt x="3693" y="102"/>
                  </a:lnTo>
                  <a:lnTo>
                    <a:pt x="3200" y="2624"/>
                  </a:lnTo>
                  <a:lnTo>
                    <a:pt x="4391" y="4038"/>
                  </a:lnTo>
                  <a:lnTo>
                    <a:pt x="5746" y="5715"/>
                  </a:lnTo>
                  <a:lnTo>
                    <a:pt x="5897" y="8066"/>
                  </a:lnTo>
                  <a:lnTo>
                    <a:pt x="6684" y="9053"/>
                  </a:lnTo>
                  <a:lnTo>
                    <a:pt x="6521" y="20053"/>
                  </a:lnTo>
                  <a:lnTo>
                    <a:pt x="7488" y="23357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" name="Polygon form 98"/>
            <p:cNvSpPr/>
            <p:nvPr/>
          </p:nvSpPr>
          <p:spPr>
            <a:xfrm>
              <a:off x="1094620" y="2011523"/>
              <a:ext cx="34680" cy="75149"/>
            </a:xfrm>
            <a:custGeom>
              <a:avLst/>
              <a:gdLst/>
              <a:ahLst/>
              <a:cxnLst/>
              <a:rect l="0" t="0" r="0" b="0"/>
              <a:pathLst>
                <a:path w="34680" h="75149">
                  <a:moveTo>
                    <a:pt x="25215" y="41742"/>
                  </a:moveTo>
                  <a:lnTo>
                    <a:pt x="21425" y="39472"/>
                  </a:lnTo>
                  <a:lnTo>
                    <a:pt x="18131" y="39646"/>
                  </a:lnTo>
                  <a:lnTo>
                    <a:pt x="18136" y="35615"/>
                  </a:lnTo>
                  <a:lnTo>
                    <a:pt x="14741" y="35730"/>
                  </a:lnTo>
                  <a:lnTo>
                    <a:pt x="15205" y="41356"/>
                  </a:lnTo>
                  <a:lnTo>
                    <a:pt x="14029" y="48862"/>
                  </a:lnTo>
                  <a:lnTo>
                    <a:pt x="13261" y="53399"/>
                  </a:lnTo>
                  <a:lnTo>
                    <a:pt x="13901" y="57092"/>
                  </a:lnTo>
                  <a:lnTo>
                    <a:pt x="16452" y="57209"/>
                  </a:lnTo>
                  <a:lnTo>
                    <a:pt x="18466" y="61853"/>
                  </a:lnTo>
                  <a:lnTo>
                    <a:pt x="19537" y="66274"/>
                  </a:lnTo>
                  <a:lnTo>
                    <a:pt x="21939" y="69179"/>
                  </a:lnTo>
                  <a:lnTo>
                    <a:pt x="24347" y="69745"/>
                  </a:lnTo>
                  <a:lnTo>
                    <a:pt x="26557" y="72384"/>
                  </a:lnTo>
                  <a:lnTo>
                    <a:pt x="25417" y="74508"/>
                  </a:lnTo>
                  <a:lnTo>
                    <a:pt x="22875" y="75149"/>
                  </a:lnTo>
                  <a:lnTo>
                    <a:pt x="22400" y="72519"/>
                  </a:lnTo>
                  <a:lnTo>
                    <a:pt x="19059" y="70314"/>
                  </a:lnTo>
                  <a:lnTo>
                    <a:pt x="18444" y="71235"/>
                  </a:lnTo>
                  <a:lnTo>
                    <a:pt x="16763" y="69290"/>
                  </a:lnTo>
                  <a:lnTo>
                    <a:pt x="15906" y="66766"/>
                  </a:lnTo>
                  <a:lnTo>
                    <a:pt x="13602" y="63908"/>
                  </a:lnTo>
                  <a:lnTo>
                    <a:pt x="11507" y="61514"/>
                  </a:lnTo>
                  <a:lnTo>
                    <a:pt x="11120" y="64524"/>
                  </a:lnTo>
                  <a:lnTo>
                    <a:pt x="10143" y="61700"/>
                  </a:lnTo>
                  <a:lnTo>
                    <a:pt x="10281" y="58509"/>
                  </a:lnTo>
                  <a:lnTo>
                    <a:pt x="10944" y="53595"/>
                  </a:lnTo>
                  <a:lnTo>
                    <a:pt x="12251" y="48314"/>
                  </a:lnTo>
                  <a:lnTo>
                    <a:pt x="13806" y="43509"/>
                  </a:lnTo>
                  <a:lnTo>
                    <a:pt x="11686" y="38888"/>
                  </a:lnTo>
                  <a:lnTo>
                    <a:pt x="11420" y="36517"/>
                  </a:lnTo>
                  <a:lnTo>
                    <a:pt x="10572" y="33681"/>
                  </a:lnTo>
                  <a:lnTo>
                    <a:pt x="7397" y="29699"/>
                  </a:lnTo>
                  <a:lnTo>
                    <a:pt x="6081" y="27170"/>
                  </a:lnTo>
                  <a:lnTo>
                    <a:pt x="7258" y="26193"/>
                  </a:lnTo>
                  <a:lnTo>
                    <a:pt x="7929" y="21727"/>
                  </a:lnTo>
                  <a:lnTo>
                    <a:pt x="5776" y="18415"/>
                  </a:lnTo>
                  <a:lnTo>
                    <a:pt x="2680" y="14780"/>
                  </a:lnTo>
                  <a:lnTo>
                    <a:pt x="0" y="10384"/>
                  </a:lnTo>
                  <a:lnTo>
                    <a:pt x="1428" y="9409"/>
                  </a:lnTo>
                  <a:lnTo>
                    <a:pt x="2055" y="3863"/>
                  </a:lnTo>
                  <a:lnTo>
                    <a:pt x="4684" y="3540"/>
                  </a:lnTo>
                  <a:lnTo>
                    <a:pt x="6426" y="1256"/>
                  </a:lnTo>
                  <a:lnTo>
                    <a:pt x="8336" y="0"/>
                  </a:lnTo>
                  <a:lnTo>
                    <a:pt x="10317" y="1508"/>
                  </a:lnTo>
                  <a:lnTo>
                    <a:pt x="11190" y="4558"/>
                  </a:lnTo>
                  <a:lnTo>
                    <a:pt x="13802" y="4698"/>
                  </a:lnTo>
                  <a:lnTo>
                    <a:pt x="13972" y="10100"/>
                  </a:lnTo>
                  <a:lnTo>
                    <a:pt x="14951" y="14668"/>
                  </a:lnTo>
                  <a:lnTo>
                    <a:pt x="18380" y="11489"/>
                  </a:lnTo>
                  <a:lnTo>
                    <a:pt x="19698" y="12350"/>
                  </a:lnTo>
                  <a:lnTo>
                    <a:pt x="21901" y="12125"/>
                  </a:lnTo>
                  <a:lnTo>
                    <a:pt x="22311" y="10320"/>
                  </a:lnTo>
                  <a:lnTo>
                    <a:pt x="25261" y="10569"/>
                  </a:lnTo>
                  <a:lnTo>
                    <a:pt x="28992" y="14627"/>
                  </a:lnTo>
                  <a:lnTo>
                    <a:pt x="30194" y="19680"/>
                  </a:lnTo>
                  <a:lnTo>
                    <a:pt x="34106" y="24057"/>
                  </a:lnTo>
                  <a:lnTo>
                    <a:pt x="34680" y="28412"/>
                  </a:lnTo>
                  <a:lnTo>
                    <a:pt x="33807" y="30766"/>
                  </a:lnTo>
                  <a:lnTo>
                    <a:pt x="30081" y="30131"/>
                  </a:lnTo>
                  <a:lnTo>
                    <a:pt x="25258" y="31250"/>
                  </a:lnTo>
                  <a:lnTo>
                    <a:pt x="23435" y="35575"/>
                  </a:lnTo>
                  <a:lnTo>
                    <a:pt x="25215" y="417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" name="Polygon form 99"/>
            <p:cNvSpPr/>
            <p:nvPr/>
          </p:nvSpPr>
          <p:spPr>
            <a:xfrm>
              <a:off x="959218" y="1914192"/>
              <a:ext cx="28891" cy="20422"/>
            </a:xfrm>
            <a:custGeom>
              <a:avLst/>
              <a:gdLst/>
              <a:ahLst/>
              <a:cxnLst/>
              <a:rect l="0" t="0" r="0" b="0"/>
              <a:pathLst>
                <a:path w="28891" h="20422">
                  <a:moveTo>
                    <a:pt x="10759" y="3432"/>
                  </a:moveTo>
                  <a:lnTo>
                    <a:pt x="9966" y="4995"/>
                  </a:lnTo>
                  <a:lnTo>
                    <a:pt x="5946" y="4350"/>
                  </a:lnTo>
                  <a:lnTo>
                    <a:pt x="6478" y="7174"/>
                  </a:lnTo>
                  <a:lnTo>
                    <a:pt x="10126" y="6627"/>
                  </a:lnTo>
                  <a:lnTo>
                    <a:pt x="14907" y="8016"/>
                  </a:lnTo>
                  <a:lnTo>
                    <a:pt x="21236" y="6968"/>
                  </a:lnTo>
                  <a:lnTo>
                    <a:pt x="23556" y="11449"/>
                  </a:lnTo>
                  <a:lnTo>
                    <a:pt x="24547" y="10903"/>
                  </a:lnTo>
                  <a:lnTo>
                    <a:pt x="27018" y="11917"/>
                  </a:lnTo>
                  <a:lnTo>
                    <a:pt x="27497" y="13825"/>
                  </a:lnTo>
                  <a:lnTo>
                    <a:pt x="28891" y="16592"/>
                  </a:lnTo>
                  <a:lnTo>
                    <a:pt x="25267" y="16750"/>
                  </a:lnTo>
                  <a:lnTo>
                    <a:pt x="22738" y="16499"/>
                  </a:lnTo>
                  <a:lnTo>
                    <a:pt x="21201" y="18787"/>
                  </a:lnTo>
                  <a:lnTo>
                    <a:pt x="19779" y="19341"/>
                  </a:lnTo>
                  <a:lnTo>
                    <a:pt x="18849" y="20422"/>
                  </a:lnTo>
                  <a:lnTo>
                    <a:pt x="16988" y="18882"/>
                  </a:lnTo>
                  <a:lnTo>
                    <a:pt x="16106" y="14762"/>
                  </a:lnTo>
                  <a:lnTo>
                    <a:pt x="14977" y="14576"/>
                  </a:lnTo>
                  <a:lnTo>
                    <a:pt x="14911" y="13067"/>
                  </a:lnTo>
                  <a:lnTo>
                    <a:pt x="12685" y="12041"/>
                  </a:lnTo>
                  <a:lnTo>
                    <a:pt x="11684" y="13805"/>
                  </a:lnTo>
                  <a:lnTo>
                    <a:pt x="11891" y="15790"/>
                  </a:lnTo>
                  <a:lnTo>
                    <a:pt x="11558" y="16531"/>
                  </a:lnTo>
                  <a:lnTo>
                    <a:pt x="9428" y="16519"/>
                  </a:lnTo>
                  <a:lnTo>
                    <a:pt x="8928" y="18802"/>
                  </a:lnTo>
                  <a:lnTo>
                    <a:pt x="7475" y="17908"/>
                  </a:lnTo>
                  <a:lnTo>
                    <a:pt x="5360" y="19582"/>
                  </a:lnTo>
                  <a:lnTo>
                    <a:pt x="4117" y="19031"/>
                  </a:lnTo>
                  <a:lnTo>
                    <a:pt x="4704" y="14013"/>
                  </a:lnTo>
                  <a:lnTo>
                    <a:pt x="2898" y="10416"/>
                  </a:lnTo>
                  <a:lnTo>
                    <a:pt x="0" y="9363"/>
                  </a:lnTo>
                  <a:lnTo>
                    <a:pt x="273" y="7180"/>
                  </a:lnTo>
                  <a:lnTo>
                    <a:pt x="3242" y="7283"/>
                  </a:lnTo>
                  <a:lnTo>
                    <a:pt x="4075" y="4518"/>
                  </a:lnTo>
                  <a:lnTo>
                    <a:pt x="4205" y="1344"/>
                  </a:lnTo>
                  <a:lnTo>
                    <a:pt x="8447" y="0"/>
                  </a:lnTo>
                  <a:lnTo>
                    <a:pt x="8450" y="2292"/>
                  </a:lnTo>
                  <a:lnTo>
                    <a:pt x="9372" y="3624"/>
                  </a:lnTo>
                  <a:lnTo>
                    <a:pt x="10759" y="343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" name="Polygon form 100"/>
            <p:cNvSpPr/>
            <p:nvPr/>
          </p:nvSpPr>
          <p:spPr>
            <a:xfrm>
              <a:off x="904003" y="1907266"/>
              <a:ext cx="54415" cy="35848"/>
            </a:xfrm>
            <a:custGeom>
              <a:avLst/>
              <a:gdLst/>
              <a:ahLst/>
              <a:cxnLst/>
              <a:rect l="0" t="0" r="0" b="0"/>
              <a:pathLst>
                <a:path w="54415" h="35848">
                  <a:moveTo>
                    <a:pt x="37711" y="34130"/>
                  </a:moveTo>
                  <a:lnTo>
                    <a:pt x="36416" y="30047"/>
                  </a:lnTo>
                  <a:lnTo>
                    <a:pt x="33727" y="29967"/>
                  </a:lnTo>
                  <a:lnTo>
                    <a:pt x="28640" y="25806"/>
                  </a:lnTo>
                  <a:lnTo>
                    <a:pt x="25691" y="25374"/>
                  </a:lnTo>
                  <a:lnTo>
                    <a:pt x="21202" y="23050"/>
                  </a:lnTo>
                  <a:lnTo>
                    <a:pt x="18591" y="22689"/>
                  </a:lnTo>
                  <a:lnTo>
                    <a:pt x="17255" y="23644"/>
                  </a:lnTo>
                  <a:lnTo>
                    <a:pt x="14864" y="23582"/>
                  </a:lnTo>
                  <a:lnTo>
                    <a:pt x="12978" y="26436"/>
                  </a:lnTo>
                  <a:lnTo>
                    <a:pt x="10073" y="27473"/>
                  </a:lnTo>
                  <a:lnTo>
                    <a:pt x="8660" y="24068"/>
                  </a:lnTo>
                  <a:lnTo>
                    <a:pt x="8027" y="18986"/>
                  </a:lnTo>
                  <a:lnTo>
                    <a:pt x="4918" y="17437"/>
                  </a:lnTo>
                  <a:lnTo>
                    <a:pt x="5049" y="14094"/>
                  </a:lnTo>
                  <a:lnTo>
                    <a:pt x="2669" y="13888"/>
                  </a:lnTo>
                  <a:lnTo>
                    <a:pt x="2480" y="9786"/>
                  </a:lnTo>
                  <a:lnTo>
                    <a:pt x="6036" y="10863"/>
                  </a:lnTo>
                  <a:lnTo>
                    <a:pt x="8704" y="9210"/>
                  </a:lnTo>
                  <a:lnTo>
                    <a:pt x="5467" y="6394"/>
                  </a:lnTo>
                  <a:lnTo>
                    <a:pt x="3791" y="3663"/>
                  </a:lnTo>
                  <a:lnTo>
                    <a:pt x="1327" y="4992"/>
                  </a:lnTo>
                  <a:lnTo>
                    <a:pt x="1833" y="8546"/>
                  </a:lnTo>
                  <a:lnTo>
                    <a:pt x="0" y="5451"/>
                  </a:lnTo>
                  <a:lnTo>
                    <a:pt x="1128" y="3791"/>
                  </a:lnTo>
                  <a:lnTo>
                    <a:pt x="4775" y="2649"/>
                  </a:lnTo>
                  <a:lnTo>
                    <a:pt x="7441" y="3920"/>
                  </a:lnTo>
                  <a:lnTo>
                    <a:pt x="10815" y="7627"/>
                  </a:lnTo>
                  <a:lnTo>
                    <a:pt x="12527" y="7328"/>
                  </a:lnTo>
                  <a:lnTo>
                    <a:pt x="16404" y="7119"/>
                  </a:lnTo>
                  <a:lnTo>
                    <a:pt x="15199" y="4702"/>
                  </a:lnTo>
                  <a:lnTo>
                    <a:pt x="17688" y="2924"/>
                  </a:lnTo>
                  <a:lnTo>
                    <a:pt x="19800" y="0"/>
                  </a:lnTo>
                  <a:lnTo>
                    <a:pt x="25124" y="2377"/>
                  </a:lnTo>
                  <a:lnTo>
                    <a:pt x="26568" y="6229"/>
                  </a:lnTo>
                  <a:lnTo>
                    <a:pt x="28161" y="7171"/>
                  </a:lnTo>
                  <a:lnTo>
                    <a:pt x="31825" y="6799"/>
                  </a:lnTo>
                  <a:lnTo>
                    <a:pt x="33230" y="7634"/>
                  </a:lnTo>
                  <a:lnTo>
                    <a:pt x="36325" y="12570"/>
                  </a:lnTo>
                  <a:lnTo>
                    <a:pt x="41228" y="15767"/>
                  </a:lnTo>
                  <a:lnTo>
                    <a:pt x="44134" y="17965"/>
                  </a:lnTo>
                  <a:lnTo>
                    <a:pt x="48450" y="20201"/>
                  </a:lnTo>
                  <a:lnTo>
                    <a:pt x="53692" y="22096"/>
                  </a:lnTo>
                  <a:lnTo>
                    <a:pt x="54415" y="25082"/>
                  </a:lnTo>
                  <a:lnTo>
                    <a:pt x="53312" y="24974"/>
                  </a:lnTo>
                  <a:lnTo>
                    <a:pt x="51297" y="23737"/>
                  </a:lnTo>
                  <a:lnTo>
                    <a:pt x="51212" y="25493"/>
                  </a:lnTo>
                  <a:lnTo>
                    <a:pt x="48486" y="26552"/>
                  </a:lnTo>
                  <a:lnTo>
                    <a:pt x="48789" y="30475"/>
                  </a:lnTo>
                  <a:lnTo>
                    <a:pt x="47161" y="32031"/>
                  </a:lnTo>
                  <a:lnTo>
                    <a:pt x="44534" y="32869"/>
                  </a:lnTo>
                  <a:lnTo>
                    <a:pt x="44329" y="35103"/>
                  </a:lnTo>
                  <a:lnTo>
                    <a:pt x="41792" y="35848"/>
                  </a:lnTo>
                  <a:lnTo>
                    <a:pt x="37711" y="3413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" name="Polygon form 101"/>
            <p:cNvSpPr/>
            <p:nvPr/>
          </p:nvSpPr>
          <p:spPr>
            <a:xfrm>
              <a:off x="1208867" y="2160187"/>
              <a:ext cx="9521" cy="5808"/>
            </a:xfrm>
            <a:custGeom>
              <a:avLst/>
              <a:gdLst/>
              <a:ahLst/>
              <a:cxnLst/>
              <a:rect l="0" t="0" r="0" b="0"/>
              <a:pathLst>
                <a:path w="9521" h="5808">
                  <a:moveTo>
                    <a:pt x="0" y="3132"/>
                  </a:moveTo>
                  <a:lnTo>
                    <a:pt x="607" y="1885"/>
                  </a:lnTo>
                  <a:lnTo>
                    <a:pt x="4096" y="761"/>
                  </a:lnTo>
                  <a:lnTo>
                    <a:pt x="6831" y="641"/>
                  </a:lnTo>
                  <a:lnTo>
                    <a:pt x="8124" y="0"/>
                  </a:lnTo>
                  <a:lnTo>
                    <a:pt x="9521" y="696"/>
                  </a:lnTo>
                  <a:lnTo>
                    <a:pt x="7919" y="2113"/>
                  </a:lnTo>
                  <a:lnTo>
                    <a:pt x="3581" y="4356"/>
                  </a:lnTo>
                  <a:lnTo>
                    <a:pt x="134" y="5808"/>
                  </a:lnTo>
                  <a:lnTo>
                    <a:pt x="265" y="4191"/>
                  </a:lnTo>
                  <a:lnTo>
                    <a:pt x="0" y="313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" name="Polygon form 102"/>
            <p:cNvSpPr/>
            <p:nvPr/>
          </p:nvSpPr>
          <p:spPr>
            <a:xfrm>
              <a:off x="798700" y="1903421"/>
              <a:ext cx="21230" cy="14264"/>
            </a:xfrm>
            <a:custGeom>
              <a:avLst/>
              <a:gdLst/>
              <a:ahLst/>
              <a:cxnLst/>
              <a:rect l="0" t="0" r="0" b="0"/>
              <a:pathLst>
                <a:path w="21230" h="14264">
                  <a:moveTo>
                    <a:pt x="724" y="0"/>
                  </a:moveTo>
                  <a:lnTo>
                    <a:pt x="1927" y="1958"/>
                  </a:lnTo>
                  <a:lnTo>
                    <a:pt x="3215" y="1586"/>
                  </a:lnTo>
                  <a:lnTo>
                    <a:pt x="5934" y="2294"/>
                  </a:lnTo>
                  <a:lnTo>
                    <a:pt x="10999" y="2465"/>
                  </a:lnTo>
                  <a:lnTo>
                    <a:pt x="12544" y="1213"/>
                  </a:lnTo>
                  <a:lnTo>
                    <a:pt x="16424" y="27"/>
                  </a:lnTo>
                  <a:lnTo>
                    <a:pt x="19147" y="1727"/>
                  </a:lnTo>
                  <a:lnTo>
                    <a:pt x="21230" y="2194"/>
                  </a:lnTo>
                  <a:lnTo>
                    <a:pt x="19719" y="4216"/>
                  </a:lnTo>
                  <a:lnTo>
                    <a:pt x="18914" y="7672"/>
                  </a:lnTo>
                  <a:lnTo>
                    <a:pt x="20385" y="10392"/>
                  </a:lnTo>
                  <a:lnTo>
                    <a:pt x="17320" y="9800"/>
                  </a:lnTo>
                  <a:lnTo>
                    <a:pt x="13974" y="11369"/>
                  </a:lnTo>
                  <a:lnTo>
                    <a:pt x="14221" y="13760"/>
                  </a:lnTo>
                  <a:lnTo>
                    <a:pt x="11108" y="14264"/>
                  </a:lnTo>
                  <a:lnTo>
                    <a:pt x="8467" y="12625"/>
                  </a:lnTo>
                  <a:lnTo>
                    <a:pt x="5825" y="13985"/>
                  </a:lnTo>
                  <a:lnTo>
                    <a:pt x="3234" y="13883"/>
                  </a:lnTo>
                  <a:lnTo>
                    <a:pt x="2655" y="10714"/>
                  </a:lnTo>
                  <a:lnTo>
                    <a:pt x="759" y="9199"/>
                  </a:lnTo>
                  <a:lnTo>
                    <a:pt x="1257" y="8514"/>
                  </a:lnTo>
                  <a:lnTo>
                    <a:pt x="822" y="7948"/>
                  </a:lnTo>
                  <a:lnTo>
                    <a:pt x="1242" y="6414"/>
                  </a:lnTo>
                  <a:lnTo>
                    <a:pt x="2393" y="4894"/>
                  </a:lnTo>
                  <a:lnTo>
                    <a:pt x="498" y="2848"/>
                  </a:lnTo>
                  <a:lnTo>
                    <a:pt x="0" y="1101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" name="Polygon form 103"/>
            <p:cNvSpPr/>
            <p:nvPr/>
          </p:nvSpPr>
          <p:spPr>
            <a:xfrm>
              <a:off x="480681" y="2062446"/>
              <a:ext cx="4353" cy="4338"/>
            </a:xfrm>
            <a:custGeom>
              <a:avLst/>
              <a:gdLst/>
              <a:ahLst/>
              <a:cxnLst/>
              <a:rect l="0" t="0" r="0" b="0"/>
              <a:pathLst>
                <a:path w="4353" h="4338">
                  <a:moveTo>
                    <a:pt x="1270" y="613"/>
                  </a:moveTo>
                  <a:lnTo>
                    <a:pt x="3549" y="0"/>
                  </a:lnTo>
                  <a:lnTo>
                    <a:pt x="4353" y="181"/>
                  </a:lnTo>
                  <a:lnTo>
                    <a:pt x="3956" y="3832"/>
                  </a:lnTo>
                  <a:lnTo>
                    <a:pt x="672" y="4338"/>
                  </a:lnTo>
                  <a:lnTo>
                    <a:pt x="0" y="3889"/>
                  </a:lnTo>
                  <a:lnTo>
                    <a:pt x="1217" y="2552"/>
                  </a:lnTo>
                  <a:lnTo>
                    <a:pt x="1270" y="613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" name="Polygon form 104"/>
            <p:cNvSpPr/>
            <p:nvPr/>
          </p:nvSpPr>
          <p:spPr>
            <a:xfrm>
              <a:off x="749214" y="1936881"/>
              <a:ext cx="14577" cy="33746"/>
            </a:xfrm>
            <a:custGeom>
              <a:avLst/>
              <a:gdLst/>
              <a:ahLst/>
              <a:cxnLst/>
              <a:rect l="0" t="0" r="0" b="0"/>
              <a:pathLst>
                <a:path w="14577" h="33746">
                  <a:moveTo>
                    <a:pt x="7693" y="33746"/>
                  </a:moveTo>
                  <a:lnTo>
                    <a:pt x="5862" y="25151"/>
                  </a:lnTo>
                  <a:lnTo>
                    <a:pt x="3547" y="23227"/>
                  </a:lnTo>
                  <a:lnTo>
                    <a:pt x="3482" y="22067"/>
                  </a:lnTo>
                  <a:lnTo>
                    <a:pt x="419" y="19225"/>
                  </a:lnTo>
                  <a:lnTo>
                    <a:pt x="0" y="15617"/>
                  </a:lnTo>
                  <a:lnTo>
                    <a:pt x="2158" y="12936"/>
                  </a:lnTo>
                  <a:lnTo>
                    <a:pt x="2886" y="8980"/>
                  </a:lnTo>
                  <a:lnTo>
                    <a:pt x="2169" y="4416"/>
                  </a:lnTo>
                  <a:lnTo>
                    <a:pt x="2816" y="1953"/>
                  </a:lnTo>
                  <a:lnTo>
                    <a:pt x="6639" y="0"/>
                  </a:lnTo>
                  <a:lnTo>
                    <a:pt x="9161" y="561"/>
                  </a:lnTo>
                  <a:lnTo>
                    <a:pt x="9154" y="2986"/>
                  </a:lnTo>
                  <a:lnTo>
                    <a:pt x="12115" y="1205"/>
                  </a:lnTo>
                  <a:lnTo>
                    <a:pt x="12410" y="2124"/>
                  </a:lnTo>
                  <a:lnTo>
                    <a:pt x="10719" y="4483"/>
                  </a:lnTo>
                  <a:lnTo>
                    <a:pt x="10786" y="6699"/>
                  </a:lnTo>
                  <a:lnTo>
                    <a:pt x="12081" y="7883"/>
                  </a:lnTo>
                  <a:lnTo>
                    <a:pt x="11776" y="12033"/>
                  </a:lnTo>
                  <a:lnTo>
                    <a:pt x="9486" y="14455"/>
                  </a:lnTo>
                  <a:lnTo>
                    <a:pt x="10273" y="17064"/>
                  </a:lnTo>
                  <a:lnTo>
                    <a:pt x="12156" y="17135"/>
                  </a:lnTo>
                  <a:lnTo>
                    <a:pt x="13161" y="19408"/>
                  </a:lnTo>
                  <a:lnTo>
                    <a:pt x="14577" y="20149"/>
                  </a:lnTo>
                  <a:lnTo>
                    <a:pt x="14517" y="23832"/>
                  </a:lnTo>
                  <a:lnTo>
                    <a:pt x="12785" y="25218"/>
                  </a:lnTo>
                  <a:lnTo>
                    <a:pt x="11713" y="26759"/>
                  </a:lnTo>
                  <a:lnTo>
                    <a:pt x="9255" y="28618"/>
                  </a:lnTo>
                  <a:lnTo>
                    <a:pt x="9712" y="30601"/>
                  </a:lnTo>
                  <a:lnTo>
                    <a:pt x="9459" y="32628"/>
                  </a:lnTo>
                  <a:lnTo>
                    <a:pt x="7693" y="3374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" name="Polygon form 105"/>
            <p:cNvSpPr/>
            <p:nvPr/>
          </p:nvSpPr>
          <p:spPr>
            <a:xfrm>
              <a:off x="814179" y="1913160"/>
              <a:ext cx="67447" cy="29854"/>
            </a:xfrm>
            <a:custGeom>
              <a:avLst/>
              <a:gdLst/>
              <a:ahLst/>
              <a:cxnLst/>
              <a:rect l="0" t="0" r="0" b="0"/>
              <a:pathLst>
                <a:path w="67447" h="29854">
                  <a:moveTo>
                    <a:pt x="36320" y="3253"/>
                  </a:moveTo>
                  <a:lnTo>
                    <a:pt x="41624" y="4997"/>
                  </a:lnTo>
                  <a:lnTo>
                    <a:pt x="45546" y="4157"/>
                  </a:lnTo>
                  <a:lnTo>
                    <a:pt x="48616" y="4511"/>
                  </a:lnTo>
                  <a:lnTo>
                    <a:pt x="52247" y="1891"/>
                  </a:lnTo>
                  <a:lnTo>
                    <a:pt x="55894" y="1564"/>
                  </a:lnTo>
                  <a:lnTo>
                    <a:pt x="59697" y="3839"/>
                  </a:lnTo>
                  <a:lnTo>
                    <a:pt x="60620" y="5520"/>
                  </a:lnTo>
                  <a:lnTo>
                    <a:pt x="60740" y="7875"/>
                  </a:lnTo>
                  <a:lnTo>
                    <a:pt x="63570" y="9004"/>
                  </a:lnTo>
                  <a:lnTo>
                    <a:pt x="65222" y="10375"/>
                  </a:lnTo>
                  <a:lnTo>
                    <a:pt x="63086" y="11814"/>
                  </a:lnTo>
                  <a:lnTo>
                    <a:pt x="65223" y="17318"/>
                  </a:lnTo>
                  <a:lnTo>
                    <a:pt x="64806" y="18831"/>
                  </a:lnTo>
                  <a:lnTo>
                    <a:pt x="67447" y="22648"/>
                  </a:lnTo>
                  <a:lnTo>
                    <a:pt x="65889" y="23507"/>
                  </a:lnTo>
                  <a:lnTo>
                    <a:pt x="64422" y="22309"/>
                  </a:lnTo>
                  <a:lnTo>
                    <a:pt x="60180" y="21790"/>
                  </a:lnTo>
                  <a:lnTo>
                    <a:pt x="58783" y="22577"/>
                  </a:lnTo>
                  <a:lnTo>
                    <a:pt x="54862" y="23424"/>
                  </a:lnTo>
                  <a:lnTo>
                    <a:pt x="52931" y="23387"/>
                  </a:lnTo>
                  <a:lnTo>
                    <a:pt x="49120" y="25290"/>
                  </a:lnTo>
                  <a:lnTo>
                    <a:pt x="46187" y="25370"/>
                  </a:lnTo>
                  <a:lnTo>
                    <a:pt x="44150" y="24504"/>
                  </a:lnTo>
                  <a:lnTo>
                    <a:pt x="40421" y="25927"/>
                  </a:lnTo>
                  <a:lnTo>
                    <a:pt x="39116" y="25015"/>
                  </a:lnTo>
                  <a:lnTo>
                    <a:pt x="39312" y="27705"/>
                  </a:lnTo>
                  <a:lnTo>
                    <a:pt x="38503" y="28780"/>
                  </a:lnTo>
                  <a:lnTo>
                    <a:pt x="37691" y="29854"/>
                  </a:lnTo>
                  <a:lnTo>
                    <a:pt x="36068" y="27697"/>
                  </a:lnTo>
                  <a:lnTo>
                    <a:pt x="37167" y="25861"/>
                  </a:lnTo>
                  <a:lnTo>
                    <a:pt x="35046" y="26315"/>
                  </a:lnTo>
                  <a:lnTo>
                    <a:pt x="31904" y="25266"/>
                  </a:lnTo>
                  <a:lnTo>
                    <a:pt x="29821" y="28084"/>
                  </a:lnTo>
                  <a:lnTo>
                    <a:pt x="24453" y="28725"/>
                  </a:lnTo>
                  <a:lnTo>
                    <a:pt x="21230" y="26195"/>
                  </a:lnTo>
                  <a:lnTo>
                    <a:pt x="17357" y="26100"/>
                  </a:lnTo>
                  <a:lnTo>
                    <a:pt x="16771" y="28109"/>
                  </a:lnTo>
                  <a:lnTo>
                    <a:pt x="14361" y="28721"/>
                  </a:lnTo>
                  <a:lnTo>
                    <a:pt x="10606" y="26217"/>
                  </a:lnTo>
                  <a:lnTo>
                    <a:pt x="6711" y="26365"/>
                  </a:lnTo>
                  <a:lnTo>
                    <a:pt x="4074" y="21620"/>
                  </a:lnTo>
                  <a:lnTo>
                    <a:pt x="1188" y="18995"/>
                  </a:lnTo>
                  <a:lnTo>
                    <a:pt x="2494" y="15234"/>
                  </a:lnTo>
                  <a:lnTo>
                    <a:pt x="0" y="12974"/>
                  </a:lnTo>
                  <a:lnTo>
                    <a:pt x="3360" y="8319"/>
                  </a:lnTo>
                  <a:lnTo>
                    <a:pt x="8726" y="8034"/>
                  </a:lnTo>
                  <a:lnTo>
                    <a:pt x="9718" y="4358"/>
                  </a:lnTo>
                  <a:lnTo>
                    <a:pt x="16442" y="4870"/>
                  </a:lnTo>
                  <a:lnTo>
                    <a:pt x="20171" y="1669"/>
                  </a:lnTo>
                  <a:lnTo>
                    <a:pt x="24003" y="227"/>
                  </a:lnTo>
                  <a:lnTo>
                    <a:pt x="29711" y="0"/>
                  </a:lnTo>
                  <a:lnTo>
                    <a:pt x="36320" y="325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" name="Polygon form 106"/>
            <p:cNvSpPr/>
            <p:nvPr/>
          </p:nvSpPr>
          <p:spPr>
            <a:xfrm>
              <a:off x="812674" y="1913221"/>
              <a:ext cx="10296" cy="9597"/>
            </a:xfrm>
            <a:custGeom>
              <a:avLst/>
              <a:gdLst/>
              <a:ahLst/>
              <a:cxnLst/>
              <a:rect l="0" t="0" r="0" b="0"/>
              <a:pathLst>
                <a:path w="10296" h="9597">
                  <a:moveTo>
                    <a:pt x="4401" y="6963"/>
                  </a:moveTo>
                  <a:lnTo>
                    <a:pt x="1786" y="9597"/>
                  </a:lnTo>
                  <a:lnTo>
                    <a:pt x="426" y="7378"/>
                  </a:lnTo>
                  <a:lnTo>
                    <a:pt x="359" y="6387"/>
                  </a:lnTo>
                  <a:lnTo>
                    <a:pt x="1125" y="5835"/>
                  </a:lnTo>
                  <a:lnTo>
                    <a:pt x="1845" y="2813"/>
                  </a:lnTo>
                  <a:lnTo>
                    <a:pt x="0" y="1569"/>
                  </a:lnTo>
                  <a:lnTo>
                    <a:pt x="3346" y="0"/>
                  </a:lnTo>
                  <a:lnTo>
                    <a:pt x="6410" y="592"/>
                  </a:lnTo>
                  <a:lnTo>
                    <a:pt x="7060" y="2431"/>
                  </a:lnTo>
                  <a:lnTo>
                    <a:pt x="10296" y="3928"/>
                  </a:lnTo>
                  <a:lnTo>
                    <a:pt x="9816" y="5116"/>
                  </a:lnTo>
                  <a:lnTo>
                    <a:pt x="5709" y="5453"/>
                  </a:lnTo>
                  <a:lnTo>
                    <a:pt x="4401" y="696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" name="Polygon form 107"/>
            <p:cNvSpPr/>
            <p:nvPr/>
          </p:nvSpPr>
          <p:spPr>
            <a:xfrm>
              <a:off x="1173592" y="1982538"/>
              <a:ext cx="5203" cy="17489"/>
            </a:xfrm>
            <a:custGeom>
              <a:avLst/>
              <a:gdLst/>
              <a:ahLst/>
              <a:cxnLst/>
              <a:rect l="0" t="0" r="0" b="0"/>
              <a:pathLst>
                <a:path w="5203" h="17489">
                  <a:moveTo>
                    <a:pt x="4786" y="4629"/>
                  </a:moveTo>
                  <a:lnTo>
                    <a:pt x="5203" y="13120"/>
                  </a:lnTo>
                  <a:lnTo>
                    <a:pt x="4883" y="17489"/>
                  </a:lnTo>
                  <a:lnTo>
                    <a:pt x="1609" y="13191"/>
                  </a:lnTo>
                  <a:lnTo>
                    <a:pt x="0" y="9353"/>
                  </a:lnTo>
                  <a:lnTo>
                    <a:pt x="542" y="4116"/>
                  </a:lnTo>
                  <a:lnTo>
                    <a:pt x="2173" y="0"/>
                  </a:lnTo>
                  <a:lnTo>
                    <a:pt x="4376" y="1447"/>
                  </a:lnTo>
                  <a:lnTo>
                    <a:pt x="4786" y="462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" name="Polygon form 108"/>
            <p:cNvSpPr/>
            <p:nvPr/>
          </p:nvSpPr>
          <p:spPr>
            <a:xfrm>
              <a:off x="836757" y="2120457"/>
              <a:ext cx="42106" cy="52033"/>
            </a:xfrm>
            <a:custGeom>
              <a:avLst/>
              <a:gdLst/>
              <a:ahLst/>
              <a:cxnLst/>
              <a:rect l="0" t="0" r="0" b="0"/>
              <a:pathLst>
                <a:path w="42106" h="52033">
                  <a:moveTo>
                    <a:pt x="18026" y="0"/>
                  </a:moveTo>
                  <a:lnTo>
                    <a:pt x="18686" y="530"/>
                  </a:lnTo>
                  <a:lnTo>
                    <a:pt x="32819" y="10386"/>
                  </a:lnTo>
                  <a:lnTo>
                    <a:pt x="33050" y="13190"/>
                  </a:lnTo>
                  <a:lnTo>
                    <a:pt x="38590" y="18038"/>
                  </a:lnTo>
                  <a:lnTo>
                    <a:pt x="36658" y="23992"/>
                  </a:lnTo>
                  <a:lnTo>
                    <a:pt x="36822" y="26733"/>
                  </a:lnTo>
                  <a:lnTo>
                    <a:pt x="39277" y="28505"/>
                  </a:lnTo>
                  <a:lnTo>
                    <a:pt x="39359" y="29764"/>
                  </a:lnTo>
                  <a:lnTo>
                    <a:pt x="38197" y="32680"/>
                  </a:lnTo>
                  <a:lnTo>
                    <a:pt x="38374" y="34151"/>
                  </a:lnTo>
                  <a:lnTo>
                    <a:pt x="38042" y="36460"/>
                  </a:lnTo>
                  <a:lnTo>
                    <a:pt x="39297" y="39499"/>
                  </a:lnTo>
                  <a:lnTo>
                    <a:pt x="40722" y="44279"/>
                  </a:lnTo>
                  <a:lnTo>
                    <a:pt x="42106" y="45346"/>
                  </a:lnTo>
                  <a:lnTo>
                    <a:pt x="38889" y="48130"/>
                  </a:lnTo>
                  <a:lnTo>
                    <a:pt x="34554" y="49979"/>
                  </a:lnTo>
                  <a:lnTo>
                    <a:pt x="32226" y="49883"/>
                  </a:lnTo>
                  <a:lnTo>
                    <a:pt x="30777" y="51323"/>
                  </a:lnTo>
                  <a:lnTo>
                    <a:pt x="28066" y="51429"/>
                  </a:lnTo>
                  <a:lnTo>
                    <a:pt x="27025" y="52033"/>
                  </a:lnTo>
                  <a:lnTo>
                    <a:pt x="22414" y="50642"/>
                  </a:lnTo>
                  <a:lnTo>
                    <a:pt x="19474" y="51014"/>
                  </a:lnTo>
                  <a:lnTo>
                    <a:pt x="18636" y="44445"/>
                  </a:lnTo>
                  <a:lnTo>
                    <a:pt x="17393" y="42188"/>
                  </a:lnTo>
                  <a:lnTo>
                    <a:pt x="16654" y="40850"/>
                  </a:lnTo>
                  <a:lnTo>
                    <a:pt x="12861" y="39931"/>
                  </a:lnTo>
                  <a:lnTo>
                    <a:pt x="10692" y="38473"/>
                  </a:lnTo>
                  <a:lnTo>
                    <a:pt x="8237" y="37651"/>
                  </a:lnTo>
                  <a:lnTo>
                    <a:pt x="6705" y="36837"/>
                  </a:lnTo>
                  <a:lnTo>
                    <a:pt x="5108" y="35604"/>
                  </a:lnTo>
                  <a:lnTo>
                    <a:pt x="3145" y="29525"/>
                  </a:lnTo>
                  <a:lnTo>
                    <a:pt x="934" y="26821"/>
                  </a:lnTo>
                  <a:lnTo>
                    <a:pt x="205" y="24025"/>
                  </a:lnTo>
                  <a:lnTo>
                    <a:pt x="638" y="21521"/>
                  </a:lnTo>
                  <a:lnTo>
                    <a:pt x="0" y="17089"/>
                  </a:lnTo>
                  <a:lnTo>
                    <a:pt x="1622" y="16863"/>
                  </a:lnTo>
                  <a:lnTo>
                    <a:pt x="3065" y="15121"/>
                  </a:lnTo>
                  <a:lnTo>
                    <a:pt x="4619" y="12611"/>
                  </a:lnTo>
                  <a:lnTo>
                    <a:pt x="5596" y="11604"/>
                  </a:lnTo>
                  <a:lnTo>
                    <a:pt x="5576" y="10038"/>
                  </a:lnTo>
                  <a:lnTo>
                    <a:pt x="4742" y="8944"/>
                  </a:lnTo>
                  <a:lnTo>
                    <a:pt x="4530" y="7047"/>
                  </a:lnTo>
                  <a:lnTo>
                    <a:pt x="5666" y="6438"/>
                  </a:lnTo>
                  <a:lnTo>
                    <a:pt x="5910" y="3603"/>
                  </a:lnTo>
                  <a:lnTo>
                    <a:pt x="4366" y="883"/>
                  </a:lnTo>
                  <a:lnTo>
                    <a:pt x="5743" y="305"/>
                  </a:lnTo>
                  <a:lnTo>
                    <a:pt x="10039" y="369"/>
                  </a:lnTo>
                  <a:lnTo>
                    <a:pt x="18026" y="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" name="Polygon form 109"/>
            <p:cNvSpPr/>
            <p:nvPr/>
          </p:nvSpPr>
          <p:spPr>
            <a:xfrm>
              <a:off x="837828" y="2095366"/>
              <a:ext cx="21369" cy="27460"/>
            </a:xfrm>
            <a:custGeom>
              <a:avLst/>
              <a:gdLst/>
              <a:ahLst/>
              <a:cxnLst/>
              <a:rect l="0" t="0" r="0" b="0"/>
              <a:pathLst>
                <a:path w="21369" h="27460">
                  <a:moveTo>
                    <a:pt x="8968" y="25460"/>
                  </a:moveTo>
                  <a:lnTo>
                    <a:pt x="4671" y="25396"/>
                  </a:lnTo>
                  <a:lnTo>
                    <a:pt x="3294" y="25974"/>
                  </a:lnTo>
                  <a:lnTo>
                    <a:pt x="947" y="27460"/>
                  </a:lnTo>
                  <a:lnTo>
                    <a:pt x="0" y="26968"/>
                  </a:lnTo>
                  <a:lnTo>
                    <a:pt x="43" y="23336"/>
                  </a:lnTo>
                  <a:lnTo>
                    <a:pt x="954" y="21496"/>
                  </a:lnTo>
                  <a:lnTo>
                    <a:pt x="1172" y="17629"/>
                  </a:lnTo>
                  <a:lnTo>
                    <a:pt x="1991" y="15389"/>
                  </a:lnTo>
                  <a:lnTo>
                    <a:pt x="3479" y="12876"/>
                  </a:lnTo>
                  <a:lnTo>
                    <a:pt x="4978" y="11595"/>
                  </a:lnTo>
                  <a:lnTo>
                    <a:pt x="6226" y="9882"/>
                  </a:lnTo>
                  <a:lnTo>
                    <a:pt x="4651" y="9231"/>
                  </a:lnTo>
                  <a:lnTo>
                    <a:pt x="4836" y="3596"/>
                  </a:lnTo>
                  <a:lnTo>
                    <a:pt x="6434" y="2279"/>
                  </a:lnTo>
                  <a:lnTo>
                    <a:pt x="8937" y="3353"/>
                  </a:lnTo>
                  <a:lnTo>
                    <a:pt x="12075" y="2218"/>
                  </a:lnTo>
                  <a:lnTo>
                    <a:pt x="14831" y="2224"/>
                  </a:lnTo>
                  <a:lnTo>
                    <a:pt x="17208" y="0"/>
                  </a:lnTo>
                  <a:lnTo>
                    <a:pt x="19110" y="3347"/>
                  </a:lnTo>
                  <a:lnTo>
                    <a:pt x="19597" y="5768"/>
                  </a:lnTo>
                  <a:lnTo>
                    <a:pt x="21369" y="11307"/>
                  </a:lnTo>
                  <a:lnTo>
                    <a:pt x="19962" y="14826"/>
                  </a:lnTo>
                  <a:lnTo>
                    <a:pt x="18043" y="18022"/>
                  </a:lnTo>
                  <a:lnTo>
                    <a:pt x="16923" y="19977"/>
                  </a:lnTo>
                  <a:lnTo>
                    <a:pt x="16955" y="25091"/>
                  </a:lnTo>
                  <a:lnTo>
                    <a:pt x="8968" y="2546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" name="Polygon form 110"/>
            <p:cNvSpPr/>
            <p:nvPr/>
          </p:nvSpPr>
          <p:spPr>
            <a:xfrm>
              <a:off x="795180" y="1863831"/>
              <a:ext cx="59074" cy="38269"/>
            </a:xfrm>
            <a:custGeom>
              <a:avLst/>
              <a:gdLst/>
              <a:ahLst/>
              <a:cxnLst/>
              <a:rect l="0" t="0" r="0" b="0"/>
              <a:pathLst>
                <a:path w="59074" h="38269">
                  <a:moveTo>
                    <a:pt x="28897" y="1274"/>
                  </a:moveTo>
                  <a:lnTo>
                    <a:pt x="30131" y="1439"/>
                  </a:lnTo>
                  <a:lnTo>
                    <a:pt x="30729" y="329"/>
                  </a:lnTo>
                  <a:lnTo>
                    <a:pt x="31747" y="546"/>
                  </a:lnTo>
                  <a:lnTo>
                    <a:pt x="34969" y="0"/>
                  </a:lnTo>
                  <a:lnTo>
                    <a:pt x="37568" y="2663"/>
                  </a:lnTo>
                  <a:lnTo>
                    <a:pt x="36962" y="3655"/>
                  </a:lnTo>
                  <a:lnTo>
                    <a:pt x="37529" y="5137"/>
                  </a:lnTo>
                  <a:lnTo>
                    <a:pt x="40147" y="5304"/>
                  </a:lnTo>
                  <a:lnTo>
                    <a:pt x="41723" y="7354"/>
                  </a:lnTo>
                  <a:lnTo>
                    <a:pt x="41846" y="8300"/>
                  </a:lnTo>
                  <a:lnTo>
                    <a:pt x="46318" y="9878"/>
                  </a:lnTo>
                  <a:lnTo>
                    <a:pt x="48650" y="9051"/>
                  </a:lnTo>
                  <a:lnTo>
                    <a:pt x="51141" y="11243"/>
                  </a:lnTo>
                  <a:lnTo>
                    <a:pt x="53033" y="11138"/>
                  </a:lnTo>
                  <a:lnTo>
                    <a:pt x="58188" y="12562"/>
                  </a:lnTo>
                  <a:lnTo>
                    <a:pt x="58543" y="13972"/>
                  </a:lnTo>
                  <a:lnTo>
                    <a:pt x="57769" y="16525"/>
                  </a:lnTo>
                  <a:lnTo>
                    <a:pt x="59074" y="19154"/>
                  </a:lnTo>
                  <a:lnTo>
                    <a:pt x="58900" y="20771"/>
                  </a:lnTo>
                  <a:lnTo>
                    <a:pt x="55769" y="21213"/>
                  </a:lnTo>
                  <a:lnTo>
                    <a:pt x="54337" y="22601"/>
                  </a:lnTo>
                  <a:lnTo>
                    <a:pt x="54666" y="24738"/>
                  </a:lnTo>
                  <a:lnTo>
                    <a:pt x="52080" y="25193"/>
                  </a:lnTo>
                  <a:lnTo>
                    <a:pt x="50160" y="26805"/>
                  </a:lnTo>
                  <a:lnTo>
                    <a:pt x="47075" y="27137"/>
                  </a:lnTo>
                  <a:lnTo>
                    <a:pt x="44517" y="28999"/>
                  </a:lnTo>
                  <a:lnTo>
                    <a:pt x="45250" y="31982"/>
                  </a:lnTo>
                  <a:lnTo>
                    <a:pt x="47109" y="33102"/>
                  </a:lnTo>
                  <a:lnTo>
                    <a:pt x="50502" y="32729"/>
                  </a:lnTo>
                  <a:lnTo>
                    <a:pt x="50157" y="34460"/>
                  </a:lnTo>
                  <a:lnTo>
                    <a:pt x="46597" y="35382"/>
                  </a:lnTo>
                  <a:lnTo>
                    <a:pt x="42460" y="38269"/>
                  </a:lnTo>
                  <a:lnTo>
                    <a:pt x="40406" y="37334"/>
                  </a:lnTo>
                  <a:lnTo>
                    <a:pt x="40779" y="35059"/>
                  </a:lnTo>
                  <a:lnTo>
                    <a:pt x="36844" y="33735"/>
                  </a:lnTo>
                  <a:lnTo>
                    <a:pt x="37290" y="32801"/>
                  </a:lnTo>
                  <a:lnTo>
                    <a:pt x="40251" y="31132"/>
                  </a:lnTo>
                  <a:lnTo>
                    <a:pt x="39088" y="30055"/>
                  </a:lnTo>
                  <a:lnTo>
                    <a:pt x="33658" y="28957"/>
                  </a:lnTo>
                  <a:lnTo>
                    <a:pt x="33132" y="27172"/>
                  </a:lnTo>
                  <a:lnTo>
                    <a:pt x="30122" y="27830"/>
                  </a:lnTo>
                  <a:lnTo>
                    <a:pt x="29293" y="30500"/>
                  </a:lnTo>
                  <a:lnTo>
                    <a:pt x="27219" y="34101"/>
                  </a:lnTo>
                  <a:lnTo>
                    <a:pt x="25561" y="33307"/>
                  </a:lnTo>
                  <a:lnTo>
                    <a:pt x="24083" y="34111"/>
                  </a:lnTo>
                  <a:lnTo>
                    <a:pt x="22445" y="33255"/>
                  </a:lnTo>
                  <a:lnTo>
                    <a:pt x="23221" y="32717"/>
                  </a:lnTo>
                  <a:lnTo>
                    <a:pt x="23571" y="31059"/>
                  </a:lnTo>
                  <a:lnTo>
                    <a:pt x="24267" y="29511"/>
                  </a:lnTo>
                  <a:lnTo>
                    <a:pt x="23900" y="28656"/>
                  </a:lnTo>
                  <a:lnTo>
                    <a:pt x="24545" y="28259"/>
                  </a:lnTo>
                  <a:lnTo>
                    <a:pt x="24976" y="28917"/>
                  </a:lnTo>
                  <a:lnTo>
                    <a:pt x="26978" y="29018"/>
                  </a:lnTo>
                  <a:lnTo>
                    <a:pt x="27813" y="28645"/>
                  </a:lnTo>
                  <a:lnTo>
                    <a:pt x="27111" y="28171"/>
                  </a:lnTo>
                  <a:lnTo>
                    <a:pt x="27237" y="27450"/>
                  </a:lnTo>
                  <a:lnTo>
                    <a:pt x="25877" y="26254"/>
                  </a:lnTo>
                  <a:lnTo>
                    <a:pt x="25082" y="24258"/>
                  </a:lnTo>
                  <a:lnTo>
                    <a:pt x="23745" y="23497"/>
                  </a:lnTo>
                  <a:lnTo>
                    <a:pt x="23731" y="21866"/>
                  </a:lnTo>
                  <a:lnTo>
                    <a:pt x="22030" y="20606"/>
                  </a:lnTo>
                  <a:lnTo>
                    <a:pt x="20638" y="20454"/>
                  </a:lnTo>
                  <a:lnTo>
                    <a:pt x="17971" y="19007"/>
                  </a:lnTo>
                  <a:lnTo>
                    <a:pt x="15841" y="19524"/>
                  </a:lnTo>
                  <a:lnTo>
                    <a:pt x="15154" y="20246"/>
                  </a:lnTo>
                  <a:lnTo>
                    <a:pt x="13755" y="20272"/>
                  </a:lnTo>
                  <a:lnTo>
                    <a:pt x="13078" y="21408"/>
                  </a:lnTo>
                  <a:lnTo>
                    <a:pt x="10689" y="21913"/>
                  </a:lnTo>
                  <a:lnTo>
                    <a:pt x="9652" y="22669"/>
                  </a:lnTo>
                  <a:lnTo>
                    <a:pt x="7952" y="21524"/>
                  </a:lnTo>
                  <a:lnTo>
                    <a:pt x="5819" y="21542"/>
                  </a:lnTo>
                  <a:lnTo>
                    <a:pt x="3697" y="21045"/>
                  </a:lnTo>
                  <a:lnTo>
                    <a:pt x="2389" y="22094"/>
                  </a:lnTo>
                  <a:lnTo>
                    <a:pt x="2000" y="20813"/>
                  </a:lnTo>
                  <a:lnTo>
                    <a:pt x="0" y="19538"/>
                  </a:lnTo>
                  <a:lnTo>
                    <a:pt x="411" y="17595"/>
                  </a:lnTo>
                  <a:lnTo>
                    <a:pt x="1171" y="16332"/>
                  </a:lnTo>
                  <a:lnTo>
                    <a:pt x="1926" y="16600"/>
                  </a:lnTo>
                  <a:lnTo>
                    <a:pt x="805" y="14459"/>
                  </a:lnTo>
                  <a:lnTo>
                    <a:pt x="3260" y="10423"/>
                  </a:lnTo>
                  <a:lnTo>
                    <a:pt x="4802" y="9837"/>
                  </a:lnTo>
                  <a:lnTo>
                    <a:pt x="4966" y="8486"/>
                  </a:lnTo>
                  <a:lnTo>
                    <a:pt x="2757" y="4329"/>
                  </a:lnTo>
                  <a:lnTo>
                    <a:pt x="4273" y="4115"/>
                  </a:lnTo>
                  <a:lnTo>
                    <a:pt x="5851" y="2784"/>
                  </a:lnTo>
                  <a:lnTo>
                    <a:pt x="8327" y="2632"/>
                  </a:lnTo>
                  <a:lnTo>
                    <a:pt x="11633" y="2945"/>
                  </a:lnTo>
                  <a:lnTo>
                    <a:pt x="15409" y="4024"/>
                  </a:lnTo>
                  <a:lnTo>
                    <a:pt x="17962" y="4068"/>
                  </a:lnTo>
                  <a:lnTo>
                    <a:pt x="19290" y="4735"/>
                  </a:lnTo>
                  <a:lnTo>
                    <a:pt x="20358" y="3873"/>
                  </a:lnTo>
                  <a:lnTo>
                    <a:pt x="21395" y="4976"/>
                  </a:lnTo>
                  <a:lnTo>
                    <a:pt x="24266" y="4683"/>
                  </a:lnTo>
                  <a:lnTo>
                    <a:pt x="25632" y="5117"/>
                  </a:lnTo>
                  <a:lnTo>
                    <a:pt x="25404" y="2699"/>
                  </a:lnTo>
                  <a:lnTo>
                    <a:pt x="26200" y="1623"/>
                  </a:lnTo>
                  <a:lnTo>
                    <a:pt x="28897" y="127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" name="Polygon form 111"/>
            <p:cNvSpPr/>
            <p:nvPr/>
          </p:nvSpPr>
          <p:spPr>
            <a:xfrm>
              <a:off x="509314" y="2262908"/>
              <a:ext cx="18947" cy="23318"/>
            </a:xfrm>
            <a:custGeom>
              <a:avLst/>
              <a:gdLst/>
              <a:ahLst/>
              <a:cxnLst/>
              <a:rect l="0" t="0" r="0" b="0"/>
              <a:pathLst>
                <a:path w="18947" h="23318">
                  <a:moveTo>
                    <a:pt x="179" y="585"/>
                  </a:moveTo>
                  <a:lnTo>
                    <a:pt x="2467" y="0"/>
                  </a:lnTo>
                  <a:lnTo>
                    <a:pt x="6836" y="3660"/>
                  </a:lnTo>
                  <a:lnTo>
                    <a:pt x="8171" y="3481"/>
                  </a:lnTo>
                  <a:lnTo>
                    <a:pt x="12506" y="6491"/>
                  </a:lnTo>
                  <a:lnTo>
                    <a:pt x="15863" y="9097"/>
                  </a:lnTo>
                  <a:lnTo>
                    <a:pt x="18580" y="12341"/>
                  </a:lnTo>
                  <a:lnTo>
                    <a:pt x="17416" y="14687"/>
                  </a:lnTo>
                  <a:lnTo>
                    <a:pt x="18947" y="17407"/>
                  </a:lnTo>
                  <a:lnTo>
                    <a:pt x="17987" y="20500"/>
                  </a:lnTo>
                  <a:lnTo>
                    <a:pt x="14476" y="23318"/>
                  </a:lnTo>
                  <a:lnTo>
                    <a:pt x="11624" y="22429"/>
                  </a:lnTo>
                  <a:lnTo>
                    <a:pt x="9790" y="23009"/>
                  </a:lnTo>
                  <a:lnTo>
                    <a:pt x="6027" y="21028"/>
                  </a:lnTo>
                  <a:lnTo>
                    <a:pt x="3621" y="21261"/>
                  </a:lnTo>
                  <a:lnTo>
                    <a:pt x="851" y="18641"/>
                  </a:lnTo>
                  <a:lnTo>
                    <a:pt x="466" y="15490"/>
                  </a:lnTo>
                  <a:lnTo>
                    <a:pt x="1026" y="14383"/>
                  </a:lnTo>
                  <a:lnTo>
                    <a:pt x="5" y="9538"/>
                  </a:lnTo>
                  <a:lnTo>
                    <a:pt x="0" y="4507"/>
                  </a:lnTo>
                  <a:lnTo>
                    <a:pt x="179" y="58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" name="Polygon form 112"/>
            <p:cNvSpPr/>
            <p:nvPr/>
          </p:nvSpPr>
          <p:spPr>
            <a:xfrm>
              <a:off x="290668" y="1862011"/>
              <a:ext cx="205293" cy="128770"/>
            </a:xfrm>
            <a:custGeom>
              <a:avLst/>
              <a:gdLst/>
              <a:ahLst/>
              <a:cxnLst/>
              <a:rect l="0" t="0" r="0" b="0"/>
              <a:pathLst>
                <a:path w="205293" h="128770">
                  <a:moveTo>
                    <a:pt x="123384" y="6242"/>
                  </a:move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" name="Polygon form 113"/>
            <p:cNvSpPr/>
            <p:nvPr/>
          </p:nvSpPr>
          <p:spPr>
            <a:xfrm>
              <a:off x="233454" y="1748768"/>
              <a:ext cx="142121" cy="82503"/>
            </a:xfrm>
            <a:custGeom>
              <a:avLst/>
              <a:gdLst/>
              <a:ahLst/>
              <a:cxnLst/>
              <a:rect l="0" t="0" r="0" b="0"/>
              <a:pathLst>
                <a:path w="142121" h="82503">
                  <a:moveTo>
                    <a:pt x="121736" y="1318"/>
                  </a:move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" name="Polygon form 114"/>
            <p:cNvSpPr/>
            <p:nvPr/>
          </p:nvSpPr>
          <p:spPr>
            <a:xfrm>
              <a:off x="273202" y="1807346"/>
              <a:ext cx="9808" cy="5338"/>
            </a:xfrm>
            <a:custGeom>
              <a:avLst/>
              <a:gdLst/>
              <a:ahLst/>
              <a:cxnLst/>
              <a:rect l="0" t="0" r="0" b="0"/>
              <a:pathLst>
                <a:path w="9808" h="5338">
                  <a:moveTo>
                    <a:pt x="4534" y="4019"/>
                  </a:move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" name="Polygon form 115"/>
            <p:cNvSpPr/>
            <p:nvPr/>
          </p:nvSpPr>
          <p:spPr>
            <a:xfrm>
              <a:off x="128997" y="2000761"/>
              <a:ext cx="5070" cy="7607"/>
            </a:xfrm>
            <a:custGeom>
              <a:avLst/>
              <a:gdLst/>
              <a:ahLst/>
              <a:cxnLst/>
              <a:rect l="0" t="0" r="0" b="0"/>
              <a:pathLst>
                <a:path w="5070" h="7607">
                  <a:moveTo>
                    <a:pt x="1517" y="6710"/>
                  </a:move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" name="Polygon form 116"/>
            <p:cNvSpPr/>
            <p:nvPr/>
          </p:nvSpPr>
          <p:spPr>
            <a:xfrm>
              <a:off x="271252" y="1773573"/>
              <a:ext cx="5937" cy="4370"/>
            </a:xfrm>
            <a:custGeom>
              <a:avLst/>
              <a:gdLst/>
              <a:ahLst/>
              <a:cxnLst/>
              <a:rect l="0" t="0" r="0" b="0"/>
              <a:pathLst>
                <a:path w="5937" h="4370">
                  <a:moveTo>
                    <a:pt x="2624" y="0"/>
                  </a:move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" name="Polygon form 117"/>
            <p:cNvSpPr/>
            <p:nvPr/>
          </p:nvSpPr>
          <p:spPr>
            <a:xfrm>
              <a:off x="260505" y="1790514"/>
              <a:ext cx="4791" cy="2900"/>
            </a:xfrm>
            <a:custGeom>
              <a:avLst/>
              <a:gdLst/>
              <a:ahLst/>
              <a:cxnLst/>
              <a:rect l="0" t="0" r="0" b="0"/>
              <a:pathLst>
                <a:path w="4791" h="2900">
                  <a:moveTo>
                    <a:pt x="2709" y="2501"/>
                  </a:move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" name="Polygon form 118"/>
            <p:cNvSpPr/>
            <p:nvPr/>
          </p:nvSpPr>
          <p:spPr>
            <a:xfrm>
              <a:off x="129792" y="1996378"/>
              <a:ext cx="2395" cy="2518"/>
            </a:xfrm>
            <a:custGeom>
              <a:avLst/>
              <a:gdLst/>
              <a:ahLst/>
              <a:cxnLst/>
              <a:rect l="0" t="0" r="0" b="0"/>
              <a:pathLst>
                <a:path w="2395" h="2518">
                  <a:moveTo>
                    <a:pt x="1837" y="2216"/>
                  </a:move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" name="Polygon form 119"/>
            <p:cNvSpPr/>
            <p:nvPr/>
          </p:nvSpPr>
          <p:spPr>
            <a:xfrm>
              <a:off x="125485" y="1992009"/>
              <a:ext cx="1785" cy="2630"/>
            </a:xfrm>
            <a:custGeom>
              <a:avLst/>
              <a:gdLst/>
              <a:ahLst/>
              <a:cxnLst/>
              <a:rect l="0" t="0" r="0" b="0"/>
              <a:pathLst>
                <a:path w="1785" h="2630">
                  <a:moveTo>
                    <a:pt x="1785" y="2323"/>
                  </a:move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" name="Polygon form 120"/>
            <p:cNvSpPr/>
            <p:nvPr/>
          </p:nvSpPr>
          <p:spPr>
            <a:xfrm>
              <a:off x="121063" y="1988601"/>
              <a:ext cx="1932" cy="2022"/>
            </a:xfrm>
            <a:custGeom>
              <a:avLst/>
              <a:gdLst/>
              <a:ahLst/>
              <a:cxnLst/>
              <a:rect l="0" t="0" r="0" b="0"/>
              <a:pathLst>
                <a:path w="1932" h="2022">
                  <a:moveTo>
                    <a:pt x="1473" y="1505"/>
                  </a:move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" name="Polygon form 121"/>
            <p:cNvSpPr/>
            <p:nvPr/>
          </p:nvSpPr>
          <p:spPr>
            <a:xfrm>
              <a:off x="127991" y="1995028"/>
              <a:ext cx="2257" cy="982"/>
            </a:xfrm>
            <a:custGeom>
              <a:avLst/>
              <a:gdLst/>
              <a:ahLst/>
              <a:cxnLst/>
              <a:rect l="0" t="0" r="0" b="0"/>
              <a:pathLst>
                <a:path w="2257" h="982">
                  <a:moveTo>
                    <a:pt x="2257" y="388"/>
                  </a:move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" name="Polygon form 122"/>
            <p:cNvSpPr/>
            <p:nvPr/>
          </p:nvSpPr>
          <p:spPr>
            <a:xfrm>
              <a:off x="911608" y="1893572"/>
              <a:ext cx="64416" cy="39651"/>
            </a:xfrm>
            <a:custGeom>
              <a:avLst/>
              <a:gdLst/>
              <a:ahLst/>
              <a:cxnLst/>
              <a:rect l="0" t="0" r="0" b="0"/>
              <a:pathLst>
                <a:path w="64416" h="39651">
                  <a:moveTo>
                    <a:pt x="46810" y="38776"/>
                  </a:moveTo>
                  <a:lnTo>
                    <a:pt x="46088" y="35790"/>
                  </a:lnTo>
                  <a:lnTo>
                    <a:pt x="40845" y="33895"/>
                  </a:lnTo>
                  <a:lnTo>
                    <a:pt x="36530" y="31659"/>
                  </a:lnTo>
                  <a:lnTo>
                    <a:pt x="33623" y="29461"/>
                  </a:lnTo>
                  <a:lnTo>
                    <a:pt x="28720" y="26264"/>
                  </a:lnTo>
                  <a:lnTo>
                    <a:pt x="25625" y="21328"/>
                  </a:lnTo>
                  <a:lnTo>
                    <a:pt x="24221" y="20493"/>
                  </a:lnTo>
                  <a:lnTo>
                    <a:pt x="20556" y="20865"/>
                  </a:lnTo>
                  <a:lnTo>
                    <a:pt x="18963" y="19923"/>
                  </a:lnTo>
                  <a:lnTo>
                    <a:pt x="17520" y="16071"/>
                  </a:lnTo>
                  <a:lnTo>
                    <a:pt x="12195" y="13694"/>
                  </a:lnTo>
                  <a:lnTo>
                    <a:pt x="10083" y="16618"/>
                  </a:lnTo>
                  <a:lnTo>
                    <a:pt x="7594" y="18396"/>
                  </a:lnTo>
                  <a:lnTo>
                    <a:pt x="8799" y="20813"/>
                  </a:lnTo>
                  <a:lnTo>
                    <a:pt x="4922" y="21022"/>
                  </a:lnTo>
                  <a:lnTo>
                    <a:pt x="0" y="3200"/>
                  </a:lnTo>
                  <a:lnTo>
                    <a:pt x="7803" y="0"/>
                  </a:lnTo>
                  <a:lnTo>
                    <a:pt x="8554" y="394"/>
                  </a:lnTo>
                  <a:lnTo>
                    <a:pt x="14796" y="3638"/>
                  </a:lnTo>
                  <a:lnTo>
                    <a:pt x="18106" y="5352"/>
                  </a:lnTo>
                  <a:lnTo>
                    <a:pt x="22654" y="9579"/>
                  </a:lnTo>
                  <a:lnTo>
                    <a:pt x="26412" y="8704"/>
                  </a:lnTo>
                  <a:lnTo>
                    <a:pt x="32095" y="8070"/>
                  </a:lnTo>
                  <a:lnTo>
                    <a:pt x="37277" y="11431"/>
                  </a:lnTo>
                  <a:lnTo>
                    <a:pt x="38547" y="16312"/>
                  </a:lnTo>
                  <a:lnTo>
                    <a:pt x="40224" y="16272"/>
                  </a:lnTo>
                  <a:lnTo>
                    <a:pt x="42148" y="20222"/>
                  </a:lnTo>
                  <a:lnTo>
                    <a:pt x="46570" y="20186"/>
                  </a:lnTo>
                  <a:lnTo>
                    <a:pt x="48226" y="22448"/>
                  </a:lnTo>
                  <a:lnTo>
                    <a:pt x="49501" y="22360"/>
                  </a:lnTo>
                  <a:lnTo>
                    <a:pt x="49914" y="18810"/>
                  </a:lnTo>
                  <a:lnTo>
                    <a:pt x="53326" y="15207"/>
                  </a:lnTo>
                  <a:lnTo>
                    <a:pt x="54981" y="14214"/>
                  </a:lnTo>
                  <a:lnTo>
                    <a:pt x="56153" y="14644"/>
                  </a:lnTo>
                  <a:lnTo>
                    <a:pt x="54328" y="17934"/>
                  </a:lnTo>
                  <a:lnTo>
                    <a:pt x="57455" y="19648"/>
                  </a:lnTo>
                  <a:lnTo>
                    <a:pt x="59498" y="18317"/>
                  </a:lnTo>
                  <a:lnTo>
                    <a:pt x="64416" y="20688"/>
                  </a:lnTo>
                  <a:lnTo>
                    <a:pt x="61149" y="24411"/>
                  </a:lnTo>
                  <a:lnTo>
                    <a:pt x="58368" y="24052"/>
                  </a:lnTo>
                  <a:lnTo>
                    <a:pt x="56982" y="24244"/>
                  </a:lnTo>
                  <a:lnTo>
                    <a:pt x="56060" y="22912"/>
                  </a:lnTo>
                  <a:lnTo>
                    <a:pt x="56057" y="20620"/>
                  </a:lnTo>
                  <a:lnTo>
                    <a:pt x="51814" y="21964"/>
                  </a:lnTo>
                  <a:lnTo>
                    <a:pt x="51685" y="25138"/>
                  </a:lnTo>
                  <a:lnTo>
                    <a:pt x="50852" y="27903"/>
                  </a:lnTo>
                  <a:lnTo>
                    <a:pt x="47882" y="27800"/>
                  </a:lnTo>
                  <a:lnTo>
                    <a:pt x="47610" y="29983"/>
                  </a:lnTo>
                  <a:lnTo>
                    <a:pt x="50508" y="31036"/>
                  </a:lnTo>
                  <a:lnTo>
                    <a:pt x="52314" y="34633"/>
                  </a:lnTo>
                  <a:lnTo>
                    <a:pt x="51726" y="39651"/>
                  </a:lnTo>
                  <a:lnTo>
                    <a:pt x="48783" y="38729"/>
                  </a:lnTo>
                  <a:lnTo>
                    <a:pt x="46810" y="3877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" name="Polygon form 123"/>
            <p:cNvSpPr/>
            <p:nvPr/>
          </p:nvSpPr>
          <p:spPr>
            <a:xfrm>
              <a:off x="426970" y="1990453"/>
              <a:ext cx="3014" cy="7481"/>
            </a:xfrm>
            <a:custGeom>
              <a:avLst/>
              <a:gdLst/>
              <a:ahLst/>
              <a:cxnLst/>
              <a:rect l="0" t="0" r="0" b="0"/>
              <a:pathLst>
                <a:path w="3014" h="7481">
                  <a:moveTo>
                    <a:pt x="2463" y="7263"/>
                  </a:moveTo>
                  <a:lnTo>
                    <a:pt x="1494" y="7481"/>
                  </a:lnTo>
                  <a:lnTo>
                    <a:pt x="1110" y="4596"/>
                  </a:lnTo>
                  <a:lnTo>
                    <a:pt x="0" y="3116"/>
                  </a:lnTo>
                  <a:lnTo>
                    <a:pt x="1467" y="0"/>
                  </a:lnTo>
                  <a:lnTo>
                    <a:pt x="2548" y="237"/>
                  </a:lnTo>
                  <a:lnTo>
                    <a:pt x="3014" y="4389"/>
                  </a:lnTo>
                  <a:lnTo>
                    <a:pt x="2463" y="7263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" name="Polygon form 124"/>
            <p:cNvSpPr/>
            <p:nvPr/>
          </p:nvSpPr>
          <p:spPr>
            <a:xfrm>
              <a:off x="427059" y="1982196"/>
              <a:ext cx="4398" cy="2174"/>
            </a:xfrm>
            <a:custGeom>
              <a:avLst/>
              <a:gdLst/>
              <a:ahLst/>
              <a:cxnLst/>
              <a:rect l="0" t="0" r="0" b="0"/>
              <a:pathLst>
                <a:path w="4398" h="2174">
                  <a:moveTo>
                    <a:pt x="4223" y="1526"/>
                  </a:moveTo>
                  <a:lnTo>
                    <a:pt x="0" y="2174"/>
                  </a:lnTo>
                  <a:lnTo>
                    <a:pt x="153" y="333"/>
                  </a:lnTo>
                  <a:lnTo>
                    <a:pt x="1984" y="0"/>
                  </a:lnTo>
                  <a:lnTo>
                    <a:pt x="4398" y="236"/>
                  </a:lnTo>
                  <a:lnTo>
                    <a:pt x="4223" y="152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" name="Polygon form 125"/>
            <p:cNvSpPr/>
            <p:nvPr/>
          </p:nvSpPr>
          <p:spPr>
            <a:xfrm>
              <a:off x="431780" y="1981451"/>
              <a:ext cx="2556" cy="5820"/>
            </a:xfrm>
            <a:custGeom>
              <a:avLst/>
              <a:gdLst/>
              <a:ahLst/>
              <a:cxnLst/>
              <a:rect l="0" t="0" r="0" b="0"/>
              <a:pathLst>
                <a:path w="2556" h="5820">
                  <a:moveTo>
                    <a:pt x="2556" y="2328"/>
                  </a:moveTo>
                  <a:lnTo>
                    <a:pt x="1154" y="5820"/>
                  </a:lnTo>
                  <a:lnTo>
                    <a:pt x="605" y="5163"/>
                  </a:lnTo>
                  <a:lnTo>
                    <a:pt x="1228" y="2581"/>
                  </a:lnTo>
                  <a:lnTo>
                    <a:pt x="0" y="568"/>
                  </a:lnTo>
                  <a:lnTo>
                    <a:pt x="120" y="0"/>
                  </a:lnTo>
                  <a:lnTo>
                    <a:pt x="2556" y="2328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" name="Polygon form 126"/>
            <p:cNvSpPr/>
            <p:nvPr/>
          </p:nvSpPr>
          <p:spPr>
            <a:xfrm>
              <a:off x="436157" y="2055751"/>
              <a:ext cx="52573" cy="56551"/>
            </a:xfrm>
            <a:custGeom>
              <a:avLst/>
              <a:gdLst/>
              <a:ahLst/>
              <a:cxnLst/>
              <a:rect l="0" t="0" r="0" b="0"/>
              <a:pathLst>
                <a:path w="52573" h="56551">
                  <a:moveTo>
                    <a:pt x="8696" y="1831"/>
                  </a:moveTo>
                  <a:lnTo>
                    <a:pt x="8484" y="2998"/>
                  </a:lnTo>
                  <a:lnTo>
                    <a:pt x="6156" y="3544"/>
                  </a:lnTo>
                  <a:lnTo>
                    <a:pt x="7235" y="5807"/>
                  </a:lnTo>
                  <a:lnTo>
                    <a:pt x="6981" y="8394"/>
                  </a:lnTo>
                  <a:lnTo>
                    <a:pt x="5047" y="11248"/>
                  </a:lnTo>
                  <a:lnTo>
                    <a:pt x="6242" y="15192"/>
                  </a:lnTo>
                  <a:lnTo>
                    <a:pt x="7944" y="14890"/>
                  </a:lnTo>
                  <a:lnTo>
                    <a:pt x="9069" y="11324"/>
                  </a:lnTo>
                  <a:lnTo>
                    <a:pt x="7992" y="9568"/>
                  </a:lnTo>
                  <a:lnTo>
                    <a:pt x="8090" y="5821"/>
                  </a:lnTo>
                  <a:lnTo>
                    <a:pt x="13093" y="3876"/>
                  </a:lnTo>
                  <a:lnTo>
                    <a:pt x="12753" y="1539"/>
                  </a:lnTo>
                  <a:lnTo>
                    <a:pt x="14249" y="0"/>
                  </a:lnTo>
                  <a:lnTo>
                    <a:pt x="15344" y="3490"/>
                  </a:lnTo>
                  <a:lnTo>
                    <a:pt x="18060" y="3606"/>
                  </a:lnTo>
                  <a:lnTo>
                    <a:pt x="20365" y="6390"/>
                  </a:lnTo>
                  <a:lnTo>
                    <a:pt x="20394" y="8025"/>
                  </a:lnTo>
                  <a:lnTo>
                    <a:pt x="23882" y="8111"/>
                  </a:lnTo>
                  <a:lnTo>
                    <a:pt x="28073" y="7654"/>
                  </a:lnTo>
                  <a:lnTo>
                    <a:pt x="30143" y="9884"/>
                  </a:lnTo>
                  <a:lnTo>
                    <a:pt x="33077" y="10525"/>
                  </a:lnTo>
                  <a:lnTo>
                    <a:pt x="35365" y="9013"/>
                  </a:lnTo>
                  <a:lnTo>
                    <a:pt x="35496" y="7775"/>
                  </a:lnTo>
                  <a:lnTo>
                    <a:pt x="40333" y="7534"/>
                  </a:lnTo>
                  <a:lnTo>
                    <a:pt x="44997" y="7517"/>
                  </a:lnTo>
                  <a:lnTo>
                    <a:pt x="41596" y="8931"/>
                  </a:lnTo>
                  <a:lnTo>
                    <a:pt x="42772" y="11262"/>
                  </a:lnTo>
                  <a:lnTo>
                    <a:pt x="45862" y="11663"/>
                  </a:lnTo>
                  <a:lnTo>
                    <a:pt x="48668" y="14104"/>
                  </a:lnTo>
                  <a:lnTo>
                    <a:pt x="49067" y="18038"/>
                  </a:lnTo>
                  <a:lnTo>
                    <a:pt x="51105" y="17944"/>
                  </a:lnTo>
                  <a:lnTo>
                    <a:pt x="52573" y="19112"/>
                  </a:lnTo>
                  <a:lnTo>
                    <a:pt x="49337" y="21967"/>
                  </a:lnTo>
                  <a:lnTo>
                    <a:pt x="48911" y="23752"/>
                  </a:lnTo>
                  <a:lnTo>
                    <a:pt x="50166" y="25581"/>
                  </a:lnTo>
                  <a:lnTo>
                    <a:pt x="49156" y="26493"/>
                  </a:lnTo>
                  <a:lnTo>
                    <a:pt x="46718" y="27264"/>
                  </a:lnTo>
                  <a:lnTo>
                    <a:pt x="46703" y="29530"/>
                  </a:lnTo>
                  <a:lnTo>
                    <a:pt x="45592" y="30874"/>
                  </a:lnTo>
                  <a:lnTo>
                    <a:pt x="48108" y="34612"/>
                  </a:lnTo>
                  <a:lnTo>
                    <a:pt x="48582" y="35998"/>
                  </a:lnTo>
                  <a:lnTo>
                    <a:pt x="47096" y="37864"/>
                  </a:lnTo>
                  <a:lnTo>
                    <a:pt x="42667" y="39682"/>
                  </a:lnTo>
                  <a:lnTo>
                    <a:pt x="39831" y="40432"/>
                  </a:lnTo>
                  <a:lnTo>
                    <a:pt x="38672" y="41589"/>
                  </a:lnTo>
                  <a:lnTo>
                    <a:pt x="35590" y="40347"/>
                  </a:lnTo>
                  <a:lnTo>
                    <a:pt x="32708" y="39705"/>
                  </a:lnTo>
                  <a:lnTo>
                    <a:pt x="31962" y="40155"/>
                  </a:lnTo>
                  <a:lnTo>
                    <a:pt x="33681" y="41438"/>
                  </a:lnTo>
                  <a:lnTo>
                    <a:pt x="33447" y="44736"/>
                  </a:lnTo>
                  <a:lnTo>
                    <a:pt x="33933" y="47836"/>
                  </a:lnTo>
                  <a:lnTo>
                    <a:pt x="37246" y="48268"/>
                  </a:lnTo>
                  <a:lnTo>
                    <a:pt x="37442" y="49301"/>
                  </a:lnTo>
                  <a:lnTo>
                    <a:pt x="34624" y="50694"/>
                  </a:lnTo>
                  <a:lnTo>
                    <a:pt x="34145" y="52777"/>
                  </a:lnTo>
                  <a:lnTo>
                    <a:pt x="32524" y="53582"/>
                  </a:lnTo>
                  <a:lnTo>
                    <a:pt x="29600" y="54728"/>
                  </a:lnTo>
                  <a:lnTo>
                    <a:pt x="28832" y="56234"/>
                  </a:lnTo>
                  <a:lnTo>
                    <a:pt x="25783" y="56551"/>
                  </a:lnTo>
                  <a:lnTo>
                    <a:pt x="23643" y="53941"/>
                  </a:lnTo>
                  <a:lnTo>
                    <a:pt x="22507" y="49020"/>
                  </a:lnTo>
                  <a:lnTo>
                    <a:pt x="21495" y="47292"/>
                  </a:lnTo>
                  <a:lnTo>
                    <a:pt x="20094" y="46200"/>
                  </a:lnTo>
                  <a:lnTo>
                    <a:pt x="22132" y="43751"/>
                  </a:lnTo>
                  <a:lnTo>
                    <a:pt x="22024" y="42646"/>
                  </a:lnTo>
                  <a:lnTo>
                    <a:pt x="20948" y="41176"/>
                  </a:lnTo>
                  <a:lnTo>
                    <a:pt x="20256" y="37893"/>
                  </a:lnTo>
                  <a:lnTo>
                    <a:pt x="20684" y="34356"/>
                  </a:lnTo>
                  <a:lnTo>
                    <a:pt x="21619" y="32705"/>
                  </a:lnTo>
                  <a:lnTo>
                    <a:pt x="22431" y="30053"/>
                  </a:lnTo>
                  <a:lnTo>
                    <a:pt x="21085" y="29195"/>
                  </a:lnTo>
                  <a:lnTo>
                    <a:pt x="18833" y="29742"/>
                  </a:lnTo>
                  <a:lnTo>
                    <a:pt x="16029" y="29458"/>
                  </a:lnTo>
                  <a:lnTo>
                    <a:pt x="14426" y="29975"/>
                  </a:lnTo>
                  <a:lnTo>
                    <a:pt x="11877" y="25700"/>
                  </a:lnTo>
                  <a:lnTo>
                    <a:pt x="9640" y="25051"/>
                  </a:lnTo>
                  <a:lnTo>
                    <a:pt x="4593" y="25484"/>
                  </a:lnTo>
                  <a:lnTo>
                    <a:pt x="3756" y="23748"/>
                  </a:lnTo>
                  <a:lnTo>
                    <a:pt x="2818" y="23327"/>
                  </a:lnTo>
                  <a:lnTo>
                    <a:pt x="2739" y="22291"/>
                  </a:lnTo>
                  <a:lnTo>
                    <a:pt x="3310" y="20462"/>
                  </a:lnTo>
                  <a:lnTo>
                    <a:pt x="3125" y="18464"/>
                  </a:lnTo>
                  <a:lnTo>
                    <a:pt x="2335" y="17365"/>
                  </a:lnTo>
                  <a:lnTo>
                    <a:pt x="1988" y="15082"/>
                  </a:lnTo>
                  <a:lnTo>
                    <a:pt x="0" y="14727"/>
                  </a:lnTo>
                  <a:lnTo>
                    <a:pt x="1288" y="11841"/>
                  </a:lnTo>
                  <a:lnTo>
                    <a:pt x="2035" y="8311"/>
                  </a:lnTo>
                  <a:lnTo>
                    <a:pt x="3314" y="6485"/>
                  </a:lnTo>
                  <a:lnTo>
                    <a:pt x="4935" y="5086"/>
                  </a:lnTo>
                  <a:lnTo>
                    <a:pt x="6131" y="2625"/>
                  </a:lnTo>
                  <a:lnTo>
                    <a:pt x="8696" y="183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" name="Polygon form 127"/>
            <p:cNvSpPr/>
            <p:nvPr/>
          </p:nvSpPr>
          <p:spPr>
            <a:xfrm>
              <a:off x="1108258" y="1995758"/>
              <a:ext cx="37543" cy="75744"/>
            </a:xfrm>
            <a:custGeom>
              <a:avLst/>
              <a:gdLst/>
              <a:ahLst/>
              <a:cxnLst/>
              <a:rect l="0" t="0" r="0" b="0"/>
              <a:pathLst>
                <a:path w="37543" h="75744">
                  <a:moveTo>
                    <a:pt x="23238" y="8748"/>
                  </a:moveTo>
                  <a:lnTo>
                    <a:pt x="19292" y="13351"/>
                  </a:lnTo>
                  <a:lnTo>
                    <a:pt x="17269" y="18322"/>
                  </a:lnTo>
                  <a:lnTo>
                    <a:pt x="17224" y="21910"/>
                  </a:lnTo>
                  <a:lnTo>
                    <a:pt x="21277" y="27210"/>
                  </a:lnTo>
                  <a:lnTo>
                    <a:pt x="26187" y="33803"/>
                  </a:lnTo>
                  <a:lnTo>
                    <a:pt x="30264" y="36869"/>
                  </a:lnTo>
                  <a:lnTo>
                    <a:pt x="33352" y="40937"/>
                  </a:lnTo>
                  <a:lnTo>
                    <a:pt x="36725" y="50451"/>
                  </a:lnTo>
                  <a:lnTo>
                    <a:pt x="37543" y="59571"/>
                  </a:lnTo>
                  <a:lnTo>
                    <a:pt x="34762" y="63056"/>
                  </a:lnTo>
                  <a:lnTo>
                    <a:pt x="30730" y="66483"/>
                  </a:lnTo>
                  <a:lnTo>
                    <a:pt x="28049" y="70853"/>
                  </a:lnTo>
                  <a:lnTo>
                    <a:pt x="23688" y="75744"/>
                  </a:lnTo>
                  <a:lnTo>
                    <a:pt x="21946" y="72465"/>
                  </a:lnTo>
                  <a:lnTo>
                    <a:pt x="22664" y="68955"/>
                  </a:lnTo>
                  <a:lnTo>
                    <a:pt x="19450" y="66089"/>
                  </a:lnTo>
                  <a:lnTo>
                    <a:pt x="22561" y="63945"/>
                  </a:lnTo>
                  <a:lnTo>
                    <a:pt x="26586" y="63482"/>
                  </a:lnTo>
                  <a:lnTo>
                    <a:pt x="24486" y="60397"/>
                  </a:lnTo>
                  <a:lnTo>
                    <a:pt x="30449" y="56270"/>
                  </a:lnTo>
                  <a:lnTo>
                    <a:pt x="30002" y="50071"/>
                  </a:lnTo>
                  <a:lnTo>
                    <a:pt x="28559" y="46656"/>
                  </a:lnTo>
                  <a:lnTo>
                    <a:pt x="28383" y="41481"/>
                  </a:lnTo>
                  <a:lnTo>
                    <a:pt x="26763" y="37872"/>
                  </a:lnTo>
                  <a:lnTo>
                    <a:pt x="23197" y="34387"/>
                  </a:lnTo>
                  <a:lnTo>
                    <a:pt x="19908" y="29943"/>
                  </a:lnTo>
                  <a:lnTo>
                    <a:pt x="15499" y="23996"/>
                  </a:lnTo>
                  <a:lnTo>
                    <a:pt x="10297" y="21103"/>
                  </a:lnTo>
                  <a:lnTo>
                    <a:pt x="10983" y="19224"/>
                  </a:lnTo>
                  <a:lnTo>
                    <a:pt x="13105" y="17790"/>
                  </a:lnTo>
                  <a:lnTo>
                    <a:pt x="10617" y="13389"/>
                  </a:lnTo>
                  <a:lnTo>
                    <a:pt x="5962" y="13537"/>
                  </a:lnTo>
                  <a:lnTo>
                    <a:pt x="3178" y="8973"/>
                  </a:lnTo>
                  <a:lnTo>
                    <a:pt x="0" y="5045"/>
                  </a:lnTo>
                  <a:lnTo>
                    <a:pt x="1700" y="3717"/>
                  </a:lnTo>
                  <a:lnTo>
                    <a:pt x="4693" y="3612"/>
                  </a:lnTo>
                  <a:lnTo>
                    <a:pt x="8182" y="2863"/>
                  </a:lnTo>
                  <a:lnTo>
                    <a:pt x="10653" y="0"/>
                  </a:lnTo>
                  <a:lnTo>
                    <a:pt x="12963" y="1833"/>
                  </a:lnTo>
                  <a:lnTo>
                    <a:pt x="16627" y="2610"/>
                  </a:lnTo>
                  <a:lnTo>
                    <a:pt x="16803" y="5584"/>
                  </a:lnTo>
                  <a:lnTo>
                    <a:pt x="19120" y="7585"/>
                  </a:lnTo>
                  <a:lnTo>
                    <a:pt x="23238" y="874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" name="Polygon form 128"/>
            <p:cNvSpPr/>
            <p:nvPr/>
          </p:nvSpPr>
          <p:spPr>
            <a:xfrm>
              <a:off x="886442" y="2023315"/>
              <a:ext cx="39919" cy="31523"/>
            </a:xfrm>
            <a:custGeom>
              <a:avLst/>
              <a:gdLst/>
              <a:ahLst/>
              <a:cxnLst/>
              <a:rect l="0" t="0" r="0" b="0"/>
              <a:pathLst>
                <a:path w="39919" h="31523">
                  <a:moveTo>
                    <a:pt x="39919" y="11372"/>
                  </a:moveTo>
                  <a:lnTo>
                    <a:pt x="37254" y="12720"/>
                  </a:lnTo>
                  <a:lnTo>
                    <a:pt x="36699" y="14892"/>
                  </a:lnTo>
                  <a:lnTo>
                    <a:pt x="36750" y="16554"/>
                  </a:lnTo>
                  <a:lnTo>
                    <a:pt x="33079" y="18658"/>
                  </a:lnTo>
                  <a:lnTo>
                    <a:pt x="27086" y="21002"/>
                  </a:lnTo>
                  <a:lnTo>
                    <a:pt x="23876" y="24471"/>
                  </a:lnTo>
                  <a:lnTo>
                    <a:pt x="22191" y="24758"/>
                  </a:lnTo>
                  <a:lnTo>
                    <a:pt x="21010" y="24483"/>
                  </a:lnTo>
                  <a:lnTo>
                    <a:pt x="18886" y="26523"/>
                  </a:lnTo>
                  <a:lnTo>
                    <a:pt x="16479" y="27482"/>
                  </a:lnTo>
                  <a:lnTo>
                    <a:pt x="13244" y="27767"/>
                  </a:lnTo>
                  <a:lnTo>
                    <a:pt x="12283" y="28052"/>
                  </a:lnTo>
                  <a:lnTo>
                    <a:pt x="11515" y="29341"/>
                  </a:lnTo>
                  <a:lnTo>
                    <a:pt x="10520" y="29705"/>
                  </a:lnTo>
                  <a:lnTo>
                    <a:pt x="9994" y="30944"/>
                  </a:lnTo>
                  <a:lnTo>
                    <a:pt x="8068" y="30854"/>
                  </a:lnTo>
                  <a:lnTo>
                    <a:pt x="6867" y="31523"/>
                  </a:lnTo>
                  <a:lnTo>
                    <a:pt x="4169" y="31301"/>
                  </a:lnTo>
                  <a:lnTo>
                    <a:pt x="2997" y="28479"/>
                  </a:lnTo>
                  <a:lnTo>
                    <a:pt x="2948" y="25830"/>
                  </a:lnTo>
                  <a:lnTo>
                    <a:pt x="2227" y="24406"/>
                  </a:lnTo>
                  <a:lnTo>
                    <a:pt x="1241" y="20831"/>
                  </a:lnTo>
                  <a:lnTo>
                    <a:pt x="0" y="18852"/>
                  </a:lnTo>
                  <a:lnTo>
                    <a:pt x="757" y="18608"/>
                  </a:lnTo>
                  <a:lnTo>
                    <a:pt x="210" y="16399"/>
                  </a:lnTo>
                  <a:lnTo>
                    <a:pt x="612" y="15460"/>
                  </a:lnTo>
                  <a:lnTo>
                    <a:pt x="290" y="13350"/>
                  </a:lnTo>
                  <a:lnTo>
                    <a:pt x="1867" y="11786"/>
                  </a:lnTo>
                  <a:lnTo>
                    <a:pt x="1318" y="9749"/>
                  </a:lnTo>
                  <a:lnTo>
                    <a:pt x="2152" y="7356"/>
                  </a:lnTo>
                  <a:lnTo>
                    <a:pt x="3828" y="8597"/>
                  </a:lnTo>
                  <a:lnTo>
                    <a:pt x="4835" y="8146"/>
                  </a:lnTo>
                  <a:lnTo>
                    <a:pt x="9259" y="7980"/>
                  </a:lnTo>
                  <a:lnTo>
                    <a:pt x="10002" y="8456"/>
                  </a:lnTo>
                  <a:lnTo>
                    <a:pt x="13756" y="8894"/>
                  </a:lnTo>
                  <a:lnTo>
                    <a:pt x="15208" y="8632"/>
                  </a:lnTo>
                  <a:lnTo>
                    <a:pt x="16304" y="10237"/>
                  </a:lnTo>
                  <a:lnTo>
                    <a:pt x="18030" y="9405"/>
                  </a:lnTo>
                  <a:lnTo>
                    <a:pt x="20334" y="4270"/>
                  </a:lnTo>
                  <a:lnTo>
                    <a:pt x="23706" y="2033"/>
                  </a:lnTo>
                  <a:lnTo>
                    <a:pt x="34554" y="0"/>
                  </a:lnTo>
                  <a:lnTo>
                    <a:pt x="38347" y="7987"/>
                  </a:lnTo>
                  <a:lnTo>
                    <a:pt x="39919" y="1137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" name="Polygon form 129"/>
            <p:cNvSpPr/>
            <p:nvPr/>
          </p:nvSpPr>
          <p:spPr>
            <a:xfrm>
              <a:off x="782658" y="2222249"/>
              <a:ext cx="62070" cy="60769"/>
            </a:xfrm>
            <a:custGeom>
              <a:avLst/>
              <a:gdLst/>
              <a:ahLst/>
              <a:cxnLst/>
              <a:rect l="0" t="0" r="0" b="0"/>
              <a:pathLst>
                <a:path w="62070" h="60769">
                  <a:moveTo>
                    <a:pt x="56052" y="34589"/>
                  </a:moveTo>
                  <a:lnTo>
                    <a:pt x="55261" y="35274"/>
                  </a:lnTo>
                  <a:lnTo>
                    <a:pt x="53456" y="37697"/>
                  </a:lnTo>
                  <a:lnTo>
                    <a:pt x="52184" y="40154"/>
                  </a:lnTo>
                  <a:lnTo>
                    <a:pt x="49757" y="43571"/>
                  </a:lnTo>
                  <a:lnTo>
                    <a:pt x="45124" y="48474"/>
                  </a:lnTo>
                  <a:lnTo>
                    <a:pt x="42262" y="51322"/>
                  </a:lnTo>
                  <a:lnTo>
                    <a:pt x="39297" y="53470"/>
                  </a:lnTo>
                  <a:lnTo>
                    <a:pt x="35317" y="55282"/>
                  </a:lnTo>
                  <a:lnTo>
                    <a:pt x="33442" y="55508"/>
                  </a:lnTo>
                  <a:lnTo>
                    <a:pt x="32849" y="56835"/>
                  </a:lnTo>
                  <a:lnTo>
                    <a:pt x="30709" y="56096"/>
                  </a:lnTo>
                  <a:lnTo>
                    <a:pt x="28831" y="56987"/>
                  </a:lnTo>
                  <a:lnTo>
                    <a:pt x="24978" y="56013"/>
                  </a:lnTo>
                  <a:lnTo>
                    <a:pt x="22730" y="56572"/>
                  </a:lnTo>
                  <a:lnTo>
                    <a:pt x="21248" y="56303"/>
                  </a:lnTo>
                  <a:lnTo>
                    <a:pt x="17356" y="58155"/>
                  </a:lnTo>
                  <a:lnTo>
                    <a:pt x="14204" y="58881"/>
                  </a:lnTo>
                  <a:lnTo>
                    <a:pt x="11833" y="60671"/>
                  </a:lnTo>
                  <a:lnTo>
                    <a:pt x="10180" y="60769"/>
                  </a:lnTo>
                  <a:lnTo>
                    <a:pt x="8773" y="59042"/>
                  </a:lnTo>
                  <a:lnTo>
                    <a:pt x="7555" y="58942"/>
                  </a:lnTo>
                  <a:lnTo>
                    <a:pt x="6140" y="56786"/>
                  </a:lnTo>
                  <a:lnTo>
                    <a:pt x="5924" y="57449"/>
                  </a:lnTo>
                  <a:lnTo>
                    <a:pt x="5527" y="56155"/>
                  </a:lnTo>
                  <a:lnTo>
                    <a:pt x="5731" y="53343"/>
                  </a:lnTo>
                  <a:lnTo>
                    <a:pt x="4750" y="50118"/>
                  </a:lnTo>
                  <a:lnTo>
                    <a:pt x="5984" y="49254"/>
                  </a:lnTo>
                  <a:lnTo>
                    <a:pt x="6116" y="45572"/>
                  </a:lnTo>
                  <a:lnTo>
                    <a:pt x="3975" y="41061"/>
                  </a:lnTo>
                  <a:lnTo>
                    <a:pt x="2345" y="36983"/>
                  </a:lnTo>
                  <a:lnTo>
                    <a:pt x="2341" y="36970"/>
                  </a:lnTo>
                  <a:lnTo>
                    <a:pt x="0" y="30719"/>
                  </a:lnTo>
                  <a:lnTo>
                    <a:pt x="1899" y="28359"/>
                  </a:lnTo>
                  <a:lnTo>
                    <a:pt x="3302" y="29683"/>
                  </a:lnTo>
                  <a:lnTo>
                    <a:pt x="3822" y="31739"/>
                  </a:lnTo>
                  <a:lnTo>
                    <a:pt x="5469" y="32102"/>
                  </a:lnTo>
                  <a:lnTo>
                    <a:pt x="7751" y="33028"/>
                  </a:lnTo>
                  <a:lnTo>
                    <a:pt x="9764" y="32694"/>
                  </a:lnTo>
                  <a:lnTo>
                    <a:pt x="13223" y="30268"/>
                  </a:lnTo>
                  <a:lnTo>
                    <a:pt x="14210" y="12541"/>
                  </a:lnTo>
                  <a:lnTo>
                    <a:pt x="15189" y="13270"/>
                  </a:lnTo>
                  <a:lnTo>
                    <a:pt x="17170" y="17849"/>
                  </a:lnTo>
                  <a:lnTo>
                    <a:pt x="16659" y="20772"/>
                  </a:lnTo>
                  <a:lnTo>
                    <a:pt x="17396" y="22464"/>
                  </a:lnTo>
                  <a:lnTo>
                    <a:pt x="20104" y="21998"/>
                  </a:lnTo>
                  <a:lnTo>
                    <a:pt x="22107" y="19872"/>
                  </a:lnTo>
                  <a:lnTo>
                    <a:pt x="23970" y="18443"/>
                  </a:lnTo>
                  <a:lnTo>
                    <a:pt x="25029" y="16151"/>
                  </a:lnTo>
                  <a:lnTo>
                    <a:pt x="26931" y="15054"/>
                  </a:lnTo>
                  <a:lnTo>
                    <a:pt x="28479" y="15652"/>
                  </a:lnTo>
                  <a:lnTo>
                    <a:pt x="30187" y="17015"/>
                  </a:lnTo>
                  <a:lnTo>
                    <a:pt x="33227" y="17282"/>
                  </a:lnTo>
                  <a:lnTo>
                    <a:pt x="35704" y="16187"/>
                  </a:lnTo>
                  <a:lnTo>
                    <a:pt x="36186" y="14691"/>
                  </a:lnTo>
                  <a:lnTo>
                    <a:pt x="37003" y="12398"/>
                  </a:lnTo>
                  <a:lnTo>
                    <a:pt x="39078" y="12034"/>
                  </a:lnTo>
                  <a:lnTo>
                    <a:pt x="40334" y="10239"/>
                  </a:lnTo>
                  <a:lnTo>
                    <a:pt x="41807" y="7047"/>
                  </a:lnTo>
                  <a:lnTo>
                    <a:pt x="45444" y="3490"/>
                  </a:lnTo>
                  <a:lnTo>
                    <a:pt x="51048" y="0"/>
                  </a:lnTo>
                  <a:lnTo>
                    <a:pt x="52589" y="68"/>
                  </a:lnTo>
                  <a:lnTo>
                    <a:pt x="54369" y="903"/>
                  </a:lnTo>
                  <a:lnTo>
                    <a:pt x="55688" y="338"/>
                  </a:lnTo>
                  <a:lnTo>
                    <a:pt x="57671" y="841"/>
                  </a:lnTo>
                  <a:lnTo>
                    <a:pt x="58975" y="7640"/>
                  </a:lnTo>
                  <a:lnTo>
                    <a:pt x="59684" y="11074"/>
                  </a:lnTo>
                  <a:lnTo>
                    <a:pt x="58568" y="16434"/>
                  </a:lnTo>
                  <a:lnTo>
                    <a:pt x="58741" y="18167"/>
                  </a:lnTo>
                  <a:lnTo>
                    <a:pt x="56923" y="17262"/>
                  </a:lnTo>
                  <a:lnTo>
                    <a:pt x="55810" y="17591"/>
                  </a:lnTo>
                  <a:lnTo>
                    <a:pt x="55338" y="18989"/>
                  </a:lnTo>
                  <a:lnTo>
                    <a:pt x="54162" y="20783"/>
                  </a:lnTo>
                  <a:lnTo>
                    <a:pt x="54055" y="22448"/>
                  </a:lnTo>
                  <a:lnTo>
                    <a:pt x="56054" y="25086"/>
                  </a:lnTo>
                  <a:lnTo>
                    <a:pt x="58285" y="24595"/>
                  </a:lnTo>
                  <a:lnTo>
                    <a:pt x="59239" y="22467"/>
                  </a:lnTo>
                  <a:lnTo>
                    <a:pt x="62070" y="22546"/>
                  </a:lnTo>
                  <a:lnTo>
                    <a:pt x="60811" y="26039"/>
                  </a:lnTo>
                  <a:lnTo>
                    <a:pt x="59989" y="30034"/>
                  </a:lnTo>
                  <a:lnTo>
                    <a:pt x="58817" y="32194"/>
                  </a:lnTo>
                  <a:lnTo>
                    <a:pt x="56052" y="3458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" name="Polygon form 130"/>
            <p:cNvSpPr/>
            <p:nvPr/>
          </p:nvSpPr>
          <p:spPr>
            <a:xfrm>
              <a:off x="821717" y="2253755"/>
              <a:ext cx="8863" cy="9568"/>
            </a:xfrm>
            <a:custGeom>
              <a:avLst/>
              <a:gdLst/>
              <a:ahLst/>
              <a:cxnLst/>
              <a:rect l="0" t="0" r="0" b="0"/>
              <a:pathLst>
                <a:path w="8863" h="9568">
                  <a:moveTo>
                    <a:pt x="7708" y="1503"/>
                  </a:moveTo>
                  <a:lnTo>
                    <a:pt x="6218" y="0"/>
                  </a:lnTo>
                  <a:lnTo>
                    <a:pt x="4400" y="959"/>
                  </a:lnTo>
                  <a:lnTo>
                    <a:pt x="2231" y="2815"/>
                  </a:lnTo>
                  <a:lnTo>
                    <a:pt x="0" y="5835"/>
                  </a:lnTo>
                  <a:lnTo>
                    <a:pt x="2442" y="9568"/>
                  </a:lnTo>
                  <a:lnTo>
                    <a:pt x="3803" y="9107"/>
                  </a:lnTo>
                  <a:lnTo>
                    <a:pt x="4620" y="7580"/>
                  </a:lnTo>
                  <a:lnTo>
                    <a:pt x="6745" y="6856"/>
                  </a:lnTo>
                  <a:lnTo>
                    <a:pt x="7516" y="5295"/>
                  </a:lnTo>
                  <a:lnTo>
                    <a:pt x="8863" y="2971"/>
                  </a:lnTo>
                  <a:lnTo>
                    <a:pt x="7708" y="150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" name="Polygon form 131"/>
            <p:cNvSpPr/>
            <p:nvPr/>
          </p:nvSpPr>
          <p:spPr>
            <a:xfrm>
              <a:off x="806303" y="2155564"/>
              <a:ext cx="45935" cy="46722"/>
            </a:xfrm>
            <a:custGeom>
              <a:avLst/>
              <a:gdLst/>
              <a:ahLst/>
              <a:cxnLst/>
              <a:rect l="0" t="0" r="0" b="0"/>
              <a:pathLst>
                <a:path w="45935" h="46722">
                  <a:moveTo>
                    <a:pt x="43315" y="4824"/>
                  </a:moveTo>
                  <a:lnTo>
                    <a:pt x="45086" y="6984"/>
                  </a:lnTo>
                  <a:lnTo>
                    <a:pt x="45935" y="11084"/>
                  </a:lnTo>
                  <a:lnTo>
                    <a:pt x="45224" y="12387"/>
                  </a:lnTo>
                  <a:lnTo>
                    <a:pt x="44293" y="16292"/>
                  </a:lnTo>
                  <a:lnTo>
                    <a:pt x="44876" y="20292"/>
                  </a:lnTo>
                  <a:lnTo>
                    <a:pt x="43583" y="21963"/>
                  </a:lnTo>
                  <a:lnTo>
                    <a:pt x="42206" y="26434"/>
                  </a:lnTo>
                  <a:lnTo>
                    <a:pt x="44184" y="27697"/>
                  </a:lnTo>
                  <a:lnTo>
                    <a:pt x="32261" y="31585"/>
                  </a:lnTo>
                  <a:lnTo>
                    <a:pt x="32466" y="35016"/>
                  </a:lnTo>
                  <a:lnTo>
                    <a:pt x="29512" y="35654"/>
                  </a:lnTo>
                  <a:lnTo>
                    <a:pt x="27224" y="37556"/>
                  </a:lnTo>
                  <a:lnTo>
                    <a:pt x="26675" y="39221"/>
                  </a:lnTo>
                  <a:lnTo>
                    <a:pt x="25278" y="39590"/>
                  </a:lnTo>
                  <a:lnTo>
                    <a:pt x="21739" y="43522"/>
                  </a:lnTo>
                  <a:lnTo>
                    <a:pt x="19456" y="46620"/>
                  </a:lnTo>
                  <a:lnTo>
                    <a:pt x="18154" y="46722"/>
                  </a:lnTo>
                  <a:lnTo>
                    <a:pt x="16934" y="46159"/>
                  </a:lnTo>
                  <a:lnTo>
                    <a:pt x="12667" y="45601"/>
                  </a:lnTo>
                  <a:lnTo>
                    <a:pt x="11993" y="45237"/>
                  </a:lnTo>
                  <a:lnTo>
                    <a:pt x="11982" y="44838"/>
                  </a:lnTo>
                  <a:lnTo>
                    <a:pt x="10514" y="43744"/>
                  </a:lnTo>
                  <a:lnTo>
                    <a:pt x="8033" y="43451"/>
                  </a:lnTo>
                  <a:lnTo>
                    <a:pt x="4839" y="44523"/>
                  </a:lnTo>
                  <a:lnTo>
                    <a:pt x="2451" y="41506"/>
                  </a:lnTo>
                  <a:lnTo>
                    <a:pt x="0" y="37561"/>
                  </a:lnTo>
                  <a:lnTo>
                    <a:pt x="676" y="22277"/>
                  </a:lnTo>
                  <a:lnTo>
                    <a:pt x="8750" y="22375"/>
                  </a:lnTo>
                  <a:lnTo>
                    <a:pt x="8471" y="20714"/>
                  </a:lnTo>
                  <a:lnTo>
                    <a:pt x="9104" y="18917"/>
                  </a:lnTo>
                  <a:lnTo>
                    <a:pt x="8488" y="16659"/>
                  </a:lnTo>
                  <a:lnTo>
                    <a:pt x="8995" y="14330"/>
                  </a:lnTo>
                  <a:lnTo>
                    <a:pt x="8625" y="12836"/>
                  </a:lnTo>
                  <a:lnTo>
                    <a:pt x="9963" y="12962"/>
                  </a:lnTo>
                  <a:lnTo>
                    <a:pt x="10145" y="14457"/>
                  </a:lnTo>
                  <a:lnTo>
                    <a:pt x="11971" y="14349"/>
                  </a:lnTo>
                  <a:lnTo>
                    <a:pt x="14427" y="14804"/>
                  </a:lnTo>
                  <a:lnTo>
                    <a:pt x="15659" y="16993"/>
                  </a:lnTo>
                  <a:lnTo>
                    <a:pt x="18749" y="17679"/>
                  </a:lnTo>
                  <a:lnTo>
                    <a:pt x="21173" y="16172"/>
                  </a:lnTo>
                  <a:lnTo>
                    <a:pt x="21961" y="18698"/>
                  </a:lnTo>
                  <a:lnTo>
                    <a:pt x="24913" y="19386"/>
                  </a:lnTo>
                  <a:lnTo>
                    <a:pt x="26268" y="21445"/>
                  </a:lnTo>
                  <a:lnTo>
                    <a:pt x="27759" y="24104"/>
                  </a:lnTo>
                  <a:lnTo>
                    <a:pt x="30724" y="24162"/>
                  </a:lnTo>
                  <a:lnTo>
                    <a:pt x="30601" y="18967"/>
                  </a:lnTo>
                  <a:lnTo>
                    <a:pt x="29503" y="19837"/>
                  </a:lnTo>
                  <a:lnTo>
                    <a:pt x="26856" y="17948"/>
                  </a:lnTo>
                  <a:lnTo>
                    <a:pt x="25836" y="17086"/>
                  </a:lnTo>
                  <a:lnTo>
                    <a:pt x="26476" y="12256"/>
                  </a:lnTo>
                  <a:lnTo>
                    <a:pt x="27338" y="6560"/>
                  </a:lnTo>
                  <a:lnTo>
                    <a:pt x="26524" y="4433"/>
                  </a:lnTo>
                  <a:lnTo>
                    <a:pt x="27715" y="1364"/>
                  </a:lnTo>
                  <a:lnTo>
                    <a:pt x="28775" y="793"/>
                  </a:lnTo>
                  <a:lnTo>
                    <a:pt x="34037" y="0"/>
                  </a:lnTo>
                  <a:lnTo>
                    <a:pt x="35561" y="496"/>
                  </a:lnTo>
                  <a:lnTo>
                    <a:pt x="37158" y="1730"/>
                  </a:lnTo>
                  <a:lnTo>
                    <a:pt x="38691" y="2544"/>
                  </a:lnTo>
                  <a:lnTo>
                    <a:pt x="41146" y="3366"/>
                  </a:lnTo>
                  <a:lnTo>
                    <a:pt x="43315" y="4824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" name="Polygon form 132"/>
            <p:cNvSpPr/>
            <p:nvPr/>
          </p:nvSpPr>
          <p:spPr>
            <a:xfrm>
              <a:off x="818970" y="2190580"/>
              <a:ext cx="29413" cy="32572"/>
            </a:xfrm>
            <a:custGeom>
              <a:avLst/>
              <a:gdLst/>
              <a:ahLst/>
              <a:cxnLst/>
              <a:rect l="0" t="0" r="0" b="0"/>
              <a:pathLst>
                <a:path w="29413" h="32572">
                  <a:moveTo>
                    <a:pt x="21359" y="32511"/>
                  </a:moveTo>
                  <a:lnTo>
                    <a:pt x="19377" y="32008"/>
                  </a:lnTo>
                  <a:lnTo>
                    <a:pt x="18057" y="32572"/>
                  </a:lnTo>
                  <a:lnTo>
                    <a:pt x="16277" y="31738"/>
                  </a:lnTo>
                  <a:lnTo>
                    <a:pt x="14736" y="31670"/>
                  </a:lnTo>
                  <a:lnTo>
                    <a:pt x="12458" y="29471"/>
                  </a:lnTo>
                  <a:lnTo>
                    <a:pt x="9564" y="28704"/>
                  </a:lnTo>
                  <a:lnTo>
                    <a:pt x="8631" y="25643"/>
                  </a:lnTo>
                  <a:lnTo>
                    <a:pt x="8723" y="23946"/>
                  </a:lnTo>
                  <a:lnTo>
                    <a:pt x="7119" y="23414"/>
                  </a:lnTo>
                  <a:lnTo>
                    <a:pt x="3085" y="18096"/>
                  </a:lnTo>
                  <a:lnTo>
                    <a:pt x="2023" y="15304"/>
                  </a:lnTo>
                  <a:lnTo>
                    <a:pt x="1294" y="14440"/>
                  </a:lnTo>
                  <a:lnTo>
                    <a:pt x="0" y="10586"/>
                  </a:lnTo>
                  <a:lnTo>
                    <a:pt x="4268" y="11143"/>
                  </a:lnTo>
                  <a:lnTo>
                    <a:pt x="5488" y="11706"/>
                  </a:lnTo>
                  <a:lnTo>
                    <a:pt x="6790" y="11604"/>
                  </a:lnTo>
                  <a:lnTo>
                    <a:pt x="9072" y="8507"/>
                  </a:lnTo>
                  <a:lnTo>
                    <a:pt x="12611" y="4574"/>
                  </a:lnTo>
                  <a:lnTo>
                    <a:pt x="14009" y="4205"/>
                  </a:lnTo>
                  <a:lnTo>
                    <a:pt x="14558" y="2540"/>
                  </a:lnTo>
                  <a:lnTo>
                    <a:pt x="16845" y="638"/>
                  </a:lnTo>
                  <a:lnTo>
                    <a:pt x="19799" y="0"/>
                  </a:lnTo>
                  <a:lnTo>
                    <a:pt x="19961" y="1799"/>
                  </a:lnTo>
                  <a:lnTo>
                    <a:pt x="23182" y="1727"/>
                  </a:lnTo>
                  <a:lnTo>
                    <a:pt x="24916" y="2758"/>
                  </a:lnTo>
                  <a:lnTo>
                    <a:pt x="25684" y="3957"/>
                  </a:lnTo>
                  <a:lnTo>
                    <a:pt x="27499" y="4323"/>
                  </a:lnTo>
                  <a:lnTo>
                    <a:pt x="29413" y="5888"/>
                  </a:lnTo>
                  <a:lnTo>
                    <a:pt x="29063" y="11990"/>
                  </a:lnTo>
                  <a:lnTo>
                    <a:pt x="28108" y="15323"/>
                  </a:lnTo>
                  <a:lnTo>
                    <a:pt x="27712" y="18923"/>
                  </a:lnTo>
                  <a:lnTo>
                    <a:pt x="28232" y="20357"/>
                  </a:lnTo>
                  <a:lnTo>
                    <a:pt x="27608" y="23189"/>
                  </a:lnTo>
                  <a:lnTo>
                    <a:pt x="27002" y="23622"/>
                  </a:lnTo>
                  <a:lnTo>
                    <a:pt x="25754" y="27086"/>
                  </a:lnTo>
                  <a:lnTo>
                    <a:pt x="21359" y="32511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" name="Polygon form 133"/>
            <p:cNvSpPr/>
            <p:nvPr/>
          </p:nvSpPr>
          <p:spPr>
            <a:xfrm>
              <a:off x="775592" y="1898883"/>
              <a:ext cx="13472" cy="12326"/>
            </a:xfrm>
            <a:custGeom>
              <a:avLst/>
              <a:gdLst/>
              <a:ahLst/>
              <a:cxnLst/>
              <a:rect l="0" t="0" r="0" b="0"/>
              <a:pathLst>
                <a:path w="13472" h="12326">
                  <a:moveTo>
                    <a:pt x="11069" y="1710"/>
                  </a:moveTo>
                  <a:lnTo>
                    <a:pt x="12302" y="1681"/>
                  </a:lnTo>
                  <a:lnTo>
                    <a:pt x="11649" y="3801"/>
                  </a:lnTo>
                  <a:lnTo>
                    <a:pt x="13472" y="5624"/>
                  </a:lnTo>
                  <a:lnTo>
                    <a:pt x="13185" y="7886"/>
                  </a:lnTo>
                  <a:lnTo>
                    <a:pt x="12396" y="8108"/>
                  </a:lnTo>
                  <a:lnTo>
                    <a:pt x="11794" y="8554"/>
                  </a:lnTo>
                  <a:lnTo>
                    <a:pt x="10775" y="9682"/>
                  </a:lnTo>
                  <a:lnTo>
                    <a:pt x="10502" y="12326"/>
                  </a:lnTo>
                  <a:lnTo>
                    <a:pt x="7292" y="10546"/>
                  </a:lnTo>
                  <a:lnTo>
                    <a:pt x="5826" y="8557"/>
                  </a:lnTo>
                  <a:lnTo>
                    <a:pt x="4429" y="7510"/>
                  </a:lnTo>
                  <a:lnTo>
                    <a:pt x="2708" y="5737"/>
                  </a:lnTo>
                  <a:lnTo>
                    <a:pt x="1848" y="4259"/>
                  </a:lnTo>
                  <a:lnTo>
                    <a:pt x="0" y="2036"/>
                  </a:lnTo>
                  <a:lnTo>
                    <a:pt x="555" y="39"/>
                  </a:lnTo>
                  <a:lnTo>
                    <a:pt x="1863" y="1126"/>
                  </a:lnTo>
                  <a:lnTo>
                    <a:pt x="2519" y="124"/>
                  </a:lnTo>
                  <a:lnTo>
                    <a:pt x="4097" y="0"/>
                  </a:lnTo>
                  <a:lnTo>
                    <a:pt x="7087" y="762"/>
                  </a:lnTo>
                  <a:lnTo>
                    <a:pt x="9432" y="667"/>
                  </a:lnTo>
                  <a:lnTo>
                    <a:pt x="11069" y="171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" name="Polygon form 134"/>
            <p:cNvSpPr/>
            <p:nvPr/>
          </p:nvSpPr>
          <p:spPr>
            <a:xfrm>
              <a:off x="796207" y="1845873"/>
              <a:ext cx="29588" cy="23076"/>
            </a:xfrm>
            <a:custGeom>
              <a:avLst/>
              <a:gdLst/>
              <a:ahLst/>
              <a:cxnLst/>
              <a:rect l="0" t="0" r="0" b="0"/>
              <a:pathLst>
                <a:path w="29588" h="23076">
                  <a:moveTo>
                    <a:pt x="0" y="11104"/>
                  </a:moveTo>
                  <a:lnTo>
                    <a:pt x="3057" y="11081"/>
                  </a:lnTo>
                  <a:lnTo>
                    <a:pt x="6196" y="9211"/>
                  </a:lnTo>
                  <a:lnTo>
                    <a:pt x="6485" y="6491"/>
                  </a:lnTo>
                  <a:lnTo>
                    <a:pt x="8788" y="4905"/>
                  </a:lnTo>
                  <a:lnTo>
                    <a:pt x="8128" y="2765"/>
                  </a:lnTo>
                  <a:lnTo>
                    <a:pt x="9873" y="1920"/>
                  </a:lnTo>
                  <a:lnTo>
                    <a:pt x="12859" y="0"/>
                  </a:lnTo>
                  <a:lnTo>
                    <a:pt x="16336" y="1128"/>
                  </a:lnTo>
                  <a:lnTo>
                    <a:pt x="17002" y="2307"/>
                  </a:lnTo>
                  <a:lnTo>
                    <a:pt x="18517" y="1698"/>
                  </a:lnTo>
                  <a:lnTo>
                    <a:pt x="21770" y="2769"/>
                  </a:lnTo>
                  <a:lnTo>
                    <a:pt x="22523" y="5010"/>
                  </a:lnTo>
                  <a:lnTo>
                    <a:pt x="22109" y="6319"/>
                  </a:lnTo>
                  <a:lnTo>
                    <a:pt x="24690" y="9410"/>
                  </a:lnTo>
                  <a:lnTo>
                    <a:pt x="26143" y="10253"/>
                  </a:lnTo>
                  <a:lnTo>
                    <a:pt x="26125" y="11123"/>
                  </a:lnTo>
                  <a:lnTo>
                    <a:pt x="28421" y="11914"/>
                  </a:lnTo>
                  <a:lnTo>
                    <a:pt x="29588" y="13170"/>
                  </a:lnTo>
                  <a:lnTo>
                    <a:pt x="28564" y="14249"/>
                  </a:lnTo>
                  <a:lnTo>
                    <a:pt x="25972" y="14145"/>
                  </a:lnTo>
                  <a:lnTo>
                    <a:pt x="25447" y="14607"/>
                  </a:lnTo>
                  <a:lnTo>
                    <a:pt x="26499" y="16181"/>
                  </a:lnTo>
                  <a:lnTo>
                    <a:pt x="27870" y="19233"/>
                  </a:lnTo>
                  <a:lnTo>
                    <a:pt x="25172" y="19582"/>
                  </a:lnTo>
                  <a:lnTo>
                    <a:pt x="24376" y="20657"/>
                  </a:lnTo>
                  <a:lnTo>
                    <a:pt x="24604" y="23076"/>
                  </a:lnTo>
                  <a:lnTo>
                    <a:pt x="23238" y="22641"/>
                  </a:lnTo>
                  <a:lnTo>
                    <a:pt x="20367" y="22935"/>
                  </a:lnTo>
                  <a:lnTo>
                    <a:pt x="19330" y="21832"/>
                  </a:lnTo>
                  <a:lnTo>
                    <a:pt x="18262" y="22694"/>
                  </a:lnTo>
                  <a:lnTo>
                    <a:pt x="16934" y="22026"/>
                  </a:lnTo>
                  <a:lnTo>
                    <a:pt x="14381" y="21982"/>
                  </a:lnTo>
                  <a:lnTo>
                    <a:pt x="10605" y="20904"/>
                  </a:lnTo>
                  <a:lnTo>
                    <a:pt x="7299" y="20590"/>
                  </a:lnTo>
                  <a:lnTo>
                    <a:pt x="4823" y="20743"/>
                  </a:lnTo>
                  <a:lnTo>
                    <a:pt x="3245" y="22074"/>
                  </a:lnTo>
                  <a:lnTo>
                    <a:pt x="1730" y="22288"/>
                  </a:lnTo>
                  <a:lnTo>
                    <a:pt x="1371" y="20155"/>
                  </a:lnTo>
                  <a:lnTo>
                    <a:pt x="71" y="17952"/>
                  </a:lnTo>
                  <a:lnTo>
                    <a:pt x="1850" y="16940"/>
                  </a:lnTo>
                  <a:lnTo>
                    <a:pt x="1592" y="15029"/>
                  </a:lnTo>
                  <a:lnTo>
                    <a:pt x="446" y="13222"/>
                  </a:lnTo>
                  <a:lnTo>
                    <a:pt x="0" y="1110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" name="Polygon form 135"/>
            <p:cNvSpPr/>
            <p:nvPr/>
          </p:nvSpPr>
          <p:spPr>
            <a:xfrm>
              <a:off x="788862" y="1910976"/>
              <a:ext cx="6612" cy="14675"/>
            </a:xfrm>
            <a:custGeom>
              <a:avLst/>
              <a:gdLst/>
              <a:ahLst/>
              <a:cxnLst/>
              <a:rect l="0" t="0" r="0" b="0"/>
              <a:pathLst>
                <a:path w="6612" h="14675">
                  <a:moveTo>
                    <a:pt x="4611" y="3957"/>
                  </a:moveTo>
                  <a:lnTo>
                    <a:pt x="4322" y="5595"/>
                  </a:lnTo>
                  <a:lnTo>
                    <a:pt x="5007" y="7646"/>
                  </a:lnTo>
                  <a:lnTo>
                    <a:pt x="6565" y="8795"/>
                  </a:lnTo>
                  <a:lnTo>
                    <a:pt x="6612" y="10057"/>
                  </a:lnTo>
                  <a:lnTo>
                    <a:pt x="5538" y="10767"/>
                  </a:lnTo>
                  <a:lnTo>
                    <a:pt x="5469" y="12328"/>
                  </a:lnTo>
                  <a:lnTo>
                    <a:pt x="4040" y="14675"/>
                  </a:lnTo>
                  <a:lnTo>
                    <a:pt x="3412" y="14346"/>
                  </a:lnTo>
                  <a:lnTo>
                    <a:pt x="3251" y="13292"/>
                  </a:lnTo>
                  <a:lnTo>
                    <a:pt x="1167" y="11704"/>
                  </a:lnTo>
                  <a:lnTo>
                    <a:pt x="667" y="9422"/>
                  </a:lnTo>
                  <a:lnTo>
                    <a:pt x="678" y="6146"/>
                  </a:lnTo>
                  <a:lnTo>
                    <a:pt x="1021" y="4652"/>
                  </a:lnTo>
                  <a:lnTo>
                    <a:pt x="369" y="3903"/>
                  </a:lnTo>
                  <a:lnTo>
                    <a:pt x="0" y="2380"/>
                  </a:lnTo>
                  <a:lnTo>
                    <a:pt x="1285" y="0"/>
                  </a:lnTo>
                  <a:lnTo>
                    <a:pt x="1589" y="900"/>
                  </a:lnTo>
                  <a:lnTo>
                    <a:pt x="2479" y="463"/>
                  </a:lnTo>
                  <a:lnTo>
                    <a:pt x="3338" y="1741"/>
                  </a:lnTo>
                  <a:lnTo>
                    <a:pt x="4212" y="2221"/>
                  </a:lnTo>
                  <a:lnTo>
                    <a:pt x="4611" y="3957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" name="Polygon form 136"/>
            <p:cNvSpPr/>
            <p:nvPr/>
          </p:nvSpPr>
          <p:spPr>
            <a:xfrm>
              <a:off x="378140" y="2022701"/>
              <a:ext cx="6288" cy="13064"/>
            </a:xfrm>
            <a:custGeom>
              <a:avLst/>
              <a:gdLst/>
              <a:ahLst/>
              <a:cxnLst/>
              <a:rect l="0" t="0" r="0" b="0"/>
              <a:pathLst>
                <a:path w="6288" h="13064">
                  <a:moveTo>
                    <a:pt x="1869" y="3382"/>
                  </a:moveTo>
                  <a:lnTo>
                    <a:pt x="1965" y="2642"/>
                  </a:lnTo>
                  <a:lnTo>
                    <a:pt x="2466" y="2424"/>
                  </a:lnTo>
                  <a:lnTo>
                    <a:pt x="3059" y="3038"/>
                  </a:lnTo>
                  <a:lnTo>
                    <a:pt x="4945" y="45"/>
                  </a:lnTo>
                  <a:lnTo>
                    <a:pt x="5682" y="0"/>
                  </a:lnTo>
                  <a:lnTo>
                    <a:pt x="5568" y="737"/>
                  </a:lnTo>
                  <a:lnTo>
                    <a:pt x="6288" y="781"/>
                  </a:lnTo>
                  <a:lnTo>
                    <a:pt x="5991" y="2144"/>
                  </a:lnTo>
                  <a:lnTo>
                    <a:pt x="5010" y="4299"/>
                  </a:lnTo>
                  <a:lnTo>
                    <a:pt x="5217" y="5085"/>
                  </a:lnTo>
                  <a:lnTo>
                    <a:pt x="4525" y="6871"/>
                  </a:lnTo>
                  <a:lnTo>
                    <a:pt x="4690" y="7358"/>
                  </a:lnTo>
                  <a:lnTo>
                    <a:pt x="3847" y="9885"/>
                  </a:lnTo>
                  <a:lnTo>
                    <a:pt x="2888" y="11199"/>
                  </a:lnTo>
                  <a:lnTo>
                    <a:pt x="2171" y="11341"/>
                  </a:lnTo>
                  <a:lnTo>
                    <a:pt x="1147" y="13064"/>
                  </a:lnTo>
                  <a:lnTo>
                    <a:pt x="0" y="13037"/>
                  </a:lnTo>
                  <a:lnTo>
                    <a:pt x="1183" y="7367"/>
                  </a:lnTo>
                  <a:lnTo>
                    <a:pt x="1869" y="338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" name="Polygon form 137"/>
            <p:cNvSpPr/>
            <p:nvPr/>
          </p:nvSpPr>
          <p:spPr>
            <a:xfrm>
              <a:off x="451510" y="2163937"/>
              <a:ext cx="49828" cy="64674"/>
            </a:xfrm>
            <a:custGeom>
              <a:avLst/>
              <a:gdLst/>
              <a:ahLst/>
              <a:cxnLst/>
              <a:rect l="0" t="0" r="0" b="0"/>
              <a:pathLst>
                <a:path w="49828" h="64674">
                  <a:moveTo>
                    <a:pt x="31854" y="60105"/>
                  </a:moveTo>
                  <a:lnTo>
                    <a:pt x="27507" y="60002"/>
                  </a:lnTo>
                  <a:lnTo>
                    <a:pt x="26630" y="63980"/>
                  </a:lnTo>
                  <a:lnTo>
                    <a:pt x="23866" y="60492"/>
                  </a:lnTo>
                  <a:lnTo>
                    <a:pt x="18732" y="59415"/>
                  </a:lnTo>
                  <a:lnTo>
                    <a:pt x="16277" y="63931"/>
                  </a:lnTo>
                  <a:lnTo>
                    <a:pt x="13664" y="64674"/>
                  </a:lnTo>
                  <a:lnTo>
                    <a:pt x="11104" y="57932"/>
                  </a:lnTo>
                  <a:lnTo>
                    <a:pt x="8231" y="52461"/>
                  </a:lnTo>
                  <a:lnTo>
                    <a:pt x="8747" y="47670"/>
                  </a:lnTo>
                  <a:lnTo>
                    <a:pt x="6457" y="45629"/>
                  </a:lnTo>
                  <a:lnTo>
                    <a:pt x="5467" y="42085"/>
                  </a:lnTo>
                  <a:lnTo>
                    <a:pt x="3154" y="38772"/>
                  </a:lnTo>
                  <a:lnTo>
                    <a:pt x="4917" y="33402"/>
                  </a:lnTo>
                  <a:lnTo>
                    <a:pt x="2780" y="29288"/>
                  </a:lnTo>
                  <a:lnTo>
                    <a:pt x="3478" y="27614"/>
                  </a:lnTo>
                  <a:lnTo>
                    <a:pt x="2587" y="25797"/>
                  </a:lnTo>
                  <a:lnTo>
                    <a:pt x="3833" y="23307"/>
                  </a:lnTo>
                  <a:lnTo>
                    <a:pt x="3486" y="19108"/>
                  </a:lnTo>
                  <a:lnTo>
                    <a:pt x="3346" y="15637"/>
                  </a:lnTo>
                  <a:lnTo>
                    <a:pt x="4026" y="13955"/>
                  </a:lnTo>
                  <a:lnTo>
                    <a:pt x="0" y="6057"/>
                  </a:lnTo>
                  <a:lnTo>
                    <a:pt x="2922" y="6438"/>
                  </a:lnTo>
                  <a:lnTo>
                    <a:pt x="4914" y="6304"/>
                  </a:lnTo>
                  <a:lnTo>
                    <a:pt x="5666" y="4802"/>
                  </a:lnTo>
                  <a:lnTo>
                    <a:pt x="8919" y="2763"/>
                  </a:lnTo>
                  <a:lnTo>
                    <a:pt x="10839" y="889"/>
                  </a:lnTo>
                  <a:lnTo>
                    <a:pt x="15876" y="0"/>
                  </a:lnTo>
                  <a:lnTo>
                    <a:pt x="15716" y="3693"/>
                  </a:lnTo>
                  <a:lnTo>
                    <a:pt x="16331" y="5579"/>
                  </a:lnTo>
                  <a:lnTo>
                    <a:pt x="16270" y="8881"/>
                  </a:lnTo>
                  <a:lnTo>
                    <a:pt x="20839" y="13232"/>
                  </a:lnTo>
                  <a:lnTo>
                    <a:pt x="25247" y="13985"/>
                  </a:lnTo>
                  <a:lnTo>
                    <a:pt x="26926" y="15799"/>
                  </a:lnTo>
                  <a:lnTo>
                    <a:pt x="29626" y="16735"/>
                  </a:lnTo>
                  <a:lnTo>
                    <a:pt x="31350" y="18138"/>
                  </a:lnTo>
                  <a:lnTo>
                    <a:pt x="33780" y="18056"/>
                  </a:lnTo>
                  <a:lnTo>
                    <a:pt x="36152" y="19479"/>
                  </a:lnTo>
                  <a:lnTo>
                    <a:pt x="36573" y="22308"/>
                  </a:lnTo>
                  <a:lnTo>
                    <a:pt x="37456" y="23728"/>
                  </a:lnTo>
                  <a:lnTo>
                    <a:pt x="37703" y="25839"/>
                  </a:lnTo>
                  <a:lnTo>
                    <a:pt x="36585" y="25937"/>
                  </a:lnTo>
                  <a:lnTo>
                    <a:pt x="38628" y="31616"/>
                  </a:lnTo>
                  <a:lnTo>
                    <a:pt x="46025" y="31701"/>
                  </a:lnTo>
                  <a:lnTo>
                    <a:pt x="45744" y="34534"/>
                  </a:lnTo>
                  <a:lnTo>
                    <a:pt x="46356" y="36456"/>
                  </a:lnTo>
                  <a:lnTo>
                    <a:pt x="48597" y="37794"/>
                  </a:lnTo>
                  <a:lnTo>
                    <a:pt x="49828" y="40816"/>
                  </a:lnTo>
                  <a:lnTo>
                    <a:pt x="49577" y="44675"/>
                  </a:lnTo>
                  <a:lnTo>
                    <a:pt x="48778" y="46834"/>
                  </a:lnTo>
                  <a:lnTo>
                    <a:pt x="49477" y="49611"/>
                  </a:lnTo>
                  <a:lnTo>
                    <a:pt x="48409" y="50643"/>
                  </a:lnTo>
                  <a:lnTo>
                    <a:pt x="48160" y="49138"/>
                  </a:lnTo>
                  <a:lnTo>
                    <a:pt x="44306" y="46706"/>
                  </a:lnTo>
                  <a:lnTo>
                    <a:pt x="40753" y="46703"/>
                  </a:lnTo>
                  <a:lnTo>
                    <a:pt x="34280" y="48257"/>
                  </a:lnTo>
                  <a:lnTo>
                    <a:pt x="33015" y="52605"/>
                  </a:lnTo>
                  <a:lnTo>
                    <a:pt x="33277" y="55242"/>
                  </a:lnTo>
                  <a:lnTo>
                    <a:pt x="32618" y="61139"/>
                  </a:lnTo>
                  <a:lnTo>
                    <a:pt x="31854" y="6010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" name="Polygon form 138"/>
            <p:cNvSpPr/>
            <p:nvPr/>
          </p:nvSpPr>
          <p:spPr>
            <a:xfrm>
              <a:off x="432981" y="2090157"/>
              <a:ext cx="153255" cy="190159"/>
            </a:xfrm>
            <a:custGeom>
              <a:avLst/>
              <a:gdLst/>
              <a:ahLst/>
              <a:cxnLst/>
              <a:rect l="0" t="0" r="0" b="0"/>
              <a:pathLst>
                <a:path w="153255" h="190159">
                  <a:moveTo>
                    <a:pt x="76512" y="173337"/>
                  </a:moveTo>
                  <a:lnTo>
                    <a:pt x="80235" y="166567"/>
                  </a:lnTo>
                  <a:lnTo>
                    <a:pt x="83620" y="161737"/>
                  </a:lnTo>
                  <a:lnTo>
                    <a:pt x="85795" y="159695"/>
                  </a:lnTo>
                  <a:lnTo>
                    <a:pt x="88510" y="156940"/>
                  </a:lnTo>
                  <a:lnTo>
                    <a:pt x="88002" y="153055"/>
                  </a:lnTo>
                  <a:lnTo>
                    <a:pt x="85713" y="150289"/>
                  </a:lnTo>
                  <a:lnTo>
                    <a:pt x="83997" y="151263"/>
                  </a:lnTo>
                  <a:lnTo>
                    <a:pt x="84321" y="148439"/>
                  </a:lnTo>
                  <a:lnTo>
                    <a:pt x="84419" y="145549"/>
                  </a:lnTo>
                  <a:lnTo>
                    <a:pt x="84050" y="142873"/>
                  </a:lnTo>
                  <a:lnTo>
                    <a:pt x="82574" y="142018"/>
                  </a:lnTo>
                  <a:lnTo>
                    <a:pt x="81270" y="142836"/>
                  </a:lnTo>
                  <a:lnTo>
                    <a:pt x="79836" y="142650"/>
                  </a:lnTo>
                  <a:lnTo>
                    <a:pt x="79136" y="140784"/>
                  </a:lnTo>
                  <a:lnTo>
                    <a:pt x="78182" y="136326"/>
                  </a:lnTo>
                  <a:lnTo>
                    <a:pt x="77282" y="134884"/>
                  </a:lnTo>
                  <a:lnTo>
                    <a:pt x="74552" y="133617"/>
                  </a:lnTo>
                  <a:lnTo>
                    <a:pt x="73132" y="134604"/>
                  </a:lnTo>
                  <a:lnTo>
                    <a:pt x="69010" y="133750"/>
                  </a:lnTo>
                  <a:lnTo>
                    <a:pt x="68401" y="127117"/>
                  </a:lnTo>
                  <a:lnTo>
                    <a:pt x="66938" y="124424"/>
                  </a:lnTo>
                  <a:lnTo>
                    <a:pt x="68006" y="123391"/>
                  </a:lnTo>
                  <a:lnTo>
                    <a:pt x="67308" y="120614"/>
                  </a:lnTo>
                  <a:lnTo>
                    <a:pt x="68107" y="118455"/>
                  </a:lnTo>
                  <a:lnTo>
                    <a:pt x="68357" y="114596"/>
                  </a:lnTo>
                  <a:lnTo>
                    <a:pt x="67126" y="111574"/>
                  </a:lnTo>
                  <a:lnTo>
                    <a:pt x="64886" y="110237"/>
                  </a:lnTo>
                  <a:lnTo>
                    <a:pt x="64274" y="108314"/>
                  </a:lnTo>
                  <a:lnTo>
                    <a:pt x="64554" y="105482"/>
                  </a:lnTo>
                  <a:lnTo>
                    <a:pt x="57157" y="105397"/>
                  </a:lnTo>
                  <a:lnTo>
                    <a:pt x="55115" y="99718"/>
                  </a:lnTo>
                  <a:lnTo>
                    <a:pt x="56232" y="99619"/>
                  </a:lnTo>
                  <a:lnTo>
                    <a:pt x="55985" y="97508"/>
                  </a:lnTo>
                  <a:lnTo>
                    <a:pt x="55102" y="96089"/>
                  </a:lnTo>
                  <a:lnTo>
                    <a:pt x="54682" y="93260"/>
                  </a:lnTo>
                  <a:lnTo>
                    <a:pt x="52310" y="91837"/>
                  </a:lnTo>
                  <a:lnTo>
                    <a:pt x="49879" y="91918"/>
                  </a:lnTo>
                  <a:lnTo>
                    <a:pt x="48155" y="90516"/>
                  </a:lnTo>
                  <a:lnTo>
                    <a:pt x="45455" y="89579"/>
                  </a:lnTo>
                  <a:lnTo>
                    <a:pt x="43777" y="87765"/>
                  </a:lnTo>
                  <a:lnTo>
                    <a:pt x="39369" y="87012"/>
                  </a:lnTo>
                  <a:lnTo>
                    <a:pt x="34800" y="82662"/>
                  </a:lnTo>
                  <a:lnTo>
                    <a:pt x="34860" y="79360"/>
                  </a:lnTo>
                  <a:lnTo>
                    <a:pt x="34245" y="77473"/>
                  </a:lnTo>
                  <a:lnTo>
                    <a:pt x="34406" y="73781"/>
                  </a:lnTo>
                  <a:lnTo>
                    <a:pt x="29369" y="74670"/>
                  </a:lnTo>
                  <a:lnTo>
                    <a:pt x="27448" y="76543"/>
                  </a:lnTo>
                  <a:lnTo>
                    <a:pt x="24196" y="78582"/>
                  </a:lnTo>
                  <a:lnTo>
                    <a:pt x="23443" y="80085"/>
                  </a:lnTo>
                  <a:lnTo>
                    <a:pt x="21451" y="80218"/>
                  </a:lnTo>
                  <a:lnTo>
                    <a:pt x="18529" y="79837"/>
                  </a:lnTo>
                  <a:lnTo>
                    <a:pt x="16406" y="80717"/>
                  </a:lnTo>
                  <a:lnTo>
                    <a:pt x="14593" y="80172"/>
                  </a:lnTo>
                  <a:lnTo>
                    <a:pt x="14288" y="72660"/>
                  </a:lnTo>
                  <a:lnTo>
                    <a:pt x="11305" y="75612"/>
                  </a:lnTo>
                  <a:lnTo>
                    <a:pt x="7862" y="75526"/>
                  </a:lnTo>
                  <a:lnTo>
                    <a:pt x="6195" y="72902"/>
                  </a:lnTo>
                  <a:lnTo>
                    <a:pt x="3590" y="72645"/>
                  </a:lnTo>
                  <a:lnTo>
                    <a:pt x="4264" y="70508"/>
                  </a:lnTo>
                  <a:lnTo>
                    <a:pt x="1897" y="67515"/>
                  </a:lnTo>
                  <a:lnTo>
                    <a:pt x="0" y="63063"/>
                  </a:lnTo>
                  <a:lnTo>
                    <a:pt x="978" y="62147"/>
                  </a:lnTo>
                  <a:lnTo>
                    <a:pt x="859" y="60051"/>
                  </a:lnTo>
                  <a:lnTo>
                    <a:pt x="3147" y="58599"/>
                  </a:lnTo>
                  <a:lnTo>
                    <a:pt x="2628" y="55921"/>
                  </a:lnTo>
                  <a:lnTo>
                    <a:pt x="3548" y="54188"/>
                  </a:lnTo>
                  <a:lnTo>
                    <a:pt x="3735" y="51872"/>
                  </a:lnTo>
                  <a:lnTo>
                    <a:pt x="8084" y="48473"/>
                  </a:lnTo>
                  <a:lnTo>
                    <a:pt x="11260" y="47503"/>
                  </a:lnTo>
                  <a:lnTo>
                    <a:pt x="11762" y="46756"/>
                  </a:lnTo>
                  <a:lnTo>
                    <a:pt x="15296" y="46970"/>
                  </a:lnTo>
                  <a:lnTo>
                    <a:pt x="16771" y="33409"/>
                  </a:lnTo>
                  <a:lnTo>
                    <a:pt x="16843" y="31265"/>
                  </a:lnTo>
                  <a:lnTo>
                    <a:pt x="16212" y="28435"/>
                  </a:lnTo>
                  <a:lnTo>
                    <a:pt x="14468" y="26632"/>
                  </a:lnTo>
                  <a:lnTo>
                    <a:pt x="14493" y="23039"/>
                  </a:lnTo>
                  <a:lnTo>
                    <a:pt x="16704" y="22226"/>
                  </a:lnTo>
                  <a:lnTo>
                    <a:pt x="17485" y="22738"/>
                  </a:lnTo>
                  <a:lnTo>
                    <a:pt x="17629" y="20845"/>
                  </a:lnTo>
                  <a:lnTo>
                    <a:pt x="15336" y="20331"/>
                  </a:lnTo>
                  <a:lnTo>
                    <a:pt x="15319" y="17237"/>
                  </a:lnTo>
                  <a:lnTo>
                    <a:pt x="22953" y="17363"/>
                  </a:lnTo>
                  <a:lnTo>
                    <a:pt x="24271" y="15664"/>
                  </a:lnTo>
                  <a:lnTo>
                    <a:pt x="25339" y="17231"/>
                  </a:lnTo>
                  <a:lnTo>
                    <a:pt x="26074" y="20142"/>
                  </a:lnTo>
                  <a:lnTo>
                    <a:pt x="26819" y="19535"/>
                  </a:lnTo>
                  <a:lnTo>
                    <a:pt x="28959" y="22145"/>
                  </a:lnTo>
                  <a:lnTo>
                    <a:pt x="32008" y="21829"/>
                  </a:lnTo>
                  <a:lnTo>
                    <a:pt x="32776" y="20322"/>
                  </a:lnTo>
                  <a:lnTo>
                    <a:pt x="35700" y="19177"/>
                  </a:lnTo>
                  <a:lnTo>
                    <a:pt x="37321" y="18372"/>
                  </a:lnTo>
                  <a:lnTo>
                    <a:pt x="37800" y="16289"/>
                  </a:lnTo>
                  <a:lnTo>
                    <a:pt x="40618" y="14896"/>
                  </a:lnTo>
                  <a:lnTo>
                    <a:pt x="40422" y="13862"/>
                  </a:lnTo>
                  <a:lnTo>
                    <a:pt x="37110" y="13431"/>
                  </a:lnTo>
                  <a:lnTo>
                    <a:pt x="36624" y="10330"/>
                  </a:lnTo>
                  <a:lnTo>
                    <a:pt x="36858" y="7032"/>
                  </a:lnTo>
                  <a:lnTo>
                    <a:pt x="35139" y="5749"/>
                  </a:lnTo>
                  <a:lnTo>
                    <a:pt x="35885" y="5299"/>
                  </a:lnTo>
                  <a:lnTo>
                    <a:pt x="38766" y="5942"/>
                  </a:lnTo>
                  <a:lnTo>
                    <a:pt x="41848" y="7183"/>
                  </a:lnTo>
                  <a:lnTo>
                    <a:pt x="43008" y="6026"/>
                  </a:lnTo>
                  <a:lnTo>
                    <a:pt x="45843" y="5276"/>
                  </a:lnTo>
                  <a:lnTo>
                    <a:pt x="50272" y="3458"/>
                  </a:lnTo>
                  <a:lnTo>
                    <a:pt x="51759" y="1593"/>
                  </a:lnTo>
                  <a:lnTo>
                    <a:pt x="51285" y="206"/>
                  </a:lnTo>
                  <a:lnTo>
                    <a:pt x="53326" y="0"/>
                  </a:lnTo>
                  <a:lnTo>
                    <a:pt x="54200" y="1134"/>
                  </a:lnTo>
                  <a:lnTo>
                    <a:pt x="53627" y="3285"/>
                  </a:lnTo>
                  <a:lnTo>
                    <a:pt x="54952" y="4033"/>
                  </a:lnTo>
                  <a:lnTo>
                    <a:pt x="55791" y="6314"/>
                  </a:lnTo>
                  <a:lnTo>
                    <a:pt x="54665" y="8037"/>
                  </a:lnTo>
                  <a:lnTo>
                    <a:pt x="53960" y="12208"/>
                  </a:lnTo>
                  <a:lnTo>
                    <a:pt x="54924" y="14689"/>
                  </a:lnTo>
                  <a:lnTo>
                    <a:pt x="55180" y="16958"/>
                  </a:lnTo>
                  <a:lnTo>
                    <a:pt x="57569" y="19261"/>
                  </a:lnTo>
                  <a:lnTo>
                    <a:pt x="59491" y="19506"/>
                  </a:lnTo>
                  <a:lnTo>
                    <a:pt x="59932" y="18547"/>
                  </a:lnTo>
                  <a:lnTo>
                    <a:pt x="61172" y="18337"/>
                  </a:lnTo>
                  <a:lnTo>
                    <a:pt x="62954" y="17482"/>
                  </a:lnTo>
                  <a:lnTo>
                    <a:pt x="64242" y="16182"/>
                  </a:lnTo>
                  <a:lnTo>
                    <a:pt x="66405" y="16601"/>
                  </a:lnTo>
                  <a:lnTo>
                    <a:pt x="67360" y="16428"/>
                  </a:lnTo>
                  <a:lnTo>
                    <a:pt x="69486" y="16832"/>
                  </a:lnTo>
                  <a:lnTo>
                    <a:pt x="69851" y="15834"/>
                  </a:lnTo>
                  <a:lnTo>
                    <a:pt x="69205" y="14861"/>
                  </a:lnTo>
                  <a:lnTo>
                    <a:pt x="69616" y="13446"/>
                  </a:lnTo>
                  <a:lnTo>
                    <a:pt x="71191" y="13884"/>
                  </a:lnTo>
                  <a:lnTo>
                    <a:pt x="73048" y="13389"/>
                  </a:lnTo>
                  <a:lnTo>
                    <a:pt x="75279" y="14428"/>
                  </a:lnTo>
                  <a:lnTo>
                    <a:pt x="76977" y="15439"/>
                  </a:lnTo>
                  <a:lnTo>
                    <a:pt x="78207" y="14118"/>
                  </a:lnTo>
                  <a:lnTo>
                    <a:pt x="79080" y="14324"/>
                  </a:lnTo>
                  <a:lnTo>
                    <a:pt x="79598" y="15698"/>
                  </a:lnTo>
                  <a:lnTo>
                    <a:pt x="81478" y="15353"/>
                  </a:lnTo>
                  <a:lnTo>
                    <a:pt x="83003" y="13504"/>
                  </a:lnTo>
                  <a:lnTo>
                    <a:pt x="84262" y="9916"/>
                  </a:lnTo>
                  <a:lnTo>
                    <a:pt x="86666" y="5464"/>
                  </a:lnTo>
                  <a:lnTo>
                    <a:pt x="88005" y="5238"/>
                  </a:lnTo>
                  <a:lnTo>
                    <a:pt x="88918" y="7935"/>
                  </a:lnTo>
                  <a:lnTo>
                    <a:pt x="90992" y="16457"/>
                  </a:lnTo>
                  <a:lnTo>
                    <a:pt x="93080" y="17264"/>
                  </a:lnTo>
                  <a:lnTo>
                    <a:pt x="93162" y="20624"/>
                  </a:lnTo>
                  <a:lnTo>
                    <a:pt x="90201" y="24630"/>
                  </a:lnTo>
                  <a:lnTo>
                    <a:pt x="91419" y="26098"/>
                  </a:lnTo>
                  <a:lnTo>
                    <a:pt x="98348" y="26861"/>
                  </a:lnTo>
                  <a:lnTo>
                    <a:pt x="98507" y="31736"/>
                  </a:lnTo>
                  <a:lnTo>
                    <a:pt x="101470" y="28543"/>
                  </a:lnTo>
                  <a:lnTo>
                    <a:pt x="106409" y="30287"/>
                  </a:lnTo>
                  <a:lnTo>
                    <a:pt x="112935" y="33246"/>
                  </a:lnTo>
                  <a:lnTo>
                    <a:pt x="114872" y="36086"/>
                  </a:lnTo>
                  <a:lnTo>
                    <a:pt x="114259" y="38773"/>
                  </a:lnTo>
                  <a:lnTo>
                    <a:pt x="118798" y="37270"/>
                  </a:lnTo>
                  <a:lnTo>
                    <a:pt x="126452" y="39819"/>
                  </a:lnTo>
                  <a:lnTo>
                    <a:pt x="132302" y="39619"/>
                  </a:lnTo>
                  <a:lnTo>
                    <a:pt x="138145" y="43611"/>
                  </a:lnTo>
                  <a:lnTo>
                    <a:pt x="143234" y="49013"/>
                  </a:lnTo>
                  <a:lnTo>
                    <a:pt x="146274" y="50398"/>
                  </a:lnTo>
                  <a:lnTo>
                    <a:pt x="149624" y="50582"/>
                  </a:lnTo>
                  <a:lnTo>
                    <a:pt x="151071" y="52101"/>
                  </a:lnTo>
                  <a:lnTo>
                    <a:pt x="152533" y="58242"/>
                  </a:lnTo>
                  <a:lnTo>
                    <a:pt x="153255" y="61160"/>
                  </a:lnTo>
                  <a:lnTo>
                    <a:pt x="151933" y="69147"/>
                  </a:lnTo>
                  <a:lnTo>
                    <a:pt x="150057" y="72309"/>
                  </a:lnTo>
                  <a:lnTo>
                    <a:pt x="144829" y="79061"/>
                  </a:lnTo>
                  <a:lnTo>
                    <a:pt x="142597" y="84540"/>
                  </a:lnTo>
                  <a:lnTo>
                    <a:pt x="139932" y="88752"/>
                  </a:lnTo>
                  <a:lnTo>
                    <a:pt x="138968" y="88854"/>
                  </a:lnTo>
                  <a:lnTo>
                    <a:pt x="138077" y="92419"/>
                  </a:lnTo>
                  <a:lnTo>
                    <a:pt x="138886" y="101474"/>
                  </a:lnTo>
                  <a:lnTo>
                    <a:pt x="138306" y="108935"/>
                  </a:lnTo>
                  <a:lnTo>
                    <a:pt x="138125" y="112127"/>
                  </a:lnTo>
                  <a:lnTo>
                    <a:pt x="137052" y="114048"/>
                  </a:lnTo>
                  <a:lnTo>
                    <a:pt x="136877" y="120518"/>
                  </a:lnTo>
                  <a:lnTo>
                    <a:pt x="133545" y="126879"/>
                  </a:lnTo>
                  <a:lnTo>
                    <a:pt x="133353" y="131882"/>
                  </a:lnTo>
                  <a:lnTo>
                    <a:pt x="130484" y="134022"/>
                  </a:lnTo>
                  <a:lnTo>
                    <a:pt x="129885" y="136934"/>
                  </a:lnTo>
                  <a:lnTo>
                    <a:pt x="125774" y="136986"/>
                  </a:lnTo>
                  <a:lnTo>
                    <a:pt x="120025" y="138942"/>
                  </a:lnTo>
                  <a:lnTo>
                    <a:pt x="117606" y="141142"/>
                  </a:lnTo>
                  <a:lnTo>
                    <a:pt x="113547" y="142631"/>
                  </a:lnTo>
                  <a:lnTo>
                    <a:pt x="109586" y="146572"/>
                  </a:lnTo>
                  <a:lnTo>
                    <a:pt x="107030" y="151444"/>
                  </a:lnTo>
                  <a:lnTo>
                    <a:pt x="106972" y="155076"/>
                  </a:lnTo>
                  <a:lnTo>
                    <a:pt x="107961" y="157741"/>
                  </a:lnTo>
                  <a:lnTo>
                    <a:pt x="107964" y="162653"/>
                  </a:lnTo>
                  <a:lnTo>
                    <a:pt x="107470" y="165038"/>
                  </a:lnTo>
                  <a:lnTo>
                    <a:pt x="105290" y="167764"/>
                  </a:lnTo>
                  <a:lnTo>
                    <a:pt x="102580" y="176396"/>
                  </a:lnTo>
                  <a:lnTo>
                    <a:pt x="100024" y="180325"/>
                  </a:lnTo>
                  <a:lnTo>
                    <a:pt x="97950" y="182659"/>
                  </a:lnTo>
                  <a:lnTo>
                    <a:pt x="97144" y="187318"/>
                  </a:lnTo>
                  <a:lnTo>
                    <a:pt x="95280" y="190159"/>
                  </a:lnTo>
                  <a:lnTo>
                    <a:pt x="93749" y="187439"/>
                  </a:lnTo>
                  <a:lnTo>
                    <a:pt x="94913" y="185093"/>
                  </a:lnTo>
                  <a:lnTo>
                    <a:pt x="92196" y="181848"/>
                  </a:lnTo>
                  <a:lnTo>
                    <a:pt x="88839" y="179243"/>
                  </a:lnTo>
                  <a:lnTo>
                    <a:pt x="84504" y="176233"/>
                  </a:lnTo>
                  <a:lnTo>
                    <a:pt x="83169" y="176412"/>
                  </a:lnTo>
                  <a:lnTo>
                    <a:pt x="78800" y="172752"/>
                  </a:lnTo>
                  <a:lnTo>
                    <a:pt x="76512" y="17333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" name="Polygon form 139"/>
            <p:cNvSpPr/>
            <p:nvPr/>
          </p:nvSpPr>
          <p:spPr>
            <a:xfrm>
              <a:off x="1168879" y="2087286"/>
              <a:ext cx="4578" cy="7583"/>
            </a:xfrm>
            <a:custGeom>
              <a:avLst/>
              <a:gdLst/>
              <a:ahLst/>
              <a:cxnLst/>
              <a:rect l="0" t="0" r="0" b="0"/>
              <a:pathLst>
                <a:path w="4578" h="7583">
                  <a:moveTo>
                    <a:pt x="0" y="4886"/>
                  </a:moveTo>
                  <a:lnTo>
                    <a:pt x="1435" y="2910"/>
                  </a:lnTo>
                  <a:lnTo>
                    <a:pt x="4578" y="0"/>
                  </a:lnTo>
                  <a:lnTo>
                    <a:pt x="4569" y="2585"/>
                  </a:lnTo>
                  <a:lnTo>
                    <a:pt x="4533" y="5937"/>
                  </a:lnTo>
                  <a:lnTo>
                    <a:pt x="2655" y="5789"/>
                  </a:lnTo>
                  <a:lnTo>
                    <a:pt x="1925" y="7583"/>
                  </a:lnTo>
                  <a:lnTo>
                    <a:pt x="0" y="488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" name="Polygon form 140"/>
            <p:cNvSpPr/>
            <p:nvPr/>
          </p:nvSpPr>
          <p:spPr>
            <a:xfrm>
              <a:off x="1052339" y="1973397"/>
              <a:ext cx="12489" cy="7924"/>
            </a:xfrm>
            <a:custGeom>
              <a:avLst/>
              <a:gdLst/>
              <a:ahLst/>
              <a:cxnLst/>
              <a:rect l="0" t="0" r="0" b="0"/>
              <a:pathLst>
                <a:path w="12489" h="7924">
                  <a:moveTo>
                    <a:pt x="9978" y="2345"/>
                  </a:moveTo>
                  <a:lnTo>
                    <a:pt x="11915" y="3876"/>
                  </a:lnTo>
                  <a:lnTo>
                    <a:pt x="12489" y="6964"/>
                  </a:lnTo>
                  <a:lnTo>
                    <a:pt x="9515" y="7244"/>
                  </a:lnTo>
                  <a:lnTo>
                    <a:pt x="6309" y="7043"/>
                  </a:lnTo>
                  <a:lnTo>
                    <a:pt x="4190" y="7924"/>
                  </a:lnTo>
                  <a:lnTo>
                    <a:pt x="340" y="6169"/>
                  </a:lnTo>
                  <a:lnTo>
                    <a:pt x="0" y="5172"/>
                  </a:lnTo>
                  <a:lnTo>
                    <a:pt x="1445" y="1355"/>
                  </a:lnTo>
                  <a:lnTo>
                    <a:pt x="3081" y="0"/>
                  </a:lnTo>
                  <a:lnTo>
                    <a:pt x="6023" y="1039"/>
                  </a:lnTo>
                  <a:lnTo>
                    <a:pt x="7997" y="1073"/>
                  </a:lnTo>
                  <a:lnTo>
                    <a:pt x="9978" y="234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" name="Polygon form 141"/>
            <p:cNvSpPr/>
            <p:nvPr/>
          </p:nvSpPr>
          <p:spPr>
            <a:xfrm>
              <a:off x="796868" y="2200801"/>
              <a:ext cx="36838" cy="43912"/>
            </a:xfrm>
            <a:custGeom>
              <a:avLst/>
              <a:gdLst/>
              <a:ahLst/>
              <a:cxnLst/>
              <a:rect l="0" t="0" r="0" b="0"/>
              <a:pathLst>
                <a:path w="36838" h="43912">
                  <a:moveTo>
                    <a:pt x="23396" y="4219"/>
                  </a:moveTo>
                  <a:lnTo>
                    <a:pt x="24125" y="5082"/>
                  </a:lnTo>
                  <a:lnTo>
                    <a:pt x="25187" y="7874"/>
                  </a:lnTo>
                  <a:lnTo>
                    <a:pt x="29221" y="13193"/>
                  </a:lnTo>
                  <a:lnTo>
                    <a:pt x="30824" y="13724"/>
                  </a:lnTo>
                  <a:lnTo>
                    <a:pt x="30733" y="15422"/>
                  </a:lnTo>
                  <a:lnTo>
                    <a:pt x="31666" y="18483"/>
                  </a:lnTo>
                  <a:lnTo>
                    <a:pt x="34560" y="19249"/>
                  </a:lnTo>
                  <a:lnTo>
                    <a:pt x="36838" y="21448"/>
                  </a:lnTo>
                  <a:lnTo>
                    <a:pt x="31234" y="24938"/>
                  </a:lnTo>
                  <a:lnTo>
                    <a:pt x="27597" y="28495"/>
                  </a:lnTo>
                  <a:lnTo>
                    <a:pt x="26125" y="31687"/>
                  </a:lnTo>
                  <a:lnTo>
                    <a:pt x="24869" y="33482"/>
                  </a:lnTo>
                  <a:lnTo>
                    <a:pt x="22793" y="33846"/>
                  </a:lnTo>
                  <a:lnTo>
                    <a:pt x="21977" y="36139"/>
                  </a:lnTo>
                  <a:lnTo>
                    <a:pt x="21494" y="37635"/>
                  </a:lnTo>
                  <a:lnTo>
                    <a:pt x="19017" y="38730"/>
                  </a:lnTo>
                  <a:lnTo>
                    <a:pt x="15977" y="38463"/>
                  </a:lnTo>
                  <a:lnTo>
                    <a:pt x="14269" y="37100"/>
                  </a:lnTo>
                  <a:lnTo>
                    <a:pt x="12721" y="36502"/>
                  </a:lnTo>
                  <a:lnTo>
                    <a:pt x="10819" y="37599"/>
                  </a:lnTo>
                  <a:lnTo>
                    <a:pt x="9760" y="39891"/>
                  </a:lnTo>
                  <a:lnTo>
                    <a:pt x="7897" y="41320"/>
                  </a:lnTo>
                  <a:lnTo>
                    <a:pt x="5894" y="43446"/>
                  </a:lnTo>
                  <a:lnTo>
                    <a:pt x="3186" y="43912"/>
                  </a:lnTo>
                  <a:lnTo>
                    <a:pt x="2449" y="42220"/>
                  </a:lnTo>
                  <a:lnTo>
                    <a:pt x="2960" y="39297"/>
                  </a:lnTo>
                  <a:lnTo>
                    <a:pt x="979" y="34718"/>
                  </a:lnTo>
                  <a:lnTo>
                    <a:pt x="0" y="33989"/>
                  </a:lnTo>
                  <a:lnTo>
                    <a:pt x="675" y="19979"/>
                  </a:lnTo>
                  <a:lnTo>
                    <a:pt x="4429" y="19838"/>
                  </a:lnTo>
                  <a:lnTo>
                    <a:pt x="5282" y="2734"/>
                  </a:lnTo>
                  <a:lnTo>
                    <a:pt x="8145" y="2592"/>
                  </a:lnTo>
                  <a:lnTo>
                    <a:pt x="14133" y="948"/>
                  </a:lnTo>
                  <a:lnTo>
                    <a:pt x="15514" y="2938"/>
                  </a:lnTo>
                  <a:lnTo>
                    <a:pt x="18048" y="1071"/>
                  </a:lnTo>
                  <a:lnTo>
                    <a:pt x="19213" y="1068"/>
                  </a:lnTo>
                  <a:lnTo>
                    <a:pt x="21428" y="0"/>
                  </a:lnTo>
                  <a:lnTo>
                    <a:pt x="22102" y="364"/>
                  </a:lnTo>
                  <a:lnTo>
                    <a:pt x="23396" y="4219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" name="Polygon form 142"/>
            <p:cNvSpPr/>
            <p:nvPr/>
          </p:nvSpPr>
          <p:spPr>
            <a:xfrm>
              <a:off x="778472" y="2062326"/>
              <a:ext cx="50542" cy="42667"/>
            </a:xfrm>
            <a:custGeom>
              <a:avLst/>
              <a:gdLst/>
              <a:ahLst/>
              <a:cxnLst/>
              <a:rect l="0" t="0" r="0" b="0"/>
              <a:pathLst>
                <a:path w="50542" h="42667">
                  <a:moveTo>
                    <a:pt x="3114" y="17944"/>
                  </a:moveTo>
                  <a:lnTo>
                    <a:pt x="6339" y="17578"/>
                  </a:lnTo>
                  <a:lnTo>
                    <a:pt x="7043" y="16342"/>
                  </a:lnTo>
                  <a:lnTo>
                    <a:pt x="7691" y="16435"/>
                  </a:lnTo>
                  <a:lnTo>
                    <a:pt x="8681" y="17519"/>
                  </a:lnTo>
                  <a:lnTo>
                    <a:pt x="13572" y="15673"/>
                  </a:lnTo>
                  <a:lnTo>
                    <a:pt x="15201" y="13795"/>
                  </a:lnTo>
                  <a:lnTo>
                    <a:pt x="17209" y="12112"/>
                  </a:lnTo>
                  <a:lnTo>
                    <a:pt x="16794" y="10423"/>
                  </a:lnTo>
                  <a:lnTo>
                    <a:pt x="17886" y="9979"/>
                  </a:lnTo>
                  <a:lnTo>
                    <a:pt x="21657" y="10267"/>
                  </a:lnTo>
                  <a:lnTo>
                    <a:pt x="25283" y="8031"/>
                  </a:lnTo>
                  <a:lnTo>
                    <a:pt x="27984" y="2781"/>
                  </a:lnTo>
                  <a:lnTo>
                    <a:pt x="29911" y="829"/>
                  </a:lnTo>
                  <a:lnTo>
                    <a:pt x="32352" y="0"/>
                  </a:lnTo>
                  <a:lnTo>
                    <a:pt x="32846" y="2055"/>
                  </a:lnTo>
                  <a:lnTo>
                    <a:pt x="35166" y="5051"/>
                  </a:lnTo>
                  <a:lnTo>
                    <a:pt x="35224" y="7012"/>
                  </a:lnTo>
                  <a:lnTo>
                    <a:pt x="34636" y="9014"/>
                  </a:lnTo>
                  <a:lnTo>
                    <a:pt x="34919" y="10507"/>
                  </a:lnTo>
                  <a:lnTo>
                    <a:pt x="36301" y="11887"/>
                  </a:lnTo>
                  <a:lnTo>
                    <a:pt x="39316" y="13979"/>
                  </a:lnTo>
                  <a:lnTo>
                    <a:pt x="41493" y="15915"/>
                  </a:lnTo>
                  <a:lnTo>
                    <a:pt x="41560" y="17478"/>
                  </a:lnTo>
                  <a:lnTo>
                    <a:pt x="44234" y="19975"/>
                  </a:lnTo>
                  <a:lnTo>
                    <a:pt x="45900" y="22052"/>
                  </a:lnTo>
                  <a:lnTo>
                    <a:pt x="46936" y="24936"/>
                  </a:lnTo>
                  <a:lnTo>
                    <a:pt x="49890" y="26833"/>
                  </a:lnTo>
                  <a:lnTo>
                    <a:pt x="50542" y="28357"/>
                  </a:lnTo>
                  <a:lnTo>
                    <a:pt x="49257" y="28870"/>
                  </a:lnTo>
                  <a:lnTo>
                    <a:pt x="46746" y="28765"/>
                  </a:lnTo>
                  <a:lnTo>
                    <a:pt x="43796" y="28265"/>
                  </a:lnTo>
                  <a:lnTo>
                    <a:pt x="42347" y="28680"/>
                  </a:lnTo>
                  <a:lnTo>
                    <a:pt x="41775" y="29851"/>
                  </a:lnTo>
                  <a:lnTo>
                    <a:pt x="40510" y="29998"/>
                  </a:lnTo>
                  <a:lnTo>
                    <a:pt x="38953" y="28983"/>
                  </a:lnTo>
                  <a:lnTo>
                    <a:pt x="34624" y="31391"/>
                  </a:lnTo>
                  <a:lnTo>
                    <a:pt x="32835" y="30911"/>
                  </a:lnTo>
                  <a:lnTo>
                    <a:pt x="32302" y="31282"/>
                  </a:lnTo>
                  <a:lnTo>
                    <a:pt x="31160" y="34186"/>
                  </a:lnTo>
                  <a:lnTo>
                    <a:pt x="28230" y="33252"/>
                  </a:lnTo>
                  <a:lnTo>
                    <a:pt x="25362" y="32783"/>
                  </a:lnTo>
                  <a:lnTo>
                    <a:pt x="22852" y="31015"/>
                  </a:lnTo>
                  <a:lnTo>
                    <a:pt x="19615" y="29388"/>
                  </a:lnTo>
                  <a:lnTo>
                    <a:pt x="17534" y="30937"/>
                  </a:lnTo>
                  <a:lnTo>
                    <a:pt x="16031" y="33377"/>
                  </a:lnTo>
                  <a:lnTo>
                    <a:pt x="15703" y="36725"/>
                  </a:lnTo>
                  <a:lnTo>
                    <a:pt x="13182" y="36459"/>
                  </a:lnTo>
                  <a:lnTo>
                    <a:pt x="10526" y="35656"/>
                  </a:lnTo>
                  <a:lnTo>
                    <a:pt x="8207" y="38201"/>
                  </a:lnTo>
                  <a:lnTo>
                    <a:pt x="6174" y="42667"/>
                  </a:lnTo>
                  <a:lnTo>
                    <a:pt x="5755" y="41277"/>
                  </a:lnTo>
                  <a:lnTo>
                    <a:pt x="5570" y="39089"/>
                  </a:lnTo>
                  <a:lnTo>
                    <a:pt x="3771" y="37547"/>
                  </a:lnTo>
                  <a:lnTo>
                    <a:pt x="2311" y="35073"/>
                  </a:lnTo>
                  <a:lnTo>
                    <a:pt x="1967" y="33351"/>
                  </a:lnTo>
                  <a:lnTo>
                    <a:pt x="100" y="30848"/>
                  </a:lnTo>
                  <a:lnTo>
                    <a:pt x="405" y="29418"/>
                  </a:lnTo>
                  <a:lnTo>
                    <a:pt x="0" y="27399"/>
                  </a:lnTo>
                  <a:lnTo>
                    <a:pt x="270" y="23680"/>
                  </a:lnTo>
                  <a:lnTo>
                    <a:pt x="1200" y="22808"/>
                  </a:lnTo>
                  <a:lnTo>
                    <a:pt x="3114" y="1794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" name="Polygon form 143"/>
            <p:cNvSpPr/>
            <p:nvPr/>
          </p:nvSpPr>
          <p:spPr>
            <a:xfrm>
              <a:off x="319209" y="1760413"/>
              <a:ext cx="226025" cy="148206"/>
            </a:xfrm>
            <a:custGeom>
              <a:avLst/>
              <a:gdLst/>
              <a:ahLst/>
              <a:cxnLst/>
              <a:rect l="0" t="0" r="0" b="0"/>
              <a:pathLst>
                <a:path w="226025" h="148206">
                  <a:moveTo>
                    <a:pt x="171500" y="13727"/>
                  </a:moveTo>
                  <a:lnTo>
                    <a:pt x="167647" y="18424"/>
                  </a:lnTo>
                  <a:lnTo>
                    <a:pt x="173855" y="15086"/>
                  </a:lnTo>
                  <a:lnTo>
                    <a:pt x="174437" y="18282"/>
                  </a:lnTo>
                  <a:lnTo>
                    <a:pt x="171016" y="21647"/>
                  </a:lnTo>
                  <a:lnTo>
                    <a:pt x="171064" y="24964"/>
                  </a:lnTo>
                  <a:lnTo>
                    <a:pt x="176241" y="21821"/>
                  </a:lnTo>
                  <a:lnTo>
                    <a:pt x="181109" y="17970"/>
                  </a:lnTo>
                  <a:lnTo>
                    <a:pt x="185168" y="12920"/>
                  </a:lnTo>
                  <a:lnTo>
                    <a:pt x="188365" y="13533"/>
                  </a:lnTo>
                  <a:lnTo>
                    <a:pt x="191474" y="14478"/>
                  </a:lnTo>
                  <a:lnTo>
                    <a:pt x="193088" y="17013"/>
                  </a:lnTo>
                  <a:lnTo>
                    <a:pt x="191564" y="19325"/>
                  </a:lnTo>
                  <a:lnTo>
                    <a:pt x="187906" y="21664"/>
                  </a:lnTo>
                  <a:lnTo>
                    <a:pt x="187916" y="24283"/>
                  </a:lnTo>
                  <a:lnTo>
                    <a:pt x="185997" y="26524"/>
                  </a:lnTo>
                  <a:lnTo>
                    <a:pt x="178657" y="29412"/>
                  </a:lnTo>
                  <a:lnTo>
                    <a:pt x="174545" y="29860"/>
                  </a:lnTo>
                  <a:lnTo>
                    <a:pt x="172892" y="28253"/>
                  </a:lnTo>
                  <a:lnTo>
                    <a:pt x="170419" y="30531"/>
                  </a:lnTo>
                  <a:lnTo>
                    <a:pt x="165061" y="34266"/>
                  </a:lnTo>
                  <a:lnTo>
                    <a:pt x="162825" y="36248"/>
                  </a:lnTo>
                  <a:lnTo>
                    <a:pt x="157488" y="39166"/>
                  </a:lnTo>
                  <a:lnTo>
                    <a:pt x="153462" y="39167"/>
                  </a:lnTo>
                  <a:lnTo>
                    <a:pt x="149922" y="40971"/>
                  </a:lnTo>
                  <a:lnTo>
                    <a:pt x="147545" y="44000"/>
                  </a:lnTo>
                  <a:lnTo>
                    <a:pt x="143989" y="44325"/>
                  </a:lnTo>
                  <a:lnTo>
                    <a:pt x="137926" y="47847"/>
                  </a:lnTo>
                  <a:lnTo>
                    <a:pt x="131154" y="52888"/>
                  </a:lnTo>
                  <a:lnTo>
                    <a:pt x="127445" y="56513"/>
                  </a:lnTo>
                  <a:lnTo>
                    <a:pt x="123470" y="61993"/>
                  </a:lnTo>
                  <a:lnTo>
                    <a:pt x="127093" y="63137"/>
                  </a:lnTo>
                  <a:lnTo>
                    <a:pt x="125428" y="67691"/>
                  </a:lnTo>
                  <a:lnTo>
                    <a:pt x="124440" y="71414"/>
                  </a:lnTo>
                  <a:lnTo>
                    <a:pt x="129095" y="70802"/>
                  </a:lnTo>
                  <a:lnTo>
                    <a:pt x="133217" y="73296"/>
                  </a:lnTo>
                  <a:lnTo>
                    <a:pt x="135046" y="75338"/>
                  </a:lnTo>
                  <a:lnTo>
                    <a:pt x="135815" y="77758"/>
                  </a:lnTo>
                  <a:lnTo>
                    <a:pt x="138762" y="79353"/>
                  </a:lnTo>
                  <a:lnTo>
                    <a:pt x="140771" y="81603"/>
                  </a:lnTo>
                  <a:lnTo>
                    <a:pt x="145558" y="82235"/>
                  </a:lnTo>
                  <a:lnTo>
                    <a:pt x="148568" y="82928"/>
                  </a:lnTo>
                  <a:lnTo>
                    <a:pt x="145848" y="87047"/>
                  </a:lnTo>
                  <a:lnTo>
                    <a:pt x="144266" y="91943"/>
                  </a:lnTo>
                  <a:lnTo>
                    <a:pt x="143766" y="97482"/>
                  </a:lnTo>
                  <a:lnTo>
                    <a:pt x="146173" y="102365"/>
                  </a:lnTo>
                  <a:lnTo>
                    <a:pt x="149334" y="100949"/>
                  </a:lnTo>
                  <a:lnTo>
                    <a:pt x="153400" y="96103"/>
                  </a:lnTo>
                  <a:lnTo>
                    <a:pt x="155561" y="88405"/>
                  </a:lnTo>
                  <a:lnTo>
                    <a:pt x="154714" y="85737"/>
                  </a:lnTo>
                  <a:lnTo>
                    <a:pt x="160709" y="83811"/>
                  </a:lnTo>
                  <a:lnTo>
                    <a:pt x="165838" y="80676"/>
                  </a:lnTo>
                  <a:lnTo>
                    <a:pt x="169212" y="77449"/>
                  </a:lnTo>
                  <a:lnTo>
                    <a:pt x="170637" y="74239"/>
                  </a:lnTo>
                  <a:lnTo>
                    <a:pt x="170809" y="70053"/>
                  </a:lnTo>
                  <a:lnTo>
                    <a:pt x="169255" y="66230"/>
                  </a:lnTo>
                  <a:lnTo>
                    <a:pt x="175450" y="61476"/>
                  </a:lnTo>
                  <a:lnTo>
                    <a:pt x="176671" y="57095"/>
                  </a:lnTo>
                  <a:lnTo>
                    <a:pt x="180110" y="49637"/>
                  </a:lnTo>
                  <a:lnTo>
                    <a:pt x="182689" y="48678"/>
                  </a:lnTo>
                  <a:lnTo>
                    <a:pt x="186669" y="50285"/>
                  </a:lnTo>
                  <a:lnTo>
                    <a:pt x="189258" y="50934"/>
                  </a:lnTo>
                  <a:lnTo>
                    <a:pt x="192269" y="49840"/>
                  </a:lnTo>
                  <a:lnTo>
                    <a:pt x="193955" y="51611"/>
                  </a:lnTo>
                  <a:lnTo>
                    <a:pt x="195894" y="54576"/>
                  </a:lnTo>
                  <a:lnTo>
                    <a:pt x="195759" y="56472"/>
                  </a:lnTo>
                  <a:lnTo>
                    <a:pt x="200622" y="57140"/>
                  </a:lnTo>
                  <a:lnTo>
                    <a:pt x="198481" y="61130"/>
                  </a:lnTo>
                  <a:lnTo>
                    <a:pt x="196422" y="67206"/>
                  </a:lnTo>
                  <a:lnTo>
                    <a:pt x="198722" y="68108"/>
                  </a:lnTo>
                  <a:lnTo>
                    <a:pt x="199502" y="71041"/>
                  </a:lnTo>
                  <a:lnTo>
                    <a:pt x="205001" y="68632"/>
                  </a:lnTo>
                  <a:lnTo>
                    <a:pt x="210262" y="63526"/>
                  </a:lnTo>
                  <a:lnTo>
                    <a:pt x="213218" y="61417"/>
                  </a:lnTo>
                  <a:lnTo>
                    <a:pt x="213492" y="65796"/>
                  </a:lnTo>
                  <a:lnTo>
                    <a:pt x="214596" y="72087"/>
                  </a:lnTo>
                  <a:lnTo>
                    <a:pt x="215451" y="77992"/>
                  </a:lnTo>
                  <a:lnTo>
                    <a:pt x="212995" y="80936"/>
                  </a:lnTo>
                  <a:lnTo>
                    <a:pt x="215934" y="83839"/>
                  </a:lnTo>
                  <a:lnTo>
                    <a:pt x="217604" y="86711"/>
                  </a:lnTo>
                  <a:lnTo>
                    <a:pt x="222027" y="88183"/>
                  </a:lnTo>
                  <a:lnTo>
                    <a:pt x="223439" y="89805"/>
                  </a:lnTo>
                  <a:lnTo>
                    <a:pt x="223197" y="93920"/>
                  </a:lnTo>
                  <a:lnTo>
                    <a:pt x="225399" y="94666"/>
                  </a:lnTo>
                  <a:lnTo>
                    <a:pt x="226025" y="96532"/>
                  </a:lnTo>
                  <a:lnTo>
                    <a:pt x="224416" y="101940"/>
                  </a:lnTo>
                  <a:lnTo>
                    <a:pt x="221506" y="103647"/>
                  </a:lnTo>
                  <a:lnTo>
                    <a:pt x="218653" y="105235"/>
                  </a:lnTo>
                  <a:lnTo>
                    <a:pt x="212812" y="106710"/>
                  </a:lnTo>
                  <a:lnTo>
                    <a:pt x="207413" y="110482"/>
                  </a:lnTo>
                  <a:lnTo>
                    <a:pt x="201704" y="111012"/>
                  </a:lnTo>
                  <a:lnTo>
                    <a:pt x="195206" y="109668"/>
                  </a:lnTo>
                  <a:lnTo>
                    <a:pt x="190413" y="109394"/>
                  </a:lnTo>
                  <a:lnTo>
                    <a:pt x="186970" y="109560"/>
                  </a:lnTo>
                  <a:lnTo>
                    <a:pt x="182956" y="112882"/>
                  </a:lnTo>
                  <a:lnTo>
                    <a:pt x="178023" y="114809"/>
                  </a:lnTo>
                  <a:lnTo>
                    <a:pt x="170887" y="120961"/>
                  </a:lnTo>
                  <a:lnTo>
                    <a:pt x="165419" y="125232"/>
                  </a:lnTo>
                  <a:lnTo>
                    <a:pt x="168509" y="124582"/>
                  </a:lnTo>
                  <a:lnTo>
                    <a:pt x="176154" y="118498"/>
                  </a:lnTo>
                  <a:lnTo>
                    <a:pt x="184470" y="114821"/>
                  </a:lnTo>
                  <a:lnTo>
                    <a:pt x="189485" y="114581"/>
                  </a:lnTo>
                  <a:lnTo>
                    <a:pt x="191496" y="117087"/>
                  </a:lnTo>
                  <a:lnTo>
                    <a:pt x="187262" y="120181"/>
                  </a:lnTo>
                  <a:lnTo>
                    <a:pt x="186473" y="125439"/>
                  </a:lnTo>
                  <a:lnTo>
                    <a:pt x="186306" y="129139"/>
                  </a:lnTo>
                  <a:lnTo>
                    <a:pt x="189823" y="131752"/>
                  </a:lnTo>
                  <a:lnTo>
                    <a:pt x="195554" y="131297"/>
                  </a:lnTo>
                  <a:lnTo>
                    <a:pt x="200619" y="126011"/>
                  </a:lnTo>
                  <a:lnTo>
                    <a:pt x="199732" y="129524"/>
                  </a:lnTo>
                  <a:lnTo>
                    <a:pt x="201334" y="131366"/>
                  </a:lnTo>
                  <a:lnTo>
                    <a:pt x="196219" y="134357"/>
                  </a:lnTo>
                  <a:lnTo>
                    <a:pt x="187887" y="136913"/>
                  </a:lnTo>
                  <a:lnTo>
                    <a:pt x="183927" y="138724"/>
                  </a:lnTo>
                  <a:lnTo>
                    <a:pt x="179042" y="142046"/>
                  </a:lnTo>
                  <a:lnTo>
                    <a:pt x="176588" y="141574"/>
                  </a:lnTo>
                  <a:lnTo>
                    <a:pt x="177800" y="137464"/>
                  </a:lnTo>
                  <a:lnTo>
                    <a:pt x="184937" y="133726"/>
                  </a:lnTo>
                  <a:lnTo>
                    <a:pt x="179538" y="133637"/>
                  </a:lnTo>
                  <a:lnTo>
                    <a:pt x="175627" y="134051"/>
                  </a:lnTo>
                  <a:lnTo>
                    <a:pt x="174395" y="131207"/>
                  </a:lnTo>
                  <a:lnTo>
                    <a:pt x="176751" y="124606"/>
                  </a:lnTo>
                  <a:lnTo>
                    <a:pt x="175803" y="123137"/>
                  </a:lnTo>
                  <a:lnTo>
                    <a:pt x="173301" y="123847"/>
                  </a:lnTo>
                  <a:lnTo>
                    <a:pt x="172685" y="122520"/>
                  </a:lnTo>
                  <a:lnTo>
                    <a:pt x="168819" y="126044"/>
                  </a:lnTo>
                  <a:lnTo>
                    <a:pt x="166422" y="129762"/>
                  </a:lnTo>
                  <a:lnTo>
                    <a:pt x="164439" y="131908"/>
                  </a:lnTo>
                  <a:lnTo>
                    <a:pt x="162753" y="132587"/>
                  </a:lnTo>
                  <a:lnTo>
                    <a:pt x="161599" y="132776"/>
                  </a:lnTo>
                  <a:lnTo>
                    <a:pt x="160829" y="133957"/>
                  </a:lnTo>
                  <a:lnTo>
                    <a:pt x="154687" y="133641"/>
                  </a:lnTo>
                  <a:lnTo>
                    <a:pt x="149617" y="133405"/>
                  </a:lnTo>
                  <a:lnTo>
                    <a:pt x="147773" y="134218"/>
                  </a:lnTo>
                  <a:lnTo>
                    <a:pt x="142909" y="137529"/>
                  </a:lnTo>
                  <a:lnTo>
                    <a:pt x="142347" y="137885"/>
                  </a:lnTo>
                  <a:lnTo>
                    <a:pt x="140554" y="139724"/>
                  </a:lnTo>
                  <a:lnTo>
                    <a:pt x="137473" y="139554"/>
                  </a:lnTo>
                  <a:lnTo>
                    <a:pt x="134169" y="139390"/>
                  </a:lnTo>
                  <a:lnTo>
                    <a:pt x="132354" y="140079"/>
                  </a:lnTo>
                  <a:lnTo>
                    <a:pt x="132527" y="141067"/>
                  </a:lnTo>
                  <a:lnTo>
                    <a:pt x="132259" y="142572"/>
                  </a:lnTo>
                  <a:lnTo>
                    <a:pt x="132005" y="143063"/>
                  </a:lnTo>
                  <a:lnTo>
                    <a:pt x="126659" y="145246"/>
                  </a:lnTo>
                  <a:lnTo>
                    <a:pt x="122877" y="145818"/>
                  </a:lnTo>
                  <a:lnTo>
                    <a:pt x="117931" y="148206"/>
                  </a:lnTo>
                  <a:lnTo>
                    <a:pt x="117079" y="148157"/>
                  </a:lnTo>
                  <a:lnTo>
                    <a:pt x="116227" y="147319"/>
                  </a:lnTo>
                  <a:lnTo>
                    <a:pt x="116120" y="146597"/>
                  </a:lnTo>
                  <a:lnTo>
                    <a:pt x="116396" y="146091"/>
                  </a:lnTo>
                  <a:lnTo>
                    <a:pt x="117815" y="144422"/>
                  </a:lnTo>
                  <a:lnTo>
                    <a:pt x="120469" y="141825"/>
                  </a:lnTo>
                  <a:lnTo>
                    <a:pt x="122612" y="138995"/>
                  </a:lnTo>
                  <a:lnTo>
                    <a:pt x="123682" y="134715"/>
                  </a:lnTo>
                  <a:lnTo>
                    <a:pt x="124838" y="130248"/>
                  </a:lnTo>
                  <a:lnTo>
                    <a:pt x="122396" y="127749"/>
                  </a:lnTo>
                  <a:lnTo>
                    <a:pt x="123180" y="126909"/>
                  </a:lnTo>
                  <a:lnTo>
                    <a:pt x="122961" y="126284"/>
                  </a:lnTo>
                  <a:lnTo>
                    <a:pt x="122062" y="126227"/>
                  </a:lnTo>
                  <a:lnTo>
                    <a:pt x="121747" y="125413"/>
                  </a:lnTo>
                  <a:lnTo>
                    <a:pt x="122098" y="124250"/>
                  </a:lnTo>
                  <a:lnTo>
                    <a:pt x="121237" y="124713"/>
                  </a:lnTo>
                  <a:lnTo>
                    <a:pt x="120429" y="124507"/>
                  </a:lnTo>
                  <a:lnTo>
                    <a:pt x="120845" y="124037"/>
                  </a:lnTo>
                  <a:lnTo>
                    <a:pt x="120295" y="123509"/>
                  </a:lnTo>
                  <a:lnTo>
                    <a:pt x="120562" y="122209"/>
                  </a:lnTo>
                  <a:lnTo>
                    <a:pt x="118762" y="120486"/>
                  </a:lnTo>
                  <a:lnTo>
                    <a:pt x="116906" y="118692"/>
                  </a:lnTo>
                  <a:lnTo>
                    <a:pt x="114660" y="116598"/>
                  </a:lnTo>
                  <a:lnTo>
                    <a:pt x="112516" y="114626"/>
                  </a:lnTo>
                  <a:lnTo>
                    <a:pt x="108970" y="115801"/>
                  </a:lnTo>
                  <a:lnTo>
                    <a:pt x="107898" y="115774"/>
                  </a:lnTo>
                  <a:lnTo>
                    <a:pt x="104602" y="114228"/>
                  </a:lnTo>
                  <a:lnTo>
                    <a:pt x="101694" y="114672"/>
                  </a:lnTo>
                  <a:lnTo>
                    <a:pt x="99383" y="112936"/>
                  </a:lnTo>
                  <a:lnTo>
                    <a:pt x="96548" y="111918"/>
                  </a:lnTo>
                  <a:lnTo>
                    <a:pt x="94494" y="111451"/>
                  </a:lnTo>
                  <a:lnTo>
                    <a:pt x="93952" y="110552"/>
                  </a:lnTo>
                  <a:lnTo>
                    <a:pt x="94843" y="107841"/>
                  </a:lnTo>
                  <a:lnTo>
                    <a:pt x="93766" y="107781"/>
                  </a:lnTo>
                  <a:lnTo>
                    <a:pt x="92735" y="109647"/>
                  </a:lnTo>
                  <a:lnTo>
                    <a:pt x="86216" y="109129"/>
                  </a:lnTo>
                  <a:lnTo>
                    <a:pt x="75469" y="108252"/>
                  </a:lnTo>
                  <a:lnTo>
                    <a:pt x="64841" y="107341"/>
                  </a:lnTo>
                  <a:lnTo>
                    <a:pt x="55493" y="106504"/>
                  </a:lnTo>
                  <a:lnTo>
                    <a:pt x="46188" y="105638"/>
                  </a:lnTo>
                  <a:lnTo>
                    <a:pt x="37077" y="104757"/>
                  </a:lnTo>
                  <a:lnTo>
                    <a:pt x="27705" y="103815"/>
                  </a:lnTo>
                  <a:lnTo>
                    <a:pt x="24693" y="103505"/>
                  </a:lnTo>
                  <a:lnTo>
                    <a:pt x="15623" y="102546"/>
                  </a:lnTo>
                  <a:lnTo>
                    <a:pt x="6990" y="101599"/>
                  </a:lnTo>
                  <a:lnTo>
                    <a:pt x="6592" y="101541"/>
                  </a:lnTo>
                  <a:lnTo>
                    <a:pt x="4311" y="96083"/>
                  </a:lnTo>
                  <a:lnTo>
                    <a:pt x="3786" y="93731"/>
                  </a:lnTo>
                  <a:lnTo>
                    <a:pt x="0" y="91079"/>
                  </a:lnTo>
                  <a:lnTo>
                    <a:pt x="1802" y="86591"/>
                  </a:lnTo>
                  <a:lnTo>
                    <a:pt x="4634" y="83678"/>
                  </a:lnTo>
                  <a:lnTo>
                    <a:pt x="2658" y="81167"/>
                  </a:lnTo>
                  <a:lnTo>
                    <a:pt x="5444" y="77232"/>
                  </a:lnTo>
                  <a:lnTo>
                    <a:pt x="5056" y="73321"/>
                  </a:lnTo>
                  <a:lnTo>
                    <a:pt x="7177" y="70858"/>
                  </a:lnTo>
                  <a:lnTo>
                    <a:pt x="10774" y="68768"/>
                  </a:lnTo>
                  <a:lnTo>
                    <a:pt x="13407" y="65768"/>
                  </a:lnTo>
                  <a:lnTo>
                    <a:pt x="11555" y="62147"/>
                  </a:lnTo>
                  <a:lnTo>
                    <a:pt x="13938" y="56420"/>
                  </a:lnTo>
                  <a:lnTo>
                    <a:pt x="15585" y="52846"/>
                  </a:lnTo>
                  <a:lnTo>
                    <a:pt x="15297" y="50418"/>
                  </a:lnTo>
                  <a:lnTo>
                    <a:pt x="15488" y="48276"/>
                  </a:lnTo>
                  <a:lnTo>
                    <a:pt x="16603" y="45696"/>
                  </a:lnTo>
                  <a:lnTo>
                    <a:pt x="12465" y="46818"/>
                  </a:lnTo>
                  <a:lnTo>
                    <a:pt x="7260" y="49033"/>
                  </a:lnTo>
                  <a:lnTo>
                    <a:pt x="8185" y="45670"/>
                  </a:lnTo>
                  <a:lnTo>
                    <a:pt x="8581" y="43398"/>
                  </a:lnTo>
                  <a:lnTo>
                    <a:pt x="7515" y="41764"/>
                  </a:lnTo>
                  <a:lnTo>
                    <a:pt x="5199" y="41255"/>
                  </a:lnTo>
                  <a:lnTo>
                    <a:pt x="35369" y="15879"/>
                  </a:lnTo>
                  <a:lnTo>
                    <a:pt x="56366" y="0"/>
                  </a:lnTo>
                  <a:lnTo>
                    <a:pt x="59005" y="1591"/>
                  </a:lnTo>
                  <a:lnTo>
                    <a:pt x="59720" y="4120"/>
                  </a:lnTo>
                  <a:lnTo>
                    <a:pt x="61503" y="4833"/>
                  </a:lnTo>
                  <a:lnTo>
                    <a:pt x="65757" y="3317"/>
                  </a:lnTo>
                  <a:lnTo>
                    <a:pt x="70151" y="2344"/>
                  </a:lnTo>
                  <a:lnTo>
                    <a:pt x="72749" y="3303"/>
                  </a:lnTo>
                  <a:lnTo>
                    <a:pt x="78453" y="1854"/>
                  </a:lnTo>
                  <a:lnTo>
                    <a:pt x="83411" y="1248"/>
                  </a:lnTo>
                  <a:lnTo>
                    <a:pt x="82703" y="3224"/>
                  </a:lnTo>
                  <a:lnTo>
                    <a:pt x="85609" y="2426"/>
                  </a:lnTo>
                  <a:lnTo>
                    <a:pt x="88624" y="460"/>
                  </a:lnTo>
                  <a:lnTo>
                    <a:pt x="89579" y="1107"/>
                  </a:lnTo>
                  <a:lnTo>
                    <a:pt x="88634" y="5455"/>
                  </a:lnTo>
                  <a:lnTo>
                    <a:pt x="95150" y="2872"/>
                  </a:lnTo>
                  <a:lnTo>
                    <a:pt x="91533" y="6212"/>
                  </a:lnTo>
                  <a:lnTo>
                    <a:pt x="95160" y="5830"/>
                  </a:lnTo>
                  <a:lnTo>
                    <a:pt x="97505" y="4657"/>
                  </a:lnTo>
                  <a:lnTo>
                    <a:pt x="99955" y="5231"/>
                  </a:lnTo>
                  <a:lnTo>
                    <a:pt x="101341" y="7480"/>
                  </a:lnTo>
                  <a:lnTo>
                    <a:pt x="104945" y="9715"/>
                  </a:lnTo>
                  <a:lnTo>
                    <a:pt x="107335" y="10828"/>
                  </a:lnTo>
                  <a:lnTo>
                    <a:pt x="109932" y="10795"/>
                  </a:lnTo>
                  <a:lnTo>
                    <a:pt x="110725" y="13404"/>
                  </a:lnTo>
                  <a:lnTo>
                    <a:pt x="105072" y="15258"/>
                  </a:lnTo>
                  <a:lnTo>
                    <a:pt x="108397" y="16695"/>
                  </a:lnTo>
                  <a:lnTo>
                    <a:pt x="115417" y="16859"/>
                  </a:lnTo>
                  <a:lnTo>
                    <a:pt x="118250" y="16286"/>
                  </a:lnTo>
                  <a:lnTo>
                    <a:pt x="118178" y="19263"/>
                  </a:lnTo>
                  <a:lnTo>
                    <a:pt x="123032" y="17244"/>
                  </a:lnTo>
                  <a:lnTo>
                    <a:pt x="122444" y="15077"/>
                  </a:lnTo>
                  <a:lnTo>
                    <a:pt x="125511" y="13692"/>
                  </a:lnTo>
                  <a:lnTo>
                    <a:pt x="128624" y="13778"/>
                  </a:lnTo>
                  <a:lnTo>
                    <a:pt x="130976" y="13517"/>
                  </a:lnTo>
                  <a:lnTo>
                    <a:pt x="131874" y="14787"/>
                  </a:lnTo>
                  <a:lnTo>
                    <a:pt x="131977" y="17486"/>
                  </a:lnTo>
                  <a:lnTo>
                    <a:pt x="135032" y="17387"/>
                  </a:lnTo>
                  <a:lnTo>
                    <a:pt x="137483" y="19852"/>
                  </a:lnTo>
                  <a:lnTo>
                    <a:pt x="141952" y="19484"/>
                  </a:lnTo>
                  <a:lnTo>
                    <a:pt x="145453" y="19923"/>
                  </a:lnTo>
                  <a:lnTo>
                    <a:pt x="147669" y="17054"/>
                  </a:lnTo>
                  <a:lnTo>
                    <a:pt x="150545" y="16452"/>
                  </a:lnTo>
                  <a:lnTo>
                    <a:pt x="152996" y="18340"/>
                  </a:lnTo>
                  <a:lnTo>
                    <a:pt x="149293" y="22679"/>
                  </a:lnTo>
                  <a:lnTo>
                    <a:pt x="153969" y="19157"/>
                  </a:lnTo>
                  <a:lnTo>
                    <a:pt x="155854" y="19453"/>
                  </a:lnTo>
                  <a:lnTo>
                    <a:pt x="160872" y="14943"/>
                  </a:lnTo>
                  <a:lnTo>
                    <a:pt x="160717" y="11907"/>
                  </a:lnTo>
                  <a:lnTo>
                    <a:pt x="159552" y="9827"/>
                  </a:lnTo>
                  <a:lnTo>
                    <a:pt x="164288" y="4838"/>
                  </a:lnTo>
                  <a:lnTo>
                    <a:pt x="170054" y="1795"/>
                  </a:lnTo>
                  <a:lnTo>
                    <a:pt x="172454" y="2773"/>
                  </a:lnTo>
                  <a:lnTo>
                    <a:pt x="173031" y="4967"/>
                  </a:lnTo>
                  <a:lnTo>
                    <a:pt x="171809" y="10363"/>
                  </a:lnTo>
                  <a:lnTo>
                    <a:pt x="167763" y="12432"/>
                  </a:lnTo>
                  <a:lnTo>
                    <a:pt x="171500" y="1372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" name="Polygon form 144"/>
            <p:cNvSpPr/>
            <p:nvPr/>
          </p:nvSpPr>
          <p:spPr>
            <a:xfrm>
              <a:off x="498024" y="1755362"/>
              <a:ext cx="57345" cy="58628"/>
            </a:xfrm>
            <a:custGeom>
              <a:avLst/>
              <a:gdLst/>
              <a:ahLst/>
              <a:cxnLst/>
              <a:rect l="0" t="0" r="0" b="0"/>
              <a:pathLst>
                <a:path w="57345" h="58628">
                  <a:moveTo>
                    <a:pt x="16150" y="2811"/>
                  </a:moveTo>
                  <a:lnTo>
                    <a:pt x="15578" y="5780"/>
                  </a:lnTo>
                  <a:lnTo>
                    <a:pt x="20783" y="2264"/>
                  </a:lnTo>
                  <a:lnTo>
                    <a:pt x="28139" y="801"/>
                  </a:lnTo>
                  <a:lnTo>
                    <a:pt x="28316" y="5799"/>
                  </a:lnTo>
                  <a:lnTo>
                    <a:pt x="25627" y="8779"/>
                  </a:lnTo>
                  <a:lnTo>
                    <a:pt x="31321" y="7762"/>
                  </a:lnTo>
                  <a:lnTo>
                    <a:pt x="34929" y="6082"/>
                  </a:lnTo>
                  <a:lnTo>
                    <a:pt x="38438" y="8751"/>
                  </a:lnTo>
                  <a:lnTo>
                    <a:pt x="40151" y="11162"/>
                  </a:lnTo>
                  <a:lnTo>
                    <a:pt x="39050" y="13203"/>
                  </a:lnTo>
                  <a:lnTo>
                    <a:pt x="44257" y="12434"/>
                  </a:lnTo>
                  <a:lnTo>
                    <a:pt x="44803" y="15547"/>
                  </a:lnTo>
                  <a:lnTo>
                    <a:pt x="49542" y="17742"/>
                  </a:lnTo>
                  <a:lnTo>
                    <a:pt x="50524" y="19750"/>
                  </a:lnTo>
                  <a:lnTo>
                    <a:pt x="50235" y="24267"/>
                  </a:lnTo>
                  <a:lnTo>
                    <a:pt x="44263" y="26177"/>
                  </a:lnTo>
                  <a:lnTo>
                    <a:pt x="48476" y="29593"/>
                  </a:lnTo>
                  <a:lnTo>
                    <a:pt x="51990" y="30858"/>
                  </a:lnTo>
                  <a:lnTo>
                    <a:pt x="53367" y="35395"/>
                  </a:lnTo>
                  <a:lnTo>
                    <a:pt x="57345" y="35933"/>
                  </a:lnTo>
                  <a:lnTo>
                    <a:pt x="54796" y="39203"/>
                  </a:lnTo>
                  <a:lnTo>
                    <a:pt x="47235" y="44437"/>
                  </a:lnTo>
                  <a:lnTo>
                    <a:pt x="44982" y="42232"/>
                  </a:lnTo>
                  <a:lnTo>
                    <a:pt x="43274" y="37453"/>
                  </a:lnTo>
                  <a:lnTo>
                    <a:pt x="39520" y="37843"/>
                  </a:lnTo>
                  <a:lnTo>
                    <a:pt x="37655" y="40523"/>
                  </a:lnTo>
                  <a:lnTo>
                    <a:pt x="38951" y="43432"/>
                  </a:lnTo>
                  <a:lnTo>
                    <a:pt x="41450" y="45818"/>
                  </a:lnTo>
                  <a:lnTo>
                    <a:pt x="41908" y="47138"/>
                  </a:lnTo>
                  <a:lnTo>
                    <a:pt x="41279" y="51927"/>
                  </a:lnTo>
                  <a:lnTo>
                    <a:pt x="38602" y="55282"/>
                  </a:lnTo>
                  <a:lnTo>
                    <a:pt x="35743" y="53798"/>
                  </a:lnTo>
                  <a:lnTo>
                    <a:pt x="30832" y="49600"/>
                  </a:lnTo>
                  <a:lnTo>
                    <a:pt x="32553" y="53911"/>
                  </a:lnTo>
                  <a:lnTo>
                    <a:pt x="33981" y="56944"/>
                  </a:lnTo>
                  <a:lnTo>
                    <a:pt x="33601" y="58628"/>
                  </a:lnTo>
                  <a:lnTo>
                    <a:pt x="26973" y="56289"/>
                  </a:lnTo>
                  <a:lnTo>
                    <a:pt x="22496" y="53175"/>
                  </a:lnTo>
                  <a:lnTo>
                    <a:pt x="20451" y="50662"/>
                  </a:lnTo>
                  <a:lnTo>
                    <a:pt x="22166" y="49389"/>
                  </a:lnTo>
                  <a:lnTo>
                    <a:pt x="19512" y="46703"/>
                  </a:lnTo>
                  <a:lnTo>
                    <a:pt x="16952" y="44161"/>
                  </a:lnTo>
                  <a:lnTo>
                    <a:pt x="16168" y="45529"/>
                  </a:lnTo>
                  <a:lnTo>
                    <a:pt x="7913" y="45755"/>
                  </a:lnTo>
                  <a:lnTo>
                    <a:pt x="6662" y="43982"/>
                  </a:lnTo>
                  <a:lnTo>
                    <a:pt x="10631" y="40646"/>
                  </a:lnTo>
                  <a:lnTo>
                    <a:pt x="15670" y="40903"/>
                  </a:lnTo>
                  <a:lnTo>
                    <a:pt x="21512" y="40664"/>
                  </a:lnTo>
                  <a:lnTo>
                    <a:pt x="21657" y="38928"/>
                  </a:lnTo>
                  <a:lnTo>
                    <a:pt x="24029" y="36646"/>
                  </a:lnTo>
                  <a:lnTo>
                    <a:pt x="30247" y="32295"/>
                  </a:lnTo>
                  <a:lnTo>
                    <a:pt x="30839" y="30178"/>
                  </a:lnTo>
                  <a:lnTo>
                    <a:pt x="30871" y="28512"/>
                  </a:lnTo>
                  <a:lnTo>
                    <a:pt x="28450" y="25994"/>
                  </a:lnTo>
                  <a:lnTo>
                    <a:pt x="24411" y="24070"/>
                  </a:lnTo>
                  <a:lnTo>
                    <a:pt x="26822" y="23000"/>
                  </a:lnTo>
                  <a:lnTo>
                    <a:pt x="26190" y="19934"/>
                  </a:lnTo>
                  <a:lnTo>
                    <a:pt x="24201" y="19522"/>
                  </a:lnTo>
                  <a:lnTo>
                    <a:pt x="23394" y="17813"/>
                  </a:lnTo>
                  <a:lnTo>
                    <a:pt x="21089" y="19088"/>
                  </a:lnTo>
                  <a:lnTo>
                    <a:pt x="16192" y="19369"/>
                  </a:lnTo>
                  <a:lnTo>
                    <a:pt x="8065" y="17687"/>
                  </a:lnTo>
                  <a:lnTo>
                    <a:pt x="4001" y="15949"/>
                  </a:lnTo>
                  <a:lnTo>
                    <a:pt x="655" y="14955"/>
                  </a:lnTo>
                  <a:lnTo>
                    <a:pt x="0" y="13192"/>
                  </a:lnTo>
                  <a:lnTo>
                    <a:pt x="4235" y="11304"/>
                  </a:lnTo>
                  <a:lnTo>
                    <a:pt x="887" y="11021"/>
                  </a:lnTo>
                  <a:lnTo>
                    <a:pt x="4119" y="6360"/>
                  </a:lnTo>
                  <a:lnTo>
                    <a:pt x="9452" y="2445"/>
                  </a:lnTo>
                  <a:lnTo>
                    <a:pt x="13426" y="775"/>
                  </a:lnTo>
                  <a:lnTo>
                    <a:pt x="20341" y="0"/>
                  </a:lnTo>
                  <a:lnTo>
                    <a:pt x="16150" y="281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" name="Polygon form 145"/>
            <p:cNvSpPr/>
            <p:nvPr/>
          </p:nvSpPr>
          <p:spPr>
            <a:xfrm>
              <a:off x="521122" y="1714487"/>
              <a:ext cx="79889" cy="30913"/>
            </a:xfrm>
            <a:custGeom>
              <a:avLst/>
              <a:gdLst/>
              <a:ahLst/>
              <a:cxnLst/>
              <a:rect l="0" t="0" r="0" b="0"/>
              <a:pathLst>
                <a:path w="79889" h="30913">
                  <a:moveTo>
                    <a:pt x="68927" y="909"/>
                  </a:moveTo>
                  <a:lnTo>
                    <a:pt x="73691" y="1445"/>
                  </a:lnTo>
                  <a:lnTo>
                    <a:pt x="77316" y="2169"/>
                  </a:lnTo>
                  <a:lnTo>
                    <a:pt x="79889" y="3526"/>
                  </a:lnTo>
                  <a:lnTo>
                    <a:pt x="78910" y="4741"/>
                  </a:lnTo>
                  <a:lnTo>
                    <a:pt x="72696" y="6544"/>
                  </a:lnTo>
                  <a:lnTo>
                    <a:pt x="67259" y="7280"/>
                  </a:lnTo>
                  <a:lnTo>
                    <a:pt x="64687" y="8223"/>
                  </a:lnTo>
                  <a:lnTo>
                    <a:pt x="68993" y="8374"/>
                  </a:lnTo>
                  <a:lnTo>
                    <a:pt x="62184" y="10936"/>
                  </a:lnTo>
                  <a:lnTo>
                    <a:pt x="57909" y="12078"/>
                  </a:lnTo>
                  <a:lnTo>
                    <a:pt x="51489" y="15619"/>
                  </a:lnTo>
                  <a:lnTo>
                    <a:pt x="46663" y="16163"/>
                  </a:lnTo>
                  <a:lnTo>
                    <a:pt x="44596" y="17019"/>
                  </a:lnTo>
                  <a:lnTo>
                    <a:pt x="37975" y="17177"/>
                  </a:lnTo>
                  <a:lnTo>
                    <a:pt x="40327" y="17893"/>
                  </a:lnTo>
                  <a:lnTo>
                    <a:pt x="38220" y="18622"/>
                  </a:lnTo>
                  <a:lnTo>
                    <a:pt x="38074" y="20942"/>
                  </a:lnTo>
                  <a:lnTo>
                    <a:pt x="34791" y="22383"/>
                  </a:lnTo>
                  <a:lnTo>
                    <a:pt x="30458" y="23477"/>
                  </a:lnTo>
                  <a:lnTo>
                    <a:pt x="27958" y="25186"/>
                  </a:lnTo>
                  <a:lnTo>
                    <a:pt x="23828" y="26358"/>
                  </a:lnTo>
                  <a:lnTo>
                    <a:pt x="23257" y="27398"/>
                  </a:lnTo>
                  <a:lnTo>
                    <a:pt x="27083" y="27444"/>
                  </a:lnTo>
                  <a:lnTo>
                    <a:pt x="26214" y="28553"/>
                  </a:lnTo>
                  <a:lnTo>
                    <a:pt x="18133" y="30913"/>
                  </a:lnTo>
                  <a:lnTo>
                    <a:pt x="13525" y="29304"/>
                  </a:lnTo>
                  <a:lnTo>
                    <a:pt x="6549" y="29579"/>
                  </a:lnTo>
                  <a:lnTo>
                    <a:pt x="3839" y="28819"/>
                  </a:lnTo>
                  <a:lnTo>
                    <a:pt x="0" y="28303"/>
                  </a:lnTo>
                  <a:lnTo>
                    <a:pt x="1776" y="26150"/>
                  </a:lnTo>
                  <a:lnTo>
                    <a:pt x="6654" y="25411"/>
                  </a:lnTo>
                  <a:lnTo>
                    <a:pt x="8688" y="22135"/>
                  </a:lnTo>
                  <a:lnTo>
                    <a:pt x="10259" y="21907"/>
                  </a:lnTo>
                  <a:lnTo>
                    <a:pt x="14054" y="24190"/>
                  </a:lnTo>
                  <a:lnTo>
                    <a:pt x="13874" y="21150"/>
                  </a:lnTo>
                  <a:lnTo>
                    <a:pt x="11335" y="20085"/>
                  </a:lnTo>
                  <a:lnTo>
                    <a:pt x="14666" y="18478"/>
                  </a:lnTo>
                  <a:lnTo>
                    <a:pt x="19311" y="17646"/>
                  </a:lnTo>
                  <a:lnTo>
                    <a:pt x="21369" y="16136"/>
                  </a:lnTo>
                  <a:lnTo>
                    <a:pt x="20201" y="14240"/>
                  </a:lnTo>
                  <a:lnTo>
                    <a:pt x="21609" y="11923"/>
                  </a:lnTo>
                  <a:lnTo>
                    <a:pt x="26850" y="12422"/>
                  </a:lnTo>
                  <a:lnTo>
                    <a:pt x="27964" y="12990"/>
                  </a:lnTo>
                  <a:lnTo>
                    <a:pt x="32605" y="11545"/>
                  </a:lnTo>
                  <a:lnTo>
                    <a:pt x="28638" y="10792"/>
                  </a:lnTo>
                  <a:lnTo>
                    <a:pt x="21465" y="10686"/>
                  </a:lnTo>
                  <a:lnTo>
                    <a:pt x="19536" y="9004"/>
                  </a:lnTo>
                  <a:lnTo>
                    <a:pt x="19779" y="7155"/>
                  </a:lnTo>
                  <a:lnTo>
                    <a:pt x="18907" y="5761"/>
                  </a:lnTo>
                  <a:lnTo>
                    <a:pt x="20102" y="4266"/>
                  </a:lnTo>
                  <a:lnTo>
                    <a:pt x="23814" y="3595"/>
                  </a:lnTo>
                  <a:lnTo>
                    <a:pt x="26172" y="3570"/>
                  </a:lnTo>
                  <a:lnTo>
                    <a:pt x="30625" y="3057"/>
                  </a:lnTo>
                  <a:lnTo>
                    <a:pt x="35082" y="1572"/>
                  </a:lnTo>
                  <a:lnTo>
                    <a:pt x="37174" y="1910"/>
                  </a:lnTo>
                  <a:lnTo>
                    <a:pt x="37974" y="3232"/>
                  </a:lnTo>
                  <a:lnTo>
                    <a:pt x="41775" y="933"/>
                  </a:lnTo>
                  <a:lnTo>
                    <a:pt x="44940" y="342"/>
                  </a:lnTo>
                  <a:lnTo>
                    <a:pt x="48760" y="0"/>
                  </a:lnTo>
                  <a:lnTo>
                    <a:pt x="54638" y="53"/>
                  </a:lnTo>
                  <a:lnTo>
                    <a:pt x="55190" y="573"/>
                  </a:lnTo>
                  <a:lnTo>
                    <a:pt x="61277" y="34"/>
                  </a:lnTo>
                  <a:lnTo>
                    <a:pt x="65091" y="473"/>
                  </a:lnTo>
                  <a:lnTo>
                    <a:pt x="68927" y="90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" name="Polygon form 146"/>
            <p:cNvSpPr/>
            <p:nvPr/>
          </p:nvSpPr>
          <p:spPr>
            <a:xfrm>
              <a:off x="428385" y="1751882"/>
              <a:ext cx="40971" cy="23127"/>
            </a:xfrm>
            <a:custGeom>
              <a:avLst/>
              <a:gdLst/>
              <a:ahLst/>
              <a:cxnLst/>
              <a:rect l="0" t="0" r="0" b="0"/>
              <a:pathLst>
                <a:path w="40971" h="23127">
                  <a:moveTo>
                    <a:pt x="23780" y="1063"/>
                  </a:moveTo>
                  <a:lnTo>
                    <a:pt x="20339" y="2985"/>
                  </a:lnTo>
                  <a:lnTo>
                    <a:pt x="26725" y="2166"/>
                  </a:lnTo>
                  <a:lnTo>
                    <a:pt x="27324" y="4679"/>
                  </a:lnTo>
                  <a:lnTo>
                    <a:pt x="32298" y="2689"/>
                  </a:lnTo>
                  <a:lnTo>
                    <a:pt x="32746" y="4323"/>
                  </a:lnTo>
                  <a:lnTo>
                    <a:pt x="29943" y="8835"/>
                  </a:lnTo>
                  <a:lnTo>
                    <a:pt x="33016" y="7112"/>
                  </a:lnTo>
                  <a:lnTo>
                    <a:pt x="36278" y="2451"/>
                  </a:lnTo>
                  <a:lnTo>
                    <a:pt x="38919" y="1993"/>
                  </a:lnTo>
                  <a:lnTo>
                    <a:pt x="40360" y="2903"/>
                  </a:lnTo>
                  <a:lnTo>
                    <a:pt x="40971" y="4915"/>
                  </a:lnTo>
                  <a:lnTo>
                    <a:pt x="37925" y="9370"/>
                  </a:lnTo>
                  <a:lnTo>
                    <a:pt x="35462" y="12583"/>
                  </a:lnTo>
                  <a:lnTo>
                    <a:pt x="37181" y="15170"/>
                  </a:lnTo>
                  <a:lnTo>
                    <a:pt x="39388" y="17696"/>
                  </a:lnTo>
                  <a:lnTo>
                    <a:pt x="37264" y="19661"/>
                  </a:lnTo>
                  <a:lnTo>
                    <a:pt x="33009" y="19659"/>
                  </a:lnTo>
                  <a:lnTo>
                    <a:pt x="32895" y="21541"/>
                  </a:lnTo>
                  <a:lnTo>
                    <a:pt x="30534" y="23127"/>
                  </a:lnTo>
                  <a:lnTo>
                    <a:pt x="26852" y="21999"/>
                  </a:lnTo>
                  <a:lnTo>
                    <a:pt x="23920" y="20380"/>
                  </a:lnTo>
                  <a:lnTo>
                    <a:pt x="20890" y="20379"/>
                  </a:lnTo>
                  <a:lnTo>
                    <a:pt x="14914" y="21453"/>
                  </a:lnTo>
                  <a:lnTo>
                    <a:pt x="8217" y="21500"/>
                  </a:lnTo>
                  <a:lnTo>
                    <a:pt x="3568" y="21474"/>
                  </a:lnTo>
                  <a:lnTo>
                    <a:pt x="4496" y="19229"/>
                  </a:lnTo>
                  <a:lnTo>
                    <a:pt x="2599" y="17670"/>
                  </a:lnTo>
                  <a:lnTo>
                    <a:pt x="0" y="17938"/>
                  </a:lnTo>
                  <a:lnTo>
                    <a:pt x="1002" y="14123"/>
                  </a:lnTo>
                  <a:lnTo>
                    <a:pt x="3045" y="13822"/>
                  </a:lnTo>
                  <a:lnTo>
                    <a:pt x="7406" y="13454"/>
                  </a:lnTo>
                  <a:lnTo>
                    <a:pt x="10421" y="14000"/>
                  </a:lnTo>
                  <a:lnTo>
                    <a:pt x="14249" y="13546"/>
                  </a:lnTo>
                  <a:lnTo>
                    <a:pt x="10944" y="12046"/>
                  </a:lnTo>
                  <a:lnTo>
                    <a:pt x="5698" y="11871"/>
                  </a:lnTo>
                  <a:lnTo>
                    <a:pt x="2585" y="11429"/>
                  </a:lnTo>
                  <a:lnTo>
                    <a:pt x="3240" y="9684"/>
                  </a:lnTo>
                  <a:lnTo>
                    <a:pt x="10435" y="8505"/>
                  </a:lnTo>
                  <a:lnTo>
                    <a:pt x="6916" y="8191"/>
                  </a:lnTo>
                  <a:lnTo>
                    <a:pt x="4369" y="6617"/>
                  </a:lnTo>
                  <a:lnTo>
                    <a:pt x="10053" y="3576"/>
                  </a:lnTo>
                  <a:lnTo>
                    <a:pt x="13616" y="2020"/>
                  </a:lnTo>
                  <a:lnTo>
                    <a:pt x="22535" y="0"/>
                  </a:lnTo>
                  <a:lnTo>
                    <a:pt x="23780" y="106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" name="Polygon form 147"/>
            <p:cNvSpPr/>
            <p:nvPr/>
          </p:nvSpPr>
          <p:spPr>
            <a:xfrm>
              <a:off x="524834" y="1864800"/>
              <a:ext cx="21920" cy="24452"/>
            </a:xfrm>
            <a:custGeom>
              <a:avLst/>
              <a:gdLst/>
              <a:ahLst/>
              <a:cxnLst/>
              <a:rect l="0" t="0" r="0" b="0"/>
              <a:pathLst>
                <a:path w="21920" h="24452">
                  <a:moveTo>
                    <a:pt x="15030" y="4509"/>
                  </a:moveTo>
                  <a:lnTo>
                    <a:pt x="11529" y="8628"/>
                  </a:lnTo>
                  <a:lnTo>
                    <a:pt x="14162" y="7092"/>
                  </a:lnTo>
                  <a:lnTo>
                    <a:pt x="16000" y="8214"/>
                  </a:lnTo>
                  <a:lnTo>
                    <a:pt x="14332" y="9845"/>
                  </a:lnTo>
                  <a:lnTo>
                    <a:pt x="16799" y="11284"/>
                  </a:lnTo>
                  <a:lnTo>
                    <a:pt x="18660" y="10172"/>
                  </a:lnTo>
                  <a:lnTo>
                    <a:pt x="21449" y="11782"/>
                  </a:lnTo>
                  <a:lnTo>
                    <a:pt x="19387" y="15269"/>
                  </a:lnTo>
                  <a:lnTo>
                    <a:pt x="21920" y="14535"/>
                  </a:lnTo>
                  <a:lnTo>
                    <a:pt x="21593" y="17107"/>
                  </a:lnTo>
                  <a:lnTo>
                    <a:pt x="21760" y="20141"/>
                  </a:lnTo>
                  <a:lnTo>
                    <a:pt x="19172" y="24329"/>
                  </a:lnTo>
                  <a:lnTo>
                    <a:pt x="17618" y="24452"/>
                  </a:lnTo>
                  <a:lnTo>
                    <a:pt x="15692" y="23458"/>
                  </a:lnTo>
                  <a:lnTo>
                    <a:pt x="17548" y="19542"/>
                  </a:lnTo>
                  <a:lnTo>
                    <a:pt x="16808" y="18893"/>
                  </a:lnTo>
                  <a:lnTo>
                    <a:pt x="11747" y="22923"/>
                  </a:lnTo>
                  <a:lnTo>
                    <a:pt x="9819" y="22677"/>
                  </a:lnTo>
                  <a:lnTo>
                    <a:pt x="12827" y="20505"/>
                  </a:lnTo>
                  <a:lnTo>
                    <a:pt x="10014" y="19205"/>
                  </a:lnTo>
                  <a:lnTo>
                    <a:pt x="6387" y="19347"/>
                  </a:lnTo>
                  <a:lnTo>
                    <a:pt x="45" y="18929"/>
                  </a:lnTo>
                  <a:lnTo>
                    <a:pt x="0" y="17478"/>
                  </a:lnTo>
                  <a:lnTo>
                    <a:pt x="2590" y="15869"/>
                  </a:lnTo>
                  <a:lnTo>
                    <a:pt x="1594" y="14497"/>
                  </a:lnTo>
                  <a:lnTo>
                    <a:pt x="5279" y="11713"/>
                  </a:lnTo>
                  <a:lnTo>
                    <a:pt x="11152" y="4189"/>
                  </a:lnTo>
                  <a:lnTo>
                    <a:pt x="14051" y="1538"/>
                  </a:lnTo>
                  <a:lnTo>
                    <a:pt x="17369" y="0"/>
                  </a:lnTo>
                  <a:lnTo>
                    <a:pt x="18776" y="274"/>
                  </a:lnTo>
                  <a:lnTo>
                    <a:pt x="17731" y="1552"/>
                  </a:lnTo>
                  <a:lnTo>
                    <a:pt x="15030" y="450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" name="Polygon form 148"/>
            <p:cNvSpPr/>
            <p:nvPr/>
          </p:nvSpPr>
          <p:spPr>
            <a:xfrm>
              <a:off x="420102" y="1745516"/>
              <a:ext cx="30940" cy="14898"/>
            </a:xfrm>
            <a:custGeom>
              <a:avLst/>
              <a:gdLst/>
              <a:ahLst/>
              <a:cxnLst/>
              <a:rect l="0" t="0" r="0" b="0"/>
              <a:pathLst>
                <a:path w="30940" h="14898">
                  <a:moveTo>
                    <a:pt x="9415" y="13480"/>
                  </a:moveTo>
                  <a:lnTo>
                    <a:pt x="1092" y="14898"/>
                  </a:lnTo>
                  <a:lnTo>
                    <a:pt x="2220" y="12869"/>
                  </a:lnTo>
                  <a:lnTo>
                    <a:pt x="0" y="10010"/>
                  </a:lnTo>
                  <a:lnTo>
                    <a:pt x="3210" y="8312"/>
                  </a:lnTo>
                  <a:lnTo>
                    <a:pt x="8646" y="5381"/>
                  </a:lnTo>
                  <a:lnTo>
                    <a:pt x="14056" y="2806"/>
                  </a:lnTo>
                  <a:lnTo>
                    <a:pt x="15376" y="0"/>
                  </a:lnTo>
                  <a:lnTo>
                    <a:pt x="23267" y="107"/>
                  </a:lnTo>
                  <a:lnTo>
                    <a:pt x="25144" y="1303"/>
                  </a:lnTo>
                  <a:lnTo>
                    <a:pt x="30242" y="2102"/>
                  </a:lnTo>
                  <a:lnTo>
                    <a:pt x="30799" y="3554"/>
                  </a:lnTo>
                  <a:lnTo>
                    <a:pt x="30940" y="5601"/>
                  </a:lnTo>
                  <a:lnTo>
                    <a:pt x="26935" y="6407"/>
                  </a:lnTo>
                  <a:lnTo>
                    <a:pt x="17996" y="8869"/>
                  </a:lnTo>
                  <a:lnTo>
                    <a:pt x="11664" y="11591"/>
                  </a:lnTo>
                  <a:lnTo>
                    <a:pt x="9415" y="1348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" name="Polygon form 149"/>
            <p:cNvSpPr/>
            <p:nvPr/>
          </p:nvSpPr>
          <p:spPr>
            <a:xfrm>
              <a:off x="506156" y="1738633"/>
              <a:ext cx="31027" cy="14440"/>
            </a:xfrm>
            <a:custGeom>
              <a:avLst/>
              <a:gdLst/>
              <a:ahLst/>
              <a:cxnLst/>
              <a:rect l="0" t="0" r="0" b="0"/>
              <a:pathLst>
                <a:path w="31027" h="14440">
                  <a:moveTo>
                    <a:pt x="6696" y="598"/>
                  </a:moveTo>
                  <a:lnTo>
                    <a:pt x="7594" y="2186"/>
                  </a:lnTo>
                  <a:lnTo>
                    <a:pt x="11774" y="2477"/>
                  </a:lnTo>
                  <a:lnTo>
                    <a:pt x="12190" y="4069"/>
                  </a:lnTo>
                  <a:lnTo>
                    <a:pt x="10092" y="5704"/>
                  </a:lnTo>
                  <a:lnTo>
                    <a:pt x="11612" y="6892"/>
                  </a:lnTo>
                  <a:lnTo>
                    <a:pt x="11999" y="8054"/>
                  </a:lnTo>
                  <a:lnTo>
                    <a:pt x="14763" y="8460"/>
                  </a:lnTo>
                  <a:lnTo>
                    <a:pt x="17621" y="9061"/>
                  </a:lnTo>
                  <a:lnTo>
                    <a:pt x="21977" y="8324"/>
                  </a:lnTo>
                  <a:lnTo>
                    <a:pt x="26778" y="8238"/>
                  </a:lnTo>
                  <a:lnTo>
                    <a:pt x="30081" y="8789"/>
                  </a:lnTo>
                  <a:lnTo>
                    <a:pt x="31027" y="10653"/>
                  </a:lnTo>
                  <a:lnTo>
                    <a:pt x="29985" y="12567"/>
                  </a:lnTo>
                  <a:lnTo>
                    <a:pt x="27597" y="13686"/>
                  </a:lnTo>
                  <a:lnTo>
                    <a:pt x="23432" y="14440"/>
                  </a:lnTo>
                  <a:lnTo>
                    <a:pt x="21011" y="13692"/>
                  </a:lnTo>
                  <a:lnTo>
                    <a:pt x="13970" y="13941"/>
                  </a:lnTo>
                  <a:lnTo>
                    <a:pt x="9299" y="13689"/>
                  </a:lnTo>
                  <a:lnTo>
                    <a:pt x="6198" y="12869"/>
                  </a:lnTo>
                  <a:lnTo>
                    <a:pt x="1659" y="10982"/>
                  </a:lnTo>
                  <a:lnTo>
                    <a:pt x="3249" y="8476"/>
                  </a:lnTo>
                  <a:lnTo>
                    <a:pt x="5129" y="6251"/>
                  </a:lnTo>
                  <a:lnTo>
                    <a:pt x="4890" y="4156"/>
                  </a:lnTo>
                  <a:lnTo>
                    <a:pt x="1036" y="3285"/>
                  </a:lnTo>
                  <a:lnTo>
                    <a:pt x="0" y="1738"/>
                  </a:lnTo>
                  <a:lnTo>
                    <a:pt x="2675" y="0"/>
                  </a:lnTo>
                  <a:lnTo>
                    <a:pt x="6696" y="59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" name="Polygon form 150"/>
            <p:cNvSpPr/>
            <p:nvPr/>
          </p:nvSpPr>
          <p:spPr>
            <a:xfrm>
              <a:off x="521900" y="1721369"/>
              <a:ext cx="19397" cy="13510"/>
            </a:xfrm>
            <a:custGeom>
              <a:avLst/>
              <a:gdLst/>
              <a:ahLst/>
              <a:cxnLst/>
              <a:rect l="0" t="0" r="0" b="0"/>
              <a:pathLst>
                <a:path w="19397" h="13510">
                  <a:moveTo>
                    <a:pt x="18062" y="7634"/>
                  </a:moveTo>
                  <a:lnTo>
                    <a:pt x="19096" y="9206"/>
                  </a:lnTo>
                  <a:lnTo>
                    <a:pt x="15027" y="10352"/>
                  </a:lnTo>
                  <a:lnTo>
                    <a:pt x="7976" y="13434"/>
                  </a:lnTo>
                  <a:lnTo>
                    <a:pt x="4013" y="13510"/>
                  </a:lnTo>
                  <a:lnTo>
                    <a:pt x="328" y="12659"/>
                  </a:lnTo>
                  <a:lnTo>
                    <a:pt x="0" y="10727"/>
                  </a:lnTo>
                  <a:lnTo>
                    <a:pt x="1706" y="9148"/>
                  </a:lnTo>
                  <a:lnTo>
                    <a:pt x="4524" y="8092"/>
                  </a:lnTo>
                  <a:lnTo>
                    <a:pt x="833" y="7884"/>
                  </a:lnTo>
                  <a:lnTo>
                    <a:pt x="217" y="6299"/>
                  </a:lnTo>
                  <a:lnTo>
                    <a:pt x="1145" y="4267"/>
                  </a:lnTo>
                  <a:lnTo>
                    <a:pt x="4645" y="2443"/>
                  </a:lnTo>
                  <a:lnTo>
                    <a:pt x="7459" y="1216"/>
                  </a:lnTo>
                  <a:lnTo>
                    <a:pt x="9772" y="1035"/>
                  </a:lnTo>
                  <a:lnTo>
                    <a:pt x="10034" y="0"/>
                  </a:lnTo>
                  <a:lnTo>
                    <a:pt x="14739" y="42"/>
                  </a:lnTo>
                  <a:lnTo>
                    <a:pt x="14710" y="2498"/>
                  </a:lnTo>
                  <a:lnTo>
                    <a:pt x="17019" y="3623"/>
                  </a:lnTo>
                  <a:lnTo>
                    <a:pt x="19397" y="4640"/>
                  </a:lnTo>
                  <a:lnTo>
                    <a:pt x="18062" y="7634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" name="Polygon form 151"/>
            <p:cNvSpPr/>
            <p:nvPr/>
          </p:nvSpPr>
          <p:spPr>
            <a:xfrm>
              <a:off x="455491" y="1738070"/>
              <a:ext cx="28541" cy="9689"/>
            </a:xfrm>
            <a:custGeom>
              <a:avLst/>
              <a:gdLst/>
              <a:ahLst/>
              <a:cxnLst/>
              <a:rect l="0" t="0" r="0" b="0"/>
              <a:pathLst>
                <a:path w="28541" h="9689">
                  <a:moveTo>
                    <a:pt x="24820" y="2785"/>
                  </a:moveTo>
                  <a:lnTo>
                    <a:pt x="23860" y="4391"/>
                  </a:lnTo>
                  <a:lnTo>
                    <a:pt x="26556" y="3833"/>
                  </a:lnTo>
                  <a:lnTo>
                    <a:pt x="28541" y="4211"/>
                  </a:lnTo>
                  <a:lnTo>
                    <a:pt x="26522" y="6367"/>
                  </a:lnTo>
                  <a:lnTo>
                    <a:pt x="22925" y="8314"/>
                  </a:lnTo>
                  <a:lnTo>
                    <a:pt x="14935" y="8329"/>
                  </a:lnTo>
                  <a:lnTo>
                    <a:pt x="7385" y="9689"/>
                  </a:lnTo>
                  <a:lnTo>
                    <a:pt x="4027" y="9470"/>
                  </a:lnTo>
                  <a:lnTo>
                    <a:pt x="5425" y="8043"/>
                  </a:lnTo>
                  <a:lnTo>
                    <a:pt x="12069" y="6566"/>
                  </a:lnTo>
                  <a:lnTo>
                    <a:pt x="1969" y="6158"/>
                  </a:lnTo>
                  <a:lnTo>
                    <a:pt x="0" y="5108"/>
                  </a:lnTo>
                  <a:lnTo>
                    <a:pt x="8021" y="1257"/>
                  </a:lnTo>
                  <a:lnTo>
                    <a:pt x="11435" y="259"/>
                  </a:lnTo>
                  <a:lnTo>
                    <a:pt x="15434" y="2226"/>
                  </a:lnTo>
                  <a:lnTo>
                    <a:pt x="16092" y="5098"/>
                  </a:lnTo>
                  <a:lnTo>
                    <a:pt x="19382" y="5761"/>
                  </a:lnTo>
                  <a:lnTo>
                    <a:pt x="21241" y="1388"/>
                  </a:lnTo>
                  <a:lnTo>
                    <a:pt x="24991" y="0"/>
                  </a:lnTo>
                  <a:lnTo>
                    <a:pt x="26524" y="680"/>
                  </a:lnTo>
                  <a:lnTo>
                    <a:pt x="24820" y="278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" name="Polygon form 152"/>
            <p:cNvSpPr/>
            <p:nvPr/>
          </p:nvSpPr>
          <p:spPr>
            <a:xfrm>
              <a:off x="478219" y="1792460"/>
              <a:ext cx="19760" cy="12653"/>
            </a:xfrm>
            <a:custGeom>
              <a:avLst/>
              <a:gdLst/>
              <a:ahLst/>
              <a:cxnLst/>
              <a:rect l="0" t="0" r="0" b="0"/>
              <a:pathLst>
                <a:path w="19760" h="12653">
                  <a:moveTo>
                    <a:pt x="12429" y="526"/>
                  </a:moveTo>
                  <a:lnTo>
                    <a:pt x="11461" y="2617"/>
                  </a:lnTo>
                  <a:lnTo>
                    <a:pt x="13312" y="1998"/>
                  </a:lnTo>
                  <a:lnTo>
                    <a:pt x="13987" y="3340"/>
                  </a:lnTo>
                  <a:lnTo>
                    <a:pt x="15785" y="5162"/>
                  </a:lnTo>
                  <a:lnTo>
                    <a:pt x="17856" y="6848"/>
                  </a:lnTo>
                  <a:lnTo>
                    <a:pt x="16622" y="9099"/>
                  </a:lnTo>
                  <a:lnTo>
                    <a:pt x="18840" y="8876"/>
                  </a:lnTo>
                  <a:lnTo>
                    <a:pt x="19760" y="10574"/>
                  </a:lnTo>
                  <a:lnTo>
                    <a:pt x="16407" y="11882"/>
                  </a:lnTo>
                  <a:lnTo>
                    <a:pt x="12933" y="10443"/>
                  </a:lnTo>
                  <a:lnTo>
                    <a:pt x="12828" y="8217"/>
                  </a:lnTo>
                  <a:lnTo>
                    <a:pt x="8488" y="10515"/>
                  </a:lnTo>
                  <a:lnTo>
                    <a:pt x="3007" y="12653"/>
                  </a:lnTo>
                  <a:lnTo>
                    <a:pt x="3950" y="9834"/>
                  </a:lnTo>
                  <a:lnTo>
                    <a:pt x="0" y="10000"/>
                  </a:lnTo>
                  <a:lnTo>
                    <a:pt x="3942" y="7864"/>
                  </a:lnTo>
                  <a:lnTo>
                    <a:pt x="6870" y="4207"/>
                  </a:lnTo>
                  <a:lnTo>
                    <a:pt x="10817" y="0"/>
                  </a:lnTo>
                  <a:lnTo>
                    <a:pt x="12429" y="526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" name="Polygon form 153"/>
            <p:cNvSpPr/>
            <p:nvPr/>
          </p:nvSpPr>
          <p:spPr>
            <a:xfrm>
              <a:off x="475140" y="1752619"/>
              <a:ext cx="17040" cy="11882"/>
            </a:xfrm>
            <a:custGeom>
              <a:avLst/>
              <a:gdLst/>
              <a:ahLst/>
              <a:cxnLst/>
              <a:rect l="0" t="0" r="0" b="0"/>
              <a:pathLst>
                <a:path w="17040" h="11882">
                  <a:moveTo>
                    <a:pt x="10803" y="0"/>
                  </a:moveTo>
                  <a:lnTo>
                    <a:pt x="12508" y="1160"/>
                  </a:lnTo>
                  <a:lnTo>
                    <a:pt x="17040" y="931"/>
                  </a:lnTo>
                  <a:lnTo>
                    <a:pt x="16356" y="2272"/>
                  </a:lnTo>
                  <a:lnTo>
                    <a:pt x="12170" y="4237"/>
                  </a:lnTo>
                  <a:lnTo>
                    <a:pt x="13753" y="6455"/>
                  </a:lnTo>
                  <a:lnTo>
                    <a:pt x="9534" y="10467"/>
                  </a:lnTo>
                  <a:lnTo>
                    <a:pt x="4090" y="11882"/>
                  </a:lnTo>
                  <a:lnTo>
                    <a:pt x="2207" y="11309"/>
                  </a:lnTo>
                  <a:lnTo>
                    <a:pt x="2255" y="9452"/>
                  </a:lnTo>
                  <a:lnTo>
                    <a:pt x="0" y="5498"/>
                  </a:lnTo>
                  <a:lnTo>
                    <a:pt x="1489" y="4081"/>
                  </a:lnTo>
                  <a:lnTo>
                    <a:pt x="5532" y="5041"/>
                  </a:lnTo>
                  <a:lnTo>
                    <a:pt x="5989" y="1916"/>
                  </a:lnTo>
                  <a:lnTo>
                    <a:pt x="10803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" name="Polygon form 154"/>
            <p:cNvSpPr/>
            <p:nvPr/>
          </p:nvSpPr>
          <p:spPr>
            <a:xfrm>
              <a:off x="489387" y="1752397"/>
              <a:ext cx="18595" cy="9521"/>
            </a:xfrm>
            <a:custGeom>
              <a:avLst/>
              <a:gdLst/>
              <a:ahLst/>
              <a:cxnLst/>
              <a:rect l="0" t="0" r="0" b="0"/>
              <a:pathLst>
                <a:path w="18595" h="9521">
                  <a:moveTo>
                    <a:pt x="8035" y="6351"/>
                  </a:moveTo>
                  <a:lnTo>
                    <a:pt x="2482" y="9521"/>
                  </a:lnTo>
                  <a:lnTo>
                    <a:pt x="0" y="9134"/>
                  </a:lnTo>
                  <a:lnTo>
                    <a:pt x="2278" y="5067"/>
                  </a:lnTo>
                  <a:lnTo>
                    <a:pt x="4441" y="2844"/>
                  </a:lnTo>
                  <a:lnTo>
                    <a:pt x="7440" y="1040"/>
                  </a:lnTo>
                  <a:lnTo>
                    <a:pt x="10822" y="0"/>
                  </a:lnTo>
                  <a:lnTo>
                    <a:pt x="15319" y="521"/>
                  </a:lnTo>
                  <a:lnTo>
                    <a:pt x="18595" y="1943"/>
                  </a:lnTo>
                  <a:lnTo>
                    <a:pt x="11560" y="5693"/>
                  </a:lnTo>
                  <a:lnTo>
                    <a:pt x="8035" y="635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" name="Polygon form 155"/>
            <p:cNvSpPr/>
            <p:nvPr/>
          </p:nvSpPr>
          <p:spPr>
            <a:xfrm>
              <a:off x="314180" y="1851453"/>
              <a:ext cx="8963" cy="13240"/>
            </a:xfrm>
            <a:custGeom>
              <a:avLst/>
              <a:gdLst/>
              <a:ahLst/>
              <a:cxnLst/>
              <a:rect l="0" t="0" r="0" b="0"/>
              <a:pathLst>
                <a:path w="8963" h="13240">
                  <a:moveTo>
                    <a:pt x="8254" y="12730"/>
                  </a:moveTo>
                  <a:lnTo>
                    <a:pt x="6231" y="13240"/>
                  </a:lnTo>
                  <a:lnTo>
                    <a:pt x="2870" y="10448"/>
                  </a:lnTo>
                  <a:lnTo>
                    <a:pt x="3256" y="8606"/>
                  </a:lnTo>
                  <a:lnTo>
                    <a:pt x="1860" y="6580"/>
                  </a:lnTo>
                  <a:lnTo>
                    <a:pt x="2385" y="5126"/>
                  </a:lnTo>
                  <a:lnTo>
                    <a:pt x="0" y="3881"/>
                  </a:lnTo>
                  <a:lnTo>
                    <a:pt x="938" y="1094"/>
                  </a:lnTo>
                  <a:lnTo>
                    <a:pt x="2084" y="0"/>
                  </a:lnTo>
                  <a:lnTo>
                    <a:pt x="4342" y="1435"/>
                  </a:lnTo>
                  <a:lnTo>
                    <a:pt x="5582" y="2391"/>
                  </a:lnTo>
                  <a:lnTo>
                    <a:pt x="7974" y="3237"/>
                  </a:lnTo>
                  <a:lnTo>
                    <a:pt x="7705" y="5036"/>
                  </a:lnTo>
                  <a:lnTo>
                    <a:pt x="7444" y="7523"/>
                  </a:lnTo>
                  <a:lnTo>
                    <a:pt x="8963" y="9885"/>
                  </a:lnTo>
                  <a:lnTo>
                    <a:pt x="8254" y="1273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" name="Polygon form 156"/>
            <p:cNvSpPr/>
            <p:nvPr/>
          </p:nvSpPr>
          <p:spPr>
            <a:xfrm>
              <a:off x="489229" y="1740285"/>
              <a:ext cx="13888" cy="7779"/>
            </a:xfrm>
            <a:custGeom>
              <a:avLst/>
              <a:gdLst/>
              <a:ahLst/>
              <a:cxnLst/>
              <a:rect l="0" t="0" r="0" b="0"/>
              <a:pathLst>
                <a:path w="13888" h="7779">
                  <a:moveTo>
                    <a:pt x="13888" y="0"/>
                  </a:moveTo>
                  <a:lnTo>
                    <a:pt x="13362" y="2157"/>
                  </a:lnTo>
                  <a:lnTo>
                    <a:pt x="11089" y="4419"/>
                  </a:lnTo>
                  <a:lnTo>
                    <a:pt x="6743" y="7621"/>
                  </a:lnTo>
                  <a:lnTo>
                    <a:pt x="2697" y="7779"/>
                  </a:lnTo>
                  <a:lnTo>
                    <a:pt x="1104" y="6880"/>
                  </a:lnTo>
                  <a:lnTo>
                    <a:pt x="3859" y="4324"/>
                  </a:lnTo>
                  <a:lnTo>
                    <a:pt x="0" y="4369"/>
                  </a:lnTo>
                  <a:lnTo>
                    <a:pt x="3545" y="990"/>
                  </a:lnTo>
                  <a:lnTo>
                    <a:pt x="5657" y="1311"/>
                  </a:lnTo>
                  <a:lnTo>
                    <a:pt x="10432" y="78"/>
                  </a:lnTo>
                  <a:lnTo>
                    <a:pt x="13116" y="562"/>
                  </a:lnTo>
                  <a:lnTo>
                    <a:pt x="13888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" name="Polygon form 157"/>
            <p:cNvSpPr/>
            <p:nvPr/>
          </p:nvSpPr>
          <p:spPr>
            <a:xfrm>
              <a:off x="449839" y="1733292"/>
              <a:ext cx="21772" cy="6251"/>
            </a:xfrm>
            <a:custGeom>
              <a:avLst/>
              <a:gdLst/>
              <a:ahLst/>
              <a:cxnLst/>
              <a:rect l="0" t="0" r="0" b="0"/>
              <a:pathLst>
                <a:path w="21772" h="6251">
                  <a:moveTo>
                    <a:pt x="21772" y="0"/>
                  </a:moveTo>
                  <a:lnTo>
                    <a:pt x="17332" y="3186"/>
                  </a:lnTo>
                  <a:lnTo>
                    <a:pt x="13902" y="4494"/>
                  </a:lnTo>
                  <a:lnTo>
                    <a:pt x="11743" y="4518"/>
                  </a:lnTo>
                  <a:lnTo>
                    <a:pt x="5636" y="5939"/>
                  </a:lnTo>
                  <a:lnTo>
                    <a:pt x="1540" y="6251"/>
                  </a:lnTo>
                  <a:lnTo>
                    <a:pt x="0" y="5070"/>
                  </a:lnTo>
                  <a:lnTo>
                    <a:pt x="0" y="5070"/>
                  </a:lnTo>
                  <a:lnTo>
                    <a:pt x="7584" y="2313"/>
                  </a:lnTo>
                  <a:lnTo>
                    <a:pt x="15273" y="23"/>
                  </a:lnTo>
                  <a:lnTo>
                    <a:pt x="18241" y="363"/>
                  </a:lnTo>
                  <a:lnTo>
                    <a:pt x="21772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" name="Polygon form 158"/>
            <p:cNvSpPr/>
            <p:nvPr/>
          </p:nvSpPr>
          <p:spPr>
            <a:xfrm>
              <a:off x="497482" y="1728084"/>
              <a:ext cx="10806" cy="6847"/>
            </a:xfrm>
            <a:custGeom>
              <a:avLst/>
              <a:gdLst/>
              <a:ahLst/>
              <a:cxnLst/>
              <a:rect l="0" t="0" r="0" b="0"/>
              <a:pathLst>
                <a:path w="10806" h="6847">
                  <a:moveTo>
                    <a:pt x="10029" y="4983"/>
                  </a:moveTo>
                  <a:lnTo>
                    <a:pt x="8812" y="6847"/>
                  </a:lnTo>
                  <a:lnTo>
                    <a:pt x="6022" y="6113"/>
                  </a:lnTo>
                  <a:lnTo>
                    <a:pt x="4285" y="4465"/>
                  </a:lnTo>
                  <a:lnTo>
                    <a:pt x="0" y="3961"/>
                  </a:lnTo>
                  <a:lnTo>
                    <a:pt x="3430" y="2843"/>
                  </a:lnTo>
                  <a:lnTo>
                    <a:pt x="2250" y="1635"/>
                  </a:lnTo>
                  <a:lnTo>
                    <a:pt x="4071" y="0"/>
                  </a:lnTo>
                  <a:lnTo>
                    <a:pt x="7244" y="866"/>
                  </a:lnTo>
                  <a:lnTo>
                    <a:pt x="10806" y="2822"/>
                  </a:lnTo>
                  <a:lnTo>
                    <a:pt x="10029" y="498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" name="Polygon form 159"/>
            <p:cNvSpPr/>
            <p:nvPr/>
          </p:nvSpPr>
          <p:spPr>
            <a:xfrm>
              <a:off x="527928" y="1756428"/>
              <a:ext cx="9715" cy="4902"/>
            </a:xfrm>
            <a:custGeom>
              <a:avLst/>
              <a:gdLst/>
              <a:ahLst/>
              <a:cxnLst/>
              <a:rect l="0" t="0" r="0" b="0"/>
              <a:pathLst>
                <a:path w="9715" h="4902">
                  <a:moveTo>
                    <a:pt x="9715" y="3618"/>
                  </a:moveTo>
                  <a:lnTo>
                    <a:pt x="8978" y="4902"/>
                  </a:lnTo>
                  <a:lnTo>
                    <a:pt x="6586" y="4608"/>
                  </a:lnTo>
                  <a:lnTo>
                    <a:pt x="4140" y="4346"/>
                  </a:lnTo>
                  <a:lnTo>
                    <a:pt x="1106" y="4793"/>
                  </a:lnTo>
                  <a:lnTo>
                    <a:pt x="645" y="4469"/>
                  </a:lnTo>
                  <a:lnTo>
                    <a:pt x="0" y="1868"/>
                  </a:lnTo>
                  <a:lnTo>
                    <a:pt x="1413" y="230"/>
                  </a:lnTo>
                  <a:lnTo>
                    <a:pt x="2759" y="0"/>
                  </a:lnTo>
                  <a:lnTo>
                    <a:pt x="7631" y="839"/>
                  </a:lnTo>
                  <a:lnTo>
                    <a:pt x="9715" y="361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" name="Polygon form 160"/>
            <p:cNvSpPr/>
            <p:nvPr/>
          </p:nvSpPr>
          <p:spPr>
            <a:xfrm>
              <a:off x="467964" y="1769631"/>
              <a:ext cx="8926" cy="6722"/>
            </a:xfrm>
            <a:custGeom>
              <a:avLst/>
              <a:gdLst/>
              <a:ahLst/>
              <a:cxnLst/>
              <a:rect l="0" t="0" r="0" b="0"/>
              <a:pathLst>
                <a:path w="8926" h="6722">
                  <a:moveTo>
                    <a:pt x="8827" y="5253"/>
                  </a:moveTo>
                  <a:lnTo>
                    <a:pt x="5920" y="6722"/>
                  </a:lnTo>
                  <a:lnTo>
                    <a:pt x="3858" y="5050"/>
                  </a:lnTo>
                  <a:lnTo>
                    <a:pt x="1441" y="5371"/>
                  </a:lnTo>
                  <a:lnTo>
                    <a:pt x="0" y="3031"/>
                  </a:lnTo>
                  <a:lnTo>
                    <a:pt x="3395" y="1816"/>
                  </a:lnTo>
                  <a:lnTo>
                    <a:pt x="6860" y="0"/>
                  </a:lnTo>
                  <a:lnTo>
                    <a:pt x="8221" y="1509"/>
                  </a:lnTo>
                  <a:lnTo>
                    <a:pt x="8926" y="2453"/>
                  </a:lnTo>
                  <a:lnTo>
                    <a:pt x="8881" y="3381"/>
                  </a:lnTo>
                  <a:lnTo>
                    <a:pt x="8827" y="525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" name="Polygon form 161"/>
            <p:cNvSpPr/>
            <p:nvPr/>
          </p:nvSpPr>
          <p:spPr>
            <a:xfrm>
              <a:off x="516498" y="1782427"/>
              <a:ext cx="7612" cy="5362"/>
            </a:xfrm>
            <a:custGeom>
              <a:avLst/>
              <a:gdLst/>
              <a:ahLst/>
              <a:cxnLst/>
              <a:rect l="0" t="0" r="0" b="0"/>
              <a:pathLst>
                <a:path w="7612" h="5362">
                  <a:moveTo>
                    <a:pt x="3050" y="5323"/>
                  </a:moveTo>
                  <a:lnTo>
                    <a:pt x="0" y="5362"/>
                  </a:lnTo>
                  <a:lnTo>
                    <a:pt x="878" y="3032"/>
                  </a:lnTo>
                  <a:lnTo>
                    <a:pt x="3719" y="491"/>
                  </a:lnTo>
                  <a:lnTo>
                    <a:pt x="6480" y="0"/>
                  </a:lnTo>
                  <a:lnTo>
                    <a:pt x="7612" y="1424"/>
                  </a:lnTo>
                  <a:lnTo>
                    <a:pt x="6333" y="3428"/>
                  </a:lnTo>
                  <a:lnTo>
                    <a:pt x="5625" y="4053"/>
                  </a:lnTo>
                  <a:lnTo>
                    <a:pt x="3050" y="532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" name="Polygon form 162"/>
            <p:cNvSpPr/>
            <p:nvPr/>
          </p:nvSpPr>
          <p:spPr>
            <a:xfrm>
              <a:off x="312519" y="1833308"/>
              <a:ext cx="7580" cy="10291"/>
            </a:xfrm>
            <a:custGeom>
              <a:avLst/>
              <a:gdLst/>
              <a:ahLst/>
              <a:cxnLst/>
              <a:rect l="0" t="0" r="0" b="0"/>
              <a:pathLst>
                <a:path w="7580" h="10291">
                  <a:moveTo>
                    <a:pt x="3800" y="0"/>
                  </a:moveTo>
                  <a:lnTo>
                    <a:pt x="4555" y="796"/>
                  </a:lnTo>
                  <a:lnTo>
                    <a:pt x="7580" y="771"/>
                  </a:lnTo>
                  <a:lnTo>
                    <a:pt x="1963" y="6097"/>
                  </a:lnTo>
                  <a:lnTo>
                    <a:pt x="1137" y="10291"/>
                  </a:lnTo>
                  <a:lnTo>
                    <a:pt x="0" y="10134"/>
                  </a:lnTo>
                  <a:lnTo>
                    <a:pt x="158" y="7706"/>
                  </a:lnTo>
                  <a:lnTo>
                    <a:pt x="1027" y="5356"/>
                  </a:lnTo>
                  <a:lnTo>
                    <a:pt x="915" y="3673"/>
                  </a:lnTo>
                  <a:lnTo>
                    <a:pt x="2266" y="1500"/>
                  </a:lnTo>
                  <a:lnTo>
                    <a:pt x="380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3" name="Polygon form 163"/>
            <p:cNvSpPr/>
            <p:nvPr/>
          </p:nvSpPr>
          <p:spPr>
            <a:xfrm>
              <a:off x="498564" y="1745608"/>
              <a:ext cx="7818" cy="4807"/>
            </a:xfrm>
            <a:custGeom>
              <a:avLst/>
              <a:gdLst/>
              <a:ahLst/>
              <a:cxnLst/>
              <a:rect l="0" t="0" r="0" b="0"/>
              <a:pathLst>
                <a:path w="7818" h="4807">
                  <a:moveTo>
                    <a:pt x="7245" y="3172"/>
                  </a:moveTo>
                  <a:lnTo>
                    <a:pt x="4379" y="4807"/>
                  </a:lnTo>
                  <a:lnTo>
                    <a:pt x="1505" y="4223"/>
                  </a:lnTo>
                  <a:lnTo>
                    <a:pt x="0" y="2853"/>
                  </a:lnTo>
                  <a:lnTo>
                    <a:pt x="3159" y="951"/>
                  </a:lnTo>
                  <a:lnTo>
                    <a:pt x="7461" y="0"/>
                  </a:lnTo>
                  <a:lnTo>
                    <a:pt x="7818" y="1702"/>
                  </a:lnTo>
                  <a:lnTo>
                    <a:pt x="7245" y="317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4" name="Polygon form 164"/>
            <p:cNvSpPr/>
            <p:nvPr/>
          </p:nvSpPr>
          <p:spPr>
            <a:xfrm>
              <a:off x="510289" y="1730915"/>
              <a:ext cx="6804" cy="4622"/>
            </a:xfrm>
            <a:custGeom>
              <a:avLst/>
              <a:gdLst/>
              <a:ahLst/>
              <a:cxnLst/>
              <a:rect l="0" t="0" r="0" b="0"/>
              <a:pathLst>
                <a:path w="6804" h="4622">
                  <a:moveTo>
                    <a:pt x="4573" y="3943"/>
                  </a:moveTo>
                  <a:lnTo>
                    <a:pt x="574" y="4622"/>
                  </a:lnTo>
                  <a:lnTo>
                    <a:pt x="0" y="3490"/>
                  </a:lnTo>
                  <a:lnTo>
                    <a:pt x="915" y="1800"/>
                  </a:lnTo>
                  <a:lnTo>
                    <a:pt x="2742" y="0"/>
                  </a:lnTo>
                  <a:lnTo>
                    <a:pt x="5152" y="357"/>
                  </a:lnTo>
                  <a:lnTo>
                    <a:pt x="6012" y="726"/>
                  </a:lnTo>
                  <a:lnTo>
                    <a:pt x="6804" y="2406"/>
                  </a:lnTo>
                  <a:lnTo>
                    <a:pt x="4573" y="394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" name="Polygon form 165"/>
            <p:cNvSpPr/>
            <p:nvPr/>
          </p:nvSpPr>
          <p:spPr>
            <a:xfrm>
              <a:off x="477390" y="1732022"/>
              <a:ext cx="8751" cy="2998"/>
            </a:xfrm>
            <a:custGeom>
              <a:avLst/>
              <a:gdLst/>
              <a:ahLst/>
              <a:cxnLst/>
              <a:rect l="0" t="0" r="0" b="0"/>
              <a:pathLst>
                <a:path w="8751" h="2998">
                  <a:moveTo>
                    <a:pt x="6523" y="2105"/>
                  </a:moveTo>
                  <a:lnTo>
                    <a:pt x="1262" y="2998"/>
                  </a:lnTo>
                  <a:lnTo>
                    <a:pt x="0" y="1379"/>
                  </a:lnTo>
                  <a:lnTo>
                    <a:pt x="3317" y="182"/>
                  </a:lnTo>
                  <a:lnTo>
                    <a:pt x="6761" y="0"/>
                  </a:lnTo>
                  <a:lnTo>
                    <a:pt x="8751" y="896"/>
                  </a:lnTo>
                  <a:lnTo>
                    <a:pt x="6523" y="210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" name="Polygon form 166"/>
            <p:cNvSpPr/>
            <p:nvPr/>
          </p:nvSpPr>
          <p:spPr>
            <a:xfrm>
              <a:off x="511563" y="1871640"/>
              <a:ext cx="7646" cy="4486"/>
            </a:xfrm>
            <a:custGeom>
              <a:avLst/>
              <a:gdLst/>
              <a:ahLst/>
              <a:cxnLst/>
              <a:rect l="0" t="0" r="0" b="0"/>
              <a:pathLst>
                <a:path w="7646" h="4486">
                  <a:moveTo>
                    <a:pt x="7433" y="4473"/>
                  </a:moveTo>
                  <a:lnTo>
                    <a:pt x="5824" y="4486"/>
                  </a:lnTo>
                  <a:lnTo>
                    <a:pt x="2166" y="2775"/>
                  </a:lnTo>
                  <a:lnTo>
                    <a:pt x="0" y="351"/>
                  </a:lnTo>
                  <a:lnTo>
                    <a:pt x="1262" y="0"/>
                  </a:lnTo>
                  <a:lnTo>
                    <a:pt x="5055" y="1414"/>
                  </a:lnTo>
                  <a:lnTo>
                    <a:pt x="7646" y="3584"/>
                  </a:lnTo>
                  <a:lnTo>
                    <a:pt x="7433" y="447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7" name="Polygon form 167"/>
            <p:cNvSpPr/>
            <p:nvPr/>
          </p:nvSpPr>
          <p:spPr>
            <a:xfrm>
              <a:off x="506581" y="1885765"/>
              <a:ext cx="7420" cy="5336"/>
            </a:xfrm>
            <a:custGeom>
              <a:avLst/>
              <a:gdLst/>
              <a:ahLst/>
              <a:cxnLst/>
              <a:rect l="0" t="0" r="0" b="0"/>
              <a:pathLst>
                <a:path w="7420" h="5336">
                  <a:moveTo>
                    <a:pt x="2117" y="2403"/>
                  </a:moveTo>
                  <a:lnTo>
                    <a:pt x="4303" y="3161"/>
                  </a:lnTo>
                  <a:lnTo>
                    <a:pt x="7420" y="3168"/>
                  </a:lnTo>
                  <a:lnTo>
                    <a:pt x="5143" y="5076"/>
                  </a:lnTo>
                  <a:lnTo>
                    <a:pt x="3808" y="5336"/>
                  </a:lnTo>
                  <a:lnTo>
                    <a:pt x="278" y="3091"/>
                  </a:lnTo>
                  <a:lnTo>
                    <a:pt x="0" y="1433"/>
                  </a:lnTo>
                  <a:lnTo>
                    <a:pt x="1755" y="0"/>
                  </a:lnTo>
                  <a:lnTo>
                    <a:pt x="2117" y="240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8" name="Polygon form 168"/>
            <p:cNvSpPr/>
            <p:nvPr/>
          </p:nvSpPr>
          <p:spPr>
            <a:xfrm>
              <a:off x="483290" y="1806232"/>
              <a:ext cx="7393" cy="3595"/>
            </a:xfrm>
            <a:custGeom>
              <a:avLst/>
              <a:gdLst/>
              <a:ahLst/>
              <a:cxnLst/>
              <a:rect l="0" t="0" r="0" b="0"/>
              <a:pathLst>
                <a:path w="7393" h="3595">
                  <a:moveTo>
                    <a:pt x="6750" y="1230"/>
                  </a:moveTo>
                  <a:lnTo>
                    <a:pt x="1872" y="3595"/>
                  </a:lnTo>
                  <a:lnTo>
                    <a:pt x="0" y="3341"/>
                  </a:lnTo>
                  <a:lnTo>
                    <a:pt x="228" y="2021"/>
                  </a:lnTo>
                  <a:lnTo>
                    <a:pt x="3678" y="0"/>
                  </a:lnTo>
                  <a:lnTo>
                    <a:pt x="7393" y="321"/>
                  </a:lnTo>
                  <a:lnTo>
                    <a:pt x="6750" y="123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9" name="Polygon form 169"/>
            <p:cNvSpPr/>
            <p:nvPr/>
          </p:nvSpPr>
          <p:spPr>
            <a:xfrm>
              <a:off x="469639" y="1752466"/>
              <a:ext cx="5194" cy="3949"/>
            </a:xfrm>
            <a:custGeom>
              <a:avLst/>
              <a:gdLst/>
              <a:ahLst/>
              <a:cxnLst/>
              <a:rect l="0" t="0" r="0" b="0"/>
              <a:pathLst>
                <a:path w="5194" h="3949">
                  <a:moveTo>
                    <a:pt x="5194" y="1216"/>
                  </a:moveTo>
                  <a:lnTo>
                    <a:pt x="172" y="3949"/>
                  </a:lnTo>
                  <a:lnTo>
                    <a:pt x="0" y="545"/>
                  </a:lnTo>
                  <a:lnTo>
                    <a:pt x="1412" y="0"/>
                  </a:lnTo>
                  <a:lnTo>
                    <a:pt x="4546" y="95"/>
                  </a:lnTo>
                  <a:lnTo>
                    <a:pt x="5194" y="1216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0" name="Polygon form 170"/>
            <p:cNvSpPr/>
            <p:nvPr/>
          </p:nvSpPr>
          <p:spPr>
            <a:xfrm>
              <a:off x="492069" y="1809386"/>
              <a:ext cx="3584" cy="3610"/>
            </a:xfrm>
            <a:custGeom>
              <a:avLst/>
              <a:gdLst/>
              <a:ahLst/>
              <a:cxnLst/>
              <a:rect l="0" t="0" r="0" b="0"/>
              <a:pathLst>
                <a:path w="3584" h="3610">
                  <a:moveTo>
                    <a:pt x="3584" y="1201"/>
                  </a:moveTo>
                  <a:lnTo>
                    <a:pt x="985" y="3610"/>
                  </a:lnTo>
                  <a:lnTo>
                    <a:pt x="0" y="3120"/>
                  </a:lnTo>
                  <a:lnTo>
                    <a:pt x="138" y="1658"/>
                  </a:lnTo>
                  <a:lnTo>
                    <a:pt x="469" y="1341"/>
                  </a:lnTo>
                  <a:lnTo>
                    <a:pt x="2411" y="0"/>
                  </a:lnTo>
                  <a:lnTo>
                    <a:pt x="3475" y="183"/>
                  </a:lnTo>
                  <a:lnTo>
                    <a:pt x="3584" y="120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1" name="Polygon form 171"/>
            <p:cNvSpPr/>
            <p:nvPr/>
          </p:nvSpPr>
          <p:spPr>
            <a:xfrm>
              <a:off x="482977" y="1729062"/>
              <a:ext cx="6718" cy="1956"/>
            </a:xfrm>
            <a:custGeom>
              <a:avLst/>
              <a:gdLst/>
              <a:ahLst/>
              <a:cxnLst/>
              <a:rect l="0" t="0" r="0" b="0"/>
              <a:pathLst>
                <a:path w="6718" h="1956">
                  <a:moveTo>
                    <a:pt x="6718" y="1334"/>
                  </a:moveTo>
                  <a:lnTo>
                    <a:pt x="3278" y="1956"/>
                  </a:lnTo>
                  <a:lnTo>
                    <a:pt x="0" y="1678"/>
                  </a:lnTo>
                  <a:lnTo>
                    <a:pt x="797" y="1085"/>
                  </a:lnTo>
                  <a:lnTo>
                    <a:pt x="4418" y="0"/>
                  </a:lnTo>
                  <a:lnTo>
                    <a:pt x="5227" y="276"/>
                  </a:lnTo>
                  <a:lnTo>
                    <a:pt x="6718" y="1334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2" name="Polygon form 172"/>
            <p:cNvSpPr/>
            <p:nvPr/>
          </p:nvSpPr>
          <p:spPr>
            <a:xfrm>
              <a:off x="511842" y="1735738"/>
              <a:ext cx="5441" cy="1823"/>
            </a:xfrm>
            <a:custGeom>
              <a:avLst/>
              <a:gdLst/>
              <a:ahLst/>
              <a:cxnLst/>
              <a:rect l="0" t="0" r="0" b="0"/>
              <a:pathLst>
                <a:path w="5441" h="1823">
                  <a:moveTo>
                    <a:pt x="4677" y="1765"/>
                  </a:moveTo>
                  <a:lnTo>
                    <a:pt x="3599" y="1823"/>
                  </a:lnTo>
                  <a:lnTo>
                    <a:pt x="0" y="1261"/>
                  </a:lnTo>
                  <a:lnTo>
                    <a:pt x="743" y="0"/>
                  </a:lnTo>
                  <a:lnTo>
                    <a:pt x="4828" y="362"/>
                  </a:lnTo>
                  <a:lnTo>
                    <a:pt x="5441" y="1280"/>
                  </a:lnTo>
                  <a:lnTo>
                    <a:pt x="4677" y="176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3" name="Polygon form 173"/>
            <p:cNvSpPr/>
            <p:nvPr/>
          </p:nvSpPr>
          <p:spPr>
            <a:xfrm>
              <a:off x="742207" y="1886685"/>
              <a:ext cx="14769" cy="9862"/>
            </a:xfrm>
            <a:custGeom>
              <a:avLst/>
              <a:gdLst/>
              <a:ahLst/>
              <a:cxnLst/>
              <a:rect l="0" t="0" r="0" b="0"/>
              <a:pathLst>
                <a:path w="14769" h="9862">
                  <a:moveTo>
                    <a:pt x="11767" y="1442"/>
                  </a:moveTo>
                  <a:lnTo>
                    <a:pt x="11940" y="2292"/>
                  </a:lnTo>
                  <a:lnTo>
                    <a:pt x="11487" y="3468"/>
                  </a:lnTo>
                  <a:lnTo>
                    <a:pt x="13049" y="4330"/>
                  </a:lnTo>
                  <a:lnTo>
                    <a:pt x="14769" y="4448"/>
                  </a:lnTo>
                  <a:lnTo>
                    <a:pt x="14609" y="6415"/>
                  </a:lnTo>
                  <a:lnTo>
                    <a:pt x="13167" y="7233"/>
                  </a:lnTo>
                  <a:lnTo>
                    <a:pt x="10643" y="6649"/>
                  </a:lnTo>
                  <a:lnTo>
                    <a:pt x="10002" y="8585"/>
                  </a:lnTo>
                  <a:lnTo>
                    <a:pt x="8399" y="8747"/>
                  </a:lnTo>
                  <a:lnTo>
                    <a:pt x="7781" y="7991"/>
                  </a:lnTo>
                  <a:lnTo>
                    <a:pt x="5952" y="9626"/>
                  </a:lnTo>
                  <a:lnTo>
                    <a:pt x="4328" y="9862"/>
                  </a:lnTo>
                  <a:lnTo>
                    <a:pt x="2836" y="8843"/>
                  </a:lnTo>
                  <a:lnTo>
                    <a:pt x="1604" y="6747"/>
                  </a:lnTo>
                  <a:lnTo>
                    <a:pt x="18" y="7504"/>
                  </a:lnTo>
                  <a:lnTo>
                    <a:pt x="0" y="5335"/>
                  </a:lnTo>
                  <a:lnTo>
                    <a:pt x="2364" y="2633"/>
                  </a:lnTo>
                  <a:lnTo>
                    <a:pt x="2213" y="1416"/>
                  </a:lnTo>
                  <a:lnTo>
                    <a:pt x="3752" y="1850"/>
                  </a:lnTo>
                  <a:lnTo>
                    <a:pt x="4638" y="1027"/>
                  </a:lnTo>
                  <a:lnTo>
                    <a:pt x="7481" y="1045"/>
                  </a:lnTo>
                  <a:lnTo>
                    <a:pt x="8119" y="0"/>
                  </a:lnTo>
                  <a:lnTo>
                    <a:pt x="11767" y="14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4" name="Polygon form 174"/>
            <p:cNvSpPr/>
            <p:nvPr/>
          </p:nvSpPr>
          <p:spPr>
            <a:xfrm>
              <a:off x="452170" y="2202709"/>
              <a:ext cx="51126" cy="177386"/>
            </a:xfrm>
            <a:custGeom>
              <a:avLst/>
              <a:gdLst/>
              <a:ahLst/>
              <a:cxnLst/>
              <a:rect l="0" t="0" r="0" b="0"/>
              <a:pathLst>
                <a:path w="51126" h="177386">
                  <a:moveTo>
                    <a:pt x="10445" y="19161"/>
                  </a:moveTo>
                  <a:lnTo>
                    <a:pt x="13005" y="25902"/>
                  </a:lnTo>
                  <a:lnTo>
                    <a:pt x="15618" y="25159"/>
                  </a:lnTo>
                  <a:lnTo>
                    <a:pt x="16275" y="26378"/>
                  </a:lnTo>
                  <a:lnTo>
                    <a:pt x="15835" y="31514"/>
                  </a:lnTo>
                  <a:lnTo>
                    <a:pt x="12169" y="34049"/>
                  </a:lnTo>
                  <a:lnTo>
                    <a:pt x="13795" y="42232"/>
                  </a:lnTo>
                  <a:lnTo>
                    <a:pt x="13321" y="43836"/>
                  </a:lnTo>
                  <a:lnTo>
                    <a:pt x="14809" y="45729"/>
                  </a:lnTo>
                  <a:lnTo>
                    <a:pt x="12799" y="48863"/>
                  </a:lnTo>
                  <a:lnTo>
                    <a:pt x="11332" y="53545"/>
                  </a:lnTo>
                  <a:lnTo>
                    <a:pt x="10982" y="58051"/>
                  </a:lnTo>
                  <a:lnTo>
                    <a:pt x="12394" y="62791"/>
                  </a:lnTo>
                  <a:lnTo>
                    <a:pt x="11324" y="67917"/>
                  </a:lnTo>
                  <a:lnTo>
                    <a:pt x="15065" y="76315"/>
                  </a:lnTo>
                  <a:lnTo>
                    <a:pt x="16226" y="77174"/>
                  </a:lnTo>
                  <a:lnTo>
                    <a:pt x="17368" y="81676"/>
                  </a:lnTo>
                  <a:lnTo>
                    <a:pt x="16591" y="86533"/>
                  </a:lnTo>
                  <a:lnTo>
                    <a:pt x="17791" y="90616"/>
                  </a:lnTo>
                  <a:lnTo>
                    <a:pt x="16008" y="93921"/>
                  </a:lnTo>
                  <a:lnTo>
                    <a:pt x="17320" y="98410"/>
                  </a:lnTo>
                  <a:lnTo>
                    <a:pt x="19802" y="103130"/>
                  </a:lnTo>
                  <a:lnTo>
                    <a:pt x="18251" y="104996"/>
                  </a:lnTo>
                  <a:lnTo>
                    <a:pt x="18679" y="109392"/>
                  </a:lnTo>
                  <a:lnTo>
                    <a:pt x="19473" y="114424"/>
                  </a:lnTo>
                  <a:lnTo>
                    <a:pt x="22021" y="120334"/>
                  </a:lnTo>
                  <a:lnTo>
                    <a:pt x="20987" y="121392"/>
                  </a:lnTo>
                  <a:lnTo>
                    <a:pt x="23718" y="126966"/>
                  </a:lnTo>
                  <a:lnTo>
                    <a:pt x="25886" y="128732"/>
                  </a:lnTo>
                  <a:lnTo>
                    <a:pt x="25502" y="130827"/>
                  </a:lnTo>
                  <a:lnTo>
                    <a:pt x="27404" y="131721"/>
                  </a:lnTo>
                  <a:lnTo>
                    <a:pt x="28418" y="133532"/>
                  </a:lnTo>
                  <a:lnTo>
                    <a:pt x="27294" y="134526"/>
                  </a:lnTo>
                  <a:lnTo>
                    <a:pt x="28695" y="137356"/>
                  </a:lnTo>
                  <a:lnTo>
                    <a:pt x="29906" y="143839"/>
                  </a:lnTo>
                  <a:lnTo>
                    <a:pt x="29783" y="148067"/>
                  </a:lnTo>
                  <a:lnTo>
                    <a:pt x="31133" y="150494"/>
                  </a:lnTo>
                  <a:lnTo>
                    <a:pt x="31347" y="153618"/>
                  </a:lnTo>
                  <a:lnTo>
                    <a:pt x="29755" y="155883"/>
                  </a:lnTo>
                  <a:lnTo>
                    <a:pt x="32197" y="160988"/>
                  </a:lnTo>
                  <a:lnTo>
                    <a:pt x="34065" y="162673"/>
                  </a:lnTo>
                  <a:lnTo>
                    <a:pt x="36044" y="162242"/>
                  </a:lnTo>
                  <a:lnTo>
                    <a:pt x="37530" y="165856"/>
                  </a:lnTo>
                  <a:lnTo>
                    <a:pt x="40052" y="168590"/>
                  </a:lnTo>
                  <a:lnTo>
                    <a:pt x="47904" y="168806"/>
                  </a:lnTo>
                  <a:lnTo>
                    <a:pt x="51126" y="169400"/>
                  </a:lnTo>
                  <a:lnTo>
                    <a:pt x="48323" y="169518"/>
                  </a:lnTo>
                  <a:lnTo>
                    <a:pt x="47322" y="170785"/>
                  </a:lnTo>
                  <a:lnTo>
                    <a:pt x="45264" y="172682"/>
                  </a:lnTo>
                  <a:lnTo>
                    <a:pt x="46758" y="177199"/>
                  </a:lnTo>
                  <a:lnTo>
                    <a:pt x="45504" y="177386"/>
                  </a:lnTo>
                  <a:lnTo>
                    <a:pt x="41319" y="176029"/>
                  </a:lnTo>
                  <a:lnTo>
                    <a:pt x="36249" y="172892"/>
                  </a:lnTo>
                  <a:lnTo>
                    <a:pt x="36249" y="172892"/>
                  </a:lnTo>
                  <a:lnTo>
                    <a:pt x="31120" y="170371"/>
                  </a:lnTo>
                  <a:lnTo>
                    <a:pt x="28751" y="167379"/>
                  </a:lnTo>
                  <a:lnTo>
                    <a:pt x="28374" y="164500"/>
                  </a:lnTo>
                  <a:lnTo>
                    <a:pt x="25361" y="161386"/>
                  </a:lnTo>
                  <a:lnTo>
                    <a:pt x="21392" y="153171"/>
                  </a:lnTo>
                  <a:lnTo>
                    <a:pt x="20827" y="148434"/>
                  </a:lnTo>
                  <a:lnTo>
                    <a:pt x="22763" y="144496"/>
                  </a:lnTo>
                  <a:lnTo>
                    <a:pt x="17221" y="143360"/>
                  </a:lnTo>
                  <a:lnTo>
                    <a:pt x="18663" y="138897"/>
                  </a:lnTo>
                  <a:lnTo>
                    <a:pt x="16739" y="130764"/>
                  </a:lnTo>
                  <a:lnTo>
                    <a:pt x="21091" y="132280"/>
                  </a:lnTo>
                  <a:lnTo>
                    <a:pt x="19266" y="122113"/>
                  </a:lnTo>
                  <a:lnTo>
                    <a:pt x="16536" y="120932"/>
                  </a:lnTo>
                  <a:lnTo>
                    <a:pt x="17619" y="127064"/>
                  </a:lnTo>
                  <a:lnTo>
                    <a:pt x="15245" y="126488"/>
                  </a:lnTo>
                  <a:lnTo>
                    <a:pt x="13849" y="119467"/>
                  </a:lnTo>
                  <a:lnTo>
                    <a:pt x="11983" y="110372"/>
                  </a:lnTo>
                  <a:lnTo>
                    <a:pt x="12499" y="106958"/>
                  </a:lnTo>
                  <a:lnTo>
                    <a:pt x="9997" y="102236"/>
                  </a:lnTo>
                  <a:lnTo>
                    <a:pt x="8025" y="96739"/>
                  </a:lnTo>
                  <a:lnTo>
                    <a:pt x="9460" y="96513"/>
                  </a:lnTo>
                  <a:lnTo>
                    <a:pt x="9339" y="88513"/>
                  </a:lnTo>
                  <a:lnTo>
                    <a:pt x="9668" y="80574"/>
                  </a:lnTo>
                  <a:lnTo>
                    <a:pt x="9311" y="73208"/>
                  </a:lnTo>
                  <a:lnTo>
                    <a:pt x="6675" y="65888"/>
                  </a:lnTo>
                  <a:lnTo>
                    <a:pt x="6814" y="61797"/>
                  </a:lnTo>
                  <a:lnTo>
                    <a:pt x="5003" y="55749"/>
                  </a:lnTo>
                  <a:lnTo>
                    <a:pt x="5869" y="49674"/>
                  </a:lnTo>
                  <a:lnTo>
                    <a:pt x="4622" y="40139"/>
                  </a:lnTo>
                  <a:lnTo>
                    <a:pt x="3935" y="29882"/>
                  </a:lnTo>
                  <a:lnTo>
                    <a:pt x="3275" y="18839"/>
                  </a:lnTo>
                  <a:lnTo>
                    <a:pt x="1771" y="10779"/>
                  </a:lnTo>
                  <a:lnTo>
                    <a:pt x="0" y="3851"/>
                  </a:lnTo>
                  <a:lnTo>
                    <a:pt x="1798" y="2550"/>
                  </a:lnTo>
                  <a:lnTo>
                    <a:pt x="2495" y="0"/>
                  </a:lnTo>
                  <a:lnTo>
                    <a:pt x="4808" y="3313"/>
                  </a:lnTo>
                  <a:lnTo>
                    <a:pt x="5798" y="6858"/>
                  </a:lnTo>
                  <a:lnTo>
                    <a:pt x="8088" y="8899"/>
                  </a:lnTo>
                  <a:lnTo>
                    <a:pt x="7572" y="13690"/>
                  </a:lnTo>
                  <a:lnTo>
                    <a:pt x="10445" y="1916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5" name="Polygon form 175"/>
            <p:cNvSpPr/>
            <p:nvPr/>
          </p:nvSpPr>
          <p:spPr>
            <a:xfrm>
              <a:off x="485447" y="2373295"/>
              <a:ext cx="28147" cy="14645"/>
            </a:xfrm>
            <a:custGeom>
              <a:avLst/>
              <a:gdLst/>
              <a:ahLst/>
              <a:cxnLst/>
              <a:rect l="0" t="0" r="0" b="0"/>
              <a:pathLst>
                <a:path w="28147" h="14645">
                  <a:moveTo>
                    <a:pt x="18334" y="445"/>
                  </a:moveTo>
                  <a:lnTo>
                    <a:pt x="22979" y="11170"/>
                  </a:lnTo>
                  <a:lnTo>
                    <a:pt x="26250" y="10990"/>
                  </a:lnTo>
                  <a:lnTo>
                    <a:pt x="28147" y="11017"/>
                  </a:lnTo>
                  <a:lnTo>
                    <a:pt x="27985" y="13012"/>
                  </a:lnTo>
                  <a:lnTo>
                    <a:pt x="26042" y="14645"/>
                  </a:lnTo>
                  <a:lnTo>
                    <a:pt x="24485" y="14577"/>
                  </a:lnTo>
                  <a:lnTo>
                    <a:pt x="22515" y="14291"/>
                  </a:lnTo>
                  <a:lnTo>
                    <a:pt x="19655" y="12977"/>
                  </a:lnTo>
                  <a:lnTo>
                    <a:pt x="16153" y="12470"/>
                  </a:lnTo>
                  <a:lnTo>
                    <a:pt x="11076" y="10017"/>
                  </a:lnTo>
                  <a:lnTo>
                    <a:pt x="6748" y="7623"/>
                  </a:lnTo>
                  <a:lnTo>
                    <a:pt x="0" y="2496"/>
                  </a:lnTo>
                  <a:lnTo>
                    <a:pt x="3020" y="3352"/>
                  </a:lnTo>
                  <a:lnTo>
                    <a:pt x="8827" y="6304"/>
                  </a:lnTo>
                  <a:lnTo>
                    <a:pt x="13691" y="7788"/>
                  </a:lnTo>
                  <a:lnTo>
                    <a:pt x="14292" y="5495"/>
                  </a:lnTo>
                  <a:lnTo>
                    <a:pt x="13850" y="2147"/>
                  </a:lnTo>
                  <a:lnTo>
                    <a:pt x="15870" y="0"/>
                  </a:lnTo>
                  <a:lnTo>
                    <a:pt x="18334" y="44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6" name="Polygon form 176"/>
            <p:cNvSpPr/>
            <p:nvPr/>
          </p:nvSpPr>
          <p:spPr>
            <a:xfrm>
              <a:off x="916412" y="1988661"/>
              <a:ext cx="17639" cy="17421"/>
            </a:xfrm>
            <a:custGeom>
              <a:avLst/>
              <a:gdLst/>
              <a:ahLst/>
              <a:cxnLst/>
              <a:rect l="0" t="0" r="0" b="0"/>
              <a:pathLst>
                <a:path w="17639" h="17421">
                  <a:moveTo>
                    <a:pt x="0" y="9173"/>
                  </a:moveTo>
                  <a:lnTo>
                    <a:pt x="638" y="8923"/>
                  </a:lnTo>
                  <a:lnTo>
                    <a:pt x="953" y="10253"/>
                  </a:lnTo>
                  <a:lnTo>
                    <a:pt x="3798" y="9428"/>
                  </a:lnTo>
                  <a:lnTo>
                    <a:pt x="6927" y="9491"/>
                  </a:lnTo>
                  <a:lnTo>
                    <a:pt x="9220" y="9587"/>
                  </a:lnTo>
                  <a:lnTo>
                    <a:pt x="11335" y="6241"/>
                  </a:lnTo>
                  <a:lnTo>
                    <a:pt x="13677" y="3056"/>
                  </a:lnTo>
                  <a:lnTo>
                    <a:pt x="15585" y="0"/>
                  </a:lnTo>
                  <a:lnTo>
                    <a:pt x="16551" y="1644"/>
                  </a:lnTo>
                  <a:lnTo>
                    <a:pt x="17639" y="5480"/>
                  </a:lnTo>
                  <a:lnTo>
                    <a:pt x="15726" y="5543"/>
                  </a:lnTo>
                  <a:lnTo>
                    <a:pt x="15877" y="8722"/>
                  </a:lnTo>
                  <a:lnTo>
                    <a:pt x="16640" y="9385"/>
                  </a:lnTo>
                  <a:lnTo>
                    <a:pt x="15071" y="10381"/>
                  </a:lnTo>
                  <a:lnTo>
                    <a:pt x="15337" y="12373"/>
                  </a:lnTo>
                  <a:lnTo>
                    <a:pt x="14511" y="14412"/>
                  </a:lnTo>
                  <a:lnTo>
                    <a:pt x="14673" y="16376"/>
                  </a:lnTo>
                  <a:lnTo>
                    <a:pt x="14045" y="17421"/>
                  </a:lnTo>
                  <a:lnTo>
                    <a:pt x="2365" y="15191"/>
                  </a:lnTo>
                  <a:lnTo>
                    <a:pt x="291" y="10294"/>
                  </a:lnTo>
                  <a:lnTo>
                    <a:pt x="0" y="917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7" name="Polygon form 177"/>
            <p:cNvSpPr/>
            <p:nvPr/>
          </p:nvSpPr>
          <p:spPr>
            <a:xfrm>
              <a:off x="980230" y="1840154"/>
              <a:ext cx="190720" cy="170578"/>
            </a:xfrm>
            <a:custGeom>
              <a:avLst/>
              <a:gdLst/>
              <a:ahLst/>
              <a:cxnLst/>
              <a:rect l="0" t="0" r="0" b="0"/>
              <a:pathLst>
                <a:path w="190720" h="170578">
                  <a:moveTo>
                    <a:pt x="149084" y="16468"/>
                  </a:moveTo>
                  <a:lnTo>
                    <a:pt x="155477" y="17402"/>
                  </a:lnTo>
                  <a:lnTo>
                    <a:pt x="161710" y="20449"/>
                  </a:lnTo>
                  <a:lnTo>
                    <a:pt x="166453" y="24916"/>
                  </a:lnTo>
                  <a:lnTo>
                    <a:pt x="171051" y="24358"/>
                  </a:lnTo>
                  <a:lnTo>
                    <a:pt x="172160" y="22090"/>
                  </a:lnTo>
                  <a:lnTo>
                    <a:pt x="175959" y="20011"/>
                  </a:lnTo>
                  <a:lnTo>
                    <a:pt x="177865" y="24642"/>
                  </a:lnTo>
                  <a:lnTo>
                    <a:pt x="178083" y="26596"/>
                  </a:lnTo>
                  <a:lnTo>
                    <a:pt x="181127" y="32151"/>
                  </a:lnTo>
                  <a:lnTo>
                    <a:pt x="182585" y="37241"/>
                  </a:lnTo>
                  <a:lnTo>
                    <a:pt x="178184" y="36808"/>
                  </a:lnTo>
                  <a:lnTo>
                    <a:pt x="176758" y="38880"/>
                  </a:lnTo>
                  <a:lnTo>
                    <a:pt x="180556" y="43059"/>
                  </a:lnTo>
                  <a:lnTo>
                    <a:pt x="184109" y="49031"/>
                  </a:lnTo>
                  <a:lnTo>
                    <a:pt x="182570" y="49349"/>
                  </a:lnTo>
                  <a:lnTo>
                    <a:pt x="184269" y="51900"/>
                  </a:lnTo>
                  <a:lnTo>
                    <a:pt x="180256" y="49163"/>
                  </a:lnTo>
                  <a:lnTo>
                    <a:pt x="180823" y="52117"/>
                  </a:lnTo>
                  <a:lnTo>
                    <a:pt x="177232" y="54819"/>
                  </a:lnTo>
                  <a:lnTo>
                    <a:pt x="179403" y="57421"/>
                  </a:lnTo>
                  <a:lnTo>
                    <a:pt x="176480" y="57532"/>
                  </a:lnTo>
                  <a:lnTo>
                    <a:pt x="173961" y="56116"/>
                  </a:lnTo>
                  <a:lnTo>
                    <a:pt x="173914" y="59916"/>
                  </a:lnTo>
                  <a:lnTo>
                    <a:pt x="171921" y="62988"/>
                  </a:lnTo>
                  <a:lnTo>
                    <a:pt x="171120" y="66488"/>
                  </a:lnTo>
                  <a:lnTo>
                    <a:pt x="167316" y="68400"/>
                  </a:lnTo>
                  <a:lnTo>
                    <a:pt x="166178" y="70990"/>
                  </a:lnTo>
                  <a:lnTo>
                    <a:pt x="163327" y="72700"/>
                  </a:lnTo>
                  <a:lnTo>
                    <a:pt x="163826" y="70198"/>
                  </a:lnTo>
                  <a:lnTo>
                    <a:pt x="162039" y="68299"/>
                  </a:lnTo>
                  <a:lnTo>
                    <a:pt x="162753" y="64666"/>
                  </a:lnTo>
                  <a:lnTo>
                    <a:pt x="159496" y="62198"/>
                  </a:lnTo>
                  <a:lnTo>
                    <a:pt x="157636" y="64245"/>
                  </a:lnTo>
                  <a:lnTo>
                    <a:pt x="155843" y="68089"/>
                  </a:lnTo>
                  <a:lnTo>
                    <a:pt x="155553" y="71525"/>
                  </a:lnTo>
                  <a:lnTo>
                    <a:pt x="152393" y="72059"/>
                  </a:lnTo>
                  <a:lnTo>
                    <a:pt x="151915" y="74559"/>
                  </a:lnTo>
                  <a:lnTo>
                    <a:pt x="155462" y="77815"/>
                  </a:lnTo>
                  <a:lnTo>
                    <a:pt x="158662" y="78405"/>
                  </a:lnTo>
                  <a:lnTo>
                    <a:pt x="159938" y="80665"/>
                  </a:lnTo>
                  <a:lnTo>
                    <a:pt x="163383" y="81913"/>
                  </a:lnTo>
                  <a:lnTo>
                    <a:pt x="165319" y="77964"/>
                  </a:lnTo>
                  <a:lnTo>
                    <a:pt x="169359" y="79669"/>
                  </a:lnTo>
                  <a:lnTo>
                    <a:pt x="171621" y="79608"/>
                  </a:lnTo>
                  <a:lnTo>
                    <a:pt x="173560" y="82220"/>
                  </a:lnTo>
                  <a:lnTo>
                    <a:pt x="169463" y="84062"/>
                  </a:lnTo>
                  <a:lnTo>
                    <a:pt x="169241" y="86943"/>
                  </a:lnTo>
                  <a:lnTo>
                    <a:pt x="167148" y="89775"/>
                  </a:lnTo>
                  <a:lnTo>
                    <a:pt x="167077" y="93482"/>
                  </a:lnTo>
                  <a:lnTo>
                    <a:pt x="172129" y="95981"/>
                  </a:lnTo>
                  <a:lnTo>
                    <a:pt x="175820" y="100897"/>
                  </a:lnTo>
                  <a:lnTo>
                    <a:pt x="180067" y="105425"/>
                  </a:lnTo>
                  <a:lnTo>
                    <a:pt x="184199" y="109186"/>
                  </a:lnTo>
                  <a:lnTo>
                    <a:pt x="185784" y="113013"/>
                  </a:lnTo>
                  <a:lnTo>
                    <a:pt x="184143" y="114586"/>
                  </a:lnTo>
                  <a:lnTo>
                    <a:pt x="186136" y="117272"/>
                  </a:lnTo>
                  <a:lnTo>
                    <a:pt x="188897" y="118720"/>
                  </a:lnTo>
                  <a:lnTo>
                    <a:pt x="190038" y="122969"/>
                  </a:lnTo>
                  <a:lnTo>
                    <a:pt x="190720" y="127133"/>
                  </a:lnTo>
                  <a:lnTo>
                    <a:pt x="188877" y="127736"/>
                  </a:lnTo>
                  <a:lnTo>
                    <a:pt x="188306" y="133515"/>
                  </a:lnTo>
                  <a:lnTo>
                    <a:pt x="187736" y="140502"/>
                  </a:lnTo>
                  <a:lnTo>
                    <a:pt x="186367" y="146893"/>
                  </a:lnTo>
                  <a:lnTo>
                    <a:pt x="182774" y="151965"/>
                  </a:lnTo>
                  <a:lnTo>
                    <a:pt x="178895" y="156601"/>
                  </a:lnTo>
                  <a:lnTo>
                    <a:pt x="174863" y="157411"/>
                  </a:lnTo>
                  <a:lnTo>
                    <a:pt x="173225" y="159823"/>
                  </a:lnTo>
                  <a:lnTo>
                    <a:pt x="171465" y="158210"/>
                  </a:lnTo>
                  <a:lnTo>
                    <a:pt x="170060" y="160880"/>
                  </a:lnTo>
                  <a:lnTo>
                    <a:pt x="165514" y="163714"/>
                  </a:lnTo>
                  <a:lnTo>
                    <a:pt x="161746" y="164688"/>
                  </a:lnTo>
                  <a:lnTo>
                    <a:pt x="161827" y="170186"/>
                  </a:lnTo>
                  <a:lnTo>
                    <a:pt x="159809" y="170578"/>
                  </a:lnTo>
                  <a:lnTo>
                    <a:pt x="157902" y="166885"/>
                  </a:lnTo>
                  <a:lnTo>
                    <a:pt x="158289" y="164855"/>
                  </a:lnTo>
                  <a:lnTo>
                    <a:pt x="152829" y="163437"/>
                  </a:lnTo>
                  <a:lnTo>
                    <a:pt x="151266" y="164351"/>
                  </a:lnTo>
                  <a:lnTo>
                    <a:pt x="147148" y="163188"/>
                  </a:lnTo>
                  <a:lnTo>
                    <a:pt x="144831" y="161187"/>
                  </a:lnTo>
                  <a:lnTo>
                    <a:pt x="144655" y="158213"/>
                  </a:lnTo>
                  <a:lnTo>
                    <a:pt x="140991" y="157436"/>
                  </a:lnTo>
                  <a:lnTo>
                    <a:pt x="138681" y="155603"/>
                  </a:lnTo>
                  <a:lnTo>
                    <a:pt x="136210" y="158467"/>
                  </a:lnTo>
                  <a:lnTo>
                    <a:pt x="132721" y="159216"/>
                  </a:lnTo>
                  <a:lnTo>
                    <a:pt x="129728" y="159320"/>
                  </a:lnTo>
                  <a:lnTo>
                    <a:pt x="128028" y="160649"/>
                  </a:lnTo>
                  <a:lnTo>
                    <a:pt x="126267" y="161476"/>
                  </a:lnTo>
                  <a:lnTo>
                    <a:pt x="128226" y="167273"/>
                  </a:lnTo>
                  <a:lnTo>
                    <a:pt x="126184" y="167214"/>
                  </a:lnTo>
                  <a:lnTo>
                    <a:pt x="125567" y="166033"/>
                  </a:lnTo>
                  <a:lnTo>
                    <a:pt x="124957" y="163935"/>
                  </a:lnTo>
                  <a:lnTo>
                    <a:pt x="122547" y="165526"/>
                  </a:lnTo>
                  <a:lnTo>
                    <a:pt x="120698" y="164656"/>
                  </a:lnTo>
                  <a:lnTo>
                    <a:pt x="117457" y="162864"/>
                  </a:lnTo>
                  <a:lnTo>
                    <a:pt x="117531" y="158607"/>
                  </a:lnTo>
                  <a:lnTo>
                    <a:pt x="114918" y="157725"/>
                  </a:lnTo>
                  <a:lnTo>
                    <a:pt x="112853" y="153103"/>
                  </a:lnTo>
                  <a:lnTo>
                    <a:pt x="109128" y="154111"/>
                  </a:lnTo>
                  <a:lnTo>
                    <a:pt x="108024" y="148100"/>
                  </a:lnTo>
                  <a:lnTo>
                    <a:pt x="110390" y="143723"/>
                  </a:lnTo>
                  <a:lnTo>
                    <a:pt x="109362" y="139552"/>
                  </a:lnTo>
                  <a:lnTo>
                    <a:pt x="108129" y="135698"/>
                  </a:lnTo>
                  <a:lnTo>
                    <a:pt x="106171" y="134575"/>
                  </a:lnTo>
                  <a:lnTo>
                    <a:pt x="104058" y="131672"/>
                  </a:lnTo>
                  <a:lnTo>
                    <a:pt x="102031" y="132153"/>
                  </a:lnTo>
                  <a:lnTo>
                    <a:pt x="97861" y="131596"/>
                  </a:lnTo>
                  <a:lnTo>
                    <a:pt x="98461" y="129425"/>
                  </a:lnTo>
                  <a:lnTo>
                    <a:pt x="95795" y="126390"/>
                  </a:lnTo>
                  <a:lnTo>
                    <a:pt x="93843" y="128633"/>
                  </a:lnTo>
                  <a:lnTo>
                    <a:pt x="90412" y="127552"/>
                  </a:lnTo>
                  <a:lnTo>
                    <a:pt x="87149" y="130946"/>
                  </a:lnTo>
                  <a:lnTo>
                    <a:pt x="84876" y="134827"/>
                  </a:lnTo>
                  <a:lnTo>
                    <a:pt x="82087" y="135588"/>
                  </a:lnTo>
                  <a:lnTo>
                    <a:pt x="80106" y="134316"/>
                  </a:lnTo>
                  <a:lnTo>
                    <a:pt x="78132" y="134282"/>
                  </a:lnTo>
                  <a:lnTo>
                    <a:pt x="75190" y="133243"/>
                  </a:lnTo>
                  <a:lnTo>
                    <a:pt x="73554" y="134598"/>
                  </a:lnTo>
                  <a:lnTo>
                    <a:pt x="72109" y="138415"/>
                  </a:lnTo>
                  <a:lnTo>
                    <a:pt x="70755" y="134498"/>
                  </a:lnTo>
                  <a:lnTo>
                    <a:pt x="68794" y="135644"/>
                  </a:lnTo>
                  <a:lnTo>
                    <a:pt x="64376" y="135340"/>
                  </a:lnTo>
                  <a:lnTo>
                    <a:pt x="59916" y="134375"/>
                  </a:lnTo>
                  <a:lnTo>
                    <a:pt x="56362" y="132316"/>
                  </a:lnTo>
                  <a:lnTo>
                    <a:pt x="53254" y="131457"/>
                  </a:lnTo>
                  <a:lnTo>
                    <a:pt x="51394" y="129124"/>
                  </a:lnTo>
                  <a:lnTo>
                    <a:pt x="49150" y="128499"/>
                  </a:lnTo>
                  <a:lnTo>
                    <a:pt x="44600" y="125427"/>
                  </a:lnTo>
                  <a:lnTo>
                    <a:pt x="41270" y="124029"/>
                  </a:lnTo>
                  <a:lnTo>
                    <a:pt x="40075" y="125276"/>
                  </a:lnTo>
                  <a:lnTo>
                    <a:pt x="34094" y="122031"/>
                  </a:lnTo>
                  <a:lnTo>
                    <a:pt x="29690" y="119055"/>
                  </a:lnTo>
                  <a:lnTo>
                    <a:pt x="27188" y="113663"/>
                  </a:lnTo>
                  <a:lnTo>
                    <a:pt x="29961" y="114214"/>
                  </a:lnTo>
                  <a:lnTo>
                    <a:pt x="29369" y="111691"/>
                  </a:lnTo>
                  <a:lnTo>
                    <a:pt x="27218" y="109233"/>
                  </a:lnTo>
                  <a:lnTo>
                    <a:pt x="26407" y="105200"/>
                  </a:lnTo>
                  <a:lnTo>
                    <a:pt x="20855" y="99611"/>
                  </a:lnTo>
                  <a:lnTo>
                    <a:pt x="14427" y="97892"/>
                  </a:lnTo>
                  <a:lnTo>
                    <a:pt x="12240" y="94171"/>
                  </a:lnTo>
                  <a:lnTo>
                    <a:pt x="8937" y="92006"/>
                  </a:lnTo>
                  <a:lnTo>
                    <a:pt x="7879" y="90630"/>
                  </a:lnTo>
                  <a:lnTo>
                    <a:pt x="6485" y="87864"/>
                  </a:lnTo>
                  <a:lnTo>
                    <a:pt x="6006" y="85955"/>
                  </a:lnTo>
                  <a:lnTo>
                    <a:pt x="3535" y="84942"/>
                  </a:lnTo>
                  <a:lnTo>
                    <a:pt x="2544" y="85488"/>
                  </a:lnTo>
                  <a:lnTo>
                    <a:pt x="224" y="81007"/>
                  </a:lnTo>
                  <a:lnTo>
                    <a:pt x="849" y="79842"/>
                  </a:lnTo>
                  <a:lnTo>
                    <a:pt x="0" y="78722"/>
                  </a:lnTo>
                  <a:lnTo>
                    <a:pt x="2530" y="76255"/>
                  </a:lnTo>
                  <a:lnTo>
                    <a:pt x="4585" y="75181"/>
                  </a:lnTo>
                  <a:lnTo>
                    <a:pt x="8449" y="75653"/>
                  </a:lnTo>
                  <a:lnTo>
                    <a:pt x="8659" y="72467"/>
                  </a:lnTo>
                  <a:lnTo>
                    <a:pt x="12840" y="71656"/>
                  </a:lnTo>
                  <a:lnTo>
                    <a:pt x="13352" y="69652"/>
                  </a:lnTo>
                  <a:lnTo>
                    <a:pt x="17722" y="66712"/>
                  </a:lnTo>
                  <a:lnTo>
                    <a:pt x="17778" y="65581"/>
                  </a:lnTo>
                  <a:lnTo>
                    <a:pt x="16437" y="62812"/>
                  </a:lnTo>
                  <a:lnTo>
                    <a:pt x="18249" y="61410"/>
                  </a:lnTo>
                  <a:lnTo>
                    <a:pt x="11848" y="53113"/>
                  </a:lnTo>
                  <a:lnTo>
                    <a:pt x="17597" y="50777"/>
                  </a:lnTo>
                  <a:lnTo>
                    <a:pt x="18823" y="49589"/>
                  </a:lnTo>
                  <a:lnTo>
                    <a:pt x="17348" y="40732"/>
                  </a:lnTo>
                  <a:lnTo>
                    <a:pt x="24513" y="41916"/>
                  </a:lnTo>
                  <a:lnTo>
                    <a:pt x="25294" y="39599"/>
                  </a:lnTo>
                  <a:lnTo>
                    <a:pt x="23135" y="34717"/>
                  </a:lnTo>
                  <a:lnTo>
                    <a:pt x="25573" y="34083"/>
                  </a:lnTo>
                  <a:lnTo>
                    <a:pt x="26404" y="30685"/>
                  </a:lnTo>
                  <a:lnTo>
                    <a:pt x="27445" y="30199"/>
                  </a:lnTo>
                  <a:lnTo>
                    <a:pt x="29972" y="33526"/>
                  </a:lnTo>
                  <a:lnTo>
                    <a:pt x="33935" y="35914"/>
                  </a:lnTo>
                  <a:lnTo>
                    <a:pt x="39416" y="37417"/>
                  </a:lnTo>
                  <a:lnTo>
                    <a:pt x="43581" y="41181"/>
                  </a:lnTo>
                  <a:lnTo>
                    <a:pt x="45087" y="46970"/>
                  </a:lnTo>
                  <a:lnTo>
                    <a:pt x="47268" y="49008"/>
                  </a:lnTo>
                  <a:lnTo>
                    <a:pt x="51560" y="49573"/>
                  </a:lnTo>
                  <a:lnTo>
                    <a:pt x="56303" y="49944"/>
                  </a:lnTo>
                  <a:lnTo>
                    <a:pt x="61743" y="52714"/>
                  </a:lnTo>
                  <a:lnTo>
                    <a:pt x="64041" y="53112"/>
                  </a:lnTo>
                  <a:lnTo>
                    <a:pt x="67712" y="57533"/>
                  </a:lnTo>
                  <a:lnTo>
                    <a:pt x="71040" y="60315"/>
                  </a:lnTo>
                  <a:lnTo>
                    <a:pt x="74657" y="59938"/>
                  </a:lnTo>
                  <a:lnTo>
                    <a:pt x="82056" y="60541"/>
                  </a:lnTo>
                  <a:lnTo>
                    <a:pt x="86142" y="59524"/>
                  </a:lnTo>
                  <a:lnTo>
                    <a:pt x="89783" y="60010"/>
                  </a:lnTo>
                  <a:lnTo>
                    <a:pt x="96191" y="62637"/>
                  </a:lnTo>
                  <a:lnTo>
                    <a:pt x="100219" y="62320"/>
                  </a:lnTo>
                  <a:lnTo>
                    <a:pt x="102465" y="63746"/>
                  </a:lnTo>
                  <a:lnTo>
                    <a:pt x="104991" y="60777"/>
                  </a:lnTo>
                  <a:lnTo>
                    <a:pt x="109443" y="58621"/>
                  </a:lnTo>
                  <a:lnTo>
                    <a:pt x="114287" y="58020"/>
                  </a:lnTo>
                  <a:lnTo>
                    <a:pt x="117185" y="55948"/>
                  </a:lnTo>
                  <a:lnTo>
                    <a:pt x="118065" y="53088"/>
                  </a:lnTo>
                  <a:lnTo>
                    <a:pt x="119406" y="51220"/>
                  </a:lnTo>
                  <a:lnTo>
                    <a:pt x="117950" y="49632"/>
                  </a:lnTo>
                  <a:lnTo>
                    <a:pt x="115826" y="47824"/>
                  </a:lnTo>
                  <a:lnTo>
                    <a:pt x="115662" y="44487"/>
                  </a:lnTo>
                  <a:lnTo>
                    <a:pt x="117731" y="44768"/>
                  </a:lnTo>
                  <a:lnTo>
                    <a:pt x="121624" y="45465"/>
                  </a:lnTo>
                  <a:lnTo>
                    <a:pt x="123238" y="42543"/>
                  </a:lnTo>
                  <a:lnTo>
                    <a:pt x="126912" y="40164"/>
                  </a:lnTo>
                  <a:lnTo>
                    <a:pt x="127172" y="36676"/>
                  </a:lnTo>
                  <a:lnTo>
                    <a:pt x="128482" y="35054"/>
                  </a:lnTo>
                  <a:lnTo>
                    <a:pt x="132603" y="33937"/>
                  </a:lnTo>
                  <a:lnTo>
                    <a:pt x="135435" y="34238"/>
                  </a:lnTo>
                  <a:lnTo>
                    <a:pt x="134612" y="32453"/>
                  </a:lnTo>
                  <a:lnTo>
                    <a:pt x="129491" y="29310"/>
                  </a:lnTo>
                  <a:lnTo>
                    <a:pt x="125952" y="28000"/>
                  </a:lnTo>
                  <a:lnTo>
                    <a:pt x="124785" y="30055"/>
                  </a:lnTo>
                  <a:lnTo>
                    <a:pt x="121217" y="29603"/>
                  </a:lnTo>
                  <a:lnTo>
                    <a:pt x="119868" y="30402"/>
                  </a:lnTo>
                  <a:lnTo>
                    <a:pt x="117752" y="28478"/>
                  </a:lnTo>
                  <a:lnTo>
                    <a:pt x="116653" y="23371"/>
                  </a:lnTo>
                  <a:lnTo>
                    <a:pt x="115604" y="19542"/>
                  </a:lnTo>
                  <a:lnTo>
                    <a:pt x="120535" y="20998"/>
                  </a:lnTo>
                  <a:lnTo>
                    <a:pt x="122618" y="17463"/>
                  </a:lnTo>
                  <a:lnTo>
                    <a:pt x="121043" y="15327"/>
                  </a:lnTo>
                  <a:lnTo>
                    <a:pt x="119925" y="9888"/>
                  </a:lnTo>
                  <a:lnTo>
                    <a:pt x="120391" y="8153"/>
                  </a:lnTo>
                  <a:lnTo>
                    <a:pt x="118308" y="5493"/>
                  </a:lnTo>
                  <a:lnTo>
                    <a:pt x="115820" y="4529"/>
                  </a:lnTo>
                  <a:lnTo>
                    <a:pt x="116352" y="1862"/>
                  </a:lnTo>
                  <a:lnTo>
                    <a:pt x="119254" y="580"/>
                  </a:lnTo>
                  <a:lnTo>
                    <a:pt x="122965" y="0"/>
                  </a:lnTo>
                  <a:lnTo>
                    <a:pt x="128432" y="915"/>
                  </a:lnTo>
                  <a:lnTo>
                    <a:pt x="132408" y="2379"/>
                  </a:lnTo>
                  <a:lnTo>
                    <a:pt x="138136" y="7027"/>
                  </a:lnTo>
                  <a:lnTo>
                    <a:pt x="140895" y="8977"/>
                  </a:lnTo>
                  <a:lnTo>
                    <a:pt x="144275" y="11832"/>
                  </a:lnTo>
                  <a:lnTo>
                    <a:pt x="149084" y="1646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8" name="Polygon form 178"/>
            <p:cNvSpPr/>
            <p:nvPr/>
          </p:nvSpPr>
          <p:spPr>
            <a:xfrm>
              <a:off x="1136366" y="2011613"/>
              <a:ext cx="8629" cy="9926"/>
            </a:xfrm>
            <a:custGeom>
              <a:avLst/>
              <a:gdLst/>
              <a:ahLst/>
              <a:cxnLst/>
              <a:rect l="0" t="0" r="0" b="0"/>
              <a:pathLst>
                <a:path w="8629" h="9926">
                  <a:moveTo>
                    <a:pt x="7296" y="7318"/>
                  </a:moveTo>
                  <a:lnTo>
                    <a:pt x="4558" y="9926"/>
                  </a:lnTo>
                  <a:lnTo>
                    <a:pt x="1095" y="8448"/>
                  </a:lnTo>
                  <a:lnTo>
                    <a:pt x="0" y="4024"/>
                  </a:lnTo>
                  <a:lnTo>
                    <a:pt x="1326" y="1616"/>
                  </a:lnTo>
                  <a:lnTo>
                    <a:pt x="5112" y="0"/>
                  </a:lnTo>
                  <a:lnTo>
                    <a:pt x="7313" y="30"/>
                  </a:lnTo>
                  <a:lnTo>
                    <a:pt x="8629" y="1962"/>
                  </a:lnTo>
                  <a:lnTo>
                    <a:pt x="7497" y="4303"/>
                  </a:lnTo>
                  <a:lnTo>
                    <a:pt x="7296" y="731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79" name="Polygon form 179"/>
            <p:cNvSpPr/>
            <p:nvPr/>
          </p:nvSpPr>
          <p:spPr>
            <a:xfrm>
              <a:off x="688269" y="2065452"/>
              <a:ext cx="23632" cy="29634"/>
            </a:xfrm>
            <a:custGeom>
              <a:avLst/>
              <a:gdLst/>
              <a:ahLst/>
              <a:cxnLst/>
              <a:rect l="0" t="0" r="0" b="0"/>
              <a:pathLst>
                <a:path w="23632" h="29634">
                  <a:moveTo>
                    <a:pt x="22455" y="26497"/>
                  </a:moveTo>
                  <a:lnTo>
                    <a:pt x="20674" y="26545"/>
                  </a:lnTo>
                  <a:lnTo>
                    <a:pt x="17945" y="25608"/>
                  </a:lnTo>
                  <a:lnTo>
                    <a:pt x="15437" y="25662"/>
                  </a:lnTo>
                  <a:lnTo>
                    <a:pt x="10799" y="26497"/>
                  </a:lnTo>
                  <a:lnTo>
                    <a:pt x="8077" y="27878"/>
                  </a:lnTo>
                  <a:lnTo>
                    <a:pt x="4195" y="29634"/>
                  </a:lnTo>
                  <a:lnTo>
                    <a:pt x="3439" y="29508"/>
                  </a:lnTo>
                  <a:lnTo>
                    <a:pt x="3755" y="25561"/>
                  </a:lnTo>
                  <a:lnTo>
                    <a:pt x="4131" y="24962"/>
                  </a:lnTo>
                  <a:lnTo>
                    <a:pt x="4020" y="23074"/>
                  </a:lnTo>
                  <a:lnTo>
                    <a:pt x="2373" y="21066"/>
                  </a:lnTo>
                  <a:lnTo>
                    <a:pt x="1133" y="20744"/>
                  </a:lnTo>
                  <a:lnTo>
                    <a:pt x="0" y="19428"/>
                  </a:lnTo>
                  <a:lnTo>
                    <a:pt x="862" y="17300"/>
                  </a:lnTo>
                  <a:lnTo>
                    <a:pt x="486" y="14983"/>
                  </a:lnTo>
                  <a:lnTo>
                    <a:pt x="675" y="13589"/>
                  </a:lnTo>
                  <a:lnTo>
                    <a:pt x="1294" y="13585"/>
                  </a:lnTo>
                  <a:lnTo>
                    <a:pt x="1538" y="11495"/>
                  </a:lnTo>
                  <a:lnTo>
                    <a:pt x="1243" y="10569"/>
                  </a:lnTo>
                  <a:lnTo>
                    <a:pt x="1621" y="9903"/>
                  </a:lnTo>
                  <a:lnTo>
                    <a:pt x="3074" y="9329"/>
                  </a:lnTo>
                  <a:lnTo>
                    <a:pt x="2138" y="5492"/>
                  </a:lnTo>
                  <a:lnTo>
                    <a:pt x="1256" y="3510"/>
                  </a:lnTo>
                  <a:lnTo>
                    <a:pt x="1582" y="1884"/>
                  </a:lnTo>
                  <a:lnTo>
                    <a:pt x="2362" y="1513"/>
                  </a:lnTo>
                  <a:lnTo>
                    <a:pt x="2873" y="1079"/>
                  </a:lnTo>
                  <a:lnTo>
                    <a:pt x="3945" y="1799"/>
                  </a:lnTo>
                  <a:lnTo>
                    <a:pt x="6953" y="1842"/>
                  </a:lnTo>
                  <a:lnTo>
                    <a:pt x="7679" y="445"/>
                  </a:lnTo>
                  <a:lnTo>
                    <a:pt x="8350" y="539"/>
                  </a:lnTo>
                  <a:lnTo>
                    <a:pt x="9478" y="0"/>
                  </a:lnTo>
                  <a:lnTo>
                    <a:pt x="10067" y="2050"/>
                  </a:lnTo>
                  <a:lnTo>
                    <a:pt x="10980" y="1446"/>
                  </a:lnTo>
                  <a:lnTo>
                    <a:pt x="12591" y="737"/>
                  </a:lnTo>
                  <a:lnTo>
                    <a:pt x="14336" y="1783"/>
                  </a:lnTo>
                  <a:lnTo>
                    <a:pt x="15009" y="3368"/>
                  </a:lnTo>
                  <a:lnTo>
                    <a:pt x="16757" y="4381"/>
                  </a:lnTo>
                  <a:lnTo>
                    <a:pt x="18125" y="3177"/>
                  </a:lnTo>
                  <a:lnTo>
                    <a:pt x="19951" y="2996"/>
                  </a:lnTo>
                  <a:lnTo>
                    <a:pt x="22614" y="4233"/>
                  </a:lnTo>
                  <a:lnTo>
                    <a:pt x="23632" y="11049"/>
                  </a:lnTo>
                  <a:lnTo>
                    <a:pt x="21977" y="15071"/>
                  </a:lnTo>
                  <a:lnTo>
                    <a:pt x="20946" y="20480"/>
                  </a:lnTo>
                  <a:lnTo>
                    <a:pt x="22635" y="24607"/>
                  </a:lnTo>
                  <a:lnTo>
                    <a:pt x="22455" y="26497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0" name="Polygon form 180"/>
            <p:cNvSpPr/>
            <p:nvPr/>
          </p:nvSpPr>
          <p:spPr>
            <a:xfrm>
              <a:off x="755133" y="2054197"/>
              <a:ext cx="29513" cy="53387"/>
            </a:xfrm>
            <a:custGeom>
              <a:avLst/>
              <a:gdLst/>
              <a:ahLst/>
              <a:cxnLst/>
              <a:rect l="0" t="0" r="0" b="0"/>
              <a:pathLst>
                <a:path w="29513" h="53387">
                  <a:moveTo>
                    <a:pt x="18005" y="50805"/>
                  </a:moveTo>
                  <a:lnTo>
                    <a:pt x="17516" y="50544"/>
                  </a:lnTo>
                  <a:lnTo>
                    <a:pt x="15198" y="51163"/>
                  </a:lnTo>
                  <a:lnTo>
                    <a:pt x="12815" y="50521"/>
                  </a:lnTo>
                  <a:lnTo>
                    <a:pt x="10954" y="50837"/>
                  </a:lnTo>
                  <a:lnTo>
                    <a:pt x="4578" y="50730"/>
                  </a:lnTo>
                  <a:lnTo>
                    <a:pt x="5140" y="46946"/>
                  </a:lnTo>
                  <a:lnTo>
                    <a:pt x="3598" y="43778"/>
                  </a:lnTo>
                  <a:lnTo>
                    <a:pt x="1809" y="42966"/>
                  </a:lnTo>
                  <a:lnTo>
                    <a:pt x="1005" y="40819"/>
                  </a:lnTo>
                  <a:lnTo>
                    <a:pt x="0" y="40133"/>
                  </a:lnTo>
                  <a:lnTo>
                    <a:pt x="40" y="38808"/>
                  </a:lnTo>
                  <a:lnTo>
                    <a:pt x="1031" y="35416"/>
                  </a:lnTo>
                  <a:lnTo>
                    <a:pt x="2866" y="30791"/>
                  </a:lnTo>
                  <a:lnTo>
                    <a:pt x="3998" y="30747"/>
                  </a:lnTo>
                  <a:lnTo>
                    <a:pt x="6306" y="27939"/>
                  </a:lnTo>
                  <a:lnTo>
                    <a:pt x="7787" y="27858"/>
                  </a:lnTo>
                  <a:lnTo>
                    <a:pt x="9996" y="29825"/>
                  </a:lnTo>
                  <a:lnTo>
                    <a:pt x="12668" y="28207"/>
                  </a:lnTo>
                  <a:lnTo>
                    <a:pt x="13016" y="26214"/>
                  </a:lnTo>
                  <a:lnTo>
                    <a:pt x="13876" y="24282"/>
                  </a:lnTo>
                  <a:lnTo>
                    <a:pt x="14457" y="21855"/>
                  </a:lnTo>
                  <a:lnTo>
                    <a:pt x="16522" y="19876"/>
                  </a:lnTo>
                  <a:lnTo>
                    <a:pt x="17269" y="16518"/>
                  </a:lnTo>
                  <a:lnTo>
                    <a:pt x="18082" y="15448"/>
                  </a:lnTo>
                  <a:lnTo>
                    <a:pt x="18598" y="12955"/>
                  </a:lnTo>
                  <a:lnTo>
                    <a:pt x="19583" y="9892"/>
                  </a:lnTo>
                  <a:lnTo>
                    <a:pt x="22800" y="6173"/>
                  </a:lnTo>
                  <a:lnTo>
                    <a:pt x="22977" y="4579"/>
                  </a:lnTo>
                  <a:lnTo>
                    <a:pt x="23385" y="3711"/>
                  </a:lnTo>
                  <a:lnTo>
                    <a:pt x="21814" y="1805"/>
                  </a:lnTo>
                  <a:lnTo>
                    <a:pt x="21911" y="278"/>
                  </a:lnTo>
                  <a:lnTo>
                    <a:pt x="23001" y="0"/>
                  </a:lnTo>
                  <a:lnTo>
                    <a:pt x="24602" y="3067"/>
                  </a:lnTo>
                  <a:lnTo>
                    <a:pt x="24919" y="6248"/>
                  </a:lnTo>
                  <a:lnTo>
                    <a:pt x="24831" y="9435"/>
                  </a:lnTo>
                  <a:lnTo>
                    <a:pt x="27020" y="13790"/>
                  </a:lnTo>
                  <a:lnTo>
                    <a:pt x="24844" y="13748"/>
                  </a:lnTo>
                  <a:lnTo>
                    <a:pt x="23750" y="14092"/>
                  </a:lnTo>
                  <a:lnTo>
                    <a:pt x="21968" y="13614"/>
                  </a:lnTo>
                  <a:lnTo>
                    <a:pt x="21153" y="15879"/>
                  </a:lnTo>
                  <a:lnTo>
                    <a:pt x="23492" y="18673"/>
                  </a:lnTo>
                  <a:lnTo>
                    <a:pt x="25202" y="19484"/>
                  </a:lnTo>
                  <a:lnTo>
                    <a:pt x="25777" y="21469"/>
                  </a:lnTo>
                  <a:lnTo>
                    <a:pt x="27049" y="24773"/>
                  </a:lnTo>
                  <a:lnTo>
                    <a:pt x="26453" y="26073"/>
                  </a:lnTo>
                  <a:lnTo>
                    <a:pt x="24539" y="30938"/>
                  </a:lnTo>
                  <a:lnTo>
                    <a:pt x="23609" y="31810"/>
                  </a:lnTo>
                  <a:lnTo>
                    <a:pt x="23339" y="35528"/>
                  </a:lnTo>
                  <a:lnTo>
                    <a:pt x="23744" y="37548"/>
                  </a:lnTo>
                  <a:lnTo>
                    <a:pt x="23439" y="38977"/>
                  </a:lnTo>
                  <a:lnTo>
                    <a:pt x="25306" y="41480"/>
                  </a:lnTo>
                  <a:lnTo>
                    <a:pt x="25651" y="43202"/>
                  </a:lnTo>
                  <a:lnTo>
                    <a:pt x="27110" y="45676"/>
                  </a:lnTo>
                  <a:lnTo>
                    <a:pt x="28909" y="47218"/>
                  </a:lnTo>
                  <a:lnTo>
                    <a:pt x="29094" y="49407"/>
                  </a:lnTo>
                  <a:lnTo>
                    <a:pt x="29513" y="50797"/>
                  </a:lnTo>
                  <a:lnTo>
                    <a:pt x="29239" y="53387"/>
                  </a:lnTo>
                  <a:lnTo>
                    <a:pt x="26122" y="52255"/>
                  </a:lnTo>
                  <a:lnTo>
                    <a:pt x="22950" y="50991"/>
                  </a:lnTo>
                  <a:lnTo>
                    <a:pt x="18005" y="5080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1" name="Polygon form 181"/>
            <p:cNvSpPr/>
            <p:nvPr/>
          </p:nvSpPr>
          <p:spPr>
            <a:xfrm>
              <a:off x="769552" y="2090591"/>
              <a:ext cx="74503" cy="89135"/>
            </a:xfrm>
            <a:custGeom>
              <a:avLst/>
              <a:gdLst/>
              <a:ahLst/>
              <a:cxnLst/>
              <a:rect l="0" t="0" r="0" b="0"/>
              <a:pathLst>
                <a:path w="74503" h="89135">
                  <a:moveTo>
                    <a:pt x="73113" y="8371"/>
                  </a:moveTo>
                  <a:lnTo>
                    <a:pt x="72927" y="14006"/>
                  </a:lnTo>
                  <a:lnTo>
                    <a:pt x="74503" y="14657"/>
                  </a:lnTo>
                  <a:lnTo>
                    <a:pt x="73254" y="16369"/>
                  </a:lnTo>
                  <a:lnTo>
                    <a:pt x="71755" y="17650"/>
                  </a:lnTo>
                  <a:lnTo>
                    <a:pt x="70267" y="20164"/>
                  </a:lnTo>
                  <a:lnTo>
                    <a:pt x="69448" y="22404"/>
                  </a:lnTo>
                  <a:lnTo>
                    <a:pt x="69230" y="26270"/>
                  </a:lnTo>
                  <a:lnTo>
                    <a:pt x="68320" y="28111"/>
                  </a:lnTo>
                  <a:lnTo>
                    <a:pt x="68276" y="31742"/>
                  </a:lnTo>
                  <a:lnTo>
                    <a:pt x="67143" y="33084"/>
                  </a:lnTo>
                  <a:lnTo>
                    <a:pt x="66982" y="35950"/>
                  </a:lnTo>
                  <a:lnTo>
                    <a:pt x="66441" y="36320"/>
                  </a:lnTo>
                  <a:lnTo>
                    <a:pt x="66058" y="38954"/>
                  </a:lnTo>
                  <a:lnTo>
                    <a:pt x="67023" y="41145"/>
                  </a:lnTo>
                  <a:lnTo>
                    <a:pt x="67205" y="46954"/>
                  </a:lnTo>
                  <a:lnTo>
                    <a:pt x="67843" y="51387"/>
                  </a:lnTo>
                  <a:lnTo>
                    <a:pt x="67409" y="53890"/>
                  </a:lnTo>
                  <a:lnTo>
                    <a:pt x="68139" y="56686"/>
                  </a:lnTo>
                  <a:lnTo>
                    <a:pt x="70350" y="59391"/>
                  </a:lnTo>
                  <a:lnTo>
                    <a:pt x="72312" y="65469"/>
                  </a:lnTo>
                  <a:lnTo>
                    <a:pt x="70788" y="64973"/>
                  </a:lnTo>
                  <a:lnTo>
                    <a:pt x="65526" y="65765"/>
                  </a:lnTo>
                  <a:lnTo>
                    <a:pt x="64466" y="66337"/>
                  </a:lnTo>
                  <a:lnTo>
                    <a:pt x="63275" y="69406"/>
                  </a:lnTo>
                  <a:lnTo>
                    <a:pt x="64089" y="71533"/>
                  </a:lnTo>
                  <a:lnTo>
                    <a:pt x="63227" y="77229"/>
                  </a:lnTo>
                  <a:lnTo>
                    <a:pt x="62587" y="82059"/>
                  </a:lnTo>
                  <a:lnTo>
                    <a:pt x="63607" y="82921"/>
                  </a:lnTo>
                  <a:lnTo>
                    <a:pt x="66254" y="84810"/>
                  </a:lnTo>
                  <a:lnTo>
                    <a:pt x="67352" y="83940"/>
                  </a:lnTo>
                  <a:lnTo>
                    <a:pt x="67475" y="89135"/>
                  </a:lnTo>
                  <a:lnTo>
                    <a:pt x="64510" y="89077"/>
                  </a:lnTo>
                  <a:lnTo>
                    <a:pt x="63019" y="86418"/>
                  </a:lnTo>
                  <a:lnTo>
                    <a:pt x="61664" y="84359"/>
                  </a:lnTo>
                  <a:lnTo>
                    <a:pt x="58712" y="83671"/>
                  </a:lnTo>
                  <a:lnTo>
                    <a:pt x="57924" y="81145"/>
                  </a:lnTo>
                  <a:lnTo>
                    <a:pt x="55500" y="82652"/>
                  </a:lnTo>
                  <a:lnTo>
                    <a:pt x="52410" y="81966"/>
                  </a:lnTo>
                  <a:lnTo>
                    <a:pt x="51178" y="79777"/>
                  </a:lnTo>
                  <a:lnTo>
                    <a:pt x="48722" y="79322"/>
                  </a:lnTo>
                  <a:lnTo>
                    <a:pt x="46896" y="79430"/>
                  </a:lnTo>
                  <a:lnTo>
                    <a:pt x="46714" y="77935"/>
                  </a:lnTo>
                  <a:lnTo>
                    <a:pt x="45376" y="77809"/>
                  </a:lnTo>
                  <a:lnTo>
                    <a:pt x="43612" y="77518"/>
                  </a:lnTo>
                  <a:lnTo>
                    <a:pt x="41184" y="78228"/>
                  </a:lnTo>
                  <a:lnTo>
                    <a:pt x="39496" y="78104"/>
                  </a:lnTo>
                  <a:lnTo>
                    <a:pt x="38522" y="78541"/>
                  </a:lnTo>
                  <a:lnTo>
                    <a:pt x="38867" y="72824"/>
                  </a:lnTo>
                  <a:lnTo>
                    <a:pt x="37606" y="71037"/>
                  </a:lnTo>
                  <a:lnTo>
                    <a:pt x="37380" y="68081"/>
                  </a:lnTo>
                  <a:lnTo>
                    <a:pt x="38011" y="65187"/>
                  </a:lnTo>
                  <a:lnTo>
                    <a:pt x="37253" y="63331"/>
                  </a:lnTo>
                  <a:lnTo>
                    <a:pt x="37233" y="60308"/>
                  </a:lnTo>
                  <a:lnTo>
                    <a:pt x="32492" y="60339"/>
                  </a:lnTo>
                  <a:lnTo>
                    <a:pt x="32858" y="58609"/>
                  </a:lnTo>
                  <a:lnTo>
                    <a:pt x="30864" y="58623"/>
                  </a:lnTo>
                  <a:lnTo>
                    <a:pt x="30641" y="59455"/>
                  </a:lnTo>
                  <a:lnTo>
                    <a:pt x="28216" y="59637"/>
                  </a:lnTo>
                  <a:lnTo>
                    <a:pt x="27195" y="62433"/>
                  </a:lnTo>
                  <a:lnTo>
                    <a:pt x="26591" y="63632"/>
                  </a:lnTo>
                  <a:lnTo>
                    <a:pt x="24444" y="62949"/>
                  </a:lnTo>
                  <a:lnTo>
                    <a:pt x="23146" y="63621"/>
                  </a:lnTo>
                  <a:lnTo>
                    <a:pt x="20559" y="64003"/>
                  </a:lnTo>
                  <a:lnTo>
                    <a:pt x="19098" y="61491"/>
                  </a:lnTo>
                  <a:lnTo>
                    <a:pt x="18220" y="59938"/>
                  </a:lnTo>
                  <a:lnTo>
                    <a:pt x="17132" y="57058"/>
                  </a:lnTo>
                  <a:lnTo>
                    <a:pt x="16205" y="53481"/>
                  </a:lnTo>
                  <a:lnTo>
                    <a:pt x="4664" y="53402"/>
                  </a:lnTo>
                  <a:lnTo>
                    <a:pt x="3288" y="53977"/>
                  </a:lnTo>
                  <a:lnTo>
                    <a:pt x="2156" y="53886"/>
                  </a:lnTo>
                  <a:lnTo>
                    <a:pt x="537" y="54528"/>
                  </a:lnTo>
                  <a:lnTo>
                    <a:pt x="0" y="53041"/>
                  </a:lnTo>
                  <a:lnTo>
                    <a:pt x="999" y="52535"/>
                  </a:lnTo>
                  <a:lnTo>
                    <a:pt x="1136" y="50445"/>
                  </a:lnTo>
                  <a:lnTo>
                    <a:pt x="1784" y="49213"/>
                  </a:lnTo>
                  <a:lnTo>
                    <a:pt x="3214" y="48207"/>
                  </a:lnTo>
                  <a:lnTo>
                    <a:pt x="4240" y="48696"/>
                  </a:lnTo>
                  <a:lnTo>
                    <a:pt x="5590" y="46862"/>
                  </a:lnTo>
                  <a:lnTo>
                    <a:pt x="7722" y="46911"/>
                  </a:lnTo>
                  <a:lnTo>
                    <a:pt x="7964" y="48269"/>
                  </a:lnTo>
                  <a:lnTo>
                    <a:pt x="9420" y="49120"/>
                  </a:lnTo>
                  <a:lnTo>
                    <a:pt x="11744" y="46117"/>
                  </a:lnTo>
                  <a:lnTo>
                    <a:pt x="14040" y="43776"/>
                  </a:lnTo>
                  <a:lnTo>
                    <a:pt x="15039" y="42242"/>
                  </a:lnTo>
                  <a:lnTo>
                    <a:pt x="14928" y="38295"/>
                  </a:lnTo>
                  <a:lnTo>
                    <a:pt x="16647" y="33635"/>
                  </a:lnTo>
                  <a:lnTo>
                    <a:pt x="18449" y="31164"/>
                  </a:lnTo>
                  <a:lnTo>
                    <a:pt x="21033" y="28851"/>
                  </a:lnTo>
                  <a:lnTo>
                    <a:pt x="21485" y="27320"/>
                  </a:lnTo>
                  <a:lnTo>
                    <a:pt x="21584" y="25560"/>
                  </a:lnTo>
                  <a:lnTo>
                    <a:pt x="22222" y="23895"/>
                  </a:lnTo>
                  <a:lnTo>
                    <a:pt x="22014" y="21175"/>
                  </a:lnTo>
                  <a:lnTo>
                    <a:pt x="22493" y="16921"/>
                  </a:lnTo>
                  <a:lnTo>
                    <a:pt x="23247" y="13926"/>
                  </a:lnTo>
                  <a:lnTo>
                    <a:pt x="24408" y="11359"/>
                  </a:lnTo>
                  <a:lnTo>
                    <a:pt x="24623" y="8460"/>
                  </a:lnTo>
                  <a:lnTo>
                    <a:pt x="24951" y="5111"/>
                  </a:lnTo>
                  <a:lnTo>
                    <a:pt x="26454" y="2672"/>
                  </a:lnTo>
                  <a:lnTo>
                    <a:pt x="28535" y="1123"/>
                  </a:lnTo>
                  <a:lnTo>
                    <a:pt x="31772" y="2750"/>
                  </a:lnTo>
                  <a:lnTo>
                    <a:pt x="34282" y="4518"/>
                  </a:lnTo>
                  <a:lnTo>
                    <a:pt x="37150" y="4987"/>
                  </a:lnTo>
                  <a:lnTo>
                    <a:pt x="40080" y="5921"/>
                  </a:lnTo>
                  <a:lnTo>
                    <a:pt x="41222" y="3017"/>
                  </a:lnTo>
                  <a:lnTo>
                    <a:pt x="41755" y="2646"/>
                  </a:lnTo>
                  <a:lnTo>
                    <a:pt x="43544" y="3125"/>
                  </a:lnTo>
                  <a:lnTo>
                    <a:pt x="47873" y="718"/>
                  </a:lnTo>
                  <a:lnTo>
                    <a:pt x="49430" y="1732"/>
                  </a:lnTo>
                  <a:lnTo>
                    <a:pt x="50695" y="1586"/>
                  </a:lnTo>
                  <a:lnTo>
                    <a:pt x="51267" y="415"/>
                  </a:lnTo>
                  <a:lnTo>
                    <a:pt x="52716" y="0"/>
                  </a:lnTo>
                  <a:lnTo>
                    <a:pt x="55666" y="500"/>
                  </a:lnTo>
                  <a:lnTo>
                    <a:pt x="58177" y="605"/>
                  </a:lnTo>
                  <a:lnTo>
                    <a:pt x="59462" y="92"/>
                  </a:lnTo>
                  <a:lnTo>
                    <a:pt x="61887" y="4060"/>
                  </a:lnTo>
                  <a:lnTo>
                    <a:pt x="63652" y="4641"/>
                  </a:lnTo>
                  <a:lnTo>
                    <a:pt x="64689" y="3830"/>
                  </a:lnTo>
                  <a:lnTo>
                    <a:pt x="66504" y="4143"/>
                  </a:lnTo>
                  <a:lnTo>
                    <a:pt x="68670" y="3120"/>
                  </a:lnTo>
                  <a:lnTo>
                    <a:pt x="69627" y="5175"/>
                  </a:lnTo>
                  <a:lnTo>
                    <a:pt x="73113" y="8371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2" name="Polygon form 182"/>
            <p:cNvSpPr/>
            <p:nvPr/>
          </p:nvSpPr>
          <p:spPr>
            <a:xfrm>
              <a:off x="765342" y="2097982"/>
              <a:ext cx="28833" cy="42044"/>
            </a:xfrm>
            <a:custGeom>
              <a:avLst/>
              <a:gdLst/>
              <a:ahLst/>
              <a:cxnLst/>
              <a:rect l="0" t="0" r="0" b="0"/>
              <a:pathLst>
                <a:path w="28833" h="42044">
                  <a:moveTo>
                    <a:pt x="7424" y="40816"/>
                  </a:moveTo>
                  <a:lnTo>
                    <a:pt x="5967" y="39170"/>
                  </a:lnTo>
                  <a:lnTo>
                    <a:pt x="4780" y="39975"/>
                  </a:lnTo>
                  <a:lnTo>
                    <a:pt x="3188" y="42044"/>
                  </a:lnTo>
                  <a:lnTo>
                    <a:pt x="0" y="36964"/>
                  </a:lnTo>
                  <a:lnTo>
                    <a:pt x="2993" y="34320"/>
                  </a:lnTo>
                  <a:lnTo>
                    <a:pt x="1528" y="31149"/>
                  </a:lnTo>
                  <a:lnTo>
                    <a:pt x="2875" y="29944"/>
                  </a:lnTo>
                  <a:lnTo>
                    <a:pt x="5520" y="29358"/>
                  </a:lnTo>
                  <a:lnTo>
                    <a:pt x="5838" y="27233"/>
                  </a:lnTo>
                  <a:lnTo>
                    <a:pt x="7925" y="29537"/>
                  </a:lnTo>
                  <a:lnTo>
                    <a:pt x="11383" y="29740"/>
                  </a:lnTo>
                  <a:lnTo>
                    <a:pt x="12593" y="27475"/>
                  </a:lnTo>
                  <a:lnTo>
                    <a:pt x="13095" y="24286"/>
                  </a:lnTo>
                  <a:lnTo>
                    <a:pt x="12673" y="20541"/>
                  </a:lnTo>
                  <a:lnTo>
                    <a:pt x="10820" y="17705"/>
                  </a:lnTo>
                  <a:lnTo>
                    <a:pt x="12512" y="12150"/>
                  </a:lnTo>
                  <a:lnTo>
                    <a:pt x="11532" y="11197"/>
                  </a:lnTo>
                  <a:lnTo>
                    <a:pt x="8617" y="11589"/>
                  </a:lnTo>
                  <a:lnTo>
                    <a:pt x="7516" y="9112"/>
                  </a:lnTo>
                  <a:lnTo>
                    <a:pt x="7795" y="7020"/>
                  </a:lnTo>
                  <a:lnTo>
                    <a:pt x="12741" y="7206"/>
                  </a:lnTo>
                  <a:lnTo>
                    <a:pt x="15913" y="8470"/>
                  </a:lnTo>
                  <a:lnTo>
                    <a:pt x="19030" y="9602"/>
                  </a:lnTo>
                  <a:lnTo>
                    <a:pt x="19304" y="7011"/>
                  </a:lnTo>
                  <a:lnTo>
                    <a:pt x="21337" y="2545"/>
                  </a:lnTo>
                  <a:lnTo>
                    <a:pt x="23656" y="0"/>
                  </a:lnTo>
                  <a:lnTo>
                    <a:pt x="26312" y="804"/>
                  </a:lnTo>
                  <a:lnTo>
                    <a:pt x="28833" y="1069"/>
                  </a:lnTo>
                  <a:lnTo>
                    <a:pt x="28618" y="3968"/>
                  </a:lnTo>
                  <a:lnTo>
                    <a:pt x="27457" y="6536"/>
                  </a:lnTo>
                  <a:lnTo>
                    <a:pt x="26703" y="9531"/>
                  </a:lnTo>
                  <a:lnTo>
                    <a:pt x="26224" y="13784"/>
                  </a:lnTo>
                  <a:lnTo>
                    <a:pt x="26432" y="16504"/>
                  </a:lnTo>
                  <a:lnTo>
                    <a:pt x="25794" y="18170"/>
                  </a:lnTo>
                  <a:lnTo>
                    <a:pt x="25695" y="19930"/>
                  </a:lnTo>
                  <a:lnTo>
                    <a:pt x="25243" y="21461"/>
                  </a:lnTo>
                  <a:lnTo>
                    <a:pt x="22659" y="23773"/>
                  </a:lnTo>
                  <a:lnTo>
                    <a:pt x="20857" y="26244"/>
                  </a:lnTo>
                  <a:lnTo>
                    <a:pt x="19138" y="30904"/>
                  </a:lnTo>
                  <a:lnTo>
                    <a:pt x="19249" y="34851"/>
                  </a:lnTo>
                  <a:lnTo>
                    <a:pt x="18250" y="36386"/>
                  </a:lnTo>
                  <a:lnTo>
                    <a:pt x="15954" y="38726"/>
                  </a:lnTo>
                  <a:lnTo>
                    <a:pt x="13630" y="41730"/>
                  </a:lnTo>
                  <a:lnTo>
                    <a:pt x="12174" y="40879"/>
                  </a:lnTo>
                  <a:lnTo>
                    <a:pt x="11932" y="39521"/>
                  </a:lnTo>
                  <a:lnTo>
                    <a:pt x="9800" y="39471"/>
                  </a:lnTo>
                  <a:lnTo>
                    <a:pt x="8450" y="41306"/>
                  </a:lnTo>
                  <a:lnTo>
                    <a:pt x="7424" y="4081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3" name="Polygon form 183"/>
            <p:cNvSpPr/>
            <p:nvPr/>
          </p:nvSpPr>
          <p:spPr>
            <a:xfrm>
              <a:off x="412347" y="2054288"/>
              <a:ext cx="47452" cy="82838"/>
            </a:xfrm>
            <a:custGeom>
              <a:avLst/>
              <a:gdLst/>
              <a:ahLst/>
              <a:cxnLst/>
              <a:rect l="0" t="0" r="0" b="0"/>
              <a:pathLst>
                <a:path w="47452" h="82838">
                  <a:moveTo>
                    <a:pt x="14122" y="62340"/>
                  </a:moveTo>
                  <a:lnTo>
                    <a:pt x="12443" y="61163"/>
                  </a:lnTo>
                  <a:lnTo>
                    <a:pt x="10522" y="59514"/>
                  </a:lnTo>
                  <a:lnTo>
                    <a:pt x="9407" y="60306"/>
                  </a:lnTo>
                  <a:lnTo>
                    <a:pt x="6082" y="59613"/>
                  </a:lnTo>
                  <a:lnTo>
                    <a:pt x="5138" y="57469"/>
                  </a:lnTo>
                  <a:lnTo>
                    <a:pt x="4407" y="57548"/>
                  </a:lnTo>
                  <a:lnTo>
                    <a:pt x="512" y="54694"/>
                  </a:lnTo>
                  <a:lnTo>
                    <a:pt x="0" y="53144"/>
                  </a:lnTo>
                  <a:lnTo>
                    <a:pt x="1467" y="52773"/>
                  </a:lnTo>
                  <a:lnTo>
                    <a:pt x="1335" y="50273"/>
                  </a:lnTo>
                  <a:lnTo>
                    <a:pt x="2290" y="48470"/>
                  </a:lnTo>
                  <a:lnTo>
                    <a:pt x="4241" y="48143"/>
                  </a:lnTo>
                  <a:lnTo>
                    <a:pt x="5966" y="45018"/>
                  </a:lnTo>
                  <a:lnTo>
                    <a:pt x="7540" y="42412"/>
                  </a:lnTo>
                  <a:lnTo>
                    <a:pt x="6135" y="41219"/>
                  </a:lnTo>
                  <a:lnTo>
                    <a:pt x="6976" y="38332"/>
                  </a:lnTo>
                  <a:lnTo>
                    <a:pt x="6281" y="33769"/>
                  </a:lnTo>
                  <a:lnTo>
                    <a:pt x="7180" y="32468"/>
                  </a:lnTo>
                  <a:lnTo>
                    <a:pt x="6776" y="28251"/>
                  </a:lnTo>
                  <a:lnTo>
                    <a:pt x="5344" y="25583"/>
                  </a:lnTo>
                  <a:lnTo>
                    <a:pt x="5991" y="23167"/>
                  </a:lnTo>
                  <a:lnTo>
                    <a:pt x="7226" y="23537"/>
                  </a:lnTo>
                  <a:lnTo>
                    <a:pt x="8055" y="22065"/>
                  </a:lnTo>
                  <a:lnTo>
                    <a:pt x="7344" y="19123"/>
                  </a:lnTo>
                  <a:lnTo>
                    <a:pt x="7868" y="18400"/>
                  </a:lnTo>
                  <a:lnTo>
                    <a:pt x="9871" y="18581"/>
                  </a:lnTo>
                  <a:lnTo>
                    <a:pt x="13042" y="15144"/>
                  </a:lnTo>
                  <a:lnTo>
                    <a:pt x="14685" y="14635"/>
                  </a:lnTo>
                  <a:lnTo>
                    <a:pt x="14848" y="12992"/>
                  </a:lnTo>
                  <a:lnTo>
                    <a:pt x="15902" y="8804"/>
                  </a:lnTo>
                  <a:lnTo>
                    <a:pt x="18327" y="6531"/>
                  </a:lnTo>
                  <a:lnTo>
                    <a:pt x="20782" y="6471"/>
                  </a:lnTo>
                  <a:lnTo>
                    <a:pt x="21181" y="5442"/>
                  </a:lnTo>
                  <a:lnTo>
                    <a:pt x="24183" y="5899"/>
                  </a:lnTo>
                  <a:lnTo>
                    <a:pt x="27457" y="3441"/>
                  </a:lnTo>
                  <a:lnTo>
                    <a:pt x="29067" y="2356"/>
                  </a:lnTo>
                  <a:lnTo>
                    <a:pt x="31162" y="0"/>
                  </a:lnTo>
                  <a:lnTo>
                    <a:pt x="32507" y="324"/>
                  </a:lnTo>
                  <a:lnTo>
                    <a:pt x="33406" y="1640"/>
                  </a:lnTo>
                  <a:lnTo>
                    <a:pt x="32506" y="3294"/>
                  </a:lnTo>
                  <a:lnTo>
                    <a:pt x="29941" y="4088"/>
                  </a:lnTo>
                  <a:lnTo>
                    <a:pt x="28745" y="6549"/>
                  </a:lnTo>
                  <a:lnTo>
                    <a:pt x="27123" y="7948"/>
                  </a:lnTo>
                  <a:lnTo>
                    <a:pt x="25845" y="9774"/>
                  </a:lnTo>
                  <a:lnTo>
                    <a:pt x="25098" y="13304"/>
                  </a:lnTo>
                  <a:lnTo>
                    <a:pt x="23810" y="16190"/>
                  </a:lnTo>
                  <a:lnTo>
                    <a:pt x="25798" y="16545"/>
                  </a:lnTo>
                  <a:lnTo>
                    <a:pt x="26145" y="18828"/>
                  </a:lnTo>
                  <a:lnTo>
                    <a:pt x="26935" y="19927"/>
                  </a:lnTo>
                  <a:lnTo>
                    <a:pt x="27120" y="21925"/>
                  </a:lnTo>
                  <a:lnTo>
                    <a:pt x="26549" y="23754"/>
                  </a:lnTo>
                  <a:lnTo>
                    <a:pt x="26627" y="24790"/>
                  </a:lnTo>
                  <a:lnTo>
                    <a:pt x="27565" y="25211"/>
                  </a:lnTo>
                  <a:lnTo>
                    <a:pt x="28403" y="26947"/>
                  </a:lnTo>
                  <a:lnTo>
                    <a:pt x="33450" y="26514"/>
                  </a:lnTo>
                  <a:lnTo>
                    <a:pt x="35686" y="27163"/>
                  </a:lnTo>
                  <a:lnTo>
                    <a:pt x="38236" y="31438"/>
                  </a:lnTo>
                  <a:lnTo>
                    <a:pt x="39839" y="30921"/>
                  </a:lnTo>
                  <a:lnTo>
                    <a:pt x="42643" y="31205"/>
                  </a:lnTo>
                  <a:lnTo>
                    <a:pt x="44895" y="30658"/>
                  </a:lnTo>
                  <a:lnTo>
                    <a:pt x="46241" y="31516"/>
                  </a:lnTo>
                  <a:lnTo>
                    <a:pt x="45429" y="34168"/>
                  </a:lnTo>
                  <a:lnTo>
                    <a:pt x="44493" y="35819"/>
                  </a:lnTo>
                  <a:lnTo>
                    <a:pt x="44066" y="39356"/>
                  </a:lnTo>
                  <a:lnTo>
                    <a:pt x="44758" y="42639"/>
                  </a:lnTo>
                  <a:lnTo>
                    <a:pt x="45833" y="44109"/>
                  </a:lnTo>
                  <a:lnTo>
                    <a:pt x="45942" y="45214"/>
                  </a:lnTo>
                  <a:lnTo>
                    <a:pt x="43904" y="47663"/>
                  </a:lnTo>
                  <a:lnTo>
                    <a:pt x="45305" y="48755"/>
                  </a:lnTo>
                  <a:lnTo>
                    <a:pt x="46317" y="50483"/>
                  </a:lnTo>
                  <a:lnTo>
                    <a:pt x="47452" y="55404"/>
                  </a:lnTo>
                  <a:lnTo>
                    <a:pt x="46708" y="56011"/>
                  </a:lnTo>
                  <a:lnTo>
                    <a:pt x="45973" y="53100"/>
                  </a:lnTo>
                  <a:lnTo>
                    <a:pt x="44904" y="51533"/>
                  </a:lnTo>
                  <a:lnTo>
                    <a:pt x="43586" y="53231"/>
                  </a:lnTo>
                  <a:lnTo>
                    <a:pt x="35952" y="53105"/>
                  </a:lnTo>
                  <a:lnTo>
                    <a:pt x="35969" y="56200"/>
                  </a:lnTo>
                  <a:lnTo>
                    <a:pt x="38262" y="56713"/>
                  </a:lnTo>
                  <a:lnTo>
                    <a:pt x="38119" y="58606"/>
                  </a:lnTo>
                  <a:lnTo>
                    <a:pt x="37337" y="58094"/>
                  </a:lnTo>
                  <a:lnTo>
                    <a:pt x="35126" y="58907"/>
                  </a:lnTo>
                  <a:lnTo>
                    <a:pt x="35102" y="62500"/>
                  </a:lnTo>
                  <a:lnTo>
                    <a:pt x="36845" y="64304"/>
                  </a:lnTo>
                  <a:lnTo>
                    <a:pt x="37476" y="67134"/>
                  </a:lnTo>
                  <a:lnTo>
                    <a:pt x="37404" y="69277"/>
                  </a:lnTo>
                  <a:lnTo>
                    <a:pt x="35930" y="82838"/>
                  </a:lnTo>
                  <a:lnTo>
                    <a:pt x="33894" y="80219"/>
                  </a:lnTo>
                  <a:lnTo>
                    <a:pt x="32721" y="80107"/>
                  </a:lnTo>
                  <a:lnTo>
                    <a:pt x="35128" y="75062"/>
                  </a:lnTo>
                  <a:lnTo>
                    <a:pt x="32086" y="72755"/>
                  </a:lnTo>
                  <a:lnTo>
                    <a:pt x="29742" y="73187"/>
                  </a:lnTo>
                  <a:lnTo>
                    <a:pt x="28313" y="72334"/>
                  </a:lnTo>
                  <a:lnTo>
                    <a:pt x="26176" y="73650"/>
                  </a:lnTo>
                  <a:lnTo>
                    <a:pt x="23248" y="73037"/>
                  </a:lnTo>
                  <a:lnTo>
                    <a:pt x="20869" y="67841"/>
                  </a:lnTo>
                  <a:lnTo>
                    <a:pt x="19043" y="66564"/>
                  </a:lnTo>
                  <a:lnTo>
                    <a:pt x="17778" y="64221"/>
                  </a:lnTo>
                  <a:lnTo>
                    <a:pt x="15166" y="61869"/>
                  </a:lnTo>
                  <a:lnTo>
                    <a:pt x="14122" y="6234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4" name="Polygon form 184"/>
            <p:cNvSpPr/>
            <p:nvPr/>
          </p:nvSpPr>
          <p:spPr>
            <a:xfrm>
              <a:off x="387732" y="2059506"/>
              <a:ext cx="12598" cy="15149"/>
            </a:xfrm>
            <a:custGeom>
              <a:avLst/>
              <a:gdLst/>
              <a:ahLst/>
              <a:cxnLst/>
              <a:rect l="0" t="0" r="0" b="0"/>
              <a:pathLst>
                <a:path w="12598" h="15149">
                  <a:moveTo>
                    <a:pt x="10446" y="15149"/>
                  </a:moveTo>
                  <a:lnTo>
                    <a:pt x="8412" y="14011"/>
                  </a:lnTo>
                  <a:lnTo>
                    <a:pt x="7699" y="12949"/>
                  </a:lnTo>
                  <a:lnTo>
                    <a:pt x="8214" y="12085"/>
                  </a:lnTo>
                  <a:lnTo>
                    <a:pt x="8160" y="10976"/>
                  </a:lnTo>
                  <a:lnTo>
                    <a:pt x="7176" y="9761"/>
                  </a:lnTo>
                  <a:lnTo>
                    <a:pt x="5726" y="8754"/>
                  </a:lnTo>
                  <a:lnTo>
                    <a:pt x="4441" y="8092"/>
                  </a:lnTo>
                  <a:lnTo>
                    <a:pt x="4312" y="6621"/>
                  </a:lnTo>
                  <a:lnTo>
                    <a:pt x="3372" y="5710"/>
                  </a:lnTo>
                  <a:lnTo>
                    <a:pt x="3493" y="7172"/>
                  </a:lnTo>
                  <a:lnTo>
                    <a:pt x="2613" y="8360"/>
                  </a:lnTo>
                  <a:lnTo>
                    <a:pt x="1844" y="6954"/>
                  </a:lnTo>
                  <a:lnTo>
                    <a:pt x="638" y="6439"/>
                  </a:lnTo>
                  <a:lnTo>
                    <a:pt x="198" y="5419"/>
                  </a:lnTo>
                  <a:lnTo>
                    <a:pt x="362" y="3890"/>
                  </a:lnTo>
                  <a:lnTo>
                    <a:pt x="1028" y="2317"/>
                  </a:lnTo>
                  <a:lnTo>
                    <a:pt x="0" y="1591"/>
                  </a:lnTo>
                  <a:lnTo>
                    <a:pt x="986" y="636"/>
                  </a:lnTo>
                  <a:lnTo>
                    <a:pt x="1636" y="0"/>
                  </a:lnTo>
                  <a:lnTo>
                    <a:pt x="4062" y="1371"/>
                  </a:lnTo>
                  <a:lnTo>
                    <a:pt x="5018" y="732"/>
                  </a:lnTo>
                  <a:lnTo>
                    <a:pt x="6209" y="1171"/>
                  </a:lnTo>
                  <a:lnTo>
                    <a:pt x="6753" y="2213"/>
                  </a:lnTo>
                  <a:lnTo>
                    <a:pt x="7868" y="2565"/>
                  </a:lnTo>
                  <a:lnTo>
                    <a:pt x="8899" y="1518"/>
                  </a:lnTo>
                  <a:lnTo>
                    <a:pt x="9629" y="4255"/>
                  </a:lnTo>
                  <a:lnTo>
                    <a:pt x="10953" y="6293"/>
                  </a:lnTo>
                  <a:lnTo>
                    <a:pt x="12598" y="8455"/>
                  </a:lnTo>
                  <a:lnTo>
                    <a:pt x="11056" y="8882"/>
                  </a:lnTo>
                  <a:lnTo>
                    <a:pt x="10916" y="10897"/>
                  </a:lnTo>
                  <a:lnTo>
                    <a:pt x="11668" y="11652"/>
                  </a:lnTo>
                  <a:lnTo>
                    <a:pt x="11040" y="12238"/>
                  </a:lnTo>
                  <a:lnTo>
                    <a:pt x="11123" y="13146"/>
                  </a:lnTo>
                  <a:lnTo>
                    <a:pt x="10723" y="14157"/>
                  </a:lnTo>
                  <a:lnTo>
                    <a:pt x="10446" y="15149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5" name="Polygon form 185"/>
            <p:cNvSpPr/>
            <p:nvPr/>
          </p:nvSpPr>
          <p:spPr>
            <a:xfrm>
              <a:off x="399601" y="1999978"/>
              <a:ext cx="39467" cy="17191"/>
            </a:xfrm>
            <a:custGeom>
              <a:avLst/>
              <a:gdLst/>
              <a:ahLst/>
              <a:cxnLst/>
              <a:rect l="0" t="0" r="0" b="0"/>
              <a:pathLst>
                <a:path w="39467" h="17191">
                  <a:moveTo>
                    <a:pt x="11488" y="0"/>
                  </a:moveTo>
                  <a:lnTo>
                    <a:pt x="14662" y="461"/>
                  </a:lnTo>
                  <a:lnTo>
                    <a:pt x="17605" y="613"/>
                  </a:lnTo>
                  <a:lnTo>
                    <a:pt x="20809" y="2417"/>
                  </a:lnTo>
                  <a:lnTo>
                    <a:pt x="21962" y="4280"/>
                  </a:lnTo>
                  <a:lnTo>
                    <a:pt x="25589" y="3827"/>
                  </a:lnTo>
                  <a:lnTo>
                    <a:pt x="26709" y="5032"/>
                  </a:lnTo>
                  <a:lnTo>
                    <a:pt x="29353" y="8196"/>
                  </a:lnTo>
                  <a:lnTo>
                    <a:pt x="31320" y="10497"/>
                  </a:lnTo>
                  <a:lnTo>
                    <a:pt x="32579" y="10463"/>
                  </a:lnTo>
                  <a:lnTo>
                    <a:pt x="34667" y="11535"/>
                  </a:lnTo>
                  <a:lnTo>
                    <a:pt x="34159" y="12921"/>
                  </a:lnTo>
                  <a:lnTo>
                    <a:pt x="36922" y="13199"/>
                  </a:lnTo>
                  <a:lnTo>
                    <a:pt x="39467" y="15299"/>
                  </a:lnTo>
                  <a:lnTo>
                    <a:pt x="38833" y="16446"/>
                  </a:lnTo>
                  <a:lnTo>
                    <a:pt x="36204" y="17010"/>
                  </a:lnTo>
                  <a:lnTo>
                    <a:pt x="33605" y="17191"/>
                  </a:lnTo>
                  <a:lnTo>
                    <a:pt x="31046" y="16731"/>
                  </a:lnTo>
                  <a:lnTo>
                    <a:pt x="25522" y="17071"/>
                  </a:lnTo>
                  <a:lnTo>
                    <a:pt x="28526" y="14372"/>
                  </a:lnTo>
                  <a:lnTo>
                    <a:pt x="27195" y="13041"/>
                  </a:lnTo>
                  <a:lnTo>
                    <a:pt x="24806" y="12642"/>
                  </a:lnTo>
                  <a:lnTo>
                    <a:pt x="23745" y="11173"/>
                  </a:lnTo>
                  <a:lnTo>
                    <a:pt x="23349" y="8320"/>
                  </a:lnTo>
                  <a:lnTo>
                    <a:pt x="21177" y="8451"/>
                  </a:lnTo>
                  <a:lnTo>
                    <a:pt x="17897" y="7014"/>
                  </a:lnTo>
                  <a:lnTo>
                    <a:pt x="16959" y="5937"/>
                  </a:lnTo>
                  <a:lnTo>
                    <a:pt x="12188" y="5013"/>
                  </a:lnTo>
                  <a:lnTo>
                    <a:pt x="11061" y="4001"/>
                  </a:lnTo>
                  <a:lnTo>
                    <a:pt x="12718" y="2803"/>
                  </a:lnTo>
                  <a:lnTo>
                    <a:pt x="9075" y="2429"/>
                  </a:lnTo>
                  <a:lnTo>
                    <a:pt x="5853" y="4930"/>
                  </a:lnTo>
                  <a:lnTo>
                    <a:pt x="4277" y="4949"/>
                  </a:lnTo>
                  <a:lnTo>
                    <a:pt x="3497" y="6148"/>
                  </a:lnTo>
                  <a:lnTo>
                    <a:pt x="1522" y="6634"/>
                  </a:lnTo>
                  <a:lnTo>
                    <a:pt x="0" y="6109"/>
                  </a:lnTo>
                  <a:lnTo>
                    <a:pt x="2298" y="4632"/>
                  </a:lnTo>
                  <a:lnTo>
                    <a:pt x="3477" y="2859"/>
                  </a:lnTo>
                  <a:lnTo>
                    <a:pt x="5403" y="1806"/>
                  </a:lnTo>
                  <a:lnTo>
                    <a:pt x="7522" y="899"/>
                  </a:lnTo>
                  <a:lnTo>
                    <a:pt x="10466" y="517"/>
                  </a:lnTo>
                  <a:lnTo>
                    <a:pt x="11488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6" name="Polygon form 186"/>
            <p:cNvSpPr/>
            <p:nvPr/>
          </p:nvSpPr>
          <p:spPr>
            <a:xfrm>
              <a:off x="840013" y="1943846"/>
              <a:ext cx="6307" cy="3304"/>
            </a:xfrm>
            <a:custGeom>
              <a:avLst/>
              <a:gdLst/>
              <a:ahLst/>
              <a:cxnLst/>
              <a:rect l="0" t="0" r="0" b="0"/>
              <a:pathLst>
                <a:path w="6307" h="3304">
                  <a:moveTo>
                    <a:pt x="0" y="2680"/>
                  </a:moveTo>
                  <a:lnTo>
                    <a:pt x="251" y="2649"/>
                  </a:lnTo>
                  <a:lnTo>
                    <a:pt x="627" y="1479"/>
                  </a:lnTo>
                  <a:lnTo>
                    <a:pt x="3226" y="1497"/>
                  </a:lnTo>
                  <a:lnTo>
                    <a:pt x="6307" y="0"/>
                  </a:lnTo>
                  <a:lnTo>
                    <a:pt x="4146" y="2095"/>
                  </a:lnTo>
                  <a:lnTo>
                    <a:pt x="4523" y="2992"/>
                  </a:lnTo>
                  <a:lnTo>
                    <a:pt x="4116" y="2830"/>
                  </a:lnTo>
                  <a:lnTo>
                    <a:pt x="3474" y="3207"/>
                  </a:lnTo>
                  <a:lnTo>
                    <a:pt x="2921" y="3116"/>
                  </a:lnTo>
                  <a:lnTo>
                    <a:pt x="2765" y="3304"/>
                  </a:lnTo>
                  <a:lnTo>
                    <a:pt x="2632" y="2819"/>
                  </a:lnTo>
                  <a:lnTo>
                    <a:pt x="2335" y="2529"/>
                  </a:lnTo>
                  <a:lnTo>
                    <a:pt x="1634" y="2491"/>
                  </a:lnTo>
                  <a:lnTo>
                    <a:pt x="708" y="2919"/>
                  </a:lnTo>
                  <a:lnTo>
                    <a:pt x="0" y="268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7" name="Polygon form 187"/>
            <p:cNvSpPr/>
            <p:nvPr/>
          </p:nvSpPr>
          <p:spPr>
            <a:xfrm>
              <a:off x="838323" y="1946337"/>
              <a:ext cx="6375" cy="2907"/>
            </a:xfrm>
            <a:custGeom>
              <a:avLst/>
              <a:gdLst/>
              <a:ahLst/>
              <a:cxnLst/>
              <a:rect l="0" t="0" r="0" b="0"/>
              <a:pathLst>
                <a:path w="6375" h="2907">
                  <a:moveTo>
                    <a:pt x="6213" y="501"/>
                  </a:moveTo>
                  <a:lnTo>
                    <a:pt x="6375" y="886"/>
                  </a:lnTo>
                  <a:lnTo>
                    <a:pt x="2921" y="2907"/>
                  </a:lnTo>
                  <a:lnTo>
                    <a:pt x="1077" y="2313"/>
                  </a:lnTo>
                  <a:lnTo>
                    <a:pt x="0" y="396"/>
                  </a:lnTo>
                  <a:lnTo>
                    <a:pt x="1690" y="189"/>
                  </a:lnTo>
                  <a:lnTo>
                    <a:pt x="2398" y="428"/>
                  </a:lnTo>
                  <a:lnTo>
                    <a:pt x="3324" y="0"/>
                  </a:lnTo>
                  <a:lnTo>
                    <a:pt x="4025" y="38"/>
                  </a:lnTo>
                  <a:lnTo>
                    <a:pt x="4322" y="328"/>
                  </a:lnTo>
                  <a:lnTo>
                    <a:pt x="4455" y="813"/>
                  </a:lnTo>
                  <a:lnTo>
                    <a:pt x="4611" y="625"/>
                  </a:lnTo>
                  <a:lnTo>
                    <a:pt x="5164" y="716"/>
                  </a:lnTo>
                  <a:lnTo>
                    <a:pt x="5806" y="339"/>
                  </a:lnTo>
                  <a:lnTo>
                    <a:pt x="6213" y="501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8" name="Polygon form 188"/>
            <p:cNvSpPr/>
            <p:nvPr/>
          </p:nvSpPr>
          <p:spPr>
            <a:xfrm>
              <a:off x="463151" y="2223352"/>
              <a:ext cx="58340" cy="148929"/>
            </a:xfrm>
            <a:custGeom>
              <a:avLst/>
              <a:gdLst/>
              <a:ahLst/>
              <a:cxnLst/>
              <a:rect l="0" t="0" r="0" b="0"/>
              <a:pathLst>
                <a:path w="58340" h="148929">
                  <a:moveTo>
                    <a:pt x="12225" y="1077"/>
                  </a:moveTo>
                  <a:lnTo>
                    <a:pt x="14989" y="4566"/>
                  </a:lnTo>
                  <a:lnTo>
                    <a:pt x="15866" y="587"/>
                  </a:lnTo>
                  <a:lnTo>
                    <a:pt x="20213" y="690"/>
                  </a:lnTo>
                  <a:lnTo>
                    <a:pt x="20977" y="1725"/>
                  </a:lnTo>
                  <a:lnTo>
                    <a:pt x="29112" y="9546"/>
                  </a:lnTo>
                  <a:lnTo>
                    <a:pt x="32302" y="10217"/>
                  </a:lnTo>
                  <a:lnTo>
                    <a:pt x="37444" y="13715"/>
                  </a:lnTo>
                  <a:lnTo>
                    <a:pt x="41599" y="15531"/>
                  </a:lnTo>
                  <a:lnTo>
                    <a:pt x="42470" y="17670"/>
                  </a:lnTo>
                  <a:lnTo>
                    <a:pt x="40000" y="25173"/>
                  </a:lnTo>
                  <a:lnTo>
                    <a:pt x="43971" y="26403"/>
                  </a:lnTo>
                  <a:lnTo>
                    <a:pt x="48267" y="27041"/>
                  </a:lnTo>
                  <a:lnTo>
                    <a:pt x="51077" y="26186"/>
                  </a:lnTo>
                  <a:lnTo>
                    <a:pt x="53865" y="22377"/>
                  </a:lnTo>
                  <a:lnTo>
                    <a:pt x="53826" y="18068"/>
                  </a:lnTo>
                  <a:lnTo>
                    <a:pt x="55543" y="17094"/>
                  </a:lnTo>
                  <a:lnTo>
                    <a:pt x="57832" y="19860"/>
                  </a:lnTo>
                  <a:lnTo>
                    <a:pt x="58340" y="23745"/>
                  </a:lnTo>
                  <a:lnTo>
                    <a:pt x="55624" y="26500"/>
                  </a:lnTo>
                  <a:lnTo>
                    <a:pt x="53449" y="28542"/>
                  </a:lnTo>
                  <a:lnTo>
                    <a:pt x="50065" y="33372"/>
                  </a:lnTo>
                  <a:lnTo>
                    <a:pt x="46341" y="40142"/>
                  </a:lnTo>
                  <a:lnTo>
                    <a:pt x="46163" y="44063"/>
                  </a:lnTo>
                  <a:lnTo>
                    <a:pt x="46168" y="49094"/>
                  </a:lnTo>
                  <a:lnTo>
                    <a:pt x="47189" y="53939"/>
                  </a:lnTo>
                  <a:lnTo>
                    <a:pt x="46629" y="55046"/>
                  </a:lnTo>
                  <a:lnTo>
                    <a:pt x="47014" y="58198"/>
                  </a:lnTo>
                  <a:lnTo>
                    <a:pt x="47316" y="60744"/>
                  </a:lnTo>
                  <a:lnTo>
                    <a:pt x="52778" y="64760"/>
                  </a:lnTo>
                  <a:lnTo>
                    <a:pt x="53032" y="68123"/>
                  </a:lnTo>
                  <a:lnTo>
                    <a:pt x="55732" y="70166"/>
                  </a:lnTo>
                  <a:lnTo>
                    <a:pt x="56088" y="72542"/>
                  </a:lnTo>
                  <a:lnTo>
                    <a:pt x="54152" y="78879"/>
                  </a:lnTo>
                  <a:lnTo>
                    <a:pt x="49584" y="81667"/>
                  </a:lnTo>
                  <a:lnTo>
                    <a:pt x="42818" y="82938"/>
                  </a:lnTo>
                  <a:lnTo>
                    <a:pt x="38845" y="82596"/>
                  </a:lnTo>
                  <a:lnTo>
                    <a:pt x="40355" y="85465"/>
                  </a:lnTo>
                  <a:lnTo>
                    <a:pt x="40635" y="89128"/>
                  </a:lnTo>
                  <a:lnTo>
                    <a:pt x="41954" y="91551"/>
                  </a:lnTo>
                  <a:lnTo>
                    <a:pt x="40365" y="93342"/>
                  </a:lnTo>
                  <a:lnTo>
                    <a:pt x="37026" y="94158"/>
                  </a:lnTo>
                  <a:lnTo>
                    <a:pt x="33194" y="92528"/>
                  </a:lnTo>
                  <a:lnTo>
                    <a:pt x="32238" y="93856"/>
                  </a:lnTo>
                  <a:lnTo>
                    <a:pt x="34165" y="98661"/>
                  </a:lnTo>
                  <a:lnTo>
                    <a:pt x="36917" y="100022"/>
                  </a:lnTo>
                  <a:lnTo>
                    <a:pt x="38329" y="98412"/>
                  </a:lnTo>
                  <a:lnTo>
                    <a:pt x="40102" y="100888"/>
                  </a:lnTo>
                  <a:lnTo>
                    <a:pt x="37423" y="102529"/>
                  </a:lnTo>
                  <a:lnTo>
                    <a:pt x="35640" y="105665"/>
                  </a:lnTo>
                  <a:lnTo>
                    <a:pt x="36714" y="110564"/>
                  </a:lnTo>
                  <a:lnTo>
                    <a:pt x="36776" y="113195"/>
                  </a:lnTo>
                  <a:lnTo>
                    <a:pt x="33620" y="113356"/>
                  </a:lnTo>
                  <a:lnTo>
                    <a:pt x="31854" y="115963"/>
                  </a:lnTo>
                  <a:lnTo>
                    <a:pt x="32174" y="119641"/>
                  </a:lnTo>
                  <a:lnTo>
                    <a:pt x="36678" y="123025"/>
                  </a:lnTo>
                  <a:lnTo>
                    <a:pt x="40168" y="123850"/>
                  </a:lnTo>
                  <a:lnTo>
                    <a:pt x="40591" y="128240"/>
                  </a:lnTo>
                  <a:lnTo>
                    <a:pt x="37753" y="131157"/>
                  </a:lnTo>
                  <a:lnTo>
                    <a:pt x="37817" y="136923"/>
                  </a:lnTo>
                  <a:lnTo>
                    <a:pt x="35645" y="138980"/>
                  </a:lnTo>
                  <a:lnTo>
                    <a:pt x="35247" y="141308"/>
                  </a:lnTo>
                  <a:lnTo>
                    <a:pt x="38320" y="146256"/>
                  </a:lnTo>
                  <a:lnTo>
                    <a:pt x="41566" y="148929"/>
                  </a:lnTo>
                  <a:lnTo>
                    <a:pt x="40144" y="148757"/>
                  </a:lnTo>
                  <a:lnTo>
                    <a:pt x="36922" y="148163"/>
                  </a:lnTo>
                  <a:lnTo>
                    <a:pt x="29070" y="147947"/>
                  </a:lnTo>
                  <a:lnTo>
                    <a:pt x="26548" y="145213"/>
                  </a:lnTo>
                  <a:lnTo>
                    <a:pt x="25062" y="141599"/>
                  </a:lnTo>
                  <a:lnTo>
                    <a:pt x="23084" y="142030"/>
                  </a:lnTo>
                  <a:lnTo>
                    <a:pt x="21216" y="140345"/>
                  </a:lnTo>
                  <a:lnTo>
                    <a:pt x="18774" y="135240"/>
                  </a:lnTo>
                  <a:lnTo>
                    <a:pt x="20365" y="132975"/>
                  </a:lnTo>
                  <a:lnTo>
                    <a:pt x="20152" y="129851"/>
                  </a:lnTo>
                  <a:lnTo>
                    <a:pt x="18801" y="127424"/>
                  </a:lnTo>
                  <a:lnTo>
                    <a:pt x="18924" y="123196"/>
                  </a:lnTo>
                  <a:lnTo>
                    <a:pt x="17713" y="116713"/>
                  </a:lnTo>
                  <a:lnTo>
                    <a:pt x="16312" y="113883"/>
                  </a:lnTo>
                  <a:lnTo>
                    <a:pt x="17436" y="112889"/>
                  </a:lnTo>
                  <a:lnTo>
                    <a:pt x="16423" y="111078"/>
                  </a:lnTo>
                  <a:lnTo>
                    <a:pt x="14520" y="110184"/>
                  </a:lnTo>
                  <a:lnTo>
                    <a:pt x="14905" y="108089"/>
                  </a:lnTo>
                  <a:lnTo>
                    <a:pt x="12736" y="106323"/>
                  </a:lnTo>
                  <a:lnTo>
                    <a:pt x="10005" y="100749"/>
                  </a:lnTo>
                  <a:lnTo>
                    <a:pt x="11039" y="99691"/>
                  </a:lnTo>
                  <a:lnTo>
                    <a:pt x="8491" y="93781"/>
                  </a:lnTo>
                  <a:lnTo>
                    <a:pt x="7697" y="88749"/>
                  </a:lnTo>
                  <a:lnTo>
                    <a:pt x="7270" y="84353"/>
                  </a:lnTo>
                  <a:lnTo>
                    <a:pt x="8820" y="82487"/>
                  </a:lnTo>
                  <a:lnTo>
                    <a:pt x="6338" y="77767"/>
                  </a:lnTo>
                  <a:lnTo>
                    <a:pt x="5026" y="73278"/>
                  </a:lnTo>
                  <a:lnTo>
                    <a:pt x="6809" y="69973"/>
                  </a:lnTo>
                  <a:lnTo>
                    <a:pt x="5609" y="65890"/>
                  </a:lnTo>
                  <a:lnTo>
                    <a:pt x="6386" y="61033"/>
                  </a:lnTo>
                  <a:lnTo>
                    <a:pt x="5245" y="56531"/>
                  </a:lnTo>
                  <a:lnTo>
                    <a:pt x="4083" y="55672"/>
                  </a:lnTo>
                  <a:lnTo>
                    <a:pt x="342" y="47274"/>
                  </a:lnTo>
                  <a:lnTo>
                    <a:pt x="1413" y="42148"/>
                  </a:lnTo>
                  <a:lnTo>
                    <a:pt x="0" y="37408"/>
                  </a:lnTo>
                  <a:lnTo>
                    <a:pt x="351" y="32902"/>
                  </a:lnTo>
                  <a:lnTo>
                    <a:pt x="1817" y="28220"/>
                  </a:lnTo>
                  <a:lnTo>
                    <a:pt x="3827" y="25086"/>
                  </a:lnTo>
                  <a:lnTo>
                    <a:pt x="2339" y="23193"/>
                  </a:lnTo>
                  <a:lnTo>
                    <a:pt x="2813" y="21589"/>
                  </a:lnTo>
                  <a:lnTo>
                    <a:pt x="1188" y="13406"/>
                  </a:lnTo>
                  <a:lnTo>
                    <a:pt x="4853" y="10871"/>
                  </a:lnTo>
                  <a:lnTo>
                    <a:pt x="5294" y="5735"/>
                  </a:lnTo>
                  <a:lnTo>
                    <a:pt x="4636" y="4516"/>
                  </a:lnTo>
                  <a:lnTo>
                    <a:pt x="7091" y="0"/>
                  </a:lnTo>
                  <a:lnTo>
                    <a:pt x="12225" y="107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89" name="Polygon form 189"/>
            <p:cNvSpPr/>
            <p:nvPr/>
          </p:nvSpPr>
          <p:spPr>
            <a:xfrm>
              <a:off x="503780" y="2373741"/>
              <a:ext cx="15259" cy="12180"/>
            </a:xfrm>
            <a:custGeom>
              <a:avLst/>
              <a:gdLst/>
              <a:ahLst/>
              <a:cxnLst/>
              <a:rect l="0" t="0" r="0" b="0"/>
              <a:pathLst>
                <a:path w="15259" h="12180">
                  <a:moveTo>
                    <a:pt x="14896" y="11784"/>
                  </a:moveTo>
                  <a:lnTo>
                    <a:pt x="12104" y="12180"/>
                  </a:lnTo>
                  <a:lnTo>
                    <a:pt x="9814" y="10572"/>
                  </a:lnTo>
                  <a:lnTo>
                    <a:pt x="7917" y="10545"/>
                  </a:lnTo>
                  <a:lnTo>
                    <a:pt x="4645" y="10725"/>
                  </a:lnTo>
                  <a:lnTo>
                    <a:pt x="0" y="0"/>
                  </a:lnTo>
                  <a:lnTo>
                    <a:pt x="2139" y="2163"/>
                  </a:lnTo>
                  <a:lnTo>
                    <a:pt x="5223" y="5682"/>
                  </a:lnTo>
                  <a:lnTo>
                    <a:pt x="10456" y="8343"/>
                  </a:lnTo>
                  <a:lnTo>
                    <a:pt x="15259" y="9313"/>
                  </a:lnTo>
                  <a:lnTo>
                    <a:pt x="14896" y="1178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0" name="Polygon form 190"/>
            <p:cNvSpPr/>
            <p:nvPr/>
          </p:nvSpPr>
          <p:spPr>
            <a:xfrm>
              <a:off x="761931" y="1870785"/>
              <a:ext cx="22000" cy="12275"/>
            </a:xfrm>
            <a:custGeom>
              <a:avLst/>
              <a:gdLst/>
              <a:ahLst/>
              <a:cxnLst/>
              <a:rect l="0" t="0" r="0" b="0"/>
              <a:pathLst>
                <a:path w="22000" h="12275">
                  <a:moveTo>
                    <a:pt x="16182" y="11979"/>
                  </a:moveTo>
                  <a:lnTo>
                    <a:pt x="14574" y="11092"/>
                  </a:lnTo>
                  <a:lnTo>
                    <a:pt x="13043" y="11359"/>
                  </a:lnTo>
                  <a:lnTo>
                    <a:pt x="10352" y="9925"/>
                  </a:lnTo>
                  <a:lnTo>
                    <a:pt x="9219" y="10295"/>
                  </a:lnTo>
                  <a:lnTo>
                    <a:pt x="7515" y="12275"/>
                  </a:lnTo>
                  <a:lnTo>
                    <a:pt x="4938" y="10757"/>
                  </a:lnTo>
                  <a:lnTo>
                    <a:pt x="2923" y="8714"/>
                  </a:lnTo>
                  <a:lnTo>
                    <a:pt x="1162" y="7578"/>
                  </a:lnTo>
                  <a:lnTo>
                    <a:pt x="673" y="5561"/>
                  </a:lnTo>
                  <a:lnTo>
                    <a:pt x="0" y="4142"/>
                  </a:lnTo>
                  <a:lnTo>
                    <a:pt x="2298" y="3077"/>
                  </a:lnTo>
                  <a:lnTo>
                    <a:pt x="3418" y="1872"/>
                  </a:lnTo>
                  <a:lnTo>
                    <a:pt x="5680" y="920"/>
                  </a:lnTo>
                  <a:lnTo>
                    <a:pt x="6420" y="0"/>
                  </a:lnTo>
                  <a:lnTo>
                    <a:pt x="7322" y="542"/>
                  </a:lnTo>
                  <a:lnTo>
                    <a:pt x="8728" y="26"/>
                  </a:lnTo>
                  <a:lnTo>
                    <a:pt x="10404" y="1552"/>
                  </a:lnTo>
                  <a:lnTo>
                    <a:pt x="12875" y="1940"/>
                  </a:lnTo>
                  <a:lnTo>
                    <a:pt x="12794" y="3261"/>
                  </a:lnTo>
                  <a:lnTo>
                    <a:pt x="14661" y="4231"/>
                  </a:lnTo>
                  <a:lnTo>
                    <a:pt x="15030" y="2988"/>
                  </a:lnTo>
                  <a:lnTo>
                    <a:pt x="17320" y="3496"/>
                  </a:lnTo>
                  <a:lnTo>
                    <a:pt x="17780" y="4992"/>
                  </a:lnTo>
                  <a:lnTo>
                    <a:pt x="20243" y="5250"/>
                  </a:lnTo>
                  <a:lnTo>
                    <a:pt x="22000" y="7590"/>
                  </a:lnTo>
                  <a:lnTo>
                    <a:pt x="21021" y="7609"/>
                  </a:lnTo>
                  <a:lnTo>
                    <a:pt x="20600" y="8479"/>
                  </a:lnTo>
                  <a:lnTo>
                    <a:pt x="19865" y="8697"/>
                  </a:lnTo>
                  <a:lnTo>
                    <a:pt x="19759" y="9790"/>
                  </a:lnTo>
                  <a:lnTo>
                    <a:pt x="19150" y="10026"/>
                  </a:lnTo>
                  <a:lnTo>
                    <a:pt x="19105" y="10473"/>
                  </a:lnTo>
                  <a:lnTo>
                    <a:pt x="18025" y="10983"/>
                  </a:lnTo>
                  <a:lnTo>
                    <a:pt x="16553" y="10919"/>
                  </a:lnTo>
                  <a:lnTo>
                    <a:pt x="16182" y="1197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1" name="Polygon form 191"/>
            <p:cNvSpPr/>
            <p:nvPr/>
          </p:nvSpPr>
          <p:spPr>
            <a:xfrm>
              <a:off x="741226" y="1852393"/>
              <a:ext cx="29433" cy="36783"/>
            </a:xfrm>
            <a:custGeom>
              <a:avLst/>
              <a:gdLst/>
              <a:ahLst/>
              <a:cxnLst/>
              <a:rect l="0" t="0" r="0" b="0"/>
              <a:pathLst>
                <a:path w="29433" h="36783">
                  <a:moveTo>
                    <a:pt x="11774" y="0"/>
                  </a:moveTo>
                  <a:lnTo>
                    <a:pt x="11946" y="1851"/>
                  </a:lnTo>
                  <a:lnTo>
                    <a:pt x="15201" y="2942"/>
                  </a:lnTo>
                  <a:lnTo>
                    <a:pt x="15284" y="4642"/>
                  </a:lnTo>
                  <a:lnTo>
                    <a:pt x="18432" y="3715"/>
                  </a:lnTo>
                  <a:lnTo>
                    <a:pt x="20103" y="2386"/>
                  </a:lnTo>
                  <a:lnTo>
                    <a:pt x="23819" y="4242"/>
                  </a:lnTo>
                  <a:lnTo>
                    <a:pt x="25445" y="5752"/>
                  </a:lnTo>
                  <a:lnTo>
                    <a:pt x="26400" y="8182"/>
                  </a:lnTo>
                  <a:lnTo>
                    <a:pt x="25623" y="9470"/>
                  </a:lnTo>
                  <a:lnTo>
                    <a:pt x="26931" y="11165"/>
                  </a:lnTo>
                  <a:lnTo>
                    <a:pt x="27948" y="13719"/>
                  </a:lnTo>
                  <a:lnTo>
                    <a:pt x="27841" y="15374"/>
                  </a:lnTo>
                  <a:lnTo>
                    <a:pt x="29433" y="18419"/>
                  </a:lnTo>
                  <a:lnTo>
                    <a:pt x="28027" y="18934"/>
                  </a:lnTo>
                  <a:lnTo>
                    <a:pt x="27125" y="18393"/>
                  </a:lnTo>
                  <a:lnTo>
                    <a:pt x="26385" y="19313"/>
                  </a:lnTo>
                  <a:lnTo>
                    <a:pt x="24123" y="20264"/>
                  </a:lnTo>
                  <a:lnTo>
                    <a:pt x="23003" y="21470"/>
                  </a:lnTo>
                  <a:lnTo>
                    <a:pt x="20705" y="22535"/>
                  </a:lnTo>
                  <a:lnTo>
                    <a:pt x="21378" y="23953"/>
                  </a:lnTo>
                  <a:lnTo>
                    <a:pt x="21867" y="25971"/>
                  </a:lnTo>
                  <a:lnTo>
                    <a:pt x="23628" y="27107"/>
                  </a:lnTo>
                  <a:lnTo>
                    <a:pt x="25643" y="29149"/>
                  </a:lnTo>
                  <a:lnTo>
                    <a:pt x="24638" y="31370"/>
                  </a:lnTo>
                  <a:lnTo>
                    <a:pt x="23488" y="31989"/>
                  </a:lnTo>
                  <a:lnTo>
                    <a:pt x="24178" y="35107"/>
                  </a:lnTo>
                  <a:lnTo>
                    <a:pt x="23923" y="35924"/>
                  </a:lnTo>
                  <a:lnTo>
                    <a:pt x="22814" y="34952"/>
                  </a:lnTo>
                  <a:lnTo>
                    <a:pt x="21205" y="34818"/>
                  </a:lnTo>
                  <a:lnTo>
                    <a:pt x="18872" y="35697"/>
                  </a:lnTo>
                  <a:lnTo>
                    <a:pt x="15913" y="35515"/>
                  </a:lnTo>
                  <a:lnTo>
                    <a:pt x="15507" y="36783"/>
                  </a:lnTo>
                  <a:lnTo>
                    <a:pt x="13743" y="35464"/>
                  </a:lnTo>
                  <a:lnTo>
                    <a:pt x="12748" y="35735"/>
                  </a:lnTo>
                  <a:lnTo>
                    <a:pt x="9100" y="34293"/>
                  </a:lnTo>
                  <a:lnTo>
                    <a:pt x="8462" y="35337"/>
                  </a:lnTo>
                  <a:lnTo>
                    <a:pt x="5619" y="35319"/>
                  </a:lnTo>
                  <a:lnTo>
                    <a:pt x="5904" y="31904"/>
                  </a:lnTo>
                  <a:lnTo>
                    <a:pt x="7438" y="28615"/>
                  </a:lnTo>
                  <a:lnTo>
                    <a:pt x="2645" y="27757"/>
                  </a:lnTo>
                  <a:lnTo>
                    <a:pt x="1044" y="26510"/>
                  </a:lnTo>
                  <a:lnTo>
                    <a:pt x="1157" y="24409"/>
                  </a:lnTo>
                  <a:lnTo>
                    <a:pt x="465" y="23330"/>
                  </a:lnTo>
                  <a:lnTo>
                    <a:pt x="723" y="20092"/>
                  </a:lnTo>
                  <a:lnTo>
                    <a:pt x="0" y="15075"/>
                  </a:lnTo>
                  <a:lnTo>
                    <a:pt x="1938" y="15064"/>
                  </a:lnTo>
                  <a:lnTo>
                    <a:pt x="2683" y="13257"/>
                  </a:lnTo>
                  <a:lnTo>
                    <a:pt x="3296" y="8867"/>
                  </a:lnTo>
                  <a:lnTo>
                    <a:pt x="2632" y="7250"/>
                  </a:lnTo>
                  <a:lnTo>
                    <a:pt x="3208" y="6233"/>
                  </a:lnTo>
                  <a:lnTo>
                    <a:pt x="5847" y="5957"/>
                  </a:lnTo>
                  <a:lnTo>
                    <a:pt x="6488" y="7010"/>
                  </a:lnTo>
                  <a:lnTo>
                    <a:pt x="8517" y="4635"/>
                  </a:lnTo>
                  <a:lnTo>
                    <a:pt x="7697" y="2844"/>
                  </a:lnTo>
                  <a:lnTo>
                    <a:pt x="7406" y="128"/>
                  </a:lnTo>
                  <a:lnTo>
                    <a:pt x="9812" y="744"/>
                  </a:lnTo>
                  <a:lnTo>
                    <a:pt x="11774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2" name="Polygon form 192"/>
            <p:cNvSpPr/>
            <p:nvPr/>
          </p:nvSpPr>
          <p:spPr>
            <a:xfrm>
              <a:off x="883800" y="2054324"/>
              <a:ext cx="6237" cy="8598"/>
            </a:xfrm>
            <a:custGeom>
              <a:avLst/>
              <a:gdLst/>
              <a:ahLst/>
              <a:cxnLst/>
              <a:rect l="0" t="0" r="0" b="0"/>
              <a:pathLst>
                <a:path w="6237" h="8598">
                  <a:moveTo>
                    <a:pt x="5235" y="0"/>
                  </a:moveTo>
                  <a:lnTo>
                    <a:pt x="6237" y="1492"/>
                  </a:lnTo>
                  <a:lnTo>
                    <a:pt x="6224" y="3505"/>
                  </a:lnTo>
                  <a:lnTo>
                    <a:pt x="4069" y="4682"/>
                  </a:lnTo>
                  <a:lnTo>
                    <a:pt x="5805" y="5994"/>
                  </a:lnTo>
                  <a:lnTo>
                    <a:pt x="4501" y="8598"/>
                  </a:lnTo>
                  <a:lnTo>
                    <a:pt x="3596" y="7741"/>
                  </a:lnTo>
                  <a:lnTo>
                    <a:pt x="2677" y="8092"/>
                  </a:lnTo>
                  <a:lnTo>
                    <a:pt x="501" y="8027"/>
                  </a:lnTo>
                  <a:lnTo>
                    <a:pt x="368" y="6555"/>
                  </a:lnTo>
                  <a:lnTo>
                    <a:pt x="0" y="5220"/>
                  </a:lnTo>
                  <a:lnTo>
                    <a:pt x="1198" y="2940"/>
                  </a:lnTo>
                  <a:lnTo>
                    <a:pt x="2447" y="787"/>
                  </a:lnTo>
                  <a:lnTo>
                    <a:pt x="4131" y="1193"/>
                  </a:lnTo>
                  <a:lnTo>
                    <a:pt x="5235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3" name="Polygon form 193"/>
            <p:cNvSpPr/>
            <p:nvPr/>
          </p:nvSpPr>
          <p:spPr>
            <a:xfrm>
              <a:off x="746869" y="1839219"/>
              <a:ext cx="8734" cy="13918"/>
            </a:xfrm>
            <a:custGeom>
              <a:avLst/>
              <a:gdLst/>
              <a:ahLst/>
              <a:cxnLst/>
              <a:rect l="0" t="0" r="0" b="0"/>
              <a:pathLst>
                <a:path w="8734" h="13918">
                  <a:moveTo>
                    <a:pt x="8734" y="6081"/>
                  </a:moveTo>
                  <a:lnTo>
                    <a:pt x="8107" y="7894"/>
                  </a:lnTo>
                  <a:lnTo>
                    <a:pt x="7148" y="7382"/>
                  </a:lnTo>
                  <a:lnTo>
                    <a:pt x="5136" y="10848"/>
                  </a:lnTo>
                  <a:lnTo>
                    <a:pt x="6132" y="13174"/>
                  </a:lnTo>
                  <a:lnTo>
                    <a:pt x="4170" y="13918"/>
                  </a:lnTo>
                  <a:lnTo>
                    <a:pt x="1764" y="13302"/>
                  </a:lnTo>
                  <a:lnTo>
                    <a:pt x="353" y="10652"/>
                  </a:lnTo>
                  <a:lnTo>
                    <a:pt x="0" y="5756"/>
                  </a:lnTo>
                  <a:lnTo>
                    <a:pt x="443" y="4459"/>
                  </a:lnTo>
                  <a:lnTo>
                    <a:pt x="1244" y="3017"/>
                  </a:lnTo>
                  <a:lnTo>
                    <a:pt x="3927" y="2700"/>
                  </a:lnTo>
                  <a:lnTo>
                    <a:pt x="4916" y="1371"/>
                  </a:lnTo>
                  <a:lnTo>
                    <a:pt x="7278" y="0"/>
                  </a:lnTo>
                  <a:lnTo>
                    <a:pt x="7350" y="2464"/>
                  </a:lnTo>
                  <a:lnTo>
                    <a:pt x="6550" y="4032"/>
                  </a:lnTo>
                  <a:lnTo>
                    <a:pt x="7011" y="5370"/>
                  </a:lnTo>
                  <a:lnTo>
                    <a:pt x="8734" y="608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4" name="Polygon form 194"/>
            <p:cNvSpPr/>
            <p:nvPr/>
          </p:nvSpPr>
          <p:spPr>
            <a:xfrm>
              <a:off x="755809" y="1846922"/>
              <a:ext cx="5618" cy="6290"/>
            </a:xfrm>
            <a:custGeom>
              <a:avLst/>
              <a:gdLst/>
              <a:ahLst/>
              <a:cxnLst/>
              <a:rect l="0" t="0" r="0" b="0"/>
              <a:pathLst>
                <a:path w="5618" h="6290">
                  <a:moveTo>
                    <a:pt x="5618" y="2392"/>
                  </a:moveTo>
                  <a:lnTo>
                    <a:pt x="4051" y="6290"/>
                  </a:lnTo>
                  <a:lnTo>
                    <a:pt x="576" y="3613"/>
                  </a:lnTo>
                  <a:lnTo>
                    <a:pt x="0" y="1629"/>
                  </a:lnTo>
                  <a:lnTo>
                    <a:pt x="4431" y="0"/>
                  </a:lnTo>
                  <a:lnTo>
                    <a:pt x="5618" y="239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5" name="Polygon form 195"/>
            <p:cNvSpPr/>
            <p:nvPr/>
          </p:nvSpPr>
          <p:spPr>
            <a:xfrm>
              <a:off x="446342" y="2017496"/>
              <a:ext cx="13857" cy="11304"/>
            </a:xfrm>
            <a:custGeom>
              <a:avLst/>
              <a:gdLst/>
              <a:ahLst/>
              <a:cxnLst/>
              <a:rect l="0" t="0" r="0" b="0"/>
              <a:pathLst>
                <a:path w="13857" h="11304">
                  <a:moveTo>
                    <a:pt x="1673" y="830"/>
                  </a:moveTo>
                  <a:lnTo>
                    <a:pt x="2274" y="0"/>
                  </a:lnTo>
                  <a:lnTo>
                    <a:pt x="5243" y="94"/>
                  </a:lnTo>
                  <a:lnTo>
                    <a:pt x="7313" y="1416"/>
                  </a:lnTo>
                  <a:lnTo>
                    <a:pt x="8335" y="1315"/>
                  </a:lnTo>
                  <a:lnTo>
                    <a:pt x="8777" y="3080"/>
                  </a:lnTo>
                  <a:lnTo>
                    <a:pt x="10878" y="3028"/>
                  </a:lnTo>
                  <a:lnTo>
                    <a:pt x="10550" y="4494"/>
                  </a:lnTo>
                  <a:lnTo>
                    <a:pt x="12224" y="4709"/>
                  </a:lnTo>
                  <a:lnTo>
                    <a:pt x="13857" y="6557"/>
                  </a:lnTo>
                  <a:lnTo>
                    <a:pt x="12172" y="8531"/>
                  </a:lnTo>
                  <a:lnTo>
                    <a:pt x="10494" y="7421"/>
                  </a:lnTo>
                  <a:lnTo>
                    <a:pt x="8711" y="7590"/>
                  </a:lnTo>
                  <a:lnTo>
                    <a:pt x="7485" y="7328"/>
                  </a:lnTo>
                  <a:lnTo>
                    <a:pt x="6675" y="8213"/>
                  </a:lnTo>
                  <a:lnTo>
                    <a:pt x="5165" y="8485"/>
                  </a:lnTo>
                  <a:lnTo>
                    <a:pt x="4746" y="7276"/>
                  </a:lnTo>
                  <a:lnTo>
                    <a:pt x="3385" y="7956"/>
                  </a:lnTo>
                  <a:lnTo>
                    <a:pt x="1399" y="11304"/>
                  </a:lnTo>
                  <a:lnTo>
                    <a:pt x="517" y="10498"/>
                  </a:lnTo>
                  <a:lnTo>
                    <a:pt x="515" y="9074"/>
                  </a:lnTo>
                  <a:lnTo>
                    <a:pt x="777" y="7734"/>
                  </a:lnTo>
                  <a:lnTo>
                    <a:pt x="0" y="6229"/>
                  </a:lnTo>
                  <a:lnTo>
                    <a:pt x="1049" y="5418"/>
                  </a:lnTo>
                  <a:lnTo>
                    <a:pt x="1612" y="3526"/>
                  </a:lnTo>
                  <a:lnTo>
                    <a:pt x="1673" y="83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6" name="Polygon form 196"/>
            <p:cNvSpPr/>
            <p:nvPr/>
          </p:nvSpPr>
          <p:spPr>
            <a:xfrm>
              <a:off x="689473" y="1938027"/>
              <a:ext cx="77834" cy="86558"/>
            </a:xfrm>
            <a:custGeom>
              <a:avLst/>
              <a:gdLst/>
              <a:ahLst/>
              <a:cxnLst/>
              <a:rect l="0" t="0" r="0" b="0"/>
              <a:pathLst>
                <a:path w="77834" h="86558">
                  <a:moveTo>
                    <a:pt x="77834" y="65321"/>
                  </a:moveTo>
                  <a:lnTo>
                    <a:pt x="65051" y="74503"/>
                  </a:lnTo>
                  <a:lnTo>
                    <a:pt x="54147" y="83940"/>
                  </a:lnTo>
                  <a:lnTo>
                    <a:pt x="48771" y="86084"/>
                  </a:lnTo>
                  <a:lnTo>
                    <a:pt x="44526" y="86558"/>
                  </a:lnTo>
                  <a:lnTo>
                    <a:pt x="44463" y="83510"/>
                  </a:lnTo>
                  <a:lnTo>
                    <a:pt x="42688" y="82733"/>
                  </a:lnTo>
                  <a:lnTo>
                    <a:pt x="40302" y="81364"/>
                  </a:lnTo>
                  <a:lnTo>
                    <a:pt x="39385" y="79121"/>
                  </a:lnTo>
                  <a:lnTo>
                    <a:pt x="26551" y="68670"/>
                  </a:lnTo>
                  <a:lnTo>
                    <a:pt x="13888" y="58203"/>
                  </a:lnTo>
                  <a:lnTo>
                    <a:pt x="0" y="46565"/>
                  </a:lnTo>
                  <a:lnTo>
                    <a:pt x="95" y="45637"/>
                  </a:lnTo>
                  <a:lnTo>
                    <a:pt x="101" y="45316"/>
                  </a:lnTo>
                  <a:lnTo>
                    <a:pt x="216" y="39638"/>
                  </a:lnTo>
                  <a:lnTo>
                    <a:pt x="6289" y="36123"/>
                  </a:lnTo>
                  <a:lnTo>
                    <a:pt x="10001" y="35404"/>
                  </a:lnTo>
                  <a:lnTo>
                    <a:pt x="13051" y="34124"/>
                  </a:lnTo>
                  <a:lnTo>
                    <a:pt x="14502" y="31729"/>
                  </a:lnTo>
                  <a:lnTo>
                    <a:pt x="18837" y="29842"/>
                  </a:lnTo>
                  <a:lnTo>
                    <a:pt x="19038" y="26295"/>
                  </a:lnTo>
                  <a:lnTo>
                    <a:pt x="21166" y="25881"/>
                  </a:lnTo>
                  <a:lnTo>
                    <a:pt x="22842" y="24112"/>
                  </a:lnTo>
                  <a:lnTo>
                    <a:pt x="27640" y="23309"/>
                  </a:lnTo>
                  <a:lnTo>
                    <a:pt x="28319" y="21448"/>
                  </a:lnTo>
                  <a:lnTo>
                    <a:pt x="27361" y="20430"/>
                  </a:lnTo>
                  <a:lnTo>
                    <a:pt x="26131" y="15372"/>
                  </a:lnTo>
                  <a:lnTo>
                    <a:pt x="25934" y="12458"/>
                  </a:lnTo>
                  <a:lnTo>
                    <a:pt x="24593" y="9389"/>
                  </a:lnTo>
                  <a:lnTo>
                    <a:pt x="28076" y="6775"/>
                  </a:lnTo>
                  <a:lnTo>
                    <a:pt x="31970" y="5944"/>
                  </a:lnTo>
                  <a:lnTo>
                    <a:pt x="34238" y="3967"/>
                  </a:lnTo>
                  <a:lnTo>
                    <a:pt x="37687" y="2507"/>
                  </a:lnTo>
                  <a:lnTo>
                    <a:pt x="43751" y="1646"/>
                  </a:lnTo>
                  <a:lnTo>
                    <a:pt x="49667" y="1244"/>
                  </a:lnTo>
                  <a:lnTo>
                    <a:pt x="51487" y="1950"/>
                  </a:lnTo>
                  <a:lnTo>
                    <a:pt x="54813" y="51"/>
                  </a:lnTo>
                  <a:lnTo>
                    <a:pt x="58632" y="0"/>
                  </a:lnTo>
                  <a:lnTo>
                    <a:pt x="60120" y="1109"/>
                  </a:lnTo>
                  <a:lnTo>
                    <a:pt x="62557" y="807"/>
                  </a:lnTo>
                  <a:lnTo>
                    <a:pt x="61910" y="3269"/>
                  </a:lnTo>
                  <a:lnTo>
                    <a:pt x="62627" y="7834"/>
                  </a:lnTo>
                  <a:lnTo>
                    <a:pt x="61899" y="11789"/>
                  </a:lnTo>
                  <a:lnTo>
                    <a:pt x="59741" y="14471"/>
                  </a:lnTo>
                  <a:lnTo>
                    <a:pt x="60160" y="18078"/>
                  </a:lnTo>
                  <a:lnTo>
                    <a:pt x="63223" y="20921"/>
                  </a:lnTo>
                  <a:lnTo>
                    <a:pt x="63288" y="22081"/>
                  </a:lnTo>
                  <a:lnTo>
                    <a:pt x="65603" y="24005"/>
                  </a:lnTo>
                  <a:lnTo>
                    <a:pt x="67434" y="32600"/>
                  </a:lnTo>
                  <a:lnTo>
                    <a:pt x="68759" y="36826"/>
                  </a:lnTo>
                  <a:lnTo>
                    <a:pt x="69028" y="39051"/>
                  </a:lnTo>
                  <a:lnTo>
                    <a:pt x="68488" y="42964"/>
                  </a:lnTo>
                  <a:lnTo>
                    <a:pt x="68819" y="45148"/>
                  </a:lnTo>
                  <a:lnTo>
                    <a:pt x="68418" y="47772"/>
                  </a:lnTo>
                  <a:lnTo>
                    <a:pt x="68826" y="50784"/>
                  </a:lnTo>
                  <a:lnTo>
                    <a:pt x="67391" y="52792"/>
                  </a:lnTo>
                  <a:lnTo>
                    <a:pt x="69702" y="56277"/>
                  </a:lnTo>
                  <a:lnTo>
                    <a:pt x="69897" y="58330"/>
                  </a:lnTo>
                  <a:lnTo>
                    <a:pt x="71306" y="60997"/>
                  </a:lnTo>
                  <a:lnTo>
                    <a:pt x="73046" y="60112"/>
                  </a:lnTo>
                  <a:lnTo>
                    <a:pt x="76087" y="62327"/>
                  </a:lnTo>
                  <a:lnTo>
                    <a:pt x="77834" y="6532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7" name="Polygon form 197"/>
            <p:cNvSpPr/>
            <p:nvPr/>
          </p:nvSpPr>
          <p:spPr>
            <a:xfrm>
              <a:off x="404647" y="2108982"/>
              <a:ext cx="22385" cy="31643"/>
            </a:xfrm>
            <a:custGeom>
              <a:avLst/>
              <a:gdLst/>
              <a:ahLst/>
              <a:cxnLst/>
              <a:rect l="0" t="0" r="0" b="0"/>
              <a:pathLst>
                <a:path w="22385" h="31643">
                  <a:moveTo>
                    <a:pt x="2743" y="23906"/>
                  </a:moveTo>
                  <a:lnTo>
                    <a:pt x="4734" y="20164"/>
                  </a:lnTo>
                  <a:lnTo>
                    <a:pt x="3842" y="17985"/>
                  </a:lnTo>
                  <a:lnTo>
                    <a:pt x="2392" y="20311"/>
                  </a:lnTo>
                  <a:lnTo>
                    <a:pt x="0" y="18128"/>
                  </a:lnTo>
                  <a:lnTo>
                    <a:pt x="770" y="16716"/>
                  </a:lnTo>
                  <a:lnTo>
                    <a:pt x="51" y="12179"/>
                  </a:lnTo>
                  <a:lnTo>
                    <a:pt x="1417" y="11423"/>
                  </a:lnTo>
                  <a:lnTo>
                    <a:pt x="2123" y="8309"/>
                  </a:lnTo>
                  <a:lnTo>
                    <a:pt x="3608" y="5090"/>
                  </a:lnTo>
                  <a:lnTo>
                    <a:pt x="3344" y="3051"/>
                  </a:lnTo>
                  <a:lnTo>
                    <a:pt x="5499" y="1982"/>
                  </a:lnTo>
                  <a:lnTo>
                    <a:pt x="8213" y="0"/>
                  </a:lnTo>
                  <a:lnTo>
                    <a:pt x="12107" y="2853"/>
                  </a:lnTo>
                  <a:lnTo>
                    <a:pt x="12839" y="2775"/>
                  </a:lnTo>
                  <a:lnTo>
                    <a:pt x="13783" y="4919"/>
                  </a:lnTo>
                  <a:lnTo>
                    <a:pt x="17107" y="5612"/>
                  </a:lnTo>
                  <a:lnTo>
                    <a:pt x="18223" y="4820"/>
                  </a:lnTo>
                  <a:lnTo>
                    <a:pt x="20143" y="6469"/>
                  </a:lnTo>
                  <a:lnTo>
                    <a:pt x="21822" y="7646"/>
                  </a:lnTo>
                  <a:lnTo>
                    <a:pt x="22385" y="11421"/>
                  </a:lnTo>
                  <a:lnTo>
                    <a:pt x="21196" y="14656"/>
                  </a:lnTo>
                  <a:lnTo>
                    <a:pt x="17010" y="19877"/>
                  </a:lnTo>
                  <a:lnTo>
                    <a:pt x="12343" y="21859"/>
                  </a:lnTo>
                  <a:lnTo>
                    <a:pt x="10065" y="26207"/>
                  </a:lnTo>
                  <a:lnTo>
                    <a:pt x="9440" y="29577"/>
                  </a:lnTo>
                  <a:lnTo>
                    <a:pt x="7308" y="31643"/>
                  </a:lnTo>
                  <a:lnTo>
                    <a:pt x="5567" y="29133"/>
                  </a:lnTo>
                  <a:lnTo>
                    <a:pt x="3967" y="28603"/>
                  </a:lnTo>
                  <a:lnTo>
                    <a:pt x="2364" y="29011"/>
                  </a:lnTo>
                  <a:lnTo>
                    <a:pt x="2193" y="27180"/>
                  </a:lnTo>
                  <a:lnTo>
                    <a:pt x="3270" y="25984"/>
                  </a:lnTo>
                  <a:lnTo>
                    <a:pt x="2743" y="2390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8" name="Polygon form 198"/>
            <p:cNvSpPr/>
            <p:nvPr/>
          </p:nvSpPr>
          <p:spPr>
            <a:xfrm>
              <a:off x="813137" y="1963875"/>
              <a:ext cx="48824" cy="46217"/>
            </a:xfrm>
            <a:custGeom>
              <a:avLst/>
              <a:gdLst/>
              <a:ahLst/>
              <a:cxnLst/>
              <a:rect l="0" t="0" r="0" b="0"/>
              <a:pathLst>
                <a:path w="48824" h="46217">
                  <a:moveTo>
                    <a:pt x="38034" y="9667"/>
                  </a:moveTo>
                  <a:lnTo>
                    <a:pt x="37204" y="11620"/>
                  </a:lnTo>
                  <a:lnTo>
                    <a:pt x="36787" y="15272"/>
                  </a:lnTo>
                  <a:lnTo>
                    <a:pt x="36030" y="17796"/>
                  </a:lnTo>
                  <a:lnTo>
                    <a:pt x="35246" y="18650"/>
                  </a:lnTo>
                  <a:lnTo>
                    <a:pt x="33852" y="17114"/>
                  </a:lnTo>
                  <a:lnTo>
                    <a:pt x="31961" y="14989"/>
                  </a:lnTo>
                  <a:lnTo>
                    <a:pt x="28623" y="8125"/>
                  </a:lnTo>
                  <a:lnTo>
                    <a:pt x="28288" y="8567"/>
                  </a:lnTo>
                  <a:lnTo>
                    <a:pt x="30332" y="13625"/>
                  </a:lnTo>
                  <a:lnTo>
                    <a:pt x="33089" y="18435"/>
                  </a:lnTo>
                  <a:lnTo>
                    <a:pt x="36628" y="25900"/>
                  </a:lnTo>
                  <a:lnTo>
                    <a:pt x="38256" y="28501"/>
                  </a:lnTo>
                  <a:lnTo>
                    <a:pt x="39712" y="31207"/>
                  </a:lnTo>
                  <a:lnTo>
                    <a:pt x="43574" y="36500"/>
                  </a:lnTo>
                  <a:lnTo>
                    <a:pt x="42899" y="37351"/>
                  </a:lnTo>
                  <a:lnTo>
                    <a:pt x="43293" y="40484"/>
                  </a:lnTo>
                  <a:lnTo>
                    <a:pt x="48074" y="44758"/>
                  </a:lnTo>
                  <a:lnTo>
                    <a:pt x="48824" y="45738"/>
                  </a:lnTo>
                  <a:lnTo>
                    <a:pt x="33767" y="45919"/>
                  </a:lnTo>
                  <a:lnTo>
                    <a:pt x="19033" y="46076"/>
                  </a:lnTo>
                  <a:lnTo>
                    <a:pt x="3765" y="46217"/>
                  </a:lnTo>
                  <a:lnTo>
                    <a:pt x="2665" y="28518"/>
                  </a:lnTo>
                  <a:lnTo>
                    <a:pt x="1433" y="11430"/>
                  </a:lnTo>
                  <a:lnTo>
                    <a:pt x="23" y="7572"/>
                  </a:lnTo>
                  <a:lnTo>
                    <a:pt x="736" y="4595"/>
                  </a:lnTo>
                  <a:lnTo>
                    <a:pt x="0" y="2547"/>
                  </a:lnTo>
                  <a:lnTo>
                    <a:pt x="1138" y="226"/>
                  </a:lnTo>
                  <a:lnTo>
                    <a:pt x="6010" y="86"/>
                  </a:lnTo>
                  <a:lnTo>
                    <a:pt x="9655" y="1311"/>
                  </a:lnTo>
                  <a:lnTo>
                    <a:pt x="13433" y="2682"/>
                  </a:lnTo>
                  <a:lnTo>
                    <a:pt x="15206" y="3408"/>
                  </a:lnTo>
                  <a:lnTo>
                    <a:pt x="17889" y="1845"/>
                  </a:lnTo>
                  <a:lnTo>
                    <a:pt x="19262" y="445"/>
                  </a:lnTo>
                  <a:lnTo>
                    <a:pt x="22455" y="0"/>
                  </a:lnTo>
                  <a:lnTo>
                    <a:pt x="25126" y="568"/>
                  </a:lnTo>
                  <a:lnTo>
                    <a:pt x="26378" y="2940"/>
                  </a:lnTo>
                  <a:lnTo>
                    <a:pt x="27063" y="1354"/>
                  </a:lnTo>
                  <a:lnTo>
                    <a:pt x="30129" y="2445"/>
                  </a:lnTo>
                  <a:lnTo>
                    <a:pt x="33022" y="2672"/>
                  </a:lnTo>
                  <a:lnTo>
                    <a:pt x="34693" y="1429"/>
                  </a:lnTo>
                  <a:lnTo>
                    <a:pt x="38034" y="966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99" name="Polygon form 199"/>
            <p:cNvSpPr/>
            <p:nvPr/>
          </p:nvSpPr>
          <p:spPr>
            <a:xfrm>
              <a:off x="862298" y="2028868"/>
              <a:ext cx="26737" cy="26650"/>
            </a:xfrm>
            <a:custGeom>
              <a:avLst/>
              <a:gdLst/>
              <a:ahLst/>
              <a:cxnLst/>
              <a:rect l="0" t="0" r="0" b="0"/>
              <a:pathLst>
                <a:path w="26737" h="26650">
                  <a:moveTo>
                    <a:pt x="23949" y="26244"/>
                  </a:moveTo>
                  <a:lnTo>
                    <a:pt x="22537" y="24688"/>
                  </a:lnTo>
                  <a:lnTo>
                    <a:pt x="20783" y="21864"/>
                  </a:lnTo>
                  <a:lnTo>
                    <a:pt x="18976" y="20324"/>
                  </a:lnTo>
                  <a:lnTo>
                    <a:pt x="17877" y="18662"/>
                  </a:lnTo>
                  <a:lnTo>
                    <a:pt x="14395" y="16754"/>
                  </a:lnTo>
                  <a:lnTo>
                    <a:pt x="11742" y="16720"/>
                  </a:lnTo>
                  <a:lnTo>
                    <a:pt x="10750" y="15718"/>
                  </a:lnTo>
                  <a:lnTo>
                    <a:pt x="8550" y="16875"/>
                  </a:lnTo>
                  <a:lnTo>
                    <a:pt x="6077" y="14702"/>
                  </a:lnTo>
                  <a:lnTo>
                    <a:pt x="5075" y="18318"/>
                  </a:lnTo>
                  <a:lnTo>
                    <a:pt x="517" y="17347"/>
                  </a:lnTo>
                  <a:lnTo>
                    <a:pt x="0" y="15417"/>
                  </a:lnTo>
                  <a:lnTo>
                    <a:pt x="1246" y="8307"/>
                  </a:lnTo>
                  <a:lnTo>
                    <a:pt x="1423" y="5094"/>
                  </a:lnTo>
                  <a:lnTo>
                    <a:pt x="2537" y="3601"/>
                  </a:lnTo>
                  <a:lnTo>
                    <a:pt x="5314" y="2778"/>
                  </a:lnTo>
                  <a:lnTo>
                    <a:pt x="7064" y="0"/>
                  </a:lnTo>
                  <a:lnTo>
                    <a:pt x="9685" y="5571"/>
                  </a:lnTo>
                  <a:lnTo>
                    <a:pt x="11039" y="9997"/>
                  </a:lnTo>
                  <a:lnTo>
                    <a:pt x="13304" y="12331"/>
                  </a:lnTo>
                  <a:lnTo>
                    <a:pt x="18861" y="16850"/>
                  </a:lnTo>
                  <a:lnTo>
                    <a:pt x="21178" y="19589"/>
                  </a:lnTo>
                  <a:lnTo>
                    <a:pt x="23441" y="22364"/>
                  </a:lnTo>
                  <a:lnTo>
                    <a:pt x="24748" y="24017"/>
                  </a:lnTo>
                  <a:lnTo>
                    <a:pt x="26737" y="25457"/>
                  </a:lnTo>
                  <a:lnTo>
                    <a:pt x="25633" y="26650"/>
                  </a:lnTo>
                  <a:lnTo>
                    <a:pt x="23949" y="2624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0" name="Polygon form 200"/>
            <p:cNvSpPr/>
            <p:nvPr/>
          </p:nvSpPr>
          <p:spPr>
            <a:xfrm>
              <a:off x="689485" y="1906253"/>
              <a:ext cx="42984" cy="37410"/>
            </a:xfrm>
            <a:custGeom>
              <a:avLst/>
              <a:gdLst/>
              <a:ahLst/>
              <a:cxnLst/>
              <a:rect l="0" t="0" r="0" b="0"/>
              <a:pathLst>
                <a:path w="42984" h="37410">
                  <a:moveTo>
                    <a:pt x="1005" y="8929"/>
                  </a:moveTo>
                  <a:lnTo>
                    <a:pt x="1322" y="5517"/>
                  </a:lnTo>
                  <a:lnTo>
                    <a:pt x="0" y="3431"/>
                  </a:lnTo>
                  <a:lnTo>
                    <a:pt x="5013" y="0"/>
                  </a:lnTo>
                  <a:lnTo>
                    <a:pt x="9188" y="884"/>
                  </a:lnTo>
                  <a:lnTo>
                    <a:pt x="13805" y="872"/>
                  </a:lnTo>
                  <a:lnTo>
                    <a:pt x="17447" y="1702"/>
                  </a:lnTo>
                  <a:lnTo>
                    <a:pt x="20310" y="1457"/>
                  </a:lnTo>
                  <a:lnTo>
                    <a:pt x="25871" y="1626"/>
                  </a:lnTo>
                  <a:lnTo>
                    <a:pt x="27230" y="3489"/>
                  </a:lnTo>
                  <a:lnTo>
                    <a:pt x="33587" y="5669"/>
                  </a:lnTo>
                  <a:lnTo>
                    <a:pt x="34842" y="4633"/>
                  </a:lnTo>
                  <a:lnTo>
                    <a:pt x="38750" y="6796"/>
                  </a:lnTo>
                  <a:lnTo>
                    <a:pt x="42760" y="6169"/>
                  </a:lnTo>
                  <a:lnTo>
                    <a:pt x="42984" y="8951"/>
                  </a:lnTo>
                  <a:lnTo>
                    <a:pt x="39720" y="12147"/>
                  </a:lnTo>
                  <a:lnTo>
                    <a:pt x="35250" y="13163"/>
                  </a:lnTo>
                  <a:lnTo>
                    <a:pt x="34943" y="14775"/>
                  </a:lnTo>
                  <a:lnTo>
                    <a:pt x="32791" y="17431"/>
                  </a:lnTo>
                  <a:lnTo>
                    <a:pt x="31432" y="21329"/>
                  </a:lnTo>
                  <a:lnTo>
                    <a:pt x="32811" y="24067"/>
                  </a:lnTo>
                  <a:lnTo>
                    <a:pt x="30757" y="26204"/>
                  </a:lnTo>
                  <a:lnTo>
                    <a:pt x="29980" y="29317"/>
                  </a:lnTo>
                  <a:lnTo>
                    <a:pt x="27283" y="30270"/>
                  </a:lnTo>
                  <a:lnTo>
                    <a:pt x="24725" y="33950"/>
                  </a:lnTo>
                  <a:lnTo>
                    <a:pt x="20176" y="34016"/>
                  </a:lnTo>
                  <a:lnTo>
                    <a:pt x="16762" y="33918"/>
                  </a:lnTo>
                  <a:lnTo>
                    <a:pt x="14485" y="35604"/>
                  </a:lnTo>
                  <a:lnTo>
                    <a:pt x="13076" y="37410"/>
                  </a:lnTo>
                  <a:lnTo>
                    <a:pt x="11326" y="37008"/>
                  </a:lnTo>
                  <a:lnTo>
                    <a:pt x="10034" y="35385"/>
                  </a:lnTo>
                  <a:lnTo>
                    <a:pt x="9087" y="32625"/>
                  </a:lnTo>
                  <a:lnTo>
                    <a:pt x="5769" y="31870"/>
                  </a:lnTo>
                  <a:lnTo>
                    <a:pt x="5519" y="30283"/>
                  </a:lnTo>
                  <a:lnTo>
                    <a:pt x="6894" y="28492"/>
                  </a:lnTo>
                  <a:lnTo>
                    <a:pt x="7420" y="27191"/>
                  </a:lnTo>
                  <a:lnTo>
                    <a:pt x="6237" y="25762"/>
                  </a:lnTo>
                  <a:lnTo>
                    <a:pt x="7311" y="22618"/>
                  </a:lnTo>
                  <a:lnTo>
                    <a:pt x="5986" y="19740"/>
                  </a:lnTo>
                  <a:lnTo>
                    <a:pt x="7520" y="19352"/>
                  </a:lnTo>
                  <a:lnTo>
                    <a:pt x="7731" y="17089"/>
                  </a:lnTo>
                  <a:lnTo>
                    <a:pt x="8323" y="16390"/>
                  </a:lnTo>
                  <a:lnTo>
                    <a:pt x="8481" y="12652"/>
                  </a:lnTo>
                  <a:lnTo>
                    <a:pt x="10133" y="11362"/>
                  </a:lnTo>
                  <a:lnTo>
                    <a:pt x="9231" y="8955"/>
                  </a:lnTo>
                  <a:lnTo>
                    <a:pt x="7211" y="8779"/>
                  </a:lnTo>
                  <a:lnTo>
                    <a:pt x="6595" y="9381"/>
                  </a:lnTo>
                  <a:lnTo>
                    <a:pt x="4540" y="9377"/>
                  </a:lnTo>
                  <a:lnTo>
                    <a:pt x="3758" y="7027"/>
                  </a:lnTo>
                  <a:lnTo>
                    <a:pt x="2315" y="7718"/>
                  </a:lnTo>
                  <a:lnTo>
                    <a:pt x="1005" y="892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1" name="Polygon form 201"/>
            <p:cNvSpPr/>
            <p:nvPr/>
          </p:nvSpPr>
          <p:spPr>
            <a:xfrm>
              <a:off x="873876" y="1916112"/>
              <a:ext cx="12424" cy="11982"/>
            </a:xfrm>
            <a:custGeom>
              <a:avLst/>
              <a:gdLst/>
              <a:ahLst/>
              <a:cxnLst/>
              <a:rect l="0" t="0" r="0" b="0"/>
              <a:pathLst>
                <a:path w="12424" h="11982">
                  <a:moveTo>
                    <a:pt x="0" y="887"/>
                  </a:moveTo>
                  <a:lnTo>
                    <a:pt x="4672" y="0"/>
                  </a:lnTo>
                  <a:lnTo>
                    <a:pt x="5648" y="1247"/>
                  </a:lnTo>
                  <a:lnTo>
                    <a:pt x="7142" y="2044"/>
                  </a:lnTo>
                  <a:lnTo>
                    <a:pt x="6688" y="3274"/>
                  </a:lnTo>
                  <a:lnTo>
                    <a:pt x="8879" y="4876"/>
                  </a:lnTo>
                  <a:lnTo>
                    <a:pt x="8203" y="6441"/>
                  </a:lnTo>
                  <a:lnTo>
                    <a:pt x="9950" y="7711"/>
                  </a:lnTo>
                  <a:lnTo>
                    <a:pt x="11681" y="8458"/>
                  </a:lnTo>
                  <a:lnTo>
                    <a:pt x="12424" y="11804"/>
                  </a:lnTo>
                  <a:lnTo>
                    <a:pt x="11178" y="11982"/>
                  </a:lnTo>
                  <a:lnTo>
                    <a:pt x="9196" y="9229"/>
                  </a:lnTo>
                  <a:lnTo>
                    <a:pt x="9065" y="8484"/>
                  </a:lnTo>
                  <a:lnTo>
                    <a:pt x="7519" y="8537"/>
                  </a:lnTo>
                  <a:lnTo>
                    <a:pt x="6228" y="7272"/>
                  </a:lnTo>
                  <a:lnTo>
                    <a:pt x="5525" y="7422"/>
                  </a:lnTo>
                  <a:lnTo>
                    <a:pt x="3873" y="6051"/>
                  </a:lnTo>
                  <a:lnTo>
                    <a:pt x="1043" y="4923"/>
                  </a:lnTo>
                  <a:lnTo>
                    <a:pt x="923" y="2567"/>
                  </a:lnTo>
                  <a:lnTo>
                    <a:pt x="0" y="88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2" name="Polygon form 202"/>
            <p:cNvSpPr/>
            <p:nvPr/>
          </p:nvSpPr>
          <p:spPr>
            <a:xfrm>
              <a:off x="791846" y="1829542"/>
              <a:ext cx="14360" cy="10183"/>
            </a:xfrm>
            <a:custGeom>
              <a:avLst/>
              <a:gdLst/>
              <a:ahLst/>
              <a:cxnLst/>
              <a:rect l="0" t="0" r="0" b="0"/>
              <a:pathLst>
                <a:path w="14360" h="10183">
                  <a:moveTo>
                    <a:pt x="4032" y="8796"/>
                  </a:moveTo>
                  <a:lnTo>
                    <a:pt x="3911" y="5964"/>
                  </a:lnTo>
                  <a:lnTo>
                    <a:pt x="2902" y="6589"/>
                  </a:lnTo>
                  <a:lnTo>
                    <a:pt x="710" y="4924"/>
                  </a:lnTo>
                  <a:lnTo>
                    <a:pt x="0" y="2178"/>
                  </a:lnTo>
                  <a:lnTo>
                    <a:pt x="3548" y="772"/>
                  </a:lnTo>
                  <a:lnTo>
                    <a:pt x="7174" y="0"/>
                  </a:lnTo>
                  <a:lnTo>
                    <a:pt x="10550" y="722"/>
                  </a:lnTo>
                  <a:lnTo>
                    <a:pt x="13594" y="513"/>
                  </a:lnTo>
                  <a:lnTo>
                    <a:pt x="14209" y="1338"/>
                  </a:lnTo>
                  <a:lnTo>
                    <a:pt x="12617" y="4144"/>
                  </a:lnTo>
                  <a:lnTo>
                    <a:pt x="14360" y="8590"/>
                  </a:lnTo>
                  <a:lnTo>
                    <a:pt x="13343" y="10138"/>
                  </a:lnTo>
                  <a:lnTo>
                    <a:pt x="10831" y="10183"/>
                  </a:lnTo>
                  <a:lnTo>
                    <a:pt x="7902" y="8460"/>
                  </a:lnTo>
                  <a:lnTo>
                    <a:pt x="6472" y="7899"/>
                  </a:lnTo>
                  <a:lnTo>
                    <a:pt x="4032" y="879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3" name="Polygon form 203"/>
            <p:cNvSpPr/>
            <p:nvPr/>
          </p:nvSpPr>
          <p:spPr>
            <a:xfrm>
              <a:off x="850577" y="2043570"/>
              <a:ext cx="57877" cy="55747"/>
            </a:xfrm>
            <a:custGeom>
              <a:avLst/>
              <a:gdLst/>
              <a:ahLst/>
              <a:cxnLst/>
              <a:rect l="0" t="0" r="0" b="0"/>
              <a:pathLst>
                <a:path w="57877" h="55747">
                  <a:moveTo>
                    <a:pt x="17799" y="0"/>
                  </a:moveTo>
                  <a:lnTo>
                    <a:pt x="20271" y="2173"/>
                  </a:lnTo>
                  <a:lnTo>
                    <a:pt x="22471" y="1016"/>
                  </a:lnTo>
                  <a:lnTo>
                    <a:pt x="23463" y="2018"/>
                  </a:lnTo>
                  <a:lnTo>
                    <a:pt x="26117" y="2052"/>
                  </a:lnTo>
                  <a:lnTo>
                    <a:pt x="29598" y="3960"/>
                  </a:lnTo>
                  <a:lnTo>
                    <a:pt x="30698" y="5622"/>
                  </a:lnTo>
                  <a:lnTo>
                    <a:pt x="32504" y="7162"/>
                  </a:lnTo>
                  <a:lnTo>
                    <a:pt x="34259" y="9986"/>
                  </a:lnTo>
                  <a:lnTo>
                    <a:pt x="35671" y="11542"/>
                  </a:lnTo>
                  <a:lnTo>
                    <a:pt x="34421" y="13695"/>
                  </a:lnTo>
                  <a:lnTo>
                    <a:pt x="33223" y="15975"/>
                  </a:lnTo>
                  <a:lnTo>
                    <a:pt x="33591" y="17309"/>
                  </a:lnTo>
                  <a:lnTo>
                    <a:pt x="33724" y="18782"/>
                  </a:lnTo>
                  <a:lnTo>
                    <a:pt x="35900" y="18847"/>
                  </a:lnTo>
                  <a:lnTo>
                    <a:pt x="36820" y="18496"/>
                  </a:lnTo>
                  <a:lnTo>
                    <a:pt x="37724" y="19353"/>
                  </a:lnTo>
                  <a:lnTo>
                    <a:pt x="36957" y="21076"/>
                  </a:lnTo>
                  <a:lnTo>
                    <a:pt x="38515" y="23733"/>
                  </a:lnTo>
                  <a:lnTo>
                    <a:pt x="40053" y="26057"/>
                  </a:lnTo>
                  <a:lnTo>
                    <a:pt x="41613" y="27777"/>
                  </a:lnTo>
                  <a:lnTo>
                    <a:pt x="54595" y="33456"/>
                  </a:lnTo>
                  <a:lnTo>
                    <a:pt x="57877" y="33406"/>
                  </a:lnTo>
                  <a:lnTo>
                    <a:pt x="47284" y="48034"/>
                  </a:lnTo>
                  <a:lnTo>
                    <a:pt x="42191" y="48266"/>
                  </a:lnTo>
                  <a:lnTo>
                    <a:pt x="38773" y="51694"/>
                  </a:lnTo>
                  <a:lnTo>
                    <a:pt x="36265" y="51790"/>
                  </a:lnTo>
                  <a:lnTo>
                    <a:pt x="35220" y="53320"/>
                  </a:lnTo>
                  <a:lnTo>
                    <a:pt x="32545" y="53326"/>
                  </a:lnTo>
                  <a:lnTo>
                    <a:pt x="30938" y="51695"/>
                  </a:lnTo>
                  <a:lnTo>
                    <a:pt x="27395" y="53728"/>
                  </a:lnTo>
                  <a:lnTo>
                    <a:pt x="26267" y="55747"/>
                  </a:lnTo>
                  <a:lnTo>
                    <a:pt x="23650" y="55372"/>
                  </a:lnTo>
                  <a:lnTo>
                    <a:pt x="22775" y="54816"/>
                  </a:lnTo>
                  <a:lnTo>
                    <a:pt x="21860" y="54952"/>
                  </a:lnTo>
                  <a:lnTo>
                    <a:pt x="20621" y="54905"/>
                  </a:lnTo>
                  <a:lnTo>
                    <a:pt x="15602" y="50813"/>
                  </a:lnTo>
                  <a:lnTo>
                    <a:pt x="12877" y="50820"/>
                  </a:lnTo>
                  <a:lnTo>
                    <a:pt x="11513" y="49234"/>
                  </a:lnTo>
                  <a:lnTo>
                    <a:pt x="11463" y="46524"/>
                  </a:lnTo>
                  <a:lnTo>
                    <a:pt x="9415" y="45720"/>
                  </a:lnTo>
                  <a:lnTo>
                    <a:pt x="6990" y="40475"/>
                  </a:lnTo>
                  <a:lnTo>
                    <a:pt x="5179" y="39362"/>
                  </a:lnTo>
                  <a:lnTo>
                    <a:pt x="4447" y="37435"/>
                  </a:lnTo>
                  <a:lnTo>
                    <a:pt x="2407" y="35092"/>
                  </a:lnTo>
                  <a:lnTo>
                    <a:pt x="0" y="34756"/>
                  </a:lnTo>
                  <a:lnTo>
                    <a:pt x="1254" y="32003"/>
                  </a:lnTo>
                  <a:lnTo>
                    <a:pt x="3322" y="31875"/>
                  </a:lnTo>
                  <a:lnTo>
                    <a:pt x="3861" y="30399"/>
                  </a:lnTo>
                  <a:lnTo>
                    <a:pt x="3672" y="26062"/>
                  </a:lnTo>
                  <a:lnTo>
                    <a:pt x="4645" y="21007"/>
                  </a:lnTo>
                  <a:lnTo>
                    <a:pt x="6437" y="19644"/>
                  </a:lnTo>
                  <a:lnTo>
                    <a:pt x="6749" y="17669"/>
                  </a:lnTo>
                  <a:lnTo>
                    <a:pt x="8260" y="13972"/>
                  </a:lnTo>
                  <a:lnTo>
                    <a:pt x="10493" y="11564"/>
                  </a:lnTo>
                  <a:lnTo>
                    <a:pt x="11839" y="6796"/>
                  </a:lnTo>
                  <a:lnTo>
                    <a:pt x="12238" y="2645"/>
                  </a:lnTo>
                  <a:lnTo>
                    <a:pt x="16796" y="3616"/>
                  </a:lnTo>
                  <a:lnTo>
                    <a:pt x="17799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4" name="Polygon form 204"/>
            <p:cNvSpPr/>
            <p:nvPr/>
          </p:nvSpPr>
          <p:spPr>
            <a:xfrm>
              <a:off x="776085" y="1778985"/>
              <a:ext cx="36100" cy="49606"/>
            </a:xfrm>
            <a:custGeom>
              <a:avLst/>
              <a:gdLst/>
              <a:ahLst/>
              <a:cxnLst/>
              <a:rect l="0" t="0" r="0" b="0"/>
              <a:pathLst>
                <a:path w="36100" h="49606">
                  <a:moveTo>
                    <a:pt x="20828" y="5194"/>
                  </a:moveTo>
                  <a:lnTo>
                    <a:pt x="21272" y="8545"/>
                  </a:lnTo>
                  <a:lnTo>
                    <a:pt x="26132" y="11627"/>
                  </a:lnTo>
                  <a:lnTo>
                    <a:pt x="24551" y="15288"/>
                  </a:lnTo>
                  <a:lnTo>
                    <a:pt x="29045" y="20646"/>
                  </a:lnTo>
                  <a:lnTo>
                    <a:pt x="28177" y="24787"/>
                  </a:lnTo>
                  <a:lnTo>
                    <a:pt x="31535" y="28281"/>
                  </a:lnTo>
                  <a:lnTo>
                    <a:pt x="31120" y="31424"/>
                  </a:lnTo>
                  <a:lnTo>
                    <a:pt x="36100" y="34592"/>
                  </a:lnTo>
                  <a:lnTo>
                    <a:pt x="35605" y="37058"/>
                  </a:lnTo>
                  <a:lnTo>
                    <a:pt x="33565" y="39887"/>
                  </a:lnTo>
                  <a:lnTo>
                    <a:pt x="28630" y="46143"/>
                  </a:lnTo>
                  <a:lnTo>
                    <a:pt x="23365" y="46642"/>
                  </a:lnTo>
                  <a:lnTo>
                    <a:pt x="18495" y="48503"/>
                  </a:lnTo>
                  <a:lnTo>
                    <a:pt x="13844" y="49606"/>
                  </a:lnTo>
                  <a:lnTo>
                    <a:pt x="11708" y="47025"/>
                  </a:lnTo>
                  <a:lnTo>
                    <a:pt x="8608" y="45504"/>
                  </a:lnTo>
                  <a:lnTo>
                    <a:pt x="8515" y="40777"/>
                  </a:lnTo>
                  <a:lnTo>
                    <a:pt x="6421" y="36485"/>
                  </a:lnTo>
                  <a:lnTo>
                    <a:pt x="7332" y="33674"/>
                  </a:lnTo>
                  <a:lnTo>
                    <a:pt x="9394" y="30622"/>
                  </a:lnTo>
                  <a:lnTo>
                    <a:pt x="14845" y="25310"/>
                  </a:lnTo>
                  <a:lnTo>
                    <a:pt x="16499" y="24272"/>
                  </a:lnTo>
                  <a:lnTo>
                    <a:pt x="15798" y="22256"/>
                  </a:lnTo>
                  <a:lnTo>
                    <a:pt x="11522" y="20074"/>
                  </a:lnTo>
                  <a:lnTo>
                    <a:pt x="10237" y="18232"/>
                  </a:lnTo>
                  <a:lnTo>
                    <a:pt x="8711" y="10873"/>
                  </a:lnTo>
                  <a:lnTo>
                    <a:pt x="3937" y="7696"/>
                  </a:lnTo>
                  <a:lnTo>
                    <a:pt x="0" y="5418"/>
                  </a:lnTo>
                  <a:lnTo>
                    <a:pt x="1334" y="4129"/>
                  </a:lnTo>
                  <a:lnTo>
                    <a:pt x="4725" y="6603"/>
                  </a:lnTo>
                  <a:lnTo>
                    <a:pt x="8107" y="6302"/>
                  </a:lnTo>
                  <a:lnTo>
                    <a:pt x="11173" y="7400"/>
                  </a:lnTo>
                  <a:lnTo>
                    <a:pt x="13211" y="5234"/>
                  </a:lnTo>
                  <a:lnTo>
                    <a:pt x="13684" y="1706"/>
                  </a:lnTo>
                  <a:lnTo>
                    <a:pt x="17293" y="0"/>
                  </a:lnTo>
                  <a:lnTo>
                    <a:pt x="21077" y="1820"/>
                  </a:lnTo>
                  <a:lnTo>
                    <a:pt x="20828" y="519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5" name="Polygon form 205"/>
            <p:cNvSpPr/>
            <p:nvPr/>
          </p:nvSpPr>
          <p:spPr>
            <a:xfrm>
              <a:off x="525661" y="2364762"/>
              <a:ext cx="10432" cy="6087"/>
            </a:xfrm>
            <a:custGeom>
              <a:avLst/>
              <a:gdLst/>
              <a:ahLst/>
              <a:cxnLst/>
              <a:rect l="0" t="0" r="0" b="0"/>
              <a:pathLst>
                <a:path w="10432" h="6087">
                  <a:moveTo>
                    <a:pt x="0" y="3998"/>
                  </a:moveTo>
                  <a:lnTo>
                    <a:pt x="2767" y="933"/>
                  </a:lnTo>
                  <a:lnTo>
                    <a:pt x="5897" y="2011"/>
                  </a:lnTo>
                  <a:lnTo>
                    <a:pt x="7138" y="0"/>
                  </a:lnTo>
                  <a:lnTo>
                    <a:pt x="10432" y="2050"/>
                  </a:lnTo>
                  <a:lnTo>
                    <a:pt x="10062" y="3776"/>
                  </a:lnTo>
                  <a:lnTo>
                    <a:pt x="6301" y="5413"/>
                  </a:lnTo>
                  <a:lnTo>
                    <a:pt x="4274" y="3797"/>
                  </a:lnTo>
                  <a:lnTo>
                    <a:pt x="2375" y="6087"/>
                  </a:lnTo>
                  <a:lnTo>
                    <a:pt x="0" y="3998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6" name="Polygon form 206"/>
            <p:cNvSpPr/>
            <p:nvPr/>
          </p:nvSpPr>
          <p:spPr>
            <a:xfrm>
              <a:off x="706686" y="1870870"/>
              <a:ext cx="41979" cy="42179"/>
            </a:xfrm>
            <a:custGeom>
              <a:avLst/>
              <a:gdLst/>
              <a:ahLst/>
              <a:cxnLst/>
              <a:rect l="0" t="0" r="0" b="0"/>
              <a:pathLst>
                <a:path w="41979" h="42179">
                  <a:moveTo>
                    <a:pt x="26942" y="3678"/>
                  </a:moveTo>
                  <a:lnTo>
                    <a:pt x="29277" y="5930"/>
                  </a:lnTo>
                  <a:lnTo>
                    <a:pt x="30951" y="5552"/>
                  </a:lnTo>
                  <a:lnTo>
                    <a:pt x="33889" y="7725"/>
                  </a:lnTo>
                  <a:lnTo>
                    <a:pt x="34638" y="8138"/>
                  </a:lnTo>
                  <a:lnTo>
                    <a:pt x="35585" y="8032"/>
                  </a:lnTo>
                  <a:lnTo>
                    <a:pt x="37185" y="9279"/>
                  </a:lnTo>
                  <a:lnTo>
                    <a:pt x="41979" y="10137"/>
                  </a:lnTo>
                  <a:lnTo>
                    <a:pt x="40445" y="13426"/>
                  </a:lnTo>
                  <a:lnTo>
                    <a:pt x="40160" y="16842"/>
                  </a:lnTo>
                  <a:lnTo>
                    <a:pt x="39274" y="17664"/>
                  </a:lnTo>
                  <a:lnTo>
                    <a:pt x="37735" y="17231"/>
                  </a:lnTo>
                  <a:lnTo>
                    <a:pt x="37886" y="18448"/>
                  </a:lnTo>
                  <a:lnTo>
                    <a:pt x="35522" y="21150"/>
                  </a:lnTo>
                  <a:lnTo>
                    <a:pt x="35540" y="23319"/>
                  </a:lnTo>
                  <a:lnTo>
                    <a:pt x="37126" y="22562"/>
                  </a:lnTo>
                  <a:lnTo>
                    <a:pt x="38357" y="24657"/>
                  </a:lnTo>
                  <a:lnTo>
                    <a:pt x="38265" y="26012"/>
                  </a:lnTo>
                  <a:lnTo>
                    <a:pt x="39326" y="27806"/>
                  </a:lnTo>
                  <a:lnTo>
                    <a:pt x="38198" y="29270"/>
                  </a:lnTo>
                  <a:lnTo>
                    <a:pt x="39203" y="32973"/>
                  </a:lnTo>
                  <a:lnTo>
                    <a:pt x="41081" y="33572"/>
                  </a:lnTo>
                  <a:lnTo>
                    <a:pt x="40764" y="35653"/>
                  </a:lnTo>
                  <a:lnTo>
                    <a:pt x="37735" y="38374"/>
                  </a:lnTo>
                  <a:lnTo>
                    <a:pt x="30905" y="37101"/>
                  </a:lnTo>
                  <a:lnTo>
                    <a:pt x="25914" y="38667"/>
                  </a:lnTo>
                  <a:lnTo>
                    <a:pt x="25559" y="41552"/>
                  </a:lnTo>
                  <a:lnTo>
                    <a:pt x="21549" y="42179"/>
                  </a:lnTo>
                  <a:lnTo>
                    <a:pt x="17641" y="40016"/>
                  </a:lnTo>
                  <a:lnTo>
                    <a:pt x="16386" y="41052"/>
                  </a:lnTo>
                  <a:lnTo>
                    <a:pt x="10029" y="38872"/>
                  </a:lnTo>
                  <a:lnTo>
                    <a:pt x="8671" y="37009"/>
                  </a:lnTo>
                  <a:lnTo>
                    <a:pt x="10470" y="34137"/>
                  </a:lnTo>
                  <a:lnTo>
                    <a:pt x="11180" y="24595"/>
                  </a:lnTo>
                  <a:lnTo>
                    <a:pt x="7749" y="19564"/>
                  </a:lnTo>
                  <a:lnTo>
                    <a:pt x="5312" y="17136"/>
                  </a:lnTo>
                  <a:lnTo>
                    <a:pt x="249" y="15281"/>
                  </a:lnTo>
                  <a:lnTo>
                    <a:pt x="0" y="11787"/>
                  </a:lnTo>
                  <a:lnTo>
                    <a:pt x="4315" y="10757"/>
                  </a:lnTo>
                  <a:lnTo>
                    <a:pt x="9858" y="11999"/>
                  </a:lnTo>
                  <a:lnTo>
                    <a:pt x="8866" y="6576"/>
                  </a:lnTo>
                  <a:lnTo>
                    <a:pt x="11955" y="8634"/>
                  </a:lnTo>
                  <a:lnTo>
                    <a:pt x="19600" y="4897"/>
                  </a:lnTo>
                  <a:lnTo>
                    <a:pt x="20547" y="971"/>
                  </a:lnTo>
                  <a:lnTo>
                    <a:pt x="23377" y="0"/>
                  </a:lnTo>
                  <a:lnTo>
                    <a:pt x="23873" y="1684"/>
                  </a:lnTo>
                  <a:lnTo>
                    <a:pt x="25388" y="1759"/>
                  </a:lnTo>
                  <a:lnTo>
                    <a:pt x="26942" y="367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7" name="Polygon form 207"/>
            <p:cNvSpPr/>
            <p:nvPr/>
          </p:nvSpPr>
          <p:spPr>
            <a:xfrm>
              <a:off x="508259" y="2087778"/>
              <a:ext cx="11387" cy="18076"/>
            </a:xfrm>
            <a:custGeom>
              <a:avLst/>
              <a:gdLst/>
              <a:ahLst/>
              <a:cxnLst/>
              <a:rect l="0" t="0" r="0" b="0"/>
              <a:pathLst>
                <a:path w="11387" h="18076">
                  <a:moveTo>
                    <a:pt x="7724" y="15882"/>
                  </a:moveTo>
                  <a:lnTo>
                    <a:pt x="6200" y="17731"/>
                  </a:lnTo>
                  <a:lnTo>
                    <a:pt x="4320" y="18076"/>
                  </a:lnTo>
                  <a:lnTo>
                    <a:pt x="3802" y="16702"/>
                  </a:lnTo>
                  <a:lnTo>
                    <a:pt x="2928" y="16496"/>
                  </a:lnTo>
                  <a:lnTo>
                    <a:pt x="1699" y="17817"/>
                  </a:lnTo>
                  <a:lnTo>
                    <a:pt x="0" y="16807"/>
                  </a:lnTo>
                  <a:lnTo>
                    <a:pt x="1023" y="14725"/>
                  </a:lnTo>
                  <a:lnTo>
                    <a:pt x="1400" y="12503"/>
                  </a:lnTo>
                  <a:lnTo>
                    <a:pt x="2116" y="10414"/>
                  </a:lnTo>
                  <a:lnTo>
                    <a:pt x="660" y="7528"/>
                  </a:lnTo>
                  <a:lnTo>
                    <a:pt x="435" y="4187"/>
                  </a:lnTo>
                  <a:lnTo>
                    <a:pt x="2597" y="0"/>
                  </a:lnTo>
                  <a:lnTo>
                    <a:pt x="3908" y="543"/>
                  </a:lnTo>
                  <a:lnTo>
                    <a:pt x="6753" y="1712"/>
                  </a:lnTo>
                  <a:lnTo>
                    <a:pt x="10786" y="5844"/>
                  </a:lnTo>
                  <a:lnTo>
                    <a:pt x="11387" y="7842"/>
                  </a:lnTo>
                  <a:lnTo>
                    <a:pt x="8983" y="12295"/>
                  </a:lnTo>
                  <a:lnTo>
                    <a:pt x="7724" y="1588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8" name="Polygon form 208"/>
            <p:cNvSpPr/>
            <p:nvPr/>
          </p:nvSpPr>
          <p:spPr>
            <a:xfrm>
              <a:off x="751537" y="1909764"/>
              <a:ext cx="3545" cy="7813"/>
            </a:xfrm>
            <a:custGeom>
              <a:avLst/>
              <a:gdLst/>
              <a:ahLst/>
              <a:cxnLst/>
              <a:rect l="0" t="0" r="0" b="0"/>
              <a:pathLst>
                <a:path w="3545" h="7813">
                  <a:moveTo>
                    <a:pt x="3545" y="4105"/>
                  </a:moveTo>
                  <a:lnTo>
                    <a:pt x="2555" y="7813"/>
                  </a:lnTo>
                  <a:lnTo>
                    <a:pt x="933" y="6846"/>
                  </a:lnTo>
                  <a:lnTo>
                    <a:pt x="0" y="3626"/>
                  </a:lnTo>
                  <a:lnTo>
                    <a:pt x="627" y="1842"/>
                  </a:lnTo>
                  <a:lnTo>
                    <a:pt x="2774" y="0"/>
                  </a:lnTo>
                  <a:lnTo>
                    <a:pt x="3545" y="410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09" name="Polygon form 209"/>
            <p:cNvSpPr/>
            <p:nvPr/>
          </p:nvSpPr>
          <p:spPr>
            <a:xfrm>
              <a:off x="756384" y="2104718"/>
              <a:ext cx="22054" cy="30228"/>
            </a:xfrm>
            <a:custGeom>
              <a:avLst/>
              <a:gdLst/>
              <a:ahLst/>
              <a:cxnLst/>
              <a:rect l="0" t="0" r="0" b="0"/>
              <a:pathLst>
                <a:path w="22054" h="30228">
                  <a:moveTo>
                    <a:pt x="8958" y="30228"/>
                  </a:moveTo>
                  <a:lnTo>
                    <a:pt x="4952" y="25387"/>
                  </a:lnTo>
                  <a:lnTo>
                    <a:pt x="2372" y="21431"/>
                  </a:lnTo>
                  <a:lnTo>
                    <a:pt x="0" y="16480"/>
                  </a:lnTo>
                  <a:lnTo>
                    <a:pt x="127" y="14888"/>
                  </a:lnTo>
                  <a:lnTo>
                    <a:pt x="984" y="13356"/>
                  </a:lnTo>
                  <a:lnTo>
                    <a:pt x="1936" y="9867"/>
                  </a:lnTo>
                  <a:lnTo>
                    <a:pt x="2724" y="6314"/>
                  </a:lnTo>
                  <a:lnTo>
                    <a:pt x="4046" y="6036"/>
                  </a:lnTo>
                  <a:lnTo>
                    <a:pt x="9748" y="6084"/>
                  </a:lnTo>
                  <a:lnTo>
                    <a:pt x="9703" y="316"/>
                  </a:lnTo>
                  <a:lnTo>
                    <a:pt x="11564" y="0"/>
                  </a:lnTo>
                  <a:lnTo>
                    <a:pt x="13947" y="641"/>
                  </a:lnTo>
                  <a:lnTo>
                    <a:pt x="16265" y="23"/>
                  </a:lnTo>
                  <a:lnTo>
                    <a:pt x="16754" y="284"/>
                  </a:lnTo>
                  <a:lnTo>
                    <a:pt x="16474" y="2375"/>
                  </a:lnTo>
                  <a:lnTo>
                    <a:pt x="17575" y="4853"/>
                  </a:lnTo>
                  <a:lnTo>
                    <a:pt x="20490" y="4461"/>
                  </a:lnTo>
                  <a:lnTo>
                    <a:pt x="21470" y="5414"/>
                  </a:lnTo>
                  <a:lnTo>
                    <a:pt x="19778" y="10969"/>
                  </a:lnTo>
                  <a:lnTo>
                    <a:pt x="21632" y="13805"/>
                  </a:lnTo>
                  <a:lnTo>
                    <a:pt x="22054" y="17550"/>
                  </a:lnTo>
                  <a:lnTo>
                    <a:pt x="21551" y="20739"/>
                  </a:lnTo>
                  <a:lnTo>
                    <a:pt x="20342" y="23004"/>
                  </a:lnTo>
                  <a:lnTo>
                    <a:pt x="16884" y="22801"/>
                  </a:lnTo>
                  <a:lnTo>
                    <a:pt x="14796" y="20497"/>
                  </a:lnTo>
                  <a:lnTo>
                    <a:pt x="14479" y="22622"/>
                  </a:lnTo>
                  <a:lnTo>
                    <a:pt x="11833" y="23208"/>
                  </a:lnTo>
                  <a:lnTo>
                    <a:pt x="10486" y="24413"/>
                  </a:lnTo>
                  <a:lnTo>
                    <a:pt x="11951" y="27584"/>
                  </a:lnTo>
                  <a:lnTo>
                    <a:pt x="8958" y="30228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0" name="Polygon form 210"/>
            <p:cNvSpPr/>
            <p:nvPr/>
          </p:nvSpPr>
          <p:spPr>
            <a:xfrm>
              <a:off x="702969" y="1835008"/>
              <a:ext cx="24317" cy="41531"/>
            </a:xfrm>
            <a:custGeom>
              <a:avLst/>
              <a:gdLst/>
              <a:ahLst/>
              <a:cxnLst/>
              <a:rect l="0" t="0" r="0" b="0"/>
              <a:pathLst>
                <a:path w="24317" h="41531">
                  <a:moveTo>
                    <a:pt x="9862" y="0"/>
                  </a:moveTo>
                  <a:lnTo>
                    <a:pt x="6491" y="5173"/>
                  </a:lnTo>
                  <a:lnTo>
                    <a:pt x="9616" y="4526"/>
                  </a:lnTo>
                  <a:lnTo>
                    <a:pt x="12958" y="4558"/>
                  </a:lnTo>
                  <a:lnTo>
                    <a:pt x="12104" y="8459"/>
                  </a:lnTo>
                  <a:lnTo>
                    <a:pt x="9251" y="12746"/>
                  </a:lnTo>
                  <a:lnTo>
                    <a:pt x="12456" y="13058"/>
                  </a:lnTo>
                  <a:lnTo>
                    <a:pt x="12696" y="13562"/>
                  </a:lnTo>
                  <a:lnTo>
                    <a:pt x="15425" y="19217"/>
                  </a:lnTo>
                  <a:lnTo>
                    <a:pt x="17577" y="19987"/>
                  </a:lnTo>
                  <a:lnTo>
                    <a:pt x="19522" y="25445"/>
                  </a:lnTo>
                  <a:lnTo>
                    <a:pt x="20435" y="27337"/>
                  </a:lnTo>
                  <a:lnTo>
                    <a:pt x="24317" y="28246"/>
                  </a:lnTo>
                  <a:lnTo>
                    <a:pt x="23956" y="31310"/>
                  </a:lnTo>
                  <a:lnTo>
                    <a:pt x="22325" y="32716"/>
                  </a:lnTo>
                  <a:lnTo>
                    <a:pt x="23635" y="35193"/>
                  </a:lnTo>
                  <a:lnTo>
                    <a:pt x="20726" y="37703"/>
                  </a:lnTo>
                  <a:lnTo>
                    <a:pt x="16368" y="37659"/>
                  </a:lnTo>
                  <a:lnTo>
                    <a:pt x="10804" y="38969"/>
                  </a:lnTo>
                  <a:lnTo>
                    <a:pt x="9298" y="38023"/>
                  </a:lnTo>
                  <a:lnTo>
                    <a:pt x="7096" y="40262"/>
                  </a:lnTo>
                  <a:lnTo>
                    <a:pt x="4084" y="39710"/>
                  </a:lnTo>
                  <a:lnTo>
                    <a:pt x="1733" y="41531"/>
                  </a:lnTo>
                  <a:lnTo>
                    <a:pt x="21" y="40567"/>
                  </a:lnTo>
                  <a:lnTo>
                    <a:pt x="4947" y="35554"/>
                  </a:lnTo>
                  <a:lnTo>
                    <a:pt x="7872" y="34527"/>
                  </a:lnTo>
                  <a:lnTo>
                    <a:pt x="7847" y="34523"/>
                  </a:lnTo>
                  <a:lnTo>
                    <a:pt x="2813" y="33709"/>
                  </a:lnTo>
                  <a:lnTo>
                    <a:pt x="1957" y="31800"/>
                  </a:lnTo>
                  <a:lnTo>
                    <a:pt x="5362" y="30327"/>
                  </a:lnTo>
                  <a:lnTo>
                    <a:pt x="3676" y="27741"/>
                  </a:lnTo>
                  <a:lnTo>
                    <a:pt x="4371" y="24606"/>
                  </a:lnTo>
                  <a:lnTo>
                    <a:pt x="9088" y="25053"/>
                  </a:lnTo>
                  <a:lnTo>
                    <a:pt x="9094" y="25053"/>
                  </a:lnTo>
                  <a:lnTo>
                    <a:pt x="9612" y="22273"/>
                  </a:lnTo>
                  <a:lnTo>
                    <a:pt x="7559" y="19318"/>
                  </a:lnTo>
                  <a:lnTo>
                    <a:pt x="7513" y="19250"/>
                  </a:lnTo>
                  <a:lnTo>
                    <a:pt x="3719" y="18395"/>
                  </a:lnTo>
                  <a:lnTo>
                    <a:pt x="3013" y="17096"/>
                  </a:lnTo>
                  <a:lnTo>
                    <a:pt x="4216" y="14960"/>
                  </a:lnTo>
                  <a:lnTo>
                    <a:pt x="3233" y="13636"/>
                  </a:lnTo>
                  <a:lnTo>
                    <a:pt x="1477" y="15894"/>
                  </a:lnTo>
                  <a:lnTo>
                    <a:pt x="1463" y="11277"/>
                  </a:lnTo>
                  <a:lnTo>
                    <a:pt x="0" y="8827"/>
                  </a:lnTo>
                  <a:lnTo>
                    <a:pt x="1311" y="3880"/>
                  </a:lnTo>
                  <a:lnTo>
                    <a:pt x="3810" y="5"/>
                  </a:lnTo>
                  <a:lnTo>
                    <a:pt x="6209" y="393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1" name="Polygon form 211"/>
            <p:cNvSpPr/>
            <p:nvPr/>
          </p:nvSpPr>
          <p:spPr>
            <a:xfrm>
              <a:off x="697955" y="1851547"/>
              <a:ext cx="6124" cy="6261"/>
            </a:xfrm>
            <a:custGeom>
              <a:avLst/>
              <a:gdLst/>
              <a:ahLst/>
              <a:cxnLst/>
              <a:rect l="0" t="0" r="0" b="0"/>
              <a:pathLst>
                <a:path w="6124" h="6261">
                  <a:moveTo>
                    <a:pt x="6124" y="2977"/>
                  </a:moveTo>
                  <a:lnTo>
                    <a:pt x="4310" y="6261"/>
                  </a:lnTo>
                  <a:lnTo>
                    <a:pt x="1958" y="5261"/>
                  </a:lnTo>
                  <a:lnTo>
                    <a:pt x="0" y="5316"/>
                  </a:lnTo>
                  <a:lnTo>
                    <a:pt x="770" y="2753"/>
                  </a:lnTo>
                  <a:lnTo>
                    <a:pt x="245" y="183"/>
                  </a:lnTo>
                  <a:lnTo>
                    <a:pt x="2878" y="0"/>
                  </a:lnTo>
                  <a:lnTo>
                    <a:pt x="6124" y="297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2" name="Polygon form 212"/>
            <p:cNvSpPr/>
            <p:nvPr/>
          </p:nvSpPr>
          <p:spPr>
            <a:xfrm>
              <a:off x="859173" y="1905471"/>
              <a:ext cx="25216" cy="11528"/>
            </a:xfrm>
            <a:custGeom>
              <a:avLst/>
              <a:gdLst/>
              <a:ahLst/>
              <a:cxnLst/>
              <a:rect l="0" t="0" r="0" b="0"/>
              <a:pathLst>
                <a:path w="25216" h="11528">
                  <a:moveTo>
                    <a:pt x="7253" y="9580"/>
                  </a:moveTo>
                  <a:lnTo>
                    <a:pt x="7375" y="7508"/>
                  </a:lnTo>
                  <a:lnTo>
                    <a:pt x="5877" y="4245"/>
                  </a:lnTo>
                  <a:lnTo>
                    <a:pt x="3546" y="2524"/>
                  </a:lnTo>
                  <a:lnTo>
                    <a:pt x="1539" y="2021"/>
                  </a:lnTo>
                  <a:lnTo>
                    <a:pt x="0" y="579"/>
                  </a:lnTo>
                  <a:lnTo>
                    <a:pt x="308" y="0"/>
                  </a:lnTo>
                  <a:lnTo>
                    <a:pt x="3360" y="746"/>
                  </a:lnTo>
                  <a:lnTo>
                    <a:pt x="8556" y="1387"/>
                  </a:lnTo>
                  <a:lnTo>
                    <a:pt x="13698" y="3566"/>
                  </a:lnTo>
                  <a:lnTo>
                    <a:pt x="14486" y="4444"/>
                  </a:lnTo>
                  <a:lnTo>
                    <a:pt x="16412" y="3627"/>
                  </a:lnTo>
                  <a:lnTo>
                    <a:pt x="19831" y="4542"/>
                  </a:lnTo>
                  <a:lnTo>
                    <a:pt x="21306" y="6489"/>
                  </a:lnTo>
                  <a:lnTo>
                    <a:pt x="23713" y="7543"/>
                  </a:lnTo>
                  <a:lnTo>
                    <a:pt x="22958" y="8234"/>
                  </a:lnTo>
                  <a:lnTo>
                    <a:pt x="25216" y="10795"/>
                  </a:lnTo>
                  <a:lnTo>
                    <a:pt x="24862" y="11374"/>
                  </a:lnTo>
                  <a:lnTo>
                    <a:pt x="22932" y="11142"/>
                  </a:lnTo>
                  <a:lnTo>
                    <a:pt x="20062" y="9829"/>
                  </a:lnTo>
                  <a:lnTo>
                    <a:pt x="19374" y="10641"/>
                  </a:lnTo>
                  <a:lnTo>
                    <a:pt x="14703" y="11528"/>
                  </a:lnTo>
                  <a:lnTo>
                    <a:pt x="10899" y="9252"/>
                  </a:lnTo>
                  <a:lnTo>
                    <a:pt x="7253" y="958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3" name="Polygon form 213"/>
            <p:cNvSpPr/>
            <p:nvPr/>
          </p:nvSpPr>
          <p:spPr>
            <a:xfrm>
              <a:off x="709216" y="2062713"/>
              <a:ext cx="16832" cy="30597"/>
            </a:xfrm>
            <a:custGeom>
              <a:avLst/>
              <a:gdLst/>
              <a:ahLst/>
              <a:cxnLst/>
              <a:rect l="0" t="0" r="0" b="0"/>
              <a:pathLst>
                <a:path w="16832" h="30597">
                  <a:moveTo>
                    <a:pt x="16832" y="24761"/>
                  </a:moveTo>
                  <a:lnTo>
                    <a:pt x="10700" y="27565"/>
                  </a:lnTo>
                  <a:lnTo>
                    <a:pt x="8523" y="29208"/>
                  </a:lnTo>
                  <a:lnTo>
                    <a:pt x="4996" y="30597"/>
                  </a:lnTo>
                  <a:lnTo>
                    <a:pt x="1508" y="29236"/>
                  </a:lnTo>
                  <a:lnTo>
                    <a:pt x="1689" y="27346"/>
                  </a:lnTo>
                  <a:lnTo>
                    <a:pt x="0" y="23219"/>
                  </a:lnTo>
                  <a:lnTo>
                    <a:pt x="1031" y="17810"/>
                  </a:lnTo>
                  <a:lnTo>
                    <a:pt x="2685" y="13787"/>
                  </a:lnTo>
                  <a:lnTo>
                    <a:pt x="1667" y="6971"/>
                  </a:lnTo>
                  <a:lnTo>
                    <a:pt x="1147" y="3365"/>
                  </a:lnTo>
                  <a:lnTo>
                    <a:pt x="1247" y="647"/>
                  </a:lnTo>
                  <a:lnTo>
                    <a:pt x="8005" y="424"/>
                  </a:lnTo>
                  <a:lnTo>
                    <a:pt x="9723" y="773"/>
                  </a:lnTo>
                  <a:lnTo>
                    <a:pt x="10979" y="0"/>
                  </a:lnTo>
                  <a:lnTo>
                    <a:pt x="12778" y="382"/>
                  </a:lnTo>
                  <a:lnTo>
                    <a:pt x="12492" y="1875"/>
                  </a:lnTo>
                  <a:lnTo>
                    <a:pt x="14117" y="4345"/>
                  </a:lnTo>
                  <a:lnTo>
                    <a:pt x="14112" y="7824"/>
                  </a:lnTo>
                  <a:lnTo>
                    <a:pt x="14485" y="11597"/>
                  </a:lnTo>
                  <a:lnTo>
                    <a:pt x="15465" y="13344"/>
                  </a:lnTo>
                  <a:lnTo>
                    <a:pt x="14604" y="17658"/>
                  </a:lnTo>
                  <a:lnTo>
                    <a:pt x="14915" y="20041"/>
                  </a:lnTo>
                  <a:lnTo>
                    <a:pt x="15958" y="23079"/>
                  </a:lnTo>
                  <a:lnTo>
                    <a:pt x="16832" y="2476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4" name="Polygon form 214"/>
            <p:cNvSpPr/>
            <p:nvPr/>
          </p:nvSpPr>
          <p:spPr>
            <a:xfrm>
              <a:off x="663047" y="2055516"/>
              <a:ext cx="28296" cy="25330"/>
            </a:xfrm>
            <a:custGeom>
              <a:avLst/>
              <a:gdLst/>
              <a:ahLst/>
              <a:cxnLst/>
              <a:rect l="0" t="0" r="0" b="0"/>
              <a:pathLst>
                <a:path w="28296" h="25330">
                  <a:moveTo>
                    <a:pt x="25897" y="23525"/>
                  </a:moveTo>
                  <a:lnTo>
                    <a:pt x="24793" y="23402"/>
                  </a:lnTo>
                  <a:lnTo>
                    <a:pt x="23984" y="25330"/>
                  </a:lnTo>
                  <a:lnTo>
                    <a:pt x="22879" y="25306"/>
                  </a:lnTo>
                  <a:lnTo>
                    <a:pt x="22127" y="24284"/>
                  </a:lnTo>
                  <a:lnTo>
                    <a:pt x="22399" y="22360"/>
                  </a:lnTo>
                  <a:lnTo>
                    <a:pt x="20791" y="19422"/>
                  </a:lnTo>
                  <a:lnTo>
                    <a:pt x="19767" y="19960"/>
                  </a:lnTo>
                  <a:lnTo>
                    <a:pt x="18932" y="20066"/>
                  </a:lnTo>
                  <a:lnTo>
                    <a:pt x="17855" y="20339"/>
                  </a:lnTo>
                  <a:lnTo>
                    <a:pt x="17915" y="18582"/>
                  </a:lnTo>
                  <a:lnTo>
                    <a:pt x="17301" y="17327"/>
                  </a:lnTo>
                  <a:lnTo>
                    <a:pt x="17441" y="15934"/>
                  </a:lnTo>
                  <a:lnTo>
                    <a:pt x="16617" y="13917"/>
                  </a:lnTo>
                  <a:lnTo>
                    <a:pt x="15552" y="12201"/>
                  </a:lnTo>
                  <a:lnTo>
                    <a:pt x="12437" y="12190"/>
                  </a:lnTo>
                  <a:lnTo>
                    <a:pt x="11518" y="13092"/>
                  </a:lnTo>
                  <a:lnTo>
                    <a:pt x="10443" y="13199"/>
                  </a:lnTo>
                  <a:lnTo>
                    <a:pt x="9765" y="14232"/>
                  </a:lnTo>
                  <a:lnTo>
                    <a:pt x="9299" y="15561"/>
                  </a:lnTo>
                  <a:lnTo>
                    <a:pt x="7189" y="17665"/>
                  </a:lnTo>
                  <a:lnTo>
                    <a:pt x="5515" y="14825"/>
                  </a:lnTo>
                  <a:lnTo>
                    <a:pt x="4025" y="12945"/>
                  </a:lnTo>
                  <a:lnTo>
                    <a:pt x="3037" y="12321"/>
                  </a:lnTo>
                  <a:lnTo>
                    <a:pt x="2079" y="11366"/>
                  </a:lnTo>
                  <a:lnTo>
                    <a:pt x="1670" y="9245"/>
                  </a:lnTo>
                  <a:lnTo>
                    <a:pt x="1118" y="8188"/>
                  </a:lnTo>
                  <a:lnTo>
                    <a:pt x="0" y="7399"/>
                  </a:lnTo>
                  <a:lnTo>
                    <a:pt x="1769" y="5066"/>
                  </a:lnTo>
                  <a:lnTo>
                    <a:pt x="2947" y="5158"/>
                  </a:lnTo>
                  <a:lnTo>
                    <a:pt x="3974" y="4355"/>
                  </a:lnTo>
                  <a:lnTo>
                    <a:pt x="4832" y="4350"/>
                  </a:lnTo>
                  <a:lnTo>
                    <a:pt x="5455" y="3716"/>
                  </a:lnTo>
                  <a:lnTo>
                    <a:pt x="5151" y="2126"/>
                  </a:lnTo>
                  <a:lnTo>
                    <a:pt x="5585" y="1625"/>
                  </a:lnTo>
                  <a:lnTo>
                    <a:pt x="5684" y="0"/>
                  </a:lnTo>
                  <a:lnTo>
                    <a:pt x="7556" y="54"/>
                  </a:lnTo>
                  <a:lnTo>
                    <a:pt x="10327" y="1230"/>
                  </a:lnTo>
                  <a:lnTo>
                    <a:pt x="11185" y="1125"/>
                  </a:lnTo>
                  <a:lnTo>
                    <a:pt x="11484" y="593"/>
                  </a:lnTo>
                  <a:lnTo>
                    <a:pt x="13595" y="976"/>
                  </a:lnTo>
                  <a:lnTo>
                    <a:pt x="14160" y="707"/>
                  </a:lnTo>
                  <a:lnTo>
                    <a:pt x="14359" y="2463"/>
                  </a:lnTo>
                  <a:lnTo>
                    <a:pt x="14975" y="2459"/>
                  </a:lnTo>
                  <a:lnTo>
                    <a:pt x="15997" y="1822"/>
                  </a:lnTo>
                  <a:lnTo>
                    <a:pt x="16639" y="1983"/>
                  </a:lnTo>
                  <a:lnTo>
                    <a:pt x="17701" y="3203"/>
                  </a:lnTo>
                  <a:lnTo>
                    <a:pt x="19359" y="3589"/>
                  </a:lnTo>
                  <a:lnTo>
                    <a:pt x="20437" y="2554"/>
                  </a:lnTo>
                  <a:lnTo>
                    <a:pt x="21699" y="1915"/>
                  </a:lnTo>
                  <a:lnTo>
                    <a:pt x="22640" y="1245"/>
                  </a:lnTo>
                  <a:lnTo>
                    <a:pt x="23416" y="1372"/>
                  </a:lnTo>
                  <a:lnTo>
                    <a:pt x="24267" y="2427"/>
                  </a:lnTo>
                  <a:lnTo>
                    <a:pt x="24715" y="3749"/>
                  </a:lnTo>
                  <a:lnTo>
                    <a:pt x="26288" y="5759"/>
                  </a:lnTo>
                  <a:lnTo>
                    <a:pt x="25478" y="6991"/>
                  </a:lnTo>
                  <a:lnTo>
                    <a:pt x="25312" y="8550"/>
                  </a:lnTo>
                  <a:lnTo>
                    <a:pt x="26145" y="8080"/>
                  </a:lnTo>
                  <a:lnTo>
                    <a:pt x="26626" y="8640"/>
                  </a:lnTo>
                  <a:lnTo>
                    <a:pt x="26407" y="10066"/>
                  </a:lnTo>
                  <a:lnTo>
                    <a:pt x="27584" y="11449"/>
                  </a:lnTo>
                  <a:lnTo>
                    <a:pt x="26804" y="11820"/>
                  </a:lnTo>
                  <a:lnTo>
                    <a:pt x="26478" y="13446"/>
                  </a:lnTo>
                  <a:lnTo>
                    <a:pt x="27360" y="15428"/>
                  </a:lnTo>
                  <a:lnTo>
                    <a:pt x="28296" y="19265"/>
                  </a:lnTo>
                  <a:lnTo>
                    <a:pt x="26843" y="19839"/>
                  </a:lnTo>
                  <a:lnTo>
                    <a:pt x="26465" y="20505"/>
                  </a:lnTo>
                  <a:lnTo>
                    <a:pt x="26760" y="21431"/>
                  </a:lnTo>
                  <a:lnTo>
                    <a:pt x="26516" y="23521"/>
                  </a:lnTo>
                  <a:lnTo>
                    <a:pt x="25897" y="2352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5" name="Polygon form 215"/>
            <p:cNvSpPr/>
            <p:nvPr/>
          </p:nvSpPr>
          <p:spPr>
            <a:xfrm>
              <a:off x="656602" y="2049311"/>
              <a:ext cx="11650" cy="3569"/>
            </a:xfrm>
            <a:custGeom>
              <a:avLst/>
              <a:gdLst/>
              <a:ahLst/>
              <a:cxnLst/>
              <a:rect l="0" t="0" r="0" b="0"/>
              <a:pathLst>
                <a:path w="11650" h="3569">
                  <a:moveTo>
                    <a:pt x="0" y="3456"/>
                  </a:moveTo>
                  <a:lnTo>
                    <a:pt x="544" y="1329"/>
                  </a:lnTo>
                  <a:lnTo>
                    <a:pt x="4767" y="1206"/>
                  </a:lnTo>
                  <a:lnTo>
                    <a:pt x="5666" y="73"/>
                  </a:lnTo>
                  <a:lnTo>
                    <a:pt x="6895" y="0"/>
                  </a:lnTo>
                  <a:lnTo>
                    <a:pt x="8399" y="1185"/>
                  </a:lnTo>
                  <a:lnTo>
                    <a:pt x="9601" y="1212"/>
                  </a:lnTo>
                  <a:lnTo>
                    <a:pt x="10894" y="408"/>
                  </a:lnTo>
                  <a:lnTo>
                    <a:pt x="11650" y="1796"/>
                  </a:lnTo>
                  <a:lnTo>
                    <a:pt x="9952" y="2868"/>
                  </a:lnTo>
                  <a:lnTo>
                    <a:pt x="8270" y="2778"/>
                  </a:lnTo>
                  <a:lnTo>
                    <a:pt x="6628" y="1759"/>
                  </a:lnTo>
                  <a:lnTo>
                    <a:pt x="5168" y="2863"/>
                  </a:lnTo>
                  <a:lnTo>
                    <a:pt x="4473" y="2900"/>
                  </a:lnTo>
                  <a:lnTo>
                    <a:pt x="3527" y="3569"/>
                  </a:lnTo>
                  <a:lnTo>
                    <a:pt x="0" y="345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6" name="Polygon form 216"/>
            <p:cNvSpPr/>
            <p:nvPr/>
          </p:nvSpPr>
          <p:spPr>
            <a:xfrm>
              <a:off x="657158" y="2055294"/>
              <a:ext cx="11573" cy="7621"/>
            </a:xfrm>
            <a:custGeom>
              <a:avLst/>
              <a:gdLst/>
              <a:ahLst/>
              <a:cxnLst/>
              <a:rect l="0" t="0" r="0" b="0"/>
              <a:pathLst>
                <a:path w="11573" h="7621">
                  <a:moveTo>
                    <a:pt x="5889" y="7621"/>
                  </a:moveTo>
                  <a:lnTo>
                    <a:pt x="3849" y="5610"/>
                  </a:lnTo>
                  <a:lnTo>
                    <a:pt x="2218" y="5288"/>
                  </a:lnTo>
                  <a:lnTo>
                    <a:pt x="1352" y="3933"/>
                  </a:lnTo>
                  <a:lnTo>
                    <a:pt x="1389" y="3203"/>
                  </a:lnTo>
                  <a:lnTo>
                    <a:pt x="226" y="2181"/>
                  </a:lnTo>
                  <a:lnTo>
                    <a:pt x="0" y="1154"/>
                  </a:lnTo>
                  <a:lnTo>
                    <a:pt x="2072" y="379"/>
                  </a:lnTo>
                  <a:lnTo>
                    <a:pt x="3354" y="537"/>
                  </a:lnTo>
                  <a:lnTo>
                    <a:pt x="4406" y="0"/>
                  </a:lnTo>
                  <a:lnTo>
                    <a:pt x="11573" y="222"/>
                  </a:lnTo>
                  <a:lnTo>
                    <a:pt x="11474" y="1847"/>
                  </a:lnTo>
                  <a:lnTo>
                    <a:pt x="11040" y="2348"/>
                  </a:lnTo>
                  <a:lnTo>
                    <a:pt x="11344" y="3937"/>
                  </a:lnTo>
                  <a:lnTo>
                    <a:pt x="10721" y="4572"/>
                  </a:lnTo>
                  <a:lnTo>
                    <a:pt x="9863" y="4577"/>
                  </a:lnTo>
                  <a:lnTo>
                    <a:pt x="8836" y="5379"/>
                  </a:lnTo>
                  <a:lnTo>
                    <a:pt x="7658" y="5287"/>
                  </a:lnTo>
                  <a:lnTo>
                    <a:pt x="5889" y="7621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7" name="Polygon form 217"/>
            <p:cNvSpPr/>
            <p:nvPr/>
          </p:nvSpPr>
          <p:spPr>
            <a:xfrm>
              <a:off x="758373" y="2104927"/>
              <a:ext cx="7759" cy="6105"/>
            </a:xfrm>
            <a:custGeom>
              <a:avLst/>
              <a:gdLst/>
              <a:ahLst/>
              <a:cxnLst/>
              <a:rect l="0" t="0" r="0" b="0"/>
              <a:pathLst>
                <a:path w="7759" h="6105">
                  <a:moveTo>
                    <a:pt x="735" y="6105"/>
                  </a:moveTo>
                  <a:lnTo>
                    <a:pt x="0" y="5382"/>
                  </a:lnTo>
                  <a:lnTo>
                    <a:pt x="1337" y="0"/>
                  </a:lnTo>
                  <a:lnTo>
                    <a:pt x="7714" y="107"/>
                  </a:lnTo>
                  <a:lnTo>
                    <a:pt x="7759" y="5876"/>
                  </a:lnTo>
                  <a:lnTo>
                    <a:pt x="2057" y="5828"/>
                  </a:lnTo>
                  <a:lnTo>
                    <a:pt x="735" y="610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8" name="Polygon form 218"/>
            <p:cNvSpPr/>
            <p:nvPr/>
          </p:nvSpPr>
          <p:spPr>
            <a:xfrm>
              <a:off x="792902" y="1914790"/>
              <a:ext cx="21617" cy="26186"/>
            </a:xfrm>
            <a:custGeom>
              <a:avLst/>
              <a:gdLst/>
              <a:ahLst/>
              <a:cxnLst/>
              <a:rect l="0" t="0" r="0" b="0"/>
              <a:pathLst>
                <a:path w="21617" h="26186">
                  <a:moveTo>
                    <a:pt x="21617" y="1243"/>
                  </a:moveTo>
                  <a:lnTo>
                    <a:pt x="20898" y="4266"/>
                  </a:lnTo>
                  <a:lnTo>
                    <a:pt x="20131" y="4817"/>
                  </a:lnTo>
                  <a:lnTo>
                    <a:pt x="17988" y="4715"/>
                  </a:lnTo>
                  <a:lnTo>
                    <a:pt x="16115" y="4289"/>
                  </a:lnTo>
                  <a:lnTo>
                    <a:pt x="12019" y="5600"/>
                  </a:lnTo>
                  <a:lnTo>
                    <a:pt x="14733" y="8262"/>
                  </a:lnTo>
                  <a:lnTo>
                    <a:pt x="13032" y="9070"/>
                  </a:lnTo>
                  <a:lnTo>
                    <a:pt x="11077" y="9103"/>
                  </a:lnTo>
                  <a:lnTo>
                    <a:pt x="8971" y="6657"/>
                  </a:lnTo>
                  <a:lnTo>
                    <a:pt x="8419" y="7719"/>
                  </a:lnTo>
                  <a:lnTo>
                    <a:pt x="9487" y="10575"/>
                  </a:lnTo>
                  <a:lnTo>
                    <a:pt x="11473" y="12803"/>
                  </a:lnTo>
                  <a:lnTo>
                    <a:pt x="10245" y="13872"/>
                  </a:lnTo>
                  <a:lnTo>
                    <a:pt x="12431" y="16058"/>
                  </a:lnTo>
                  <a:lnTo>
                    <a:pt x="14324" y="17426"/>
                  </a:lnTo>
                  <a:lnTo>
                    <a:pt x="14644" y="20137"/>
                  </a:lnTo>
                  <a:lnTo>
                    <a:pt x="11232" y="18910"/>
                  </a:lnTo>
                  <a:lnTo>
                    <a:pt x="12513" y="21344"/>
                  </a:lnTo>
                  <a:lnTo>
                    <a:pt x="10296" y="21877"/>
                  </a:lnTo>
                  <a:lnTo>
                    <a:pt x="12038" y="26096"/>
                  </a:lnTo>
                  <a:lnTo>
                    <a:pt x="9664" y="26186"/>
                  </a:lnTo>
                  <a:lnTo>
                    <a:pt x="6547" y="24134"/>
                  </a:lnTo>
                  <a:lnTo>
                    <a:pt x="4878" y="20311"/>
                  </a:lnTo>
                  <a:lnTo>
                    <a:pt x="3978" y="17126"/>
                  </a:lnTo>
                  <a:lnTo>
                    <a:pt x="2404" y="14938"/>
                  </a:lnTo>
                  <a:lnTo>
                    <a:pt x="357" y="12224"/>
                  </a:lnTo>
                  <a:lnTo>
                    <a:pt x="0" y="10861"/>
                  </a:lnTo>
                  <a:lnTo>
                    <a:pt x="1429" y="8514"/>
                  </a:lnTo>
                  <a:lnTo>
                    <a:pt x="1498" y="6953"/>
                  </a:lnTo>
                  <a:lnTo>
                    <a:pt x="2572" y="6243"/>
                  </a:lnTo>
                  <a:lnTo>
                    <a:pt x="2525" y="4981"/>
                  </a:lnTo>
                  <a:lnTo>
                    <a:pt x="4770" y="4527"/>
                  </a:lnTo>
                  <a:lnTo>
                    <a:pt x="5997" y="3460"/>
                  </a:lnTo>
                  <a:lnTo>
                    <a:pt x="7897" y="3527"/>
                  </a:lnTo>
                  <a:lnTo>
                    <a:pt x="8384" y="2683"/>
                  </a:lnTo>
                  <a:lnTo>
                    <a:pt x="9032" y="2514"/>
                  </a:lnTo>
                  <a:lnTo>
                    <a:pt x="11623" y="2616"/>
                  </a:lnTo>
                  <a:lnTo>
                    <a:pt x="14265" y="1255"/>
                  </a:lnTo>
                  <a:lnTo>
                    <a:pt x="16906" y="2895"/>
                  </a:lnTo>
                  <a:lnTo>
                    <a:pt x="20019" y="2391"/>
                  </a:lnTo>
                  <a:lnTo>
                    <a:pt x="19772" y="0"/>
                  </a:lnTo>
                  <a:lnTo>
                    <a:pt x="21617" y="124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19" name="Polygon form 219"/>
            <p:cNvSpPr/>
            <p:nvPr/>
          </p:nvSpPr>
          <p:spPr>
            <a:xfrm>
              <a:off x="806730" y="1944305"/>
              <a:ext cx="9991" cy="3721"/>
            </a:xfrm>
            <a:custGeom>
              <a:avLst/>
              <a:gdLst/>
              <a:ahLst/>
              <a:cxnLst/>
              <a:rect l="0" t="0" r="0" b="0"/>
              <a:pathLst>
                <a:path w="9991" h="3721">
                  <a:moveTo>
                    <a:pt x="483" y="0"/>
                  </a:moveTo>
                  <a:lnTo>
                    <a:pt x="2598" y="1593"/>
                  </a:lnTo>
                  <a:lnTo>
                    <a:pt x="5376" y="1282"/>
                  </a:lnTo>
                  <a:lnTo>
                    <a:pt x="8089" y="1586"/>
                  </a:lnTo>
                  <a:lnTo>
                    <a:pt x="8083" y="2423"/>
                  </a:lnTo>
                  <a:lnTo>
                    <a:pt x="9991" y="1819"/>
                  </a:lnTo>
                  <a:lnTo>
                    <a:pt x="9680" y="3243"/>
                  </a:lnTo>
                  <a:lnTo>
                    <a:pt x="4522" y="3721"/>
                  </a:lnTo>
                  <a:lnTo>
                    <a:pt x="4484" y="2929"/>
                  </a:lnTo>
                  <a:lnTo>
                    <a:pt x="0" y="2049"/>
                  </a:lnTo>
                  <a:lnTo>
                    <a:pt x="483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0" name="Polygon form 220"/>
            <p:cNvSpPr/>
            <p:nvPr/>
          </p:nvSpPr>
          <p:spPr>
            <a:xfrm>
              <a:off x="561837" y="1714626"/>
              <a:ext cx="135105" cy="111268"/>
            </a:xfrm>
            <a:custGeom>
              <a:avLst/>
              <a:gdLst/>
              <a:ahLst/>
              <a:cxnLst/>
              <a:rect l="0" t="0" r="0" b="0"/>
              <a:pathLst>
                <a:path w="135105" h="111268">
                  <a:moveTo>
                    <a:pt x="68321" y="4275"/>
                  </a:moveTo>
                  <a:lnTo>
                    <a:pt x="76287" y="1647"/>
                  </a:lnTo>
                  <a:lnTo>
                    <a:pt x="82910" y="2007"/>
                  </a:lnTo>
                  <a:lnTo>
                    <a:pt x="86160" y="325"/>
                  </a:lnTo>
                  <a:lnTo>
                    <a:pt x="93077" y="0"/>
                  </a:lnTo>
                  <a:lnTo>
                    <a:pt x="108079" y="836"/>
                  </a:lnTo>
                  <a:lnTo>
                    <a:pt x="119122" y="4761"/>
                  </a:lnTo>
                  <a:lnTo>
                    <a:pt x="115018" y="6550"/>
                  </a:lnTo>
                  <a:lnTo>
                    <a:pt x="107382" y="6652"/>
                  </a:lnTo>
                  <a:lnTo>
                    <a:pt x="96562" y="6936"/>
                  </a:lnTo>
                  <a:lnTo>
                    <a:pt x="97253" y="7799"/>
                  </a:lnTo>
                  <a:lnTo>
                    <a:pt x="104476" y="7398"/>
                  </a:lnTo>
                  <a:lnTo>
                    <a:pt x="109999" y="9129"/>
                  </a:lnTo>
                  <a:lnTo>
                    <a:pt x="114285" y="7727"/>
                  </a:lnTo>
                  <a:lnTo>
                    <a:pt x="115509" y="9456"/>
                  </a:lnTo>
                  <a:lnTo>
                    <a:pt x="112567" y="12196"/>
                  </a:lnTo>
                  <a:lnTo>
                    <a:pt x="118190" y="10494"/>
                  </a:lnTo>
                  <a:lnTo>
                    <a:pt x="128370" y="8750"/>
                  </a:lnTo>
                  <a:lnTo>
                    <a:pt x="134255" y="9726"/>
                  </a:lnTo>
                  <a:lnTo>
                    <a:pt x="135105" y="11778"/>
                  </a:lnTo>
                  <a:lnTo>
                    <a:pt x="126156" y="15103"/>
                  </a:lnTo>
                  <a:lnTo>
                    <a:pt x="124776" y="16189"/>
                  </a:lnTo>
                  <a:lnTo>
                    <a:pt x="117911" y="16934"/>
                  </a:lnTo>
                  <a:lnTo>
                    <a:pt x="122728" y="17223"/>
                  </a:lnTo>
                  <a:lnTo>
                    <a:pt x="119546" y="20673"/>
                  </a:lnTo>
                  <a:lnTo>
                    <a:pt x="117163" y="23745"/>
                  </a:lnTo>
                  <a:lnTo>
                    <a:pt x="116122" y="29057"/>
                  </a:lnTo>
                  <a:lnTo>
                    <a:pt x="118198" y="32211"/>
                  </a:lnTo>
                  <a:lnTo>
                    <a:pt x="114624" y="32359"/>
                  </a:lnTo>
                  <a:lnTo>
                    <a:pt x="110566" y="33811"/>
                  </a:lnTo>
                  <a:lnTo>
                    <a:pt x="114257" y="36405"/>
                  </a:lnTo>
                  <a:lnTo>
                    <a:pt x="113999" y="40471"/>
                  </a:lnTo>
                  <a:lnTo>
                    <a:pt x="111400" y="40874"/>
                  </a:lnTo>
                  <a:lnTo>
                    <a:pt x="113658" y="45030"/>
                  </a:lnTo>
                  <a:lnTo>
                    <a:pt x="108278" y="45288"/>
                  </a:lnTo>
                  <a:lnTo>
                    <a:pt x="110667" y="47276"/>
                  </a:lnTo>
                  <a:lnTo>
                    <a:pt x="109539" y="48948"/>
                  </a:lnTo>
                  <a:lnTo>
                    <a:pt x="105960" y="49629"/>
                  </a:lnTo>
                  <a:lnTo>
                    <a:pt x="102566" y="49581"/>
                  </a:lnTo>
                  <a:lnTo>
                    <a:pt x="104928" y="52871"/>
                  </a:lnTo>
                  <a:lnTo>
                    <a:pt x="104516" y="54997"/>
                  </a:lnTo>
                  <a:lnTo>
                    <a:pt x="100052" y="52930"/>
                  </a:lnTo>
                  <a:lnTo>
                    <a:pt x="98487" y="54183"/>
                  </a:lnTo>
                  <a:lnTo>
                    <a:pt x="101568" y="55441"/>
                  </a:lnTo>
                  <a:lnTo>
                    <a:pt x="104229" y="58420"/>
                  </a:lnTo>
                  <a:lnTo>
                    <a:pt x="104420" y="62284"/>
                  </a:lnTo>
                  <a:lnTo>
                    <a:pt x="99678" y="63121"/>
                  </a:lnTo>
                  <a:lnTo>
                    <a:pt x="98111" y="61241"/>
                  </a:lnTo>
                  <a:lnTo>
                    <a:pt x="95611" y="58436"/>
                  </a:lnTo>
                  <a:lnTo>
                    <a:pt x="95725" y="61693"/>
                  </a:lnTo>
                  <a:lnTo>
                    <a:pt x="92174" y="64140"/>
                  </a:lnTo>
                  <a:lnTo>
                    <a:pt x="98896" y="64482"/>
                  </a:lnTo>
                  <a:lnTo>
                    <a:pt x="102388" y="64809"/>
                  </a:lnTo>
                  <a:lnTo>
                    <a:pt x="94570" y="68833"/>
                  </a:lnTo>
                  <a:lnTo>
                    <a:pt x="86576" y="72442"/>
                  </a:lnTo>
                  <a:lnTo>
                    <a:pt x="78426" y="73903"/>
                  </a:lnTo>
                  <a:lnTo>
                    <a:pt x="75500" y="73848"/>
                  </a:lnTo>
                  <a:lnTo>
                    <a:pt x="72247" y="75612"/>
                  </a:lnTo>
                  <a:lnTo>
                    <a:pt x="67097" y="80543"/>
                  </a:lnTo>
                  <a:lnTo>
                    <a:pt x="60285" y="83714"/>
                  </a:lnTo>
                  <a:lnTo>
                    <a:pt x="58341" y="83852"/>
                  </a:lnTo>
                  <a:lnTo>
                    <a:pt x="54345" y="84908"/>
                  </a:lnTo>
                  <a:lnTo>
                    <a:pt x="50056" y="85893"/>
                  </a:lnTo>
                  <a:lnTo>
                    <a:pt x="46740" y="88762"/>
                  </a:lnTo>
                  <a:lnTo>
                    <a:pt x="45621" y="92103"/>
                  </a:lnTo>
                  <a:lnTo>
                    <a:pt x="43200" y="95186"/>
                  </a:lnTo>
                  <a:lnTo>
                    <a:pt x="37352" y="98842"/>
                  </a:lnTo>
                  <a:lnTo>
                    <a:pt x="37298" y="102613"/>
                  </a:lnTo>
                  <a:lnTo>
                    <a:pt x="34748" y="106516"/>
                  </a:lnTo>
                  <a:lnTo>
                    <a:pt x="31787" y="111127"/>
                  </a:lnTo>
                  <a:lnTo>
                    <a:pt x="27562" y="111268"/>
                  </a:lnTo>
                  <a:lnTo>
                    <a:pt x="24549" y="107206"/>
                  </a:lnTo>
                  <a:lnTo>
                    <a:pt x="18762" y="106953"/>
                  </a:lnTo>
                  <a:lnTo>
                    <a:pt x="16906" y="104222"/>
                  </a:lnTo>
                  <a:lnTo>
                    <a:pt x="16737" y="99486"/>
                  </a:lnTo>
                  <a:lnTo>
                    <a:pt x="14184" y="93354"/>
                  </a:lnTo>
                  <a:lnTo>
                    <a:pt x="14045" y="90193"/>
                  </a:lnTo>
                  <a:lnTo>
                    <a:pt x="15459" y="85908"/>
                  </a:lnTo>
                  <a:lnTo>
                    <a:pt x="13608" y="81358"/>
                  </a:lnTo>
                  <a:lnTo>
                    <a:pt x="16130" y="77908"/>
                  </a:lnTo>
                  <a:lnTo>
                    <a:pt x="15116" y="76157"/>
                  </a:lnTo>
                  <a:lnTo>
                    <a:pt x="20248" y="70743"/>
                  </a:lnTo>
                  <a:lnTo>
                    <a:pt x="24954" y="69156"/>
                  </a:lnTo>
                  <a:lnTo>
                    <a:pt x="26865" y="67221"/>
                  </a:lnTo>
                  <a:lnTo>
                    <a:pt x="29078" y="63549"/>
                  </a:lnTo>
                  <a:lnTo>
                    <a:pt x="25399" y="65097"/>
                  </a:lnTo>
                  <a:lnTo>
                    <a:pt x="23682" y="65739"/>
                  </a:lnTo>
                  <a:lnTo>
                    <a:pt x="21066" y="66310"/>
                  </a:lnTo>
                  <a:lnTo>
                    <a:pt x="18677" y="64626"/>
                  </a:lnTo>
                  <a:lnTo>
                    <a:pt x="20087" y="61414"/>
                  </a:lnTo>
                  <a:lnTo>
                    <a:pt x="22315" y="58951"/>
                  </a:lnTo>
                  <a:lnTo>
                    <a:pt x="24661" y="58987"/>
                  </a:lnTo>
                  <a:lnTo>
                    <a:pt x="29168" y="60466"/>
                  </a:lnTo>
                  <a:lnTo>
                    <a:pt x="26316" y="57283"/>
                  </a:lnTo>
                  <a:lnTo>
                    <a:pt x="24906" y="55572"/>
                  </a:lnTo>
                  <a:lnTo>
                    <a:pt x="22116" y="56123"/>
                  </a:lnTo>
                  <a:lnTo>
                    <a:pt x="20665" y="54862"/>
                  </a:lnTo>
                  <a:lnTo>
                    <a:pt x="25669" y="50606"/>
                  </a:lnTo>
                  <a:lnTo>
                    <a:pt x="25127" y="48792"/>
                  </a:lnTo>
                  <a:lnTo>
                    <a:pt x="24986" y="45465"/>
                  </a:lnTo>
                  <a:lnTo>
                    <a:pt x="24951" y="40375"/>
                  </a:lnTo>
                  <a:lnTo>
                    <a:pt x="23073" y="38428"/>
                  </a:lnTo>
                  <a:lnTo>
                    <a:pt x="24258" y="36478"/>
                  </a:lnTo>
                  <a:lnTo>
                    <a:pt x="19872" y="33476"/>
                  </a:lnTo>
                  <a:lnTo>
                    <a:pt x="15341" y="32910"/>
                  </a:lnTo>
                  <a:lnTo>
                    <a:pt x="9256" y="32798"/>
                  </a:lnTo>
                  <a:lnTo>
                    <a:pt x="3589" y="32854"/>
                  </a:lnTo>
                  <a:lnTo>
                    <a:pt x="2069" y="31253"/>
                  </a:lnTo>
                  <a:lnTo>
                    <a:pt x="402" y="28166"/>
                  </a:lnTo>
                  <a:lnTo>
                    <a:pt x="7171" y="27026"/>
                  </a:lnTo>
                  <a:lnTo>
                    <a:pt x="11707" y="27005"/>
                  </a:lnTo>
                  <a:lnTo>
                    <a:pt x="3357" y="25341"/>
                  </a:lnTo>
                  <a:lnTo>
                    <a:pt x="0" y="23225"/>
                  </a:lnTo>
                  <a:lnTo>
                    <a:pt x="1700" y="21476"/>
                  </a:lnTo>
                  <a:lnTo>
                    <a:pt x="11348" y="19690"/>
                  </a:lnTo>
                  <a:lnTo>
                    <a:pt x="20615" y="17854"/>
                  </a:lnTo>
                  <a:lnTo>
                    <a:pt x="22632" y="16225"/>
                  </a:lnTo>
                  <a:lnTo>
                    <a:pt x="18340" y="14340"/>
                  </a:lnTo>
                  <a:lnTo>
                    <a:pt x="21499" y="12604"/>
                  </a:lnTo>
                  <a:lnTo>
                    <a:pt x="30824" y="9710"/>
                  </a:lnTo>
                  <a:lnTo>
                    <a:pt x="34072" y="9333"/>
                  </a:lnTo>
                  <a:lnTo>
                    <a:pt x="34741" y="7248"/>
                  </a:lnTo>
                  <a:lnTo>
                    <a:pt x="40247" y="6213"/>
                  </a:lnTo>
                  <a:lnTo>
                    <a:pt x="46748" y="5697"/>
                  </a:lnTo>
                  <a:lnTo>
                    <a:pt x="52776" y="5850"/>
                  </a:lnTo>
                  <a:lnTo>
                    <a:pt x="54017" y="7356"/>
                  </a:lnTo>
                  <a:lnTo>
                    <a:pt x="60762" y="4961"/>
                  </a:lnTo>
                  <a:lnTo>
                    <a:pt x="64436" y="6832"/>
                  </a:lnTo>
                  <a:lnTo>
                    <a:pt x="67005" y="7277"/>
                  </a:lnTo>
                  <a:lnTo>
                    <a:pt x="70328" y="8908"/>
                  </a:lnTo>
                  <a:lnTo>
                    <a:pt x="66955" y="6263"/>
                  </a:lnTo>
                  <a:lnTo>
                    <a:pt x="68321" y="427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1" name="Polygon form 221"/>
            <p:cNvSpPr/>
            <p:nvPr/>
          </p:nvSpPr>
          <p:spPr>
            <a:xfrm>
              <a:off x="365611" y="2025833"/>
              <a:ext cx="16268" cy="20662"/>
            </a:xfrm>
            <a:custGeom>
              <a:avLst/>
              <a:gdLst/>
              <a:ahLst/>
              <a:cxnLst/>
              <a:rect l="0" t="0" r="0" b="0"/>
              <a:pathLst>
                <a:path w="16268" h="20662">
                  <a:moveTo>
                    <a:pt x="7670" y="20662"/>
                  </a:moveTo>
                  <a:lnTo>
                    <a:pt x="5806" y="19738"/>
                  </a:lnTo>
                  <a:lnTo>
                    <a:pt x="3411" y="19593"/>
                  </a:lnTo>
                  <a:lnTo>
                    <a:pt x="1783" y="18550"/>
                  </a:lnTo>
                  <a:lnTo>
                    <a:pt x="0" y="16417"/>
                  </a:lnTo>
                  <a:lnTo>
                    <a:pt x="306" y="14947"/>
                  </a:lnTo>
                  <a:lnTo>
                    <a:pt x="925" y="13774"/>
                  </a:lnTo>
                  <a:lnTo>
                    <a:pt x="519" y="12816"/>
                  </a:lnTo>
                  <a:lnTo>
                    <a:pt x="2997" y="8749"/>
                  </a:lnTo>
                  <a:lnTo>
                    <a:pt x="7925" y="8863"/>
                  </a:lnTo>
                  <a:lnTo>
                    <a:pt x="8291" y="7150"/>
                  </a:lnTo>
                  <a:lnTo>
                    <a:pt x="7718" y="6828"/>
                  </a:lnTo>
                  <a:lnTo>
                    <a:pt x="7467" y="5724"/>
                  </a:lnTo>
                  <a:lnTo>
                    <a:pt x="6239" y="4522"/>
                  </a:lnTo>
                  <a:lnTo>
                    <a:pt x="5093" y="2800"/>
                  </a:lnTo>
                  <a:lnTo>
                    <a:pt x="6823" y="2836"/>
                  </a:lnTo>
                  <a:lnTo>
                    <a:pt x="7306" y="0"/>
                  </a:lnTo>
                  <a:lnTo>
                    <a:pt x="10874" y="94"/>
                  </a:lnTo>
                  <a:lnTo>
                    <a:pt x="14398" y="250"/>
                  </a:lnTo>
                  <a:lnTo>
                    <a:pt x="13712" y="4235"/>
                  </a:lnTo>
                  <a:lnTo>
                    <a:pt x="12529" y="9904"/>
                  </a:lnTo>
                  <a:lnTo>
                    <a:pt x="13676" y="9932"/>
                  </a:lnTo>
                  <a:lnTo>
                    <a:pt x="14793" y="10873"/>
                  </a:lnTo>
                  <a:lnTo>
                    <a:pt x="15235" y="10132"/>
                  </a:lnTo>
                  <a:lnTo>
                    <a:pt x="16268" y="10801"/>
                  </a:lnTo>
                  <a:lnTo>
                    <a:pt x="14237" y="12677"/>
                  </a:lnTo>
                  <a:lnTo>
                    <a:pt x="12211" y="14041"/>
                  </a:lnTo>
                  <a:lnTo>
                    <a:pt x="11804" y="15001"/>
                  </a:lnTo>
                  <a:lnTo>
                    <a:pt x="11973" y="15997"/>
                  </a:lnTo>
                  <a:lnTo>
                    <a:pt x="10997" y="17256"/>
                  </a:lnTo>
                  <a:lnTo>
                    <a:pt x="10052" y="17546"/>
                  </a:lnTo>
                  <a:lnTo>
                    <a:pt x="10177" y="18144"/>
                  </a:lnTo>
                  <a:lnTo>
                    <a:pt x="9378" y="18684"/>
                  </a:lnTo>
                  <a:lnTo>
                    <a:pt x="7886" y="19926"/>
                  </a:lnTo>
                  <a:lnTo>
                    <a:pt x="7670" y="2066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2" name="Polygon form 222"/>
            <p:cNvSpPr/>
            <p:nvPr/>
          </p:nvSpPr>
          <p:spPr>
            <a:xfrm>
              <a:off x="481750" y="2074863"/>
              <a:ext cx="18592" cy="34799"/>
            </a:xfrm>
            <a:custGeom>
              <a:avLst/>
              <a:gdLst/>
              <a:ahLst/>
              <a:cxnLst/>
              <a:rect l="0" t="0" r="0" b="0"/>
              <a:pathLst>
                <a:path w="18592" h="34799">
                  <a:moveTo>
                    <a:pt x="6980" y="0"/>
                  </a:moveTo>
                  <a:lnTo>
                    <a:pt x="9452" y="1822"/>
                  </a:lnTo>
                  <a:lnTo>
                    <a:pt x="11718" y="5031"/>
                  </a:lnTo>
                  <a:lnTo>
                    <a:pt x="11720" y="7552"/>
                  </a:lnTo>
                  <a:lnTo>
                    <a:pt x="13188" y="7678"/>
                  </a:lnTo>
                  <a:lnTo>
                    <a:pt x="15189" y="10078"/>
                  </a:lnTo>
                  <a:lnTo>
                    <a:pt x="16670" y="11790"/>
                  </a:lnTo>
                  <a:lnTo>
                    <a:pt x="15902" y="16187"/>
                  </a:lnTo>
                  <a:lnTo>
                    <a:pt x="13489" y="17453"/>
                  </a:lnTo>
                  <a:lnTo>
                    <a:pt x="13668" y="18608"/>
                  </a:lnTo>
                  <a:lnTo>
                    <a:pt x="12881" y="21130"/>
                  </a:lnTo>
                  <a:lnTo>
                    <a:pt x="14538" y="24691"/>
                  </a:lnTo>
                  <a:lnTo>
                    <a:pt x="15792" y="24700"/>
                  </a:lnTo>
                  <a:lnTo>
                    <a:pt x="16257" y="27464"/>
                  </a:lnTo>
                  <a:lnTo>
                    <a:pt x="18592" y="31721"/>
                  </a:lnTo>
                  <a:lnTo>
                    <a:pt x="17636" y="31894"/>
                  </a:lnTo>
                  <a:lnTo>
                    <a:pt x="15473" y="31476"/>
                  </a:lnTo>
                  <a:lnTo>
                    <a:pt x="14185" y="32775"/>
                  </a:lnTo>
                  <a:lnTo>
                    <a:pt x="12404" y="33631"/>
                  </a:lnTo>
                  <a:lnTo>
                    <a:pt x="11163" y="33841"/>
                  </a:lnTo>
                  <a:lnTo>
                    <a:pt x="10722" y="34799"/>
                  </a:lnTo>
                  <a:lnTo>
                    <a:pt x="8800" y="34554"/>
                  </a:lnTo>
                  <a:lnTo>
                    <a:pt x="6411" y="32251"/>
                  </a:lnTo>
                  <a:lnTo>
                    <a:pt x="6155" y="29982"/>
                  </a:lnTo>
                  <a:lnTo>
                    <a:pt x="5191" y="27501"/>
                  </a:lnTo>
                  <a:lnTo>
                    <a:pt x="5896" y="23330"/>
                  </a:lnTo>
                  <a:lnTo>
                    <a:pt x="7022" y="21607"/>
                  </a:lnTo>
                  <a:lnTo>
                    <a:pt x="6183" y="19326"/>
                  </a:lnTo>
                  <a:lnTo>
                    <a:pt x="4859" y="18578"/>
                  </a:lnTo>
                  <a:lnTo>
                    <a:pt x="5431" y="16427"/>
                  </a:lnTo>
                  <a:lnTo>
                    <a:pt x="4557" y="15293"/>
                  </a:lnTo>
                  <a:lnTo>
                    <a:pt x="2516" y="15499"/>
                  </a:lnTo>
                  <a:lnTo>
                    <a:pt x="0" y="11762"/>
                  </a:lnTo>
                  <a:lnTo>
                    <a:pt x="1111" y="10418"/>
                  </a:lnTo>
                  <a:lnTo>
                    <a:pt x="1126" y="8152"/>
                  </a:lnTo>
                  <a:lnTo>
                    <a:pt x="3563" y="7381"/>
                  </a:lnTo>
                  <a:lnTo>
                    <a:pt x="4573" y="6469"/>
                  </a:lnTo>
                  <a:lnTo>
                    <a:pt x="3319" y="4640"/>
                  </a:lnTo>
                  <a:lnTo>
                    <a:pt x="3745" y="2855"/>
                  </a:lnTo>
                  <a:lnTo>
                    <a:pt x="6980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3" name="Polygon form 223"/>
            <p:cNvSpPr/>
            <p:nvPr/>
          </p:nvSpPr>
          <p:spPr>
            <a:xfrm>
              <a:off x="376608" y="2035449"/>
              <a:ext cx="24298" cy="15052"/>
            </a:xfrm>
            <a:custGeom>
              <a:avLst/>
              <a:gdLst/>
              <a:ahLst/>
              <a:cxnLst/>
              <a:rect l="0" t="0" r="0" b="0"/>
              <a:pathLst>
                <a:path w="24298" h="15052">
                  <a:moveTo>
                    <a:pt x="6938" y="15052"/>
                  </a:moveTo>
                  <a:lnTo>
                    <a:pt x="6461" y="13466"/>
                  </a:lnTo>
                  <a:lnTo>
                    <a:pt x="5341" y="13004"/>
                  </a:lnTo>
                  <a:lnTo>
                    <a:pt x="5863" y="10996"/>
                  </a:lnTo>
                  <a:lnTo>
                    <a:pt x="5408" y="10440"/>
                  </a:lnTo>
                  <a:lnTo>
                    <a:pt x="4660" y="10064"/>
                  </a:lnTo>
                  <a:lnTo>
                    <a:pt x="2889" y="10626"/>
                  </a:lnTo>
                  <a:lnTo>
                    <a:pt x="2834" y="9945"/>
                  </a:lnTo>
                  <a:lnTo>
                    <a:pt x="1776" y="9113"/>
                  </a:lnTo>
                  <a:lnTo>
                    <a:pt x="1079" y="8089"/>
                  </a:lnTo>
                  <a:lnTo>
                    <a:pt x="0" y="7640"/>
                  </a:lnTo>
                  <a:lnTo>
                    <a:pt x="976" y="6380"/>
                  </a:lnTo>
                  <a:lnTo>
                    <a:pt x="807" y="5385"/>
                  </a:lnTo>
                  <a:lnTo>
                    <a:pt x="1215" y="4424"/>
                  </a:lnTo>
                  <a:lnTo>
                    <a:pt x="3240" y="3060"/>
                  </a:lnTo>
                  <a:lnTo>
                    <a:pt x="5271" y="1185"/>
                  </a:lnTo>
                  <a:lnTo>
                    <a:pt x="5642" y="1391"/>
                  </a:lnTo>
                  <a:lnTo>
                    <a:pt x="6614" y="528"/>
                  </a:lnTo>
                  <a:lnTo>
                    <a:pt x="7724" y="484"/>
                  </a:lnTo>
                  <a:lnTo>
                    <a:pt x="8020" y="902"/>
                  </a:lnTo>
                  <a:lnTo>
                    <a:pt x="8653" y="667"/>
                  </a:lnTo>
                  <a:lnTo>
                    <a:pt x="10372" y="1163"/>
                  </a:lnTo>
                  <a:lnTo>
                    <a:pt x="12168" y="1075"/>
                  </a:lnTo>
                  <a:lnTo>
                    <a:pt x="13484" y="550"/>
                  </a:lnTo>
                  <a:lnTo>
                    <a:pt x="14016" y="0"/>
                  </a:lnTo>
                  <a:lnTo>
                    <a:pt x="15202" y="289"/>
                  </a:lnTo>
                  <a:lnTo>
                    <a:pt x="16073" y="651"/>
                  </a:lnTo>
                  <a:lnTo>
                    <a:pt x="17095" y="558"/>
                  </a:lnTo>
                  <a:lnTo>
                    <a:pt x="17921" y="142"/>
                  </a:lnTo>
                  <a:lnTo>
                    <a:pt x="19577" y="878"/>
                  </a:lnTo>
                  <a:lnTo>
                    <a:pt x="20171" y="1003"/>
                  </a:lnTo>
                  <a:lnTo>
                    <a:pt x="21214" y="1965"/>
                  </a:lnTo>
                  <a:lnTo>
                    <a:pt x="22171" y="3112"/>
                  </a:lnTo>
                  <a:lnTo>
                    <a:pt x="23467" y="3910"/>
                  </a:lnTo>
                  <a:lnTo>
                    <a:pt x="24298" y="5307"/>
                  </a:lnTo>
                  <a:lnTo>
                    <a:pt x="22991" y="5176"/>
                  </a:lnTo>
                  <a:lnTo>
                    <a:pt x="22367" y="5846"/>
                  </a:lnTo>
                  <a:lnTo>
                    <a:pt x="20944" y="6471"/>
                  </a:lnTo>
                  <a:lnTo>
                    <a:pt x="19970" y="6453"/>
                  </a:lnTo>
                  <a:lnTo>
                    <a:pt x="19035" y="7071"/>
                  </a:lnTo>
                  <a:lnTo>
                    <a:pt x="18293" y="6828"/>
                  </a:lnTo>
                  <a:lnTo>
                    <a:pt x="17737" y="6048"/>
                  </a:lnTo>
                  <a:lnTo>
                    <a:pt x="17315" y="6185"/>
                  </a:lnTo>
                  <a:lnTo>
                    <a:pt x="16664" y="7371"/>
                  </a:lnTo>
                  <a:lnTo>
                    <a:pt x="16299" y="7320"/>
                  </a:lnTo>
                  <a:lnTo>
                    <a:pt x="16101" y="8350"/>
                  </a:lnTo>
                  <a:lnTo>
                    <a:pt x="14578" y="9702"/>
                  </a:lnTo>
                  <a:lnTo>
                    <a:pt x="13792" y="10283"/>
                  </a:lnTo>
                  <a:lnTo>
                    <a:pt x="13317" y="10897"/>
                  </a:lnTo>
                  <a:lnTo>
                    <a:pt x="12307" y="9859"/>
                  </a:lnTo>
                  <a:lnTo>
                    <a:pt x="11304" y="11180"/>
                  </a:lnTo>
                  <a:lnTo>
                    <a:pt x="10503" y="11127"/>
                  </a:lnTo>
                  <a:lnTo>
                    <a:pt x="9583" y="11227"/>
                  </a:lnTo>
                  <a:lnTo>
                    <a:pt x="9360" y="13699"/>
                  </a:lnTo>
                  <a:lnTo>
                    <a:pt x="8788" y="13732"/>
                  </a:lnTo>
                  <a:lnTo>
                    <a:pt x="8165" y="14869"/>
                  </a:lnTo>
                  <a:lnTo>
                    <a:pt x="6938" y="1505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4" name="Polygon form 224"/>
            <p:cNvSpPr/>
            <p:nvPr/>
          </p:nvSpPr>
          <p:spPr>
            <a:xfrm>
              <a:off x="768318" y="1892812"/>
              <a:ext cx="19479" cy="19216"/>
            </a:xfrm>
            <a:custGeom>
              <a:avLst/>
              <a:gdLst/>
              <a:ahLst/>
              <a:cxnLst/>
              <a:rect l="0" t="0" r="0" b="0"/>
              <a:pathLst>
                <a:path w="19479" h="19216">
                  <a:moveTo>
                    <a:pt x="17268" y="2760"/>
                  </a:moveTo>
                  <a:lnTo>
                    <a:pt x="18269" y="4607"/>
                  </a:lnTo>
                  <a:lnTo>
                    <a:pt x="19479" y="5959"/>
                  </a:lnTo>
                  <a:lnTo>
                    <a:pt x="18343" y="7780"/>
                  </a:lnTo>
                  <a:lnTo>
                    <a:pt x="16705" y="6738"/>
                  </a:lnTo>
                  <a:lnTo>
                    <a:pt x="14360" y="6833"/>
                  </a:lnTo>
                  <a:lnTo>
                    <a:pt x="11370" y="6071"/>
                  </a:lnTo>
                  <a:lnTo>
                    <a:pt x="9792" y="6195"/>
                  </a:lnTo>
                  <a:lnTo>
                    <a:pt x="9137" y="7197"/>
                  </a:lnTo>
                  <a:lnTo>
                    <a:pt x="7828" y="6109"/>
                  </a:lnTo>
                  <a:lnTo>
                    <a:pt x="7273" y="8106"/>
                  </a:lnTo>
                  <a:lnTo>
                    <a:pt x="9121" y="10330"/>
                  </a:lnTo>
                  <a:lnTo>
                    <a:pt x="9981" y="11808"/>
                  </a:lnTo>
                  <a:lnTo>
                    <a:pt x="11702" y="13581"/>
                  </a:lnTo>
                  <a:lnTo>
                    <a:pt x="13099" y="14628"/>
                  </a:lnTo>
                  <a:lnTo>
                    <a:pt x="14565" y="16616"/>
                  </a:lnTo>
                  <a:lnTo>
                    <a:pt x="17775" y="18396"/>
                  </a:lnTo>
                  <a:lnTo>
                    <a:pt x="17466" y="19216"/>
                  </a:lnTo>
                  <a:lnTo>
                    <a:pt x="14067" y="17479"/>
                  </a:lnTo>
                  <a:lnTo>
                    <a:pt x="11927" y="15775"/>
                  </a:lnTo>
                  <a:lnTo>
                    <a:pt x="8668" y="14383"/>
                  </a:lnTo>
                  <a:lnTo>
                    <a:pt x="5518" y="10885"/>
                  </a:lnTo>
                  <a:lnTo>
                    <a:pt x="6182" y="10520"/>
                  </a:lnTo>
                  <a:lnTo>
                    <a:pt x="4475" y="8519"/>
                  </a:lnTo>
                  <a:lnTo>
                    <a:pt x="4291" y="6902"/>
                  </a:lnTo>
                  <a:lnTo>
                    <a:pt x="2051" y="6167"/>
                  </a:lnTo>
                  <a:lnTo>
                    <a:pt x="1154" y="8246"/>
                  </a:lnTo>
                  <a:lnTo>
                    <a:pt x="38" y="6650"/>
                  </a:lnTo>
                  <a:lnTo>
                    <a:pt x="0" y="4986"/>
                  </a:lnTo>
                  <a:lnTo>
                    <a:pt x="116" y="4907"/>
                  </a:lnTo>
                  <a:lnTo>
                    <a:pt x="2491" y="5049"/>
                  </a:lnTo>
                  <a:lnTo>
                    <a:pt x="3052" y="4234"/>
                  </a:lnTo>
                  <a:lnTo>
                    <a:pt x="4263" y="5005"/>
                  </a:lnTo>
                  <a:lnTo>
                    <a:pt x="5601" y="5084"/>
                  </a:lnTo>
                  <a:lnTo>
                    <a:pt x="5485" y="3745"/>
                  </a:lnTo>
                  <a:lnTo>
                    <a:pt x="6622" y="3242"/>
                  </a:lnTo>
                  <a:lnTo>
                    <a:pt x="6795" y="1303"/>
                  </a:lnTo>
                  <a:lnTo>
                    <a:pt x="9370" y="0"/>
                  </a:lnTo>
                  <a:lnTo>
                    <a:pt x="10491" y="578"/>
                  </a:lnTo>
                  <a:lnTo>
                    <a:pt x="13195" y="2604"/>
                  </a:lnTo>
                  <a:lnTo>
                    <a:pt x="16072" y="3492"/>
                  </a:lnTo>
                  <a:lnTo>
                    <a:pt x="17268" y="276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5" name="Polygon form 225"/>
            <p:cNvSpPr/>
            <p:nvPr/>
          </p:nvSpPr>
          <p:spPr>
            <a:xfrm>
              <a:off x="436547" y="2017196"/>
              <a:ext cx="11468" cy="9374"/>
            </a:xfrm>
            <a:custGeom>
              <a:avLst/>
              <a:gdLst/>
              <a:ahLst/>
              <a:cxnLst/>
              <a:rect l="0" t="0" r="0" b="0"/>
              <a:pathLst>
                <a:path w="11468" h="9374">
                  <a:moveTo>
                    <a:pt x="5994" y="0"/>
                  </a:moveTo>
                  <a:lnTo>
                    <a:pt x="8283" y="275"/>
                  </a:lnTo>
                  <a:lnTo>
                    <a:pt x="11468" y="1130"/>
                  </a:lnTo>
                  <a:lnTo>
                    <a:pt x="11408" y="3827"/>
                  </a:lnTo>
                  <a:lnTo>
                    <a:pt x="10844" y="5718"/>
                  </a:lnTo>
                  <a:lnTo>
                    <a:pt x="9796" y="6529"/>
                  </a:lnTo>
                  <a:lnTo>
                    <a:pt x="10573" y="8034"/>
                  </a:lnTo>
                  <a:lnTo>
                    <a:pt x="10310" y="9374"/>
                  </a:lnTo>
                  <a:lnTo>
                    <a:pt x="7885" y="8479"/>
                  </a:lnTo>
                  <a:lnTo>
                    <a:pt x="6032" y="8781"/>
                  </a:lnTo>
                  <a:lnTo>
                    <a:pt x="3749" y="8371"/>
                  </a:lnTo>
                  <a:lnTo>
                    <a:pt x="1829" y="9255"/>
                  </a:lnTo>
                  <a:lnTo>
                    <a:pt x="0" y="7666"/>
                  </a:lnTo>
                  <a:lnTo>
                    <a:pt x="568" y="6078"/>
                  </a:lnTo>
                  <a:lnTo>
                    <a:pt x="3984" y="6847"/>
                  </a:lnTo>
                  <a:lnTo>
                    <a:pt x="6811" y="7310"/>
                  </a:lnTo>
                  <a:lnTo>
                    <a:pt x="8343" y="6241"/>
                  </a:lnTo>
                  <a:lnTo>
                    <a:pt x="6908" y="4060"/>
                  </a:lnTo>
                  <a:lnTo>
                    <a:pt x="7216" y="2173"/>
                  </a:lnTo>
                  <a:lnTo>
                    <a:pt x="4928" y="1344"/>
                  </a:lnTo>
                  <a:lnTo>
                    <a:pt x="5994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6" name="Polygon form 226"/>
            <p:cNvSpPr/>
            <p:nvPr/>
          </p:nvSpPr>
          <p:spPr>
            <a:xfrm>
              <a:off x="776328" y="1882467"/>
              <a:ext cx="21241" cy="13838"/>
            </a:xfrm>
            <a:custGeom>
              <a:avLst/>
              <a:gdLst/>
              <a:ahLst/>
              <a:cxnLst/>
              <a:rect l="0" t="0" r="0" b="0"/>
              <a:pathLst>
                <a:path w="21241" h="13838">
                  <a:moveTo>
                    <a:pt x="0" y="8688"/>
                  </a:moveTo>
                  <a:lnTo>
                    <a:pt x="845" y="5590"/>
                  </a:lnTo>
                  <a:lnTo>
                    <a:pt x="108" y="4559"/>
                  </a:lnTo>
                  <a:lnTo>
                    <a:pt x="1985" y="4528"/>
                  </a:lnTo>
                  <a:lnTo>
                    <a:pt x="2059" y="2566"/>
                  </a:lnTo>
                  <a:lnTo>
                    <a:pt x="3866" y="3773"/>
                  </a:lnTo>
                  <a:lnTo>
                    <a:pt x="5144" y="4281"/>
                  </a:lnTo>
                  <a:lnTo>
                    <a:pt x="7882" y="3658"/>
                  </a:lnTo>
                  <a:lnTo>
                    <a:pt x="8053" y="2692"/>
                  </a:lnTo>
                  <a:lnTo>
                    <a:pt x="9359" y="2532"/>
                  </a:lnTo>
                  <a:lnTo>
                    <a:pt x="10898" y="1766"/>
                  </a:lnTo>
                  <a:lnTo>
                    <a:pt x="11290" y="2068"/>
                  </a:lnTo>
                  <a:lnTo>
                    <a:pt x="12783" y="1447"/>
                  </a:lnTo>
                  <a:lnTo>
                    <a:pt x="13435" y="308"/>
                  </a:lnTo>
                  <a:lnTo>
                    <a:pt x="14487" y="0"/>
                  </a:lnTo>
                  <a:lnTo>
                    <a:pt x="18203" y="1404"/>
                  </a:lnTo>
                  <a:lnTo>
                    <a:pt x="18852" y="902"/>
                  </a:lnTo>
                  <a:lnTo>
                    <a:pt x="20852" y="2178"/>
                  </a:lnTo>
                  <a:lnTo>
                    <a:pt x="21241" y="3459"/>
                  </a:lnTo>
                  <a:lnTo>
                    <a:pt x="19328" y="4497"/>
                  </a:lnTo>
                  <a:lnTo>
                    <a:pt x="18123" y="7773"/>
                  </a:lnTo>
                  <a:lnTo>
                    <a:pt x="16454" y="11054"/>
                  </a:lnTo>
                  <a:lnTo>
                    <a:pt x="13848" y="11996"/>
                  </a:lnTo>
                  <a:lnTo>
                    <a:pt x="11721" y="11812"/>
                  </a:lnTo>
                  <a:lnTo>
                    <a:pt x="9259" y="13106"/>
                  </a:lnTo>
                  <a:lnTo>
                    <a:pt x="8063" y="13838"/>
                  </a:lnTo>
                  <a:lnTo>
                    <a:pt x="5186" y="12950"/>
                  </a:lnTo>
                  <a:lnTo>
                    <a:pt x="2482" y="10924"/>
                  </a:lnTo>
                  <a:lnTo>
                    <a:pt x="1361" y="10346"/>
                  </a:lnTo>
                  <a:lnTo>
                    <a:pt x="569" y="8735"/>
                  </a:lnTo>
                  <a:lnTo>
                    <a:pt x="0" y="868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7" name="Polygon form 227"/>
            <p:cNvSpPr/>
            <p:nvPr/>
          </p:nvSpPr>
          <p:spPr>
            <a:xfrm>
              <a:off x="1148947" y="2093214"/>
              <a:ext cx="39346" cy="44191"/>
            </a:xfrm>
            <a:custGeom>
              <a:avLst/>
              <a:gdLst/>
              <a:ahLst/>
              <a:cxnLst/>
              <a:rect l="0" t="0" r="0" b="0"/>
              <a:pathLst>
                <a:path w="39346" h="44191">
                  <a:moveTo>
                    <a:pt x="34868" y="13026"/>
                  </a:moveTo>
                  <a:lnTo>
                    <a:pt x="39346" y="17894"/>
                  </a:lnTo>
                  <a:lnTo>
                    <a:pt x="34709" y="18526"/>
                  </a:lnTo>
                  <a:lnTo>
                    <a:pt x="33422" y="22119"/>
                  </a:lnTo>
                  <a:lnTo>
                    <a:pt x="33571" y="26893"/>
                  </a:lnTo>
                  <a:lnTo>
                    <a:pt x="29750" y="30482"/>
                  </a:lnTo>
                  <a:lnTo>
                    <a:pt x="29517" y="35718"/>
                  </a:lnTo>
                  <a:lnTo>
                    <a:pt x="27681" y="43743"/>
                  </a:lnTo>
                  <a:lnTo>
                    <a:pt x="27194" y="41870"/>
                  </a:lnTo>
                  <a:lnTo>
                    <a:pt x="22634" y="44191"/>
                  </a:lnTo>
                  <a:lnTo>
                    <a:pt x="21233" y="40974"/>
                  </a:lnTo>
                  <a:lnTo>
                    <a:pt x="18454" y="40657"/>
                  </a:lnTo>
                  <a:lnTo>
                    <a:pt x="16568" y="38967"/>
                  </a:lnTo>
                  <a:lnTo>
                    <a:pt x="11838" y="40811"/>
                  </a:lnTo>
                  <a:lnTo>
                    <a:pt x="10507" y="38277"/>
                  </a:lnTo>
                  <a:lnTo>
                    <a:pt x="7932" y="38546"/>
                  </a:lnTo>
                  <a:lnTo>
                    <a:pt x="4724" y="37925"/>
                  </a:lnTo>
                  <a:lnTo>
                    <a:pt x="4311" y="30945"/>
                  </a:lnTo>
                  <a:lnTo>
                    <a:pt x="2380" y="29494"/>
                  </a:lnTo>
                  <a:lnTo>
                    <a:pt x="544" y="25046"/>
                  </a:lnTo>
                  <a:lnTo>
                    <a:pt x="0" y="20502"/>
                  </a:lnTo>
                  <a:lnTo>
                    <a:pt x="407" y="15689"/>
                  </a:lnTo>
                  <a:lnTo>
                    <a:pt x="2668" y="12228"/>
                  </a:lnTo>
                  <a:lnTo>
                    <a:pt x="3390" y="15701"/>
                  </a:lnTo>
                  <a:lnTo>
                    <a:pt x="6107" y="18634"/>
                  </a:lnTo>
                  <a:lnTo>
                    <a:pt x="8624" y="17570"/>
                  </a:lnTo>
                  <a:lnTo>
                    <a:pt x="11131" y="17941"/>
                  </a:lnTo>
                  <a:lnTo>
                    <a:pt x="13378" y="15296"/>
                  </a:lnTo>
                  <a:lnTo>
                    <a:pt x="15249" y="14832"/>
                  </a:lnTo>
                  <a:lnTo>
                    <a:pt x="18980" y="16286"/>
                  </a:lnTo>
                  <a:lnTo>
                    <a:pt x="22158" y="15160"/>
                  </a:lnTo>
                  <a:lnTo>
                    <a:pt x="23976" y="7859"/>
                  </a:lnTo>
                  <a:lnTo>
                    <a:pt x="25416" y="6024"/>
                  </a:lnTo>
                  <a:lnTo>
                    <a:pt x="26495" y="43"/>
                  </a:lnTo>
                  <a:lnTo>
                    <a:pt x="30993" y="0"/>
                  </a:lnTo>
                  <a:lnTo>
                    <a:pt x="34433" y="854"/>
                  </a:lnTo>
                  <a:lnTo>
                    <a:pt x="32428" y="5629"/>
                  </a:lnTo>
                  <a:lnTo>
                    <a:pt x="35481" y="10598"/>
                  </a:lnTo>
                  <a:lnTo>
                    <a:pt x="34868" y="1302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8" name="Polygon form 228"/>
            <p:cNvSpPr/>
            <p:nvPr/>
          </p:nvSpPr>
          <p:spPr>
            <a:xfrm>
              <a:off x="1094645" y="2087985"/>
              <a:ext cx="42887" cy="58179"/>
            </a:xfrm>
            <a:custGeom>
              <a:avLst/>
              <a:gdLst/>
              <a:ahLst/>
              <a:cxnLst/>
              <a:rect l="0" t="0" r="0" b="0"/>
              <a:pathLst>
                <a:path w="42887" h="58179">
                  <a:moveTo>
                    <a:pt x="41024" y="58122"/>
                  </a:moveTo>
                  <a:lnTo>
                    <a:pt x="36690" y="58179"/>
                  </a:lnTo>
                  <a:lnTo>
                    <a:pt x="33658" y="53836"/>
                  </a:lnTo>
                  <a:lnTo>
                    <a:pt x="28848" y="49587"/>
                  </a:lnTo>
                  <a:lnTo>
                    <a:pt x="27305" y="46459"/>
                  </a:lnTo>
                  <a:lnTo>
                    <a:pt x="24485" y="42259"/>
                  </a:lnTo>
                  <a:lnTo>
                    <a:pt x="22639" y="38404"/>
                  </a:lnTo>
                  <a:lnTo>
                    <a:pt x="19762" y="31220"/>
                  </a:lnTo>
                  <a:lnTo>
                    <a:pt x="16330" y="26950"/>
                  </a:lnTo>
                  <a:lnTo>
                    <a:pt x="15150" y="22552"/>
                  </a:lnTo>
                  <a:lnTo>
                    <a:pt x="13646" y="18564"/>
                  </a:lnTo>
                  <a:lnTo>
                    <a:pt x="10042" y="15360"/>
                  </a:lnTo>
                  <a:lnTo>
                    <a:pt x="7865" y="11004"/>
                  </a:lnTo>
                  <a:lnTo>
                    <a:pt x="4812" y="8167"/>
                  </a:lnTo>
                  <a:lnTo>
                    <a:pt x="480" y="2587"/>
                  </a:lnTo>
                  <a:lnTo>
                    <a:pt x="0" y="0"/>
                  </a:lnTo>
                  <a:lnTo>
                    <a:pt x="2529" y="181"/>
                  </a:lnTo>
                  <a:lnTo>
                    <a:pt x="8636" y="1108"/>
                  </a:lnTo>
                  <a:lnTo>
                    <a:pt x="12341" y="6072"/>
                  </a:lnTo>
                  <a:lnTo>
                    <a:pt x="15510" y="9517"/>
                  </a:lnTo>
                  <a:lnTo>
                    <a:pt x="17745" y="11633"/>
                  </a:lnTo>
                  <a:lnTo>
                    <a:pt x="21611" y="17122"/>
                  </a:lnTo>
                  <a:lnTo>
                    <a:pt x="25595" y="17187"/>
                  </a:lnTo>
                  <a:lnTo>
                    <a:pt x="28954" y="20696"/>
                  </a:lnTo>
                  <a:lnTo>
                    <a:pt x="31268" y="24998"/>
                  </a:lnTo>
                  <a:lnTo>
                    <a:pt x="34261" y="27349"/>
                  </a:lnTo>
                  <a:lnTo>
                    <a:pt x="32677" y="31553"/>
                  </a:lnTo>
                  <a:lnTo>
                    <a:pt x="34906" y="33346"/>
                  </a:lnTo>
                  <a:lnTo>
                    <a:pt x="36312" y="33481"/>
                  </a:lnTo>
                  <a:lnTo>
                    <a:pt x="36919" y="37079"/>
                  </a:lnTo>
                  <a:lnTo>
                    <a:pt x="38218" y="39964"/>
                  </a:lnTo>
                  <a:lnTo>
                    <a:pt x="41082" y="40434"/>
                  </a:lnTo>
                  <a:lnTo>
                    <a:pt x="42887" y="43715"/>
                  </a:lnTo>
                  <a:lnTo>
                    <a:pt x="41637" y="50134"/>
                  </a:lnTo>
                  <a:lnTo>
                    <a:pt x="41024" y="5812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29" name="Polygon form 229"/>
            <p:cNvSpPr/>
            <p:nvPr/>
          </p:nvSpPr>
          <p:spPr>
            <a:xfrm>
              <a:off x="1233452" y="2117875"/>
              <a:ext cx="40823" cy="48280"/>
            </a:xfrm>
            <a:custGeom>
              <a:avLst/>
              <a:gdLst/>
              <a:ahLst/>
              <a:cxnLst/>
              <a:rect l="0" t="0" r="0" b="0"/>
              <a:pathLst>
                <a:path w="40823" h="48280">
                  <a:moveTo>
                    <a:pt x="14185" y="4262"/>
                  </a:moveTo>
                  <a:lnTo>
                    <a:pt x="15025" y="13066"/>
                  </a:lnTo>
                  <a:lnTo>
                    <a:pt x="18929" y="16363"/>
                  </a:lnTo>
                  <a:lnTo>
                    <a:pt x="22447" y="10602"/>
                  </a:lnTo>
                  <a:lnTo>
                    <a:pt x="27042" y="7328"/>
                  </a:lnTo>
                  <a:lnTo>
                    <a:pt x="30525" y="7342"/>
                  </a:lnTo>
                  <a:lnTo>
                    <a:pt x="33821" y="9276"/>
                  </a:lnTo>
                  <a:lnTo>
                    <a:pt x="36659" y="11265"/>
                  </a:lnTo>
                  <a:lnTo>
                    <a:pt x="40823" y="12352"/>
                  </a:lnTo>
                  <a:lnTo>
                    <a:pt x="39701" y="30331"/>
                  </a:lnTo>
                  <a:lnTo>
                    <a:pt x="37663" y="48280"/>
                  </a:lnTo>
                  <a:lnTo>
                    <a:pt x="34817" y="43673"/>
                  </a:lnTo>
                  <a:lnTo>
                    <a:pt x="31007" y="42468"/>
                  </a:lnTo>
                  <a:lnTo>
                    <a:pt x="29852" y="44005"/>
                  </a:lnTo>
                  <a:lnTo>
                    <a:pt x="24904" y="44046"/>
                  </a:lnTo>
                  <a:lnTo>
                    <a:pt x="27099" y="39637"/>
                  </a:lnTo>
                  <a:lnTo>
                    <a:pt x="29724" y="38173"/>
                  </a:lnTo>
                  <a:lnTo>
                    <a:pt x="29326" y="32192"/>
                  </a:lnTo>
                  <a:lnTo>
                    <a:pt x="27859" y="27560"/>
                  </a:lnTo>
                  <a:lnTo>
                    <a:pt x="20629" y="22817"/>
                  </a:lnTo>
                  <a:lnTo>
                    <a:pt x="17435" y="22318"/>
                  </a:lnTo>
                  <a:lnTo>
                    <a:pt x="11856" y="17223"/>
                  </a:lnTo>
                  <a:lnTo>
                    <a:pt x="10555" y="19848"/>
                  </a:lnTo>
                  <a:lnTo>
                    <a:pt x="9025" y="20309"/>
                  </a:lnTo>
                  <a:lnTo>
                    <a:pt x="8250" y="18311"/>
                  </a:lnTo>
                  <a:lnTo>
                    <a:pt x="8359" y="15956"/>
                  </a:lnTo>
                  <a:lnTo>
                    <a:pt x="5486" y="13268"/>
                  </a:lnTo>
                  <a:lnTo>
                    <a:pt x="9779" y="11349"/>
                  </a:lnTo>
                  <a:lnTo>
                    <a:pt x="12569" y="11474"/>
                  </a:lnTo>
                  <a:lnTo>
                    <a:pt x="12290" y="10030"/>
                  </a:lnTo>
                  <a:lnTo>
                    <a:pt x="6556" y="9983"/>
                  </a:lnTo>
                  <a:lnTo>
                    <a:pt x="5093" y="6751"/>
                  </a:lnTo>
                  <a:lnTo>
                    <a:pt x="1614" y="5737"/>
                  </a:lnTo>
                  <a:lnTo>
                    <a:pt x="0" y="3060"/>
                  </a:lnTo>
                  <a:lnTo>
                    <a:pt x="5298" y="1762"/>
                  </a:lnTo>
                  <a:lnTo>
                    <a:pt x="7321" y="0"/>
                  </a:lnTo>
                  <a:lnTo>
                    <a:pt x="13595" y="2240"/>
                  </a:lnTo>
                  <a:lnTo>
                    <a:pt x="14185" y="426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0" name="Polygon form 230"/>
            <p:cNvSpPr/>
            <p:nvPr/>
          </p:nvSpPr>
          <p:spPr>
            <a:xfrm>
              <a:off x="1187159" y="2107097"/>
              <a:ext cx="25562" cy="38773"/>
            </a:xfrm>
            <a:custGeom>
              <a:avLst/>
              <a:gdLst/>
              <a:ahLst/>
              <a:cxnLst/>
              <a:rect l="0" t="0" r="0" b="0"/>
              <a:pathLst>
                <a:path w="25562" h="38773">
                  <a:moveTo>
                    <a:pt x="25562" y="1191"/>
                  </a:moveTo>
                  <a:lnTo>
                    <a:pt x="22480" y="6494"/>
                  </a:lnTo>
                  <a:lnTo>
                    <a:pt x="19539" y="7521"/>
                  </a:lnTo>
                  <a:lnTo>
                    <a:pt x="15762" y="6484"/>
                  </a:lnTo>
                  <a:lnTo>
                    <a:pt x="9232" y="6755"/>
                  </a:lnTo>
                  <a:lnTo>
                    <a:pt x="5811" y="7521"/>
                  </a:lnTo>
                  <a:lnTo>
                    <a:pt x="5246" y="11526"/>
                  </a:lnTo>
                  <a:lnTo>
                    <a:pt x="8695" y="16243"/>
                  </a:lnTo>
                  <a:lnTo>
                    <a:pt x="10848" y="13848"/>
                  </a:lnTo>
                  <a:lnTo>
                    <a:pt x="18175" y="12054"/>
                  </a:lnTo>
                  <a:lnTo>
                    <a:pt x="17825" y="14504"/>
                  </a:lnTo>
                  <a:lnTo>
                    <a:pt x="16128" y="13727"/>
                  </a:lnTo>
                  <a:lnTo>
                    <a:pt x="14376" y="16837"/>
                  </a:lnTo>
                  <a:lnTo>
                    <a:pt x="10880" y="18880"/>
                  </a:lnTo>
                  <a:lnTo>
                    <a:pt x="14359" y="25707"/>
                  </a:lnTo>
                  <a:lnTo>
                    <a:pt x="13562" y="27526"/>
                  </a:lnTo>
                  <a:lnTo>
                    <a:pt x="16746" y="33696"/>
                  </a:lnTo>
                  <a:lnTo>
                    <a:pt x="16478" y="37189"/>
                  </a:lnTo>
                  <a:lnTo>
                    <a:pt x="14278" y="38722"/>
                  </a:lnTo>
                  <a:lnTo>
                    <a:pt x="12881" y="36834"/>
                  </a:lnTo>
                  <a:lnTo>
                    <a:pt x="15051" y="32509"/>
                  </a:lnTo>
                  <a:lnTo>
                    <a:pt x="11087" y="34519"/>
                  </a:lnTo>
                  <a:lnTo>
                    <a:pt x="10205" y="33040"/>
                  </a:lnTo>
                  <a:lnTo>
                    <a:pt x="10830" y="30998"/>
                  </a:lnTo>
                  <a:lnTo>
                    <a:pt x="8167" y="27863"/>
                  </a:lnTo>
                  <a:lnTo>
                    <a:pt x="8667" y="22702"/>
                  </a:lnTo>
                  <a:lnTo>
                    <a:pt x="5997" y="24294"/>
                  </a:lnTo>
                  <a:lnTo>
                    <a:pt x="6046" y="30468"/>
                  </a:lnTo>
                  <a:lnTo>
                    <a:pt x="5732" y="38040"/>
                  </a:lnTo>
                  <a:lnTo>
                    <a:pt x="3198" y="38773"/>
                  </a:lnTo>
                  <a:lnTo>
                    <a:pt x="1630" y="37200"/>
                  </a:lnTo>
                  <a:lnTo>
                    <a:pt x="3059" y="32351"/>
                  </a:lnTo>
                  <a:lnTo>
                    <a:pt x="2715" y="27246"/>
                  </a:lnTo>
                  <a:lnTo>
                    <a:pt x="1070" y="27193"/>
                  </a:lnTo>
                  <a:lnTo>
                    <a:pt x="0" y="23567"/>
                  </a:lnTo>
                  <a:lnTo>
                    <a:pt x="1728" y="20119"/>
                  </a:lnTo>
                  <a:lnTo>
                    <a:pt x="2381" y="15927"/>
                  </a:lnTo>
                  <a:lnTo>
                    <a:pt x="4412" y="7960"/>
                  </a:lnTo>
                  <a:lnTo>
                    <a:pt x="5224" y="5779"/>
                  </a:lnTo>
                  <a:lnTo>
                    <a:pt x="8508" y="1838"/>
                  </a:lnTo>
                  <a:lnTo>
                    <a:pt x="11592" y="3395"/>
                  </a:lnTo>
                  <a:lnTo>
                    <a:pt x="16543" y="4121"/>
                  </a:lnTo>
                  <a:lnTo>
                    <a:pt x="21047" y="3887"/>
                  </a:lnTo>
                  <a:lnTo>
                    <a:pt x="24854" y="0"/>
                  </a:lnTo>
                  <a:lnTo>
                    <a:pt x="25562" y="119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1" name="Polygon form 231"/>
            <p:cNvSpPr/>
            <p:nvPr/>
          </p:nvSpPr>
          <p:spPr>
            <a:xfrm>
              <a:off x="1133535" y="2146343"/>
              <a:ext cx="39600" cy="15366"/>
            </a:xfrm>
            <a:custGeom>
              <a:avLst/>
              <a:gdLst/>
              <a:ahLst/>
              <a:cxnLst/>
              <a:rect l="0" t="0" r="0" b="0"/>
              <a:pathLst>
                <a:path w="39600" h="15366">
                  <a:moveTo>
                    <a:pt x="12747" y="4694"/>
                  </a:moveTo>
                  <a:lnTo>
                    <a:pt x="20183" y="5320"/>
                  </a:lnTo>
                  <a:lnTo>
                    <a:pt x="21212" y="3188"/>
                  </a:lnTo>
                  <a:lnTo>
                    <a:pt x="28253" y="5800"/>
                  </a:lnTo>
                  <a:lnTo>
                    <a:pt x="29375" y="9205"/>
                  </a:lnTo>
                  <a:lnTo>
                    <a:pt x="35133" y="10258"/>
                  </a:lnTo>
                  <a:lnTo>
                    <a:pt x="39600" y="13458"/>
                  </a:lnTo>
                  <a:lnTo>
                    <a:pt x="34947" y="15366"/>
                  </a:lnTo>
                  <a:lnTo>
                    <a:pt x="30887" y="13179"/>
                  </a:lnTo>
                  <a:lnTo>
                    <a:pt x="27348" y="13255"/>
                  </a:lnTo>
                  <a:lnTo>
                    <a:pt x="23346" y="12796"/>
                  </a:lnTo>
                  <a:lnTo>
                    <a:pt x="19791" y="11797"/>
                  </a:lnTo>
                  <a:lnTo>
                    <a:pt x="15462" y="9737"/>
                  </a:lnTo>
                  <a:lnTo>
                    <a:pt x="12646" y="9177"/>
                  </a:lnTo>
                  <a:lnTo>
                    <a:pt x="10967" y="9799"/>
                  </a:lnTo>
                  <a:lnTo>
                    <a:pt x="4040" y="7558"/>
                  </a:lnTo>
                  <a:lnTo>
                    <a:pt x="3543" y="5327"/>
                  </a:lnTo>
                  <a:lnTo>
                    <a:pt x="0" y="4898"/>
                  </a:lnTo>
                  <a:lnTo>
                    <a:pt x="3034" y="0"/>
                  </a:lnTo>
                  <a:lnTo>
                    <a:pt x="7754" y="363"/>
                  </a:lnTo>
                  <a:lnTo>
                    <a:pt x="10764" y="2426"/>
                  </a:lnTo>
                  <a:lnTo>
                    <a:pt x="12354" y="2843"/>
                  </a:lnTo>
                  <a:lnTo>
                    <a:pt x="12747" y="469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2" name="Polygon form 232"/>
            <p:cNvSpPr/>
            <p:nvPr/>
          </p:nvSpPr>
          <p:spPr>
            <a:xfrm>
              <a:off x="1221218" y="2104194"/>
              <a:ext cx="5041" cy="16513"/>
            </a:xfrm>
            <a:custGeom>
              <a:avLst/>
              <a:gdLst/>
              <a:ahLst/>
              <a:cxnLst/>
              <a:rect l="0" t="0" r="0" b="0"/>
              <a:pathLst>
                <a:path w="5041" h="16513">
                  <a:moveTo>
                    <a:pt x="5041" y="5588"/>
                  </a:moveTo>
                  <a:lnTo>
                    <a:pt x="4882" y="10288"/>
                  </a:lnTo>
                  <a:lnTo>
                    <a:pt x="2858" y="9763"/>
                  </a:lnTo>
                  <a:lnTo>
                    <a:pt x="2264" y="13032"/>
                  </a:lnTo>
                  <a:lnTo>
                    <a:pt x="3858" y="15871"/>
                  </a:lnTo>
                  <a:lnTo>
                    <a:pt x="2753" y="16513"/>
                  </a:lnTo>
                  <a:lnTo>
                    <a:pt x="1199" y="13109"/>
                  </a:lnTo>
                  <a:lnTo>
                    <a:pt x="0" y="6250"/>
                  </a:lnTo>
                  <a:lnTo>
                    <a:pt x="704" y="1960"/>
                  </a:lnTo>
                  <a:lnTo>
                    <a:pt x="1950" y="0"/>
                  </a:lnTo>
                  <a:lnTo>
                    <a:pt x="2309" y="2931"/>
                  </a:lnTo>
                  <a:lnTo>
                    <a:pt x="4633" y="3393"/>
                  </a:lnTo>
                  <a:lnTo>
                    <a:pt x="5041" y="558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3" name="Polygon form 233"/>
            <p:cNvSpPr/>
            <p:nvPr/>
          </p:nvSpPr>
          <p:spPr>
            <a:xfrm>
              <a:off x="1222784" y="2130964"/>
              <a:ext cx="11364" cy="5748"/>
            </a:xfrm>
            <a:custGeom>
              <a:avLst/>
              <a:gdLst/>
              <a:ahLst/>
              <a:cxnLst/>
              <a:rect l="0" t="0" r="0" b="0"/>
              <a:pathLst>
                <a:path w="11364" h="5748">
                  <a:moveTo>
                    <a:pt x="10145" y="1607"/>
                  </a:moveTo>
                  <a:lnTo>
                    <a:pt x="11364" y="5748"/>
                  </a:lnTo>
                  <a:lnTo>
                    <a:pt x="8175" y="3491"/>
                  </a:lnTo>
                  <a:lnTo>
                    <a:pt x="4926" y="3010"/>
                  </a:lnTo>
                  <a:lnTo>
                    <a:pt x="2699" y="3345"/>
                  </a:lnTo>
                  <a:lnTo>
                    <a:pt x="0" y="3130"/>
                  </a:lnTo>
                  <a:lnTo>
                    <a:pt x="1056" y="186"/>
                  </a:lnTo>
                  <a:lnTo>
                    <a:pt x="5902" y="0"/>
                  </a:lnTo>
                  <a:lnTo>
                    <a:pt x="10145" y="160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4" name="Polygon form 234"/>
            <p:cNvSpPr/>
            <p:nvPr/>
          </p:nvSpPr>
          <p:spPr>
            <a:xfrm>
              <a:off x="1189301" y="2158898"/>
              <a:ext cx="12016" cy="4312"/>
            </a:xfrm>
            <a:custGeom>
              <a:avLst/>
              <a:gdLst/>
              <a:ahLst/>
              <a:cxnLst/>
              <a:rect l="0" t="0" r="0" b="0"/>
              <a:pathLst>
                <a:path w="12016" h="4312">
                  <a:moveTo>
                    <a:pt x="12016" y="0"/>
                  </a:moveTo>
                  <a:lnTo>
                    <a:pt x="11116" y="2936"/>
                  </a:lnTo>
                  <a:lnTo>
                    <a:pt x="5098" y="4312"/>
                  </a:lnTo>
                  <a:lnTo>
                    <a:pt x="0" y="3548"/>
                  </a:lnTo>
                  <a:lnTo>
                    <a:pt x="202" y="1618"/>
                  </a:lnTo>
                  <a:lnTo>
                    <a:pt x="3413" y="583"/>
                  </a:lnTo>
                  <a:lnTo>
                    <a:pt x="5678" y="2219"/>
                  </a:lnTo>
                  <a:lnTo>
                    <a:pt x="8314" y="1871"/>
                  </a:lnTo>
                  <a:lnTo>
                    <a:pt x="12016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5" name="Polygon form 235"/>
            <p:cNvSpPr/>
            <p:nvPr/>
          </p:nvSpPr>
          <p:spPr>
            <a:xfrm>
              <a:off x="1202083" y="2163319"/>
              <a:ext cx="7049" cy="7668"/>
            </a:xfrm>
            <a:custGeom>
              <a:avLst/>
              <a:gdLst/>
              <a:ahLst/>
              <a:cxnLst/>
              <a:rect l="0" t="0" r="0" b="0"/>
              <a:pathLst>
                <a:path w="7049" h="7668">
                  <a:moveTo>
                    <a:pt x="3858" y="6586"/>
                  </a:moveTo>
                  <a:lnTo>
                    <a:pt x="377" y="7668"/>
                  </a:lnTo>
                  <a:lnTo>
                    <a:pt x="0" y="7019"/>
                  </a:lnTo>
                  <a:lnTo>
                    <a:pt x="593" y="5223"/>
                  </a:lnTo>
                  <a:lnTo>
                    <a:pt x="2681" y="2024"/>
                  </a:lnTo>
                  <a:lnTo>
                    <a:pt x="6784" y="0"/>
                  </a:lnTo>
                  <a:lnTo>
                    <a:pt x="7049" y="1060"/>
                  </a:lnTo>
                  <a:lnTo>
                    <a:pt x="6918" y="2676"/>
                  </a:lnTo>
                  <a:lnTo>
                    <a:pt x="3858" y="658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6" name="Polygon form 236"/>
            <p:cNvSpPr/>
            <p:nvPr/>
          </p:nvSpPr>
          <p:spPr>
            <a:xfrm>
              <a:off x="1176783" y="2158520"/>
              <a:ext cx="9477" cy="4921"/>
            </a:xfrm>
            <a:custGeom>
              <a:avLst/>
              <a:gdLst/>
              <a:ahLst/>
              <a:cxnLst/>
              <a:rect l="0" t="0" r="0" b="0"/>
              <a:pathLst>
                <a:path w="9477" h="4921">
                  <a:moveTo>
                    <a:pt x="5048" y="0"/>
                  </a:moveTo>
                  <a:lnTo>
                    <a:pt x="6305" y="1431"/>
                  </a:lnTo>
                  <a:lnTo>
                    <a:pt x="8756" y="1048"/>
                  </a:lnTo>
                  <a:lnTo>
                    <a:pt x="9477" y="3309"/>
                  </a:lnTo>
                  <a:lnTo>
                    <a:pt x="4860" y="4272"/>
                  </a:lnTo>
                  <a:lnTo>
                    <a:pt x="2086" y="4921"/>
                  </a:lnTo>
                  <a:lnTo>
                    <a:pt x="0" y="4835"/>
                  </a:lnTo>
                  <a:lnTo>
                    <a:pt x="1670" y="1839"/>
                  </a:lnTo>
                  <a:lnTo>
                    <a:pt x="3809" y="1840"/>
                  </a:lnTo>
                  <a:lnTo>
                    <a:pt x="5048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7" name="Polygon form 237"/>
            <p:cNvSpPr/>
            <p:nvPr/>
          </p:nvSpPr>
          <p:spPr>
            <a:xfrm>
              <a:off x="1185115" y="2165352"/>
              <a:ext cx="6744" cy="4772"/>
            </a:xfrm>
            <a:custGeom>
              <a:avLst/>
              <a:gdLst/>
              <a:ahLst/>
              <a:cxnLst/>
              <a:rect l="0" t="0" r="0" b="0"/>
              <a:pathLst>
                <a:path w="6744" h="4772">
                  <a:moveTo>
                    <a:pt x="6323" y="4712"/>
                  </a:moveTo>
                  <a:lnTo>
                    <a:pt x="4678" y="4772"/>
                  </a:lnTo>
                  <a:lnTo>
                    <a:pt x="0" y="954"/>
                  </a:lnTo>
                  <a:lnTo>
                    <a:pt x="3750" y="0"/>
                  </a:lnTo>
                  <a:lnTo>
                    <a:pt x="5592" y="1655"/>
                  </a:lnTo>
                  <a:lnTo>
                    <a:pt x="6744" y="3292"/>
                  </a:lnTo>
                  <a:lnTo>
                    <a:pt x="6323" y="471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8" name="Polygon form 238"/>
            <p:cNvSpPr/>
            <p:nvPr/>
          </p:nvSpPr>
          <p:spPr>
            <a:xfrm>
              <a:off x="1215359" y="2132647"/>
              <a:ext cx="4865" cy="3541"/>
            </a:xfrm>
            <a:custGeom>
              <a:avLst/>
              <a:gdLst/>
              <a:ahLst/>
              <a:cxnLst/>
              <a:rect l="0" t="0" r="0" b="0"/>
              <a:pathLst>
                <a:path w="4865" h="3541">
                  <a:moveTo>
                    <a:pt x="4865" y="1776"/>
                  </a:moveTo>
                  <a:lnTo>
                    <a:pt x="3311" y="3541"/>
                  </a:lnTo>
                  <a:lnTo>
                    <a:pt x="656" y="2531"/>
                  </a:lnTo>
                  <a:lnTo>
                    <a:pt x="0" y="224"/>
                  </a:lnTo>
                  <a:lnTo>
                    <a:pt x="3972" y="0"/>
                  </a:lnTo>
                  <a:lnTo>
                    <a:pt x="4865" y="177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39" name="Polygon form 239"/>
            <p:cNvSpPr/>
            <p:nvPr/>
          </p:nvSpPr>
          <p:spPr>
            <a:xfrm>
              <a:off x="1246048" y="2145499"/>
              <a:ext cx="2604" cy="7859"/>
            </a:xfrm>
            <a:custGeom>
              <a:avLst/>
              <a:gdLst/>
              <a:ahLst/>
              <a:cxnLst/>
              <a:rect l="0" t="0" r="0" b="0"/>
              <a:pathLst>
                <a:path w="2604" h="7859">
                  <a:moveTo>
                    <a:pt x="2365" y="4198"/>
                  </a:moveTo>
                  <a:lnTo>
                    <a:pt x="0" y="7859"/>
                  </a:lnTo>
                  <a:lnTo>
                    <a:pt x="13" y="3764"/>
                  </a:lnTo>
                  <a:lnTo>
                    <a:pt x="878" y="1824"/>
                  </a:lnTo>
                  <a:lnTo>
                    <a:pt x="1847" y="0"/>
                  </a:lnTo>
                  <a:lnTo>
                    <a:pt x="2604" y="1605"/>
                  </a:lnTo>
                  <a:lnTo>
                    <a:pt x="2365" y="419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0" name="Polygon form 240"/>
            <p:cNvSpPr/>
            <p:nvPr/>
          </p:nvSpPr>
          <p:spPr>
            <a:xfrm>
              <a:off x="979268" y="1939765"/>
              <a:ext cx="104021" cy="136425"/>
            </a:xfrm>
            <a:custGeom>
              <a:avLst/>
              <a:gdLst/>
              <a:ahLst/>
              <a:cxnLst/>
              <a:rect l="0" t="0" r="0" b="0"/>
              <a:pathLst>
                <a:path w="104021" h="136425">
                  <a:moveTo>
                    <a:pt x="21817" y="0"/>
                  </a:moveTo>
                  <a:lnTo>
                    <a:pt x="27369" y="5589"/>
                  </a:lnTo>
                  <a:lnTo>
                    <a:pt x="28180" y="9622"/>
                  </a:lnTo>
                  <a:lnTo>
                    <a:pt x="30331" y="12080"/>
                  </a:lnTo>
                  <a:lnTo>
                    <a:pt x="30923" y="14603"/>
                  </a:lnTo>
                  <a:lnTo>
                    <a:pt x="28150" y="14052"/>
                  </a:lnTo>
                  <a:lnTo>
                    <a:pt x="30652" y="19444"/>
                  </a:lnTo>
                  <a:lnTo>
                    <a:pt x="35056" y="22420"/>
                  </a:lnTo>
                  <a:lnTo>
                    <a:pt x="41037" y="25665"/>
                  </a:lnTo>
                  <a:lnTo>
                    <a:pt x="39307" y="28005"/>
                  </a:lnTo>
                  <a:lnTo>
                    <a:pt x="39057" y="32689"/>
                  </a:lnTo>
                  <a:lnTo>
                    <a:pt x="43083" y="34422"/>
                  </a:lnTo>
                  <a:lnTo>
                    <a:pt x="47156" y="36717"/>
                  </a:lnTo>
                  <a:lnTo>
                    <a:pt x="52653" y="39312"/>
                  </a:lnTo>
                  <a:lnTo>
                    <a:pt x="57875" y="39756"/>
                  </a:lnTo>
                  <a:lnTo>
                    <a:pt x="60633" y="42202"/>
                  </a:lnTo>
                  <a:lnTo>
                    <a:pt x="63610" y="42563"/>
                  </a:lnTo>
                  <a:lnTo>
                    <a:pt x="68353" y="43546"/>
                  </a:lnTo>
                  <a:lnTo>
                    <a:pt x="71417" y="43337"/>
                  </a:lnTo>
                  <a:lnTo>
                    <a:pt x="71341" y="41344"/>
                  </a:lnTo>
                  <a:lnTo>
                    <a:pt x="70037" y="38194"/>
                  </a:lnTo>
                  <a:lnTo>
                    <a:pt x="69756" y="36033"/>
                  </a:lnTo>
                  <a:lnTo>
                    <a:pt x="71717" y="34887"/>
                  </a:lnTo>
                  <a:lnTo>
                    <a:pt x="73071" y="38804"/>
                  </a:lnTo>
                  <a:lnTo>
                    <a:pt x="73411" y="39801"/>
                  </a:lnTo>
                  <a:lnTo>
                    <a:pt x="77261" y="41556"/>
                  </a:lnTo>
                  <a:lnTo>
                    <a:pt x="79380" y="40675"/>
                  </a:lnTo>
                  <a:lnTo>
                    <a:pt x="82586" y="40876"/>
                  </a:lnTo>
                  <a:lnTo>
                    <a:pt x="85560" y="40596"/>
                  </a:lnTo>
                  <a:lnTo>
                    <a:pt x="84986" y="37508"/>
                  </a:lnTo>
                  <a:lnTo>
                    <a:pt x="83049" y="35978"/>
                  </a:lnTo>
                  <a:lnTo>
                    <a:pt x="85838" y="35216"/>
                  </a:lnTo>
                  <a:lnTo>
                    <a:pt x="88111" y="31336"/>
                  </a:lnTo>
                  <a:lnTo>
                    <a:pt x="91374" y="27941"/>
                  </a:lnTo>
                  <a:lnTo>
                    <a:pt x="94805" y="29022"/>
                  </a:lnTo>
                  <a:lnTo>
                    <a:pt x="96757" y="26779"/>
                  </a:lnTo>
                  <a:lnTo>
                    <a:pt x="99423" y="29815"/>
                  </a:lnTo>
                  <a:lnTo>
                    <a:pt x="98824" y="31985"/>
                  </a:lnTo>
                  <a:lnTo>
                    <a:pt x="102993" y="32542"/>
                  </a:lnTo>
                  <a:lnTo>
                    <a:pt x="103838" y="34435"/>
                  </a:lnTo>
                  <a:lnTo>
                    <a:pt x="102824" y="35422"/>
                  </a:lnTo>
                  <a:lnTo>
                    <a:pt x="104021" y="38504"/>
                  </a:lnTo>
                  <a:lnTo>
                    <a:pt x="101131" y="37719"/>
                  </a:lnTo>
                  <a:lnTo>
                    <a:pt x="97333" y="41416"/>
                  </a:lnTo>
                  <a:lnTo>
                    <a:pt x="98225" y="44288"/>
                  </a:lnTo>
                  <a:lnTo>
                    <a:pt x="97286" y="48598"/>
                  </a:lnTo>
                  <a:lnTo>
                    <a:pt x="97722" y="51058"/>
                  </a:lnTo>
                  <a:lnTo>
                    <a:pt x="97082" y="55276"/>
                  </a:lnTo>
                  <a:lnTo>
                    <a:pt x="93885" y="54248"/>
                  </a:lnTo>
                  <a:lnTo>
                    <a:pt x="94971" y="59460"/>
                  </a:lnTo>
                  <a:lnTo>
                    <a:pt x="94515" y="61206"/>
                  </a:lnTo>
                  <a:lnTo>
                    <a:pt x="95393" y="63329"/>
                  </a:lnTo>
                  <a:lnTo>
                    <a:pt x="93800" y="64592"/>
                  </a:lnTo>
                  <a:lnTo>
                    <a:pt x="90016" y="56689"/>
                  </a:lnTo>
                  <a:lnTo>
                    <a:pt x="88986" y="56745"/>
                  </a:lnTo>
                  <a:lnTo>
                    <a:pt x="89111" y="59979"/>
                  </a:lnTo>
                  <a:lnTo>
                    <a:pt x="86464" y="57454"/>
                  </a:lnTo>
                  <a:lnTo>
                    <a:pt x="86953" y="54553"/>
                  </a:lnTo>
                  <a:lnTo>
                    <a:pt x="88555" y="54197"/>
                  </a:lnTo>
                  <a:lnTo>
                    <a:pt x="89239" y="49879"/>
                  </a:lnTo>
                  <a:lnTo>
                    <a:pt x="86881" y="49110"/>
                  </a:lnTo>
                  <a:lnTo>
                    <a:pt x="83449" y="49325"/>
                  </a:lnTo>
                  <a:lnTo>
                    <a:pt x="79740" y="48781"/>
                  </a:lnTo>
                  <a:lnTo>
                    <a:pt x="78549" y="45315"/>
                  </a:lnTo>
                  <a:lnTo>
                    <a:pt x="76717" y="45141"/>
                  </a:lnTo>
                  <a:lnTo>
                    <a:pt x="73239" y="43102"/>
                  </a:lnTo>
                  <a:lnTo>
                    <a:pt x="72771" y="46544"/>
                  </a:lnTo>
                  <a:lnTo>
                    <a:pt x="76098" y="49083"/>
                  </a:lnTo>
                  <a:lnTo>
                    <a:pt x="74214" y="51038"/>
                  </a:lnTo>
                  <a:lnTo>
                    <a:pt x="73812" y="52892"/>
                  </a:lnTo>
                  <a:lnTo>
                    <a:pt x="76421" y="54145"/>
                  </a:lnTo>
                  <a:lnTo>
                    <a:pt x="76470" y="57184"/>
                  </a:lnTo>
                  <a:lnTo>
                    <a:pt x="78602" y="60902"/>
                  </a:lnTo>
                  <a:lnTo>
                    <a:pt x="80071" y="65008"/>
                  </a:lnTo>
                  <a:lnTo>
                    <a:pt x="79911" y="66858"/>
                  </a:lnTo>
                  <a:lnTo>
                    <a:pt x="77331" y="66882"/>
                  </a:lnTo>
                  <a:lnTo>
                    <a:pt x="72887" y="68077"/>
                  </a:lnTo>
                  <a:lnTo>
                    <a:pt x="73842" y="71835"/>
                  </a:lnTo>
                  <a:lnTo>
                    <a:pt x="72377" y="74860"/>
                  </a:lnTo>
                  <a:lnTo>
                    <a:pt x="67518" y="78391"/>
                  </a:lnTo>
                  <a:lnTo>
                    <a:pt x="64247" y="84391"/>
                  </a:lnTo>
                  <a:lnTo>
                    <a:pt x="61875" y="87618"/>
                  </a:lnTo>
                  <a:lnTo>
                    <a:pt x="58555" y="90982"/>
                  </a:lnTo>
                  <a:lnTo>
                    <a:pt x="58883" y="93278"/>
                  </a:lnTo>
                  <a:lnTo>
                    <a:pt x="57144" y="94553"/>
                  </a:lnTo>
                  <a:lnTo>
                    <a:pt x="53930" y="96418"/>
                  </a:lnTo>
                  <a:lnTo>
                    <a:pt x="52170" y="96721"/>
                  </a:lnTo>
                  <a:lnTo>
                    <a:pt x="51514" y="100547"/>
                  </a:lnTo>
                  <a:lnTo>
                    <a:pt x="53108" y="107015"/>
                  </a:lnTo>
                  <a:lnTo>
                    <a:pt x="53780" y="111148"/>
                  </a:lnTo>
                  <a:lnTo>
                    <a:pt x="52638" y="115915"/>
                  </a:lnTo>
                  <a:lnTo>
                    <a:pt x="53414" y="124390"/>
                  </a:lnTo>
                  <a:lnTo>
                    <a:pt x="51423" y="124661"/>
                  </a:lnTo>
                  <a:lnTo>
                    <a:pt x="49964" y="128488"/>
                  </a:lnTo>
                  <a:lnTo>
                    <a:pt x="51276" y="130116"/>
                  </a:lnTo>
                  <a:lnTo>
                    <a:pt x="47830" y="131573"/>
                  </a:lnTo>
                  <a:lnTo>
                    <a:pt x="46755" y="134976"/>
                  </a:lnTo>
                  <a:lnTo>
                    <a:pt x="45284" y="136425"/>
                  </a:lnTo>
                  <a:lnTo>
                    <a:pt x="41277" y="131819"/>
                  </a:lnTo>
                  <a:lnTo>
                    <a:pt x="38943" y="124879"/>
                  </a:lnTo>
                  <a:lnTo>
                    <a:pt x="37023" y="119889"/>
                  </a:lnTo>
                  <a:lnTo>
                    <a:pt x="35449" y="117560"/>
                  </a:lnTo>
                  <a:lnTo>
                    <a:pt x="32931" y="112824"/>
                  </a:lnTo>
                  <a:lnTo>
                    <a:pt x="31324" y="106638"/>
                  </a:lnTo>
                  <a:lnTo>
                    <a:pt x="30311" y="103553"/>
                  </a:lnTo>
                  <a:lnTo>
                    <a:pt x="26000" y="96817"/>
                  </a:lnTo>
                  <a:lnTo>
                    <a:pt x="23159" y="87261"/>
                  </a:lnTo>
                  <a:lnTo>
                    <a:pt x="21116" y="80961"/>
                  </a:lnTo>
                  <a:lnTo>
                    <a:pt x="20219" y="74976"/>
                  </a:lnTo>
                  <a:lnTo>
                    <a:pt x="18742" y="70370"/>
                  </a:lnTo>
                  <a:lnTo>
                    <a:pt x="13695" y="73464"/>
                  </a:lnTo>
                  <a:lnTo>
                    <a:pt x="10927" y="72939"/>
                  </a:lnTo>
                  <a:lnTo>
                    <a:pt x="5034" y="67094"/>
                  </a:lnTo>
                  <a:lnTo>
                    <a:pt x="6560" y="65268"/>
                  </a:lnTo>
                  <a:lnTo>
                    <a:pt x="5124" y="63366"/>
                  </a:lnTo>
                  <a:lnTo>
                    <a:pt x="0" y="59310"/>
                  </a:lnTo>
                  <a:lnTo>
                    <a:pt x="1930" y="55962"/>
                  </a:lnTo>
                  <a:lnTo>
                    <a:pt x="10187" y="55740"/>
                  </a:lnTo>
                  <a:lnTo>
                    <a:pt x="8654" y="51535"/>
                  </a:lnTo>
                  <a:lnTo>
                    <a:pt x="6079" y="49102"/>
                  </a:lnTo>
                  <a:lnTo>
                    <a:pt x="4916" y="45331"/>
                  </a:lnTo>
                  <a:lnTo>
                    <a:pt x="2044" y="43199"/>
                  </a:lnTo>
                  <a:lnTo>
                    <a:pt x="5069" y="37918"/>
                  </a:lnTo>
                  <a:lnTo>
                    <a:pt x="9440" y="38149"/>
                  </a:lnTo>
                  <a:lnTo>
                    <a:pt x="12161" y="32860"/>
                  </a:lnTo>
                  <a:lnTo>
                    <a:pt x="13304" y="27785"/>
                  </a:lnTo>
                  <a:lnTo>
                    <a:pt x="15649" y="22716"/>
                  </a:lnTo>
                  <a:lnTo>
                    <a:pt x="14709" y="19212"/>
                  </a:lnTo>
                  <a:lnTo>
                    <a:pt x="17060" y="16244"/>
                  </a:lnTo>
                  <a:lnTo>
                    <a:pt x="13504" y="13935"/>
                  </a:lnTo>
                  <a:lnTo>
                    <a:pt x="11366" y="10664"/>
                  </a:lnTo>
                  <a:lnTo>
                    <a:pt x="8923" y="6416"/>
                  </a:lnTo>
                  <a:lnTo>
                    <a:pt x="10085" y="4227"/>
                  </a:lnTo>
                  <a:lnTo>
                    <a:pt x="15840" y="5191"/>
                  </a:lnTo>
                  <a:lnTo>
                    <a:pt x="19608" y="4286"/>
                  </a:lnTo>
                  <a:lnTo>
                    <a:pt x="21817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1" name="Polygon form 241"/>
            <p:cNvSpPr/>
            <p:nvPr/>
          </p:nvSpPr>
          <p:spPr>
            <a:xfrm>
              <a:off x="689701" y="1851731"/>
              <a:ext cx="12959" cy="16566"/>
            </a:xfrm>
            <a:custGeom>
              <a:avLst/>
              <a:gdLst/>
              <a:ahLst/>
              <a:cxnLst/>
              <a:rect l="0" t="0" r="0" b="0"/>
              <a:pathLst>
                <a:path w="12959" h="16566">
                  <a:moveTo>
                    <a:pt x="12563" y="6078"/>
                  </a:moveTo>
                  <a:lnTo>
                    <a:pt x="12959" y="9502"/>
                  </a:lnTo>
                  <a:lnTo>
                    <a:pt x="10373" y="13768"/>
                  </a:lnTo>
                  <a:lnTo>
                    <a:pt x="4531" y="16566"/>
                  </a:lnTo>
                  <a:lnTo>
                    <a:pt x="0" y="15811"/>
                  </a:lnTo>
                  <a:lnTo>
                    <a:pt x="2891" y="10827"/>
                  </a:lnTo>
                  <a:lnTo>
                    <a:pt x="1511" y="5945"/>
                  </a:lnTo>
                  <a:lnTo>
                    <a:pt x="6015" y="2223"/>
                  </a:lnTo>
                  <a:lnTo>
                    <a:pt x="8499" y="0"/>
                  </a:lnTo>
                  <a:lnTo>
                    <a:pt x="9024" y="2570"/>
                  </a:lnTo>
                  <a:lnTo>
                    <a:pt x="8253" y="5133"/>
                  </a:lnTo>
                  <a:lnTo>
                    <a:pt x="10212" y="5078"/>
                  </a:lnTo>
                  <a:lnTo>
                    <a:pt x="12563" y="607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2" name="Polygon form 242"/>
            <p:cNvSpPr/>
            <p:nvPr/>
          </p:nvSpPr>
          <p:spPr>
            <a:xfrm>
              <a:off x="877265" y="1923534"/>
              <a:ext cx="81179" cy="69399"/>
            </a:xfrm>
            <a:custGeom>
              <a:avLst/>
              <a:gdLst/>
              <a:ahLst/>
              <a:cxnLst/>
              <a:rect l="0" t="0" r="0" b="0"/>
              <a:pathLst>
                <a:path w="81179" h="69399">
                  <a:moveTo>
                    <a:pt x="36811" y="11205"/>
                  </a:moveTo>
                  <a:lnTo>
                    <a:pt x="39717" y="10168"/>
                  </a:lnTo>
                  <a:lnTo>
                    <a:pt x="41602" y="7314"/>
                  </a:lnTo>
                  <a:lnTo>
                    <a:pt x="43994" y="7376"/>
                  </a:lnTo>
                  <a:lnTo>
                    <a:pt x="45329" y="6421"/>
                  </a:lnTo>
                  <a:lnTo>
                    <a:pt x="47940" y="6782"/>
                  </a:lnTo>
                  <a:lnTo>
                    <a:pt x="52429" y="9106"/>
                  </a:lnTo>
                  <a:lnTo>
                    <a:pt x="55379" y="9539"/>
                  </a:lnTo>
                  <a:lnTo>
                    <a:pt x="60465" y="13699"/>
                  </a:lnTo>
                  <a:lnTo>
                    <a:pt x="63154" y="13779"/>
                  </a:lnTo>
                  <a:lnTo>
                    <a:pt x="64449" y="17862"/>
                  </a:lnTo>
                  <a:lnTo>
                    <a:pt x="64395" y="23976"/>
                  </a:lnTo>
                  <a:lnTo>
                    <a:pt x="64196" y="27551"/>
                  </a:lnTo>
                  <a:lnTo>
                    <a:pt x="65925" y="28218"/>
                  </a:lnTo>
                  <a:lnTo>
                    <a:pt x="64961" y="30935"/>
                  </a:lnTo>
                  <a:lnTo>
                    <a:pt x="66977" y="34787"/>
                  </a:lnTo>
                  <a:lnTo>
                    <a:pt x="67907" y="37872"/>
                  </a:lnTo>
                  <a:lnTo>
                    <a:pt x="70839" y="38607"/>
                  </a:lnTo>
                  <a:lnTo>
                    <a:pt x="71784" y="41738"/>
                  </a:lnTo>
                  <a:lnTo>
                    <a:pt x="69338" y="46261"/>
                  </a:lnTo>
                  <a:lnTo>
                    <a:pt x="71654" y="48774"/>
                  </a:lnTo>
                  <a:lnTo>
                    <a:pt x="73701" y="51679"/>
                  </a:lnTo>
                  <a:lnTo>
                    <a:pt x="77639" y="53725"/>
                  </a:lnTo>
                  <a:lnTo>
                    <a:pt x="78541" y="58027"/>
                  </a:lnTo>
                  <a:lnTo>
                    <a:pt x="80463" y="58768"/>
                  </a:lnTo>
                  <a:lnTo>
                    <a:pt x="81179" y="61012"/>
                  </a:lnTo>
                  <a:lnTo>
                    <a:pt x="76250" y="63684"/>
                  </a:lnTo>
                  <a:lnTo>
                    <a:pt x="75793" y="69399"/>
                  </a:lnTo>
                  <a:lnTo>
                    <a:pt x="68509" y="68100"/>
                  </a:lnTo>
                  <a:lnTo>
                    <a:pt x="64250" y="67078"/>
                  </a:lnTo>
                  <a:lnTo>
                    <a:pt x="59930" y="66546"/>
                  </a:lnTo>
                  <a:lnTo>
                    <a:pt x="57385" y="60610"/>
                  </a:lnTo>
                  <a:lnTo>
                    <a:pt x="55464" y="59791"/>
                  </a:lnTo>
                  <a:lnTo>
                    <a:pt x="52744" y="60731"/>
                  </a:lnTo>
                  <a:lnTo>
                    <a:pt x="49352" y="63176"/>
                  </a:lnTo>
                  <a:lnTo>
                    <a:pt x="44550" y="61668"/>
                  </a:lnTo>
                  <a:lnTo>
                    <a:pt x="40223" y="58020"/>
                  </a:lnTo>
                  <a:lnTo>
                    <a:pt x="36436" y="56719"/>
                  </a:lnTo>
                  <a:lnTo>
                    <a:pt x="33253" y="52170"/>
                  </a:lnTo>
                  <a:lnTo>
                    <a:pt x="29508" y="45768"/>
                  </a:lnTo>
                  <a:lnTo>
                    <a:pt x="27653" y="46600"/>
                  </a:lnTo>
                  <a:lnTo>
                    <a:pt x="25062" y="45049"/>
                  </a:lnTo>
                  <a:lnTo>
                    <a:pt x="23984" y="46973"/>
                  </a:lnTo>
                  <a:lnTo>
                    <a:pt x="21553" y="44473"/>
                  </a:lnTo>
                  <a:lnTo>
                    <a:pt x="21111" y="41894"/>
                  </a:lnTo>
                  <a:lnTo>
                    <a:pt x="19941" y="41923"/>
                  </a:lnTo>
                  <a:lnTo>
                    <a:pt x="19980" y="38401"/>
                  </a:lnTo>
                  <a:lnTo>
                    <a:pt x="17503" y="34768"/>
                  </a:lnTo>
                  <a:lnTo>
                    <a:pt x="12613" y="32223"/>
                  </a:lnTo>
                  <a:lnTo>
                    <a:pt x="9348" y="27688"/>
                  </a:lnTo>
                  <a:lnTo>
                    <a:pt x="9550" y="23895"/>
                  </a:lnTo>
                  <a:lnTo>
                    <a:pt x="11072" y="22182"/>
                  </a:lnTo>
                  <a:lnTo>
                    <a:pt x="10305" y="19366"/>
                  </a:lnTo>
                  <a:lnTo>
                    <a:pt x="7700" y="17975"/>
                  </a:lnTo>
                  <a:lnTo>
                    <a:pt x="4361" y="12273"/>
                  </a:lnTo>
                  <a:lnTo>
                    <a:pt x="1719" y="8456"/>
                  </a:lnTo>
                  <a:lnTo>
                    <a:pt x="2136" y="6944"/>
                  </a:lnTo>
                  <a:lnTo>
                    <a:pt x="0" y="1439"/>
                  </a:lnTo>
                  <a:lnTo>
                    <a:pt x="2136" y="0"/>
                  </a:lnTo>
                  <a:lnTo>
                    <a:pt x="3045" y="1805"/>
                  </a:lnTo>
                  <a:lnTo>
                    <a:pt x="5250" y="3984"/>
                  </a:lnTo>
                  <a:lnTo>
                    <a:pt x="7788" y="4560"/>
                  </a:lnTo>
                  <a:lnTo>
                    <a:pt x="9035" y="4382"/>
                  </a:lnTo>
                  <a:lnTo>
                    <a:pt x="12459" y="702"/>
                  </a:lnTo>
                  <a:lnTo>
                    <a:pt x="13699" y="306"/>
                  </a:lnTo>
                  <a:lnTo>
                    <a:pt x="15029" y="1693"/>
                  </a:lnTo>
                  <a:lnTo>
                    <a:pt x="14309" y="4119"/>
                  </a:lnTo>
                  <a:lnTo>
                    <a:pt x="17020" y="6586"/>
                  </a:lnTo>
                  <a:lnTo>
                    <a:pt x="17849" y="6319"/>
                  </a:lnTo>
                  <a:lnTo>
                    <a:pt x="19689" y="9852"/>
                  </a:lnTo>
                  <a:lnTo>
                    <a:pt x="23253" y="10762"/>
                  </a:lnTo>
                  <a:lnTo>
                    <a:pt x="26213" y="13117"/>
                  </a:lnTo>
                  <a:lnTo>
                    <a:pt x="31440" y="13801"/>
                  </a:lnTo>
                  <a:lnTo>
                    <a:pt x="36718" y="12349"/>
                  </a:lnTo>
                  <a:lnTo>
                    <a:pt x="36811" y="11205"/>
                  </a:lnTo>
                  <a:close/>
                </a:path>
              </a:pathLst>
            </a:custGeom>
            <a:solidFill>
              <a:srgbClr val="08519C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3" name="Polygon form 243"/>
            <p:cNvSpPr/>
            <p:nvPr/>
          </p:nvSpPr>
          <p:spPr>
            <a:xfrm>
              <a:off x="863045" y="1934950"/>
              <a:ext cx="38204" cy="39730"/>
            </a:xfrm>
            <a:custGeom>
              <a:avLst/>
              <a:gdLst/>
              <a:ahLst/>
              <a:cxnLst/>
              <a:rect l="0" t="0" r="0" b="0"/>
              <a:pathLst>
                <a:path w="38204" h="39730">
                  <a:moveTo>
                    <a:pt x="21920" y="6560"/>
                  </a:moveTo>
                  <a:lnTo>
                    <a:pt x="24525" y="7950"/>
                  </a:lnTo>
                  <a:lnTo>
                    <a:pt x="25292" y="10767"/>
                  </a:lnTo>
                  <a:lnTo>
                    <a:pt x="23770" y="12480"/>
                  </a:lnTo>
                  <a:lnTo>
                    <a:pt x="23568" y="16272"/>
                  </a:lnTo>
                  <a:lnTo>
                    <a:pt x="26833" y="20808"/>
                  </a:lnTo>
                  <a:lnTo>
                    <a:pt x="31723" y="23352"/>
                  </a:lnTo>
                  <a:lnTo>
                    <a:pt x="34200" y="26986"/>
                  </a:lnTo>
                  <a:lnTo>
                    <a:pt x="34161" y="30507"/>
                  </a:lnTo>
                  <a:lnTo>
                    <a:pt x="35332" y="30478"/>
                  </a:lnTo>
                  <a:lnTo>
                    <a:pt x="35773" y="33058"/>
                  </a:lnTo>
                  <a:lnTo>
                    <a:pt x="38204" y="35557"/>
                  </a:lnTo>
                  <a:lnTo>
                    <a:pt x="35982" y="35370"/>
                  </a:lnTo>
                  <a:lnTo>
                    <a:pt x="33447" y="35022"/>
                  </a:lnTo>
                  <a:lnTo>
                    <a:pt x="31425" y="39730"/>
                  </a:lnTo>
                  <a:lnTo>
                    <a:pt x="24498" y="39488"/>
                  </a:lnTo>
                  <a:lnTo>
                    <a:pt x="12769" y="29980"/>
                  </a:lnTo>
                  <a:lnTo>
                    <a:pt x="6847" y="26710"/>
                  </a:lnTo>
                  <a:lnTo>
                    <a:pt x="2269" y="25490"/>
                  </a:lnTo>
                  <a:lnTo>
                    <a:pt x="0" y="19646"/>
                  </a:lnTo>
                  <a:lnTo>
                    <a:pt x="7287" y="14458"/>
                  </a:lnTo>
                  <a:lnTo>
                    <a:pt x="7742" y="8595"/>
                  </a:lnTo>
                  <a:lnTo>
                    <a:pt x="6838" y="5079"/>
                  </a:lnTo>
                  <a:lnTo>
                    <a:pt x="8598" y="3841"/>
                  </a:lnTo>
                  <a:lnTo>
                    <a:pt x="9917" y="787"/>
                  </a:lnTo>
                  <a:lnTo>
                    <a:pt x="11314" y="0"/>
                  </a:lnTo>
                  <a:lnTo>
                    <a:pt x="15556" y="519"/>
                  </a:lnTo>
                  <a:lnTo>
                    <a:pt x="17023" y="1717"/>
                  </a:lnTo>
                  <a:lnTo>
                    <a:pt x="18581" y="858"/>
                  </a:lnTo>
                  <a:lnTo>
                    <a:pt x="21920" y="656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4" name="Polygon form 244"/>
            <p:cNvSpPr/>
            <p:nvPr/>
          </p:nvSpPr>
          <p:spPr>
            <a:xfrm>
              <a:off x="654662" y="1796924"/>
              <a:ext cx="29329" cy="14403"/>
            </a:xfrm>
            <a:custGeom>
              <a:avLst/>
              <a:gdLst/>
              <a:ahLst/>
              <a:cxnLst/>
              <a:rect l="0" t="0" r="0" b="0"/>
              <a:pathLst>
                <a:path w="29329" h="14403">
                  <a:moveTo>
                    <a:pt x="27578" y="397"/>
                  </a:moveTo>
                  <a:lnTo>
                    <a:pt x="26573" y="3487"/>
                  </a:lnTo>
                  <a:lnTo>
                    <a:pt x="29329" y="6788"/>
                  </a:lnTo>
                  <a:lnTo>
                    <a:pt x="25279" y="10396"/>
                  </a:lnTo>
                  <a:lnTo>
                    <a:pt x="16715" y="13567"/>
                  </a:lnTo>
                  <a:lnTo>
                    <a:pt x="14146" y="14403"/>
                  </a:lnTo>
                  <a:lnTo>
                    <a:pt x="10516" y="13639"/>
                  </a:lnTo>
                  <a:lnTo>
                    <a:pt x="2878" y="11986"/>
                  </a:lnTo>
                  <a:lnTo>
                    <a:pt x="6017" y="9923"/>
                  </a:lnTo>
                  <a:lnTo>
                    <a:pt x="359" y="7468"/>
                  </a:lnTo>
                  <a:lnTo>
                    <a:pt x="5455" y="6635"/>
                  </a:lnTo>
                  <a:lnTo>
                    <a:pt x="5586" y="5229"/>
                  </a:lnTo>
                  <a:lnTo>
                    <a:pt x="0" y="4005"/>
                  </a:lnTo>
                  <a:lnTo>
                    <a:pt x="2464" y="928"/>
                  </a:lnTo>
                  <a:lnTo>
                    <a:pt x="6733" y="299"/>
                  </a:lnTo>
                  <a:lnTo>
                    <a:pt x="10438" y="3619"/>
                  </a:lnTo>
                  <a:lnTo>
                    <a:pt x="15030" y="1082"/>
                  </a:lnTo>
                  <a:lnTo>
                    <a:pt x="18274" y="2488"/>
                  </a:lnTo>
                  <a:lnTo>
                    <a:pt x="23094" y="0"/>
                  </a:lnTo>
                  <a:lnTo>
                    <a:pt x="27578" y="397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5" name="Polygon form 245"/>
            <p:cNvSpPr/>
            <p:nvPr/>
          </p:nvSpPr>
          <p:spPr>
            <a:xfrm>
              <a:off x="847830" y="1955291"/>
              <a:ext cx="4793" cy="18251"/>
            </a:xfrm>
            <a:custGeom>
              <a:avLst/>
              <a:gdLst/>
              <a:ahLst/>
              <a:cxnLst/>
              <a:rect l="0" t="0" r="0" b="0"/>
              <a:pathLst>
                <a:path w="4793" h="18251">
                  <a:moveTo>
                    <a:pt x="4464" y="2744"/>
                  </a:moveTo>
                  <a:lnTo>
                    <a:pt x="4017" y="4274"/>
                  </a:lnTo>
                  <a:lnTo>
                    <a:pt x="2615" y="3630"/>
                  </a:lnTo>
                  <a:lnTo>
                    <a:pt x="2237" y="6852"/>
                  </a:lnTo>
                  <a:lnTo>
                    <a:pt x="3220" y="7377"/>
                  </a:lnTo>
                  <a:lnTo>
                    <a:pt x="2364" y="8055"/>
                  </a:lnTo>
                  <a:lnTo>
                    <a:pt x="2354" y="9327"/>
                  </a:lnTo>
                  <a:lnTo>
                    <a:pt x="4001" y="8644"/>
                  </a:lnTo>
                  <a:lnTo>
                    <a:pt x="4307" y="10517"/>
                  </a:lnTo>
                  <a:lnTo>
                    <a:pt x="3342" y="18251"/>
                  </a:lnTo>
                  <a:lnTo>
                    <a:pt x="0" y="10013"/>
                  </a:lnTo>
                  <a:lnTo>
                    <a:pt x="885" y="8408"/>
                  </a:lnTo>
                  <a:lnTo>
                    <a:pt x="603" y="8139"/>
                  </a:lnTo>
                  <a:lnTo>
                    <a:pt x="1307" y="5872"/>
                  </a:lnTo>
                  <a:lnTo>
                    <a:pt x="1609" y="2225"/>
                  </a:lnTo>
                  <a:lnTo>
                    <a:pt x="1979" y="996"/>
                  </a:lnTo>
                  <a:lnTo>
                    <a:pt x="2073" y="944"/>
                  </a:lnTo>
                  <a:lnTo>
                    <a:pt x="3292" y="931"/>
                  </a:lnTo>
                  <a:lnTo>
                    <a:pt x="3520" y="81"/>
                  </a:lnTo>
                  <a:lnTo>
                    <a:pt x="4488" y="0"/>
                  </a:lnTo>
                  <a:lnTo>
                    <a:pt x="4793" y="1971"/>
                  </a:lnTo>
                  <a:lnTo>
                    <a:pt x="4391" y="2713"/>
                  </a:lnTo>
                  <a:lnTo>
                    <a:pt x="4464" y="274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6" name="Polygon form 246"/>
            <p:cNvSpPr/>
            <p:nvPr/>
          </p:nvSpPr>
          <p:spPr>
            <a:xfrm>
              <a:off x="744884" y="1890027"/>
              <a:ext cx="41930" cy="44019"/>
            </a:xfrm>
            <a:custGeom>
              <a:avLst/>
              <a:gdLst/>
              <a:ahLst/>
              <a:cxnLst/>
              <a:rect l="0" t="0" r="0" b="0"/>
              <a:pathLst>
                <a:path w="41930" h="44019">
                  <a:moveTo>
                    <a:pt x="18625" y="1660"/>
                  </a:moveTo>
                  <a:lnTo>
                    <a:pt x="23519" y="2855"/>
                  </a:lnTo>
                  <a:lnTo>
                    <a:pt x="23321" y="5219"/>
                  </a:lnTo>
                  <a:lnTo>
                    <a:pt x="24275" y="7252"/>
                  </a:lnTo>
                  <a:lnTo>
                    <a:pt x="21530" y="6578"/>
                  </a:lnTo>
                  <a:lnTo>
                    <a:pt x="18884" y="8302"/>
                  </a:lnTo>
                  <a:lnTo>
                    <a:pt x="19219" y="10679"/>
                  </a:lnTo>
                  <a:lnTo>
                    <a:pt x="18885" y="12048"/>
                  </a:lnTo>
                  <a:lnTo>
                    <a:pt x="20154" y="14478"/>
                  </a:lnTo>
                  <a:lnTo>
                    <a:pt x="23523" y="16865"/>
                  </a:lnTo>
                  <a:lnTo>
                    <a:pt x="25515" y="20812"/>
                  </a:lnTo>
                  <a:lnTo>
                    <a:pt x="29631" y="24639"/>
                  </a:lnTo>
                  <a:lnTo>
                    <a:pt x="32350" y="24583"/>
                  </a:lnTo>
                  <a:lnTo>
                    <a:pt x="33275" y="25634"/>
                  </a:lnTo>
                  <a:lnTo>
                    <a:pt x="32369" y="26599"/>
                  </a:lnTo>
                  <a:lnTo>
                    <a:pt x="35618" y="28300"/>
                  </a:lnTo>
                  <a:lnTo>
                    <a:pt x="38294" y="29724"/>
                  </a:lnTo>
                  <a:lnTo>
                    <a:pt x="41494" y="32192"/>
                  </a:lnTo>
                  <a:lnTo>
                    <a:pt x="41930" y="33083"/>
                  </a:lnTo>
                  <a:lnTo>
                    <a:pt x="41411" y="34808"/>
                  </a:lnTo>
                  <a:lnTo>
                    <a:pt x="39285" y="32590"/>
                  </a:lnTo>
                  <a:lnTo>
                    <a:pt x="36179" y="31833"/>
                  </a:lnTo>
                  <a:lnTo>
                    <a:pt x="34927" y="34949"/>
                  </a:lnTo>
                  <a:lnTo>
                    <a:pt x="37601" y="36701"/>
                  </a:lnTo>
                  <a:lnTo>
                    <a:pt x="37364" y="39207"/>
                  </a:lnTo>
                  <a:lnTo>
                    <a:pt x="35906" y="39506"/>
                  </a:lnTo>
                  <a:lnTo>
                    <a:pt x="34291" y="43636"/>
                  </a:lnTo>
                  <a:lnTo>
                    <a:pt x="32833" y="44019"/>
                  </a:lnTo>
                  <a:lnTo>
                    <a:pt x="32752" y="42553"/>
                  </a:lnTo>
                  <a:lnTo>
                    <a:pt x="33306" y="39975"/>
                  </a:lnTo>
                  <a:lnTo>
                    <a:pt x="34007" y="38944"/>
                  </a:lnTo>
                  <a:lnTo>
                    <a:pt x="32440" y="36178"/>
                  </a:lnTo>
                  <a:lnTo>
                    <a:pt x="31203" y="33771"/>
                  </a:lnTo>
                  <a:lnTo>
                    <a:pt x="29705" y="33187"/>
                  </a:lnTo>
                  <a:lnTo>
                    <a:pt x="28535" y="31127"/>
                  </a:lnTo>
                  <a:lnTo>
                    <a:pt x="26230" y="30275"/>
                  </a:lnTo>
                  <a:lnTo>
                    <a:pt x="24599" y="28361"/>
                  </a:lnTo>
                  <a:lnTo>
                    <a:pt x="21998" y="28072"/>
                  </a:lnTo>
                  <a:lnTo>
                    <a:pt x="19154" y="25929"/>
                  </a:lnTo>
                  <a:lnTo>
                    <a:pt x="15810" y="22833"/>
                  </a:lnTo>
                  <a:lnTo>
                    <a:pt x="13318" y="20089"/>
                  </a:lnTo>
                  <a:lnTo>
                    <a:pt x="12010" y="15360"/>
                  </a:lnTo>
                  <a:lnTo>
                    <a:pt x="10278" y="14814"/>
                  </a:lnTo>
                  <a:lnTo>
                    <a:pt x="7421" y="13249"/>
                  </a:lnTo>
                  <a:lnTo>
                    <a:pt x="5873" y="13905"/>
                  </a:lnTo>
                  <a:lnTo>
                    <a:pt x="3980" y="16139"/>
                  </a:lnTo>
                  <a:lnTo>
                    <a:pt x="2566" y="16497"/>
                  </a:lnTo>
                  <a:lnTo>
                    <a:pt x="2883" y="14416"/>
                  </a:lnTo>
                  <a:lnTo>
                    <a:pt x="1005" y="13817"/>
                  </a:lnTo>
                  <a:lnTo>
                    <a:pt x="0" y="10114"/>
                  </a:lnTo>
                  <a:lnTo>
                    <a:pt x="1128" y="8650"/>
                  </a:lnTo>
                  <a:lnTo>
                    <a:pt x="67" y="6856"/>
                  </a:lnTo>
                  <a:lnTo>
                    <a:pt x="159" y="5501"/>
                  </a:lnTo>
                  <a:lnTo>
                    <a:pt x="1652" y="6521"/>
                  </a:lnTo>
                  <a:lnTo>
                    <a:pt x="3276" y="6285"/>
                  </a:lnTo>
                  <a:lnTo>
                    <a:pt x="5104" y="4650"/>
                  </a:lnTo>
                  <a:lnTo>
                    <a:pt x="5723" y="5406"/>
                  </a:lnTo>
                  <a:lnTo>
                    <a:pt x="7326" y="5244"/>
                  </a:lnTo>
                  <a:lnTo>
                    <a:pt x="7967" y="3307"/>
                  </a:lnTo>
                  <a:lnTo>
                    <a:pt x="10491" y="3892"/>
                  </a:lnTo>
                  <a:lnTo>
                    <a:pt x="11933" y="3073"/>
                  </a:lnTo>
                  <a:lnTo>
                    <a:pt x="12093" y="1107"/>
                  </a:lnTo>
                  <a:lnTo>
                    <a:pt x="14167" y="1774"/>
                  </a:lnTo>
                  <a:lnTo>
                    <a:pt x="14505" y="859"/>
                  </a:lnTo>
                  <a:lnTo>
                    <a:pt x="17768" y="0"/>
                  </a:lnTo>
                  <a:lnTo>
                    <a:pt x="18625" y="166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7" name="Polygon form 247"/>
            <p:cNvSpPr/>
            <p:nvPr/>
          </p:nvSpPr>
          <p:spPr>
            <a:xfrm>
              <a:off x="766215" y="1932506"/>
              <a:ext cx="10820" cy="7737"/>
            </a:xfrm>
            <a:custGeom>
              <a:avLst/>
              <a:gdLst/>
              <a:ahLst/>
              <a:cxnLst/>
              <a:rect l="0" t="0" r="0" b="0"/>
              <a:pathLst>
                <a:path w="10820" h="7737">
                  <a:moveTo>
                    <a:pt x="10820" y="0"/>
                  </a:moveTo>
                  <a:lnTo>
                    <a:pt x="9775" y="3785"/>
                  </a:lnTo>
                  <a:lnTo>
                    <a:pt x="10400" y="5266"/>
                  </a:lnTo>
                  <a:lnTo>
                    <a:pt x="9798" y="7737"/>
                  </a:lnTo>
                  <a:lnTo>
                    <a:pt x="6956" y="5954"/>
                  </a:lnTo>
                  <a:lnTo>
                    <a:pt x="5109" y="5451"/>
                  </a:lnTo>
                  <a:lnTo>
                    <a:pt x="0" y="3051"/>
                  </a:lnTo>
                  <a:lnTo>
                    <a:pt x="372" y="586"/>
                  </a:lnTo>
                  <a:lnTo>
                    <a:pt x="4555" y="993"/>
                  </a:lnTo>
                  <a:lnTo>
                    <a:pt x="8150" y="442"/>
                  </a:lnTo>
                  <a:lnTo>
                    <a:pt x="1082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8" name="Polygon form 248"/>
            <p:cNvSpPr/>
            <p:nvPr/>
          </p:nvSpPr>
          <p:spPr>
            <a:xfrm>
              <a:off x="750437" y="1918392"/>
              <a:ext cx="5863" cy="11044"/>
            </a:xfrm>
            <a:custGeom>
              <a:avLst/>
              <a:gdLst/>
              <a:ahLst/>
              <a:cxnLst/>
              <a:rect l="0" t="0" r="0" b="0"/>
              <a:pathLst>
                <a:path w="5863" h="11044">
                  <a:moveTo>
                    <a:pt x="3620" y="0"/>
                  </a:moveTo>
                  <a:lnTo>
                    <a:pt x="5863" y="3390"/>
                  </a:lnTo>
                  <a:lnTo>
                    <a:pt x="5635" y="9730"/>
                  </a:lnTo>
                  <a:lnTo>
                    <a:pt x="4017" y="9436"/>
                  </a:lnTo>
                  <a:lnTo>
                    <a:pt x="2636" y="11044"/>
                  </a:lnTo>
                  <a:lnTo>
                    <a:pt x="1251" y="9780"/>
                  </a:lnTo>
                  <a:lnTo>
                    <a:pt x="900" y="4000"/>
                  </a:lnTo>
                  <a:lnTo>
                    <a:pt x="0" y="1265"/>
                  </a:lnTo>
                  <a:lnTo>
                    <a:pt x="1932" y="1495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49" name="Polygon form 249"/>
            <p:cNvSpPr/>
            <p:nvPr/>
          </p:nvSpPr>
          <p:spPr>
            <a:xfrm>
              <a:off x="1134607" y="2174875"/>
              <a:ext cx="155344" cy="153678"/>
            </a:xfrm>
            <a:custGeom>
              <a:avLst/>
              <a:gdLst/>
              <a:ahLst/>
              <a:cxnLst/>
              <a:rect l="0" t="0" r="0" b="0"/>
              <a:pathLst>
                <a:path w="155344" h="153678">
                  <a:moveTo>
                    <a:pt x="141615" y="17212"/>
                  </a:moveTo>
                  <a:lnTo>
                    <a:pt x="142009" y="21595"/>
                  </a:lnTo>
                  <a:lnTo>
                    <a:pt x="144944" y="19634"/>
                  </a:lnTo>
                  <a:lnTo>
                    <a:pt x="145664" y="22029"/>
                  </a:lnTo>
                  <a:lnTo>
                    <a:pt x="146975" y="24273"/>
                  </a:lnTo>
                  <a:lnTo>
                    <a:pt x="145977" y="26697"/>
                  </a:lnTo>
                  <a:lnTo>
                    <a:pt x="145561" y="31465"/>
                  </a:lnTo>
                  <a:lnTo>
                    <a:pt x="145391" y="34245"/>
                  </a:lnTo>
                  <a:lnTo>
                    <a:pt x="146158" y="34971"/>
                  </a:lnTo>
                  <a:lnTo>
                    <a:pt x="145839" y="39735"/>
                  </a:lnTo>
                  <a:lnTo>
                    <a:pt x="144627" y="42563"/>
                  </a:lnTo>
                  <a:lnTo>
                    <a:pt x="144695" y="46365"/>
                  </a:lnTo>
                  <a:lnTo>
                    <a:pt x="147830" y="49502"/>
                  </a:lnTo>
                  <a:lnTo>
                    <a:pt x="149600" y="52294"/>
                  </a:lnTo>
                  <a:lnTo>
                    <a:pt x="151279" y="54864"/>
                  </a:lnTo>
                  <a:lnTo>
                    <a:pt x="150330" y="56162"/>
                  </a:lnTo>
                  <a:lnTo>
                    <a:pt x="151221" y="59765"/>
                  </a:lnTo>
                  <a:lnTo>
                    <a:pt x="150440" y="65818"/>
                  </a:lnTo>
                  <a:lnTo>
                    <a:pt x="152367" y="64726"/>
                  </a:lnTo>
                  <a:lnTo>
                    <a:pt x="152941" y="67225"/>
                  </a:lnTo>
                  <a:lnTo>
                    <a:pt x="154165" y="66452"/>
                  </a:lnTo>
                  <a:lnTo>
                    <a:pt x="152485" y="72324"/>
                  </a:lnTo>
                  <a:lnTo>
                    <a:pt x="153673" y="75911"/>
                  </a:lnTo>
                  <a:lnTo>
                    <a:pt x="154467" y="78151"/>
                  </a:lnTo>
                  <a:lnTo>
                    <a:pt x="155344" y="82843"/>
                  </a:lnTo>
                  <a:lnTo>
                    <a:pt x="154351" y="87336"/>
                  </a:lnTo>
                  <a:lnTo>
                    <a:pt x="152984" y="90459"/>
                  </a:lnTo>
                  <a:lnTo>
                    <a:pt x="151121" y="93810"/>
                  </a:lnTo>
                  <a:lnTo>
                    <a:pt x="150519" y="98604"/>
                  </a:lnTo>
                  <a:lnTo>
                    <a:pt x="147860" y="103387"/>
                  </a:lnTo>
                  <a:lnTo>
                    <a:pt x="145941" y="105830"/>
                  </a:lnTo>
                  <a:lnTo>
                    <a:pt x="142421" y="110543"/>
                  </a:lnTo>
                  <a:lnTo>
                    <a:pt x="140794" y="113638"/>
                  </a:lnTo>
                  <a:lnTo>
                    <a:pt x="137950" y="117410"/>
                  </a:lnTo>
                  <a:lnTo>
                    <a:pt x="133637" y="122103"/>
                  </a:lnTo>
                  <a:lnTo>
                    <a:pt x="129584" y="124429"/>
                  </a:lnTo>
                  <a:lnTo>
                    <a:pt x="125892" y="128401"/>
                  </a:lnTo>
                  <a:lnTo>
                    <a:pt x="123179" y="130886"/>
                  </a:lnTo>
                  <a:lnTo>
                    <a:pt x="119364" y="135325"/>
                  </a:lnTo>
                  <a:lnTo>
                    <a:pt x="116425" y="137792"/>
                  </a:lnTo>
                  <a:lnTo>
                    <a:pt x="113067" y="141616"/>
                  </a:lnTo>
                  <a:lnTo>
                    <a:pt x="110282" y="145166"/>
                  </a:lnTo>
                  <a:lnTo>
                    <a:pt x="109351" y="146837"/>
                  </a:lnTo>
                  <a:lnTo>
                    <a:pt x="106270" y="148409"/>
                  </a:lnTo>
                  <a:lnTo>
                    <a:pt x="102499" y="148137"/>
                  </a:lnTo>
                  <a:lnTo>
                    <a:pt x="98073" y="149888"/>
                  </a:lnTo>
                  <a:lnTo>
                    <a:pt x="95233" y="151706"/>
                  </a:lnTo>
                  <a:lnTo>
                    <a:pt x="91776" y="153678"/>
                  </a:lnTo>
                  <a:lnTo>
                    <a:pt x="90630" y="151061"/>
                  </a:lnTo>
                  <a:lnTo>
                    <a:pt x="89241" y="149905"/>
                  </a:lnTo>
                  <a:lnTo>
                    <a:pt x="91515" y="147270"/>
                  </a:lnTo>
                  <a:lnTo>
                    <a:pt x="89090" y="148033"/>
                  </a:lnTo>
                  <a:lnTo>
                    <a:pt x="83782" y="151426"/>
                  </a:lnTo>
                  <a:lnTo>
                    <a:pt x="81880" y="149689"/>
                  </a:lnTo>
                  <a:lnTo>
                    <a:pt x="80554" y="148654"/>
                  </a:lnTo>
                  <a:lnTo>
                    <a:pt x="78918" y="148066"/>
                  </a:lnTo>
                  <a:lnTo>
                    <a:pt x="76684" y="146207"/>
                  </a:lnTo>
                  <a:lnTo>
                    <a:pt x="76525" y="142785"/>
                  </a:lnTo>
                  <a:lnTo>
                    <a:pt x="78290" y="138791"/>
                  </a:lnTo>
                  <a:lnTo>
                    <a:pt x="79067" y="136088"/>
                  </a:lnTo>
                  <a:lnTo>
                    <a:pt x="78645" y="133807"/>
                  </a:lnTo>
                  <a:lnTo>
                    <a:pt x="75760" y="132839"/>
                  </a:lnTo>
                  <a:lnTo>
                    <a:pt x="78304" y="130438"/>
                  </a:lnTo>
                  <a:lnTo>
                    <a:pt x="79636" y="126491"/>
                  </a:lnTo>
                  <a:lnTo>
                    <a:pt x="75975" y="129920"/>
                  </a:lnTo>
                  <a:lnTo>
                    <a:pt x="72422" y="130563"/>
                  </a:lnTo>
                  <a:lnTo>
                    <a:pt x="75796" y="127873"/>
                  </a:lnTo>
                  <a:lnTo>
                    <a:pt x="77957" y="124923"/>
                  </a:lnTo>
                  <a:lnTo>
                    <a:pt x="80658" y="122503"/>
                  </a:lnTo>
                  <a:lnTo>
                    <a:pt x="82432" y="118608"/>
                  </a:lnTo>
                  <a:lnTo>
                    <a:pt x="77278" y="122784"/>
                  </a:lnTo>
                  <a:lnTo>
                    <a:pt x="74182" y="124353"/>
                  </a:lnTo>
                  <a:lnTo>
                    <a:pt x="70630" y="128353"/>
                  </a:lnTo>
                  <a:lnTo>
                    <a:pt x="69125" y="125955"/>
                  </a:lnTo>
                  <a:lnTo>
                    <a:pt x="70702" y="123210"/>
                  </a:lnTo>
                  <a:lnTo>
                    <a:pt x="70513" y="119234"/>
                  </a:lnTo>
                  <a:lnTo>
                    <a:pt x="69680" y="117113"/>
                  </a:lnTo>
                  <a:lnTo>
                    <a:pt x="70938" y="115971"/>
                  </a:lnTo>
                  <a:lnTo>
                    <a:pt x="68028" y="112408"/>
                  </a:lnTo>
                  <a:lnTo>
                    <a:pt x="65644" y="112041"/>
                  </a:lnTo>
                  <a:lnTo>
                    <a:pt x="63482" y="109213"/>
                  </a:lnTo>
                  <a:lnTo>
                    <a:pt x="56959" y="109169"/>
                  </a:lnTo>
                  <a:lnTo>
                    <a:pt x="51544" y="110643"/>
                  </a:lnTo>
                  <a:lnTo>
                    <a:pt x="46746" y="112036"/>
                  </a:lnTo>
                  <a:lnTo>
                    <a:pt x="43557" y="111417"/>
                  </a:lnTo>
                  <a:lnTo>
                    <a:pt x="38616" y="113755"/>
                  </a:lnTo>
                  <a:lnTo>
                    <a:pt x="35029" y="114693"/>
                  </a:lnTo>
                  <a:lnTo>
                    <a:pt x="33096" y="117332"/>
                  </a:lnTo>
                  <a:lnTo>
                    <a:pt x="30822" y="119310"/>
                  </a:lnTo>
                  <a:lnTo>
                    <a:pt x="27811" y="119190"/>
                  </a:lnTo>
                  <a:lnTo>
                    <a:pt x="25411" y="119465"/>
                  </a:lnTo>
                  <a:lnTo>
                    <a:pt x="22769" y="118282"/>
                  </a:lnTo>
                  <a:lnTo>
                    <a:pt x="20003" y="118638"/>
                  </a:lnTo>
                  <a:lnTo>
                    <a:pt x="17501" y="118681"/>
                  </a:lnTo>
                  <a:lnTo>
                    <a:pt x="14169" y="121236"/>
                  </a:lnTo>
                  <a:lnTo>
                    <a:pt x="13263" y="120925"/>
                  </a:lnTo>
                  <a:lnTo>
                    <a:pt x="10849" y="122225"/>
                  </a:lnTo>
                  <a:lnTo>
                    <a:pt x="8426" y="123709"/>
                  </a:lnTo>
                  <a:lnTo>
                    <a:pt x="5989" y="123308"/>
                  </a:lnTo>
                  <a:lnTo>
                    <a:pt x="3664" y="123123"/>
                  </a:lnTo>
                  <a:lnTo>
                    <a:pt x="1448" y="119595"/>
                  </a:lnTo>
                  <a:lnTo>
                    <a:pt x="0" y="118488"/>
                  </a:lnTo>
                  <a:lnTo>
                    <a:pt x="1355" y="115582"/>
                  </a:lnTo>
                  <a:lnTo>
                    <a:pt x="3399" y="115019"/>
                  </a:lnTo>
                  <a:lnTo>
                    <a:pt x="4498" y="113904"/>
                  </a:lnTo>
                  <a:lnTo>
                    <a:pt x="5160" y="112066"/>
                  </a:lnTo>
                  <a:lnTo>
                    <a:pt x="7091" y="108553"/>
                  </a:lnTo>
                  <a:lnTo>
                    <a:pt x="7944" y="105499"/>
                  </a:lnTo>
                  <a:lnTo>
                    <a:pt x="8130" y="100203"/>
                  </a:lnTo>
                  <a:lnTo>
                    <a:pt x="8678" y="97244"/>
                  </a:lnTo>
                  <a:lnTo>
                    <a:pt x="9943" y="94337"/>
                  </a:lnTo>
                  <a:lnTo>
                    <a:pt x="9746" y="90909"/>
                  </a:lnTo>
                  <a:lnTo>
                    <a:pt x="10202" y="89397"/>
                  </a:lnTo>
                  <a:lnTo>
                    <a:pt x="9329" y="87254"/>
                  </a:lnTo>
                  <a:lnTo>
                    <a:pt x="10281" y="83207"/>
                  </a:lnTo>
                  <a:lnTo>
                    <a:pt x="9567" y="79018"/>
                  </a:lnTo>
                  <a:lnTo>
                    <a:pt x="9780" y="76798"/>
                  </a:lnTo>
                  <a:lnTo>
                    <a:pt x="10659" y="79113"/>
                  </a:lnTo>
                  <a:lnTo>
                    <a:pt x="10977" y="74273"/>
                  </a:lnTo>
                  <a:lnTo>
                    <a:pt x="12320" y="75868"/>
                  </a:lnTo>
                  <a:lnTo>
                    <a:pt x="12754" y="77922"/>
                  </a:lnTo>
                  <a:lnTo>
                    <a:pt x="13556" y="75284"/>
                  </a:lnTo>
                  <a:lnTo>
                    <a:pt x="13023" y="71128"/>
                  </a:lnTo>
                  <a:lnTo>
                    <a:pt x="13171" y="69487"/>
                  </a:lnTo>
                  <a:lnTo>
                    <a:pt x="12784" y="67900"/>
                  </a:lnTo>
                  <a:lnTo>
                    <a:pt x="14080" y="64940"/>
                  </a:lnTo>
                  <a:lnTo>
                    <a:pt x="15216" y="63711"/>
                  </a:lnTo>
                  <a:lnTo>
                    <a:pt x="16474" y="61156"/>
                  </a:lnTo>
                  <a:lnTo>
                    <a:pt x="16931" y="58117"/>
                  </a:lnTo>
                  <a:lnTo>
                    <a:pt x="19502" y="54474"/>
                  </a:lnTo>
                  <a:lnTo>
                    <a:pt x="18696" y="58426"/>
                  </a:lnTo>
                  <a:lnTo>
                    <a:pt x="21263" y="54945"/>
                  </a:lnTo>
                  <a:lnTo>
                    <a:pt x="24780" y="53362"/>
                  </a:lnTo>
                  <a:lnTo>
                    <a:pt x="27204" y="51238"/>
                  </a:lnTo>
                  <a:lnTo>
                    <a:pt x="30582" y="49469"/>
                  </a:lnTo>
                  <a:lnTo>
                    <a:pt x="32399" y="49145"/>
                  </a:lnTo>
                  <a:lnTo>
                    <a:pt x="33264" y="49836"/>
                  </a:lnTo>
                  <a:lnTo>
                    <a:pt x="36742" y="48038"/>
                  </a:lnTo>
                  <a:lnTo>
                    <a:pt x="39178" y="47569"/>
                  </a:lnTo>
                  <a:lnTo>
                    <a:pt x="40049" y="46453"/>
                  </a:lnTo>
                  <a:lnTo>
                    <a:pt x="41171" y="46024"/>
                  </a:lnTo>
                  <a:lnTo>
                    <a:pt x="43221" y="46247"/>
                  </a:lnTo>
                  <a:lnTo>
                    <a:pt x="47584" y="44905"/>
                  </a:lnTo>
                  <a:lnTo>
                    <a:pt x="50237" y="42675"/>
                  </a:lnTo>
                  <a:lnTo>
                    <a:pt x="51911" y="39916"/>
                  </a:lnTo>
                  <a:lnTo>
                    <a:pt x="54790" y="37349"/>
                  </a:lnTo>
                  <a:lnTo>
                    <a:pt x="55467" y="35258"/>
                  </a:lnTo>
                  <a:lnTo>
                    <a:pt x="56237" y="32401"/>
                  </a:lnTo>
                  <a:lnTo>
                    <a:pt x="59914" y="28035"/>
                  </a:lnTo>
                  <a:lnTo>
                    <a:pt x="60484" y="32657"/>
                  </a:lnTo>
                  <a:lnTo>
                    <a:pt x="62348" y="31675"/>
                  </a:lnTo>
                  <a:lnTo>
                    <a:pt x="61560" y="29122"/>
                  </a:lnTo>
                  <a:lnTo>
                    <a:pt x="63325" y="26609"/>
                  </a:lnTo>
                  <a:lnTo>
                    <a:pt x="64756" y="27824"/>
                  </a:lnTo>
                  <a:lnTo>
                    <a:pt x="66094" y="23818"/>
                  </a:lnTo>
                  <a:lnTo>
                    <a:pt x="68729" y="21294"/>
                  </a:lnTo>
                  <a:lnTo>
                    <a:pt x="70079" y="19237"/>
                  </a:lnTo>
                  <a:lnTo>
                    <a:pt x="72188" y="18406"/>
                  </a:lnTo>
                  <a:lnTo>
                    <a:pt x="72542" y="16924"/>
                  </a:lnTo>
                  <a:lnTo>
                    <a:pt x="74106" y="17607"/>
                  </a:lnTo>
                  <a:lnTo>
                    <a:pt x="74436" y="16274"/>
                  </a:lnTo>
                  <a:lnTo>
                    <a:pt x="76272" y="15574"/>
                  </a:lnTo>
                  <a:lnTo>
                    <a:pt x="78267" y="14925"/>
                  </a:lnTo>
                  <a:lnTo>
                    <a:pt x="80624" y="17477"/>
                  </a:lnTo>
                  <a:lnTo>
                    <a:pt x="82104" y="20719"/>
                  </a:lnTo>
                  <a:lnTo>
                    <a:pt x="84492" y="20852"/>
                  </a:lnTo>
                  <a:lnTo>
                    <a:pt x="86820" y="21452"/>
                  </a:lnTo>
                  <a:lnTo>
                    <a:pt x="86623" y="18484"/>
                  </a:lnTo>
                  <a:lnTo>
                    <a:pt x="89319" y="14263"/>
                  </a:lnTo>
                  <a:lnTo>
                    <a:pt x="91322" y="12927"/>
                  </a:lnTo>
                  <a:lnTo>
                    <a:pt x="90976" y="11565"/>
                  </a:lnTo>
                  <a:lnTo>
                    <a:pt x="93212" y="8560"/>
                  </a:lnTo>
                  <a:lnTo>
                    <a:pt x="95884" y="6746"/>
                  </a:lnTo>
                  <a:lnTo>
                    <a:pt x="97744" y="7453"/>
                  </a:lnTo>
                  <a:lnTo>
                    <a:pt x="101164" y="6550"/>
                  </a:lnTo>
                  <a:lnTo>
                    <a:pt x="101571" y="3792"/>
                  </a:lnTo>
                  <a:lnTo>
                    <a:pt x="99036" y="1925"/>
                  </a:lnTo>
                  <a:lnTo>
                    <a:pt x="101222" y="1208"/>
                  </a:lnTo>
                  <a:lnTo>
                    <a:pt x="103563" y="2628"/>
                  </a:lnTo>
                  <a:lnTo>
                    <a:pt x="105238" y="4912"/>
                  </a:lnTo>
                  <a:lnTo>
                    <a:pt x="108244" y="6408"/>
                  </a:lnTo>
                  <a:lnTo>
                    <a:pt x="109443" y="5899"/>
                  </a:lnTo>
                  <a:lnTo>
                    <a:pt x="111533" y="7649"/>
                  </a:lnTo>
                  <a:lnTo>
                    <a:pt x="114067" y="6177"/>
                  </a:lnTo>
                  <a:lnTo>
                    <a:pt x="115430" y="6702"/>
                  </a:lnTo>
                  <a:lnTo>
                    <a:pt x="116521" y="5690"/>
                  </a:lnTo>
                  <a:lnTo>
                    <a:pt x="117798" y="8444"/>
                  </a:lnTo>
                  <a:lnTo>
                    <a:pt x="116216" y="11314"/>
                  </a:lnTo>
                  <a:lnTo>
                    <a:pt x="114323" y="13450"/>
                  </a:lnTo>
                  <a:lnTo>
                    <a:pt x="112966" y="13578"/>
                  </a:lnTo>
                  <a:lnTo>
                    <a:pt x="112969" y="15763"/>
                  </a:lnTo>
                  <a:lnTo>
                    <a:pt x="111273" y="18423"/>
                  </a:lnTo>
                  <a:lnTo>
                    <a:pt x="109336" y="21023"/>
                  </a:lnTo>
                  <a:lnTo>
                    <a:pt x="109268" y="22562"/>
                  </a:lnTo>
                  <a:lnTo>
                    <a:pt x="111615" y="25687"/>
                  </a:lnTo>
                  <a:lnTo>
                    <a:pt x="114136" y="27561"/>
                  </a:lnTo>
                  <a:lnTo>
                    <a:pt x="115639" y="29521"/>
                  </a:lnTo>
                  <a:lnTo>
                    <a:pt x="117569" y="32871"/>
                  </a:lnTo>
                  <a:lnTo>
                    <a:pt x="118640" y="32921"/>
                  </a:lnTo>
                  <a:lnTo>
                    <a:pt x="120259" y="34414"/>
                  </a:lnTo>
                  <a:lnTo>
                    <a:pt x="120385" y="36122"/>
                  </a:lnTo>
                  <a:lnTo>
                    <a:pt x="123489" y="38162"/>
                  </a:lnTo>
                  <a:lnTo>
                    <a:pt x="126498" y="36440"/>
                  </a:lnTo>
                  <a:lnTo>
                    <a:pt x="128029" y="33554"/>
                  </a:lnTo>
                  <a:lnTo>
                    <a:pt x="129433" y="31177"/>
                  </a:lnTo>
                  <a:lnTo>
                    <a:pt x="130668" y="28207"/>
                  </a:lnTo>
                  <a:lnTo>
                    <a:pt x="132890" y="23913"/>
                  </a:lnTo>
                  <a:lnTo>
                    <a:pt x="132981" y="21240"/>
                  </a:lnTo>
                  <a:lnTo>
                    <a:pt x="133620" y="19660"/>
                  </a:lnTo>
                  <a:lnTo>
                    <a:pt x="133870" y="16504"/>
                  </a:lnTo>
                  <a:lnTo>
                    <a:pt x="135243" y="12393"/>
                  </a:lnTo>
                  <a:lnTo>
                    <a:pt x="136206" y="11309"/>
                  </a:lnTo>
                  <a:lnTo>
                    <a:pt x="135972" y="9451"/>
                  </a:lnTo>
                  <a:lnTo>
                    <a:pt x="137462" y="6574"/>
                  </a:lnTo>
                  <a:lnTo>
                    <a:pt x="138749" y="3579"/>
                  </a:lnTo>
                  <a:lnTo>
                    <a:pt x="139124" y="2013"/>
                  </a:lnTo>
                  <a:lnTo>
                    <a:pt x="140916" y="0"/>
                  </a:lnTo>
                  <a:lnTo>
                    <a:pt x="141537" y="2735"/>
                  </a:lnTo>
                  <a:lnTo>
                    <a:pt x="141173" y="6202"/>
                  </a:lnTo>
                  <a:lnTo>
                    <a:pt x="142008" y="6906"/>
                  </a:lnTo>
                  <a:lnTo>
                    <a:pt x="141724" y="9227"/>
                  </a:lnTo>
                  <a:lnTo>
                    <a:pt x="142556" y="12087"/>
                  </a:lnTo>
                  <a:lnTo>
                    <a:pt x="142188" y="15218"/>
                  </a:lnTo>
                  <a:lnTo>
                    <a:pt x="141615" y="1721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0" name="Polygon form 250"/>
            <p:cNvSpPr/>
            <p:nvPr/>
          </p:nvSpPr>
          <p:spPr>
            <a:xfrm>
              <a:off x="1208826" y="2336483"/>
              <a:ext cx="17186" cy="15788"/>
            </a:xfrm>
            <a:custGeom>
              <a:avLst/>
              <a:gdLst/>
              <a:ahLst/>
              <a:cxnLst/>
              <a:rect l="0" t="0" r="0" b="0"/>
              <a:pathLst>
                <a:path w="17186" h="15788">
                  <a:moveTo>
                    <a:pt x="8336" y="721"/>
                  </a:moveTo>
                  <a:lnTo>
                    <a:pt x="10133" y="2885"/>
                  </a:lnTo>
                  <a:lnTo>
                    <a:pt x="12360" y="2411"/>
                  </a:lnTo>
                  <a:lnTo>
                    <a:pt x="15541" y="1754"/>
                  </a:lnTo>
                  <a:lnTo>
                    <a:pt x="17186" y="2352"/>
                  </a:lnTo>
                  <a:lnTo>
                    <a:pt x="12910" y="8449"/>
                  </a:lnTo>
                  <a:lnTo>
                    <a:pt x="10518" y="10056"/>
                  </a:lnTo>
                  <a:lnTo>
                    <a:pt x="7066" y="14095"/>
                  </a:lnTo>
                  <a:lnTo>
                    <a:pt x="7058" y="12558"/>
                  </a:lnTo>
                  <a:lnTo>
                    <a:pt x="2196" y="15788"/>
                  </a:lnTo>
                  <a:lnTo>
                    <a:pt x="1771" y="15429"/>
                  </a:lnTo>
                  <a:lnTo>
                    <a:pt x="0" y="15011"/>
                  </a:lnTo>
                  <a:lnTo>
                    <a:pt x="1381" y="10419"/>
                  </a:lnTo>
                  <a:lnTo>
                    <a:pt x="3440" y="7010"/>
                  </a:lnTo>
                  <a:lnTo>
                    <a:pt x="4833" y="2333"/>
                  </a:lnTo>
                  <a:lnTo>
                    <a:pt x="6575" y="0"/>
                  </a:lnTo>
                  <a:lnTo>
                    <a:pt x="8336" y="72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1" name="Polygon form 251"/>
            <p:cNvSpPr/>
            <p:nvPr/>
          </p:nvSpPr>
          <p:spPr>
            <a:xfrm>
              <a:off x="421633" y="2023655"/>
              <a:ext cx="7929" cy="4142"/>
            </a:xfrm>
            <a:custGeom>
              <a:avLst/>
              <a:gdLst/>
              <a:ahLst/>
              <a:cxnLst/>
              <a:rect l="0" t="0" r="0" b="0"/>
              <a:pathLst>
                <a:path w="7929" h="4142">
                  <a:moveTo>
                    <a:pt x="3133" y="189"/>
                  </a:moveTo>
                  <a:lnTo>
                    <a:pt x="5637" y="697"/>
                  </a:lnTo>
                  <a:lnTo>
                    <a:pt x="7491" y="1937"/>
                  </a:lnTo>
                  <a:lnTo>
                    <a:pt x="7929" y="3310"/>
                  </a:lnTo>
                  <a:lnTo>
                    <a:pt x="5226" y="3339"/>
                  </a:lnTo>
                  <a:lnTo>
                    <a:pt x="3943" y="4142"/>
                  </a:lnTo>
                  <a:lnTo>
                    <a:pt x="1917" y="3294"/>
                  </a:lnTo>
                  <a:lnTo>
                    <a:pt x="0" y="1431"/>
                  </a:lnTo>
                  <a:lnTo>
                    <a:pt x="630" y="306"/>
                  </a:lnTo>
                  <a:lnTo>
                    <a:pt x="2288" y="0"/>
                  </a:lnTo>
                  <a:lnTo>
                    <a:pt x="3133" y="189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2" name="Polygon form 252"/>
            <p:cNvSpPr/>
            <p:nvPr/>
          </p:nvSpPr>
          <p:spPr>
            <a:xfrm>
              <a:off x="851171" y="1954596"/>
              <a:ext cx="14143" cy="20342"/>
            </a:xfrm>
            <a:custGeom>
              <a:avLst/>
              <a:gdLst/>
              <a:ahLst/>
              <a:cxnLst/>
              <a:rect l="0" t="0" r="0" b="0"/>
              <a:pathLst>
                <a:path w="14143" h="20342">
                  <a:moveTo>
                    <a:pt x="675" y="4970"/>
                  </a:moveTo>
                  <a:lnTo>
                    <a:pt x="1123" y="3440"/>
                  </a:lnTo>
                  <a:lnTo>
                    <a:pt x="5426" y="5275"/>
                  </a:lnTo>
                  <a:lnTo>
                    <a:pt x="11873" y="0"/>
                  </a:lnTo>
                  <a:lnTo>
                    <a:pt x="14143" y="5844"/>
                  </a:lnTo>
                  <a:lnTo>
                    <a:pt x="13544" y="6585"/>
                  </a:lnTo>
                  <a:lnTo>
                    <a:pt x="6527" y="9142"/>
                  </a:lnTo>
                  <a:lnTo>
                    <a:pt x="10782" y="13898"/>
                  </a:lnTo>
                  <a:lnTo>
                    <a:pt x="9665" y="14739"/>
                  </a:lnTo>
                  <a:lnTo>
                    <a:pt x="9253" y="16365"/>
                  </a:lnTo>
                  <a:lnTo>
                    <a:pt x="6517" y="17081"/>
                  </a:lnTo>
                  <a:lnTo>
                    <a:pt x="5833" y="18832"/>
                  </a:lnTo>
                  <a:lnTo>
                    <a:pt x="4401" y="20342"/>
                  </a:lnTo>
                  <a:lnTo>
                    <a:pt x="199" y="19642"/>
                  </a:lnTo>
                  <a:lnTo>
                    <a:pt x="0" y="18946"/>
                  </a:lnTo>
                  <a:lnTo>
                    <a:pt x="966" y="11212"/>
                  </a:lnTo>
                  <a:lnTo>
                    <a:pt x="659" y="9339"/>
                  </a:lnTo>
                  <a:lnTo>
                    <a:pt x="1031" y="7916"/>
                  </a:lnTo>
                  <a:lnTo>
                    <a:pt x="675" y="497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3" name="Polygon form 253"/>
            <p:cNvSpPr/>
            <p:nvPr/>
          </p:nvSpPr>
          <p:spPr>
            <a:xfrm>
              <a:off x="1186891" y="1893176"/>
              <a:ext cx="32093" cy="57101"/>
            </a:xfrm>
            <a:custGeom>
              <a:avLst/>
              <a:gdLst/>
              <a:ahLst/>
              <a:cxnLst/>
              <a:rect l="0" t="0" r="0" b="0"/>
              <a:pathLst>
                <a:path w="32093" h="57101">
                  <a:moveTo>
                    <a:pt x="28333" y="21891"/>
                  </a:moveTo>
                  <a:lnTo>
                    <a:pt x="29585" y="26165"/>
                  </a:lnTo>
                  <a:lnTo>
                    <a:pt x="31714" y="28703"/>
                  </a:lnTo>
                  <a:lnTo>
                    <a:pt x="32093" y="32558"/>
                  </a:lnTo>
                  <a:lnTo>
                    <a:pt x="29150" y="35462"/>
                  </a:lnTo>
                  <a:lnTo>
                    <a:pt x="23342" y="36394"/>
                  </a:lnTo>
                  <a:lnTo>
                    <a:pt x="21646" y="42814"/>
                  </a:lnTo>
                  <a:lnTo>
                    <a:pt x="18283" y="41038"/>
                  </a:lnTo>
                  <a:lnTo>
                    <a:pt x="16071" y="37172"/>
                  </a:lnTo>
                  <a:lnTo>
                    <a:pt x="10726" y="38893"/>
                  </a:lnTo>
                  <a:lnTo>
                    <a:pt x="7926" y="41715"/>
                  </a:lnTo>
                  <a:lnTo>
                    <a:pt x="3938" y="42187"/>
                  </a:lnTo>
                  <a:lnTo>
                    <a:pt x="9371" y="45677"/>
                  </a:lnTo>
                  <a:lnTo>
                    <a:pt x="11332" y="54716"/>
                  </a:lnTo>
                  <a:lnTo>
                    <a:pt x="10077" y="57101"/>
                  </a:lnTo>
                  <a:lnTo>
                    <a:pt x="7436" y="55222"/>
                  </a:lnTo>
                  <a:lnTo>
                    <a:pt x="6082" y="50468"/>
                  </a:lnTo>
                  <a:lnTo>
                    <a:pt x="3144" y="49152"/>
                  </a:lnTo>
                  <a:lnTo>
                    <a:pt x="0" y="45728"/>
                  </a:lnTo>
                  <a:lnTo>
                    <a:pt x="2488" y="43842"/>
                  </a:lnTo>
                  <a:lnTo>
                    <a:pt x="2650" y="40428"/>
                  </a:lnTo>
                  <a:lnTo>
                    <a:pt x="4715" y="37435"/>
                  </a:lnTo>
                  <a:lnTo>
                    <a:pt x="5333" y="33667"/>
                  </a:lnTo>
                  <a:lnTo>
                    <a:pt x="11247" y="31459"/>
                  </a:lnTo>
                  <a:lnTo>
                    <a:pt x="15460" y="32149"/>
                  </a:lnTo>
                  <a:lnTo>
                    <a:pt x="13683" y="22607"/>
                  </a:lnTo>
                  <a:lnTo>
                    <a:pt x="17369" y="24830"/>
                  </a:lnTo>
                  <a:lnTo>
                    <a:pt x="19138" y="19141"/>
                  </a:lnTo>
                  <a:lnTo>
                    <a:pt x="19773" y="16931"/>
                  </a:lnTo>
                  <a:lnTo>
                    <a:pt x="17814" y="10415"/>
                  </a:lnTo>
                  <a:lnTo>
                    <a:pt x="13450" y="4733"/>
                  </a:lnTo>
                  <a:lnTo>
                    <a:pt x="12615" y="1351"/>
                  </a:lnTo>
                  <a:lnTo>
                    <a:pt x="15357" y="0"/>
                  </a:lnTo>
                  <a:lnTo>
                    <a:pt x="21956" y="6864"/>
                  </a:lnTo>
                  <a:lnTo>
                    <a:pt x="24629" y="11034"/>
                  </a:lnTo>
                  <a:lnTo>
                    <a:pt x="24952" y="16569"/>
                  </a:lnTo>
                  <a:lnTo>
                    <a:pt x="28333" y="2189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4" name="Polygon form 254"/>
            <p:cNvSpPr/>
            <p:nvPr/>
          </p:nvSpPr>
          <p:spPr>
            <a:xfrm>
              <a:off x="1188531" y="1871899"/>
              <a:ext cx="19848" cy="20861"/>
            </a:xfrm>
            <a:custGeom>
              <a:avLst/>
              <a:gdLst/>
              <a:ahLst/>
              <a:cxnLst/>
              <a:rect l="0" t="0" r="0" b="0"/>
              <a:pathLst>
                <a:path w="19848" h="20861">
                  <a:moveTo>
                    <a:pt x="11296" y="6101"/>
                  </a:moveTo>
                  <a:lnTo>
                    <a:pt x="14283" y="6882"/>
                  </a:lnTo>
                  <a:lnTo>
                    <a:pt x="14795" y="4452"/>
                  </a:lnTo>
                  <a:lnTo>
                    <a:pt x="19848" y="10020"/>
                  </a:lnTo>
                  <a:lnTo>
                    <a:pt x="16290" y="12021"/>
                  </a:lnTo>
                  <a:lnTo>
                    <a:pt x="17240" y="17415"/>
                  </a:lnTo>
                  <a:lnTo>
                    <a:pt x="9793" y="14583"/>
                  </a:lnTo>
                  <a:lnTo>
                    <a:pt x="12025" y="20348"/>
                  </a:lnTo>
                  <a:lnTo>
                    <a:pt x="8542" y="20861"/>
                  </a:lnTo>
                  <a:lnTo>
                    <a:pt x="4570" y="15877"/>
                  </a:lnTo>
                  <a:lnTo>
                    <a:pt x="3323" y="11796"/>
                  </a:lnTo>
                  <a:lnTo>
                    <a:pt x="6450" y="11089"/>
                  </a:lnTo>
                  <a:lnTo>
                    <a:pt x="2122" y="4018"/>
                  </a:lnTo>
                  <a:lnTo>
                    <a:pt x="0" y="0"/>
                  </a:lnTo>
                  <a:lnTo>
                    <a:pt x="7640" y="4729"/>
                  </a:lnTo>
                  <a:lnTo>
                    <a:pt x="11296" y="610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5" name="Polygon form 255"/>
            <p:cNvSpPr/>
            <p:nvPr/>
          </p:nvSpPr>
          <p:spPr>
            <a:xfrm>
              <a:off x="1196726" y="1931940"/>
              <a:ext cx="7345" cy="8906"/>
            </a:xfrm>
            <a:custGeom>
              <a:avLst/>
              <a:gdLst/>
              <a:ahLst/>
              <a:cxnLst/>
              <a:rect l="0" t="0" r="0" b="0"/>
              <a:pathLst>
                <a:path w="7345" h="8906">
                  <a:moveTo>
                    <a:pt x="5966" y="875"/>
                  </a:moveTo>
                  <a:lnTo>
                    <a:pt x="7345" y="2613"/>
                  </a:lnTo>
                  <a:lnTo>
                    <a:pt x="7033" y="5943"/>
                  </a:lnTo>
                  <a:lnTo>
                    <a:pt x="4758" y="4409"/>
                  </a:lnTo>
                  <a:lnTo>
                    <a:pt x="3604" y="5781"/>
                  </a:lnTo>
                  <a:lnTo>
                    <a:pt x="4215" y="8906"/>
                  </a:lnTo>
                  <a:lnTo>
                    <a:pt x="1213" y="7632"/>
                  </a:lnTo>
                  <a:lnTo>
                    <a:pt x="0" y="5169"/>
                  </a:lnTo>
                  <a:lnTo>
                    <a:pt x="318" y="1899"/>
                  </a:lnTo>
                  <a:lnTo>
                    <a:pt x="2587" y="2313"/>
                  </a:lnTo>
                  <a:lnTo>
                    <a:pt x="2854" y="0"/>
                  </a:lnTo>
                  <a:lnTo>
                    <a:pt x="5966" y="87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6" name="Polygon form 256"/>
            <p:cNvSpPr/>
            <p:nvPr/>
          </p:nvSpPr>
          <p:spPr>
            <a:xfrm>
              <a:off x="875463" y="1844732"/>
              <a:ext cx="131171" cy="71288"/>
            </a:xfrm>
            <a:custGeom>
              <a:avLst/>
              <a:gdLst/>
              <a:ahLst/>
              <a:cxnLst/>
              <a:rect l="0" t="0" r="0" b="0"/>
              <a:pathLst>
                <a:path w="131171" h="71288">
                  <a:moveTo>
                    <a:pt x="91126" y="63054"/>
                  </a:moveTo>
                  <a:lnTo>
                    <a:pt x="89471" y="64047"/>
                  </a:lnTo>
                  <a:lnTo>
                    <a:pt x="86059" y="67649"/>
                  </a:lnTo>
                  <a:lnTo>
                    <a:pt x="85647" y="71200"/>
                  </a:lnTo>
                  <a:lnTo>
                    <a:pt x="84372" y="71288"/>
                  </a:lnTo>
                  <a:lnTo>
                    <a:pt x="82715" y="69026"/>
                  </a:lnTo>
                  <a:lnTo>
                    <a:pt x="78293" y="69062"/>
                  </a:lnTo>
                  <a:lnTo>
                    <a:pt x="76370" y="65112"/>
                  </a:lnTo>
                  <a:lnTo>
                    <a:pt x="74693" y="65152"/>
                  </a:lnTo>
                  <a:lnTo>
                    <a:pt x="73423" y="60271"/>
                  </a:lnTo>
                  <a:lnTo>
                    <a:pt x="68241" y="56910"/>
                  </a:lnTo>
                  <a:lnTo>
                    <a:pt x="62557" y="57544"/>
                  </a:lnTo>
                  <a:lnTo>
                    <a:pt x="58800" y="58419"/>
                  </a:lnTo>
                  <a:lnTo>
                    <a:pt x="54251" y="54192"/>
                  </a:lnTo>
                  <a:lnTo>
                    <a:pt x="50942" y="52478"/>
                  </a:lnTo>
                  <a:lnTo>
                    <a:pt x="44700" y="49233"/>
                  </a:lnTo>
                  <a:lnTo>
                    <a:pt x="43949" y="48840"/>
                  </a:lnTo>
                  <a:lnTo>
                    <a:pt x="36145" y="52039"/>
                  </a:lnTo>
                  <a:lnTo>
                    <a:pt x="41068" y="69862"/>
                  </a:lnTo>
                  <a:lnTo>
                    <a:pt x="39356" y="70161"/>
                  </a:lnTo>
                  <a:lnTo>
                    <a:pt x="35982" y="66454"/>
                  </a:lnTo>
                  <a:lnTo>
                    <a:pt x="33316" y="65183"/>
                  </a:lnTo>
                  <a:lnTo>
                    <a:pt x="29668" y="66325"/>
                  </a:lnTo>
                  <a:lnTo>
                    <a:pt x="28541" y="67985"/>
                  </a:lnTo>
                  <a:lnTo>
                    <a:pt x="28061" y="66813"/>
                  </a:lnTo>
                  <a:lnTo>
                    <a:pt x="28410" y="64770"/>
                  </a:lnTo>
                  <a:lnTo>
                    <a:pt x="27339" y="63110"/>
                  </a:lnTo>
                  <a:lnTo>
                    <a:pt x="22968" y="61601"/>
                  </a:lnTo>
                  <a:lnTo>
                    <a:pt x="20358" y="57319"/>
                  </a:lnTo>
                  <a:lnTo>
                    <a:pt x="18181" y="56163"/>
                  </a:lnTo>
                  <a:lnTo>
                    <a:pt x="17676" y="54595"/>
                  </a:lnTo>
                  <a:lnTo>
                    <a:pt x="21082" y="54939"/>
                  </a:lnTo>
                  <a:lnTo>
                    <a:pt x="20304" y="51408"/>
                  </a:lnTo>
                  <a:lnTo>
                    <a:pt x="22957" y="50522"/>
                  </a:lnTo>
                  <a:lnTo>
                    <a:pt x="26085" y="51136"/>
                  </a:lnTo>
                  <a:lnTo>
                    <a:pt x="25403" y="46407"/>
                  </a:lnTo>
                  <a:lnTo>
                    <a:pt x="23980" y="43448"/>
                  </a:lnTo>
                  <a:lnTo>
                    <a:pt x="20721" y="43806"/>
                  </a:lnTo>
                  <a:lnTo>
                    <a:pt x="17577" y="42733"/>
                  </a:lnTo>
                  <a:lnTo>
                    <a:pt x="14294" y="44990"/>
                  </a:lnTo>
                  <a:lnTo>
                    <a:pt x="11445" y="46108"/>
                  </a:lnTo>
                  <a:lnTo>
                    <a:pt x="9551" y="45388"/>
                  </a:lnTo>
                  <a:lnTo>
                    <a:pt x="9254" y="42898"/>
                  </a:lnTo>
                  <a:lnTo>
                    <a:pt x="6310" y="39754"/>
                  </a:lnTo>
                  <a:lnTo>
                    <a:pt x="3892" y="39972"/>
                  </a:lnTo>
                  <a:lnTo>
                    <a:pt x="262" y="36803"/>
                  </a:lnTo>
                  <a:lnTo>
                    <a:pt x="1211" y="33094"/>
                  </a:lnTo>
                  <a:lnTo>
                    <a:pt x="0" y="32146"/>
                  </a:lnTo>
                  <a:lnTo>
                    <a:pt x="1173" y="26774"/>
                  </a:lnTo>
                  <a:lnTo>
                    <a:pt x="5270" y="29442"/>
                  </a:lnTo>
                  <a:lnTo>
                    <a:pt x="4692" y="25917"/>
                  </a:lnTo>
                  <a:lnTo>
                    <a:pt x="9785" y="20441"/>
                  </a:lnTo>
                  <a:lnTo>
                    <a:pt x="14726" y="20120"/>
                  </a:lnTo>
                  <a:lnTo>
                    <a:pt x="22817" y="23161"/>
                  </a:lnTo>
                  <a:lnTo>
                    <a:pt x="27240" y="24948"/>
                  </a:lnTo>
                  <a:lnTo>
                    <a:pt x="29973" y="22773"/>
                  </a:lnTo>
                  <a:lnTo>
                    <a:pt x="35006" y="22453"/>
                  </a:lnTo>
                  <a:lnTo>
                    <a:pt x="39959" y="24762"/>
                  </a:lnTo>
                  <a:lnTo>
                    <a:pt x="40391" y="23291"/>
                  </a:lnTo>
                  <a:lnTo>
                    <a:pt x="44953" y="23289"/>
                  </a:lnTo>
                  <a:lnTo>
                    <a:pt x="44927" y="20972"/>
                  </a:lnTo>
                  <a:lnTo>
                    <a:pt x="38587" y="17906"/>
                  </a:lnTo>
                  <a:lnTo>
                    <a:pt x="40758" y="15421"/>
                  </a:lnTo>
                  <a:lnTo>
                    <a:pt x="39683" y="14140"/>
                  </a:lnTo>
                  <a:lnTo>
                    <a:pt x="42221" y="12745"/>
                  </a:lnTo>
                  <a:lnTo>
                    <a:pt x="38714" y="9565"/>
                  </a:lnTo>
                  <a:lnTo>
                    <a:pt x="39506" y="7857"/>
                  </a:lnTo>
                  <a:lnTo>
                    <a:pt x="50389" y="5597"/>
                  </a:lnTo>
                  <a:lnTo>
                    <a:pt x="51393" y="4332"/>
                  </a:lnTo>
                  <a:lnTo>
                    <a:pt x="58284" y="2143"/>
                  </a:lnTo>
                  <a:lnTo>
                    <a:pt x="60129" y="0"/>
                  </a:lnTo>
                  <a:lnTo>
                    <a:pt x="66058" y="717"/>
                  </a:lnTo>
                  <a:lnTo>
                    <a:pt x="69297" y="5633"/>
                  </a:lnTo>
                  <a:lnTo>
                    <a:pt x="71961" y="4277"/>
                  </a:lnTo>
                  <a:lnTo>
                    <a:pt x="76656" y="5678"/>
                  </a:lnTo>
                  <a:lnTo>
                    <a:pt x="77620" y="8315"/>
                  </a:lnTo>
                  <a:lnTo>
                    <a:pt x="80448" y="7863"/>
                  </a:lnTo>
                  <a:lnTo>
                    <a:pt x="85933" y="2852"/>
                  </a:lnTo>
                  <a:lnTo>
                    <a:pt x="85560" y="4428"/>
                  </a:lnTo>
                  <a:lnTo>
                    <a:pt x="91286" y="7890"/>
                  </a:lnTo>
                  <a:lnTo>
                    <a:pt x="104133" y="19679"/>
                  </a:lnTo>
                  <a:lnTo>
                    <a:pt x="104594" y="17043"/>
                  </a:lnTo>
                  <a:lnTo>
                    <a:pt x="110262" y="19541"/>
                  </a:lnTo>
                  <a:lnTo>
                    <a:pt x="114158" y="17998"/>
                  </a:lnTo>
                  <a:lnTo>
                    <a:pt x="116321" y="18750"/>
                  </a:lnTo>
                  <a:lnTo>
                    <a:pt x="119221" y="21440"/>
                  </a:lnTo>
                  <a:lnTo>
                    <a:pt x="121891" y="22228"/>
                  </a:lnTo>
                  <a:lnTo>
                    <a:pt x="124255" y="24190"/>
                  </a:lnTo>
                  <a:lnTo>
                    <a:pt x="128003" y="23260"/>
                  </a:lnTo>
                  <a:lnTo>
                    <a:pt x="131171" y="26107"/>
                  </a:lnTo>
                  <a:lnTo>
                    <a:pt x="130340" y="29505"/>
                  </a:lnTo>
                  <a:lnTo>
                    <a:pt x="127902" y="30139"/>
                  </a:lnTo>
                  <a:lnTo>
                    <a:pt x="130061" y="35020"/>
                  </a:lnTo>
                  <a:lnTo>
                    <a:pt x="129280" y="37337"/>
                  </a:lnTo>
                  <a:lnTo>
                    <a:pt x="122115" y="36154"/>
                  </a:lnTo>
                  <a:lnTo>
                    <a:pt x="123590" y="45011"/>
                  </a:lnTo>
                  <a:lnTo>
                    <a:pt x="122364" y="46198"/>
                  </a:lnTo>
                  <a:lnTo>
                    <a:pt x="116615" y="48535"/>
                  </a:lnTo>
                  <a:lnTo>
                    <a:pt x="123016" y="56831"/>
                  </a:lnTo>
                  <a:lnTo>
                    <a:pt x="121204" y="58234"/>
                  </a:lnTo>
                  <a:lnTo>
                    <a:pt x="122545" y="61003"/>
                  </a:lnTo>
                  <a:lnTo>
                    <a:pt x="120187" y="60403"/>
                  </a:lnTo>
                  <a:lnTo>
                    <a:pt x="117824" y="58742"/>
                  </a:lnTo>
                  <a:lnTo>
                    <a:pt x="112625" y="58507"/>
                  </a:lnTo>
                  <a:lnTo>
                    <a:pt x="106979" y="58674"/>
                  </a:lnTo>
                  <a:lnTo>
                    <a:pt x="105947" y="59276"/>
                  </a:lnTo>
                  <a:lnTo>
                    <a:pt x="100395" y="57480"/>
                  </a:lnTo>
                  <a:lnTo>
                    <a:pt x="98841" y="58586"/>
                  </a:lnTo>
                  <a:lnTo>
                    <a:pt x="99328" y="61487"/>
                  </a:lnTo>
                  <a:lnTo>
                    <a:pt x="93166" y="60090"/>
                  </a:lnTo>
                  <a:lnTo>
                    <a:pt x="91168" y="60886"/>
                  </a:lnTo>
                  <a:lnTo>
                    <a:pt x="91126" y="6305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7" name="Polygon form 257"/>
            <p:cNvSpPr/>
            <p:nvPr/>
          </p:nvSpPr>
          <p:spPr>
            <a:xfrm>
              <a:off x="854751" y="2089289"/>
              <a:ext cx="31047" cy="49206"/>
            </a:xfrm>
            <a:custGeom>
              <a:avLst/>
              <a:gdLst/>
              <a:ahLst/>
              <a:cxnLst/>
              <a:rect l="0" t="0" r="0" b="0"/>
              <a:pathLst>
                <a:path w="31047" h="49206">
                  <a:moveTo>
                    <a:pt x="27820" y="30739"/>
                  </a:moveTo>
                  <a:lnTo>
                    <a:pt x="30119" y="34736"/>
                  </a:lnTo>
                  <a:lnTo>
                    <a:pt x="27359" y="36666"/>
                  </a:lnTo>
                  <a:lnTo>
                    <a:pt x="26372" y="38684"/>
                  </a:lnTo>
                  <a:lnTo>
                    <a:pt x="24900" y="39037"/>
                  </a:lnTo>
                  <a:lnTo>
                    <a:pt x="24303" y="42446"/>
                  </a:lnTo>
                  <a:lnTo>
                    <a:pt x="23018" y="44395"/>
                  </a:lnTo>
                  <a:lnTo>
                    <a:pt x="22201" y="47613"/>
                  </a:lnTo>
                  <a:lnTo>
                    <a:pt x="20596" y="49206"/>
                  </a:lnTo>
                  <a:lnTo>
                    <a:pt x="15056" y="44358"/>
                  </a:lnTo>
                  <a:lnTo>
                    <a:pt x="14825" y="41553"/>
                  </a:lnTo>
                  <a:lnTo>
                    <a:pt x="692" y="31698"/>
                  </a:lnTo>
                  <a:lnTo>
                    <a:pt x="32" y="31167"/>
                  </a:lnTo>
                  <a:lnTo>
                    <a:pt x="0" y="26054"/>
                  </a:lnTo>
                  <a:lnTo>
                    <a:pt x="1121" y="24098"/>
                  </a:lnTo>
                  <a:lnTo>
                    <a:pt x="3040" y="20903"/>
                  </a:lnTo>
                  <a:lnTo>
                    <a:pt x="4447" y="17383"/>
                  </a:lnTo>
                  <a:lnTo>
                    <a:pt x="2674" y="11844"/>
                  </a:lnTo>
                  <a:lnTo>
                    <a:pt x="2188" y="9423"/>
                  </a:lnTo>
                  <a:lnTo>
                    <a:pt x="286" y="6076"/>
                  </a:lnTo>
                  <a:lnTo>
                    <a:pt x="2648" y="3188"/>
                  </a:lnTo>
                  <a:lnTo>
                    <a:pt x="5241" y="0"/>
                  </a:lnTo>
                  <a:lnTo>
                    <a:pt x="7289" y="804"/>
                  </a:lnTo>
                  <a:lnTo>
                    <a:pt x="7339" y="3514"/>
                  </a:lnTo>
                  <a:lnTo>
                    <a:pt x="8704" y="5100"/>
                  </a:lnTo>
                  <a:lnTo>
                    <a:pt x="11428" y="5093"/>
                  </a:lnTo>
                  <a:lnTo>
                    <a:pt x="16448" y="9186"/>
                  </a:lnTo>
                  <a:lnTo>
                    <a:pt x="17686" y="9232"/>
                  </a:lnTo>
                  <a:lnTo>
                    <a:pt x="18601" y="9096"/>
                  </a:lnTo>
                  <a:lnTo>
                    <a:pt x="19476" y="9652"/>
                  </a:lnTo>
                  <a:lnTo>
                    <a:pt x="22093" y="10027"/>
                  </a:lnTo>
                  <a:lnTo>
                    <a:pt x="23221" y="8008"/>
                  </a:lnTo>
                  <a:lnTo>
                    <a:pt x="26764" y="5975"/>
                  </a:lnTo>
                  <a:lnTo>
                    <a:pt x="28371" y="7607"/>
                  </a:lnTo>
                  <a:lnTo>
                    <a:pt x="31047" y="7601"/>
                  </a:lnTo>
                  <a:lnTo>
                    <a:pt x="27702" y="13102"/>
                  </a:lnTo>
                  <a:lnTo>
                    <a:pt x="27820" y="3073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8" name="Polygon form 258"/>
            <p:cNvSpPr/>
            <p:nvPr/>
          </p:nvSpPr>
          <p:spPr>
            <a:xfrm>
              <a:off x="965163" y="1902212"/>
              <a:ext cx="32844" cy="19996"/>
            </a:xfrm>
            <a:custGeom>
              <a:avLst/>
              <a:gdLst/>
              <a:ahLst/>
              <a:cxnLst/>
              <a:rect l="0" t="0" r="0" b="0"/>
              <a:pathLst>
                <a:path w="32844" h="19996">
                  <a:moveTo>
                    <a:pt x="1425" y="5575"/>
                  </a:moveTo>
                  <a:lnTo>
                    <a:pt x="1467" y="3406"/>
                  </a:lnTo>
                  <a:lnTo>
                    <a:pt x="3465" y="2610"/>
                  </a:lnTo>
                  <a:lnTo>
                    <a:pt x="9628" y="4008"/>
                  </a:lnTo>
                  <a:lnTo>
                    <a:pt x="9140" y="1107"/>
                  </a:lnTo>
                  <a:lnTo>
                    <a:pt x="10695" y="0"/>
                  </a:lnTo>
                  <a:lnTo>
                    <a:pt x="16246" y="1796"/>
                  </a:lnTo>
                  <a:lnTo>
                    <a:pt x="17278" y="1195"/>
                  </a:lnTo>
                  <a:lnTo>
                    <a:pt x="22924" y="1027"/>
                  </a:lnTo>
                  <a:lnTo>
                    <a:pt x="28124" y="1262"/>
                  </a:lnTo>
                  <a:lnTo>
                    <a:pt x="30486" y="2923"/>
                  </a:lnTo>
                  <a:lnTo>
                    <a:pt x="32844" y="3523"/>
                  </a:lnTo>
                  <a:lnTo>
                    <a:pt x="32789" y="4654"/>
                  </a:lnTo>
                  <a:lnTo>
                    <a:pt x="28419" y="7594"/>
                  </a:lnTo>
                  <a:lnTo>
                    <a:pt x="27906" y="9599"/>
                  </a:lnTo>
                  <a:lnTo>
                    <a:pt x="23725" y="10409"/>
                  </a:lnTo>
                  <a:lnTo>
                    <a:pt x="23515" y="13595"/>
                  </a:lnTo>
                  <a:lnTo>
                    <a:pt x="19651" y="13124"/>
                  </a:lnTo>
                  <a:lnTo>
                    <a:pt x="17596" y="14197"/>
                  </a:lnTo>
                  <a:lnTo>
                    <a:pt x="15066" y="16665"/>
                  </a:lnTo>
                  <a:lnTo>
                    <a:pt x="15915" y="17784"/>
                  </a:lnTo>
                  <a:lnTo>
                    <a:pt x="15291" y="18949"/>
                  </a:lnTo>
                  <a:lnTo>
                    <a:pt x="8962" y="19996"/>
                  </a:lnTo>
                  <a:lnTo>
                    <a:pt x="4180" y="18607"/>
                  </a:lnTo>
                  <a:lnTo>
                    <a:pt x="532" y="19154"/>
                  </a:lnTo>
                  <a:lnTo>
                    <a:pt x="0" y="16330"/>
                  </a:lnTo>
                  <a:lnTo>
                    <a:pt x="4020" y="16975"/>
                  </a:lnTo>
                  <a:lnTo>
                    <a:pt x="4813" y="15413"/>
                  </a:lnTo>
                  <a:lnTo>
                    <a:pt x="7594" y="15771"/>
                  </a:lnTo>
                  <a:lnTo>
                    <a:pt x="10861" y="12049"/>
                  </a:lnTo>
                  <a:lnTo>
                    <a:pt x="5943" y="9677"/>
                  </a:lnTo>
                  <a:lnTo>
                    <a:pt x="3900" y="11008"/>
                  </a:lnTo>
                  <a:lnTo>
                    <a:pt x="773" y="9294"/>
                  </a:lnTo>
                  <a:lnTo>
                    <a:pt x="2598" y="6005"/>
                  </a:lnTo>
                  <a:lnTo>
                    <a:pt x="1425" y="557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59" name="Polygon form 259"/>
            <p:cNvSpPr/>
            <p:nvPr/>
          </p:nvSpPr>
          <p:spPr>
            <a:xfrm>
              <a:off x="1118055" y="2040617"/>
              <a:ext cx="20652" cy="21230"/>
            </a:xfrm>
            <a:custGeom>
              <a:avLst/>
              <a:gdLst/>
              <a:ahLst/>
              <a:cxnLst/>
              <a:rect l="0" t="0" r="0" b="0"/>
              <a:pathLst>
                <a:path w="20652" h="21230">
                  <a:moveTo>
                    <a:pt x="6315" y="20546"/>
                  </a:moveTo>
                  <a:lnTo>
                    <a:pt x="4417" y="17904"/>
                  </a:lnTo>
                  <a:lnTo>
                    <a:pt x="1780" y="12648"/>
                  </a:lnTo>
                  <a:lnTo>
                    <a:pt x="0" y="6482"/>
                  </a:lnTo>
                  <a:lnTo>
                    <a:pt x="1823" y="2156"/>
                  </a:lnTo>
                  <a:lnTo>
                    <a:pt x="6646" y="1037"/>
                  </a:lnTo>
                  <a:lnTo>
                    <a:pt x="10372" y="1672"/>
                  </a:lnTo>
                  <a:lnTo>
                    <a:pt x="13871" y="3600"/>
                  </a:lnTo>
                  <a:lnTo>
                    <a:pt x="15038" y="0"/>
                  </a:lnTo>
                  <a:lnTo>
                    <a:pt x="18761" y="1797"/>
                  </a:lnTo>
                  <a:lnTo>
                    <a:pt x="20204" y="5212"/>
                  </a:lnTo>
                  <a:lnTo>
                    <a:pt x="20652" y="11411"/>
                  </a:lnTo>
                  <a:lnTo>
                    <a:pt x="14688" y="15538"/>
                  </a:lnTo>
                  <a:lnTo>
                    <a:pt x="16789" y="18623"/>
                  </a:lnTo>
                  <a:lnTo>
                    <a:pt x="12764" y="19086"/>
                  </a:lnTo>
                  <a:lnTo>
                    <a:pt x="9652" y="21230"/>
                  </a:lnTo>
                  <a:lnTo>
                    <a:pt x="6315" y="2054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0" name="Polygon form 260"/>
            <p:cNvSpPr/>
            <p:nvPr/>
          </p:nvSpPr>
          <p:spPr>
            <a:xfrm>
              <a:off x="1163890" y="1911978"/>
              <a:ext cx="17246" cy="22179"/>
            </a:xfrm>
            <a:custGeom>
              <a:avLst/>
              <a:gdLst/>
              <a:ahLst/>
              <a:cxnLst/>
              <a:rect l="0" t="0" r="0" b="0"/>
              <a:pathLst>
                <a:path w="17246" h="22179">
                  <a:moveTo>
                    <a:pt x="4860" y="0"/>
                  </a:moveTo>
                  <a:lnTo>
                    <a:pt x="11160" y="5729"/>
                  </a:lnTo>
                  <a:lnTo>
                    <a:pt x="13833" y="8963"/>
                  </a:lnTo>
                  <a:lnTo>
                    <a:pt x="17051" y="14868"/>
                  </a:lnTo>
                  <a:lnTo>
                    <a:pt x="17246" y="17813"/>
                  </a:lnTo>
                  <a:lnTo>
                    <a:pt x="14648" y="19085"/>
                  </a:lnTo>
                  <a:lnTo>
                    <a:pt x="12978" y="21464"/>
                  </a:lnTo>
                  <a:lnTo>
                    <a:pt x="10087" y="22179"/>
                  </a:lnTo>
                  <a:lnTo>
                    <a:pt x="8302" y="19417"/>
                  </a:lnTo>
                  <a:lnTo>
                    <a:pt x="6973" y="15517"/>
                  </a:lnTo>
                  <a:lnTo>
                    <a:pt x="2673" y="10333"/>
                  </a:lnTo>
                  <a:lnTo>
                    <a:pt x="4731" y="9239"/>
                  </a:lnTo>
                  <a:lnTo>
                    <a:pt x="43" y="5095"/>
                  </a:lnTo>
                  <a:lnTo>
                    <a:pt x="0" y="4614"/>
                  </a:lnTo>
                  <a:lnTo>
                    <a:pt x="1601" y="4652"/>
                  </a:lnTo>
                  <a:lnTo>
                    <a:pt x="1627" y="2230"/>
                  </a:lnTo>
                  <a:lnTo>
                    <a:pt x="3853" y="1753"/>
                  </a:lnTo>
                  <a:lnTo>
                    <a:pt x="5084" y="1278"/>
                  </a:lnTo>
                  <a:lnTo>
                    <a:pt x="486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1" name="Polygon form 261"/>
            <p:cNvSpPr/>
            <p:nvPr/>
          </p:nvSpPr>
          <p:spPr>
            <a:xfrm>
              <a:off x="791342" y="1908128"/>
              <a:ext cx="5844" cy="6839"/>
            </a:xfrm>
            <a:custGeom>
              <a:avLst/>
              <a:gdLst/>
              <a:ahLst/>
              <a:cxnLst/>
              <a:rect l="0" t="0" r="0" b="0"/>
              <a:pathLst>
                <a:path w="5844" h="6839">
                  <a:moveTo>
                    <a:pt x="2638" y="5855"/>
                  </a:moveTo>
                  <a:lnTo>
                    <a:pt x="2576" y="6839"/>
                  </a:lnTo>
                  <a:lnTo>
                    <a:pt x="2131" y="6805"/>
                  </a:lnTo>
                  <a:lnTo>
                    <a:pt x="1733" y="5069"/>
                  </a:lnTo>
                  <a:lnTo>
                    <a:pt x="858" y="4589"/>
                  </a:lnTo>
                  <a:lnTo>
                    <a:pt x="0" y="3311"/>
                  </a:lnTo>
                  <a:lnTo>
                    <a:pt x="544" y="2228"/>
                  </a:lnTo>
                  <a:lnTo>
                    <a:pt x="1336" y="1872"/>
                  </a:lnTo>
                  <a:lnTo>
                    <a:pt x="1657" y="274"/>
                  </a:lnTo>
                  <a:lnTo>
                    <a:pt x="2249" y="0"/>
                  </a:lnTo>
                  <a:lnTo>
                    <a:pt x="2805" y="670"/>
                  </a:lnTo>
                  <a:lnTo>
                    <a:pt x="3478" y="960"/>
                  </a:lnTo>
                  <a:lnTo>
                    <a:pt x="4006" y="1717"/>
                  </a:lnTo>
                  <a:lnTo>
                    <a:pt x="4596" y="1935"/>
                  </a:lnTo>
                  <a:lnTo>
                    <a:pt x="5357" y="2815"/>
                  </a:lnTo>
                  <a:lnTo>
                    <a:pt x="5844" y="2782"/>
                  </a:lnTo>
                  <a:lnTo>
                    <a:pt x="5576" y="3955"/>
                  </a:lnTo>
                  <a:lnTo>
                    <a:pt x="5219" y="4531"/>
                  </a:lnTo>
                  <a:lnTo>
                    <a:pt x="5370" y="4890"/>
                  </a:lnTo>
                  <a:lnTo>
                    <a:pt x="4613" y="5085"/>
                  </a:lnTo>
                  <a:lnTo>
                    <a:pt x="2638" y="585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2" name="Polygon form 262"/>
            <p:cNvSpPr/>
            <p:nvPr/>
          </p:nvSpPr>
          <p:spPr>
            <a:xfrm>
              <a:off x="894470" y="1969972"/>
              <a:ext cx="7221" cy="7393"/>
            </a:xfrm>
            <a:custGeom>
              <a:avLst/>
              <a:gdLst/>
              <a:ahLst/>
              <a:cxnLst/>
              <a:rect l="0" t="0" r="0" b="0"/>
              <a:pathLst>
                <a:path w="7221" h="7393">
                  <a:moveTo>
                    <a:pt x="4557" y="347"/>
                  </a:moveTo>
                  <a:lnTo>
                    <a:pt x="5651" y="2468"/>
                  </a:lnTo>
                  <a:lnTo>
                    <a:pt x="5488" y="3581"/>
                  </a:lnTo>
                  <a:lnTo>
                    <a:pt x="7221" y="7210"/>
                  </a:lnTo>
                  <a:lnTo>
                    <a:pt x="4619" y="7393"/>
                  </a:lnTo>
                  <a:lnTo>
                    <a:pt x="3362" y="5104"/>
                  </a:lnTo>
                  <a:lnTo>
                    <a:pt x="0" y="4708"/>
                  </a:lnTo>
                  <a:lnTo>
                    <a:pt x="2022" y="0"/>
                  </a:lnTo>
                  <a:lnTo>
                    <a:pt x="4557" y="34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3" name="Polygon form 263"/>
            <p:cNvSpPr/>
            <p:nvPr/>
          </p:nvSpPr>
          <p:spPr>
            <a:xfrm>
              <a:off x="753694" y="1880710"/>
              <a:ext cx="24693" cy="12516"/>
            </a:xfrm>
            <a:custGeom>
              <a:avLst/>
              <a:gdLst/>
              <a:ahLst/>
              <a:cxnLst/>
              <a:rect l="0" t="0" r="0" b="0"/>
              <a:pathLst>
                <a:path w="24693" h="12516">
                  <a:moveTo>
                    <a:pt x="24693" y="4323"/>
                  </a:moveTo>
                  <a:lnTo>
                    <a:pt x="24618" y="6284"/>
                  </a:lnTo>
                  <a:lnTo>
                    <a:pt x="22741" y="6315"/>
                  </a:lnTo>
                  <a:lnTo>
                    <a:pt x="23479" y="7347"/>
                  </a:lnTo>
                  <a:lnTo>
                    <a:pt x="22633" y="10445"/>
                  </a:lnTo>
                  <a:lnTo>
                    <a:pt x="22061" y="11261"/>
                  </a:lnTo>
                  <a:lnTo>
                    <a:pt x="19131" y="11411"/>
                  </a:lnTo>
                  <a:lnTo>
                    <a:pt x="17517" y="12516"/>
                  </a:lnTo>
                  <a:lnTo>
                    <a:pt x="14708" y="12171"/>
                  </a:lnTo>
                  <a:lnTo>
                    <a:pt x="9814" y="10977"/>
                  </a:lnTo>
                  <a:lnTo>
                    <a:pt x="8958" y="9316"/>
                  </a:lnTo>
                  <a:lnTo>
                    <a:pt x="5694" y="10176"/>
                  </a:lnTo>
                  <a:lnTo>
                    <a:pt x="5356" y="11090"/>
                  </a:lnTo>
                  <a:lnTo>
                    <a:pt x="3283" y="10424"/>
                  </a:lnTo>
                  <a:lnTo>
                    <a:pt x="1563" y="10305"/>
                  </a:lnTo>
                  <a:lnTo>
                    <a:pt x="0" y="9443"/>
                  </a:lnTo>
                  <a:lnTo>
                    <a:pt x="453" y="8267"/>
                  </a:lnTo>
                  <a:lnTo>
                    <a:pt x="280" y="7418"/>
                  </a:lnTo>
                  <a:lnTo>
                    <a:pt x="1275" y="7147"/>
                  </a:lnTo>
                  <a:lnTo>
                    <a:pt x="3039" y="8465"/>
                  </a:lnTo>
                  <a:lnTo>
                    <a:pt x="3445" y="7197"/>
                  </a:lnTo>
                  <a:lnTo>
                    <a:pt x="6404" y="7379"/>
                  </a:lnTo>
                  <a:lnTo>
                    <a:pt x="8737" y="6501"/>
                  </a:lnTo>
                  <a:lnTo>
                    <a:pt x="10346" y="6634"/>
                  </a:lnTo>
                  <a:lnTo>
                    <a:pt x="11455" y="7606"/>
                  </a:lnTo>
                  <a:lnTo>
                    <a:pt x="11710" y="6789"/>
                  </a:lnTo>
                  <a:lnTo>
                    <a:pt x="11020" y="3671"/>
                  </a:lnTo>
                  <a:lnTo>
                    <a:pt x="12170" y="3052"/>
                  </a:lnTo>
                  <a:lnTo>
                    <a:pt x="13175" y="832"/>
                  </a:lnTo>
                  <a:lnTo>
                    <a:pt x="15752" y="2350"/>
                  </a:lnTo>
                  <a:lnTo>
                    <a:pt x="17456" y="370"/>
                  </a:lnTo>
                  <a:lnTo>
                    <a:pt x="18588" y="0"/>
                  </a:lnTo>
                  <a:lnTo>
                    <a:pt x="21279" y="1434"/>
                  </a:lnTo>
                  <a:lnTo>
                    <a:pt x="22811" y="1167"/>
                  </a:lnTo>
                  <a:lnTo>
                    <a:pt x="24419" y="2054"/>
                  </a:lnTo>
                  <a:lnTo>
                    <a:pt x="24209" y="2666"/>
                  </a:lnTo>
                  <a:lnTo>
                    <a:pt x="24693" y="432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4" name="Polygon form 264"/>
            <p:cNvSpPr/>
            <p:nvPr/>
          </p:nvSpPr>
          <p:spPr>
            <a:xfrm>
              <a:off x="1102956" y="2000803"/>
              <a:ext cx="33860" cy="43414"/>
            </a:xfrm>
            <a:custGeom>
              <a:avLst/>
              <a:gdLst/>
              <a:ahLst/>
              <a:cxnLst/>
              <a:rect l="0" t="0" r="0" b="0"/>
              <a:pathLst>
                <a:path w="33860" h="43414">
                  <a:moveTo>
                    <a:pt x="25471" y="41486"/>
                  </a:moveTo>
                  <a:lnTo>
                    <a:pt x="26344" y="39133"/>
                  </a:lnTo>
                  <a:lnTo>
                    <a:pt x="25769" y="34777"/>
                  </a:lnTo>
                  <a:lnTo>
                    <a:pt x="21858" y="30401"/>
                  </a:lnTo>
                  <a:lnTo>
                    <a:pt x="20655" y="25347"/>
                  </a:lnTo>
                  <a:lnTo>
                    <a:pt x="16925" y="21289"/>
                  </a:lnTo>
                  <a:lnTo>
                    <a:pt x="13975" y="21040"/>
                  </a:lnTo>
                  <a:lnTo>
                    <a:pt x="13565" y="22846"/>
                  </a:lnTo>
                  <a:lnTo>
                    <a:pt x="11362" y="23070"/>
                  </a:lnTo>
                  <a:lnTo>
                    <a:pt x="10043" y="22209"/>
                  </a:lnTo>
                  <a:lnTo>
                    <a:pt x="6615" y="25389"/>
                  </a:lnTo>
                  <a:lnTo>
                    <a:pt x="5635" y="20821"/>
                  </a:lnTo>
                  <a:lnTo>
                    <a:pt x="5465" y="15418"/>
                  </a:lnTo>
                  <a:lnTo>
                    <a:pt x="2853" y="15278"/>
                  </a:lnTo>
                  <a:lnTo>
                    <a:pt x="1981" y="12228"/>
                  </a:lnTo>
                  <a:lnTo>
                    <a:pt x="0" y="10720"/>
                  </a:lnTo>
                  <a:lnTo>
                    <a:pt x="389" y="8818"/>
                  </a:lnTo>
                  <a:lnTo>
                    <a:pt x="2840" y="5384"/>
                  </a:lnTo>
                  <a:lnTo>
                    <a:pt x="3457" y="6566"/>
                  </a:lnTo>
                  <a:lnTo>
                    <a:pt x="5499" y="6624"/>
                  </a:lnTo>
                  <a:lnTo>
                    <a:pt x="3540" y="828"/>
                  </a:lnTo>
                  <a:lnTo>
                    <a:pt x="5301" y="0"/>
                  </a:lnTo>
                  <a:lnTo>
                    <a:pt x="8479" y="3928"/>
                  </a:lnTo>
                  <a:lnTo>
                    <a:pt x="11263" y="8491"/>
                  </a:lnTo>
                  <a:lnTo>
                    <a:pt x="15918" y="8344"/>
                  </a:lnTo>
                  <a:lnTo>
                    <a:pt x="18406" y="12745"/>
                  </a:lnTo>
                  <a:lnTo>
                    <a:pt x="16285" y="14179"/>
                  </a:lnTo>
                  <a:lnTo>
                    <a:pt x="15598" y="16058"/>
                  </a:lnTo>
                  <a:lnTo>
                    <a:pt x="20800" y="18951"/>
                  </a:lnTo>
                  <a:lnTo>
                    <a:pt x="25209" y="24897"/>
                  </a:lnTo>
                  <a:lnTo>
                    <a:pt x="28498" y="29342"/>
                  </a:lnTo>
                  <a:lnTo>
                    <a:pt x="32064" y="32827"/>
                  </a:lnTo>
                  <a:lnTo>
                    <a:pt x="33684" y="36435"/>
                  </a:lnTo>
                  <a:lnTo>
                    <a:pt x="33860" y="41611"/>
                  </a:lnTo>
                  <a:lnTo>
                    <a:pt x="30136" y="39814"/>
                  </a:lnTo>
                  <a:lnTo>
                    <a:pt x="28970" y="43414"/>
                  </a:lnTo>
                  <a:lnTo>
                    <a:pt x="25471" y="4148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5" name="Polygon form 265"/>
            <p:cNvSpPr/>
            <p:nvPr/>
          </p:nvSpPr>
          <p:spPr>
            <a:xfrm>
              <a:off x="849903" y="1948692"/>
              <a:ext cx="4698" cy="7544"/>
            </a:xfrm>
            <a:custGeom>
              <a:avLst/>
              <a:gdLst/>
              <a:ahLst/>
              <a:cxnLst/>
              <a:rect l="0" t="0" r="0" b="0"/>
              <a:pathLst>
                <a:path w="4698" h="7544">
                  <a:moveTo>
                    <a:pt x="2414" y="6600"/>
                  </a:moveTo>
                  <a:lnTo>
                    <a:pt x="1447" y="6681"/>
                  </a:lnTo>
                  <a:lnTo>
                    <a:pt x="1218" y="7531"/>
                  </a:lnTo>
                  <a:lnTo>
                    <a:pt x="0" y="7544"/>
                  </a:lnTo>
                  <a:lnTo>
                    <a:pt x="797" y="3597"/>
                  </a:lnTo>
                  <a:lnTo>
                    <a:pt x="2151" y="169"/>
                  </a:lnTo>
                  <a:lnTo>
                    <a:pt x="2196" y="0"/>
                  </a:lnTo>
                  <a:lnTo>
                    <a:pt x="3853" y="214"/>
                  </a:lnTo>
                  <a:lnTo>
                    <a:pt x="4698" y="2092"/>
                  </a:lnTo>
                  <a:lnTo>
                    <a:pt x="2964" y="3945"/>
                  </a:lnTo>
                  <a:lnTo>
                    <a:pt x="2414" y="660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6" name="Polygon form 266"/>
            <p:cNvSpPr/>
            <p:nvPr/>
          </p:nvSpPr>
          <p:spPr>
            <a:xfrm>
              <a:off x="677195" y="2074938"/>
              <a:ext cx="15206" cy="20063"/>
            </a:xfrm>
            <a:custGeom>
              <a:avLst/>
              <a:gdLst/>
              <a:ahLst/>
              <a:cxnLst/>
              <a:rect l="0" t="0" r="0" b="0"/>
              <a:pathLst>
                <a:path w="15206" h="20063">
                  <a:moveTo>
                    <a:pt x="14514" y="20022"/>
                  </a:moveTo>
                  <a:lnTo>
                    <a:pt x="13489" y="20063"/>
                  </a:lnTo>
                  <a:lnTo>
                    <a:pt x="9463" y="17777"/>
                  </a:lnTo>
                  <a:lnTo>
                    <a:pt x="5926" y="14126"/>
                  </a:lnTo>
                  <a:lnTo>
                    <a:pt x="2610" y="11500"/>
                  </a:lnTo>
                  <a:lnTo>
                    <a:pt x="0" y="8405"/>
                  </a:lnTo>
                  <a:lnTo>
                    <a:pt x="946" y="6872"/>
                  </a:lnTo>
                  <a:lnTo>
                    <a:pt x="1165" y="5478"/>
                  </a:lnTo>
                  <a:lnTo>
                    <a:pt x="2949" y="2879"/>
                  </a:lnTo>
                  <a:lnTo>
                    <a:pt x="4785" y="644"/>
                  </a:lnTo>
                  <a:lnTo>
                    <a:pt x="5620" y="538"/>
                  </a:lnTo>
                  <a:lnTo>
                    <a:pt x="6643" y="0"/>
                  </a:lnTo>
                  <a:lnTo>
                    <a:pt x="8252" y="2938"/>
                  </a:lnTo>
                  <a:lnTo>
                    <a:pt x="7980" y="4862"/>
                  </a:lnTo>
                  <a:lnTo>
                    <a:pt x="8732" y="5884"/>
                  </a:lnTo>
                  <a:lnTo>
                    <a:pt x="9837" y="5908"/>
                  </a:lnTo>
                  <a:lnTo>
                    <a:pt x="10646" y="3979"/>
                  </a:lnTo>
                  <a:lnTo>
                    <a:pt x="11750" y="4103"/>
                  </a:lnTo>
                  <a:lnTo>
                    <a:pt x="11561" y="5497"/>
                  </a:lnTo>
                  <a:lnTo>
                    <a:pt x="11937" y="7814"/>
                  </a:lnTo>
                  <a:lnTo>
                    <a:pt x="11075" y="9942"/>
                  </a:lnTo>
                  <a:lnTo>
                    <a:pt x="12208" y="11258"/>
                  </a:lnTo>
                  <a:lnTo>
                    <a:pt x="13448" y="11580"/>
                  </a:lnTo>
                  <a:lnTo>
                    <a:pt x="15095" y="13588"/>
                  </a:lnTo>
                  <a:lnTo>
                    <a:pt x="15206" y="15476"/>
                  </a:lnTo>
                  <a:lnTo>
                    <a:pt x="14830" y="16075"/>
                  </a:lnTo>
                  <a:lnTo>
                    <a:pt x="14514" y="2002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7" name="Polygon form 267"/>
            <p:cNvSpPr/>
            <p:nvPr/>
          </p:nvSpPr>
          <p:spPr>
            <a:xfrm>
              <a:off x="756864" y="1957030"/>
              <a:ext cx="60560" cy="64726"/>
            </a:xfrm>
            <a:custGeom>
              <a:avLst/>
              <a:gdLst/>
              <a:ahLst/>
              <a:cxnLst/>
              <a:rect l="0" t="0" r="0" b="0"/>
              <a:pathLst>
                <a:path w="60560" h="64726">
                  <a:moveTo>
                    <a:pt x="21337" y="49185"/>
                  </a:moveTo>
                  <a:lnTo>
                    <a:pt x="18715" y="50981"/>
                  </a:lnTo>
                  <a:lnTo>
                    <a:pt x="16496" y="48358"/>
                  </a:lnTo>
                  <a:lnTo>
                    <a:pt x="10443" y="46318"/>
                  </a:lnTo>
                  <a:lnTo>
                    <a:pt x="8697" y="43323"/>
                  </a:lnTo>
                  <a:lnTo>
                    <a:pt x="5655" y="41109"/>
                  </a:lnTo>
                  <a:lnTo>
                    <a:pt x="3916" y="41994"/>
                  </a:lnTo>
                  <a:lnTo>
                    <a:pt x="2506" y="39327"/>
                  </a:lnTo>
                  <a:lnTo>
                    <a:pt x="2311" y="37274"/>
                  </a:lnTo>
                  <a:lnTo>
                    <a:pt x="0" y="33789"/>
                  </a:lnTo>
                  <a:lnTo>
                    <a:pt x="1435" y="31781"/>
                  </a:lnTo>
                  <a:lnTo>
                    <a:pt x="1027" y="28769"/>
                  </a:lnTo>
                  <a:lnTo>
                    <a:pt x="1428" y="26144"/>
                  </a:lnTo>
                  <a:lnTo>
                    <a:pt x="1097" y="23961"/>
                  </a:lnTo>
                  <a:lnTo>
                    <a:pt x="1637" y="20048"/>
                  </a:lnTo>
                  <a:lnTo>
                    <a:pt x="1368" y="17823"/>
                  </a:lnTo>
                  <a:lnTo>
                    <a:pt x="44" y="13597"/>
                  </a:lnTo>
                  <a:lnTo>
                    <a:pt x="1809" y="12478"/>
                  </a:lnTo>
                  <a:lnTo>
                    <a:pt x="2062" y="10452"/>
                  </a:lnTo>
                  <a:lnTo>
                    <a:pt x="1605" y="8469"/>
                  </a:lnTo>
                  <a:lnTo>
                    <a:pt x="4063" y="6609"/>
                  </a:lnTo>
                  <a:lnTo>
                    <a:pt x="5136" y="5068"/>
                  </a:lnTo>
                  <a:lnTo>
                    <a:pt x="6867" y="3682"/>
                  </a:lnTo>
                  <a:lnTo>
                    <a:pt x="6927" y="0"/>
                  </a:lnTo>
                  <a:lnTo>
                    <a:pt x="11282" y="1624"/>
                  </a:lnTo>
                  <a:lnTo>
                    <a:pt x="12796" y="1202"/>
                  </a:lnTo>
                  <a:lnTo>
                    <a:pt x="15884" y="1981"/>
                  </a:lnTo>
                  <a:lnTo>
                    <a:pt x="20842" y="4089"/>
                  </a:lnTo>
                  <a:lnTo>
                    <a:pt x="22782" y="8338"/>
                  </a:lnTo>
                  <a:lnTo>
                    <a:pt x="26131" y="9243"/>
                  </a:lnTo>
                  <a:lnTo>
                    <a:pt x="31431" y="11209"/>
                  </a:lnTo>
                  <a:lnTo>
                    <a:pt x="35501" y="13560"/>
                  </a:lnTo>
                  <a:lnTo>
                    <a:pt x="37222" y="12299"/>
                  </a:lnTo>
                  <a:lnTo>
                    <a:pt x="38845" y="10076"/>
                  </a:lnTo>
                  <a:lnTo>
                    <a:pt x="37746" y="6408"/>
                  </a:lnTo>
                  <a:lnTo>
                    <a:pt x="38736" y="4062"/>
                  </a:lnTo>
                  <a:lnTo>
                    <a:pt x="41210" y="1787"/>
                  </a:lnTo>
                  <a:lnTo>
                    <a:pt x="43674" y="1106"/>
                  </a:lnTo>
                  <a:lnTo>
                    <a:pt x="48687" y="2033"/>
                  </a:lnTo>
                  <a:lnTo>
                    <a:pt x="50104" y="4166"/>
                  </a:lnTo>
                  <a:lnTo>
                    <a:pt x="51467" y="4170"/>
                  </a:lnTo>
                  <a:lnTo>
                    <a:pt x="52699" y="4976"/>
                  </a:lnTo>
                  <a:lnTo>
                    <a:pt x="56384" y="5496"/>
                  </a:lnTo>
                  <a:lnTo>
                    <a:pt x="57411" y="7071"/>
                  </a:lnTo>
                  <a:lnTo>
                    <a:pt x="56273" y="9393"/>
                  </a:lnTo>
                  <a:lnTo>
                    <a:pt x="57010" y="11441"/>
                  </a:lnTo>
                  <a:lnTo>
                    <a:pt x="56296" y="14418"/>
                  </a:lnTo>
                  <a:lnTo>
                    <a:pt x="57707" y="18275"/>
                  </a:lnTo>
                  <a:lnTo>
                    <a:pt x="58939" y="35363"/>
                  </a:lnTo>
                  <a:lnTo>
                    <a:pt x="60038" y="53062"/>
                  </a:lnTo>
                  <a:lnTo>
                    <a:pt x="60560" y="62661"/>
                  </a:lnTo>
                  <a:lnTo>
                    <a:pt x="56168" y="62709"/>
                  </a:lnTo>
                  <a:lnTo>
                    <a:pt x="56219" y="64726"/>
                  </a:lnTo>
                  <a:lnTo>
                    <a:pt x="40579" y="55635"/>
                  </a:lnTo>
                  <a:lnTo>
                    <a:pt x="25063" y="46542"/>
                  </a:lnTo>
                  <a:lnTo>
                    <a:pt x="21337" y="4918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8" name="Polygon form 268"/>
            <p:cNvSpPr/>
            <p:nvPr/>
          </p:nvSpPr>
          <p:spPr>
            <a:xfrm>
              <a:off x="1032880" y="2066801"/>
              <a:ext cx="8389" cy="19246"/>
            </a:xfrm>
            <a:custGeom>
              <a:avLst/>
              <a:gdLst/>
              <a:ahLst/>
              <a:cxnLst/>
              <a:rect l="0" t="0" r="0" b="0"/>
              <a:pathLst>
                <a:path w="8389" h="19246">
                  <a:moveTo>
                    <a:pt x="8389" y="11420"/>
                  </a:moveTo>
                  <a:lnTo>
                    <a:pt x="8112" y="16635"/>
                  </a:lnTo>
                  <a:lnTo>
                    <a:pt x="6550" y="18074"/>
                  </a:lnTo>
                  <a:lnTo>
                    <a:pt x="3210" y="19246"/>
                  </a:lnTo>
                  <a:lnTo>
                    <a:pt x="1139" y="15292"/>
                  </a:lnTo>
                  <a:lnTo>
                    <a:pt x="0" y="8124"/>
                  </a:lnTo>
                  <a:lnTo>
                    <a:pt x="1153" y="0"/>
                  </a:lnTo>
                  <a:lnTo>
                    <a:pt x="4066" y="2739"/>
                  </a:lnTo>
                  <a:lnTo>
                    <a:pt x="6146" y="6235"/>
                  </a:lnTo>
                  <a:lnTo>
                    <a:pt x="8389" y="1142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69" name="Polygon form 269"/>
            <p:cNvSpPr/>
            <p:nvPr/>
          </p:nvSpPr>
          <p:spPr>
            <a:xfrm>
              <a:off x="821717" y="2253755"/>
              <a:ext cx="8863" cy="9568"/>
            </a:xfrm>
            <a:custGeom>
              <a:avLst/>
              <a:gdLst/>
              <a:ahLst/>
              <a:cxnLst/>
              <a:rect l="0" t="0" r="0" b="0"/>
              <a:pathLst>
                <a:path w="8863" h="9568">
                  <a:moveTo>
                    <a:pt x="7708" y="1503"/>
                  </a:moveTo>
                  <a:lnTo>
                    <a:pt x="8863" y="2971"/>
                  </a:lnTo>
                  <a:lnTo>
                    <a:pt x="7516" y="5295"/>
                  </a:lnTo>
                  <a:lnTo>
                    <a:pt x="6745" y="6856"/>
                  </a:lnTo>
                  <a:lnTo>
                    <a:pt x="4620" y="7580"/>
                  </a:lnTo>
                  <a:lnTo>
                    <a:pt x="3803" y="9107"/>
                  </a:lnTo>
                  <a:lnTo>
                    <a:pt x="2442" y="9568"/>
                  </a:lnTo>
                  <a:lnTo>
                    <a:pt x="0" y="5835"/>
                  </a:lnTo>
                  <a:lnTo>
                    <a:pt x="2231" y="2815"/>
                  </a:lnTo>
                  <a:lnTo>
                    <a:pt x="4400" y="959"/>
                  </a:lnTo>
                  <a:lnTo>
                    <a:pt x="6218" y="0"/>
                  </a:lnTo>
                  <a:lnTo>
                    <a:pt x="7708" y="1503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0" name="Polygon form 270"/>
            <p:cNvSpPr/>
            <p:nvPr/>
          </p:nvSpPr>
          <p:spPr>
            <a:xfrm>
              <a:off x="787173" y="1845111"/>
              <a:ext cx="17822" cy="11866"/>
            </a:xfrm>
            <a:custGeom>
              <a:avLst/>
              <a:gdLst/>
              <a:ahLst/>
              <a:cxnLst/>
              <a:rect l="0" t="0" r="0" b="0"/>
              <a:pathLst>
                <a:path w="17822" h="11866">
                  <a:moveTo>
                    <a:pt x="6373" y="9919"/>
                  </a:moveTo>
                  <a:lnTo>
                    <a:pt x="5947" y="8701"/>
                  </a:lnTo>
                  <a:lnTo>
                    <a:pt x="6092" y="7383"/>
                  </a:lnTo>
                  <a:lnTo>
                    <a:pt x="4600" y="6647"/>
                  </a:lnTo>
                  <a:lnTo>
                    <a:pt x="1213" y="5862"/>
                  </a:lnTo>
                  <a:lnTo>
                    <a:pt x="0" y="1846"/>
                  </a:lnTo>
                  <a:lnTo>
                    <a:pt x="3330" y="317"/>
                  </a:lnTo>
                  <a:lnTo>
                    <a:pt x="8549" y="531"/>
                  </a:lnTo>
                  <a:lnTo>
                    <a:pt x="11502" y="0"/>
                  </a:lnTo>
                  <a:lnTo>
                    <a:pt x="12098" y="988"/>
                  </a:lnTo>
                  <a:lnTo>
                    <a:pt x="13792" y="1263"/>
                  </a:lnTo>
                  <a:lnTo>
                    <a:pt x="17162" y="3527"/>
                  </a:lnTo>
                  <a:lnTo>
                    <a:pt x="17822" y="5667"/>
                  </a:lnTo>
                  <a:lnTo>
                    <a:pt x="15519" y="7253"/>
                  </a:lnTo>
                  <a:lnTo>
                    <a:pt x="15230" y="9972"/>
                  </a:lnTo>
                  <a:lnTo>
                    <a:pt x="12091" y="11843"/>
                  </a:lnTo>
                  <a:lnTo>
                    <a:pt x="9034" y="11866"/>
                  </a:lnTo>
                  <a:lnTo>
                    <a:pt x="8061" y="10403"/>
                  </a:lnTo>
                  <a:lnTo>
                    <a:pt x="6373" y="991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1" name="Polygon form 271"/>
            <p:cNvSpPr/>
            <p:nvPr/>
          </p:nvSpPr>
          <p:spPr>
            <a:xfrm>
              <a:off x="740574" y="1875723"/>
              <a:ext cx="1809" cy="3285"/>
            </a:xfrm>
            <a:custGeom>
              <a:avLst/>
              <a:gdLst/>
              <a:ahLst/>
              <a:cxnLst/>
              <a:rect l="0" t="0" r="0" b="0"/>
              <a:pathLst>
                <a:path w="1809" h="3285">
                  <a:moveTo>
                    <a:pt x="1117" y="0"/>
                  </a:moveTo>
                  <a:lnTo>
                    <a:pt x="1809" y="1079"/>
                  </a:lnTo>
                  <a:lnTo>
                    <a:pt x="1696" y="3180"/>
                  </a:lnTo>
                  <a:lnTo>
                    <a:pt x="750" y="3285"/>
                  </a:lnTo>
                  <a:lnTo>
                    <a:pt x="0" y="2872"/>
                  </a:lnTo>
                  <a:lnTo>
                    <a:pt x="269" y="184"/>
                  </a:lnTo>
                  <a:lnTo>
                    <a:pt x="1117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2" name="Polygon form 272"/>
            <p:cNvSpPr/>
            <p:nvPr/>
          </p:nvSpPr>
          <p:spPr>
            <a:xfrm>
              <a:off x="786779" y="1837441"/>
              <a:ext cx="22288" cy="11197"/>
            </a:xfrm>
            <a:custGeom>
              <a:avLst/>
              <a:gdLst/>
              <a:ahLst/>
              <a:cxnLst/>
              <a:rect l="0" t="0" r="0" b="0"/>
              <a:pathLst>
                <a:path w="22288" h="11197">
                  <a:moveTo>
                    <a:pt x="395" y="9516"/>
                  </a:moveTo>
                  <a:lnTo>
                    <a:pt x="0" y="5909"/>
                  </a:lnTo>
                  <a:lnTo>
                    <a:pt x="1074" y="2876"/>
                  </a:lnTo>
                  <a:lnTo>
                    <a:pt x="3699" y="1190"/>
                  </a:lnTo>
                  <a:lnTo>
                    <a:pt x="6674" y="4724"/>
                  </a:lnTo>
                  <a:lnTo>
                    <a:pt x="9115" y="4585"/>
                  </a:lnTo>
                  <a:lnTo>
                    <a:pt x="9099" y="897"/>
                  </a:lnTo>
                  <a:lnTo>
                    <a:pt x="11539" y="0"/>
                  </a:lnTo>
                  <a:lnTo>
                    <a:pt x="12969" y="560"/>
                  </a:lnTo>
                  <a:lnTo>
                    <a:pt x="15898" y="2284"/>
                  </a:lnTo>
                  <a:lnTo>
                    <a:pt x="18410" y="2239"/>
                  </a:lnTo>
                  <a:lnTo>
                    <a:pt x="20082" y="3310"/>
                  </a:lnTo>
                  <a:lnTo>
                    <a:pt x="20776" y="5626"/>
                  </a:lnTo>
                  <a:lnTo>
                    <a:pt x="22288" y="8432"/>
                  </a:lnTo>
                  <a:lnTo>
                    <a:pt x="19302" y="10352"/>
                  </a:lnTo>
                  <a:lnTo>
                    <a:pt x="17557" y="11197"/>
                  </a:lnTo>
                  <a:lnTo>
                    <a:pt x="14187" y="8933"/>
                  </a:lnTo>
                  <a:lnTo>
                    <a:pt x="12492" y="8658"/>
                  </a:lnTo>
                  <a:lnTo>
                    <a:pt x="11896" y="7670"/>
                  </a:lnTo>
                  <a:lnTo>
                    <a:pt x="8944" y="8201"/>
                  </a:lnTo>
                  <a:lnTo>
                    <a:pt x="3724" y="7987"/>
                  </a:lnTo>
                  <a:lnTo>
                    <a:pt x="395" y="951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3" name="Polygon form 273"/>
            <p:cNvSpPr/>
            <p:nvPr/>
          </p:nvSpPr>
          <p:spPr>
            <a:xfrm>
              <a:off x="657111" y="1944553"/>
              <a:ext cx="60681" cy="68536"/>
            </a:xfrm>
            <a:custGeom>
              <a:avLst/>
              <a:gdLst/>
              <a:ahLst/>
              <a:cxnLst/>
              <a:rect l="0" t="0" r="0" b="0"/>
              <a:pathLst>
                <a:path w="60681" h="68536">
                  <a:moveTo>
                    <a:pt x="46091" y="31"/>
                  </a:moveTo>
                  <a:lnTo>
                    <a:pt x="48226" y="2070"/>
                  </a:lnTo>
                  <a:lnTo>
                    <a:pt x="51662" y="1746"/>
                  </a:lnTo>
                  <a:lnTo>
                    <a:pt x="55387" y="2810"/>
                  </a:lnTo>
                  <a:lnTo>
                    <a:pt x="56955" y="2863"/>
                  </a:lnTo>
                  <a:lnTo>
                    <a:pt x="58295" y="5932"/>
                  </a:lnTo>
                  <a:lnTo>
                    <a:pt x="58493" y="8846"/>
                  </a:lnTo>
                  <a:lnTo>
                    <a:pt x="59723" y="13904"/>
                  </a:lnTo>
                  <a:lnTo>
                    <a:pt x="60681" y="14922"/>
                  </a:lnTo>
                  <a:lnTo>
                    <a:pt x="60002" y="16783"/>
                  </a:lnTo>
                  <a:lnTo>
                    <a:pt x="55204" y="17586"/>
                  </a:lnTo>
                  <a:lnTo>
                    <a:pt x="53528" y="19355"/>
                  </a:lnTo>
                  <a:lnTo>
                    <a:pt x="51400" y="19769"/>
                  </a:lnTo>
                  <a:lnTo>
                    <a:pt x="51199" y="23316"/>
                  </a:lnTo>
                  <a:lnTo>
                    <a:pt x="46864" y="25203"/>
                  </a:lnTo>
                  <a:lnTo>
                    <a:pt x="45413" y="27598"/>
                  </a:lnTo>
                  <a:lnTo>
                    <a:pt x="42362" y="28878"/>
                  </a:lnTo>
                  <a:lnTo>
                    <a:pt x="38651" y="29598"/>
                  </a:lnTo>
                  <a:lnTo>
                    <a:pt x="32578" y="33112"/>
                  </a:lnTo>
                  <a:lnTo>
                    <a:pt x="32463" y="38790"/>
                  </a:lnTo>
                  <a:lnTo>
                    <a:pt x="31896" y="38788"/>
                  </a:lnTo>
                  <a:lnTo>
                    <a:pt x="31895" y="38788"/>
                  </a:lnTo>
                  <a:lnTo>
                    <a:pt x="31916" y="41355"/>
                  </a:lnTo>
                  <a:lnTo>
                    <a:pt x="29602" y="41501"/>
                  </a:lnTo>
                  <a:lnTo>
                    <a:pt x="28367" y="42587"/>
                  </a:lnTo>
                  <a:lnTo>
                    <a:pt x="26668" y="42580"/>
                  </a:lnTo>
                  <a:lnTo>
                    <a:pt x="25333" y="41951"/>
                  </a:lnTo>
                  <a:lnTo>
                    <a:pt x="22171" y="42452"/>
                  </a:lnTo>
                  <a:lnTo>
                    <a:pt x="20832" y="46182"/>
                  </a:lnTo>
                  <a:lnTo>
                    <a:pt x="19648" y="46527"/>
                  </a:lnTo>
                  <a:lnTo>
                    <a:pt x="17683" y="52562"/>
                  </a:lnTo>
                  <a:lnTo>
                    <a:pt x="12264" y="57710"/>
                  </a:lnTo>
                  <a:lnTo>
                    <a:pt x="10792" y="64325"/>
                  </a:lnTo>
                  <a:lnTo>
                    <a:pt x="9164" y="66472"/>
                  </a:lnTo>
                  <a:lnTo>
                    <a:pt x="8650" y="68198"/>
                  </a:lnTo>
                  <a:lnTo>
                    <a:pt x="66" y="68536"/>
                  </a:lnTo>
                  <a:lnTo>
                    <a:pt x="0" y="68528"/>
                  </a:lnTo>
                  <a:lnTo>
                    <a:pt x="264" y="66305"/>
                  </a:lnTo>
                  <a:lnTo>
                    <a:pt x="1774" y="65006"/>
                  </a:lnTo>
                  <a:lnTo>
                    <a:pt x="3111" y="62514"/>
                  </a:lnTo>
                  <a:lnTo>
                    <a:pt x="2929" y="60889"/>
                  </a:lnTo>
                  <a:lnTo>
                    <a:pt x="4363" y="57512"/>
                  </a:lnTo>
                  <a:lnTo>
                    <a:pt x="6585" y="54475"/>
                  </a:lnTo>
                  <a:lnTo>
                    <a:pt x="7885" y="53709"/>
                  </a:lnTo>
                  <a:lnTo>
                    <a:pt x="8990" y="50918"/>
                  </a:lnTo>
                  <a:lnTo>
                    <a:pt x="9179" y="48364"/>
                  </a:lnTo>
                  <a:lnTo>
                    <a:pt x="10652" y="45407"/>
                  </a:lnTo>
                  <a:lnTo>
                    <a:pt x="13215" y="43674"/>
                  </a:lnTo>
                  <a:lnTo>
                    <a:pt x="15771" y="38791"/>
                  </a:lnTo>
                  <a:lnTo>
                    <a:pt x="15842" y="38724"/>
                  </a:lnTo>
                  <a:lnTo>
                    <a:pt x="17785" y="36894"/>
                  </a:lnTo>
                  <a:lnTo>
                    <a:pt x="21267" y="36382"/>
                  </a:lnTo>
                  <a:lnTo>
                    <a:pt x="24307" y="33121"/>
                  </a:lnTo>
                  <a:lnTo>
                    <a:pt x="26210" y="31852"/>
                  </a:lnTo>
                  <a:lnTo>
                    <a:pt x="29425" y="27865"/>
                  </a:lnTo>
                  <a:lnTo>
                    <a:pt x="28690" y="21899"/>
                  </a:lnTo>
                  <a:lnTo>
                    <a:pt x="30217" y="17782"/>
                  </a:lnTo>
                  <a:lnTo>
                    <a:pt x="30789" y="15261"/>
                  </a:lnTo>
                  <a:lnTo>
                    <a:pt x="33238" y="12035"/>
                  </a:lnTo>
                  <a:lnTo>
                    <a:pt x="36954" y="9861"/>
                  </a:lnTo>
                  <a:lnTo>
                    <a:pt x="39701" y="7890"/>
                  </a:lnTo>
                  <a:lnTo>
                    <a:pt x="42240" y="2938"/>
                  </a:lnTo>
                  <a:lnTo>
                    <a:pt x="43442" y="0"/>
                  </a:lnTo>
                  <a:lnTo>
                    <a:pt x="46091" y="3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4" name="Polygon form 274"/>
            <p:cNvSpPr/>
            <p:nvPr/>
          </p:nvSpPr>
          <p:spPr>
            <a:xfrm>
              <a:off x="394002" y="1868195"/>
              <a:ext cx="33470" cy="29642"/>
            </a:xfrm>
            <a:custGeom>
              <a:avLst/>
              <a:gdLst/>
              <a:ahLst/>
              <a:cxnLst/>
              <a:rect l="0" t="0" r="0" b="0"/>
              <a:pathLst>
                <a:path w="33470" h="29642">
                  <a:moveTo>
                    <a:pt x="33108" y="7990"/>
                  </a:moveTo>
                  <a:lnTo>
                    <a:pt x="33470" y="8000"/>
                  </a:lnTo>
                  <a:lnTo>
                    <a:pt x="33234" y="8250"/>
                  </a:lnTo>
                  <a:lnTo>
                    <a:pt x="32601" y="8916"/>
                  </a:lnTo>
                  <a:lnTo>
                    <a:pt x="31807" y="9753"/>
                  </a:lnTo>
                  <a:lnTo>
                    <a:pt x="31012" y="10589"/>
                  </a:lnTo>
                  <a:lnTo>
                    <a:pt x="30216" y="11429"/>
                  </a:lnTo>
                  <a:lnTo>
                    <a:pt x="29669" y="11361"/>
                  </a:lnTo>
                  <a:lnTo>
                    <a:pt x="29121" y="11295"/>
                  </a:lnTo>
                  <a:lnTo>
                    <a:pt x="28574" y="11227"/>
                  </a:lnTo>
                  <a:lnTo>
                    <a:pt x="28026" y="11162"/>
                  </a:lnTo>
                  <a:lnTo>
                    <a:pt x="27137" y="11584"/>
                  </a:lnTo>
                  <a:lnTo>
                    <a:pt x="26251" y="12004"/>
                  </a:lnTo>
                  <a:lnTo>
                    <a:pt x="25362" y="12424"/>
                  </a:lnTo>
                  <a:lnTo>
                    <a:pt x="24472" y="12846"/>
                  </a:lnTo>
                  <a:lnTo>
                    <a:pt x="23955" y="13055"/>
                  </a:lnTo>
                  <a:lnTo>
                    <a:pt x="23435" y="13263"/>
                  </a:lnTo>
                  <a:lnTo>
                    <a:pt x="22915" y="13474"/>
                  </a:lnTo>
                  <a:lnTo>
                    <a:pt x="22397" y="13683"/>
                  </a:lnTo>
                  <a:lnTo>
                    <a:pt x="22201" y="13760"/>
                  </a:lnTo>
                  <a:lnTo>
                    <a:pt x="21216" y="13970"/>
                  </a:lnTo>
                  <a:lnTo>
                    <a:pt x="19898" y="16710"/>
                  </a:lnTo>
                  <a:lnTo>
                    <a:pt x="19798" y="16698"/>
                  </a:lnTo>
                  <a:lnTo>
                    <a:pt x="18730" y="17181"/>
                  </a:lnTo>
                  <a:lnTo>
                    <a:pt x="17806" y="17599"/>
                  </a:lnTo>
                  <a:lnTo>
                    <a:pt x="16901" y="18466"/>
                  </a:lnTo>
                  <a:lnTo>
                    <a:pt x="17143" y="19431"/>
                  </a:lnTo>
                  <a:lnTo>
                    <a:pt x="16300" y="20642"/>
                  </a:lnTo>
                  <a:lnTo>
                    <a:pt x="15659" y="21968"/>
                  </a:lnTo>
                  <a:lnTo>
                    <a:pt x="15046" y="23039"/>
                  </a:lnTo>
                  <a:lnTo>
                    <a:pt x="15559" y="24047"/>
                  </a:lnTo>
                  <a:lnTo>
                    <a:pt x="15932" y="24118"/>
                  </a:lnTo>
                  <a:lnTo>
                    <a:pt x="16671" y="24889"/>
                  </a:lnTo>
                  <a:lnTo>
                    <a:pt x="16886" y="25247"/>
                  </a:lnTo>
                  <a:lnTo>
                    <a:pt x="16874" y="25789"/>
                  </a:lnTo>
                  <a:lnTo>
                    <a:pt x="17317" y="26689"/>
                  </a:lnTo>
                  <a:lnTo>
                    <a:pt x="18103" y="27491"/>
                  </a:lnTo>
                  <a:lnTo>
                    <a:pt x="18025" y="27903"/>
                  </a:lnTo>
                  <a:lnTo>
                    <a:pt x="17497" y="29084"/>
                  </a:lnTo>
                  <a:lnTo>
                    <a:pt x="17335" y="29642"/>
                  </a:lnTo>
                  <a:lnTo>
                    <a:pt x="13016" y="29256"/>
                  </a:lnTo>
                  <a:lnTo>
                    <a:pt x="8152" y="28951"/>
                  </a:lnTo>
                  <a:lnTo>
                    <a:pt x="3616" y="28698"/>
                  </a:lnTo>
                  <a:lnTo>
                    <a:pt x="0" y="28431"/>
                  </a:lnTo>
                  <a:lnTo>
                    <a:pt x="2271" y="23846"/>
                  </a:lnTo>
                  <a:lnTo>
                    <a:pt x="4213" y="19123"/>
                  </a:lnTo>
                  <a:lnTo>
                    <a:pt x="3836" y="18699"/>
                  </a:lnTo>
                  <a:lnTo>
                    <a:pt x="3899" y="17918"/>
                  </a:lnTo>
                  <a:lnTo>
                    <a:pt x="4412" y="17267"/>
                  </a:lnTo>
                  <a:lnTo>
                    <a:pt x="5418" y="16776"/>
                  </a:lnTo>
                  <a:lnTo>
                    <a:pt x="5839" y="16068"/>
                  </a:lnTo>
                  <a:lnTo>
                    <a:pt x="6297" y="15180"/>
                  </a:lnTo>
                  <a:lnTo>
                    <a:pt x="6479" y="14422"/>
                  </a:lnTo>
                  <a:lnTo>
                    <a:pt x="6619" y="13610"/>
                  </a:lnTo>
                  <a:lnTo>
                    <a:pt x="6982" y="12605"/>
                  </a:lnTo>
                  <a:lnTo>
                    <a:pt x="7528" y="11488"/>
                  </a:lnTo>
                  <a:lnTo>
                    <a:pt x="7559" y="11213"/>
                  </a:lnTo>
                  <a:lnTo>
                    <a:pt x="8187" y="9772"/>
                  </a:lnTo>
                  <a:lnTo>
                    <a:pt x="8522" y="9115"/>
                  </a:lnTo>
                  <a:lnTo>
                    <a:pt x="8772" y="8527"/>
                  </a:lnTo>
                  <a:lnTo>
                    <a:pt x="9143" y="7526"/>
                  </a:lnTo>
                  <a:lnTo>
                    <a:pt x="9298" y="6495"/>
                  </a:lnTo>
                  <a:lnTo>
                    <a:pt x="9415" y="5574"/>
                  </a:lnTo>
                  <a:lnTo>
                    <a:pt x="9843" y="4685"/>
                  </a:lnTo>
                  <a:lnTo>
                    <a:pt x="10326" y="3729"/>
                  </a:lnTo>
                  <a:lnTo>
                    <a:pt x="10775" y="3116"/>
                  </a:lnTo>
                  <a:lnTo>
                    <a:pt x="11110" y="2552"/>
                  </a:lnTo>
                  <a:lnTo>
                    <a:pt x="11203" y="1828"/>
                  </a:lnTo>
                  <a:lnTo>
                    <a:pt x="11423" y="1346"/>
                  </a:lnTo>
                  <a:lnTo>
                    <a:pt x="17943" y="1866"/>
                  </a:lnTo>
                  <a:lnTo>
                    <a:pt x="18973" y="0"/>
                  </a:lnTo>
                  <a:lnTo>
                    <a:pt x="20051" y="58"/>
                  </a:lnTo>
                  <a:lnTo>
                    <a:pt x="19159" y="2769"/>
                  </a:lnTo>
                  <a:lnTo>
                    <a:pt x="19701" y="3668"/>
                  </a:lnTo>
                  <a:lnTo>
                    <a:pt x="21756" y="4135"/>
                  </a:lnTo>
                  <a:lnTo>
                    <a:pt x="24591" y="5153"/>
                  </a:lnTo>
                  <a:lnTo>
                    <a:pt x="26902" y="6890"/>
                  </a:lnTo>
                  <a:lnTo>
                    <a:pt x="29809" y="6445"/>
                  </a:lnTo>
                  <a:lnTo>
                    <a:pt x="33107" y="7990"/>
                  </a:lnTo>
                  <a:lnTo>
                    <a:pt x="33108" y="799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5" name="Polygon form 275"/>
            <p:cNvSpPr/>
            <p:nvPr/>
          </p:nvSpPr>
          <p:spPr>
            <a:xfrm>
              <a:off x="340856" y="1864226"/>
              <a:ext cx="43072" cy="23788"/>
            </a:xfrm>
            <a:custGeom>
              <a:avLst/>
              <a:gdLst/>
              <a:ahLst/>
              <a:cxnLst/>
              <a:rect l="0" t="0" r="0" b="0"/>
              <a:pathLst>
                <a:path w="43072" h="23788">
                  <a:moveTo>
                    <a:pt x="7685" y="23285"/>
                  </a:moveTo>
                  <a:lnTo>
                    <a:pt x="7771" y="22563"/>
                  </a:lnTo>
                  <a:lnTo>
                    <a:pt x="7501" y="22396"/>
                  </a:lnTo>
                  <a:lnTo>
                    <a:pt x="6474" y="23335"/>
                  </a:lnTo>
                  <a:lnTo>
                    <a:pt x="5642" y="23428"/>
                  </a:lnTo>
                  <a:lnTo>
                    <a:pt x="4000" y="22954"/>
                  </a:lnTo>
                  <a:lnTo>
                    <a:pt x="3631" y="23433"/>
                  </a:lnTo>
                  <a:lnTo>
                    <a:pt x="2680" y="23156"/>
                  </a:lnTo>
                  <a:lnTo>
                    <a:pt x="1684" y="23788"/>
                  </a:lnTo>
                  <a:lnTo>
                    <a:pt x="1865" y="22450"/>
                  </a:lnTo>
                  <a:lnTo>
                    <a:pt x="1895" y="21694"/>
                  </a:lnTo>
                  <a:lnTo>
                    <a:pt x="1311" y="21513"/>
                  </a:lnTo>
                  <a:lnTo>
                    <a:pt x="1330" y="21134"/>
                  </a:lnTo>
                  <a:lnTo>
                    <a:pt x="1897" y="19823"/>
                  </a:lnTo>
                  <a:lnTo>
                    <a:pt x="1700" y="19154"/>
                  </a:lnTo>
                  <a:lnTo>
                    <a:pt x="2278" y="17560"/>
                  </a:lnTo>
                  <a:lnTo>
                    <a:pt x="2310" y="16845"/>
                  </a:lnTo>
                  <a:lnTo>
                    <a:pt x="2006" y="16673"/>
                  </a:lnTo>
                  <a:lnTo>
                    <a:pt x="1257" y="17336"/>
                  </a:lnTo>
                  <a:lnTo>
                    <a:pt x="270" y="17864"/>
                  </a:lnTo>
                  <a:lnTo>
                    <a:pt x="0" y="17322"/>
                  </a:lnTo>
                  <a:lnTo>
                    <a:pt x="744" y="16055"/>
                  </a:lnTo>
                  <a:lnTo>
                    <a:pt x="1309" y="15772"/>
                  </a:lnTo>
                  <a:lnTo>
                    <a:pt x="1827" y="14479"/>
                  </a:lnTo>
                  <a:lnTo>
                    <a:pt x="2941" y="13214"/>
                  </a:lnTo>
                  <a:lnTo>
                    <a:pt x="3970" y="12156"/>
                  </a:lnTo>
                  <a:lnTo>
                    <a:pt x="3050" y="12017"/>
                  </a:lnTo>
                  <a:lnTo>
                    <a:pt x="2690" y="11225"/>
                  </a:lnTo>
                  <a:lnTo>
                    <a:pt x="2783" y="9621"/>
                  </a:lnTo>
                  <a:lnTo>
                    <a:pt x="2751" y="8808"/>
                  </a:lnTo>
                  <a:lnTo>
                    <a:pt x="2330" y="8271"/>
                  </a:lnTo>
                  <a:lnTo>
                    <a:pt x="2259" y="7429"/>
                  </a:lnTo>
                  <a:lnTo>
                    <a:pt x="2836" y="6546"/>
                  </a:lnTo>
                  <a:lnTo>
                    <a:pt x="2873" y="5162"/>
                  </a:lnTo>
                  <a:lnTo>
                    <a:pt x="6060" y="0"/>
                  </a:lnTo>
                  <a:lnTo>
                    <a:pt x="15251" y="919"/>
                  </a:lnTo>
                  <a:lnTo>
                    <a:pt x="24486" y="1804"/>
                  </a:lnTo>
                  <a:lnTo>
                    <a:pt x="33760" y="2659"/>
                  </a:lnTo>
                  <a:lnTo>
                    <a:pt x="43072" y="3487"/>
                  </a:lnTo>
                  <a:lnTo>
                    <a:pt x="37864" y="12446"/>
                  </a:lnTo>
                  <a:lnTo>
                    <a:pt x="34665" y="18414"/>
                  </a:lnTo>
                  <a:lnTo>
                    <a:pt x="32028" y="22901"/>
                  </a:lnTo>
                  <a:lnTo>
                    <a:pt x="26655" y="22399"/>
                  </a:lnTo>
                  <a:lnTo>
                    <a:pt x="20822" y="21929"/>
                  </a:lnTo>
                  <a:lnTo>
                    <a:pt x="15836" y="21437"/>
                  </a:lnTo>
                  <a:lnTo>
                    <a:pt x="9479" y="20908"/>
                  </a:lnTo>
                  <a:lnTo>
                    <a:pt x="8039" y="23418"/>
                  </a:lnTo>
                  <a:lnTo>
                    <a:pt x="7881" y="23588"/>
                  </a:lnTo>
                  <a:lnTo>
                    <a:pt x="7685" y="2328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6" name="Polygon form 276"/>
            <p:cNvSpPr/>
            <p:nvPr/>
          </p:nvSpPr>
          <p:spPr>
            <a:xfrm>
              <a:off x="324407" y="1925784"/>
              <a:ext cx="32762" cy="28742"/>
            </a:xfrm>
            <a:custGeom>
              <a:avLst/>
              <a:gdLst/>
              <a:ahLst/>
              <a:cxnLst/>
              <a:rect l="0" t="0" r="0" b="0"/>
              <a:pathLst>
                <a:path w="32762" h="28742">
                  <a:moveTo>
                    <a:pt x="26402" y="17124"/>
                  </a:moveTo>
                  <a:lnTo>
                    <a:pt x="22842" y="26582"/>
                  </a:lnTo>
                  <a:lnTo>
                    <a:pt x="19525" y="26380"/>
                  </a:lnTo>
                  <a:lnTo>
                    <a:pt x="13095" y="25983"/>
                  </a:lnTo>
                  <a:lnTo>
                    <a:pt x="9883" y="25781"/>
                  </a:lnTo>
                  <a:lnTo>
                    <a:pt x="9758" y="26214"/>
                  </a:lnTo>
                  <a:lnTo>
                    <a:pt x="9855" y="27047"/>
                  </a:lnTo>
                  <a:lnTo>
                    <a:pt x="3668" y="26651"/>
                  </a:lnTo>
                  <a:lnTo>
                    <a:pt x="2868" y="28742"/>
                  </a:lnTo>
                  <a:lnTo>
                    <a:pt x="0" y="28559"/>
                  </a:lnTo>
                  <a:lnTo>
                    <a:pt x="11911" y="0"/>
                  </a:lnTo>
                  <a:lnTo>
                    <a:pt x="17305" y="398"/>
                  </a:lnTo>
                  <a:lnTo>
                    <a:pt x="22752" y="806"/>
                  </a:lnTo>
                  <a:lnTo>
                    <a:pt x="28623" y="1227"/>
                  </a:lnTo>
                  <a:lnTo>
                    <a:pt x="32762" y="1519"/>
                  </a:lnTo>
                  <a:lnTo>
                    <a:pt x="31715" y="3998"/>
                  </a:lnTo>
                  <a:lnTo>
                    <a:pt x="26402" y="1712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7" name="Polygon form 277"/>
            <p:cNvSpPr/>
            <p:nvPr/>
          </p:nvSpPr>
          <p:spPr>
            <a:xfrm>
              <a:off x="298798" y="1874977"/>
              <a:ext cx="36192" cy="23539"/>
            </a:xfrm>
            <a:custGeom>
              <a:avLst/>
              <a:gdLst/>
              <a:ahLst/>
              <a:cxnLst/>
              <a:rect l="0" t="0" r="0" b="0"/>
              <a:pathLst>
                <a:path w="36192" h="23539">
                  <a:moveTo>
                    <a:pt x="23465" y="23525"/>
                  </a:moveTo>
                  <a:lnTo>
                    <a:pt x="23457" y="23539"/>
                  </a:lnTo>
                  <a:lnTo>
                    <a:pt x="13716" y="22647"/>
                  </a:lnTo>
                  <a:lnTo>
                    <a:pt x="0" y="21260"/>
                  </a:lnTo>
                  <a:lnTo>
                    <a:pt x="1337" y="17314"/>
                  </a:lnTo>
                  <a:lnTo>
                    <a:pt x="5563" y="12736"/>
                  </a:lnTo>
                  <a:lnTo>
                    <a:pt x="12228" y="3793"/>
                  </a:lnTo>
                  <a:lnTo>
                    <a:pt x="14454" y="0"/>
                  </a:lnTo>
                  <a:lnTo>
                    <a:pt x="15142" y="80"/>
                  </a:lnTo>
                  <a:lnTo>
                    <a:pt x="16079" y="207"/>
                  </a:lnTo>
                  <a:lnTo>
                    <a:pt x="16532" y="739"/>
                  </a:lnTo>
                  <a:lnTo>
                    <a:pt x="17249" y="1119"/>
                  </a:lnTo>
                  <a:lnTo>
                    <a:pt x="17198" y="2125"/>
                  </a:lnTo>
                  <a:lnTo>
                    <a:pt x="16727" y="2964"/>
                  </a:lnTo>
                  <a:lnTo>
                    <a:pt x="16499" y="3683"/>
                  </a:lnTo>
                  <a:lnTo>
                    <a:pt x="17102" y="3948"/>
                  </a:lnTo>
                  <a:lnTo>
                    <a:pt x="17885" y="4014"/>
                  </a:lnTo>
                  <a:lnTo>
                    <a:pt x="19447" y="3618"/>
                  </a:lnTo>
                  <a:lnTo>
                    <a:pt x="20265" y="3536"/>
                  </a:lnTo>
                  <a:lnTo>
                    <a:pt x="21250" y="3865"/>
                  </a:lnTo>
                  <a:lnTo>
                    <a:pt x="21575" y="4176"/>
                  </a:lnTo>
                  <a:lnTo>
                    <a:pt x="22350" y="4069"/>
                  </a:lnTo>
                  <a:lnTo>
                    <a:pt x="23328" y="3742"/>
                  </a:lnTo>
                  <a:lnTo>
                    <a:pt x="24708" y="3954"/>
                  </a:lnTo>
                  <a:lnTo>
                    <a:pt x="26230" y="3530"/>
                  </a:lnTo>
                  <a:lnTo>
                    <a:pt x="27106" y="3191"/>
                  </a:lnTo>
                  <a:lnTo>
                    <a:pt x="27769" y="3490"/>
                  </a:lnTo>
                  <a:lnTo>
                    <a:pt x="29232" y="3090"/>
                  </a:lnTo>
                  <a:lnTo>
                    <a:pt x="35765" y="3706"/>
                  </a:lnTo>
                  <a:lnTo>
                    <a:pt x="35912" y="4730"/>
                  </a:lnTo>
                  <a:lnTo>
                    <a:pt x="36192" y="5182"/>
                  </a:lnTo>
                  <a:lnTo>
                    <a:pt x="35893" y="5949"/>
                  </a:lnTo>
                  <a:lnTo>
                    <a:pt x="35172" y="6560"/>
                  </a:lnTo>
                  <a:lnTo>
                    <a:pt x="33954" y="7793"/>
                  </a:lnTo>
                  <a:lnTo>
                    <a:pt x="32513" y="9346"/>
                  </a:lnTo>
                  <a:lnTo>
                    <a:pt x="31223" y="10259"/>
                  </a:lnTo>
                  <a:lnTo>
                    <a:pt x="30085" y="11340"/>
                  </a:lnTo>
                  <a:lnTo>
                    <a:pt x="29596" y="12132"/>
                  </a:lnTo>
                  <a:lnTo>
                    <a:pt x="29993" y="12526"/>
                  </a:lnTo>
                  <a:lnTo>
                    <a:pt x="29864" y="13197"/>
                  </a:lnTo>
                  <a:lnTo>
                    <a:pt x="28736" y="14581"/>
                  </a:lnTo>
                  <a:lnTo>
                    <a:pt x="23465" y="2352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8" name="Polygon form 278"/>
            <p:cNvSpPr/>
            <p:nvPr/>
          </p:nvSpPr>
          <p:spPr>
            <a:xfrm>
              <a:off x="319172" y="1899427"/>
              <a:ext cx="26798" cy="26357"/>
            </a:xfrm>
            <a:custGeom>
              <a:avLst/>
              <a:gdLst/>
              <a:ahLst/>
              <a:cxnLst/>
              <a:rect l="0" t="0" r="0" b="0"/>
              <a:pathLst>
                <a:path w="26798" h="26357">
                  <a:moveTo>
                    <a:pt x="26798" y="6342"/>
                  </a:moveTo>
                  <a:lnTo>
                    <a:pt x="17147" y="26357"/>
                  </a:lnTo>
                  <a:lnTo>
                    <a:pt x="12169" y="25944"/>
                  </a:lnTo>
                  <a:lnTo>
                    <a:pt x="5571" y="25424"/>
                  </a:lnTo>
                  <a:lnTo>
                    <a:pt x="0" y="25065"/>
                  </a:lnTo>
                  <a:lnTo>
                    <a:pt x="12911" y="0"/>
                  </a:lnTo>
                  <a:lnTo>
                    <a:pt x="22775" y="815"/>
                  </a:lnTo>
                  <a:lnTo>
                    <a:pt x="20191" y="5662"/>
                  </a:lnTo>
                  <a:lnTo>
                    <a:pt x="26798" y="634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79" name="Polygon form 279"/>
            <p:cNvSpPr/>
            <p:nvPr/>
          </p:nvSpPr>
          <p:spPr>
            <a:xfrm>
              <a:off x="339363" y="1885134"/>
              <a:ext cx="33520" cy="21947"/>
            </a:xfrm>
            <a:custGeom>
              <a:avLst/>
              <a:gdLst/>
              <a:ahLst/>
              <a:cxnLst/>
              <a:rect l="0" t="0" r="0" b="0"/>
              <a:pathLst>
                <a:path w="33520" h="21947">
                  <a:moveTo>
                    <a:pt x="9532" y="2510"/>
                  </a:moveTo>
                  <a:lnTo>
                    <a:pt x="10972" y="0"/>
                  </a:lnTo>
                  <a:lnTo>
                    <a:pt x="17329" y="529"/>
                  </a:lnTo>
                  <a:lnTo>
                    <a:pt x="22315" y="1021"/>
                  </a:lnTo>
                  <a:lnTo>
                    <a:pt x="28148" y="1491"/>
                  </a:lnTo>
                  <a:lnTo>
                    <a:pt x="33520" y="1993"/>
                  </a:lnTo>
                  <a:lnTo>
                    <a:pt x="28290" y="12060"/>
                  </a:lnTo>
                  <a:lnTo>
                    <a:pt x="23373" y="21947"/>
                  </a:lnTo>
                  <a:lnTo>
                    <a:pt x="20012" y="21691"/>
                  </a:lnTo>
                  <a:lnTo>
                    <a:pt x="13303" y="21171"/>
                  </a:lnTo>
                  <a:lnTo>
                    <a:pt x="9956" y="20903"/>
                  </a:lnTo>
                  <a:lnTo>
                    <a:pt x="6607" y="20635"/>
                  </a:lnTo>
                  <a:lnTo>
                    <a:pt x="0" y="19954"/>
                  </a:lnTo>
                  <a:lnTo>
                    <a:pt x="2584" y="15107"/>
                  </a:lnTo>
                  <a:lnTo>
                    <a:pt x="9437" y="2779"/>
                  </a:lnTo>
                  <a:lnTo>
                    <a:pt x="9373" y="2680"/>
                  </a:lnTo>
                  <a:lnTo>
                    <a:pt x="9532" y="251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0" name="Polygon form 280"/>
            <p:cNvSpPr/>
            <p:nvPr/>
          </p:nvSpPr>
          <p:spPr>
            <a:xfrm>
              <a:off x="380577" y="1931451"/>
              <a:ext cx="21237" cy="18248"/>
            </a:xfrm>
            <a:custGeom>
              <a:avLst/>
              <a:gdLst/>
              <a:ahLst/>
              <a:cxnLst/>
              <a:rect l="0" t="0" r="0" b="0"/>
              <a:pathLst>
                <a:path w="21237" h="18248">
                  <a:moveTo>
                    <a:pt x="21237" y="3579"/>
                  </a:moveTo>
                  <a:lnTo>
                    <a:pt x="21053" y="3989"/>
                  </a:lnTo>
                  <a:lnTo>
                    <a:pt x="20447" y="4666"/>
                  </a:lnTo>
                  <a:lnTo>
                    <a:pt x="19659" y="5114"/>
                  </a:lnTo>
                  <a:lnTo>
                    <a:pt x="19232" y="5927"/>
                  </a:lnTo>
                  <a:lnTo>
                    <a:pt x="18444" y="6547"/>
                  </a:lnTo>
                  <a:lnTo>
                    <a:pt x="17980" y="7992"/>
                  </a:lnTo>
                  <a:lnTo>
                    <a:pt x="17415" y="8432"/>
                  </a:lnTo>
                  <a:lnTo>
                    <a:pt x="17210" y="8822"/>
                  </a:lnTo>
                  <a:lnTo>
                    <a:pt x="16450" y="9158"/>
                  </a:lnTo>
                  <a:lnTo>
                    <a:pt x="16187" y="9876"/>
                  </a:lnTo>
                  <a:lnTo>
                    <a:pt x="15254" y="11180"/>
                  </a:lnTo>
                  <a:lnTo>
                    <a:pt x="14748" y="11439"/>
                  </a:lnTo>
                  <a:lnTo>
                    <a:pt x="13888" y="12080"/>
                  </a:lnTo>
                  <a:lnTo>
                    <a:pt x="13161" y="13085"/>
                  </a:lnTo>
                  <a:lnTo>
                    <a:pt x="11795" y="14776"/>
                  </a:lnTo>
                  <a:lnTo>
                    <a:pt x="11316" y="15950"/>
                  </a:lnTo>
                  <a:lnTo>
                    <a:pt x="11292" y="17278"/>
                  </a:lnTo>
                  <a:lnTo>
                    <a:pt x="10795" y="18248"/>
                  </a:lnTo>
                  <a:lnTo>
                    <a:pt x="7829" y="17919"/>
                  </a:lnTo>
                  <a:lnTo>
                    <a:pt x="3868" y="17875"/>
                  </a:lnTo>
                  <a:lnTo>
                    <a:pt x="420" y="17679"/>
                  </a:lnTo>
                  <a:lnTo>
                    <a:pt x="1603" y="14860"/>
                  </a:lnTo>
                  <a:lnTo>
                    <a:pt x="786" y="14795"/>
                  </a:lnTo>
                  <a:lnTo>
                    <a:pt x="72" y="14823"/>
                  </a:lnTo>
                  <a:lnTo>
                    <a:pt x="0" y="14485"/>
                  </a:lnTo>
                  <a:lnTo>
                    <a:pt x="1651" y="10132"/>
                  </a:lnTo>
                  <a:lnTo>
                    <a:pt x="3498" y="5296"/>
                  </a:lnTo>
                  <a:lnTo>
                    <a:pt x="4791" y="0"/>
                  </a:lnTo>
                  <a:lnTo>
                    <a:pt x="9012" y="326"/>
                  </a:lnTo>
                  <a:lnTo>
                    <a:pt x="12873" y="568"/>
                  </a:lnTo>
                  <a:lnTo>
                    <a:pt x="16566" y="786"/>
                  </a:lnTo>
                  <a:lnTo>
                    <a:pt x="20444" y="1319"/>
                  </a:lnTo>
                  <a:lnTo>
                    <a:pt x="20513" y="1948"/>
                  </a:lnTo>
                  <a:lnTo>
                    <a:pt x="19924" y="2458"/>
                  </a:lnTo>
                  <a:lnTo>
                    <a:pt x="19337" y="2970"/>
                  </a:lnTo>
                  <a:lnTo>
                    <a:pt x="18944" y="3451"/>
                  </a:lnTo>
                  <a:lnTo>
                    <a:pt x="21237" y="357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1" name="Polygon form 281"/>
            <p:cNvSpPr/>
            <p:nvPr/>
          </p:nvSpPr>
          <p:spPr>
            <a:xfrm>
              <a:off x="389596" y="1896597"/>
              <a:ext cx="22305" cy="16598"/>
            </a:xfrm>
            <a:custGeom>
              <a:avLst/>
              <a:gdLst/>
              <a:ahLst/>
              <a:cxnLst/>
              <a:rect l="0" t="0" r="0" b="0"/>
              <a:pathLst>
                <a:path w="22305" h="16598">
                  <a:moveTo>
                    <a:pt x="22305" y="8336"/>
                  </a:moveTo>
                  <a:lnTo>
                    <a:pt x="21560" y="9645"/>
                  </a:lnTo>
                  <a:lnTo>
                    <a:pt x="20461" y="10719"/>
                  </a:lnTo>
                  <a:lnTo>
                    <a:pt x="20086" y="11058"/>
                  </a:lnTo>
                  <a:lnTo>
                    <a:pt x="19193" y="11292"/>
                  </a:lnTo>
                  <a:lnTo>
                    <a:pt x="17928" y="11460"/>
                  </a:lnTo>
                  <a:lnTo>
                    <a:pt x="17266" y="12286"/>
                  </a:lnTo>
                  <a:lnTo>
                    <a:pt x="17525" y="12696"/>
                  </a:lnTo>
                  <a:lnTo>
                    <a:pt x="17347" y="13469"/>
                  </a:lnTo>
                  <a:lnTo>
                    <a:pt x="16546" y="14292"/>
                  </a:lnTo>
                  <a:lnTo>
                    <a:pt x="16006" y="15026"/>
                  </a:lnTo>
                  <a:lnTo>
                    <a:pt x="14829" y="15703"/>
                  </a:lnTo>
                  <a:lnTo>
                    <a:pt x="14386" y="16598"/>
                  </a:lnTo>
                  <a:lnTo>
                    <a:pt x="14091" y="16157"/>
                  </a:lnTo>
                  <a:lnTo>
                    <a:pt x="13775" y="15317"/>
                  </a:lnTo>
                  <a:lnTo>
                    <a:pt x="10014" y="15185"/>
                  </a:lnTo>
                  <a:lnTo>
                    <a:pt x="6090" y="14966"/>
                  </a:lnTo>
                  <a:lnTo>
                    <a:pt x="3045" y="14772"/>
                  </a:lnTo>
                  <a:lnTo>
                    <a:pt x="0" y="14565"/>
                  </a:lnTo>
                  <a:lnTo>
                    <a:pt x="172" y="13656"/>
                  </a:lnTo>
                  <a:lnTo>
                    <a:pt x="658" y="12779"/>
                  </a:lnTo>
                  <a:lnTo>
                    <a:pt x="963" y="11922"/>
                  </a:lnTo>
                  <a:lnTo>
                    <a:pt x="1255" y="10475"/>
                  </a:lnTo>
                  <a:lnTo>
                    <a:pt x="1297" y="9870"/>
                  </a:lnTo>
                  <a:lnTo>
                    <a:pt x="1127" y="9694"/>
                  </a:lnTo>
                  <a:lnTo>
                    <a:pt x="1620" y="8551"/>
                  </a:lnTo>
                  <a:lnTo>
                    <a:pt x="1782" y="7720"/>
                  </a:lnTo>
                  <a:lnTo>
                    <a:pt x="1601" y="6749"/>
                  </a:lnTo>
                  <a:lnTo>
                    <a:pt x="1796" y="6342"/>
                  </a:lnTo>
                  <a:lnTo>
                    <a:pt x="1961" y="5514"/>
                  </a:lnTo>
                  <a:lnTo>
                    <a:pt x="2039" y="5013"/>
                  </a:lnTo>
                  <a:lnTo>
                    <a:pt x="2255" y="4563"/>
                  </a:lnTo>
                  <a:lnTo>
                    <a:pt x="1971" y="3977"/>
                  </a:lnTo>
                  <a:lnTo>
                    <a:pt x="2620" y="3188"/>
                  </a:lnTo>
                  <a:lnTo>
                    <a:pt x="3165" y="2412"/>
                  </a:lnTo>
                  <a:lnTo>
                    <a:pt x="3497" y="1883"/>
                  </a:lnTo>
                  <a:lnTo>
                    <a:pt x="3385" y="1199"/>
                  </a:lnTo>
                  <a:lnTo>
                    <a:pt x="3963" y="0"/>
                  </a:lnTo>
                  <a:lnTo>
                    <a:pt x="4405" y="29"/>
                  </a:lnTo>
                  <a:lnTo>
                    <a:pt x="8021" y="297"/>
                  </a:lnTo>
                  <a:lnTo>
                    <a:pt x="12557" y="550"/>
                  </a:lnTo>
                  <a:lnTo>
                    <a:pt x="17422" y="854"/>
                  </a:lnTo>
                  <a:lnTo>
                    <a:pt x="21741" y="1241"/>
                  </a:lnTo>
                  <a:lnTo>
                    <a:pt x="21668" y="1511"/>
                  </a:lnTo>
                  <a:lnTo>
                    <a:pt x="21751" y="2319"/>
                  </a:lnTo>
                  <a:lnTo>
                    <a:pt x="21287" y="2670"/>
                  </a:lnTo>
                  <a:lnTo>
                    <a:pt x="20837" y="3702"/>
                  </a:lnTo>
                  <a:lnTo>
                    <a:pt x="20778" y="4150"/>
                  </a:lnTo>
                  <a:lnTo>
                    <a:pt x="20649" y="4943"/>
                  </a:lnTo>
                  <a:lnTo>
                    <a:pt x="21535" y="5486"/>
                  </a:lnTo>
                  <a:lnTo>
                    <a:pt x="21532" y="6258"/>
                  </a:lnTo>
                  <a:lnTo>
                    <a:pt x="21565" y="6645"/>
                  </a:lnTo>
                  <a:lnTo>
                    <a:pt x="21852" y="6920"/>
                  </a:lnTo>
                  <a:lnTo>
                    <a:pt x="21783" y="7461"/>
                  </a:lnTo>
                  <a:lnTo>
                    <a:pt x="22140" y="7890"/>
                  </a:lnTo>
                  <a:lnTo>
                    <a:pt x="22305" y="833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2" name="Polygon form 282"/>
            <p:cNvSpPr/>
            <p:nvPr/>
          </p:nvSpPr>
          <p:spPr>
            <a:xfrm>
              <a:off x="360493" y="1912563"/>
              <a:ext cx="30438" cy="16608"/>
            </a:xfrm>
            <a:custGeom>
              <a:avLst/>
              <a:gdLst/>
              <a:ahLst/>
              <a:cxnLst/>
              <a:rect l="0" t="0" r="0" b="0"/>
              <a:pathLst>
                <a:path w="30438" h="16608">
                  <a:moveTo>
                    <a:pt x="30115" y="6007"/>
                  </a:moveTo>
                  <a:lnTo>
                    <a:pt x="27908" y="11308"/>
                  </a:lnTo>
                  <a:lnTo>
                    <a:pt x="25779" y="16608"/>
                  </a:lnTo>
                  <a:lnTo>
                    <a:pt x="22723" y="16425"/>
                  </a:lnTo>
                  <a:lnTo>
                    <a:pt x="16462" y="16039"/>
                  </a:lnTo>
                  <a:lnTo>
                    <a:pt x="10205" y="15647"/>
                  </a:lnTo>
                  <a:lnTo>
                    <a:pt x="6732" y="15424"/>
                  </a:lnTo>
                  <a:lnTo>
                    <a:pt x="3264" y="15199"/>
                  </a:lnTo>
                  <a:lnTo>
                    <a:pt x="0" y="14984"/>
                  </a:lnTo>
                  <a:lnTo>
                    <a:pt x="3173" y="7665"/>
                  </a:lnTo>
                  <a:lnTo>
                    <a:pt x="6606" y="0"/>
                  </a:lnTo>
                  <a:lnTo>
                    <a:pt x="6613" y="1"/>
                  </a:lnTo>
                  <a:lnTo>
                    <a:pt x="12539" y="426"/>
                  </a:lnTo>
                  <a:lnTo>
                    <a:pt x="16952" y="737"/>
                  </a:lnTo>
                  <a:lnTo>
                    <a:pt x="24774" y="1272"/>
                  </a:lnTo>
                  <a:lnTo>
                    <a:pt x="29462" y="1586"/>
                  </a:lnTo>
                  <a:lnTo>
                    <a:pt x="29989" y="2298"/>
                  </a:lnTo>
                  <a:lnTo>
                    <a:pt x="30438" y="2317"/>
                  </a:lnTo>
                  <a:lnTo>
                    <a:pt x="30230" y="3040"/>
                  </a:lnTo>
                  <a:lnTo>
                    <a:pt x="29361" y="3925"/>
                  </a:lnTo>
                  <a:lnTo>
                    <a:pt x="29423" y="4413"/>
                  </a:lnTo>
                  <a:lnTo>
                    <a:pt x="29409" y="5480"/>
                  </a:lnTo>
                  <a:lnTo>
                    <a:pt x="30115" y="600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3" name="Polygon form 283"/>
            <p:cNvSpPr/>
            <p:nvPr/>
          </p:nvSpPr>
          <p:spPr>
            <a:xfrm>
              <a:off x="385368" y="1911161"/>
              <a:ext cx="20070" cy="23869"/>
            </a:xfrm>
            <a:custGeom>
              <a:avLst/>
              <a:gdLst/>
              <a:ahLst/>
              <a:cxnLst/>
              <a:rect l="0" t="0" r="0" b="0"/>
              <a:pathLst>
                <a:path w="20070" h="23869">
                  <a:moveTo>
                    <a:pt x="923" y="18011"/>
                  </a:moveTo>
                  <a:lnTo>
                    <a:pt x="904" y="18010"/>
                  </a:lnTo>
                  <a:lnTo>
                    <a:pt x="3033" y="12710"/>
                  </a:lnTo>
                  <a:lnTo>
                    <a:pt x="5241" y="7408"/>
                  </a:lnTo>
                  <a:lnTo>
                    <a:pt x="4534" y="6881"/>
                  </a:lnTo>
                  <a:lnTo>
                    <a:pt x="4549" y="5814"/>
                  </a:lnTo>
                  <a:lnTo>
                    <a:pt x="4487" y="5326"/>
                  </a:lnTo>
                  <a:lnTo>
                    <a:pt x="5356" y="4442"/>
                  </a:lnTo>
                  <a:lnTo>
                    <a:pt x="5563" y="3719"/>
                  </a:lnTo>
                  <a:lnTo>
                    <a:pt x="5115" y="3700"/>
                  </a:lnTo>
                  <a:lnTo>
                    <a:pt x="4587" y="2987"/>
                  </a:lnTo>
                  <a:lnTo>
                    <a:pt x="4602" y="1901"/>
                  </a:lnTo>
                  <a:lnTo>
                    <a:pt x="4348" y="1233"/>
                  </a:lnTo>
                  <a:lnTo>
                    <a:pt x="4118" y="412"/>
                  </a:lnTo>
                  <a:lnTo>
                    <a:pt x="4229" y="0"/>
                  </a:lnTo>
                  <a:lnTo>
                    <a:pt x="7273" y="207"/>
                  </a:lnTo>
                  <a:lnTo>
                    <a:pt x="10319" y="401"/>
                  </a:lnTo>
                  <a:lnTo>
                    <a:pt x="14242" y="620"/>
                  </a:lnTo>
                  <a:lnTo>
                    <a:pt x="18003" y="753"/>
                  </a:lnTo>
                  <a:lnTo>
                    <a:pt x="18320" y="1592"/>
                  </a:lnTo>
                  <a:lnTo>
                    <a:pt x="18615" y="2034"/>
                  </a:lnTo>
                  <a:lnTo>
                    <a:pt x="17810" y="3241"/>
                  </a:lnTo>
                  <a:lnTo>
                    <a:pt x="17510" y="4735"/>
                  </a:lnTo>
                  <a:lnTo>
                    <a:pt x="17663" y="5786"/>
                  </a:lnTo>
                  <a:lnTo>
                    <a:pt x="17980" y="6664"/>
                  </a:lnTo>
                  <a:lnTo>
                    <a:pt x="18504" y="7376"/>
                  </a:lnTo>
                  <a:lnTo>
                    <a:pt x="18730" y="7620"/>
                  </a:lnTo>
                  <a:lnTo>
                    <a:pt x="18644" y="8578"/>
                  </a:lnTo>
                  <a:lnTo>
                    <a:pt x="18372" y="9407"/>
                  </a:lnTo>
                  <a:lnTo>
                    <a:pt x="18685" y="9637"/>
                  </a:lnTo>
                  <a:lnTo>
                    <a:pt x="19461" y="9357"/>
                  </a:lnTo>
                  <a:lnTo>
                    <a:pt x="19807" y="10191"/>
                  </a:lnTo>
                  <a:lnTo>
                    <a:pt x="19256" y="11091"/>
                  </a:lnTo>
                  <a:lnTo>
                    <a:pt x="18657" y="11790"/>
                  </a:lnTo>
                  <a:lnTo>
                    <a:pt x="18098" y="12645"/>
                  </a:lnTo>
                  <a:lnTo>
                    <a:pt x="18304" y="13416"/>
                  </a:lnTo>
                  <a:lnTo>
                    <a:pt x="18723" y="14155"/>
                  </a:lnTo>
                  <a:lnTo>
                    <a:pt x="19109" y="14196"/>
                  </a:lnTo>
                  <a:lnTo>
                    <a:pt x="19608" y="15335"/>
                  </a:lnTo>
                  <a:lnTo>
                    <a:pt x="19904" y="15501"/>
                  </a:lnTo>
                  <a:lnTo>
                    <a:pt x="19716" y="16711"/>
                  </a:lnTo>
                  <a:lnTo>
                    <a:pt x="19310" y="17447"/>
                  </a:lnTo>
                  <a:lnTo>
                    <a:pt x="19308" y="18686"/>
                  </a:lnTo>
                  <a:lnTo>
                    <a:pt x="19732" y="18580"/>
                  </a:lnTo>
                  <a:lnTo>
                    <a:pt x="20070" y="19381"/>
                  </a:lnTo>
                  <a:lnTo>
                    <a:pt x="19780" y="19872"/>
                  </a:lnTo>
                  <a:lnTo>
                    <a:pt x="19564" y="20653"/>
                  </a:lnTo>
                  <a:lnTo>
                    <a:pt x="18859" y="21033"/>
                  </a:lnTo>
                  <a:lnTo>
                    <a:pt x="17884" y="21510"/>
                  </a:lnTo>
                  <a:lnTo>
                    <a:pt x="17620" y="21984"/>
                  </a:lnTo>
                  <a:lnTo>
                    <a:pt x="17153" y="22676"/>
                  </a:lnTo>
                  <a:lnTo>
                    <a:pt x="16446" y="23869"/>
                  </a:lnTo>
                  <a:lnTo>
                    <a:pt x="14153" y="23740"/>
                  </a:lnTo>
                  <a:lnTo>
                    <a:pt x="14546" y="23260"/>
                  </a:lnTo>
                  <a:lnTo>
                    <a:pt x="15134" y="22747"/>
                  </a:lnTo>
                  <a:lnTo>
                    <a:pt x="15722" y="22237"/>
                  </a:lnTo>
                  <a:lnTo>
                    <a:pt x="15653" y="21608"/>
                  </a:lnTo>
                  <a:lnTo>
                    <a:pt x="11775" y="21075"/>
                  </a:lnTo>
                  <a:lnTo>
                    <a:pt x="8082" y="20857"/>
                  </a:lnTo>
                  <a:lnTo>
                    <a:pt x="4222" y="20616"/>
                  </a:lnTo>
                  <a:lnTo>
                    <a:pt x="0" y="20289"/>
                  </a:lnTo>
                  <a:lnTo>
                    <a:pt x="923" y="1801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4" name="Polygon form 284"/>
            <p:cNvSpPr/>
            <p:nvPr/>
          </p:nvSpPr>
          <p:spPr>
            <a:xfrm>
              <a:off x="362736" y="1897195"/>
              <a:ext cx="28899" cy="16954"/>
            </a:xfrm>
            <a:custGeom>
              <a:avLst/>
              <a:gdLst/>
              <a:ahLst/>
              <a:cxnLst/>
              <a:rect l="0" t="0" r="0" b="0"/>
              <a:pathLst>
                <a:path w="28899" h="16954">
                  <a:moveTo>
                    <a:pt x="27234" y="15868"/>
                  </a:moveTo>
                  <a:lnTo>
                    <a:pt x="27219" y="16954"/>
                  </a:lnTo>
                  <a:lnTo>
                    <a:pt x="22531" y="16640"/>
                  </a:lnTo>
                  <a:lnTo>
                    <a:pt x="14710" y="16105"/>
                  </a:lnTo>
                  <a:lnTo>
                    <a:pt x="10296" y="15795"/>
                  </a:lnTo>
                  <a:lnTo>
                    <a:pt x="4370" y="15369"/>
                  </a:lnTo>
                  <a:lnTo>
                    <a:pt x="4363" y="15368"/>
                  </a:lnTo>
                  <a:lnTo>
                    <a:pt x="4437" y="15208"/>
                  </a:lnTo>
                  <a:lnTo>
                    <a:pt x="6706" y="10391"/>
                  </a:lnTo>
                  <a:lnTo>
                    <a:pt x="0" y="9887"/>
                  </a:lnTo>
                  <a:lnTo>
                    <a:pt x="4917" y="0"/>
                  </a:lnTo>
                  <a:lnTo>
                    <a:pt x="11367" y="505"/>
                  </a:lnTo>
                  <a:lnTo>
                    <a:pt x="16331" y="885"/>
                  </a:lnTo>
                  <a:lnTo>
                    <a:pt x="22978" y="1382"/>
                  </a:lnTo>
                  <a:lnTo>
                    <a:pt x="23535" y="2069"/>
                  </a:lnTo>
                  <a:lnTo>
                    <a:pt x="24569" y="2549"/>
                  </a:lnTo>
                  <a:lnTo>
                    <a:pt x="24963" y="2346"/>
                  </a:lnTo>
                  <a:lnTo>
                    <a:pt x="25745" y="2421"/>
                  </a:lnTo>
                  <a:lnTo>
                    <a:pt x="26956" y="2458"/>
                  </a:lnTo>
                  <a:lnTo>
                    <a:pt x="27517" y="3153"/>
                  </a:lnTo>
                  <a:lnTo>
                    <a:pt x="28236" y="3630"/>
                  </a:lnTo>
                  <a:lnTo>
                    <a:pt x="28196" y="4050"/>
                  </a:lnTo>
                  <a:lnTo>
                    <a:pt x="28371" y="4308"/>
                  </a:lnTo>
                  <a:lnTo>
                    <a:pt x="28899" y="4415"/>
                  </a:lnTo>
                  <a:lnTo>
                    <a:pt x="28821" y="4916"/>
                  </a:lnTo>
                  <a:lnTo>
                    <a:pt x="28656" y="5745"/>
                  </a:lnTo>
                  <a:lnTo>
                    <a:pt x="28461" y="6151"/>
                  </a:lnTo>
                  <a:lnTo>
                    <a:pt x="28642" y="7122"/>
                  </a:lnTo>
                  <a:lnTo>
                    <a:pt x="28480" y="7954"/>
                  </a:lnTo>
                  <a:lnTo>
                    <a:pt x="27987" y="9096"/>
                  </a:lnTo>
                  <a:lnTo>
                    <a:pt x="28157" y="9272"/>
                  </a:lnTo>
                  <a:lnTo>
                    <a:pt x="28115" y="9877"/>
                  </a:lnTo>
                  <a:lnTo>
                    <a:pt x="27824" y="11324"/>
                  </a:lnTo>
                  <a:lnTo>
                    <a:pt x="27518" y="12181"/>
                  </a:lnTo>
                  <a:lnTo>
                    <a:pt x="27032" y="13058"/>
                  </a:lnTo>
                  <a:lnTo>
                    <a:pt x="26860" y="13967"/>
                  </a:lnTo>
                  <a:lnTo>
                    <a:pt x="26750" y="14379"/>
                  </a:lnTo>
                  <a:lnTo>
                    <a:pt x="26979" y="15200"/>
                  </a:lnTo>
                  <a:lnTo>
                    <a:pt x="27234" y="1586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5" name="Polygon form 285"/>
            <p:cNvSpPr/>
            <p:nvPr/>
          </p:nvSpPr>
          <p:spPr>
            <a:xfrm>
              <a:off x="356122" y="1927303"/>
              <a:ext cx="30169" cy="18633"/>
            </a:xfrm>
            <a:custGeom>
              <a:avLst/>
              <a:gdLst/>
              <a:ahLst/>
              <a:cxnLst/>
              <a:rect l="0" t="0" r="0" b="0"/>
              <a:pathLst>
                <a:path w="30169" h="18633">
                  <a:moveTo>
                    <a:pt x="29246" y="4148"/>
                  </a:moveTo>
                  <a:lnTo>
                    <a:pt x="27953" y="9444"/>
                  </a:lnTo>
                  <a:lnTo>
                    <a:pt x="26106" y="14280"/>
                  </a:lnTo>
                  <a:lnTo>
                    <a:pt x="24455" y="18633"/>
                  </a:lnTo>
                  <a:lnTo>
                    <a:pt x="23270" y="17570"/>
                  </a:lnTo>
                  <a:lnTo>
                    <a:pt x="22463" y="16983"/>
                  </a:lnTo>
                  <a:lnTo>
                    <a:pt x="21534" y="17275"/>
                  </a:lnTo>
                  <a:lnTo>
                    <a:pt x="20306" y="17150"/>
                  </a:lnTo>
                  <a:lnTo>
                    <a:pt x="19565" y="17115"/>
                  </a:lnTo>
                  <a:lnTo>
                    <a:pt x="18810" y="17487"/>
                  </a:lnTo>
                  <a:lnTo>
                    <a:pt x="18141" y="17661"/>
                  </a:lnTo>
                  <a:lnTo>
                    <a:pt x="17709" y="17386"/>
                  </a:lnTo>
                  <a:lnTo>
                    <a:pt x="16426" y="17586"/>
                  </a:lnTo>
                  <a:lnTo>
                    <a:pt x="16191" y="16722"/>
                  </a:lnTo>
                  <a:lnTo>
                    <a:pt x="15375" y="17412"/>
                  </a:lnTo>
                  <a:lnTo>
                    <a:pt x="14526" y="17032"/>
                  </a:lnTo>
                  <a:lnTo>
                    <a:pt x="13816" y="16196"/>
                  </a:lnTo>
                  <a:lnTo>
                    <a:pt x="12569" y="16633"/>
                  </a:lnTo>
                  <a:lnTo>
                    <a:pt x="12548" y="15402"/>
                  </a:lnTo>
                  <a:lnTo>
                    <a:pt x="10856" y="15422"/>
                  </a:lnTo>
                  <a:lnTo>
                    <a:pt x="9903" y="15089"/>
                  </a:lnTo>
                  <a:lnTo>
                    <a:pt x="8850" y="14662"/>
                  </a:lnTo>
                  <a:lnTo>
                    <a:pt x="8717" y="13592"/>
                  </a:lnTo>
                  <a:lnTo>
                    <a:pt x="7662" y="13869"/>
                  </a:lnTo>
                  <a:lnTo>
                    <a:pt x="7244" y="13426"/>
                  </a:lnTo>
                  <a:lnTo>
                    <a:pt x="6608" y="12836"/>
                  </a:lnTo>
                  <a:lnTo>
                    <a:pt x="8470" y="8064"/>
                  </a:lnTo>
                  <a:lnTo>
                    <a:pt x="10436" y="3174"/>
                  </a:lnTo>
                  <a:lnTo>
                    <a:pt x="6954" y="2945"/>
                  </a:lnTo>
                  <a:lnTo>
                    <a:pt x="3475" y="2713"/>
                  </a:lnTo>
                  <a:lnTo>
                    <a:pt x="0" y="2479"/>
                  </a:lnTo>
                  <a:lnTo>
                    <a:pt x="1047" y="0"/>
                  </a:lnTo>
                  <a:lnTo>
                    <a:pt x="4371" y="244"/>
                  </a:lnTo>
                  <a:lnTo>
                    <a:pt x="7635" y="458"/>
                  </a:lnTo>
                  <a:lnTo>
                    <a:pt x="11103" y="684"/>
                  </a:lnTo>
                  <a:lnTo>
                    <a:pt x="14576" y="907"/>
                  </a:lnTo>
                  <a:lnTo>
                    <a:pt x="20833" y="1299"/>
                  </a:lnTo>
                  <a:lnTo>
                    <a:pt x="27094" y="1685"/>
                  </a:lnTo>
                  <a:lnTo>
                    <a:pt x="30150" y="1868"/>
                  </a:lnTo>
                  <a:lnTo>
                    <a:pt x="30169" y="1869"/>
                  </a:lnTo>
                  <a:lnTo>
                    <a:pt x="29246" y="414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6" name="Polygon form 286"/>
            <p:cNvSpPr/>
            <p:nvPr/>
          </p:nvSpPr>
          <p:spPr>
            <a:xfrm>
              <a:off x="375521" y="1867714"/>
              <a:ext cx="29904" cy="16550"/>
            </a:xfrm>
            <a:custGeom>
              <a:avLst/>
              <a:gdLst/>
              <a:ahLst/>
              <a:cxnLst/>
              <a:rect l="0" t="0" r="0" b="0"/>
              <a:pathLst>
                <a:path w="29904" h="16550">
                  <a:moveTo>
                    <a:pt x="24960" y="14904"/>
                  </a:moveTo>
                  <a:lnTo>
                    <a:pt x="24778" y="15662"/>
                  </a:lnTo>
                  <a:lnTo>
                    <a:pt x="24320" y="16550"/>
                  </a:lnTo>
                  <a:lnTo>
                    <a:pt x="18025" y="16345"/>
                  </a:lnTo>
                  <a:lnTo>
                    <a:pt x="12780" y="15922"/>
                  </a:lnTo>
                  <a:lnTo>
                    <a:pt x="6158" y="15411"/>
                  </a:lnTo>
                  <a:lnTo>
                    <a:pt x="0" y="14927"/>
                  </a:lnTo>
                  <a:lnTo>
                    <a:pt x="3199" y="8959"/>
                  </a:lnTo>
                  <a:lnTo>
                    <a:pt x="8408" y="0"/>
                  </a:lnTo>
                  <a:lnTo>
                    <a:pt x="19229" y="942"/>
                  </a:lnTo>
                  <a:lnTo>
                    <a:pt x="29904" y="1827"/>
                  </a:lnTo>
                  <a:lnTo>
                    <a:pt x="29684" y="2310"/>
                  </a:lnTo>
                  <a:lnTo>
                    <a:pt x="29591" y="3033"/>
                  </a:lnTo>
                  <a:lnTo>
                    <a:pt x="29256" y="3598"/>
                  </a:lnTo>
                  <a:lnTo>
                    <a:pt x="28807" y="4210"/>
                  </a:lnTo>
                  <a:lnTo>
                    <a:pt x="28324" y="5167"/>
                  </a:lnTo>
                  <a:lnTo>
                    <a:pt x="27896" y="6055"/>
                  </a:lnTo>
                  <a:lnTo>
                    <a:pt x="27779" y="6976"/>
                  </a:lnTo>
                  <a:lnTo>
                    <a:pt x="27625" y="8007"/>
                  </a:lnTo>
                  <a:lnTo>
                    <a:pt x="27253" y="9008"/>
                  </a:lnTo>
                  <a:lnTo>
                    <a:pt x="27003" y="9596"/>
                  </a:lnTo>
                  <a:lnTo>
                    <a:pt x="26668" y="10253"/>
                  </a:lnTo>
                  <a:lnTo>
                    <a:pt x="26040" y="11695"/>
                  </a:lnTo>
                  <a:lnTo>
                    <a:pt x="26009" y="11969"/>
                  </a:lnTo>
                  <a:lnTo>
                    <a:pt x="25463" y="13086"/>
                  </a:lnTo>
                  <a:lnTo>
                    <a:pt x="25100" y="14091"/>
                  </a:lnTo>
                  <a:lnTo>
                    <a:pt x="24960" y="1490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7" name="Polygon form 287"/>
            <p:cNvSpPr/>
            <p:nvPr/>
          </p:nvSpPr>
          <p:spPr>
            <a:xfrm>
              <a:off x="367653" y="1882640"/>
              <a:ext cx="32188" cy="18970"/>
            </a:xfrm>
            <a:custGeom>
              <a:avLst/>
              <a:gdLst/>
              <a:ahLst/>
              <a:cxnLst/>
              <a:rect l="0" t="0" r="0" b="0"/>
              <a:pathLst>
                <a:path w="32188" h="18970">
                  <a:moveTo>
                    <a:pt x="23319" y="18184"/>
                  </a:moveTo>
                  <a:lnTo>
                    <a:pt x="22600" y="17707"/>
                  </a:lnTo>
                  <a:lnTo>
                    <a:pt x="22039" y="17012"/>
                  </a:lnTo>
                  <a:lnTo>
                    <a:pt x="20828" y="16975"/>
                  </a:lnTo>
                  <a:lnTo>
                    <a:pt x="20046" y="16900"/>
                  </a:lnTo>
                  <a:lnTo>
                    <a:pt x="19652" y="17103"/>
                  </a:lnTo>
                  <a:lnTo>
                    <a:pt x="18618" y="16623"/>
                  </a:lnTo>
                  <a:lnTo>
                    <a:pt x="18061" y="15936"/>
                  </a:lnTo>
                  <a:lnTo>
                    <a:pt x="11414" y="15440"/>
                  </a:lnTo>
                  <a:lnTo>
                    <a:pt x="6450" y="15060"/>
                  </a:lnTo>
                  <a:lnTo>
                    <a:pt x="0" y="14554"/>
                  </a:lnTo>
                  <a:lnTo>
                    <a:pt x="5230" y="4487"/>
                  </a:lnTo>
                  <a:lnTo>
                    <a:pt x="7868" y="0"/>
                  </a:lnTo>
                  <a:lnTo>
                    <a:pt x="14025" y="484"/>
                  </a:lnTo>
                  <a:lnTo>
                    <a:pt x="20647" y="995"/>
                  </a:lnTo>
                  <a:lnTo>
                    <a:pt x="25893" y="1418"/>
                  </a:lnTo>
                  <a:lnTo>
                    <a:pt x="32188" y="1623"/>
                  </a:lnTo>
                  <a:lnTo>
                    <a:pt x="31766" y="2331"/>
                  </a:lnTo>
                  <a:lnTo>
                    <a:pt x="30761" y="2822"/>
                  </a:lnTo>
                  <a:lnTo>
                    <a:pt x="30247" y="3472"/>
                  </a:lnTo>
                  <a:lnTo>
                    <a:pt x="30184" y="4253"/>
                  </a:lnTo>
                  <a:lnTo>
                    <a:pt x="30562" y="4677"/>
                  </a:lnTo>
                  <a:lnTo>
                    <a:pt x="28620" y="9401"/>
                  </a:lnTo>
                  <a:lnTo>
                    <a:pt x="26349" y="13986"/>
                  </a:lnTo>
                  <a:lnTo>
                    <a:pt x="25906" y="13956"/>
                  </a:lnTo>
                  <a:lnTo>
                    <a:pt x="25328" y="15156"/>
                  </a:lnTo>
                  <a:lnTo>
                    <a:pt x="25441" y="15840"/>
                  </a:lnTo>
                  <a:lnTo>
                    <a:pt x="25108" y="16368"/>
                  </a:lnTo>
                  <a:lnTo>
                    <a:pt x="24563" y="17145"/>
                  </a:lnTo>
                  <a:lnTo>
                    <a:pt x="23915" y="17933"/>
                  </a:lnTo>
                  <a:lnTo>
                    <a:pt x="24198" y="18519"/>
                  </a:lnTo>
                  <a:lnTo>
                    <a:pt x="23982" y="18970"/>
                  </a:lnTo>
                  <a:lnTo>
                    <a:pt x="23454" y="18862"/>
                  </a:lnTo>
                  <a:lnTo>
                    <a:pt x="23279" y="18605"/>
                  </a:lnTo>
                  <a:lnTo>
                    <a:pt x="23319" y="18184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8" name="Polygon form 288"/>
            <p:cNvSpPr/>
            <p:nvPr/>
          </p:nvSpPr>
          <p:spPr>
            <a:xfrm>
              <a:off x="376347" y="1949130"/>
              <a:ext cx="16901" cy="20145"/>
            </a:xfrm>
            <a:custGeom>
              <a:avLst/>
              <a:gdLst/>
              <a:ahLst/>
              <a:cxnLst/>
              <a:rect l="0" t="0" r="0" b="0"/>
              <a:pathLst>
                <a:path w="16901" h="20145">
                  <a:moveTo>
                    <a:pt x="16349" y="19437"/>
                  </a:moveTo>
                  <a:lnTo>
                    <a:pt x="15466" y="20059"/>
                  </a:lnTo>
                  <a:lnTo>
                    <a:pt x="14321" y="19262"/>
                  </a:lnTo>
                  <a:lnTo>
                    <a:pt x="12679" y="20145"/>
                  </a:lnTo>
                  <a:lnTo>
                    <a:pt x="10073" y="19867"/>
                  </a:lnTo>
                  <a:lnTo>
                    <a:pt x="8121" y="17099"/>
                  </a:lnTo>
                  <a:lnTo>
                    <a:pt x="4759" y="17569"/>
                  </a:lnTo>
                  <a:lnTo>
                    <a:pt x="2459" y="16282"/>
                  </a:lnTo>
                  <a:lnTo>
                    <a:pt x="90" y="16521"/>
                  </a:lnTo>
                  <a:lnTo>
                    <a:pt x="0" y="15967"/>
                  </a:lnTo>
                  <a:lnTo>
                    <a:pt x="594" y="15252"/>
                  </a:lnTo>
                  <a:lnTo>
                    <a:pt x="1341" y="14617"/>
                  </a:lnTo>
                  <a:lnTo>
                    <a:pt x="1659" y="13620"/>
                  </a:lnTo>
                  <a:lnTo>
                    <a:pt x="1498" y="13273"/>
                  </a:lnTo>
                  <a:lnTo>
                    <a:pt x="2187" y="12096"/>
                  </a:lnTo>
                  <a:lnTo>
                    <a:pt x="2589" y="11565"/>
                  </a:lnTo>
                  <a:lnTo>
                    <a:pt x="3515" y="9756"/>
                  </a:lnTo>
                  <a:lnTo>
                    <a:pt x="3414" y="9057"/>
                  </a:lnTo>
                  <a:lnTo>
                    <a:pt x="3361" y="7899"/>
                  </a:lnTo>
                  <a:lnTo>
                    <a:pt x="3430" y="6725"/>
                  </a:lnTo>
                  <a:lnTo>
                    <a:pt x="3482" y="5943"/>
                  </a:lnTo>
                  <a:lnTo>
                    <a:pt x="3077" y="5349"/>
                  </a:lnTo>
                  <a:lnTo>
                    <a:pt x="4651" y="0"/>
                  </a:lnTo>
                  <a:lnTo>
                    <a:pt x="8098" y="196"/>
                  </a:lnTo>
                  <a:lnTo>
                    <a:pt x="12060" y="240"/>
                  </a:lnTo>
                  <a:lnTo>
                    <a:pt x="15025" y="568"/>
                  </a:lnTo>
                  <a:lnTo>
                    <a:pt x="15187" y="866"/>
                  </a:lnTo>
                  <a:lnTo>
                    <a:pt x="14625" y="1568"/>
                  </a:lnTo>
                  <a:lnTo>
                    <a:pt x="14809" y="2620"/>
                  </a:lnTo>
                  <a:lnTo>
                    <a:pt x="14461" y="3228"/>
                  </a:lnTo>
                  <a:lnTo>
                    <a:pt x="14648" y="4108"/>
                  </a:lnTo>
                  <a:lnTo>
                    <a:pt x="13986" y="4591"/>
                  </a:lnTo>
                  <a:lnTo>
                    <a:pt x="13517" y="5523"/>
                  </a:lnTo>
                  <a:lnTo>
                    <a:pt x="12574" y="6265"/>
                  </a:lnTo>
                  <a:lnTo>
                    <a:pt x="11918" y="7293"/>
                  </a:lnTo>
                  <a:lnTo>
                    <a:pt x="11210" y="8479"/>
                  </a:lnTo>
                  <a:lnTo>
                    <a:pt x="10594" y="9014"/>
                  </a:lnTo>
                  <a:lnTo>
                    <a:pt x="10353" y="10267"/>
                  </a:lnTo>
                  <a:lnTo>
                    <a:pt x="13494" y="10583"/>
                  </a:lnTo>
                  <a:lnTo>
                    <a:pt x="16901" y="10761"/>
                  </a:lnTo>
                  <a:lnTo>
                    <a:pt x="16547" y="11584"/>
                  </a:lnTo>
                  <a:lnTo>
                    <a:pt x="16061" y="12389"/>
                  </a:lnTo>
                  <a:lnTo>
                    <a:pt x="16102" y="13030"/>
                  </a:lnTo>
                  <a:lnTo>
                    <a:pt x="16408" y="13631"/>
                  </a:lnTo>
                  <a:lnTo>
                    <a:pt x="16292" y="14462"/>
                  </a:lnTo>
                  <a:lnTo>
                    <a:pt x="16214" y="14959"/>
                  </a:lnTo>
                  <a:lnTo>
                    <a:pt x="16498" y="16397"/>
                  </a:lnTo>
                  <a:lnTo>
                    <a:pt x="15855" y="18416"/>
                  </a:lnTo>
                  <a:lnTo>
                    <a:pt x="16349" y="1943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89" name="Polygon form 289"/>
            <p:cNvSpPr/>
            <p:nvPr/>
          </p:nvSpPr>
          <p:spPr>
            <a:xfrm>
              <a:off x="334166" y="1929782"/>
              <a:ext cx="48014" cy="54689"/>
            </a:xfrm>
            <a:custGeom>
              <a:avLst/>
              <a:gdLst/>
              <a:ahLst/>
              <a:cxnLst/>
              <a:rect l="0" t="0" r="0" b="0"/>
              <a:pathLst>
                <a:path w="48014" h="54689">
                  <a:moveTo>
                    <a:pt x="45595" y="28405"/>
                  </a:moveTo>
                  <a:lnTo>
                    <a:pt x="45696" y="29104"/>
                  </a:lnTo>
                  <a:lnTo>
                    <a:pt x="44770" y="30914"/>
                  </a:lnTo>
                  <a:lnTo>
                    <a:pt x="44368" y="31444"/>
                  </a:lnTo>
                  <a:lnTo>
                    <a:pt x="43679" y="32621"/>
                  </a:lnTo>
                  <a:lnTo>
                    <a:pt x="43840" y="32968"/>
                  </a:lnTo>
                  <a:lnTo>
                    <a:pt x="43522" y="33966"/>
                  </a:lnTo>
                  <a:lnTo>
                    <a:pt x="42775" y="34600"/>
                  </a:lnTo>
                  <a:lnTo>
                    <a:pt x="42181" y="35315"/>
                  </a:lnTo>
                  <a:lnTo>
                    <a:pt x="42271" y="35869"/>
                  </a:lnTo>
                  <a:lnTo>
                    <a:pt x="38852" y="36887"/>
                  </a:lnTo>
                  <a:lnTo>
                    <a:pt x="34409" y="40441"/>
                  </a:lnTo>
                  <a:lnTo>
                    <a:pt x="30128" y="42428"/>
                  </a:lnTo>
                  <a:lnTo>
                    <a:pt x="27417" y="44730"/>
                  </a:lnTo>
                  <a:lnTo>
                    <a:pt x="25910" y="46953"/>
                  </a:lnTo>
                  <a:lnTo>
                    <a:pt x="24880" y="50427"/>
                  </a:lnTo>
                  <a:lnTo>
                    <a:pt x="24387" y="52855"/>
                  </a:lnTo>
                  <a:lnTo>
                    <a:pt x="24619" y="54603"/>
                  </a:lnTo>
                  <a:lnTo>
                    <a:pt x="23133" y="54689"/>
                  </a:lnTo>
                  <a:lnTo>
                    <a:pt x="20812" y="53457"/>
                  </a:lnTo>
                  <a:lnTo>
                    <a:pt x="18371" y="51756"/>
                  </a:lnTo>
                  <a:lnTo>
                    <a:pt x="18020" y="49334"/>
                  </a:lnTo>
                  <a:lnTo>
                    <a:pt x="18252" y="45760"/>
                  </a:lnTo>
                  <a:lnTo>
                    <a:pt x="16962" y="42775"/>
                  </a:lnTo>
                  <a:lnTo>
                    <a:pt x="16621" y="39751"/>
                  </a:lnTo>
                  <a:lnTo>
                    <a:pt x="15902" y="36200"/>
                  </a:lnTo>
                  <a:lnTo>
                    <a:pt x="14006" y="34051"/>
                  </a:lnTo>
                  <a:lnTo>
                    <a:pt x="11011" y="33985"/>
                  </a:lnTo>
                  <a:lnTo>
                    <a:pt x="7400" y="37850"/>
                  </a:lnTo>
                  <a:lnTo>
                    <a:pt x="4888" y="36164"/>
                  </a:lnTo>
                  <a:lnTo>
                    <a:pt x="3529" y="34529"/>
                  </a:lnTo>
                  <a:lnTo>
                    <a:pt x="3586" y="31696"/>
                  </a:lnTo>
                  <a:lnTo>
                    <a:pt x="3319" y="28984"/>
                  </a:lnTo>
                  <a:lnTo>
                    <a:pt x="1982" y="26632"/>
                  </a:lnTo>
                  <a:lnTo>
                    <a:pt x="734" y="24923"/>
                  </a:lnTo>
                  <a:lnTo>
                    <a:pt x="97" y="23049"/>
                  </a:lnTo>
                  <a:lnTo>
                    <a:pt x="0" y="22216"/>
                  </a:lnTo>
                  <a:lnTo>
                    <a:pt x="125" y="21783"/>
                  </a:lnTo>
                  <a:lnTo>
                    <a:pt x="3337" y="21985"/>
                  </a:lnTo>
                  <a:lnTo>
                    <a:pt x="9767" y="22382"/>
                  </a:lnTo>
                  <a:lnTo>
                    <a:pt x="13084" y="22584"/>
                  </a:lnTo>
                  <a:lnTo>
                    <a:pt x="16643" y="13126"/>
                  </a:lnTo>
                  <a:lnTo>
                    <a:pt x="21956" y="0"/>
                  </a:lnTo>
                  <a:lnTo>
                    <a:pt x="25431" y="235"/>
                  </a:lnTo>
                  <a:lnTo>
                    <a:pt x="28910" y="466"/>
                  </a:lnTo>
                  <a:lnTo>
                    <a:pt x="32392" y="695"/>
                  </a:lnTo>
                  <a:lnTo>
                    <a:pt x="30426" y="5585"/>
                  </a:lnTo>
                  <a:lnTo>
                    <a:pt x="28564" y="10357"/>
                  </a:lnTo>
                  <a:lnTo>
                    <a:pt x="29200" y="10947"/>
                  </a:lnTo>
                  <a:lnTo>
                    <a:pt x="29618" y="11390"/>
                  </a:lnTo>
                  <a:lnTo>
                    <a:pt x="30674" y="11114"/>
                  </a:lnTo>
                  <a:lnTo>
                    <a:pt x="30806" y="12183"/>
                  </a:lnTo>
                  <a:lnTo>
                    <a:pt x="31859" y="12610"/>
                  </a:lnTo>
                  <a:lnTo>
                    <a:pt x="32812" y="12943"/>
                  </a:lnTo>
                  <a:lnTo>
                    <a:pt x="34505" y="12923"/>
                  </a:lnTo>
                  <a:lnTo>
                    <a:pt x="34525" y="14154"/>
                  </a:lnTo>
                  <a:lnTo>
                    <a:pt x="35772" y="13718"/>
                  </a:lnTo>
                  <a:lnTo>
                    <a:pt x="36482" y="14554"/>
                  </a:lnTo>
                  <a:lnTo>
                    <a:pt x="37332" y="14933"/>
                  </a:lnTo>
                  <a:lnTo>
                    <a:pt x="38148" y="14244"/>
                  </a:lnTo>
                  <a:lnTo>
                    <a:pt x="38383" y="15108"/>
                  </a:lnTo>
                  <a:lnTo>
                    <a:pt x="39665" y="14907"/>
                  </a:lnTo>
                  <a:lnTo>
                    <a:pt x="40097" y="15183"/>
                  </a:lnTo>
                  <a:lnTo>
                    <a:pt x="40766" y="15008"/>
                  </a:lnTo>
                  <a:lnTo>
                    <a:pt x="41521" y="14637"/>
                  </a:lnTo>
                  <a:lnTo>
                    <a:pt x="42262" y="14671"/>
                  </a:lnTo>
                  <a:lnTo>
                    <a:pt x="43491" y="14796"/>
                  </a:lnTo>
                  <a:lnTo>
                    <a:pt x="44419" y="14504"/>
                  </a:lnTo>
                  <a:lnTo>
                    <a:pt x="45226" y="15091"/>
                  </a:lnTo>
                  <a:lnTo>
                    <a:pt x="46411" y="16154"/>
                  </a:lnTo>
                  <a:lnTo>
                    <a:pt x="46483" y="16492"/>
                  </a:lnTo>
                  <a:lnTo>
                    <a:pt x="47197" y="16464"/>
                  </a:lnTo>
                  <a:lnTo>
                    <a:pt x="48014" y="16529"/>
                  </a:lnTo>
                  <a:lnTo>
                    <a:pt x="46832" y="19348"/>
                  </a:lnTo>
                  <a:lnTo>
                    <a:pt x="45258" y="24697"/>
                  </a:lnTo>
                  <a:lnTo>
                    <a:pt x="45663" y="25291"/>
                  </a:lnTo>
                  <a:lnTo>
                    <a:pt x="45610" y="26073"/>
                  </a:lnTo>
                  <a:lnTo>
                    <a:pt x="45542" y="27247"/>
                  </a:lnTo>
                  <a:lnTo>
                    <a:pt x="45595" y="2840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0" name="Polygon form 290"/>
            <p:cNvSpPr/>
            <p:nvPr/>
          </p:nvSpPr>
          <p:spPr>
            <a:xfrm>
              <a:off x="465887" y="1908393"/>
              <a:ext cx="8056" cy="5343"/>
            </a:xfrm>
            <a:custGeom>
              <a:avLst/>
              <a:gdLst/>
              <a:ahLst/>
              <a:cxnLst/>
              <a:rect l="0" t="0" r="0" b="0"/>
              <a:pathLst>
                <a:path w="8056" h="5343">
                  <a:moveTo>
                    <a:pt x="3084" y="4169"/>
                  </a:moveTo>
                  <a:lnTo>
                    <a:pt x="0" y="5343"/>
                  </a:lnTo>
                  <a:lnTo>
                    <a:pt x="22" y="5187"/>
                  </a:lnTo>
                  <a:lnTo>
                    <a:pt x="99" y="4584"/>
                  </a:lnTo>
                  <a:lnTo>
                    <a:pt x="1005" y="4146"/>
                  </a:lnTo>
                  <a:lnTo>
                    <a:pt x="877" y="3718"/>
                  </a:lnTo>
                  <a:lnTo>
                    <a:pt x="2342" y="0"/>
                  </a:lnTo>
                  <a:lnTo>
                    <a:pt x="4919" y="220"/>
                  </a:lnTo>
                  <a:lnTo>
                    <a:pt x="8056" y="486"/>
                  </a:lnTo>
                  <a:lnTo>
                    <a:pt x="7194" y="3150"/>
                  </a:lnTo>
                  <a:lnTo>
                    <a:pt x="6749" y="3854"/>
                  </a:lnTo>
                  <a:lnTo>
                    <a:pt x="5155" y="4026"/>
                  </a:lnTo>
                  <a:lnTo>
                    <a:pt x="3084" y="416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1" name="Polygon form 291"/>
            <p:cNvSpPr/>
            <p:nvPr/>
          </p:nvSpPr>
          <p:spPr>
            <a:xfrm>
              <a:off x="468228" y="1904785"/>
              <a:ext cx="12108" cy="6905"/>
            </a:xfrm>
            <a:custGeom>
              <a:avLst/>
              <a:gdLst/>
              <a:ahLst/>
              <a:cxnLst/>
              <a:rect l="0" t="0" r="0" b="0"/>
              <a:pathLst>
                <a:path w="12108" h="6905">
                  <a:moveTo>
                    <a:pt x="12108" y="4848"/>
                  </a:moveTo>
                  <a:lnTo>
                    <a:pt x="11381" y="6225"/>
                  </a:lnTo>
                  <a:lnTo>
                    <a:pt x="8814" y="6905"/>
                  </a:lnTo>
                  <a:lnTo>
                    <a:pt x="7200" y="6731"/>
                  </a:lnTo>
                  <a:lnTo>
                    <a:pt x="7351" y="5982"/>
                  </a:lnTo>
                  <a:lnTo>
                    <a:pt x="6999" y="5398"/>
                  </a:lnTo>
                  <a:lnTo>
                    <a:pt x="7171" y="4110"/>
                  </a:lnTo>
                  <a:lnTo>
                    <a:pt x="5715" y="4094"/>
                  </a:lnTo>
                  <a:lnTo>
                    <a:pt x="2578" y="3828"/>
                  </a:lnTo>
                  <a:lnTo>
                    <a:pt x="0" y="3608"/>
                  </a:lnTo>
                  <a:lnTo>
                    <a:pt x="1902" y="290"/>
                  </a:lnTo>
                  <a:lnTo>
                    <a:pt x="4671" y="510"/>
                  </a:lnTo>
                  <a:lnTo>
                    <a:pt x="8754" y="756"/>
                  </a:lnTo>
                  <a:lnTo>
                    <a:pt x="9268" y="294"/>
                  </a:lnTo>
                  <a:lnTo>
                    <a:pt x="10099" y="0"/>
                  </a:lnTo>
                  <a:lnTo>
                    <a:pt x="10470" y="112"/>
                  </a:lnTo>
                  <a:lnTo>
                    <a:pt x="9565" y="2690"/>
                  </a:lnTo>
                  <a:lnTo>
                    <a:pt x="9835" y="5324"/>
                  </a:lnTo>
                  <a:lnTo>
                    <a:pt x="11214" y="5511"/>
                  </a:lnTo>
                  <a:lnTo>
                    <a:pt x="11439" y="3718"/>
                  </a:lnTo>
                  <a:lnTo>
                    <a:pt x="12108" y="484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2" name="Polygon form 292"/>
            <p:cNvSpPr/>
            <p:nvPr/>
          </p:nvSpPr>
          <p:spPr>
            <a:xfrm>
              <a:off x="472802" y="1893000"/>
              <a:ext cx="9161" cy="12541"/>
            </a:xfrm>
            <a:custGeom>
              <a:avLst/>
              <a:gdLst/>
              <a:ahLst/>
              <a:cxnLst/>
              <a:rect l="0" t="0" r="0" b="0"/>
              <a:pathLst>
                <a:path w="9161" h="12541">
                  <a:moveTo>
                    <a:pt x="7241" y="1372"/>
                  </a:moveTo>
                  <a:lnTo>
                    <a:pt x="7236" y="1369"/>
                  </a:lnTo>
                  <a:lnTo>
                    <a:pt x="8006" y="190"/>
                  </a:lnTo>
                  <a:lnTo>
                    <a:pt x="9161" y="0"/>
                  </a:lnTo>
                  <a:lnTo>
                    <a:pt x="6461" y="8953"/>
                  </a:lnTo>
                  <a:lnTo>
                    <a:pt x="6169" y="9426"/>
                  </a:lnTo>
                  <a:lnTo>
                    <a:pt x="6544" y="10176"/>
                  </a:lnTo>
                  <a:lnTo>
                    <a:pt x="6469" y="10863"/>
                  </a:lnTo>
                  <a:lnTo>
                    <a:pt x="6842" y="10832"/>
                  </a:lnTo>
                  <a:lnTo>
                    <a:pt x="5896" y="11897"/>
                  </a:lnTo>
                  <a:lnTo>
                    <a:pt x="5526" y="11785"/>
                  </a:lnTo>
                  <a:lnTo>
                    <a:pt x="4694" y="12079"/>
                  </a:lnTo>
                  <a:lnTo>
                    <a:pt x="4181" y="12541"/>
                  </a:lnTo>
                  <a:lnTo>
                    <a:pt x="97" y="12295"/>
                  </a:lnTo>
                  <a:lnTo>
                    <a:pt x="0" y="11777"/>
                  </a:lnTo>
                  <a:lnTo>
                    <a:pt x="487" y="11159"/>
                  </a:lnTo>
                  <a:lnTo>
                    <a:pt x="1016" y="9886"/>
                  </a:lnTo>
                  <a:lnTo>
                    <a:pt x="1227" y="9588"/>
                  </a:lnTo>
                  <a:lnTo>
                    <a:pt x="1747" y="8443"/>
                  </a:lnTo>
                  <a:lnTo>
                    <a:pt x="2460" y="7492"/>
                  </a:lnTo>
                  <a:lnTo>
                    <a:pt x="2887" y="7081"/>
                  </a:lnTo>
                  <a:lnTo>
                    <a:pt x="3698" y="5949"/>
                  </a:lnTo>
                  <a:lnTo>
                    <a:pt x="4054" y="5172"/>
                  </a:lnTo>
                  <a:lnTo>
                    <a:pt x="4335" y="4704"/>
                  </a:lnTo>
                  <a:lnTo>
                    <a:pt x="5067" y="4503"/>
                  </a:lnTo>
                  <a:lnTo>
                    <a:pt x="6020" y="3979"/>
                  </a:lnTo>
                  <a:lnTo>
                    <a:pt x="6368" y="3381"/>
                  </a:lnTo>
                  <a:lnTo>
                    <a:pt x="6372" y="2672"/>
                  </a:lnTo>
                  <a:lnTo>
                    <a:pt x="7241" y="137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3" name="Polygon form 293"/>
            <p:cNvSpPr/>
            <p:nvPr/>
          </p:nvSpPr>
          <p:spPr>
            <a:xfrm>
              <a:off x="472635" y="1908879"/>
              <a:ext cx="2944" cy="3367"/>
            </a:xfrm>
            <a:custGeom>
              <a:avLst/>
              <a:gdLst/>
              <a:ahLst/>
              <a:cxnLst/>
              <a:rect l="0" t="0" r="0" b="0"/>
              <a:pathLst>
                <a:path w="2944" h="3367">
                  <a:moveTo>
                    <a:pt x="2944" y="1888"/>
                  </a:moveTo>
                  <a:lnTo>
                    <a:pt x="2793" y="2637"/>
                  </a:lnTo>
                  <a:lnTo>
                    <a:pt x="0" y="3367"/>
                  </a:lnTo>
                  <a:lnTo>
                    <a:pt x="445" y="2663"/>
                  </a:lnTo>
                  <a:lnTo>
                    <a:pt x="1308" y="0"/>
                  </a:lnTo>
                  <a:lnTo>
                    <a:pt x="2764" y="16"/>
                  </a:lnTo>
                  <a:lnTo>
                    <a:pt x="2592" y="1303"/>
                  </a:lnTo>
                  <a:lnTo>
                    <a:pt x="2944" y="188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4" name="Polygon form 294"/>
            <p:cNvSpPr/>
            <p:nvPr/>
          </p:nvSpPr>
          <p:spPr>
            <a:xfrm>
              <a:off x="470131" y="1894055"/>
              <a:ext cx="9912" cy="11240"/>
            </a:xfrm>
            <a:custGeom>
              <a:avLst/>
              <a:gdLst/>
              <a:ahLst/>
              <a:cxnLst/>
              <a:rect l="0" t="0" r="0" b="0"/>
              <a:pathLst>
                <a:path w="9912" h="11240">
                  <a:moveTo>
                    <a:pt x="9912" y="317"/>
                  </a:moveTo>
                  <a:lnTo>
                    <a:pt x="9043" y="1618"/>
                  </a:lnTo>
                  <a:lnTo>
                    <a:pt x="9040" y="2327"/>
                  </a:lnTo>
                  <a:lnTo>
                    <a:pt x="8692" y="2924"/>
                  </a:lnTo>
                  <a:lnTo>
                    <a:pt x="7738" y="3448"/>
                  </a:lnTo>
                  <a:lnTo>
                    <a:pt x="7007" y="3649"/>
                  </a:lnTo>
                  <a:lnTo>
                    <a:pt x="6725" y="4117"/>
                  </a:lnTo>
                  <a:lnTo>
                    <a:pt x="6369" y="4895"/>
                  </a:lnTo>
                  <a:lnTo>
                    <a:pt x="5558" y="6026"/>
                  </a:lnTo>
                  <a:lnTo>
                    <a:pt x="5131" y="6437"/>
                  </a:lnTo>
                  <a:lnTo>
                    <a:pt x="4418" y="7388"/>
                  </a:lnTo>
                  <a:lnTo>
                    <a:pt x="3898" y="8533"/>
                  </a:lnTo>
                  <a:lnTo>
                    <a:pt x="3688" y="8831"/>
                  </a:lnTo>
                  <a:lnTo>
                    <a:pt x="3159" y="10104"/>
                  </a:lnTo>
                  <a:lnTo>
                    <a:pt x="2672" y="10722"/>
                  </a:lnTo>
                  <a:lnTo>
                    <a:pt x="2769" y="11240"/>
                  </a:lnTo>
                  <a:lnTo>
                    <a:pt x="0" y="11020"/>
                  </a:lnTo>
                  <a:lnTo>
                    <a:pt x="1567" y="7015"/>
                  </a:lnTo>
                  <a:lnTo>
                    <a:pt x="1097" y="6954"/>
                  </a:lnTo>
                  <a:lnTo>
                    <a:pt x="1101" y="6766"/>
                  </a:lnTo>
                  <a:lnTo>
                    <a:pt x="1569" y="6071"/>
                  </a:lnTo>
                  <a:lnTo>
                    <a:pt x="1722" y="4784"/>
                  </a:lnTo>
                  <a:lnTo>
                    <a:pt x="2426" y="3796"/>
                  </a:lnTo>
                  <a:lnTo>
                    <a:pt x="2514" y="3045"/>
                  </a:lnTo>
                  <a:lnTo>
                    <a:pt x="2966" y="1599"/>
                  </a:lnTo>
                  <a:lnTo>
                    <a:pt x="3330" y="981"/>
                  </a:lnTo>
                  <a:lnTo>
                    <a:pt x="3766" y="0"/>
                  </a:lnTo>
                  <a:lnTo>
                    <a:pt x="9908" y="314"/>
                  </a:lnTo>
                  <a:lnTo>
                    <a:pt x="9912" y="31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5" name="Polygon form 295"/>
            <p:cNvSpPr/>
            <p:nvPr/>
          </p:nvSpPr>
          <p:spPr>
            <a:xfrm>
              <a:off x="397179" y="1940386"/>
              <a:ext cx="17126" cy="23568"/>
            </a:xfrm>
            <a:custGeom>
              <a:avLst/>
              <a:gdLst/>
              <a:ahLst/>
              <a:cxnLst/>
              <a:rect l="0" t="0" r="0" b="0"/>
              <a:pathLst>
                <a:path w="17126" h="23568">
                  <a:moveTo>
                    <a:pt x="13249" y="19835"/>
                  </a:moveTo>
                  <a:lnTo>
                    <a:pt x="13259" y="20429"/>
                  </a:lnTo>
                  <a:lnTo>
                    <a:pt x="5854" y="20117"/>
                  </a:lnTo>
                  <a:lnTo>
                    <a:pt x="3699" y="20303"/>
                  </a:lnTo>
                  <a:lnTo>
                    <a:pt x="3530" y="20680"/>
                  </a:lnTo>
                  <a:lnTo>
                    <a:pt x="4003" y="21926"/>
                  </a:lnTo>
                  <a:lnTo>
                    <a:pt x="3526" y="22898"/>
                  </a:lnTo>
                  <a:lnTo>
                    <a:pt x="3066" y="23568"/>
                  </a:lnTo>
                  <a:lnTo>
                    <a:pt x="0" y="22867"/>
                  </a:lnTo>
                  <a:lnTo>
                    <a:pt x="2167" y="15267"/>
                  </a:lnTo>
                  <a:lnTo>
                    <a:pt x="5311" y="7364"/>
                  </a:lnTo>
                  <a:lnTo>
                    <a:pt x="8072" y="973"/>
                  </a:lnTo>
                  <a:lnTo>
                    <a:pt x="8144" y="0"/>
                  </a:lnTo>
                  <a:lnTo>
                    <a:pt x="12596" y="237"/>
                  </a:lnTo>
                  <a:lnTo>
                    <a:pt x="17126" y="538"/>
                  </a:lnTo>
                  <a:lnTo>
                    <a:pt x="16069" y="6725"/>
                  </a:lnTo>
                  <a:lnTo>
                    <a:pt x="15389" y="11685"/>
                  </a:lnTo>
                  <a:lnTo>
                    <a:pt x="15435" y="13259"/>
                  </a:lnTo>
                  <a:lnTo>
                    <a:pt x="15484" y="14159"/>
                  </a:lnTo>
                  <a:lnTo>
                    <a:pt x="14629" y="15002"/>
                  </a:lnTo>
                  <a:lnTo>
                    <a:pt x="13962" y="16569"/>
                  </a:lnTo>
                  <a:lnTo>
                    <a:pt x="13883" y="17511"/>
                  </a:lnTo>
                  <a:lnTo>
                    <a:pt x="13537" y="18383"/>
                  </a:lnTo>
                  <a:lnTo>
                    <a:pt x="13202" y="19192"/>
                  </a:lnTo>
                  <a:lnTo>
                    <a:pt x="13249" y="1983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6" name="Polygon form 296"/>
            <p:cNvSpPr/>
            <p:nvPr/>
          </p:nvSpPr>
          <p:spPr>
            <a:xfrm>
              <a:off x="400245" y="1960502"/>
              <a:ext cx="23194" cy="30279"/>
            </a:xfrm>
            <a:custGeom>
              <a:avLst/>
              <a:gdLst/>
              <a:ahLst/>
              <a:cxnLst/>
              <a:rect l="0" t="0" r="0" b="0"/>
              <a:pathLst>
                <a:path w="23194" h="30279">
                  <a:moveTo>
                    <a:pt x="23078" y="21436"/>
                  </a:moveTo>
                  <a:lnTo>
                    <a:pt x="22200" y="24773"/>
                  </a:lnTo>
                  <a:lnTo>
                    <a:pt x="21608" y="26695"/>
                  </a:lnTo>
                  <a:lnTo>
                    <a:pt x="20015" y="29691"/>
                  </a:lnTo>
                  <a:lnTo>
                    <a:pt x="18765" y="30279"/>
                  </a:lnTo>
                  <a:lnTo>
                    <a:pt x="17060" y="29613"/>
                  </a:lnTo>
                  <a:lnTo>
                    <a:pt x="16952" y="27415"/>
                  </a:lnTo>
                  <a:lnTo>
                    <a:pt x="15795" y="26221"/>
                  </a:lnTo>
                  <a:lnTo>
                    <a:pt x="14816" y="21878"/>
                  </a:lnTo>
                  <a:lnTo>
                    <a:pt x="14008" y="18014"/>
                  </a:lnTo>
                  <a:lnTo>
                    <a:pt x="13934" y="16050"/>
                  </a:lnTo>
                  <a:lnTo>
                    <a:pt x="15519" y="12786"/>
                  </a:lnTo>
                  <a:lnTo>
                    <a:pt x="15194" y="10017"/>
                  </a:lnTo>
                  <a:lnTo>
                    <a:pt x="13448" y="5748"/>
                  </a:lnTo>
                  <a:lnTo>
                    <a:pt x="12233" y="4925"/>
                  </a:lnTo>
                  <a:lnTo>
                    <a:pt x="7935" y="7018"/>
                  </a:lnTo>
                  <a:lnTo>
                    <a:pt x="7349" y="6741"/>
                  </a:lnTo>
                  <a:lnTo>
                    <a:pt x="6223" y="4346"/>
                  </a:lnTo>
                  <a:lnTo>
                    <a:pt x="4290" y="3013"/>
                  </a:lnTo>
                  <a:lnTo>
                    <a:pt x="0" y="3451"/>
                  </a:lnTo>
                  <a:lnTo>
                    <a:pt x="460" y="2782"/>
                  </a:lnTo>
                  <a:lnTo>
                    <a:pt x="937" y="1809"/>
                  </a:lnTo>
                  <a:lnTo>
                    <a:pt x="464" y="563"/>
                  </a:lnTo>
                  <a:lnTo>
                    <a:pt x="633" y="187"/>
                  </a:lnTo>
                  <a:lnTo>
                    <a:pt x="2788" y="0"/>
                  </a:lnTo>
                  <a:lnTo>
                    <a:pt x="10193" y="312"/>
                  </a:lnTo>
                  <a:lnTo>
                    <a:pt x="10364" y="1673"/>
                  </a:lnTo>
                  <a:lnTo>
                    <a:pt x="13953" y="2064"/>
                  </a:lnTo>
                  <a:lnTo>
                    <a:pt x="19647" y="3063"/>
                  </a:lnTo>
                  <a:lnTo>
                    <a:pt x="19682" y="3939"/>
                  </a:lnTo>
                  <a:lnTo>
                    <a:pt x="20272" y="3516"/>
                  </a:lnTo>
                  <a:lnTo>
                    <a:pt x="20750" y="1796"/>
                  </a:lnTo>
                  <a:lnTo>
                    <a:pt x="21235" y="1647"/>
                  </a:lnTo>
                  <a:lnTo>
                    <a:pt x="21855" y="2042"/>
                  </a:lnTo>
                  <a:lnTo>
                    <a:pt x="22598" y="2166"/>
                  </a:lnTo>
                  <a:lnTo>
                    <a:pt x="22321" y="5629"/>
                  </a:lnTo>
                  <a:lnTo>
                    <a:pt x="22443" y="9914"/>
                  </a:lnTo>
                  <a:lnTo>
                    <a:pt x="23194" y="13483"/>
                  </a:lnTo>
                  <a:lnTo>
                    <a:pt x="22690" y="15623"/>
                  </a:lnTo>
                  <a:lnTo>
                    <a:pt x="23078" y="2143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7" name="Polygon form 297"/>
            <p:cNvSpPr/>
            <p:nvPr/>
          </p:nvSpPr>
          <p:spPr>
            <a:xfrm>
              <a:off x="128997" y="2000761"/>
              <a:ext cx="5070" cy="7607"/>
            </a:xfrm>
            <a:custGeom>
              <a:avLst/>
              <a:gdLst/>
              <a:ahLst/>
              <a:cxnLst/>
              <a:rect l="0" t="0" r="0" b="0"/>
              <a:pathLst>
                <a:path w="5070" h="7607">
                  <a:moveTo>
                    <a:pt x="0" y="6737"/>
                  </a:moveTo>
                  <a:lnTo>
                    <a:pt x="645" y="5179"/>
                  </a:lnTo>
                  <a:lnTo>
                    <a:pt x="744" y="3095"/>
                  </a:lnTo>
                  <a:lnTo>
                    <a:pt x="1150" y="2486"/>
                  </a:lnTo>
                  <a:lnTo>
                    <a:pt x="2120" y="1623"/>
                  </a:lnTo>
                  <a:lnTo>
                    <a:pt x="2260" y="505"/>
                  </a:lnTo>
                  <a:lnTo>
                    <a:pt x="2664" y="0"/>
                  </a:lnTo>
                  <a:lnTo>
                    <a:pt x="2908" y="125"/>
                  </a:lnTo>
                  <a:lnTo>
                    <a:pt x="3986" y="1178"/>
                  </a:lnTo>
                  <a:lnTo>
                    <a:pt x="4472" y="1712"/>
                  </a:lnTo>
                  <a:lnTo>
                    <a:pt x="4808" y="2505"/>
                  </a:lnTo>
                  <a:lnTo>
                    <a:pt x="5070" y="4532"/>
                  </a:lnTo>
                  <a:lnTo>
                    <a:pt x="4874" y="4835"/>
                  </a:lnTo>
                  <a:lnTo>
                    <a:pt x="3008" y="5922"/>
                  </a:lnTo>
                  <a:lnTo>
                    <a:pt x="1517" y="6710"/>
                  </a:lnTo>
                  <a:lnTo>
                    <a:pt x="654" y="7607"/>
                  </a:lnTo>
                  <a:lnTo>
                    <a:pt x="0" y="673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8" name="Polygon form 298"/>
            <p:cNvSpPr/>
            <p:nvPr/>
          </p:nvSpPr>
          <p:spPr>
            <a:xfrm>
              <a:off x="129792" y="1996378"/>
              <a:ext cx="2395" cy="2518"/>
            </a:xfrm>
            <a:custGeom>
              <a:avLst/>
              <a:gdLst/>
              <a:ahLst/>
              <a:cxnLst/>
              <a:rect l="0" t="0" r="0" b="0"/>
              <a:pathLst>
                <a:path w="2395" h="2518">
                  <a:moveTo>
                    <a:pt x="2395" y="1570"/>
                  </a:moveTo>
                  <a:lnTo>
                    <a:pt x="1837" y="2216"/>
                  </a:lnTo>
                  <a:lnTo>
                    <a:pt x="450" y="2518"/>
                  </a:lnTo>
                  <a:lnTo>
                    <a:pt x="253" y="1290"/>
                  </a:lnTo>
                  <a:lnTo>
                    <a:pt x="0" y="801"/>
                  </a:lnTo>
                  <a:lnTo>
                    <a:pt x="99" y="450"/>
                  </a:lnTo>
                  <a:lnTo>
                    <a:pt x="642" y="0"/>
                  </a:lnTo>
                  <a:lnTo>
                    <a:pt x="1752" y="636"/>
                  </a:lnTo>
                  <a:lnTo>
                    <a:pt x="2395" y="157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299" name="Polygon form 299"/>
            <p:cNvSpPr/>
            <p:nvPr/>
          </p:nvSpPr>
          <p:spPr>
            <a:xfrm>
              <a:off x="125485" y="1992009"/>
              <a:ext cx="1785" cy="2630"/>
            </a:xfrm>
            <a:custGeom>
              <a:avLst/>
              <a:gdLst/>
              <a:ahLst/>
              <a:cxnLst/>
              <a:rect l="0" t="0" r="0" b="0"/>
              <a:pathLst>
                <a:path w="1785" h="2630">
                  <a:moveTo>
                    <a:pt x="23" y="2232"/>
                  </a:moveTo>
                  <a:lnTo>
                    <a:pt x="54" y="923"/>
                  </a:lnTo>
                  <a:lnTo>
                    <a:pt x="0" y="688"/>
                  </a:lnTo>
                  <a:lnTo>
                    <a:pt x="1287" y="0"/>
                  </a:lnTo>
                  <a:lnTo>
                    <a:pt x="1451" y="385"/>
                  </a:lnTo>
                  <a:lnTo>
                    <a:pt x="1785" y="2323"/>
                  </a:lnTo>
                  <a:lnTo>
                    <a:pt x="1460" y="2630"/>
                  </a:lnTo>
                  <a:lnTo>
                    <a:pt x="1225" y="2536"/>
                  </a:lnTo>
                  <a:lnTo>
                    <a:pt x="23" y="223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0" name="Polygon form 300"/>
            <p:cNvSpPr/>
            <p:nvPr/>
          </p:nvSpPr>
          <p:spPr>
            <a:xfrm>
              <a:off x="121063" y="1988601"/>
              <a:ext cx="1932" cy="2022"/>
            </a:xfrm>
            <a:custGeom>
              <a:avLst/>
              <a:gdLst/>
              <a:ahLst/>
              <a:cxnLst/>
              <a:rect l="0" t="0" r="0" b="0"/>
              <a:pathLst>
                <a:path w="1932" h="2022">
                  <a:moveTo>
                    <a:pt x="0" y="891"/>
                  </a:moveTo>
                  <a:lnTo>
                    <a:pt x="357" y="500"/>
                  </a:lnTo>
                  <a:lnTo>
                    <a:pt x="1140" y="0"/>
                  </a:lnTo>
                  <a:lnTo>
                    <a:pt x="1932" y="194"/>
                  </a:lnTo>
                  <a:lnTo>
                    <a:pt x="1473" y="1505"/>
                  </a:lnTo>
                  <a:lnTo>
                    <a:pt x="814" y="2022"/>
                  </a:lnTo>
                  <a:lnTo>
                    <a:pt x="0" y="89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1" name="Polygon form 301"/>
            <p:cNvSpPr/>
            <p:nvPr/>
          </p:nvSpPr>
          <p:spPr>
            <a:xfrm>
              <a:off x="127991" y="1995028"/>
              <a:ext cx="2257" cy="982"/>
            </a:xfrm>
            <a:custGeom>
              <a:avLst/>
              <a:gdLst/>
              <a:ahLst/>
              <a:cxnLst/>
              <a:rect l="0" t="0" r="0" b="0"/>
              <a:pathLst>
                <a:path w="2257" h="982">
                  <a:moveTo>
                    <a:pt x="2257" y="388"/>
                  </a:moveTo>
                  <a:lnTo>
                    <a:pt x="1911" y="982"/>
                  </a:lnTo>
                  <a:lnTo>
                    <a:pt x="0" y="658"/>
                  </a:lnTo>
                  <a:lnTo>
                    <a:pt x="538" y="0"/>
                  </a:lnTo>
                  <a:lnTo>
                    <a:pt x="2257" y="38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2" name="Polygon form 302"/>
            <p:cNvSpPr/>
            <p:nvPr/>
          </p:nvSpPr>
          <p:spPr>
            <a:xfrm>
              <a:off x="410381" y="1940924"/>
              <a:ext cx="16511" cy="23517"/>
            </a:xfrm>
            <a:custGeom>
              <a:avLst/>
              <a:gdLst/>
              <a:ahLst/>
              <a:cxnLst/>
              <a:rect l="0" t="0" r="0" b="0"/>
              <a:pathLst>
                <a:path w="16511" h="23517">
                  <a:moveTo>
                    <a:pt x="16511" y="15401"/>
                  </a:moveTo>
                  <a:lnTo>
                    <a:pt x="13987" y="18255"/>
                  </a:lnTo>
                  <a:lnTo>
                    <a:pt x="12462" y="21745"/>
                  </a:lnTo>
                  <a:lnTo>
                    <a:pt x="11719" y="21620"/>
                  </a:lnTo>
                  <a:lnTo>
                    <a:pt x="11099" y="21225"/>
                  </a:lnTo>
                  <a:lnTo>
                    <a:pt x="10615" y="21374"/>
                  </a:lnTo>
                  <a:lnTo>
                    <a:pt x="10137" y="23094"/>
                  </a:lnTo>
                  <a:lnTo>
                    <a:pt x="9547" y="23517"/>
                  </a:lnTo>
                  <a:lnTo>
                    <a:pt x="9511" y="22641"/>
                  </a:lnTo>
                  <a:lnTo>
                    <a:pt x="3817" y="21642"/>
                  </a:lnTo>
                  <a:lnTo>
                    <a:pt x="229" y="21251"/>
                  </a:lnTo>
                  <a:lnTo>
                    <a:pt x="58" y="19890"/>
                  </a:lnTo>
                  <a:lnTo>
                    <a:pt x="47" y="19297"/>
                  </a:lnTo>
                  <a:lnTo>
                    <a:pt x="0" y="18654"/>
                  </a:lnTo>
                  <a:lnTo>
                    <a:pt x="336" y="17845"/>
                  </a:lnTo>
                  <a:lnTo>
                    <a:pt x="681" y="16973"/>
                  </a:lnTo>
                  <a:lnTo>
                    <a:pt x="760" y="16030"/>
                  </a:lnTo>
                  <a:lnTo>
                    <a:pt x="1428" y="14463"/>
                  </a:lnTo>
                  <a:lnTo>
                    <a:pt x="2282" y="13621"/>
                  </a:lnTo>
                  <a:lnTo>
                    <a:pt x="2234" y="12720"/>
                  </a:lnTo>
                  <a:lnTo>
                    <a:pt x="2187" y="11147"/>
                  </a:lnTo>
                  <a:lnTo>
                    <a:pt x="2868" y="6186"/>
                  </a:lnTo>
                  <a:lnTo>
                    <a:pt x="3924" y="0"/>
                  </a:lnTo>
                  <a:lnTo>
                    <a:pt x="6644" y="184"/>
                  </a:lnTo>
                  <a:lnTo>
                    <a:pt x="8552" y="230"/>
                  </a:lnTo>
                  <a:lnTo>
                    <a:pt x="12956" y="489"/>
                  </a:lnTo>
                  <a:lnTo>
                    <a:pt x="12436" y="879"/>
                  </a:lnTo>
                  <a:lnTo>
                    <a:pt x="11569" y="1786"/>
                  </a:lnTo>
                  <a:lnTo>
                    <a:pt x="12270" y="2654"/>
                  </a:lnTo>
                  <a:lnTo>
                    <a:pt x="12793" y="2984"/>
                  </a:lnTo>
                  <a:lnTo>
                    <a:pt x="12971" y="4578"/>
                  </a:lnTo>
                  <a:lnTo>
                    <a:pt x="13126" y="5474"/>
                  </a:lnTo>
                  <a:lnTo>
                    <a:pt x="14013" y="6703"/>
                  </a:lnTo>
                  <a:lnTo>
                    <a:pt x="14073" y="7328"/>
                  </a:lnTo>
                  <a:lnTo>
                    <a:pt x="14680" y="8173"/>
                  </a:lnTo>
                  <a:lnTo>
                    <a:pt x="14747" y="9368"/>
                  </a:lnTo>
                  <a:lnTo>
                    <a:pt x="15601" y="10416"/>
                  </a:lnTo>
                  <a:lnTo>
                    <a:pt x="15527" y="11556"/>
                  </a:lnTo>
                  <a:lnTo>
                    <a:pt x="15582" y="12112"/>
                  </a:lnTo>
                  <a:lnTo>
                    <a:pt x="15353" y="12470"/>
                  </a:lnTo>
                  <a:lnTo>
                    <a:pt x="15868" y="13041"/>
                  </a:lnTo>
                  <a:lnTo>
                    <a:pt x="15958" y="13982"/>
                  </a:lnTo>
                  <a:lnTo>
                    <a:pt x="15685" y="14922"/>
                  </a:lnTo>
                  <a:lnTo>
                    <a:pt x="15963" y="15120"/>
                  </a:lnTo>
                  <a:lnTo>
                    <a:pt x="16511" y="1540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3" name="Polygon form 303"/>
            <p:cNvSpPr/>
            <p:nvPr/>
          </p:nvSpPr>
          <p:spPr>
            <a:xfrm>
              <a:off x="386699" y="1939883"/>
              <a:ext cx="18624" cy="24289"/>
            </a:xfrm>
            <a:custGeom>
              <a:avLst/>
              <a:gdLst/>
              <a:ahLst/>
              <a:cxnLst/>
              <a:rect l="0" t="0" r="0" b="0"/>
              <a:pathLst>
                <a:path w="18624" h="24289">
                  <a:moveTo>
                    <a:pt x="18624" y="503"/>
                  </a:moveTo>
                  <a:lnTo>
                    <a:pt x="18552" y="1476"/>
                  </a:lnTo>
                  <a:lnTo>
                    <a:pt x="15791" y="7867"/>
                  </a:lnTo>
                  <a:lnTo>
                    <a:pt x="12647" y="15770"/>
                  </a:lnTo>
                  <a:lnTo>
                    <a:pt x="10480" y="23370"/>
                  </a:lnTo>
                  <a:lnTo>
                    <a:pt x="7608" y="23583"/>
                  </a:lnTo>
                  <a:lnTo>
                    <a:pt x="5877" y="24289"/>
                  </a:lnTo>
                  <a:lnTo>
                    <a:pt x="5940" y="23709"/>
                  </a:lnTo>
                  <a:lnTo>
                    <a:pt x="6056" y="22878"/>
                  </a:lnTo>
                  <a:lnTo>
                    <a:pt x="5750" y="22278"/>
                  </a:lnTo>
                  <a:lnTo>
                    <a:pt x="5708" y="21637"/>
                  </a:lnTo>
                  <a:lnTo>
                    <a:pt x="6194" y="20831"/>
                  </a:lnTo>
                  <a:lnTo>
                    <a:pt x="6548" y="20008"/>
                  </a:lnTo>
                  <a:lnTo>
                    <a:pt x="3141" y="19831"/>
                  </a:lnTo>
                  <a:lnTo>
                    <a:pt x="0" y="19514"/>
                  </a:lnTo>
                  <a:lnTo>
                    <a:pt x="242" y="18261"/>
                  </a:lnTo>
                  <a:lnTo>
                    <a:pt x="858" y="17726"/>
                  </a:lnTo>
                  <a:lnTo>
                    <a:pt x="1565" y="16540"/>
                  </a:lnTo>
                  <a:lnTo>
                    <a:pt x="2221" y="15513"/>
                  </a:lnTo>
                  <a:lnTo>
                    <a:pt x="3164" y="14770"/>
                  </a:lnTo>
                  <a:lnTo>
                    <a:pt x="3633" y="13838"/>
                  </a:lnTo>
                  <a:lnTo>
                    <a:pt x="4295" y="13355"/>
                  </a:lnTo>
                  <a:lnTo>
                    <a:pt x="4108" y="12475"/>
                  </a:lnTo>
                  <a:lnTo>
                    <a:pt x="4457" y="11867"/>
                  </a:lnTo>
                  <a:lnTo>
                    <a:pt x="4272" y="10815"/>
                  </a:lnTo>
                  <a:lnTo>
                    <a:pt x="4834" y="10113"/>
                  </a:lnTo>
                  <a:lnTo>
                    <a:pt x="4673" y="9816"/>
                  </a:lnTo>
                  <a:lnTo>
                    <a:pt x="5170" y="8846"/>
                  </a:lnTo>
                  <a:lnTo>
                    <a:pt x="5194" y="7518"/>
                  </a:lnTo>
                  <a:lnTo>
                    <a:pt x="5672" y="6344"/>
                  </a:lnTo>
                  <a:lnTo>
                    <a:pt x="7039" y="4653"/>
                  </a:lnTo>
                  <a:lnTo>
                    <a:pt x="7766" y="3648"/>
                  </a:lnTo>
                  <a:lnTo>
                    <a:pt x="8626" y="3007"/>
                  </a:lnTo>
                  <a:lnTo>
                    <a:pt x="9132" y="2748"/>
                  </a:lnTo>
                  <a:lnTo>
                    <a:pt x="10065" y="1444"/>
                  </a:lnTo>
                  <a:lnTo>
                    <a:pt x="10328" y="726"/>
                  </a:lnTo>
                  <a:lnTo>
                    <a:pt x="11088" y="390"/>
                  </a:lnTo>
                  <a:lnTo>
                    <a:pt x="11293" y="0"/>
                  </a:lnTo>
                  <a:lnTo>
                    <a:pt x="14778" y="187"/>
                  </a:lnTo>
                  <a:lnTo>
                    <a:pt x="18624" y="50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4" name="Polygon form 304"/>
            <p:cNvSpPr/>
            <p:nvPr/>
          </p:nvSpPr>
          <p:spPr>
            <a:xfrm>
              <a:off x="421950" y="1940533"/>
              <a:ext cx="15832" cy="15792"/>
            </a:xfrm>
            <a:custGeom>
              <a:avLst/>
              <a:gdLst/>
              <a:ahLst/>
              <a:cxnLst/>
              <a:rect l="0" t="0" r="0" b="0"/>
              <a:pathLst>
                <a:path w="15832" h="15792">
                  <a:moveTo>
                    <a:pt x="15832" y="7146"/>
                  </a:moveTo>
                  <a:lnTo>
                    <a:pt x="13493" y="8874"/>
                  </a:lnTo>
                  <a:lnTo>
                    <a:pt x="12505" y="10505"/>
                  </a:lnTo>
                  <a:lnTo>
                    <a:pt x="7641" y="13531"/>
                  </a:lnTo>
                  <a:lnTo>
                    <a:pt x="4942" y="15792"/>
                  </a:lnTo>
                  <a:lnTo>
                    <a:pt x="4394" y="15511"/>
                  </a:lnTo>
                  <a:lnTo>
                    <a:pt x="4115" y="15314"/>
                  </a:lnTo>
                  <a:lnTo>
                    <a:pt x="4389" y="14373"/>
                  </a:lnTo>
                  <a:lnTo>
                    <a:pt x="4299" y="13432"/>
                  </a:lnTo>
                  <a:lnTo>
                    <a:pt x="3784" y="12861"/>
                  </a:lnTo>
                  <a:lnTo>
                    <a:pt x="4013" y="12503"/>
                  </a:lnTo>
                  <a:lnTo>
                    <a:pt x="3958" y="11948"/>
                  </a:lnTo>
                  <a:lnTo>
                    <a:pt x="4031" y="10807"/>
                  </a:lnTo>
                  <a:lnTo>
                    <a:pt x="3178" y="9759"/>
                  </a:lnTo>
                  <a:lnTo>
                    <a:pt x="3111" y="8564"/>
                  </a:lnTo>
                  <a:lnTo>
                    <a:pt x="2504" y="7720"/>
                  </a:lnTo>
                  <a:lnTo>
                    <a:pt x="2444" y="7094"/>
                  </a:lnTo>
                  <a:lnTo>
                    <a:pt x="1557" y="5865"/>
                  </a:lnTo>
                  <a:lnTo>
                    <a:pt x="1402" y="4969"/>
                  </a:lnTo>
                  <a:lnTo>
                    <a:pt x="1224" y="3375"/>
                  </a:lnTo>
                  <a:lnTo>
                    <a:pt x="701" y="3045"/>
                  </a:lnTo>
                  <a:lnTo>
                    <a:pt x="0" y="2178"/>
                  </a:lnTo>
                  <a:lnTo>
                    <a:pt x="867" y="1271"/>
                  </a:lnTo>
                  <a:lnTo>
                    <a:pt x="1387" y="880"/>
                  </a:lnTo>
                  <a:lnTo>
                    <a:pt x="1789" y="751"/>
                  </a:lnTo>
                  <a:lnTo>
                    <a:pt x="3973" y="0"/>
                  </a:lnTo>
                  <a:lnTo>
                    <a:pt x="7232" y="201"/>
                  </a:lnTo>
                  <a:lnTo>
                    <a:pt x="8823" y="508"/>
                  </a:lnTo>
                  <a:lnTo>
                    <a:pt x="8716" y="945"/>
                  </a:lnTo>
                  <a:lnTo>
                    <a:pt x="9174" y="636"/>
                  </a:lnTo>
                  <a:lnTo>
                    <a:pt x="9472" y="1497"/>
                  </a:lnTo>
                  <a:lnTo>
                    <a:pt x="9285" y="2070"/>
                  </a:lnTo>
                  <a:lnTo>
                    <a:pt x="13222" y="2306"/>
                  </a:lnTo>
                  <a:lnTo>
                    <a:pt x="15832" y="714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5" name="Polygon form 305"/>
            <p:cNvSpPr/>
            <p:nvPr/>
          </p:nvSpPr>
          <p:spPr>
            <a:xfrm>
              <a:off x="402877" y="1902855"/>
              <a:ext cx="20323" cy="27688"/>
            </a:xfrm>
            <a:custGeom>
              <a:avLst/>
              <a:gdLst/>
              <a:ahLst/>
              <a:cxnLst/>
              <a:rect l="0" t="0" r="0" b="0"/>
              <a:pathLst>
                <a:path w="20323" h="27688">
                  <a:moveTo>
                    <a:pt x="8251" y="0"/>
                  </a:moveTo>
                  <a:lnTo>
                    <a:pt x="11677" y="222"/>
                  </a:lnTo>
                  <a:lnTo>
                    <a:pt x="15177" y="457"/>
                  </a:lnTo>
                  <a:lnTo>
                    <a:pt x="17746" y="664"/>
                  </a:lnTo>
                  <a:lnTo>
                    <a:pt x="17751" y="651"/>
                  </a:lnTo>
                  <a:lnTo>
                    <a:pt x="18814" y="726"/>
                  </a:lnTo>
                  <a:lnTo>
                    <a:pt x="20323" y="833"/>
                  </a:lnTo>
                  <a:lnTo>
                    <a:pt x="19795" y="1721"/>
                  </a:lnTo>
                  <a:lnTo>
                    <a:pt x="19270" y="2607"/>
                  </a:lnTo>
                  <a:lnTo>
                    <a:pt x="18745" y="3496"/>
                  </a:lnTo>
                  <a:lnTo>
                    <a:pt x="18222" y="4384"/>
                  </a:lnTo>
                  <a:lnTo>
                    <a:pt x="17714" y="4353"/>
                  </a:lnTo>
                  <a:lnTo>
                    <a:pt x="17209" y="4322"/>
                  </a:lnTo>
                  <a:lnTo>
                    <a:pt x="17101" y="4579"/>
                  </a:lnTo>
                  <a:lnTo>
                    <a:pt x="17085" y="4578"/>
                  </a:lnTo>
                  <a:lnTo>
                    <a:pt x="14778" y="10268"/>
                  </a:lnTo>
                  <a:lnTo>
                    <a:pt x="12542" y="15964"/>
                  </a:lnTo>
                  <a:lnTo>
                    <a:pt x="11624" y="17312"/>
                  </a:lnTo>
                  <a:lnTo>
                    <a:pt x="11768" y="17691"/>
                  </a:lnTo>
                  <a:lnTo>
                    <a:pt x="11631" y="18543"/>
                  </a:lnTo>
                  <a:lnTo>
                    <a:pt x="11352" y="19204"/>
                  </a:lnTo>
                  <a:lnTo>
                    <a:pt x="10950" y="19487"/>
                  </a:lnTo>
                  <a:lnTo>
                    <a:pt x="10391" y="20289"/>
                  </a:lnTo>
                  <a:lnTo>
                    <a:pt x="9269" y="21323"/>
                  </a:lnTo>
                  <a:lnTo>
                    <a:pt x="8287" y="22621"/>
                  </a:lnTo>
                  <a:lnTo>
                    <a:pt x="7804" y="23612"/>
                  </a:lnTo>
                  <a:lnTo>
                    <a:pt x="7692" y="23982"/>
                  </a:lnTo>
                  <a:lnTo>
                    <a:pt x="7045" y="24646"/>
                  </a:lnTo>
                  <a:lnTo>
                    <a:pt x="7172" y="25128"/>
                  </a:lnTo>
                  <a:lnTo>
                    <a:pt x="6427" y="25454"/>
                  </a:lnTo>
                  <a:lnTo>
                    <a:pt x="5486" y="25822"/>
                  </a:lnTo>
                  <a:lnTo>
                    <a:pt x="5226" y="26910"/>
                  </a:lnTo>
                  <a:lnTo>
                    <a:pt x="4619" y="27292"/>
                  </a:lnTo>
                  <a:lnTo>
                    <a:pt x="3943" y="26786"/>
                  </a:lnTo>
                  <a:lnTo>
                    <a:pt x="3112" y="26467"/>
                  </a:lnTo>
                  <a:lnTo>
                    <a:pt x="2700" y="26932"/>
                  </a:lnTo>
                  <a:lnTo>
                    <a:pt x="2561" y="27688"/>
                  </a:lnTo>
                  <a:lnTo>
                    <a:pt x="2223" y="26886"/>
                  </a:lnTo>
                  <a:lnTo>
                    <a:pt x="1799" y="26993"/>
                  </a:lnTo>
                  <a:lnTo>
                    <a:pt x="1801" y="25754"/>
                  </a:lnTo>
                  <a:lnTo>
                    <a:pt x="2206" y="25018"/>
                  </a:lnTo>
                  <a:lnTo>
                    <a:pt x="2394" y="23808"/>
                  </a:lnTo>
                  <a:lnTo>
                    <a:pt x="2098" y="23641"/>
                  </a:lnTo>
                  <a:lnTo>
                    <a:pt x="1599" y="22503"/>
                  </a:lnTo>
                  <a:lnTo>
                    <a:pt x="1213" y="22462"/>
                  </a:lnTo>
                  <a:lnTo>
                    <a:pt x="794" y="21723"/>
                  </a:lnTo>
                  <a:lnTo>
                    <a:pt x="588" y="20952"/>
                  </a:lnTo>
                  <a:lnTo>
                    <a:pt x="1147" y="20097"/>
                  </a:lnTo>
                  <a:lnTo>
                    <a:pt x="1746" y="19398"/>
                  </a:lnTo>
                  <a:lnTo>
                    <a:pt x="2297" y="18498"/>
                  </a:lnTo>
                  <a:lnTo>
                    <a:pt x="1951" y="17664"/>
                  </a:lnTo>
                  <a:lnTo>
                    <a:pt x="1175" y="17943"/>
                  </a:lnTo>
                  <a:lnTo>
                    <a:pt x="862" y="17713"/>
                  </a:lnTo>
                  <a:lnTo>
                    <a:pt x="1134" y="16884"/>
                  </a:lnTo>
                  <a:lnTo>
                    <a:pt x="1221" y="15927"/>
                  </a:lnTo>
                  <a:lnTo>
                    <a:pt x="994" y="15683"/>
                  </a:lnTo>
                  <a:lnTo>
                    <a:pt x="470" y="14971"/>
                  </a:lnTo>
                  <a:lnTo>
                    <a:pt x="154" y="14092"/>
                  </a:lnTo>
                  <a:lnTo>
                    <a:pt x="0" y="13041"/>
                  </a:lnTo>
                  <a:lnTo>
                    <a:pt x="300" y="11548"/>
                  </a:lnTo>
                  <a:lnTo>
                    <a:pt x="1105" y="10340"/>
                  </a:lnTo>
                  <a:lnTo>
                    <a:pt x="1548" y="9445"/>
                  </a:lnTo>
                  <a:lnTo>
                    <a:pt x="2725" y="8768"/>
                  </a:lnTo>
                  <a:lnTo>
                    <a:pt x="3265" y="8034"/>
                  </a:lnTo>
                  <a:lnTo>
                    <a:pt x="4066" y="7211"/>
                  </a:lnTo>
                  <a:lnTo>
                    <a:pt x="4244" y="6438"/>
                  </a:lnTo>
                  <a:lnTo>
                    <a:pt x="3985" y="6029"/>
                  </a:lnTo>
                  <a:lnTo>
                    <a:pt x="4647" y="5202"/>
                  </a:lnTo>
                  <a:lnTo>
                    <a:pt x="5912" y="5034"/>
                  </a:lnTo>
                  <a:lnTo>
                    <a:pt x="6805" y="4800"/>
                  </a:lnTo>
                  <a:lnTo>
                    <a:pt x="7180" y="4461"/>
                  </a:lnTo>
                  <a:lnTo>
                    <a:pt x="8279" y="3387"/>
                  </a:lnTo>
                  <a:lnTo>
                    <a:pt x="9024" y="2078"/>
                  </a:lnTo>
                  <a:lnTo>
                    <a:pt x="8859" y="1632"/>
                  </a:lnTo>
                  <a:lnTo>
                    <a:pt x="8501" y="1203"/>
                  </a:lnTo>
                  <a:lnTo>
                    <a:pt x="8571" y="662"/>
                  </a:lnTo>
                  <a:lnTo>
                    <a:pt x="8284" y="387"/>
                  </a:lnTo>
                  <a:lnTo>
                    <a:pt x="8251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6" name="Polygon form 306"/>
            <p:cNvSpPr/>
            <p:nvPr/>
          </p:nvSpPr>
          <p:spPr>
            <a:xfrm>
              <a:off x="410682" y="1907177"/>
              <a:ext cx="18581" cy="19649"/>
            </a:xfrm>
            <a:custGeom>
              <a:avLst/>
              <a:gdLst/>
              <a:ahLst/>
              <a:cxnLst/>
              <a:rect l="0" t="0" r="0" b="0"/>
              <a:pathLst>
                <a:path w="18581" h="19649">
                  <a:moveTo>
                    <a:pt x="18430" y="962"/>
                  </a:moveTo>
                  <a:lnTo>
                    <a:pt x="16677" y="5399"/>
                  </a:lnTo>
                  <a:lnTo>
                    <a:pt x="14823" y="10176"/>
                  </a:lnTo>
                  <a:lnTo>
                    <a:pt x="13531" y="13582"/>
                  </a:lnTo>
                  <a:lnTo>
                    <a:pt x="13246" y="13803"/>
                  </a:lnTo>
                  <a:lnTo>
                    <a:pt x="13158" y="14823"/>
                  </a:lnTo>
                  <a:lnTo>
                    <a:pt x="12874" y="15179"/>
                  </a:lnTo>
                  <a:lnTo>
                    <a:pt x="12289" y="15154"/>
                  </a:lnTo>
                  <a:lnTo>
                    <a:pt x="11589" y="15559"/>
                  </a:lnTo>
                  <a:lnTo>
                    <a:pt x="10835" y="15336"/>
                  </a:lnTo>
                  <a:lnTo>
                    <a:pt x="10413" y="16277"/>
                  </a:lnTo>
                  <a:lnTo>
                    <a:pt x="9793" y="16610"/>
                  </a:lnTo>
                  <a:lnTo>
                    <a:pt x="9026" y="17431"/>
                  </a:lnTo>
                  <a:lnTo>
                    <a:pt x="8480" y="17558"/>
                  </a:lnTo>
                  <a:lnTo>
                    <a:pt x="7180" y="18983"/>
                  </a:lnTo>
                  <a:lnTo>
                    <a:pt x="6629" y="18521"/>
                  </a:lnTo>
                  <a:lnTo>
                    <a:pt x="6632" y="17904"/>
                  </a:lnTo>
                  <a:lnTo>
                    <a:pt x="5667" y="18853"/>
                  </a:lnTo>
                  <a:lnTo>
                    <a:pt x="5083" y="19380"/>
                  </a:lnTo>
                  <a:lnTo>
                    <a:pt x="4546" y="18758"/>
                  </a:lnTo>
                  <a:lnTo>
                    <a:pt x="3573" y="19183"/>
                  </a:lnTo>
                  <a:lnTo>
                    <a:pt x="3134" y="19649"/>
                  </a:lnTo>
                  <a:lnTo>
                    <a:pt x="2339" y="18837"/>
                  </a:lnTo>
                  <a:lnTo>
                    <a:pt x="1395" y="19335"/>
                  </a:lnTo>
                  <a:lnTo>
                    <a:pt x="640" y="18900"/>
                  </a:lnTo>
                  <a:lnTo>
                    <a:pt x="404" y="19444"/>
                  </a:lnTo>
                  <a:lnTo>
                    <a:pt x="0" y="19290"/>
                  </a:lnTo>
                  <a:lnTo>
                    <a:pt x="483" y="18299"/>
                  </a:lnTo>
                  <a:lnTo>
                    <a:pt x="1465" y="17001"/>
                  </a:lnTo>
                  <a:lnTo>
                    <a:pt x="2587" y="15967"/>
                  </a:lnTo>
                  <a:lnTo>
                    <a:pt x="3145" y="15165"/>
                  </a:lnTo>
                  <a:lnTo>
                    <a:pt x="3548" y="14882"/>
                  </a:lnTo>
                  <a:lnTo>
                    <a:pt x="3826" y="14221"/>
                  </a:lnTo>
                  <a:lnTo>
                    <a:pt x="3964" y="13369"/>
                  </a:lnTo>
                  <a:lnTo>
                    <a:pt x="3820" y="12990"/>
                  </a:lnTo>
                  <a:lnTo>
                    <a:pt x="4738" y="11642"/>
                  </a:lnTo>
                  <a:lnTo>
                    <a:pt x="6974" y="5946"/>
                  </a:lnTo>
                  <a:lnTo>
                    <a:pt x="9281" y="256"/>
                  </a:lnTo>
                  <a:lnTo>
                    <a:pt x="9403" y="0"/>
                  </a:lnTo>
                  <a:lnTo>
                    <a:pt x="10418" y="62"/>
                  </a:lnTo>
                  <a:lnTo>
                    <a:pt x="11443" y="125"/>
                  </a:lnTo>
                  <a:lnTo>
                    <a:pt x="11760" y="144"/>
                  </a:lnTo>
                  <a:lnTo>
                    <a:pt x="11751" y="168"/>
                  </a:lnTo>
                  <a:lnTo>
                    <a:pt x="15385" y="412"/>
                  </a:lnTo>
                  <a:lnTo>
                    <a:pt x="18581" y="578"/>
                  </a:lnTo>
                  <a:lnTo>
                    <a:pt x="18430" y="96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7" name="Polygon form 307"/>
            <p:cNvSpPr/>
            <p:nvPr/>
          </p:nvSpPr>
          <p:spPr>
            <a:xfrm>
              <a:off x="403252" y="1920759"/>
              <a:ext cx="28127" cy="12593"/>
            </a:xfrm>
            <a:custGeom>
              <a:avLst/>
              <a:gdLst/>
              <a:ahLst/>
              <a:cxnLst/>
              <a:rect l="0" t="0" r="0" b="0"/>
              <a:pathLst>
                <a:path w="28127" h="12593">
                  <a:moveTo>
                    <a:pt x="28127" y="8256"/>
                  </a:moveTo>
                  <a:lnTo>
                    <a:pt x="26230" y="9649"/>
                  </a:lnTo>
                  <a:lnTo>
                    <a:pt x="24941" y="10168"/>
                  </a:lnTo>
                  <a:lnTo>
                    <a:pt x="24721" y="10562"/>
                  </a:lnTo>
                  <a:lnTo>
                    <a:pt x="24172" y="11062"/>
                  </a:lnTo>
                  <a:lnTo>
                    <a:pt x="23014" y="11598"/>
                  </a:lnTo>
                  <a:lnTo>
                    <a:pt x="22538" y="12062"/>
                  </a:lnTo>
                  <a:lnTo>
                    <a:pt x="21712" y="12329"/>
                  </a:lnTo>
                  <a:lnTo>
                    <a:pt x="20603" y="12556"/>
                  </a:lnTo>
                  <a:lnTo>
                    <a:pt x="18170" y="12593"/>
                  </a:lnTo>
                  <a:lnTo>
                    <a:pt x="15148" y="12219"/>
                  </a:lnTo>
                  <a:lnTo>
                    <a:pt x="14117" y="12225"/>
                  </a:lnTo>
                  <a:lnTo>
                    <a:pt x="12152" y="11979"/>
                  </a:lnTo>
                  <a:lnTo>
                    <a:pt x="10113" y="11829"/>
                  </a:lnTo>
                  <a:lnTo>
                    <a:pt x="8233" y="11700"/>
                  </a:lnTo>
                  <a:lnTo>
                    <a:pt x="5991" y="11718"/>
                  </a:lnTo>
                  <a:lnTo>
                    <a:pt x="5958" y="11487"/>
                  </a:lnTo>
                  <a:lnTo>
                    <a:pt x="5259" y="11459"/>
                  </a:lnTo>
                  <a:lnTo>
                    <a:pt x="4993" y="12236"/>
                  </a:lnTo>
                  <a:lnTo>
                    <a:pt x="0" y="11912"/>
                  </a:lnTo>
                  <a:lnTo>
                    <a:pt x="975" y="11435"/>
                  </a:lnTo>
                  <a:lnTo>
                    <a:pt x="1680" y="11056"/>
                  </a:lnTo>
                  <a:lnTo>
                    <a:pt x="1896" y="10275"/>
                  </a:lnTo>
                  <a:lnTo>
                    <a:pt x="2186" y="9784"/>
                  </a:lnTo>
                  <a:lnTo>
                    <a:pt x="2325" y="9028"/>
                  </a:lnTo>
                  <a:lnTo>
                    <a:pt x="2738" y="8563"/>
                  </a:lnTo>
                  <a:lnTo>
                    <a:pt x="3569" y="8882"/>
                  </a:lnTo>
                  <a:lnTo>
                    <a:pt x="4244" y="9388"/>
                  </a:lnTo>
                  <a:lnTo>
                    <a:pt x="4852" y="9006"/>
                  </a:lnTo>
                  <a:lnTo>
                    <a:pt x="5112" y="7918"/>
                  </a:lnTo>
                  <a:lnTo>
                    <a:pt x="6053" y="7550"/>
                  </a:lnTo>
                  <a:lnTo>
                    <a:pt x="6797" y="7224"/>
                  </a:lnTo>
                  <a:lnTo>
                    <a:pt x="6670" y="6742"/>
                  </a:lnTo>
                  <a:lnTo>
                    <a:pt x="7317" y="6078"/>
                  </a:lnTo>
                  <a:lnTo>
                    <a:pt x="7430" y="5708"/>
                  </a:lnTo>
                  <a:lnTo>
                    <a:pt x="7833" y="5862"/>
                  </a:lnTo>
                  <a:lnTo>
                    <a:pt x="8070" y="5318"/>
                  </a:lnTo>
                  <a:lnTo>
                    <a:pt x="8824" y="5753"/>
                  </a:lnTo>
                  <a:lnTo>
                    <a:pt x="9769" y="5254"/>
                  </a:lnTo>
                  <a:lnTo>
                    <a:pt x="10564" y="6067"/>
                  </a:lnTo>
                  <a:lnTo>
                    <a:pt x="11003" y="5601"/>
                  </a:lnTo>
                  <a:lnTo>
                    <a:pt x="11975" y="5176"/>
                  </a:lnTo>
                  <a:lnTo>
                    <a:pt x="12513" y="5798"/>
                  </a:lnTo>
                  <a:lnTo>
                    <a:pt x="13097" y="5271"/>
                  </a:lnTo>
                  <a:lnTo>
                    <a:pt x="14062" y="4322"/>
                  </a:lnTo>
                  <a:lnTo>
                    <a:pt x="14059" y="4939"/>
                  </a:lnTo>
                  <a:lnTo>
                    <a:pt x="14610" y="5401"/>
                  </a:lnTo>
                  <a:lnTo>
                    <a:pt x="15909" y="3975"/>
                  </a:lnTo>
                  <a:lnTo>
                    <a:pt x="16456" y="3849"/>
                  </a:lnTo>
                  <a:lnTo>
                    <a:pt x="17223" y="3028"/>
                  </a:lnTo>
                  <a:lnTo>
                    <a:pt x="17842" y="2695"/>
                  </a:lnTo>
                  <a:lnTo>
                    <a:pt x="18265" y="1754"/>
                  </a:lnTo>
                  <a:lnTo>
                    <a:pt x="19019" y="1977"/>
                  </a:lnTo>
                  <a:lnTo>
                    <a:pt x="19719" y="1572"/>
                  </a:lnTo>
                  <a:lnTo>
                    <a:pt x="20304" y="1597"/>
                  </a:lnTo>
                  <a:lnTo>
                    <a:pt x="20588" y="1241"/>
                  </a:lnTo>
                  <a:lnTo>
                    <a:pt x="20676" y="220"/>
                  </a:lnTo>
                  <a:lnTo>
                    <a:pt x="20961" y="0"/>
                  </a:lnTo>
                  <a:lnTo>
                    <a:pt x="22101" y="180"/>
                  </a:lnTo>
                  <a:lnTo>
                    <a:pt x="22538" y="688"/>
                  </a:lnTo>
                  <a:lnTo>
                    <a:pt x="23053" y="1849"/>
                  </a:lnTo>
                  <a:lnTo>
                    <a:pt x="23662" y="2238"/>
                  </a:lnTo>
                  <a:lnTo>
                    <a:pt x="24053" y="2666"/>
                  </a:lnTo>
                  <a:lnTo>
                    <a:pt x="24928" y="2573"/>
                  </a:lnTo>
                  <a:lnTo>
                    <a:pt x="25436" y="2889"/>
                  </a:lnTo>
                  <a:lnTo>
                    <a:pt x="26276" y="2659"/>
                  </a:lnTo>
                  <a:lnTo>
                    <a:pt x="26962" y="2611"/>
                  </a:lnTo>
                  <a:lnTo>
                    <a:pt x="26995" y="3315"/>
                  </a:lnTo>
                  <a:lnTo>
                    <a:pt x="27476" y="3820"/>
                  </a:lnTo>
                  <a:lnTo>
                    <a:pt x="27378" y="4292"/>
                  </a:lnTo>
                  <a:lnTo>
                    <a:pt x="26985" y="5307"/>
                  </a:lnTo>
                  <a:lnTo>
                    <a:pt x="27132" y="6096"/>
                  </a:lnTo>
                  <a:lnTo>
                    <a:pt x="27042" y="6852"/>
                  </a:lnTo>
                  <a:lnTo>
                    <a:pt x="27332" y="7516"/>
                  </a:lnTo>
                  <a:lnTo>
                    <a:pt x="27478" y="8130"/>
                  </a:lnTo>
                  <a:lnTo>
                    <a:pt x="28127" y="825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8" name="Polygon form 308"/>
            <p:cNvSpPr/>
            <p:nvPr/>
          </p:nvSpPr>
          <p:spPr>
            <a:xfrm>
              <a:off x="418932" y="1933743"/>
              <a:ext cx="32330" cy="13936"/>
            </a:xfrm>
            <a:custGeom>
              <a:avLst/>
              <a:gdLst/>
              <a:ahLst/>
              <a:cxnLst/>
              <a:rect l="0" t="0" r="0" b="0"/>
              <a:pathLst>
                <a:path w="32330" h="13936">
                  <a:moveTo>
                    <a:pt x="32330" y="1154"/>
                  </a:moveTo>
                  <a:lnTo>
                    <a:pt x="31357" y="6085"/>
                  </a:lnTo>
                  <a:lnTo>
                    <a:pt x="28029" y="9626"/>
                  </a:lnTo>
                  <a:lnTo>
                    <a:pt x="23916" y="10920"/>
                  </a:lnTo>
                  <a:lnTo>
                    <a:pt x="20728" y="13700"/>
                  </a:lnTo>
                  <a:lnTo>
                    <a:pt x="18850" y="13936"/>
                  </a:lnTo>
                  <a:lnTo>
                    <a:pt x="16240" y="9096"/>
                  </a:lnTo>
                  <a:lnTo>
                    <a:pt x="12303" y="8860"/>
                  </a:lnTo>
                  <a:lnTo>
                    <a:pt x="12489" y="8287"/>
                  </a:lnTo>
                  <a:lnTo>
                    <a:pt x="12192" y="7426"/>
                  </a:lnTo>
                  <a:lnTo>
                    <a:pt x="11733" y="7735"/>
                  </a:lnTo>
                  <a:lnTo>
                    <a:pt x="11841" y="7298"/>
                  </a:lnTo>
                  <a:lnTo>
                    <a:pt x="10250" y="6991"/>
                  </a:lnTo>
                  <a:lnTo>
                    <a:pt x="6991" y="6790"/>
                  </a:lnTo>
                  <a:lnTo>
                    <a:pt x="4806" y="7541"/>
                  </a:lnTo>
                  <a:lnTo>
                    <a:pt x="4404" y="7670"/>
                  </a:lnTo>
                  <a:lnTo>
                    <a:pt x="0" y="7411"/>
                  </a:lnTo>
                  <a:lnTo>
                    <a:pt x="419" y="6370"/>
                  </a:lnTo>
                  <a:lnTo>
                    <a:pt x="1270" y="6097"/>
                  </a:lnTo>
                  <a:lnTo>
                    <a:pt x="1689" y="5579"/>
                  </a:lnTo>
                  <a:lnTo>
                    <a:pt x="2386" y="5006"/>
                  </a:lnTo>
                  <a:lnTo>
                    <a:pt x="3146" y="4912"/>
                  </a:lnTo>
                  <a:lnTo>
                    <a:pt x="4051" y="4727"/>
                  </a:lnTo>
                  <a:lnTo>
                    <a:pt x="4999" y="4342"/>
                  </a:lnTo>
                  <a:lnTo>
                    <a:pt x="5491" y="3924"/>
                  </a:lnTo>
                  <a:lnTo>
                    <a:pt x="6292" y="3564"/>
                  </a:lnTo>
                  <a:lnTo>
                    <a:pt x="6391" y="3206"/>
                  </a:lnTo>
                  <a:lnTo>
                    <a:pt x="7497" y="2583"/>
                  </a:lnTo>
                  <a:lnTo>
                    <a:pt x="7641" y="3030"/>
                  </a:lnTo>
                  <a:lnTo>
                    <a:pt x="9248" y="2168"/>
                  </a:lnTo>
                  <a:lnTo>
                    <a:pt x="9825" y="2294"/>
                  </a:lnTo>
                  <a:lnTo>
                    <a:pt x="10638" y="1496"/>
                  </a:lnTo>
                  <a:lnTo>
                    <a:pt x="11425" y="1318"/>
                  </a:lnTo>
                  <a:lnTo>
                    <a:pt x="11617" y="613"/>
                  </a:lnTo>
                  <a:lnTo>
                    <a:pt x="11909" y="0"/>
                  </a:lnTo>
                  <a:lnTo>
                    <a:pt x="17777" y="508"/>
                  </a:lnTo>
                  <a:lnTo>
                    <a:pt x="24792" y="870"/>
                  </a:lnTo>
                  <a:lnTo>
                    <a:pt x="28536" y="1005"/>
                  </a:lnTo>
                  <a:lnTo>
                    <a:pt x="32330" y="115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09" name="Polygon form 309"/>
            <p:cNvSpPr/>
            <p:nvPr/>
          </p:nvSpPr>
          <p:spPr>
            <a:xfrm>
              <a:off x="424213" y="1905809"/>
              <a:ext cx="20669" cy="18770"/>
            </a:xfrm>
            <a:custGeom>
              <a:avLst/>
              <a:gdLst/>
              <a:ahLst/>
              <a:cxnLst/>
              <a:rect l="0" t="0" r="0" b="0"/>
              <a:pathLst>
                <a:path w="20669" h="18770">
                  <a:moveTo>
                    <a:pt x="8113" y="18034"/>
                  </a:moveTo>
                  <a:lnTo>
                    <a:pt x="7422" y="18691"/>
                  </a:lnTo>
                  <a:lnTo>
                    <a:pt x="6515" y="18770"/>
                  </a:lnTo>
                  <a:lnTo>
                    <a:pt x="6035" y="18264"/>
                  </a:lnTo>
                  <a:lnTo>
                    <a:pt x="6002" y="17560"/>
                  </a:lnTo>
                  <a:lnTo>
                    <a:pt x="5315" y="17608"/>
                  </a:lnTo>
                  <a:lnTo>
                    <a:pt x="4475" y="17839"/>
                  </a:lnTo>
                  <a:lnTo>
                    <a:pt x="3967" y="17522"/>
                  </a:lnTo>
                  <a:lnTo>
                    <a:pt x="3092" y="17615"/>
                  </a:lnTo>
                  <a:lnTo>
                    <a:pt x="2701" y="17188"/>
                  </a:lnTo>
                  <a:lnTo>
                    <a:pt x="2092" y="16799"/>
                  </a:lnTo>
                  <a:lnTo>
                    <a:pt x="1578" y="15637"/>
                  </a:lnTo>
                  <a:lnTo>
                    <a:pt x="1140" y="15130"/>
                  </a:lnTo>
                  <a:lnTo>
                    <a:pt x="0" y="14950"/>
                  </a:lnTo>
                  <a:lnTo>
                    <a:pt x="1292" y="11543"/>
                  </a:lnTo>
                  <a:lnTo>
                    <a:pt x="3146" y="6767"/>
                  </a:lnTo>
                  <a:lnTo>
                    <a:pt x="4899" y="2330"/>
                  </a:lnTo>
                  <a:lnTo>
                    <a:pt x="6649" y="2396"/>
                  </a:lnTo>
                  <a:lnTo>
                    <a:pt x="8193" y="2486"/>
                  </a:lnTo>
                  <a:lnTo>
                    <a:pt x="9490" y="2516"/>
                  </a:lnTo>
                  <a:lnTo>
                    <a:pt x="11117" y="1201"/>
                  </a:lnTo>
                  <a:lnTo>
                    <a:pt x="11135" y="1332"/>
                  </a:lnTo>
                  <a:lnTo>
                    <a:pt x="11224" y="1922"/>
                  </a:lnTo>
                  <a:lnTo>
                    <a:pt x="11626" y="2345"/>
                  </a:lnTo>
                  <a:lnTo>
                    <a:pt x="12076" y="2760"/>
                  </a:lnTo>
                  <a:lnTo>
                    <a:pt x="12928" y="2809"/>
                  </a:lnTo>
                  <a:lnTo>
                    <a:pt x="13891" y="2345"/>
                  </a:lnTo>
                  <a:lnTo>
                    <a:pt x="14910" y="1853"/>
                  </a:lnTo>
                  <a:lnTo>
                    <a:pt x="15818" y="1415"/>
                  </a:lnTo>
                  <a:lnTo>
                    <a:pt x="16898" y="892"/>
                  </a:lnTo>
                  <a:lnTo>
                    <a:pt x="17874" y="421"/>
                  </a:lnTo>
                  <a:lnTo>
                    <a:pt x="18791" y="283"/>
                  </a:lnTo>
                  <a:lnTo>
                    <a:pt x="20059" y="93"/>
                  </a:lnTo>
                  <a:lnTo>
                    <a:pt x="20653" y="2"/>
                  </a:lnTo>
                  <a:lnTo>
                    <a:pt x="20669" y="0"/>
                  </a:lnTo>
                  <a:lnTo>
                    <a:pt x="20668" y="3"/>
                  </a:lnTo>
                  <a:lnTo>
                    <a:pt x="17577" y="8236"/>
                  </a:lnTo>
                  <a:lnTo>
                    <a:pt x="17012" y="8456"/>
                  </a:lnTo>
                  <a:lnTo>
                    <a:pt x="16930" y="9086"/>
                  </a:lnTo>
                  <a:lnTo>
                    <a:pt x="16361" y="10205"/>
                  </a:lnTo>
                  <a:lnTo>
                    <a:pt x="15545" y="11462"/>
                  </a:lnTo>
                  <a:lnTo>
                    <a:pt x="14832" y="12502"/>
                  </a:lnTo>
                  <a:lnTo>
                    <a:pt x="14593" y="13005"/>
                  </a:lnTo>
                  <a:lnTo>
                    <a:pt x="13255" y="14073"/>
                  </a:lnTo>
                  <a:lnTo>
                    <a:pt x="12772" y="14291"/>
                  </a:lnTo>
                  <a:lnTo>
                    <a:pt x="12256" y="14403"/>
                  </a:lnTo>
                  <a:lnTo>
                    <a:pt x="11877" y="14272"/>
                  </a:lnTo>
                  <a:lnTo>
                    <a:pt x="10806" y="15075"/>
                  </a:lnTo>
                  <a:lnTo>
                    <a:pt x="10350" y="15953"/>
                  </a:lnTo>
                  <a:lnTo>
                    <a:pt x="10072" y="16425"/>
                  </a:lnTo>
                  <a:lnTo>
                    <a:pt x="9695" y="16603"/>
                  </a:lnTo>
                  <a:lnTo>
                    <a:pt x="9846" y="16053"/>
                  </a:lnTo>
                  <a:lnTo>
                    <a:pt x="9419" y="15908"/>
                  </a:lnTo>
                  <a:lnTo>
                    <a:pt x="8553" y="16948"/>
                  </a:lnTo>
                  <a:lnTo>
                    <a:pt x="8113" y="1803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0" name="Polygon form 310"/>
            <p:cNvSpPr/>
            <p:nvPr/>
          </p:nvSpPr>
          <p:spPr>
            <a:xfrm>
              <a:off x="397992" y="1932217"/>
              <a:ext cx="32850" cy="8936"/>
            </a:xfrm>
            <a:custGeom>
              <a:avLst/>
              <a:gdLst/>
              <a:ahLst/>
              <a:cxnLst/>
              <a:rect l="0" t="0" r="0" b="0"/>
              <a:pathLst>
                <a:path w="32850" h="8936">
                  <a:moveTo>
                    <a:pt x="32850" y="1525"/>
                  </a:moveTo>
                  <a:lnTo>
                    <a:pt x="32557" y="2138"/>
                  </a:lnTo>
                  <a:lnTo>
                    <a:pt x="32366" y="2843"/>
                  </a:lnTo>
                  <a:lnTo>
                    <a:pt x="31578" y="3021"/>
                  </a:lnTo>
                  <a:lnTo>
                    <a:pt x="30765" y="3820"/>
                  </a:lnTo>
                  <a:lnTo>
                    <a:pt x="30188" y="3693"/>
                  </a:lnTo>
                  <a:lnTo>
                    <a:pt x="28582" y="4556"/>
                  </a:lnTo>
                  <a:lnTo>
                    <a:pt x="28437" y="4108"/>
                  </a:lnTo>
                  <a:lnTo>
                    <a:pt x="27331" y="4731"/>
                  </a:lnTo>
                  <a:lnTo>
                    <a:pt x="27233" y="5090"/>
                  </a:lnTo>
                  <a:lnTo>
                    <a:pt x="26431" y="5450"/>
                  </a:lnTo>
                  <a:lnTo>
                    <a:pt x="25939" y="5868"/>
                  </a:lnTo>
                  <a:lnTo>
                    <a:pt x="24992" y="6252"/>
                  </a:lnTo>
                  <a:lnTo>
                    <a:pt x="24087" y="6438"/>
                  </a:lnTo>
                  <a:lnTo>
                    <a:pt x="23327" y="6532"/>
                  </a:lnTo>
                  <a:lnTo>
                    <a:pt x="22629" y="7105"/>
                  </a:lnTo>
                  <a:lnTo>
                    <a:pt x="22211" y="7622"/>
                  </a:lnTo>
                  <a:lnTo>
                    <a:pt x="21359" y="7895"/>
                  </a:lnTo>
                  <a:lnTo>
                    <a:pt x="20941" y="8936"/>
                  </a:lnTo>
                  <a:lnTo>
                    <a:pt x="19032" y="8891"/>
                  </a:lnTo>
                  <a:lnTo>
                    <a:pt x="16313" y="8707"/>
                  </a:lnTo>
                  <a:lnTo>
                    <a:pt x="11783" y="8406"/>
                  </a:lnTo>
                  <a:lnTo>
                    <a:pt x="7331" y="8168"/>
                  </a:lnTo>
                  <a:lnTo>
                    <a:pt x="3486" y="7853"/>
                  </a:lnTo>
                  <a:lnTo>
                    <a:pt x="0" y="7665"/>
                  </a:lnTo>
                  <a:lnTo>
                    <a:pt x="565" y="7226"/>
                  </a:lnTo>
                  <a:lnTo>
                    <a:pt x="1029" y="5780"/>
                  </a:lnTo>
                  <a:lnTo>
                    <a:pt x="1817" y="5161"/>
                  </a:lnTo>
                  <a:lnTo>
                    <a:pt x="2244" y="4347"/>
                  </a:lnTo>
                  <a:lnTo>
                    <a:pt x="3032" y="3899"/>
                  </a:lnTo>
                  <a:lnTo>
                    <a:pt x="3638" y="3222"/>
                  </a:lnTo>
                  <a:lnTo>
                    <a:pt x="3822" y="2813"/>
                  </a:lnTo>
                  <a:lnTo>
                    <a:pt x="4528" y="1620"/>
                  </a:lnTo>
                  <a:lnTo>
                    <a:pt x="4996" y="928"/>
                  </a:lnTo>
                  <a:lnTo>
                    <a:pt x="5260" y="454"/>
                  </a:lnTo>
                  <a:lnTo>
                    <a:pt x="10253" y="777"/>
                  </a:lnTo>
                  <a:lnTo>
                    <a:pt x="10519" y="0"/>
                  </a:lnTo>
                  <a:lnTo>
                    <a:pt x="11218" y="28"/>
                  </a:lnTo>
                  <a:lnTo>
                    <a:pt x="11251" y="259"/>
                  </a:lnTo>
                  <a:lnTo>
                    <a:pt x="13493" y="241"/>
                  </a:lnTo>
                  <a:lnTo>
                    <a:pt x="15373" y="370"/>
                  </a:lnTo>
                  <a:lnTo>
                    <a:pt x="17412" y="520"/>
                  </a:lnTo>
                  <a:lnTo>
                    <a:pt x="19377" y="766"/>
                  </a:lnTo>
                  <a:lnTo>
                    <a:pt x="20409" y="760"/>
                  </a:lnTo>
                  <a:lnTo>
                    <a:pt x="23430" y="1135"/>
                  </a:lnTo>
                  <a:lnTo>
                    <a:pt x="25863" y="1097"/>
                  </a:lnTo>
                  <a:lnTo>
                    <a:pt x="31035" y="1532"/>
                  </a:lnTo>
                  <a:lnTo>
                    <a:pt x="32850" y="152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1" name="Polygon form 311"/>
            <p:cNvSpPr/>
            <p:nvPr/>
          </p:nvSpPr>
          <p:spPr>
            <a:xfrm>
              <a:off x="423855" y="1920490"/>
              <a:ext cx="27974" cy="14407"/>
            </a:xfrm>
            <a:custGeom>
              <a:avLst/>
              <a:gdLst/>
              <a:ahLst/>
              <a:cxnLst/>
              <a:rect l="0" t="0" r="0" b="0"/>
              <a:pathLst>
                <a:path w="27974" h="14407">
                  <a:moveTo>
                    <a:pt x="23275" y="0"/>
                  </a:moveTo>
                  <a:lnTo>
                    <a:pt x="24592" y="1417"/>
                  </a:lnTo>
                  <a:lnTo>
                    <a:pt x="25292" y="516"/>
                  </a:lnTo>
                  <a:lnTo>
                    <a:pt x="25743" y="708"/>
                  </a:lnTo>
                  <a:lnTo>
                    <a:pt x="26079" y="1099"/>
                  </a:lnTo>
                  <a:lnTo>
                    <a:pt x="25647" y="1612"/>
                  </a:lnTo>
                  <a:lnTo>
                    <a:pt x="26281" y="1944"/>
                  </a:lnTo>
                  <a:lnTo>
                    <a:pt x="26745" y="2523"/>
                  </a:lnTo>
                  <a:lnTo>
                    <a:pt x="26894" y="2957"/>
                  </a:lnTo>
                  <a:lnTo>
                    <a:pt x="26783" y="3243"/>
                  </a:lnTo>
                  <a:lnTo>
                    <a:pt x="26589" y="3637"/>
                  </a:lnTo>
                  <a:lnTo>
                    <a:pt x="25844" y="4069"/>
                  </a:lnTo>
                  <a:lnTo>
                    <a:pt x="25088" y="5141"/>
                  </a:lnTo>
                  <a:lnTo>
                    <a:pt x="25464" y="5430"/>
                  </a:lnTo>
                  <a:lnTo>
                    <a:pt x="26100" y="5246"/>
                  </a:lnTo>
                  <a:lnTo>
                    <a:pt x="26078" y="5945"/>
                  </a:lnTo>
                  <a:lnTo>
                    <a:pt x="27974" y="7637"/>
                  </a:lnTo>
                  <a:lnTo>
                    <a:pt x="26657" y="12308"/>
                  </a:lnTo>
                  <a:lnTo>
                    <a:pt x="27562" y="12694"/>
                  </a:lnTo>
                  <a:lnTo>
                    <a:pt x="27408" y="14407"/>
                  </a:lnTo>
                  <a:lnTo>
                    <a:pt x="23614" y="14258"/>
                  </a:lnTo>
                  <a:lnTo>
                    <a:pt x="19869" y="14123"/>
                  </a:lnTo>
                  <a:lnTo>
                    <a:pt x="12855" y="13761"/>
                  </a:lnTo>
                  <a:lnTo>
                    <a:pt x="6987" y="13253"/>
                  </a:lnTo>
                  <a:lnTo>
                    <a:pt x="5172" y="13259"/>
                  </a:lnTo>
                  <a:lnTo>
                    <a:pt x="0" y="12825"/>
                  </a:lnTo>
                  <a:lnTo>
                    <a:pt x="1109" y="12598"/>
                  </a:lnTo>
                  <a:lnTo>
                    <a:pt x="1935" y="12331"/>
                  </a:lnTo>
                  <a:lnTo>
                    <a:pt x="2411" y="11867"/>
                  </a:lnTo>
                  <a:lnTo>
                    <a:pt x="3569" y="11331"/>
                  </a:lnTo>
                  <a:lnTo>
                    <a:pt x="4118" y="10831"/>
                  </a:lnTo>
                  <a:lnTo>
                    <a:pt x="4338" y="10437"/>
                  </a:lnTo>
                  <a:lnTo>
                    <a:pt x="5627" y="9918"/>
                  </a:lnTo>
                  <a:lnTo>
                    <a:pt x="7525" y="8525"/>
                  </a:lnTo>
                  <a:lnTo>
                    <a:pt x="7396" y="9369"/>
                  </a:lnTo>
                  <a:lnTo>
                    <a:pt x="7641" y="9834"/>
                  </a:lnTo>
                  <a:lnTo>
                    <a:pt x="8040" y="10257"/>
                  </a:lnTo>
                  <a:lnTo>
                    <a:pt x="9344" y="9720"/>
                  </a:lnTo>
                  <a:lnTo>
                    <a:pt x="9649" y="10087"/>
                  </a:lnTo>
                  <a:lnTo>
                    <a:pt x="11093" y="9743"/>
                  </a:lnTo>
                  <a:lnTo>
                    <a:pt x="11315" y="9307"/>
                  </a:lnTo>
                  <a:lnTo>
                    <a:pt x="11654" y="9501"/>
                  </a:lnTo>
                  <a:lnTo>
                    <a:pt x="12207" y="9164"/>
                  </a:lnTo>
                  <a:lnTo>
                    <a:pt x="12671" y="9259"/>
                  </a:lnTo>
                  <a:lnTo>
                    <a:pt x="13353" y="8908"/>
                  </a:lnTo>
                  <a:lnTo>
                    <a:pt x="13579" y="8462"/>
                  </a:lnTo>
                  <a:lnTo>
                    <a:pt x="13714" y="7882"/>
                  </a:lnTo>
                  <a:lnTo>
                    <a:pt x="14472" y="7056"/>
                  </a:lnTo>
                  <a:lnTo>
                    <a:pt x="15362" y="6449"/>
                  </a:lnTo>
                  <a:lnTo>
                    <a:pt x="15778" y="5733"/>
                  </a:lnTo>
                  <a:lnTo>
                    <a:pt x="16671" y="4891"/>
                  </a:lnTo>
                  <a:lnTo>
                    <a:pt x="17366" y="3841"/>
                  </a:lnTo>
                  <a:lnTo>
                    <a:pt x="17699" y="4243"/>
                  </a:lnTo>
                  <a:lnTo>
                    <a:pt x="18098" y="4620"/>
                  </a:lnTo>
                  <a:lnTo>
                    <a:pt x="18661" y="4456"/>
                  </a:lnTo>
                  <a:lnTo>
                    <a:pt x="18980" y="4018"/>
                  </a:lnTo>
                  <a:lnTo>
                    <a:pt x="19528" y="3426"/>
                  </a:lnTo>
                  <a:lnTo>
                    <a:pt x="20150" y="2750"/>
                  </a:lnTo>
                  <a:lnTo>
                    <a:pt x="20333" y="2968"/>
                  </a:lnTo>
                  <a:lnTo>
                    <a:pt x="21062" y="2361"/>
                  </a:lnTo>
                  <a:lnTo>
                    <a:pt x="21959" y="1755"/>
                  </a:lnTo>
                  <a:lnTo>
                    <a:pt x="22556" y="1290"/>
                  </a:lnTo>
                  <a:lnTo>
                    <a:pt x="23275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2" name="Polygon form 312"/>
            <p:cNvSpPr/>
            <p:nvPr/>
          </p:nvSpPr>
          <p:spPr>
            <a:xfrm>
              <a:off x="451755" y="1927804"/>
              <a:ext cx="3458" cy="3818"/>
            </a:xfrm>
            <a:custGeom>
              <a:avLst/>
              <a:gdLst/>
              <a:ahLst/>
              <a:cxnLst/>
              <a:rect l="0" t="0" r="0" b="0"/>
              <a:pathLst>
                <a:path w="3458" h="3818">
                  <a:moveTo>
                    <a:pt x="3458" y="0"/>
                  </a:moveTo>
                  <a:lnTo>
                    <a:pt x="259" y="3818"/>
                  </a:lnTo>
                  <a:lnTo>
                    <a:pt x="0" y="3609"/>
                  </a:lnTo>
                  <a:lnTo>
                    <a:pt x="2131" y="327"/>
                  </a:lnTo>
                  <a:lnTo>
                    <a:pt x="2622" y="37"/>
                  </a:lnTo>
                  <a:lnTo>
                    <a:pt x="3458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3" name="Polygon form 313"/>
            <p:cNvSpPr/>
            <p:nvPr/>
          </p:nvSpPr>
          <p:spPr>
            <a:xfrm>
              <a:off x="322263" y="1863921"/>
              <a:ext cx="26537" cy="36321"/>
            </a:xfrm>
            <a:custGeom>
              <a:avLst/>
              <a:gdLst/>
              <a:ahLst/>
              <a:cxnLst/>
              <a:rect l="0" t="0" r="0" b="0"/>
              <a:pathLst>
                <a:path w="26537" h="36321">
                  <a:moveTo>
                    <a:pt x="26537" y="23993"/>
                  </a:moveTo>
                  <a:lnTo>
                    <a:pt x="19684" y="36321"/>
                  </a:lnTo>
                  <a:lnTo>
                    <a:pt x="9820" y="35506"/>
                  </a:lnTo>
                  <a:lnTo>
                    <a:pt x="0" y="34581"/>
                  </a:lnTo>
                  <a:lnTo>
                    <a:pt x="5271" y="25637"/>
                  </a:lnTo>
                  <a:lnTo>
                    <a:pt x="6399" y="24253"/>
                  </a:lnTo>
                  <a:lnTo>
                    <a:pt x="6528" y="23582"/>
                  </a:lnTo>
                  <a:lnTo>
                    <a:pt x="6132" y="23188"/>
                  </a:lnTo>
                  <a:lnTo>
                    <a:pt x="6620" y="22396"/>
                  </a:lnTo>
                  <a:lnTo>
                    <a:pt x="7759" y="21315"/>
                  </a:lnTo>
                  <a:lnTo>
                    <a:pt x="9049" y="20402"/>
                  </a:lnTo>
                  <a:lnTo>
                    <a:pt x="10489" y="18849"/>
                  </a:lnTo>
                  <a:lnTo>
                    <a:pt x="11707" y="17616"/>
                  </a:lnTo>
                  <a:lnTo>
                    <a:pt x="12429" y="17005"/>
                  </a:lnTo>
                  <a:lnTo>
                    <a:pt x="12728" y="16238"/>
                  </a:lnTo>
                  <a:lnTo>
                    <a:pt x="12447" y="15786"/>
                  </a:lnTo>
                  <a:lnTo>
                    <a:pt x="12300" y="14762"/>
                  </a:lnTo>
                  <a:lnTo>
                    <a:pt x="12884" y="13888"/>
                  </a:lnTo>
                  <a:lnTo>
                    <a:pt x="13074" y="13108"/>
                  </a:lnTo>
                  <a:lnTo>
                    <a:pt x="17443" y="6250"/>
                  </a:lnTo>
                  <a:lnTo>
                    <a:pt x="21636" y="0"/>
                  </a:lnTo>
                  <a:lnTo>
                    <a:pt x="24653" y="306"/>
                  </a:lnTo>
                  <a:lnTo>
                    <a:pt x="21466" y="5467"/>
                  </a:lnTo>
                  <a:lnTo>
                    <a:pt x="21429" y="6852"/>
                  </a:lnTo>
                  <a:lnTo>
                    <a:pt x="20852" y="7734"/>
                  </a:lnTo>
                  <a:lnTo>
                    <a:pt x="20923" y="8577"/>
                  </a:lnTo>
                  <a:lnTo>
                    <a:pt x="21344" y="9113"/>
                  </a:lnTo>
                  <a:lnTo>
                    <a:pt x="21377" y="9926"/>
                  </a:lnTo>
                  <a:lnTo>
                    <a:pt x="21283" y="11531"/>
                  </a:lnTo>
                  <a:lnTo>
                    <a:pt x="21644" y="12323"/>
                  </a:lnTo>
                  <a:lnTo>
                    <a:pt x="22563" y="12462"/>
                  </a:lnTo>
                  <a:lnTo>
                    <a:pt x="21534" y="13519"/>
                  </a:lnTo>
                  <a:lnTo>
                    <a:pt x="20420" y="14785"/>
                  </a:lnTo>
                  <a:lnTo>
                    <a:pt x="19903" y="16078"/>
                  </a:lnTo>
                  <a:lnTo>
                    <a:pt x="19337" y="16361"/>
                  </a:lnTo>
                  <a:lnTo>
                    <a:pt x="18593" y="17627"/>
                  </a:lnTo>
                  <a:lnTo>
                    <a:pt x="18863" y="18170"/>
                  </a:lnTo>
                  <a:lnTo>
                    <a:pt x="19850" y="17642"/>
                  </a:lnTo>
                  <a:lnTo>
                    <a:pt x="20599" y="16978"/>
                  </a:lnTo>
                  <a:lnTo>
                    <a:pt x="20904" y="17151"/>
                  </a:lnTo>
                  <a:lnTo>
                    <a:pt x="20871" y="17866"/>
                  </a:lnTo>
                  <a:lnTo>
                    <a:pt x="20293" y="19459"/>
                  </a:lnTo>
                  <a:lnTo>
                    <a:pt x="20490" y="20129"/>
                  </a:lnTo>
                  <a:lnTo>
                    <a:pt x="19924" y="21440"/>
                  </a:lnTo>
                  <a:lnTo>
                    <a:pt x="19905" y="21819"/>
                  </a:lnTo>
                  <a:lnTo>
                    <a:pt x="20488" y="21999"/>
                  </a:lnTo>
                  <a:lnTo>
                    <a:pt x="20459" y="22755"/>
                  </a:lnTo>
                  <a:lnTo>
                    <a:pt x="20277" y="24093"/>
                  </a:lnTo>
                  <a:lnTo>
                    <a:pt x="21273" y="23462"/>
                  </a:lnTo>
                  <a:lnTo>
                    <a:pt x="22225" y="23738"/>
                  </a:lnTo>
                  <a:lnTo>
                    <a:pt x="22593" y="23260"/>
                  </a:lnTo>
                  <a:lnTo>
                    <a:pt x="24235" y="23733"/>
                  </a:lnTo>
                  <a:lnTo>
                    <a:pt x="25067" y="23641"/>
                  </a:lnTo>
                  <a:lnTo>
                    <a:pt x="26094" y="22701"/>
                  </a:lnTo>
                  <a:lnTo>
                    <a:pt x="26365" y="22869"/>
                  </a:lnTo>
                  <a:lnTo>
                    <a:pt x="26278" y="23590"/>
                  </a:lnTo>
                  <a:lnTo>
                    <a:pt x="26474" y="23893"/>
                  </a:lnTo>
                  <a:lnTo>
                    <a:pt x="26537" y="23993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4" name="Polygon form 314"/>
            <p:cNvSpPr/>
            <p:nvPr/>
          </p:nvSpPr>
          <p:spPr>
            <a:xfrm>
              <a:off x="409048" y="1879357"/>
              <a:ext cx="22503" cy="24331"/>
            </a:xfrm>
            <a:custGeom>
              <a:avLst/>
              <a:gdLst/>
              <a:ahLst/>
              <a:cxnLst/>
              <a:rect l="0" t="0" r="0" b="0"/>
              <a:pathLst>
                <a:path w="22503" h="24331">
                  <a:moveTo>
                    <a:pt x="21999" y="10606"/>
                  </a:moveTo>
                  <a:lnTo>
                    <a:pt x="22503" y="11122"/>
                  </a:lnTo>
                  <a:lnTo>
                    <a:pt x="21848" y="11550"/>
                  </a:lnTo>
                  <a:lnTo>
                    <a:pt x="21206" y="11968"/>
                  </a:lnTo>
                  <a:lnTo>
                    <a:pt x="20192" y="12884"/>
                  </a:lnTo>
                  <a:lnTo>
                    <a:pt x="19287" y="14107"/>
                  </a:lnTo>
                  <a:lnTo>
                    <a:pt x="18474" y="15208"/>
                  </a:lnTo>
                  <a:lnTo>
                    <a:pt x="17518" y="16506"/>
                  </a:lnTo>
                  <a:lnTo>
                    <a:pt x="16921" y="17479"/>
                  </a:lnTo>
                  <a:lnTo>
                    <a:pt x="16233" y="18603"/>
                  </a:lnTo>
                  <a:lnTo>
                    <a:pt x="16039" y="19027"/>
                  </a:lnTo>
                  <a:lnTo>
                    <a:pt x="15492" y="20221"/>
                  </a:lnTo>
                  <a:lnTo>
                    <a:pt x="15011" y="21681"/>
                  </a:lnTo>
                  <a:lnTo>
                    <a:pt x="14613" y="22904"/>
                  </a:lnTo>
                  <a:lnTo>
                    <a:pt x="14152" y="24331"/>
                  </a:lnTo>
                  <a:lnTo>
                    <a:pt x="12643" y="24224"/>
                  </a:lnTo>
                  <a:lnTo>
                    <a:pt x="11581" y="24149"/>
                  </a:lnTo>
                  <a:lnTo>
                    <a:pt x="11575" y="24162"/>
                  </a:lnTo>
                  <a:lnTo>
                    <a:pt x="9006" y="23955"/>
                  </a:lnTo>
                  <a:lnTo>
                    <a:pt x="5506" y="23720"/>
                  </a:lnTo>
                  <a:lnTo>
                    <a:pt x="2081" y="23498"/>
                  </a:lnTo>
                  <a:lnTo>
                    <a:pt x="2083" y="22726"/>
                  </a:lnTo>
                  <a:lnTo>
                    <a:pt x="1197" y="22183"/>
                  </a:lnTo>
                  <a:lnTo>
                    <a:pt x="1326" y="21390"/>
                  </a:lnTo>
                  <a:lnTo>
                    <a:pt x="1385" y="20942"/>
                  </a:lnTo>
                  <a:lnTo>
                    <a:pt x="1835" y="19910"/>
                  </a:lnTo>
                  <a:lnTo>
                    <a:pt x="2299" y="19559"/>
                  </a:lnTo>
                  <a:lnTo>
                    <a:pt x="2216" y="18751"/>
                  </a:lnTo>
                  <a:lnTo>
                    <a:pt x="2289" y="18481"/>
                  </a:lnTo>
                  <a:lnTo>
                    <a:pt x="2451" y="17922"/>
                  </a:lnTo>
                  <a:lnTo>
                    <a:pt x="2979" y="16741"/>
                  </a:lnTo>
                  <a:lnTo>
                    <a:pt x="3057" y="16329"/>
                  </a:lnTo>
                  <a:lnTo>
                    <a:pt x="2270" y="15527"/>
                  </a:lnTo>
                  <a:lnTo>
                    <a:pt x="1827" y="14627"/>
                  </a:lnTo>
                  <a:lnTo>
                    <a:pt x="1840" y="14085"/>
                  </a:lnTo>
                  <a:lnTo>
                    <a:pt x="1625" y="13728"/>
                  </a:lnTo>
                  <a:lnTo>
                    <a:pt x="886" y="12957"/>
                  </a:lnTo>
                  <a:lnTo>
                    <a:pt x="513" y="12885"/>
                  </a:lnTo>
                  <a:lnTo>
                    <a:pt x="0" y="11877"/>
                  </a:lnTo>
                  <a:lnTo>
                    <a:pt x="613" y="10806"/>
                  </a:lnTo>
                  <a:lnTo>
                    <a:pt x="1253" y="9481"/>
                  </a:lnTo>
                  <a:lnTo>
                    <a:pt x="2097" y="8269"/>
                  </a:lnTo>
                  <a:lnTo>
                    <a:pt x="1855" y="7304"/>
                  </a:lnTo>
                  <a:lnTo>
                    <a:pt x="2760" y="6437"/>
                  </a:lnTo>
                  <a:lnTo>
                    <a:pt x="3683" y="6019"/>
                  </a:lnTo>
                  <a:lnTo>
                    <a:pt x="4751" y="5536"/>
                  </a:lnTo>
                  <a:lnTo>
                    <a:pt x="4852" y="5549"/>
                  </a:lnTo>
                  <a:lnTo>
                    <a:pt x="6170" y="2808"/>
                  </a:lnTo>
                  <a:lnTo>
                    <a:pt x="7155" y="2598"/>
                  </a:lnTo>
                  <a:lnTo>
                    <a:pt x="7350" y="2522"/>
                  </a:lnTo>
                  <a:lnTo>
                    <a:pt x="7868" y="2313"/>
                  </a:lnTo>
                  <a:lnTo>
                    <a:pt x="8389" y="2102"/>
                  </a:lnTo>
                  <a:lnTo>
                    <a:pt x="8909" y="1893"/>
                  </a:lnTo>
                  <a:lnTo>
                    <a:pt x="9426" y="1684"/>
                  </a:lnTo>
                  <a:lnTo>
                    <a:pt x="10316" y="1262"/>
                  </a:lnTo>
                  <a:lnTo>
                    <a:pt x="11205" y="842"/>
                  </a:lnTo>
                  <a:lnTo>
                    <a:pt x="12091" y="422"/>
                  </a:lnTo>
                  <a:lnTo>
                    <a:pt x="12980" y="0"/>
                  </a:lnTo>
                  <a:lnTo>
                    <a:pt x="13528" y="66"/>
                  </a:lnTo>
                  <a:lnTo>
                    <a:pt x="14075" y="134"/>
                  </a:lnTo>
                  <a:lnTo>
                    <a:pt x="14623" y="199"/>
                  </a:lnTo>
                  <a:lnTo>
                    <a:pt x="15170" y="267"/>
                  </a:lnTo>
                  <a:lnTo>
                    <a:pt x="14777" y="679"/>
                  </a:lnTo>
                  <a:lnTo>
                    <a:pt x="14385" y="1094"/>
                  </a:lnTo>
                  <a:lnTo>
                    <a:pt x="13992" y="1510"/>
                  </a:lnTo>
                  <a:lnTo>
                    <a:pt x="13599" y="1924"/>
                  </a:lnTo>
                  <a:lnTo>
                    <a:pt x="13207" y="2340"/>
                  </a:lnTo>
                  <a:lnTo>
                    <a:pt x="12815" y="2752"/>
                  </a:lnTo>
                  <a:lnTo>
                    <a:pt x="12423" y="3168"/>
                  </a:lnTo>
                  <a:lnTo>
                    <a:pt x="12149" y="3458"/>
                  </a:lnTo>
                  <a:lnTo>
                    <a:pt x="12034" y="3589"/>
                  </a:lnTo>
                  <a:lnTo>
                    <a:pt x="12060" y="3630"/>
                  </a:lnTo>
                  <a:lnTo>
                    <a:pt x="12309" y="3544"/>
                  </a:lnTo>
                  <a:lnTo>
                    <a:pt x="12305" y="3560"/>
                  </a:lnTo>
                  <a:lnTo>
                    <a:pt x="12738" y="3755"/>
                  </a:lnTo>
                  <a:lnTo>
                    <a:pt x="12576" y="4651"/>
                  </a:lnTo>
                  <a:lnTo>
                    <a:pt x="15007" y="5720"/>
                  </a:lnTo>
                  <a:lnTo>
                    <a:pt x="16474" y="6726"/>
                  </a:lnTo>
                  <a:lnTo>
                    <a:pt x="17393" y="6796"/>
                  </a:lnTo>
                  <a:lnTo>
                    <a:pt x="17999" y="6901"/>
                  </a:lnTo>
                  <a:lnTo>
                    <a:pt x="17807" y="7715"/>
                  </a:lnTo>
                  <a:lnTo>
                    <a:pt x="18437" y="8077"/>
                  </a:lnTo>
                  <a:lnTo>
                    <a:pt x="18412" y="8780"/>
                  </a:lnTo>
                  <a:lnTo>
                    <a:pt x="18033" y="9160"/>
                  </a:lnTo>
                  <a:lnTo>
                    <a:pt x="17521" y="9943"/>
                  </a:lnTo>
                  <a:lnTo>
                    <a:pt x="18224" y="10034"/>
                  </a:lnTo>
                  <a:lnTo>
                    <a:pt x="17624" y="10804"/>
                  </a:lnTo>
                  <a:lnTo>
                    <a:pt x="17802" y="11409"/>
                  </a:lnTo>
                  <a:lnTo>
                    <a:pt x="17809" y="11401"/>
                  </a:lnTo>
                  <a:lnTo>
                    <a:pt x="18221" y="11641"/>
                  </a:lnTo>
                  <a:lnTo>
                    <a:pt x="18607" y="11084"/>
                  </a:lnTo>
                  <a:lnTo>
                    <a:pt x="19416" y="10605"/>
                  </a:lnTo>
                  <a:lnTo>
                    <a:pt x="20199" y="9840"/>
                  </a:lnTo>
                  <a:lnTo>
                    <a:pt x="20767" y="9877"/>
                  </a:lnTo>
                  <a:lnTo>
                    <a:pt x="21320" y="9913"/>
                  </a:lnTo>
                  <a:lnTo>
                    <a:pt x="21999" y="1060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5" name="Polygon form 315"/>
            <p:cNvSpPr/>
            <p:nvPr/>
          </p:nvSpPr>
          <p:spPr>
            <a:xfrm>
              <a:off x="430237" y="1914045"/>
              <a:ext cx="18910" cy="16701"/>
            </a:xfrm>
            <a:custGeom>
              <a:avLst/>
              <a:gdLst/>
              <a:ahLst/>
              <a:cxnLst/>
              <a:rect l="0" t="0" r="0" b="0"/>
              <a:pathLst>
                <a:path w="18910" h="16701">
                  <a:moveTo>
                    <a:pt x="18910" y="6961"/>
                  </a:moveTo>
                  <a:lnTo>
                    <a:pt x="18210" y="7861"/>
                  </a:lnTo>
                  <a:lnTo>
                    <a:pt x="16893" y="6445"/>
                  </a:lnTo>
                  <a:lnTo>
                    <a:pt x="16174" y="7734"/>
                  </a:lnTo>
                  <a:lnTo>
                    <a:pt x="15577" y="8200"/>
                  </a:lnTo>
                  <a:lnTo>
                    <a:pt x="14680" y="8806"/>
                  </a:lnTo>
                  <a:lnTo>
                    <a:pt x="13951" y="9412"/>
                  </a:lnTo>
                  <a:lnTo>
                    <a:pt x="13769" y="9195"/>
                  </a:lnTo>
                  <a:lnTo>
                    <a:pt x="13147" y="9870"/>
                  </a:lnTo>
                  <a:lnTo>
                    <a:pt x="12598" y="10463"/>
                  </a:lnTo>
                  <a:lnTo>
                    <a:pt x="12280" y="10901"/>
                  </a:lnTo>
                  <a:lnTo>
                    <a:pt x="11717" y="11065"/>
                  </a:lnTo>
                  <a:lnTo>
                    <a:pt x="11318" y="10688"/>
                  </a:lnTo>
                  <a:lnTo>
                    <a:pt x="10985" y="10285"/>
                  </a:lnTo>
                  <a:lnTo>
                    <a:pt x="10289" y="11335"/>
                  </a:lnTo>
                  <a:lnTo>
                    <a:pt x="9397" y="12177"/>
                  </a:lnTo>
                  <a:lnTo>
                    <a:pt x="8981" y="12893"/>
                  </a:lnTo>
                  <a:lnTo>
                    <a:pt x="8091" y="13501"/>
                  </a:lnTo>
                  <a:lnTo>
                    <a:pt x="7332" y="14326"/>
                  </a:lnTo>
                  <a:lnTo>
                    <a:pt x="7197" y="14906"/>
                  </a:lnTo>
                  <a:lnTo>
                    <a:pt x="6971" y="15352"/>
                  </a:lnTo>
                  <a:lnTo>
                    <a:pt x="6289" y="15704"/>
                  </a:lnTo>
                  <a:lnTo>
                    <a:pt x="5825" y="15609"/>
                  </a:lnTo>
                  <a:lnTo>
                    <a:pt x="5272" y="15946"/>
                  </a:lnTo>
                  <a:lnTo>
                    <a:pt x="4934" y="15751"/>
                  </a:lnTo>
                  <a:lnTo>
                    <a:pt x="4711" y="16187"/>
                  </a:lnTo>
                  <a:lnTo>
                    <a:pt x="3267" y="16532"/>
                  </a:lnTo>
                  <a:lnTo>
                    <a:pt x="2962" y="16164"/>
                  </a:lnTo>
                  <a:lnTo>
                    <a:pt x="1658" y="16701"/>
                  </a:lnTo>
                  <a:lnTo>
                    <a:pt x="1259" y="16279"/>
                  </a:lnTo>
                  <a:lnTo>
                    <a:pt x="1015" y="15813"/>
                  </a:lnTo>
                  <a:lnTo>
                    <a:pt x="1143" y="14970"/>
                  </a:lnTo>
                  <a:lnTo>
                    <a:pt x="493" y="14844"/>
                  </a:lnTo>
                  <a:lnTo>
                    <a:pt x="348" y="14229"/>
                  </a:lnTo>
                  <a:lnTo>
                    <a:pt x="57" y="13565"/>
                  </a:lnTo>
                  <a:lnTo>
                    <a:pt x="148" y="12810"/>
                  </a:lnTo>
                  <a:lnTo>
                    <a:pt x="0" y="12020"/>
                  </a:lnTo>
                  <a:lnTo>
                    <a:pt x="393" y="11005"/>
                  </a:lnTo>
                  <a:lnTo>
                    <a:pt x="491" y="10534"/>
                  </a:lnTo>
                  <a:lnTo>
                    <a:pt x="1398" y="10455"/>
                  </a:lnTo>
                  <a:lnTo>
                    <a:pt x="2089" y="9798"/>
                  </a:lnTo>
                  <a:lnTo>
                    <a:pt x="2529" y="8711"/>
                  </a:lnTo>
                  <a:lnTo>
                    <a:pt x="3395" y="7672"/>
                  </a:lnTo>
                  <a:lnTo>
                    <a:pt x="3822" y="7817"/>
                  </a:lnTo>
                  <a:lnTo>
                    <a:pt x="3671" y="8367"/>
                  </a:lnTo>
                  <a:lnTo>
                    <a:pt x="4048" y="8189"/>
                  </a:lnTo>
                  <a:lnTo>
                    <a:pt x="4326" y="7717"/>
                  </a:lnTo>
                  <a:lnTo>
                    <a:pt x="4782" y="6839"/>
                  </a:lnTo>
                  <a:lnTo>
                    <a:pt x="5853" y="6036"/>
                  </a:lnTo>
                  <a:lnTo>
                    <a:pt x="6232" y="6167"/>
                  </a:lnTo>
                  <a:lnTo>
                    <a:pt x="6748" y="6055"/>
                  </a:lnTo>
                  <a:lnTo>
                    <a:pt x="7231" y="5837"/>
                  </a:lnTo>
                  <a:lnTo>
                    <a:pt x="8569" y="4769"/>
                  </a:lnTo>
                  <a:lnTo>
                    <a:pt x="8808" y="4266"/>
                  </a:lnTo>
                  <a:lnTo>
                    <a:pt x="9521" y="3226"/>
                  </a:lnTo>
                  <a:lnTo>
                    <a:pt x="10337" y="1969"/>
                  </a:lnTo>
                  <a:lnTo>
                    <a:pt x="10906" y="850"/>
                  </a:lnTo>
                  <a:lnTo>
                    <a:pt x="10988" y="220"/>
                  </a:lnTo>
                  <a:lnTo>
                    <a:pt x="11553" y="0"/>
                  </a:lnTo>
                  <a:lnTo>
                    <a:pt x="9926" y="4508"/>
                  </a:lnTo>
                  <a:lnTo>
                    <a:pt x="13518" y="4698"/>
                  </a:lnTo>
                  <a:lnTo>
                    <a:pt x="12622" y="7183"/>
                  </a:lnTo>
                  <a:lnTo>
                    <a:pt x="13305" y="6772"/>
                  </a:lnTo>
                  <a:lnTo>
                    <a:pt x="14094" y="6237"/>
                  </a:lnTo>
                  <a:lnTo>
                    <a:pt x="14845" y="6078"/>
                  </a:lnTo>
                  <a:lnTo>
                    <a:pt x="15486" y="5589"/>
                  </a:lnTo>
                  <a:lnTo>
                    <a:pt x="16438" y="5838"/>
                  </a:lnTo>
                  <a:lnTo>
                    <a:pt x="16940" y="5495"/>
                  </a:lnTo>
                  <a:lnTo>
                    <a:pt x="17733" y="5159"/>
                  </a:lnTo>
                  <a:lnTo>
                    <a:pt x="18668" y="5602"/>
                  </a:lnTo>
                  <a:lnTo>
                    <a:pt x="18849" y="6323"/>
                  </a:lnTo>
                  <a:lnTo>
                    <a:pt x="18910" y="696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6" name="Polygon form 316"/>
            <p:cNvSpPr/>
            <p:nvPr/>
          </p:nvSpPr>
          <p:spPr>
            <a:xfrm>
              <a:off x="454713" y="1918801"/>
              <a:ext cx="3229" cy="6936"/>
            </a:xfrm>
            <a:custGeom>
              <a:avLst/>
              <a:gdLst/>
              <a:ahLst/>
              <a:cxnLst/>
              <a:rect l="0" t="0" r="0" b="0"/>
              <a:pathLst>
                <a:path w="3229" h="6936">
                  <a:moveTo>
                    <a:pt x="2182" y="4390"/>
                  </a:moveTo>
                  <a:lnTo>
                    <a:pt x="2763" y="5302"/>
                  </a:lnTo>
                  <a:lnTo>
                    <a:pt x="2323" y="6936"/>
                  </a:lnTo>
                  <a:lnTo>
                    <a:pt x="0" y="6822"/>
                  </a:lnTo>
                  <a:lnTo>
                    <a:pt x="1791" y="577"/>
                  </a:lnTo>
                  <a:lnTo>
                    <a:pt x="2185" y="205"/>
                  </a:lnTo>
                  <a:lnTo>
                    <a:pt x="2569" y="0"/>
                  </a:lnTo>
                  <a:lnTo>
                    <a:pt x="3229" y="290"/>
                  </a:lnTo>
                  <a:lnTo>
                    <a:pt x="2545" y="774"/>
                  </a:lnTo>
                  <a:lnTo>
                    <a:pt x="2324" y="1721"/>
                  </a:lnTo>
                  <a:lnTo>
                    <a:pt x="2182" y="439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7" name="Polygon form 317"/>
            <p:cNvSpPr/>
            <p:nvPr/>
          </p:nvSpPr>
          <p:spPr>
            <a:xfrm>
              <a:off x="450600" y="1922791"/>
              <a:ext cx="632" cy="943"/>
            </a:xfrm>
            <a:custGeom>
              <a:avLst/>
              <a:gdLst/>
              <a:ahLst/>
              <a:cxnLst/>
              <a:rect l="0" t="0" r="0" b="0"/>
              <a:pathLst>
                <a:path w="632" h="943">
                  <a:moveTo>
                    <a:pt x="632" y="530"/>
                  </a:moveTo>
                  <a:lnTo>
                    <a:pt x="37" y="943"/>
                  </a:lnTo>
                  <a:lnTo>
                    <a:pt x="149" y="656"/>
                  </a:lnTo>
                  <a:lnTo>
                    <a:pt x="0" y="222"/>
                  </a:lnTo>
                  <a:lnTo>
                    <a:pt x="360" y="0"/>
                  </a:lnTo>
                  <a:lnTo>
                    <a:pt x="632" y="53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8" name="Polygon form 318"/>
            <p:cNvSpPr/>
            <p:nvPr/>
          </p:nvSpPr>
          <p:spPr>
            <a:xfrm>
              <a:off x="442858" y="1918743"/>
              <a:ext cx="14177" cy="9387"/>
            </a:xfrm>
            <a:custGeom>
              <a:avLst/>
              <a:gdLst/>
              <a:ahLst/>
              <a:cxnLst/>
              <a:rect l="0" t="0" r="0" b="0"/>
              <a:pathLst>
                <a:path w="14177" h="9387">
                  <a:moveTo>
                    <a:pt x="14177" y="6994"/>
                  </a:moveTo>
                  <a:lnTo>
                    <a:pt x="14078" y="7211"/>
                  </a:lnTo>
                  <a:lnTo>
                    <a:pt x="12354" y="9061"/>
                  </a:lnTo>
                  <a:lnTo>
                    <a:pt x="11518" y="9097"/>
                  </a:lnTo>
                  <a:lnTo>
                    <a:pt x="11028" y="9387"/>
                  </a:lnTo>
                  <a:lnTo>
                    <a:pt x="9842" y="7431"/>
                  </a:lnTo>
                  <a:lnTo>
                    <a:pt x="10764" y="3344"/>
                  </a:lnTo>
                  <a:lnTo>
                    <a:pt x="9397" y="5428"/>
                  </a:lnTo>
                  <a:lnTo>
                    <a:pt x="9133" y="8570"/>
                  </a:lnTo>
                  <a:lnTo>
                    <a:pt x="7074" y="7692"/>
                  </a:lnTo>
                  <a:lnTo>
                    <a:pt x="7096" y="6992"/>
                  </a:lnTo>
                  <a:lnTo>
                    <a:pt x="6460" y="7177"/>
                  </a:lnTo>
                  <a:lnTo>
                    <a:pt x="6085" y="6888"/>
                  </a:lnTo>
                  <a:lnTo>
                    <a:pt x="6840" y="5816"/>
                  </a:lnTo>
                  <a:lnTo>
                    <a:pt x="7585" y="5384"/>
                  </a:lnTo>
                  <a:lnTo>
                    <a:pt x="7779" y="4990"/>
                  </a:lnTo>
                  <a:lnTo>
                    <a:pt x="8374" y="4577"/>
                  </a:lnTo>
                  <a:lnTo>
                    <a:pt x="8101" y="4048"/>
                  </a:lnTo>
                  <a:lnTo>
                    <a:pt x="7742" y="4270"/>
                  </a:lnTo>
                  <a:lnTo>
                    <a:pt x="7277" y="3691"/>
                  </a:lnTo>
                  <a:lnTo>
                    <a:pt x="6644" y="3359"/>
                  </a:lnTo>
                  <a:lnTo>
                    <a:pt x="7076" y="2846"/>
                  </a:lnTo>
                  <a:lnTo>
                    <a:pt x="6740" y="2455"/>
                  </a:lnTo>
                  <a:lnTo>
                    <a:pt x="6288" y="2263"/>
                  </a:lnTo>
                  <a:lnTo>
                    <a:pt x="6228" y="1625"/>
                  </a:lnTo>
                  <a:lnTo>
                    <a:pt x="6046" y="904"/>
                  </a:lnTo>
                  <a:lnTo>
                    <a:pt x="5112" y="461"/>
                  </a:lnTo>
                  <a:lnTo>
                    <a:pt x="4318" y="797"/>
                  </a:lnTo>
                  <a:lnTo>
                    <a:pt x="3817" y="1141"/>
                  </a:lnTo>
                  <a:lnTo>
                    <a:pt x="2864" y="891"/>
                  </a:lnTo>
                  <a:lnTo>
                    <a:pt x="2224" y="1381"/>
                  </a:lnTo>
                  <a:lnTo>
                    <a:pt x="1472" y="1540"/>
                  </a:lnTo>
                  <a:lnTo>
                    <a:pt x="683" y="2074"/>
                  </a:lnTo>
                  <a:lnTo>
                    <a:pt x="0" y="2485"/>
                  </a:lnTo>
                  <a:lnTo>
                    <a:pt x="896" y="0"/>
                  </a:lnTo>
                  <a:lnTo>
                    <a:pt x="4096" y="172"/>
                  </a:lnTo>
                  <a:lnTo>
                    <a:pt x="5193" y="220"/>
                  </a:lnTo>
                  <a:lnTo>
                    <a:pt x="7651" y="324"/>
                  </a:lnTo>
                  <a:lnTo>
                    <a:pt x="10597" y="497"/>
                  </a:lnTo>
                  <a:lnTo>
                    <a:pt x="13645" y="635"/>
                  </a:lnTo>
                  <a:lnTo>
                    <a:pt x="11855" y="6881"/>
                  </a:lnTo>
                  <a:lnTo>
                    <a:pt x="14177" y="699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19" name="Polygon form 319"/>
            <p:cNvSpPr/>
            <p:nvPr/>
          </p:nvSpPr>
          <p:spPr>
            <a:xfrm>
              <a:off x="457037" y="1911599"/>
              <a:ext cx="7952" cy="11763"/>
            </a:xfrm>
            <a:custGeom>
              <a:avLst/>
              <a:gdLst/>
              <a:ahLst/>
              <a:cxnLst/>
              <a:rect l="0" t="0" r="0" b="0"/>
              <a:pathLst>
                <a:path w="7952" h="11763">
                  <a:moveTo>
                    <a:pt x="7952" y="2059"/>
                  </a:moveTo>
                  <a:lnTo>
                    <a:pt x="7473" y="3074"/>
                  </a:lnTo>
                  <a:lnTo>
                    <a:pt x="5972" y="4377"/>
                  </a:lnTo>
                  <a:lnTo>
                    <a:pt x="6911" y="4649"/>
                  </a:lnTo>
                  <a:lnTo>
                    <a:pt x="5010" y="8121"/>
                  </a:lnTo>
                  <a:lnTo>
                    <a:pt x="1264" y="11763"/>
                  </a:lnTo>
                  <a:lnTo>
                    <a:pt x="1412" y="10493"/>
                  </a:lnTo>
                  <a:lnTo>
                    <a:pt x="733" y="10202"/>
                  </a:lnTo>
                  <a:lnTo>
                    <a:pt x="0" y="8923"/>
                  </a:lnTo>
                  <a:lnTo>
                    <a:pt x="221" y="7977"/>
                  </a:lnTo>
                  <a:lnTo>
                    <a:pt x="905" y="7493"/>
                  </a:lnTo>
                  <a:lnTo>
                    <a:pt x="1761" y="7080"/>
                  </a:lnTo>
                  <a:lnTo>
                    <a:pt x="2112" y="6787"/>
                  </a:lnTo>
                  <a:lnTo>
                    <a:pt x="3145" y="6181"/>
                  </a:lnTo>
                  <a:lnTo>
                    <a:pt x="3767" y="5671"/>
                  </a:lnTo>
                  <a:lnTo>
                    <a:pt x="3106" y="4353"/>
                  </a:lnTo>
                  <a:lnTo>
                    <a:pt x="3221" y="3834"/>
                  </a:lnTo>
                  <a:lnTo>
                    <a:pt x="2900" y="3662"/>
                  </a:lnTo>
                  <a:lnTo>
                    <a:pt x="3184" y="2878"/>
                  </a:lnTo>
                  <a:lnTo>
                    <a:pt x="3789" y="2301"/>
                  </a:lnTo>
                  <a:lnTo>
                    <a:pt x="3823" y="1657"/>
                  </a:lnTo>
                  <a:lnTo>
                    <a:pt x="4518" y="1255"/>
                  </a:lnTo>
                  <a:lnTo>
                    <a:pt x="5492" y="193"/>
                  </a:lnTo>
                  <a:lnTo>
                    <a:pt x="5984" y="0"/>
                  </a:lnTo>
                  <a:lnTo>
                    <a:pt x="7952" y="205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0" name="Polygon form 320"/>
            <p:cNvSpPr/>
            <p:nvPr/>
          </p:nvSpPr>
          <p:spPr>
            <a:xfrm>
              <a:off x="446842" y="1893818"/>
              <a:ext cx="27055" cy="21546"/>
            </a:xfrm>
            <a:custGeom>
              <a:avLst/>
              <a:gdLst/>
              <a:ahLst/>
              <a:cxnLst/>
              <a:rect l="0" t="0" r="0" b="0"/>
              <a:pathLst>
                <a:path w="27055" h="21546">
                  <a:moveTo>
                    <a:pt x="16180" y="17781"/>
                  </a:moveTo>
                  <a:lnTo>
                    <a:pt x="15747" y="17407"/>
                  </a:lnTo>
                  <a:lnTo>
                    <a:pt x="15282" y="17040"/>
                  </a:lnTo>
                  <a:lnTo>
                    <a:pt x="15309" y="16319"/>
                  </a:lnTo>
                  <a:lnTo>
                    <a:pt x="15587" y="15786"/>
                  </a:lnTo>
                  <a:lnTo>
                    <a:pt x="15336" y="15324"/>
                  </a:lnTo>
                  <a:lnTo>
                    <a:pt x="14866" y="14520"/>
                  </a:lnTo>
                  <a:lnTo>
                    <a:pt x="10248" y="14271"/>
                  </a:lnTo>
                  <a:lnTo>
                    <a:pt x="5295" y="14010"/>
                  </a:lnTo>
                  <a:lnTo>
                    <a:pt x="0" y="13722"/>
                  </a:lnTo>
                  <a:lnTo>
                    <a:pt x="925" y="11279"/>
                  </a:lnTo>
                  <a:lnTo>
                    <a:pt x="967" y="11048"/>
                  </a:lnTo>
                  <a:lnTo>
                    <a:pt x="4373" y="9658"/>
                  </a:lnTo>
                  <a:lnTo>
                    <a:pt x="4628" y="9166"/>
                  </a:lnTo>
                  <a:lnTo>
                    <a:pt x="4894" y="7662"/>
                  </a:lnTo>
                  <a:lnTo>
                    <a:pt x="4721" y="6674"/>
                  </a:lnTo>
                  <a:lnTo>
                    <a:pt x="5405" y="6409"/>
                  </a:lnTo>
                  <a:lnTo>
                    <a:pt x="6037" y="6165"/>
                  </a:lnTo>
                  <a:lnTo>
                    <a:pt x="6536" y="5985"/>
                  </a:lnTo>
                  <a:lnTo>
                    <a:pt x="12922" y="6319"/>
                  </a:lnTo>
                  <a:lnTo>
                    <a:pt x="13624" y="5581"/>
                  </a:lnTo>
                  <a:lnTo>
                    <a:pt x="14251" y="4924"/>
                  </a:lnTo>
                  <a:lnTo>
                    <a:pt x="14715" y="4480"/>
                  </a:lnTo>
                  <a:lnTo>
                    <a:pt x="15277" y="4124"/>
                  </a:lnTo>
                  <a:lnTo>
                    <a:pt x="20140" y="814"/>
                  </a:lnTo>
                  <a:lnTo>
                    <a:pt x="21985" y="0"/>
                  </a:lnTo>
                  <a:lnTo>
                    <a:pt x="27055" y="237"/>
                  </a:lnTo>
                  <a:lnTo>
                    <a:pt x="26619" y="1218"/>
                  </a:lnTo>
                  <a:lnTo>
                    <a:pt x="26255" y="1836"/>
                  </a:lnTo>
                  <a:lnTo>
                    <a:pt x="25803" y="3282"/>
                  </a:lnTo>
                  <a:lnTo>
                    <a:pt x="25716" y="4033"/>
                  </a:lnTo>
                  <a:lnTo>
                    <a:pt x="25011" y="5021"/>
                  </a:lnTo>
                  <a:lnTo>
                    <a:pt x="24858" y="6308"/>
                  </a:lnTo>
                  <a:lnTo>
                    <a:pt x="24390" y="7003"/>
                  </a:lnTo>
                  <a:lnTo>
                    <a:pt x="24386" y="7191"/>
                  </a:lnTo>
                  <a:lnTo>
                    <a:pt x="24856" y="7252"/>
                  </a:lnTo>
                  <a:lnTo>
                    <a:pt x="23289" y="11257"/>
                  </a:lnTo>
                  <a:lnTo>
                    <a:pt x="21387" y="14575"/>
                  </a:lnTo>
                  <a:lnTo>
                    <a:pt x="19922" y="18293"/>
                  </a:lnTo>
                  <a:lnTo>
                    <a:pt x="20050" y="18721"/>
                  </a:lnTo>
                  <a:lnTo>
                    <a:pt x="19144" y="19160"/>
                  </a:lnTo>
                  <a:lnTo>
                    <a:pt x="19067" y="19762"/>
                  </a:lnTo>
                  <a:lnTo>
                    <a:pt x="19048" y="19911"/>
                  </a:lnTo>
                  <a:lnTo>
                    <a:pt x="18796" y="20016"/>
                  </a:lnTo>
                  <a:lnTo>
                    <a:pt x="24143" y="19342"/>
                  </a:lnTo>
                  <a:lnTo>
                    <a:pt x="24856" y="20314"/>
                  </a:lnTo>
                  <a:lnTo>
                    <a:pt x="19560" y="21546"/>
                  </a:lnTo>
                  <a:lnTo>
                    <a:pt x="17365" y="21450"/>
                  </a:lnTo>
                  <a:lnTo>
                    <a:pt x="17668" y="20855"/>
                  </a:lnTo>
                  <a:lnTo>
                    <a:pt x="18147" y="19840"/>
                  </a:lnTo>
                  <a:lnTo>
                    <a:pt x="16180" y="1778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1" name="Polygon form 321"/>
            <p:cNvSpPr/>
            <p:nvPr/>
          </p:nvSpPr>
          <p:spPr>
            <a:xfrm>
              <a:off x="440163" y="1904869"/>
              <a:ext cx="22858" cy="14510"/>
            </a:xfrm>
            <a:custGeom>
              <a:avLst/>
              <a:gdLst/>
              <a:ahLst/>
              <a:cxnLst/>
              <a:rect l="0" t="0" r="0" b="0"/>
              <a:pathLst>
                <a:path w="22858" h="14510">
                  <a:moveTo>
                    <a:pt x="20020" y="12911"/>
                  </a:moveTo>
                  <a:lnTo>
                    <a:pt x="18986" y="13517"/>
                  </a:lnTo>
                  <a:lnTo>
                    <a:pt x="18635" y="13810"/>
                  </a:lnTo>
                  <a:lnTo>
                    <a:pt x="17779" y="14223"/>
                  </a:lnTo>
                  <a:lnTo>
                    <a:pt x="17119" y="13933"/>
                  </a:lnTo>
                  <a:lnTo>
                    <a:pt x="16735" y="14137"/>
                  </a:lnTo>
                  <a:lnTo>
                    <a:pt x="16341" y="14510"/>
                  </a:lnTo>
                  <a:lnTo>
                    <a:pt x="13293" y="14371"/>
                  </a:lnTo>
                  <a:lnTo>
                    <a:pt x="10346" y="14199"/>
                  </a:lnTo>
                  <a:lnTo>
                    <a:pt x="7889" y="14094"/>
                  </a:lnTo>
                  <a:lnTo>
                    <a:pt x="6792" y="14046"/>
                  </a:lnTo>
                  <a:lnTo>
                    <a:pt x="3592" y="13874"/>
                  </a:lnTo>
                  <a:lnTo>
                    <a:pt x="0" y="13685"/>
                  </a:lnTo>
                  <a:lnTo>
                    <a:pt x="1627" y="9177"/>
                  </a:lnTo>
                  <a:lnTo>
                    <a:pt x="4718" y="943"/>
                  </a:lnTo>
                  <a:lnTo>
                    <a:pt x="4719" y="941"/>
                  </a:lnTo>
                  <a:lnTo>
                    <a:pt x="5705" y="790"/>
                  </a:lnTo>
                  <a:lnTo>
                    <a:pt x="7647" y="0"/>
                  </a:lnTo>
                  <a:lnTo>
                    <a:pt x="7603" y="228"/>
                  </a:lnTo>
                  <a:lnTo>
                    <a:pt x="6679" y="2671"/>
                  </a:lnTo>
                  <a:lnTo>
                    <a:pt x="11974" y="2960"/>
                  </a:lnTo>
                  <a:lnTo>
                    <a:pt x="16927" y="3221"/>
                  </a:lnTo>
                  <a:lnTo>
                    <a:pt x="21545" y="3469"/>
                  </a:lnTo>
                  <a:lnTo>
                    <a:pt x="22015" y="4273"/>
                  </a:lnTo>
                  <a:lnTo>
                    <a:pt x="22266" y="4735"/>
                  </a:lnTo>
                  <a:lnTo>
                    <a:pt x="21988" y="5268"/>
                  </a:lnTo>
                  <a:lnTo>
                    <a:pt x="21961" y="5989"/>
                  </a:lnTo>
                  <a:lnTo>
                    <a:pt x="22426" y="6356"/>
                  </a:lnTo>
                  <a:lnTo>
                    <a:pt x="22858" y="6730"/>
                  </a:lnTo>
                  <a:lnTo>
                    <a:pt x="22366" y="6923"/>
                  </a:lnTo>
                  <a:lnTo>
                    <a:pt x="21393" y="7985"/>
                  </a:lnTo>
                  <a:lnTo>
                    <a:pt x="20698" y="8387"/>
                  </a:lnTo>
                  <a:lnTo>
                    <a:pt x="20663" y="9031"/>
                  </a:lnTo>
                  <a:lnTo>
                    <a:pt x="20058" y="9608"/>
                  </a:lnTo>
                  <a:lnTo>
                    <a:pt x="19774" y="10393"/>
                  </a:lnTo>
                  <a:lnTo>
                    <a:pt x="20095" y="10564"/>
                  </a:lnTo>
                  <a:lnTo>
                    <a:pt x="19981" y="11083"/>
                  </a:lnTo>
                  <a:lnTo>
                    <a:pt x="20641" y="12401"/>
                  </a:lnTo>
                  <a:lnTo>
                    <a:pt x="20020" y="1291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2" name="Polygon form 322"/>
            <p:cNvSpPr/>
            <p:nvPr/>
          </p:nvSpPr>
          <p:spPr>
            <a:xfrm>
              <a:off x="478971" y="1882932"/>
              <a:ext cx="16989" cy="20931"/>
            </a:xfrm>
            <a:custGeom>
              <a:avLst/>
              <a:gdLst/>
              <a:ahLst/>
              <a:cxnLst/>
              <a:rect l="0" t="0" r="0" b="0"/>
              <a:pathLst>
                <a:path w="16989" h="20931">
                  <a:moveTo>
                    <a:pt x="15865" y="11532"/>
                  </a:moveTo>
                  <a:lnTo>
                    <a:pt x="15903" y="13147"/>
                  </a:lnTo>
                  <a:lnTo>
                    <a:pt x="11526" y="15327"/>
                  </a:lnTo>
                  <a:lnTo>
                    <a:pt x="7501" y="16836"/>
                  </a:lnTo>
                  <a:lnTo>
                    <a:pt x="3451" y="18100"/>
                  </a:lnTo>
                  <a:lnTo>
                    <a:pt x="673" y="20899"/>
                  </a:lnTo>
                  <a:lnTo>
                    <a:pt x="300" y="20931"/>
                  </a:lnTo>
                  <a:lnTo>
                    <a:pt x="375" y="20244"/>
                  </a:lnTo>
                  <a:lnTo>
                    <a:pt x="0" y="19493"/>
                  </a:lnTo>
                  <a:lnTo>
                    <a:pt x="292" y="19021"/>
                  </a:lnTo>
                  <a:lnTo>
                    <a:pt x="2991" y="10067"/>
                  </a:lnTo>
                  <a:lnTo>
                    <a:pt x="4678" y="9388"/>
                  </a:lnTo>
                  <a:lnTo>
                    <a:pt x="6660" y="7244"/>
                  </a:lnTo>
                  <a:lnTo>
                    <a:pt x="9056" y="3524"/>
                  </a:lnTo>
                  <a:lnTo>
                    <a:pt x="12924" y="0"/>
                  </a:lnTo>
                  <a:lnTo>
                    <a:pt x="13539" y="1328"/>
                  </a:lnTo>
                  <a:lnTo>
                    <a:pt x="16041" y="618"/>
                  </a:lnTo>
                  <a:lnTo>
                    <a:pt x="16989" y="2086"/>
                  </a:lnTo>
                  <a:lnTo>
                    <a:pt x="14632" y="8688"/>
                  </a:lnTo>
                  <a:lnTo>
                    <a:pt x="15865" y="1153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3" name="Polygon form 323"/>
            <p:cNvSpPr/>
            <p:nvPr/>
          </p:nvSpPr>
          <p:spPr>
            <a:xfrm>
              <a:off x="421082" y="1875039"/>
              <a:ext cx="22965" cy="33287"/>
            </a:xfrm>
            <a:custGeom>
              <a:avLst/>
              <a:gdLst/>
              <a:ahLst/>
              <a:cxnLst/>
              <a:rect l="0" t="0" r="0" b="0"/>
              <a:pathLst>
                <a:path w="22965" h="33287">
                  <a:moveTo>
                    <a:pt x="115" y="7776"/>
                  </a:moveTo>
                  <a:lnTo>
                    <a:pt x="389" y="7486"/>
                  </a:lnTo>
                  <a:lnTo>
                    <a:pt x="780" y="7070"/>
                  </a:lnTo>
                  <a:lnTo>
                    <a:pt x="1173" y="6658"/>
                  </a:lnTo>
                  <a:lnTo>
                    <a:pt x="1564" y="6242"/>
                  </a:lnTo>
                  <a:lnTo>
                    <a:pt x="1958" y="5828"/>
                  </a:lnTo>
                  <a:lnTo>
                    <a:pt x="2350" y="5412"/>
                  </a:lnTo>
                  <a:lnTo>
                    <a:pt x="2743" y="4997"/>
                  </a:lnTo>
                  <a:lnTo>
                    <a:pt x="3136" y="4585"/>
                  </a:lnTo>
                  <a:lnTo>
                    <a:pt x="3932" y="3746"/>
                  </a:lnTo>
                  <a:lnTo>
                    <a:pt x="4727" y="2909"/>
                  </a:lnTo>
                  <a:lnTo>
                    <a:pt x="5521" y="2073"/>
                  </a:lnTo>
                  <a:lnTo>
                    <a:pt x="6153" y="1406"/>
                  </a:lnTo>
                  <a:lnTo>
                    <a:pt x="6394" y="1148"/>
                  </a:lnTo>
                  <a:lnTo>
                    <a:pt x="7097" y="1174"/>
                  </a:lnTo>
                  <a:lnTo>
                    <a:pt x="7443" y="1060"/>
                  </a:lnTo>
                  <a:lnTo>
                    <a:pt x="10643" y="0"/>
                  </a:lnTo>
                  <a:lnTo>
                    <a:pt x="12663" y="1855"/>
                  </a:lnTo>
                  <a:lnTo>
                    <a:pt x="13316" y="2468"/>
                  </a:lnTo>
                  <a:lnTo>
                    <a:pt x="13973" y="3082"/>
                  </a:lnTo>
                  <a:lnTo>
                    <a:pt x="14548" y="3617"/>
                  </a:lnTo>
                  <a:lnTo>
                    <a:pt x="14957" y="3993"/>
                  </a:lnTo>
                  <a:lnTo>
                    <a:pt x="15110" y="4139"/>
                  </a:lnTo>
                  <a:lnTo>
                    <a:pt x="15553" y="4569"/>
                  </a:lnTo>
                  <a:lnTo>
                    <a:pt x="15998" y="5000"/>
                  </a:lnTo>
                  <a:lnTo>
                    <a:pt x="16442" y="5430"/>
                  </a:lnTo>
                  <a:lnTo>
                    <a:pt x="16890" y="5860"/>
                  </a:lnTo>
                  <a:lnTo>
                    <a:pt x="17337" y="6293"/>
                  </a:lnTo>
                  <a:lnTo>
                    <a:pt x="17787" y="6723"/>
                  </a:lnTo>
                  <a:lnTo>
                    <a:pt x="18237" y="7153"/>
                  </a:lnTo>
                  <a:lnTo>
                    <a:pt x="18689" y="7583"/>
                  </a:lnTo>
                  <a:lnTo>
                    <a:pt x="18554" y="8242"/>
                  </a:lnTo>
                  <a:lnTo>
                    <a:pt x="18422" y="8883"/>
                  </a:lnTo>
                  <a:lnTo>
                    <a:pt x="18973" y="9411"/>
                  </a:lnTo>
                  <a:lnTo>
                    <a:pt x="18974" y="9411"/>
                  </a:lnTo>
                  <a:lnTo>
                    <a:pt x="18556" y="9881"/>
                  </a:lnTo>
                  <a:lnTo>
                    <a:pt x="19364" y="10087"/>
                  </a:lnTo>
                  <a:lnTo>
                    <a:pt x="20225" y="9624"/>
                  </a:lnTo>
                  <a:lnTo>
                    <a:pt x="20207" y="9766"/>
                  </a:lnTo>
                  <a:lnTo>
                    <a:pt x="20005" y="10317"/>
                  </a:lnTo>
                  <a:lnTo>
                    <a:pt x="19874" y="10787"/>
                  </a:lnTo>
                  <a:lnTo>
                    <a:pt x="20189" y="11601"/>
                  </a:lnTo>
                  <a:lnTo>
                    <a:pt x="20590" y="11666"/>
                  </a:lnTo>
                  <a:lnTo>
                    <a:pt x="20928" y="11618"/>
                  </a:lnTo>
                  <a:lnTo>
                    <a:pt x="21088" y="11657"/>
                  </a:lnTo>
                  <a:lnTo>
                    <a:pt x="21307" y="12283"/>
                  </a:lnTo>
                  <a:lnTo>
                    <a:pt x="20523" y="13123"/>
                  </a:lnTo>
                  <a:lnTo>
                    <a:pt x="20980" y="13591"/>
                  </a:lnTo>
                  <a:lnTo>
                    <a:pt x="21493" y="14105"/>
                  </a:lnTo>
                  <a:lnTo>
                    <a:pt x="22107" y="14717"/>
                  </a:lnTo>
                  <a:lnTo>
                    <a:pt x="22482" y="15093"/>
                  </a:lnTo>
                  <a:lnTo>
                    <a:pt x="22965" y="15622"/>
                  </a:lnTo>
                  <a:lnTo>
                    <a:pt x="22785" y="16328"/>
                  </a:lnTo>
                  <a:lnTo>
                    <a:pt x="22636" y="16919"/>
                  </a:lnTo>
                  <a:lnTo>
                    <a:pt x="22418" y="17747"/>
                  </a:lnTo>
                  <a:lnTo>
                    <a:pt x="22196" y="18594"/>
                  </a:lnTo>
                  <a:lnTo>
                    <a:pt x="21977" y="19435"/>
                  </a:lnTo>
                  <a:lnTo>
                    <a:pt x="21748" y="20329"/>
                  </a:lnTo>
                  <a:lnTo>
                    <a:pt x="21498" y="21308"/>
                  </a:lnTo>
                  <a:lnTo>
                    <a:pt x="21278" y="22179"/>
                  </a:lnTo>
                  <a:lnTo>
                    <a:pt x="21041" y="23130"/>
                  </a:lnTo>
                  <a:lnTo>
                    <a:pt x="20739" y="24369"/>
                  </a:lnTo>
                  <a:lnTo>
                    <a:pt x="20370" y="24831"/>
                  </a:lnTo>
                  <a:lnTo>
                    <a:pt x="18714" y="27018"/>
                  </a:lnTo>
                  <a:lnTo>
                    <a:pt x="18597" y="27199"/>
                  </a:lnTo>
                  <a:lnTo>
                    <a:pt x="15943" y="29794"/>
                  </a:lnTo>
                  <a:lnTo>
                    <a:pt x="14523" y="31465"/>
                  </a:lnTo>
                  <a:lnTo>
                    <a:pt x="14472" y="31518"/>
                  </a:lnTo>
                  <a:lnTo>
                    <a:pt x="14248" y="31971"/>
                  </a:lnTo>
                  <a:lnTo>
                    <a:pt x="12621" y="33287"/>
                  </a:lnTo>
                  <a:lnTo>
                    <a:pt x="11323" y="33256"/>
                  </a:lnTo>
                  <a:lnTo>
                    <a:pt x="9779" y="33166"/>
                  </a:lnTo>
                  <a:lnTo>
                    <a:pt x="8030" y="33100"/>
                  </a:lnTo>
                  <a:lnTo>
                    <a:pt x="8181" y="32716"/>
                  </a:lnTo>
                  <a:lnTo>
                    <a:pt x="4984" y="32550"/>
                  </a:lnTo>
                  <a:lnTo>
                    <a:pt x="1351" y="32306"/>
                  </a:lnTo>
                  <a:lnTo>
                    <a:pt x="1360" y="32282"/>
                  </a:lnTo>
                  <a:lnTo>
                    <a:pt x="1043" y="32263"/>
                  </a:lnTo>
                  <a:lnTo>
                    <a:pt x="18" y="32200"/>
                  </a:lnTo>
                  <a:lnTo>
                    <a:pt x="541" y="31312"/>
                  </a:lnTo>
                  <a:lnTo>
                    <a:pt x="1066" y="30423"/>
                  </a:lnTo>
                  <a:lnTo>
                    <a:pt x="1591" y="29537"/>
                  </a:lnTo>
                  <a:lnTo>
                    <a:pt x="2118" y="28649"/>
                  </a:lnTo>
                  <a:lnTo>
                    <a:pt x="2578" y="27222"/>
                  </a:lnTo>
                  <a:lnTo>
                    <a:pt x="2977" y="25999"/>
                  </a:lnTo>
                  <a:lnTo>
                    <a:pt x="3458" y="24539"/>
                  </a:lnTo>
                  <a:lnTo>
                    <a:pt x="4005" y="23345"/>
                  </a:lnTo>
                  <a:lnTo>
                    <a:pt x="4199" y="22921"/>
                  </a:lnTo>
                  <a:lnTo>
                    <a:pt x="4887" y="21797"/>
                  </a:lnTo>
                  <a:lnTo>
                    <a:pt x="5484" y="20824"/>
                  </a:lnTo>
                  <a:lnTo>
                    <a:pt x="6440" y="19526"/>
                  </a:lnTo>
                  <a:lnTo>
                    <a:pt x="7252" y="18425"/>
                  </a:lnTo>
                  <a:lnTo>
                    <a:pt x="8158" y="17202"/>
                  </a:lnTo>
                  <a:lnTo>
                    <a:pt x="9172" y="16286"/>
                  </a:lnTo>
                  <a:lnTo>
                    <a:pt x="9814" y="15868"/>
                  </a:lnTo>
                  <a:lnTo>
                    <a:pt x="10468" y="15440"/>
                  </a:lnTo>
                  <a:lnTo>
                    <a:pt x="9964" y="14924"/>
                  </a:lnTo>
                  <a:lnTo>
                    <a:pt x="9285" y="14231"/>
                  </a:lnTo>
                  <a:lnTo>
                    <a:pt x="8733" y="14195"/>
                  </a:lnTo>
                  <a:lnTo>
                    <a:pt x="8164" y="14158"/>
                  </a:lnTo>
                  <a:lnTo>
                    <a:pt x="7382" y="14923"/>
                  </a:lnTo>
                  <a:lnTo>
                    <a:pt x="6572" y="15402"/>
                  </a:lnTo>
                  <a:lnTo>
                    <a:pt x="6187" y="15959"/>
                  </a:lnTo>
                  <a:lnTo>
                    <a:pt x="5775" y="15719"/>
                  </a:lnTo>
                  <a:lnTo>
                    <a:pt x="5768" y="15727"/>
                  </a:lnTo>
                  <a:lnTo>
                    <a:pt x="5590" y="15122"/>
                  </a:lnTo>
                  <a:lnTo>
                    <a:pt x="6190" y="14352"/>
                  </a:lnTo>
                  <a:lnTo>
                    <a:pt x="5487" y="14261"/>
                  </a:lnTo>
                  <a:lnTo>
                    <a:pt x="5999" y="13478"/>
                  </a:lnTo>
                  <a:lnTo>
                    <a:pt x="6378" y="13098"/>
                  </a:lnTo>
                  <a:lnTo>
                    <a:pt x="6403" y="12395"/>
                  </a:lnTo>
                  <a:lnTo>
                    <a:pt x="5773" y="12033"/>
                  </a:lnTo>
                  <a:lnTo>
                    <a:pt x="5965" y="11219"/>
                  </a:lnTo>
                  <a:lnTo>
                    <a:pt x="5358" y="11114"/>
                  </a:lnTo>
                  <a:lnTo>
                    <a:pt x="4440" y="11044"/>
                  </a:lnTo>
                  <a:lnTo>
                    <a:pt x="2972" y="10038"/>
                  </a:lnTo>
                  <a:lnTo>
                    <a:pt x="542" y="8969"/>
                  </a:lnTo>
                  <a:lnTo>
                    <a:pt x="703" y="8073"/>
                  </a:lnTo>
                  <a:lnTo>
                    <a:pt x="271" y="7878"/>
                  </a:lnTo>
                  <a:lnTo>
                    <a:pt x="275" y="7862"/>
                  </a:lnTo>
                  <a:lnTo>
                    <a:pt x="26" y="7948"/>
                  </a:lnTo>
                  <a:lnTo>
                    <a:pt x="0" y="7907"/>
                  </a:lnTo>
                  <a:lnTo>
                    <a:pt x="115" y="777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4" name="Polygon form 324"/>
            <p:cNvSpPr/>
            <p:nvPr/>
          </p:nvSpPr>
          <p:spPr>
            <a:xfrm>
              <a:off x="313252" y="1862011"/>
              <a:ext cx="30647" cy="17141"/>
            </a:xfrm>
            <a:custGeom>
              <a:avLst/>
              <a:gdLst/>
              <a:ahLst/>
              <a:cxnLst/>
              <a:rect l="0" t="0" r="0" b="0"/>
              <a:pathLst>
                <a:path w="30647" h="17141">
                  <a:moveTo>
                    <a:pt x="22085" y="15017"/>
                  </a:moveTo>
                  <a:lnTo>
                    <a:pt x="21894" y="15797"/>
                  </a:lnTo>
                  <a:lnTo>
                    <a:pt x="21311" y="16671"/>
                  </a:lnTo>
                  <a:lnTo>
                    <a:pt x="14778" y="16055"/>
                  </a:lnTo>
                  <a:lnTo>
                    <a:pt x="13315" y="16455"/>
                  </a:lnTo>
                  <a:lnTo>
                    <a:pt x="12652" y="16156"/>
                  </a:lnTo>
                  <a:lnTo>
                    <a:pt x="11776" y="16495"/>
                  </a:lnTo>
                  <a:lnTo>
                    <a:pt x="10254" y="16920"/>
                  </a:lnTo>
                  <a:lnTo>
                    <a:pt x="8874" y="16708"/>
                  </a:lnTo>
                  <a:lnTo>
                    <a:pt x="7896" y="17034"/>
                  </a:lnTo>
                  <a:lnTo>
                    <a:pt x="7121" y="17141"/>
                  </a:lnTo>
                  <a:lnTo>
                    <a:pt x="6796" y="16830"/>
                  </a:lnTo>
                  <a:lnTo>
                    <a:pt x="5810" y="16501"/>
                  </a:lnTo>
                  <a:lnTo>
                    <a:pt x="4993" y="16583"/>
                  </a:lnTo>
                  <a:lnTo>
                    <a:pt x="3431" y="16979"/>
                  </a:lnTo>
                  <a:lnTo>
                    <a:pt x="2648" y="16913"/>
                  </a:lnTo>
                  <a:lnTo>
                    <a:pt x="2045" y="16648"/>
                  </a:lnTo>
                  <a:lnTo>
                    <a:pt x="2273" y="15929"/>
                  </a:lnTo>
                  <a:lnTo>
                    <a:pt x="2743" y="15090"/>
                  </a:lnTo>
                  <a:lnTo>
                    <a:pt x="2795" y="14084"/>
                  </a:lnTo>
                  <a:lnTo>
                    <a:pt x="2078" y="13704"/>
                  </a:lnTo>
                  <a:lnTo>
                    <a:pt x="1624" y="13172"/>
                  </a:lnTo>
                  <a:lnTo>
                    <a:pt x="688" y="13045"/>
                  </a:lnTo>
                  <a:lnTo>
                    <a:pt x="0" y="12965"/>
                  </a:lnTo>
                  <a:lnTo>
                    <a:pt x="1723" y="10066"/>
                  </a:lnTo>
                  <a:lnTo>
                    <a:pt x="3705" y="5745"/>
                  </a:lnTo>
                  <a:lnTo>
                    <a:pt x="4445" y="3365"/>
                  </a:lnTo>
                  <a:lnTo>
                    <a:pt x="5506" y="2448"/>
                  </a:lnTo>
                  <a:lnTo>
                    <a:pt x="8729" y="4609"/>
                  </a:lnTo>
                  <a:lnTo>
                    <a:pt x="7131" y="9431"/>
                  </a:lnTo>
                  <a:lnTo>
                    <a:pt x="8792" y="8214"/>
                  </a:lnTo>
                  <a:lnTo>
                    <a:pt x="11114" y="4130"/>
                  </a:lnTo>
                  <a:lnTo>
                    <a:pt x="12947" y="0"/>
                  </a:lnTo>
                  <a:lnTo>
                    <a:pt x="21575" y="942"/>
                  </a:lnTo>
                  <a:lnTo>
                    <a:pt x="30647" y="1909"/>
                  </a:lnTo>
                  <a:lnTo>
                    <a:pt x="26453" y="8159"/>
                  </a:lnTo>
                  <a:lnTo>
                    <a:pt x="22085" y="1501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5" name="Polygon form 325"/>
            <p:cNvSpPr/>
            <p:nvPr/>
          </p:nvSpPr>
          <p:spPr>
            <a:xfrm>
              <a:off x="233454" y="1748768"/>
              <a:ext cx="142121" cy="82503"/>
            </a:xfrm>
            <a:custGeom>
              <a:avLst/>
              <a:gdLst/>
              <a:ahLst/>
              <a:cxnLst/>
              <a:rect l="0" t="0" r="0" b="0"/>
              <a:pathLst>
                <a:path w="142121" h="82503">
                  <a:moveTo>
                    <a:pt x="142121" y="11645"/>
                  </a:moveTo>
                  <a:lnTo>
                    <a:pt x="142121" y="11645"/>
                  </a:lnTo>
                  <a:lnTo>
                    <a:pt x="121125" y="27524"/>
                  </a:lnTo>
                  <a:lnTo>
                    <a:pt x="90955" y="52900"/>
                  </a:lnTo>
                  <a:lnTo>
                    <a:pt x="93271" y="53409"/>
                  </a:lnTo>
                  <a:lnTo>
                    <a:pt x="94336" y="55043"/>
                  </a:lnTo>
                  <a:lnTo>
                    <a:pt x="93941" y="57315"/>
                  </a:lnTo>
                  <a:lnTo>
                    <a:pt x="93015" y="60678"/>
                  </a:lnTo>
                  <a:lnTo>
                    <a:pt x="98220" y="58463"/>
                  </a:lnTo>
                  <a:lnTo>
                    <a:pt x="102358" y="57341"/>
                  </a:lnTo>
                  <a:lnTo>
                    <a:pt x="101243" y="59921"/>
                  </a:lnTo>
                  <a:lnTo>
                    <a:pt x="101052" y="62063"/>
                  </a:lnTo>
                  <a:lnTo>
                    <a:pt x="101341" y="64491"/>
                  </a:lnTo>
                  <a:lnTo>
                    <a:pt x="99694" y="68065"/>
                  </a:lnTo>
                  <a:lnTo>
                    <a:pt x="97311" y="73792"/>
                  </a:lnTo>
                  <a:lnTo>
                    <a:pt x="99162" y="77413"/>
                  </a:lnTo>
                  <a:lnTo>
                    <a:pt x="96530" y="80413"/>
                  </a:lnTo>
                  <a:lnTo>
                    <a:pt x="92932" y="82503"/>
                  </a:lnTo>
                  <a:lnTo>
                    <a:pt x="93017" y="80514"/>
                  </a:lnTo>
                  <a:lnTo>
                    <a:pt x="91969" y="78678"/>
                  </a:lnTo>
                  <a:lnTo>
                    <a:pt x="95034" y="74452"/>
                  </a:lnTo>
                  <a:lnTo>
                    <a:pt x="95197" y="70175"/>
                  </a:lnTo>
                  <a:lnTo>
                    <a:pt x="98107" y="65563"/>
                  </a:lnTo>
                  <a:lnTo>
                    <a:pt x="95884" y="64908"/>
                  </a:lnTo>
                  <a:lnTo>
                    <a:pt x="91837" y="64199"/>
                  </a:lnTo>
                  <a:lnTo>
                    <a:pt x="90163" y="62421"/>
                  </a:lnTo>
                  <a:lnTo>
                    <a:pt x="89938" y="56847"/>
                  </a:lnTo>
                  <a:lnTo>
                    <a:pt x="88464" y="55611"/>
                  </a:lnTo>
                  <a:lnTo>
                    <a:pt x="85886" y="53304"/>
                  </a:lnTo>
                  <a:lnTo>
                    <a:pt x="81999" y="53152"/>
                  </a:lnTo>
                  <a:lnTo>
                    <a:pt x="79539" y="50289"/>
                  </a:lnTo>
                  <a:lnTo>
                    <a:pt x="78902" y="47893"/>
                  </a:lnTo>
                  <a:lnTo>
                    <a:pt x="75072" y="48401"/>
                  </a:lnTo>
                  <a:lnTo>
                    <a:pt x="71860" y="51623"/>
                  </a:lnTo>
                  <a:lnTo>
                    <a:pt x="70162" y="51688"/>
                  </a:lnTo>
                  <a:lnTo>
                    <a:pt x="66211" y="52156"/>
                  </a:lnTo>
                  <a:lnTo>
                    <a:pt x="62242" y="53320"/>
                  </a:lnTo>
                  <a:lnTo>
                    <a:pt x="58379" y="53817"/>
                  </a:lnTo>
                  <a:lnTo>
                    <a:pt x="61223" y="51087"/>
                  </a:lnTo>
                  <a:lnTo>
                    <a:pt x="67678" y="46862"/>
                  </a:lnTo>
                  <a:lnTo>
                    <a:pt x="71916" y="45920"/>
                  </a:lnTo>
                  <a:lnTo>
                    <a:pt x="72641" y="44687"/>
                  </a:lnTo>
                  <a:lnTo>
                    <a:pt x="66522" y="46654"/>
                  </a:lnTo>
                  <a:lnTo>
                    <a:pt x="61216" y="49356"/>
                  </a:lnTo>
                  <a:lnTo>
                    <a:pt x="53821" y="51950"/>
                  </a:lnTo>
                  <a:lnTo>
                    <a:pt x="52952" y="54466"/>
                  </a:lnTo>
                  <a:lnTo>
                    <a:pt x="46733" y="57328"/>
                  </a:lnTo>
                  <a:lnTo>
                    <a:pt x="41809" y="58766"/>
                  </a:lnTo>
                  <a:lnTo>
                    <a:pt x="37676" y="59715"/>
                  </a:lnTo>
                  <a:lnTo>
                    <a:pt x="34660" y="61637"/>
                  </a:lnTo>
                  <a:lnTo>
                    <a:pt x="27969" y="63301"/>
                  </a:lnTo>
                  <a:lnTo>
                    <a:pt x="24636" y="65325"/>
                  </a:lnTo>
                  <a:lnTo>
                    <a:pt x="19382" y="66758"/>
                  </a:lnTo>
                  <a:lnTo>
                    <a:pt x="18075" y="66076"/>
                  </a:lnTo>
                  <a:lnTo>
                    <a:pt x="14214" y="66924"/>
                  </a:lnTo>
                  <a:lnTo>
                    <a:pt x="9805" y="68017"/>
                  </a:lnTo>
                  <a:lnTo>
                    <a:pt x="5884" y="69169"/>
                  </a:lnTo>
                  <a:lnTo>
                    <a:pt x="0" y="69651"/>
                  </a:lnTo>
                  <a:lnTo>
                    <a:pt x="536" y="68789"/>
                  </a:lnTo>
                  <a:lnTo>
                    <a:pt x="5856" y="67157"/>
                  </a:lnTo>
                  <a:lnTo>
                    <a:pt x="10003" y="66204"/>
                  </a:lnTo>
                  <a:lnTo>
                    <a:pt x="15675" y="64188"/>
                  </a:lnTo>
                  <a:lnTo>
                    <a:pt x="19382" y="64258"/>
                  </a:lnTo>
                  <a:lnTo>
                    <a:pt x="22859" y="62599"/>
                  </a:lnTo>
                  <a:lnTo>
                    <a:pt x="29579" y="60493"/>
                  </a:lnTo>
                  <a:lnTo>
                    <a:pt x="31231" y="59678"/>
                  </a:lnTo>
                  <a:lnTo>
                    <a:pt x="34990" y="58400"/>
                  </a:lnTo>
                  <a:lnTo>
                    <a:pt x="39601" y="55023"/>
                  </a:lnTo>
                  <a:lnTo>
                    <a:pt x="44120" y="52575"/>
                  </a:lnTo>
                  <a:lnTo>
                    <a:pt x="39643" y="53430"/>
                  </a:lnTo>
                  <a:lnTo>
                    <a:pt x="39831" y="52507"/>
                  </a:lnTo>
                  <a:lnTo>
                    <a:pt x="36484" y="53905"/>
                  </a:lnTo>
                  <a:lnTo>
                    <a:pt x="37781" y="51318"/>
                  </a:lnTo>
                  <a:lnTo>
                    <a:pt x="35101" y="52813"/>
                  </a:lnTo>
                  <a:lnTo>
                    <a:pt x="37045" y="50397"/>
                  </a:lnTo>
                  <a:lnTo>
                    <a:pt x="32378" y="51738"/>
                  </a:lnTo>
                  <a:lnTo>
                    <a:pt x="30923" y="51450"/>
                  </a:lnTo>
                  <a:lnTo>
                    <a:pt x="34155" y="48741"/>
                  </a:lnTo>
                  <a:lnTo>
                    <a:pt x="36708" y="47188"/>
                  </a:lnTo>
                  <a:lnTo>
                    <a:pt x="37289" y="45311"/>
                  </a:lnTo>
                  <a:lnTo>
                    <a:pt x="33149" y="45563"/>
                  </a:lnTo>
                  <a:lnTo>
                    <a:pt x="33995" y="43098"/>
                  </a:lnTo>
                  <a:lnTo>
                    <a:pt x="33874" y="41727"/>
                  </a:lnTo>
                  <a:lnTo>
                    <a:pt x="37281" y="39248"/>
                  </a:lnTo>
                  <a:lnTo>
                    <a:pt x="38148" y="37044"/>
                  </a:lnTo>
                  <a:lnTo>
                    <a:pt x="42529" y="34736"/>
                  </a:lnTo>
                  <a:lnTo>
                    <a:pt x="47754" y="32702"/>
                  </a:lnTo>
                  <a:lnTo>
                    <a:pt x="51697" y="30663"/>
                  </a:lnTo>
                  <a:lnTo>
                    <a:pt x="53915" y="30703"/>
                  </a:lnTo>
                  <a:lnTo>
                    <a:pt x="54439" y="31684"/>
                  </a:lnTo>
                  <a:lnTo>
                    <a:pt x="59160" y="29967"/>
                  </a:lnTo>
                  <a:lnTo>
                    <a:pt x="60229" y="30643"/>
                  </a:lnTo>
                  <a:lnTo>
                    <a:pt x="63791" y="29637"/>
                  </a:lnTo>
                  <a:lnTo>
                    <a:pt x="66170" y="27614"/>
                  </a:lnTo>
                  <a:lnTo>
                    <a:pt x="66058" y="26619"/>
                  </a:lnTo>
                  <a:lnTo>
                    <a:pt x="70032" y="25292"/>
                  </a:lnTo>
                  <a:lnTo>
                    <a:pt x="68637" y="25089"/>
                  </a:lnTo>
                  <a:lnTo>
                    <a:pt x="65006" y="25569"/>
                  </a:lnTo>
                  <a:lnTo>
                    <a:pt x="62982" y="26374"/>
                  </a:lnTo>
                  <a:lnTo>
                    <a:pt x="62657" y="25114"/>
                  </a:lnTo>
                  <a:lnTo>
                    <a:pt x="58933" y="24990"/>
                  </a:lnTo>
                  <a:lnTo>
                    <a:pt x="57341" y="23366"/>
                  </a:lnTo>
                  <a:lnTo>
                    <a:pt x="59020" y="21517"/>
                  </a:lnTo>
                  <a:lnTo>
                    <a:pt x="60129" y="18591"/>
                  </a:lnTo>
                  <a:lnTo>
                    <a:pt x="65721" y="17460"/>
                  </a:lnTo>
                  <a:lnTo>
                    <a:pt x="73453" y="16364"/>
                  </a:lnTo>
                  <a:lnTo>
                    <a:pt x="75151" y="16691"/>
                  </a:lnTo>
                  <a:lnTo>
                    <a:pt x="71693" y="18691"/>
                  </a:lnTo>
                  <a:lnTo>
                    <a:pt x="76361" y="19374"/>
                  </a:lnTo>
                  <a:lnTo>
                    <a:pt x="78572" y="16497"/>
                  </a:lnTo>
                  <a:lnTo>
                    <a:pt x="78463" y="14458"/>
                  </a:lnTo>
                  <a:lnTo>
                    <a:pt x="80231" y="12155"/>
                  </a:lnTo>
                  <a:lnTo>
                    <a:pt x="81067" y="10071"/>
                  </a:lnTo>
                  <a:lnTo>
                    <a:pt x="80401" y="8285"/>
                  </a:lnTo>
                  <a:lnTo>
                    <a:pt x="84964" y="6422"/>
                  </a:lnTo>
                  <a:lnTo>
                    <a:pt x="88685" y="6952"/>
                  </a:lnTo>
                  <a:lnTo>
                    <a:pt x="94168" y="5606"/>
                  </a:lnTo>
                  <a:lnTo>
                    <a:pt x="97826" y="3768"/>
                  </a:lnTo>
                  <a:lnTo>
                    <a:pt x="102948" y="2255"/>
                  </a:lnTo>
                  <a:lnTo>
                    <a:pt x="105609" y="2141"/>
                  </a:lnTo>
                  <a:lnTo>
                    <a:pt x="112228" y="1033"/>
                  </a:lnTo>
                  <a:lnTo>
                    <a:pt x="113607" y="1602"/>
                  </a:lnTo>
                  <a:lnTo>
                    <a:pt x="120085" y="0"/>
                  </a:lnTo>
                  <a:lnTo>
                    <a:pt x="121736" y="1318"/>
                  </a:lnTo>
                  <a:lnTo>
                    <a:pt x="120315" y="3354"/>
                  </a:lnTo>
                  <a:lnTo>
                    <a:pt x="122433" y="2723"/>
                  </a:lnTo>
                  <a:lnTo>
                    <a:pt x="125462" y="3507"/>
                  </a:lnTo>
                  <a:lnTo>
                    <a:pt x="123901" y="4415"/>
                  </a:lnTo>
                  <a:lnTo>
                    <a:pt x="125964" y="5597"/>
                  </a:lnTo>
                  <a:lnTo>
                    <a:pt x="128672" y="5517"/>
                  </a:lnTo>
                  <a:lnTo>
                    <a:pt x="131094" y="7480"/>
                  </a:lnTo>
                  <a:lnTo>
                    <a:pt x="134544" y="8476"/>
                  </a:lnTo>
                  <a:lnTo>
                    <a:pt x="135386" y="9257"/>
                  </a:lnTo>
                  <a:lnTo>
                    <a:pt x="139158" y="8997"/>
                  </a:lnTo>
                  <a:lnTo>
                    <a:pt x="140610" y="10722"/>
                  </a:lnTo>
                  <a:lnTo>
                    <a:pt x="142121" y="1164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6" name="Polygon form 326"/>
            <p:cNvSpPr/>
            <p:nvPr/>
          </p:nvSpPr>
          <p:spPr>
            <a:xfrm>
              <a:off x="273202" y="1807346"/>
              <a:ext cx="9808" cy="5338"/>
            </a:xfrm>
            <a:custGeom>
              <a:avLst/>
              <a:gdLst/>
              <a:ahLst/>
              <a:cxnLst/>
              <a:rect l="0" t="0" r="0" b="0"/>
              <a:pathLst>
                <a:path w="9808" h="5338">
                  <a:moveTo>
                    <a:pt x="8516" y="0"/>
                  </a:moveTo>
                  <a:lnTo>
                    <a:pt x="9808" y="599"/>
                  </a:lnTo>
                  <a:lnTo>
                    <a:pt x="9221" y="2208"/>
                  </a:lnTo>
                  <a:lnTo>
                    <a:pt x="4534" y="4019"/>
                  </a:lnTo>
                  <a:lnTo>
                    <a:pt x="0" y="5338"/>
                  </a:lnTo>
                  <a:lnTo>
                    <a:pt x="83" y="3918"/>
                  </a:lnTo>
                  <a:lnTo>
                    <a:pt x="2203" y="1693"/>
                  </a:lnTo>
                  <a:lnTo>
                    <a:pt x="6372" y="464"/>
                  </a:lnTo>
                  <a:lnTo>
                    <a:pt x="8516" y="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7" name="Polygon form 327"/>
            <p:cNvSpPr/>
            <p:nvPr/>
          </p:nvSpPr>
          <p:spPr>
            <a:xfrm>
              <a:off x="271252" y="1773573"/>
              <a:ext cx="5937" cy="4370"/>
            </a:xfrm>
            <a:custGeom>
              <a:avLst/>
              <a:gdLst/>
              <a:ahLst/>
              <a:cxnLst/>
              <a:rect l="0" t="0" r="0" b="0"/>
              <a:pathLst>
                <a:path w="5937" h="4370">
                  <a:moveTo>
                    <a:pt x="2624" y="0"/>
                  </a:moveTo>
                  <a:lnTo>
                    <a:pt x="2687" y="1071"/>
                  </a:lnTo>
                  <a:lnTo>
                    <a:pt x="4656" y="922"/>
                  </a:lnTo>
                  <a:lnTo>
                    <a:pt x="4674" y="2389"/>
                  </a:lnTo>
                  <a:lnTo>
                    <a:pt x="5937" y="3396"/>
                  </a:lnTo>
                  <a:lnTo>
                    <a:pt x="5072" y="3818"/>
                  </a:lnTo>
                  <a:lnTo>
                    <a:pt x="2113" y="4370"/>
                  </a:lnTo>
                  <a:lnTo>
                    <a:pt x="1876" y="3109"/>
                  </a:lnTo>
                  <a:lnTo>
                    <a:pt x="2230" y="2176"/>
                  </a:lnTo>
                  <a:lnTo>
                    <a:pt x="0" y="2019"/>
                  </a:lnTo>
                  <a:lnTo>
                    <a:pt x="67" y="1542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8" name="Polygon form 328"/>
            <p:cNvSpPr/>
            <p:nvPr/>
          </p:nvSpPr>
          <p:spPr>
            <a:xfrm>
              <a:off x="260505" y="1790514"/>
              <a:ext cx="4791" cy="2900"/>
            </a:xfrm>
            <a:custGeom>
              <a:avLst/>
              <a:gdLst/>
              <a:ahLst/>
              <a:cxnLst/>
              <a:rect l="0" t="0" r="0" b="0"/>
              <a:pathLst>
                <a:path w="4791" h="2900">
                  <a:moveTo>
                    <a:pt x="3536" y="0"/>
                  </a:moveTo>
                  <a:lnTo>
                    <a:pt x="4791" y="767"/>
                  </a:lnTo>
                  <a:lnTo>
                    <a:pt x="2709" y="2501"/>
                  </a:lnTo>
                  <a:lnTo>
                    <a:pt x="374" y="2900"/>
                  </a:lnTo>
                  <a:lnTo>
                    <a:pt x="0" y="1766"/>
                  </a:lnTo>
                  <a:lnTo>
                    <a:pt x="267" y="286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29" name="Polygon form 329"/>
            <p:cNvSpPr/>
            <p:nvPr/>
          </p:nvSpPr>
          <p:spPr>
            <a:xfrm>
              <a:off x="306281" y="1924492"/>
              <a:ext cx="30037" cy="29851"/>
            </a:xfrm>
            <a:custGeom>
              <a:avLst/>
              <a:gdLst/>
              <a:ahLst/>
              <a:cxnLst/>
              <a:rect l="0" t="0" r="0" b="0"/>
              <a:pathLst>
                <a:path w="30037" h="29851">
                  <a:moveTo>
                    <a:pt x="30037" y="1292"/>
                  </a:moveTo>
                  <a:lnTo>
                    <a:pt x="18126" y="29851"/>
                  </a:lnTo>
                  <a:lnTo>
                    <a:pt x="11035" y="29428"/>
                  </a:lnTo>
                  <a:lnTo>
                    <a:pt x="4330" y="25297"/>
                  </a:lnTo>
                  <a:lnTo>
                    <a:pt x="0" y="22444"/>
                  </a:lnTo>
                  <a:lnTo>
                    <a:pt x="748" y="21472"/>
                  </a:lnTo>
                  <a:lnTo>
                    <a:pt x="1203" y="21528"/>
                  </a:lnTo>
                  <a:lnTo>
                    <a:pt x="2020" y="20538"/>
                  </a:lnTo>
                  <a:lnTo>
                    <a:pt x="1696" y="19794"/>
                  </a:lnTo>
                  <a:lnTo>
                    <a:pt x="1896" y="19023"/>
                  </a:lnTo>
                  <a:lnTo>
                    <a:pt x="2098" y="18113"/>
                  </a:lnTo>
                  <a:lnTo>
                    <a:pt x="3286" y="16996"/>
                  </a:lnTo>
                  <a:lnTo>
                    <a:pt x="4577" y="14692"/>
                  </a:lnTo>
                  <a:lnTo>
                    <a:pt x="6096" y="13729"/>
                  </a:lnTo>
                  <a:lnTo>
                    <a:pt x="5867" y="12706"/>
                  </a:lnTo>
                  <a:lnTo>
                    <a:pt x="5840" y="11716"/>
                  </a:lnTo>
                  <a:lnTo>
                    <a:pt x="5951" y="10807"/>
                  </a:lnTo>
                  <a:lnTo>
                    <a:pt x="6069" y="10105"/>
                  </a:lnTo>
                  <a:lnTo>
                    <a:pt x="6204" y="9647"/>
                  </a:lnTo>
                  <a:lnTo>
                    <a:pt x="6870" y="8669"/>
                  </a:lnTo>
                  <a:lnTo>
                    <a:pt x="7153" y="7664"/>
                  </a:lnTo>
                  <a:lnTo>
                    <a:pt x="7533" y="6678"/>
                  </a:lnTo>
                  <a:lnTo>
                    <a:pt x="8040" y="5589"/>
                  </a:lnTo>
                  <a:lnTo>
                    <a:pt x="8055" y="4871"/>
                  </a:lnTo>
                  <a:lnTo>
                    <a:pt x="8582" y="4266"/>
                  </a:lnTo>
                  <a:lnTo>
                    <a:pt x="9309" y="4323"/>
                  </a:lnTo>
                  <a:lnTo>
                    <a:pt x="9802" y="4734"/>
                  </a:lnTo>
                  <a:lnTo>
                    <a:pt x="10180" y="4971"/>
                  </a:lnTo>
                  <a:lnTo>
                    <a:pt x="10768" y="4219"/>
                  </a:lnTo>
                  <a:lnTo>
                    <a:pt x="10994" y="4062"/>
                  </a:lnTo>
                  <a:lnTo>
                    <a:pt x="12891" y="0"/>
                  </a:lnTo>
                  <a:lnTo>
                    <a:pt x="18462" y="359"/>
                  </a:lnTo>
                  <a:lnTo>
                    <a:pt x="25060" y="878"/>
                  </a:lnTo>
                  <a:lnTo>
                    <a:pt x="30037" y="129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0" name="Polygon form 330"/>
            <p:cNvSpPr/>
            <p:nvPr/>
          </p:nvSpPr>
          <p:spPr>
            <a:xfrm>
              <a:off x="290668" y="1896237"/>
              <a:ext cx="21846" cy="50054"/>
            </a:xfrm>
            <a:custGeom>
              <a:avLst/>
              <a:gdLst/>
              <a:ahLst/>
              <a:cxnLst/>
              <a:rect l="0" t="0" r="0" b="0"/>
              <a:pathLst>
                <a:path w="21846" h="50054">
                  <a:moveTo>
                    <a:pt x="21480" y="40961"/>
                  </a:moveTo>
                  <a:lnTo>
                    <a:pt x="21709" y="41985"/>
                  </a:lnTo>
                  <a:lnTo>
                    <a:pt x="20190" y="42948"/>
                  </a:lnTo>
                  <a:lnTo>
                    <a:pt x="18899" y="45252"/>
                  </a:lnTo>
                  <a:lnTo>
                    <a:pt x="17711" y="46369"/>
                  </a:lnTo>
                  <a:lnTo>
                    <a:pt x="17509" y="47278"/>
                  </a:lnTo>
                  <a:lnTo>
                    <a:pt x="17309" y="48049"/>
                  </a:lnTo>
                  <a:lnTo>
                    <a:pt x="17633" y="48794"/>
                  </a:lnTo>
                  <a:lnTo>
                    <a:pt x="16816" y="49784"/>
                  </a:lnTo>
                  <a:lnTo>
                    <a:pt x="16361" y="49728"/>
                  </a:lnTo>
                  <a:lnTo>
                    <a:pt x="11644" y="49954"/>
                  </a:lnTo>
                  <a:lnTo>
                    <a:pt x="7463" y="50054"/>
                  </a:lnTo>
                  <a:lnTo>
                    <a:pt x="7997" y="47402"/>
                  </a:lnTo>
                  <a:lnTo>
                    <a:pt x="7018" y="44297"/>
                  </a:lnTo>
                  <a:lnTo>
                    <a:pt x="5660" y="43560"/>
                  </a:lnTo>
                  <a:lnTo>
                    <a:pt x="5941" y="42068"/>
                  </a:lnTo>
                  <a:lnTo>
                    <a:pt x="4101" y="41658"/>
                  </a:lnTo>
                  <a:lnTo>
                    <a:pt x="3491" y="40179"/>
                  </a:lnTo>
                  <a:lnTo>
                    <a:pt x="497" y="39415"/>
                  </a:lnTo>
                  <a:lnTo>
                    <a:pt x="0" y="38520"/>
                  </a:lnTo>
                  <a:lnTo>
                    <a:pt x="915" y="35689"/>
                  </a:lnTo>
                  <a:lnTo>
                    <a:pt x="99" y="30289"/>
                  </a:lnTo>
                  <a:lnTo>
                    <a:pt x="903" y="22974"/>
                  </a:lnTo>
                  <a:lnTo>
                    <a:pt x="1646" y="21809"/>
                  </a:lnTo>
                  <a:lnTo>
                    <a:pt x="1054" y="19999"/>
                  </a:lnTo>
                  <a:lnTo>
                    <a:pt x="783" y="15515"/>
                  </a:lnTo>
                  <a:lnTo>
                    <a:pt x="2646" y="11349"/>
                  </a:lnTo>
                  <a:lnTo>
                    <a:pt x="2472" y="8422"/>
                  </a:lnTo>
                  <a:lnTo>
                    <a:pt x="5651" y="4317"/>
                  </a:lnTo>
                  <a:lnTo>
                    <a:pt x="8130" y="0"/>
                  </a:lnTo>
                  <a:lnTo>
                    <a:pt x="21846" y="1387"/>
                  </a:lnTo>
                  <a:lnTo>
                    <a:pt x="13382" y="16444"/>
                  </a:lnTo>
                  <a:lnTo>
                    <a:pt x="16181" y="23823"/>
                  </a:lnTo>
                  <a:lnTo>
                    <a:pt x="19012" y="31020"/>
                  </a:lnTo>
                  <a:lnTo>
                    <a:pt x="21817" y="37903"/>
                  </a:lnTo>
                  <a:lnTo>
                    <a:pt x="21682" y="38361"/>
                  </a:lnTo>
                  <a:lnTo>
                    <a:pt x="21564" y="39062"/>
                  </a:lnTo>
                  <a:lnTo>
                    <a:pt x="21453" y="39972"/>
                  </a:lnTo>
                  <a:lnTo>
                    <a:pt x="21480" y="4096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1" name="Polygon form 331"/>
            <p:cNvSpPr/>
            <p:nvPr/>
          </p:nvSpPr>
          <p:spPr>
            <a:xfrm>
              <a:off x="336318" y="1905769"/>
              <a:ext cx="33124" cy="21777"/>
            </a:xfrm>
            <a:custGeom>
              <a:avLst/>
              <a:gdLst/>
              <a:ahLst/>
              <a:cxnLst/>
              <a:rect l="0" t="0" r="0" b="0"/>
              <a:pathLst>
                <a:path w="33124" h="21777">
                  <a:moveTo>
                    <a:pt x="30781" y="6793"/>
                  </a:moveTo>
                  <a:lnTo>
                    <a:pt x="27347" y="14458"/>
                  </a:lnTo>
                  <a:lnTo>
                    <a:pt x="24175" y="21777"/>
                  </a:lnTo>
                  <a:lnTo>
                    <a:pt x="20851" y="21534"/>
                  </a:lnTo>
                  <a:lnTo>
                    <a:pt x="16712" y="21241"/>
                  </a:lnTo>
                  <a:lnTo>
                    <a:pt x="10841" y="20820"/>
                  </a:lnTo>
                  <a:lnTo>
                    <a:pt x="5394" y="20413"/>
                  </a:lnTo>
                  <a:lnTo>
                    <a:pt x="0" y="20015"/>
                  </a:lnTo>
                  <a:lnTo>
                    <a:pt x="9652" y="0"/>
                  </a:lnTo>
                  <a:lnTo>
                    <a:pt x="13001" y="268"/>
                  </a:lnTo>
                  <a:lnTo>
                    <a:pt x="16348" y="536"/>
                  </a:lnTo>
                  <a:lnTo>
                    <a:pt x="23057" y="1056"/>
                  </a:lnTo>
                  <a:lnTo>
                    <a:pt x="26418" y="1312"/>
                  </a:lnTo>
                  <a:lnTo>
                    <a:pt x="33124" y="1817"/>
                  </a:lnTo>
                  <a:lnTo>
                    <a:pt x="30855" y="6633"/>
                  </a:lnTo>
                  <a:lnTo>
                    <a:pt x="30781" y="679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2" name="Polygon form 332"/>
            <p:cNvSpPr/>
            <p:nvPr/>
          </p:nvSpPr>
          <p:spPr>
            <a:xfrm>
              <a:off x="304050" y="1897624"/>
              <a:ext cx="28033" cy="36515"/>
            </a:xfrm>
            <a:custGeom>
              <a:avLst/>
              <a:gdLst/>
              <a:ahLst/>
              <a:cxnLst/>
              <a:rect l="0" t="0" r="0" b="0"/>
              <a:pathLst>
                <a:path w="28033" h="36515">
                  <a:moveTo>
                    <a:pt x="15122" y="26868"/>
                  </a:moveTo>
                  <a:lnTo>
                    <a:pt x="13225" y="30930"/>
                  </a:lnTo>
                  <a:lnTo>
                    <a:pt x="12999" y="31087"/>
                  </a:lnTo>
                  <a:lnTo>
                    <a:pt x="12411" y="31839"/>
                  </a:lnTo>
                  <a:lnTo>
                    <a:pt x="12033" y="31602"/>
                  </a:lnTo>
                  <a:lnTo>
                    <a:pt x="11540" y="31192"/>
                  </a:lnTo>
                  <a:lnTo>
                    <a:pt x="10813" y="31135"/>
                  </a:lnTo>
                  <a:lnTo>
                    <a:pt x="10285" y="31740"/>
                  </a:lnTo>
                  <a:lnTo>
                    <a:pt x="10271" y="32457"/>
                  </a:lnTo>
                  <a:lnTo>
                    <a:pt x="9764" y="33547"/>
                  </a:lnTo>
                  <a:lnTo>
                    <a:pt x="9384" y="34532"/>
                  </a:lnTo>
                  <a:lnTo>
                    <a:pt x="9101" y="35537"/>
                  </a:lnTo>
                  <a:lnTo>
                    <a:pt x="8435" y="36515"/>
                  </a:lnTo>
                  <a:lnTo>
                    <a:pt x="5630" y="29633"/>
                  </a:lnTo>
                  <a:lnTo>
                    <a:pt x="2799" y="22436"/>
                  </a:lnTo>
                  <a:lnTo>
                    <a:pt x="0" y="15057"/>
                  </a:lnTo>
                  <a:lnTo>
                    <a:pt x="8464" y="0"/>
                  </a:lnTo>
                  <a:lnTo>
                    <a:pt x="18205" y="891"/>
                  </a:lnTo>
                  <a:lnTo>
                    <a:pt x="18213" y="878"/>
                  </a:lnTo>
                  <a:lnTo>
                    <a:pt x="28033" y="1803"/>
                  </a:lnTo>
                  <a:lnTo>
                    <a:pt x="15122" y="2686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3" name="Polygon form 333"/>
            <p:cNvSpPr/>
            <p:nvPr/>
          </p:nvSpPr>
          <p:spPr>
            <a:xfrm>
              <a:off x="941461" y="2599687"/>
              <a:ext cx="47706" cy="45872"/>
            </a:xfrm>
            <a:custGeom>
              <a:avLst/>
              <a:gdLst/>
              <a:ahLst/>
              <a:cxnLst/>
              <a:rect l="0" t="0" r="0" b="0"/>
              <a:pathLst>
                <a:path w="47706" h="45872">
                  <a:moveTo>
                    <a:pt x="253" y="15163"/>
                  </a:moveTo>
                  <a:lnTo>
                    <a:pt x="4334" y="16882"/>
                  </a:lnTo>
                  <a:lnTo>
                    <a:pt x="6871" y="16136"/>
                  </a:lnTo>
                  <a:lnTo>
                    <a:pt x="7076" y="13902"/>
                  </a:lnTo>
                  <a:lnTo>
                    <a:pt x="9703" y="13064"/>
                  </a:lnTo>
                  <a:lnTo>
                    <a:pt x="11331" y="11508"/>
                  </a:lnTo>
                  <a:lnTo>
                    <a:pt x="11028" y="7585"/>
                  </a:lnTo>
                  <a:lnTo>
                    <a:pt x="13754" y="6526"/>
                  </a:lnTo>
                  <a:lnTo>
                    <a:pt x="13839" y="4771"/>
                  </a:lnTo>
                  <a:lnTo>
                    <a:pt x="15854" y="6007"/>
                  </a:lnTo>
                  <a:lnTo>
                    <a:pt x="16957" y="6115"/>
                  </a:lnTo>
                  <a:lnTo>
                    <a:pt x="18930" y="6069"/>
                  </a:lnTo>
                  <a:lnTo>
                    <a:pt x="21873" y="6990"/>
                  </a:lnTo>
                  <a:lnTo>
                    <a:pt x="23116" y="7541"/>
                  </a:lnTo>
                  <a:lnTo>
                    <a:pt x="25231" y="5868"/>
                  </a:lnTo>
                  <a:lnTo>
                    <a:pt x="26684" y="6761"/>
                  </a:lnTo>
                  <a:lnTo>
                    <a:pt x="27184" y="4478"/>
                  </a:lnTo>
                  <a:lnTo>
                    <a:pt x="29315" y="4490"/>
                  </a:lnTo>
                  <a:lnTo>
                    <a:pt x="29647" y="3749"/>
                  </a:lnTo>
                  <a:lnTo>
                    <a:pt x="29441" y="1764"/>
                  </a:lnTo>
                  <a:lnTo>
                    <a:pt x="30441" y="0"/>
                  </a:lnTo>
                  <a:lnTo>
                    <a:pt x="32667" y="1026"/>
                  </a:lnTo>
                  <a:lnTo>
                    <a:pt x="32733" y="2536"/>
                  </a:lnTo>
                  <a:lnTo>
                    <a:pt x="33863" y="2721"/>
                  </a:lnTo>
                  <a:lnTo>
                    <a:pt x="34744" y="6841"/>
                  </a:lnTo>
                  <a:lnTo>
                    <a:pt x="36605" y="8381"/>
                  </a:lnTo>
                  <a:lnTo>
                    <a:pt x="37536" y="7300"/>
                  </a:lnTo>
                  <a:lnTo>
                    <a:pt x="38957" y="6746"/>
                  </a:lnTo>
                  <a:lnTo>
                    <a:pt x="40495" y="4458"/>
                  </a:lnTo>
                  <a:lnTo>
                    <a:pt x="43023" y="4709"/>
                  </a:lnTo>
                  <a:lnTo>
                    <a:pt x="46647" y="4551"/>
                  </a:lnTo>
                  <a:lnTo>
                    <a:pt x="47706" y="5927"/>
                  </a:lnTo>
                  <a:lnTo>
                    <a:pt x="45825" y="6571"/>
                  </a:lnTo>
                  <a:lnTo>
                    <a:pt x="44307" y="7556"/>
                  </a:lnTo>
                  <a:lnTo>
                    <a:pt x="40428" y="8305"/>
                  </a:lnTo>
                  <a:lnTo>
                    <a:pt x="36933" y="9497"/>
                  </a:lnTo>
                  <a:lnTo>
                    <a:pt x="35471" y="11716"/>
                  </a:lnTo>
                  <a:lnTo>
                    <a:pt x="36891" y="13754"/>
                  </a:lnTo>
                  <a:lnTo>
                    <a:pt x="37971" y="16172"/>
                  </a:lnTo>
                  <a:lnTo>
                    <a:pt x="36752" y="18301"/>
                  </a:lnTo>
                  <a:lnTo>
                    <a:pt x="37405" y="20176"/>
                  </a:lnTo>
                  <a:lnTo>
                    <a:pt x="36885" y="21979"/>
                  </a:lnTo>
                  <a:lnTo>
                    <a:pt x="33431" y="21960"/>
                  </a:lnTo>
                  <a:lnTo>
                    <a:pt x="35674" y="25145"/>
                  </a:lnTo>
                  <a:lnTo>
                    <a:pt x="33693" y="26472"/>
                  </a:lnTo>
                  <a:lnTo>
                    <a:pt x="32888" y="29485"/>
                  </a:lnTo>
                  <a:lnTo>
                    <a:pt x="33797" y="32419"/>
                  </a:lnTo>
                  <a:lnTo>
                    <a:pt x="32702" y="33848"/>
                  </a:lnTo>
                  <a:lnTo>
                    <a:pt x="31251" y="33440"/>
                  </a:lnTo>
                  <a:lnTo>
                    <a:pt x="28621" y="34177"/>
                  </a:lnTo>
                  <a:lnTo>
                    <a:pt x="28537" y="35560"/>
                  </a:lnTo>
                  <a:lnTo>
                    <a:pt x="25823" y="35646"/>
                  </a:lnTo>
                  <a:lnTo>
                    <a:pt x="24405" y="38484"/>
                  </a:lnTo>
                  <a:lnTo>
                    <a:pt x="25176" y="42653"/>
                  </a:lnTo>
                  <a:lnTo>
                    <a:pt x="20827" y="44840"/>
                  </a:lnTo>
                  <a:lnTo>
                    <a:pt x="18179" y="44490"/>
                  </a:lnTo>
                  <a:lnTo>
                    <a:pt x="17651" y="45585"/>
                  </a:lnTo>
                  <a:lnTo>
                    <a:pt x="15327" y="45029"/>
                  </a:lnTo>
                  <a:lnTo>
                    <a:pt x="11791" y="45872"/>
                  </a:lnTo>
                  <a:lnTo>
                    <a:pt x="5141" y="43562"/>
                  </a:lnTo>
                  <a:lnTo>
                    <a:pt x="7588" y="39039"/>
                  </a:lnTo>
                  <a:lnTo>
                    <a:pt x="6643" y="35909"/>
                  </a:lnTo>
                  <a:lnTo>
                    <a:pt x="3711" y="35173"/>
                  </a:lnTo>
                  <a:lnTo>
                    <a:pt x="2781" y="32088"/>
                  </a:lnTo>
                  <a:lnTo>
                    <a:pt x="764" y="28236"/>
                  </a:lnTo>
                  <a:lnTo>
                    <a:pt x="1729" y="25519"/>
                  </a:lnTo>
                  <a:lnTo>
                    <a:pt x="0" y="24852"/>
                  </a:lnTo>
                  <a:lnTo>
                    <a:pt x="198" y="21277"/>
                  </a:lnTo>
                  <a:lnTo>
                    <a:pt x="253" y="15163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4" name="Polygon form 334"/>
            <p:cNvSpPr/>
            <p:nvPr/>
          </p:nvSpPr>
          <p:spPr>
            <a:xfrm>
              <a:off x="766734" y="2817447"/>
              <a:ext cx="48673" cy="58008"/>
            </a:xfrm>
            <a:custGeom>
              <a:avLst/>
              <a:gdLst/>
              <a:ahLst/>
              <a:cxnLst/>
              <a:rect l="0" t="0" r="0" b="0"/>
              <a:pathLst>
                <a:path w="48673" h="58008">
                  <a:moveTo>
                    <a:pt x="19024" y="79"/>
                  </a:moveTo>
                  <a:lnTo>
                    <a:pt x="19951" y="3656"/>
                  </a:lnTo>
                  <a:lnTo>
                    <a:pt x="21038" y="6535"/>
                  </a:lnTo>
                  <a:lnTo>
                    <a:pt x="21916" y="8089"/>
                  </a:lnTo>
                  <a:lnTo>
                    <a:pt x="23377" y="10601"/>
                  </a:lnTo>
                  <a:lnTo>
                    <a:pt x="25964" y="10219"/>
                  </a:lnTo>
                  <a:lnTo>
                    <a:pt x="27262" y="9547"/>
                  </a:lnTo>
                  <a:lnTo>
                    <a:pt x="29409" y="10229"/>
                  </a:lnTo>
                  <a:lnTo>
                    <a:pt x="30013" y="9030"/>
                  </a:lnTo>
                  <a:lnTo>
                    <a:pt x="31034" y="6235"/>
                  </a:lnTo>
                  <a:lnTo>
                    <a:pt x="33460" y="6052"/>
                  </a:lnTo>
                  <a:lnTo>
                    <a:pt x="33682" y="5221"/>
                  </a:lnTo>
                  <a:lnTo>
                    <a:pt x="35676" y="5207"/>
                  </a:lnTo>
                  <a:lnTo>
                    <a:pt x="35310" y="6937"/>
                  </a:lnTo>
                  <a:lnTo>
                    <a:pt x="40051" y="6906"/>
                  </a:lnTo>
                  <a:lnTo>
                    <a:pt x="40072" y="9929"/>
                  </a:lnTo>
                  <a:lnTo>
                    <a:pt x="40829" y="11785"/>
                  </a:lnTo>
                  <a:lnTo>
                    <a:pt x="40199" y="14679"/>
                  </a:lnTo>
                  <a:lnTo>
                    <a:pt x="40424" y="17635"/>
                  </a:lnTo>
                  <a:lnTo>
                    <a:pt x="41685" y="19422"/>
                  </a:lnTo>
                  <a:lnTo>
                    <a:pt x="41341" y="25138"/>
                  </a:lnTo>
                  <a:lnTo>
                    <a:pt x="42315" y="24701"/>
                  </a:lnTo>
                  <a:lnTo>
                    <a:pt x="44002" y="24826"/>
                  </a:lnTo>
                  <a:lnTo>
                    <a:pt x="46430" y="24116"/>
                  </a:lnTo>
                  <a:lnTo>
                    <a:pt x="48194" y="24406"/>
                  </a:lnTo>
                  <a:lnTo>
                    <a:pt x="48565" y="25900"/>
                  </a:lnTo>
                  <a:lnTo>
                    <a:pt x="48057" y="28230"/>
                  </a:lnTo>
                  <a:lnTo>
                    <a:pt x="48673" y="30487"/>
                  </a:lnTo>
                  <a:lnTo>
                    <a:pt x="48040" y="32285"/>
                  </a:lnTo>
                  <a:lnTo>
                    <a:pt x="48319" y="33946"/>
                  </a:lnTo>
                  <a:lnTo>
                    <a:pt x="40245" y="33848"/>
                  </a:lnTo>
                  <a:lnTo>
                    <a:pt x="39569" y="49132"/>
                  </a:lnTo>
                  <a:lnTo>
                    <a:pt x="42020" y="53077"/>
                  </a:lnTo>
                  <a:lnTo>
                    <a:pt x="44408" y="56094"/>
                  </a:lnTo>
                  <a:lnTo>
                    <a:pt x="37268" y="58008"/>
                  </a:lnTo>
                  <a:lnTo>
                    <a:pt x="27995" y="57276"/>
                  </a:lnTo>
                  <a:lnTo>
                    <a:pt x="25409" y="54963"/>
                  </a:lnTo>
                  <a:lnTo>
                    <a:pt x="9815" y="55102"/>
                  </a:lnTo>
                  <a:lnTo>
                    <a:pt x="9225" y="55437"/>
                  </a:lnTo>
                  <a:lnTo>
                    <a:pt x="6985" y="53261"/>
                  </a:lnTo>
                  <a:lnTo>
                    <a:pt x="4493" y="53109"/>
                  </a:lnTo>
                  <a:lnTo>
                    <a:pt x="2171" y="53918"/>
                  </a:lnTo>
                  <a:lnTo>
                    <a:pt x="301" y="54824"/>
                  </a:lnTo>
                  <a:lnTo>
                    <a:pt x="0" y="51809"/>
                  </a:lnTo>
                  <a:lnTo>
                    <a:pt x="616" y="47595"/>
                  </a:lnTo>
                  <a:lnTo>
                    <a:pt x="2031" y="43210"/>
                  </a:lnTo>
                  <a:lnTo>
                    <a:pt x="2270" y="41153"/>
                  </a:lnTo>
                  <a:lnTo>
                    <a:pt x="3602" y="36834"/>
                  </a:lnTo>
                  <a:lnTo>
                    <a:pt x="4560" y="34872"/>
                  </a:lnTo>
                  <a:lnTo>
                    <a:pt x="6842" y="31741"/>
                  </a:lnTo>
                  <a:lnTo>
                    <a:pt x="8124" y="29610"/>
                  </a:lnTo>
                  <a:lnTo>
                    <a:pt x="8590" y="26059"/>
                  </a:lnTo>
                  <a:lnTo>
                    <a:pt x="8428" y="23340"/>
                  </a:lnTo>
                  <a:lnTo>
                    <a:pt x="7289" y="21623"/>
                  </a:lnTo>
                  <a:lnTo>
                    <a:pt x="6291" y="18712"/>
                  </a:lnTo>
                  <a:lnTo>
                    <a:pt x="5370" y="15834"/>
                  </a:lnTo>
                  <a:lnTo>
                    <a:pt x="5591" y="14837"/>
                  </a:lnTo>
                  <a:lnTo>
                    <a:pt x="6813" y="12938"/>
                  </a:lnTo>
                  <a:lnTo>
                    <a:pt x="5678" y="8304"/>
                  </a:lnTo>
                  <a:lnTo>
                    <a:pt x="4909" y="5093"/>
                  </a:lnTo>
                  <a:lnTo>
                    <a:pt x="2976" y="2057"/>
                  </a:lnTo>
                  <a:lnTo>
                    <a:pt x="3355" y="1126"/>
                  </a:lnTo>
                  <a:lnTo>
                    <a:pt x="4974" y="483"/>
                  </a:lnTo>
                  <a:lnTo>
                    <a:pt x="6106" y="574"/>
                  </a:lnTo>
                  <a:lnTo>
                    <a:pt x="7483" y="0"/>
                  </a:lnTo>
                  <a:lnTo>
                    <a:pt x="19024" y="7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5" name="Polygon form 335"/>
            <p:cNvSpPr/>
            <p:nvPr/>
          </p:nvSpPr>
          <p:spPr>
            <a:xfrm>
              <a:off x="768530" y="2810605"/>
              <a:ext cx="4237" cy="6480"/>
            </a:xfrm>
            <a:custGeom>
              <a:avLst/>
              <a:gdLst/>
              <a:ahLst/>
              <a:cxnLst/>
              <a:rect l="0" t="0" r="0" b="0"/>
              <a:pathLst>
                <a:path w="4237" h="6480">
                  <a:moveTo>
                    <a:pt x="2021" y="5975"/>
                  </a:moveTo>
                  <a:lnTo>
                    <a:pt x="1022" y="6480"/>
                  </a:lnTo>
                  <a:lnTo>
                    <a:pt x="0" y="2874"/>
                  </a:lnTo>
                  <a:lnTo>
                    <a:pt x="1592" y="805"/>
                  </a:lnTo>
                  <a:lnTo>
                    <a:pt x="2780" y="0"/>
                  </a:lnTo>
                  <a:lnTo>
                    <a:pt x="4237" y="1646"/>
                  </a:lnTo>
                  <a:lnTo>
                    <a:pt x="2806" y="2653"/>
                  </a:lnTo>
                  <a:lnTo>
                    <a:pt x="2158" y="3885"/>
                  </a:lnTo>
                  <a:lnTo>
                    <a:pt x="2021" y="597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6" name="Polygon form 336"/>
            <p:cNvSpPr/>
            <p:nvPr/>
          </p:nvSpPr>
          <p:spPr>
            <a:xfrm>
              <a:off x="878547" y="2586467"/>
              <a:ext cx="19861" cy="17106"/>
            </a:xfrm>
            <a:custGeom>
              <a:avLst/>
              <a:gdLst/>
              <a:ahLst/>
              <a:cxnLst/>
              <a:rect l="0" t="0" r="0" b="0"/>
              <a:pathLst>
                <a:path w="19861" h="17106">
                  <a:moveTo>
                    <a:pt x="8351" y="2992"/>
                  </a:moveTo>
                  <a:lnTo>
                    <a:pt x="9956" y="3276"/>
                  </a:lnTo>
                  <a:lnTo>
                    <a:pt x="10283" y="2030"/>
                  </a:lnTo>
                  <a:lnTo>
                    <a:pt x="11915" y="20"/>
                  </a:lnTo>
                  <a:lnTo>
                    <a:pt x="14302" y="2506"/>
                  </a:lnTo>
                  <a:lnTo>
                    <a:pt x="16828" y="5877"/>
                  </a:lnTo>
                  <a:lnTo>
                    <a:pt x="18499" y="6052"/>
                  </a:lnTo>
                  <a:lnTo>
                    <a:pt x="19861" y="7321"/>
                  </a:lnTo>
                  <a:lnTo>
                    <a:pt x="17076" y="7799"/>
                  </a:lnTo>
                  <a:lnTo>
                    <a:pt x="17278" y="11570"/>
                  </a:lnTo>
                  <a:lnTo>
                    <a:pt x="17033" y="13281"/>
                  </a:lnTo>
                  <a:lnTo>
                    <a:pt x="15980" y="14449"/>
                  </a:lnTo>
                  <a:lnTo>
                    <a:pt x="16566" y="16840"/>
                  </a:lnTo>
                  <a:lnTo>
                    <a:pt x="15737" y="17106"/>
                  </a:lnTo>
                  <a:lnTo>
                    <a:pt x="13026" y="14639"/>
                  </a:lnTo>
                  <a:lnTo>
                    <a:pt x="13746" y="12214"/>
                  </a:lnTo>
                  <a:lnTo>
                    <a:pt x="12416" y="10827"/>
                  </a:lnTo>
                  <a:lnTo>
                    <a:pt x="11177" y="11222"/>
                  </a:lnTo>
                  <a:lnTo>
                    <a:pt x="7753" y="14903"/>
                  </a:lnTo>
                  <a:lnTo>
                    <a:pt x="7010" y="11556"/>
                  </a:lnTo>
                  <a:lnTo>
                    <a:pt x="5278" y="10810"/>
                  </a:lnTo>
                  <a:lnTo>
                    <a:pt x="3531" y="9539"/>
                  </a:lnTo>
                  <a:lnTo>
                    <a:pt x="4207" y="7974"/>
                  </a:lnTo>
                  <a:lnTo>
                    <a:pt x="2016" y="6372"/>
                  </a:lnTo>
                  <a:lnTo>
                    <a:pt x="2470" y="5142"/>
                  </a:lnTo>
                  <a:lnTo>
                    <a:pt x="977" y="4345"/>
                  </a:lnTo>
                  <a:lnTo>
                    <a:pt x="0" y="3098"/>
                  </a:lnTo>
                  <a:lnTo>
                    <a:pt x="687" y="2287"/>
                  </a:lnTo>
                  <a:lnTo>
                    <a:pt x="3558" y="3599"/>
                  </a:lnTo>
                  <a:lnTo>
                    <a:pt x="5488" y="3831"/>
                  </a:lnTo>
                  <a:lnTo>
                    <a:pt x="5841" y="3252"/>
                  </a:lnTo>
                  <a:lnTo>
                    <a:pt x="3584" y="692"/>
                  </a:lnTo>
                  <a:lnTo>
                    <a:pt x="4338" y="0"/>
                  </a:lnTo>
                  <a:lnTo>
                    <a:pt x="5344" y="133"/>
                  </a:lnTo>
                  <a:lnTo>
                    <a:pt x="8351" y="299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7" name="Polygon form 337"/>
            <p:cNvSpPr/>
            <p:nvPr/>
          </p:nvSpPr>
          <p:spPr>
            <a:xfrm>
              <a:off x="879401" y="2596837"/>
              <a:ext cx="5652" cy="4710"/>
            </a:xfrm>
            <a:custGeom>
              <a:avLst/>
              <a:gdLst/>
              <a:ahLst/>
              <a:cxnLst/>
              <a:rect l="0" t="0" r="0" b="0"/>
              <a:pathLst>
                <a:path w="5652" h="4710">
                  <a:moveTo>
                    <a:pt x="703" y="0"/>
                  </a:moveTo>
                  <a:lnTo>
                    <a:pt x="1993" y="1266"/>
                  </a:lnTo>
                  <a:lnTo>
                    <a:pt x="3540" y="1212"/>
                  </a:lnTo>
                  <a:lnTo>
                    <a:pt x="3671" y="1957"/>
                  </a:lnTo>
                  <a:lnTo>
                    <a:pt x="5652" y="4710"/>
                  </a:lnTo>
                  <a:lnTo>
                    <a:pt x="3114" y="4135"/>
                  </a:lnTo>
                  <a:lnTo>
                    <a:pt x="909" y="1955"/>
                  </a:lnTo>
                  <a:lnTo>
                    <a:pt x="0" y="15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8" name="Polygon form 338"/>
            <p:cNvSpPr/>
            <p:nvPr/>
          </p:nvSpPr>
          <p:spPr>
            <a:xfrm>
              <a:off x="810333" y="2556292"/>
              <a:ext cx="12659" cy="14248"/>
            </a:xfrm>
            <a:custGeom>
              <a:avLst/>
              <a:gdLst/>
              <a:ahLst/>
              <a:cxnLst/>
              <a:rect l="0" t="0" r="0" b="0"/>
              <a:pathLst>
                <a:path w="12659" h="14248">
                  <a:moveTo>
                    <a:pt x="0" y="1239"/>
                  </a:moveTo>
                  <a:lnTo>
                    <a:pt x="687" y="517"/>
                  </a:lnTo>
                  <a:lnTo>
                    <a:pt x="2817" y="0"/>
                  </a:lnTo>
                  <a:lnTo>
                    <a:pt x="5484" y="1447"/>
                  </a:lnTo>
                  <a:lnTo>
                    <a:pt x="6876" y="1599"/>
                  </a:lnTo>
                  <a:lnTo>
                    <a:pt x="8577" y="2859"/>
                  </a:lnTo>
                  <a:lnTo>
                    <a:pt x="8591" y="4490"/>
                  </a:lnTo>
                  <a:lnTo>
                    <a:pt x="9928" y="5250"/>
                  </a:lnTo>
                  <a:lnTo>
                    <a:pt x="10723" y="7247"/>
                  </a:lnTo>
                  <a:lnTo>
                    <a:pt x="12083" y="8443"/>
                  </a:lnTo>
                  <a:lnTo>
                    <a:pt x="11957" y="9163"/>
                  </a:lnTo>
                  <a:lnTo>
                    <a:pt x="12659" y="9637"/>
                  </a:lnTo>
                  <a:lnTo>
                    <a:pt x="11825" y="10010"/>
                  </a:lnTo>
                  <a:lnTo>
                    <a:pt x="9823" y="9910"/>
                  </a:lnTo>
                  <a:lnTo>
                    <a:pt x="9391" y="9252"/>
                  </a:lnTo>
                  <a:lnTo>
                    <a:pt x="8747" y="9649"/>
                  </a:lnTo>
                  <a:lnTo>
                    <a:pt x="9113" y="10504"/>
                  </a:lnTo>
                  <a:lnTo>
                    <a:pt x="8418" y="12052"/>
                  </a:lnTo>
                  <a:lnTo>
                    <a:pt x="8068" y="13710"/>
                  </a:lnTo>
                  <a:lnTo>
                    <a:pt x="7291" y="14248"/>
                  </a:lnTo>
                  <a:lnTo>
                    <a:pt x="6373" y="12069"/>
                  </a:lnTo>
                  <a:lnTo>
                    <a:pt x="6431" y="10013"/>
                  </a:lnTo>
                  <a:lnTo>
                    <a:pt x="6015" y="7909"/>
                  </a:lnTo>
                  <a:lnTo>
                    <a:pt x="3668" y="5093"/>
                  </a:lnTo>
                  <a:lnTo>
                    <a:pt x="2315" y="3090"/>
                  </a:lnTo>
                  <a:lnTo>
                    <a:pt x="1079" y="1688"/>
                  </a:lnTo>
                  <a:lnTo>
                    <a:pt x="0" y="123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39" name="Polygon form 339"/>
            <p:cNvSpPr/>
            <p:nvPr/>
          </p:nvSpPr>
          <p:spPr>
            <a:xfrm>
              <a:off x="886169" y="2847893"/>
              <a:ext cx="30646" cy="65603"/>
            </a:xfrm>
            <a:custGeom>
              <a:avLst/>
              <a:gdLst/>
              <a:ahLst/>
              <a:cxnLst/>
              <a:rect l="0" t="0" r="0" b="0"/>
              <a:pathLst>
                <a:path w="30646" h="65603">
                  <a:moveTo>
                    <a:pt x="27996" y="2101"/>
                  </a:moveTo>
                  <a:lnTo>
                    <a:pt x="28891" y="4180"/>
                  </a:lnTo>
                  <a:lnTo>
                    <a:pt x="29631" y="7403"/>
                  </a:lnTo>
                  <a:lnTo>
                    <a:pt x="29824" y="13262"/>
                  </a:lnTo>
                  <a:lnTo>
                    <a:pt x="30646" y="15549"/>
                  </a:lnTo>
                  <a:lnTo>
                    <a:pt x="30074" y="17877"/>
                  </a:lnTo>
                  <a:lnTo>
                    <a:pt x="29275" y="19299"/>
                  </a:lnTo>
                  <a:lnTo>
                    <a:pt x="28197" y="16433"/>
                  </a:lnTo>
                  <a:lnTo>
                    <a:pt x="27357" y="17862"/>
                  </a:lnTo>
                  <a:lnTo>
                    <a:pt x="27793" y="21474"/>
                  </a:lnTo>
                  <a:lnTo>
                    <a:pt x="27274" y="23530"/>
                  </a:lnTo>
                  <a:lnTo>
                    <a:pt x="26115" y="24639"/>
                  </a:lnTo>
                  <a:lnTo>
                    <a:pt x="25503" y="28752"/>
                  </a:lnTo>
                  <a:lnTo>
                    <a:pt x="23458" y="34393"/>
                  </a:lnTo>
                  <a:lnTo>
                    <a:pt x="20902" y="41057"/>
                  </a:lnTo>
                  <a:lnTo>
                    <a:pt x="17562" y="50213"/>
                  </a:lnTo>
                  <a:lnTo>
                    <a:pt x="15336" y="56932"/>
                  </a:lnTo>
                  <a:lnTo>
                    <a:pt x="12955" y="62524"/>
                  </a:lnTo>
                  <a:lnTo>
                    <a:pt x="9760" y="63615"/>
                  </a:lnTo>
                  <a:lnTo>
                    <a:pt x="6235" y="65603"/>
                  </a:lnTo>
                  <a:lnTo>
                    <a:pt x="4225" y="64327"/>
                  </a:lnTo>
                  <a:lnTo>
                    <a:pt x="1448" y="62543"/>
                  </a:lnTo>
                  <a:lnTo>
                    <a:pt x="701" y="59971"/>
                  </a:lnTo>
                  <a:lnTo>
                    <a:pt x="924" y="55676"/>
                  </a:lnTo>
                  <a:lnTo>
                    <a:pt x="0" y="51796"/>
                  </a:lnTo>
                  <a:lnTo>
                    <a:pt x="6" y="48308"/>
                  </a:lnTo>
                  <a:lnTo>
                    <a:pt x="1029" y="44828"/>
                  </a:lnTo>
                  <a:lnTo>
                    <a:pt x="2860" y="44016"/>
                  </a:lnTo>
                  <a:lnTo>
                    <a:pt x="3025" y="42404"/>
                  </a:lnTo>
                  <a:lnTo>
                    <a:pt x="5192" y="38758"/>
                  </a:lnTo>
                  <a:lnTo>
                    <a:pt x="5817" y="35677"/>
                  </a:lnTo>
                  <a:lnTo>
                    <a:pt x="5133" y="33371"/>
                  </a:lnTo>
                  <a:lnTo>
                    <a:pt x="4668" y="30307"/>
                  </a:lnTo>
                  <a:lnTo>
                    <a:pt x="4726" y="25839"/>
                  </a:lnTo>
                  <a:lnTo>
                    <a:pt x="6281" y="23144"/>
                  </a:lnTo>
                  <a:lnTo>
                    <a:pt x="7030" y="20076"/>
                  </a:lnTo>
                  <a:lnTo>
                    <a:pt x="8963" y="19920"/>
                  </a:lnTo>
                  <a:lnTo>
                    <a:pt x="11187" y="18950"/>
                  </a:lnTo>
                  <a:lnTo>
                    <a:pt x="12679" y="18090"/>
                  </a:lnTo>
                  <a:lnTo>
                    <a:pt x="14378" y="18044"/>
                  </a:lnTo>
                  <a:lnTo>
                    <a:pt x="16782" y="15304"/>
                  </a:lnTo>
                  <a:lnTo>
                    <a:pt x="20178" y="12350"/>
                  </a:lnTo>
                  <a:lnTo>
                    <a:pt x="21511" y="9919"/>
                  </a:lnTo>
                  <a:lnTo>
                    <a:pt x="21127" y="7838"/>
                  </a:lnTo>
                  <a:lnTo>
                    <a:pt x="22731" y="8439"/>
                  </a:lnTo>
                  <a:lnTo>
                    <a:pt x="25093" y="5084"/>
                  </a:lnTo>
                  <a:lnTo>
                    <a:pt x="25353" y="2162"/>
                  </a:lnTo>
                  <a:lnTo>
                    <a:pt x="26773" y="0"/>
                  </a:lnTo>
                  <a:lnTo>
                    <a:pt x="27996" y="2101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0" name="Polygon form 340"/>
            <p:cNvSpPr/>
            <p:nvPr/>
          </p:nvSpPr>
          <p:spPr>
            <a:xfrm>
              <a:off x="295944" y="2619418"/>
              <a:ext cx="96161" cy="96285"/>
            </a:xfrm>
            <a:custGeom>
              <a:avLst/>
              <a:gdLst/>
              <a:ahLst/>
              <a:cxnLst/>
              <a:rect l="0" t="0" r="0" b="0"/>
              <a:pathLst>
                <a:path w="96161" h="96285">
                  <a:moveTo>
                    <a:pt x="62841" y="38420"/>
                  </a:moveTo>
                  <a:lnTo>
                    <a:pt x="60214" y="42784"/>
                  </a:lnTo>
                  <a:lnTo>
                    <a:pt x="58617" y="46391"/>
                  </a:lnTo>
                  <a:lnTo>
                    <a:pt x="56657" y="53153"/>
                  </a:lnTo>
                  <a:lnTo>
                    <a:pt x="55704" y="55609"/>
                  </a:lnTo>
                  <a:lnTo>
                    <a:pt x="55711" y="58397"/>
                  </a:lnTo>
                  <a:lnTo>
                    <a:pt x="56318" y="60911"/>
                  </a:lnTo>
                  <a:lnTo>
                    <a:pt x="56209" y="64866"/>
                  </a:lnTo>
                  <a:lnTo>
                    <a:pt x="57928" y="68726"/>
                  </a:lnTo>
                  <a:lnTo>
                    <a:pt x="58229" y="71646"/>
                  </a:lnTo>
                  <a:lnTo>
                    <a:pt x="59228" y="74189"/>
                  </a:lnTo>
                  <a:lnTo>
                    <a:pt x="63014" y="75662"/>
                  </a:lnTo>
                  <a:lnTo>
                    <a:pt x="64197" y="77827"/>
                  </a:lnTo>
                  <a:lnTo>
                    <a:pt x="67800" y="76519"/>
                  </a:lnTo>
                  <a:lnTo>
                    <a:pt x="70800" y="76099"/>
                  </a:lnTo>
                  <a:lnTo>
                    <a:pt x="73818" y="75281"/>
                  </a:lnTo>
                  <a:lnTo>
                    <a:pt x="76374" y="74491"/>
                  </a:lnTo>
                  <a:lnTo>
                    <a:pt x="79174" y="72512"/>
                  </a:lnTo>
                  <a:lnTo>
                    <a:pt x="80635" y="69607"/>
                  </a:lnTo>
                  <a:lnTo>
                    <a:pt x="81773" y="65394"/>
                  </a:lnTo>
                  <a:lnTo>
                    <a:pt x="82723" y="63947"/>
                  </a:lnTo>
                  <a:lnTo>
                    <a:pt x="85550" y="62718"/>
                  </a:lnTo>
                  <a:lnTo>
                    <a:pt x="89781" y="61690"/>
                  </a:lnTo>
                  <a:lnTo>
                    <a:pt x="93090" y="61976"/>
                  </a:lnTo>
                  <a:lnTo>
                    <a:pt x="95465" y="61628"/>
                  </a:lnTo>
                  <a:lnTo>
                    <a:pt x="96161" y="62719"/>
                  </a:lnTo>
                  <a:lnTo>
                    <a:pt x="95562" y="65125"/>
                  </a:lnTo>
                  <a:lnTo>
                    <a:pt x="92958" y="68038"/>
                  </a:lnTo>
                  <a:lnTo>
                    <a:pt x="91489" y="71061"/>
                  </a:lnTo>
                  <a:lnTo>
                    <a:pt x="92030" y="71955"/>
                  </a:lnTo>
                  <a:lnTo>
                    <a:pt x="91072" y="74106"/>
                  </a:lnTo>
                  <a:lnTo>
                    <a:pt x="89437" y="77992"/>
                  </a:lnTo>
                  <a:lnTo>
                    <a:pt x="88691" y="76676"/>
                  </a:lnTo>
                  <a:lnTo>
                    <a:pt x="87878" y="76736"/>
                  </a:lnTo>
                  <a:lnTo>
                    <a:pt x="87142" y="76781"/>
                  </a:lnTo>
                  <a:lnTo>
                    <a:pt x="85255" y="79774"/>
                  </a:lnTo>
                  <a:lnTo>
                    <a:pt x="84663" y="79160"/>
                  </a:lnTo>
                  <a:lnTo>
                    <a:pt x="84161" y="79378"/>
                  </a:lnTo>
                  <a:lnTo>
                    <a:pt x="84066" y="80119"/>
                  </a:lnTo>
                  <a:lnTo>
                    <a:pt x="80542" y="79963"/>
                  </a:lnTo>
                  <a:lnTo>
                    <a:pt x="76974" y="79869"/>
                  </a:lnTo>
                  <a:lnTo>
                    <a:pt x="76490" y="82705"/>
                  </a:lnTo>
                  <a:lnTo>
                    <a:pt x="74760" y="82669"/>
                  </a:lnTo>
                  <a:lnTo>
                    <a:pt x="75906" y="84390"/>
                  </a:lnTo>
                  <a:lnTo>
                    <a:pt x="77134" y="85593"/>
                  </a:lnTo>
                  <a:lnTo>
                    <a:pt x="77386" y="86697"/>
                  </a:lnTo>
                  <a:lnTo>
                    <a:pt x="77959" y="87019"/>
                  </a:lnTo>
                  <a:lnTo>
                    <a:pt x="77593" y="88732"/>
                  </a:lnTo>
                  <a:lnTo>
                    <a:pt x="72664" y="88618"/>
                  </a:lnTo>
                  <a:lnTo>
                    <a:pt x="70186" y="92685"/>
                  </a:lnTo>
                  <a:lnTo>
                    <a:pt x="70593" y="93643"/>
                  </a:lnTo>
                  <a:lnTo>
                    <a:pt x="69973" y="94816"/>
                  </a:lnTo>
                  <a:lnTo>
                    <a:pt x="69668" y="96285"/>
                  </a:lnTo>
                  <a:lnTo>
                    <a:pt x="66122" y="90733"/>
                  </a:lnTo>
                  <a:lnTo>
                    <a:pt x="64399" y="89038"/>
                  </a:lnTo>
                  <a:lnTo>
                    <a:pt x="61479" y="87631"/>
                  </a:lnTo>
                  <a:lnTo>
                    <a:pt x="59277" y="87940"/>
                  </a:lnTo>
                  <a:lnTo>
                    <a:pt x="55885" y="89762"/>
                  </a:lnTo>
                  <a:lnTo>
                    <a:pt x="53869" y="90208"/>
                  </a:lnTo>
                  <a:lnTo>
                    <a:pt x="51377" y="88794"/>
                  </a:lnTo>
                  <a:lnTo>
                    <a:pt x="48663" y="87744"/>
                  </a:lnTo>
                  <a:lnTo>
                    <a:pt x="45483" y="85305"/>
                  </a:lnTo>
                  <a:lnTo>
                    <a:pt x="42739" y="84503"/>
                  </a:lnTo>
                  <a:lnTo>
                    <a:pt x="38840" y="81997"/>
                  </a:lnTo>
                  <a:lnTo>
                    <a:pt x="36107" y="79454"/>
                  </a:lnTo>
                  <a:lnTo>
                    <a:pt x="35409" y="78058"/>
                  </a:lnTo>
                  <a:lnTo>
                    <a:pt x="33336" y="77681"/>
                  </a:lnTo>
                  <a:lnTo>
                    <a:pt x="29766" y="75927"/>
                  </a:lnTo>
                  <a:lnTo>
                    <a:pt x="28664" y="73536"/>
                  </a:lnTo>
                  <a:lnTo>
                    <a:pt x="25207" y="70479"/>
                  </a:lnTo>
                  <a:lnTo>
                    <a:pt x="24030" y="67176"/>
                  </a:lnTo>
                  <a:lnTo>
                    <a:pt x="23704" y="64644"/>
                  </a:lnTo>
                  <a:lnTo>
                    <a:pt x="25080" y="64196"/>
                  </a:lnTo>
                  <a:lnTo>
                    <a:pt x="25036" y="62721"/>
                  </a:lnTo>
                  <a:lnTo>
                    <a:pt x="26220" y="61430"/>
                  </a:lnTo>
                  <a:lnTo>
                    <a:pt x="26666" y="59662"/>
                  </a:lnTo>
                  <a:lnTo>
                    <a:pt x="25966" y="57312"/>
                  </a:lnTo>
                  <a:lnTo>
                    <a:pt x="26141" y="55263"/>
                  </a:lnTo>
                  <a:lnTo>
                    <a:pt x="25553" y="52627"/>
                  </a:lnTo>
                  <a:lnTo>
                    <a:pt x="23633" y="47393"/>
                  </a:lnTo>
                  <a:lnTo>
                    <a:pt x="21026" y="43217"/>
                  </a:lnTo>
                  <a:lnTo>
                    <a:pt x="20160" y="39938"/>
                  </a:lnTo>
                  <a:lnTo>
                    <a:pt x="17621" y="37684"/>
                  </a:lnTo>
                  <a:lnTo>
                    <a:pt x="17328" y="36398"/>
                  </a:lnTo>
                  <a:lnTo>
                    <a:pt x="18879" y="33269"/>
                  </a:lnTo>
                  <a:lnTo>
                    <a:pt x="17389" y="31973"/>
                  </a:lnTo>
                  <a:lnTo>
                    <a:pt x="16036" y="29368"/>
                  </a:lnTo>
                  <a:lnTo>
                    <a:pt x="16319" y="25749"/>
                  </a:lnTo>
                  <a:lnTo>
                    <a:pt x="14502" y="25218"/>
                  </a:lnTo>
                  <a:lnTo>
                    <a:pt x="13325" y="22399"/>
                  </a:lnTo>
                  <a:lnTo>
                    <a:pt x="12510" y="19809"/>
                  </a:lnTo>
                  <a:lnTo>
                    <a:pt x="12930" y="18203"/>
                  </a:lnTo>
                  <a:lnTo>
                    <a:pt x="12417" y="14229"/>
                  </a:lnTo>
                  <a:lnTo>
                    <a:pt x="12639" y="10238"/>
                  </a:lnTo>
                  <a:lnTo>
                    <a:pt x="13458" y="8284"/>
                  </a:lnTo>
                  <a:lnTo>
                    <a:pt x="11683" y="6086"/>
                  </a:lnTo>
                  <a:lnTo>
                    <a:pt x="10405" y="6227"/>
                  </a:lnTo>
                  <a:lnTo>
                    <a:pt x="8944" y="4681"/>
                  </a:lnTo>
                  <a:lnTo>
                    <a:pt x="7534" y="6712"/>
                  </a:lnTo>
                  <a:lnTo>
                    <a:pt x="7145" y="9203"/>
                  </a:lnTo>
                  <a:lnTo>
                    <a:pt x="5994" y="13065"/>
                  </a:lnTo>
                  <a:lnTo>
                    <a:pt x="6422" y="15255"/>
                  </a:lnTo>
                  <a:lnTo>
                    <a:pt x="7787" y="18952"/>
                  </a:lnTo>
                  <a:lnTo>
                    <a:pt x="7945" y="20195"/>
                  </a:lnTo>
                  <a:lnTo>
                    <a:pt x="8363" y="20594"/>
                  </a:lnTo>
                  <a:lnTo>
                    <a:pt x="8211" y="22382"/>
                  </a:lnTo>
                  <a:lnTo>
                    <a:pt x="8882" y="22351"/>
                  </a:lnTo>
                  <a:lnTo>
                    <a:pt x="8453" y="25698"/>
                  </a:lnTo>
                  <a:lnTo>
                    <a:pt x="9112" y="27067"/>
                  </a:lnTo>
                  <a:lnTo>
                    <a:pt x="9275" y="28927"/>
                  </a:lnTo>
                  <a:lnTo>
                    <a:pt x="10710" y="31667"/>
                  </a:lnTo>
                  <a:lnTo>
                    <a:pt x="10399" y="36503"/>
                  </a:lnTo>
                  <a:lnTo>
                    <a:pt x="10795" y="38808"/>
                  </a:lnTo>
                  <a:lnTo>
                    <a:pt x="11090" y="41266"/>
                  </a:lnTo>
                  <a:lnTo>
                    <a:pt x="10488" y="43983"/>
                  </a:lnTo>
                  <a:lnTo>
                    <a:pt x="12228" y="44244"/>
                  </a:lnTo>
                  <a:lnTo>
                    <a:pt x="13044" y="46650"/>
                  </a:lnTo>
                  <a:lnTo>
                    <a:pt x="13749" y="49007"/>
                  </a:lnTo>
                  <a:lnTo>
                    <a:pt x="13403" y="49922"/>
                  </a:lnTo>
                  <a:lnTo>
                    <a:pt x="11314" y="51731"/>
                  </a:lnTo>
                  <a:lnTo>
                    <a:pt x="10659" y="51675"/>
                  </a:lnTo>
                  <a:lnTo>
                    <a:pt x="10543" y="48505"/>
                  </a:lnTo>
                  <a:lnTo>
                    <a:pt x="8948" y="45455"/>
                  </a:lnTo>
                  <a:lnTo>
                    <a:pt x="7006" y="42833"/>
                  </a:lnTo>
                  <a:lnTo>
                    <a:pt x="5507" y="41427"/>
                  </a:lnTo>
                  <a:lnTo>
                    <a:pt x="6791" y="37674"/>
                  </a:lnTo>
                  <a:lnTo>
                    <a:pt x="7115" y="34862"/>
                  </a:lnTo>
                  <a:lnTo>
                    <a:pt x="5880" y="33172"/>
                  </a:lnTo>
                  <a:lnTo>
                    <a:pt x="4119" y="30735"/>
                  </a:lnTo>
                  <a:lnTo>
                    <a:pt x="3414" y="31368"/>
                  </a:lnTo>
                  <a:lnTo>
                    <a:pt x="2940" y="29975"/>
                  </a:lnTo>
                  <a:lnTo>
                    <a:pt x="1110" y="28597"/>
                  </a:lnTo>
                  <a:lnTo>
                    <a:pt x="0" y="25483"/>
                  </a:lnTo>
                  <a:lnTo>
                    <a:pt x="402" y="25112"/>
                  </a:lnTo>
                  <a:lnTo>
                    <a:pt x="1798" y="25496"/>
                  </a:lnTo>
                  <a:lnTo>
                    <a:pt x="3825" y="23662"/>
                  </a:lnTo>
                  <a:lnTo>
                    <a:pt x="4790" y="21358"/>
                  </a:lnTo>
                  <a:lnTo>
                    <a:pt x="3350" y="17525"/>
                  </a:lnTo>
                  <a:lnTo>
                    <a:pt x="1770" y="15967"/>
                  </a:lnTo>
                  <a:lnTo>
                    <a:pt x="1677" y="12680"/>
                  </a:lnTo>
                  <a:lnTo>
                    <a:pt x="1676" y="9232"/>
                  </a:lnTo>
                  <a:lnTo>
                    <a:pt x="1691" y="5027"/>
                  </a:lnTo>
                  <a:lnTo>
                    <a:pt x="2187" y="326"/>
                  </a:lnTo>
                  <a:lnTo>
                    <a:pt x="6367" y="228"/>
                  </a:lnTo>
                  <a:lnTo>
                    <a:pt x="11085" y="0"/>
                  </a:lnTo>
                  <a:lnTo>
                    <a:pt x="10336" y="972"/>
                  </a:lnTo>
                  <a:lnTo>
                    <a:pt x="14668" y="3824"/>
                  </a:lnTo>
                  <a:lnTo>
                    <a:pt x="21373" y="7956"/>
                  </a:lnTo>
                  <a:lnTo>
                    <a:pt x="28495" y="8381"/>
                  </a:lnTo>
                  <a:lnTo>
                    <a:pt x="31333" y="8561"/>
                  </a:lnTo>
                  <a:lnTo>
                    <a:pt x="32132" y="6471"/>
                  </a:lnTo>
                  <a:lnTo>
                    <a:pt x="38318" y="6865"/>
                  </a:lnTo>
                  <a:lnTo>
                    <a:pt x="38956" y="8739"/>
                  </a:lnTo>
                  <a:lnTo>
                    <a:pt x="40204" y="10450"/>
                  </a:lnTo>
                  <a:lnTo>
                    <a:pt x="41540" y="12802"/>
                  </a:lnTo>
                  <a:lnTo>
                    <a:pt x="41807" y="15514"/>
                  </a:lnTo>
                  <a:lnTo>
                    <a:pt x="41751" y="18347"/>
                  </a:lnTo>
                  <a:lnTo>
                    <a:pt x="43110" y="19981"/>
                  </a:lnTo>
                  <a:lnTo>
                    <a:pt x="45623" y="21666"/>
                  </a:lnTo>
                  <a:lnTo>
                    <a:pt x="49233" y="17801"/>
                  </a:lnTo>
                  <a:lnTo>
                    <a:pt x="52228" y="17869"/>
                  </a:lnTo>
                  <a:lnTo>
                    <a:pt x="54123" y="20019"/>
                  </a:lnTo>
                  <a:lnTo>
                    <a:pt x="54843" y="23570"/>
                  </a:lnTo>
                  <a:lnTo>
                    <a:pt x="55185" y="26592"/>
                  </a:lnTo>
                  <a:lnTo>
                    <a:pt x="56475" y="29578"/>
                  </a:lnTo>
                  <a:lnTo>
                    <a:pt x="56243" y="33151"/>
                  </a:lnTo>
                  <a:lnTo>
                    <a:pt x="56594" y="35574"/>
                  </a:lnTo>
                  <a:lnTo>
                    <a:pt x="59035" y="37274"/>
                  </a:lnTo>
                  <a:lnTo>
                    <a:pt x="61356" y="38505"/>
                  </a:lnTo>
                  <a:lnTo>
                    <a:pt x="62841" y="3842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1" name="Polygon form 341"/>
            <p:cNvSpPr/>
            <p:nvPr/>
          </p:nvSpPr>
          <p:spPr>
            <a:xfrm>
              <a:off x="793184" y="2586073"/>
              <a:ext cx="8750" cy="7152"/>
            </a:xfrm>
            <a:custGeom>
              <a:avLst/>
              <a:gdLst/>
              <a:ahLst/>
              <a:cxnLst/>
              <a:rect l="0" t="0" r="0" b="0"/>
              <a:pathLst>
                <a:path w="8750" h="7152">
                  <a:moveTo>
                    <a:pt x="289" y="2313"/>
                  </a:moveTo>
                  <a:lnTo>
                    <a:pt x="734" y="2348"/>
                  </a:lnTo>
                  <a:lnTo>
                    <a:pt x="796" y="1363"/>
                  </a:lnTo>
                  <a:lnTo>
                    <a:pt x="2771" y="593"/>
                  </a:lnTo>
                  <a:lnTo>
                    <a:pt x="3528" y="398"/>
                  </a:lnTo>
                  <a:lnTo>
                    <a:pt x="4679" y="102"/>
                  </a:lnTo>
                  <a:lnTo>
                    <a:pt x="6275" y="0"/>
                  </a:lnTo>
                  <a:lnTo>
                    <a:pt x="8172" y="1515"/>
                  </a:lnTo>
                  <a:lnTo>
                    <a:pt x="8750" y="4685"/>
                  </a:lnTo>
                  <a:lnTo>
                    <a:pt x="8103" y="4853"/>
                  </a:lnTo>
                  <a:lnTo>
                    <a:pt x="7615" y="5698"/>
                  </a:lnTo>
                  <a:lnTo>
                    <a:pt x="5715" y="5631"/>
                  </a:lnTo>
                  <a:lnTo>
                    <a:pt x="4488" y="6697"/>
                  </a:lnTo>
                  <a:lnTo>
                    <a:pt x="2243" y="7152"/>
                  </a:lnTo>
                  <a:lnTo>
                    <a:pt x="686" y="6002"/>
                  </a:lnTo>
                  <a:lnTo>
                    <a:pt x="0" y="3951"/>
                  </a:lnTo>
                  <a:lnTo>
                    <a:pt x="289" y="231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2" name="Polygon form 342"/>
            <p:cNvSpPr/>
            <p:nvPr/>
          </p:nvSpPr>
          <p:spPr>
            <a:xfrm>
              <a:off x="674833" y="2669684"/>
              <a:ext cx="63509" cy="71271"/>
            </a:xfrm>
            <a:custGeom>
              <a:avLst/>
              <a:gdLst/>
              <a:ahLst/>
              <a:cxnLst/>
              <a:rect l="0" t="0" r="0" b="0"/>
              <a:pathLst>
                <a:path w="63509" h="71271">
                  <a:moveTo>
                    <a:pt x="0" y="49565"/>
                  </a:moveTo>
                  <a:lnTo>
                    <a:pt x="1317" y="48695"/>
                  </a:lnTo>
                  <a:lnTo>
                    <a:pt x="2018" y="45872"/>
                  </a:lnTo>
                  <a:lnTo>
                    <a:pt x="3244" y="45765"/>
                  </a:lnTo>
                  <a:lnTo>
                    <a:pt x="5918" y="47107"/>
                  </a:lnTo>
                  <a:lnTo>
                    <a:pt x="8112" y="46165"/>
                  </a:lnTo>
                  <a:lnTo>
                    <a:pt x="9600" y="46486"/>
                  </a:lnTo>
                  <a:lnTo>
                    <a:pt x="10196" y="45422"/>
                  </a:lnTo>
                  <a:lnTo>
                    <a:pt x="25688" y="45377"/>
                  </a:lnTo>
                  <a:lnTo>
                    <a:pt x="26576" y="42024"/>
                  </a:lnTo>
                  <a:lnTo>
                    <a:pt x="25913" y="41433"/>
                  </a:lnTo>
                  <a:lnTo>
                    <a:pt x="24288" y="20754"/>
                  </a:lnTo>
                  <a:lnTo>
                    <a:pt x="22763" y="74"/>
                  </a:lnTo>
                  <a:lnTo>
                    <a:pt x="28527" y="0"/>
                  </a:lnTo>
                  <a:lnTo>
                    <a:pt x="41191" y="10467"/>
                  </a:lnTo>
                  <a:lnTo>
                    <a:pt x="54025" y="20917"/>
                  </a:lnTo>
                  <a:lnTo>
                    <a:pt x="54942" y="23161"/>
                  </a:lnTo>
                  <a:lnTo>
                    <a:pt x="57328" y="24529"/>
                  </a:lnTo>
                  <a:lnTo>
                    <a:pt x="59103" y="25307"/>
                  </a:lnTo>
                  <a:lnTo>
                    <a:pt x="59166" y="28355"/>
                  </a:lnTo>
                  <a:lnTo>
                    <a:pt x="63411" y="27881"/>
                  </a:lnTo>
                  <a:lnTo>
                    <a:pt x="63509" y="38913"/>
                  </a:lnTo>
                  <a:lnTo>
                    <a:pt x="61424" y="42115"/>
                  </a:lnTo>
                  <a:lnTo>
                    <a:pt x="61113" y="45067"/>
                  </a:lnTo>
                  <a:lnTo>
                    <a:pt x="57688" y="45829"/>
                  </a:lnTo>
                  <a:lnTo>
                    <a:pt x="52420" y="46244"/>
                  </a:lnTo>
                  <a:lnTo>
                    <a:pt x="50994" y="47946"/>
                  </a:lnTo>
                  <a:lnTo>
                    <a:pt x="48517" y="48135"/>
                  </a:lnTo>
                  <a:lnTo>
                    <a:pt x="46039" y="48157"/>
                  </a:lnTo>
                  <a:lnTo>
                    <a:pt x="45075" y="47238"/>
                  </a:lnTo>
                  <a:lnTo>
                    <a:pt x="42947" y="47919"/>
                  </a:lnTo>
                  <a:lnTo>
                    <a:pt x="39329" y="49905"/>
                  </a:lnTo>
                  <a:lnTo>
                    <a:pt x="38586" y="51402"/>
                  </a:lnTo>
                  <a:lnTo>
                    <a:pt x="35574" y="53547"/>
                  </a:lnTo>
                  <a:lnTo>
                    <a:pt x="35042" y="54778"/>
                  </a:lnTo>
                  <a:lnTo>
                    <a:pt x="33413" y="55752"/>
                  </a:lnTo>
                  <a:lnTo>
                    <a:pt x="31542" y="55105"/>
                  </a:lnTo>
                  <a:lnTo>
                    <a:pt x="30474" y="56273"/>
                  </a:lnTo>
                  <a:lnTo>
                    <a:pt x="29886" y="59557"/>
                  </a:lnTo>
                  <a:lnTo>
                    <a:pt x="26779" y="63525"/>
                  </a:lnTo>
                  <a:lnTo>
                    <a:pt x="26859" y="65148"/>
                  </a:lnTo>
                  <a:lnTo>
                    <a:pt x="25786" y="67177"/>
                  </a:lnTo>
                  <a:lnTo>
                    <a:pt x="26027" y="69959"/>
                  </a:lnTo>
                  <a:lnTo>
                    <a:pt x="24417" y="70667"/>
                  </a:lnTo>
                  <a:lnTo>
                    <a:pt x="23503" y="71271"/>
                  </a:lnTo>
                  <a:lnTo>
                    <a:pt x="22914" y="69221"/>
                  </a:lnTo>
                  <a:lnTo>
                    <a:pt x="21786" y="69760"/>
                  </a:lnTo>
                  <a:lnTo>
                    <a:pt x="21115" y="69666"/>
                  </a:lnTo>
                  <a:lnTo>
                    <a:pt x="20389" y="71064"/>
                  </a:lnTo>
                  <a:lnTo>
                    <a:pt x="17382" y="71021"/>
                  </a:lnTo>
                  <a:lnTo>
                    <a:pt x="16309" y="70300"/>
                  </a:lnTo>
                  <a:lnTo>
                    <a:pt x="15798" y="70735"/>
                  </a:lnTo>
                  <a:lnTo>
                    <a:pt x="14621" y="69352"/>
                  </a:lnTo>
                  <a:lnTo>
                    <a:pt x="14840" y="67925"/>
                  </a:lnTo>
                  <a:lnTo>
                    <a:pt x="14359" y="67365"/>
                  </a:lnTo>
                  <a:lnTo>
                    <a:pt x="13526" y="67835"/>
                  </a:lnTo>
                  <a:lnTo>
                    <a:pt x="13693" y="66277"/>
                  </a:lnTo>
                  <a:lnTo>
                    <a:pt x="14502" y="65044"/>
                  </a:lnTo>
                  <a:lnTo>
                    <a:pt x="12930" y="63034"/>
                  </a:lnTo>
                  <a:lnTo>
                    <a:pt x="12481" y="61712"/>
                  </a:lnTo>
                  <a:lnTo>
                    <a:pt x="11630" y="60658"/>
                  </a:lnTo>
                  <a:lnTo>
                    <a:pt x="10854" y="60531"/>
                  </a:lnTo>
                  <a:lnTo>
                    <a:pt x="9913" y="61200"/>
                  </a:lnTo>
                  <a:lnTo>
                    <a:pt x="8651" y="61839"/>
                  </a:lnTo>
                  <a:lnTo>
                    <a:pt x="7573" y="62874"/>
                  </a:lnTo>
                  <a:lnTo>
                    <a:pt x="5915" y="62488"/>
                  </a:lnTo>
                  <a:lnTo>
                    <a:pt x="4853" y="61269"/>
                  </a:lnTo>
                  <a:lnTo>
                    <a:pt x="4211" y="61107"/>
                  </a:lnTo>
                  <a:lnTo>
                    <a:pt x="3189" y="61744"/>
                  </a:lnTo>
                  <a:lnTo>
                    <a:pt x="2573" y="61748"/>
                  </a:lnTo>
                  <a:lnTo>
                    <a:pt x="2374" y="59993"/>
                  </a:lnTo>
                  <a:lnTo>
                    <a:pt x="2575" y="58500"/>
                  </a:lnTo>
                  <a:lnTo>
                    <a:pt x="2271" y="56645"/>
                  </a:lnTo>
                  <a:lnTo>
                    <a:pt x="842" y="55295"/>
                  </a:lnTo>
                  <a:lnTo>
                    <a:pt x="124" y="52548"/>
                  </a:lnTo>
                  <a:lnTo>
                    <a:pt x="0" y="4956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3" name="Polygon form 343"/>
            <p:cNvSpPr/>
            <p:nvPr/>
          </p:nvSpPr>
          <p:spPr>
            <a:xfrm>
              <a:off x="1072289" y="2645279"/>
              <a:ext cx="36138" cy="93292"/>
            </a:xfrm>
            <a:custGeom>
              <a:avLst/>
              <a:gdLst/>
              <a:ahLst/>
              <a:cxnLst/>
              <a:rect l="0" t="0" r="0" b="0"/>
              <a:pathLst>
                <a:path w="36138" h="93292">
                  <a:moveTo>
                    <a:pt x="28757" y="40954"/>
                  </a:moveTo>
                  <a:lnTo>
                    <a:pt x="27016" y="43237"/>
                  </a:lnTo>
                  <a:lnTo>
                    <a:pt x="24386" y="43560"/>
                  </a:lnTo>
                  <a:lnTo>
                    <a:pt x="23759" y="49106"/>
                  </a:lnTo>
                  <a:lnTo>
                    <a:pt x="22331" y="50081"/>
                  </a:lnTo>
                  <a:lnTo>
                    <a:pt x="25011" y="54477"/>
                  </a:lnTo>
                  <a:lnTo>
                    <a:pt x="28107" y="58113"/>
                  </a:lnTo>
                  <a:lnTo>
                    <a:pt x="30260" y="61424"/>
                  </a:lnTo>
                  <a:lnTo>
                    <a:pt x="29589" y="65890"/>
                  </a:lnTo>
                  <a:lnTo>
                    <a:pt x="28412" y="66867"/>
                  </a:lnTo>
                  <a:lnTo>
                    <a:pt x="29728" y="69396"/>
                  </a:lnTo>
                  <a:lnTo>
                    <a:pt x="32904" y="73378"/>
                  </a:lnTo>
                  <a:lnTo>
                    <a:pt x="33752" y="76214"/>
                  </a:lnTo>
                  <a:lnTo>
                    <a:pt x="34017" y="78585"/>
                  </a:lnTo>
                  <a:lnTo>
                    <a:pt x="36138" y="83206"/>
                  </a:lnTo>
                  <a:lnTo>
                    <a:pt x="34583" y="88011"/>
                  </a:lnTo>
                  <a:lnTo>
                    <a:pt x="33275" y="93292"/>
                  </a:lnTo>
                  <a:lnTo>
                    <a:pt x="32493" y="89511"/>
                  </a:lnTo>
                  <a:lnTo>
                    <a:pt x="33233" y="85579"/>
                  </a:lnTo>
                  <a:lnTo>
                    <a:pt x="31560" y="82589"/>
                  </a:lnTo>
                  <a:lnTo>
                    <a:pt x="31143" y="77029"/>
                  </a:lnTo>
                  <a:lnTo>
                    <a:pt x="29206" y="74427"/>
                  </a:lnTo>
                  <a:lnTo>
                    <a:pt x="27047" y="68368"/>
                  </a:lnTo>
                  <a:lnTo>
                    <a:pt x="25318" y="61963"/>
                  </a:lnTo>
                  <a:lnTo>
                    <a:pt x="22940" y="57805"/>
                  </a:lnTo>
                  <a:lnTo>
                    <a:pt x="20856" y="60425"/>
                  </a:lnTo>
                  <a:lnTo>
                    <a:pt x="17090" y="64163"/>
                  </a:lnTo>
                  <a:lnTo>
                    <a:pt x="14865" y="63771"/>
                  </a:lnTo>
                  <a:lnTo>
                    <a:pt x="12296" y="62648"/>
                  </a:lnTo>
                  <a:lnTo>
                    <a:pt x="12567" y="56339"/>
                  </a:lnTo>
                  <a:lnTo>
                    <a:pt x="10925" y="51628"/>
                  </a:lnTo>
                  <a:lnTo>
                    <a:pt x="6844" y="45899"/>
                  </a:lnTo>
                  <a:lnTo>
                    <a:pt x="6953" y="44064"/>
                  </a:lnTo>
                  <a:lnTo>
                    <a:pt x="4605" y="43491"/>
                  </a:lnTo>
                  <a:lnTo>
                    <a:pt x="1090" y="39471"/>
                  </a:lnTo>
                  <a:lnTo>
                    <a:pt x="0" y="35429"/>
                  </a:lnTo>
                  <a:lnTo>
                    <a:pt x="1479" y="36144"/>
                  </a:lnTo>
                  <a:lnTo>
                    <a:pt x="779" y="32531"/>
                  </a:lnTo>
                  <a:lnTo>
                    <a:pt x="2372" y="31268"/>
                  </a:lnTo>
                  <a:lnTo>
                    <a:pt x="1494" y="29145"/>
                  </a:lnTo>
                  <a:lnTo>
                    <a:pt x="1949" y="27399"/>
                  </a:lnTo>
                  <a:lnTo>
                    <a:pt x="864" y="22187"/>
                  </a:lnTo>
                  <a:lnTo>
                    <a:pt x="4061" y="23215"/>
                  </a:lnTo>
                  <a:lnTo>
                    <a:pt x="4700" y="18997"/>
                  </a:lnTo>
                  <a:lnTo>
                    <a:pt x="4265" y="16537"/>
                  </a:lnTo>
                  <a:lnTo>
                    <a:pt x="5204" y="12228"/>
                  </a:lnTo>
                  <a:lnTo>
                    <a:pt x="4312" y="9355"/>
                  </a:lnTo>
                  <a:lnTo>
                    <a:pt x="8110" y="5658"/>
                  </a:lnTo>
                  <a:lnTo>
                    <a:pt x="11000" y="6443"/>
                  </a:lnTo>
                  <a:lnTo>
                    <a:pt x="9803" y="3361"/>
                  </a:lnTo>
                  <a:lnTo>
                    <a:pt x="10817" y="2375"/>
                  </a:lnTo>
                  <a:lnTo>
                    <a:pt x="9972" y="481"/>
                  </a:lnTo>
                  <a:lnTo>
                    <a:pt x="11999" y="0"/>
                  </a:lnTo>
                  <a:lnTo>
                    <a:pt x="14112" y="2904"/>
                  </a:lnTo>
                  <a:lnTo>
                    <a:pt x="16070" y="4026"/>
                  </a:lnTo>
                  <a:lnTo>
                    <a:pt x="17303" y="7881"/>
                  </a:lnTo>
                  <a:lnTo>
                    <a:pt x="18331" y="12051"/>
                  </a:lnTo>
                  <a:lnTo>
                    <a:pt x="15965" y="16428"/>
                  </a:lnTo>
                  <a:lnTo>
                    <a:pt x="17069" y="22439"/>
                  </a:lnTo>
                  <a:lnTo>
                    <a:pt x="20794" y="21432"/>
                  </a:lnTo>
                  <a:lnTo>
                    <a:pt x="22859" y="26053"/>
                  </a:lnTo>
                  <a:lnTo>
                    <a:pt x="25472" y="26935"/>
                  </a:lnTo>
                  <a:lnTo>
                    <a:pt x="25398" y="31192"/>
                  </a:lnTo>
                  <a:lnTo>
                    <a:pt x="28639" y="32985"/>
                  </a:lnTo>
                  <a:lnTo>
                    <a:pt x="30488" y="33855"/>
                  </a:lnTo>
                  <a:lnTo>
                    <a:pt x="32898" y="32263"/>
                  </a:lnTo>
                  <a:lnTo>
                    <a:pt x="33508" y="34361"/>
                  </a:lnTo>
                  <a:lnTo>
                    <a:pt x="31057" y="37795"/>
                  </a:lnTo>
                  <a:lnTo>
                    <a:pt x="30668" y="39697"/>
                  </a:lnTo>
                  <a:lnTo>
                    <a:pt x="28757" y="40954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4" name="Polygon form 344"/>
            <p:cNvSpPr/>
            <p:nvPr/>
          </p:nvSpPr>
          <p:spPr>
            <a:xfrm>
              <a:off x="785784" y="2580445"/>
              <a:ext cx="6346" cy="7888"/>
            </a:xfrm>
            <a:custGeom>
              <a:avLst/>
              <a:gdLst/>
              <a:ahLst/>
              <a:cxnLst/>
              <a:rect l="0" t="0" r="0" b="0"/>
              <a:pathLst>
                <a:path w="6346" h="7888">
                  <a:moveTo>
                    <a:pt x="4667" y="4884"/>
                  </a:moveTo>
                  <a:lnTo>
                    <a:pt x="4364" y="3985"/>
                  </a:lnTo>
                  <a:lnTo>
                    <a:pt x="3078" y="6365"/>
                  </a:lnTo>
                  <a:lnTo>
                    <a:pt x="3448" y="7888"/>
                  </a:lnTo>
                  <a:lnTo>
                    <a:pt x="2688" y="7525"/>
                  </a:lnTo>
                  <a:lnTo>
                    <a:pt x="1579" y="5971"/>
                  </a:lnTo>
                  <a:lnTo>
                    <a:pt x="0" y="5037"/>
                  </a:lnTo>
                  <a:lnTo>
                    <a:pt x="310" y="4217"/>
                  </a:lnTo>
                  <a:lnTo>
                    <a:pt x="583" y="1574"/>
                  </a:lnTo>
                  <a:lnTo>
                    <a:pt x="1602" y="446"/>
                  </a:lnTo>
                  <a:lnTo>
                    <a:pt x="2204" y="0"/>
                  </a:lnTo>
                  <a:lnTo>
                    <a:pt x="3192" y="811"/>
                  </a:lnTo>
                  <a:lnTo>
                    <a:pt x="3757" y="1469"/>
                  </a:lnTo>
                  <a:lnTo>
                    <a:pt x="4937" y="1972"/>
                  </a:lnTo>
                  <a:lnTo>
                    <a:pt x="6346" y="2950"/>
                  </a:lnTo>
                  <a:lnTo>
                    <a:pt x="6102" y="3365"/>
                  </a:lnTo>
                  <a:lnTo>
                    <a:pt x="5558" y="4448"/>
                  </a:lnTo>
                  <a:lnTo>
                    <a:pt x="4667" y="488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5" name="Polygon form 345"/>
            <p:cNvSpPr/>
            <p:nvPr/>
          </p:nvSpPr>
          <p:spPr>
            <a:xfrm>
              <a:off x="1007675" y="2527815"/>
              <a:ext cx="107989" cy="49539"/>
            </a:xfrm>
            <a:custGeom>
              <a:avLst/>
              <a:gdLst/>
              <a:ahLst/>
              <a:cxnLst/>
              <a:rect l="0" t="0" r="0" b="0"/>
              <a:pathLst>
                <a:path w="107989" h="49539">
                  <a:moveTo>
                    <a:pt x="0" y="15992"/>
                  </a:moveTo>
                  <a:lnTo>
                    <a:pt x="2912" y="14915"/>
                  </a:lnTo>
                  <a:lnTo>
                    <a:pt x="6730" y="10303"/>
                  </a:lnTo>
                  <a:lnTo>
                    <a:pt x="10238" y="7668"/>
                  </a:lnTo>
                  <a:lnTo>
                    <a:pt x="13763" y="8945"/>
                  </a:lnTo>
                  <a:lnTo>
                    <a:pt x="17052" y="8763"/>
                  </a:lnTo>
                  <a:lnTo>
                    <a:pt x="20398" y="10863"/>
                  </a:lnTo>
                  <a:lnTo>
                    <a:pt x="23613" y="10791"/>
                  </a:lnTo>
                  <a:lnTo>
                    <a:pt x="28817" y="11649"/>
                  </a:lnTo>
                  <a:lnTo>
                    <a:pt x="29896" y="8023"/>
                  </a:lnTo>
                  <a:lnTo>
                    <a:pt x="26968" y="5276"/>
                  </a:lnTo>
                  <a:lnTo>
                    <a:pt x="27130" y="0"/>
                  </a:lnTo>
                  <a:lnTo>
                    <a:pt x="31768" y="1704"/>
                  </a:lnTo>
                  <a:lnTo>
                    <a:pt x="34888" y="2031"/>
                  </a:lnTo>
                  <a:lnTo>
                    <a:pt x="39249" y="2959"/>
                  </a:lnTo>
                  <a:lnTo>
                    <a:pt x="42072" y="6538"/>
                  </a:lnTo>
                  <a:lnTo>
                    <a:pt x="47704" y="8193"/>
                  </a:lnTo>
                  <a:lnTo>
                    <a:pt x="50060" y="7033"/>
                  </a:lnTo>
                  <a:lnTo>
                    <a:pt x="53548" y="6046"/>
                  </a:lnTo>
                  <a:lnTo>
                    <a:pt x="57030" y="6402"/>
                  </a:lnTo>
                  <a:lnTo>
                    <a:pt x="61529" y="8458"/>
                  </a:lnTo>
                  <a:lnTo>
                    <a:pt x="64983" y="10771"/>
                  </a:lnTo>
                  <a:lnTo>
                    <a:pt x="67817" y="10451"/>
                  </a:lnTo>
                  <a:lnTo>
                    <a:pt x="72216" y="10875"/>
                  </a:lnTo>
                  <a:lnTo>
                    <a:pt x="74264" y="9393"/>
                  </a:lnTo>
                  <a:lnTo>
                    <a:pt x="77773" y="8189"/>
                  </a:lnTo>
                  <a:lnTo>
                    <a:pt x="79918" y="4310"/>
                  </a:lnTo>
                  <a:lnTo>
                    <a:pt x="82099" y="4649"/>
                  </a:lnTo>
                  <a:lnTo>
                    <a:pt x="84814" y="6117"/>
                  </a:lnTo>
                  <a:lnTo>
                    <a:pt x="88159" y="5335"/>
                  </a:lnTo>
                  <a:lnTo>
                    <a:pt x="89207" y="9164"/>
                  </a:lnTo>
                  <a:lnTo>
                    <a:pt x="90306" y="14271"/>
                  </a:lnTo>
                  <a:lnTo>
                    <a:pt x="92422" y="16195"/>
                  </a:lnTo>
                  <a:lnTo>
                    <a:pt x="93772" y="15396"/>
                  </a:lnTo>
                  <a:lnTo>
                    <a:pt x="97340" y="15848"/>
                  </a:lnTo>
                  <a:lnTo>
                    <a:pt x="98507" y="13793"/>
                  </a:lnTo>
                  <a:lnTo>
                    <a:pt x="102046" y="15103"/>
                  </a:lnTo>
                  <a:lnTo>
                    <a:pt x="107167" y="18246"/>
                  </a:lnTo>
                  <a:lnTo>
                    <a:pt x="107989" y="20031"/>
                  </a:lnTo>
                  <a:lnTo>
                    <a:pt x="105157" y="19730"/>
                  </a:lnTo>
                  <a:lnTo>
                    <a:pt x="101037" y="20846"/>
                  </a:lnTo>
                  <a:lnTo>
                    <a:pt x="99727" y="22469"/>
                  </a:lnTo>
                  <a:lnTo>
                    <a:pt x="99467" y="25957"/>
                  </a:lnTo>
                  <a:lnTo>
                    <a:pt x="95793" y="28336"/>
                  </a:lnTo>
                  <a:lnTo>
                    <a:pt x="94179" y="31258"/>
                  </a:lnTo>
                  <a:lnTo>
                    <a:pt x="90286" y="30561"/>
                  </a:lnTo>
                  <a:lnTo>
                    <a:pt x="88217" y="30280"/>
                  </a:lnTo>
                  <a:lnTo>
                    <a:pt x="88381" y="33617"/>
                  </a:lnTo>
                  <a:lnTo>
                    <a:pt x="90504" y="35425"/>
                  </a:lnTo>
                  <a:lnTo>
                    <a:pt x="91961" y="37013"/>
                  </a:lnTo>
                  <a:lnTo>
                    <a:pt x="90620" y="38881"/>
                  </a:lnTo>
                  <a:lnTo>
                    <a:pt x="89740" y="41741"/>
                  </a:lnTo>
                  <a:lnTo>
                    <a:pt x="86842" y="43813"/>
                  </a:lnTo>
                  <a:lnTo>
                    <a:pt x="81998" y="44414"/>
                  </a:lnTo>
                  <a:lnTo>
                    <a:pt x="77546" y="46570"/>
                  </a:lnTo>
                  <a:lnTo>
                    <a:pt x="75020" y="49539"/>
                  </a:lnTo>
                  <a:lnTo>
                    <a:pt x="72774" y="48113"/>
                  </a:lnTo>
                  <a:lnTo>
                    <a:pt x="68746" y="48430"/>
                  </a:lnTo>
                  <a:lnTo>
                    <a:pt x="62337" y="45803"/>
                  </a:lnTo>
                  <a:lnTo>
                    <a:pt x="58697" y="45317"/>
                  </a:lnTo>
                  <a:lnTo>
                    <a:pt x="54610" y="46334"/>
                  </a:lnTo>
                  <a:lnTo>
                    <a:pt x="47212" y="45731"/>
                  </a:lnTo>
                  <a:lnTo>
                    <a:pt x="43595" y="46108"/>
                  </a:lnTo>
                  <a:lnTo>
                    <a:pt x="40266" y="43326"/>
                  </a:lnTo>
                  <a:lnTo>
                    <a:pt x="36595" y="38905"/>
                  </a:lnTo>
                  <a:lnTo>
                    <a:pt x="34298" y="38507"/>
                  </a:lnTo>
                  <a:lnTo>
                    <a:pt x="28858" y="35737"/>
                  </a:lnTo>
                  <a:lnTo>
                    <a:pt x="24115" y="35366"/>
                  </a:lnTo>
                  <a:lnTo>
                    <a:pt x="19823" y="34801"/>
                  </a:lnTo>
                  <a:lnTo>
                    <a:pt x="17642" y="32763"/>
                  </a:lnTo>
                  <a:lnTo>
                    <a:pt x="16136" y="26974"/>
                  </a:lnTo>
                  <a:lnTo>
                    <a:pt x="11971" y="23210"/>
                  </a:lnTo>
                  <a:lnTo>
                    <a:pt x="6490" y="21707"/>
                  </a:lnTo>
                  <a:lnTo>
                    <a:pt x="2526" y="19319"/>
                  </a:lnTo>
                  <a:lnTo>
                    <a:pt x="0" y="1599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6" name="Polygon form 346"/>
            <p:cNvSpPr/>
            <p:nvPr/>
          </p:nvSpPr>
          <p:spPr>
            <a:xfrm>
              <a:off x="838564" y="2839256"/>
              <a:ext cx="40975" cy="78992"/>
            </a:xfrm>
            <a:custGeom>
              <a:avLst/>
              <a:gdLst/>
              <a:ahLst/>
              <a:cxnLst/>
              <a:rect l="0" t="0" r="0" b="0"/>
              <a:pathLst>
                <a:path w="40975" h="78992">
                  <a:moveTo>
                    <a:pt x="17667" y="5667"/>
                  </a:moveTo>
                  <a:lnTo>
                    <a:pt x="20607" y="5296"/>
                  </a:lnTo>
                  <a:lnTo>
                    <a:pt x="25218" y="6687"/>
                  </a:lnTo>
                  <a:lnTo>
                    <a:pt x="26259" y="6083"/>
                  </a:lnTo>
                  <a:lnTo>
                    <a:pt x="28969" y="5977"/>
                  </a:lnTo>
                  <a:lnTo>
                    <a:pt x="30418" y="4537"/>
                  </a:lnTo>
                  <a:lnTo>
                    <a:pt x="32747" y="4632"/>
                  </a:lnTo>
                  <a:lnTo>
                    <a:pt x="37082" y="2784"/>
                  </a:lnTo>
                  <a:lnTo>
                    <a:pt x="40299" y="0"/>
                  </a:lnTo>
                  <a:lnTo>
                    <a:pt x="40834" y="2174"/>
                  </a:lnTo>
                  <a:lnTo>
                    <a:pt x="40448" y="6993"/>
                  </a:lnTo>
                  <a:lnTo>
                    <a:pt x="40712" y="11243"/>
                  </a:lnTo>
                  <a:lnTo>
                    <a:pt x="40438" y="18805"/>
                  </a:lnTo>
                  <a:lnTo>
                    <a:pt x="40975" y="21181"/>
                  </a:lnTo>
                  <a:lnTo>
                    <a:pt x="39605" y="24627"/>
                  </a:lnTo>
                  <a:lnTo>
                    <a:pt x="37889" y="27971"/>
                  </a:lnTo>
                  <a:lnTo>
                    <a:pt x="35235" y="30944"/>
                  </a:lnTo>
                  <a:lnTo>
                    <a:pt x="31594" y="32745"/>
                  </a:lnTo>
                  <a:lnTo>
                    <a:pt x="27102" y="35044"/>
                  </a:lnTo>
                  <a:lnTo>
                    <a:pt x="22411" y="40181"/>
                  </a:lnTo>
                  <a:lnTo>
                    <a:pt x="20875" y="41046"/>
                  </a:lnTo>
                  <a:lnTo>
                    <a:pt x="17962" y="44446"/>
                  </a:lnTo>
                  <a:lnTo>
                    <a:pt x="16308" y="45544"/>
                  </a:lnTo>
                  <a:lnTo>
                    <a:pt x="15736" y="48980"/>
                  </a:lnTo>
                  <a:lnTo>
                    <a:pt x="17265" y="52653"/>
                  </a:lnTo>
                  <a:lnTo>
                    <a:pt x="17792" y="55491"/>
                  </a:lnTo>
                  <a:lnTo>
                    <a:pt x="17722" y="56934"/>
                  </a:lnTo>
                  <a:lnTo>
                    <a:pt x="18412" y="56702"/>
                  </a:lnTo>
                  <a:lnTo>
                    <a:pt x="17908" y="61431"/>
                  </a:lnTo>
                  <a:lnTo>
                    <a:pt x="17102" y="63664"/>
                  </a:lnTo>
                  <a:lnTo>
                    <a:pt x="17920" y="64501"/>
                  </a:lnTo>
                  <a:lnTo>
                    <a:pt x="17181" y="66500"/>
                  </a:lnTo>
                  <a:lnTo>
                    <a:pt x="15452" y="68195"/>
                  </a:lnTo>
                  <a:lnTo>
                    <a:pt x="12201" y="69783"/>
                  </a:lnTo>
                  <a:lnTo>
                    <a:pt x="7449" y="72331"/>
                  </a:lnTo>
                  <a:lnTo>
                    <a:pt x="5647" y="74091"/>
                  </a:lnTo>
                  <a:lnTo>
                    <a:pt x="5788" y="76124"/>
                  </a:lnTo>
                  <a:lnTo>
                    <a:pt x="6716" y="76461"/>
                  </a:lnTo>
                  <a:lnTo>
                    <a:pt x="6164" y="78992"/>
                  </a:lnTo>
                  <a:lnTo>
                    <a:pt x="3332" y="78914"/>
                  </a:lnTo>
                  <a:lnTo>
                    <a:pt x="3201" y="76781"/>
                  </a:lnTo>
                  <a:lnTo>
                    <a:pt x="2835" y="74614"/>
                  </a:lnTo>
                  <a:lnTo>
                    <a:pt x="2662" y="72881"/>
                  </a:lnTo>
                  <a:lnTo>
                    <a:pt x="3778" y="67520"/>
                  </a:lnTo>
                  <a:lnTo>
                    <a:pt x="3069" y="64087"/>
                  </a:lnTo>
                  <a:lnTo>
                    <a:pt x="1765" y="57288"/>
                  </a:lnTo>
                  <a:lnTo>
                    <a:pt x="6160" y="51863"/>
                  </a:lnTo>
                  <a:lnTo>
                    <a:pt x="7407" y="48399"/>
                  </a:lnTo>
                  <a:lnTo>
                    <a:pt x="8013" y="47966"/>
                  </a:lnTo>
                  <a:lnTo>
                    <a:pt x="8637" y="45134"/>
                  </a:lnTo>
                  <a:lnTo>
                    <a:pt x="8117" y="43700"/>
                  </a:lnTo>
                  <a:lnTo>
                    <a:pt x="8513" y="40100"/>
                  </a:lnTo>
                  <a:lnTo>
                    <a:pt x="9468" y="36767"/>
                  </a:lnTo>
                  <a:lnTo>
                    <a:pt x="9818" y="30665"/>
                  </a:lnTo>
                  <a:lnTo>
                    <a:pt x="7905" y="29100"/>
                  </a:lnTo>
                  <a:lnTo>
                    <a:pt x="6089" y="28734"/>
                  </a:lnTo>
                  <a:lnTo>
                    <a:pt x="5322" y="27535"/>
                  </a:lnTo>
                  <a:lnTo>
                    <a:pt x="3588" y="26504"/>
                  </a:lnTo>
                  <a:lnTo>
                    <a:pt x="366" y="26576"/>
                  </a:lnTo>
                  <a:lnTo>
                    <a:pt x="205" y="24777"/>
                  </a:lnTo>
                  <a:lnTo>
                    <a:pt x="0" y="21347"/>
                  </a:lnTo>
                  <a:lnTo>
                    <a:pt x="11922" y="17459"/>
                  </a:lnTo>
                  <a:lnTo>
                    <a:pt x="14036" y="19790"/>
                  </a:lnTo>
                  <a:lnTo>
                    <a:pt x="15122" y="19355"/>
                  </a:lnTo>
                  <a:lnTo>
                    <a:pt x="16586" y="20588"/>
                  </a:lnTo>
                  <a:lnTo>
                    <a:pt x="16709" y="22523"/>
                  </a:lnTo>
                  <a:lnTo>
                    <a:pt x="15776" y="24759"/>
                  </a:lnTo>
                  <a:lnTo>
                    <a:pt x="15870" y="28162"/>
                  </a:lnTo>
                  <a:lnTo>
                    <a:pt x="18207" y="31165"/>
                  </a:lnTo>
                  <a:lnTo>
                    <a:pt x="19582" y="27827"/>
                  </a:lnTo>
                  <a:lnTo>
                    <a:pt x="21311" y="26826"/>
                  </a:lnTo>
                  <a:lnTo>
                    <a:pt x="21331" y="20617"/>
                  </a:lnTo>
                  <a:lnTo>
                    <a:pt x="19892" y="17113"/>
                  </a:lnTo>
                  <a:lnTo>
                    <a:pt x="18572" y="15547"/>
                  </a:lnTo>
                  <a:lnTo>
                    <a:pt x="17224" y="15607"/>
                  </a:lnTo>
                  <a:lnTo>
                    <a:pt x="16425" y="9327"/>
                  </a:lnTo>
                  <a:lnTo>
                    <a:pt x="17667" y="5667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7" name="Polygon form 347"/>
            <p:cNvSpPr/>
            <p:nvPr/>
          </p:nvSpPr>
          <p:spPr>
            <a:xfrm>
              <a:off x="656872" y="2658045"/>
              <a:ext cx="46489" cy="61203"/>
            </a:xfrm>
            <a:custGeom>
              <a:avLst/>
              <a:gdLst/>
              <a:ahLst/>
              <a:cxnLst/>
              <a:rect l="0" t="0" r="0" b="0"/>
              <a:pathLst>
                <a:path w="46489" h="61203">
                  <a:moveTo>
                    <a:pt x="17962" y="61203"/>
                  </a:moveTo>
                  <a:lnTo>
                    <a:pt x="15474" y="57903"/>
                  </a:lnTo>
                  <a:lnTo>
                    <a:pt x="13214" y="54368"/>
                  </a:lnTo>
                  <a:lnTo>
                    <a:pt x="10684" y="53089"/>
                  </a:lnTo>
                  <a:lnTo>
                    <a:pt x="8877" y="51672"/>
                  </a:lnTo>
                  <a:lnTo>
                    <a:pt x="6725" y="51717"/>
                  </a:lnTo>
                  <a:lnTo>
                    <a:pt x="4818" y="52755"/>
                  </a:lnTo>
                  <a:lnTo>
                    <a:pt x="2914" y="52333"/>
                  </a:lnTo>
                  <a:lnTo>
                    <a:pt x="1552" y="53866"/>
                  </a:lnTo>
                  <a:lnTo>
                    <a:pt x="1290" y="51279"/>
                  </a:lnTo>
                  <a:lnTo>
                    <a:pt x="2432" y="48918"/>
                  </a:lnTo>
                  <a:lnTo>
                    <a:pt x="3042" y="44404"/>
                  </a:lnTo>
                  <a:lnTo>
                    <a:pt x="2766" y="39661"/>
                  </a:lnTo>
                  <a:lnTo>
                    <a:pt x="2381" y="37274"/>
                  </a:lnTo>
                  <a:lnTo>
                    <a:pt x="2843" y="34884"/>
                  </a:lnTo>
                  <a:lnTo>
                    <a:pt x="1935" y="32598"/>
                  </a:lnTo>
                  <a:lnTo>
                    <a:pt x="0" y="30515"/>
                  </a:lnTo>
                  <a:lnTo>
                    <a:pt x="891" y="28920"/>
                  </a:lnTo>
                  <a:lnTo>
                    <a:pt x="15799" y="29023"/>
                  </a:lnTo>
                  <a:lnTo>
                    <a:pt x="15284" y="22096"/>
                  </a:lnTo>
                  <a:lnTo>
                    <a:pt x="16287" y="19637"/>
                  </a:lnTo>
                  <a:lnTo>
                    <a:pt x="19847" y="19223"/>
                  </a:lnTo>
                  <a:lnTo>
                    <a:pt x="20102" y="6957"/>
                  </a:lnTo>
                  <a:lnTo>
                    <a:pt x="32415" y="7258"/>
                  </a:lnTo>
                  <a:lnTo>
                    <a:pt x="32602" y="0"/>
                  </a:lnTo>
                  <a:lnTo>
                    <a:pt x="46489" y="11639"/>
                  </a:lnTo>
                  <a:lnTo>
                    <a:pt x="40724" y="11712"/>
                  </a:lnTo>
                  <a:lnTo>
                    <a:pt x="42250" y="32392"/>
                  </a:lnTo>
                  <a:lnTo>
                    <a:pt x="43875" y="53071"/>
                  </a:lnTo>
                  <a:lnTo>
                    <a:pt x="44537" y="53663"/>
                  </a:lnTo>
                  <a:lnTo>
                    <a:pt x="43650" y="57016"/>
                  </a:lnTo>
                  <a:lnTo>
                    <a:pt x="28157" y="57061"/>
                  </a:lnTo>
                  <a:lnTo>
                    <a:pt x="27562" y="58125"/>
                  </a:lnTo>
                  <a:lnTo>
                    <a:pt x="26073" y="57803"/>
                  </a:lnTo>
                  <a:lnTo>
                    <a:pt x="23880" y="58746"/>
                  </a:lnTo>
                  <a:lnTo>
                    <a:pt x="21206" y="57404"/>
                  </a:lnTo>
                  <a:lnTo>
                    <a:pt x="19980" y="57511"/>
                  </a:lnTo>
                  <a:lnTo>
                    <a:pt x="19279" y="60333"/>
                  </a:lnTo>
                  <a:lnTo>
                    <a:pt x="17962" y="6120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8" name="Polygon form 348"/>
            <p:cNvSpPr/>
            <p:nvPr/>
          </p:nvSpPr>
          <p:spPr>
            <a:xfrm>
              <a:off x="835610" y="2800639"/>
              <a:ext cx="6743" cy="10359"/>
            </a:xfrm>
            <a:custGeom>
              <a:avLst/>
              <a:gdLst/>
              <a:ahLst/>
              <a:cxnLst/>
              <a:rect l="0" t="0" r="0" b="0"/>
              <a:pathLst>
                <a:path w="6743" h="10359">
                  <a:moveTo>
                    <a:pt x="1147" y="10359"/>
                  </a:moveTo>
                  <a:lnTo>
                    <a:pt x="965" y="4550"/>
                  </a:lnTo>
                  <a:lnTo>
                    <a:pt x="0" y="2359"/>
                  </a:lnTo>
                  <a:lnTo>
                    <a:pt x="2376" y="2741"/>
                  </a:lnTo>
                  <a:lnTo>
                    <a:pt x="3597" y="0"/>
                  </a:lnTo>
                  <a:lnTo>
                    <a:pt x="5677" y="317"/>
                  </a:lnTo>
                  <a:lnTo>
                    <a:pt x="5888" y="2215"/>
                  </a:lnTo>
                  <a:lnTo>
                    <a:pt x="6722" y="3308"/>
                  </a:lnTo>
                  <a:lnTo>
                    <a:pt x="6743" y="4875"/>
                  </a:lnTo>
                  <a:lnTo>
                    <a:pt x="5765" y="5881"/>
                  </a:lnTo>
                  <a:lnTo>
                    <a:pt x="4212" y="8391"/>
                  </a:lnTo>
                  <a:lnTo>
                    <a:pt x="2768" y="10134"/>
                  </a:lnTo>
                  <a:lnTo>
                    <a:pt x="1147" y="1035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49" name="Polygon form 349"/>
            <p:cNvSpPr/>
            <p:nvPr/>
          </p:nvSpPr>
          <p:spPr>
            <a:xfrm>
              <a:off x="848509" y="2833841"/>
              <a:ext cx="11386" cy="36580"/>
            </a:xfrm>
            <a:custGeom>
              <a:avLst/>
              <a:gdLst/>
              <a:ahLst/>
              <a:cxnLst/>
              <a:rect l="0" t="0" r="0" b="0"/>
              <a:pathLst>
                <a:path w="11386" h="36580">
                  <a:moveTo>
                    <a:pt x="7722" y="11082"/>
                  </a:moveTo>
                  <a:lnTo>
                    <a:pt x="6480" y="14742"/>
                  </a:lnTo>
                  <a:lnTo>
                    <a:pt x="7279" y="21022"/>
                  </a:lnTo>
                  <a:lnTo>
                    <a:pt x="8627" y="20962"/>
                  </a:lnTo>
                  <a:lnTo>
                    <a:pt x="9947" y="22528"/>
                  </a:lnTo>
                  <a:lnTo>
                    <a:pt x="11386" y="26032"/>
                  </a:lnTo>
                  <a:lnTo>
                    <a:pt x="11366" y="32241"/>
                  </a:lnTo>
                  <a:lnTo>
                    <a:pt x="9637" y="33242"/>
                  </a:lnTo>
                  <a:lnTo>
                    <a:pt x="8262" y="36580"/>
                  </a:lnTo>
                  <a:lnTo>
                    <a:pt x="5925" y="33577"/>
                  </a:lnTo>
                  <a:lnTo>
                    <a:pt x="5831" y="30174"/>
                  </a:lnTo>
                  <a:lnTo>
                    <a:pt x="6764" y="27938"/>
                  </a:lnTo>
                  <a:lnTo>
                    <a:pt x="6641" y="26003"/>
                  </a:lnTo>
                  <a:lnTo>
                    <a:pt x="5177" y="24770"/>
                  </a:lnTo>
                  <a:lnTo>
                    <a:pt x="4091" y="25205"/>
                  </a:lnTo>
                  <a:lnTo>
                    <a:pt x="1977" y="22874"/>
                  </a:lnTo>
                  <a:lnTo>
                    <a:pt x="0" y="21610"/>
                  </a:lnTo>
                  <a:lnTo>
                    <a:pt x="1377" y="17139"/>
                  </a:lnTo>
                  <a:lnTo>
                    <a:pt x="2669" y="15469"/>
                  </a:lnTo>
                  <a:lnTo>
                    <a:pt x="2087" y="11468"/>
                  </a:lnTo>
                  <a:lnTo>
                    <a:pt x="3018" y="7563"/>
                  </a:lnTo>
                  <a:lnTo>
                    <a:pt x="3728" y="6260"/>
                  </a:lnTo>
                  <a:lnTo>
                    <a:pt x="2879" y="2161"/>
                  </a:lnTo>
                  <a:lnTo>
                    <a:pt x="1108" y="0"/>
                  </a:lnTo>
                  <a:lnTo>
                    <a:pt x="4901" y="918"/>
                  </a:lnTo>
                  <a:lnTo>
                    <a:pt x="5641" y="2256"/>
                  </a:lnTo>
                  <a:lnTo>
                    <a:pt x="6883" y="4513"/>
                  </a:lnTo>
                  <a:lnTo>
                    <a:pt x="7722" y="1108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0" name="Polygon form 350"/>
            <p:cNvSpPr/>
            <p:nvPr/>
          </p:nvSpPr>
          <p:spPr>
            <a:xfrm>
              <a:off x="1151615" y="2752873"/>
              <a:ext cx="36440" cy="32429"/>
            </a:xfrm>
            <a:custGeom>
              <a:avLst/>
              <a:gdLst/>
              <a:ahLst/>
              <a:cxnLst/>
              <a:rect l="0" t="0" r="0" b="0"/>
              <a:pathLst>
                <a:path w="36440" h="32429">
                  <a:moveTo>
                    <a:pt x="34547" y="12823"/>
                  </a:moveTo>
                  <a:lnTo>
                    <a:pt x="31765" y="14648"/>
                  </a:lnTo>
                  <a:lnTo>
                    <a:pt x="28325" y="13794"/>
                  </a:lnTo>
                  <a:lnTo>
                    <a:pt x="23827" y="13837"/>
                  </a:lnTo>
                  <a:lnTo>
                    <a:pt x="22748" y="19818"/>
                  </a:lnTo>
                  <a:lnTo>
                    <a:pt x="21308" y="21653"/>
                  </a:lnTo>
                  <a:lnTo>
                    <a:pt x="19490" y="28955"/>
                  </a:lnTo>
                  <a:lnTo>
                    <a:pt x="16312" y="30081"/>
                  </a:lnTo>
                  <a:lnTo>
                    <a:pt x="12581" y="28626"/>
                  </a:lnTo>
                  <a:lnTo>
                    <a:pt x="10710" y="29090"/>
                  </a:lnTo>
                  <a:lnTo>
                    <a:pt x="8462" y="31735"/>
                  </a:lnTo>
                  <a:lnTo>
                    <a:pt x="5956" y="31365"/>
                  </a:lnTo>
                  <a:lnTo>
                    <a:pt x="3439" y="32429"/>
                  </a:lnTo>
                  <a:lnTo>
                    <a:pt x="722" y="29495"/>
                  </a:lnTo>
                  <a:lnTo>
                    <a:pt x="0" y="26023"/>
                  </a:lnTo>
                  <a:lnTo>
                    <a:pt x="2910" y="27794"/>
                  </a:lnTo>
                  <a:lnTo>
                    <a:pt x="5918" y="26809"/>
                  </a:lnTo>
                  <a:lnTo>
                    <a:pt x="6587" y="22393"/>
                  </a:lnTo>
                  <a:lnTo>
                    <a:pt x="8226" y="21400"/>
                  </a:lnTo>
                  <a:lnTo>
                    <a:pt x="12880" y="20238"/>
                  </a:lnTo>
                  <a:lnTo>
                    <a:pt x="15512" y="16080"/>
                  </a:lnTo>
                  <a:lnTo>
                    <a:pt x="17264" y="12753"/>
                  </a:lnTo>
                  <a:lnTo>
                    <a:pt x="19189" y="15450"/>
                  </a:lnTo>
                  <a:lnTo>
                    <a:pt x="19918" y="13657"/>
                  </a:lnTo>
                  <a:lnTo>
                    <a:pt x="21797" y="13804"/>
                  </a:lnTo>
                  <a:lnTo>
                    <a:pt x="21832" y="10452"/>
                  </a:lnTo>
                  <a:lnTo>
                    <a:pt x="21842" y="7867"/>
                  </a:lnTo>
                  <a:lnTo>
                    <a:pt x="24587" y="4177"/>
                  </a:lnTo>
                  <a:lnTo>
                    <a:pt x="26220" y="43"/>
                  </a:lnTo>
                  <a:lnTo>
                    <a:pt x="27796" y="0"/>
                  </a:lnTo>
                  <a:lnTo>
                    <a:pt x="30026" y="2629"/>
                  </a:lnTo>
                  <a:lnTo>
                    <a:pt x="30385" y="4915"/>
                  </a:lnTo>
                  <a:lnTo>
                    <a:pt x="33067" y="6348"/>
                  </a:lnTo>
                  <a:lnTo>
                    <a:pt x="36440" y="7891"/>
                  </a:lnTo>
                  <a:lnTo>
                    <a:pt x="36300" y="9962"/>
                  </a:lnTo>
                  <a:lnTo>
                    <a:pt x="33693" y="10255"/>
                  </a:lnTo>
                  <a:lnTo>
                    <a:pt x="34547" y="1282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1" name="Polygon form 351"/>
            <p:cNvSpPr/>
            <p:nvPr/>
          </p:nvSpPr>
          <p:spPr>
            <a:xfrm>
              <a:off x="1113064" y="2755290"/>
              <a:ext cx="17372" cy="27721"/>
            </a:xfrm>
            <a:custGeom>
              <a:avLst/>
              <a:gdLst/>
              <a:ahLst/>
              <a:cxnLst/>
              <a:rect l="0" t="0" r="0" b="0"/>
              <a:pathLst>
                <a:path w="17372" h="27721">
                  <a:moveTo>
                    <a:pt x="3956" y="2206"/>
                  </a:moveTo>
                  <a:lnTo>
                    <a:pt x="4431" y="4835"/>
                  </a:lnTo>
                  <a:lnTo>
                    <a:pt x="6973" y="4194"/>
                  </a:lnTo>
                  <a:lnTo>
                    <a:pt x="8113" y="2070"/>
                  </a:lnTo>
                  <a:lnTo>
                    <a:pt x="9044" y="2540"/>
                  </a:lnTo>
                  <a:lnTo>
                    <a:pt x="11549" y="5616"/>
                  </a:lnTo>
                  <a:lnTo>
                    <a:pt x="13385" y="9044"/>
                  </a:lnTo>
                  <a:lnTo>
                    <a:pt x="13781" y="12508"/>
                  </a:lnTo>
                  <a:lnTo>
                    <a:pt x="13466" y="14852"/>
                  </a:lnTo>
                  <a:lnTo>
                    <a:pt x="13916" y="16619"/>
                  </a:lnTo>
                  <a:lnTo>
                    <a:pt x="14305" y="19664"/>
                  </a:lnTo>
                  <a:lnTo>
                    <a:pt x="15727" y="21076"/>
                  </a:lnTo>
                  <a:lnTo>
                    <a:pt x="17372" y="25627"/>
                  </a:lnTo>
                  <a:lnTo>
                    <a:pt x="17325" y="27370"/>
                  </a:lnTo>
                  <a:lnTo>
                    <a:pt x="14551" y="27721"/>
                  </a:lnTo>
                  <a:lnTo>
                    <a:pt x="10777" y="23921"/>
                  </a:lnTo>
                  <a:lnTo>
                    <a:pt x="6038" y="19864"/>
                  </a:lnTo>
                  <a:lnTo>
                    <a:pt x="5495" y="17252"/>
                  </a:lnTo>
                  <a:lnTo>
                    <a:pt x="3099" y="13837"/>
                  </a:lnTo>
                  <a:lnTo>
                    <a:pt x="2362" y="9596"/>
                  </a:lnTo>
                  <a:lnTo>
                    <a:pt x="802" y="6816"/>
                  </a:lnTo>
                  <a:lnTo>
                    <a:pt x="1005" y="3082"/>
                  </a:lnTo>
                  <a:lnTo>
                    <a:pt x="0" y="921"/>
                  </a:lnTo>
                  <a:lnTo>
                    <a:pt x="615" y="0"/>
                  </a:lnTo>
                  <a:lnTo>
                    <a:pt x="3956" y="220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2" name="Polygon form 352"/>
            <p:cNvSpPr/>
            <p:nvPr/>
          </p:nvSpPr>
          <p:spPr>
            <a:xfrm>
              <a:off x="767034" y="2870556"/>
              <a:ext cx="51261" cy="58175"/>
            </a:xfrm>
            <a:custGeom>
              <a:avLst/>
              <a:gdLst/>
              <a:ahLst/>
              <a:cxnLst/>
              <a:rect l="0" t="0" r="0" b="0"/>
              <a:pathLst>
                <a:path w="51261" h="58175">
                  <a:moveTo>
                    <a:pt x="15624" y="55866"/>
                  </a:moveTo>
                  <a:lnTo>
                    <a:pt x="13029" y="52224"/>
                  </a:lnTo>
                  <a:lnTo>
                    <a:pt x="11724" y="48712"/>
                  </a:lnTo>
                  <a:lnTo>
                    <a:pt x="11094" y="44038"/>
                  </a:lnTo>
                  <a:lnTo>
                    <a:pt x="10307" y="40558"/>
                  </a:lnTo>
                  <a:lnTo>
                    <a:pt x="9320" y="33167"/>
                  </a:lnTo>
                  <a:lnTo>
                    <a:pt x="9435" y="27430"/>
                  </a:lnTo>
                  <a:lnTo>
                    <a:pt x="9036" y="24812"/>
                  </a:lnTo>
                  <a:lnTo>
                    <a:pt x="7620" y="22828"/>
                  </a:lnTo>
                  <a:lnTo>
                    <a:pt x="5774" y="18858"/>
                  </a:lnTo>
                  <a:lnTo>
                    <a:pt x="3925" y="13098"/>
                  </a:lnTo>
                  <a:lnTo>
                    <a:pt x="3166" y="10085"/>
                  </a:lnTo>
                  <a:lnTo>
                    <a:pt x="155" y="5394"/>
                  </a:lnTo>
                  <a:lnTo>
                    <a:pt x="0" y="1715"/>
                  </a:lnTo>
                  <a:lnTo>
                    <a:pt x="1871" y="809"/>
                  </a:lnTo>
                  <a:lnTo>
                    <a:pt x="4192" y="0"/>
                  </a:lnTo>
                  <a:lnTo>
                    <a:pt x="6684" y="152"/>
                  </a:lnTo>
                  <a:lnTo>
                    <a:pt x="8925" y="2328"/>
                  </a:lnTo>
                  <a:lnTo>
                    <a:pt x="9515" y="1994"/>
                  </a:lnTo>
                  <a:lnTo>
                    <a:pt x="25109" y="1855"/>
                  </a:lnTo>
                  <a:lnTo>
                    <a:pt x="27694" y="4168"/>
                  </a:lnTo>
                  <a:lnTo>
                    <a:pt x="36967" y="4899"/>
                  </a:lnTo>
                  <a:lnTo>
                    <a:pt x="44107" y="2985"/>
                  </a:lnTo>
                  <a:lnTo>
                    <a:pt x="47301" y="1913"/>
                  </a:lnTo>
                  <a:lnTo>
                    <a:pt x="49782" y="2206"/>
                  </a:lnTo>
                  <a:lnTo>
                    <a:pt x="51251" y="3300"/>
                  </a:lnTo>
                  <a:lnTo>
                    <a:pt x="51261" y="3699"/>
                  </a:lnTo>
                  <a:lnTo>
                    <a:pt x="49047" y="4767"/>
                  </a:lnTo>
                  <a:lnTo>
                    <a:pt x="47881" y="4770"/>
                  </a:lnTo>
                  <a:lnTo>
                    <a:pt x="45347" y="6637"/>
                  </a:lnTo>
                  <a:lnTo>
                    <a:pt x="43967" y="4647"/>
                  </a:lnTo>
                  <a:lnTo>
                    <a:pt x="37978" y="6291"/>
                  </a:lnTo>
                  <a:lnTo>
                    <a:pt x="35116" y="6433"/>
                  </a:lnTo>
                  <a:lnTo>
                    <a:pt x="34262" y="23537"/>
                  </a:lnTo>
                  <a:lnTo>
                    <a:pt x="30508" y="23678"/>
                  </a:lnTo>
                  <a:lnTo>
                    <a:pt x="29834" y="37689"/>
                  </a:lnTo>
                  <a:lnTo>
                    <a:pt x="28847" y="55416"/>
                  </a:lnTo>
                  <a:lnTo>
                    <a:pt x="25388" y="57841"/>
                  </a:lnTo>
                  <a:lnTo>
                    <a:pt x="23375" y="58175"/>
                  </a:lnTo>
                  <a:lnTo>
                    <a:pt x="21092" y="57249"/>
                  </a:lnTo>
                  <a:lnTo>
                    <a:pt x="19446" y="56886"/>
                  </a:lnTo>
                  <a:lnTo>
                    <a:pt x="18926" y="54831"/>
                  </a:lnTo>
                  <a:lnTo>
                    <a:pt x="17523" y="53507"/>
                  </a:lnTo>
                  <a:lnTo>
                    <a:pt x="15624" y="5586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3" name="Polygon form 353"/>
            <p:cNvSpPr/>
            <p:nvPr/>
          </p:nvSpPr>
          <p:spPr>
            <a:xfrm>
              <a:off x="723045" y="2676802"/>
              <a:ext cx="59565" cy="56669"/>
            </a:xfrm>
            <a:custGeom>
              <a:avLst/>
              <a:gdLst/>
              <a:ahLst/>
              <a:cxnLst/>
              <a:rect l="0" t="0" r="0" b="0"/>
              <a:pathLst>
                <a:path w="59565" h="56669">
                  <a:moveTo>
                    <a:pt x="7226" y="55331"/>
                  </a:moveTo>
                  <a:lnTo>
                    <a:pt x="7305" y="52050"/>
                  </a:lnTo>
                  <a:lnTo>
                    <a:pt x="2829" y="50965"/>
                  </a:lnTo>
                  <a:lnTo>
                    <a:pt x="2705" y="48647"/>
                  </a:lnTo>
                  <a:lnTo>
                    <a:pt x="521" y="45520"/>
                  </a:lnTo>
                  <a:lnTo>
                    <a:pt x="0" y="43338"/>
                  </a:lnTo>
                  <a:lnTo>
                    <a:pt x="305" y="41017"/>
                  </a:lnTo>
                  <a:lnTo>
                    <a:pt x="2782" y="40828"/>
                  </a:lnTo>
                  <a:lnTo>
                    <a:pt x="4207" y="39126"/>
                  </a:lnTo>
                  <a:lnTo>
                    <a:pt x="9476" y="38711"/>
                  </a:lnTo>
                  <a:lnTo>
                    <a:pt x="12901" y="37949"/>
                  </a:lnTo>
                  <a:lnTo>
                    <a:pt x="13212" y="34997"/>
                  </a:lnTo>
                  <a:lnTo>
                    <a:pt x="15297" y="31795"/>
                  </a:lnTo>
                  <a:lnTo>
                    <a:pt x="15199" y="20763"/>
                  </a:lnTo>
                  <a:lnTo>
                    <a:pt x="20575" y="18619"/>
                  </a:lnTo>
                  <a:lnTo>
                    <a:pt x="31479" y="9181"/>
                  </a:lnTo>
                  <a:lnTo>
                    <a:pt x="44261" y="0"/>
                  </a:lnTo>
                  <a:lnTo>
                    <a:pt x="50314" y="2040"/>
                  </a:lnTo>
                  <a:lnTo>
                    <a:pt x="52533" y="4663"/>
                  </a:lnTo>
                  <a:lnTo>
                    <a:pt x="55155" y="2867"/>
                  </a:lnTo>
                  <a:lnTo>
                    <a:pt x="56344" y="10317"/>
                  </a:lnTo>
                  <a:lnTo>
                    <a:pt x="57811" y="11557"/>
                  </a:lnTo>
                  <a:lnTo>
                    <a:pt x="57923" y="13082"/>
                  </a:lnTo>
                  <a:lnTo>
                    <a:pt x="59565" y="14719"/>
                  </a:lnTo>
                  <a:lnTo>
                    <a:pt x="58803" y="16787"/>
                  </a:lnTo>
                  <a:lnTo>
                    <a:pt x="57621" y="26527"/>
                  </a:lnTo>
                  <a:lnTo>
                    <a:pt x="57588" y="32767"/>
                  </a:lnTo>
                  <a:lnTo>
                    <a:pt x="52780" y="37307"/>
                  </a:lnTo>
                  <a:lnTo>
                    <a:pt x="51245" y="43629"/>
                  </a:lnTo>
                  <a:lnTo>
                    <a:pt x="52892" y="45400"/>
                  </a:lnTo>
                  <a:lnTo>
                    <a:pt x="52944" y="48485"/>
                  </a:lnTo>
                  <a:lnTo>
                    <a:pt x="55431" y="48588"/>
                  </a:lnTo>
                  <a:lnTo>
                    <a:pt x="55088" y="50848"/>
                  </a:lnTo>
                  <a:lnTo>
                    <a:pt x="53998" y="51127"/>
                  </a:lnTo>
                  <a:lnTo>
                    <a:pt x="53901" y="52654"/>
                  </a:lnTo>
                  <a:lnTo>
                    <a:pt x="53181" y="52762"/>
                  </a:lnTo>
                  <a:lnTo>
                    <a:pt x="50462" y="47519"/>
                  </a:lnTo>
                  <a:lnTo>
                    <a:pt x="49549" y="47331"/>
                  </a:lnTo>
                  <a:lnTo>
                    <a:pt x="46564" y="50019"/>
                  </a:lnTo>
                  <a:lnTo>
                    <a:pt x="43540" y="48627"/>
                  </a:lnTo>
                  <a:lnTo>
                    <a:pt x="41450" y="48352"/>
                  </a:lnTo>
                  <a:lnTo>
                    <a:pt x="40341" y="49028"/>
                  </a:lnTo>
                  <a:lnTo>
                    <a:pt x="38067" y="48887"/>
                  </a:lnTo>
                  <a:lnTo>
                    <a:pt x="35806" y="50934"/>
                  </a:lnTo>
                  <a:lnTo>
                    <a:pt x="33829" y="51055"/>
                  </a:lnTo>
                  <a:lnTo>
                    <a:pt x="29108" y="48586"/>
                  </a:lnTo>
                  <a:lnTo>
                    <a:pt x="27283" y="49765"/>
                  </a:lnTo>
                  <a:lnTo>
                    <a:pt x="25303" y="49687"/>
                  </a:lnTo>
                  <a:lnTo>
                    <a:pt x="23833" y="47879"/>
                  </a:lnTo>
                  <a:lnTo>
                    <a:pt x="19935" y="46096"/>
                  </a:lnTo>
                  <a:lnTo>
                    <a:pt x="15777" y="46668"/>
                  </a:lnTo>
                  <a:lnTo>
                    <a:pt x="14774" y="47705"/>
                  </a:lnTo>
                  <a:lnTo>
                    <a:pt x="14244" y="50460"/>
                  </a:lnTo>
                  <a:lnTo>
                    <a:pt x="13141" y="52393"/>
                  </a:lnTo>
                  <a:lnTo>
                    <a:pt x="12891" y="56669"/>
                  </a:lnTo>
                  <a:lnTo>
                    <a:pt x="9918" y="53914"/>
                  </a:lnTo>
                  <a:lnTo>
                    <a:pt x="8526" y="53927"/>
                  </a:lnTo>
                  <a:lnTo>
                    <a:pt x="7226" y="55331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4" name="Polygon form 354"/>
            <p:cNvSpPr/>
            <p:nvPr/>
          </p:nvSpPr>
          <p:spPr>
            <a:xfrm>
              <a:off x="732426" y="2722898"/>
              <a:ext cx="46092" cy="46111"/>
            </a:xfrm>
            <a:custGeom>
              <a:avLst/>
              <a:gdLst/>
              <a:ahLst/>
              <a:cxnLst/>
              <a:rect l="0" t="0" r="0" b="0"/>
              <a:pathLst>
                <a:path w="46092" h="46111">
                  <a:moveTo>
                    <a:pt x="22746" y="43561"/>
                  </a:moveTo>
                  <a:lnTo>
                    <a:pt x="18688" y="45287"/>
                  </a:lnTo>
                  <a:lnTo>
                    <a:pt x="17202" y="45036"/>
                  </a:lnTo>
                  <a:lnTo>
                    <a:pt x="15700" y="46111"/>
                  </a:lnTo>
                  <a:lnTo>
                    <a:pt x="12568" y="46007"/>
                  </a:lnTo>
                  <a:lnTo>
                    <a:pt x="10464" y="43011"/>
                  </a:lnTo>
                  <a:lnTo>
                    <a:pt x="9166" y="39544"/>
                  </a:lnTo>
                  <a:lnTo>
                    <a:pt x="6389" y="36389"/>
                  </a:lnTo>
                  <a:lnTo>
                    <a:pt x="3451" y="36449"/>
                  </a:lnTo>
                  <a:lnTo>
                    <a:pt x="0" y="36448"/>
                  </a:lnTo>
                  <a:lnTo>
                    <a:pt x="209" y="28727"/>
                  </a:lnTo>
                  <a:lnTo>
                    <a:pt x="103" y="25680"/>
                  </a:lnTo>
                  <a:lnTo>
                    <a:pt x="831" y="22658"/>
                  </a:lnTo>
                  <a:lnTo>
                    <a:pt x="2028" y="21189"/>
                  </a:lnTo>
                  <a:lnTo>
                    <a:pt x="3908" y="18223"/>
                  </a:lnTo>
                  <a:lnTo>
                    <a:pt x="3492" y="16934"/>
                  </a:lnTo>
                  <a:lnTo>
                    <a:pt x="4252" y="15006"/>
                  </a:lnTo>
                  <a:lnTo>
                    <a:pt x="3365" y="12165"/>
                  </a:lnTo>
                  <a:lnTo>
                    <a:pt x="3510" y="10573"/>
                  </a:lnTo>
                  <a:lnTo>
                    <a:pt x="3760" y="6296"/>
                  </a:lnTo>
                  <a:lnTo>
                    <a:pt x="4863" y="4364"/>
                  </a:lnTo>
                  <a:lnTo>
                    <a:pt x="5393" y="1609"/>
                  </a:lnTo>
                  <a:lnTo>
                    <a:pt x="6396" y="572"/>
                  </a:lnTo>
                  <a:lnTo>
                    <a:pt x="10554" y="0"/>
                  </a:lnTo>
                  <a:lnTo>
                    <a:pt x="14452" y="1783"/>
                  </a:lnTo>
                  <a:lnTo>
                    <a:pt x="15922" y="3590"/>
                  </a:lnTo>
                  <a:lnTo>
                    <a:pt x="17902" y="3669"/>
                  </a:lnTo>
                  <a:lnTo>
                    <a:pt x="19727" y="2490"/>
                  </a:lnTo>
                  <a:lnTo>
                    <a:pt x="24448" y="4959"/>
                  </a:lnTo>
                  <a:lnTo>
                    <a:pt x="26425" y="4838"/>
                  </a:lnTo>
                  <a:lnTo>
                    <a:pt x="28686" y="2791"/>
                  </a:lnTo>
                  <a:lnTo>
                    <a:pt x="30960" y="2932"/>
                  </a:lnTo>
                  <a:lnTo>
                    <a:pt x="32069" y="2256"/>
                  </a:lnTo>
                  <a:lnTo>
                    <a:pt x="34159" y="2531"/>
                  </a:lnTo>
                  <a:lnTo>
                    <a:pt x="37183" y="3923"/>
                  </a:lnTo>
                  <a:lnTo>
                    <a:pt x="40168" y="1235"/>
                  </a:lnTo>
                  <a:lnTo>
                    <a:pt x="41081" y="1423"/>
                  </a:lnTo>
                  <a:lnTo>
                    <a:pt x="43800" y="6666"/>
                  </a:lnTo>
                  <a:lnTo>
                    <a:pt x="44520" y="6558"/>
                  </a:lnTo>
                  <a:lnTo>
                    <a:pt x="46092" y="8464"/>
                  </a:lnTo>
                  <a:lnTo>
                    <a:pt x="45684" y="9331"/>
                  </a:lnTo>
                  <a:lnTo>
                    <a:pt x="45506" y="10926"/>
                  </a:lnTo>
                  <a:lnTo>
                    <a:pt x="42289" y="14645"/>
                  </a:lnTo>
                  <a:lnTo>
                    <a:pt x="41305" y="17707"/>
                  </a:lnTo>
                  <a:lnTo>
                    <a:pt x="40788" y="20200"/>
                  </a:lnTo>
                  <a:lnTo>
                    <a:pt x="39975" y="21271"/>
                  </a:lnTo>
                  <a:lnTo>
                    <a:pt x="39228" y="24628"/>
                  </a:lnTo>
                  <a:lnTo>
                    <a:pt x="37163" y="26607"/>
                  </a:lnTo>
                  <a:lnTo>
                    <a:pt x="36582" y="29034"/>
                  </a:lnTo>
                  <a:lnTo>
                    <a:pt x="35723" y="30966"/>
                  </a:lnTo>
                  <a:lnTo>
                    <a:pt x="35374" y="32959"/>
                  </a:lnTo>
                  <a:lnTo>
                    <a:pt x="32702" y="34578"/>
                  </a:lnTo>
                  <a:lnTo>
                    <a:pt x="30493" y="32610"/>
                  </a:lnTo>
                  <a:lnTo>
                    <a:pt x="29013" y="32692"/>
                  </a:lnTo>
                  <a:lnTo>
                    <a:pt x="26704" y="35499"/>
                  </a:lnTo>
                  <a:lnTo>
                    <a:pt x="25572" y="35543"/>
                  </a:lnTo>
                  <a:lnTo>
                    <a:pt x="23737" y="40169"/>
                  </a:lnTo>
                  <a:lnTo>
                    <a:pt x="22746" y="4356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5" name="Polygon form 355"/>
            <p:cNvSpPr/>
            <p:nvPr/>
          </p:nvSpPr>
          <p:spPr>
            <a:xfrm>
              <a:off x="382140" y="2714079"/>
              <a:ext cx="18765" cy="21445"/>
            </a:xfrm>
            <a:custGeom>
              <a:avLst/>
              <a:gdLst/>
              <a:ahLst/>
              <a:cxnLst/>
              <a:rect l="0" t="0" r="0" b="0"/>
              <a:pathLst>
                <a:path w="18765" h="21445">
                  <a:moveTo>
                    <a:pt x="6577" y="19516"/>
                  </a:moveTo>
                  <a:lnTo>
                    <a:pt x="5395" y="17912"/>
                  </a:lnTo>
                  <a:lnTo>
                    <a:pt x="3796" y="15853"/>
                  </a:lnTo>
                  <a:lnTo>
                    <a:pt x="3128" y="14144"/>
                  </a:lnTo>
                  <a:lnTo>
                    <a:pt x="1673" y="12533"/>
                  </a:lnTo>
                  <a:lnTo>
                    <a:pt x="0" y="10224"/>
                  </a:lnTo>
                  <a:lnTo>
                    <a:pt x="523" y="9455"/>
                  </a:lnTo>
                  <a:lnTo>
                    <a:pt x="1070" y="10225"/>
                  </a:lnTo>
                  <a:lnTo>
                    <a:pt x="1406" y="9875"/>
                  </a:lnTo>
                  <a:lnTo>
                    <a:pt x="2633" y="9693"/>
                  </a:lnTo>
                  <a:lnTo>
                    <a:pt x="3255" y="8555"/>
                  </a:lnTo>
                  <a:lnTo>
                    <a:pt x="3828" y="8522"/>
                  </a:lnTo>
                  <a:lnTo>
                    <a:pt x="4051" y="6051"/>
                  </a:lnTo>
                  <a:lnTo>
                    <a:pt x="4971" y="5951"/>
                  </a:lnTo>
                  <a:lnTo>
                    <a:pt x="5771" y="6004"/>
                  </a:lnTo>
                  <a:lnTo>
                    <a:pt x="6774" y="4682"/>
                  </a:lnTo>
                  <a:lnTo>
                    <a:pt x="7785" y="5720"/>
                  </a:lnTo>
                  <a:lnTo>
                    <a:pt x="8259" y="5107"/>
                  </a:lnTo>
                  <a:lnTo>
                    <a:pt x="9045" y="4525"/>
                  </a:lnTo>
                  <a:lnTo>
                    <a:pt x="10569" y="3174"/>
                  </a:lnTo>
                  <a:lnTo>
                    <a:pt x="10767" y="2143"/>
                  </a:lnTo>
                  <a:lnTo>
                    <a:pt x="11131" y="2195"/>
                  </a:lnTo>
                  <a:lnTo>
                    <a:pt x="11783" y="1008"/>
                  </a:lnTo>
                  <a:lnTo>
                    <a:pt x="12204" y="872"/>
                  </a:lnTo>
                  <a:lnTo>
                    <a:pt x="12760" y="1651"/>
                  </a:lnTo>
                  <a:lnTo>
                    <a:pt x="13503" y="1894"/>
                  </a:lnTo>
                  <a:lnTo>
                    <a:pt x="14438" y="1276"/>
                  </a:lnTo>
                  <a:lnTo>
                    <a:pt x="15412" y="1294"/>
                  </a:lnTo>
                  <a:lnTo>
                    <a:pt x="16835" y="670"/>
                  </a:lnTo>
                  <a:lnTo>
                    <a:pt x="17458" y="0"/>
                  </a:lnTo>
                  <a:lnTo>
                    <a:pt x="18765" y="131"/>
                  </a:lnTo>
                  <a:lnTo>
                    <a:pt x="18371" y="604"/>
                  </a:lnTo>
                  <a:lnTo>
                    <a:pt x="18030" y="1716"/>
                  </a:lnTo>
                  <a:lnTo>
                    <a:pt x="18191" y="3554"/>
                  </a:lnTo>
                  <a:lnTo>
                    <a:pt x="17091" y="5240"/>
                  </a:lnTo>
                  <a:lnTo>
                    <a:pt x="16433" y="7245"/>
                  </a:lnTo>
                  <a:lnTo>
                    <a:pt x="16049" y="9448"/>
                  </a:lnTo>
                  <a:lnTo>
                    <a:pt x="16109" y="10742"/>
                  </a:lnTo>
                  <a:lnTo>
                    <a:pt x="15957" y="12997"/>
                  </a:lnTo>
                  <a:lnTo>
                    <a:pt x="15312" y="13479"/>
                  </a:lnTo>
                  <a:lnTo>
                    <a:pt x="14721" y="15614"/>
                  </a:lnTo>
                  <a:lnTo>
                    <a:pt x="14851" y="16941"/>
                  </a:lnTo>
                  <a:lnTo>
                    <a:pt x="13928" y="18209"/>
                  </a:lnTo>
                  <a:lnTo>
                    <a:pt x="13975" y="19566"/>
                  </a:lnTo>
                  <a:lnTo>
                    <a:pt x="14490" y="20398"/>
                  </a:lnTo>
                  <a:lnTo>
                    <a:pt x="13459" y="21445"/>
                  </a:lnTo>
                  <a:lnTo>
                    <a:pt x="12345" y="21093"/>
                  </a:lnTo>
                  <a:lnTo>
                    <a:pt x="11800" y="20051"/>
                  </a:lnTo>
                  <a:lnTo>
                    <a:pt x="10610" y="19613"/>
                  </a:lnTo>
                  <a:lnTo>
                    <a:pt x="9653" y="20252"/>
                  </a:lnTo>
                  <a:lnTo>
                    <a:pt x="7227" y="18880"/>
                  </a:lnTo>
                  <a:lnTo>
                    <a:pt x="6577" y="1951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6" name="Polygon form 356"/>
            <p:cNvSpPr/>
            <p:nvPr/>
          </p:nvSpPr>
          <p:spPr>
            <a:xfrm>
              <a:off x="732646" y="2532974"/>
              <a:ext cx="11876" cy="12964"/>
            </a:xfrm>
            <a:custGeom>
              <a:avLst/>
              <a:gdLst/>
              <a:ahLst/>
              <a:cxnLst/>
              <a:rect l="0" t="0" r="0" b="0"/>
              <a:pathLst>
                <a:path w="11876" h="12964">
                  <a:moveTo>
                    <a:pt x="8565" y="0"/>
                  </a:moveTo>
                  <a:lnTo>
                    <a:pt x="11211" y="122"/>
                  </a:lnTo>
                  <a:lnTo>
                    <a:pt x="11876" y="1739"/>
                  </a:lnTo>
                  <a:lnTo>
                    <a:pt x="11263" y="6129"/>
                  </a:lnTo>
                  <a:lnTo>
                    <a:pt x="10518" y="7936"/>
                  </a:lnTo>
                  <a:lnTo>
                    <a:pt x="8580" y="7947"/>
                  </a:lnTo>
                  <a:lnTo>
                    <a:pt x="9303" y="12964"/>
                  </a:lnTo>
                  <a:lnTo>
                    <a:pt x="7477" y="11853"/>
                  </a:lnTo>
                  <a:lnTo>
                    <a:pt x="5359" y="9764"/>
                  </a:lnTo>
                  <a:lnTo>
                    <a:pt x="2382" y="10769"/>
                  </a:lnTo>
                  <a:lnTo>
                    <a:pt x="0" y="10399"/>
                  </a:lnTo>
                  <a:lnTo>
                    <a:pt x="1641" y="9079"/>
                  </a:lnTo>
                  <a:lnTo>
                    <a:pt x="4273" y="2023"/>
                  </a:lnTo>
                  <a:lnTo>
                    <a:pt x="8565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7" name="Polygon form 357"/>
            <p:cNvSpPr/>
            <p:nvPr/>
          </p:nvSpPr>
          <p:spPr>
            <a:xfrm>
              <a:off x="736396" y="2447542"/>
              <a:ext cx="66423" cy="63534"/>
            </a:xfrm>
            <a:custGeom>
              <a:avLst/>
              <a:gdLst/>
              <a:ahLst/>
              <a:cxnLst/>
              <a:rect l="0" t="0" r="0" b="0"/>
              <a:pathLst>
                <a:path w="66423" h="63534">
                  <a:moveTo>
                    <a:pt x="56851" y="0"/>
                  </a:moveTo>
                  <a:lnTo>
                    <a:pt x="65727" y="3295"/>
                  </a:lnTo>
                  <a:lnTo>
                    <a:pt x="62785" y="4653"/>
                  </a:lnTo>
                  <a:lnTo>
                    <a:pt x="66423" y="7577"/>
                  </a:lnTo>
                  <a:lnTo>
                    <a:pt x="62512" y="9601"/>
                  </a:lnTo>
                  <a:lnTo>
                    <a:pt x="60516" y="10091"/>
                  </a:lnTo>
                  <a:lnTo>
                    <a:pt x="60766" y="6717"/>
                  </a:lnTo>
                  <a:lnTo>
                    <a:pt x="56982" y="4897"/>
                  </a:lnTo>
                  <a:lnTo>
                    <a:pt x="53373" y="6603"/>
                  </a:lnTo>
                  <a:lnTo>
                    <a:pt x="52899" y="10131"/>
                  </a:lnTo>
                  <a:lnTo>
                    <a:pt x="50861" y="12297"/>
                  </a:lnTo>
                  <a:lnTo>
                    <a:pt x="47796" y="11198"/>
                  </a:lnTo>
                  <a:lnTo>
                    <a:pt x="44413" y="11500"/>
                  </a:lnTo>
                  <a:lnTo>
                    <a:pt x="41023" y="9025"/>
                  </a:lnTo>
                  <a:lnTo>
                    <a:pt x="39689" y="10315"/>
                  </a:lnTo>
                  <a:lnTo>
                    <a:pt x="38098" y="10539"/>
                  </a:lnTo>
                  <a:lnTo>
                    <a:pt x="38256" y="13691"/>
                  </a:lnTo>
                  <a:lnTo>
                    <a:pt x="33145" y="13003"/>
                  </a:lnTo>
                  <a:lnTo>
                    <a:pt x="32851" y="15677"/>
                  </a:lnTo>
                  <a:lnTo>
                    <a:pt x="30288" y="15697"/>
                  </a:lnTo>
                  <a:lnTo>
                    <a:pt x="28992" y="19126"/>
                  </a:lnTo>
                  <a:lnTo>
                    <a:pt x="26960" y="24466"/>
                  </a:lnTo>
                  <a:lnTo>
                    <a:pt x="23441" y="31251"/>
                  </a:lnTo>
                  <a:lnTo>
                    <a:pt x="24640" y="32875"/>
                  </a:lnTo>
                  <a:lnTo>
                    <a:pt x="23865" y="34784"/>
                  </a:lnTo>
                  <a:lnTo>
                    <a:pt x="21055" y="34732"/>
                  </a:lnTo>
                  <a:lnTo>
                    <a:pt x="19636" y="39241"/>
                  </a:lnTo>
                  <a:lnTo>
                    <a:pt x="20388" y="45599"/>
                  </a:lnTo>
                  <a:lnTo>
                    <a:pt x="22473" y="48007"/>
                  </a:lnTo>
                  <a:lnTo>
                    <a:pt x="22008" y="53647"/>
                  </a:lnTo>
                  <a:lnTo>
                    <a:pt x="19808" y="56954"/>
                  </a:lnTo>
                  <a:lnTo>
                    <a:pt x="18704" y="59725"/>
                  </a:lnTo>
                  <a:lnTo>
                    <a:pt x="16472" y="56803"/>
                  </a:lnTo>
                  <a:lnTo>
                    <a:pt x="10893" y="62387"/>
                  </a:lnTo>
                  <a:lnTo>
                    <a:pt x="6910" y="63534"/>
                  </a:lnTo>
                  <a:lnTo>
                    <a:pt x="2616" y="61116"/>
                  </a:lnTo>
                  <a:lnTo>
                    <a:pt x="1345" y="55971"/>
                  </a:lnTo>
                  <a:lnTo>
                    <a:pt x="0" y="44922"/>
                  </a:lnTo>
                  <a:lnTo>
                    <a:pt x="2536" y="41828"/>
                  </a:lnTo>
                  <a:lnTo>
                    <a:pt x="9876" y="37762"/>
                  </a:lnTo>
                  <a:lnTo>
                    <a:pt x="15093" y="32777"/>
                  </a:lnTo>
                  <a:lnTo>
                    <a:pt x="19573" y="26055"/>
                  </a:lnTo>
                  <a:lnTo>
                    <a:pt x="25055" y="16740"/>
                  </a:lnTo>
                  <a:lnTo>
                    <a:pt x="29029" y="13081"/>
                  </a:lnTo>
                  <a:lnTo>
                    <a:pt x="35286" y="6977"/>
                  </a:lnTo>
                  <a:lnTo>
                    <a:pt x="40568" y="4791"/>
                  </a:lnTo>
                  <a:lnTo>
                    <a:pt x="44847" y="4968"/>
                  </a:lnTo>
                  <a:lnTo>
                    <a:pt x="47881" y="936"/>
                  </a:lnTo>
                  <a:lnTo>
                    <a:pt x="52549" y="1051"/>
                  </a:lnTo>
                  <a:lnTo>
                    <a:pt x="56851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8" name="Polygon form 358"/>
            <p:cNvSpPr/>
            <p:nvPr/>
          </p:nvSpPr>
          <p:spPr>
            <a:xfrm>
              <a:off x="744169" y="2405693"/>
              <a:ext cx="24400" cy="15699"/>
            </a:xfrm>
            <a:custGeom>
              <a:avLst/>
              <a:gdLst/>
              <a:ahLst/>
              <a:cxnLst/>
              <a:rect l="0" t="0" r="0" b="0"/>
              <a:pathLst>
                <a:path w="24400" h="15699">
                  <a:moveTo>
                    <a:pt x="16576" y="1636"/>
                  </a:moveTo>
                  <a:lnTo>
                    <a:pt x="24400" y="5098"/>
                  </a:lnTo>
                  <a:lnTo>
                    <a:pt x="19345" y="7052"/>
                  </a:lnTo>
                  <a:lnTo>
                    <a:pt x="18821" y="10581"/>
                  </a:lnTo>
                  <a:lnTo>
                    <a:pt x="17040" y="11508"/>
                  </a:lnTo>
                  <a:lnTo>
                    <a:pt x="16682" y="15480"/>
                  </a:lnTo>
                  <a:lnTo>
                    <a:pt x="13975" y="15699"/>
                  </a:lnTo>
                  <a:lnTo>
                    <a:pt x="8666" y="12836"/>
                  </a:lnTo>
                  <a:lnTo>
                    <a:pt x="10442" y="11117"/>
                  </a:lnTo>
                  <a:lnTo>
                    <a:pt x="6910" y="9767"/>
                  </a:lnTo>
                  <a:lnTo>
                    <a:pt x="2114" y="5765"/>
                  </a:lnTo>
                  <a:lnTo>
                    <a:pt x="0" y="2031"/>
                  </a:lnTo>
                  <a:lnTo>
                    <a:pt x="5560" y="273"/>
                  </a:lnTo>
                  <a:lnTo>
                    <a:pt x="6968" y="1936"/>
                  </a:lnTo>
                  <a:lnTo>
                    <a:pt x="9989" y="1840"/>
                  </a:lnTo>
                  <a:lnTo>
                    <a:pt x="10518" y="199"/>
                  </a:lnTo>
                  <a:lnTo>
                    <a:pt x="13584" y="0"/>
                  </a:lnTo>
                  <a:lnTo>
                    <a:pt x="16576" y="163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59" name="Polygon form 359"/>
            <p:cNvSpPr/>
            <p:nvPr/>
          </p:nvSpPr>
          <p:spPr>
            <a:xfrm>
              <a:off x="758302" y="2402642"/>
              <a:ext cx="21356" cy="5984"/>
            </a:xfrm>
            <a:custGeom>
              <a:avLst/>
              <a:gdLst/>
              <a:ahLst/>
              <a:cxnLst/>
              <a:rect l="0" t="0" r="0" b="0"/>
              <a:pathLst>
                <a:path w="21356" h="5984">
                  <a:moveTo>
                    <a:pt x="16768" y="1107"/>
                  </a:moveTo>
                  <a:lnTo>
                    <a:pt x="21356" y="2705"/>
                  </a:lnTo>
                  <a:lnTo>
                    <a:pt x="18973" y="5321"/>
                  </a:lnTo>
                  <a:lnTo>
                    <a:pt x="12938" y="5984"/>
                  </a:lnTo>
                  <a:lnTo>
                    <a:pt x="6458" y="5281"/>
                  </a:lnTo>
                  <a:lnTo>
                    <a:pt x="5791" y="3971"/>
                  </a:lnTo>
                  <a:lnTo>
                    <a:pt x="2737" y="3926"/>
                  </a:lnTo>
                  <a:lnTo>
                    <a:pt x="0" y="1762"/>
                  </a:lnTo>
                  <a:lnTo>
                    <a:pt x="6155" y="352"/>
                  </a:lnTo>
                  <a:lnTo>
                    <a:pt x="9449" y="1457"/>
                  </a:lnTo>
                  <a:lnTo>
                    <a:pt x="11195" y="0"/>
                  </a:lnTo>
                  <a:lnTo>
                    <a:pt x="16768" y="110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0" name="Polygon form 360"/>
            <p:cNvSpPr/>
            <p:nvPr/>
          </p:nvSpPr>
          <p:spPr>
            <a:xfrm>
              <a:off x="767734" y="2413135"/>
              <a:ext cx="9091" cy="4829"/>
            </a:xfrm>
            <a:custGeom>
              <a:avLst/>
              <a:gdLst/>
              <a:ahLst/>
              <a:cxnLst/>
              <a:rect l="0" t="0" r="0" b="0"/>
              <a:pathLst>
                <a:path w="9091" h="4829">
                  <a:moveTo>
                    <a:pt x="9091" y="2795"/>
                  </a:moveTo>
                  <a:lnTo>
                    <a:pt x="4603" y="4829"/>
                  </a:lnTo>
                  <a:lnTo>
                    <a:pt x="415" y="3783"/>
                  </a:lnTo>
                  <a:lnTo>
                    <a:pt x="1674" y="2529"/>
                  </a:lnTo>
                  <a:lnTo>
                    <a:pt x="0" y="1025"/>
                  </a:lnTo>
                  <a:lnTo>
                    <a:pt x="4319" y="0"/>
                  </a:lnTo>
                  <a:lnTo>
                    <a:pt x="5630" y="1775"/>
                  </a:lnTo>
                  <a:lnTo>
                    <a:pt x="9091" y="279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1" name="Polygon form 361"/>
            <p:cNvSpPr/>
            <p:nvPr/>
          </p:nvSpPr>
          <p:spPr>
            <a:xfrm>
              <a:off x="1018325" y="2637636"/>
              <a:ext cx="32359" cy="19128"/>
            </a:xfrm>
            <a:custGeom>
              <a:avLst/>
              <a:gdLst/>
              <a:ahLst/>
              <a:cxnLst/>
              <a:rect l="0" t="0" r="0" b="0"/>
              <a:pathLst>
                <a:path w="32359" h="19128">
                  <a:moveTo>
                    <a:pt x="30698" y="11616"/>
                  </a:moveTo>
                  <a:lnTo>
                    <a:pt x="30979" y="13776"/>
                  </a:lnTo>
                  <a:lnTo>
                    <a:pt x="32284" y="16926"/>
                  </a:lnTo>
                  <a:lnTo>
                    <a:pt x="32359" y="18920"/>
                  </a:lnTo>
                  <a:lnTo>
                    <a:pt x="29295" y="19128"/>
                  </a:lnTo>
                  <a:lnTo>
                    <a:pt x="24552" y="18145"/>
                  </a:lnTo>
                  <a:lnTo>
                    <a:pt x="21575" y="17784"/>
                  </a:lnTo>
                  <a:lnTo>
                    <a:pt x="18818" y="15338"/>
                  </a:lnTo>
                  <a:lnTo>
                    <a:pt x="13596" y="14895"/>
                  </a:lnTo>
                  <a:lnTo>
                    <a:pt x="8099" y="12300"/>
                  </a:lnTo>
                  <a:lnTo>
                    <a:pt x="4026" y="10005"/>
                  </a:lnTo>
                  <a:lnTo>
                    <a:pt x="0" y="8271"/>
                  </a:lnTo>
                  <a:lnTo>
                    <a:pt x="250" y="3587"/>
                  </a:lnTo>
                  <a:lnTo>
                    <a:pt x="1979" y="1247"/>
                  </a:lnTo>
                  <a:lnTo>
                    <a:pt x="3174" y="0"/>
                  </a:lnTo>
                  <a:lnTo>
                    <a:pt x="6505" y="1398"/>
                  </a:lnTo>
                  <a:lnTo>
                    <a:pt x="11054" y="4471"/>
                  </a:lnTo>
                  <a:lnTo>
                    <a:pt x="13299" y="5096"/>
                  </a:lnTo>
                  <a:lnTo>
                    <a:pt x="15159" y="7428"/>
                  </a:lnTo>
                  <a:lnTo>
                    <a:pt x="18267" y="8288"/>
                  </a:lnTo>
                  <a:lnTo>
                    <a:pt x="21821" y="10346"/>
                  </a:lnTo>
                  <a:lnTo>
                    <a:pt x="26280" y="11312"/>
                  </a:lnTo>
                  <a:lnTo>
                    <a:pt x="30698" y="1161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2" name="Polygon form 362"/>
            <p:cNvSpPr/>
            <p:nvPr/>
          </p:nvSpPr>
          <p:spPr>
            <a:xfrm>
              <a:off x="730063" y="2542738"/>
              <a:ext cx="11886" cy="9311"/>
            </a:xfrm>
            <a:custGeom>
              <a:avLst/>
              <a:gdLst/>
              <a:ahLst/>
              <a:cxnLst/>
              <a:rect l="0" t="0" r="0" b="0"/>
              <a:pathLst>
                <a:path w="11886" h="9311">
                  <a:moveTo>
                    <a:pt x="2584" y="635"/>
                  </a:moveTo>
                  <a:lnTo>
                    <a:pt x="4965" y="1005"/>
                  </a:lnTo>
                  <a:lnTo>
                    <a:pt x="7943" y="0"/>
                  </a:lnTo>
                  <a:lnTo>
                    <a:pt x="10060" y="2089"/>
                  </a:lnTo>
                  <a:lnTo>
                    <a:pt x="11886" y="3200"/>
                  </a:lnTo>
                  <a:lnTo>
                    <a:pt x="11628" y="6438"/>
                  </a:lnTo>
                  <a:lnTo>
                    <a:pt x="10781" y="6623"/>
                  </a:lnTo>
                  <a:lnTo>
                    <a:pt x="10512" y="9311"/>
                  </a:lnTo>
                  <a:lnTo>
                    <a:pt x="7574" y="7138"/>
                  </a:lnTo>
                  <a:lnTo>
                    <a:pt x="5900" y="7516"/>
                  </a:lnTo>
                  <a:lnTo>
                    <a:pt x="3565" y="5264"/>
                  </a:lnTo>
                  <a:lnTo>
                    <a:pt x="2011" y="3345"/>
                  </a:lnTo>
                  <a:lnTo>
                    <a:pt x="496" y="3269"/>
                  </a:lnTo>
                  <a:lnTo>
                    <a:pt x="0" y="1586"/>
                  </a:lnTo>
                  <a:lnTo>
                    <a:pt x="2584" y="63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3" name="Polygon form 363"/>
            <p:cNvSpPr/>
            <p:nvPr/>
          </p:nvSpPr>
          <p:spPr>
            <a:xfrm>
              <a:off x="1258037" y="3022172"/>
              <a:ext cx="46353" cy="29508"/>
            </a:xfrm>
            <a:custGeom>
              <a:avLst/>
              <a:gdLst/>
              <a:ahLst/>
              <a:cxnLst/>
              <a:rect l="0" t="0" r="0" b="0"/>
              <a:pathLst>
                <a:path w="46353" h="29508">
                  <a:moveTo>
                    <a:pt x="43615" y="2342"/>
                  </a:moveTo>
                  <a:lnTo>
                    <a:pt x="42356" y="4618"/>
                  </a:lnTo>
                  <a:lnTo>
                    <a:pt x="46353" y="2902"/>
                  </a:lnTo>
                  <a:lnTo>
                    <a:pt x="45215" y="5264"/>
                  </a:lnTo>
                  <a:lnTo>
                    <a:pt x="43215" y="7451"/>
                  </a:lnTo>
                  <a:lnTo>
                    <a:pt x="39913" y="9640"/>
                  </a:lnTo>
                  <a:lnTo>
                    <a:pt x="34466" y="13070"/>
                  </a:lnTo>
                  <a:lnTo>
                    <a:pt x="31041" y="14848"/>
                  </a:lnTo>
                  <a:lnTo>
                    <a:pt x="29738" y="17512"/>
                  </a:lnTo>
                  <a:lnTo>
                    <a:pt x="27480" y="17145"/>
                  </a:lnTo>
                  <a:lnTo>
                    <a:pt x="23196" y="18591"/>
                  </a:lnTo>
                  <a:lnTo>
                    <a:pt x="19214" y="21762"/>
                  </a:lnTo>
                  <a:lnTo>
                    <a:pt x="12575" y="26545"/>
                  </a:lnTo>
                  <a:lnTo>
                    <a:pt x="8145" y="28354"/>
                  </a:lnTo>
                  <a:lnTo>
                    <a:pt x="5324" y="29508"/>
                  </a:lnTo>
                  <a:lnTo>
                    <a:pt x="2874" y="28907"/>
                  </a:lnTo>
                  <a:lnTo>
                    <a:pt x="2705" y="26915"/>
                  </a:lnTo>
                  <a:lnTo>
                    <a:pt x="0" y="25989"/>
                  </a:lnTo>
                  <a:lnTo>
                    <a:pt x="1316" y="24062"/>
                  </a:lnTo>
                  <a:lnTo>
                    <a:pt x="6425" y="20614"/>
                  </a:lnTo>
                  <a:lnTo>
                    <a:pt x="14753" y="16284"/>
                  </a:lnTo>
                  <a:lnTo>
                    <a:pt x="17510" y="15672"/>
                  </a:lnTo>
                  <a:lnTo>
                    <a:pt x="21398" y="14118"/>
                  </a:lnTo>
                  <a:lnTo>
                    <a:pt x="26371" y="11902"/>
                  </a:lnTo>
                  <a:lnTo>
                    <a:pt x="30576" y="9562"/>
                  </a:lnTo>
                  <a:lnTo>
                    <a:pt x="35380" y="5956"/>
                  </a:lnTo>
                  <a:lnTo>
                    <a:pt x="37677" y="4851"/>
                  </a:lnTo>
                  <a:lnTo>
                    <a:pt x="40705" y="2029"/>
                  </a:lnTo>
                  <a:lnTo>
                    <a:pt x="44920" y="0"/>
                  </a:lnTo>
                  <a:lnTo>
                    <a:pt x="43615" y="23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4" name="Polygon form 364"/>
            <p:cNvSpPr/>
            <p:nvPr/>
          </p:nvSpPr>
          <p:spPr>
            <a:xfrm>
              <a:off x="1304531" y="2990010"/>
              <a:ext cx="28424" cy="39748"/>
            </a:xfrm>
            <a:custGeom>
              <a:avLst/>
              <a:gdLst/>
              <a:ahLst/>
              <a:cxnLst/>
              <a:rect l="0" t="0" r="0" b="0"/>
              <a:pathLst>
                <a:path w="28424" h="39748">
                  <a:moveTo>
                    <a:pt x="23118" y="10094"/>
                  </a:moveTo>
                  <a:lnTo>
                    <a:pt x="20848" y="16153"/>
                  </a:lnTo>
                  <a:lnTo>
                    <a:pt x="23871" y="12492"/>
                  </a:lnTo>
                  <a:lnTo>
                    <a:pt x="24094" y="14208"/>
                  </a:lnTo>
                  <a:lnTo>
                    <a:pt x="21240" y="18351"/>
                  </a:lnTo>
                  <a:lnTo>
                    <a:pt x="22247" y="20543"/>
                  </a:lnTo>
                  <a:lnTo>
                    <a:pt x="23942" y="21351"/>
                  </a:lnTo>
                  <a:lnTo>
                    <a:pt x="27404" y="19631"/>
                  </a:lnTo>
                  <a:lnTo>
                    <a:pt x="28424" y="20539"/>
                  </a:lnTo>
                  <a:lnTo>
                    <a:pt x="23625" y="25145"/>
                  </a:lnTo>
                  <a:lnTo>
                    <a:pt x="20003" y="28072"/>
                  </a:lnTo>
                  <a:lnTo>
                    <a:pt x="17817" y="27527"/>
                  </a:lnTo>
                  <a:lnTo>
                    <a:pt x="15607" y="28984"/>
                  </a:lnTo>
                  <a:lnTo>
                    <a:pt x="13870" y="31308"/>
                  </a:lnTo>
                  <a:lnTo>
                    <a:pt x="12558" y="32204"/>
                  </a:lnTo>
                  <a:lnTo>
                    <a:pt x="8892" y="34817"/>
                  </a:lnTo>
                  <a:lnTo>
                    <a:pt x="4168" y="38113"/>
                  </a:lnTo>
                  <a:lnTo>
                    <a:pt x="0" y="39748"/>
                  </a:lnTo>
                  <a:lnTo>
                    <a:pt x="757" y="38287"/>
                  </a:lnTo>
                  <a:lnTo>
                    <a:pt x="223" y="37302"/>
                  </a:lnTo>
                  <a:lnTo>
                    <a:pt x="5802" y="33329"/>
                  </a:lnTo>
                  <a:lnTo>
                    <a:pt x="7390" y="30256"/>
                  </a:lnTo>
                  <a:lnTo>
                    <a:pt x="5997" y="27552"/>
                  </a:lnTo>
                  <a:lnTo>
                    <a:pt x="7720" y="25655"/>
                  </a:lnTo>
                  <a:lnTo>
                    <a:pt x="11478" y="24206"/>
                  </a:lnTo>
                  <a:lnTo>
                    <a:pt x="15426" y="20206"/>
                  </a:lnTo>
                  <a:lnTo>
                    <a:pt x="18124" y="16725"/>
                  </a:lnTo>
                  <a:lnTo>
                    <a:pt x="19760" y="12910"/>
                  </a:lnTo>
                  <a:lnTo>
                    <a:pt x="20596" y="11976"/>
                  </a:lnTo>
                  <a:lnTo>
                    <a:pt x="20844" y="9496"/>
                  </a:lnTo>
                  <a:lnTo>
                    <a:pt x="22017" y="4297"/>
                  </a:lnTo>
                  <a:lnTo>
                    <a:pt x="23534" y="236"/>
                  </a:lnTo>
                  <a:lnTo>
                    <a:pt x="25038" y="0"/>
                  </a:lnTo>
                  <a:lnTo>
                    <a:pt x="24540" y="3304"/>
                  </a:lnTo>
                  <a:lnTo>
                    <a:pt x="25949" y="5121"/>
                  </a:lnTo>
                  <a:lnTo>
                    <a:pt x="23118" y="1009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5" name="Polygon form 365"/>
            <p:cNvSpPr/>
            <p:nvPr/>
          </p:nvSpPr>
          <p:spPr>
            <a:xfrm>
              <a:off x="920996" y="2667595"/>
              <a:ext cx="27744" cy="40546"/>
            </a:xfrm>
            <a:custGeom>
              <a:avLst/>
              <a:gdLst/>
              <a:ahLst/>
              <a:cxnLst/>
              <a:rect l="0" t="0" r="0" b="0"/>
              <a:pathLst>
                <a:path w="27744" h="40546">
                  <a:moveTo>
                    <a:pt x="24952" y="18393"/>
                  </a:moveTo>
                  <a:lnTo>
                    <a:pt x="23960" y="21768"/>
                  </a:lnTo>
                  <a:lnTo>
                    <a:pt x="22201" y="21545"/>
                  </a:lnTo>
                  <a:lnTo>
                    <a:pt x="21553" y="22725"/>
                  </a:lnTo>
                  <a:lnTo>
                    <a:pt x="21240" y="25212"/>
                  </a:lnTo>
                  <a:lnTo>
                    <a:pt x="22091" y="28468"/>
                  </a:lnTo>
                  <a:lnTo>
                    <a:pt x="21800" y="29075"/>
                  </a:lnTo>
                  <a:lnTo>
                    <a:pt x="20039" y="29090"/>
                  </a:lnTo>
                  <a:lnTo>
                    <a:pt x="17853" y="30956"/>
                  </a:lnTo>
                  <a:lnTo>
                    <a:pt x="17737" y="33340"/>
                  </a:lnTo>
                  <a:lnTo>
                    <a:pt x="16970" y="34385"/>
                  </a:lnTo>
                  <a:lnTo>
                    <a:pt x="14581" y="34385"/>
                  </a:lnTo>
                  <a:lnTo>
                    <a:pt x="13205" y="35637"/>
                  </a:lnTo>
                  <a:lnTo>
                    <a:pt x="13422" y="37607"/>
                  </a:lnTo>
                  <a:lnTo>
                    <a:pt x="11695" y="38990"/>
                  </a:lnTo>
                  <a:lnTo>
                    <a:pt x="9531" y="38562"/>
                  </a:lnTo>
                  <a:lnTo>
                    <a:pt x="7116" y="40244"/>
                  </a:lnTo>
                  <a:lnTo>
                    <a:pt x="5365" y="40546"/>
                  </a:lnTo>
                  <a:lnTo>
                    <a:pt x="3793" y="37161"/>
                  </a:lnTo>
                  <a:lnTo>
                    <a:pt x="0" y="29173"/>
                  </a:lnTo>
                  <a:lnTo>
                    <a:pt x="10924" y="24110"/>
                  </a:lnTo>
                  <a:lnTo>
                    <a:pt x="12273" y="14313"/>
                  </a:lnTo>
                  <a:lnTo>
                    <a:pt x="10089" y="10896"/>
                  </a:lnTo>
                  <a:lnTo>
                    <a:pt x="9928" y="8932"/>
                  </a:lnTo>
                  <a:lnTo>
                    <a:pt x="10753" y="6893"/>
                  </a:lnTo>
                  <a:lnTo>
                    <a:pt x="10488" y="4901"/>
                  </a:lnTo>
                  <a:lnTo>
                    <a:pt x="12056" y="3905"/>
                  </a:lnTo>
                  <a:lnTo>
                    <a:pt x="11293" y="3242"/>
                  </a:lnTo>
                  <a:lnTo>
                    <a:pt x="11143" y="62"/>
                  </a:lnTo>
                  <a:lnTo>
                    <a:pt x="13056" y="0"/>
                  </a:lnTo>
                  <a:lnTo>
                    <a:pt x="15228" y="3291"/>
                  </a:lnTo>
                  <a:lnTo>
                    <a:pt x="17585" y="5015"/>
                  </a:lnTo>
                  <a:lnTo>
                    <a:pt x="20440" y="5591"/>
                  </a:lnTo>
                  <a:lnTo>
                    <a:pt x="22800" y="6430"/>
                  </a:lnTo>
                  <a:lnTo>
                    <a:pt x="24907" y="9191"/>
                  </a:lnTo>
                  <a:lnTo>
                    <a:pt x="26156" y="10791"/>
                  </a:lnTo>
                  <a:lnTo>
                    <a:pt x="27597" y="11380"/>
                  </a:lnTo>
                  <a:lnTo>
                    <a:pt x="27744" y="12471"/>
                  </a:lnTo>
                  <a:lnTo>
                    <a:pt x="26767" y="15413"/>
                  </a:lnTo>
                  <a:lnTo>
                    <a:pt x="26345" y="16797"/>
                  </a:lnTo>
                  <a:lnTo>
                    <a:pt x="24952" y="1839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6" name="Polygon form 366"/>
            <p:cNvSpPr/>
            <p:nvPr/>
          </p:nvSpPr>
          <p:spPr>
            <a:xfrm>
              <a:off x="931997" y="2660430"/>
              <a:ext cx="1357" cy="3328"/>
            </a:xfrm>
            <a:custGeom>
              <a:avLst/>
              <a:gdLst/>
              <a:ahLst/>
              <a:cxnLst/>
              <a:rect l="0" t="0" r="0" b="0"/>
              <a:pathLst>
                <a:path w="1357" h="3328">
                  <a:moveTo>
                    <a:pt x="1318" y="2433"/>
                  </a:moveTo>
                  <a:lnTo>
                    <a:pt x="966" y="3328"/>
                  </a:lnTo>
                  <a:lnTo>
                    <a:pt x="0" y="1684"/>
                  </a:lnTo>
                  <a:lnTo>
                    <a:pt x="829" y="0"/>
                  </a:lnTo>
                  <a:lnTo>
                    <a:pt x="1357" y="412"/>
                  </a:lnTo>
                  <a:lnTo>
                    <a:pt x="1318" y="243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7" name="Polygon form 367"/>
            <p:cNvSpPr/>
            <p:nvPr/>
          </p:nvSpPr>
          <p:spPr>
            <a:xfrm>
              <a:off x="946602" y="2605614"/>
              <a:ext cx="54482" cy="66914"/>
            </a:xfrm>
            <a:custGeom>
              <a:avLst/>
              <a:gdLst/>
              <a:ahLst/>
              <a:cxnLst/>
              <a:rect l="0" t="0" r="0" b="0"/>
              <a:pathLst>
                <a:path w="54482" h="66914">
                  <a:moveTo>
                    <a:pt x="42565" y="0"/>
                  </a:moveTo>
                  <a:lnTo>
                    <a:pt x="45867" y="2165"/>
                  </a:lnTo>
                  <a:lnTo>
                    <a:pt x="48054" y="5886"/>
                  </a:lnTo>
                  <a:lnTo>
                    <a:pt x="54482" y="7605"/>
                  </a:lnTo>
                  <a:lnTo>
                    <a:pt x="52273" y="11890"/>
                  </a:lnTo>
                  <a:lnTo>
                    <a:pt x="48505" y="12795"/>
                  </a:lnTo>
                  <a:lnTo>
                    <a:pt x="42751" y="11832"/>
                  </a:lnTo>
                  <a:lnTo>
                    <a:pt x="41588" y="14021"/>
                  </a:lnTo>
                  <a:lnTo>
                    <a:pt x="44031" y="18268"/>
                  </a:lnTo>
                  <a:lnTo>
                    <a:pt x="46169" y="21540"/>
                  </a:lnTo>
                  <a:lnTo>
                    <a:pt x="49725" y="23849"/>
                  </a:lnTo>
                  <a:lnTo>
                    <a:pt x="47374" y="26817"/>
                  </a:lnTo>
                  <a:lnTo>
                    <a:pt x="48314" y="30320"/>
                  </a:lnTo>
                  <a:lnTo>
                    <a:pt x="45969" y="35389"/>
                  </a:lnTo>
                  <a:lnTo>
                    <a:pt x="44826" y="40464"/>
                  </a:lnTo>
                  <a:lnTo>
                    <a:pt x="42105" y="45754"/>
                  </a:lnTo>
                  <a:lnTo>
                    <a:pt x="37734" y="45523"/>
                  </a:lnTo>
                  <a:lnTo>
                    <a:pt x="34709" y="50804"/>
                  </a:lnTo>
                  <a:lnTo>
                    <a:pt x="37581" y="52935"/>
                  </a:lnTo>
                  <a:lnTo>
                    <a:pt x="38744" y="56707"/>
                  </a:lnTo>
                  <a:lnTo>
                    <a:pt x="41319" y="59139"/>
                  </a:lnTo>
                  <a:lnTo>
                    <a:pt x="42852" y="63344"/>
                  </a:lnTo>
                  <a:lnTo>
                    <a:pt x="34595" y="63566"/>
                  </a:lnTo>
                  <a:lnTo>
                    <a:pt x="32665" y="66914"/>
                  </a:lnTo>
                  <a:lnTo>
                    <a:pt x="29697" y="65746"/>
                  </a:lnTo>
                  <a:lnTo>
                    <a:pt x="27966" y="62247"/>
                  </a:lnTo>
                  <a:lnTo>
                    <a:pt x="24412" y="58590"/>
                  </a:lnTo>
                  <a:lnTo>
                    <a:pt x="17682" y="59700"/>
                  </a:lnTo>
                  <a:lnTo>
                    <a:pt x="11616" y="59952"/>
                  </a:lnTo>
                  <a:lnTo>
                    <a:pt x="6455" y="60773"/>
                  </a:lnTo>
                  <a:lnTo>
                    <a:pt x="6912" y="55058"/>
                  </a:lnTo>
                  <a:lnTo>
                    <a:pt x="11841" y="52386"/>
                  </a:lnTo>
                  <a:lnTo>
                    <a:pt x="11125" y="50142"/>
                  </a:lnTo>
                  <a:lnTo>
                    <a:pt x="9204" y="49401"/>
                  </a:lnTo>
                  <a:lnTo>
                    <a:pt x="8301" y="45099"/>
                  </a:lnTo>
                  <a:lnTo>
                    <a:pt x="4363" y="43053"/>
                  </a:lnTo>
                  <a:lnTo>
                    <a:pt x="2317" y="40148"/>
                  </a:lnTo>
                  <a:lnTo>
                    <a:pt x="0" y="37635"/>
                  </a:lnTo>
                  <a:lnTo>
                    <a:pt x="6649" y="39945"/>
                  </a:lnTo>
                  <a:lnTo>
                    <a:pt x="10186" y="39102"/>
                  </a:lnTo>
                  <a:lnTo>
                    <a:pt x="12510" y="39658"/>
                  </a:lnTo>
                  <a:lnTo>
                    <a:pt x="13038" y="38563"/>
                  </a:lnTo>
                  <a:lnTo>
                    <a:pt x="15686" y="38912"/>
                  </a:lnTo>
                  <a:lnTo>
                    <a:pt x="20034" y="36725"/>
                  </a:lnTo>
                  <a:lnTo>
                    <a:pt x="19263" y="32557"/>
                  </a:lnTo>
                  <a:lnTo>
                    <a:pt x="20682" y="29718"/>
                  </a:lnTo>
                  <a:lnTo>
                    <a:pt x="23396" y="29633"/>
                  </a:lnTo>
                  <a:lnTo>
                    <a:pt x="23479" y="28250"/>
                  </a:lnTo>
                  <a:lnTo>
                    <a:pt x="26110" y="27513"/>
                  </a:lnTo>
                  <a:lnTo>
                    <a:pt x="27561" y="27921"/>
                  </a:lnTo>
                  <a:lnTo>
                    <a:pt x="28655" y="26492"/>
                  </a:lnTo>
                  <a:lnTo>
                    <a:pt x="27746" y="23558"/>
                  </a:lnTo>
                  <a:lnTo>
                    <a:pt x="28552" y="20545"/>
                  </a:lnTo>
                  <a:lnTo>
                    <a:pt x="30533" y="19218"/>
                  </a:lnTo>
                  <a:lnTo>
                    <a:pt x="28289" y="16033"/>
                  </a:lnTo>
                  <a:lnTo>
                    <a:pt x="31743" y="16052"/>
                  </a:lnTo>
                  <a:lnTo>
                    <a:pt x="32264" y="14249"/>
                  </a:lnTo>
                  <a:lnTo>
                    <a:pt x="31611" y="12374"/>
                  </a:lnTo>
                  <a:lnTo>
                    <a:pt x="32830" y="10245"/>
                  </a:lnTo>
                  <a:lnTo>
                    <a:pt x="31750" y="7827"/>
                  </a:lnTo>
                  <a:lnTo>
                    <a:pt x="30330" y="5789"/>
                  </a:lnTo>
                  <a:lnTo>
                    <a:pt x="31792" y="3570"/>
                  </a:lnTo>
                  <a:lnTo>
                    <a:pt x="35287" y="2377"/>
                  </a:lnTo>
                  <a:lnTo>
                    <a:pt x="39166" y="1629"/>
                  </a:lnTo>
                  <a:lnTo>
                    <a:pt x="40684" y="643"/>
                  </a:lnTo>
                  <a:lnTo>
                    <a:pt x="42565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8" name="Polygon form 368"/>
            <p:cNvSpPr/>
            <p:nvPr/>
          </p:nvSpPr>
          <p:spPr>
            <a:xfrm>
              <a:off x="398178" y="2741344"/>
              <a:ext cx="22224" cy="11980"/>
            </a:xfrm>
            <a:custGeom>
              <a:avLst/>
              <a:gdLst/>
              <a:ahLst/>
              <a:cxnLst/>
              <a:rect l="0" t="0" r="0" b="0"/>
              <a:pathLst>
                <a:path w="22224" h="11980">
                  <a:moveTo>
                    <a:pt x="19513" y="11980"/>
                  </a:moveTo>
                  <a:lnTo>
                    <a:pt x="18298" y="10530"/>
                  </a:lnTo>
                  <a:lnTo>
                    <a:pt x="17633" y="7831"/>
                  </a:lnTo>
                  <a:lnTo>
                    <a:pt x="18685" y="6510"/>
                  </a:lnTo>
                  <a:lnTo>
                    <a:pt x="17721" y="6157"/>
                  </a:lnTo>
                  <a:lnTo>
                    <a:pt x="17109" y="4502"/>
                  </a:lnTo>
                  <a:lnTo>
                    <a:pt x="15269" y="3093"/>
                  </a:lnTo>
                  <a:lnTo>
                    <a:pt x="13540" y="3389"/>
                  </a:lnTo>
                  <a:lnTo>
                    <a:pt x="12624" y="5116"/>
                  </a:lnTo>
                  <a:lnTo>
                    <a:pt x="10961" y="6351"/>
                  </a:lnTo>
                  <a:lnTo>
                    <a:pt x="10098" y="6516"/>
                  </a:lnTo>
                  <a:lnTo>
                    <a:pt x="9644" y="7551"/>
                  </a:lnTo>
                  <a:lnTo>
                    <a:pt x="11327" y="10282"/>
                  </a:lnTo>
                  <a:lnTo>
                    <a:pt x="10222" y="10908"/>
                  </a:lnTo>
                  <a:lnTo>
                    <a:pt x="9612" y="11643"/>
                  </a:lnTo>
                  <a:lnTo>
                    <a:pt x="7781" y="11879"/>
                  </a:lnTo>
                  <a:lnTo>
                    <a:pt x="7295" y="8886"/>
                  </a:lnTo>
                  <a:lnTo>
                    <a:pt x="6731" y="9731"/>
                  </a:lnTo>
                  <a:lnTo>
                    <a:pt x="5463" y="9423"/>
                  </a:lnTo>
                  <a:lnTo>
                    <a:pt x="4812" y="7402"/>
                  </a:lnTo>
                  <a:lnTo>
                    <a:pt x="3236" y="7051"/>
                  </a:lnTo>
                  <a:lnTo>
                    <a:pt x="2265" y="6453"/>
                  </a:lnTo>
                  <a:lnTo>
                    <a:pt x="592" y="6441"/>
                  </a:lnTo>
                  <a:lnTo>
                    <a:pt x="394" y="7526"/>
                  </a:lnTo>
                  <a:lnTo>
                    <a:pt x="0" y="6764"/>
                  </a:lnTo>
                  <a:lnTo>
                    <a:pt x="277" y="5772"/>
                  </a:lnTo>
                  <a:lnTo>
                    <a:pt x="677" y="4761"/>
                  </a:lnTo>
                  <a:lnTo>
                    <a:pt x="594" y="3853"/>
                  </a:lnTo>
                  <a:lnTo>
                    <a:pt x="1222" y="3267"/>
                  </a:lnTo>
                  <a:lnTo>
                    <a:pt x="470" y="2512"/>
                  </a:lnTo>
                  <a:lnTo>
                    <a:pt x="610" y="497"/>
                  </a:lnTo>
                  <a:lnTo>
                    <a:pt x="2152" y="70"/>
                  </a:lnTo>
                  <a:lnTo>
                    <a:pt x="3405" y="1884"/>
                  </a:lnTo>
                  <a:lnTo>
                    <a:pt x="3242" y="2943"/>
                  </a:lnTo>
                  <a:lnTo>
                    <a:pt x="4779" y="3188"/>
                  </a:lnTo>
                  <a:lnTo>
                    <a:pt x="5178" y="2786"/>
                  </a:lnTo>
                  <a:lnTo>
                    <a:pt x="6155" y="4028"/>
                  </a:lnTo>
                  <a:lnTo>
                    <a:pt x="8099" y="3691"/>
                  </a:lnTo>
                  <a:lnTo>
                    <a:pt x="9852" y="2450"/>
                  </a:lnTo>
                  <a:lnTo>
                    <a:pt x="12295" y="1474"/>
                  </a:lnTo>
                  <a:lnTo>
                    <a:pt x="13741" y="0"/>
                  </a:lnTo>
                  <a:lnTo>
                    <a:pt x="15867" y="321"/>
                  </a:lnTo>
                  <a:lnTo>
                    <a:pt x="15684" y="810"/>
                  </a:lnTo>
                  <a:lnTo>
                    <a:pt x="17841" y="1008"/>
                  </a:lnTo>
                  <a:lnTo>
                    <a:pt x="19508" y="1890"/>
                  </a:lnTo>
                  <a:lnTo>
                    <a:pt x="20669" y="3404"/>
                  </a:lnTo>
                  <a:lnTo>
                    <a:pt x="22037" y="4797"/>
                  </a:lnTo>
                  <a:lnTo>
                    <a:pt x="21513" y="5520"/>
                  </a:lnTo>
                  <a:lnTo>
                    <a:pt x="22224" y="8462"/>
                  </a:lnTo>
                  <a:lnTo>
                    <a:pt x="21395" y="9934"/>
                  </a:lnTo>
                  <a:lnTo>
                    <a:pt x="20160" y="9564"/>
                  </a:lnTo>
                  <a:lnTo>
                    <a:pt x="19513" y="1198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69" name="Polygon form 369"/>
            <p:cNvSpPr/>
            <p:nvPr/>
          </p:nvSpPr>
          <p:spPr>
            <a:xfrm>
              <a:off x="403280" y="2789610"/>
              <a:ext cx="53147" cy="90403"/>
            </a:xfrm>
            <a:custGeom>
              <a:avLst/>
              <a:gdLst/>
              <a:ahLst/>
              <a:cxnLst/>
              <a:rect l="0" t="0" r="0" b="0"/>
              <a:pathLst>
                <a:path w="53147" h="90403">
                  <a:moveTo>
                    <a:pt x="51384" y="86552"/>
                  </a:moveTo>
                  <a:lnTo>
                    <a:pt x="50688" y="89101"/>
                  </a:lnTo>
                  <a:lnTo>
                    <a:pt x="48890" y="90403"/>
                  </a:lnTo>
                  <a:lnTo>
                    <a:pt x="44672" y="87651"/>
                  </a:lnTo>
                  <a:lnTo>
                    <a:pt x="44073" y="85632"/>
                  </a:lnTo>
                  <a:lnTo>
                    <a:pt x="35828" y="80825"/>
                  </a:lnTo>
                  <a:lnTo>
                    <a:pt x="28261" y="75544"/>
                  </a:lnTo>
                  <a:lnTo>
                    <a:pt x="24925" y="72543"/>
                  </a:lnTo>
                  <a:lnTo>
                    <a:pt x="22859" y="68471"/>
                  </a:lnTo>
                  <a:lnTo>
                    <a:pt x="23338" y="67028"/>
                  </a:lnTo>
                  <a:lnTo>
                    <a:pt x="19385" y="60561"/>
                  </a:lnTo>
                  <a:lnTo>
                    <a:pt x="14716" y="51437"/>
                  </a:lnTo>
                  <a:lnTo>
                    <a:pt x="10274" y="41561"/>
                  </a:lnTo>
                  <a:lnTo>
                    <a:pt x="8526" y="39306"/>
                  </a:lnTo>
                  <a:lnTo>
                    <a:pt x="7067" y="35643"/>
                  </a:lnTo>
                  <a:lnTo>
                    <a:pt x="3845" y="32412"/>
                  </a:lnTo>
                  <a:lnTo>
                    <a:pt x="953" y="30414"/>
                  </a:lnTo>
                  <a:lnTo>
                    <a:pt x="2106" y="28172"/>
                  </a:lnTo>
                  <a:lnTo>
                    <a:pt x="0" y="23416"/>
                  </a:lnTo>
                  <a:lnTo>
                    <a:pt x="1088" y="19905"/>
                  </a:lnTo>
                  <a:lnTo>
                    <a:pt x="4110" y="16731"/>
                  </a:lnTo>
                  <a:lnTo>
                    <a:pt x="4637" y="18809"/>
                  </a:lnTo>
                  <a:lnTo>
                    <a:pt x="3560" y="20005"/>
                  </a:lnTo>
                  <a:lnTo>
                    <a:pt x="3731" y="21836"/>
                  </a:lnTo>
                  <a:lnTo>
                    <a:pt x="5334" y="21428"/>
                  </a:lnTo>
                  <a:lnTo>
                    <a:pt x="6935" y="21958"/>
                  </a:lnTo>
                  <a:lnTo>
                    <a:pt x="8675" y="24468"/>
                  </a:lnTo>
                  <a:lnTo>
                    <a:pt x="10807" y="22402"/>
                  </a:lnTo>
                  <a:lnTo>
                    <a:pt x="11432" y="19033"/>
                  </a:lnTo>
                  <a:lnTo>
                    <a:pt x="13710" y="14684"/>
                  </a:lnTo>
                  <a:lnTo>
                    <a:pt x="18377" y="12702"/>
                  </a:lnTo>
                  <a:lnTo>
                    <a:pt x="22563" y="7481"/>
                  </a:lnTo>
                  <a:lnTo>
                    <a:pt x="23752" y="4246"/>
                  </a:lnTo>
                  <a:lnTo>
                    <a:pt x="23189" y="472"/>
                  </a:lnTo>
                  <a:lnTo>
                    <a:pt x="24234" y="0"/>
                  </a:lnTo>
                  <a:lnTo>
                    <a:pt x="26846" y="2352"/>
                  </a:lnTo>
                  <a:lnTo>
                    <a:pt x="28111" y="4695"/>
                  </a:lnTo>
                  <a:lnTo>
                    <a:pt x="29936" y="5972"/>
                  </a:lnTo>
                  <a:lnTo>
                    <a:pt x="32315" y="11168"/>
                  </a:lnTo>
                  <a:lnTo>
                    <a:pt x="35244" y="11781"/>
                  </a:lnTo>
                  <a:lnTo>
                    <a:pt x="37380" y="10465"/>
                  </a:lnTo>
                  <a:lnTo>
                    <a:pt x="38809" y="11318"/>
                  </a:lnTo>
                  <a:lnTo>
                    <a:pt x="41154" y="10886"/>
                  </a:lnTo>
                  <a:lnTo>
                    <a:pt x="44196" y="13193"/>
                  </a:lnTo>
                  <a:lnTo>
                    <a:pt x="41789" y="18238"/>
                  </a:lnTo>
                  <a:lnTo>
                    <a:pt x="42961" y="18350"/>
                  </a:lnTo>
                  <a:lnTo>
                    <a:pt x="44997" y="20969"/>
                  </a:lnTo>
                  <a:lnTo>
                    <a:pt x="41463" y="20755"/>
                  </a:lnTo>
                  <a:lnTo>
                    <a:pt x="40961" y="21502"/>
                  </a:lnTo>
                  <a:lnTo>
                    <a:pt x="37785" y="22472"/>
                  </a:lnTo>
                  <a:lnTo>
                    <a:pt x="33436" y="25872"/>
                  </a:lnTo>
                  <a:lnTo>
                    <a:pt x="33249" y="28188"/>
                  </a:lnTo>
                  <a:lnTo>
                    <a:pt x="32329" y="29920"/>
                  </a:lnTo>
                  <a:lnTo>
                    <a:pt x="32848" y="32599"/>
                  </a:lnTo>
                  <a:lnTo>
                    <a:pt x="30560" y="34051"/>
                  </a:lnTo>
                  <a:lnTo>
                    <a:pt x="30679" y="36146"/>
                  </a:lnTo>
                  <a:lnTo>
                    <a:pt x="29701" y="37063"/>
                  </a:lnTo>
                  <a:lnTo>
                    <a:pt x="31598" y="41514"/>
                  </a:lnTo>
                  <a:lnTo>
                    <a:pt x="33965" y="44507"/>
                  </a:lnTo>
                  <a:lnTo>
                    <a:pt x="33291" y="46645"/>
                  </a:lnTo>
                  <a:lnTo>
                    <a:pt x="35896" y="46902"/>
                  </a:lnTo>
                  <a:lnTo>
                    <a:pt x="37563" y="49526"/>
                  </a:lnTo>
                  <a:lnTo>
                    <a:pt x="41006" y="49611"/>
                  </a:lnTo>
                  <a:lnTo>
                    <a:pt x="43989" y="46659"/>
                  </a:lnTo>
                  <a:lnTo>
                    <a:pt x="44294" y="54172"/>
                  </a:lnTo>
                  <a:lnTo>
                    <a:pt x="46107" y="54716"/>
                  </a:lnTo>
                  <a:lnTo>
                    <a:pt x="48230" y="53837"/>
                  </a:lnTo>
                  <a:lnTo>
                    <a:pt x="52257" y="61735"/>
                  </a:lnTo>
                  <a:lnTo>
                    <a:pt x="51576" y="63417"/>
                  </a:lnTo>
                  <a:lnTo>
                    <a:pt x="51716" y="66888"/>
                  </a:lnTo>
                  <a:lnTo>
                    <a:pt x="52063" y="71087"/>
                  </a:lnTo>
                  <a:lnTo>
                    <a:pt x="50817" y="73577"/>
                  </a:lnTo>
                  <a:lnTo>
                    <a:pt x="51708" y="75394"/>
                  </a:lnTo>
                  <a:lnTo>
                    <a:pt x="51011" y="77068"/>
                  </a:lnTo>
                  <a:lnTo>
                    <a:pt x="53147" y="81182"/>
                  </a:lnTo>
                  <a:lnTo>
                    <a:pt x="51384" y="8655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0" name="Polygon form 370"/>
            <p:cNvSpPr/>
            <p:nvPr/>
          </p:nvSpPr>
          <p:spPr>
            <a:xfrm>
              <a:off x="1182630" y="2691495"/>
              <a:ext cx="19971" cy="31111"/>
            </a:xfrm>
            <a:custGeom>
              <a:avLst/>
              <a:gdLst/>
              <a:ahLst/>
              <a:cxnLst/>
              <a:rect l="0" t="0" r="0" b="0"/>
              <a:pathLst>
                <a:path w="19971" h="31111">
                  <a:moveTo>
                    <a:pt x="2885" y="28"/>
                  </a:moveTo>
                  <a:lnTo>
                    <a:pt x="5588" y="1422"/>
                  </a:lnTo>
                  <a:lnTo>
                    <a:pt x="6420" y="0"/>
                  </a:lnTo>
                  <a:lnTo>
                    <a:pt x="7093" y="1320"/>
                  </a:lnTo>
                  <a:lnTo>
                    <a:pt x="7002" y="3529"/>
                  </a:lnTo>
                  <a:lnTo>
                    <a:pt x="9182" y="7245"/>
                  </a:lnTo>
                  <a:lnTo>
                    <a:pt x="9155" y="11666"/>
                  </a:lnTo>
                  <a:lnTo>
                    <a:pt x="7278" y="13502"/>
                  </a:lnTo>
                  <a:lnTo>
                    <a:pt x="7550" y="17771"/>
                  </a:lnTo>
                  <a:lnTo>
                    <a:pt x="9227" y="21939"/>
                  </a:lnTo>
                  <a:lnTo>
                    <a:pt x="11373" y="22448"/>
                  </a:lnTo>
                  <a:lnTo>
                    <a:pt x="12953" y="21762"/>
                  </a:lnTo>
                  <a:lnTo>
                    <a:pt x="18306" y="24525"/>
                  </a:lnTo>
                  <a:lnTo>
                    <a:pt x="18467" y="27422"/>
                  </a:lnTo>
                  <a:lnTo>
                    <a:pt x="19949" y="28653"/>
                  </a:lnTo>
                  <a:lnTo>
                    <a:pt x="19971" y="31111"/>
                  </a:lnTo>
                  <a:lnTo>
                    <a:pt x="16518" y="28607"/>
                  </a:lnTo>
                  <a:lnTo>
                    <a:pt x="14600" y="25874"/>
                  </a:lnTo>
                  <a:lnTo>
                    <a:pt x="13957" y="27849"/>
                  </a:lnTo>
                  <a:lnTo>
                    <a:pt x="10938" y="24768"/>
                  </a:lnTo>
                  <a:lnTo>
                    <a:pt x="7586" y="25666"/>
                  </a:lnTo>
                  <a:lnTo>
                    <a:pt x="5461" y="24567"/>
                  </a:lnTo>
                  <a:lnTo>
                    <a:pt x="5254" y="22383"/>
                  </a:lnTo>
                  <a:lnTo>
                    <a:pt x="6200" y="21001"/>
                  </a:lnTo>
                  <a:lnTo>
                    <a:pt x="4820" y="19824"/>
                  </a:lnTo>
                  <a:lnTo>
                    <a:pt x="4687" y="21739"/>
                  </a:lnTo>
                  <a:lnTo>
                    <a:pt x="2212" y="18784"/>
                  </a:lnTo>
                  <a:lnTo>
                    <a:pt x="1185" y="16516"/>
                  </a:lnTo>
                  <a:lnTo>
                    <a:pt x="0" y="11495"/>
                  </a:lnTo>
                  <a:lnTo>
                    <a:pt x="1904" y="13162"/>
                  </a:lnTo>
                  <a:lnTo>
                    <a:pt x="485" y="4933"/>
                  </a:lnTo>
                  <a:lnTo>
                    <a:pt x="591" y="126"/>
                  </a:lnTo>
                  <a:lnTo>
                    <a:pt x="2885" y="2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1" name="Polygon form 371"/>
            <p:cNvSpPr/>
            <p:nvPr/>
          </p:nvSpPr>
          <p:spPr>
            <a:xfrm>
              <a:off x="1197969" y="2737217"/>
              <a:ext cx="18005" cy="22293"/>
            </a:xfrm>
            <a:custGeom>
              <a:avLst/>
              <a:gdLst/>
              <a:ahLst/>
              <a:cxnLst/>
              <a:rect l="0" t="0" r="0" b="0"/>
              <a:pathLst>
                <a:path w="18005" h="22293">
                  <a:moveTo>
                    <a:pt x="16676" y="7089"/>
                  </a:moveTo>
                  <a:lnTo>
                    <a:pt x="17467" y="10631"/>
                  </a:lnTo>
                  <a:lnTo>
                    <a:pt x="18005" y="13625"/>
                  </a:lnTo>
                  <a:lnTo>
                    <a:pt x="17129" y="18541"/>
                  </a:lnTo>
                  <a:lnTo>
                    <a:pt x="15197" y="13120"/>
                  </a:lnTo>
                  <a:lnTo>
                    <a:pt x="13634" y="15861"/>
                  </a:lnTo>
                  <a:lnTo>
                    <a:pt x="15225" y="19774"/>
                  </a:lnTo>
                  <a:lnTo>
                    <a:pt x="14304" y="22293"/>
                  </a:lnTo>
                  <a:lnTo>
                    <a:pt x="9462" y="19268"/>
                  </a:lnTo>
                  <a:lnTo>
                    <a:pt x="8026" y="15434"/>
                  </a:lnTo>
                  <a:lnTo>
                    <a:pt x="8973" y="12881"/>
                  </a:lnTo>
                  <a:lnTo>
                    <a:pt x="6247" y="10413"/>
                  </a:lnTo>
                  <a:lnTo>
                    <a:pt x="5248" y="12641"/>
                  </a:lnTo>
                  <a:lnTo>
                    <a:pt x="3394" y="12471"/>
                  </a:lnTo>
                  <a:lnTo>
                    <a:pt x="790" y="15484"/>
                  </a:lnTo>
                  <a:lnTo>
                    <a:pt x="0" y="13943"/>
                  </a:lnTo>
                  <a:lnTo>
                    <a:pt x="1079" y="9445"/>
                  </a:lnTo>
                  <a:lnTo>
                    <a:pt x="3370" y="7902"/>
                  </a:lnTo>
                  <a:lnTo>
                    <a:pt x="5264" y="5856"/>
                  </a:lnTo>
                  <a:lnTo>
                    <a:pt x="6913" y="8232"/>
                  </a:lnTo>
                  <a:lnTo>
                    <a:pt x="9707" y="6712"/>
                  </a:lnTo>
                  <a:lnTo>
                    <a:pt x="10060" y="4322"/>
                  </a:lnTo>
                  <a:lnTo>
                    <a:pt x="12790" y="4116"/>
                  </a:lnTo>
                  <a:lnTo>
                    <a:pt x="12033" y="0"/>
                  </a:lnTo>
                  <a:lnTo>
                    <a:pt x="15510" y="2451"/>
                  </a:lnTo>
                  <a:lnTo>
                    <a:pt x="16171" y="5131"/>
                  </a:lnTo>
                  <a:lnTo>
                    <a:pt x="16676" y="708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2" name="Polygon form 372"/>
            <p:cNvSpPr/>
            <p:nvPr/>
          </p:nvSpPr>
          <p:spPr>
            <a:xfrm>
              <a:off x="1203312" y="2722467"/>
              <a:ext cx="7153" cy="12817"/>
            </a:xfrm>
            <a:custGeom>
              <a:avLst/>
              <a:gdLst/>
              <a:ahLst/>
              <a:cxnLst/>
              <a:rect l="0" t="0" r="0" b="0"/>
              <a:pathLst>
                <a:path w="7153" h="12817">
                  <a:moveTo>
                    <a:pt x="5122" y="1949"/>
                  </a:moveTo>
                  <a:lnTo>
                    <a:pt x="7153" y="7860"/>
                  </a:lnTo>
                  <a:lnTo>
                    <a:pt x="3952" y="6535"/>
                  </a:lnTo>
                  <a:lnTo>
                    <a:pt x="4304" y="8318"/>
                  </a:lnTo>
                  <a:lnTo>
                    <a:pt x="5730" y="11576"/>
                  </a:lnTo>
                  <a:lnTo>
                    <a:pt x="4052" y="12817"/>
                  </a:lnTo>
                  <a:lnTo>
                    <a:pt x="3357" y="9081"/>
                  </a:lnTo>
                  <a:lnTo>
                    <a:pt x="2151" y="8837"/>
                  </a:lnTo>
                  <a:lnTo>
                    <a:pt x="1057" y="5638"/>
                  </a:lnTo>
                  <a:lnTo>
                    <a:pt x="3399" y="5995"/>
                  </a:lnTo>
                  <a:lnTo>
                    <a:pt x="3030" y="3984"/>
                  </a:lnTo>
                  <a:lnTo>
                    <a:pt x="0" y="3"/>
                  </a:lnTo>
                  <a:lnTo>
                    <a:pt x="3724" y="0"/>
                  </a:lnTo>
                  <a:lnTo>
                    <a:pt x="5122" y="194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3" name="Polygon form 373"/>
            <p:cNvSpPr/>
            <p:nvPr/>
          </p:nvSpPr>
          <p:spPr>
            <a:xfrm>
              <a:off x="1198264" y="2729525"/>
              <a:ext cx="5816" cy="11842"/>
            </a:xfrm>
            <a:custGeom>
              <a:avLst/>
              <a:gdLst/>
              <a:ahLst/>
              <a:cxnLst/>
              <a:rect l="0" t="0" r="0" b="0"/>
              <a:pathLst>
                <a:path w="5816" h="11842">
                  <a:moveTo>
                    <a:pt x="5816" y="5077"/>
                  </a:moveTo>
                  <a:lnTo>
                    <a:pt x="4660" y="6858"/>
                  </a:lnTo>
                  <a:lnTo>
                    <a:pt x="3878" y="10242"/>
                  </a:lnTo>
                  <a:lnTo>
                    <a:pt x="2850" y="11842"/>
                  </a:lnTo>
                  <a:lnTo>
                    <a:pt x="0" y="8234"/>
                  </a:lnTo>
                  <a:lnTo>
                    <a:pt x="614" y="6795"/>
                  </a:lnTo>
                  <a:lnTo>
                    <a:pt x="1387" y="5286"/>
                  </a:lnTo>
                  <a:lnTo>
                    <a:pt x="1351" y="1984"/>
                  </a:lnTo>
                  <a:lnTo>
                    <a:pt x="3441" y="1614"/>
                  </a:lnTo>
                  <a:lnTo>
                    <a:pt x="3325" y="5202"/>
                  </a:lnTo>
                  <a:lnTo>
                    <a:pt x="5451" y="0"/>
                  </a:lnTo>
                  <a:lnTo>
                    <a:pt x="5816" y="507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4" name="Polygon form 374"/>
            <p:cNvSpPr/>
            <p:nvPr/>
          </p:nvSpPr>
          <p:spPr>
            <a:xfrm>
              <a:off x="1178855" y="2729297"/>
              <a:ext cx="8380" cy="16007"/>
            </a:xfrm>
            <a:custGeom>
              <a:avLst/>
              <a:gdLst/>
              <a:ahLst/>
              <a:cxnLst/>
              <a:rect l="0" t="0" r="0" b="0"/>
              <a:pathLst>
                <a:path w="8380" h="16007">
                  <a:moveTo>
                    <a:pt x="4614" y="10908"/>
                  </a:moveTo>
                  <a:lnTo>
                    <a:pt x="0" y="16007"/>
                  </a:lnTo>
                  <a:lnTo>
                    <a:pt x="1502" y="12292"/>
                  </a:lnTo>
                  <a:lnTo>
                    <a:pt x="3921" y="8981"/>
                  </a:lnTo>
                  <a:lnTo>
                    <a:pt x="5783" y="5284"/>
                  </a:lnTo>
                  <a:lnTo>
                    <a:pt x="7079" y="0"/>
                  </a:lnTo>
                  <a:lnTo>
                    <a:pt x="8380" y="4278"/>
                  </a:lnTo>
                  <a:lnTo>
                    <a:pt x="6204" y="7242"/>
                  </a:lnTo>
                  <a:lnTo>
                    <a:pt x="4614" y="1090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5" name="Polygon form 375"/>
            <p:cNvSpPr/>
            <p:nvPr/>
          </p:nvSpPr>
          <p:spPr>
            <a:xfrm>
              <a:off x="1194689" y="2726281"/>
              <a:ext cx="5298" cy="7661"/>
            </a:xfrm>
            <a:custGeom>
              <a:avLst/>
              <a:gdLst/>
              <a:ahLst/>
              <a:cxnLst/>
              <a:rect l="0" t="0" r="0" b="0"/>
              <a:pathLst>
                <a:path w="5298" h="7661">
                  <a:moveTo>
                    <a:pt x="0" y="0"/>
                  </a:moveTo>
                  <a:lnTo>
                    <a:pt x="2576" y="1570"/>
                  </a:lnTo>
                  <a:lnTo>
                    <a:pt x="5036" y="1490"/>
                  </a:lnTo>
                  <a:lnTo>
                    <a:pt x="5298" y="3706"/>
                  </a:lnTo>
                  <a:lnTo>
                    <a:pt x="3834" y="6006"/>
                  </a:lnTo>
                  <a:lnTo>
                    <a:pt x="1596" y="7661"/>
                  </a:lnTo>
                  <a:lnTo>
                    <a:pt x="1112" y="5206"/>
                  </a:lnTo>
                  <a:lnTo>
                    <a:pt x="987" y="24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6" name="Polygon form 376"/>
            <p:cNvSpPr/>
            <p:nvPr/>
          </p:nvSpPr>
          <p:spPr>
            <a:xfrm>
              <a:off x="1187285" y="2718161"/>
              <a:ext cx="5002" cy="6534"/>
            </a:xfrm>
            <a:custGeom>
              <a:avLst/>
              <a:gdLst/>
              <a:ahLst/>
              <a:cxnLst/>
              <a:rect l="0" t="0" r="0" b="0"/>
              <a:pathLst>
                <a:path w="5002" h="6534">
                  <a:moveTo>
                    <a:pt x="5002" y="1941"/>
                  </a:moveTo>
                  <a:lnTo>
                    <a:pt x="4740" y="6534"/>
                  </a:lnTo>
                  <a:lnTo>
                    <a:pt x="2655" y="3952"/>
                  </a:lnTo>
                  <a:lnTo>
                    <a:pt x="0" y="0"/>
                  </a:lnTo>
                  <a:lnTo>
                    <a:pt x="3332" y="85"/>
                  </a:lnTo>
                  <a:lnTo>
                    <a:pt x="5002" y="194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7" name="Polygon form 377"/>
            <p:cNvSpPr/>
            <p:nvPr/>
          </p:nvSpPr>
          <p:spPr>
            <a:xfrm>
              <a:off x="1271115" y="2803680"/>
              <a:ext cx="36801" cy="45615"/>
            </a:xfrm>
            <a:custGeom>
              <a:avLst/>
              <a:gdLst/>
              <a:ahLst/>
              <a:cxnLst/>
              <a:rect l="0" t="0" r="0" b="0"/>
              <a:pathLst>
                <a:path w="36801" h="45615">
                  <a:moveTo>
                    <a:pt x="25207" y="26994"/>
                  </a:moveTo>
                  <a:lnTo>
                    <a:pt x="28212" y="30755"/>
                  </a:lnTo>
                  <a:lnTo>
                    <a:pt x="29886" y="36767"/>
                  </a:lnTo>
                  <a:lnTo>
                    <a:pt x="32136" y="36652"/>
                  </a:lnTo>
                  <a:lnTo>
                    <a:pt x="31592" y="39130"/>
                  </a:lnTo>
                  <a:lnTo>
                    <a:pt x="34429" y="40185"/>
                  </a:lnTo>
                  <a:lnTo>
                    <a:pt x="33093" y="41203"/>
                  </a:lnTo>
                  <a:lnTo>
                    <a:pt x="36801" y="43714"/>
                  </a:lnTo>
                  <a:lnTo>
                    <a:pt x="36084" y="45321"/>
                  </a:lnTo>
                  <a:lnTo>
                    <a:pt x="33456" y="45615"/>
                  </a:lnTo>
                  <a:lnTo>
                    <a:pt x="32763" y="44126"/>
                  </a:lnTo>
                  <a:lnTo>
                    <a:pt x="29551" y="43375"/>
                  </a:lnTo>
                  <a:lnTo>
                    <a:pt x="25787" y="42395"/>
                  </a:lnTo>
                  <a:lnTo>
                    <a:pt x="23354" y="38733"/>
                  </a:lnTo>
                  <a:lnTo>
                    <a:pt x="21618" y="35599"/>
                  </a:lnTo>
                  <a:lnTo>
                    <a:pt x="20279" y="30665"/>
                  </a:lnTo>
                  <a:lnTo>
                    <a:pt x="15515" y="28099"/>
                  </a:lnTo>
                  <a:lnTo>
                    <a:pt x="12021" y="29596"/>
                  </a:lnTo>
                  <a:lnTo>
                    <a:pt x="9410" y="31361"/>
                  </a:lnTo>
                  <a:lnTo>
                    <a:pt x="9344" y="35456"/>
                  </a:lnTo>
                  <a:lnTo>
                    <a:pt x="6020" y="37264"/>
                  </a:lnTo>
                  <a:lnTo>
                    <a:pt x="3981" y="36276"/>
                  </a:lnTo>
                  <a:lnTo>
                    <a:pt x="0" y="35929"/>
                  </a:lnTo>
                  <a:lnTo>
                    <a:pt x="2037" y="17979"/>
                  </a:lnTo>
                  <a:lnTo>
                    <a:pt x="3159" y="0"/>
                  </a:lnTo>
                  <a:lnTo>
                    <a:pt x="9776" y="3875"/>
                  </a:lnTo>
                  <a:lnTo>
                    <a:pt x="16830" y="7137"/>
                  </a:lnTo>
                  <a:lnTo>
                    <a:pt x="19336" y="10026"/>
                  </a:lnTo>
                  <a:lnTo>
                    <a:pt x="21302" y="12863"/>
                  </a:lnTo>
                  <a:lnTo>
                    <a:pt x="21619" y="16159"/>
                  </a:lnTo>
                  <a:lnTo>
                    <a:pt x="27795" y="19741"/>
                  </a:lnTo>
                  <a:lnTo>
                    <a:pt x="28431" y="22731"/>
                  </a:lnTo>
                  <a:lnTo>
                    <a:pt x="24778" y="23250"/>
                  </a:lnTo>
                  <a:lnTo>
                    <a:pt x="25207" y="2699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8" name="Polygon form 378"/>
            <p:cNvSpPr/>
            <p:nvPr/>
          </p:nvSpPr>
          <p:spPr>
            <a:xfrm>
              <a:off x="1301714" y="2812846"/>
              <a:ext cx="16390" cy="12111"/>
            </a:xfrm>
            <a:custGeom>
              <a:avLst/>
              <a:gdLst/>
              <a:ahLst/>
              <a:cxnLst/>
              <a:rect l="0" t="0" r="0" b="0"/>
              <a:pathLst>
                <a:path w="16390" h="12111">
                  <a:moveTo>
                    <a:pt x="14446" y="7516"/>
                  </a:moveTo>
                  <a:lnTo>
                    <a:pt x="12357" y="7940"/>
                  </a:lnTo>
                  <a:lnTo>
                    <a:pt x="11588" y="9512"/>
                  </a:lnTo>
                  <a:lnTo>
                    <a:pt x="9315" y="10837"/>
                  </a:lnTo>
                  <a:lnTo>
                    <a:pt x="7175" y="12111"/>
                  </a:lnTo>
                  <a:lnTo>
                    <a:pt x="5104" y="12058"/>
                  </a:lnTo>
                  <a:lnTo>
                    <a:pt x="2075" y="10355"/>
                  </a:lnTo>
                  <a:lnTo>
                    <a:pt x="0" y="8744"/>
                  </a:lnTo>
                  <a:lnTo>
                    <a:pt x="485" y="7015"/>
                  </a:lnTo>
                  <a:lnTo>
                    <a:pt x="3910" y="7903"/>
                  </a:lnTo>
                  <a:lnTo>
                    <a:pt x="6087" y="7505"/>
                  </a:lnTo>
                  <a:lnTo>
                    <a:pt x="6915" y="4817"/>
                  </a:lnTo>
                  <a:lnTo>
                    <a:pt x="7487" y="4687"/>
                  </a:lnTo>
                  <a:lnTo>
                    <a:pt x="7601" y="7686"/>
                  </a:lnTo>
                  <a:lnTo>
                    <a:pt x="9869" y="7299"/>
                  </a:lnTo>
                  <a:lnTo>
                    <a:pt x="11144" y="5389"/>
                  </a:lnTo>
                  <a:lnTo>
                    <a:pt x="13494" y="3412"/>
                  </a:lnTo>
                  <a:lnTo>
                    <a:pt x="13318" y="72"/>
                  </a:lnTo>
                  <a:lnTo>
                    <a:pt x="15668" y="0"/>
                  </a:lnTo>
                  <a:lnTo>
                    <a:pt x="16390" y="943"/>
                  </a:lnTo>
                  <a:lnTo>
                    <a:pt x="16064" y="4085"/>
                  </a:lnTo>
                  <a:lnTo>
                    <a:pt x="14446" y="751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79" name="Polygon form 379"/>
            <p:cNvSpPr/>
            <p:nvPr/>
          </p:nvSpPr>
          <p:spPr>
            <a:xfrm>
              <a:off x="1312077" y="2803459"/>
              <a:ext cx="9078" cy="12934"/>
            </a:xfrm>
            <a:custGeom>
              <a:avLst/>
              <a:gdLst/>
              <a:ahLst/>
              <a:cxnLst/>
              <a:rect l="0" t="0" r="0" b="0"/>
              <a:pathLst>
                <a:path w="9078" h="12934">
                  <a:moveTo>
                    <a:pt x="9078" y="11442"/>
                  </a:moveTo>
                  <a:lnTo>
                    <a:pt x="7735" y="12934"/>
                  </a:lnTo>
                  <a:lnTo>
                    <a:pt x="7256" y="9572"/>
                  </a:lnTo>
                  <a:lnTo>
                    <a:pt x="6496" y="7368"/>
                  </a:lnTo>
                  <a:lnTo>
                    <a:pt x="4839" y="5487"/>
                  </a:lnTo>
                  <a:lnTo>
                    <a:pt x="2746" y="3045"/>
                  </a:lnTo>
                  <a:lnTo>
                    <a:pt x="0" y="1354"/>
                  </a:lnTo>
                  <a:lnTo>
                    <a:pt x="1149" y="0"/>
                  </a:lnTo>
                  <a:lnTo>
                    <a:pt x="3193" y="1604"/>
                  </a:lnTo>
                  <a:lnTo>
                    <a:pt x="4462" y="2863"/>
                  </a:lnTo>
                  <a:lnTo>
                    <a:pt x="6034" y="4242"/>
                  </a:lnTo>
                  <a:lnTo>
                    <a:pt x="7458" y="6644"/>
                  </a:lnTo>
                  <a:lnTo>
                    <a:pt x="8825" y="8482"/>
                  </a:lnTo>
                  <a:lnTo>
                    <a:pt x="9078" y="1144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0" name="Polygon form 380"/>
            <p:cNvSpPr/>
            <p:nvPr/>
          </p:nvSpPr>
          <p:spPr>
            <a:xfrm>
              <a:off x="1326220" y="2818093"/>
              <a:ext cx="5054" cy="10792"/>
            </a:xfrm>
            <a:custGeom>
              <a:avLst/>
              <a:gdLst/>
              <a:ahLst/>
              <a:cxnLst/>
              <a:rect l="0" t="0" r="0" b="0"/>
              <a:pathLst>
                <a:path w="5054" h="10792">
                  <a:moveTo>
                    <a:pt x="4319" y="10250"/>
                  </a:moveTo>
                  <a:lnTo>
                    <a:pt x="3160" y="10792"/>
                  </a:lnTo>
                  <a:lnTo>
                    <a:pt x="1733" y="8558"/>
                  </a:lnTo>
                  <a:lnTo>
                    <a:pt x="421" y="4898"/>
                  </a:lnTo>
                  <a:lnTo>
                    <a:pt x="0" y="540"/>
                  </a:lnTo>
                  <a:lnTo>
                    <a:pt x="590" y="0"/>
                  </a:lnTo>
                  <a:lnTo>
                    <a:pt x="855" y="1704"/>
                  </a:lnTo>
                  <a:lnTo>
                    <a:pt x="1914" y="3022"/>
                  </a:lnTo>
                  <a:lnTo>
                    <a:pt x="3431" y="6682"/>
                  </a:lnTo>
                  <a:lnTo>
                    <a:pt x="5054" y="8665"/>
                  </a:lnTo>
                  <a:lnTo>
                    <a:pt x="4319" y="1025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1" name="Polygon form 381"/>
            <p:cNvSpPr/>
            <p:nvPr/>
          </p:nvSpPr>
          <p:spPr>
            <a:xfrm>
              <a:off x="766671" y="2526221"/>
              <a:ext cx="33474" cy="27663"/>
            </a:xfrm>
            <a:custGeom>
              <a:avLst/>
              <a:gdLst/>
              <a:ahLst/>
              <a:cxnLst/>
              <a:rect l="0" t="0" r="0" b="0"/>
              <a:pathLst>
                <a:path w="33474" h="27663">
                  <a:moveTo>
                    <a:pt x="3988" y="18043"/>
                  </a:moveTo>
                  <a:lnTo>
                    <a:pt x="2396" y="14999"/>
                  </a:lnTo>
                  <a:lnTo>
                    <a:pt x="2504" y="13344"/>
                  </a:lnTo>
                  <a:lnTo>
                    <a:pt x="1486" y="10790"/>
                  </a:lnTo>
                  <a:lnTo>
                    <a:pt x="178" y="9095"/>
                  </a:lnTo>
                  <a:lnTo>
                    <a:pt x="956" y="7807"/>
                  </a:lnTo>
                  <a:lnTo>
                    <a:pt x="0" y="5377"/>
                  </a:lnTo>
                  <a:lnTo>
                    <a:pt x="2035" y="3946"/>
                  </a:lnTo>
                  <a:lnTo>
                    <a:pt x="6737" y="1672"/>
                  </a:lnTo>
                  <a:lnTo>
                    <a:pt x="10516" y="0"/>
                  </a:lnTo>
                  <a:lnTo>
                    <a:pt x="13739" y="766"/>
                  </a:lnTo>
                  <a:lnTo>
                    <a:pt x="14114" y="1931"/>
                  </a:lnTo>
                  <a:lnTo>
                    <a:pt x="17154" y="1947"/>
                  </a:lnTo>
                  <a:lnTo>
                    <a:pt x="21099" y="2431"/>
                  </a:lnTo>
                  <a:lnTo>
                    <a:pt x="26876" y="2262"/>
                  </a:lnTo>
                  <a:lnTo>
                    <a:pt x="28564" y="2747"/>
                  </a:lnTo>
                  <a:lnTo>
                    <a:pt x="29537" y="4209"/>
                  </a:lnTo>
                  <a:lnTo>
                    <a:pt x="29983" y="6327"/>
                  </a:lnTo>
                  <a:lnTo>
                    <a:pt x="31128" y="8134"/>
                  </a:lnTo>
                  <a:lnTo>
                    <a:pt x="31386" y="10044"/>
                  </a:lnTo>
                  <a:lnTo>
                    <a:pt x="29608" y="11056"/>
                  </a:lnTo>
                  <a:lnTo>
                    <a:pt x="30908" y="13260"/>
                  </a:lnTo>
                  <a:lnTo>
                    <a:pt x="31266" y="15393"/>
                  </a:lnTo>
                  <a:lnTo>
                    <a:pt x="33474" y="19549"/>
                  </a:lnTo>
                  <a:lnTo>
                    <a:pt x="33311" y="20900"/>
                  </a:lnTo>
                  <a:lnTo>
                    <a:pt x="31769" y="21486"/>
                  </a:lnTo>
                  <a:lnTo>
                    <a:pt x="29314" y="25523"/>
                  </a:lnTo>
                  <a:lnTo>
                    <a:pt x="30435" y="27663"/>
                  </a:lnTo>
                  <a:lnTo>
                    <a:pt x="29680" y="27395"/>
                  </a:lnTo>
                  <a:lnTo>
                    <a:pt x="26326" y="25602"/>
                  </a:lnTo>
                  <a:lnTo>
                    <a:pt x="24040" y="26315"/>
                  </a:lnTo>
                  <a:lnTo>
                    <a:pt x="22431" y="25846"/>
                  </a:lnTo>
                  <a:lnTo>
                    <a:pt x="20602" y="26901"/>
                  </a:lnTo>
                  <a:lnTo>
                    <a:pt x="18758" y="25226"/>
                  </a:lnTo>
                  <a:lnTo>
                    <a:pt x="17476" y="25895"/>
                  </a:lnTo>
                  <a:lnTo>
                    <a:pt x="17260" y="25608"/>
                  </a:lnTo>
                  <a:lnTo>
                    <a:pt x="15503" y="23268"/>
                  </a:lnTo>
                  <a:lnTo>
                    <a:pt x="13041" y="23010"/>
                  </a:lnTo>
                  <a:lnTo>
                    <a:pt x="12580" y="21513"/>
                  </a:lnTo>
                  <a:lnTo>
                    <a:pt x="10290" y="21005"/>
                  </a:lnTo>
                  <a:lnTo>
                    <a:pt x="9921" y="22249"/>
                  </a:lnTo>
                  <a:lnTo>
                    <a:pt x="8054" y="21278"/>
                  </a:lnTo>
                  <a:lnTo>
                    <a:pt x="8135" y="19958"/>
                  </a:lnTo>
                  <a:lnTo>
                    <a:pt x="5664" y="19569"/>
                  </a:lnTo>
                  <a:lnTo>
                    <a:pt x="3988" y="1804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2" name="Polygon form 382"/>
            <p:cNvSpPr/>
            <p:nvPr/>
          </p:nvSpPr>
          <p:spPr>
            <a:xfrm>
              <a:off x="464112" y="2698054"/>
              <a:ext cx="6273" cy="2818"/>
            </a:xfrm>
            <a:custGeom>
              <a:avLst/>
              <a:gdLst/>
              <a:ahLst/>
              <a:cxnLst/>
              <a:rect l="0" t="0" r="0" b="0"/>
              <a:pathLst>
                <a:path w="6273" h="2818">
                  <a:moveTo>
                    <a:pt x="3807" y="93"/>
                  </a:moveTo>
                  <a:lnTo>
                    <a:pt x="5706" y="566"/>
                  </a:lnTo>
                  <a:lnTo>
                    <a:pt x="6273" y="1556"/>
                  </a:lnTo>
                  <a:lnTo>
                    <a:pt x="5138" y="2775"/>
                  </a:lnTo>
                  <a:lnTo>
                    <a:pt x="2259" y="2689"/>
                  </a:lnTo>
                  <a:lnTo>
                    <a:pt x="0" y="2818"/>
                  </a:lnTo>
                  <a:lnTo>
                    <a:pt x="46" y="708"/>
                  </a:lnTo>
                  <a:lnTo>
                    <a:pt x="682" y="0"/>
                  </a:lnTo>
                  <a:lnTo>
                    <a:pt x="3807" y="9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3" name="Polygon form 383"/>
            <p:cNvSpPr/>
            <p:nvPr/>
          </p:nvSpPr>
          <p:spPr>
            <a:xfrm>
              <a:off x="1151349" y="2562771"/>
              <a:ext cx="17626" cy="28452"/>
            </a:xfrm>
            <a:custGeom>
              <a:avLst/>
              <a:gdLst/>
              <a:ahLst/>
              <a:cxnLst/>
              <a:rect l="0" t="0" r="0" b="0"/>
              <a:pathLst>
                <a:path w="17626" h="28452">
                  <a:moveTo>
                    <a:pt x="13150" y="2737"/>
                  </a:moveTo>
                  <a:lnTo>
                    <a:pt x="14173" y="3568"/>
                  </a:lnTo>
                  <a:lnTo>
                    <a:pt x="12756" y="3401"/>
                  </a:lnTo>
                  <a:lnTo>
                    <a:pt x="12460" y="5258"/>
                  </a:lnTo>
                  <a:lnTo>
                    <a:pt x="12588" y="7077"/>
                  </a:lnTo>
                  <a:lnTo>
                    <a:pt x="14986" y="10690"/>
                  </a:lnTo>
                  <a:lnTo>
                    <a:pt x="13989" y="11985"/>
                  </a:lnTo>
                  <a:lnTo>
                    <a:pt x="13954" y="12938"/>
                  </a:lnTo>
                  <a:lnTo>
                    <a:pt x="13625" y="14561"/>
                  </a:lnTo>
                  <a:lnTo>
                    <a:pt x="11935" y="15618"/>
                  </a:lnTo>
                  <a:lnTo>
                    <a:pt x="11311" y="17123"/>
                  </a:lnTo>
                  <a:lnTo>
                    <a:pt x="12493" y="19328"/>
                  </a:lnTo>
                  <a:lnTo>
                    <a:pt x="12432" y="19926"/>
                  </a:lnTo>
                  <a:lnTo>
                    <a:pt x="14231" y="20620"/>
                  </a:lnTo>
                  <a:lnTo>
                    <a:pt x="17402" y="22661"/>
                  </a:lnTo>
                  <a:lnTo>
                    <a:pt x="17626" y="23939"/>
                  </a:lnTo>
                  <a:lnTo>
                    <a:pt x="16394" y="24414"/>
                  </a:lnTo>
                  <a:lnTo>
                    <a:pt x="14168" y="24891"/>
                  </a:lnTo>
                  <a:lnTo>
                    <a:pt x="14142" y="27313"/>
                  </a:lnTo>
                  <a:lnTo>
                    <a:pt x="12541" y="27275"/>
                  </a:lnTo>
                  <a:lnTo>
                    <a:pt x="12585" y="27757"/>
                  </a:lnTo>
                  <a:lnTo>
                    <a:pt x="10419" y="26943"/>
                  </a:lnTo>
                  <a:lnTo>
                    <a:pt x="10537" y="27937"/>
                  </a:lnTo>
                  <a:lnTo>
                    <a:pt x="9779" y="28452"/>
                  </a:lnTo>
                  <a:lnTo>
                    <a:pt x="9139" y="27506"/>
                  </a:lnTo>
                  <a:lnTo>
                    <a:pt x="8013" y="27123"/>
                  </a:lnTo>
                  <a:lnTo>
                    <a:pt x="6665" y="26397"/>
                  </a:lnTo>
                  <a:lnTo>
                    <a:pt x="6350" y="24077"/>
                  </a:lnTo>
                  <a:lnTo>
                    <a:pt x="6807" y="23407"/>
                  </a:lnTo>
                  <a:lnTo>
                    <a:pt x="5990" y="22509"/>
                  </a:lnTo>
                  <a:lnTo>
                    <a:pt x="5286" y="19695"/>
                  </a:lnTo>
                  <a:lnTo>
                    <a:pt x="4594" y="18890"/>
                  </a:lnTo>
                  <a:lnTo>
                    <a:pt x="2342" y="18527"/>
                  </a:lnTo>
                  <a:lnTo>
                    <a:pt x="0" y="17325"/>
                  </a:lnTo>
                  <a:lnTo>
                    <a:pt x="801" y="13825"/>
                  </a:lnTo>
                  <a:lnTo>
                    <a:pt x="2795" y="10752"/>
                  </a:lnTo>
                  <a:lnTo>
                    <a:pt x="2842" y="6953"/>
                  </a:lnTo>
                  <a:lnTo>
                    <a:pt x="5361" y="8369"/>
                  </a:lnTo>
                  <a:lnTo>
                    <a:pt x="8284" y="8258"/>
                  </a:lnTo>
                  <a:lnTo>
                    <a:pt x="6112" y="5656"/>
                  </a:lnTo>
                  <a:lnTo>
                    <a:pt x="9703" y="2954"/>
                  </a:lnTo>
                  <a:lnTo>
                    <a:pt x="9136" y="0"/>
                  </a:lnTo>
                  <a:lnTo>
                    <a:pt x="13150" y="2737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4" name="Polygon form 384"/>
            <p:cNvSpPr/>
            <p:nvPr/>
          </p:nvSpPr>
          <p:spPr>
            <a:xfrm>
              <a:off x="724908" y="2730716"/>
              <a:ext cx="11770" cy="29189"/>
            </a:xfrm>
            <a:custGeom>
              <a:avLst/>
              <a:gdLst/>
              <a:ahLst/>
              <a:cxnLst/>
              <a:rect l="0" t="0" r="0" b="0"/>
              <a:pathLst>
                <a:path w="11770" h="29189">
                  <a:moveTo>
                    <a:pt x="7518" y="28630"/>
                  </a:moveTo>
                  <a:lnTo>
                    <a:pt x="4287" y="29189"/>
                  </a:lnTo>
                  <a:lnTo>
                    <a:pt x="3321" y="25885"/>
                  </a:lnTo>
                  <a:lnTo>
                    <a:pt x="3484" y="14885"/>
                  </a:lnTo>
                  <a:lnTo>
                    <a:pt x="2697" y="13898"/>
                  </a:lnTo>
                  <a:lnTo>
                    <a:pt x="2546" y="11547"/>
                  </a:lnTo>
                  <a:lnTo>
                    <a:pt x="1191" y="9870"/>
                  </a:lnTo>
                  <a:lnTo>
                    <a:pt x="0" y="8456"/>
                  </a:lnTo>
                  <a:lnTo>
                    <a:pt x="493" y="5934"/>
                  </a:lnTo>
                  <a:lnTo>
                    <a:pt x="1830" y="5392"/>
                  </a:lnTo>
                  <a:lnTo>
                    <a:pt x="2619" y="3297"/>
                  </a:lnTo>
                  <a:lnTo>
                    <a:pt x="4518" y="2849"/>
                  </a:lnTo>
                  <a:lnTo>
                    <a:pt x="5363" y="1417"/>
                  </a:lnTo>
                  <a:lnTo>
                    <a:pt x="6663" y="13"/>
                  </a:lnTo>
                  <a:lnTo>
                    <a:pt x="8055" y="0"/>
                  </a:lnTo>
                  <a:lnTo>
                    <a:pt x="11028" y="2755"/>
                  </a:lnTo>
                  <a:lnTo>
                    <a:pt x="10883" y="4346"/>
                  </a:lnTo>
                  <a:lnTo>
                    <a:pt x="11770" y="7187"/>
                  </a:lnTo>
                  <a:lnTo>
                    <a:pt x="11011" y="9116"/>
                  </a:lnTo>
                  <a:lnTo>
                    <a:pt x="11426" y="10404"/>
                  </a:lnTo>
                  <a:lnTo>
                    <a:pt x="9546" y="13371"/>
                  </a:lnTo>
                  <a:lnTo>
                    <a:pt x="8349" y="14840"/>
                  </a:lnTo>
                  <a:lnTo>
                    <a:pt x="7622" y="17862"/>
                  </a:lnTo>
                  <a:lnTo>
                    <a:pt x="7727" y="20909"/>
                  </a:lnTo>
                  <a:lnTo>
                    <a:pt x="7518" y="2863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5" name="Polygon form 385"/>
            <p:cNvSpPr/>
            <p:nvPr/>
          </p:nvSpPr>
          <p:spPr>
            <a:xfrm>
              <a:off x="688151" y="2586734"/>
              <a:ext cx="11467" cy="26080"/>
            </a:xfrm>
            <a:custGeom>
              <a:avLst/>
              <a:gdLst/>
              <a:ahLst/>
              <a:cxnLst/>
              <a:rect l="0" t="0" r="0" b="0"/>
              <a:pathLst>
                <a:path w="11467" h="26080">
                  <a:moveTo>
                    <a:pt x="2339" y="1902"/>
                  </a:moveTo>
                  <a:lnTo>
                    <a:pt x="3649" y="691"/>
                  </a:lnTo>
                  <a:lnTo>
                    <a:pt x="5092" y="0"/>
                  </a:lnTo>
                  <a:lnTo>
                    <a:pt x="5874" y="2350"/>
                  </a:lnTo>
                  <a:lnTo>
                    <a:pt x="7929" y="2354"/>
                  </a:lnTo>
                  <a:lnTo>
                    <a:pt x="8545" y="1752"/>
                  </a:lnTo>
                  <a:lnTo>
                    <a:pt x="10565" y="1928"/>
                  </a:lnTo>
                  <a:lnTo>
                    <a:pt x="11467" y="4335"/>
                  </a:lnTo>
                  <a:lnTo>
                    <a:pt x="9815" y="5625"/>
                  </a:lnTo>
                  <a:lnTo>
                    <a:pt x="9656" y="9363"/>
                  </a:lnTo>
                  <a:lnTo>
                    <a:pt x="9065" y="10061"/>
                  </a:lnTo>
                  <a:lnTo>
                    <a:pt x="8854" y="12325"/>
                  </a:lnTo>
                  <a:lnTo>
                    <a:pt x="7320" y="12713"/>
                  </a:lnTo>
                  <a:lnTo>
                    <a:pt x="8645" y="15591"/>
                  </a:lnTo>
                  <a:lnTo>
                    <a:pt x="7571" y="18735"/>
                  </a:lnTo>
                  <a:lnTo>
                    <a:pt x="8754" y="20164"/>
                  </a:lnTo>
                  <a:lnTo>
                    <a:pt x="8228" y="21464"/>
                  </a:lnTo>
                  <a:lnTo>
                    <a:pt x="6853" y="23256"/>
                  </a:lnTo>
                  <a:lnTo>
                    <a:pt x="7103" y="24843"/>
                  </a:lnTo>
                  <a:lnTo>
                    <a:pt x="5628" y="26080"/>
                  </a:lnTo>
                  <a:lnTo>
                    <a:pt x="3763" y="25398"/>
                  </a:lnTo>
                  <a:lnTo>
                    <a:pt x="1899" y="25917"/>
                  </a:lnTo>
                  <a:lnTo>
                    <a:pt x="2577" y="22170"/>
                  </a:lnTo>
                  <a:lnTo>
                    <a:pt x="2349" y="19222"/>
                  </a:lnTo>
                  <a:lnTo>
                    <a:pt x="777" y="18772"/>
                  </a:lnTo>
                  <a:lnTo>
                    <a:pt x="0" y="16952"/>
                  </a:lnTo>
                  <a:lnTo>
                    <a:pt x="407" y="13817"/>
                  </a:lnTo>
                  <a:lnTo>
                    <a:pt x="1882" y="12085"/>
                  </a:lnTo>
                  <a:lnTo>
                    <a:pt x="2207" y="10150"/>
                  </a:lnTo>
                  <a:lnTo>
                    <a:pt x="3051" y="7272"/>
                  </a:lnTo>
                  <a:lnTo>
                    <a:pt x="3054" y="5242"/>
                  </a:lnTo>
                  <a:lnTo>
                    <a:pt x="2425" y="3518"/>
                  </a:lnTo>
                  <a:lnTo>
                    <a:pt x="2339" y="190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6" name="Polygon form 386"/>
            <p:cNvSpPr/>
            <p:nvPr/>
          </p:nvSpPr>
          <p:spPr>
            <a:xfrm>
              <a:off x="484129" y="2884094"/>
              <a:ext cx="33272" cy="39753"/>
            </a:xfrm>
            <a:custGeom>
              <a:avLst/>
              <a:gdLst/>
              <a:ahLst/>
              <a:cxnLst/>
              <a:rect l="0" t="0" r="0" b="0"/>
              <a:pathLst>
                <a:path w="33272" h="39753">
                  <a:moveTo>
                    <a:pt x="0" y="14436"/>
                  </a:moveTo>
                  <a:lnTo>
                    <a:pt x="659" y="8538"/>
                  </a:lnTo>
                  <a:lnTo>
                    <a:pt x="397" y="5902"/>
                  </a:lnTo>
                  <a:lnTo>
                    <a:pt x="1662" y="1554"/>
                  </a:lnTo>
                  <a:lnTo>
                    <a:pt x="8134" y="0"/>
                  </a:lnTo>
                  <a:lnTo>
                    <a:pt x="11687" y="2"/>
                  </a:lnTo>
                  <a:lnTo>
                    <a:pt x="15542" y="2435"/>
                  </a:lnTo>
                  <a:lnTo>
                    <a:pt x="15791" y="3940"/>
                  </a:lnTo>
                  <a:lnTo>
                    <a:pt x="17253" y="6633"/>
                  </a:lnTo>
                  <a:lnTo>
                    <a:pt x="17862" y="13266"/>
                  </a:lnTo>
                  <a:lnTo>
                    <a:pt x="21985" y="14120"/>
                  </a:lnTo>
                  <a:lnTo>
                    <a:pt x="23404" y="13133"/>
                  </a:lnTo>
                  <a:lnTo>
                    <a:pt x="26134" y="14401"/>
                  </a:lnTo>
                  <a:lnTo>
                    <a:pt x="27034" y="15842"/>
                  </a:lnTo>
                  <a:lnTo>
                    <a:pt x="27988" y="20300"/>
                  </a:lnTo>
                  <a:lnTo>
                    <a:pt x="28688" y="22166"/>
                  </a:lnTo>
                  <a:lnTo>
                    <a:pt x="30122" y="22352"/>
                  </a:lnTo>
                  <a:lnTo>
                    <a:pt x="31426" y="21534"/>
                  </a:lnTo>
                  <a:lnTo>
                    <a:pt x="32902" y="22389"/>
                  </a:lnTo>
                  <a:lnTo>
                    <a:pt x="33272" y="25065"/>
                  </a:lnTo>
                  <a:lnTo>
                    <a:pt x="33173" y="27955"/>
                  </a:lnTo>
                  <a:lnTo>
                    <a:pt x="32849" y="30780"/>
                  </a:lnTo>
                  <a:lnTo>
                    <a:pt x="32888" y="35088"/>
                  </a:lnTo>
                  <a:lnTo>
                    <a:pt x="30100" y="38897"/>
                  </a:lnTo>
                  <a:lnTo>
                    <a:pt x="27289" y="39753"/>
                  </a:lnTo>
                  <a:lnTo>
                    <a:pt x="22994" y="39115"/>
                  </a:lnTo>
                  <a:lnTo>
                    <a:pt x="19022" y="37884"/>
                  </a:lnTo>
                  <a:lnTo>
                    <a:pt x="21492" y="30381"/>
                  </a:lnTo>
                  <a:lnTo>
                    <a:pt x="20622" y="28242"/>
                  </a:lnTo>
                  <a:lnTo>
                    <a:pt x="16467" y="26426"/>
                  </a:lnTo>
                  <a:lnTo>
                    <a:pt x="11324" y="22928"/>
                  </a:lnTo>
                  <a:lnTo>
                    <a:pt x="8135" y="22257"/>
                  </a:lnTo>
                  <a:lnTo>
                    <a:pt x="0" y="1443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7" name="Polygon form 387"/>
            <p:cNvSpPr/>
            <p:nvPr/>
          </p:nvSpPr>
          <p:spPr>
            <a:xfrm>
              <a:off x="850066" y="2632375"/>
              <a:ext cx="2136" cy="5696"/>
            </a:xfrm>
            <a:custGeom>
              <a:avLst/>
              <a:gdLst/>
              <a:ahLst/>
              <a:cxnLst/>
              <a:rect l="0" t="0" r="0" b="0"/>
              <a:pathLst>
                <a:path w="2136" h="5696">
                  <a:moveTo>
                    <a:pt x="1780" y="644"/>
                  </a:moveTo>
                  <a:lnTo>
                    <a:pt x="2136" y="3590"/>
                  </a:lnTo>
                  <a:lnTo>
                    <a:pt x="1764" y="5013"/>
                  </a:lnTo>
                  <a:lnTo>
                    <a:pt x="117" y="5696"/>
                  </a:lnTo>
                  <a:lnTo>
                    <a:pt x="127" y="4425"/>
                  </a:lnTo>
                  <a:lnTo>
                    <a:pt x="984" y="3746"/>
                  </a:lnTo>
                  <a:lnTo>
                    <a:pt x="0" y="3221"/>
                  </a:lnTo>
                  <a:lnTo>
                    <a:pt x="379" y="0"/>
                  </a:lnTo>
                  <a:lnTo>
                    <a:pt x="1780" y="64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8" name="Polygon form 388"/>
            <p:cNvSpPr/>
            <p:nvPr/>
          </p:nvSpPr>
          <p:spPr>
            <a:xfrm>
              <a:off x="912470" y="2662229"/>
              <a:ext cx="3411" cy="7583"/>
            </a:xfrm>
            <a:custGeom>
              <a:avLst/>
              <a:gdLst/>
              <a:ahLst/>
              <a:cxnLst/>
              <a:rect l="0" t="0" r="0" b="0"/>
              <a:pathLst>
                <a:path w="3411" h="7583">
                  <a:moveTo>
                    <a:pt x="723" y="6642"/>
                  </a:moveTo>
                  <a:lnTo>
                    <a:pt x="0" y="3113"/>
                  </a:lnTo>
                  <a:lnTo>
                    <a:pt x="657" y="544"/>
                  </a:lnTo>
                  <a:lnTo>
                    <a:pt x="1605" y="0"/>
                  </a:lnTo>
                  <a:lnTo>
                    <a:pt x="2951" y="1498"/>
                  </a:lnTo>
                  <a:lnTo>
                    <a:pt x="3411" y="4341"/>
                  </a:lnTo>
                  <a:lnTo>
                    <a:pt x="2982" y="7217"/>
                  </a:lnTo>
                  <a:lnTo>
                    <a:pt x="1986" y="7583"/>
                  </a:lnTo>
                  <a:lnTo>
                    <a:pt x="723" y="664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89" name="Polygon form 389"/>
            <p:cNvSpPr/>
            <p:nvPr/>
          </p:nvSpPr>
          <p:spPr>
            <a:xfrm>
              <a:off x="790175" y="2557531"/>
              <a:ext cx="32486" cy="21808"/>
            </a:xfrm>
            <a:custGeom>
              <a:avLst/>
              <a:gdLst/>
              <a:ahLst/>
              <a:cxnLst/>
              <a:rect l="0" t="0" r="0" b="0"/>
              <a:pathLst>
                <a:path w="32486" h="21808">
                  <a:moveTo>
                    <a:pt x="7393" y="1848"/>
                  </a:moveTo>
                  <a:lnTo>
                    <a:pt x="8701" y="798"/>
                  </a:lnTo>
                  <a:lnTo>
                    <a:pt x="10824" y="1296"/>
                  </a:lnTo>
                  <a:lnTo>
                    <a:pt x="12957" y="1277"/>
                  </a:lnTo>
                  <a:lnTo>
                    <a:pt x="14656" y="2423"/>
                  </a:lnTo>
                  <a:lnTo>
                    <a:pt x="15693" y="1667"/>
                  </a:lnTo>
                  <a:lnTo>
                    <a:pt x="18083" y="1162"/>
                  </a:lnTo>
                  <a:lnTo>
                    <a:pt x="18759" y="25"/>
                  </a:lnTo>
                  <a:lnTo>
                    <a:pt x="20158" y="0"/>
                  </a:lnTo>
                  <a:lnTo>
                    <a:pt x="21237" y="448"/>
                  </a:lnTo>
                  <a:lnTo>
                    <a:pt x="22473" y="1851"/>
                  </a:lnTo>
                  <a:lnTo>
                    <a:pt x="23826" y="3854"/>
                  </a:lnTo>
                  <a:lnTo>
                    <a:pt x="26174" y="6670"/>
                  </a:lnTo>
                  <a:lnTo>
                    <a:pt x="26590" y="8774"/>
                  </a:lnTo>
                  <a:lnTo>
                    <a:pt x="26531" y="10830"/>
                  </a:lnTo>
                  <a:lnTo>
                    <a:pt x="27450" y="13009"/>
                  </a:lnTo>
                  <a:lnTo>
                    <a:pt x="29087" y="13864"/>
                  </a:lnTo>
                  <a:lnTo>
                    <a:pt x="30565" y="13061"/>
                  </a:lnTo>
                  <a:lnTo>
                    <a:pt x="32223" y="13855"/>
                  </a:lnTo>
                  <a:lnTo>
                    <a:pt x="32486" y="15091"/>
                  </a:lnTo>
                  <a:lnTo>
                    <a:pt x="30990" y="16157"/>
                  </a:lnTo>
                  <a:lnTo>
                    <a:pt x="29893" y="15727"/>
                  </a:lnTo>
                  <a:lnTo>
                    <a:pt x="29755" y="21537"/>
                  </a:lnTo>
                  <a:lnTo>
                    <a:pt x="27672" y="21070"/>
                  </a:lnTo>
                  <a:lnTo>
                    <a:pt x="24949" y="19370"/>
                  </a:lnTo>
                  <a:lnTo>
                    <a:pt x="21069" y="20556"/>
                  </a:lnTo>
                  <a:lnTo>
                    <a:pt x="19524" y="21808"/>
                  </a:lnTo>
                  <a:lnTo>
                    <a:pt x="14459" y="21637"/>
                  </a:lnTo>
                  <a:lnTo>
                    <a:pt x="11740" y="20929"/>
                  </a:lnTo>
                  <a:lnTo>
                    <a:pt x="10452" y="21301"/>
                  </a:lnTo>
                  <a:lnTo>
                    <a:pt x="9249" y="19343"/>
                  </a:lnTo>
                  <a:lnTo>
                    <a:pt x="8531" y="18516"/>
                  </a:lnTo>
                  <a:lnTo>
                    <a:pt x="9232" y="17695"/>
                  </a:lnTo>
                  <a:lnTo>
                    <a:pt x="8324" y="17110"/>
                  </a:lnTo>
                  <a:lnTo>
                    <a:pt x="7372" y="18201"/>
                  </a:lnTo>
                  <a:lnTo>
                    <a:pt x="5235" y="16836"/>
                  </a:lnTo>
                  <a:lnTo>
                    <a:pt x="4755" y="14863"/>
                  </a:lnTo>
                  <a:lnTo>
                    <a:pt x="2568" y="13764"/>
                  </a:lnTo>
                  <a:lnTo>
                    <a:pt x="2028" y="12244"/>
                  </a:lnTo>
                  <a:lnTo>
                    <a:pt x="0" y="10385"/>
                  </a:lnTo>
                  <a:lnTo>
                    <a:pt x="2606" y="9443"/>
                  </a:lnTo>
                  <a:lnTo>
                    <a:pt x="4276" y="6162"/>
                  </a:lnTo>
                  <a:lnTo>
                    <a:pt x="5480" y="2886"/>
                  </a:lnTo>
                  <a:lnTo>
                    <a:pt x="7393" y="184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0" name="Polygon form 390"/>
            <p:cNvSpPr/>
            <p:nvPr/>
          </p:nvSpPr>
          <p:spPr>
            <a:xfrm>
              <a:off x="796912" y="2408548"/>
              <a:ext cx="410239" cy="181195"/>
            </a:xfrm>
            <a:custGeom>
              <a:avLst/>
              <a:gdLst/>
              <a:ahLst/>
              <a:cxnLst/>
              <a:rect l="0" t="0" r="0" b="0"/>
              <a:pathLst>
                <a:path w="410239" h="181195">
                  <a:moveTo>
                    <a:pt x="160136" y="2665"/>
                  </a:moveTo>
                  <a:lnTo>
                    <a:pt x="163169" y="4739"/>
                  </a:lnTo>
                  <a:lnTo>
                    <a:pt x="163835" y="3532"/>
                  </a:lnTo>
                  <a:lnTo>
                    <a:pt x="169909" y="3063"/>
                  </a:lnTo>
                  <a:lnTo>
                    <a:pt x="177072" y="4715"/>
                  </a:lnTo>
                  <a:lnTo>
                    <a:pt x="180687" y="6152"/>
                  </a:lnTo>
                  <a:lnTo>
                    <a:pt x="182874" y="8415"/>
                  </a:lnTo>
                  <a:lnTo>
                    <a:pt x="182074" y="9904"/>
                  </a:lnTo>
                  <a:lnTo>
                    <a:pt x="179284" y="12828"/>
                  </a:lnTo>
                  <a:lnTo>
                    <a:pt x="179133" y="14268"/>
                  </a:lnTo>
                  <a:lnTo>
                    <a:pt x="182499" y="14622"/>
                  </a:lnTo>
                  <a:lnTo>
                    <a:pt x="186948" y="15406"/>
                  </a:lnTo>
                  <a:lnTo>
                    <a:pt x="187940" y="14396"/>
                  </a:lnTo>
                  <a:lnTo>
                    <a:pt x="192268" y="17064"/>
                  </a:lnTo>
                  <a:lnTo>
                    <a:pt x="191913" y="15843"/>
                  </a:lnTo>
                  <a:lnTo>
                    <a:pt x="194552" y="14814"/>
                  </a:lnTo>
                  <a:lnTo>
                    <a:pt x="202277" y="14809"/>
                  </a:lnTo>
                  <a:lnTo>
                    <a:pt x="205244" y="16757"/>
                  </a:lnTo>
                  <a:lnTo>
                    <a:pt x="214997" y="16408"/>
                  </a:lnTo>
                  <a:lnTo>
                    <a:pt x="210998" y="13154"/>
                  </a:lnTo>
                  <a:lnTo>
                    <a:pt x="216418" y="13393"/>
                  </a:lnTo>
                  <a:lnTo>
                    <a:pt x="219735" y="12987"/>
                  </a:lnTo>
                  <a:lnTo>
                    <a:pt x="226054" y="14802"/>
                  </a:lnTo>
                  <a:lnTo>
                    <a:pt x="230586" y="17380"/>
                  </a:lnTo>
                  <a:lnTo>
                    <a:pt x="231634" y="19304"/>
                  </a:lnTo>
                  <a:lnTo>
                    <a:pt x="238658" y="22315"/>
                  </a:lnTo>
                  <a:lnTo>
                    <a:pt x="244300" y="23612"/>
                  </a:lnTo>
                  <a:lnTo>
                    <a:pt x="240532" y="18907"/>
                  </a:lnTo>
                  <a:lnTo>
                    <a:pt x="246484" y="20363"/>
                  </a:lnTo>
                  <a:lnTo>
                    <a:pt x="248571" y="18763"/>
                  </a:lnTo>
                  <a:lnTo>
                    <a:pt x="254428" y="19503"/>
                  </a:lnTo>
                  <a:lnTo>
                    <a:pt x="254349" y="18127"/>
                  </a:lnTo>
                  <a:lnTo>
                    <a:pt x="258592" y="18242"/>
                  </a:lnTo>
                  <a:lnTo>
                    <a:pt x="251618" y="14615"/>
                  </a:lnTo>
                  <a:lnTo>
                    <a:pt x="251741" y="12480"/>
                  </a:lnTo>
                  <a:lnTo>
                    <a:pt x="273944" y="12522"/>
                  </a:lnTo>
                  <a:lnTo>
                    <a:pt x="279366" y="14641"/>
                  </a:lnTo>
                  <a:lnTo>
                    <a:pt x="289432" y="16887"/>
                  </a:lnTo>
                  <a:lnTo>
                    <a:pt x="296296" y="14824"/>
                  </a:lnTo>
                  <a:lnTo>
                    <a:pt x="301290" y="14818"/>
                  </a:lnTo>
                  <a:lnTo>
                    <a:pt x="305616" y="16168"/>
                  </a:lnTo>
                  <a:lnTo>
                    <a:pt x="310105" y="19113"/>
                  </a:lnTo>
                  <a:lnTo>
                    <a:pt x="314405" y="19814"/>
                  </a:lnTo>
                  <a:lnTo>
                    <a:pt x="315738" y="18525"/>
                  </a:lnTo>
                  <a:lnTo>
                    <a:pt x="319064" y="17788"/>
                  </a:lnTo>
                  <a:lnTo>
                    <a:pt x="324058" y="17875"/>
                  </a:lnTo>
                  <a:lnTo>
                    <a:pt x="327003" y="16748"/>
                  </a:lnTo>
                  <a:lnTo>
                    <a:pt x="336333" y="19561"/>
                  </a:lnTo>
                  <a:lnTo>
                    <a:pt x="336577" y="17841"/>
                  </a:lnTo>
                  <a:lnTo>
                    <a:pt x="330707" y="15674"/>
                  </a:lnTo>
                  <a:lnTo>
                    <a:pt x="328539" y="13806"/>
                  </a:lnTo>
                  <a:lnTo>
                    <a:pt x="336459" y="13687"/>
                  </a:lnTo>
                  <a:lnTo>
                    <a:pt x="339916" y="12676"/>
                  </a:lnTo>
                  <a:lnTo>
                    <a:pt x="348544" y="13357"/>
                  </a:lnTo>
                  <a:lnTo>
                    <a:pt x="354172" y="14435"/>
                  </a:lnTo>
                  <a:lnTo>
                    <a:pt x="381753" y="29838"/>
                  </a:lnTo>
                  <a:lnTo>
                    <a:pt x="381776" y="29863"/>
                  </a:lnTo>
                  <a:lnTo>
                    <a:pt x="382227" y="32216"/>
                  </a:lnTo>
                  <a:lnTo>
                    <a:pt x="379157" y="32515"/>
                  </a:lnTo>
                  <a:lnTo>
                    <a:pt x="384531" y="34255"/>
                  </a:lnTo>
                  <a:lnTo>
                    <a:pt x="391247" y="37337"/>
                  </a:lnTo>
                  <a:lnTo>
                    <a:pt x="393982" y="38221"/>
                  </a:lnTo>
                  <a:lnTo>
                    <a:pt x="396977" y="39871"/>
                  </a:lnTo>
                  <a:lnTo>
                    <a:pt x="398210" y="41094"/>
                  </a:lnTo>
                  <a:lnTo>
                    <a:pt x="392934" y="41095"/>
                  </a:lnTo>
                  <a:lnTo>
                    <a:pt x="391980" y="45602"/>
                  </a:lnTo>
                  <a:lnTo>
                    <a:pt x="390833" y="46524"/>
                  </a:lnTo>
                  <a:lnTo>
                    <a:pt x="391987" y="50264"/>
                  </a:lnTo>
                  <a:lnTo>
                    <a:pt x="392628" y="53619"/>
                  </a:lnTo>
                  <a:lnTo>
                    <a:pt x="394614" y="55779"/>
                  </a:lnTo>
                  <a:lnTo>
                    <a:pt x="387161" y="53447"/>
                  </a:lnTo>
                  <a:lnTo>
                    <a:pt x="386042" y="58120"/>
                  </a:lnTo>
                  <a:lnTo>
                    <a:pt x="382774" y="56697"/>
                  </a:lnTo>
                  <a:lnTo>
                    <a:pt x="383125" y="59038"/>
                  </a:lnTo>
                  <a:lnTo>
                    <a:pt x="379226" y="59051"/>
                  </a:lnTo>
                  <a:lnTo>
                    <a:pt x="382334" y="62126"/>
                  </a:lnTo>
                  <a:lnTo>
                    <a:pt x="385085" y="67031"/>
                  </a:lnTo>
                  <a:lnTo>
                    <a:pt x="387474" y="68843"/>
                  </a:lnTo>
                  <a:lnTo>
                    <a:pt x="391489" y="69321"/>
                  </a:lnTo>
                  <a:lnTo>
                    <a:pt x="399393" y="76038"/>
                  </a:lnTo>
                  <a:lnTo>
                    <a:pt x="397310" y="76656"/>
                  </a:lnTo>
                  <a:lnTo>
                    <a:pt x="400855" y="80733"/>
                  </a:lnTo>
                  <a:lnTo>
                    <a:pt x="404252" y="82536"/>
                  </a:lnTo>
                  <a:lnTo>
                    <a:pt x="402569" y="85771"/>
                  </a:lnTo>
                  <a:lnTo>
                    <a:pt x="407712" y="91322"/>
                  </a:lnTo>
                  <a:lnTo>
                    <a:pt x="405078" y="93198"/>
                  </a:lnTo>
                  <a:lnTo>
                    <a:pt x="409473" y="98190"/>
                  </a:lnTo>
                  <a:lnTo>
                    <a:pt x="410239" y="103361"/>
                  </a:lnTo>
                  <a:lnTo>
                    <a:pt x="405829" y="100217"/>
                  </a:lnTo>
                  <a:lnTo>
                    <a:pt x="397358" y="93446"/>
                  </a:lnTo>
                  <a:lnTo>
                    <a:pt x="384448" y="83235"/>
                  </a:lnTo>
                  <a:lnTo>
                    <a:pt x="378316" y="76578"/>
                  </a:lnTo>
                  <a:lnTo>
                    <a:pt x="377191" y="73451"/>
                  </a:lnTo>
                  <a:lnTo>
                    <a:pt x="374766" y="71289"/>
                  </a:lnTo>
                  <a:lnTo>
                    <a:pt x="377330" y="69566"/>
                  </a:lnTo>
                  <a:lnTo>
                    <a:pt x="374513" y="63070"/>
                  </a:lnTo>
                  <a:lnTo>
                    <a:pt x="372579" y="57713"/>
                  </a:lnTo>
                  <a:lnTo>
                    <a:pt x="371959" y="53393"/>
                  </a:lnTo>
                  <a:lnTo>
                    <a:pt x="365209" y="46925"/>
                  </a:lnTo>
                  <a:lnTo>
                    <a:pt x="363036" y="47823"/>
                  </a:lnTo>
                  <a:lnTo>
                    <a:pt x="366664" y="51657"/>
                  </a:lnTo>
                  <a:lnTo>
                    <a:pt x="367346" y="57607"/>
                  </a:lnTo>
                  <a:lnTo>
                    <a:pt x="358266" y="52552"/>
                  </a:lnTo>
                  <a:lnTo>
                    <a:pt x="354297" y="55152"/>
                  </a:lnTo>
                  <a:lnTo>
                    <a:pt x="357846" y="63697"/>
                  </a:lnTo>
                  <a:lnTo>
                    <a:pt x="363231" y="66107"/>
                  </a:lnTo>
                  <a:lnTo>
                    <a:pt x="359215" y="68257"/>
                  </a:lnTo>
                  <a:lnTo>
                    <a:pt x="355962" y="69387"/>
                  </a:lnTo>
                  <a:lnTo>
                    <a:pt x="352252" y="66070"/>
                  </a:lnTo>
                  <a:lnTo>
                    <a:pt x="347630" y="66032"/>
                  </a:lnTo>
                  <a:lnTo>
                    <a:pt x="347187" y="68779"/>
                  </a:lnTo>
                  <a:lnTo>
                    <a:pt x="338675" y="69241"/>
                  </a:lnTo>
                  <a:lnTo>
                    <a:pt x="331899" y="71905"/>
                  </a:lnTo>
                  <a:lnTo>
                    <a:pt x="333051" y="82218"/>
                  </a:lnTo>
                  <a:lnTo>
                    <a:pt x="333525" y="94812"/>
                  </a:lnTo>
                  <a:lnTo>
                    <a:pt x="338416" y="94805"/>
                  </a:lnTo>
                  <a:lnTo>
                    <a:pt x="342557" y="97596"/>
                  </a:lnTo>
                  <a:lnTo>
                    <a:pt x="346232" y="98275"/>
                  </a:lnTo>
                  <a:lnTo>
                    <a:pt x="345756" y="95641"/>
                  </a:lnTo>
                  <a:lnTo>
                    <a:pt x="349057" y="95513"/>
                  </a:lnTo>
                  <a:lnTo>
                    <a:pt x="358019" y="100180"/>
                  </a:lnTo>
                  <a:lnTo>
                    <a:pt x="361925" y="104250"/>
                  </a:lnTo>
                  <a:lnTo>
                    <a:pt x="364107" y="109392"/>
                  </a:lnTo>
                  <a:lnTo>
                    <a:pt x="368985" y="115227"/>
                  </a:lnTo>
                  <a:lnTo>
                    <a:pt x="374325" y="123237"/>
                  </a:lnTo>
                  <a:lnTo>
                    <a:pt x="375630" y="130982"/>
                  </a:lnTo>
                  <a:lnTo>
                    <a:pt x="377304" y="134545"/>
                  </a:lnTo>
                  <a:lnTo>
                    <a:pt x="377553" y="140874"/>
                  </a:lnTo>
                  <a:lnTo>
                    <a:pt x="377571" y="147165"/>
                  </a:lnTo>
                  <a:lnTo>
                    <a:pt x="377631" y="150374"/>
                  </a:lnTo>
                  <a:lnTo>
                    <a:pt x="375441" y="153818"/>
                  </a:lnTo>
                  <a:lnTo>
                    <a:pt x="373479" y="154114"/>
                  </a:lnTo>
                  <a:lnTo>
                    <a:pt x="369832" y="151901"/>
                  </a:lnTo>
                  <a:lnTo>
                    <a:pt x="368014" y="156061"/>
                  </a:lnTo>
                  <a:lnTo>
                    <a:pt x="368610" y="157790"/>
                  </a:lnTo>
                  <a:lnTo>
                    <a:pt x="367586" y="156959"/>
                  </a:lnTo>
                  <a:lnTo>
                    <a:pt x="365887" y="154409"/>
                  </a:lnTo>
                  <a:lnTo>
                    <a:pt x="367426" y="154091"/>
                  </a:lnTo>
                  <a:lnTo>
                    <a:pt x="363873" y="148118"/>
                  </a:lnTo>
                  <a:lnTo>
                    <a:pt x="360075" y="143940"/>
                  </a:lnTo>
                  <a:lnTo>
                    <a:pt x="361502" y="141867"/>
                  </a:lnTo>
                  <a:lnTo>
                    <a:pt x="365902" y="142300"/>
                  </a:lnTo>
                  <a:lnTo>
                    <a:pt x="364444" y="137210"/>
                  </a:lnTo>
                  <a:lnTo>
                    <a:pt x="361401" y="131655"/>
                  </a:lnTo>
                  <a:lnTo>
                    <a:pt x="361182" y="129701"/>
                  </a:lnTo>
                  <a:lnTo>
                    <a:pt x="359276" y="125071"/>
                  </a:lnTo>
                  <a:lnTo>
                    <a:pt x="355477" y="127150"/>
                  </a:lnTo>
                  <a:lnTo>
                    <a:pt x="354368" y="129417"/>
                  </a:lnTo>
                  <a:lnTo>
                    <a:pt x="349770" y="129975"/>
                  </a:lnTo>
                  <a:lnTo>
                    <a:pt x="345027" y="125508"/>
                  </a:lnTo>
                  <a:lnTo>
                    <a:pt x="338795" y="122461"/>
                  </a:lnTo>
                  <a:lnTo>
                    <a:pt x="332401" y="121527"/>
                  </a:lnTo>
                  <a:lnTo>
                    <a:pt x="327593" y="116891"/>
                  </a:lnTo>
                  <a:lnTo>
                    <a:pt x="324212" y="114036"/>
                  </a:lnTo>
                  <a:lnTo>
                    <a:pt x="321454" y="112086"/>
                  </a:lnTo>
                  <a:lnTo>
                    <a:pt x="315725" y="107438"/>
                  </a:lnTo>
                  <a:lnTo>
                    <a:pt x="311750" y="105974"/>
                  </a:lnTo>
                  <a:lnTo>
                    <a:pt x="306282" y="105059"/>
                  </a:lnTo>
                  <a:lnTo>
                    <a:pt x="302571" y="105639"/>
                  </a:lnTo>
                  <a:lnTo>
                    <a:pt x="299670" y="106921"/>
                  </a:lnTo>
                  <a:lnTo>
                    <a:pt x="299138" y="109588"/>
                  </a:lnTo>
                  <a:lnTo>
                    <a:pt x="301626" y="110552"/>
                  </a:lnTo>
                  <a:lnTo>
                    <a:pt x="303708" y="113213"/>
                  </a:lnTo>
                  <a:lnTo>
                    <a:pt x="303242" y="114947"/>
                  </a:lnTo>
                  <a:lnTo>
                    <a:pt x="304360" y="120386"/>
                  </a:lnTo>
                  <a:lnTo>
                    <a:pt x="305935" y="122522"/>
                  </a:lnTo>
                  <a:lnTo>
                    <a:pt x="303852" y="126057"/>
                  </a:lnTo>
                  <a:lnTo>
                    <a:pt x="298921" y="124601"/>
                  </a:lnTo>
                  <a:lnTo>
                    <a:pt x="295576" y="125383"/>
                  </a:lnTo>
                  <a:lnTo>
                    <a:pt x="292862" y="123916"/>
                  </a:lnTo>
                  <a:lnTo>
                    <a:pt x="290680" y="123576"/>
                  </a:lnTo>
                  <a:lnTo>
                    <a:pt x="288536" y="127455"/>
                  </a:lnTo>
                  <a:lnTo>
                    <a:pt x="285027" y="128659"/>
                  </a:lnTo>
                  <a:lnTo>
                    <a:pt x="282979" y="130141"/>
                  </a:lnTo>
                  <a:lnTo>
                    <a:pt x="278579" y="129717"/>
                  </a:lnTo>
                  <a:lnTo>
                    <a:pt x="275746" y="130037"/>
                  </a:lnTo>
                  <a:lnTo>
                    <a:pt x="272292" y="127724"/>
                  </a:lnTo>
                  <a:lnTo>
                    <a:pt x="267792" y="125668"/>
                  </a:lnTo>
                  <a:lnTo>
                    <a:pt x="264311" y="125312"/>
                  </a:lnTo>
                  <a:lnTo>
                    <a:pt x="260823" y="126299"/>
                  </a:lnTo>
                  <a:lnTo>
                    <a:pt x="258467" y="127459"/>
                  </a:lnTo>
                  <a:lnTo>
                    <a:pt x="252835" y="125804"/>
                  </a:lnTo>
                  <a:lnTo>
                    <a:pt x="250012" y="122225"/>
                  </a:lnTo>
                  <a:lnTo>
                    <a:pt x="245650" y="121297"/>
                  </a:lnTo>
                  <a:lnTo>
                    <a:pt x="242530" y="120970"/>
                  </a:lnTo>
                  <a:lnTo>
                    <a:pt x="237892" y="119266"/>
                  </a:lnTo>
                  <a:lnTo>
                    <a:pt x="237730" y="124543"/>
                  </a:lnTo>
                  <a:lnTo>
                    <a:pt x="240658" y="127290"/>
                  </a:lnTo>
                  <a:lnTo>
                    <a:pt x="239580" y="130915"/>
                  </a:lnTo>
                  <a:lnTo>
                    <a:pt x="234375" y="130058"/>
                  </a:lnTo>
                  <a:lnTo>
                    <a:pt x="231160" y="130130"/>
                  </a:lnTo>
                  <a:lnTo>
                    <a:pt x="227814" y="128030"/>
                  </a:lnTo>
                  <a:lnTo>
                    <a:pt x="224526" y="128211"/>
                  </a:lnTo>
                  <a:lnTo>
                    <a:pt x="221001" y="126934"/>
                  </a:lnTo>
                  <a:lnTo>
                    <a:pt x="217492" y="129569"/>
                  </a:lnTo>
                  <a:lnTo>
                    <a:pt x="213674" y="134181"/>
                  </a:lnTo>
                  <a:lnTo>
                    <a:pt x="210763" y="135258"/>
                  </a:lnTo>
                  <a:lnTo>
                    <a:pt x="209721" y="135744"/>
                  </a:lnTo>
                  <a:lnTo>
                    <a:pt x="206554" y="132898"/>
                  </a:lnTo>
                  <a:lnTo>
                    <a:pt x="202805" y="133828"/>
                  </a:lnTo>
                  <a:lnTo>
                    <a:pt x="200441" y="131866"/>
                  </a:lnTo>
                  <a:lnTo>
                    <a:pt x="197772" y="131077"/>
                  </a:lnTo>
                  <a:lnTo>
                    <a:pt x="194871" y="128387"/>
                  </a:lnTo>
                  <a:lnTo>
                    <a:pt x="192709" y="127636"/>
                  </a:lnTo>
                  <a:lnTo>
                    <a:pt x="188812" y="129178"/>
                  </a:lnTo>
                  <a:lnTo>
                    <a:pt x="183145" y="126681"/>
                  </a:lnTo>
                  <a:lnTo>
                    <a:pt x="182683" y="129316"/>
                  </a:lnTo>
                  <a:lnTo>
                    <a:pt x="169836" y="117527"/>
                  </a:lnTo>
                  <a:lnTo>
                    <a:pt x="164111" y="114065"/>
                  </a:lnTo>
                  <a:lnTo>
                    <a:pt x="164484" y="112489"/>
                  </a:lnTo>
                  <a:lnTo>
                    <a:pt x="158999" y="117500"/>
                  </a:lnTo>
                  <a:lnTo>
                    <a:pt x="156171" y="117953"/>
                  </a:lnTo>
                  <a:lnTo>
                    <a:pt x="155207" y="115316"/>
                  </a:lnTo>
                  <a:lnTo>
                    <a:pt x="150511" y="113914"/>
                  </a:lnTo>
                  <a:lnTo>
                    <a:pt x="147848" y="115271"/>
                  </a:lnTo>
                  <a:lnTo>
                    <a:pt x="144608" y="110355"/>
                  </a:lnTo>
                  <a:lnTo>
                    <a:pt x="138680" y="109638"/>
                  </a:lnTo>
                  <a:lnTo>
                    <a:pt x="136834" y="111781"/>
                  </a:lnTo>
                  <a:lnTo>
                    <a:pt x="129943" y="113970"/>
                  </a:lnTo>
                  <a:lnTo>
                    <a:pt x="128939" y="115235"/>
                  </a:lnTo>
                  <a:lnTo>
                    <a:pt x="118057" y="117494"/>
                  </a:lnTo>
                  <a:lnTo>
                    <a:pt x="117265" y="119202"/>
                  </a:lnTo>
                  <a:lnTo>
                    <a:pt x="120772" y="122382"/>
                  </a:lnTo>
                  <a:lnTo>
                    <a:pt x="118233" y="123777"/>
                  </a:lnTo>
                  <a:lnTo>
                    <a:pt x="119309" y="125058"/>
                  </a:lnTo>
                  <a:lnTo>
                    <a:pt x="117137" y="127544"/>
                  </a:lnTo>
                  <a:lnTo>
                    <a:pt x="123478" y="130609"/>
                  </a:lnTo>
                  <a:lnTo>
                    <a:pt x="123504" y="132927"/>
                  </a:lnTo>
                  <a:lnTo>
                    <a:pt x="118941" y="132928"/>
                  </a:lnTo>
                  <a:lnTo>
                    <a:pt x="118509" y="134399"/>
                  </a:lnTo>
                  <a:lnTo>
                    <a:pt x="113556" y="132090"/>
                  </a:lnTo>
                  <a:lnTo>
                    <a:pt x="108523" y="132410"/>
                  </a:lnTo>
                  <a:lnTo>
                    <a:pt x="105790" y="134585"/>
                  </a:lnTo>
                  <a:lnTo>
                    <a:pt x="101367" y="132799"/>
                  </a:lnTo>
                  <a:lnTo>
                    <a:pt x="93276" y="129758"/>
                  </a:lnTo>
                  <a:lnTo>
                    <a:pt x="88335" y="130078"/>
                  </a:lnTo>
                  <a:lnTo>
                    <a:pt x="83243" y="135554"/>
                  </a:lnTo>
                  <a:lnTo>
                    <a:pt x="83820" y="139080"/>
                  </a:lnTo>
                  <a:lnTo>
                    <a:pt x="79723" y="136411"/>
                  </a:lnTo>
                  <a:lnTo>
                    <a:pt x="78550" y="141783"/>
                  </a:lnTo>
                  <a:lnTo>
                    <a:pt x="79761" y="142731"/>
                  </a:lnTo>
                  <a:lnTo>
                    <a:pt x="78812" y="146441"/>
                  </a:lnTo>
                  <a:lnTo>
                    <a:pt x="82442" y="149610"/>
                  </a:lnTo>
                  <a:lnTo>
                    <a:pt x="84860" y="149392"/>
                  </a:lnTo>
                  <a:lnTo>
                    <a:pt x="87804" y="152535"/>
                  </a:lnTo>
                  <a:lnTo>
                    <a:pt x="88102" y="155025"/>
                  </a:lnTo>
                  <a:lnTo>
                    <a:pt x="89995" y="155746"/>
                  </a:lnTo>
                  <a:lnTo>
                    <a:pt x="89193" y="158655"/>
                  </a:lnTo>
                  <a:lnTo>
                    <a:pt x="86134" y="159558"/>
                  </a:lnTo>
                  <a:lnTo>
                    <a:pt x="83965" y="164640"/>
                  </a:lnTo>
                  <a:lnTo>
                    <a:pt x="88112" y="169116"/>
                  </a:lnTo>
                  <a:lnTo>
                    <a:pt x="88517" y="172375"/>
                  </a:lnTo>
                  <a:lnTo>
                    <a:pt x="93550" y="177939"/>
                  </a:lnTo>
                  <a:lnTo>
                    <a:pt x="91918" y="179949"/>
                  </a:lnTo>
                  <a:lnTo>
                    <a:pt x="91591" y="181195"/>
                  </a:lnTo>
                  <a:lnTo>
                    <a:pt x="89986" y="180911"/>
                  </a:lnTo>
                  <a:lnTo>
                    <a:pt x="86979" y="178052"/>
                  </a:lnTo>
                  <a:lnTo>
                    <a:pt x="85974" y="177919"/>
                  </a:lnTo>
                  <a:lnTo>
                    <a:pt x="83567" y="176866"/>
                  </a:lnTo>
                  <a:lnTo>
                    <a:pt x="82091" y="174918"/>
                  </a:lnTo>
                  <a:lnTo>
                    <a:pt x="78673" y="174004"/>
                  </a:lnTo>
                  <a:lnTo>
                    <a:pt x="76746" y="174820"/>
                  </a:lnTo>
                  <a:lnTo>
                    <a:pt x="75959" y="173942"/>
                  </a:lnTo>
                  <a:lnTo>
                    <a:pt x="70816" y="171764"/>
                  </a:lnTo>
                  <a:lnTo>
                    <a:pt x="65620" y="171122"/>
                  </a:lnTo>
                  <a:lnTo>
                    <a:pt x="62568" y="170376"/>
                  </a:lnTo>
                  <a:lnTo>
                    <a:pt x="62261" y="170956"/>
                  </a:lnTo>
                  <a:lnTo>
                    <a:pt x="57132" y="167003"/>
                  </a:lnTo>
                  <a:lnTo>
                    <a:pt x="52912" y="165288"/>
                  </a:lnTo>
                  <a:lnTo>
                    <a:pt x="49461" y="162536"/>
                  </a:lnTo>
                  <a:lnTo>
                    <a:pt x="51777" y="161706"/>
                  </a:lnTo>
                  <a:lnTo>
                    <a:pt x="53792" y="157614"/>
                  </a:lnTo>
                  <a:lnTo>
                    <a:pt x="51543" y="155761"/>
                  </a:lnTo>
                  <a:lnTo>
                    <a:pt x="56070" y="153667"/>
                  </a:lnTo>
                  <a:lnTo>
                    <a:pt x="55764" y="152619"/>
                  </a:lnTo>
                  <a:lnTo>
                    <a:pt x="52933" y="153475"/>
                  </a:lnTo>
                  <a:lnTo>
                    <a:pt x="52604" y="151337"/>
                  </a:lnTo>
                  <a:lnTo>
                    <a:pt x="54037" y="149949"/>
                  </a:lnTo>
                  <a:lnTo>
                    <a:pt x="57168" y="149508"/>
                  </a:lnTo>
                  <a:lnTo>
                    <a:pt x="57342" y="147890"/>
                  </a:lnTo>
                  <a:lnTo>
                    <a:pt x="56036" y="145262"/>
                  </a:lnTo>
                  <a:lnTo>
                    <a:pt x="56811" y="142708"/>
                  </a:lnTo>
                  <a:lnTo>
                    <a:pt x="56455" y="141299"/>
                  </a:lnTo>
                  <a:lnTo>
                    <a:pt x="51300" y="139874"/>
                  </a:lnTo>
                  <a:lnTo>
                    <a:pt x="49408" y="139980"/>
                  </a:lnTo>
                  <a:lnTo>
                    <a:pt x="46917" y="137787"/>
                  </a:lnTo>
                  <a:lnTo>
                    <a:pt x="44586" y="138615"/>
                  </a:lnTo>
                  <a:lnTo>
                    <a:pt x="40113" y="137037"/>
                  </a:lnTo>
                  <a:lnTo>
                    <a:pt x="39991" y="136091"/>
                  </a:lnTo>
                  <a:lnTo>
                    <a:pt x="38415" y="134040"/>
                  </a:lnTo>
                  <a:lnTo>
                    <a:pt x="35796" y="133874"/>
                  </a:lnTo>
                  <a:lnTo>
                    <a:pt x="35230" y="132391"/>
                  </a:lnTo>
                  <a:lnTo>
                    <a:pt x="35835" y="131400"/>
                  </a:lnTo>
                  <a:lnTo>
                    <a:pt x="33237" y="128736"/>
                  </a:lnTo>
                  <a:lnTo>
                    <a:pt x="30014" y="129283"/>
                  </a:lnTo>
                  <a:lnTo>
                    <a:pt x="28996" y="129066"/>
                  </a:lnTo>
                  <a:lnTo>
                    <a:pt x="28398" y="130176"/>
                  </a:lnTo>
                  <a:lnTo>
                    <a:pt x="27165" y="130011"/>
                  </a:lnTo>
                  <a:lnTo>
                    <a:pt x="25794" y="126959"/>
                  </a:lnTo>
                  <a:lnTo>
                    <a:pt x="24742" y="125385"/>
                  </a:lnTo>
                  <a:lnTo>
                    <a:pt x="25267" y="124923"/>
                  </a:lnTo>
                  <a:lnTo>
                    <a:pt x="27860" y="125027"/>
                  </a:lnTo>
                  <a:lnTo>
                    <a:pt x="28884" y="123948"/>
                  </a:lnTo>
                  <a:lnTo>
                    <a:pt x="27716" y="122692"/>
                  </a:lnTo>
                  <a:lnTo>
                    <a:pt x="25420" y="121901"/>
                  </a:lnTo>
                  <a:lnTo>
                    <a:pt x="25438" y="121031"/>
                  </a:lnTo>
                  <a:lnTo>
                    <a:pt x="23985" y="120188"/>
                  </a:lnTo>
                  <a:lnTo>
                    <a:pt x="21404" y="117097"/>
                  </a:lnTo>
                  <a:lnTo>
                    <a:pt x="21818" y="115788"/>
                  </a:lnTo>
                  <a:lnTo>
                    <a:pt x="21065" y="113546"/>
                  </a:lnTo>
                  <a:lnTo>
                    <a:pt x="17812" y="112476"/>
                  </a:lnTo>
                  <a:lnTo>
                    <a:pt x="16297" y="113085"/>
                  </a:lnTo>
                  <a:lnTo>
                    <a:pt x="15631" y="111906"/>
                  </a:lnTo>
                  <a:lnTo>
                    <a:pt x="12154" y="110778"/>
                  </a:lnTo>
                  <a:lnTo>
                    <a:pt x="10642" y="107973"/>
                  </a:lnTo>
                  <a:lnTo>
                    <a:pt x="9949" y="105656"/>
                  </a:lnTo>
                  <a:lnTo>
                    <a:pt x="8276" y="104585"/>
                  </a:lnTo>
                  <a:lnTo>
                    <a:pt x="9294" y="103037"/>
                  </a:lnTo>
                  <a:lnTo>
                    <a:pt x="7551" y="98591"/>
                  </a:lnTo>
                  <a:lnTo>
                    <a:pt x="9142" y="95785"/>
                  </a:lnTo>
                  <a:lnTo>
                    <a:pt x="8528" y="94960"/>
                  </a:lnTo>
                  <a:lnTo>
                    <a:pt x="11360" y="92237"/>
                  </a:lnTo>
                  <a:lnTo>
                    <a:pt x="7802" y="90033"/>
                  </a:lnTo>
                  <a:lnTo>
                    <a:pt x="12737" y="83778"/>
                  </a:lnTo>
                  <a:lnTo>
                    <a:pt x="14777" y="80948"/>
                  </a:lnTo>
                  <a:lnTo>
                    <a:pt x="15272" y="78482"/>
                  </a:lnTo>
                  <a:lnTo>
                    <a:pt x="10293" y="75314"/>
                  </a:lnTo>
                  <a:lnTo>
                    <a:pt x="10707" y="72171"/>
                  </a:lnTo>
                  <a:lnTo>
                    <a:pt x="7349" y="68677"/>
                  </a:lnTo>
                  <a:lnTo>
                    <a:pt x="8218" y="64536"/>
                  </a:lnTo>
                  <a:lnTo>
                    <a:pt x="3724" y="59178"/>
                  </a:lnTo>
                  <a:lnTo>
                    <a:pt x="5304" y="55517"/>
                  </a:lnTo>
                  <a:lnTo>
                    <a:pt x="444" y="52435"/>
                  </a:lnTo>
                  <a:lnTo>
                    <a:pt x="0" y="49085"/>
                  </a:lnTo>
                  <a:lnTo>
                    <a:pt x="1996" y="48594"/>
                  </a:lnTo>
                  <a:lnTo>
                    <a:pt x="5907" y="46571"/>
                  </a:lnTo>
                  <a:lnTo>
                    <a:pt x="8103" y="44843"/>
                  </a:lnTo>
                  <a:lnTo>
                    <a:pt x="13189" y="47608"/>
                  </a:lnTo>
                  <a:lnTo>
                    <a:pt x="20656" y="48534"/>
                  </a:lnTo>
                  <a:lnTo>
                    <a:pt x="32354" y="53599"/>
                  </a:lnTo>
                  <a:lnTo>
                    <a:pt x="35174" y="55791"/>
                  </a:lnTo>
                  <a:lnTo>
                    <a:pt x="36446" y="58953"/>
                  </a:lnTo>
                  <a:lnTo>
                    <a:pt x="34295" y="61557"/>
                  </a:lnTo>
                  <a:lnTo>
                    <a:pt x="30270" y="62973"/>
                  </a:lnTo>
                  <a:lnTo>
                    <a:pt x="17083" y="59715"/>
                  </a:lnTo>
                  <a:lnTo>
                    <a:pt x="15268" y="60377"/>
                  </a:lnTo>
                  <a:lnTo>
                    <a:pt x="20681" y="63745"/>
                  </a:lnTo>
                  <a:lnTo>
                    <a:pt x="21483" y="65954"/>
                  </a:lnTo>
                  <a:lnTo>
                    <a:pt x="23028" y="70826"/>
                  </a:lnTo>
                  <a:lnTo>
                    <a:pt x="27034" y="72175"/>
                  </a:lnTo>
                  <a:lnTo>
                    <a:pt x="29581" y="73347"/>
                  </a:lnTo>
                  <a:lnTo>
                    <a:pt x="29267" y="71022"/>
                  </a:lnTo>
                  <a:lnTo>
                    <a:pt x="26991" y="69023"/>
                  </a:lnTo>
                  <a:lnTo>
                    <a:pt x="28217" y="67161"/>
                  </a:lnTo>
                  <a:lnTo>
                    <a:pt x="35820" y="69915"/>
                  </a:lnTo>
                  <a:lnTo>
                    <a:pt x="37784" y="68675"/>
                  </a:lnTo>
                  <a:lnTo>
                    <a:pt x="34803" y="65246"/>
                  </a:lnTo>
                  <a:lnTo>
                    <a:pt x="39571" y="60363"/>
                  </a:lnTo>
                  <a:lnTo>
                    <a:pt x="42158" y="60548"/>
                  </a:lnTo>
                  <a:lnTo>
                    <a:pt x="45281" y="62119"/>
                  </a:lnTo>
                  <a:lnTo>
                    <a:pt x="45650" y="58791"/>
                  </a:lnTo>
                  <a:lnTo>
                    <a:pt x="42371" y="56039"/>
                  </a:lnTo>
                  <a:lnTo>
                    <a:pt x="42602" y="53148"/>
                  </a:lnTo>
                  <a:lnTo>
                    <a:pt x="39558" y="50273"/>
                  </a:lnTo>
                  <a:lnTo>
                    <a:pt x="47463" y="51520"/>
                  </a:lnTo>
                  <a:lnTo>
                    <a:pt x="50029" y="54120"/>
                  </a:lnTo>
                  <a:lnTo>
                    <a:pt x="46912" y="54836"/>
                  </a:lnTo>
                  <a:lnTo>
                    <a:pt x="47950" y="57480"/>
                  </a:lnTo>
                  <a:lnTo>
                    <a:pt x="50684" y="59025"/>
                  </a:lnTo>
                  <a:lnTo>
                    <a:pt x="54412" y="57830"/>
                  </a:lnTo>
                  <a:lnTo>
                    <a:pt x="53832" y="54776"/>
                  </a:lnTo>
                  <a:lnTo>
                    <a:pt x="58379" y="52288"/>
                  </a:lnTo>
                  <a:lnTo>
                    <a:pt x="65611" y="47825"/>
                  </a:lnTo>
                  <a:lnTo>
                    <a:pt x="67666" y="47968"/>
                  </a:lnTo>
                  <a:lnTo>
                    <a:pt x="66462" y="50954"/>
                  </a:lnTo>
                  <a:lnTo>
                    <a:pt x="69926" y="51299"/>
                  </a:lnTo>
                  <a:lnTo>
                    <a:pt x="71015" y="49597"/>
                  </a:lnTo>
                  <a:lnTo>
                    <a:pt x="75801" y="49234"/>
                  </a:lnTo>
                  <a:lnTo>
                    <a:pt x="78629" y="47089"/>
                  </a:lnTo>
                  <a:lnTo>
                    <a:pt x="83040" y="49780"/>
                  </a:lnTo>
                  <a:lnTo>
                    <a:pt x="84306" y="46509"/>
                  </a:lnTo>
                  <a:lnTo>
                    <a:pt x="80171" y="43921"/>
                  </a:lnTo>
                  <a:lnTo>
                    <a:pt x="80645" y="42302"/>
                  </a:lnTo>
                  <a:lnTo>
                    <a:pt x="88887" y="43330"/>
                  </a:lnTo>
                  <a:lnTo>
                    <a:pt x="93230" y="44604"/>
                  </a:lnTo>
                  <a:lnTo>
                    <a:pt x="105629" y="49432"/>
                  </a:lnTo>
                  <a:lnTo>
                    <a:pt x="105859" y="46877"/>
                  </a:lnTo>
                  <a:lnTo>
                    <a:pt x="101772" y="44554"/>
                  </a:lnTo>
                  <a:lnTo>
                    <a:pt x="101094" y="43565"/>
                  </a:lnTo>
                  <a:lnTo>
                    <a:pt x="97780" y="43282"/>
                  </a:lnTo>
                  <a:lnTo>
                    <a:pt x="97265" y="41016"/>
                  </a:lnTo>
                  <a:lnTo>
                    <a:pt x="93704" y="37444"/>
                  </a:lnTo>
                  <a:lnTo>
                    <a:pt x="92708" y="35954"/>
                  </a:lnTo>
                  <a:lnTo>
                    <a:pt x="94518" y="31478"/>
                  </a:lnTo>
                  <a:lnTo>
                    <a:pt x="93302" y="27166"/>
                  </a:lnTo>
                  <a:lnTo>
                    <a:pt x="94444" y="26153"/>
                  </a:lnTo>
                  <a:lnTo>
                    <a:pt x="101530" y="27003"/>
                  </a:lnTo>
                  <a:lnTo>
                    <a:pt x="103824" y="29546"/>
                  </a:lnTo>
                  <a:lnTo>
                    <a:pt x="104123" y="33446"/>
                  </a:lnTo>
                  <a:lnTo>
                    <a:pt x="106632" y="34834"/>
                  </a:lnTo>
                  <a:lnTo>
                    <a:pt x="109604" y="38034"/>
                  </a:lnTo>
                  <a:lnTo>
                    <a:pt x="113239" y="44455"/>
                  </a:lnTo>
                  <a:lnTo>
                    <a:pt x="117885" y="47140"/>
                  </a:lnTo>
                  <a:lnTo>
                    <a:pt x="118792" y="50331"/>
                  </a:lnTo>
                  <a:lnTo>
                    <a:pt x="117806" y="57316"/>
                  </a:lnTo>
                  <a:lnTo>
                    <a:pt x="121234" y="57819"/>
                  </a:lnTo>
                  <a:lnTo>
                    <a:pt x="121246" y="56061"/>
                  </a:lnTo>
                  <a:lnTo>
                    <a:pt x="123372" y="54671"/>
                  </a:lnTo>
                  <a:lnTo>
                    <a:pt x="122594" y="52308"/>
                  </a:lnTo>
                  <a:lnTo>
                    <a:pt x="123385" y="49935"/>
                  </a:lnTo>
                  <a:lnTo>
                    <a:pt x="120162" y="47376"/>
                  </a:lnTo>
                  <a:lnTo>
                    <a:pt x="119303" y="44220"/>
                  </a:lnTo>
                  <a:lnTo>
                    <a:pt x="116300" y="44014"/>
                  </a:lnTo>
                  <a:lnTo>
                    <a:pt x="113981" y="41461"/>
                  </a:lnTo>
                  <a:lnTo>
                    <a:pt x="112792" y="36666"/>
                  </a:lnTo>
                  <a:lnTo>
                    <a:pt x="107033" y="33082"/>
                  </a:lnTo>
                  <a:lnTo>
                    <a:pt x="109137" y="29693"/>
                  </a:lnTo>
                  <a:lnTo>
                    <a:pt x="106226" y="26444"/>
                  </a:lnTo>
                  <a:lnTo>
                    <a:pt x="107321" y="26266"/>
                  </a:lnTo>
                  <a:lnTo>
                    <a:pt x="110423" y="28744"/>
                  </a:lnTo>
                  <a:lnTo>
                    <a:pt x="112676" y="33265"/>
                  </a:lnTo>
                  <a:lnTo>
                    <a:pt x="115863" y="33942"/>
                  </a:lnTo>
                  <a:lnTo>
                    <a:pt x="112372" y="30680"/>
                  </a:lnTo>
                  <a:lnTo>
                    <a:pt x="115020" y="28608"/>
                  </a:lnTo>
                  <a:lnTo>
                    <a:pt x="119737" y="28037"/>
                  </a:lnTo>
                  <a:lnTo>
                    <a:pt x="126130" y="30355"/>
                  </a:lnTo>
                  <a:lnTo>
                    <a:pt x="121056" y="26678"/>
                  </a:lnTo>
                  <a:lnTo>
                    <a:pt x="116973" y="21818"/>
                  </a:lnTo>
                  <a:lnTo>
                    <a:pt x="120209" y="20628"/>
                  </a:lnTo>
                  <a:lnTo>
                    <a:pt x="125857" y="20448"/>
                  </a:lnTo>
                  <a:lnTo>
                    <a:pt x="130264" y="19502"/>
                  </a:lnTo>
                  <a:lnTo>
                    <a:pt x="126372" y="17269"/>
                  </a:lnTo>
                  <a:lnTo>
                    <a:pt x="126326" y="14124"/>
                  </a:lnTo>
                  <a:lnTo>
                    <a:pt x="128750" y="13819"/>
                  </a:lnTo>
                  <a:lnTo>
                    <a:pt x="130948" y="11290"/>
                  </a:lnTo>
                  <a:lnTo>
                    <a:pt x="136103" y="10273"/>
                  </a:lnTo>
                  <a:lnTo>
                    <a:pt x="135629" y="9004"/>
                  </a:lnTo>
                  <a:lnTo>
                    <a:pt x="140838" y="8169"/>
                  </a:lnTo>
                  <a:lnTo>
                    <a:pt x="143597" y="9024"/>
                  </a:lnTo>
                  <a:lnTo>
                    <a:pt x="145932" y="6316"/>
                  </a:lnTo>
                  <a:lnTo>
                    <a:pt x="149878" y="6081"/>
                  </a:lnTo>
                  <a:lnTo>
                    <a:pt x="148407" y="4155"/>
                  </a:lnTo>
                  <a:lnTo>
                    <a:pt x="148343" y="2152"/>
                  </a:lnTo>
                  <a:lnTo>
                    <a:pt x="151165" y="0"/>
                  </a:lnTo>
                  <a:lnTo>
                    <a:pt x="156279" y="1106"/>
                  </a:lnTo>
                  <a:lnTo>
                    <a:pt x="154716" y="2394"/>
                  </a:lnTo>
                  <a:lnTo>
                    <a:pt x="160136" y="266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1" name="Polygon form 391"/>
            <p:cNvSpPr/>
            <p:nvPr/>
          </p:nvSpPr>
          <p:spPr>
            <a:xfrm>
              <a:off x="849715" y="2416935"/>
              <a:ext cx="27841" cy="30683"/>
            </a:xfrm>
            <a:custGeom>
              <a:avLst/>
              <a:gdLst/>
              <a:ahLst/>
              <a:cxnLst/>
              <a:rect l="0" t="0" r="0" b="0"/>
              <a:pathLst>
                <a:path w="27841" h="30683">
                  <a:moveTo>
                    <a:pt x="18095" y="30199"/>
                  </a:moveTo>
                  <a:lnTo>
                    <a:pt x="16839" y="30683"/>
                  </a:lnTo>
                  <a:lnTo>
                    <a:pt x="8373" y="30449"/>
                  </a:lnTo>
                  <a:lnTo>
                    <a:pt x="6681" y="28386"/>
                  </a:lnTo>
                  <a:lnTo>
                    <a:pt x="1586" y="27317"/>
                  </a:lnTo>
                  <a:lnTo>
                    <a:pt x="0" y="24786"/>
                  </a:lnTo>
                  <a:lnTo>
                    <a:pt x="2002" y="23668"/>
                  </a:lnTo>
                  <a:lnTo>
                    <a:pt x="639" y="21105"/>
                  </a:lnTo>
                  <a:lnTo>
                    <a:pt x="3314" y="16893"/>
                  </a:lnTo>
                  <a:lnTo>
                    <a:pt x="835" y="16414"/>
                  </a:lnTo>
                  <a:lnTo>
                    <a:pt x="4225" y="12055"/>
                  </a:lnTo>
                  <a:lnTo>
                    <a:pt x="2414" y="9959"/>
                  </a:lnTo>
                  <a:lnTo>
                    <a:pt x="6110" y="7267"/>
                  </a:lnTo>
                  <a:lnTo>
                    <a:pt x="11719" y="3937"/>
                  </a:lnTo>
                  <a:lnTo>
                    <a:pt x="18561" y="2713"/>
                  </a:lnTo>
                  <a:lnTo>
                    <a:pt x="21170" y="815"/>
                  </a:lnTo>
                  <a:lnTo>
                    <a:pt x="25010" y="0"/>
                  </a:lnTo>
                  <a:lnTo>
                    <a:pt x="27841" y="1735"/>
                  </a:lnTo>
                  <a:lnTo>
                    <a:pt x="27381" y="3244"/>
                  </a:lnTo>
                  <a:lnTo>
                    <a:pt x="21037" y="5941"/>
                  </a:lnTo>
                  <a:lnTo>
                    <a:pt x="15547" y="8494"/>
                  </a:lnTo>
                  <a:lnTo>
                    <a:pt x="11058" y="13270"/>
                  </a:lnTo>
                  <a:lnTo>
                    <a:pt x="10136" y="17999"/>
                  </a:lnTo>
                  <a:lnTo>
                    <a:pt x="8807" y="22684"/>
                  </a:lnTo>
                  <a:lnTo>
                    <a:pt x="11344" y="26566"/>
                  </a:lnTo>
                  <a:lnTo>
                    <a:pt x="18095" y="3019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2" name="Polygon form 392"/>
            <p:cNvSpPr/>
            <p:nvPr/>
          </p:nvSpPr>
          <p:spPr>
            <a:xfrm>
              <a:off x="265138" y="2422984"/>
              <a:ext cx="29049" cy="21548"/>
            </a:xfrm>
            <a:custGeom>
              <a:avLst/>
              <a:gdLst/>
              <a:ahLst/>
              <a:cxnLst/>
              <a:rect l="0" t="0" r="0" b="0"/>
              <a:pathLst>
                <a:path w="29049" h="21548">
                  <a:moveTo>
                    <a:pt x="20632" y="11231"/>
                  </a:moveTo>
                  <a:lnTo>
                    <a:pt x="20282" y="12506"/>
                  </a:lnTo>
                  <a:lnTo>
                    <a:pt x="24723" y="9531"/>
                  </a:lnTo>
                  <a:lnTo>
                    <a:pt x="29049" y="11247"/>
                  </a:lnTo>
                  <a:lnTo>
                    <a:pt x="26789" y="15825"/>
                  </a:lnTo>
                  <a:lnTo>
                    <a:pt x="21920" y="17177"/>
                  </a:lnTo>
                  <a:lnTo>
                    <a:pt x="17917" y="16892"/>
                  </a:lnTo>
                  <a:lnTo>
                    <a:pt x="11447" y="20870"/>
                  </a:lnTo>
                  <a:lnTo>
                    <a:pt x="9263" y="21548"/>
                  </a:lnTo>
                  <a:lnTo>
                    <a:pt x="7540" y="21003"/>
                  </a:lnTo>
                  <a:lnTo>
                    <a:pt x="8290" y="19235"/>
                  </a:lnTo>
                  <a:lnTo>
                    <a:pt x="7555" y="17454"/>
                  </a:lnTo>
                  <a:lnTo>
                    <a:pt x="10016" y="15607"/>
                  </a:lnTo>
                  <a:lnTo>
                    <a:pt x="9113" y="14501"/>
                  </a:lnTo>
                  <a:lnTo>
                    <a:pt x="6002" y="14511"/>
                  </a:lnTo>
                  <a:lnTo>
                    <a:pt x="7325" y="12878"/>
                  </a:lnTo>
                  <a:lnTo>
                    <a:pt x="10284" y="11508"/>
                  </a:lnTo>
                  <a:lnTo>
                    <a:pt x="6347" y="11912"/>
                  </a:lnTo>
                  <a:lnTo>
                    <a:pt x="4001" y="13973"/>
                  </a:lnTo>
                  <a:lnTo>
                    <a:pt x="0" y="15403"/>
                  </a:lnTo>
                  <a:lnTo>
                    <a:pt x="27581" y="0"/>
                  </a:lnTo>
                  <a:lnTo>
                    <a:pt x="26808" y="3883"/>
                  </a:lnTo>
                  <a:lnTo>
                    <a:pt x="25004" y="8817"/>
                  </a:lnTo>
                  <a:lnTo>
                    <a:pt x="20632" y="1123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3" name="Polygon form 393"/>
            <p:cNvSpPr/>
            <p:nvPr/>
          </p:nvSpPr>
          <p:spPr>
            <a:xfrm>
              <a:off x="1152104" y="2502108"/>
              <a:ext cx="38745" cy="41122"/>
            </a:xfrm>
            <a:custGeom>
              <a:avLst/>
              <a:gdLst/>
              <a:ahLst/>
              <a:cxnLst/>
              <a:rect l="0" t="0" r="0" b="0"/>
              <a:pathLst>
                <a:path w="38745" h="41122">
                  <a:moveTo>
                    <a:pt x="19732" y="16956"/>
                  </a:moveTo>
                  <a:lnTo>
                    <a:pt x="30328" y="25172"/>
                  </a:lnTo>
                  <a:lnTo>
                    <a:pt x="24628" y="24178"/>
                  </a:lnTo>
                  <a:lnTo>
                    <a:pt x="28900" y="31535"/>
                  </a:lnTo>
                  <a:lnTo>
                    <a:pt x="35999" y="36199"/>
                  </a:lnTo>
                  <a:lnTo>
                    <a:pt x="38745" y="39685"/>
                  </a:lnTo>
                  <a:lnTo>
                    <a:pt x="34043" y="37003"/>
                  </a:lnTo>
                  <a:lnTo>
                    <a:pt x="35169" y="41122"/>
                  </a:lnTo>
                  <a:lnTo>
                    <a:pt x="31265" y="37027"/>
                  </a:lnTo>
                  <a:lnTo>
                    <a:pt x="27640" y="32161"/>
                  </a:lnTo>
                  <a:lnTo>
                    <a:pt x="22830" y="26898"/>
                  </a:lnTo>
                  <a:lnTo>
                    <a:pt x="20308" y="23101"/>
                  </a:lnTo>
                  <a:lnTo>
                    <a:pt x="14664" y="16574"/>
                  </a:lnTo>
                  <a:lnTo>
                    <a:pt x="8682" y="12063"/>
                  </a:lnTo>
                  <a:lnTo>
                    <a:pt x="2796" y="5466"/>
                  </a:lnTo>
                  <a:lnTo>
                    <a:pt x="3227" y="2891"/>
                  </a:lnTo>
                  <a:lnTo>
                    <a:pt x="0" y="849"/>
                  </a:lnTo>
                  <a:lnTo>
                    <a:pt x="555" y="0"/>
                  </a:lnTo>
                  <a:lnTo>
                    <a:pt x="4334" y="3038"/>
                  </a:lnTo>
                  <a:lnTo>
                    <a:pt x="9711" y="7502"/>
                  </a:lnTo>
                  <a:lnTo>
                    <a:pt x="14085" y="12246"/>
                  </a:lnTo>
                  <a:lnTo>
                    <a:pt x="19732" y="1695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4" name="Polygon form 394"/>
            <p:cNvSpPr/>
            <p:nvPr/>
          </p:nvSpPr>
          <p:spPr>
            <a:xfrm>
              <a:off x="909051" y="2394496"/>
              <a:ext cx="24298" cy="10497"/>
            </a:xfrm>
            <a:custGeom>
              <a:avLst/>
              <a:gdLst/>
              <a:ahLst/>
              <a:cxnLst/>
              <a:rect l="0" t="0" r="0" b="0"/>
              <a:pathLst>
                <a:path w="24298" h="10497">
                  <a:moveTo>
                    <a:pt x="24298" y="9646"/>
                  </a:moveTo>
                  <a:lnTo>
                    <a:pt x="20520" y="10497"/>
                  </a:lnTo>
                  <a:lnTo>
                    <a:pt x="13552" y="9634"/>
                  </a:lnTo>
                  <a:lnTo>
                    <a:pt x="8449" y="8195"/>
                  </a:lnTo>
                  <a:lnTo>
                    <a:pt x="3599" y="5173"/>
                  </a:lnTo>
                  <a:lnTo>
                    <a:pt x="0" y="4478"/>
                  </a:lnTo>
                  <a:lnTo>
                    <a:pt x="1851" y="1218"/>
                  </a:lnTo>
                  <a:lnTo>
                    <a:pt x="4912" y="0"/>
                  </a:lnTo>
                  <a:lnTo>
                    <a:pt x="11112" y="1921"/>
                  </a:lnTo>
                  <a:lnTo>
                    <a:pt x="20369" y="5755"/>
                  </a:lnTo>
                  <a:lnTo>
                    <a:pt x="24298" y="964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5" name="Polygon form 395"/>
            <p:cNvSpPr/>
            <p:nvPr/>
          </p:nvSpPr>
          <p:spPr>
            <a:xfrm>
              <a:off x="1023998" y="2407808"/>
              <a:ext cx="20194" cy="6486"/>
            </a:xfrm>
            <a:custGeom>
              <a:avLst/>
              <a:gdLst/>
              <a:ahLst/>
              <a:cxnLst/>
              <a:rect l="0" t="0" r="0" b="0"/>
              <a:pathLst>
                <a:path w="20194" h="6486">
                  <a:moveTo>
                    <a:pt x="17029" y="1203"/>
                  </a:moveTo>
                  <a:lnTo>
                    <a:pt x="20194" y="4307"/>
                  </a:lnTo>
                  <a:lnTo>
                    <a:pt x="12817" y="5127"/>
                  </a:lnTo>
                  <a:lnTo>
                    <a:pt x="10984" y="6486"/>
                  </a:lnTo>
                  <a:lnTo>
                    <a:pt x="3127" y="4358"/>
                  </a:lnTo>
                  <a:lnTo>
                    <a:pt x="0" y="1486"/>
                  </a:lnTo>
                  <a:lnTo>
                    <a:pt x="1406" y="439"/>
                  </a:lnTo>
                  <a:lnTo>
                    <a:pt x="6761" y="0"/>
                  </a:lnTo>
                  <a:lnTo>
                    <a:pt x="17029" y="120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6" name="Polygon form 396"/>
            <p:cNvSpPr/>
            <p:nvPr/>
          </p:nvSpPr>
          <p:spPr>
            <a:xfrm>
              <a:off x="934252" y="2401839"/>
              <a:ext cx="12238" cy="6522"/>
            </a:xfrm>
            <a:custGeom>
              <a:avLst/>
              <a:gdLst/>
              <a:ahLst/>
              <a:cxnLst/>
              <a:rect l="0" t="0" r="0" b="0"/>
              <a:pathLst>
                <a:path w="12238" h="6522">
                  <a:moveTo>
                    <a:pt x="12238" y="3987"/>
                  </a:moveTo>
                  <a:lnTo>
                    <a:pt x="2716" y="6522"/>
                  </a:lnTo>
                  <a:lnTo>
                    <a:pt x="0" y="597"/>
                  </a:lnTo>
                  <a:lnTo>
                    <a:pt x="1065" y="0"/>
                  </a:lnTo>
                  <a:lnTo>
                    <a:pt x="2875" y="170"/>
                  </a:lnTo>
                  <a:lnTo>
                    <a:pt x="10771" y="2210"/>
                  </a:lnTo>
                  <a:lnTo>
                    <a:pt x="12238" y="398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7" name="Polygon form 397"/>
            <p:cNvSpPr/>
            <p:nvPr/>
          </p:nvSpPr>
          <p:spPr>
            <a:xfrm>
              <a:off x="783825" y="2524427"/>
              <a:ext cx="9721" cy="4225"/>
            </a:xfrm>
            <a:custGeom>
              <a:avLst/>
              <a:gdLst/>
              <a:ahLst/>
              <a:cxnLst/>
              <a:rect l="0" t="0" r="0" b="0"/>
              <a:pathLst>
                <a:path w="9721" h="4225">
                  <a:moveTo>
                    <a:pt x="9721" y="4057"/>
                  </a:moveTo>
                  <a:lnTo>
                    <a:pt x="3945" y="4225"/>
                  </a:lnTo>
                  <a:lnTo>
                    <a:pt x="0" y="3741"/>
                  </a:lnTo>
                  <a:lnTo>
                    <a:pt x="451" y="1622"/>
                  </a:lnTo>
                  <a:lnTo>
                    <a:pt x="4561" y="0"/>
                  </a:lnTo>
                  <a:lnTo>
                    <a:pt x="7949" y="784"/>
                  </a:lnTo>
                  <a:lnTo>
                    <a:pt x="9440" y="1521"/>
                  </a:lnTo>
                  <a:lnTo>
                    <a:pt x="9295" y="2838"/>
                  </a:lnTo>
                  <a:lnTo>
                    <a:pt x="9721" y="405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8" name="Polygon form 398"/>
            <p:cNvSpPr/>
            <p:nvPr/>
          </p:nvSpPr>
          <p:spPr>
            <a:xfrm>
              <a:off x="814849" y="2400125"/>
              <a:ext cx="13367" cy="4398"/>
            </a:xfrm>
            <a:custGeom>
              <a:avLst/>
              <a:gdLst/>
              <a:ahLst/>
              <a:cxnLst/>
              <a:rect l="0" t="0" r="0" b="0"/>
              <a:pathLst>
                <a:path w="13367" h="4398">
                  <a:moveTo>
                    <a:pt x="12990" y="1657"/>
                  </a:moveTo>
                  <a:lnTo>
                    <a:pt x="10588" y="2361"/>
                  </a:lnTo>
                  <a:lnTo>
                    <a:pt x="8936" y="2774"/>
                  </a:lnTo>
                  <a:lnTo>
                    <a:pt x="9068" y="3549"/>
                  </a:lnTo>
                  <a:lnTo>
                    <a:pt x="7061" y="4398"/>
                  </a:lnTo>
                  <a:lnTo>
                    <a:pt x="4233" y="3359"/>
                  </a:lnTo>
                  <a:lnTo>
                    <a:pt x="4638" y="1864"/>
                  </a:lnTo>
                  <a:lnTo>
                    <a:pt x="0" y="1856"/>
                  </a:lnTo>
                  <a:lnTo>
                    <a:pt x="3552" y="887"/>
                  </a:lnTo>
                  <a:lnTo>
                    <a:pt x="6618" y="737"/>
                  </a:lnTo>
                  <a:lnTo>
                    <a:pt x="7725" y="1982"/>
                  </a:lnTo>
                  <a:lnTo>
                    <a:pt x="8282" y="828"/>
                  </a:lnTo>
                  <a:lnTo>
                    <a:pt x="9765" y="0"/>
                  </a:lnTo>
                  <a:lnTo>
                    <a:pt x="13367" y="922"/>
                  </a:lnTo>
                  <a:lnTo>
                    <a:pt x="12990" y="165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399" name="Polygon form 399"/>
            <p:cNvSpPr/>
            <p:nvPr/>
          </p:nvSpPr>
          <p:spPr>
            <a:xfrm>
              <a:off x="1043877" y="2408952"/>
              <a:ext cx="11326" cy="2378"/>
            </a:xfrm>
            <a:custGeom>
              <a:avLst/>
              <a:gdLst/>
              <a:ahLst/>
              <a:cxnLst/>
              <a:rect l="0" t="0" r="0" b="0"/>
              <a:pathLst>
                <a:path w="11326" h="2378">
                  <a:moveTo>
                    <a:pt x="10973" y="477"/>
                  </a:moveTo>
                  <a:lnTo>
                    <a:pt x="11326" y="2304"/>
                  </a:lnTo>
                  <a:lnTo>
                    <a:pt x="7687" y="2378"/>
                  </a:lnTo>
                  <a:lnTo>
                    <a:pt x="1603" y="1319"/>
                  </a:lnTo>
                  <a:lnTo>
                    <a:pt x="0" y="0"/>
                  </a:lnTo>
                  <a:lnTo>
                    <a:pt x="4518" y="116"/>
                  </a:lnTo>
                  <a:lnTo>
                    <a:pt x="10973" y="47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0" name="Polygon form 400"/>
            <p:cNvSpPr/>
            <p:nvPr/>
          </p:nvSpPr>
          <p:spPr>
            <a:xfrm>
              <a:off x="1043820" y="2416523"/>
              <a:ext cx="8965" cy="2720"/>
            </a:xfrm>
            <a:custGeom>
              <a:avLst/>
              <a:gdLst/>
              <a:ahLst/>
              <a:cxnLst/>
              <a:rect l="0" t="0" r="0" b="0"/>
              <a:pathLst>
                <a:path w="8965" h="2720">
                  <a:moveTo>
                    <a:pt x="8965" y="2176"/>
                  </a:moveTo>
                  <a:lnTo>
                    <a:pt x="5963" y="2619"/>
                  </a:lnTo>
                  <a:lnTo>
                    <a:pt x="1152" y="2720"/>
                  </a:lnTo>
                  <a:lnTo>
                    <a:pt x="480" y="2552"/>
                  </a:lnTo>
                  <a:lnTo>
                    <a:pt x="0" y="702"/>
                  </a:lnTo>
                  <a:lnTo>
                    <a:pt x="1932" y="0"/>
                  </a:lnTo>
                  <a:lnTo>
                    <a:pt x="7109" y="1154"/>
                  </a:lnTo>
                  <a:lnTo>
                    <a:pt x="8965" y="217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1" name="Polygon form 401"/>
            <p:cNvSpPr/>
            <p:nvPr/>
          </p:nvSpPr>
          <p:spPr>
            <a:xfrm>
              <a:off x="305920" y="2413522"/>
              <a:ext cx="7430" cy="2833"/>
            </a:xfrm>
            <a:custGeom>
              <a:avLst/>
              <a:gdLst/>
              <a:ahLst/>
              <a:cxnLst/>
              <a:rect l="0" t="0" r="0" b="0"/>
              <a:pathLst>
                <a:path w="7430" h="2833">
                  <a:moveTo>
                    <a:pt x="2767" y="2833"/>
                  </a:moveTo>
                  <a:lnTo>
                    <a:pt x="0" y="2571"/>
                  </a:lnTo>
                  <a:lnTo>
                    <a:pt x="4868" y="104"/>
                  </a:lnTo>
                  <a:lnTo>
                    <a:pt x="5393" y="0"/>
                  </a:lnTo>
                  <a:lnTo>
                    <a:pt x="6878" y="311"/>
                  </a:lnTo>
                  <a:lnTo>
                    <a:pt x="7430" y="1867"/>
                  </a:lnTo>
                  <a:lnTo>
                    <a:pt x="6311" y="2334"/>
                  </a:lnTo>
                  <a:lnTo>
                    <a:pt x="2767" y="283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2" name="Polygon form 402"/>
            <p:cNvSpPr/>
            <p:nvPr/>
          </p:nvSpPr>
          <p:spPr>
            <a:xfrm>
              <a:off x="1133015" y="2413626"/>
              <a:ext cx="4868" cy="3059"/>
            </a:xfrm>
            <a:custGeom>
              <a:avLst/>
              <a:gdLst/>
              <a:ahLst/>
              <a:cxnLst/>
              <a:rect l="0" t="0" r="0" b="0"/>
              <a:pathLst>
                <a:path w="4868" h="3059">
                  <a:moveTo>
                    <a:pt x="4868" y="2467"/>
                  </a:moveTo>
                  <a:lnTo>
                    <a:pt x="3268" y="3059"/>
                  </a:lnTo>
                  <a:lnTo>
                    <a:pt x="700" y="1968"/>
                  </a:lnTo>
                  <a:lnTo>
                    <a:pt x="0" y="0"/>
                  </a:lnTo>
                  <a:lnTo>
                    <a:pt x="4868" y="246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3" name="Polygon form 403"/>
            <p:cNvSpPr/>
            <p:nvPr/>
          </p:nvSpPr>
          <p:spPr>
            <a:xfrm>
              <a:off x="835610" y="2794793"/>
              <a:ext cx="7056" cy="8588"/>
            </a:xfrm>
            <a:custGeom>
              <a:avLst/>
              <a:gdLst/>
              <a:ahLst/>
              <a:cxnLst/>
              <a:rect l="0" t="0" r="0" b="0"/>
              <a:pathLst>
                <a:path w="7056" h="8588">
                  <a:moveTo>
                    <a:pt x="5512" y="0"/>
                  </a:moveTo>
                  <a:lnTo>
                    <a:pt x="7056" y="2720"/>
                  </a:lnTo>
                  <a:lnTo>
                    <a:pt x="6812" y="5555"/>
                  </a:lnTo>
                  <a:lnTo>
                    <a:pt x="5677" y="6164"/>
                  </a:lnTo>
                  <a:lnTo>
                    <a:pt x="3597" y="5846"/>
                  </a:lnTo>
                  <a:lnTo>
                    <a:pt x="2376" y="8588"/>
                  </a:lnTo>
                  <a:lnTo>
                    <a:pt x="0" y="8206"/>
                  </a:lnTo>
                  <a:lnTo>
                    <a:pt x="383" y="5572"/>
                  </a:lnTo>
                  <a:lnTo>
                    <a:pt x="923" y="5201"/>
                  </a:lnTo>
                  <a:lnTo>
                    <a:pt x="1085" y="2335"/>
                  </a:lnTo>
                  <a:lnTo>
                    <a:pt x="2218" y="994"/>
                  </a:lnTo>
                  <a:lnTo>
                    <a:pt x="3164" y="1486"/>
                  </a:lnTo>
                  <a:lnTo>
                    <a:pt x="5512" y="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4" name="Polygon form 404"/>
            <p:cNvSpPr/>
            <p:nvPr/>
          </p:nvSpPr>
          <p:spPr>
            <a:xfrm>
              <a:off x="656872" y="2656794"/>
              <a:ext cx="32703" cy="31766"/>
            </a:xfrm>
            <a:custGeom>
              <a:avLst/>
              <a:gdLst/>
              <a:ahLst/>
              <a:cxnLst/>
              <a:rect l="0" t="0" r="0" b="0"/>
              <a:pathLst>
                <a:path w="32703" h="31766">
                  <a:moveTo>
                    <a:pt x="32156" y="2567"/>
                  </a:moveTo>
                  <a:lnTo>
                    <a:pt x="32135" y="0"/>
                  </a:lnTo>
                  <a:lnTo>
                    <a:pt x="32703" y="2"/>
                  </a:lnTo>
                  <a:lnTo>
                    <a:pt x="32697" y="323"/>
                  </a:lnTo>
                  <a:lnTo>
                    <a:pt x="32602" y="1251"/>
                  </a:lnTo>
                  <a:lnTo>
                    <a:pt x="32415" y="8509"/>
                  </a:lnTo>
                  <a:lnTo>
                    <a:pt x="20102" y="8208"/>
                  </a:lnTo>
                  <a:lnTo>
                    <a:pt x="19847" y="20474"/>
                  </a:lnTo>
                  <a:lnTo>
                    <a:pt x="16287" y="20888"/>
                  </a:lnTo>
                  <a:lnTo>
                    <a:pt x="15284" y="23347"/>
                  </a:lnTo>
                  <a:lnTo>
                    <a:pt x="15799" y="30274"/>
                  </a:lnTo>
                  <a:lnTo>
                    <a:pt x="891" y="30171"/>
                  </a:lnTo>
                  <a:lnTo>
                    <a:pt x="0" y="31766"/>
                  </a:lnTo>
                  <a:lnTo>
                    <a:pt x="240" y="29740"/>
                  </a:lnTo>
                  <a:lnTo>
                    <a:pt x="306" y="29748"/>
                  </a:lnTo>
                  <a:lnTo>
                    <a:pt x="8890" y="29410"/>
                  </a:lnTo>
                  <a:lnTo>
                    <a:pt x="9404" y="27684"/>
                  </a:lnTo>
                  <a:lnTo>
                    <a:pt x="11031" y="25537"/>
                  </a:lnTo>
                  <a:lnTo>
                    <a:pt x="12504" y="18922"/>
                  </a:lnTo>
                  <a:lnTo>
                    <a:pt x="17923" y="13774"/>
                  </a:lnTo>
                  <a:lnTo>
                    <a:pt x="19887" y="7739"/>
                  </a:lnTo>
                  <a:lnTo>
                    <a:pt x="21071" y="7394"/>
                  </a:lnTo>
                  <a:lnTo>
                    <a:pt x="22411" y="3664"/>
                  </a:lnTo>
                  <a:lnTo>
                    <a:pt x="25573" y="3164"/>
                  </a:lnTo>
                  <a:lnTo>
                    <a:pt x="26908" y="3792"/>
                  </a:lnTo>
                  <a:lnTo>
                    <a:pt x="28607" y="3799"/>
                  </a:lnTo>
                  <a:lnTo>
                    <a:pt x="29841" y="2713"/>
                  </a:lnTo>
                  <a:lnTo>
                    <a:pt x="32156" y="2567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5" name="Polygon form 405"/>
            <p:cNvSpPr/>
            <p:nvPr/>
          </p:nvSpPr>
          <p:spPr>
            <a:xfrm>
              <a:off x="850830" y="2633893"/>
              <a:ext cx="82439" cy="76225"/>
            </a:xfrm>
            <a:custGeom>
              <a:avLst/>
              <a:gdLst/>
              <a:ahLst/>
              <a:cxnLst/>
              <a:rect l="0" t="0" r="0" b="0"/>
              <a:pathLst>
                <a:path w="82439" h="76225">
                  <a:moveTo>
                    <a:pt x="35902" y="76225"/>
                  </a:moveTo>
                  <a:lnTo>
                    <a:pt x="35252" y="74164"/>
                  </a:lnTo>
                  <a:lnTo>
                    <a:pt x="33983" y="72719"/>
                  </a:lnTo>
                  <a:lnTo>
                    <a:pt x="33541" y="70792"/>
                  </a:lnTo>
                  <a:lnTo>
                    <a:pt x="31425" y="69081"/>
                  </a:lnTo>
                  <a:lnTo>
                    <a:pt x="29063" y="65048"/>
                  </a:lnTo>
                  <a:lnTo>
                    <a:pt x="27664" y="61120"/>
                  </a:lnTo>
                  <a:lnTo>
                    <a:pt x="24744" y="57826"/>
                  </a:lnTo>
                  <a:lnTo>
                    <a:pt x="22977" y="57054"/>
                  </a:lnTo>
                  <a:lnTo>
                    <a:pt x="20061" y="52481"/>
                  </a:lnTo>
                  <a:lnTo>
                    <a:pt x="19326" y="49129"/>
                  </a:lnTo>
                  <a:lnTo>
                    <a:pt x="19228" y="46263"/>
                  </a:lnTo>
                  <a:lnTo>
                    <a:pt x="16557" y="40939"/>
                  </a:lnTo>
                  <a:lnTo>
                    <a:pt x="14608" y="39080"/>
                  </a:lnTo>
                  <a:lnTo>
                    <a:pt x="12476" y="38111"/>
                  </a:lnTo>
                  <a:lnTo>
                    <a:pt x="10973" y="35364"/>
                  </a:lnTo>
                  <a:lnTo>
                    <a:pt x="11072" y="34270"/>
                  </a:lnTo>
                  <a:lnTo>
                    <a:pt x="9783" y="31784"/>
                  </a:lnTo>
                  <a:lnTo>
                    <a:pt x="8581" y="30723"/>
                  </a:lnTo>
                  <a:lnTo>
                    <a:pt x="6759" y="27156"/>
                  </a:lnTo>
                  <a:lnTo>
                    <a:pt x="4089" y="23302"/>
                  </a:lnTo>
                  <a:lnTo>
                    <a:pt x="1849" y="20020"/>
                  </a:lnTo>
                  <a:lnTo>
                    <a:pt x="0" y="20072"/>
                  </a:lnTo>
                  <a:lnTo>
                    <a:pt x="303" y="17418"/>
                  </a:lnTo>
                  <a:lnTo>
                    <a:pt x="289" y="15728"/>
                  </a:lnTo>
                  <a:lnTo>
                    <a:pt x="541" y="13798"/>
                  </a:lnTo>
                  <a:lnTo>
                    <a:pt x="4743" y="14498"/>
                  </a:lnTo>
                  <a:lnTo>
                    <a:pt x="6174" y="12988"/>
                  </a:lnTo>
                  <a:lnTo>
                    <a:pt x="6858" y="11237"/>
                  </a:lnTo>
                  <a:lnTo>
                    <a:pt x="9594" y="10521"/>
                  </a:lnTo>
                  <a:lnTo>
                    <a:pt x="10006" y="8895"/>
                  </a:lnTo>
                  <a:lnTo>
                    <a:pt x="11124" y="8054"/>
                  </a:lnTo>
                  <a:lnTo>
                    <a:pt x="6869" y="3298"/>
                  </a:lnTo>
                  <a:lnTo>
                    <a:pt x="13885" y="741"/>
                  </a:lnTo>
                  <a:lnTo>
                    <a:pt x="14484" y="0"/>
                  </a:lnTo>
                  <a:lnTo>
                    <a:pt x="19062" y="1220"/>
                  </a:lnTo>
                  <a:lnTo>
                    <a:pt x="24984" y="4490"/>
                  </a:lnTo>
                  <a:lnTo>
                    <a:pt x="36713" y="13998"/>
                  </a:lnTo>
                  <a:lnTo>
                    <a:pt x="43640" y="14240"/>
                  </a:lnTo>
                  <a:lnTo>
                    <a:pt x="47002" y="14637"/>
                  </a:lnTo>
                  <a:lnTo>
                    <a:pt x="48259" y="16925"/>
                  </a:lnTo>
                  <a:lnTo>
                    <a:pt x="50860" y="16742"/>
                  </a:lnTo>
                  <a:lnTo>
                    <a:pt x="52918" y="20891"/>
                  </a:lnTo>
                  <a:lnTo>
                    <a:pt x="54906" y="21960"/>
                  </a:lnTo>
                  <a:lnTo>
                    <a:pt x="55786" y="23650"/>
                  </a:lnTo>
                  <a:lnTo>
                    <a:pt x="58615" y="25635"/>
                  </a:lnTo>
                  <a:lnTo>
                    <a:pt x="59122" y="27633"/>
                  </a:lnTo>
                  <a:lnTo>
                    <a:pt x="58973" y="29257"/>
                  </a:lnTo>
                  <a:lnTo>
                    <a:pt x="59669" y="30878"/>
                  </a:lnTo>
                  <a:lnTo>
                    <a:pt x="60930" y="32217"/>
                  </a:lnTo>
                  <a:lnTo>
                    <a:pt x="61643" y="33799"/>
                  </a:lnTo>
                  <a:lnTo>
                    <a:pt x="62363" y="34978"/>
                  </a:lnTo>
                  <a:lnTo>
                    <a:pt x="63627" y="35919"/>
                  </a:lnTo>
                  <a:lnTo>
                    <a:pt x="64623" y="35553"/>
                  </a:lnTo>
                  <a:lnTo>
                    <a:pt x="65582" y="37394"/>
                  </a:lnTo>
                  <a:lnTo>
                    <a:pt x="65873" y="38515"/>
                  </a:lnTo>
                  <a:lnTo>
                    <a:pt x="67948" y="43412"/>
                  </a:lnTo>
                  <a:lnTo>
                    <a:pt x="79628" y="45643"/>
                  </a:lnTo>
                  <a:lnTo>
                    <a:pt x="80255" y="44597"/>
                  </a:lnTo>
                  <a:lnTo>
                    <a:pt x="82439" y="48014"/>
                  </a:lnTo>
                  <a:lnTo>
                    <a:pt x="81090" y="57811"/>
                  </a:lnTo>
                  <a:lnTo>
                    <a:pt x="70166" y="62875"/>
                  </a:lnTo>
                  <a:lnTo>
                    <a:pt x="59318" y="64908"/>
                  </a:lnTo>
                  <a:lnTo>
                    <a:pt x="55946" y="67145"/>
                  </a:lnTo>
                  <a:lnTo>
                    <a:pt x="53642" y="72280"/>
                  </a:lnTo>
                  <a:lnTo>
                    <a:pt x="51916" y="73112"/>
                  </a:lnTo>
                  <a:lnTo>
                    <a:pt x="50820" y="71507"/>
                  </a:lnTo>
                  <a:lnTo>
                    <a:pt x="49368" y="71768"/>
                  </a:lnTo>
                  <a:lnTo>
                    <a:pt x="45614" y="71331"/>
                  </a:lnTo>
                  <a:lnTo>
                    <a:pt x="44871" y="70855"/>
                  </a:lnTo>
                  <a:lnTo>
                    <a:pt x="40447" y="71021"/>
                  </a:lnTo>
                  <a:lnTo>
                    <a:pt x="39440" y="71472"/>
                  </a:lnTo>
                  <a:lnTo>
                    <a:pt x="37764" y="70231"/>
                  </a:lnTo>
                  <a:lnTo>
                    <a:pt x="36930" y="72624"/>
                  </a:lnTo>
                  <a:lnTo>
                    <a:pt x="37479" y="74661"/>
                  </a:lnTo>
                  <a:lnTo>
                    <a:pt x="35902" y="7622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6" name="Polygon form 406"/>
            <p:cNvSpPr/>
            <p:nvPr/>
          </p:nvSpPr>
          <p:spPr>
            <a:xfrm>
              <a:off x="807033" y="2683067"/>
              <a:ext cx="62330" cy="64823"/>
            </a:xfrm>
            <a:custGeom>
              <a:avLst/>
              <a:gdLst/>
              <a:ahLst/>
              <a:cxnLst/>
              <a:rect l="0" t="0" r="0" b="0"/>
              <a:pathLst>
                <a:path w="62330" h="64823">
                  <a:moveTo>
                    <a:pt x="47242" y="60594"/>
                  </a:moveTo>
                  <a:lnTo>
                    <a:pt x="46699" y="60501"/>
                  </a:lnTo>
                  <a:lnTo>
                    <a:pt x="46685" y="58099"/>
                  </a:lnTo>
                  <a:lnTo>
                    <a:pt x="46159" y="56445"/>
                  </a:lnTo>
                  <a:lnTo>
                    <a:pt x="44086" y="54552"/>
                  </a:lnTo>
                  <a:lnTo>
                    <a:pt x="43488" y="51078"/>
                  </a:lnTo>
                  <a:lnTo>
                    <a:pt x="43812" y="47515"/>
                  </a:lnTo>
                  <a:lnTo>
                    <a:pt x="41999" y="47195"/>
                  </a:lnTo>
                  <a:lnTo>
                    <a:pt x="41776" y="48273"/>
                  </a:lnTo>
                  <a:lnTo>
                    <a:pt x="39452" y="48535"/>
                  </a:lnTo>
                  <a:lnTo>
                    <a:pt x="40441" y="49937"/>
                  </a:lnTo>
                  <a:lnTo>
                    <a:pt x="40884" y="52831"/>
                  </a:lnTo>
                  <a:lnTo>
                    <a:pt x="38841" y="55491"/>
                  </a:lnTo>
                  <a:lnTo>
                    <a:pt x="37017" y="58976"/>
                  </a:lnTo>
                  <a:lnTo>
                    <a:pt x="35026" y="59482"/>
                  </a:lnTo>
                  <a:lnTo>
                    <a:pt x="31662" y="56686"/>
                  </a:lnTo>
                  <a:lnTo>
                    <a:pt x="30222" y="57685"/>
                  </a:lnTo>
                  <a:lnTo>
                    <a:pt x="29864" y="59093"/>
                  </a:lnTo>
                  <a:lnTo>
                    <a:pt x="27883" y="60011"/>
                  </a:lnTo>
                  <a:lnTo>
                    <a:pt x="27778" y="61003"/>
                  </a:lnTo>
                  <a:lnTo>
                    <a:pt x="23897" y="61020"/>
                  </a:lnTo>
                  <a:lnTo>
                    <a:pt x="23335" y="60030"/>
                  </a:lnTo>
                  <a:lnTo>
                    <a:pt x="20521" y="59877"/>
                  </a:lnTo>
                  <a:lnTo>
                    <a:pt x="19137" y="60709"/>
                  </a:lnTo>
                  <a:lnTo>
                    <a:pt x="18056" y="60300"/>
                  </a:lnTo>
                  <a:lnTo>
                    <a:pt x="15976" y="57500"/>
                  </a:lnTo>
                  <a:lnTo>
                    <a:pt x="15272" y="56182"/>
                  </a:lnTo>
                  <a:lnTo>
                    <a:pt x="12483" y="56854"/>
                  </a:lnTo>
                  <a:lnTo>
                    <a:pt x="11470" y="59087"/>
                  </a:lnTo>
                  <a:lnTo>
                    <a:pt x="10567" y="63383"/>
                  </a:lnTo>
                  <a:lnTo>
                    <a:pt x="9248" y="64295"/>
                  </a:lnTo>
                  <a:lnTo>
                    <a:pt x="8061" y="64823"/>
                  </a:lnTo>
                  <a:lnTo>
                    <a:pt x="7740" y="64600"/>
                  </a:lnTo>
                  <a:lnTo>
                    <a:pt x="6358" y="63220"/>
                  </a:lnTo>
                  <a:lnTo>
                    <a:pt x="6075" y="61727"/>
                  </a:lnTo>
                  <a:lnTo>
                    <a:pt x="6663" y="59725"/>
                  </a:lnTo>
                  <a:lnTo>
                    <a:pt x="6605" y="57764"/>
                  </a:lnTo>
                  <a:lnTo>
                    <a:pt x="4285" y="54767"/>
                  </a:lnTo>
                  <a:lnTo>
                    <a:pt x="3791" y="52713"/>
                  </a:lnTo>
                  <a:lnTo>
                    <a:pt x="3808" y="51549"/>
                  </a:lnTo>
                  <a:lnTo>
                    <a:pt x="2341" y="50138"/>
                  </a:lnTo>
                  <a:lnTo>
                    <a:pt x="2221" y="47347"/>
                  </a:lnTo>
                  <a:lnTo>
                    <a:pt x="1355" y="45497"/>
                  </a:lnTo>
                  <a:lnTo>
                    <a:pt x="0" y="45781"/>
                  </a:lnTo>
                  <a:lnTo>
                    <a:pt x="340" y="44015"/>
                  </a:lnTo>
                  <a:lnTo>
                    <a:pt x="1284" y="42008"/>
                  </a:lnTo>
                  <a:lnTo>
                    <a:pt x="784" y="40020"/>
                  </a:lnTo>
                  <a:lnTo>
                    <a:pt x="2009" y="38540"/>
                  </a:lnTo>
                  <a:lnTo>
                    <a:pt x="1166" y="37422"/>
                  </a:lnTo>
                  <a:lnTo>
                    <a:pt x="2088" y="34450"/>
                  </a:lnTo>
                  <a:lnTo>
                    <a:pt x="3725" y="30902"/>
                  </a:lnTo>
                  <a:lnTo>
                    <a:pt x="7065" y="31219"/>
                  </a:lnTo>
                  <a:lnTo>
                    <a:pt x="6050" y="12142"/>
                  </a:lnTo>
                  <a:lnTo>
                    <a:pt x="5999" y="10126"/>
                  </a:lnTo>
                  <a:lnTo>
                    <a:pt x="10391" y="10078"/>
                  </a:lnTo>
                  <a:lnTo>
                    <a:pt x="9869" y="479"/>
                  </a:lnTo>
                  <a:lnTo>
                    <a:pt x="25137" y="338"/>
                  </a:lnTo>
                  <a:lnTo>
                    <a:pt x="39871" y="181"/>
                  </a:lnTo>
                  <a:lnTo>
                    <a:pt x="54928" y="0"/>
                  </a:lnTo>
                  <a:lnTo>
                    <a:pt x="56546" y="4721"/>
                  </a:lnTo>
                  <a:lnTo>
                    <a:pt x="55782" y="5607"/>
                  </a:lnTo>
                  <a:lnTo>
                    <a:pt x="56725" y="10570"/>
                  </a:lnTo>
                  <a:lnTo>
                    <a:pt x="58557" y="16319"/>
                  </a:lnTo>
                  <a:lnTo>
                    <a:pt x="60103" y="17492"/>
                  </a:lnTo>
                  <a:lnTo>
                    <a:pt x="62330" y="19254"/>
                  </a:lnTo>
                  <a:lnTo>
                    <a:pt x="60580" y="22033"/>
                  </a:lnTo>
                  <a:lnTo>
                    <a:pt x="57803" y="22856"/>
                  </a:lnTo>
                  <a:lnTo>
                    <a:pt x="56688" y="24348"/>
                  </a:lnTo>
                  <a:lnTo>
                    <a:pt x="56512" y="27562"/>
                  </a:lnTo>
                  <a:lnTo>
                    <a:pt x="55266" y="34671"/>
                  </a:lnTo>
                  <a:lnTo>
                    <a:pt x="55782" y="36601"/>
                  </a:lnTo>
                  <a:lnTo>
                    <a:pt x="55383" y="40753"/>
                  </a:lnTo>
                  <a:lnTo>
                    <a:pt x="54037" y="45520"/>
                  </a:lnTo>
                  <a:lnTo>
                    <a:pt x="51804" y="47928"/>
                  </a:lnTo>
                  <a:lnTo>
                    <a:pt x="50293" y="51626"/>
                  </a:lnTo>
                  <a:lnTo>
                    <a:pt x="49981" y="53601"/>
                  </a:lnTo>
                  <a:lnTo>
                    <a:pt x="48189" y="54963"/>
                  </a:lnTo>
                  <a:lnTo>
                    <a:pt x="47216" y="60019"/>
                  </a:lnTo>
                  <a:lnTo>
                    <a:pt x="47242" y="6059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7" name="Polygon form 407"/>
            <p:cNvSpPr/>
            <p:nvPr/>
          </p:nvSpPr>
          <p:spPr>
            <a:xfrm>
              <a:off x="700619" y="2716921"/>
              <a:ext cx="29731" cy="26364"/>
            </a:xfrm>
            <a:custGeom>
              <a:avLst/>
              <a:gdLst/>
              <a:ahLst/>
              <a:cxnLst/>
              <a:rect l="0" t="0" r="0" b="0"/>
              <a:pathLst>
                <a:path w="29731" h="26364">
                  <a:moveTo>
                    <a:pt x="10264" y="26216"/>
                  </a:moveTo>
                  <a:lnTo>
                    <a:pt x="7601" y="24980"/>
                  </a:lnTo>
                  <a:lnTo>
                    <a:pt x="5775" y="25161"/>
                  </a:lnTo>
                  <a:lnTo>
                    <a:pt x="4407" y="26364"/>
                  </a:lnTo>
                  <a:lnTo>
                    <a:pt x="2660" y="25352"/>
                  </a:lnTo>
                  <a:lnTo>
                    <a:pt x="1987" y="23767"/>
                  </a:lnTo>
                  <a:lnTo>
                    <a:pt x="241" y="22721"/>
                  </a:lnTo>
                  <a:lnTo>
                    <a:pt x="0" y="19940"/>
                  </a:lnTo>
                  <a:lnTo>
                    <a:pt x="1073" y="17910"/>
                  </a:lnTo>
                  <a:lnTo>
                    <a:pt x="993" y="16287"/>
                  </a:lnTo>
                  <a:lnTo>
                    <a:pt x="4100" y="12320"/>
                  </a:lnTo>
                  <a:lnTo>
                    <a:pt x="4688" y="9035"/>
                  </a:lnTo>
                  <a:lnTo>
                    <a:pt x="5757" y="7867"/>
                  </a:lnTo>
                  <a:lnTo>
                    <a:pt x="7627" y="8514"/>
                  </a:lnTo>
                  <a:lnTo>
                    <a:pt x="9256" y="7540"/>
                  </a:lnTo>
                  <a:lnTo>
                    <a:pt x="9788" y="6310"/>
                  </a:lnTo>
                  <a:lnTo>
                    <a:pt x="12800" y="4164"/>
                  </a:lnTo>
                  <a:lnTo>
                    <a:pt x="13543" y="2667"/>
                  </a:lnTo>
                  <a:lnTo>
                    <a:pt x="17161" y="681"/>
                  </a:lnTo>
                  <a:lnTo>
                    <a:pt x="19289" y="0"/>
                  </a:lnTo>
                  <a:lnTo>
                    <a:pt x="20253" y="919"/>
                  </a:lnTo>
                  <a:lnTo>
                    <a:pt x="22731" y="897"/>
                  </a:lnTo>
                  <a:lnTo>
                    <a:pt x="22426" y="3219"/>
                  </a:lnTo>
                  <a:lnTo>
                    <a:pt x="22947" y="5400"/>
                  </a:lnTo>
                  <a:lnTo>
                    <a:pt x="25132" y="8528"/>
                  </a:lnTo>
                  <a:lnTo>
                    <a:pt x="25255" y="10846"/>
                  </a:lnTo>
                  <a:lnTo>
                    <a:pt x="29731" y="11931"/>
                  </a:lnTo>
                  <a:lnTo>
                    <a:pt x="29652" y="15211"/>
                  </a:lnTo>
                  <a:lnTo>
                    <a:pt x="28807" y="16644"/>
                  </a:lnTo>
                  <a:lnTo>
                    <a:pt x="26908" y="17092"/>
                  </a:lnTo>
                  <a:lnTo>
                    <a:pt x="26119" y="19186"/>
                  </a:lnTo>
                  <a:lnTo>
                    <a:pt x="24782" y="19728"/>
                  </a:lnTo>
                  <a:lnTo>
                    <a:pt x="21375" y="19627"/>
                  </a:lnTo>
                  <a:lnTo>
                    <a:pt x="19576" y="19245"/>
                  </a:lnTo>
                  <a:lnTo>
                    <a:pt x="18320" y="20018"/>
                  </a:lnTo>
                  <a:lnTo>
                    <a:pt x="16601" y="19668"/>
                  </a:lnTo>
                  <a:lnTo>
                    <a:pt x="9843" y="19892"/>
                  </a:lnTo>
                  <a:lnTo>
                    <a:pt x="9743" y="22610"/>
                  </a:lnTo>
                  <a:lnTo>
                    <a:pt x="10264" y="2621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8" name="Polygon form 408"/>
            <p:cNvSpPr/>
            <p:nvPr/>
          </p:nvSpPr>
          <p:spPr>
            <a:xfrm>
              <a:off x="815094" y="2730262"/>
              <a:ext cx="44898" cy="42154"/>
            </a:xfrm>
            <a:custGeom>
              <a:avLst/>
              <a:gdLst/>
              <a:ahLst/>
              <a:cxnLst/>
              <a:rect l="0" t="0" r="0" b="0"/>
              <a:pathLst>
                <a:path w="44898" h="42154">
                  <a:moveTo>
                    <a:pt x="39180" y="13399"/>
                  </a:moveTo>
                  <a:lnTo>
                    <a:pt x="39344" y="17160"/>
                  </a:lnTo>
                  <a:lnTo>
                    <a:pt x="38805" y="18637"/>
                  </a:lnTo>
                  <a:lnTo>
                    <a:pt x="36737" y="18764"/>
                  </a:lnTo>
                  <a:lnTo>
                    <a:pt x="35483" y="21517"/>
                  </a:lnTo>
                  <a:lnTo>
                    <a:pt x="37890" y="21853"/>
                  </a:lnTo>
                  <a:lnTo>
                    <a:pt x="39930" y="24196"/>
                  </a:lnTo>
                  <a:lnTo>
                    <a:pt x="40662" y="26123"/>
                  </a:lnTo>
                  <a:lnTo>
                    <a:pt x="42473" y="27236"/>
                  </a:lnTo>
                  <a:lnTo>
                    <a:pt x="44898" y="32481"/>
                  </a:lnTo>
                  <a:lnTo>
                    <a:pt x="42304" y="35669"/>
                  </a:lnTo>
                  <a:lnTo>
                    <a:pt x="39942" y="38557"/>
                  </a:lnTo>
                  <a:lnTo>
                    <a:pt x="37565" y="40781"/>
                  </a:lnTo>
                  <a:lnTo>
                    <a:pt x="34809" y="40775"/>
                  </a:lnTo>
                  <a:lnTo>
                    <a:pt x="31671" y="41910"/>
                  </a:lnTo>
                  <a:lnTo>
                    <a:pt x="29168" y="40836"/>
                  </a:lnTo>
                  <a:lnTo>
                    <a:pt x="27570" y="42154"/>
                  </a:lnTo>
                  <a:lnTo>
                    <a:pt x="24085" y="38958"/>
                  </a:lnTo>
                  <a:lnTo>
                    <a:pt x="23128" y="36903"/>
                  </a:lnTo>
                  <a:lnTo>
                    <a:pt x="20961" y="37926"/>
                  </a:lnTo>
                  <a:lnTo>
                    <a:pt x="19147" y="37613"/>
                  </a:lnTo>
                  <a:lnTo>
                    <a:pt x="18109" y="38424"/>
                  </a:lnTo>
                  <a:lnTo>
                    <a:pt x="16344" y="37843"/>
                  </a:lnTo>
                  <a:lnTo>
                    <a:pt x="13920" y="33875"/>
                  </a:lnTo>
                  <a:lnTo>
                    <a:pt x="13267" y="32351"/>
                  </a:lnTo>
                  <a:lnTo>
                    <a:pt x="10314" y="30453"/>
                  </a:lnTo>
                  <a:lnTo>
                    <a:pt x="9278" y="27570"/>
                  </a:lnTo>
                  <a:lnTo>
                    <a:pt x="7612" y="25493"/>
                  </a:lnTo>
                  <a:lnTo>
                    <a:pt x="4938" y="22996"/>
                  </a:lnTo>
                  <a:lnTo>
                    <a:pt x="4871" y="21433"/>
                  </a:lnTo>
                  <a:lnTo>
                    <a:pt x="2694" y="19497"/>
                  </a:lnTo>
                  <a:lnTo>
                    <a:pt x="0" y="17628"/>
                  </a:lnTo>
                  <a:lnTo>
                    <a:pt x="1187" y="17100"/>
                  </a:lnTo>
                  <a:lnTo>
                    <a:pt x="2506" y="16187"/>
                  </a:lnTo>
                  <a:lnTo>
                    <a:pt x="3408" y="11892"/>
                  </a:lnTo>
                  <a:lnTo>
                    <a:pt x="4421" y="9659"/>
                  </a:lnTo>
                  <a:lnTo>
                    <a:pt x="7210" y="8987"/>
                  </a:lnTo>
                  <a:lnTo>
                    <a:pt x="7915" y="10305"/>
                  </a:lnTo>
                  <a:lnTo>
                    <a:pt x="9995" y="13105"/>
                  </a:lnTo>
                  <a:lnTo>
                    <a:pt x="11076" y="13513"/>
                  </a:lnTo>
                  <a:lnTo>
                    <a:pt x="12459" y="12682"/>
                  </a:lnTo>
                  <a:lnTo>
                    <a:pt x="15273" y="12835"/>
                  </a:lnTo>
                  <a:lnTo>
                    <a:pt x="15835" y="13825"/>
                  </a:lnTo>
                  <a:lnTo>
                    <a:pt x="19716" y="13808"/>
                  </a:lnTo>
                  <a:lnTo>
                    <a:pt x="19822" y="12816"/>
                  </a:lnTo>
                  <a:lnTo>
                    <a:pt x="21802" y="11898"/>
                  </a:lnTo>
                  <a:lnTo>
                    <a:pt x="22161" y="10490"/>
                  </a:lnTo>
                  <a:lnTo>
                    <a:pt x="23601" y="9491"/>
                  </a:lnTo>
                  <a:lnTo>
                    <a:pt x="26964" y="12287"/>
                  </a:lnTo>
                  <a:lnTo>
                    <a:pt x="28955" y="11781"/>
                  </a:lnTo>
                  <a:lnTo>
                    <a:pt x="30780" y="8296"/>
                  </a:lnTo>
                  <a:lnTo>
                    <a:pt x="32822" y="5636"/>
                  </a:lnTo>
                  <a:lnTo>
                    <a:pt x="32380" y="2742"/>
                  </a:lnTo>
                  <a:lnTo>
                    <a:pt x="31391" y="1340"/>
                  </a:lnTo>
                  <a:lnTo>
                    <a:pt x="33714" y="1078"/>
                  </a:lnTo>
                  <a:lnTo>
                    <a:pt x="33937" y="0"/>
                  </a:lnTo>
                  <a:lnTo>
                    <a:pt x="35750" y="320"/>
                  </a:lnTo>
                  <a:lnTo>
                    <a:pt x="35426" y="3882"/>
                  </a:lnTo>
                  <a:lnTo>
                    <a:pt x="36025" y="7357"/>
                  </a:lnTo>
                  <a:lnTo>
                    <a:pt x="38098" y="9250"/>
                  </a:lnTo>
                  <a:lnTo>
                    <a:pt x="38624" y="10904"/>
                  </a:lnTo>
                  <a:lnTo>
                    <a:pt x="38638" y="13306"/>
                  </a:lnTo>
                  <a:lnTo>
                    <a:pt x="39180" y="1339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09" name="Polygon form 409"/>
            <p:cNvSpPr/>
            <p:nvPr/>
          </p:nvSpPr>
          <p:spPr>
            <a:xfrm>
              <a:off x="653755" y="2709718"/>
              <a:ext cx="23652" cy="20481"/>
            </a:xfrm>
            <a:custGeom>
              <a:avLst/>
              <a:gdLst/>
              <a:ahLst/>
              <a:cxnLst/>
              <a:rect l="0" t="0" r="0" b="0"/>
              <a:pathLst>
                <a:path w="23652" h="20481">
                  <a:moveTo>
                    <a:pt x="3391" y="14376"/>
                  </a:moveTo>
                  <a:lnTo>
                    <a:pt x="1885" y="10635"/>
                  </a:lnTo>
                  <a:lnTo>
                    <a:pt x="0" y="8919"/>
                  </a:lnTo>
                  <a:lnTo>
                    <a:pt x="1724" y="8014"/>
                  </a:lnTo>
                  <a:lnTo>
                    <a:pt x="3685" y="4653"/>
                  </a:lnTo>
                  <a:lnTo>
                    <a:pt x="4668" y="2193"/>
                  </a:lnTo>
                  <a:lnTo>
                    <a:pt x="6030" y="661"/>
                  </a:lnTo>
                  <a:lnTo>
                    <a:pt x="7934" y="1082"/>
                  </a:lnTo>
                  <a:lnTo>
                    <a:pt x="9841" y="44"/>
                  </a:lnTo>
                  <a:lnTo>
                    <a:pt x="11993" y="0"/>
                  </a:lnTo>
                  <a:lnTo>
                    <a:pt x="13800" y="1416"/>
                  </a:lnTo>
                  <a:lnTo>
                    <a:pt x="16330" y="2696"/>
                  </a:lnTo>
                  <a:lnTo>
                    <a:pt x="18591" y="6231"/>
                  </a:lnTo>
                  <a:lnTo>
                    <a:pt x="21078" y="9531"/>
                  </a:lnTo>
                  <a:lnTo>
                    <a:pt x="21202" y="12514"/>
                  </a:lnTo>
                  <a:lnTo>
                    <a:pt x="21920" y="15261"/>
                  </a:lnTo>
                  <a:lnTo>
                    <a:pt x="23349" y="16611"/>
                  </a:lnTo>
                  <a:lnTo>
                    <a:pt x="23652" y="18466"/>
                  </a:lnTo>
                  <a:lnTo>
                    <a:pt x="23452" y="19959"/>
                  </a:lnTo>
                  <a:lnTo>
                    <a:pt x="22887" y="20228"/>
                  </a:lnTo>
                  <a:lnTo>
                    <a:pt x="20776" y="19844"/>
                  </a:lnTo>
                  <a:lnTo>
                    <a:pt x="20477" y="20376"/>
                  </a:lnTo>
                  <a:lnTo>
                    <a:pt x="19619" y="20481"/>
                  </a:lnTo>
                  <a:lnTo>
                    <a:pt x="16849" y="19306"/>
                  </a:lnTo>
                  <a:lnTo>
                    <a:pt x="14976" y="19251"/>
                  </a:lnTo>
                  <a:lnTo>
                    <a:pt x="7809" y="19029"/>
                  </a:lnTo>
                  <a:lnTo>
                    <a:pt x="6757" y="19566"/>
                  </a:lnTo>
                  <a:lnTo>
                    <a:pt x="5475" y="19408"/>
                  </a:lnTo>
                  <a:lnTo>
                    <a:pt x="3403" y="20183"/>
                  </a:lnTo>
                  <a:lnTo>
                    <a:pt x="2847" y="16503"/>
                  </a:lnTo>
                  <a:lnTo>
                    <a:pt x="6374" y="16616"/>
                  </a:lnTo>
                  <a:lnTo>
                    <a:pt x="7320" y="15947"/>
                  </a:lnTo>
                  <a:lnTo>
                    <a:pt x="8015" y="15910"/>
                  </a:lnTo>
                  <a:lnTo>
                    <a:pt x="9475" y="14807"/>
                  </a:lnTo>
                  <a:lnTo>
                    <a:pt x="11117" y="15825"/>
                  </a:lnTo>
                  <a:lnTo>
                    <a:pt x="12799" y="15915"/>
                  </a:lnTo>
                  <a:lnTo>
                    <a:pt x="14497" y="14843"/>
                  </a:lnTo>
                  <a:lnTo>
                    <a:pt x="13741" y="13455"/>
                  </a:lnTo>
                  <a:lnTo>
                    <a:pt x="12448" y="14259"/>
                  </a:lnTo>
                  <a:lnTo>
                    <a:pt x="11246" y="14233"/>
                  </a:lnTo>
                  <a:lnTo>
                    <a:pt x="9742" y="13047"/>
                  </a:lnTo>
                  <a:lnTo>
                    <a:pt x="8513" y="13121"/>
                  </a:lnTo>
                  <a:lnTo>
                    <a:pt x="7614" y="14254"/>
                  </a:lnTo>
                  <a:lnTo>
                    <a:pt x="3391" y="1437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0" name="Polygon form 410"/>
            <p:cNvSpPr/>
            <p:nvPr/>
          </p:nvSpPr>
          <p:spPr>
            <a:xfrm>
              <a:off x="670237" y="2741159"/>
              <a:ext cx="11743" cy="15636"/>
            </a:xfrm>
            <a:custGeom>
              <a:avLst/>
              <a:gdLst/>
              <a:ahLst/>
              <a:cxnLst/>
              <a:rect l="0" t="0" r="0" b="0"/>
              <a:pathLst>
                <a:path w="11743" h="15636">
                  <a:moveTo>
                    <a:pt x="6958" y="15636"/>
                  </a:moveTo>
                  <a:lnTo>
                    <a:pt x="5908" y="15279"/>
                  </a:lnTo>
                  <a:lnTo>
                    <a:pt x="3112" y="13344"/>
                  </a:lnTo>
                  <a:lnTo>
                    <a:pt x="1102" y="10773"/>
                  </a:lnTo>
                  <a:lnTo>
                    <a:pt x="437" y="9020"/>
                  </a:lnTo>
                  <a:lnTo>
                    <a:pt x="0" y="5475"/>
                  </a:lnTo>
                  <a:lnTo>
                    <a:pt x="2110" y="3371"/>
                  </a:lnTo>
                  <a:lnTo>
                    <a:pt x="2575" y="2041"/>
                  </a:lnTo>
                  <a:lnTo>
                    <a:pt x="3254" y="1009"/>
                  </a:lnTo>
                  <a:lnTo>
                    <a:pt x="4329" y="902"/>
                  </a:lnTo>
                  <a:lnTo>
                    <a:pt x="5248" y="0"/>
                  </a:lnTo>
                  <a:lnTo>
                    <a:pt x="8363" y="11"/>
                  </a:lnTo>
                  <a:lnTo>
                    <a:pt x="9428" y="1727"/>
                  </a:lnTo>
                  <a:lnTo>
                    <a:pt x="10252" y="3743"/>
                  </a:lnTo>
                  <a:lnTo>
                    <a:pt x="10112" y="5136"/>
                  </a:lnTo>
                  <a:lnTo>
                    <a:pt x="10726" y="6391"/>
                  </a:lnTo>
                  <a:lnTo>
                    <a:pt x="10666" y="8149"/>
                  </a:lnTo>
                  <a:lnTo>
                    <a:pt x="11743" y="7876"/>
                  </a:lnTo>
                  <a:lnTo>
                    <a:pt x="9907" y="10110"/>
                  </a:lnTo>
                  <a:lnTo>
                    <a:pt x="8123" y="12710"/>
                  </a:lnTo>
                  <a:lnTo>
                    <a:pt x="7904" y="14104"/>
                  </a:lnTo>
                  <a:lnTo>
                    <a:pt x="6958" y="1563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1" name="Polygon form 411"/>
            <p:cNvSpPr/>
            <p:nvPr/>
          </p:nvSpPr>
          <p:spPr>
            <a:xfrm>
              <a:off x="373281" y="2716543"/>
              <a:ext cx="9190" cy="6539"/>
            </a:xfrm>
            <a:custGeom>
              <a:avLst/>
              <a:gdLst/>
              <a:ahLst/>
              <a:cxnLst/>
              <a:rect l="0" t="0" r="0" b="0"/>
              <a:pathLst>
                <a:path w="9190" h="6539">
                  <a:moveTo>
                    <a:pt x="8668" y="5364"/>
                  </a:moveTo>
                  <a:lnTo>
                    <a:pt x="8093" y="6539"/>
                  </a:lnTo>
                  <a:lnTo>
                    <a:pt x="5863" y="6418"/>
                  </a:lnTo>
                  <a:lnTo>
                    <a:pt x="4532" y="5907"/>
                  </a:lnTo>
                  <a:lnTo>
                    <a:pt x="3060" y="4872"/>
                  </a:lnTo>
                  <a:lnTo>
                    <a:pt x="953" y="4512"/>
                  </a:lnTo>
                  <a:lnTo>
                    <a:pt x="0" y="3406"/>
                  </a:lnTo>
                  <a:lnTo>
                    <a:pt x="216" y="2669"/>
                  </a:lnTo>
                  <a:lnTo>
                    <a:pt x="1708" y="1428"/>
                  </a:lnTo>
                  <a:lnTo>
                    <a:pt x="2507" y="887"/>
                  </a:lnTo>
                  <a:lnTo>
                    <a:pt x="2382" y="289"/>
                  </a:lnTo>
                  <a:lnTo>
                    <a:pt x="3327" y="0"/>
                  </a:lnTo>
                  <a:lnTo>
                    <a:pt x="4406" y="449"/>
                  </a:lnTo>
                  <a:lnTo>
                    <a:pt x="5102" y="1473"/>
                  </a:lnTo>
                  <a:lnTo>
                    <a:pt x="6160" y="2306"/>
                  </a:lnTo>
                  <a:lnTo>
                    <a:pt x="6216" y="2986"/>
                  </a:lnTo>
                  <a:lnTo>
                    <a:pt x="7987" y="2424"/>
                  </a:lnTo>
                  <a:lnTo>
                    <a:pt x="8735" y="2800"/>
                  </a:lnTo>
                  <a:lnTo>
                    <a:pt x="9190" y="3356"/>
                  </a:lnTo>
                  <a:lnTo>
                    <a:pt x="8668" y="536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2" name="Polygon form 412"/>
            <p:cNvSpPr/>
            <p:nvPr/>
          </p:nvSpPr>
          <p:spPr>
            <a:xfrm>
              <a:off x="887534" y="2733772"/>
              <a:ext cx="25094" cy="16706"/>
            </a:xfrm>
            <a:custGeom>
              <a:avLst/>
              <a:gdLst/>
              <a:ahLst/>
              <a:cxnLst/>
              <a:rect l="0" t="0" r="0" b="0"/>
              <a:pathLst>
                <a:path w="25094" h="16706">
                  <a:moveTo>
                    <a:pt x="25094" y="9584"/>
                  </a:moveTo>
                  <a:lnTo>
                    <a:pt x="23471" y="12582"/>
                  </a:lnTo>
                  <a:lnTo>
                    <a:pt x="20920" y="16657"/>
                  </a:lnTo>
                  <a:lnTo>
                    <a:pt x="17639" y="16706"/>
                  </a:lnTo>
                  <a:lnTo>
                    <a:pt x="4656" y="11028"/>
                  </a:lnTo>
                  <a:lnTo>
                    <a:pt x="3096" y="9308"/>
                  </a:lnTo>
                  <a:lnTo>
                    <a:pt x="1558" y="6984"/>
                  </a:lnTo>
                  <a:lnTo>
                    <a:pt x="0" y="4327"/>
                  </a:lnTo>
                  <a:lnTo>
                    <a:pt x="767" y="2604"/>
                  </a:lnTo>
                  <a:lnTo>
                    <a:pt x="2072" y="0"/>
                  </a:lnTo>
                  <a:lnTo>
                    <a:pt x="3381" y="883"/>
                  </a:lnTo>
                  <a:lnTo>
                    <a:pt x="4243" y="2882"/>
                  </a:lnTo>
                  <a:lnTo>
                    <a:pt x="6095" y="4898"/>
                  </a:lnTo>
                  <a:lnTo>
                    <a:pt x="8028" y="4900"/>
                  </a:lnTo>
                  <a:lnTo>
                    <a:pt x="11635" y="3631"/>
                  </a:lnTo>
                  <a:lnTo>
                    <a:pt x="15839" y="3022"/>
                  </a:lnTo>
                  <a:lnTo>
                    <a:pt x="19181" y="1484"/>
                  </a:lnTo>
                  <a:lnTo>
                    <a:pt x="21092" y="1148"/>
                  </a:lnTo>
                  <a:lnTo>
                    <a:pt x="22430" y="249"/>
                  </a:lnTo>
                  <a:lnTo>
                    <a:pt x="24633" y="59"/>
                  </a:lnTo>
                  <a:lnTo>
                    <a:pt x="24613" y="139"/>
                  </a:lnTo>
                  <a:lnTo>
                    <a:pt x="24713" y="2141"/>
                  </a:lnTo>
                  <a:lnTo>
                    <a:pt x="24970" y="7047"/>
                  </a:lnTo>
                  <a:lnTo>
                    <a:pt x="25094" y="958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3" name="Polygon form 413"/>
            <p:cNvSpPr/>
            <p:nvPr/>
          </p:nvSpPr>
          <p:spPr>
            <a:xfrm>
              <a:off x="882452" y="2730764"/>
              <a:ext cx="38106" cy="66714"/>
            </a:xfrm>
            <a:custGeom>
              <a:avLst/>
              <a:gdLst/>
              <a:ahLst/>
              <a:cxnLst/>
              <a:rect l="0" t="0" r="0" b="0"/>
              <a:pathLst>
                <a:path w="38106" h="66714">
                  <a:moveTo>
                    <a:pt x="32698" y="2221"/>
                  </a:moveTo>
                  <a:lnTo>
                    <a:pt x="34728" y="1712"/>
                  </a:lnTo>
                  <a:lnTo>
                    <a:pt x="36463" y="28"/>
                  </a:lnTo>
                  <a:lnTo>
                    <a:pt x="37934" y="0"/>
                  </a:lnTo>
                  <a:lnTo>
                    <a:pt x="38106" y="1345"/>
                  </a:lnTo>
                  <a:lnTo>
                    <a:pt x="37918" y="4180"/>
                  </a:lnTo>
                  <a:lnTo>
                    <a:pt x="38080" y="6739"/>
                  </a:lnTo>
                  <a:lnTo>
                    <a:pt x="37355" y="8504"/>
                  </a:lnTo>
                  <a:lnTo>
                    <a:pt x="36525" y="13775"/>
                  </a:lnTo>
                  <a:lnTo>
                    <a:pt x="34890" y="19225"/>
                  </a:lnTo>
                  <a:lnTo>
                    <a:pt x="32713" y="25453"/>
                  </a:lnTo>
                  <a:lnTo>
                    <a:pt x="29575" y="32598"/>
                  </a:lnTo>
                  <a:lnTo>
                    <a:pt x="26362" y="38054"/>
                  </a:lnTo>
                  <a:lnTo>
                    <a:pt x="21870" y="44694"/>
                  </a:lnTo>
                  <a:lnTo>
                    <a:pt x="17995" y="48632"/>
                  </a:lnTo>
                  <a:lnTo>
                    <a:pt x="12167" y="53456"/>
                  </a:lnTo>
                  <a:lnTo>
                    <a:pt x="8524" y="57146"/>
                  </a:lnTo>
                  <a:lnTo>
                    <a:pt x="4227" y="63015"/>
                  </a:lnTo>
                  <a:lnTo>
                    <a:pt x="3310" y="65568"/>
                  </a:lnTo>
                  <a:lnTo>
                    <a:pt x="2417" y="66714"/>
                  </a:lnTo>
                  <a:lnTo>
                    <a:pt x="118" y="62718"/>
                  </a:lnTo>
                  <a:lnTo>
                    <a:pt x="0" y="45080"/>
                  </a:lnTo>
                  <a:lnTo>
                    <a:pt x="3345" y="39579"/>
                  </a:lnTo>
                  <a:lnTo>
                    <a:pt x="4389" y="38049"/>
                  </a:lnTo>
                  <a:lnTo>
                    <a:pt x="6898" y="37953"/>
                  </a:lnTo>
                  <a:lnTo>
                    <a:pt x="10316" y="34524"/>
                  </a:lnTo>
                  <a:lnTo>
                    <a:pt x="15409" y="34293"/>
                  </a:lnTo>
                  <a:lnTo>
                    <a:pt x="26002" y="19665"/>
                  </a:lnTo>
                  <a:lnTo>
                    <a:pt x="28553" y="15590"/>
                  </a:lnTo>
                  <a:lnTo>
                    <a:pt x="30176" y="12592"/>
                  </a:lnTo>
                  <a:lnTo>
                    <a:pt x="30052" y="10055"/>
                  </a:lnTo>
                  <a:lnTo>
                    <a:pt x="29794" y="5150"/>
                  </a:lnTo>
                  <a:lnTo>
                    <a:pt x="29695" y="3147"/>
                  </a:lnTo>
                  <a:lnTo>
                    <a:pt x="29714" y="3067"/>
                  </a:lnTo>
                  <a:lnTo>
                    <a:pt x="30950" y="2960"/>
                  </a:lnTo>
                  <a:lnTo>
                    <a:pt x="32698" y="2221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4" name="Polygon form 414"/>
            <p:cNvSpPr/>
            <p:nvPr/>
          </p:nvSpPr>
          <p:spPr>
            <a:xfrm>
              <a:off x="785586" y="2567732"/>
              <a:ext cx="15507" cy="18739"/>
            </a:xfrm>
            <a:custGeom>
              <a:avLst/>
              <a:gdLst/>
              <a:ahLst/>
              <a:cxnLst/>
              <a:rect l="0" t="0" r="0" b="0"/>
              <a:pathLst>
                <a:path w="15507" h="18739">
                  <a:moveTo>
                    <a:pt x="7157" y="3563"/>
                  </a:moveTo>
                  <a:lnTo>
                    <a:pt x="9344" y="4662"/>
                  </a:lnTo>
                  <a:lnTo>
                    <a:pt x="9823" y="6635"/>
                  </a:lnTo>
                  <a:lnTo>
                    <a:pt x="11961" y="8000"/>
                  </a:lnTo>
                  <a:lnTo>
                    <a:pt x="12913" y="6909"/>
                  </a:lnTo>
                  <a:lnTo>
                    <a:pt x="13820" y="7494"/>
                  </a:lnTo>
                  <a:lnTo>
                    <a:pt x="13120" y="8315"/>
                  </a:lnTo>
                  <a:lnTo>
                    <a:pt x="13838" y="9142"/>
                  </a:lnTo>
                  <a:lnTo>
                    <a:pt x="13114" y="10243"/>
                  </a:lnTo>
                  <a:lnTo>
                    <a:pt x="13612" y="11990"/>
                  </a:lnTo>
                  <a:lnTo>
                    <a:pt x="15507" y="14036"/>
                  </a:lnTo>
                  <a:lnTo>
                    <a:pt x="14355" y="15555"/>
                  </a:lnTo>
                  <a:lnTo>
                    <a:pt x="13936" y="17090"/>
                  </a:lnTo>
                  <a:lnTo>
                    <a:pt x="14371" y="17656"/>
                  </a:lnTo>
                  <a:lnTo>
                    <a:pt x="13873" y="18341"/>
                  </a:lnTo>
                  <a:lnTo>
                    <a:pt x="12277" y="18443"/>
                  </a:lnTo>
                  <a:lnTo>
                    <a:pt x="11126" y="18739"/>
                  </a:lnTo>
                  <a:lnTo>
                    <a:pt x="10975" y="18381"/>
                  </a:lnTo>
                  <a:lnTo>
                    <a:pt x="11331" y="17805"/>
                  </a:lnTo>
                  <a:lnTo>
                    <a:pt x="11600" y="16631"/>
                  </a:lnTo>
                  <a:lnTo>
                    <a:pt x="11112" y="16664"/>
                  </a:lnTo>
                  <a:lnTo>
                    <a:pt x="10351" y="15784"/>
                  </a:lnTo>
                  <a:lnTo>
                    <a:pt x="9761" y="15567"/>
                  </a:lnTo>
                  <a:lnTo>
                    <a:pt x="9234" y="14810"/>
                  </a:lnTo>
                  <a:lnTo>
                    <a:pt x="8560" y="14520"/>
                  </a:lnTo>
                  <a:lnTo>
                    <a:pt x="8004" y="13849"/>
                  </a:lnTo>
                  <a:lnTo>
                    <a:pt x="7413" y="14123"/>
                  </a:lnTo>
                  <a:lnTo>
                    <a:pt x="7092" y="15722"/>
                  </a:lnTo>
                  <a:lnTo>
                    <a:pt x="6299" y="16077"/>
                  </a:lnTo>
                  <a:lnTo>
                    <a:pt x="6544" y="15662"/>
                  </a:lnTo>
                  <a:lnTo>
                    <a:pt x="5135" y="14684"/>
                  </a:lnTo>
                  <a:lnTo>
                    <a:pt x="3955" y="14182"/>
                  </a:lnTo>
                  <a:lnTo>
                    <a:pt x="3390" y="13524"/>
                  </a:lnTo>
                  <a:lnTo>
                    <a:pt x="2402" y="12713"/>
                  </a:lnTo>
                  <a:lnTo>
                    <a:pt x="3191" y="12490"/>
                  </a:lnTo>
                  <a:lnTo>
                    <a:pt x="3478" y="10228"/>
                  </a:lnTo>
                  <a:lnTo>
                    <a:pt x="1655" y="8405"/>
                  </a:lnTo>
                  <a:lnTo>
                    <a:pt x="2308" y="6285"/>
                  </a:lnTo>
                  <a:lnTo>
                    <a:pt x="1075" y="6314"/>
                  </a:lnTo>
                  <a:lnTo>
                    <a:pt x="2211" y="4493"/>
                  </a:lnTo>
                  <a:lnTo>
                    <a:pt x="1001" y="3140"/>
                  </a:lnTo>
                  <a:lnTo>
                    <a:pt x="0" y="1294"/>
                  </a:lnTo>
                  <a:lnTo>
                    <a:pt x="2462" y="0"/>
                  </a:lnTo>
                  <a:lnTo>
                    <a:pt x="4589" y="184"/>
                  </a:lnTo>
                  <a:lnTo>
                    <a:pt x="6617" y="2042"/>
                  </a:lnTo>
                  <a:lnTo>
                    <a:pt x="7157" y="356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5" name="Polygon form 415"/>
            <p:cNvSpPr/>
            <p:nvPr/>
          </p:nvSpPr>
          <p:spPr>
            <a:xfrm>
              <a:off x="494631" y="2759897"/>
              <a:ext cx="16225" cy="20544"/>
            </a:xfrm>
            <a:custGeom>
              <a:avLst/>
              <a:gdLst/>
              <a:ahLst/>
              <a:cxnLst/>
              <a:rect l="0" t="0" r="0" b="0"/>
              <a:pathLst>
                <a:path w="16225" h="20544">
                  <a:moveTo>
                    <a:pt x="3789" y="209"/>
                  </a:moveTo>
                  <a:lnTo>
                    <a:pt x="8441" y="1214"/>
                  </a:lnTo>
                  <a:lnTo>
                    <a:pt x="8891" y="335"/>
                  </a:lnTo>
                  <a:lnTo>
                    <a:pt x="12064" y="0"/>
                  </a:lnTo>
                  <a:lnTo>
                    <a:pt x="16225" y="1334"/>
                  </a:lnTo>
                  <a:lnTo>
                    <a:pt x="14064" y="5521"/>
                  </a:lnTo>
                  <a:lnTo>
                    <a:pt x="14289" y="8862"/>
                  </a:lnTo>
                  <a:lnTo>
                    <a:pt x="15763" y="11760"/>
                  </a:lnTo>
                  <a:lnTo>
                    <a:pt x="15038" y="13858"/>
                  </a:lnTo>
                  <a:lnTo>
                    <a:pt x="14657" y="16090"/>
                  </a:lnTo>
                  <a:lnTo>
                    <a:pt x="13629" y="18141"/>
                  </a:lnTo>
                  <a:lnTo>
                    <a:pt x="11398" y="17101"/>
                  </a:lnTo>
                  <a:lnTo>
                    <a:pt x="9541" y="17596"/>
                  </a:lnTo>
                  <a:lnTo>
                    <a:pt x="7966" y="17159"/>
                  </a:lnTo>
                  <a:lnTo>
                    <a:pt x="7555" y="18573"/>
                  </a:lnTo>
                  <a:lnTo>
                    <a:pt x="8201" y="19546"/>
                  </a:lnTo>
                  <a:lnTo>
                    <a:pt x="7837" y="20544"/>
                  </a:lnTo>
                  <a:lnTo>
                    <a:pt x="5710" y="20140"/>
                  </a:lnTo>
                  <a:lnTo>
                    <a:pt x="3376" y="15883"/>
                  </a:lnTo>
                  <a:lnTo>
                    <a:pt x="2911" y="13120"/>
                  </a:lnTo>
                  <a:lnTo>
                    <a:pt x="1657" y="13110"/>
                  </a:lnTo>
                  <a:lnTo>
                    <a:pt x="0" y="9550"/>
                  </a:lnTo>
                  <a:lnTo>
                    <a:pt x="787" y="7027"/>
                  </a:lnTo>
                  <a:lnTo>
                    <a:pt x="608" y="5872"/>
                  </a:lnTo>
                  <a:lnTo>
                    <a:pt x="3021" y="4606"/>
                  </a:lnTo>
                  <a:lnTo>
                    <a:pt x="3789" y="20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6" name="Polygon form 416"/>
            <p:cNvSpPr/>
            <p:nvPr/>
          </p:nvSpPr>
          <p:spPr>
            <a:xfrm>
              <a:off x="777903" y="2551447"/>
              <a:ext cx="18447" cy="8754"/>
            </a:xfrm>
            <a:custGeom>
              <a:avLst/>
              <a:gdLst/>
              <a:ahLst/>
              <a:cxnLst/>
              <a:rect l="0" t="0" r="0" b="0"/>
              <a:pathLst>
                <a:path w="18447" h="8754">
                  <a:moveTo>
                    <a:pt x="6028" y="382"/>
                  </a:moveTo>
                  <a:lnTo>
                    <a:pt x="6244" y="669"/>
                  </a:lnTo>
                  <a:lnTo>
                    <a:pt x="7525" y="0"/>
                  </a:lnTo>
                  <a:lnTo>
                    <a:pt x="9369" y="1676"/>
                  </a:lnTo>
                  <a:lnTo>
                    <a:pt x="11198" y="620"/>
                  </a:lnTo>
                  <a:lnTo>
                    <a:pt x="12808" y="1090"/>
                  </a:lnTo>
                  <a:lnTo>
                    <a:pt x="15094" y="376"/>
                  </a:lnTo>
                  <a:lnTo>
                    <a:pt x="18447" y="2170"/>
                  </a:lnTo>
                  <a:lnTo>
                    <a:pt x="17687" y="3433"/>
                  </a:lnTo>
                  <a:lnTo>
                    <a:pt x="17276" y="5375"/>
                  </a:lnTo>
                  <a:lnTo>
                    <a:pt x="16628" y="5877"/>
                  </a:lnTo>
                  <a:lnTo>
                    <a:pt x="12911" y="4473"/>
                  </a:lnTo>
                  <a:lnTo>
                    <a:pt x="11859" y="4781"/>
                  </a:lnTo>
                  <a:lnTo>
                    <a:pt x="11207" y="5921"/>
                  </a:lnTo>
                  <a:lnTo>
                    <a:pt x="9714" y="6541"/>
                  </a:lnTo>
                  <a:lnTo>
                    <a:pt x="9322" y="6240"/>
                  </a:lnTo>
                  <a:lnTo>
                    <a:pt x="7783" y="7006"/>
                  </a:lnTo>
                  <a:lnTo>
                    <a:pt x="6477" y="7165"/>
                  </a:lnTo>
                  <a:lnTo>
                    <a:pt x="6306" y="8131"/>
                  </a:lnTo>
                  <a:lnTo>
                    <a:pt x="3568" y="8754"/>
                  </a:lnTo>
                  <a:lnTo>
                    <a:pt x="2290" y="8247"/>
                  </a:lnTo>
                  <a:lnTo>
                    <a:pt x="483" y="7040"/>
                  </a:lnTo>
                  <a:lnTo>
                    <a:pt x="0" y="5383"/>
                  </a:lnTo>
                  <a:lnTo>
                    <a:pt x="210" y="4771"/>
                  </a:lnTo>
                  <a:lnTo>
                    <a:pt x="580" y="3711"/>
                  </a:lnTo>
                  <a:lnTo>
                    <a:pt x="2052" y="3775"/>
                  </a:lnTo>
                  <a:lnTo>
                    <a:pt x="3133" y="3265"/>
                  </a:lnTo>
                  <a:lnTo>
                    <a:pt x="3178" y="2818"/>
                  </a:lnTo>
                  <a:lnTo>
                    <a:pt x="3787" y="2582"/>
                  </a:lnTo>
                  <a:lnTo>
                    <a:pt x="3893" y="1489"/>
                  </a:lnTo>
                  <a:lnTo>
                    <a:pt x="4628" y="1271"/>
                  </a:lnTo>
                  <a:lnTo>
                    <a:pt x="5048" y="401"/>
                  </a:lnTo>
                  <a:lnTo>
                    <a:pt x="6028" y="38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7" name="Polygon form 417"/>
            <p:cNvSpPr/>
            <p:nvPr/>
          </p:nvSpPr>
          <p:spPr>
            <a:xfrm>
              <a:off x="1052039" y="2656320"/>
              <a:ext cx="21729" cy="28430"/>
            </a:xfrm>
            <a:custGeom>
              <a:avLst/>
              <a:gdLst/>
              <a:ahLst/>
              <a:cxnLst/>
              <a:rect l="0" t="0" r="0" b="0"/>
              <a:pathLst>
                <a:path w="21729" h="28430">
                  <a:moveTo>
                    <a:pt x="21029" y="21490"/>
                  </a:moveTo>
                  <a:lnTo>
                    <a:pt x="21729" y="25103"/>
                  </a:lnTo>
                  <a:lnTo>
                    <a:pt x="20250" y="24388"/>
                  </a:lnTo>
                  <a:lnTo>
                    <a:pt x="21340" y="28430"/>
                  </a:lnTo>
                  <a:lnTo>
                    <a:pt x="19718" y="25843"/>
                  </a:lnTo>
                  <a:lnTo>
                    <a:pt x="18959" y="23287"/>
                  </a:lnTo>
                  <a:lnTo>
                    <a:pt x="17719" y="20892"/>
                  </a:lnTo>
                  <a:lnTo>
                    <a:pt x="15502" y="18025"/>
                  </a:lnTo>
                  <a:lnTo>
                    <a:pt x="11997" y="17951"/>
                  </a:lnTo>
                  <a:lnTo>
                    <a:pt x="12793" y="20008"/>
                  </a:lnTo>
                  <a:lnTo>
                    <a:pt x="12209" y="22844"/>
                  </a:lnTo>
                  <a:lnTo>
                    <a:pt x="10390" y="21882"/>
                  </a:lnTo>
                  <a:lnTo>
                    <a:pt x="10034" y="22815"/>
                  </a:lnTo>
                  <a:lnTo>
                    <a:pt x="8852" y="22305"/>
                  </a:lnTo>
                  <a:lnTo>
                    <a:pt x="7299" y="21907"/>
                  </a:lnTo>
                  <a:lnTo>
                    <a:pt x="5831" y="17801"/>
                  </a:lnTo>
                  <a:lnTo>
                    <a:pt x="3699" y="14082"/>
                  </a:lnTo>
                  <a:lnTo>
                    <a:pt x="3650" y="11043"/>
                  </a:lnTo>
                  <a:lnTo>
                    <a:pt x="1041" y="9790"/>
                  </a:lnTo>
                  <a:lnTo>
                    <a:pt x="1443" y="7936"/>
                  </a:lnTo>
                  <a:lnTo>
                    <a:pt x="3327" y="5982"/>
                  </a:lnTo>
                  <a:lnTo>
                    <a:pt x="0" y="3442"/>
                  </a:lnTo>
                  <a:lnTo>
                    <a:pt x="467" y="0"/>
                  </a:lnTo>
                  <a:lnTo>
                    <a:pt x="3946" y="2039"/>
                  </a:lnTo>
                  <a:lnTo>
                    <a:pt x="5778" y="2213"/>
                  </a:lnTo>
                  <a:lnTo>
                    <a:pt x="6969" y="5680"/>
                  </a:lnTo>
                  <a:lnTo>
                    <a:pt x="10678" y="6224"/>
                  </a:lnTo>
                  <a:lnTo>
                    <a:pt x="14110" y="6009"/>
                  </a:lnTo>
                  <a:lnTo>
                    <a:pt x="16468" y="6777"/>
                  </a:lnTo>
                  <a:lnTo>
                    <a:pt x="15784" y="11095"/>
                  </a:lnTo>
                  <a:lnTo>
                    <a:pt x="14182" y="11451"/>
                  </a:lnTo>
                  <a:lnTo>
                    <a:pt x="13693" y="14353"/>
                  </a:lnTo>
                  <a:lnTo>
                    <a:pt x="16340" y="16878"/>
                  </a:lnTo>
                  <a:lnTo>
                    <a:pt x="16215" y="13644"/>
                  </a:lnTo>
                  <a:lnTo>
                    <a:pt x="17245" y="13588"/>
                  </a:lnTo>
                  <a:lnTo>
                    <a:pt x="21029" y="2149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8" name="Polygon form 418"/>
            <p:cNvSpPr/>
            <p:nvPr/>
          </p:nvSpPr>
          <p:spPr>
            <a:xfrm>
              <a:off x="768204" y="2564608"/>
              <a:ext cx="9484" cy="6742"/>
            </a:xfrm>
            <a:custGeom>
              <a:avLst/>
              <a:gdLst/>
              <a:ahLst/>
              <a:cxnLst/>
              <a:rect l="0" t="0" r="0" b="0"/>
              <a:pathLst>
                <a:path w="9484" h="6742">
                  <a:moveTo>
                    <a:pt x="198" y="1726"/>
                  </a:moveTo>
                  <a:lnTo>
                    <a:pt x="3007" y="2071"/>
                  </a:lnTo>
                  <a:lnTo>
                    <a:pt x="4621" y="967"/>
                  </a:lnTo>
                  <a:lnTo>
                    <a:pt x="7551" y="816"/>
                  </a:lnTo>
                  <a:lnTo>
                    <a:pt x="8123" y="0"/>
                  </a:lnTo>
                  <a:lnTo>
                    <a:pt x="8693" y="47"/>
                  </a:lnTo>
                  <a:lnTo>
                    <a:pt x="9484" y="1657"/>
                  </a:lnTo>
                  <a:lnTo>
                    <a:pt x="6909" y="2960"/>
                  </a:lnTo>
                  <a:lnTo>
                    <a:pt x="6737" y="4900"/>
                  </a:lnTo>
                  <a:lnTo>
                    <a:pt x="5599" y="5402"/>
                  </a:lnTo>
                  <a:lnTo>
                    <a:pt x="5716" y="6742"/>
                  </a:lnTo>
                  <a:lnTo>
                    <a:pt x="4378" y="6662"/>
                  </a:lnTo>
                  <a:lnTo>
                    <a:pt x="3166" y="5891"/>
                  </a:lnTo>
                  <a:lnTo>
                    <a:pt x="2605" y="6706"/>
                  </a:lnTo>
                  <a:lnTo>
                    <a:pt x="230" y="6565"/>
                  </a:lnTo>
                  <a:lnTo>
                    <a:pt x="954" y="6123"/>
                  </a:lnTo>
                  <a:lnTo>
                    <a:pt x="0" y="4090"/>
                  </a:lnTo>
                  <a:lnTo>
                    <a:pt x="198" y="172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19" name="Polygon form 419"/>
            <p:cNvSpPr/>
            <p:nvPr/>
          </p:nvSpPr>
          <p:spPr>
            <a:xfrm>
              <a:off x="755100" y="2457857"/>
              <a:ext cx="32507" cy="66092"/>
            </a:xfrm>
            <a:custGeom>
              <a:avLst/>
              <a:gdLst/>
              <a:ahLst/>
              <a:cxnLst/>
              <a:rect l="0" t="0" r="0" b="0"/>
              <a:pathLst>
                <a:path w="32507" h="66092">
                  <a:moveTo>
                    <a:pt x="28035" y="16100"/>
                  </a:moveTo>
                  <a:lnTo>
                    <a:pt x="25936" y="19486"/>
                  </a:lnTo>
                  <a:lnTo>
                    <a:pt x="26868" y="22408"/>
                  </a:lnTo>
                  <a:lnTo>
                    <a:pt x="23001" y="26331"/>
                  </a:lnTo>
                  <a:lnTo>
                    <a:pt x="18087" y="30533"/>
                  </a:lnTo>
                  <a:lnTo>
                    <a:pt x="16862" y="37305"/>
                  </a:lnTo>
                  <a:lnTo>
                    <a:pt x="19380" y="40649"/>
                  </a:lnTo>
                  <a:lnTo>
                    <a:pt x="22556" y="43263"/>
                  </a:lnTo>
                  <a:lnTo>
                    <a:pt x="20517" y="48705"/>
                  </a:lnTo>
                  <a:lnTo>
                    <a:pt x="17526" y="49869"/>
                  </a:lnTo>
                  <a:lnTo>
                    <a:pt x="17279" y="57924"/>
                  </a:lnTo>
                  <a:lnTo>
                    <a:pt x="16010" y="62433"/>
                  </a:lnTo>
                  <a:lnTo>
                    <a:pt x="12209" y="62015"/>
                  </a:lnTo>
                  <a:lnTo>
                    <a:pt x="10807" y="65834"/>
                  </a:lnTo>
                  <a:lnTo>
                    <a:pt x="7214" y="66092"/>
                  </a:lnTo>
                  <a:lnTo>
                    <a:pt x="5851" y="61574"/>
                  </a:lnTo>
                  <a:lnTo>
                    <a:pt x="2836" y="56163"/>
                  </a:lnTo>
                  <a:lnTo>
                    <a:pt x="0" y="49410"/>
                  </a:lnTo>
                  <a:lnTo>
                    <a:pt x="1105" y="46638"/>
                  </a:lnTo>
                  <a:lnTo>
                    <a:pt x="3305" y="43331"/>
                  </a:lnTo>
                  <a:lnTo>
                    <a:pt x="3769" y="37692"/>
                  </a:lnTo>
                  <a:lnTo>
                    <a:pt x="1684" y="35283"/>
                  </a:lnTo>
                  <a:lnTo>
                    <a:pt x="933" y="28926"/>
                  </a:lnTo>
                  <a:lnTo>
                    <a:pt x="2351" y="24417"/>
                  </a:lnTo>
                  <a:lnTo>
                    <a:pt x="5161" y="24468"/>
                  </a:lnTo>
                  <a:lnTo>
                    <a:pt x="5936" y="22560"/>
                  </a:lnTo>
                  <a:lnTo>
                    <a:pt x="4737" y="20936"/>
                  </a:lnTo>
                  <a:lnTo>
                    <a:pt x="8256" y="14151"/>
                  </a:lnTo>
                  <a:lnTo>
                    <a:pt x="10288" y="8810"/>
                  </a:lnTo>
                  <a:lnTo>
                    <a:pt x="11584" y="5382"/>
                  </a:lnTo>
                  <a:lnTo>
                    <a:pt x="14147" y="5362"/>
                  </a:lnTo>
                  <a:lnTo>
                    <a:pt x="14441" y="2688"/>
                  </a:lnTo>
                  <a:lnTo>
                    <a:pt x="19553" y="3376"/>
                  </a:lnTo>
                  <a:lnTo>
                    <a:pt x="19395" y="224"/>
                  </a:lnTo>
                  <a:lnTo>
                    <a:pt x="20985" y="0"/>
                  </a:lnTo>
                  <a:lnTo>
                    <a:pt x="24922" y="2278"/>
                  </a:lnTo>
                  <a:lnTo>
                    <a:pt x="29696" y="5454"/>
                  </a:lnTo>
                  <a:lnTo>
                    <a:pt x="31222" y="12814"/>
                  </a:lnTo>
                  <a:lnTo>
                    <a:pt x="32507" y="14656"/>
                  </a:lnTo>
                  <a:lnTo>
                    <a:pt x="28035" y="1610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0" name="Polygon form 420"/>
            <p:cNvSpPr/>
            <p:nvPr/>
          </p:nvSpPr>
          <p:spPr>
            <a:xfrm>
              <a:off x="836713" y="2912964"/>
              <a:ext cx="5184" cy="7824"/>
            </a:xfrm>
            <a:custGeom>
              <a:avLst/>
              <a:gdLst/>
              <a:ahLst/>
              <a:cxnLst/>
              <a:rect l="0" t="0" r="0" b="0"/>
              <a:pathLst>
                <a:path w="5184" h="7824">
                  <a:moveTo>
                    <a:pt x="5184" y="5205"/>
                  </a:moveTo>
                  <a:lnTo>
                    <a:pt x="4230" y="7334"/>
                  </a:lnTo>
                  <a:lnTo>
                    <a:pt x="1999" y="7824"/>
                  </a:lnTo>
                  <a:lnTo>
                    <a:pt x="0" y="5186"/>
                  </a:lnTo>
                  <a:lnTo>
                    <a:pt x="107" y="3521"/>
                  </a:lnTo>
                  <a:lnTo>
                    <a:pt x="1283" y="1727"/>
                  </a:lnTo>
                  <a:lnTo>
                    <a:pt x="1755" y="330"/>
                  </a:lnTo>
                  <a:lnTo>
                    <a:pt x="2868" y="0"/>
                  </a:lnTo>
                  <a:lnTo>
                    <a:pt x="4686" y="906"/>
                  </a:lnTo>
                  <a:lnTo>
                    <a:pt x="5053" y="3073"/>
                  </a:lnTo>
                  <a:lnTo>
                    <a:pt x="5184" y="520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1" name="Polygon form 421"/>
            <p:cNvSpPr/>
            <p:nvPr/>
          </p:nvSpPr>
          <p:spPr>
            <a:xfrm>
              <a:off x="851264" y="2609190"/>
              <a:ext cx="21697" cy="24134"/>
            </a:xfrm>
            <a:custGeom>
              <a:avLst/>
              <a:gdLst/>
              <a:ahLst/>
              <a:cxnLst/>
              <a:rect l="0" t="0" r="0" b="0"/>
              <a:pathLst>
                <a:path w="21697" h="24134">
                  <a:moveTo>
                    <a:pt x="11780" y="18859"/>
                  </a:moveTo>
                  <a:lnTo>
                    <a:pt x="5333" y="24134"/>
                  </a:lnTo>
                  <a:lnTo>
                    <a:pt x="1030" y="22299"/>
                  </a:lnTo>
                  <a:lnTo>
                    <a:pt x="956" y="22267"/>
                  </a:lnTo>
                  <a:lnTo>
                    <a:pt x="1358" y="21525"/>
                  </a:lnTo>
                  <a:lnTo>
                    <a:pt x="1053" y="19555"/>
                  </a:lnTo>
                  <a:lnTo>
                    <a:pt x="1603" y="16900"/>
                  </a:lnTo>
                  <a:lnTo>
                    <a:pt x="3337" y="15047"/>
                  </a:lnTo>
                  <a:lnTo>
                    <a:pt x="2492" y="13169"/>
                  </a:lnTo>
                  <a:lnTo>
                    <a:pt x="835" y="12955"/>
                  </a:lnTo>
                  <a:lnTo>
                    <a:pt x="0" y="9277"/>
                  </a:lnTo>
                  <a:lnTo>
                    <a:pt x="605" y="7277"/>
                  </a:lnTo>
                  <a:lnTo>
                    <a:pt x="1417" y="6203"/>
                  </a:lnTo>
                  <a:lnTo>
                    <a:pt x="2226" y="5128"/>
                  </a:lnTo>
                  <a:lnTo>
                    <a:pt x="2030" y="2438"/>
                  </a:lnTo>
                  <a:lnTo>
                    <a:pt x="3336" y="3350"/>
                  </a:lnTo>
                  <a:lnTo>
                    <a:pt x="7064" y="1927"/>
                  </a:lnTo>
                  <a:lnTo>
                    <a:pt x="9101" y="2793"/>
                  </a:lnTo>
                  <a:lnTo>
                    <a:pt x="12034" y="2713"/>
                  </a:lnTo>
                  <a:lnTo>
                    <a:pt x="15845" y="810"/>
                  </a:lnTo>
                  <a:lnTo>
                    <a:pt x="17777" y="847"/>
                  </a:lnTo>
                  <a:lnTo>
                    <a:pt x="21697" y="0"/>
                  </a:lnTo>
                  <a:lnTo>
                    <a:pt x="20378" y="3054"/>
                  </a:lnTo>
                  <a:lnTo>
                    <a:pt x="18619" y="4292"/>
                  </a:lnTo>
                  <a:lnTo>
                    <a:pt x="19522" y="7808"/>
                  </a:lnTo>
                  <a:lnTo>
                    <a:pt x="19068" y="13671"/>
                  </a:lnTo>
                  <a:lnTo>
                    <a:pt x="11780" y="1885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2" name="Polygon form 422"/>
            <p:cNvSpPr/>
            <p:nvPr/>
          </p:nvSpPr>
          <p:spPr>
            <a:xfrm>
              <a:off x="774291" y="2677025"/>
              <a:ext cx="39807" cy="76698"/>
            </a:xfrm>
            <a:custGeom>
              <a:avLst/>
              <a:gdLst/>
              <a:ahLst/>
              <a:cxnLst/>
              <a:rect l="0" t="0" r="0" b="0"/>
              <a:pathLst>
                <a:path w="39807" h="76698">
                  <a:moveTo>
                    <a:pt x="3842" y="50625"/>
                  </a:moveTo>
                  <a:lnTo>
                    <a:pt x="4186" y="48364"/>
                  </a:lnTo>
                  <a:lnTo>
                    <a:pt x="1698" y="48261"/>
                  </a:lnTo>
                  <a:lnTo>
                    <a:pt x="1647" y="45177"/>
                  </a:lnTo>
                  <a:lnTo>
                    <a:pt x="0" y="43405"/>
                  </a:lnTo>
                  <a:lnTo>
                    <a:pt x="1534" y="37083"/>
                  </a:lnTo>
                  <a:lnTo>
                    <a:pt x="6343" y="32543"/>
                  </a:lnTo>
                  <a:lnTo>
                    <a:pt x="6376" y="26304"/>
                  </a:lnTo>
                  <a:lnTo>
                    <a:pt x="7557" y="16564"/>
                  </a:lnTo>
                  <a:lnTo>
                    <a:pt x="8320" y="14495"/>
                  </a:lnTo>
                  <a:lnTo>
                    <a:pt x="6678" y="12859"/>
                  </a:lnTo>
                  <a:lnTo>
                    <a:pt x="6565" y="11334"/>
                  </a:lnTo>
                  <a:lnTo>
                    <a:pt x="5098" y="10093"/>
                  </a:lnTo>
                  <a:lnTo>
                    <a:pt x="3910" y="2643"/>
                  </a:lnTo>
                  <a:lnTo>
                    <a:pt x="7636" y="0"/>
                  </a:lnTo>
                  <a:lnTo>
                    <a:pt x="23152" y="9094"/>
                  </a:lnTo>
                  <a:lnTo>
                    <a:pt x="38792" y="18184"/>
                  </a:lnTo>
                  <a:lnTo>
                    <a:pt x="39807" y="37260"/>
                  </a:lnTo>
                  <a:lnTo>
                    <a:pt x="36467" y="36943"/>
                  </a:lnTo>
                  <a:lnTo>
                    <a:pt x="34831" y="40491"/>
                  </a:lnTo>
                  <a:lnTo>
                    <a:pt x="33908" y="43463"/>
                  </a:lnTo>
                  <a:lnTo>
                    <a:pt x="34752" y="44582"/>
                  </a:lnTo>
                  <a:lnTo>
                    <a:pt x="33526" y="46061"/>
                  </a:lnTo>
                  <a:lnTo>
                    <a:pt x="34027" y="48049"/>
                  </a:lnTo>
                  <a:lnTo>
                    <a:pt x="33082" y="50056"/>
                  </a:lnTo>
                  <a:lnTo>
                    <a:pt x="32742" y="51822"/>
                  </a:lnTo>
                  <a:lnTo>
                    <a:pt x="34097" y="51539"/>
                  </a:lnTo>
                  <a:lnTo>
                    <a:pt x="34963" y="53389"/>
                  </a:lnTo>
                  <a:lnTo>
                    <a:pt x="35083" y="56179"/>
                  </a:lnTo>
                  <a:lnTo>
                    <a:pt x="36550" y="57590"/>
                  </a:lnTo>
                  <a:lnTo>
                    <a:pt x="36534" y="58754"/>
                  </a:lnTo>
                  <a:lnTo>
                    <a:pt x="34092" y="59583"/>
                  </a:lnTo>
                  <a:lnTo>
                    <a:pt x="32165" y="61535"/>
                  </a:lnTo>
                  <a:lnTo>
                    <a:pt x="29464" y="66785"/>
                  </a:lnTo>
                  <a:lnTo>
                    <a:pt x="25838" y="69021"/>
                  </a:lnTo>
                  <a:lnTo>
                    <a:pt x="22067" y="68733"/>
                  </a:lnTo>
                  <a:lnTo>
                    <a:pt x="20975" y="69177"/>
                  </a:lnTo>
                  <a:lnTo>
                    <a:pt x="21390" y="70866"/>
                  </a:lnTo>
                  <a:lnTo>
                    <a:pt x="19382" y="72549"/>
                  </a:lnTo>
                  <a:lnTo>
                    <a:pt x="17753" y="74427"/>
                  </a:lnTo>
                  <a:lnTo>
                    <a:pt x="12862" y="76273"/>
                  </a:lnTo>
                  <a:lnTo>
                    <a:pt x="11872" y="75189"/>
                  </a:lnTo>
                  <a:lnTo>
                    <a:pt x="11224" y="75096"/>
                  </a:lnTo>
                  <a:lnTo>
                    <a:pt x="10520" y="76332"/>
                  </a:lnTo>
                  <a:lnTo>
                    <a:pt x="7295" y="76698"/>
                  </a:lnTo>
                  <a:lnTo>
                    <a:pt x="7891" y="75398"/>
                  </a:lnTo>
                  <a:lnTo>
                    <a:pt x="6619" y="72093"/>
                  </a:lnTo>
                  <a:lnTo>
                    <a:pt x="6044" y="70109"/>
                  </a:lnTo>
                  <a:lnTo>
                    <a:pt x="4334" y="69298"/>
                  </a:lnTo>
                  <a:lnTo>
                    <a:pt x="1995" y="66504"/>
                  </a:lnTo>
                  <a:lnTo>
                    <a:pt x="2810" y="64239"/>
                  </a:lnTo>
                  <a:lnTo>
                    <a:pt x="4592" y="64717"/>
                  </a:lnTo>
                  <a:lnTo>
                    <a:pt x="5686" y="64373"/>
                  </a:lnTo>
                  <a:lnTo>
                    <a:pt x="7862" y="64414"/>
                  </a:lnTo>
                  <a:lnTo>
                    <a:pt x="5673" y="60060"/>
                  </a:lnTo>
                  <a:lnTo>
                    <a:pt x="5760" y="56873"/>
                  </a:lnTo>
                  <a:lnTo>
                    <a:pt x="5443" y="53692"/>
                  </a:lnTo>
                  <a:lnTo>
                    <a:pt x="3842" y="5062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3" name="Polygon form 423"/>
            <p:cNvSpPr/>
            <p:nvPr/>
          </p:nvSpPr>
          <p:spPr>
            <a:xfrm>
              <a:off x="721708" y="2736548"/>
              <a:ext cx="7488" cy="24380"/>
            </a:xfrm>
            <a:custGeom>
              <a:avLst/>
              <a:gdLst/>
              <a:ahLst/>
              <a:cxnLst/>
              <a:rect l="0" t="0" r="0" b="0"/>
              <a:pathLst>
                <a:path w="7488" h="24380">
                  <a:moveTo>
                    <a:pt x="7488" y="23357"/>
                  </a:moveTo>
                  <a:lnTo>
                    <a:pt x="4340" y="24380"/>
                  </a:lnTo>
                  <a:lnTo>
                    <a:pt x="3466" y="22698"/>
                  </a:lnTo>
                  <a:lnTo>
                    <a:pt x="2423" y="19659"/>
                  </a:lnTo>
                  <a:lnTo>
                    <a:pt x="2112" y="17277"/>
                  </a:lnTo>
                  <a:lnTo>
                    <a:pt x="2973" y="12962"/>
                  </a:lnTo>
                  <a:lnTo>
                    <a:pt x="1993" y="11215"/>
                  </a:lnTo>
                  <a:lnTo>
                    <a:pt x="1620" y="7442"/>
                  </a:lnTo>
                  <a:lnTo>
                    <a:pt x="1625" y="3963"/>
                  </a:lnTo>
                  <a:lnTo>
                    <a:pt x="0" y="1493"/>
                  </a:lnTo>
                  <a:lnTo>
                    <a:pt x="286" y="0"/>
                  </a:lnTo>
                  <a:lnTo>
                    <a:pt x="3693" y="102"/>
                  </a:lnTo>
                  <a:lnTo>
                    <a:pt x="3200" y="2624"/>
                  </a:lnTo>
                  <a:lnTo>
                    <a:pt x="4391" y="4038"/>
                  </a:lnTo>
                  <a:lnTo>
                    <a:pt x="5746" y="5715"/>
                  </a:lnTo>
                  <a:lnTo>
                    <a:pt x="5897" y="8066"/>
                  </a:lnTo>
                  <a:lnTo>
                    <a:pt x="6684" y="9053"/>
                  </a:lnTo>
                  <a:lnTo>
                    <a:pt x="6521" y="20053"/>
                  </a:lnTo>
                  <a:lnTo>
                    <a:pt x="7488" y="23357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4" name="Polygon form 424"/>
            <p:cNvSpPr/>
            <p:nvPr/>
          </p:nvSpPr>
          <p:spPr>
            <a:xfrm>
              <a:off x="1094620" y="2684977"/>
              <a:ext cx="34680" cy="75149"/>
            </a:xfrm>
            <a:custGeom>
              <a:avLst/>
              <a:gdLst/>
              <a:ahLst/>
              <a:cxnLst/>
              <a:rect l="0" t="0" r="0" b="0"/>
              <a:pathLst>
                <a:path w="34680" h="75149">
                  <a:moveTo>
                    <a:pt x="25215" y="41742"/>
                  </a:moveTo>
                  <a:lnTo>
                    <a:pt x="21425" y="39472"/>
                  </a:lnTo>
                  <a:lnTo>
                    <a:pt x="18131" y="39646"/>
                  </a:lnTo>
                  <a:lnTo>
                    <a:pt x="18136" y="35615"/>
                  </a:lnTo>
                  <a:lnTo>
                    <a:pt x="14741" y="35730"/>
                  </a:lnTo>
                  <a:lnTo>
                    <a:pt x="15205" y="41356"/>
                  </a:lnTo>
                  <a:lnTo>
                    <a:pt x="14029" y="48862"/>
                  </a:lnTo>
                  <a:lnTo>
                    <a:pt x="13261" y="53399"/>
                  </a:lnTo>
                  <a:lnTo>
                    <a:pt x="13901" y="57092"/>
                  </a:lnTo>
                  <a:lnTo>
                    <a:pt x="16452" y="57209"/>
                  </a:lnTo>
                  <a:lnTo>
                    <a:pt x="18466" y="61853"/>
                  </a:lnTo>
                  <a:lnTo>
                    <a:pt x="19537" y="66274"/>
                  </a:lnTo>
                  <a:lnTo>
                    <a:pt x="21939" y="69179"/>
                  </a:lnTo>
                  <a:lnTo>
                    <a:pt x="24347" y="69745"/>
                  </a:lnTo>
                  <a:lnTo>
                    <a:pt x="26557" y="72384"/>
                  </a:lnTo>
                  <a:lnTo>
                    <a:pt x="25417" y="74508"/>
                  </a:lnTo>
                  <a:lnTo>
                    <a:pt x="22875" y="75149"/>
                  </a:lnTo>
                  <a:lnTo>
                    <a:pt x="22400" y="72519"/>
                  </a:lnTo>
                  <a:lnTo>
                    <a:pt x="19059" y="70314"/>
                  </a:lnTo>
                  <a:lnTo>
                    <a:pt x="18444" y="71235"/>
                  </a:lnTo>
                  <a:lnTo>
                    <a:pt x="16763" y="69290"/>
                  </a:lnTo>
                  <a:lnTo>
                    <a:pt x="15906" y="66766"/>
                  </a:lnTo>
                  <a:lnTo>
                    <a:pt x="13602" y="63908"/>
                  </a:lnTo>
                  <a:lnTo>
                    <a:pt x="11507" y="61514"/>
                  </a:lnTo>
                  <a:lnTo>
                    <a:pt x="11120" y="64524"/>
                  </a:lnTo>
                  <a:lnTo>
                    <a:pt x="10143" y="61700"/>
                  </a:lnTo>
                  <a:lnTo>
                    <a:pt x="10281" y="58509"/>
                  </a:lnTo>
                  <a:lnTo>
                    <a:pt x="10944" y="53595"/>
                  </a:lnTo>
                  <a:lnTo>
                    <a:pt x="12251" y="48314"/>
                  </a:lnTo>
                  <a:lnTo>
                    <a:pt x="13806" y="43509"/>
                  </a:lnTo>
                  <a:lnTo>
                    <a:pt x="11686" y="38888"/>
                  </a:lnTo>
                  <a:lnTo>
                    <a:pt x="11420" y="36517"/>
                  </a:lnTo>
                  <a:lnTo>
                    <a:pt x="10572" y="33681"/>
                  </a:lnTo>
                  <a:lnTo>
                    <a:pt x="7397" y="29699"/>
                  </a:lnTo>
                  <a:lnTo>
                    <a:pt x="6081" y="27170"/>
                  </a:lnTo>
                  <a:lnTo>
                    <a:pt x="7258" y="26193"/>
                  </a:lnTo>
                  <a:lnTo>
                    <a:pt x="7929" y="21727"/>
                  </a:lnTo>
                  <a:lnTo>
                    <a:pt x="5776" y="18415"/>
                  </a:lnTo>
                  <a:lnTo>
                    <a:pt x="2680" y="14780"/>
                  </a:lnTo>
                  <a:lnTo>
                    <a:pt x="0" y="10384"/>
                  </a:lnTo>
                  <a:lnTo>
                    <a:pt x="1428" y="9409"/>
                  </a:lnTo>
                  <a:lnTo>
                    <a:pt x="2055" y="3863"/>
                  </a:lnTo>
                  <a:lnTo>
                    <a:pt x="4684" y="3540"/>
                  </a:lnTo>
                  <a:lnTo>
                    <a:pt x="6426" y="1256"/>
                  </a:lnTo>
                  <a:lnTo>
                    <a:pt x="8336" y="0"/>
                  </a:lnTo>
                  <a:lnTo>
                    <a:pt x="10317" y="1508"/>
                  </a:lnTo>
                  <a:lnTo>
                    <a:pt x="11190" y="4558"/>
                  </a:lnTo>
                  <a:lnTo>
                    <a:pt x="13802" y="4698"/>
                  </a:lnTo>
                  <a:lnTo>
                    <a:pt x="13972" y="10100"/>
                  </a:lnTo>
                  <a:lnTo>
                    <a:pt x="14951" y="14668"/>
                  </a:lnTo>
                  <a:lnTo>
                    <a:pt x="18380" y="11489"/>
                  </a:lnTo>
                  <a:lnTo>
                    <a:pt x="19698" y="12350"/>
                  </a:lnTo>
                  <a:lnTo>
                    <a:pt x="21901" y="12125"/>
                  </a:lnTo>
                  <a:lnTo>
                    <a:pt x="22311" y="10320"/>
                  </a:lnTo>
                  <a:lnTo>
                    <a:pt x="25261" y="10569"/>
                  </a:lnTo>
                  <a:lnTo>
                    <a:pt x="28992" y="14627"/>
                  </a:lnTo>
                  <a:lnTo>
                    <a:pt x="30194" y="19680"/>
                  </a:lnTo>
                  <a:lnTo>
                    <a:pt x="34106" y="24057"/>
                  </a:lnTo>
                  <a:lnTo>
                    <a:pt x="34680" y="28412"/>
                  </a:lnTo>
                  <a:lnTo>
                    <a:pt x="33807" y="30766"/>
                  </a:lnTo>
                  <a:lnTo>
                    <a:pt x="30081" y="30131"/>
                  </a:lnTo>
                  <a:lnTo>
                    <a:pt x="25258" y="31250"/>
                  </a:lnTo>
                  <a:lnTo>
                    <a:pt x="23435" y="35575"/>
                  </a:lnTo>
                  <a:lnTo>
                    <a:pt x="25215" y="417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5" name="Polygon form 425"/>
            <p:cNvSpPr/>
            <p:nvPr/>
          </p:nvSpPr>
          <p:spPr>
            <a:xfrm>
              <a:off x="959218" y="2587646"/>
              <a:ext cx="28891" cy="20422"/>
            </a:xfrm>
            <a:custGeom>
              <a:avLst/>
              <a:gdLst/>
              <a:ahLst/>
              <a:cxnLst/>
              <a:rect l="0" t="0" r="0" b="0"/>
              <a:pathLst>
                <a:path w="28891" h="20422">
                  <a:moveTo>
                    <a:pt x="10759" y="3432"/>
                  </a:moveTo>
                  <a:lnTo>
                    <a:pt x="9966" y="4995"/>
                  </a:lnTo>
                  <a:lnTo>
                    <a:pt x="5946" y="4350"/>
                  </a:lnTo>
                  <a:lnTo>
                    <a:pt x="6478" y="7174"/>
                  </a:lnTo>
                  <a:lnTo>
                    <a:pt x="10126" y="6627"/>
                  </a:lnTo>
                  <a:lnTo>
                    <a:pt x="14907" y="8016"/>
                  </a:lnTo>
                  <a:lnTo>
                    <a:pt x="21236" y="6968"/>
                  </a:lnTo>
                  <a:lnTo>
                    <a:pt x="23556" y="11449"/>
                  </a:lnTo>
                  <a:lnTo>
                    <a:pt x="24547" y="10903"/>
                  </a:lnTo>
                  <a:lnTo>
                    <a:pt x="27018" y="11917"/>
                  </a:lnTo>
                  <a:lnTo>
                    <a:pt x="27497" y="13825"/>
                  </a:lnTo>
                  <a:lnTo>
                    <a:pt x="28891" y="16592"/>
                  </a:lnTo>
                  <a:lnTo>
                    <a:pt x="25267" y="16750"/>
                  </a:lnTo>
                  <a:lnTo>
                    <a:pt x="22738" y="16499"/>
                  </a:lnTo>
                  <a:lnTo>
                    <a:pt x="21201" y="18787"/>
                  </a:lnTo>
                  <a:lnTo>
                    <a:pt x="19779" y="19341"/>
                  </a:lnTo>
                  <a:lnTo>
                    <a:pt x="18849" y="20422"/>
                  </a:lnTo>
                  <a:lnTo>
                    <a:pt x="16988" y="18882"/>
                  </a:lnTo>
                  <a:lnTo>
                    <a:pt x="16106" y="14762"/>
                  </a:lnTo>
                  <a:lnTo>
                    <a:pt x="14977" y="14576"/>
                  </a:lnTo>
                  <a:lnTo>
                    <a:pt x="14911" y="13067"/>
                  </a:lnTo>
                  <a:lnTo>
                    <a:pt x="12685" y="12041"/>
                  </a:lnTo>
                  <a:lnTo>
                    <a:pt x="11684" y="13805"/>
                  </a:lnTo>
                  <a:lnTo>
                    <a:pt x="11891" y="15790"/>
                  </a:lnTo>
                  <a:lnTo>
                    <a:pt x="11558" y="16531"/>
                  </a:lnTo>
                  <a:lnTo>
                    <a:pt x="9428" y="16519"/>
                  </a:lnTo>
                  <a:lnTo>
                    <a:pt x="8928" y="18802"/>
                  </a:lnTo>
                  <a:lnTo>
                    <a:pt x="7475" y="17908"/>
                  </a:lnTo>
                  <a:lnTo>
                    <a:pt x="5360" y="19582"/>
                  </a:lnTo>
                  <a:lnTo>
                    <a:pt x="4117" y="19031"/>
                  </a:lnTo>
                  <a:lnTo>
                    <a:pt x="4704" y="14013"/>
                  </a:lnTo>
                  <a:lnTo>
                    <a:pt x="2898" y="10416"/>
                  </a:lnTo>
                  <a:lnTo>
                    <a:pt x="0" y="9363"/>
                  </a:lnTo>
                  <a:lnTo>
                    <a:pt x="273" y="7180"/>
                  </a:lnTo>
                  <a:lnTo>
                    <a:pt x="3242" y="7283"/>
                  </a:lnTo>
                  <a:lnTo>
                    <a:pt x="4075" y="4518"/>
                  </a:lnTo>
                  <a:lnTo>
                    <a:pt x="4205" y="1344"/>
                  </a:lnTo>
                  <a:lnTo>
                    <a:pt x="8447" y="0"/>
                  </a:lnTo>
                  <a:lnTo>
                    <a:pt x="8450" y="2292"/>
                  </a:lnTo>
                  <a:lnTo>
                    <a:pt x="9372" y="3624"/>
                  </a:lnTo>
                  <a:lnTo>
                    <a:pt x="10759" y="343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6" name="Polygon form 426"/>
            <p:cNvSpPr/>
            <p:nvPr/>
          </p:nvSpPr>
          <p:spPr>
            <a:xfrm>
              <a:off x="904003" y="2580720"/>
              <a:ext cx="54415" cy="35848"/>
            </a:xfrm>
            <a:custGeom>
              <a:avLst/>
              <a:gdLst/>
              <a:ahLst/>
              <a:cxnLst/>
              <a:rect l="0" t="0" r="0" b="0"/>
              <a:pathLst>
                <a:path w="54415" h="35848">
                  <a:moveTo>
                    <a:pt x="37711" y="34130"/>
                  </a:moveTo>
                  <a:lnTo>
                    <a:pt x="36416" y="30047"/>
                  </a:lnTo>
                  <a:lnTo>
                    <a:pt x="33727" y="29967"/>
                  </a:lnTo>
                  <a:lnTo>
                    <a:pt x="28640" y="25806"/>
                  </a:lnTo>
                  <a:lnTo>
                    <a:pt x="25691" y="25374"/>
                  </a:lnTo>
                  <a:lnTo>
                    <a:pt x="21202" y="23050"/>
                  </a:lnTo>
                  <a:lnTo>
                    <a:pt x="18591" y="22689"/>
                  </a:lnTo>
                  <a:lnTo>
                    <a:pt x="17255" y="23644"/>
                  </a:lnTo>
                  <a:lnTo>
                    <a:pt x="14864" y="23582"/>
                  </a:lnTo>
                  <a:lnTo>
                    <a:pt x="12978" y="26436"/>
                  </a:lnTo>
                  <a:lnTo>
                    <a:pt x="10073" y="27473"/>
                  </a:lnTo>
                  <a:lnTo>
                    <a:pt x="8660" y="24068"/>
                  </a:lnTo>
                  <a:lnTo>
                    <a:pt x="8027" y="18986"/>
                  </a:lnTo>
                  <a:lnTo>
                    <a:pt x="4918" y="17437"/>
                  </a:lnTo>
                  <a:lnTo>
                    <a:pt x="5049" y="14094"/>
                  </a:lnTo>
                  <a:lnTo>
                    <a:pt x="2669" y="13888"/>
                  </a:lnTo>
                  <a:lnTo>
                    <a:pt x="2480" y="9786"/>
                  </a:lnTo>
                  <a:lnTo>
                    <a:pt x="6036" y="10863"/>
                  </a:lnTo>
                  <a:lnTo>
                    <a:pt x="8704" y="9210"/>
                  </a:lnTo>
                  <a:lnTo>
                    <a:pt x="5467" y="6394"/>
                  </a:lnTo>
                  <a:lnTo>
                    <a:pt x="3791" y="3663"/>
                  </a:lnTo>
                  <a:lnTo>
                    <a:pt x="1327" y="4992"/>
                  </a:lnTo>
                  <a:lnTo>
                    <a:pt x="1833" y="8546"/>
                  </a:lnTo>
                  <a:lnTo>
                    <a:pt x="0" y="5451"/>
                  </a:lnTo>
                  <a:lnTo>
                    <a:pt x="1128" y="3791"/>
                  </a:lnTo>
                  <a:lnTo>
                    <a:pt x="4775" y="2649"/>
                  </a:lnTo>
                  <a:lnTo>
                    <a:pt x="7441" y="3920"/>
                  </a:lnTo>
                  <a:lnTo>
                    <a:pt x="10815" y="7627"/>
                  </a:lnTo>
                  <a:lnTo>
                    <a:pt x="12527" y="7328"/>
                  </a:lnTo>
                  <a:lnTo>
                    <a:pt x="16404" y="7119"/>
                  </a:lnTo>
                  <a:lnTo>
                    <a:pt x="15199" y="4702"/>
                  </a:lnTo>
                  <a:lnTo>
                    <a:pt x="17688" y="2924"/>
                  </a:lnTo>
                  <a:lnTo>
                    <a:pt x="19800" y="0"/>
                  </a:lnTo>
                  <a:lnTo>
                    <a:pt x="25124" y="2377"/>
                  </a:lnTo>
                  <a:lnTo>
                    <a:pt x="26568" y="6229"/>
                  </a:lnTo>
                  <a:lnTo>
                    <a:pt x="28161" y="7171"/>
                  </a:lnTo>
                  <a:lnTo>
                    <a:pt x="31825" y="6799"/>
                  </a:lnTo>
                  <a:lnTo>
                    <a:pt x="33230" y="7634"/>
                  </a:lnTo>
                  <a:lnTo>
                    <a:pt x="36325" y="12570"/>
                  </a:lnTo>
                  <a:lnTo>
                    <a:pt x="41228" y="15767"/>
                  </a:lnTo>
                  <a:lnTo>
                    <a:pt x="44134" y="17965"/>
                  </a:lnTo>
                  <a:lnTo>
                    <a:pt x="48450" y="20201"/>
                  </a:lnTo>
                  <a:lnTo>
                    <a:pt x="53692" y="22096"/>
                  </a:lnTo>
                  <a:lnTo>
                    <a:pt x="54415" y="25082"/>
                  </a:lnTo>
                  <a:lnTo>
                    <a:pt x="53312" y="24974"/>
                  </a:lnTo>
                  <a:lnTo>
                    <a:pt x="51297" y="23737"/>
                  </a:lnTo>
                  <a:lnTo>
                    <a:pt x="51212" y="25493"/>
                  </a:lnTo>
                  <a:lnTo>
                    <a:pt x="48486" y="26552"/>
                  </a:lnTo>
                  <a:lnTo>
                    <a:pt x="48789" y="30475"/>
                  </a:lnTo>
                  <a:lnTo>
                    <a:pt x="47161" y="32031"/>
                  </a:lnTo>
                  <a:lnTo>
                    <a:pt x="44534" y="32869"/>
                  </a:lnTo>
                  <a:lnTo>
                    <a:pt x="44329" y="35103"/>
                  </a:lnTo>
                  <a:lnTo>
                    <a:pt x="41792" y="35848"/>
                  </a:lnTo>
                  <a:lnTo>
                    <a:pt x="37711" y="3413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7" name="Polygon form 427"/>
            <p:cNvSpPr/>
            <p:nvPr/>
          </p:nvSpPr>
          <p:spPr>
            <a:xfrm>
              <a:off x="1208867" y="2833640"/>
              <a:ext cx="9521" cy="5808"/>
            </a:xfrm>
            <a:custGeom>
              <a:avLst/>
              <a:gdLst/>
              <a:ahLst/>
              <a:cxnLst/>
              <a:rect l="0" t="0" r="0" b="0"/>
              <a:pathLst>
                <a:path w="9521" h="5808">
                  <a:moveTo>
                    <a:pt x="0" y="3132"/>
                  </a:moveTo>
                  <a:lnTo>
                    <a:pt x="607" y="1885"/>
                  </a:lnTo>
                  <a:lnTo>
                    <a:pt x="4096" y="761"/>
                  </a:lnTo>
                  <a:lnTo>
                    <a:pt x="6831" y="641"/>
                  </a:lnTo>
                  <a:lnTo>
                    <a:pt x="8124" y="0"/>
                  </a:lnTo>
                  <a:lnTo>
                    <a:pt x="9521" y="696"/>
                  </a:lnTo>
                  <a:lnTo>
                    <a:pt x="7919" y="2113"/>
                  </a:lnTo>
                  <a:lnTo>
                    <a:pt x="3581" y="4356"/>
                  </a:lnTo>
                  <a:lnTo>
                    <a:pt x="134" y="5808"/>
                  </a:lnTo>
                  <a:lnTo>
                    <a:pt x="265" y="4191"/>
                  </a:lnTo>
                  <a:lnTo>
                    <a:pt x="0" y="313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8" name="Polygon form 428"/>
            <p:cNvSpPr/>
            <p:nvPr/>
          </p:nvSpPr>
          <p:spPr>
            <a:xfrm>
              <a:off x="798700" y="2576874"/>
              <a:ext cx="21230" cy="14264"/>
            </a:xfrm>
            <a:custGeom>
              <a:avLst/>
              <a:gdLst/>
              <a:ahLst/>
              <a:cxnLst/>
              <a:rect l="0" t="0" r="0" b="0"/>
              <a:pathLst>
                <a:path w="21230" h="14264">
                  <a:moveTo>
                    <a:pt x="724" y="0"/>
                  </a:moveTo>
                  <a:lnTo>
                    <a:pt x="1927" y="1958"/>
                  </a:lnTo>
                  <a:lnTo>
                    <a:pt x="3215" y="1586"/>
                  </a:lnTo>
                  <a:lnTo>
                    <a:pt x="5934" y="2294"/>
                  </a:lnTo>
                  <a:lnTo>
                    <a:pt x="10999" y="2465"/>
                  </a:lnTo>
                  <a:lnTo>
                    <a:pt x="12544" y="1213"/>
                  </a:lnTo>
                  <a:lnTo>
                    <a:pt x="16424" y="27"/>
                  </a:lnTo>
                  <a:lnTo>
                    <a:pt x="19147" y="1727"/>
                  </a:lnTo>
                  <a:lnTo>
                    <a:pt x="21230" y="2194"/>
                  </a:lnTo>
                  <a:lnTo>
                    <a:pt x="19719" y="4216"/>
                  </a:lnTo>
                  <a:lnTo>
                    <a:pt x="18914" y="7672"/>
                  </a:lnTo>
                  <a:lnTo>
                    <a:pt x="20385" y="10392"/>
                  </a:lnTo>
                  <a:lnTo>
                    <a:pt x="17320" y="9800"/>
                  </a:lnTo>
                  <a:lnTo>
                    <a:pt x="13974" y="11369"/>
                  </a:lnTo>
                  <a:lnTo>
                    <a:pt x="14221" y="13760"/>
                  </a:lnTo>
                  <a:lnTo>
                    <a:pt x="11108" y="14264"/>
                  </a:lnTo>
                  <a:lnTo>
                    <a:pt x="8467" y="12625"/>
                  </a:lnTo>
                  <a:lnTo>
                    <a:pt x="5825" y="13985"/>
                  </a:lnTo>
                  <a:lnTo>
                    <a:pt x="3234" y="13883"/>
                  </a:lnTo>
                  <a:lnTo>
                    <a:pt x="2655" y="10714"/>
                  </a:lnTo>
                  <a:lnTo>
                    <a:pt x="759" y="9199"/>
                  </a:lnTo>
                  <a:lnTo>
                    <a:pt x="1257" y="8514"/>
                  </a:lnTo>
                  <a:lnTo>
                    <a:pt x="822" y="7948"/>
                  </a:lnTo>
                  <a:lnTo>
                    <a:pt x="1242" y="6414"/>
                  </a:lnTo>
                  <a:lnTo>
                    <a:pt x="2393" y="4894"/>
                  </a:lnTo>
                  <a:lnTo>
                    <a:pt x="498" y="2848"/>
                  </a:lnTo>
                  <a:lnTo>
                    <a:pt x="0" y="1101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29" name="Polygon form 429"/>
            <p:cNvSpPr/>
            <p:nvPr/>
          </p:nvSpPr>
          <p:spPr>
            <a:xfrm>
              <a:off x="480681" y="2735899"/>
              <a:ext cx="4353" cy="4338"/>
            </a:xfrm>
            <a:custGeom>
              <a:avLst/>
              <a:gdLst/>
              <a:ahLst/>
              <a:cxnLst/>
              <a:rect l="0" t="0" r="0" b="0"/>
              <a:pathLst>
                <a:path w="4353" h="4338">
                  <a:moveTo>
                    <a:pt x="1270" y="613"/>
                  </a:moveTo>
                  <a:lnTo>
                    <a:pt x="3549" y="0"/>
                  </a:lnTo>
                  <a:lnTo>
                    <a:pt x="4353" y="181"/>
                  </a:lnTo>
                  <a:lnTo>
                    <a:pt x="3956" y="3832"/>
                  </a:lnTo>
                  <a:lnTo>
                    <a:pt x="672" y="4338"/>
                  </a:lnTo>
                  <a:lnTo>
                    <a:pt x="0" y="3889"/>
                  </a:lnTo>
                  <a:lnTo>
                    <a:pt x="1217" y="2552"/>
                  </a:lnTo>
                  <a:lnTo>
                    <a:pt x="1270" y="613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0" name="Polygon form 430"/>
            <p:cNvSpPr/>
            <p:nvPr/>
          </p:nvSpPr>
          <p:spPr>
            <a:xfrm>
              <a:off x="749214" y="2610334"/>
              <a:ext cx="14577" cy="33746"/>
            </a:xfrm>
            <a:custGeom>
              <a:avLst/>
              <a:gdLst/>
              <a:ahLst/>
              <a:cxnLst/>
              <a:rect l="0" t="0" r="0" b="0"/>
              <a:pathLst>
                <a:path w="14577" h="33746">
                  <a:moveTo>
                    <a:pt x="7693" y="33746"/>
                  </a:moveTo>
                  <a:lnTo>
                    <a:pt x="5862" y="25151"/>
                  </a:lnTo>
                  <a:lnTo>
                    <a:pt x="3547" y="23227"/>
                  </a:lnTo>
                  <a:lnTo>
                    <a:pt x="3482" y="22067"/>
                  </a:lnTo>
                  <a:lnTo>
                    <a:pt x="419" y="19225"/>
                  </a:lnTo>
                  <a:lnTo>
                    <a:pt x="0" y="15617"/>
                  </a:lnTo>
                  <a:lnTo>
                    <a:pt x="2158" y="12936"/>
                  </a:lnTo>
                  <a:lnTo>
                    <a:pt x="2886" y="8980"/>
                  </a:lnTo>
                  <a:lnTo>
                    <a:pt x="2169" y="4416"/>
                  </a:lnTo>
                  <a:lnTo>
                    <a:pt x="2816" y="1953"/>
                  </a:lnTo>
                  <a:lnTo>
                    <a:pt x="6639" y="0"/>
                  </a:lnTo>
                  <a:lnTo>
                    <a:pt x="9161" y="561"/>
                  </a:lnTo>
                  <a:lnTo>
                    <a:pt x="9154" y="2986"/>
                  </a:lnTo>
                  <a:lnTo>
                    <a:pt x="12115" y="1205"/>
                  </a:lnTo>
                  <a:lnTo>
                    <a:pt x="12410" y="2124"/>
                  </a:lnTo>
                  <a:lnTo>
                    <a:pt x="10719" y="4483"/>
                  </a:lnTo>
                  <a:lnTo>
                    <a:pt x="10786" y="6699"/>
                  </a:lnTo>
                  <a:lnTo>
                    <a:pt x="12081" y="7883"/>
                  </a:lnTo>
                  <a:lnTo>
                    <a:pt x="11776" y="12033"/>
                  </a:lnTo>
                  <a:lnTo>
                    <a:pt x="9486" y="14455"/>
                  </a:lnTo>
                  <a:lnTo>
                    <a:pt x="10273" y="17064"/>
                  </a:lnTo>
                  <a:lnTo>
                    <a:pt x="12156" y="17135"/>
                  </a:lnTo>
                  <a:lnTo>
                    <a:pt x="13161" y="19408"/>
                  </a:lnTo>
                  <a:lnTo>
                    <a:pt x="14577" y="20149"/>
                  </a:lnTo>
                  <a:lnTo>
                    <a:pt x="14517" y="23832"/>
                  </a:lnTo>
                  <a:lnTo>
                    <a:pt x="12785" y="25218"/>
                  </a:lnTo>
                  <a:lnTo>
                    <a:pt x="11713" y="26759"/>
                  </a:lnTo>
                  <a:lnTo>
                    <a:pt x="9255" y="28618"/>
                  </a:lnTo>
                  <a:lnTo>
                    <a:pt x="9712" y="30601"/>
                  </a:lnTo>
                  <a:lnTo>
                    <a:pt x="9459" y="32628"/>
                  </a:lnTo>
                  <a:lnTo>
                    <a:pt x="7693" y="3374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1" name="Polygon form 431"/>
            <p:cNvSpPr/>
            <p:nvPr/>
          </p:nvSpPr>
          <p:spPr>
            <a:xfrm>
              <a:off x="814179" y="2586613"/>
              <a:ext cx="67447" cy="29854"/>
            </a:xfrm>
            <a:custGeom>
              <a:avLst/>
              <a:gdLst/>
              <a:ahLst/>
              <a:cxnLst/>
              <a:rect l="0" t="0" r="0" b="0"/>
              <a:pathLst>
                <a:path w="67447" h="29854">
                  <a:moveTo>
                    <a:pt x="36320" y="3253"/>
                  </a:moveTo>
                  <a:lnTo>
                    <a:pt x="41624" y="4997"/>
                  </a:lnTo>
                  <a:lnTo>
                    <a:pt x="45546" y="4157"/>
                  </a:lnTo>
                  <a:lnTo>
                    <a:pt x="48616" y="4511"/>
                  </a:lnTo>
                  <a:lnTo>
                    <a:pt x="52247" y="1891"/>
                  </a:lnTo>
                  <a:lnTo>
                    <a:pt x="55894" y="1564"/>
                  </a:lnTo>
                  <a:lnTo>
                    <a:pt x="59697" y="3839"/>
                  </a:lnTo>
                  <a:lnTo>
                    <a:pt x="60620" y="5520"/>
                  </a:lnTo>
                  <a:lnTo>
                    <a:pt x="60740" y="7875"/>
                  </a:lnTo>
                  <a:lnTo>
                    <a:pt x="63570" y="9004"/>
                  </a:lnTo>
                  <a:lnTo>
                    <a:pt x="65222" y="10375"/>
                  </a:lnTo>
                  <a:lnTo>
                    <a:pt x="63086" y="11814"/>
                  </a:lnTo>
                  <a:lnTo>
                    <a:pt x="65223" y="17318"/>
                  </a:lnTo>
                  <a:lnTo>
                    <a:pt x="64806" y="18831"/>
                  </a:lnTo>
                  <a:lnTo>
                    <a:pt x="67447" y="22648"/>
                  </a:lnTo>
                  <a:lnTo>
                    <a:pt x="65889" y="23507"/>
                  </a:lnTo>
                  <a:lnTo>
                    <a:pt x="64422" y="22309"/>
                  </a:lnTo>
                  <a:lnTo>
                    <a:pt x="60180" y="21790"/>
                  </a:lnTo>
                  <a:lnTo>
                    <a:pt x="58783" y="22577"/>
                  </a:lnTo>
                  <a:lnTo>
                    <a:pt x="54862" y="23424"/>
                  </a:lnTo>
                  <a:lnTo>
                    <a:pt x="52931" y="23387"/>
                  </a:lnTo>
                  <a:lnTo>
                    <a:pt x="49120" y="25290"/>
                  </a:lnTo>
                  <a:lnTo>
                    <a:pt x="46187" y="25370"/>
                  </a:lnTo>
                  <a:lnTo>
                    <a:pt x="44150" y="24504"/>
                  </a:lnTo>
                  <a:lnTo>
                    <a:pt x="40421" y="25927"/>
                  </a:lnTo>
                  <a:lnTo>
                    <a:pt x="39116" y="25015"/>
                  </a:lnTo>
                  <a:lnTo>
                    <a:pt x="39312" y="27705"/>
                  </a:lnTo>
                  <a:lnTo>
                    <a:pt x="38503" y="28780"/>
                  </a:lnTo>
                  <a:lnTo>
                    <a:pt x="37691" y="29854"/>
                  </a:lnTo>
                  <a:lnTo>
                    <a:pt x="36068" y="27697"/>
                  </a:lnTo>
                  <a:lnTo>
                    <a:pt x="37167" y="25861"/>
                  </a:lnTo>
                  <a:lnTo>
                    <a:pt x="35046" y="26315"/>
                  </a:lnTo>
                  <a:lnTo>
                    <a:pt x="31904" y="25266"/>
                  </a:lnTo>
                  <a:lnTo>
                    <a:pt x="29821" y="28084"/>
                  </a:lnTo>
                  <a:lnTo>
                    <a:pt x="24453" y="28725"/>
                  </a:lnTo>
                  <a:lnTo>
                    <a:pt x="21230" y="26195"/>
                  </a:lnTo>
                  <a:lnTo>
                    <a:pt x="17357" y="26100"/>
                  </a:lnTo>
                  <a:lnTo>
                    <a:pt x="16771" y="28109"/>
                  </a:lnTo>
                  <a:lnTo>
                    <a:pt x="14361" y="28721"/>
                  </a:lnTo>
                  <a:lnTo>
                    <a:pt x="10606" y="26217"/>
                  </a:lnTo>
                  <a:lnTo>
                    <a:pt x="6711" y="26365"/>
                  </a:lnTo>
                  <a:lnTo>
                    <a:pt x="4074" y="21620"/>
                  </a:lnTo>
                  <a:lnTo>
                    <a:pt x="1188" y="18995"/>
                  </a:lnTo>
                  <a:lnTo>
                    <a:pt x="2494" y="15234"/>
                  </a:lnTo>
                  <a:lnTo>
                    <a:pt x="0" y="12974"/>
                  </a:lnTo>
                  <a:lnTo>
                    <a:pt x="3360" y="8319"/>
                  </a:lnTo>
                  <a:lnTo>
                    <a:pt x="8726" y="8034"/>
                  </a:lnTo>
                  <a:lnTo>
                    <a:pt x="9718" y="4358"/>
                  </a:lnTo>
                  <a:lnTo>
                    <a:pt x="16442" y="4870"/>
                  </a:lnTo>
                  <a:lnTo>
                    <a:pt x="20171" y="1669"/>
                  </a:lnTo>
                  <a:lnTo>
                    <a:pt x="24003" y="227"/>
                  </a:lnTo>
                  <a:lnTo>
                    <a:pt x="29711" y="0"/>
                  </a:lnTo>
                  <a:lnTo>
                    <a:pt x="36320" y="325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2" name="Polygon form 432"/>
            <p:cNvSpPr/>
            <p:nvPr/>
          </p:nvSpPr>
          <p:spPr>
            <a:xfrm>
              <a:off x="812674" y="2586674"/>
              <a:ext cx="10296" cy="9597"/>
            </a:xfrm>
            <a:custGeom>
              <a:avLst/>
              <a:gdLst/>
              <a:ahLst/>
              <a:cxnLst/>
              <a:rect l="0" t="0" r="0" b="0"/>
              <a:pathLst>
                <a:path w="10296" h="9597">
                  <a:moveTo>
                    <a:pt x="4401" y="6963"/>
                  </a:moveTo>
                  <a:lnTo>
                    <a:pt x="1786" y="9597"/>
                  </a:lnTo>
                  <a:lnTo>
                    <a:pt x="426" y="7378"/>
                  </a:lnTo>
                  <a:lnTo>
                    <a:pt x="359" y="6387"/>
                  </a:lnTo>
                  <a:lnTo>
                    <a:pt x="1125" y="5835"/>
                  </a:lnTo>
                  <a:lnTo>
                    <a:pt x="1845" y="2813"/>
                  </a:lnTo>
                  <a:lnTo>
                    <a:pt x="0" y="1569"/>
                  </a:lnTo>
                  <a:lnTo>
                    <a:pt x="3346" y="0"/>
                  </a:lnTo>
                  <a:lnTo>
                    <a:pt x="6410" y="592"/>
                  </a:lnTo>
                  <a:lnTo>
                    <a:pt x="7060" y="2431"/>
                  </a:lnTo>
                  <a:lnTo>
                    <a:pt x="10296" y="3928"/>
                  </a:lnTo>
                  <a:lnTo>
                    <a:pt x="9816" y="5116"/>
                  </a:lnTo>
                  <a:lnTo>
                    <a:pt x="5709" y="5453"/>
                  </a:lnTo>
                  <a:lnTo>
                    <a:pt x="4401" y="696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3" name="Polygon form 433"/>
            <p:cNvSpPr/>
            <p:nvPr/>
          </p:nvSpPr>
          <p:spPr>
            <a:xfrm>
              <a:off x="1173592" y="2655991"/>
              <a:ext cx="5203" cy="17489"/>
            </a:xfrm>
            <a:custGeom>
              <a:avLst/>
              <a:gdLst/>
              <a:ahLst/>
              <a:cxnLst/>
              <a:rect l="0" t="0" r="0" b="0"/>
              <a:pathLst>
                <a:path w="5203" h="17489">
                  <a:moveTo>
                    <a:pt x="4786" y="4629"/>
                  </a:moveTo>
                  <a:lnTo>
                    <a:pt x="5203" y="13120"/>
                  </a:lnTo>
                  <a:lnTo>
                    <a:pt x="4883" y="17489"/>
                  </a:lnTo>
                  <a:lnTo>
                    <a:pt x="1609" y="13191"/>
                  </a:lnTo>
                  <a:lnTo>
                    <a:pt x="0" y="9353"/>
                  </a:lnTo>
                  <a:lnTo>
                    <a:pt x="542" y="4116"/>
                  </a:lnTo>
                  <a:lnTo>
                    <a:pt x="2173" y="0"/>
                  </a:lnTo>
                  <a:lnTo>
                    <a:pt x="4376" y="1447"/>
                  </a:lnTo>
                  <a:lnTo>
                    <a:pt x="4786" y="462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4" name="Polygon form 434"/>
            <p:cNvSpPr/>
            <p:nvPr/>
          </p:nvSpPr>
          <p:spPr>
            <a:xfrm>
              <a:off x="836757" y="2793910"/>
              <a:ext cx="42106" cy="52033"/>
            </a:xfrm>
            <a:custGeom>
              <a:avLst/>
              <a:gdLst/>
              <a:ahLst/>
              <a:cxnLst/>
              <a:rect l="0" t="0" r="0" b="0"/>
              <a:pathLst>
                <a:path w="42106" h="52033">
                  <a:moveTo>
                    <a:pt x="18026" y="0"/>
                  </a:moveTo>
                  <a:lnTo>
                    <a:pt x="18686" y="530"/>
                  </a:lnTo>
                  <a:lnTo>
                    <a:pt x="32819" y="10386"/>
                  </a:lnTo>
                  <a:lnTo>
                    <a:pt x="33050" y="13190"/>
                  </a:lnTo>
                  <a:lnTo>
                    <a:pt x="38590" y="18038"/>
                  </a:lnTo>
                  <a:lnTo>
                    <a:pt x="36658" y="23992"/>
                  </a:lnTo>
                  <a:lnTo>
                    <a:pt x="36822" y="26733"/>
                  </a:lnTo>
                  <a:lnTo>
                    <a:pt x="39277" y="28505"/>
                  </a:lnTo>
                  <a:lnTo>
                    <a:pt x="39359" y="29764"/>
                  </a:lnTo>
                  <a:lnTo>
                    <a:pt x="38197" y="32680"/>
                  </a:lnTo>
                  <a:lnTo>
                    <a:pt x="38374" y="34151"/>
                  </a:lnTo>
                  <a:lnTo>
                    <a:pt x="38042" y="36460"/>
                  </a:lnTo>
                  <a:lnTo>
                    <a:pt x="39297" y="39499"/>
                  </a:lnTo>
                  <a:lnTo>
                    <a:pt x="40722" y="44279"/>
                  </a:lnTo>
                  <a:lnTo>
                    <a:pt x="42106" y="45346"/>
                  </a:lnTo>
                  <a:lnTo>
                    <a:pt x="38889" y="48130"/>
                  </a:lnTo>
                  <a:lnTo>
                    <a:pt x="34554" y="49979"/>
                  </a:lnTo>
                  <a:lnTo>
                    <a:pt x="32226" y="49883"/>
                  </a:lnTo>
                  <a:lnTo>
                    <a:pt x="30777" y="51323"/>
                  </a:lnTo>
                  <a:lnTo>
                    <a:pt x="28066" y="51429"/>
                  </a:lnTo>
                  <a:lnTo>
                    <a:pt x="27025" y="52033"/>
                  </a:lnTo>
                  <a:lnTo>
                    <a:pt x="22414" y="50642"/>
                  </a:lnTo>
                  <a:lnTo>
                    <a:pt x="19474" y="51014"/>
                  </a:lnTo>
                  <a:lnTo>
                    <a:pt x="18636" y="44445"/>
                  </a:lnTo>
                  <a:lnTo>
                    <a:pt x="17393" y="42188"/>
                  </a:lnTo>
                  <a:lnTo>
                    <a:pt x="16654" y="40850"/>
                  </a:lnTo>
                  <a:lnTo>
                    <a:pt x="12861" y="39931"/>
                  </a:lnTo>
                  <a:lnTo>
                    <a:pt x="10692" y="38473"/>
                  </a:lnTo>
                  <a:lnTo>
                    <a:pt x="8237" y="37651"/>
                  </a:lnTo>
                  <a:lnTo>
                    <a:pt x="6705" y="36837"/>
                  </a:lnTo>
                  <a:lnTo>
                    <a:pt x="5108" y="35604"/>
                  </a:lnTo>
                  <a:lnTo>
                    <a:pt x="3145" y="29525"/>
                  </a:lnTo>
                  <a:lnTo>
                    <a:pt x="934" y="26821"/>
                  </a:lnTo>
                  <a:lnTo>
                    <a:pt x="205" y="24025"/>
                  </a:lnTo>
                  <a:lnTo>
                    <a:pt x="638" y="21521"/>
                  </a:lnTo>
                  <a:lnTo>
                    <a:pt x="0" y="17089"/>
                  </a:lnTo>
                  <a:lnTo>
                    <a:pt x="1622" y="16863"/>
                  </a:lnTo>
                  <a:lnTo>
                    <a:pt x="3065" y="15121"/>
                  </a:lnTo>
                  <a:lnTo>
                    <a:pt x="4619" y="12611"/>
                  </a:lnTo>
                  <a:lnTo>
                    <a:pt x="5596" y="11604"/>
                  </a:lnTo>
                  <a:lnTo>
                    <a:pt x="5576" y="10038"/>
                  </a:lnTo>
                  <a:lnTo>
                    <a:pt x="4742" y="8944"/>
                  </a:lnTo>
                  <a:lnTo>
                    <a:pt x="4530" y="7047"/>
                  </a:lnTo>
                  <a:lnTo>
                    <a:pt x="5666" y="6438"/>
                  </a:lnTo>
                  <a:lnTo>
                    <a:pt x="5910" y="3603"/>
                  </a:lnTo>
                  <a:lnTo>
                    <a:pt x="4366" y="883"/>
                  </a:lnTo>
                  <a:lnTo>
                    <a:pt x="5743" y="305"/>
                  </a:lnTo>
                  <a:lnTo>
                    <a:pt x="10039" y="369"/>
                  </a:lnTo>
                  <a:lnTo>
                    <a:pt x="18026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5" name="Polygon form 435"/>
            <p:cNvSpPr/>
            <p:nvPr/>
          </p:nvSpPr>
          <p:spPr>
            <a:xfrm>
              <a:off x="837828" y="2768819"/>
              <a:ext cx="21369" cy="27460"/>
            </a:xfrm>
            <a:custGeom>
              <a:avLst/>
              <a:gdLst/>
              <a:ahLst/>
              <a:cxnLst/>
              <a:rect l="0" t="0" r="0" b="0"/>
              <a:pathLst>
                <a:path w="21369" h="27460">
                  <a:moveTo>
                    <a:pt x="8968" y="25460"/>
                  </a:moveTo>
                  <a:lnTo>
                    <a:pt x="4671" y="25396"/>
                  </a:lnTo>
                  <a:lnTo>
                    <a:pt x="3294" y="25974"/>
                  </a:lnTo>
                  <a:lnTo>
                    <a:pt x="947" y="27460"/>
                  </a:lnTo>
                  <a:lnTo>
                    <a:pt x="0" y="26968"/>
                  </a:lnTo>
                  <a:lnTo>
                    <a:pt x="43" y="23336"/>
                  </a:lnTo>
                  <a:lnTo>
                    <a:pt x="954" y="21496"/>
                  </a:lnTo>
                  <a:lnTo>
                    <a:pt x="1172" y="17629"/>
                  </a:lnTo>
                  <a:lnTo>
                    <a:pt x="1991" y="15389"/>
                  </a:lnTo>
                  <a:lnTo>
                    <a:pt x="3479" y="12876"/>
                  </a:lnTo>
                  <a:lnTo>
                    <a:pt x="4978" y="11595"/>
                  </a:lnTo>
                  <a:lnTo>
                    <a:pt x="6226" y="9882"/>
                  </a:lnTo>
                  <a:lnTo>
                    <a:pt x="4651" y="9231"/>
                  </a:lnTo>
                  <a:lnTo>
                    <a:pt x="4836" y="3596"/>
                  </a:lnTo>
                  <a:lnTo>
                    <a:pt x="6434" y="2279"/>
                  </a:lnTo>
                  <a:lnTo>
                    <a:pt x="8937" y="3353"/>
                  </a:lnTo>
                  <a:lnTo>
                    <a:pt x="12075" y="2218"/>
                  </a:lnTo>
                  <a:lnTo>
                    <a:pt x="14831" y="2224"/>
                  </a:lnTo>
                  <a:lnTo>
                    <a:pt x="17208" y="0"/>
                  </a:lnTo>
                  <a:lnTo>
                    <a:pt x="19110" y="3347"/>
                  </a:lnTo>
                  <a:lnTo>
                    <a:pt x="19597" y="5768"/>
                  </a:lnTo>
                  <a:lnTo>
                    <a:pt x="21369" y="11307"/>
                  </a:lnTo>
                  <a:lnTo>
                    <a:pt x="19962" y="14826"/>
                  </a:lnTo>
                  <a:lnTo>
                    <a:pt x="18043" y="18022"/>
                  </a:lnTo>
                  <a:lnTo>
                    <a:pt x="16923" y="19977"/>
                  </a:lnTo>
                  <a:lnTo>
                    <a:pt x="16955" y="25091"/>
                  </a:lnTo>
                  <a:lnTo>
                    <a:pt x="8968" y="2546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6" name="Polygon form 436"/>
            <p:cNvSpPr/>
            <p:nvPr/>
          </p:nvSpPr>
          <p:spPr>
            <a:xfrm>
              <a:off x="795180" y="2537285"/>
              <a:ext cx="59074" cy="38269"/>
            </a:xfrm>
            <a:custGeom>
              <a:avLst/>
              <a:gdLst/>
              <a:ahLst/>
              <a:cxnLst/>
              <a:rect l="0" t="0" r="0" b="0"/>
              <a:pathLst>
                <a:path w="59074" h="38269">
                  <a:moveTo>
                    <a:pt x="28897" y="1274"/>
                  </a:moveTo>
                  <a:lnTo>
                    <a:pt x="30131" y="1439"/>
                  </a:lnTo>
                  <a:lnTo>
                    <a:pt x="30729" y="329"/>
                  </a:lnTo>
                  <a:lnTo>
                    <a:pt x="31747" y="546"/>
                  </a:lnTo>
                  <a:lnTo>
                    <a:pt x="34969" y="0"/>
                  </a:lnTo>
                  <a:lnTo>
                    <a:pt x="37568" y="2663"/>
                  </a:lnTo>
                  <a:lnTo>
                    <a:pt x="36962" y="3655"/>
                  </a:lnTo>
                  <a:lnTo>
                    <a:pt x="37529" y="5137"/>
                  </a:lnTo>
                  <a:lnTo>
                    <a:pt x="40147" y="5304"/>
                  </a:lnTo>
                  <a:lnTo>
                    <a:pt x="41723" y="7354"/>
                  </a:lnTo>
                  <a:lnTo>
                    <a:pt x="41846" y="8300"/>
                  </a:lnTo>
                  <a:lnTo>
                    <a:pt x="46318" y="9878"/>
                  </a:lnTo>
                  <a:lnTo>
                    <a:pt x="48650" y="9051"/>
                  </a:lnTo>
                  <a:lnTo>
                    <a:pt x="51141" y="11243"/>
                  </a:lnTo>
                  <a:lnTo>
                    <a:pt x="53033" y="11138"/>
                  </a:lnTo>
                  <a:lnTo>
                    <a:pt x="58188" y="12562"/>
                  </a:lnTo>
                  <a:lnTo>
                    <a:pt x="58543" y="13972"/>
                  </a:lnTo>
                  <a:lnTo>
                    <a:pt x="57769" y="16525"/>
                  </a:lnTo>
                  <a:lnTo>
                    <a:pt x="59074" y="19154"/>
                  </a:lnTo>
                  <a:lnTo>
                    <a:pt x="58900" y="20771"/>
                  </a:lnTo>
                  <a:lnTo>
                    <a:pt x="55769" y="21213"/>
                  </a:lnTo>
                  <a:lnTo>
                    <a:pt x="54337" y="22601"/>
                  </a:lnTo>
                  <a:lnTo>
                    <a:pt x="54666" y="24738"/>
                  </a:lnTo>
                  <a:lnTo>
                    <a:pt x="52080" y="25193"/>
                  </a:lnTo>
                  <a:lnTo>
                    <a:pt x="50160" y="26805"/>
                  </a:lnTo>
                  <a:lnTo>
                    <a:pt x="47075" y="27137"/>
                  </a:lnTo>
                  <a:lnTo>
                    <a:pt x="44517" y="28999"/>
                  </a:lnTo>
                  <a:lnTo>
                    <a:pt x="45250" y="31982"/>
                  </a:lnTo>
                  <a:lnTo>
                    <a:pt x="47109" y="33102"/>
                  </a:lnTo>
                  <a:lnTo>
                    <a:pt x="50502" y="32729"/>
                  </a:lnTo>
                  <a:lnTo>
                    <a:pt x="50157" y="34460"/>
                  </a:lnTo>
                  <a:lnTo>
                    <a:pt x="46597" y="35382"/>
                  </a:lnTo>
                  <a:lnTo>
                    <a:pt x="42460" y="38269"/>
                  </a:lnTo>
                  <a:lnTo>
                    <a:pt x="40406" y="37334"/>
                  </a:lnTo>
                  <a:lnTo>
                    <a:pt x="40779" y="35059"/>
                  </a:lnTo>
                  <a:lnTo>
                    <a:pt x="36844" y="33735"/>
                  </a:lnTo>
                  <a:lnTo>
                    <a:pt x="37290" y="32801"/>
                  </a:lnTo>
                  <a:lnTo>
                    <a:pt x="40251" y="31132"/>
                  </a:lnTo>
                  <a:lnTo>
                    <a:pt x="39088" y="30055"/>
                  </a:lnTo>
                  <a:lnTo>
                    <a:pt x="33658" y="28957"/>
                  </a:lnTo>
                  <a:lnTo>
                    <a:pt x="33132" y="27172"/>
                  </a:lnTo>
                  <a:lnTo>
                    <a:pt x="30122" y="27830"/>
                  </a:lnTo>
                  <a:lnTo>
                    <a:pt x="29293" y="30500"/>
                  </a:lnTo>
                  <a:lnTo>
                    <a:pt x="27219" y="34101"/>
                  </a:lnTo>
                  <a:lnTo>
                    <a:pt x="25561" y="33307"/>
                  </a:lnTo>
                  <a:lnTo>
                    <a:pt x="24083" y="34111"/>
                  </a:lnTo>
                  <a:lnTo>
                    <a:pt x="22445" y="33255"/>
                  </a:lnTo>
                  <a:lnTo>
                    <a:pt x="23221" y="32717"/>
                  </a:lnTo>
                  <a:lnTo>
                    <a:pt x="23571" y="31059"/>
                  </a:lnTo>
                  <a:lnTo>
                    <a:pt x="24267" y="29511"/>
                  </a:lnTo>
                  <a:lnTo>
                    <a:pt x="23900" y="28656"/>
                  </a:lnTo>
                  <a:lnTo>
                    <a:pt x="24545" y="28259"/>
                  </a:lnTo>
                  <a:lnTo>
                    <a:pt x="24976" y="28917"/>
                  </a:lnTo>
                  <a:lnTo>
                    <a:pt x="26978" y="29018"/>
                  </a:lnTo>
                  <a:lnTo>
                    <a:pt x="27813" y="28645"/>
                  </a:lnTo>
                  <a:lnTo>
                    <a:pt x="27111" y="28171"/>
                  </a:lnTo>
                  <a:lnTo>
                    <a:pt x="27237" y="27450"/>
                  </a:lnTo>
                  <a:lnTo>
                    <a:pt x="25877" y="26254"/>
                  </a:lnTo>
                  <a:lnTo>
                    <a:pt x="25082" y="24258"/>
                  </a:lnTo>
                  <a:lnTo>
                    <a:pt x="23745" y="23497"/>
                  </a:lnTo>
                  <a:lnTo>
                    <a:pt x="23731" y="21866"/>
                  </a:lnTo>
                  <a:lnTo>
                    <a:pt x="22030" y="20606"/>
                  </a:lnTo>
                  <a:lnTo>
                    <a:pt x="20638" y="20454"/>
                  </a:lnTo>
                  <a:lnTo>
                    <a:pt x="17971" y="19007"/>
                  </a:lnTo>
                  <a:lnTo>
                    <a:pt x="15841" y="19524"/>
                  </a:lnTo>
                  <a:lnTo>
                    <a:pt x="15154" y="20246"/>
                  </a:lnTo>
                  <a:lnTo>
                    <a:pt x="13755" y="20272"/>
                  </a:lnTo>
                  <a:lnTo>
                    <a:pt x="13078" y="21408"/>
                  </a:lnTo>
                  <a:lnTo>
                    <a:pt x="10689" y="21913"/>
                  </a:lnTo>
                  <a:lnTo>
                    <a:pt x="9652" y="22669"/>
                  </a:lnTo>
                  <a:lnTo>
                    <a:pt x="7952" y="21524"/>
                  </a:lnTo>
                  <a:lnTo>
                    <a:pt x="5819" y="21542"/>
                  </a:lnTo>
                  <a:lnTo>
                    <a:pt x="3697" y="21045"/>
                  </a:lnTo>
                  <a:lnTo>
                    <a:pt x="2389" y="22094"/>
                  </a:lnTo>
                  <a:lnTo>
                    <a:pt x="2000" y="20813"/>
                  </a:lnTo>
                  <a:lnTo>
                    <a:pt x="0" y="19538"/>
                  </a:lnTo>
                  <a:lnTo>
                    <a:pt x="411" y="17595"/>
                  </a:lnTo>
                  <a:lnTo>
                    <a:pt x="1171" y="16332"/>
                  </a:lnTo>
                  <a:lnTo>
                    <a:pt x="1926" y="16600"/>
                  </a:lnTo>
                  <a:lnTo>
                    <a:pt x="805" y="14459"/>
                  </a:lnTo>
                  <a:lnTo>
                    <a:pt x="3260" y="10423"/>
                  </a:lnTo>
                  <a:lnTo>
                    <a:pt x="4802" y="9837"/>
                  </a:lnTo>
                  <a:lnTo>
                    <a:pt x="4966" y="8486"/>
                  </a:lnTo>
                  <a:lnTo>
                    <a:pt x="2757" y="4329"/>
                  </a:lnTo>
                  <a:lnTo>
                    <a:pt x="4273" y="4115"/>
                  </a:lnTo>
                  <a:lnTo>
                    <a:pt x="5851" y="2784"/>
                  </a:lnTo>
                  <a:lnTo>
                    <a:pt x="8327" y="2632"/>
                  </a:lnTo>
                  <a:lnTo>
                    <a:pt x="11633" y="2945"/>
                  </a:lnTo>
                  <a:lnTo>
                    <a:pt x="15409" y="4024"/>
                  </a:lnTo>
                  <a:lnTo>
                    <a:pt x="17962" y="4068"/>
                  </a:lnTo>
                  <a:lnTo>
                    <a:pt x="19290" y="4735"/>
                  </a:lnTo>
                  <a:lnTo>
                    <a:pt x="20358" y="3873"/>
                  </a:lnTo>
                  <a:lnTo>
                    <a:pt x="21395" y="4976"/>
                  </a:lnTo>
                  <a:lnTo>
                    <a:pt x="24266" y="4683"/>
                  </a:lnTo>
                  <a:lnTo>
                    <a:pt x="25632" y="5117"/>
                  </a:lnTo>
                  <a:lnTo>
                    <a:pt x="25404" y="2699"/>
                  </a:lnTo>
                  <a:lnTo>
                    <a:pt x="26200" y="1623"/>
                  </a:lnTo>
                  <a:lnTo>
                    <a:pt x="28897" y="127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7" name="Polygon form 437"/>
            <p:cNvSpPr/>
            <p:nvPr/>
          </p:nvSpPr>
          <p:spPr>
            <a:xfrm>
              <a:off x="509314" y="2936362"/>
              <a:ext cx="18947" cy="23318"/>
            </a:xfrm>
            <a:custGeom>
              <a:avLst/>
              <a:gdLst/>
              <a:ahLst/>
              <a:cxnLst/>
              <a:rect l="0" t="0" r="0" b="0"/>
              <a:pathLst>
                <a:path w="18947" h="23318">
                  <a:moveTo>
                    <a:pt x="179" y="585"/>
                  </a:moveTo>
                  <a:lnTo>
                    <a:pt x="2467" y="0"/>
                  </a:lnTo>
                  <a:lnTo>
                    <a:pt x="6836" y="3660"/>
                  </a:lnTo>
                  <a:lnTo>
                    <a:pt x="8171" y="3481"/>
                  </a:lnTo>
                  <a:lnTo>
                    <a:pt x="12506" y="6491"/>
                  </a:lnTo>
                  <a:lnTo>
                    <a:pt x="15863" y="9097"/>
                  </a:lnTo>
                  <a:lnTo>
                    <a:pt x="18580" y="12341"/>
                  </a:lnTo>
                  <a:lnTo>
                    <a:pt x="17416" y="14687"/>
                  </a:lnTo>
                  <a:lnTo>
                    <a:pt x="18947" y="17407"/>
                  </a:lnTo>
                  <a:lnTo>
                    <a:pt x="17987" y="20500"/>
                  </a:lnTo>
                  <a:lnTo>
                    <a:pt x="14476" y="23318"/>
                  </a:lnTo>
                  <a:lnTo>
                    <a:pt x="11624" y="22429"/>
                  </a:lnTo>
                  <a:lnTo>
                    <a:pt x="9790" y="23009"/>
                  </a:lnTo>
                  <a:lnTo>
                    <a:pt x="6027" y="21028"/>
                  </a:lnTo>
                  <a:lnTo>
                    <a:pt x="3621" y="21261"/>
                  </a:lnTo>
                  <a:lnTo>
                    <a:pt x="851" y="18641"/>
                  </a:lnTo>
                  <a:lnTo>
                    <a:pt x="466" y="15490"/>
                  </a:lnTo>
                  <a:lnTo>
                    <a:pt x="1026" y="14383"/>
                  </a:lnTo>
                  <a:lnTo>
                    <a:pt x="5" y="9538"/>
                  </a:lnTo>
                  <a:lnTo>
                    <a:pt x="0" y="4507"/>
                  </a:lnTo>
                  <a:lnTo>
                    <a:pt x="179" y="58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8" name="Polygon form 438"/>
            <p:cNvSpPr/>
            <p:nvPr/>
          </p:nvSpPr>
          <p:spPr>
            <a:xfrm>
              <a:off x="290668" y="2535465"/>
              <a:ext cx="205293" cy="128770"/>
            </a:xfrm>
            <a:custGeom>
              <a:avLst/>
              <a:gdLst/>
              <a:ahLst/>
              <a:cxnLst/>
              <a:rect l="0" t="0" r="0" b="0"/>
              <a:pathLst>
                <a:path w="205293" h="128770">
                  <a:moveTo>
                    <a:pt x="123384" y="6242"/>
                  </a:move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39" name="Polygon form 439"/>
            <p:cNvSpPr/>
            <p:nvPr/>
          </p:nvSpPr>
          <p:spPr>
            <a:xfrm>
              <a:off x="233454" y="2422221"/>
              <a:ext cx="142121" cy="82503"/>
            </a:xfrm>
            <a:custGeom>
              <a:avLst/>
              <a:gdLst/>
              <a:ahLst/>
              <a:cxnLst/>
              <a:rect l="0" t="0" r="0" b="0"/>
              <a:pathLst>
                <a:path w="142121" h="82503">
                  <a:moveTo>
                    <a:pt x="121736" y="1318"/>
                  </a:move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0" name="Polygon form 440"/>
            <p:cNvSpPr/>
            <p:nvPr/>
          </p:nvSpPr>
          <p:spPr>
            <a:xfrm>
              <a:off x="273202" y="2480800"/>
              <a:ext cx="9808" cy="5338"/>
            </a:xfrm>
            <a:custGeom>
              <a:avLst/>
              <a:gdLst/>
              <a:ahLst/>
              <a:cxnLst/>
              <a:rect l="0" t="0" r="0" b="0"/>
              <a:pathLst>
                <a:path w="9808" h="5338">
                  <a:moveTo>
                    <a:pt x="4534" y="4019"/>
                  </a:move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1" name="Polygon form 441"/>
            <p:cNvSpPr/>
            <p:nvPr/>
          </p:nvSpPr>
          <p:spPr>
            <a:xfrm>
              <a:off x="128997" y="2674214"/>
              <a:ext cx="5070" cy="7607"/>
            </a:xfrm>
            <a:custGeom>
              <a:avLst/>
              <a:gdLst/>
              <a:ahLst/>
              <a:cxnLst/>
              <a:rect l="0" t="0" r="0" b="0"/>
              <a:pathLst>
                <a:path w="5070" h="7607">
                  <a:moveTo>
                    <a:pt x="1517" y="6710"/>
                  </a:move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2" name="Polygon form 442"/>
            <p:cNvSpPr/>
            <p:nvPr/>
          </p:nvSpPr>
          <p:spPr>
            <a:xfrm>
              <a:off x="271252" y="2447026"/>
              <a:ext cx="5937" cy="4370"/>
            </a:xfrm>
            <a:custGeom>
              <a:avLst/>
              <a:gdLst/>
              <a:ahLst/>
              <a:cxnLst/>
              <a:rect l="0" t="0" r="0" b="0"/>
              <a:pathLst>
                <a:path w="5937" h="4370">
                  <a:moveTo>
                    <a:pt x="2624" y="0"/>
                  </a:move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3" name="Polygon form 443"/>
            <p:cNvSpPr/>
            <p:nvPr/>
          </p:nvSpPr>
          <p:spPr>
            <a:xfrm>
              <a:off x="260505" y="2463968"/>
              <a:ext cx="4791" cy="2900"/>
            </a:xfrm>
            <a:custGeom>
              <a:avLst/>
              <a:gdLst/>
              <a:ahLst/>
              <a:cxnLst/>
              <a:rect l="0" t="0" r="0" b="0"/>
              <a:pathLst>
                <a:path w="4791" h="2900">
                  <a:moveTo>
                    <a:pt x="2709" y="2501"/>
                  </a:move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4" name="Polygon form 444"/>
            <p:cNvSpPr/>
            <p:nvPr/>
          </p:nvSpPr>
          <p:spPr>
            <a:xfrm>
              <a:off x="129792" y="2669831"/>
              <a:ext cx="2395" cy="2518"/>
            </a:xfrm>
            <a:custGeom>
              <a:avLst/>
              <a:gdLst/>
              <a:ahLst/>
              <a:cxnLst/>
              <a:rect l="0" t="0" r="0" b="0"/>
              <a:pathLst>
                <a:path w="2395" h="2518">
                  <a:moveTo>
                    <a:pt x="1837" y="2216"/>
                  </a:move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5" name="Polygon form 445"/>
            <p:cNvSpPr/>
            <p:nvPr/>
          </p:nvSpPr>
          <p:spPr>
            <a:xfrm>
              <a:off x="125485" y="2665462"/>
              <a:ext cx="1785" cy="2630"/>
            </a:xfrm>
            <a:custGeom>
              <a:avLst/>
              <a:gdLst/>
              <a:ahLst/>
              <a:cxnLst/>
              <a:rect l="0" t="0" r="0" b="0"/>
              <a:pathLst>
                <a:path w="1785" h="2630">
                  <a:moveTo>
                    <a:pt x="1785" y="2323"/>
                  </a:move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6" name="Polygon form 446"/>
            <p:cNvSpPr/>
            <p:nvPr/>
          </p:nvSpPr>
          <p:spPr>
            <a:xfrm>
              <a:off x="121063" y="2662055"/>
              <a:ext cx="1932" cy="2022"/>
            </a:xfrm>
            <a:custGeom>
              <a:avLst/>
              <a:gdLst/>
              <a:ahLst/>
              <a:cxnLst/>
              <a:rect l="0" t="0" r="0" b="0"/>
              <a:pathLst>
                <a:path w="1932" h="2022">
                  <a:moveTo>
                    <a:pt x="1473" y="1505"/>
                  </a:move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7" name="Polygon form 447"/>
            <p:cNvSpPr/>
            <p:nvPr/>
          </p:nvSpPr>
          <p:spPr>
            <a:xfrm>
              <a:off x="127991" y="2668482"/>
              <a:ext cx="2257" cy="982"/>
            </a:xfrm>
            <a:custGeom>
              <a:avLst/>
              <a:gdLst/>
              <a:ahLst/>
              <a:cxnLst/>
              <a:rect l="0" t="0" r="0" b="0"/>
              <a:pathLst>
                <a:path w="2257" h="982">
                  <a:moveTo>
                    <a:pt x="2257" y="388"/>
                  </a:move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8" name="Polygon form 448"/>
            <p:cNvSpPr/>
            <p:nvPr/>
          </p:nvSpPr>
          <p:spPr>
            <a:xfrm>
              <a:off x="911608" y="2567026"/>
              <a:ext cx="64416" cy="39651"/>
            </a:xfrm>
            <a:custGeom>
              <a:avLst/>
              <a:gdLst/>
              <a:ahLst/>
              <a:cxnLst/>
              <a:rect l="0" t="0" r="0" b="0"/>
              <a:pathLst>
                <a:path w="64416" h="39651">
                  <a:moveTo>
                    <a:pt x="46810" y="38776"/>
                  </a:moveTo>
                  <a:lnTo>
                    <a:pt x="46088" y="35790"/>
                  </a:lnTo>
                  <a:lnTo>
                    <a:pt x="40845" y="33895"/>
                  </a:lnTo>
                  <a:lnTo>
                    <a:pt x="36530" y="31659"/>
                  </a:lnTo>
                  <a:lnTo>
                    <a:pt x="33623" y="29461"/>
                  </a:lnTo>
                  <a:lnTo>
                    <a:pt x="28720" y="26264"/>
                  </a:lnTo>
                  <a:lnTo>
                    <a:pt x="25625" y="21328"/>
                  </a:lnTo>
                  <a:lnTo>
                    <a:pt x="24221" y="20493"/>
                  </a:lnTo>
                  <a:lnTo>
                    <a:pt x="20556" y="20865"/>
                  </a:lnTo>
                  <a:lnTo>
                    <a:pt x="18963" y="19923"/>
                  </a:lnTo>
                  <a:lnTo>
                    <a:pt x="17520" y="16071"/>
                  </a:lnTo>
                  <a:lnTo>
                    <a:pt x="12195" y="13694"/>
                  </a:lnTo>
                  <a:lnTo>
                    <a:pt x="10083" y="16618"/>
                  </a:lnTo>
                  <a:lnTo>
                    <a:pt x="7594" y="18396"/>
                  </a:lnTo>
                  <a:lnTo>
                    <a:pt x="8799" y="20813"/>
                  </a:lnTo>
                  <a:lnTo>
                    <a:pt x="4922" y="21022"/>
                  </a:lnTo>
                  <a:lnTo>
                    <a:pt x="0" y="3200"/>
                  </a:lnTo>
                  <a:lnTo>
                    <a:pt x="7803" y="0"/>
                  </a:lnTo>
                  <a:lnTo>
                    <a:pt x="8554" y="394"/>
                  </a:lnTo>
                  <a:lnTo>
                    <a:pt x="14796" y="3638"/>
                  </a:lnTo>
                  <a:lnTo>
                    <a:pt x="18106" y="5352"/>
                  </a:lnTo>
                  <a:lnTo>
                    <a:pt x="22654" y="9579"/>
                  </a:lnTo>
                  <a:lnTo>
                    <a:pt x="26412" y="8704"/>
                  </a:lnTo>
                  <a:lnTo>
                    <a:pt x="32095" y="8070"/>
                  </a:lnTo>
                  <a:lnTo>
                    <a:pt x="37277" y="11431"/>
                  </a:lnTo>
                  <a:lnTo>
                    <a:pt x="38547" y="16312"/>
                  </a:lnTo>
                  <a:lnTo>
                    <a:pt x="40224" y="16272"/>
                  </a:lnTo>
                  <a:lnTo>
                    <a:pt x="42148" y="20222"/>
                  </a:lnTo>
                  <a:lnTo>
                    <a:pt x="46570" y="20186"/>
                  </a:lnTo>
                  <a:lnTo>
                    <a:pt x="48226" y="22448"/>
                  </a:lnTo>
                  <a:lnTo>
                    <a:pt x="49501" y="22360"/>
                  </a:lnTo>
                  <a:lnTo>
                    <a:pt x="49914" y="18810"/>
                  </a:lnTo>
                  <a:lnTo>
                    <a:pt x="53326" y="15207"/>
                  </a:lnTo>
                  <a:lnTo>
                    <a:pt x="54981" y="14214"/>
                  </a:lnTo>
                  <a:lnTo>
                    <a:pt x="56153" y="14644"/>
                  </a:lnTo>
                  <a:lnTo>
                    <a:pt x="54328" y="17934"/>
                  </a:lnTo>
                  <a:lnTo>
                    <a:pt x="57455" y="19648"/>
                  </a:lnTo>
                  <a:lnTo>
                    <a:pt x="59498" y="18317"/>
                  </a:lnTo>
                  <a:lnTo>
                    <a:pt x="64416" y="20688"/>
                  </a:lnTo>
                  <a:lnTo>
                    <a:pt x="61149" y="24411"/>
                  </a:lnTo>
                  <a:lnTo>
                    <a:pt x="58368" y="24052"/>
                  </a:lnTo>
                  <a:lnTo>
                    <a:pt x="56982" y="24244"/>
                  </a:lnTo>
                  <a:lnTo>
                    <a:pt x="56060" y="22912"/>
                  </a:lnTo>
                  <a:lnTo>
                    <a:pt x="56057" y="20620"/>
                  </a:lnTo>
                  <a:lnTo>
                    <a:pt x="51814" y="21964"/>
                  </a:lnTo>
                  <a:lnTo>
                    <a:pt x="51685" y="25138"/>
                  </a:lnTo>
                  <a:lnTo>
                    <a:pt x="50852" y="27903"/>
                  </a:lnTo>
                  <a:lnTo>
                    <a:pt x="47882" y="27800"/>
                  </a:lnTo>
                  <a:lnTo>
                    <a:pt x="47610" y="29983"/>
                  </a:lnTo>
                  <a:lnTo>
                    <a:pt x="50508" y="31036"/>
                  </a:lnTo>
                  <a:lnTo>
                    <a:pt x="52314" y="34633"/>
                  </a:lnTo>
                  <a:lnTo>
                    <a:pt x="51726" y="39651"/>
                  </a:lnTo>
                  <a:lnTo>
                    <a:pt x="48783" y="38729"/>
                  </a:lnTo>
                  <a:lnTo>
                    <a:pt x="46810" y="3877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49" name="Polygon form 449"/>
            <p:cNvSpPr/>
            <p:nvPr/>
          </p:nvSpPr>
          <p:spPr>
            <a:xfrm>
              <a:off x="426970" y="2663906"/>
              <a:ext cx="3014" cy="7481"/>
            </a:xfrm>
            <a:custGeom>
              <a:avLst/>
              <a:gdLst/>
              <a:ahLst/>
              <a:cxnLst/>
              <a:rect l="0" t="0" r="0" b="0"/>
              <a:pathLst>
                <a:path w="3014" h="7481">
                  <a:moveTo>
                    <a:pt x="2463" y="7263"/>
                  </a:moveTo>
                  <a:lnTo>
                    <a:pt x="1494" y="7481"/>
                  </a:lnTo>
                  <a:lnTo>
                    <a:pt x="1110" y="4596"/>
                  </a:lnTo>
                  <a:lnTo>
                    <a:pt x="0" y="3116"/>
                  </a:lnTo>
                  <a:lnTo>
                    <a:pt x="1467" y="0"/>
                  </a:lnTo>
                  <a:lnTo>
                    <a:pt x="2548" y="237"/>
                  </a:lnTo>
                  <a:lnTo>
                    <a:pt x="3014" y="4389"/>
                  </a:lnTo>
                  <a:lnTo>
                    <a:pt x="2463" y="7263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0" name="Polygon form 450"/>
            <p:cNvSpPr/>
            <p:nvPr/>
          </p:nvSpPr>
          <p:spPr>
            <a:xfrm>
              <a:off x="427059" y="2655649"/>
              <a:ext cx="4398" cy="2174"/>
            </a:xfrm>
            <a:custGeom>
              <a:avLst/>
              <a:gdLst/>
              <a:ahLst/>
              <a:cxnLst/>
              <a:rect l="0" t="0" r="0" b="0"/>
              <a:pathLst>
                <a:path w="4398" h="2174">
                  <a:moveTo>
                    <a:pt x="4223" y="1526"/>
                  </a:moveTo>
                  <a:lnTo>
                    <a:pt x="0" y="2174"/>
                  </a:lnTo>
                  <a:lnTo>
                    <a:pt x="153" y="333"/>
                  </a:lnTo>
                  <a:lnTo>
                    <a:pt x="1984" y="0"/>
                  </a:lnTo>
                  <a:lnTo>
                    <a:pt x="4398" y="236"/>
                  </a:lnTo>
                  <a:lnTo>
                    <a:pt x="4223" y="152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1" name="Polygon form 451"/>
            <p:cNvSpPr/>
            <p:nvPr/>
          </p:nvSpPr>
          <p:spPr>
            <a:xfrm>
              <a:off x="431780" y="2654904"/>
              <a:ext cx="2556" cy="5820"/>
            </a:xfrm>
            <a:custGeom>
              <a:avLst/>
              <a:gdLst/>
              <a:ahLst/>
              <a:cxnLst/>
              <a:rect l="0" t="0" r="0" b="0"/>
              <a:pathLst>
                <a:path w="2556" h="5820">
                  <a:moveTo>
                    <a:pt x="2556" y="2328"/>
                  </a:moveTo>
                  <a:lnTo>
                    <a:pt x="1154" y="5820"/>
                  </a:lnTo>
                  <a:lnTo>
                    <a:pt x="605" y="5163"/>
                  </a:lnTo>
                  <a:lnTo>
                    <a:pt x="1228" y="2581"/>
                  </a:lnTo>
                  <a:lnTo>
                    <a:pt x="0" y="568"/>
                  </a:lnTo>
                  <a:lnTo>
                    <a:pt x="120" y="0"/>
                  </a:lnTo>
                  <a:lnTo>
                    <a:pt x="2556" y="2328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2" name="Polygon form 452"/>
            <p:cNvSpPr/>
            <p:nvPr/>
          </p:nvSpPr>
          <p:spPr>
            <a:xfrm>
              <a:off x="436157" y="2729204"/>
              <a:ext cx="52573" cy="56551"/>
            </a:xfrm>
            <a:custGeom>
              <a:avLst/>
              <a:gdLst/>
              <a:ahLst/>
              <a:cxnLst/>
              <a:rect l="0" t="0" r="0" b="0"/>
              <a:pathLst>
                <a:path w="52573" h="56551">
                  <a:moveTo>
                    <a:pt x="8696" y="1831"/>
                  </a:moveTo>
                  <a:lnTo>
                    <a:pt x="8484" y="2998"/>
                  </a:lnTo>
                  <a:lnTo>
                    <a:pt x="6156" y="3544"/>
                  </a:lnTo>
                  <a:lnTo>
                    <a:pt x="7235" y="5807"/>
                  </a:lnTo>
                  <a:lnTo>
                    <a:pt x="6981" y="8394"/>
                  </a:lnTo>
                  <a:lnTo>
                    <a:pt x="5047" y="11248"/>
                  </a:lnTo>
                  <a:lnTo>
                    <a:pt x="6242" y="15192"/>
                  </a:lnTo>
                  <a:lnTo>
                    <a:pt x="7944" y="14890"/>
                  </a:lnTo>
                  <a:lnTo>
                    <a:pt x="9069" y="11324"/>
                  </a:lnTo>
                  <a:lnTo>
                    <a:pt x="7992" y="9568"/>
                  </a:lnTo>
                  <a:lnTo>
                    <a:pt x="8090" y="5821"/>
                  </a:lnTo>
                  <a:lnTo>
                    <a:pt x="13093" y="3876"/>
                  </a:lnTo>
                  <a:lnTo>
                    <a:pt x="12753" y="1539"/>
                  </a:lnTo>
                  <a:lnTo>
                    <a:pt x="14249" y="0"/>
                  </a:lnTo>
                  <a:lnTo>
                    <a:pt x="15344" y="3490"/>
                  </a:lnTo>
                  <a:lnTo>
                    <a:pt x="18060" y="3606"/>
                  </a:lnTo>
                  <a:lnTo>
                    <a:pt x="20365" y="6390"/>
                  </a:lnTo>
                  <a:lnTo>
                    <a:pt x="20394" y="8025"/>
                  </a:lnTo>
                  <a:lnTo>
                    <a:pt x="23882" y="8111"/>
                  </a:lnTo>
                  <a:lnTo>
                    <a:pt x="28073" y="7654"/>
                  </a:lnTo>
                  <a:lnTo>
                    <a:pt x="30143" y="9884"/>
                  </a:lnTo>
                  <a:lnTo>
                    <a:pt x="33077" y="10525"/>
                  </a:lnTo>
                  <a:lnTo>
                    <a:pt x="35365" y="9013"/>
                  </a:lnTo>
                  <a:lnTo>
                    <a:pt x="35496" y="7775"/>
                  </a:lnTo>
                  <a:lnTo>
                    <a:pt x="40333" y="7534"/>
                  </a:lnTo>
                  <a:lnTo>
                    <a:pt x="44997" y="7517"/>
                  </a:lnTo>
                  <a:lnTo>
                    <a:pt x="41596" y="8931"/>
                  </a:lnTo>
                  <a:lnTo>
                    <a:pt x="42772" y="11262"/>
                  </a:lnTo>
                  <a:lnTo>
                    <a:pt x="45862" y="11663"/>
                  </a:lnTo>
                  <a:lnTo>
                    <a:pt x="48668" y="14104"/>
                  </a:lnTo>
                  <a:lnTo>
                    <a:pt x="49067" y="18038"/>
                  </a:lnTo>
                  <a:lnTo>
                    <a:pt x="51105" y="17944"/>
                  </a:lnTo>
                  <a:lnTo>
                    <a:pt x="52573" y="19112"/>
                  </a:lnTo>
                  <a:lnTo>
                    <a:pt x="49337" y="21967"/>
                  </a:lnTo>
                  <a:lnTo>
                    <a:pt x="48911" y="23752"/>
                  </a:lnTo>
                  <a:lnTo>
                    <a:pt x="50166" y="25581"/>
                  </a:lnTo>
                  <a:lnTo>
                    <a:pt x="49156" y="26493"/>
                  </a:lnTo>
                  <a:lnTo>
                    <a:pt x="46718" y="27264"/>
                  </a:lnTo>
                  <a:lnTo>
                    <a:pt x="46703" y="29530"/>
                  </a:lnTo>
                  <a:lnTo>
                    <a:pt x="45592" y="30874"/>
                  </a:lnTo>
                  <a:lnTo>
                    <a:pt x="48108" y="34612"/>
                  </a:lnTo>
                  <a:lnTo>
                    <a:pt x="48582" y="35998"/>
                  </a:lnTo>
                  <a:lnTo>
                    <a:pt x="47096" y="37864"/>
                  </a:lnTo>
                  <a:lnTo>
                    <a:pt x="42667" y="39682"/>
                  </a:lnTo>
                  <a:lnTo>
                    <a:pt x="39831" y="40432"/>
                  </a:lnTo>
                  <a:lnTo>
                    <a:pt x="38672" y="41589"/>
                  </a:lnTo>
                  <a:lnTo>
                    <a:pt x="35590" y="40347"/>
                  </a:lnTo>
                  <a:lnTo>
                    <a:pt x="32708" y="39705"/>
                  </a:lnTo>
                  <a:lnTo>
                    <a:pt x="31962" y="40155"/>
                  </a:lnTo>
                  <a:lnTo>
                    <a:pt x="33681" y="41438"/>
                  </a:lnTo>
                  <a:lnTo>
                    <a:pt x="33447" y="44736"/>
                  </a:lnTo>
                  <a:lnTo>
                    <a:pt x="33933" y="47836"/>
                  </a:lnTo>
                  <a:lnTo>
                    <a:pt x="37246" y="48268"/>
                  </a:lnTo>
                  <a:lnTo>
                    <a:pt x="37442" y="49301"/>
                  </a:lnTo>
                  <a:lnTo>
                    <a:pt x="34624" y="50694"/>
                  </a:lnTo>
                  <a:lnTo>
                    <a:pt x="34145" y="52777"/>
                  </a:lnTo>
                  <a:lnTo>
                    <a:pt x="32524" y="53582"/>
                  </a:lnTo>
                  <a:lnTo>
                    <a:pt x="29600" y="54728"/>
                  </a:lnTo>
                  <a:lnTo>
                    <a:pt x="28832" y="56234"/>
                  </a:lnTo>
                  <a:lnTo>
                    <a:pt x="25783" y="56551"/>
                  </a:lnTo>
                  <a:lnTo>
                    <a:pt x="23643" y="53941"/>
                  </a:lnTo>
                  <a:lnTo>
                    <a:pt x="22507" y="49020"/>
                  </a:lnTo>
                  <a:lnTo>
                    <a:pt x="21495" y="47292"/>
                  </a:lnTo>
                  <a:lnTo>
                    <a:pt x="20094" y="46200"/>
                  </a:lnTo>
                  <a:lnTo>
                    <a:pt x="22132" y="43751"/>
                  </a:lnTo>
                  <a:lnTo>
                    <a:pt x="22024" y="42646"/>
                  </a:lnTo>
                  <a:lnTo>
                    <a:pt x="20948" y="41176"/>
                  </a:lnTo>
                  <a:lnTo>
                    <a:pt x="20256" y="37893"/>
                  </a:lnTo>
                  <a:lnTo>
                    <a:pt x="20684" y="34356"/>
                  </a:lnTo>
                  <a:lnTo>
                    <a:pt x="21619" y="32705"/>
                  </a:lnTo>
                  <a:lnTo>
                    <a:pt x="22431" y="30053"/>
                  </a:lnTo>
                  <a:lnTo>
                    <a:pt x="21085" y="29195"/>
                  </a:lnTo>
                  <a:lnTo>
                    <a:pt x="18833" y="29742"/>
                  </a:lnTo>
                  <a:lnTo>
                    <a:pt x="16029" y="29458"/>
                  </a:lnTo>
                  <a:lnTo>
                    <a:pt x="14426" y="29975"/>
                  </a:lnTo>
                  <a:lnTo>
                    <a:pt x="11877" y="25700"/>
                  </a:lnTo>
                  <a:lnTo>
                    <a:pt x="9640" y="25051"/>
                  </a:lnTo>
                  <a:lnTo>
                    <a:pt x="4593" y="25484"/>
                  </a:lnTo>
                  <a:lnTo>
                    <a:pt x="3756" y="23748"/>
                  </a:lnTo>
                  <a:lnTo>
                    <a:pt x="2818" y="23327"/>
                  </a:lnTo>
                  <a:lnTo>
                    <a:pt x="2739" y="22291"/>
                  </a:lnTo>
                  <a:lnTo>
                    <a:pt x="3310" y="20462"/>
                  </a:lnTo>
                  <a:lnTo>
                    <a:pt x="3125" y="18464"/>
                  </a:lnTo>
                  <a:lnTo>
                    <a:pt x="2335" y="17365"/>
                  </a:lnTo>
                  <a:lnTo>
                    <a:pt x="1988" y="15082"/>
                  </a:lnTo>
                  <a:lnTo>
                    <a:pt x="0" y="14727"/>
                  </a:lnTo>
                  <a:lnTo>
                    <a:pt x="1288" y="11841"/>
                  </a:lnTo>
                  <a:lnTo>
                    <a:pt x="2035" y="8311"/>
                  </a:lnTo>
                  <a:lnTo>
                    <a:pt x="3314" y="6485"/>
                  </a:lnTo>
                  <a:lnTo>
                    <a:pt x="4935" y="5086"/>
                  </a:lnTo>
                  <a:lnTo>
                    <a:pt x="6131" y="2625"/>
                  </a:lnTo>
                  <a:lnTo>
                    <a:pt x="8696" y="183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3" name="Polygon form 453"/>
            <p:cNvSpPr/>
            <p:nvPr/>
          </p:nvSpPr>
          <p:spPr>
            <a:xfrm>
              <a:off x="1108258" y="2669211"/>
              <a:ext cx="37543" cy="75744"/>
            </a:xfrm>
            <a:custGeom>
              <a:avLst/>
              <a:gdLst/>
              <a:ahLst/>
              <a:cxnLst/>
              <a:rect l="0" t="0" r="0" b="0"/>
              <a:pathLst>
                <a:path w="37543" h="75744">
                  <a:moveTo>
                    <a:pt x="23238" y="8748"/>
                  </a:moveTo>
                  <a:lnTo>
                    <a:pt x="19292" y="13351"/>
                  </a:lnTo>
                  <a:lnTo>
                    <a:pt x="17269" y="18322"/>
                  </a:lnTo>
                  <a:lnTo>
                    <a:pt x="17224" y="21910"/>
                  </a:lnTo>
                  <a:lnTo>
                    <a:pt x="21277" y="27210"/>
                  </a:lnTo>
                  <a:lnTo>
                    <a:pt x="26187" y="33803"/>
                  </a:lnTo>
                  <a:lnTo>
                    <a:pt x="30264" y="36869"/>
                  </a:lnTo>
                  <a:lnTo>
                    <a:pt x="33352" y="40937"/>
                  </a:lnTo>
                  <a:lnTo>
                    <a:pt x="36725" y="50451"/>
                  </a:lnTo>
                  <a:lnTo>
                    <a:pt x="37543" y="59571"/>
                  </a:lnTo>
                  <a:lnTo>
                    <a:pt x="34762" y="63056"/>
                  </a:lnTo>
                  <a:lnTo>
                    <a:pt x="30730" y="66483"/>
                  </a:lnTo>
                  <a:lnTo>
                    <a:pt x="28049" y="70853"/>
                  </a:lnTo>
                  <a:lnTo>
                    <a:pt x="23688" y="75744"/>
                  </a:lnTo>
                  <a:lnTo>
                    <a:pt x="21946" y="72465"/>
                  </a:lnTo>
                  <a:lnTo>
                    <a:pt x="22664" y="68955"/>
                  </a:lnTo>
                  <a:lnTo>
                    <a:pt x="19450" y="66089"/>
                  </a:lnTo>
                  <a:lnTo>
                    <a:pt x="22561" y="63945"/>
                  </a:lnTo>
                  <a:lnTo>
                    <a:pt x="26586" y="63482"/>
                  </a:lnTo>
                  <a:lnTo>
                    <a:pt x="24486" y="60397"/>
                  </a:lnTo>
                  <a:lnTo>
                    <a:pt x="30449" y="56270"/>
                  </a:lnTo>
                  <a:lnTo>
                    <a:pt x="30002" y="50071"/>
                  </a:lnTo>
                  <a:lnTo>
                    <a:pt x="28559" y="46656"/>
                  </a:lnTo>
                  <a:lnTo>
                    <a:pt x="28383" y="41481"/>
                  </a:lnTo>
                  <a:lnTo>
                    <a:pt x="26763" y="37872"/>
                  </a:lnTo>
                  <a:lnTo>
                    <a:pt x="23197" y="34387"/>
                  </a:lnTo>
                  <a:lnTo>
                    <a:pt x="19908" y="29943"/>
                  </a:lnTo>
                  <a:lnTo>
                    <a:pt x="15499" y="23996"/>
                  </a:lnTo>
                  <a:lnTo>
                    <a:pt x="10297" y="21103"/>
                  </a:lnTo>
                  <a:lnTo>
                    <a:pt x="10983" y="19224"/>
                  </a:lnTo>
                  <a:lnTo>
                    <a:pt x="13105" y="17790"/>
                  </a:lnTo>
                  <a:lnTo>
                    <a:pt x="10617" y="13389"/>
                  </a:lnTo>
                  <a:lnTo>
                    <a:pt x="5962" y="13537"/>
                  </a:lnTo>
                  <a:lnTo>
                    <a:pt x="3178" y="8973"/>
                  </a:lnTo>
                  <a:lnTo>
                    <a:pt x="0" y="5045"/>
                  </a:lnTo>
                  <a:lnTo>
                    <a:pt x="1700" y="3717"/>
                  </a:lnTo>
                  <a:lnTo>
                    <a:pt x="4693" y="3612"/>
                  </a:lnTo>
                  <a:lnTo>
                    <a:pt x="8182" y="2863"/>
                  </a:lnTo>
                  <a:lnTo>
                    <a:pt x="10653" y="0"/>
                  </a:lnTo>
                  <a:lnTo>
                    <a:pt x="12963" y="1833"/>
                  </a:lnTo>
                  <a:lnTo>
                    <a:pt x="16627" y="2610"/>
                  </a:lnTo>
                  <a:lnTo>
                    <a:pt x="16803" y="5584"/>
                  </a:lnTo>
                  <a:lnTo>
                    <a:pt x="19120" y="7585"/>
                  </a:lnTo>
                  <a:lnTo>
                    <a:pt x="23238" y="8748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4" name="Polygon form 454"/>
            <p:cNvSpPr/>
            <p:nvPr/>
          </p:nvSpPr>
          <p:spPr>
            <a:xfrm>
              <a:off x="886442" y="2696768"/>
              <a:ext cx="39919" cy="31523"/>
            </a:xfrm>
            <a:custGeom>
              <a:avLst/>
              <a:gdLst/>
              <a:ahLst/>
              <a:cxnLst/>
              <a:rect l="0" t="0" r="0" b="0"/>
              <a:pathLst>
                <a:path w="39919" h="31523">
                  <a:moveTo>
                    <a:pt x="39919" y="11372"/>
                  </a:moveTo>
                  <a:lnTo>
                    <a:pt x="37254" y="12720"/>
                  </a:lnTo>
                  <a:lnTo>
                    <a:pt x="36699" y="14892"/>
                  </a:lnTo>
                  <a:lnTo>
                    <a:pt x="36750" y="16554"/>
                  </a:lnTo>
                  <a:lnTo>
                    <a:pt x="33079" y="18658"/>
                  </a:lnTo>
                  <a:lnTo>
                    <a:pt x="27086" y="21002"/>
                  </a:lnTo>
                  <a:lnTo>
                    <a:pt x="23876" y="24471"/>
                  </a:lnTo>
                  <a:lnTo>
                    <a:pt x="22191" y="24758"/>
                  </a:lnTo>
                  <a:lnTo>
                    <a:pt x="21010" y="24483"/>
                  </a:lnTo>
                  <a:lnTo>
                    <a:pt x="18886" y="26523"/>
                  </a:lnTo>
                  <a:lnTo>
                    <a:pt x="16479" y="27482"/>
                  </a:lnTo>
                  <a:lnTo>
                    <a:pt x="13244" y="27767"/>
                  </a:lnTo>
                  <a:lnTo>
                    <a:pt x="12283" y="28052"/>
                  </a:lnTo>
                  <a:lnTo>
                    <a:pt x="11515" y="29341"/>
                  </a:lnTo>
                  <a:lnTo>
                    <a:pt x="10520" y="29705"/>
                  </a:lnTo>
                  <a:lnTo>
                    <a:pt x="9994" y="30944"/>
                  </a:lnTo>
                  <a:lnTo>
                    <a:pt x="8068" y="30854"/>
                  </a:lnTo>
                  <a:lnTo>
                    <a:pt x="6867" y="31523"/>
                  </a:lnTo>
                  <a:lnTo>
                    <a:pt x="4169" y="31301"/>
                  </a:lnTo>
                  <a:lnTo>
                    <a:pt x="2997" y="28479"/>
                  </a:lnTo>
                  <a:lnTo>
                    <a:pt x="2948" y="25830"/>
                  </a:lnTo>
                  <a:lnTo>
                    <a:pt x="2227" y="24406"/>
                  </a:lnTo>
                  <a:lnTo>
                    <a:pt x="1241" y="20831"/>
                  </a:lnTo>
                  <a:lnTo>
                    <a:pt x="0" y="18852"/>
                  </a:lnTo>
                  <a:lnTo>
                    <a:pt x="757" y="18608"/>
                  </a:lnTo>
                  <a:lnTo>
                    <a:pt x="210" y="16399"/>
                  </a:lnTo>
                  <a:lnTo>
                    <a:pt x="612" y="15460"/>
                  </a:lnTo>
                  <a:lnTo>
                    <a:pt x="290" y="13350"/>
                  </a:lnTo>
                  <a:lnTo>
                    <a:pt x="1867" y="11786"/>
                  </a:lnTo>
                  <a:lnTo>
                    <a:pt x="1318" y="9749"/>
                  </a:lnTo>
                  <a:lnTo>
                    <a:pt x="2152" y="7356"/>
                  </a:lnTo>
                  <a:lnTo>
                    <a:pt x="3828" y="8597"/>
                  </a:lnTo>
                  <a:lnTo>
                    <a:pt x="4835" y="8146"/>
                  </a:lnTo>
                  <a:lnTo>
                    <a:pt x="9259" y="7980"/>
                  </a:lnTo>
                  <a:lnTo>
                    <a:pt x="10002" y="8456"/>
                  </a:lnTo>
                  <a:lnTo>
                    <a:pt x="13756" y="8894"/>
                  </a:lnTo>
                  <a:lnTo>
                    <a:pt x="15208" y="8632"/>
                  </a:lnTo>
                  <a:lnTo>
                    <a:pt x="16304" y="10237"/>
                  </a:lnTo>
                  <a:lnTo>
                    <a:pt x="18030" y="9405"/>
                  </a:lnTo>
                  <a:lnTo>
                    <a:pt x="20334" y="4270"/>
                  </a:lnTo>
                  <a:lnTo>
                    <a:pt x="23706" y="2033"/>
                  </a:lnTo>
                  <a:lnTo>
                    <a:pt x="34554" y="0"/>
                  </a:lnTo>
                  <a:lnTo>
                    <a:pt x="38347" y="7987"/>
                  </a:lnTo>
                  <a:lnTo>
                    <a:pt x="39919" y="1137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5" name="Polygon form 455"/>
            <p:cNvSpPr/>
            <p:nvPr/>
          </p:nvSpPr>
          <p:spPr>
            <a:xfrm>
              <a:off x="782658" y="2895703"/>
              <a:ext cx="62070" cy="60769"/>
            </a:xfrm>
            <a:custGeom>
              <a:avLst/>
              <a:gdLst/>
              <a:ahLst/>
              <a:cxnLst/>
              <a:rect l="0" t="0" r="0" b="0"/>
              <a:pathLst>
                <a:path w="62070" h="60769">
                  <a:moveTo>
                    <a:pt x="56052" y="34589"/>
                  </a:moveTo>
                  <a:lnTo>
                    <a:pt x="55261" y="35274"/>
                  </a:lnTo>
                  <a:lnTo>
                    <a:pt x="53456" y="37697"/>
                  </a:lnTo>
                  <a:lnTo>
                    <a:pt x="52184" y="40154"/>
                  </a:lnTo>
                  <a:lnTo>
                    <a:pt x="49757" y="43571"/>
                  </a:lnTo>
                  <a:lnTo>
                    <a:pt x="45124" y="48474"/>
                  </a:lnTo>
                  <a:lnTo>
                    <a:pt x="42262" y="51322"/>
                  </a:lnTo>
                  <a:lnTo>
                    <a:pt x="39297" y="53470"/>
                  </a:lnTo>
                  <a:lnTo>
                    <a:pt x="35317" y="55282"/>
                  </a:lnTo>
                  <a:lnTo>
                    <a:pt x="33442" y="55508"/>
                  </a:lnTo>
                  <a:lnTo>
                    <a:pt x="32849" y="56835"/>
                  </a:lnTo>
                  <a:lnTo>
                    <a:pt x="30709" y="56096"/>
                  </a:lnTo>
                  <a:lnTo>
                    <a:pt x="28831" y="56987"/>
                  </a:lnTo>
                  <a:lnTo>
                    <a:pt x="24978" y="56013"/>
                  </a:lnTo>
                  <a:lnTo>
                    <a:pt x="22730" y="56572"/>
                  </a:lnTo>
                  <a:lnTo>
                    <a:pt x="21248" y="56303"/>
                  </a:lnTo>
                  <a:lnTo>
                    <a:pt x="17356" y="58155"/>
                  </a:lnTo>
                  <a:lnTo>
                    <a:pt x="14204" y="58881"/>
                  </a:lnTo>
                  <a:lnTo>
                    <a:pt x="11833" y="60671"/>
                  </a:lnTo>
                  <a:lnTo>
                    <a:pt x="10180" y="60769"/>
                  </a:lnTo>
                  <a:lnTo>
                    <a:pt x="8773" y="59042"/>
                  </a:lnTo>
                  <a:lnTo>
                    <a:pt x="7555" y="58942"/>
                  </a:lnTo>
                  <a:lnTo>
                    <a:pt x="6140" y="56786"/>
                  </a:lnTo>
                  <a:lnTo>
                    <a:pt x="5924" y="57449"/>
                  </a:lnTo>
                  <a:lnTo>
                    <a:pt x="5527" y="56155"/>
                  </a:lnTo>
                  <a:lnTo>
                    <a:pt x="5731" y="53343"/>
                  </a:lnTo>
                  <a:lnTo>
                    <a:pt x="4750" y="50118"/>
                  </a:lnTo>
                  <a:lnTo>
                    <a:pt x="5984" y="49254"/>
                  </a:lnTo>
                  <a:lnTo>
                    <a:pt x="6116" y="45572"/>
                  </a:lnTo>
                  <a:lnTo>
                    <a:pt x="3975" y="41061"/>
                  </a:lnTo>
                  <a:lnTo>
                    <a:pt x="2345" y="36983"/>
                  </a:lnTo>
                  <a:lnTo>
                    <a:pt x="2341" y="36970"/>
                  </a:lnTo>
                  <a:lnTo>
                    <a:pt x="0" y="30719"/>
                  </a:lnTo>
                  <a:lnTo>
                    <a:pt x="1899" y="28359"/>
                  </a:lnTo>
                  <a:lnTo>
                    <a:pt x="3302" y="29683"/>
                  </a:lnTo>
                  <a:lnTo>
                    <a:pt x="3822" y="31739"/>
                  </a:lnTo>
                  <a:lnTo>
                    <a:pt x="5469" y="32102"/>
                  </a:lnTo>
                  <a:lnTo>
                    <a:pt x="7751" y="33028"/>
                  </a:lnTo>
                  <a:lnTo>
                    <a:pt x="9764" y="32694"/>
                  </a:lnTo>
                  <a:lnTo>
                    <a:pt x="13223" y="30268"/>
                  </a:lnTo>
                  <a:lnTo>
                    <a:pt x="14210" y="12541"/>
                  </a:lnTo>
                  <a:lnTo>
                    <a:pt x="15189" y="13270"/>
                  </a:lnTo>
                  <a:lnTo>
                    <a:pt x="17170" y="17849"/>
                  </a:lnTo>
                  <a:lnTo>
                    <a:pt x="16659" y="20772"/>
                  </a:lnTo>
                  <a:lnTo>
                    <a:pt x="17396" y="22464"/>
                  </a:lnTo>
                  <a:lnTo>
                    <a:pt x="20104" y="21998"/>
                  </a:lnTo>
                  <a:lnTo>
                    <a:pt x="22107" y="19872"/>
                  </a:lnTo>
                  <a:lnTo>
                    <a:pt x="23970" y="18443"/>
                  </a:lnTo>
                  <a:lnTo>
                    <a:pt x="25029" y="16151"/>
                  </a:lnTo>
                  <a:lnTo>
                    <a:pt x="26931" y="15054"/>
                  </a:lnTo>
                  <a:lnTo>
                    <a:pt x="28479" y="15652"/>
                  </a:lnTo>
                  <a:lnTo>
                    <a:pt x="30187" y="17015"/>
                  </a:lnTo>
                  <a:lnTo>
                    <a:pt x="33227" y="17282"/>
                  </a:lnTo>
                  <a:lnTo>
                    <a:pt x="35704" y="16187"/>
                  </a:lnTo>
                  <a:lnTo>
                    <a:pt x="36186" y="14691"/>
                  </a:lnTo>
                  <a:lnTo>
                    <a:pt x="37003" y="12398"/>
                  </a:lnTo>
                  <a:lnTo>
                    <a:pt x="39078" y="12034"/>
                  </a:lnTo>
                  <a:lnTo>
                    <a:pt x="40334" y="10239"/>
                  </a:lnTo>
                  <a:lnTo>
                    <a:pt x="41807" y="7047"/>
                  </a:lnTo>
                  <a:lnTo>
                    <a:pt x="45444" y="3490"/>
                  </a:lnTo>
                  <a:lnTo>
                    <a:pt x="51048" y="0"/>
                  </a:lnTo>
                  <a:lnTo>
                    <a:pt x="52589" y="68"/>
                  </a:lnTo>
                  <a:lnTo>
                    <a:pt x="54369" y="903"/>
                  </a:lnTo>
                  <a:lnTo>
                    <a:pt x="55688" y="338"/>
                  </a:lnTo>
                  <a:lnTo>
                    <a:pt x="57671" y="841"/>
                  </a:lnTo>
                  <a:lnTo>
                    <a:pt x="58975" y="7640"/>
                  </a:lnTo>
                  <a:lnTo>
                    <a:pt x="59684" y="11074"/>
                  </a:lnTo>
                  <a:lnTo>
                    <a:pt x="58568" y="16434"/>
                  </a:lnTo>
                  <a:lnTo>
                    <a:pt x="58741" y="18167"/>
                  </a:lnTo>
                  <a:lnTo>
                    <a:pt x="56923" y="17262"/>
                  </a:lnTo>
                  <a:lnTo>
                    <a:pt x="55810" y="17591"/>
                  </a:lnTo>
                  <a:lnTo>
                    <a:pt x="55338" y="18989"/>
                  </a:lnTo>
                  <a:lnTo>
                    <a:pt x="54162" y="20783"/>
                  </a:lnTo>
                  <a:lnTo>
                    <a:pt x="54055" y="22448"/>
                  </a:lnTo>
                  <a:lnTo>
                    <a:pt x="56054" y="25086"/>
                  </a:lnTo>
                  <a:lnTo>
                    <a:pt x="58285" y="24595"/>
                  </a:lnTo>
                  <a:lnTo>
                    <a:pt x="59239" y="22467"/>
                  </a:lnTo>
                  <a:lnTo>
                    <a:pt x="62070" y="22546"/>
                  </a:lnTo>
                  <a:lnTo>
                    <a:pt x="60811" y="26039"/>
                  </a:lnTo>
                  <a:lnTo>
                    <a:pt x="59989" y="30034"/>
                  </a:lnTo>
                  <a:lnTo>
                    <a:pt x="58817" y="32194"/>
                  </a:lnTo>
                  <a:lnTo>
                    <a:pt x="56052" y="3458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6" name="Polygon form 456"/>
            <p:cNvSpPr/>
            <p:nvPr/>
          </p:nvSpPr>
          <p:spPr>
            <a:xfrm>
              <a:off x="821717" y="2927209"/>
              <a:ext cx="8863" cy="9568"/>
            </a:xfrm>
            <a:custGeom>
              <a:avLst/>
              <a:gdLst/>
              <a:ahLst/>
              <a:cxnLst/>
              <a:rect l="0" t="0" r="0" b="0"/>
              <a:pathLst>
                <a:path w="8863" h="9568">
                  <a:moveTo>
                    <a:pt x="7708" y="1503"/>
                  </a:moveTo>
                  <a:lnTo>
                    <a:pt x="6218" y="0"/>
                  </a:lnTo>
                  <a:lnTo>
                    <a:pt x="4400" y="959"/>
                  </a:lnTo>
                  <a:lnTo>
                    <a:pt x="2231" y="2815"/>
                  </a:lnTo>
                  <a:lnTo>
                    <a:pt x="0" y="5835"/>
                  </a:lnTo>
                  <a:lnTo>
                    <a:pt x="2442" y="9568"/>
                  </a:lnTo>
                  <a:lnTo>
                    <a:pt x="3803" y="9107"/>
                  </a:lnTo>
                  <a:lnTo>
                    <a:pt x="4620" y="7580"/>
                  </a:lnTo>
                  <a:lnTo>
                    <a:pt x="6745" y="6856"/>
                  </a:lnTo>
                  <a:lnTo>
                    <a:pt x="7516" y="5295"/>
                  </a:lnTo>
                  <a:lnTo>
                    <a:pt x="8863" y="2971"/>
                  </a:lnTo>
                  <a:lnTo>
                    <a:pt x="7708" y="150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7" name="Polygon form 457"/>
            <p:cNvSpPr/>
            <p:nvPr/>
          </p:nvSpPr>
          <p:spPr>
            <a:xfrm>
              <a:off x="806303" y="2829017"/>
              <a:ext cx="45935" cy="46722"/>
            </a:xfrm>
            <a:custGeom>
              <a:avLst/>
              <a:gdLst/>
              <a:ahLst/>
              <a:cxnLst/>
              <a:rect l="0" t="0" r="0" b="0"/>
              <a:pathLst>
                <a:path w="45935" h="46722">
                  <a:moveTo>
                    <a:pt x="43315" y="4824"/>
                  </a:moveTo>
                  <a:lnTo>
                    <a:pt x="45086" y="6984"/>
                  </a:lnTo>
                  <a:lnTo>
                    <a:pt x="45935" y="11084"/>
                  </a:lnTo>
                  <a:lnTo>
                    <a:pt x="45224" y="12387"/>
                  </a:lnTo>
                  <a:lnTo>
                    <a:pt x="44293" y="16292"/>
                  </a:lnTo>
                  <a:lnTo>
                    <a:pt x="44876" y="20292"/>
                  </a:lnTo>
                  <a:lnTo>
                    <a:pt x="43583" y="21963"/>
                  </a:lnTo>
                  <a:lnTo>
                    <a:pt x="42206" y="26434"/>
                  </a:lnTo>
                  <a:lnTo>
                    <a:pt x="44184" y="27697"/>
                  </a:lnTo>
                  <a:lnTo>
                    <a:pt x="32261" y="31585"/>
                  </a:lnTo>
                  <a:lnTo>
                    <a:pt x="32466" y="35016"/>
                  </a:lnTo>
                  <a:lnTo>
                    <a:pt x="29512" y="35654"/>
                  </a:lnTo>
                  <a:lnTo>
                    <a:pt x="27224" y="37556"/>
                  </a:lnTo>
                  <a:lnTo>
                    <a:pt x="26675" y="39221"/>
                  </a:lnTo>
                  <a:lnTo>
                    <a:pt x="25278" y="39590"/>
                  </a:lnTo>
                  <a:lnTo>
                    <a:pt x="21739" y="43522"/>
                  </a:lnTo>
                  <a:lnTo>
                    <a:pt x="19456" y="46620"/>
                  </a:lnTo>
                  <a:lnTo>
                    <a:pt x="18154" y="46722"/>
                  </a:lnTo>
                  <a:lnTo>
                    <a:pt x="16934" y="46159"/>
                  </a:lnTo>
                  <a:lnTo>
                    <a:pt x="12667" y="45601"/>
                  </a:lnTo>
                  <a:lnTo>
                    <a:pt x="11993" y="45237"/>
                  </a:lnTo>
                  <a:lnTo>
                    <a:pt x="11982" y="44838"/>
                  </a:lnTo>
                  <a:lnTo>
                    <a:pt x="10514" y="43744"/>
                  </a:lnTo>
                  <a:lnTo>
                    <a:pt x="8033" y="43451"/>
                  </a:lnTo>
                  <a:lnTo>
                    <a:pt x="4839" y="44523"/>
                  </a:lnTo>
                  <a:lnTo>
                    <a:pt x="2451" y="41506"/>
                  </a:lnTo>
                  <a:lnTo>
                    <a:pt x="0" y="37561"/>
                  </a:lnTo>
                  <a:lnTo>
                    <a:pt x="676" y="22277"/>
                  </a:lnTo>
                  <a:lnTo>
                    <a:pt x="8750" y="22375"/>
                  </a:lnTo>
                  <a:lnTo>
                    <a:pt x="8471" y="20714"/>
                  </a:lnTo>
                  <a:lnTo>
                    <a:pt x="9104" y="18917"/>
                  </a:lnTo>
                  <a:lnTo>
                    <a:pt x="8488" y="16659"/>
                  </a:lnTo>
                  <a:lnTo>
                    <a:pt x="8995" y="14330"/>
                  </a:lnTo>
                  <a:lnTo>
                    <a:pt x="8625" y="12836"/>
                  </a:lnTo>
                  <a:lnTo>
                    <a:pt x="9963" y="12962"/>
                  </a:lnTo>
                  <a:lnTo>
                    <a:pt x="10145" y="14457"/>
                  </a:lnTo>
                  <a:lnTo>
                    <a:pt x="11971" y="14349"/>
                  </a:lnTo>
                  <a:lnTo>
                    <a:pt x="14427" y="14804"/>
                  </a:lnTo>
                  <a:lnTo>
                    <a:pt x="15659" y="16993"/>
                  </a:lnTo>
                  <a:lnTo>
                    <a:pt x="18749" y="17679"/>
                  </a:lnTo>
                  <a:lnTo>
                    <a:pt x="21173" y="16172"/>
                  </a:lnTo>
                  <a:lnTo>
                    <a:pt x="21961" y="18698"/>
                  </a:lnTo>
                  <a:lnTo>
                    <a:pt x="24913" y="19386"/>
                  </a:lnTo>
                  <a:lnTo>
                    <a:pt x="26268" y="21445"/>
                  </a:lnTo>
                  <a:lnTo>
                    <a:pt x="27759" y="24104"/>
                  </a:lnTo>
                  <a:lnTo>
                    <a:pt x="30724" y="24162"/>
                  </a:lnTo>
                  <a:lnTo>
                    <a:pt x="30601" y="18967"/>
                  </a:lnTo>
                  <a:lnTo>
                    <a:pt x="29503" y="19837"/>
                  </a:lnTo>
                  <a:lnTo>
                    <a:pt x="26856" y="17948"/>
                  </a:lnTo>
                  <a:lnTo>
                    <a:pt x="25836" y="17086"/>
                  </a:lnTo>
                  <a:lnTo>
                    <a:pt x="26476" y="12256"/>
                  </a:lnTo>
                  <a:lnTo>
                    <a:pt x="27338" y="6560"/>
                  </a:lnTo>
                  <a:lnTo>
                    <a:pt x="26524" y="4433"/>
                  </a:lnTo>
                  <a:lnTo>
                    <a:pt x="27715" y="1364"/>
                  </a:lnTo>
                  <a:lnTo>
                    <a:pt x="28775" y="793"/>
                  </a:lnTo>
                  <a:lnTo>
                    <a:pt x="34037" y="0"/>
                  </a:lnTo>
                  <a:lnTo>
                    <a:pt x="35561" y="496"/>
                  </a:lnTo>
                  <a:lnTo>
                    <a:pt x="37158" y="1730"/>
                  </a:lnTo>
                  <a:lnTo>
                    <a:pt x="38691" y="2544"/>
                  </a:lnTo>
                  <a:lnTo>
                    <a:pt x="41146" y="3366"/>
                  </a:lnTo>
                  <a:lnTo>
                    <a:pt x="43315" y="4824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8" name="Polygon form 458"/>
            <p:cNvSpPr/>
            <p:nvPr/>
          </p:nvSpPr>
          <p:spPr>
            <a:xfrm>
              <a:off x="818970" y="2864033"/>
              <a:ext cx="29413" cy="32572"/>
            </a:xfrm>
            <a:custGeom>
              <a:avLst/>
              <a:gdLst/>
              <a:ahLst/>
              <a:cxnLst/>
              <a:rect l="0" t="0" r="0" b="0"/>
              <a:pathLst>
                <a:path w="29413" h="32572">
                  <a:moveTo>
                    <a:pt x="21359" y="32511"/>
                  </a:moveTo>
                  <a:lnTo>
                    <a:pt x="19377" y="32008"/>
                  </a:lnTo>
                  <a:lnTo>
                    <a:pt x="18057" y="32572"/>
                  </a:lnTo>
                  <a:lnTo>
                    <a:pt x="16277" y="31738"/>
                  </a:lnTo>
                  <a:lnTo>
                    <a:pt x="14736" y="31670"/>
                  </a:lnTo>
                  <a:lnTo>
                    <a:pt x="12458" y="29471"/>
                  </a:lnTo>
                  <a:lnTo>
                    <a:pt x="9564" y="28704"/>
                  </a:lnTo>
                  <a:lnTo>
                    <a:pt x="8631" y="25643"/>
                  </a:lnTo>
                  <a:lnTo>
                    <a:pt x="8723" y="23946"/>
                  </a:lnTo>
                  <a:lnTo>
                    <a:pt x="7119" y="23414"/>
                  </a:lnTo>
                  <a:lnTo>
                    <a:pt x="3085" y="18096"/>
                  </a:lnTo>
                  <a:lnTo>
                    <a:pt x="2023" y="15304"/>
                  </a:lnTo>
                  <a:lnTo>
                    <a:pt x="1294" y="14440"/>
                  </a:lnTo>
                  <a:lnTo>
                    <a:pt x="0" y="10586"/>
                  </a:lnTo>
                  <a:lnTo>
                    <a:pt x="4268" y="11143"/>
                  </a:lnTo>
                  <a:lnTo>
                    <a:pt x="5488" y="11706"/>
                  </a:lnTo>
                  <a:lnTo>
                    <a:pt x="6790" y="11604"/>
                  </a:lnTo>
                  <a:lnTo>
                    <a:pt x="9072" y="8507"/>
                  </a:lnTo>
                  <a:lnTo>
                    <a:pt x="12611" y="4574"/>
                  </a:lnTo>
                  <a:lnTo>
                    <a:pt x="14009" y="4205"/>
                  </a:lnTo>
                  <a:lnTo>
                    <a:pt x="14558" y="2540"/>
                  </a:lnTo>
                  <a:lnTo>
                    <a:pt x="16845" y="638"/>
                  </a:lnTo>
                  <a:lnTo>
                    <a:pt x="19799" y="0"/>
                  </a:lnTo>
                  <a:lnTo>
                    <a:pt x="19961" y="1799"/>
                  </a:lnTo>
                  <a:lnTo>
                    <a:pt x="23182" y="1727"/>
                  </a:lnTo>
                  <a:lnTo>
                    <a:pt x="24916" y="2758"/>
                  </a:lnTo>
                  <a:lnTo>
                    <a:pt x="25684" y="3957"/>
                  </a:lnTo>
                  <a:lnTo>
                    <a:pt x="27499" y="4323"/>
                  </a:lnTo>
                  <a:lnTo>
                    <a:pt x="29413" y="5888"/>
                  </a:lnTo>
                  <a:lnTo>
                    <a:pt x="29063" y="11990"/>
                  </a:lnTo>
                  <a:lnTo>
                    <a:pt x="28108" y="15323"/>
                  </a:lnTo>
                  <a:lnTo>
                    <a:pt x="27712" y="18923"/>
                  </a:lnTo>
                  <a:lnTo>
                    <a:pt x="28232" y="20357"/>
                  </a:lnTo>
                  <a:lnTo>
                    <a:pt x="27608" y="23189"/>
                  </a:lnTo>
                  <a:lnTo>
                    <a:pt x="27002" y="23622"/>
                  </a:lnTo>
                  <a:lnTo>
                    <a:pt x="25754" y="27086"/>
                  </a:lnTo>
                  <a:lnTo>
                    <a:pt x="21359" y="32511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59" name="Polygon form 459"/>
            <p:cNvSpPr/>
            <p:nvPr/>
          </p:nvSpPr>
          <p:spPr>
            <a:xfrm>
              <a:off x="775592" y="2572336"/>
              <a:ext cx="13472" cy="12326"/>
            </a:xfrm>
            <a:custGeom>
              <a:avLst/>
              <a:gdLst/>
              <a:ahLst/>
              <a:cxnLst/>
              <a:rect l="0" t="0" r="0" b="0"/>
              <a:pathLst>
                <a:path w="13472" h="12326">
                  <a:moveTo>
                    <a:pt x="11069" y="1710"/>
                  </a:moveTo>
                  <a:lnTo>
                    <a:pt x="12302" y="1681"/>
                  </a:lnTo>
                  <a:lnTo>
                    <a:pt x="11649" y="3801"/>
                  </a:lnTo>
                  <a:lnTo>
                    <a:pt x="13472" y="5624"/>
                  </a:lnTo>
                  <a:lnTo>
                    <a:pt x="13185" y="7886"/>
                  </a:lnTo>
                  <a:lnTo>
                    <a:pt x="12396" y="8108"/>
                  </a:lnTo>
                  <a:lnTo>
                    <a:pt x="11794" y="8554"/>
                  </a:lnTo>
                  <a:lnTo>
                    <a:pt x="10775" y="9682"/>
                  </a:lnTo>
                  <a:lnTo>
                    <a:pt x="10502" y="12326"/>
                  </a:lnTo>
                  <a:lnTo>
                    <a:pt x="7292" y="10546"/>
                  </a:lnTo>
                  <a:lnTo>
                    <a:pt x="5826" y="8557"/>
                  </a:lnTo>
                  <a:lnTo>
                    <a:pt x="4429" y="7510"/>
                  </a:lnTo>
                  <a:lnTo>
                    <a:pt x="2708" y="5737"/>
                  </a:lnTo>
                  <a:lnTo>
                    <a:pt x="1848" y="4259"/>
                  </a:lnTo>
                  <a:lnTo>
                    <a:pt x="0" y="2036"/>
                  </a:lnTo>
                  <a:lnTo>
                    <a:pt x="555" y="39"/>
                  </a:lnTo>
                  <a:lnTo>
                    <a:pt x="1863" y="1126"/>
                  </a:lnTo>
                  <a:lnTo>
                    <a:pt x="2519" y="124"/>
                  </a:lnTo>
                  <a:lnTo>
                    <a:pt x="4097" y="0"/>
                  </a:lnTo>
                  <a:lnTo>
                    <a:pt x="7087" y="762"/>
                  </a:lnTo>
                  <a:lnTo>
                    <a:pt x="9432" y="667"/>
                  </a:lnTo>
                  <a:lnTo>
                    <a:pt x="11069" y="171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0" name="Polygon form 460"/>
            <p:cNvSpPr/>
            <p:nvPr/>
          </p:nvSpPr>
          <p:spPr>
            <a:xfrm>
              <a:off x="796207" y="2519326"/>
              <a:ext cx="29588" cy="23076"/>
            </a:xfrm>
            <a:custGeom>
              <a:avLst/>
              <a:gdLst/>
              <a:ahLst/>
              <a:cxnLst/>
              <a:rect l="0" t="0" r="0" b="0"/>
              <a:pathLst>
                <a:path w="29588" h="23076">
                  <a:moveTo>
                    <a:pt x="0" y="11104"/>
                  </a:moveTo>
                  <a:lnTo>
                    <a:pt x="3057" y="11081"/>
                  </a:lnTo>
                  <a:lnTo>
                    <a:pt x="6196" y="9211"/>
                  </a:lnTo>
                  <a:lnTo>
                    <a:pt x="6485" y="6491"/>
                  </a:lnTo>
                  <a:lnTo>
                    <a:pt x="8788" y="4905"/>
                  </a:lnTo>
                  <a:lnTo>
                    <a:pt x="8128" y="2765"/>
                  </a:lnTo>
                  <a:lnTo>
                    <a:pt x="9873" y="1920"/>
                  </a:lnTo>
                  <a:lnTo>
                    <a:pt x="12859" y="0"/>
                  </a:lnTo>
                  <a:lnTo>
                    <a:pt x="16336" y="1128"/>
                  </a:lnTo>
                  <a:lnTo>
                    <a:pt x="17002" y="2307"/>
                  </a:lnTo>
                  <a:lnTo>
                    <a:pt x="18517" y="1698"/>
                  </a:lnTo>
                  <a:lnTo>
                    <a:pt x="21770" y="2769"/>
                  </a:lnTo>
                  <a:lnTo>
                    <a:pt x="22523" y="5010"/>
                  </a:lnTo>
                  <a:lnTo>
                    <a:pt x="22109" y="6319"/>
                  </a:lnTo>
                  <a:lnTo>
                    <a:pt x="24690" y="9410"/>
                  </a:lnTo>
                  <a:lnTo>
                    <a:pt x="26143" y="10253"/>
                  </a:lnTo>
                  <a:lnTo>
                    <a:pt x="26125" y="11123"/>
                  </a:lnTo>
                  <a:lnTo>
                    <a:pt x="28421" y="11914"/>
                  </a:lnTo>
                  <a:lnTo>
                    <a:pt x="29588" y="13170"/>
                  </a:lnTo>
                  <a:lnTo>
                    <a:pt x="28564" y="14249"/>
                  </a:lnTo>
                  <a:lnTo>
                    <a:pt x="25972" y="14145"/>
                  </a:lnTo>
                  <a:lnTo>
                    <a:pt x="25447" y="14607"/>
                  </a:lnTo>
                  <a:lnTo>
                    <a:pt x="26499" y="16181"/>
                  </a:lnTo>
                  <a:lnTo>
                    <a:pt x="27870" y="19233"/>
                  </a:lnTo>
                  <a:lnTo>
                    <a:pt x="25172" y="19582"/>
                  </a:lnTo>
                  <a:lnTo>
                    <a:pt x="24376" y="20657"/>
                  </a:lnTo>
                  <a:lnTo>
                    <a:pt x="24604" y="23076"/>
                  </a:lnTo>
                  <a:lnTo>
                    <a:pt x="23238" y="22641"/>
                  </a:lnTo>
                  <a:lnTo>
                    <a:pt x="20367" y="22935"/>
                  </a:lnTo>
                  <a:lnTo>
                    <a:pt x="19330" y="21832"/>
                  </a:lnTo>
                  <a:lnTo>
                    <a:pt x="18262" y="22694"/>
                  </a:lnTo>
                  <a:lnTo>
                    <a:pt x="16934" y="22026"/>
                  </a:lnTo>
                  <a:lnTo>
                    <a:pt x="14381" y="21982"/>
                  </a:lnTo>
                  <a:lnTo>
                    <a:pt x="10605" y="20904"/>
                  </a:lnTo>
                  <a:lnTo>
                    <a:pt x="7299" y="20590"/>
                  </a:lnTo>
                  <a:lnTo>
                    <a:pt x="4823" y="20743"/>
                  </a:lnTo>
                  <a:lnTo>
                    <a:pt x="3245" y="22074"/>
                  </a:lnTo>
                  <a:lnTo>
                    <a:pt x="1730" y="22288"/>
                  </a:lnTo>
                  <a:lnTo>
                    <a:pt x="1371" y="20155"/>
                  </a:lnTo>
                  <a:lnTo>
                    <a:pt x="71" y="17952"/>
                  </a:lnTo>
                  <a:lnTo>
                    <a:pt x="1850" y="16940"/>
                  </a:lnTo>
                  <a:lnTo>
                    <a:pt x="1592" y="15029"/>
                  </a:lnTo>
                  <a:lnTo>
                    <a:pt x="446" y="13222"/>
                  </a:lnTo>
                  <a:lnTo>
                    <a:pt x="0" y="1110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1" name="Polygon form 461"/>
            <p:cNvSpPr/>
            <p:nvPr/>
          </p:nvSpPr>
          <p:spPr>
            <a:xfrm>
              <a:off x="788862" y="2584429"/>
              <a:ext cx="6612" cy="14675"/>
            </a:xfrm>
            <a:custGeom>
              <a:avLst/>
              <a:gdLst/>
              <a:ahLst/>
              <a:cxnLst/>
              <a:rect l="0" t="0" r="0" b="0"/>
              <a:pathLst>
                <a:path w="6612" h="14675">
                  <a:moveTo>
                    <a:pt x="4611" y="3957"/>
                  </a:moveTo>
                  <a:lnTo>
                    <a:pt x="4322" y="5595"/>
                  </a:lnTo>
                  <a:lnTo>
                    <a:pt x="5007" y="7646"/>
                  </a:lnTo>
                  <a:lnTo>
                    <a:pt x="6565" y="8795"/>
                  </a:lnTo>
                  <a:lnTo>
                    <a:pt x="6612" y="10057"/>
                  </a:lnTo>
                  <a:lnTo>
                    <a:pt x="5538" y="10767"/>
                  </a:lnTo>
                  <a:lnTo>
                    <a:pt x="5469" y="12328"/>
                  </a:lnTo>
                  <a:lnTo>
                    <a:pt x="4040" y="14675"/>
                  </a:lnTo>
                  <a:lnTo>
                    <a:pt x="3412" y="14346"/>
                  </a:lnTo>
                  <a:lnTo>
                    <a:pt x="3251" y="13292"/>
                  </a:lnTo>
                  <a:lnTo>
                    <a:pt x="1167" y="11704"/>
                  </a:lnTo>
                  <a:lnTo>
                    <a:pt x="667" y="9422"/>
                  </a:lnTo>
                  <a:lnTo>
                    <a:pt x="678" y="6146"/>
                  </a:lnTo>
                  <a:lnTo>
                    <a:pt x="1021" y="4652"/>
                  </a:lnTo>
                  <a:lnTo>
                    <a:pt x="369" y="3903"/>
                  </a:lnTo>
                  <a:lnTo>
                    <a:pt x="0" y="2380"/>
                  </a:lnTo>
                  <a:lnTo>
                    <a:pt x="1285" y="0"/>
                  </a:lnTo>
                  <a:lnTo>
                    <a:pt x="1589" y="900"/>
                  </a:lnTo>
                  <a:lnTo>
                    <a:pt x="2479" y="463"/>
                  </a:lnTo>
                  <a:lnTo>
                    <a:pt x="3338" y="1741"/>
                  </a:lnTo>
                  <a:lnTo>
                    <a:pt x="4212" y="2221"/>
                  </a:lnTo>
                  <a:lnTo>
                    <a:pt x="4611" y="3957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2" name="Polygon form 462"/>
            <p:cNvSpPr/>
            <p:nvPr/>
          </p:nvSpPr>
          <p:spPr>
            <a:xfrm>
              <a:off x="378140" y="2696154"/>
              <a:ext cx="6288" cy="13064"/>
            </a:xfrm>
            <a:custGeom>
              <a:avLst/>
              <a:gdLst/>
              <a:ahLst/>
              <a:cxnLst/>
              <a:rect l="0" t="0" r="0" b="0"/>
              <a:pathLst>
                <a:path w="6288" h="13064">
                  <a:moveTo>
                    <a:pt x="1869" y="3382"/>
                  </a:moveTo>
                  <a:lnTo>
                    <a:pt x="1965" y="2642"/>
                  </a:lnTo>
                  <a:lnTo>
                    <a:pt x="2466" y="2424"/>
                  </a:lnTo>
                  <a:lnTo>
                    <a:pt x="3059" y="3038"/>
                  </a:lnTo>
                  <a:lnTo>
                    <a:pt x="4945" y="45"/>
                  </a:lnTo>
                  <a:lnTo>
                    <a:pt x="5682" y="0"/>
                  </a:lnTo>
                  <a:lnTo>
                    <a:pt x="5568" y="737"/>
                  </a:lnTo>
                  <a:lnTo>
                    <a:pt x="6288" y="781"/>
                  </a:lnTo>
                  <a:lnTo>
                    <a:pt x="5991" y="2144"/>
                  </a:lnTo>
                  <a:lnTo>
                    <a:pt x="5010" y="4299"/>
                  </a:lnTo>
                  <a:lnTo>
                    <a:pt x="5217" y="5085"/>
                  </a:lnTo>
                  <a:lnTo>
                    <a:pt x="4525" y="6871"/>
                  </a:lnTo>
                  <a:lnTo>
                    <a:pt x="4690" y="7358"/>
                  </a:lnTo>
                  <a:lnTo>
                    <a:pt x="3847" y="9885"/>
                  </a:lnTo>
                  <a:lnTo>
                    <a:pt x="2888" y="11199"/>
                  </a:lnTo>
                  <a:lnTo>
                    <a:pt x="2171" y="11341"/>
                  </a:lnTo>
                  <a:lnTo>
                    <a:pt x="1147" y="13064"/>
                  </a:lnTo>
                  <a:lnTo>
                    <a:pt x="0" y="13037"/>
                  </a:lnTo>
                  <a:lnTo>
                    <a:pt x="1183" y="7367"/>
                  </a:lnTo>
                  <a:lnTo>
                    <a:pt x="1869" y="338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3" name="Polygon form 463"/>
            <p:cNvSpPr/>
            <p:nvPr/>
          </p:nvSpPr>
          <p:spPr>
            <a:xfrm>
              <a:off x="451510" y="2837390"/>
              <a:ext cx="49828" cy="64674"/>
            </a:xfrm>
            <a:custGeom>
              <a:avLst/>
              <a:gdLst/>
              <a:ahLst/>
              <a:cxnLst/>
              <a:rect l="0" t="0" r="0" b="0"/>
              <a:pathLst>
                <a:path w="49828" h="64674">
                  <a:moveTo>
                    <a:pt x="31854" y="60105"/>
                  </a:moveTo>
                  <a:lnTo>
                    <a:pt x="27507" y="60002"/>
                  </a:lnTo>
                  <a:lnTo>
                    <a:pt x="26630" y="63980"/>
                  </a:lnTo>
                  <a:lnTo>
                    <a:pt x="23866" y="60492"/>
                  </a:lnTo>
                  <a:lnTo>
                    <a:pt x="18732" y="59415"/>
                  </a:lnTo>
                  <a:lnTo>
                    <a:pt x="16277" y="63931"/>
                  </a:lnTo>
                  <a:lnTo>
                    <a:pt x="13664" y="64674"/>
                  </a:lnTo>
                  <a:lnTo>
                    <a:pt x="11104" y="57932"/>
                  </a:lnTo>
                  <a:lnTo>
                    <a:pt x="8231" y="52461"/>
                  </a:lnTo>
                  <a:lnTo>
                    <a:pt x="8747" y="47670"/>
                  </a:lnTo>
                  <a:lnTo>
                    <a:pt x="6457" y="45629"/>
                  </a:lnTo>
                  <a:lnTo>
                    <a:pt x="5467" y="42085"/>
                  </a:lnTo>
                  <a:lnTo>
                    <a:pt x="3154" y="38772"/>
                  </a:lnTo>
                  <a:lnTo>
                    <a:pt x="4917" y="33402"/>
                  </a:lnTo>
                  <a:lnTo>
                    <a:pt x="2780" y="29288"/>
                  </a:lnTo>
                  <a:lnTo>
                    <a:pt x="3478" y="27614"/>
                  </a:lnTo>
                  <a:lnTo>
                    <a:pt x="2587" y="25797"/>
                  </a:lnTo>
                  <a:lnTo>
                    <a:pt x="3833" y="23307"/>
                  </a:lnTo>
                  <a:lnTo>
                    <a:pt x="3486" y="19108"/>
                  </a:lnTo>
                  <a:lnTo>
                    <a:pt x="3346" y="15637"/>
                  </a:lnTo>
                  <a:lnTo>
                    <a:pt x="4026" y="13955"/>
                  </a:lnTo>
                  <a:lnTo>
                    <a:pt x="0" y="6057"/>
                  </a:lnTo>
                  <a:lnTo>
                    <a:pt x="2922" y="6438"/>
                  </a:lnTo>
                  <a:lnTo>
                    <a:pt x="4914" y="6304"/>
                  </a:lnTo>
                  <a:lnTo>
                    <a:pt x="5666" y="4802"/>
                  </a:lnTo>
                  <a:lnTo>
                    <a:pt x="8919" y="2763"/>
                  </a:lnTo>
                  <a:lnTo>
                    <a:pt x="10839" y="889"/>
                  </a:lnTo>
                  <a:lnTo>
                    <a:pt x="15876" y="0"/>
                  </a:lnTo>
                  <a:lnTo>
                    <a:pt x="15716" y="3693"/>
                  </a:lnTo>
                  <a:lnTo>
                    <a:pt x="16331" y="5579"/>
                  </a:lnTo>
                  <a:lnTo>
                    <a:pt x="16270" y="8881"/>
                  </a:lnTo>
                  <a:lnTo>
                    <a:pt x="20839" y="13232"/>
                  </a:lnTo>
                  <a:lnTo>
                    <a:pt x="25247" y="13985"/>
                  </a:lnTo>
                  <a:lnTo>
                    <a:pt x="26926" y="15799"/>
                  </a:lnTo>
                  <a:lnTo>
                    <a:pt x="29626" y="16735"/>
                  </a:lnTo>
                  <a:lnTo>
                    <a:pt x="31350" y="18138"/>
                  </a:lnTo>
                  <a:lnTo>
                    <a:pt x="33780" y="18056"/>
                  </a:lnTo>
                  <a:lnTo>
                    <a:pt x="36152" y="19479"/>
                  </a:lnTo>
                  <a:lnTo>
                    <a:pt x="36573" y="22308"/>
                  </a:lnTo>
                  <a:lnTo>
                    <a:pt x="37456" y="23728"/>
                  </a:lnTo>
                  <a:lnTo>
                    <a:pt x="37703" y="25839"/>
                  </a:lnTo>
                  <a:lnTo>
                    <a:pt x="36585" y="25937"/>
                  </a:lnTo>
                  <a:lnTo>
                    <a:pt x="38628" y="31616"/>
                  </a:lnTo>
                  <a:lnTo>
                    <a:pt x="46025" y="31701"/>
                  </a:lnTo>
                  <a:lnTo>
                    <a:pt x="45744" y="34534"/>
                  </a:lnTo>
                  <a:lnTo>
                    <a:pt x="46356" y="36456"/>
                  </a:lnTo>
                  <a:lnTo>
                    <a:pt x="48597" y="37794"/>
                  </a:lnTo>
                  <a:lnTo>
                    <a:pt x="49828" y="40816"/>
                  </a:lnTo>
                  <a:lnTo>
                    <a:pt x="49577" y="44675"/>
                  </a:lnTo>
                  <a:lnTo>
                    <a:pt x="48778" y="46834"/>
                  </a:lnTo>
                  <a:lnTo>
                    <a:pt x="49477" y="49611"/>
                  </a:lnTo>
                  <a:lnTo>
                    <a:pt x="48409" y="50643"/>
                  </a:lnTo>
                  <a:lnTo>
                    <a:pt x="48160" y="49138"/>
                  </a:lnTo>
                  <a:lnTo>
                    <a:pt x="44306" y="46706"/>
                  </a:lnTo>
                  <a:lnTo>
                    <a:pt x="40753" y="46703"/>
                  </a:lnTo>
                  <a:lnTo>
                    <a:pt x="34280" y="48257"/>
                  </a:lnTo>
                  <a:lnTo>
                    <a:pt x="33015" y="52605"/>
                  </a:lnTo>
                  <a:lnTo>
                    <a:pt x="33277" y="55242"/>
                  </a:lnTo>
                  <a:lnTo>
                    <a:pt x="32618" y="61139"/>
                  </a:lnTo>
                  <a:lnTo>
                    <a:pt x="31854" y="6010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4" name="Polygon form 464"/>
            <p:cNvSpPr/>
            <p:nvPr/>
          </p:nvSpPr>
          <p:spPr>
            <a:xfrm>
              <a:off x="432981" y="2763610"/>
              <a:ext cx="153255" cy="190159"/>
            </a:xfrm>
            <a:custGeom>
              <a:avLst/>
              <a:gdLst/>
              <a:ahLst/>
              <a:cxnLst/>
              <a:rect l="0" t="0" r="0" b="0"/>
              <a:pathLst>
                <a:path w="153255" h="190159">
                  <a:moveTo>
                    <a:pt x="76512" y="173337"/>
                  </a:moveTo>
                  <a:lnTo>
                    <a:pt x="80235" y="166567"/>
                  </a:lnTo>
                  <a:lnTo>
                    <a:pt x="83620" y="161737"/>
                  </a:lnTo>
                  <a:lnTo>
                    <a:pt x="85795" y="159695"/>
                  </a:lnTo>
                  <a:lnTo>
                    <a:pt x="88510" y="156940"/>
                  </a:lnTo>
                  <a:lnTo>
                    <a:pt x="88002" y="153055"/>
                  </a:lnTo>
                  <a:lnTo>
                    <a:pt x="85713" y="150289"/>
                  </a:lnTo>
                  <a:lnTo>
                    <a:pt x="83997" y="151263"/>
                  </a:lnTo>
                  <a:lnTo>
                    <a:pt x="84321" y="148439"/>
                  </a:lnTo>
                  <a:lnTo>
                    <a:pt x="84419" y="145549"/>
                  </a:lnTo>
                  <a:lnTo>
                    <a:pt x="84050" y="142873"/>
                  </a:lnTo>
                  <a:lnTo>
                    <a:pt x="82574" y="142018"/>
                  </a:lnTo>
                  <a:lnTo>
                    <a:pt x="81270" y="142836"/>
                  </a:lnTo>
                  <a:lnTo>
                    <a:pt x="79836" y="142650"/>
                  </a:lnTo>
                  <a:lnTo>
                    <a:pt x="79136" y="140784"/>
                  </a:lnTo>
                  <a:lnTo>
                    <a:pt x="78182" y="136326"/>
                  </a:lnTo>
                  <a:lnTo>
                    <a:pt x="77282" y="134884"/>
                  </a:lnTo>
                  <a:lnTo>
                    <a:pt x="74552" y="133617"/>
                  </a:lnTo>
                  <a:lnTo>
                    <a:pt x="73132" y="134604"/>
                  </a:lnTo>
                  <a:lnTo>
                    <a:pt x="69010" y="133750"/>
                  </a:lnTo>
                  <a:lnTo>
                    <a:pt x="68401" y="127117"/>
                  </a:lnTo>
                  <a:lnTo>
                    <a:pt x="66938" y="124424"/>
                  </a:lnTo>
                  <a:lnTo>
                    <a:pt x="68006" y="123391"/>
                  </a:lnTo>
                  <a:lnTo>
                    <a:pt x="67308" y="120614"/>
                  </a:lnTo>
                  <a:lnTo>
                    <a:pt x="68107" y="118455"/>
                  </a:lnTo>
                  <a:lnTo>
                    <a:pt x="68357" y="114596"/>
                  </a:lnTo>
                  <a:lnTo>
                    <a:pt x="67126" y="111574"/>
                  </a:lnTo>
                  <a:lnTo>
                    <a:pt x="64886" y="110237"/>
                  </a:lnTo>
                  <a:lnTo>
                    <a:pt x="64274" y="108314"/>
                  </a:lnTo>
                  <a:lnTo>
                    <a:pt x="64554" y="105482"/>
                  </a:lnTo>
                  <a:lnTo>
                    <a:pt x="57157" y="105397"/>
                  </a:lnTo>
                  <a:lnTo>
                    <a:pt x="55115" y="99718"/>
                  </a:lnTo>
                  <a:lnTo>
                    <a:pt x="56232" y="99619"/>
                  </a:lnTo>
                  <a:lnTo>
                    <a:pt x="55985" y="97508"/>
                  </a:lnTo>
                  <a:lnTo>
                    <a:pt x="55102" y="96089"/>
                  </a:lnTo>
                  <a:lnTo>
                    <a:pt x="54682" y="93260"/>
                  </a:lnTo>
                  <a:lnTo>
                    <a:pt x="52310" y="91837"/>
                  </a:lnTo>
                  <a:lnTo>
                    <a:pt x="49879" y="91918"/>
                  </a:lnTo>
                  <a:lnTo>
                    <a:pt x="48155" y="90516"/>
                  </a:lnTo>
                  <a:lnTo>
                    <a:pt x="45455" y="89579"/>
                  </a:lnTo>
                  <a:lnTo>
                    <a:pt x="43777" y="87765"/>
                  </a:lnTo>
                  <a:lnTo>
                    <a:pt x="39369" y="87012"/>
                  </a:lnTo>
                  <a:lnTo>
                    <a:pt x="34800" y="82662"/>
                  </a:lnTo>
                  <a:lnTo>
                    <a:pt x="34860" y="79360"/>
                  </a:lnTo>
                  <a:lnTo>
                    <a:pt x="34245" y="77473"/>
                  </a:lnTo>
                  <a:lnTo>
                    <a:pt x="34406" y="73781"/>
                  </a:lnTo>
                  <a:lnTo>
                    <a:pt x="29369" y="74670"/>
                  </a:lnTo>
                  <a:lnTo>
                    <a:pt x="27448" y="76543"/>
                  </a:lnTo>
                  <a:lnTo>
                    <a:pt x="24196" y="78582"/>
                  </a:lnTo>
                  <a:lnTo>
                    <a:pt x="23443" y="80085"/>
                  </a:lnTo>
                  <a:lnTo>
                    <a:pt x="21451" y="80218"/>
                  </a:lnTo>
                  <a:lnTo>
                    <a:pt x="18529" y="79837"/>
                  </a:lnTo>
                  <a:lnTo>
                    <a:pt x="16406" y="80717"/>
                  </a:lnTo>
                  <a:lnTo>
                    <a:pt x="14593" y="80172"/>
                  </a:lnTo>
                  <a:lnTo>
                    <a:pt x="14288" y="72660"/>
                  </a:lnTo>
                  <a:lnTo>
                    <a:pt x="11305" y="75612"/>
                  </a:lnTo>
                  <a:lnTo>
                    <a:pt x="7862" y="75526"/>
                  </a:lnTo>
                  <a:lnTo>
                    <a:pt x="6195" y="72902"/>
                  </a:lnTo>
                  <a:lnTo>
                    <a:pt x="3590" y="72645"/>
                  </a:lnTo>
                  <a:lnTo>
                    <a:pt x="4264" y="70508"/>
                  </a:lnTo>
                  <a:lnTo>
                    <a:pt x="1897" y="67515"/>
                  </a:lnTo>
                  <a:lnTo>
                    <a:pt x="0" y="63063"/>
                  </a:lnTo>
                  <a:lnTo>
                    <a:pt x="978" y="62147"/>
                  </a:lnTo>
                  <a:lnTo>
                    <a:pt x="859" y="60051"/>
                  </a:lnTo>
                  <a:lnTo>
                    <a:pt x="3147" y="58599"/>
                  </a:lnTo>
                  <a:lnTo>
                    <a:pt x="2628" y="55921"/>
                  </a:lnTo>
                  <a:lnTo>
                    <a:pt x="3548" y="54188"/>
                  </a:lnTo>
                  <a:lnTo>
                    <a:pt x="3735" y="51872"/>
                  </a:lnTo>
                  <a:lnTo>
                    <a:pt x="8084" y="48473"/>
                  </a:lnTo>
                  <a:lnTo>
                    <a:pt x="11260" y="47503"/>
                  </a:lnTo>
                  <a:lnTo>
                    <a:pt x="11762" y="46756"/>
                  </a:lnTo>
                  <a:lnTo>
                    <a:pt x="15296" y="46970"/>
                  </a:lnTo>
                  <a:lnTo>
                    <a:pt x="16771" y="33409"/>
                  </a:lnTo>
                  <a:lnTo>
                    <a:pt x="16843" y="31265"/>
                  </a:lnTo>
                  <a:lnTo>
                    <a:pt x="16212" y="28435"/>
                  </a:lnTo>
                  <a:lnTo>
                    <a:pt x="14468" y="26632"/>
                  </a:lnTo>
                  <a:lnTo>
                    <a:pt x="14493" y="23039"/>
                  </a:lnTo>
                  <a:lnTo>
                    <a:pt x="16704" y="22226"/>
                  </a:lnTo>
                  <a:lnTo>
                    <a:pt x="17485" y="22738"/>
                  </a:lnTo>
                  <a:lnTo>
                    <a:pt x="17629" y="20845"/>
                  </a:lnTo>
                  <a:lnTo>
                    <a:pt x="15336" y="20331"/>
                  </a:lnTo>
                  <a:lnTo>
                    <a:pt x="15319" y="17237"/>
                  </a:lnTo>
                  <a:lnTo>
                    <a:pt x="22953" y="17363"/>
                  </a:lnTo>
                  <a:lnTo>
                    <a:pt x="24271" y="15664"/>
                  </a:lnTo>
                  <a:lnTo>
                    <a:pt x="25339" y="17231"/>
                  </a:lnTo>
                  <a:lnTo>
                    <a:pt x="26074" y="20142"/>
                  </a:lnTo>
                  <a:lnTo>
                    <a:pt x="26819" y="19535"/>
                  </a:lnTo>
                  <a:lnTo>
                    <a:pt x="28959" y="22145"/>
                  </a:lnTo>
                  <a:lnTo>
                    <a:pt x="32008" y="21829"/>
                  </a:lnTo>
                  <a:lnTo>
                    <a:pt x="32776" y="20322"/>
                  </a:lnTo>
                  <a:lnTo>
                    <a:pt x="35700" y="19177"/>
                  </a:lnTo>
                  <a:lnTo>
                    <a:pt x="37321" y="18372"/>
                  </a:lnTo>
                  <a:lnTo>
                    <a:pt x="37800" y="16289"/>
                  </a:lnTo>
                  <a:lnTo>
                    <a:pt x="40618" y="14896"/>
                  </a:lnTo>
                  <a:lnTo>
                    <a:pt x="40422" y="13862"/>
                  </a:lnTo>
                  <a:lnTo>
                    <a:pt x="37110" y="13431"/>
                  </a:lnTo>
                  <a:lnTo>
                    <a:pt x="36624" y="10330"/>
                  </a:lnTo>
                  <a:lnTo>
                    <a:pt x="36858" y="7032"/>
                  </a:lnTo>
                  <a:lnTo>
                    <a:pt x="35139" y="5749"/>
                  </a:lnTo>
                  <a:lnTo>
                    <a:pt x="35885" y="5299"/>
                  </a:lnTo>
                  <a:lnTo>
                    <a:pt x="38766" y="5942"/>
                  </a:lnTo>
                  <a:lnTo>
                    <a:pt x="41848" y="7183"/>
                  </a:lnTo>
                  <a:lnTo>
                    <a:pt x="43008" y="6026"/>
                  </a:lnTo>
                  <a:lnTo>
                    <a:pt x="45843" y="5276"/>
                  </a:lnTo>
                  <a:lnTo>
                    <a:pt x="50272" y="3458"/>
                  </a:lnTo>
                  <a:lnTo>
                    <a:pt x="51759" y="1593"/>
                  </a:lnTo>
                  <a:lnTo>
                    <a:pt x="51285" y="206"/>
                  </a:lnTo>
                  <a:lnTo>
                    <a:pt x="53326" y="0"/>
                  </a:lnTo>
                  <a:lnTo>
                    <a:pt x="54200" y="1134"/>
                  </a:lnTo>
                  <a:lnTo>
                    <a:pt x="53627" y="3285"/>
                  </a:lnTo>
                  <a:lnTo>
                    <a:pt x="54952" y="4033"/>
                  </a:lnTo>
                  <a:lnTo>
                    <a:pt x="55791" y="6314"/>
                  </a:lnTo>
                  <a:lnTo>
                    <a:pt x="54665" y="8037"/>
                  </a:lnTo>
                  <a:lnTo>
                    <a:pt x="53960" y="12208"/>
                  </a:lnTo>
                  <a:lnTo>
                    <a:pt x="54924" y="14689"/>
                  </a:lnTo>
                  <a:lnTo>
                    <a:pt x="55180" y="16958"/>
                  </a:lnTo>
                  <a:lnTo>
                    <a:pt x="57569" y="19261"/>
                  </a:lnTo>
                  <a:lnTo>
                    <a:pt x="59491" y="19506"/>
                  </a:lnTo>
                  <a:lnTo>
                    <a:pt x="59932" y="18547"/>
                  </a:lnTo>
                  <a:lnTo>
                    <a:pt x="61172" y="18337"/>
                  </a:lnTo>
                  <a:lnTo>
                    <a:pt x="62954" y="17482"/>
                  </a:lnTo>
                  <a:lnTo>
                    <a:pt x="64242" y="16182"/>
                  </a:lnTo>
                  <a:lnTo>
                    <a:pt x="66405" y="16601"/>
                  </a:lnTo>
                  <a:lnTo>
                    <a:pt x="67360" y="16428"/>
                  </a:lnTo>
                  <a:lnTo>
                    <a:pt x="69486" y="16832"/>
                  </a:lnTo>
                  <a:lnTo>
                    <a:pt x="69851" y="15834"/>
                  </a:lnTo>
                  <a:lnTo>
                    <a:pt x="69205" y="14861"/>
                  </a:lnTo>
                  <a:lnTo>
                    <a:pt x="69616" y="13446"/>
                  </a:lnTo>
                  <a:lnTo>
                    <a:pt x="71191" y="13884"/>
                  </a:lnTo>
                  <a:lnTo>
                    <a:pt x="73048" y="13389"/>
                  </a:lnTo>
                  <a:lnTo>
                    <a:pt x="75279" y="14428"/>
                  </a:lnTo>
                  <a:lnTo>
                    <a:pt x="76977" y="15439"/>
                  </a:lnTo>
                  <a:lnTo>
                    <a:pt x="78207" y="14118"/>
                  </a:lnTo>
                  <a:lnTo>
                    <a:pt x="79080" y="14324"/>
                  </a:lnTo>
                  <a:lnTo>
                    <a:pt x="79598" y="15698"/>
                  </a:lnTo>
                  <a:lnTo>
                    <a:pt x="81478" y="15353"/>
                  </a:lnTo>
                  <a:lnTo>
                    <a:pt x="83003" y="13504"/>
                  </a:lnTo>
                  <a:lnTo>
                    <a:pt x="84262" y="9916"/>
                  </a:lnTo>
                  <a:lnTo>
                    <a:pt x="86666" y="5464"/>
                  </a:lnTo>
                  <a:lnTo>
                    <a:pt x="88005" y="5238"/>
                  </a:lnTo>
                  <a:lnTo>
                    <a:pt x="88918" y="7935"/>
                  </a:lnTo>
                  <a:lnTo>
                    <a:pt x="90992" y="16457"/>
                  </a:lnTo>
                  <a:lnTo>
                    <a:pt x="93080" y="17264"/>
                  </a:lnTo>
                  <a:lnTo>
                    <a:pt x="93162" y="20624"/>
                  </a:lnTo>
                  <a:lnTo>
                    <a:pt x="90201" y="24630"/>
                  </a:lnTo>
                  <a:lnTo>
                    <a:pt x="91419" y="26098"/>
                  </a:lnTo>
                  <a:lnTo>
                    <a:pt x="98348" y="26861"/>
                  </a:lnTo>
                  <a:lnTo>
                    <a:pt x="98507" y="31736"/>
                  </a:lnTo>
                  <a:lnTo>
                    <a:pt x="101470" y="28543"/>
                  </a:lnTo>
                  <a:lnTo>
                    <a:pt x="106409" y="30287"/>
                  </a:lnTo>
                  <a:lnTo>
                    <a:pt x="112935" y="33246"/>
                  </a:lnTo>
                  <a:lnTo>
                    <a:pt x="114872" y="36086"/>
                  </a:lnTo>
                  <a:lnTo>
                    <a:pt x="114259" y="38773"/>
                  </a:lnTo>
                  <a:lnTo>
                    <a:pt x="118798" y="37270"/>
                  </a:lnTo>
                  <a:lnTo>
                    <a:pt x="126452" y="39819"/>
                  </a:lnTo>
                  <a:lnTo>
                    <a:pt x="132302" y="39619"/>
                  </a:lnTo>
                  <a:lnTo>
                    <a:pt x="138145" y="43611"/>
                  </a:lnTo>
                  <a:lnTo>
                    <a:pt x="143234" y="49013"/>
                  </a:lnTo>
                  <a:lnTo>
                    <a:pt x="146274" y="50398"/>
                  </a:lnTo>
                  <a:lnTo>
                    <a:pt x="149624" y="50582"/>
                  </a:lnTo>
                  <a:lnTo>
                    <a:pt x="151071" y="52101"/>
                  </a:lnTo>
                  <a:lnTo>
                    <a:pt x="152533" y="58242"/>
                  </a:lnTo>
                  <a:lnTo>
                    <a:pt x="153255" y="61160"/>
                  </a:lnTo>
                  <a:lnTo>
                    <a:pt x="151933" y="69147"/>
                  </a:lnTo>
                  <a:lnTo>
                    <a:pt x="150057" y="72309"/>
                  </a:lnTo>
                  <a:lnTo>
                    <a:pt x="144829" y="79061"/>
                  </a:lnTo>
                  <a:lnTo>
                    <a:pt x="142597" y="84540"/>
                  </a:lnTo>
                  <a:lnTo>
                    <a:pt x="139932" y="88752"/>
                  </a:lnTo>
                  <a:lnTo>
                    <a:pt x="138968" y="88854"/>
                  </a:lnTo>
                  <a:lnTo>
                    <a:pt x="138077" y="92419"/>
                  </a:lnTo>
                  <a:lnTo>
                    <a:pt x="138886" y="101474"/>
                  </a:lnTo>
                  <a:lnTo>
                    <a:pt x="138306" y="108935"/>
                  </a:lnTo>
                  <a:lnTo>
                    <a:pt x="138125" y="112127"/>
                  </a:lnTo>
                  <a:lnTo>
                    <a:pt x="137052" y="114048"/>
                  </a:lnTo>
                  <a:lnTo>
                    <a:pt x="136877" y="120518"/>
                  </a:lnTo>
                  <a:lnTo>
                    <a:pt x="133545" y="126879"/>
                  </a:lnTo>
                  <a:lnTo>
                    <a:pt x="133353" y="131882"/>
                  </a:lnTo>
                  <a:lnTo>
                    <a:pt x="130484" y="134022"/>
                  </a:lnTo>
                  <a:lnTo>
                    <a:pt x="129885" y="136934"/>
                  </a:lnTo>
                  <a:lnTo>
                    <a:pt x="125774" y="136986"/>
                  </a:lnTo>
                  <a:lnTo>
                    <a:pt x="120025" y="138942"/>
                  </a:lnTo>
                  <a:lnTo>
                    <a:pt x="117606" y="141142"/>
                  </a:lnTo>
                  <a:lnTo>
                    <a:pt x="113547" y="142631"/>
                  </a:lnTo>
                  <a:lnTo>
                    <a:pt x="109586" y="146572"/>
                  </a:lnTo>
                  <a:lnTo>
                    <a:pt x="107030" y="151444"/>
                  </a:lnTo>
                  <a:lnTo>
                    <a:pt x="106972" y="155076"/>
                  </a:lnTo>
                  <a:lnTo>
                    <a:pt x="107961" y="157741"/>
                  </a:lnTo>
                  <a:lnTo>
                    <a:pt x="107964" y="162653"/>
                  </a:lnTo>
                  <a:lnTo>
                    <a:pt x="107470" y="165038"/>
                  </a:lnTo>
                  <a:lnTo>
                    <a:pt x="105290" y="167764"/>
                  </a:lnTo>
                  <a:lnTo>
                    <a:pt x="102580" y="176396"/>
                  </a:lnTo>
                  <a:lnTo>
                    <a:pt x="100024" y="180325"/>
                  </a:lnTo>
                  <a:lnTo>
                    <a:pt x="97950" y="182659"/>
                  </a:lnTo>
                  <a:lnTo>
                    <a:pt x="97144" y="187318"/>
                  </a:lnTo>
                  <a:lnTo>
                    <a:pt x="95280" y="190159"/>
                  </a:lnTo>
                  <a:lnTo>
                    <a:pt x="93749" y="187439"/>
                  </a:lnTo>
                  <a:lnTo>
                    <a:pt x="94913" y="185093"/>
                  </a:lnTo>
                  <a:lnTo>
                    <a:pt x="92196" y="181848"/>
                  </a:lnTo>
                  <a:lnTo>
                    <a:pt x="88839" y="179243"/>
                  </a:lnTo>
                  <a:lnTo>
                    <a:pt x="84504" y="176233"/>
                  </a:lnTo>
                  <a:lnTo>
                    <a:pt x="83169" y="176412"/>
                  </a:lnTo>
                  <a:lnTo>
                    <a:pt x="78800" y="172752"/>
                  </a:lnTo>
                  <a:lnTo>
                    <a:pt x="76512" y="17333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5" name="Polygon form 465"/>
            <p:cNvSpPr/>
            <p:nvPr/>
          </p:nvSpPr>
          <p:spPr>
            <a:xfrm>
              <a:off x="1168879" y="2760740"/>
              <a:ext cx="4578" cy="7583"/>
            </a:xfrm>
            <a:custGeom>
              <a:avLst/>
              <a:gdLst/>
              <a:ahLst/>
              <a:cxnLst/>
              <a:rect l="0" t="0" r="0" b="0"/>
              <a:pathLst>
                <a:path w="4578" h="7583">
                  <a:moveTo>
                    <a:pt x="0" y="4886"/>
                  </a:moveTo>
                  <a:lnTo>
                    <a:pt x="1435" y="2910"/>
                  </a:lnTo>
                  <a:lnTo>
                    <a:pt x="4578" y="0"/>
                  </a:lnTo>
                  <a:lnTo>
                    <a:pt x="4569" y="2585"/>
                  </a:lnTo>
                  <a:lnTo>
                    <a:pt x="4533" y="5937"/>
                  </a:lnTo>
                  <a:lnTo>
                    <a:pt x="2655" y="5789"/>
                  </a:lnTo>
                  <a:lnTo>
                    <a:pt x="1925" y="7583"/>
                  </a:lnTo>
                  <a:lnTo>
                    <a:pt x="0" y="488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6" name="Polygon form 466"/>
            <p:cNvSpPr/>
            <p:nvPr/>
          </p:nvSpPr>
          <p:spPr>
            <a:xfrm>
              <a:off x="1052339" y="2646850"/>
              <a:ext cx="12489" cy="7924"/>
            </a:xfrm>
            <a:custGeom>
              <a:avLst/>
              <a:gdLst/>
              <a:ahLst/>
              <a:cxnLst/>
              <a:rect l="0" t="0" r="0" b="0"/>
              <a:pathLst>
                <a:path w="12489" h="7924">
                  <a:moveTo>
                    <a:pt x="9978" y="2345"/>
                  </a:moveTo>
                  <a:lnTo>
                    <a:pt x="11915" y="3876"/>
                  </a:lnTo>
                  <a:lnTo>
                    <a:pt x="12489" y="6964"/>
                  </a:lnTo>
                  <a:lnTo>
                    <a:pt x="9515" y="7244"/>
                  </a:lnTo>
                  <a:lnTo>
                    <a:pt x="6309" y="7043"/>
                  </a:lnTo>
                  <a:lnTo>
                    <a:pt x="4190" y="7924"/>
                  </a:lnTo>
                  <a:lnTo>
                    <a:pt x="340" y="6169"/>
                  </a:lnTo>
                  <a:lnTo>
                    <a:pt x="0" y="5172"/>
                  </a:lnTo>
                  <a:lnTo>
                    <a:pt x="1445" y="1355"/>
                  </a:lnTo>
                  <a:lnTo>
                    <a:pt x="3081" y="0"/>
                  </a:lnTo>
                  <a:lnTo>
                    <a:pt x="6023" y="1039"/>
                  </a:lnTo>
                  <a:lnTo>
                    <a:pt x="7997" y="1073"/>
                  </a:lnTo>
                  <a:lnTo>
                    <a:pt x="9978" y="234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7" name="Polygon form 467"/>
            <p:cNvSpPr/>
            <p:nvPr/>
          </p:nvSpPr>
          <p:spPr>
            <a:xfrm>
              <a:off x="796868" y="2874255"/>
              <a:ext cx="36838" cy="43912"/>
            </a:xfrm>
            <a:custGeom>
              <a:avLst/>
              <a:gdLst/>
              <a:ahLst/>
              <a:cxnLst/>
              <a:rect l="0" t="0" r="0" b="0"/>
              <a:pathLst>
                <a:path w="36838" h="43912">
                  <a:moveTo>
                    <a:pt x="23396" y="4219"/>
                  </a:moveTo>
                  <a:lnTo>
                    <a:pt x="24125" y="5082"/>
                  </a:lnTo>
                  <a:lnTo>
                    <a:pt x="25187" y="7874"/>
                  </a:lnTo>
                  <a:lnTo>
                    <a:pt x="29221" y="13193"/>
                  </a:lnTo>
                  <a:lnTo>
                    <a:pt x="30824" y="13724"/>
                  </a:lnTo>
                  <a:lnTo>
                    <a:pt x="30733" y="15422"/>
                  </a:lnTo>
                  <a:lnTo>
                    <a:pt x="31666" y="18483"/>
                  </a:lnTo>
                  <a:lnTo>
                    <a:pt x="34560" y="19249"/>
                  </a:lnTo>
                  <a:lnTo>
                    <a:pt x="36838" y="21448"/>
                  </a:lnTo>
                  <a:lnTo>
                    <a:pt x="31234" y="24938"/>
                  </a:lnTo>
                  <a:lnTo>
                    <a:pt x="27597" y="28495"/>
                  </a:lnTo>
                  <a:lnTo>
                    <a:pt x="26125" y="31687"/>
                  </a:lnTo>
                  <a:lnTo>
                    <a:pt x="24869" y="33482"/>
                  </a:lnTo>
                  <a:lnTo>
                    <a:pt x="22793" y="33846"/>
                  </a:lnTo>
                  <a:lnTo>
                    <a:pt x="21977" y="36139"/>
                  </a:lnTo>
                  <a:lnTo>
                    <a:pt x="21494" y="37635"/>
                  </a:lnTo>
                  <a:lnTo>
                    <a:pt x="19017" y="38730"/>
                  </a:lnTo>
                  <a:lnTo>
                    <a:pt x="15977" y="38463"/>
                  </a:lnTo>
                  <a:lnTo>
                    <a:pt x="14269" y="37100"/>
                  </a:lnTo>
                  <a:lnTo>
                    <a:pt x="12721" y="36502"/>
                  </a:lnTo>
                  <a:lnTo>
                    <a:pt x="10819" y="37599"/>
                  </a:lnTo>
                  <a:lnTo>
                    <a:pt x="9760" y="39891"/>
                  </a:lnTo>
                  <a:lnTo>
                    <a:pt x="7897" y="41320"/>
                  </a:lnTo>
                  <a:lnTo>
                    <a:pt x="5894" y="43446"/>
                  </a:lnTo>
                  <a:lnTo>
                    <a:pt x="3186" y="43912"/>
                  </a:lnTo>
                  <a:lnTo>
                    <a:pt x="2449" y="42220"/>
                  </a:lnTo>
                  <a:lnTo>
                    <a:pt x="2960" y="39297"/>
                  </a:lnTo>
                  <a:lnTo>
                    <a:pt x="979" y="34718"/>
                  </a:lnTo>
                  <a:lnTo>
                    <a:pt x="0" y="33989"/>
                  </a:lnTo>
                  <a:lnTo>
                    <a:pt x="675" y="19979"/>
                  </a:lnTo>
                  <a:lnTo>
                    <a:pt x="4429" y="19838"/>
                  </a:lnTo>
                  <a:lnTo>
                    <a:pt x="5282" y="2734"/>
                  </a:lnTo>
                  <a:lnTo>
                    <a:pt x="8145" y="2592"/>
                  </a:lnTo>
                  <a:lnTo>
                    <a:pt x="14133" y="948"/>
                  </a:lnTo>
                  <a:lnTo>
                    <a:pt x="15514" y="2938"/>
                  </a:lnTo>
                  <a:lnTo>
                    <a:pt x="18048" y="1071"/>
                  </a:lnTo>
                  <a:lnTo>
                    <a:pt x="19213" y="1068"/>
                  </a:lnTo>
                  <a:lnTo>
                    <a:pt x="21428" y="0"/>
                  </a:lnTo>
                  <a:lnTo>
                    <a:pt x="22102" y="364"/>
                  </a:lnTo>
                  <a:lnTo>
                    <a:pt x="23396" y="4219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8" name="Polygon form 468"/>
            <p:cNvSpPr/>
            <p:nvPr/>
          </p:nvSpPr>
          <p:spPr>
            <a:xfrm>
              <a:off x="778472" y="2735779"/>
              <a:ext cx="50542" cy="42667"/>
            </a:xfrm>
            <a:custGeom>
              <a:avLst/>
              <a:gdLst/>
              <a:ahLst/>
              <a:cxnLst/>
              <a:rect l="0" t="0" r="0" b="0"/>
              <a:pathLst>
                <a:path w="50542" h="42667">
                  <a:moveTo>
                    <a:pt x="3114" y="17944"/>
                  </a:moveTo>
                  <a:lnTo>
                    <a:pt x="6339" y="17578"/>
                  </a:lnTo>
                  <a:lnTo>
                    <a:pt x="7043" y="16342"/>
                  </a:lnTo>
                  <a:lnTo>
                    <a:pt x="7691" y="16435"/>
                  </a:lnTo>
                  <a:lnTo>
                    <a:pt x="8681" y="17519"/>
                  </a:lnTo>
                  <a:lnTo>
                    <a:pt x="13572" y="15673"/>
                  </a:lnTo>
                  <a:lnTo>
                    <a:pt x="15201" y="13795"/>
                  </a:lnTo>
                  <a:lnTo>
                    <a:pt x="17209" y="12112"/>
                  </a:lnTo>
                  <a:lnTo>
                    <a:pt x="16794" y="10423"/>
                  </a:lnTo>
                  <a:lnTo>
                    <a:pt x="17886" y="9979"/>
                  </a:lnTo>
                  <a:lnTo>
                    <a:pt x="21657" y="10267"/>
                  </a:lnTo>
                  <a:lnTo>
                    <a:pt x="25283" y="8031"/>
                  </a:lnTo>
                  <a:lnTo>
                    <a:pt x="27984" y="2781"/>
                  </a:lnTo>
                  <a:lnTo>
                    <a:pt x="29911" y="829"/>
                  </a:lnTo>
                  <a:lnTo>
                    <a:pt x="32352" y="0"/>
                  </a:lnTo>
                  <a:lnTo>
                    <a:pt x="32846" y="2055"/>
                  </a:lnTo>
                  <a:lnTo>
                    <a:pt x="35166" y="5051"/>
                  </a:lnTo>
                  <a:lnTo>
                    <a:pt x="35224" y="7012"/>
                  </a:lnTo>
                  <a:lnTo>
                    <a:pt x="34636" y="9014"/>
                  </a:lnTo>
                  <a:lnTo>
                    <a:pt x="34919" y="10507"/>
                  </a:lnTo>
                  <a:lnTo>
                    <a:pt x="36301" y="11887"/>
                  </a:lnTo>
                  <a:lnTo>
                    <a:pt x="39316" y="13979"/>
                  </a:lnTo>
                  <a:lnTo>
                    <a:pt x="41493" y="15915"/>
                  </a:lnTo>
                  <a:lnTo>
                    <a:pt x="41560" y="17478"/>
                  </a:lnTo>
                  <a:lnTo>
                    <a:pt x="44234" y="19975"/>
                  </a:lnTo>
                  <a:lnTo>
                    <a:pt x="45900" y="22052"/>
                  </a:lnTo>
                  <a:lnTo>
                    <a:pt x="46936" y="24936"/>
                  </a:lnTo>
                  <a:lnTo>
                    <a:pt x="49890" y="26833"/>
                  </a:lnTo>
                  <a:lnTo>
                    <a:pt x="50542" y="28357"/>
                  </a:lnTo>
                  <a:lnTo>
                    <a:pt x="49257" y="28870"/>
                  </a:lnTo>
                  <a:lnTo>
                    <a:pt x="46746" y="28765"/>
                  </a:lnTo>
                  <a:lnTo>
                    <a:pt x="43796" y="28265"/>
                  </a:lnTo>
                  <a:lnTo>
                    <a:pt x="42347" y="28680"/>
                  </a:lnTo>
                  <a:lnTo>
                    <a:pt x="41775" y="29851"/>
                  </a:lnTo>
                  <a:lnTo>
                    <a:pt x="40510" y="29998"/>
                  </a:lnTo>
                  <a:lnTo>
                    <a:pt x="38953" y="28983"/>
                  </a:lnTo>
                  <a:lnTo>
                    <a:pt x="34624" y="31391"/>
                  </a:lnTo>
                  <a:lnTo>
                    <a:pt x="32835" y="30911"/>
                  </a:lnTo>
                  <a:lnTo>
                    <a:pt x="32302" y="31282"/>
                  </a:lnTo>
                  <a:lnTo>
                    <a:pt x="31160" y="34186"/>
                  </a:lnTo>
                  <a:lnTo>
                    <a:pt x="28230" y="33252"/>
                  </a:lnTo>
                  <a:lnTo>
                    <a:pt x="25362" y="32783"/>
                  </a:lnTo>
                  <a:lnTo>
                    <a:pt x="22852" y="31015"/>
                  </a:lnTo>
                  <a:lnTo>
                    <a:pt x="19615" y="29388"/>
                  </a:lnTo>
                  <a:lnTo>
                    <a:pt x="17534" y="30937"/>
                  </a:lnTo>
                  <a:lnTo>
                    <a:pt x="16031" y="33377"/>
                  </a:lnTo>
                  <a:lnTo>
                    <a:pt x="15703" y="36725"/>
                  </a:lnTo>
                  <a:lnTo>
                    <a:pt x="13182" y="36459"/>
                  </a:lnTo>
                  <a:lnTo>
                    <a:pt x="10526" y="35656"/>
                  </a:lnTo>
                  <a:lnTo>
                    <a:pt x="8207" y="38201"/>
                  </a:lnTo>
                  <a:lnTo>
                    <a:pt x="6174" y="42667"/>
                  </a:lnTo>
                  <a:lnTo>
                    <a:pt x="5755" y="41277"/>
                  </a:lnTo>
                  <a:lnTo>
                    <a:pt x="5570" y="39089"/>
                  </a:lnTo>
                  <a:lnTo>
                    <a:pt x="3771" y="37547"/>
                  </a:lnTo>
                  <a:lnTo>
                    <a:pt x="2311" y="35073"/>
                  </a:lnTo>
                  <a:lnTo>
                    <a:pt x="1967" y="33351"/>
                  </a:lnTo>
                  <a:lnTo>
                    <a:pt x="100" y="30848"/>
                  </a:lnTo>
                  <a:lnTo>
                    <a:pt x="405" y="29418"/>
                  </a:lnTo>
                  <a:lnTo>
                    <a:pt x="0" y="27399"/>
                  </a:lnTo>
                  <a:lnTo>
                    <a:pt x="270" y="23680"/>
                  </a:lnTo>
                  <a:lnTo>
                    <a:pt x="1200" y="22808"/>
                  </a:lnTo>
                  <a:lnTo>
                    <a:pt x="3114" y="1794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69" name="Polygon form 469"/>
            <p:cNvSpPr/>
            <p:nvPr/>
          </p:nvSpPr>
          <p:spPr>
            <a:xfrm>
              <a:off x="319209" y="2433866"/>
              <a:ext cx="226025" cy="148206"/>
            </a:xfrm>
            <a:custGeom>
              <a:avLst/>
              <a:gdLst/>
              <a:ahLst/>
              <a:cxnLst/>
              <a:rect l="0" t="0" r="0" b="0"/>
              <a:pathLst>
                <a:path w="226025" h="148206">
                  <a:moveTo>
                    <a:pt x="171500" y="13727"/>
                  </a:moveTo>
                  <a:lnTo>
                    <a:pt x="167647" y="18424"/>
                  </a:lnTo>
                  <a:lnTo>
                    <a:pt x="173855" y="15086"/>
                  </a:lnTo>
                  <a:lnTo>
                    <a:pt x="174437" y="18282"/>
                  </a:lnTo>
                  <a:lnTo>
                    <a:pt x="171016" y="21647"/>
                  </a:lnTo>
                  <a:lnTo>
                    <a:pt x="171064" y="24964"/>
                  </a:lnTo>
                  <a:lnTo>
                    <a:pt x="176241" y="21821"/>
                  </a:lnTo>
                  <a:lnTo>
                    <a:pt x="181109" y="17970"/>
                  </a:lnTo>
                  <a:lnTo>
                    <a:pt x="185168" y="12920"/>
                  </a:lnTo>
                  <a:lnTo>
                    <a:pt x="188365" y="13533"/>
                  </a:lnTo>
                  <a:lnTo>
                    <a:pt x="191474" y="14478"/>
                  </a:lnTo>
                  <a:lnTo>
                    <a:pt x="193088" y="17013"/>
                  </a:lnTo>
                  <a:lnTo>
                    <a:pt x="191564" y="19325"/>
                  </a:lnTo>
                  <a:lnTo>
                    <a:pt x="187906" y="21664"/>
                  </a:lnTo>
                  <a:lnTo>
                    <a:pt x="187916" y="24283"/>
                  </a:lnTo>
                  <a:lnTo>
                    <a:pt x="185997" y="26524"/>
                  </a:lnTo>
                  <a:lnTo>
                    <a:pt x="178657" y="29412"/>
                  </a:lnTo>
                  <a:lnTo>
                    <a:pt x="174545" y="29860"/>
                  </a:lnTo>
                  <a:lnTo>
                    <a:pt x="172892" y="28253"/>
                  </a:lnTo>
                  <a:lnTo>
                    <a:pt x="170419" y="30531"/>
                  </a:lnTo>
                  <a:lnTo>
                    <a:pt x="165061" y="34266"/>
                  </a:lnTo>
                  <a:lnTo>
                    <a:pt x="162825" y="36248"/>
                  </a:lnTo>
                  <a:lnTo>
                    <a:pt x="157488" y="39166"/>
                  </a:lnTo>
                  <a:lnTo>
                    <a:pt x="153462" y="39167"/>
                  </a:lnTo>
                  <a:lnTo>
                    <a:pt x="149922" y="40971"/>
                  </a:lnTo>
                  <a:lnTo>
                    <a:pt x="147545" y="44000"/>
                  </a:lnTo>
                  <a:lnTo>
                    <a:pt x="143989" y="44325"/>
                  </a:lnTo>
                  <a:lnTo>
                    <a:pt x="137926" y="47847"/>
                  </a:lnTo>
                  <a:lnTo>
                    <a:pt x="131154" y="52888"/>
                  </a:lnTo>
                  <a:lnTo>
                    <a:pt x="127445" y="56513"/>
                  </a:lnTo>
                  <a:lnTo>
                    <a:pt x="123470" y="61993"/>
                  </a:lnTo>
                  <a:lnTo>
                    <a:pt x="127093" y="63137"/>
                  </a:lnTo>
                  <a:lnTo>
                    <a:pt x="125428" y="67691"/>
                  </a:lnTo>
                  <a:lnTo>
                    <a:pt x="124440" y="71414"/>
                  </a:lnTo>
                  <a:lnTo>
                    <a:pt x="129095" y="70802"/>
                  </a:lnTo>
                  <a:lnTo>
                    <a:pt x="133217" y="73296"/>
                  </a:lnTo>
                  <a:lnTo>
                    <a:pt x="135046" y="75338"/>
                  </a:lnTo>
                  <a:lnTo>
                    <a:pt x="135815" y="77758"/>
                  </a:lnTo>
                  <a:lnTo>
                    <a:pt x="138762" y="79353"/>
                  </a:lnTo>
                  <a:lnTo>
                    <a:pt x="140771" y="81603"/>
                  </a:lnTo>
                  <a:lnTo>
                    <a:pt x="145558" y="82235"/>
                  </a:lnTo>
                  <a:lnTo>
                    <a:pt x="148568" y="82928"/>
                  </a:lnTo>
                  <a:lnTo>
                    <a:pt x="145848" y="87047"/>
                  </a:lnTo>
                  <a:lnTo>
                    <a:pt x="144266" y="91943"/>
                  </a:lnTo>
                  <a:lnTo>
                    <a:pt x="143766" y="97482"/>
                  </a:lnTo>
                  <a:lnTo>
                    <a:pt x="146173" y="102365"/>
                  </a:lnTo>
                  <a:lnTo>
                    <a:pt x="149334" y="100949"/>
                  </a:lnTo>
                  <a:lnTo>
                    <a:pt x="153400" y="96103"/>
                  </a:lnTo>
                  <a:lnTo>
                    <a:pt x="155561" y="88405"/>
                  </a:lnTo>
                  <a:lnTo>
                    <a:pt x="154714" y="85737"/>
                  </a:lnTo>
                  <a:lnTo>
                    <a:pt x="160709" y="83811"/>
                  </a:lnTo>
                  <a:lnTo>
                    <a:pt x="165838" y="80676"/>
                  </a:lnTo>
                  <a:lnTo>
                    <a:pt x="169212" y="77449"/>
                  </a:lnTo>
                  <a:lnTo>
                    <a:pt x="170637" y="74239"/>
                  </a:lnTo>
                  <a:lnTo>
                    <a:pt x="170809" y="70053"/>
                  </a:lnTo>
                  <a:lnTo>
                    <a:pt x="169255" y="66230"/>
                  </a:lnTo>
                  <a:lnTo>
                    <a:pt x="175450" y="61476"/>
                  </a:lnTo>
                  <a:lnTo>
                    <a:pt x="176671" y="57095"/>
                  </a:lnTo>
                  <a:lnTo>
                    <a:pt x="180110" y="49637"/>
                  </a:lnTo>
                  <a:lnTo>
                    <a:pt x="182689" y="48678"/>
                  </a:lnTo>
                  <a:lnTo>
                    <a:pt x="186669" y="50285"/>
                  </a:lnTo>
                  <a:lnTo>
                    <a:pt x="189258" y="50934"/>
                  </a:lnTo>
                  <a:lnTo>
                    <a:pt x="192269" y="49840"/>
                  </a:lnTo>
                  <a:lnTo>
                    <a:pt x="193955" y="51611"/>
                  </a:lnTo>
                  <a:lnTo>
                    <a:pt x="195894" y="54576"/>
                  </a:lnTo>
                  <a:lnTo>
                    <a:pt x="195759" y="56472"/>
                  </a:lnTo>
                  <a:lnTo>
                    <a:pt x="200622" y="57140"/>
                  </a:lnTo>
                  <a:lnTo>
                    <a:pt x="198481" y="61130"/>
                  </a:lnTo>
                  <a:lnTo>
                    <a:pt x="196422" y="67206"/>
                  </a:lnTo>
                  <a:lnTo>
                    <a:pt x="198722" y="68108"/>
                  </a:lnTo>
                  <a:lnTo>
                    <a:pt x="199502" y="71041"/>
                  </a:lnTo>
                  <a:lnTo>
                    <a:pt x="205001" y="68632"/>
                  </a:lnTo>
                  <a:lnTo>
                    <a:pt x="210262" y="63526"/>
                  </a:lnTo>
                  <a:lnTo>
                    <a:pt x="213218" y="61417"/>
                  </a:lnTo>
                  <a:lnTo>
                    <a:pt x="213492" y="65796"/>
                  </a:lnTo>
                  <a:lnTo>
                    <a:pt x="214596" y="72087"/>
                  </a:lnTo>
                  <a:lnTo>
                    <a:pt x="215451" y="77992"/>
                  </a:lnTo>
                  <a:lnTo>
                    <a:pt x="212995" y="80936"/>
                  </a:lnTo>
                  <a:lnTo>
                    <a:pt x="215934" y="83839"/>
                  </a:lnTo>
                  <a:lnTo>
                    <a:pt x="217604" y="86711"/>
                  </a:lnTo>
                  <a:lnTo>
                    <a:pt x="222027" y="88183"/>
                  </a:lnTo>
                  <a:lnTo>
                    <a:pt x="223439" y="89805"/>
                  </a:lnTo>
                  <a:lnTo>
                    <a:pt x="223197" y="93920"/>
                  </a:lnTo>
                  <a:lnTo>
                    <a:pt x="225399" y="94666"/>
                  </a:lnTo>
                  <a:lnTo>
                    <a:pt x="226025" y="96532"/>
                  </a:lnTo>
                  <a:lnTo>
                    <a:pt x="224416" y="101940"/>
                  </a:lnTo>
                  <a:lnTo>
                    <a:pt x="221506" y="103647"/>
                  </a:lnTo>
                  <a:lnTo>
                    <a:pt x="218653" y="105235"/>
                  </a:lnTo>
                  <a:lnTo>
                    <a:pt x="212812" y="106710"/>
                  </a:lnTo>
                  <a:lnTo>
                    <a:pt x="207413" y="110482"/>
                  </a:lnTo>
                  <a:lnTo>
                    <a:pt x="201704" y="111012"/>
                  </a:lnTo>
                  <a:lnTo>
                    <a:pt x="195206" y="109668"/>
                  </a:lnTo>
                  <a:lnTo>
                    <a:pt x="190413" y="109394"/>
                  </a:lnTo>
                  <a:lnTo>
                    <a:pt x="186970" y="109560"/>
                  </a:lnTo>
                  <a:lnTo>
                    <a:pt x="182956" y="112882"/>
                  </a:lnTo>
                  <a:lnTo>
                    <a:pt x="178023" y="114809"/>
                  </a:lnTo>
                  <a:lnTo>
                    <a:pt x="170887" y="120961"/>
                  </a:lnTo>
                  <a:lnTo>
                    <a:pt x="165419" y="125232"/>
                  </a:lnTo>
                  <a:lnTo>
                    <a:pt x="168509" y="124582"/>
                  </a:lnTo>
                  <a:lnTo>
                    <a:pt x="176154" y="118498"/>
                  </a:lnTo>
                  <a:lnTo>
                    <a:pt x="184470" y="114821"/>
                  </a:lnTo>
                  <a:lnTo>
                    <a:pt x="189485" y="114581"/>
                  </a:lnTo>
                  <a:lnTo>
                    <a:pt x="191496" y="117087"/>
                  </a:lnTo>
                  <a:lnTo>
                    <a:pt x="187262" y="120181"/>
                  </a:lnTo>
                  <a:lnTo>
                    <a:pt x="186473" y="125439"/>
                  </a:lnTo>
                  <a:lnTo>
                    <a:pt x="186306" y="129139"/>
                  </a:lnTo>
                  <a:lnTo>
                    <a:pt x="189823" y="131752"/>
                  </a:lnTo>
                  <a:lnTo>
                    <a:pt x="195554" y="131297"/>
                  </a:lnTo>
                  <a:lnTo>
                    <a:pt x="200619" y="126011"/>
                  </a:lnTo>
                  <a:lnTo>
                    <a:pt x="199732" y="129524"/>
                  </a:lnTo>
                  <a:lnTo>
                    <a:pt x="201334" y="131366"/>
                  </a:lnTo>
                  <a:lnTo>
                    <a:pt x="196219" y="134357"/>
                  </a:lnTo>
                  <a:lnTo>
                    <a:pt x="187887" y="136913"/>
                  </a:lnTo>
                  <a:lnTo>
                    <a:pt x="183927" y="138724"/>
                  </a:lnTo>
                  <a:lnTo>
                    <a:pt x="179042" y="142046"/>
                  </a:lnTo>
                  <a:lnTo>
                    <a:pt x="176588" y="141574"/>
                  </a:lnTo>
                  <a:lnTo>
                    <a:pt x="177800" y="137464"/>
                  </a:lnTo>
                  <a:lnTo>
                    <a:pt x="184937" y="133726"/>
                  </a:lnTo>
                  <a:lnTo>
                    <a:pt x="179538" y="133637"/>
                  </a:lnTo>
                  <a:lnTo>
                    <a:pt x="175627" y="134051"/>
                  </a:lnTo>
                  <a:lnTo>
                    <a:pt x="174395" y="131207"/>
                  </a:lnTo>
                  <a:lnTo>
                    <a:pt x="176751" y="124606"/>
                  </a:lnTo>
                  <a:lnTo>
                    <a:pt x="175803" y="123137"/>
                  </a:lnTo>
                  <a:lnTo>
                    <a:pt x="173301" y="123847"/>
                  </a:lnTo>
                  <a:lnTo>
                    <a:pt x="172685" y="122520"/>
                  </a:lnTo>
                  <a:lnTo>
                    <a:pt x="168819" y="126044"/>
                  </a:lnTo>
                  <a:lnTo>
                    <a:pt x="166422" y="129762"/>
                  </a:lnTo>
                  <a:lnTo>
                    <a:pt x="164439" y="131908"/>
                  </a:lnTo>
                  <a:lnTo>
                    <a:pt x="162753" y="132587"/>
                  </a:lnTo>
                  <a:lnTo>
                    <a:pt x="161599" y="132776"/>
                  </a:lnTo>
                  <a:lnTo>
                    <a:pt x="160829" y="133957"/>
                  </a:lnTo>
                  <a:lnTo>
                    <a:pt x="154687" y="133641"/>
                  </a:lnTo>
                  <a:lnTo>
                    <a:pt x="149617" y="133405"/>
                  </a:lnTo>
                  <a:lnTo>
                    <a:pt x="147773" y="134218"/>
                  </a:lnTo>
                  <a:lnTo>
                    <a:pt x="142909" y="137529"/>
                  </a:lnTo>
                  <a:lnTo>
                    <a:pt x="142347" y="137885"/>
                  </a:lnTo>
                  <a:lnTo>
                    <a:pt x="140554" y="139724"/>
                  </a:lnTo>
                  <a:lnTo>
                    <a:pt x="137473" y="139554"/>
                  </a:lnTo>
                  <a:lnTo>
                    <a:pt x="134169" y="139390"/>
                  </a:lnTo>
                  <a:lnTo>
                    <a:pt x="132354" y="140079"/>
                  </a:lnTo>
                  <a:lnTo>
                    <a:pt x="132527" y="141067"/>
                  </a:lnTo>
                  <a:lnTo>
                    <a:pt x="132259" y="142572"/>
                  </a:lnTo>
                  <a:lnTo>
                    <a:pt x="132005" y="143063"/>
                  </a:lnTo>
                  <a:lnTo>
                    <a:pt x="126659" y="145246"/>
                  </a:lnTo>
                  <a:lnTo>
                    <a:pt x="122877" y="145818"/>
                  </a:lnTo>
                  <a:lnTo>
                    <a:pt x="117931" y="148206"/>
                  </a:lnTo>
                  <a:lnTo>
                    <a:pt x="117079" y="148157"/>
                  </a:lnTo>
                  <a:lnTo>
                    <a:pt x="116227" y="147319"/>
                  </a:lnTo>
                  <a:lnTo>
                    <a:pt x="116120" y="146597"/>
                  </a:lnTo>
                  <a:lnTo>
                    <a:pt x="116396" y="146091"/>
                  </a:lnTo>
                  <a:lnTo>
                    <a:pt x="117815" y="144422"/>
                  </a:lnTo>
                  <a:lnTo>
                    <a:pt x="120469" y="141825"/>
                  </a:lnTo>
                  <a:lnTo>
                    <a:pt x="122612" y="138995"/>
                  </a:lnTo>
                  <a:lnTo>
                    <a:pt x="123682" y="134715"/>
                  </a:lnTo>
                  <a:lnTo>
                    <a:pt x="124838" y="130248"/>
                  </a:lnTo>
                  <a:lnTo>
                    <a:pt x="122396" y="127749"/>
                  </a:lnTo>
                  <a:lnTo>
                    <a:pt x="123180" y="126909"/>
                  </a:lnTo>
                  <a:lnTo>
                    <a:pt x="122961" y="126284"/>
                  </a:lnTo>
                  <a:lnTo>
                    <a:pt x="122062" y="126227"/>
                  </a:lnTo>
                  <a:lnTo>
                    <a:pt x="121747" y="125413"/>
                  </a:lnTo>
                  <a:lnTo>
                    <a:pt x="122098" y="124250"/>
                  </a:lnTo>
                  <a:lnTo>
                    <a:pt x="121237" y="124713"/>
                  </a:lnTo>
                  <a:lnTo>
                    <a:pt x="120429" y="124507"/>
                  </a:lnTo>
                  <a:lnTo>
                    <a:pt x="120845" y="124037"/>
                  </a:lnTo>
                  <a:lnTo>
                    <a:pt x="120295" y="123509"/>
                  </a:lnTo>
                  <a:lnTo>
                    <a:pt x="120562" y="122209"/>
                  </a:lnTo>
                  <a:lnTo>
                    <a:pt x="118762" y="120486"/>
                  </a:lnTo>
                  <a:lnTo>
                    <a:pt x="116906" y="118692"/>
                  </a:lnTo>
                  <a:lnTo>
                    <a:pt x="114660" y="116598"/>
                  </a:lnTo>
                  <a:lnTo>
                    <a:pt x="112516" y="114626"/>
                  </a:lnTo>
                  <a:lnTo>
                    <a:pt x="108970" y="115801"/>
                  </a:lnTo>
                  <a:lnTo>
                    <a:pt x="107898" y="115774"/>
                  </a:lnTo>
                  <a:lnTo>
                    <a:pt x="104602" y="114228"/>
                  </a:lnTo>
                  <a:lnTo>
                    <a:pt x="101694" y="114672"/>
                  </a:lnTo>
                  <a:lnTo>
                    <a:pt x="99383" y="112936"/>
                  </a:lnTo>
                  <a:lnTo>
                    <a:pt x="96548" y="111918"/>
                  </a:lnTo>
                  <a:lnTo>
                    <a:pt x="94494" y="111451"/>
                  </a:lnTo>
                  <a:lnTo>
                    <a:pt x="93952" y="110552"/>
                  </a:lnTo>
                  <a:lnTo>
                    <a:pt x="94843" y="107841"/>
                  </a:lnTo>
                  <a:lnTo>
                    <a:pt x="93766" y="107781"/>
                  </a:lnTo>
                  <a:lnTo>
                    <a:pt x="92735" y="109647"/>
                  </a:lnTo>
                  <a:lnTo>
                    <a:pt x="86216" y="109129"/>
                  </a:lnTo>
                  <a:lnTo>
                    <a:pt x="75469" y="108252"/>
                  </a:lnTo>
                  <a:lnTo>
                    <a:pt x="64841" y="107341"/>
                  </a:lnTo>
                  <a:lnTo>
                    <a:pt x="55493" y="106504"/>
                  </a:lnTo>
                  <a:lnTo>
                    <a:pt x="46188" y="105638"/>
                  </a:lnTo>
                  <a:lnTo>
                    <a:pt x="37077" y="104757"/>
                  </a:lnTo>
                  <a:lnTo>
                    <a:pt x="27705" y="103815"/>
                  </a:lnTo>
                  <a:lnTo>
                    <a:pt x="24693" y="103505"/>
                  </a:lnTo>
                  <a:lnTo>
                    <a:pt x="15623" y="102546"/>
                  </a:lnTo>
                  <a:lnTo>
                    <a:pt x="6990" y="101599"/>
                  </a:lnTo>
                  <a:lnTo>
                    <a:pt x="6592" y="101541"/>
                  </a:lnTo>
                  <a:lnTo>
                    <a:pt x="4311" y="96083"/>
                  </a:lnTo>
                  <a:lnTo>
                    <a:pt x="3786" y="93731"/>
                  </a:lnTo>
                  <a:lnTo>
                    <a:pt x="0" y="91079"/>
                  </a:lnTo>
                  <a:lnTo>
                    <a:pt x="1802" y="86591"/>
                  </a:lnTo>
                  <a:lnTo>
                    <a:pt x="4634" y="83678"/>
                  </a:lnTo>
                  <a:lnTo>
                    <a:pt x="2658" y="81167"/>
                  </a:lnTo>
                  <a:lnTo>
                    <a:pt x="5444" y="77232"/>
                  </a:lnTo>
                  <a:lnTo>
                    <a:pt x="5056" y="73321"/>
                  </a:lnTo>
                  <a:lnTo>
                    <a:pt x="7177" y="70858"/>
                  </a:lnTo>
                  <a:lnTo>
                    <a:pt x="10774" y="68768"/>
                  </a:lnTo>
                  <a:lnTo>
                    <a:pt x="13407" y="65768"/>
                  </a:lnTo>
                  <a:lnTo>
                    <a:pt x="11555" y="62147"/>
                  </a:lnTo>
                  <a:lnTo>
                    <a:pt x="13938" y="56420"/>
                  </a:lnTo>
                  <a:lnTo>
                    <a:pt x="15585" y="52846"/>
                  </a:lnTo>
                  <a:lnTo>
                    <a:pt x="15297" y="50418"/>
                  </a:lnTo>
                  <a:lnTo>
                    <a:pt x="15488" y="48276"/>
                  </a:lnTo>
                  <a:lnTo>
                    <a:pt x="16603" y="45696"/>
                  </a:lnTo>
                  <a:lnTo>
                    <a:pt x="12465" y="46818"/>
                  </a:lnTo>
                  <a:lnTo>
                    <a:pt x="7260" y="49033"/>
                  </a:lnTo>
                  <a:lnTo>
                    <a:pt x="8185" y="45670"/>
                  </a:lnTo>
                  <a:lnTo>
                    <a:pt x="8581" y="43398"/>
                  </a:lnTo>
                  <a:lnTo>
                    <a:pt x="7515" y="41764"/>
                  </a:lnTo>
                  <a:lnTo>
                    <a:pt x="5199" y="41255"/>
                  </a:lnTo>
                  <a:lnTo>
                    <a:pt x="35369" y="15879"/>
                  </a:lnTo>
                  <a:lnTo>
                    <a:pt x="56366" y="0"/>
                  </a:lnTo>
                  <a:lnTo>
                    <a:pt x="59005" y="1591"/>
                  </a:lnTo>
                  <a:lnTo>
                    <a:pt x="59720" y="4120"/>
                  </a:lnTo>
                  <a:lnTo>
                    <a:pt x="61503" y="4833"/>
                  </a:lnTo>
                  <a:lnTo>
                    <a:pt x="65757" y="3317"/>
                  </a:lnTo>
                  <a:lnTo>
                    <a:pt x="70151" y="2344"/>
                  </a:lnTo>
                  <a:lnTo>
                    <a:pt x="72749" y="3303"/>
                  </a:lnTo>
                  <a:lnTo>
                    <a:pt x="78453" y="1854"/>
                  </a:lnTo>
                  <a:lnTo>
                    <a:pt x="83411" y="1248"/>
                  </a:lnTo>
                  <a:lnTo>
                    <a:pt x="82703" y="3224"/>
                  </a:lnTo>
                  <a:lnTo>
                    <a:pt x="85609" y="2426"/>
                  </a:lnTo>
                  <a:lnTo>
                    <a:pt x="88624" y="460"/>
                  </a:lnTo>
                  <a:lnTo>
                    <a:pt x="89579" y="1107"/>
                  </a:lnTo>
                  <a:lnTo>
                    <a:pt x="88634" y="5455"/>
                  </a:lnTo>
                  <a:lnTo>
                    <a:pt x="95150" y="2872"/>
                  </a:lnTo>
                  <a:lnTo>
                    <a:pt x="91533" y="6212"/>
                  </a:lnTo>
                  <a:lnTo>
                    <a:pt x="95160" y="5830"/>
                  </a:lnTo>
                  <a:lnTo>
                    <a:pt x="97505" y="4657"/>
                  </a:lnTo>
                  <a:lnTo>
                    <a:pt x="99955" y="5231"/>
                  </a:lnTo>
                  <a:lnTo>
                    <a:pt x="101341" y="7480"/>
                  </a:lnTo>
                  <a:lnTo>
                    <a:pt x="104945" y="9715"/>
                  </a:lnTo>
                  <a:lnTo>
                    <a:pt x="107335" y="10828"/>
                  </a:lnTo>
                  <a:lnTo>
                    <a:pt x="109932" y="10795"/>
                  </a:lnTo>
                  <a:lnTo>
                    <a:pt x="110725" y="13404"/>
                  </a:lnTo>
                  <a:lnTo>
                    <a:pt x="105072" y="15258"/>
                  </a:lnTo>
                  <a:lnTo>
                    <a:pt x="108397" y="16695"/>
                  </a:lnTo>
                  <a:lnTo>
                    <a:pt x="115417" y="16859"/>
                  </a:lnTo>
                  <a:lnTo>
                    <a:pt x="118250" y="16286"/>
                  </a:lnTo>
                  <a:lnTo>
                    <a:pt x="118178" y="19263"/>
                  </a:lnTo>
                  <a:lnTo>
                    <a:pt x="123032" y="17244"/>
                  </a:lnTo>
                  <a:lnTo>
                    <a:pt x="122444" y="15077"/>
                  </a:lnTo>
                  <a:lnTo>
                    <a:pt x="125511" y="13692"/>
                  </a:lnTo>
                  <a:lnTo>
                    <a:pt x="128624" y="13778"/>
                  </a:lnTo>
                  <a:lnTo>
                    <a:pt x="130976" y="13517"/>
                  </a:lnTo>
                  <a:lnTo>
                    <a:pt x="131874" y="14787"/>
                  </a:lnTo>
                  <a:lnTo>
                    <a:pt x="131977" y="17486"/>
                  </a:lnTo>
                  <a:lnTo>
                    <a:pt x="135032" y="17387"/>
                  </a:lnTo>
                  <a:lnTo>
                    <a:pt x="137483" y="19852"/>
                  </a:lnTo>
                  <a:lnTo>
                    <a:pt x="141952" y="19484"/>
                  </a:lnTo>
                  <a:lnTo>
                    <a:pt x="145453" y="19923"/>
                  </a:lnTo>
                  <a:lnTo>
                    <a:pt x="147669" y="17054"/>
                  </a:lnTo>
                  <a:lnTo>
                    <a:pt x="150545" y="16452"/>
                  </a:lnTo>
                  <a:lnTo>
                    <a:pt x="152996" y="18340"/>
                  </a:lnTo>
                  <a:lnTo>
                    <a:pt x="149293" y="22679"/>
                  </a:lnTo>
                  <a:lnTo>
                    <a:pt x="153969" y="19157"/>
                  </a:lnTo>
                  <a:lnTo>
                    <a:pt x="155854" y="19453"/>
                  </a:lnTo>
                  <a:lnTo>
                    <a:pt x="160872" y="14943"/>
                  </a:lnTo>
                  <a:lnTo>
                    <a:pt x="160717" y="11907"/>
                  </a:lnTo>
                  <a:lnTo>
                    <a:pt x="159552" y="9827"/>
                  </a:lnTo>
                  <a:lnTo>
                    <a:pt x="164288" y="4838"/>
                  </a:lnTo>
                  <a:lnTo>
                    <a:pt x="170054" y="1795"/>
                  </a:lnTo>
                  <a:lnTo>
                    <a:pt x="172454" y="2773"/>
                  </a:lnTo>
                  <a:lnTo>
                    <a:pt x="173031" y="4967"/>
                  </a:lnTo>
                  <a:lnTo>
                    <a:pt x="171809" y="10363"/>
                  </a:lnTo>
                  <a:lnTo>
                    <a:pt x="167763" y="12432"/>
                  </a:lnTo>
                  <a:lnTo>
                    <a:pt x="171500" y="1372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0" name="Polygon form 470"/>
            <p:cNvSpPr/>
            <p:nvPr/>
          </p:nvSpPr>
          <p:spPr>
            <a:xfrm>
              <a:off x="498024" y="2428816"/>
              <a:ext cx="57345" cy="58628"/>
            </a:xfrm>
            <a:custGeom>
              <a:avLst/>
              <a:gdLst/>
              <a:ahLst/>
              <a:cxnLst/>
              <a:rect l="0" t="0" r="0" b="0"/>
              <a:pathLst>
                <a:path w="57345" h="58628">
                  <a:moveTo>
                    <a:pt x="16150" y="2811"/>
                  </a:moveTo>
                  <a:lnTo>
                    <a:pt x="15578" y="5780"/>
                  </a:lnTo>
                  <a:lnTo>
                    <a:pt x="20783" y="2264"/>
                  </a:lnTo>
                  <a:lnTo>
                    <a:pt x="28139" y="801"/>
                  </a:lnTo>
                  <a:lnTo>
                    <a:pt x="28316" y="5799"/>
                  </a:lnTo>
                  <a:lnTo>
                    <a:pt x="25627" y="8779"/>
                  </a:lnTo>
                  <a:lnTo>
                    <a:pt x="31321" y="7762"/>
                  </a:lnTo>
                  <a:lnTo>
                    <a:pt x="34929" y="6082"/>
                  </a:lnTo>
                  <a:lnTo>
                    <a:pt x="38438" y="8751"/>
                  </a:lnTo>
                  <a:lnTo>
                    <a:pt x="40151" y="11162"/>
                  </a:lnTo>
                  <a:lnTo>
                    <a:pt x="39050" y="13203"/>
                  </a:lnTo>
                  <a:lnTo>
                    <a:pt x="44257" y="12434"/>
                  </a:lnTo>
                  <a:lnTo>
                    <a:pt x="44803" y="15547"/>
                  </a:lnTo>
                  <a:lnTo>
                    <a:pt x="49542" y="17742"/>
                  </a:lnTo>
                  <a:lnTo>
                    <a:pt x="50524" y="19750"/>
                  </a:lnTo>
                  <a:lnTo>
                    <a:pt x="50235" y="24267"/>
                  </a:lnTo>
                  <a:lnTo>
                    <a:pt x="44263" y="26177"/>
                  </a:lnTo>
                  <a:lnTo>
                    <a:pt x="48476" y="29593"/>
                  </a:lnTo>
                  <a:lnTo>
                    <a:pt x="51990" y="30858"/>
                  </a:lnTo>
                  <a:lnTo>
                    <a:pt x="53367" y="35395"/>
                  </a:lnTo>
                  <a:lnTo>
                    <a:pt x="57345" y="35933"/>
                  </a:lnTo>
                  <a:lnTo>
                    <a:pt x="54796" y="39203"/>
                  </a:lnTo>
                  <a:lnTo>
                    <a:pt x="47235" y="44437"/>
                  </a:lnTo>
                  <a:lnTo>
                    <a:pt x="44982" y="42232"/>
                  </a:lnTo>
                  <a:lnTo>
                    <a:pt x="43274" y="37453"/>
                  </a:lnTo>
                  <a:lnTo>
                    <a:pt x="39520" y="37843"/>
                  </a:lnTo>
                  <a:lnTo>
                    <a:pt x="37655" y="40523"/>
                  </a:lnTo>
                  <a:lnTo>
                    <a:pt x="38951" y="43432"/>
                  </a:lnTo>
                  <a:lnTo>
                    <a:pt x="41450" y="45818"/>
                  </a:lnTo>
                  <a:lnTo>
                    <a:pt x="41908" y="47138"/>
                  </a:lnTo>
                  <a:lnTo>
                    <a:pt x="41279" y="51927"/>
                  </a:lnTo>
                  <a:lnTo>
                    <a:pt x="38602" y="55282"/>
                  </a:lnTo>
                  <a:lnTo>
                    <a:pt x="35743" y="53798"/>
                  </a:lnTo>
                  <a:lnTo>
                    <a:pt x="30832" y="49600"/>
                  </a:lnTo>
                  <a:lnTo>
                    <a:pt x="32553" y="53911"/>
                  </a:lnTo>
                  <a:lnTo>
                    <a:pt x="33981" y="56944"/>
                  </a:lnTo>
                  <a:lnTo>
                    <a:pt x="33601" y="58628"/>
                  </a:lnTo>
                  <a:lnTo>
                    <a:pt x="26973" y="56289"/>
                  </a:lnTo>
                  <a:lnTo>
                    <a:pt x="22496" y="53175"/>
                  </a:lnTo>
                  <a:lnTo>
                    <a:pt x="20451" y="50662"/>
                  </a:lnTo>
                  <a:lnTo>
                    <a:pt x="22166" y="49389"/>
                  </a:lnTo>
                  <a:lnTo>
                    <a:pt x="19512" y="46703"/>
                  </a:lnTo>
                  <a:lnTo>
                    <a:pt x="16952" y="44161"/>
                  </a:lnTo>
                  <a:lnTo>
                    <a:pt x="16168" y="45529"/>
                  </a:lnTo>
                  <a:lnTo>
                    <a:pt x="7913" y="45755"/>
                  </a:lnTo>
                  <a:lnTo>
                    <a:pt x="6662" y="43982"/>
                  </a:lnTo>
                  <a:lnTo>
                    <a:pt x="10631" y="40646"/>
                  </a:lnTo>
                  <a:lnTo>
                    <a:pt x="15670" y="40903"/>
                  </a:lnTo>
                  <a:lnTo>
                    <a:pt x="21512" y="40664"/>
                  </a:lnTo>
                  <a:lnTo>
                    <a:pt x="21657" y="38928"/>
                  </a:lnTo>
                  <a:lnTo>
                    <a:pt x="24029" y="36646"/>
                  </a:lnTo>
                  <a:lnTo>
                    <a:pt x="30247" y="32295"/>
                  </a:lnTo>
                  <a:lnTo>
                    <a:pt x="30839" y="30178"/>
                  </a:lnTo>
                  <a:lnTo>
                    <a:pt x="30871" y="28512"/>
                  </a:lnTo>
                  <a:lnTo>
                    <a:pt x="28450" y="25994"/>
                  </a:lnTo>
                  <a:lnTo>
                    <a:pt x="24411" y="24070"/>
                  </a:lnTo>
                  <a:lnTo>
                    <a:pt x="26822" y="23000"/>
                  </a:lnTo>
                  <a:lnTo>
                    <a:pt x="26190" y="19934"/>
                  </a:lnTo>
                  <a:lnTo>
                    <a:pt x="24201" y="19522"/>
                  </a:lnTo>
                  <a:lnTo>
                    <a:pt x="23394" y="17813"/>
                  </a:lnTo>
                  <a:lnTo>
                    <a:pt x="21089" y="19088"/>
                  </a:lnTo>
                  <a:lnTo>
                    <a:pt x="16192" y="19369"/>
                  </a:lnTo>
                  <a:lnTo>
                    <a:pt x="8065" y="17687"/>
                  </a:lnTo>
                  <a:lnTo>
                    <a:pt x="4001" y="15949"/>
                  </a:lnTo>
                  <a:lnTo>
                    <a:pt x="655" y="14955"/>
                  </a:lnTo>
                  <a:lnTo>
                    <a:pt x="0" y="13192"/>
                  </a:lnTo>
                  <a:lnTo>
                    <a:pt x="4235" y="11304"/>
                  </a:lnTo>
                  <a:lnTo>
                    <a:pt x="887" y="11021"/>
                  </a:lnTo>
                  <a:lnTo>
                    <a:pt x="4119" y="6360"/>
                  </a:lnTo>
                  <a:lnTo>
                    <a:pt x="9452" y="2445"/>
                  </a:lnTo>
                  <a:lnTo>
                    <a:pt x="13426" y="775"/>
                  </a:lnTo>
                  <a:lnTo>
                    <a:pt x="20341" y="0"/>
                  </a:lnTo>
                  <a:lnTo>
                    <a:pt x="16150" y="281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1" name="Polygon form 471"/>
            <p:cNvSpPr/>
            <p:nvPr/>
          </p:nvSpPr>
          <p:spPr>
            <a:xfrm>
              <a:off x="521122" y="2387941"/>
              <a:ext cx="79889" cy="30913"/>
            </a:xfrm>
            <a:custGeom>
              <a:avLst/>
              <a:gdLst/>
              <a:ahLst/>
              <a:cxnLst/>
              <a:rect l="0" t="0" r="0" b="0"/>
              <a:pathLst>
                <a:path w="79889" h="30913">
                  <a:moveTo>
                    <a:pt x="68927" y="909"/>
                  </a:moveTo>
                  <a:lnTo>
                    <a:pt x="73691" y="1445"/>
                  </a:lnTo>
                  <a:lnTo>
                    <a:pt x="77316" y="2169"/>
                  </a:lnTo>
                  <a:lnTo>
                    <a:pt x="79889" y="3526"/>
                  </a:lnTo>
                  <a:lnTo>
                    <a:pt x="78910" y="4741"/>
                  </a:lnTo>
                  <a:lnTo>
                    <a:pt x="72696" y="6544"/>
                  </a:lnTo>
                  <a:lnTo>
                    <a:pt x="67259" y="7280"/>
                  </a:lnTo>
                  <a:lnTo>
                    <a:pt x="64687" y="8223"/>
                  </a:lnTo>
                  <a:lnTo>
                    <a:pt x="68993" y="8374"/>
                  </a:lnTo>
                  <a:lnTo>
                    <a:pt x="62184" y="10936"/>
                  </a:lnTo>
                  <a:lnTo>
                    <a:pt x="57909" y="12078"/>
                  </a:lnTo>
                  <a:lnTo>
                    <a:pt x="51489" y="15619"/>
                  </a:lnTo>
                  <a:lnTo>
                    <a:pt x="46663" y="16163"/>
                  </a:lnTo>
                  <a:lnTo>
                    <a:pt x="44596" y="17019"/>
                  </a:lnTo>
                  <a:lnTo>
                    <a:pt x="37975" y="17177"/>
                  </a:lnTo>
                  <a:lnTo>
                    <a:pt x="40327" y="17893"/>
                  </a:lnTo>
                  <a:lnTo>
                    <a:pt x="38220" y="18622"/>
                  </a:lnTo>
                  <a:lnTo>
                    <a:pt x="38074" y="20942"/>
                  </a:lnTo>
                  <a:lnTo>
                    <a:pt x="34791" y="22383"/>
                  </a:lnTo>
                  <a:lnTo>
                    <a:pt x="30458" y="23477"/>
                  </a:lnTo>
                  <a:lnTo>
                    <a:pt x="27958" y="25186"/>
                  </a:lnTo>
                  <a:lnTo>
                    <a:pt x="23828" y="26358"/>
                  </a:lnTo>
                  <a:lnTo>
                    <a:pt x="23257" y="27398"/>
                  </a:lnTo>
                  <a:lnTo>
                    <a:pt x="27083" y="27444"/>
                  </a:lnTo>
                  <a:lnTo>
                    <a:pt x="26214" y="28553"/>
                  </a:lnTo>
                  <a:lnTo>
                    <a:pt x="18133" y="30913"/>
                  </a:lnTo>
                  <a:lnTo>
                    <a:pt x="13525" y="29304"/>
                  </a:lnTo>
                  <a:lnTo>
                    <a:pt x="6549" y="29579"/>
                  </a:lnTo>
                  <a:lnTo>
                    <a:pt x="3839" y="28819"/>
                  </a:lnTo>
                  <a:lnTo>
                    <a:pt x="0" y="28303"/>
                  </a:lnTo>
                  <a:lnTo>
                    <a:pt x="1776" y="26150"/>
                  </a:lnTo>
                  <a:lnTo>
                    <a:pt x="6654" y="25411"/>
                  </a:lnTo>
                  <a:lnTo>
                    <a:pt x="8688" y="22135"/>
                  </a:lnTo>
                  <a:lnTo>
                    <a:pt x="10259" y="21907"/>
                  </a:lnTo>
                  <a:lnTo>
                    <a:pt x="14054" y="24190"/>
                  </a:lnTo>
                  <a:lnTo>
                    <a:pt x="13874" y="21150"/>
                  </a:lnTo>
                  <a:lnTo>
                    <a:pt x="11335" y="20085"/>
                  </a:lnTo>
                  <a:lnTo>
                    <a:pt x="14666" y="18478"/>
                  </a:lnTo>
                  <a:lnTo>
                    <a:pt x="19311" y="17646"/>
                  </a:lnTo>
                  <a:lnTo>
                    <a:pt x="21369" y="16136"/>
                  </a:lnTo>
                  <a:lnTo>
                    <a:pt x="20201" y="14240"/>
                  </a:lnTo>
                  <a:lnTo>
                    <a:pt x="21609" y="11923"/>
                  </a:lnTo>
                  <a:lnTo>
                    <a:pt x="26850" y="12422"/>
                  </a:lnTo>
                  <a:lnTo>
                    <a:pt x="27964" y="12990"/>
                  </a:lnTo>
                  <a:lnTo>
                    <a:pt x="32605" y="11545"/>
                  </a:lnTo>
                  <a:lnTo>
                    <a:pt x="28638" y="10792"/>
                  </a:lnTo>
                  <a:lnTo>
                    <a:pt x="21465" y="10686"/>
                  </a:lnTo>
                  <a:lnTo>
                    <a:pt x="19536" y="9004"/>
                  </a:lnTo>
                  <a:lnTo>
                    <a:pt x="19779" y="7155"/>
                  </a:lnTo>
                  <a:lnTo>
                    <a:pt x="18907" y="5761"/>
                  </a:lnTo>
                  <a:lnTo>
                    <a:pt x="20102" y="4266"/>
                  </a:lnTo>
                  <a:lnTo>
                    <a:pt x="23814" y="3595"/>
                  </a:lnTo>
                  <a:lnTo>
                    <a:pt x="26172" y="3570"/>
                  </a:lnTo>
                  <a:lnTo>
                    <a:pt x="30625" y="3057"/>
                  </a:lnTo>
                  <a:lnTo>
                    <a:pt x="35082" y="1572"/>
                  </a:lnTo>
                  <a:lnTo>
                    <a:pt x="37174" y="1910"/>
                  </a:lnTo>
                  <a:lnTo>
                    <a:pt x="37974" y="3232"/>
                  </a:lnTo>
                  <a:lnTo>
                    <a:pt x="41775" y="933"/>
                  </a:lnTo>
                  <a:lnTo>
                    <a:pt x="44940" y="342"/>
                  </a:lnTo>
                  <a:lnTo>
                    <a:pt x="48760" y="0"/>
                  </a:lnTo>
                  <a:lnTo>
                    <a:pt x="54638" y="53"/>
                  </a:lnTo>
                  <a:lnTo>
                    <a:pt x="55190" y="573"/>
                  </a:lnTo>
                  <a:lnTo>
                    <a:pt x="61277" y="34"/>
                  </a:lnTo>
                  <a:lnTo>
                    <a:pt x="65091" y="473"/>
                  </a:lnTo>
                  <a:lnTo>
                    <a:pt x="68927" y="90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2" name="Polygon form 472"/>
            <p:cNvSpPr/>
            <p:nvPr/>
          </p:nvSpPr>
          <p:spPr>
            <a:xfrm>
              <a:off x="428385" y="2425335"/>
              <a:ext cx="40971" cy="23127"/>
            </a:xfrm>
            <a:custGeom>
              <a:avLst/>
              <a:gdLst/>
              <a:ahLst/>
              <a:cxnLst/>
              <a:rect l="0" t="0" r="0" b="0"/>
              <a:pathLst>
                <a:path w="40971" h="23127">
                  <a:moveTo>
                    <a:pt x="23780" y="1063"/>
                  </a:moveTo>
                  <a:lnTo>
                    <a:pt x="20339" y="2985"/>
                  </a:lnTo>
                  <a:lnTo>
                    <a:pt x="26725" y="2166"/>
                  </a:lnTo>
                  <a:lnTo>
                    <a:pt x="27324" y="4679"/>
                  </a:lnTo>
                  <a:lnTo>
                    <a:pt x="32298" y="2689"/>
                  </a:lnTo>
                  <a:lnTo>
                    <a:pt x="32746" y="4323"/>
                  </a:lnTo>
                  <a:lnTo>
                    <a:pt x="29943" y="8835"/>
                  </a:lnTo>
                  <a:lnTo>
                    <a:pt x="33016" y="7112"/>
                  </a:lnTo>
                  <a:lnTo>
                    <a:pt x="36278" y="2451"/>
                  </a:lnTo>
                  <a:lnTo>
                    <a:pt x="38919" y="1993"/>
                  </a:lnTo>
                  <a:lnTo>
                    <a:pt x="40360" y="2903"/>
                  </a:lnTo>
                  <a:lnTo>
                    <a:pt x="40971" y="4915"/>
                  </a:lnTo>
                  <a:lnTo>
                    <a:pt x="37925" y="9370"/>
                  </a:lnTo>
                  <a:lnTo>
                    <a:pt x="35462" y="12583"/>
                  </a:lnTo>
                  <a:lnTo>
                    <a:pt x="37181" y="15170"/>
                  </a:lnTo>
                  <a:lnTo>
                    <a:pt x="39388" y="17696"/>
                  </a:lnTo>
                  <a:lnTo>
                    <a:pt x="37264" y="19661"/>
                  </a:lnTo>
                  <a:lnTo>
                    <a:pt x="33009" y="19659"/>
                  </a:lnTo>
                  <a:lnTo>
                    <a:pt x="32895" y="21541"/>
                  </a:lnTo>
                  <a:lnTo>
                    <a:pt x="30534" y="23127"/>
                  </a:lnTo>
                  <a:lnTo>
                    <a:pt x="26852" y="21999"/>
                  </a:lnTo>
                  <a:lnTo>
                    <a:pt x="23920" y="20380"/>
                  </a:lnTo>
                  <a:lnTo>
                    <a:pt x="20890" y="20379"/>
                  </a:lnTo>
                  <a:lnTo>
                    <a:pt x="14914" y="21453"/>
                  </a:lnTo>
                  <a:lnTo>
                    <a:pt x="8217" y="21500"/>
                  </a:lnTo>
                  <a:lnTo>
                    <a:pt x="3568" y="21474"/>
                  </a:lnTo>
                  <a:lnTo>
                    <a:pt x="4496" y="19229"/>
                  </a:lnTo>
                  <a:lnTo>
                    <a:pt x="2599" y="17670"/>
                  </a:lnTo>
                  <a:lnTo>
                    <a:pt x="0" y="17938"/>
                  </a:lnTo>
                  <a:lnTo>
                    <a:pt x="1002" y="14123"/>
                  </a:lnTo>
                  <a:lnTo>
                    <a:pt x="3045" y="13822"/>
                  </a:lnTo>
                  <a:lnTo>
                    <a:pt x="7406" y="13454"/>
                  </a:lnTo>
                  <a:lnTo>
                    <a:pt x="10421" y="14000"/>
                  </a:lnTo>
                  <a:lnTo>
                    <a:pt x="14249" y="13546"/>
                  </a:lnTo>
                  <a:lnTo>
                    <a:pt x="10944" y="12046"/>
                  </a:lnTo>
                  <a:lnTo>
                    <a:pt x="5698" y="11871"/>
                  </a:lnTo>
                  <a:lnTo>
                    <a:pt x="2585" y="11429"/>
                  </a:lnTo>
                  <a:lnTo>
                    <a:pt x="3240" y="9684"/>
                  </a:lnTo>
                  <a:lnTo>
                    <a:pt x="10435" y="8505"/>
                  </a:lnTo>
                  <a:lnTo>
                    <a:pt x="6916" y="8191"/>
                  </a:lnTo>
                  <a:lnTo>
                    <a:pt x="4369" y="6617"/>
                  </a:lnTo>
                  <a:lnTo>
                    <a:pt x="10053" y="3576"/>
                  </a:lnTo>
                  <a:lnTo>
                    <a:pt x="13616" y="2020"/>
                  </a:lnTo>
                  <a:lnTo>
                    <a:pt x="22535" y="0"/>
                  </a:lnTo>
                  <a:lnTo>
                    <a:pt x="23780" y="106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3" name="Polygon form 473"/>
            <p:cNvSpPr/>
            <p:nvPr/>
          </p:nvSpPr>
          <p:spPr>
            <a:xfrm>
              <a:off x="524834" y="2538253"/>
              <a:ext cx="21920" cy="24452"/>
            </a:xfrm>
            <a:custGeom>
              <a:avLst/>
              <a:gdLst/>
              <a:ahLst/>
              <a:cxnLst/>
              <a:rect l="0" t="0" r="0" b="0"/>
              <a:pathLst>
                <a:path w="21920" h="24452">
                  <a:moveTo>
                    <a:pt x="15030" y="4509"/>
                  </a:moveTo>
                  <a:lnTo>
                    <a:pt x="11529" y="8628"/>
                  </a:lnTo>
                  <a:lnTo>
                    <a:pt x="14162" y="7092"/>
                  </a:lnTo>
                  <a:lnTo>
                    <a:pt x="16000" y="8214"/>
                  </a:lnTo>
                  <a:lnTo>
                    <a:pt x="14332" y="9845"/>
                  </a:lnTo>
                  <a:lnTo>
                    <a:pt x="16799" y="11284"/>
                  </a:lnTo>
                  <a:lnTo>
                    <a:pt x="18660" y="10172"/>
                  </a:lnTo>
                  <a:lnTo>
                    <a:pt x="21449" y="11782"/>
                  </a:lnTo>
                  <a:lnTo>
                    <a:pt x="19387" y="15269"/>
                  </a:lnTo>
                  <a:lnTo>
                    <a:pt x="21920" y="14535"/>
                  </a:lnTo>
                  <a:lnTo>
                    <a:pt x="21593" y="17107"/>
                  </a:lnTo>
                  <a:lnTo>
                    <a:pt x="21760" y="20141"/>
                  </a:lnTo>
                  <a:lnTo>
                    <a:pt x="19172" y="24329"/>
                  </a:lnTo>
                  <a:lnTo>
                    <a:pt x="17618" y="24452"/>
                  </a:lnTo>
                  <a:lnTo>
                    <a:pt x="15692" y="23458"/>
                  </a:lnTo>
                  <a:lnTo>
                    <a:pt x="17548" y="19542"/>
                  </a:lnTo>
                  <a:lnTo>
                    <a:pt x="16808" y="18893"/>
                  </a:lnTo>
                  <a:lnTo>
                    <a:pt x="11747" y="22923"/>
                  </a:lnTo>
                  <a:lnTo>
                    <a:pt x="9819" y="22677"/>
                  </a:lnTo>
                  <a:lnTo>
                    <a:pt x="12827" y="20505"/>
                  </a:lnTo>
                  <a:lnTo>
                    <a:pt x="10014" y="19205"/>
                  </a:lnTo>
                  <a:lnTo>
                    <a:pt x="6387" y="19347"/>
                  </a:lnTo>
                  <a:lnTo>
                    <a:pt x="45" y="18929"/>
                  </a:lnTo>
                  <a:lnTo>
                    <a:pt x="0" y="17478"/>
                  </a:lnTo>
                  <a:lnTo>
                    <a:pt x="2590" y="15869"/>
                  </a:lnTo>
                  <a:lnTo>
                    <a:pt x="1594" y="14497"/>
                  </a:lnTo>
                  <a:lnTo>
                    <a:pt x="5279" y="11713"/>
                  </a:lnTo>
                  <a:lnTo>
                    <a:pt x="11152" y="4189"/>
                  </a:lnTo>
                  <a:lnTo>
                    <a:pt x="14051" y="1538"/>
                  </a:lnTo>
                  <a:lnTo>
                    <a:pt x="17369" y="0"/>
                  </a:lnTo>
                  <a:lnTo>
                    <a:pt x="18776" y="274"/>
                  </a:lnTo>
                  <a:lnTo>
                    <a:pt x="17731" y="1552"/>
                  </a:lnTo>
                  <a:lnTo>
                    <a:pt x="15030" y="450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4" name="Polygon form 474"/>
            <p:cNvSpPr/>
            <p:nvPr/>
          </p:nvSpPr>
          <p:spPr>
            <a:xfrm>
              <a:off x="420102" y="2418970"/>
              <a:ext cx="30940" cy="14898"/>
            </a:xfrm>
            <a:custGeom>
              <a:avLst/>
              <a:gdLst/>
              <a:ahLst/>
              <a:cxnLst/>
              <a:rect l="0" t="0" r="0" b="0"/>
              <a:pathLst>
                <a:path w="30940" h="14898">
                  <a:moveTo>
                    <a:pt x="9415" y="13480"/>
                  </a:moveTo>
                  <a:lnTo>
                    <a:pt x="1092" y="14898"/>
                  </a:lnTo>
                  <a:lnTo>
                    <a:pt x="2220" y="12869"/>
                  </a:lnTo>
                  <a:lnTo>
                    <a:pt x="0" y="10010"/>
                  </a:lnTo>
                  <a:lnTo>
                    <a:pt x="3210" y="8312"/>
                  </a:lnTo>
                  <a:lnTo>
                    <a:pt x="8646" y="5381"/>
                  </a:lnTo>
                  <a:lnTo>
                    <a:pt x="14056" y="2806"/>
                  </a:lnTo>
                  <a:lnTo>
                    <a:pt x="15376" y="0"/>
                  </a:lnTo>
                  <a:lnTo>
                    <a:pt x="23267" y="107"/>
                  </a:lnTo>
                  <a:lnTo>
                    <a:pt x="25144" y="1303"/>
                  </a:lnTo>
                  <a:lnTo>
                    <a:pt x="30242" y="2102"/>
                  </a:lnTo>
                  <a:lnTo>
                    <a:pt x="30799" y="3554"/>
                  </a:lnTo>
                  <a:lnTo>
                    <a:pt x="30940" y="5601"/>
                  </a:lnTo>
                  <a:lnTo>
                    <a:pt x="26935" y="6407"/>
                  </a:lnTo>
                  <a:lnTo>
                    <a:pt x="17996" y="8869"/>
                  </a:lnTo>
                  <a:lnTo>
                    <a:pt x="11664" y="11591"/>
                  </a:lnTo>
                  <a:lnTo>
                    <a:pt x="9415" y="1348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5" name="Polygon form 475"/>
            <p:cNvSpPr/>
            <p:nvPr/>
          </p:nvSpPr>
          <p:spPr>
            <a:xfrm>
              <a:off x="506156" y="2412087"/>
              <a:ext cx="31027" cy="14440"/>
            </a:xfrm>
            <a:custGeom>
              <a:avLst/>
              <a:gdLst/>
              <a:ahLst/>
              <a:cxnLst/>
              <a:rect l="0" t="0" r="0" b="0"/>
              <a:pathLst>
                <a:path w="31027" h="14440">
                  <a:moveTo>
                    <a:pt x="6696" y="598"/>
                  </a:moveTo>
                  <a:lnTo>
                    <a:pt x="7594" y="2186"/>
                  </a:lnTo>
                  <a:lnTo>
                    <a:pt x="11774" y="2477"/>
                  </a:lnTo>
                  <a:lnTo>
                    <a:pt x="12190" y="4069"/>
                  </a:lnTo>
                  <a:lnTo>
                    <a:pt x="10092" y="5704"/>
                  </a:lnTo>
                  <a:lnTo>
                    <a:pt x="11612" y="6892"/>
                  </a:lnTo>
                  <a:lnTo>
                    <a:pt x="11999" y="8054"/>
                  </a:lnTo>
                  <a:lnTo>
                    <a:pt x="14763" y="8460"/>
                  </a:lnTo>
                  <a:lnTo>
                    <a:pt x="17621" y="9061"/>
                  </a:lnTo>
                  <a:lnTo>
                    <a:pt x="21977" y="8324"/>
                  </a:lnTo>
                  <a:lnTo>
                    <a:pt x="26778" y="8238"/>
                  </a:lnTo>
                  <a:lnTo>
                    <a:pt x="30081" y="8789"/>
                  </a:lnTo>
                  <a:lnTo>
                    <a:pt x="31027" y="10653"/>
                  </a:lnTo>
                  <a:lnTo>
                    <a:pt x="29985" y="12567"/>
                  </a:lnTo>
                  <a:lnTo>
                    <a:pt x="27597" y="13686"/>
                  </a:lnTo>
                  <a:lnTo>
                    <a:pt x="23432" y="14440"/>
                  </a:lnTo>
                  <a:lnTo>
                    <a:pt x="21011" y="13692"/>
                  </a:lnTo>
                  <a:lnTo>
                    <a:pt x="13970" y="13941"/>
                  </a:lnTo>
                  <a:lnTo>
                    <a:pt x="9299" y="13689"/>
                  </a:lnTo>
                  <a:lnTo>
                    <a:pt x="6198" y="12869"/>
                  </a:lnTo>
                  <a:lnTo>
                    <a:pt x="1659" y="10982"/>
                  </a:lnTo>
                  <a:lnTo>
                    <a:pt x="3249" y="8476"/>
                  </a:lnTo>
                  <a:lnTo>
                    <a:pt x="5129" y="6251"/>
                  </a:lnTo>
                  <a:lnTo>
                    <a:pt x="4890" y="4156"/>
                  </a:lnTo>
                  <a:lnTo>
                    <a:pt x="1036" y="3285"/>
                  </a:lnTo>
                  <a:lnTo>
                    <a:pt x="0" y="1738"/>
                  </a:lnTo>
                  <a:lnTo>
                    <a:pt x="2675" y="0"/>
                  </a:lnTo>
                  <a:lnTo>
                    <a:pt x="6696" y="59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6" name="Polygon form 476"/>
            <p:cNvSpPr/>
            <p:nvPr/>
          </p:nvSpPr>
          <p:spPr>
            <a:xfrm>
              <a:off x="521900" y="2394822"/>
              <a:ext cx="19397" cy="13510"/>
            </a:xfrm>
            <a:custGeom>
              <a:avLst/>
              <a:gdLst/>
              <a:ahLst/>
              <a:cxnLst/>
              <a:rect l="0" t="0" r="0" b="0"/>
              <a:pathLst>
                <a:path w="19397" h="13510">
                  <a:moveTo>
                    <a:pt x="18062" y="7634"/>
                  </a:moveTo>
                  <a:lnTo>
                    <a:pt x="19096" y="9206"/>
                  </a:lnTo>
                  <a:lnTo>
                    <a:pt x="15027" y="10352"/>
                  </a:lnTo>
                  <a:lnTo>
                    <a:pt x="7976" y="13434"/>
                  </a:lnTo>
                  <a:lnTo>
                    <a:pt x="4013" y="13510"/>
                  </a:lnTo>
                  <a:lnTo>
                    <a:pt x="328" y="12659"/>
                  </a:lnTo>
                  <a:lnTo>
                    <a:pt x="0" y="10727"/>
                  </a:lnTo>
                  <a:lnTo>
                    <a:pt x="1706" y="9148"/>
                  </a:lnTo>
                  <a:lnTo>
                    <a:pt x="4524" y="8092"/>
                  </a:lnTo>
                  <a:lnTo>
                    <a:pt x="833" y="7884"/>
                  </a:lnTo>
                  <a:lnTo>
                    <a:pt x="217" y="6299"/>
                  </a:lnTo>
                  <a:lnTo>
                    <a:pt x="1145" y="4267"/>
                  </a:lnTo>
                  <a:lnTo>
                    <a:pt x="4645" y="2443"/>
                  </a:lnTo>
                  <a:lnTo>
                    <a:pt x="7459" y="1216"/>
                  </a:lnTo>
                  <a:lnTo>
                    <a:pt x="9772" y="1035"/>
                  </a:lnTo>
                  <a:lnTo>
                    <a:pt x="10034" y="0"/>
                  </a:lnTo>
                  <a:lnTo>
                    <a:pt x="14739" y="42"/>
                  </a:lnTo>
                  <a:lnTo>
                    <a:pt x="14710" y="2498"/>
                  </a:lnTo>
                  <a:lnTo>
                    <a:pt x="17019" y="3623"/>
                  </a:lnTo>
                  <a:lnTo>
                    <a:pt x="19397" y="4640"/>
                  </a:lnTo>
                  <a:lnTo>
                    <a:pt x="18062" y="7634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7" name="Polygon form 477"/>
            <p:cNvSpPr/>
            <p:nvPr/>
          </p:nvSpPr>
          <p:spPr>
            <a:xfrm>
              <a:off x="455491" y="2411523"/>
              <a:ext cx="28541" cy="9689"/>
            </a:xfrm>
            <a:custGeom>
              <a:avLst/>
              <a:gdLst/>
              <a:ahLst/>
              <a:cxnLst/>
              <a:rect l="0" t="0" r="0" b="0"/>
              <a:pathLst>
                <a:path w="28541" h="9689">
                  <a:moveTo>
                    <a:pt x="24820" y="2785"/>
                  </a:moveTo>
                  <a:lnTo>
                    <a:pt x="23860" y="4391"/>
                  </a:lnTo>
                  <a:lnTo>
                    <a:pt x="26556" y="3833"/>
                  </a:lnTo>
                  <a:lnTo>
                    <a:pt x="28541" y="4211"/>
                  </a:lnTo>
                  <a:lnTo>
                    <a:pt x="26522" y="6367"/>
                  </a:lnTo>
                  <a:lnTo>
                    <a:pt x="22925" y="8314"/>
                  </a:lnTo>
                  <a:lnTo>
                    <a:pt x="14935" y="8329"/>
                  </a:lnTo>
                  <a:lnTo>
                    <a:pt x="7385" y="9689"/>
                  </a:lnTo>
                  <a:lnTo>
                    <a:pt x="4027" y="9470"/>
                  </a:lnTo>
                  <a:lnTo>
                    <a:pt x="5425" y="8043"/>
                  </a:lnTo>
                  <a:lnTo>
                    <a:pt x="12069" y="6566"/>
                  </a:lnTo>
                  <a:lnTo>
                    <a:pt x="1969" y="6158"/>
                  </a:lnTo>
                  <a:lnTo>
                    <a:pt x="0" y="5108"/>
                  </a:lnTo>
                  <a:lnTo>
                    <a:pt x="8021" y="1257"/>
                  </a:lnTo>
                  <a:lnTo>
                    <a:pt x="11435" y="259"/>
                  </a:lnTo>
                  <a:lnTo>
                    <a:pt x="15434" y="2226"/>
                  </a:lnTo>
                  <a:lnTo>
                    <a:pt x="16092" y="5098"/>
                  </a:lnTo>
                  <a:lnTo>
                    <a:pt x="19382" y="5761"/>
                  </a:lnTo>
                  <a:lnTo>
                    <a:pt x="21241" y="1388"/>
                  </a:lnTo>
                  <a:lnTo>
                    <a:pt x="24991" y="0"/>
                  </a:lnTo>
                  <a:lnTo>
                    <a:pt x="26524" y="680"/>
                  </a:lnTo>
                  <a:lnTo>
                    <a:pt x="24820" y="278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8" name="Polygon form 478"/>
            <p:cNvSpPr/>
            <p:nvPr/>
          </p:nvSpPr>
          <p:spPr>
            <a:xfrm>
              <a:off x="478219" y="2465913"/>
              <a:ext cx="19760" cy="12653"/>
            </a:xfrm>
            <a:custGeom>
              <a:avLst/>
              <a:gdLst/>
              <a:ahLst/>
              <a:cxnLst/>
              <a:rect l="0" t="0" r="0" b="0"/>
              <a:pathLst>
                <a:path w="19760" h="12653">
                  <a:moveTo>
                    <a:pt x="12429" y="526"/>
                  </a:moveTo>
                  <a:lnTo>
                    <a:pt x="11461" y="2617"/>
                  </a:lnTo>
                  <a:lnTo>
                    <a:pt x="13312" y="1998"/>
                  </a:lnTo>
                  <a:lnTo>
                    <a:pt x="13987" y="3340"/>
                  </a:lnTo>
                  <a:lnTo>
                    <a:pt x="15785" y="5162"/>
                  </a:lnTo>
                  <a:lnTo>
                    <a:pt x="17856" y="6848"/>
                  </a:lnTo>
                  <a:lnTo>
                    <a:pt x="16622" y="9099"/>
                  </a:lnTo>
                  <a:lnTo>
                    <a:pt x="18840" y="8876"/>
                  </a:lnTo>
                  <a:lnTo>
                    <a:pt x="19760" y="10574"/>
                  </a:lnTo>
                  <a:lnTo>
                    <a:pt x="16407" y="11882"/>
                  </a:lnTo>
                  <a:lnTo>
                    <a:pt x="12933" y="10443"/>
                  </a:lnTo>
                  <a:lnTo>
                    <a:pt x="12828" y="8217"/>
                  </a:lnTo>
                  <a:lnTo>
                    <a:pt x="8488" y="10515"/>
                  </a:lnTo>
                  <a:lnTo>
                    <a:pt x="3007" y="12653"/>
                  </a:lnTo>
                  <a:lnTo>
                    <a:pt x="3950" y="9834"/>
                  </a:lnTo>
                  <a:lnTo>
                    <a:pt x="0" y="10000"/>
                  </a:lnTo>
                  <a:lnTo>
                    <a:pt x="3942" y="7864"/>
                  </a:lnTo>
                  <a:lnTo>
                    <a:pt x="6870" y="4207"/>
                  </a:lnTo>
                  <a:lnTo>
                    <a:pt x="10817" y="0"/>
                  </a:lnTo>
                  <a:lnTo>
                    <a:pt x="12429" y="526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79" name="Polygon form 479"/>
            <p:cNvSpPr/>
            <p:nvPr/>
          </p:nvSpPr>
          <p:spPr>
            <a:xfrm>
              <a:off x="475140" y="2426072"/>
              <a:ext cx="17040" cy="11882"/>
            </a:xfrm>
            <a:custGeom>
              <a:avLst/>
              <a:gdLst/>
              <a:ahLst/>
              <a:cxnLst/>
              <a:rect l="0" t="0" r="0" b="0"/>
              <a:pathLst>
                <a:path w="17040" h="11882">
                  <a:moveTo>
                    <a:pt x="10803" y="0"/>
                  </a:moveTo>
                  <a:lnTo>
                    <a:pt x="12508" y="1160"/>
                  </a:lnTo>
                  <a:lnTo>
                    <a:pt x="17040" y="931"/>
                  </a:lnTo>
                  <a:lnTo>
                    <a:pt x="16356" y="2272"/>
                  </a:lnTo>
                  <a:lnTo>
                    <a:pt x="12170" y="4237"/>
                  </a:lnTo>
                  <a:lnTo>
                    <a:pt x="13753" y="6455"/>
                  </a:lnTo>
                  <a:lnTo>
                    <a:pt x="9534" y="10467"/>
                  </a:lnTo>
                  <a:lnTo>
                    <a:pt x="4090" y="11882"/>
                  </a:lnTo>
                  <a:lnTo>
                    <a:pt x="2207" y="11309"/>
                  </a:lnTo>
                  <a:lnTo>
                    <a:pt x="2255" y="9452"/>
                  </a:lnTo>
                  <a:lnTo>
                    <a:pt x="0" y="5498"/>
                  </a:lnTo>
                  <a:lnTo>
                    <a:pt x="1489" y="4081"/>
                  </a:lnTo>
                  <a:lnTo>
                    <a:pt x="5532" y="5041"/>
                  </a:lnTo>
                  <a:lnTo>
                    <a:pt x="5989" y="1916"/>
                  </a:lnTo>
                  <a:lnTo>
                    <a:pt x="10803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0" name="Polygon form 480"/>
            <p:cNvSpPr/>
            <p:nvPr/>
          </p:nvSpPr>
          <p:spPr>
            <a:xfrm>
              <a:off x="489387" y="2425850"/>
              <a:ext cx="18595" cy="9521"/>
            </a:xfrm>
            <a:custGeom>
              <a:avLst/>
              <a:gdLst/>
              <a:ahLst/>
              <a:cxnLst/>
              <a:rect l="0" t="0" r="0" b="0"/>
              <a:pathLst>
                <a:path w="18595" h="9521">
                  <a:moveTo>
                    <a:pt x="8035" y="6351"/>
                  </a:moveTo>
                  <a:lnTo>
                    <a:pt x="2482" y="9521"/>
                  </a:lnTo>
                  <a:lnTo>
                    <a:pt x="0" y="9134"/>
                  </a:lnTo>
                  <a:lnTo>
                    <a:pt x="2278" y="5067"/>
                  </a:lnTo>
                  <a:lnTo>
                    <a:pt x="4441" y="2844"/>
                  </a:lnTo>
                  <a:lnTo>
                    <a:pt x="7440" y="1040"/>
                  </a:lnTo>
                  <a:lnTo>
                    <a:pt x="10822" y="0"/>
                  </a:lnTo>
                  <a:lnTo>
                    <a:pt x="15319" y="521"/>
                  </a:lnTo>
                  <a:lnTo>
                    <a:pt x="18595" y="1943"/>
                  </a:lnTo>
                  <a:lnTo>
                    <a:pt x="11560" y="5693"/>
                  </a:lnTo>
                  <a:lnTo>
                    <a:pt x="8035" y="635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1" name="Polygon form 481"/>
            <p:cNvSpPr/>
            <p:nvPr/>
          </p:nvSpPr>
          <p:spPr>
            <a:xfrm>
              <a:off x="314180" y="2524906"/>
              <a:ext cx="8963" cy="13240"/>
            </a:xfrm>
            <a:custGeom>
              <a:avLst/>
              <a:gdLst/>
              <a:ahLst/>
              <a:cxnLst/>
              <a:rect l="0" t="0" r="0" b="0"/>
              <a:pathLst>
                <a:path w="8963" h="13240">
                  <a:moveTo>
                    <a:pt x="8254" y="12730"/>
                  </a:moveTo>
                  <a:lnTo>
                    <a:pt x="6231" y="13240"/>
                  </a:lnTo>
                  <a:lnTo>
                    <a:pt x="2870" y="10448"/>
                  </a:lnTo>
                  <a:lnTo>
                    <a:pt x="3256" y="8606"/>
                  </a:lnTo>
                  <a:lnTo>
                    <a:pt x="1860" y="6580"/>
                  </a:lnTo>
                  <a:lnTo>
                    <a:pt x="2385" y="5126"/>
                  </a:lnTo>
                  <a:lnTo>
                    <a:pt x="0" y="3881"/>
                  </a:lnTo>
                  <a:lnTo>
                    <a:pt x="938" y="1094"/>
                  </a:lnTo>
                  <a:lnTo>
                    <a:pt x="2084" y="0"/>
                  </a:lnTo>
                  <a:lnTo>
                    <a:pt x="4342" y="1435"/>
                  </a:lnTo>
                  <a:lnTo>
                    <a:pt x="5582" y="2391"/>
                  </a:lnTo>
                  <a:lnTo>
                    <a:pt x="7974" y="3237"/>
                  </a:lnTo>
                  <a:lnTo>
                    <a:pt x="7705" y="5036"/>
                  </a:lnTo>
                  <a:lnTo>
                    <a:pt x="7444" y="7523"/>
                  </a:lnTo>
                  <a:lnTo>
                    <a:pt x="8963" y="9885"/>
                  </a:lnTo>
                  <a:lnTo>
                    <a:pt x="8254" y="1273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2" name="Polygon form 482"/>
            <p:cNvSpPr/>
            <p:nvPr/>
          </p:nvSpPr>
          <p:spPr>
            <a:xfrm>
              <a:off x="489229" y="2413738"/>
              <a:ext cx="13888" cy="7779"/>
            </a:xfrm>
            <a:custGeom>
              <a:avLst/>
              <a:gdLst/>
              <a:ahLst/>
              <a:cxnLst/>
              <a:rect l="0" t="0" r="0" b="0"/>
              <a:pathLst>
                <a:path w="13888" h="7779">
                  <a:moveTo>
                    <a:pt x="13888" y="0"/>
                  </a:moveTo>
                  <a:lnTo>
                    <a:pt x="13362" y="2157"/>
                  </a:lnTo>
                  <a:lnTo>
                    <a:pt x="11089" y="4419"/>
                  </a:lnTo>
                  <a:lnTo>
                    <a:pt x="6743" y="7621"/>
                  </a:lnTo>
                  <a:lnTo>
                    <a:pt x="2697" y="7779"/>
                  </a:lnTo>
                  <a:lnTo>
                    <a:pt x="1104" y="6880"/>
                  </a:lnTo>
                  <a:lnTo>
                    <a:pt x="3859" y="4324"/>
                  </a:lnTo>
                  <a:lnTo>
                    <a:pt x="0" y="4369"/>
                  </a:lnTo>
                  <a:lnTo>
                    <a:pt x="3545" y="990"/>
                  </a:lnTo>
                  <a:lnTo>
                    <a:pt x="5657" y="1311"/>
                  </a:lnTo>
                  <a:lnTo>
                    <a:pt x="10432" y="78"/>
                  </a:lnTo>
                  <a:lnTo>
                    <a:pt x="13116" y="562"/>
                  </a:lnTo>
                  <a:lnTo>
                    <a:pt x="13888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3" name="Polygon form 483"/>
            <p:cNvSpPr/>
            <p:nvPr/>
          </p:nvSpPr>
          <p:spPr>
            <a:xfrm>
              <a:off x="449839" y="2406745"/>
              <a:ext cx="21772" cy="6251"/>
            </a:xfrm>
            <a:custGeom>
              <a:avLst/>
              <a:gdLst/>
              <a:ahLst/>
              <a:cxnLst/>
              <a:rect l="0" t="0" r="0" b="0"/>
              <a:pathLst>
                <a:path w="21772" h="6251">
                  <a:moveTo>
                    <a:pt x="21772" y="0"/>
                  </a:moveTo>
                  <a:lnTo>
                    <a:pt x="17332" y="3186"/>
                  </a:lnTo>
                  <a:lnTo>
                    <a:pt x="13902" y="4494"/>
                  </a:lnTo>
                  <a:lnTo>
                    <a:pt x="11743" y="4518"/>
                  </a:lnTo>
                  <a:lnTo>
                    <a:pt x="5636" y="5939"/>
                  </a:lnTo>
                  <a:lnTo>
                    <a:pt x="1540" y="6251"/>
                  </a:lnTo>
                  <a:lnTo>
                    <a:pt x="0" y="5070"/>
                  </a:lnTo>
                  <a:lnTo>
                    <a:pt x="0" y="5070"/>
                  </a:lnTo>
                  <a:lnTo>
                    <a:pt x="7584" y="2313"/>
                  </a:lnTo>
                  <a:lnTo>
                    <a:pt x="15273" y="23"/>
                  </a:lnTo>
                  <a:lnTo>
                    <a:pt x="18241" y="363"/>
                  </a:lnTo>
                  <a:lnTo>
                    <a:pt x="21772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4" name="Polygon form 484"/>
            <p:cNvSpPr/>
            <p:nvPr/>
          </p:nvSpPr>
          <p:spPr>
            <a:xfrm>
              <a:off x="497482" y="2401537"/>
              <a:ext cx="10806" cy="6847"/>
            </a:xfrm>
            <a:custGeom>
              <a:avLst/>
              <a:gdLst/>
              <a:ahLst/>
              <a:cxnLst/>
              <a:rect l="0" t="0" r="0" b="0"/>
              <a:pathLst>
                <a:path w="10806" h="6847">
                  <a:moveTo>
                    <a:pt x="10029" y="4983"/>
                  </a:moveTo>
                  <a:lnTo>
                    <a:pt x="8812" y="6847"/>
                  </a:lnTo>
                  <a:lnTo>
                    <a:pt x="6022" y="6113"/>
                  </a:lnTo>
                  <a:lnTo>
                    <a:pt x="4285" y="4465"/>
                  </a:lnTo>
                  <a:lnTo>
                    <a:pt x="0" y="3961"/>
                  </a:lnTo>
                  <a:lnTo>
                    <a:pt x="3430" y="2843"/>
                  </a:lnTo>
                  <a:lnTo>
                    <a:pt x="2250" y="1635"/>
                  </a:lnTo>
                  <a:lnTo>
                    <a:pt x="4071" y="0"/>
                  </a:lnTo>
                  <a:lnTo>
                    <a:pt x="7244" y="866"/>
                  </a:lnTo>
                  <a:lnTo>
                    <a:pt x="10806" y="2822"/>
                  </a:lnTo>
                  <a:lnTo>
                    <a:pt x="10029" y="498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5" name="Polygon form 485"/>
            <p:cNvSpPr/>
            <p:nvPr/>
          </p:nvSpPr>
          <p:spPr>
            <a:xfrm>
              <a:off x="527928" y="2429881"/>
              <a:ext cx="9715" cy="4902"/>
            </a:xfrm>
            <a:custGeom>
              <a:avLst/>
              <a:gdLst/>
              <a:ahLst/>
              <a:cxnLst/>
              <a:rect l="0" t="0" r="0" b="0"/>
              <a:pathLst>
                <a:path w="9715" h="4902">
                  <a:moveTo>
                    <a:pt x="9715" y="3618"/>
                  </a:moveTo>
                  <a:lnTo>
                    <a:pt x="8978" y="4902"/>
                  </a:lnTo>
                  <a:lnTo>
                    <a:pt x="6586" y="4608"/>
                  </a:lnTo>
                  <a:lnTo>
                    <a:pt x="4140" y="4346"/>
                  </a:lnTo>
                  <a:lnTo>
                    <a:pt x="1106" y="4793"/>
                  </a:lnTo>
                  <a:lnTo>
                    <a:pt x="645" y="4469"/>
                  </a:lnTo>
                  <a:lnTo>
                    <a:pt x="0" y="1868"/>
                  </a:lnTo>
                  <a:lnTo>
                    <a:pt x="1413" y="230"/>
                  </a:lnTo>
                  <a:lnTo>
                    <a:pt x="2759" y="0"/>
                  </a:lnTo>
                  <a:lnTo>
                    <a:pt x="7631" y="839"/>
                  </a:lnTo>
                  <a:lnTo>
                    <a:pt x="9715" y="361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6" name="Polygon form 486"/>
            <p:cNvSpPr/>
            <p:nvPr/>
          </p:nvSpPr>
          <p:spPr>
            <a:xfrm>
              <a:off x="467964" y="2443084"/>
              <a:ext cx="8926" cy="6722"/>
            </a:xfrm>
            <a:custGeom>
              <a:avLst/>
              <a:gdLst/>
              <a:ahLst/>
              <a:cxnLst/>
              <a:rect l="0" t="0" r="0" b="0"/>
              <a:pathLst>
                <a:path w="8926" h="6722">
                  <a:moveTo>
                    <a:pt x="8827" y="5253"/>
                  </a:moveTo>
                  <a:lnTo>
                    <a:pt x="5920" y="6722"/>
                  </a:lnTo>
                  <a:lnTo>
                    <a:pt x="3858" y="5050"/>
                  </a:lnTo>
                  <a:lnTo>
                    <a:pt x="1441" y="5371"/>
                  </a:lnTo>
                  <a:lnTo>
                    <a:pt x="0" y="3031"/>
                  </a:lnTo>
                  <a:lnTo>
                    <a:pt x="3395" y="1816"/>
                  </a:lnTo>
                  <a:lnTo>
                    <a:pt x="6860" y="0"/>
                  </a:lnTo>
                  <a:lnTo>
                    <a:pt x="8221" y="1509"/>
                  </a:lnTo>
                  <a:lnTo>
                    <a:pt x="8926" y="2453"/>
                  </a:lnTo>
                  <a:lnTo>
                    <a:pt x="8881" y="3381"/>
                  </a:lnTo>
                  <a:lnTo>
                    <a:pt x="8827" y="525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7" name="Polygon form 487"/>
            <p:cNvSpPr/>
            <p:nvPr/>
          </p:nvSpPr>
          <p:spPr>
            <a:xfrm>
              <a:off x="516498" y="2455881"/>
              <a:ext cx="7612" cy="5362"/>
            </a:xfrm>
            <a:custGeom>
              <a:avLst/>
              <a:gdLst/>
              <a:ahLst/>
              <a:cxnLst/>
              <a:rect l="0" t="0" r="0" b="0"/>
              <a:pathLst>
                <a:path w="7612" h="5362">
                  <a:moveTo>
                    <a:pt x="3050" y="5323"/>
                  </a:moveTo>
                  <a:lnTo>
                    <a:pt x="0" y="5362"/>
                  </a:lnTo>
                  <a:lnTo>
                    <a:pt x="878" y="3032"/>
                  </a:lnTo>
                  <a:lnTo>
                    <a:pt x="3719" y="491"/>
                  </a:lnTo>
                  <a:lnTo>
                    <a:pt x="6480" y="0"/>
                  </a:lnTo>
                  <a:lnTo>
                    <a:pt x="7612" y="1424"/>
                  </a:lnTo>
                  <a:lnTo>
                    <a:pt x="6333" y="3428"/>
                  </a:lnTo>
                  <a:lnTo>
                    <a:pt x="5625" y="4053"/>
                  </a:lnTo>
                  <a:lnTo>
                    <a:pt x="3050" y="532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8" name="Polygon form 488"/>
            <p:cNvSpPr/>
            <p:nvPr/>
          </p:nvSpPr>
          <p:spPr>
            <a:xfrm>
              <a:off x="312519" y="2506761"/>
              <a:ext cx="7580" cy="10291"/>
            </a:xfrm>
            <a:custGeom>
              <a:avLst/>
              <a:gdLst/>
              <a:ahLst/>
              <a:cxnLst/>
              <a:rect l="0" t="0" r="0" b="0"/>
              <a:pathLst>
                <a:path w="7580" h="10291">
                  <a:moveTo>
                    <a:pt x="3800" y="0"/>
                  </a:moveTo>
                  <a:lnTo>
                    <a:pt x="4555" y="796"/>
                  </a:lnTo>
                  <a:lnTo>
                    <a:pt x="7580" y="771"/>
                  </a:lnTo>
                  <a:lnTo>
                    <a:pt x="1963" y="6097"/>
                  </a:lnTo>
                  <a:lnTo>
                    <a:pt x="1137" y="10291"/>
                  </a:lnTo>
                  <a:lnTo>
                    <a:pt x="0" y="10134"/>
                  </a:lnTo>
                  <a:lnTo>
                    <a:pt x="158" y="7706"/>
                  </a:lnTo>
                  <a:lnTo>
                    <a:pt x="1027" y="5356"/>
                  </a:lnTo>
                  <a:lnTo>
                    <a:pt x="915" y="3673"/>
                  </a:lnTo>
                  <a:lnTo>
                    <a:pt x="2266" y="1500"/>
                  </a:lnTo>
                  <a:lnTo>
                    <a:pt x="380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89" name="Polygon form 489"/>
            <p:cNvSpPr/>
            <p:nvPr/>
          </p:nvSpPr>
          <p:spPr>
            <a:xfrm>
              <a:off x="498564" y="2419062"/>
              <a:ext cx="7818" cy="4807"/>
            </a:xfrm>
            <a:custGeom>
              <a:avLst/>
              <a:gdLst/>
              <a:ahLst/>
              <a:cxnLst/>
              <a:rect l="0" t="0" r="0" b="0"/>
              <a:pathLst>
                <a:path w="7818" h="4807">
                  <a:moveTo>
                    <a:pt x="7245" y="3172"/>
                  </a:moveTo>
                  <a:lnTo>
                    <a:pt x="4379" y="4807"/>
                  </a:lnTo>
                  <a:lnTo>
                    <a:pt x="1505" y="4223"/>
                  </a:lnTo>
                  <a:lnTo>
                    <a:pt x="0" y="2853"/>
                  </a:lnTo>
                  <a:lnTo>
                    <a:pt x="3159" y="951"/>
                  </a:lnTo>
                  <a:lnTo>
                    <a:pt x="7461" y="0"/>
                  </a:lnTo>
                  <a:lnTo>
                    <a:pt x="7818" y="1702"/>
                  </a:lnTo>
                  <a:lnTo>
                    <a:pt x="7245" y="317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0" name="Polygon form 490"/>
            <p:cNvSpPr/>
            <p:nvPr/>
          </p:nvSpPr>
          <p:spPr>
            <a:xfrm>
              <a:off x="510289" y="2404368"/>
              <a:ext cx="6804" cy="4622"/>
            </a:xfrm>
            <a:custGeom>
              <a:avLst/>
              <a:gdLst/>
              <a:ahLst/>
              <a:cxnLst/>
              <a:rect l="0" t="0" r="0" b="0"/>
              <a:pathLst>
                <a:path w="6804" h="4622">
                  <a:moveTo>
                    <a:pt x="4573" y="3943"/>
                  </a:moveTo>
                  <a:lnTo>
                    <a:pt x="574" y="4622"/>
                  </a:lnTo>
                  <a:lnTo>
                    <a:pt x="0" y="3490"/>
                  </a:lnTo>
                  <a:lnTo>
                    <a:pt x="915" y="1800"/>
                  </a:lnTo>
                  <a:lnTo>
                    <a:pt x="2742" y="0"/>
                  </a:lnTo>
                  <a:lnTo>
                    <a:pt x="5152" y="357"/>
                  </a:lnTo>
                  <a:lnTo>
                    <a:pt x="6012" y="726"/>
                  </a:lnTo>
                  <a:lnTo>
                    <a:pt x="6804" y="2406"/>
                  </a:lnTo>
                  <a:lnTo>
                    <a:pt x="4573" y="394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1" name="Polygon form 491"/>
            <p:cNvSpPr/>
            <p:nvPr/>
          </p:nvSpPr>
          <p:spPr>
            <a:xfrm>
              <a:off x="477390" y="2405476"/>
              <a:ext cx="8751" cy="2998"/>
            </a:xfrm>
            <a:custGeom>
              <a:avLst/>
              <a:gdLst/>
              <a:ahLst/>
              <a:cxnLst/>
              <a:rect l="0" t="0" r="0" b="0"/>
              <a:pathLst>
                <a:path w="8751" h="2998">
                  <a:moveTo>
                    <a:pt x="6523" y="2105"/>
                  </a:moveTo>
                  <a:lnTo>
                    <a:pt x="1262" y="2998"/>
                  </a:lnTo>
                  <a:lnTo>
                    <a:pt x="0" y="1379"/>
                  </a:lnTo>
                  <a:lnTo>
                    <a:pt x="3317" y="182"/>
                  </a:lnTo>
                  <a:lnTo>
                    <a:pt x="6761" y="0"/>
                  </a:lnTo>
                  <a:lnTo>
                    <a:pt x="8751" y="896"/>
                  </a:lnTo>
                  <a:lnTo>
                    <a:pt x="6523" y="210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2" name="Polygon form 492"/>
            <p:cNvSpPr/>
            <p:nvPr/>
          </p:nvSpPr>
          <p:spPr>
            <a:xfrm>
              <a:off x="511563" y="2545094"/>
              <a:ext cx="7646" cy="4486"/>
            </a:xfrm>
            <a:custGeom>
              <a:avLst/>
              <a:gdLst/>
              <a:ahLst/>
              <a:cxnLst/>
              <a:rect l="0" t="0" r="0" b="0"/>
              <a:pathLst>
                <a:path w="7646" h="4486">
                  <a:moveTo>
                    <a:pt x="7433" y="4473"/>
                  </a:moveTo>
                  <a:lnTo>
                    <a:pt x="5824" y="4486"/>
                  </a:lnTo>
                  <a:lnTo>
                    <a:pt x="2166" y="2775"/>
                  </a:lnTo>
                  <a:lnTo>
                    <a:pt x="0" y="351"/>
                  </a:lnTo>
                  <a:lnTo>
                    <a:pt x="1262" y="0"/>
                  </a:lnTo>
                  <a:lnTo>
                    <a:pt x="5055" y="1414"/>
                  </a:lnTo>
                  <a:lnTo>
                    <a:pt x="7646" y="3584"/>
                  </a:lnTo>
                  <a:lnTo>
                    <a:pt x="7433" y="447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3" name="Polygon form 493"/>
            <p:cNvSpPr/>
            <p:nvPr/>
          </p:nvSpPr>
          <p:spPr>
            <a:xfrm>
              <a:off x="506581" y="2559219"/>
              <a:ext cx="7420" cy="5336"/>
            </a:xfrm>
            <a:custGeom>
              <a:avLst/>
              <a:gdLst/>
              <a:ahLst/>
              <a:cxnLst/>
              <a:rect l="0" t="0" r="0" b="0"/>
              <a:pathLst>
                <a:path w="7420" h="5336">
                  <a:moveTo>
                    <a:pt x="2117" y="2403"/>
                  </a:moveTo>
                  <a:lnTo>
                    <a:pt x="4303" y="3161"/>
                  </a:lnTo>
                  <a:lnTo>
                    <a:pt x="7420" y="3168"/>
                  </a:lnTo>
                  <a:lnTo>
                    <a:pt x="5143" y="5076"/>
                  </a:lnTo>
                  <a:lnTo>
                    <a:pt x="3808" y="5336"/>
                  </a:lnTo>
                  <a:lnTo>
                    <a:pt x="278" y="3091"/>
                  </a:lnTo>
                  <a:lnTo>
                    <a:pt x="0" y="1433"/>
                  </a:lnTo>
                  <a:lnTo>
                    <a:pt x="1755" y="0"/>
                  </a:lnTo>
                  <a:lnTo>
                    <a:pt x="2117" y="240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4" name="Polygon form 494"/>
            <p:cNvSpPr/>
            <p:nvPr/>
          </p:nvSpPr>
          <p:spPr>
            <a:xfrm>
              <a:off x="483290" y="2479685"/>
              <a:ext cx="7393" cy="3595"/>
            </a:xfrm>
            <a:custGeom>
              <a:avLst/>
              <a:gdLst/>
              <a:ahLst/>
              <a:cxnLst/>
              <a:rect l="0" t="0" r="0" b="0"/>
              <a:pathLst>
                <a:path w="7393" h="3595">
                  <a:moveTo>
                    <a:pt x="6750" y="1230"/>
                  </a:moveTo>
                  <a:lnTo>
                    <a:pt x="1872" y="3595"/>
                  </a:lnTo>
                  <a:lnTo>
                    <a:pt x="0" y="3341"/>
                  </a:lnTo>
                  <a:lnTo>
                    <a:pt x="228" y="2021"/>
                  </a:lnTo>
                  <a:lnTo>
                    <a:pt x="3678" y="0"/>
                  </a:lnTo>
                  <a:lnTo>
                    <a:pt x="7393" y="321"/>
                  </a:lnTo>
                  <a:lnTo>
                    <a:pt x="6750" y="123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5" name="Polygon form 495"/>
            <p:cNvSpPr/>
            <p:nvPr/>
          </p:nvSpPr>
          <p:spPr>
            <a:xfrm>
              <a:off x="469639" y="2425919"/>
              <a:ext cx="5194" cy="3949"/>
            </a:xfrm>
            <a:custGeom>
              <a:avLst/>
              <a:gdLst/>
              <a:ahLst/>
              <a:cxnLst/>
              <a:rect l="0" t="0" r="0" b="0"/>
              <a:pathLst>
                <a:path w="5194" h="3949">
                  <a:moveTo>
                    <a:pt x="5194" y="1216"/>
                  </a:moveTo>
                  <a:lnTo>
                    <a:pt x="172" y="3949"/>
                  </a:lnTo>
                  <a:lnTo>
                    <a:pt x="0" y="545"/>
                  </a:lnTo>
                  <a:lnTo>
                    <a:pt x="1412" y="0"/>
                  </a:lnTo>
                  <a:lnTo>
                    <a:pt x="4546" y="95"/>
                  </a:lnTo>
                  <a:lnTo>
                    <a:pt x="5194" y="1216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6" name="Polygon form 496"/>
            <p:cNvSpPr/>
            <p:nvPr/>
          </p:nvSpPr>
          <p:spPr>
            <a:xfrm>
              <a:off x="492069" y="2482839"/>
              <a:ext cx="3584" cy="3610"/>
            </a:xfrm>
            <a:custGeom>
              <a:avLst/>
              <a:gdLst/>
              <a:ahLst/>
              <a:cxnLst/>
              <a:rect l="0" t="0" r="0" b="0"/>
              <a:pathLst>
                <a:path w="3584" h="3610">
                  <a:moveTo>
                    <a:pt x="3584" y="1201"/>
                  </a:moveTo>
                  <a:lnTo>
                    <a:pt x="985" y="3610"/>
                  </a:lnTo>
                  <a:lnTo>
                    <a:pt x="0" y="3120"/>
                  </a:lnTo>
                  <a:lnTo>
                    <a:pt x="138" y="1658"/>
                  </a:lnTo>
                  <a:lnTo>
                    <a:pt x="469" y="1341"/>
                  </a:lnTo>
                  <a:lnTo>
                    <a:pt x="2411" y="0"/>
                  </a:lnTo>
                  <a:lnTo>
                    <a:pt x="3475" y="183"/>
                  </a:lnTo>
                  <a:lnTo>
                    <a:pt x="3584" y="120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7" name="Polygon form 497"/>
            <p:cNvSpPr/>
            <p:nvPr/>
          </p:nvSpPr>
          <p:spPr>
            <a:xfrm>
              <a:off x="482977" y="2402515"/>
              <a:ext cx="6718" cy="1956"/>
            </a:xfrm>
            <a:custGeom>
              <a:avLst/>
              <a:gdLst/>
              <a:ahLst/>
              <a:cxnLst/>
              <a:rect l="0" t="0" r="0" b="0"/>
              <a:pathLst>
                <a:path w="6718" h="1956">
                  <a:moveTo>
                    <a:pt x="6718" y="1334"/>
                  </a:moveTo>
                  <a:lnTo>
                    <a:pt x="3278" y="1956"/>
                  </a:lnTo>
                  <a:lnTo>
                    <a:pt x="0" y="1678"/>
                  </a:lnTo>
                  <a:lnTo>
                    <a:pt x="797" y="1085"/>
                  </a:lnTo>
                  <a:lnTo>
                    <a:pt x="4418" y="0"/>
                  </a:lnTo>
                  <a:lnTo>
                    <a:pt x="5227" y="276"/>
                  </a:lnTo>
                  <a:lnTo>
                    <a:pt x="6718" y="1334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8" name="Polygon form 498"/>
            <p:cNvSpPr/>
            <p:nvPr/>
          </p:nvSpPr>
          <p:spPr>
            <a:xfrm>
              <a:off x="511842" y="2409191"/>
              <a:ext cx="5441" cy="1823"/>
            </a:xfrm>
            <a:custGeom>
              <a:avLst/>
              <a:gdLst/>
              <a:ahLst/>
              <a:cxnLst/>
              <a:rect l="0" t="0" r="0" b="0"/>
              <a:pathLst>
                <a:path w="5441" h="1823">
                  <a:moveTo>
                    <a:pt x="4677" y="1765"/>
                  </a:moveTo>
                  <a:lnTo>
                    <a:pt x="3599" y="1823"/>
                  </a:lnTo>
                  <a:lnTo>
                    <a:pt x="0" y="1261"/>
                  </a:lnTo>
                  <a:lnTo>
                    <a:pt x="743" y="0"/>
                  </a:lnTo>
                  <a:lnTo>
                    <a:pt x="4828" y="362"/>
                  </a:lnTo>
                  <a:lnTo>
                    <a:pt x="5441" y="1280"/>
                  </a:lnTo>
                  <a:lnTo>
                    <a:pt x="4677" y="176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499" name="Polygon form 499"/>
            <p:cNvSpPr/>
            <p:nvPr/>
          </p:nvSpPr>
          <p:spPr>
            <a:xfrm>
              <a:off x="742207" y="2560139"/>
              <a:ext cx="14769" cy="9862"/>
            </a:xfrm>
            <a:custGeom>
              <a:avLst/>
              <a:gdLst/>
              <a:ahLst/>
              <a:cxnLst/>
              <a:rect l="0" t="0" r="0" b="0"/>
              <a:pathLst>
                <a:path w="14769" h="9862">
                  <a:moveTo>
                    <a:pt x="11767" y="1442"/>
                  </a:moveTo>
                  <a:lnTo>
                    <a:pt x="11940" y="2292"/>
                  </a:lnTo>
                  <a:lnTo>
                    <a:pt x="11487" y="3468"/>
                  </a:lnTo>
                  <a:lnTo>
                    <a:pt x="13049" y="4330"/>
                  </a:lnTo>
                  <a:lnTo>
                    <a:pt x="14769" y="4448"/>
                  </a:lnTo>
                  <a:lnTo>
                    <a:pt x="14609" y="6415"/>
                  </a:lnTo>
                  <a:lnTo>
                    <a:pt x="13167" y="7233"/>
                  </a:lnTo>
                  <a:lnTo>
                    <a:pt x="10643" y="6649"/>
                  </a:lnTo>
                  <a:lnTo>
                    <a:pt x="10002" y="8585"/>
                  </a:lnTo>
                  <a:lnTo>
                    <a:pt x="8399" y="8747"/>
                  </a:lnTo>
                  <a:lnTo>
                    <a:pt x="7781" y="7991"/>
                  </a:lnTo>
                  <a:lnTo>
                    <a:pt x="5952" y="9626"/>
                  </a:lnTo>
                  <a:lnTo>
                    <a:pt x="4328" y="9862"/>
                  </a:lnTo>
                  <a:lnTo>
                    <a:pt x="2836" y="8843"/>
                  </a:lnTo>
                  <a:lnTo>
                    <a:pt x="1604" y="6747"/>
                  </a:lnTo>
                  <a:lnTo>
                    <a:pt x="18" y="7504"/>
                  </a:lnTo>
                  <a:lnTo>
                    <a:pt x="0" y="5335"/>
                  </a:lnTo>
                  <a:lnTo>
                    <a:pt x="2364" y="2633"/>
                  </a:lnTo>
                  <a:lnTo>
                    <a:pt x="2213" y="1416"/>
                  </a:lnTo>
                  <a:lnTo>
                    <a:pt x="3752" y="1850"/>
                  </a:lnTo>
                  <a:lnTo>
                    <a:pt x="4638" y="1027"/>
                  </a:lnTo>
                  <a:lnTo>
                    <a:pt x="7481" y="1045"/>
                  </a:lnTo>
                  <a:lnTo>
                    <a:pt x="8119" y="0"/>
                  </a:lnTo>
                  <a:lnTo>
                    <a:pt x="11767" y="14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0" name="Polygon form 500"/>
            <p:cNvSpPr/>
            <p:nvPr/>
          </p:nvSpPr>
          <p:spPr>
            <a:xfrm>
              <a:off x="452170" y="2876162"/>
              <a:ext cx="51126" cy="177386"/>
            </a:xfrm>
            <a:custGeom>
              <a:avLst/>
              <a:gdLst/>
              <a:ahLst/>
              <a:cxnLst/>
              <a:rect l="0" t="0" r="0" b="0"/>
              <a:pathLst>
                <a:path w="51126" h="177386">
                  <a:moveTo>
                    <a:pt x="10445" y="19161"/>
                  </a:moveTo>
                  <a:lnTo>
                    <a:pt x="13005" y="25902"/>
                  </a:lnTo>
                  <a:lnTo>
                    <a:pt x="15618" y="25159"/>
                  </a:lnTo>
                  <a:lnTo>
                    <a:pt x="16275" y="26378"/>
                  </a:lnTo>
                  <a:lnTo>
                    <a:pt x="15835" y="31514"/>
                  </a:lnTo>
                  <a:lnTo>
                    <a:pt x="12169" y="34049"/>
                  </a:lnTo>
                  <a:lnTo>
                    <a:pt x="13795" y="42232"/>
                  </a:lnTo>
                  <a:lnTo>
                    <a:pt x="13321" y="43836"/>
                  </a:lnTo>
                  <a:lnTo>
                    <a:pt x="14809" y="45729"/>
                  </a:lnTo>
                  <a:lnTo>
                    <a:pt x="12799" y="48863"/>
                  </a:lnTo>
                  <a:lnTo>
                    <a:pt x="11332" y="53545"/>
                  </a:lnTo>
                  <a:lnTo>
                    <a:pt x="10982" y="58051"/>
                  </a:lnTo>
                  <a:lnTo>
                    <a:pt x="12394" y="62791"/>
                  </a:lnTo>
                  <a:lnTo>
                    <a:pt x="11324" y="67917"/>
                  </a:lnTo>
                  <a:lnTo>
                    <a:pt x="15065" y="76315"/>
                  </a:lnTo>
                  <a:lnTo>
                    <a:pt x="16226" y="77174"/>
                  </a:lnTo>
                  <a:lnTo>
                    <a:pt x="17368" y="81676"/>
                  </a:lnTo>
                  <a:lnTo>
                    <a:pt x="16591" y="86533"/>
                  </a:lnTo>
                  <a:lnTo>
                    <a:pt x="17791" y="90616"/>
                  </a:lnTo>
                  <a:lnTo>
                    <a:pt x="16008" y="93921"/>
                  </a:lnTo>
                  <a:lnTo>
                    <a:pt x="17320" y="98410"/>
                  </a:lnTo>
                  <a:lnTo>
                    <a:pt x="19802" y="103130"/>
                  </a:lnTo>
                  <a:lnTo>
                    <a:pt x="18251" y="104996"/>
                  </a:lnTo>
                  <a:lnTo>
                    <a:pt x="18679" y="109392"/>
                  </a:lnTo>
                  <a:lnTo>
                    <a:pt x="19473" y="114424"/>
                  </a:lnTo>
                  <a:lnTo>
                    <a:pt x="22021" y="120334"/>
                  </a:lnTo>
                  <a:lnTo>
                    <a:pt x="20987" y="121392"/>
                  </a:lnTo>
                  <a:lnTo>
                    <a:pt x="23718" y="126966"/>
                  </a:lnTo>
                  <a:lnTo>
                    <a:pt x="25886" y="128732"/>
                  </a:lnTo>
                  <a:lnTo>
                    <a:pt x="25502" y="130827"/>
                  </a:lnTo>
                  <a:lnTo>
                    <a:pt x="27404" y="131721"/>
                  </a:lnTo>
                  <a:lnTo>
                    <a:pt x="28418" y="133532"/>
                  </a:lnTo>
                  <a:lnTo>
                    <a:pt x="27294" y="134526"/>
                  </a:lnTo>
                  <a:lnTo>
                    <a:pt x="28695" y="137356"/>
                  </a:lnTo>
                  <a:lnTo>
                    <a:pt x="29906" y="143839"/>
                  </a:lnTo>
                  <a:lnTo>
                    <a:pt x="29783" y="148067"/>
                  </a:lnTo>
                  <a:lnTo>
                    <a:pt x="31133" y="150494"/>
                  </a:lnTo>
                  <a:lnTo>
                    <a:pt x="31347" y="153618"/>
                  </a:lnTo>
                  <a:lnTo>
                    <a:pt x="29755" y="155883"/>
                  </a:lnTo>
                  <a:lnTo>
                    <a:pt x="32197" y="160988"/>
                  </a:lnTo>
                  <a:lnTo>
                    <a:pt x="34065" y="162673"/>
                  </a:lnTo>
                  <a:lnTo>
                    <a:pt x="36044" y="162242"/>
                  </a:lnTo>
                  <a:lnTo>
                    <a:pt x="37530" y="165856"/>
                  </a:lnTo>
                  <a:lnTo>
                    <a:pt x="40052" y="168590"/>
                  </a:lnTo>
                  <a:lnTo>
                    <a:pt x="47904" y="168806"/>
                  </a:lnTo>
                  <a:lnTo>
                    <a:pt x="51126" y="169400"/>
                  </a:lnTo>
                  <a:lnTo>
                    <a:pt x="48323" y="169518"/>
                  </a:lnTo>
                  <a:lnTo>
                    <a:pt x="47322" y="170785"/>
                  </a:lnTo>
                  <a:lnTo>
                    <a:pt x="45264" y="172682"/>
                  </a:lnTo>
                  <a:lnTo>
                    <a:pt x="46758" y="177199"/>
                  </a:lnTo>
                  <a:lnTo>
                    <a:pt x="45504" y="177386"/>
                  </a:lnTo>
                  <a:lnTo>
                    <a:pt x="41319" y="176029"/>
                  </a:lnTo>
                  <a:lnTo>
                    <a:pt x="36249" y="172892"/>
                  </a:lnTo>
                  <a:lnTo>
                    <a:pt x="36249" y="172892"/>
                  </a:lnTo>
                  <a:lnTo>
                    <a:pt x="31120" y="170371"/>
                  </a:lnTo>
                  <a:lnTo>
                    <a:pt x="28751" y="167379"/>
                  </a:lnTo>
                  <a:lnTo>
                    <a:pt x="28374" y="164500"/>
                  </a:lnTo>
                  <a:lnTo>
                    <a:pt x="25361" y="161386"/>
                  </a:lnTo>
                  <a:lnTo>
                    <a:pt x="21392" y="153171"/>
                  </a:lnTo>
                  <a:lnTo>
                    <a:pt x="20827" y="148434"/>
                  </a:lnTo>
                  <a:lnTo>
                    <a:pt x="22763" y="144496"/>
                  </a:lnTo>
                  <a:lnTo>
                    <a:pt x="17221" y="143360"/>
                  </a:lnTo>
                  <a:lnTo>
                    <a:pt x="18663" y="138897"/>
                  </a:lnTo>
                  <a:lnTo>
                    <a:pt x="16739" y="130764"/>
                  </a:lnTo>
                  <a:lnTo>
                    <a:pt x="21091" y="132280"/>
                  </a:lnTo>
                  <a:lnTo>
                    <a:pt x="19266" y="122113"/>
                  </a:lnTo>
                  <a:lnTo>
                    <a:pt x="16536" y="120932"/>
                  </a:lnTo>
                  <a:lnTo>
                    <a:pt x="17619" y="127064"/>
                  </a:lnTo>
                  <a:lnTo>
                    <a:pt x="15245" y="126488"/>
                  </a:lnTo>
                  <a:lnTo>
                    <a:pt x="13849" y="119467"/>
                  </a:lnTo>
                  <a:lnTo>
                    <a:pt x="11983" y="110372"/>
                  </a:lnTo>
                  <a:lnTo>
                    <a:pt x="12499" y="106958"/>
                  </a:lnTo>
                  <a:lnTo>
                    <a:pt x="9997" y="102236"/>
                  </a:lnTo>
                  <a:lnTo>
                    <a:pt x="8025" y="96739"/>
                  </a:lnTo>
                  <a:lnTo>
                    <a:pt x="9460" y="96513"/>
                  </a:lnTo>
                  <a:lnTo>
                    <a:pt x="9339" y="88513"/>
                  </a:lnTo>
                  <a:lnTo>
                    <a:pt x="9668" y="80574"/>
                  </a:lnTo>
                  <a:lnTo>
                    <a:pt x="9311" y="73208"/>
                  </a:lnTo>
                  <a:lnTo>
                    <a:pt x="6675" y="65888"/>
                  </a:lnTo>
                  <a:lnTo>
                    <a:pt x="6814" y="61797"/>
                  </a:lnTo>
                  <a:lnTo>
                    <a:pt x="5003" y="55749"/>
                  </a:lnTo>
                  <a:lnTo>
                    <a:pt x="5869" y="49674"/>
                  </a:lnTo>
                  <a:lnTo>
                    <a:pt x="4622" y="40139"/>
                  </a:lnTo>
                  <a:lnTo>
                    <a:pt x="3935" y="29882"/>
                  </a:lnTo>
                  <a:lnTo>
                    <a:pt x="3275" y="18839"/>
                  </a:lnTo>
                  <a:lnTo>
                    <a:pt x="1771" y="10779"/>
                  </a:lnTo>
                  <a:lnTo>
                    <a:pt x="0" y="3851"/>
                  </a:lnTo>
                  <a:lnTo>
                    <a:pt x="1798" y="2550"/>
                  </a:lnTo>
                  <a:lnTo>
                    <a:pt x="2495" y="0"/>
                  </a:lnTo>
                  <a:lnTo>
                    <a:pt x="4808" y="3313"/>
                  </a:lnTo>
                  <a:lnTo>
                    <a:pt x="5798" y="6858"/>
                  </a:lnTo>
                  <a:lnTo>
                    <a:pt x="8088" y="8899"/>
                  </a:lnTo>
                  <a:lnTo>
                    <a:pt x="7572" y="13690"/>
                  </a:lnTo>
                  <a:lnTo>
                    <a:pt x="10445" y="1916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1" name="Polygon form 501"/>
            <p:cNvSpPr/>
            <p:nvPr/>
          </p:nvSpPr>
          <p:spPr>
            <a:xfrm>
              <a:off x="485447" y="3046749"/>
              <a:ext cx="28147" cy="14645"/>
            </a:xfrm>
            <a:custGeom>
              <a:avLst/>
              <a:gdLst/>
              <a:ahLst/>
              <a:cxnLst/>
              <a:rect l="0" t="0" r="0" b="0"/>
              <a:pathLst>
                <a:path w="28147" h="14645">
                  <a:moveTo>
                    <a:pt x="18334" y="445"/>
                  </a:moveTo>
                  <a:lnTo>
                    <a:pt x="22979" y="11170"/>
                  </a:lnTo>
                  <a:lnTo>
                    <a:pt x="26250" y="10990"/>
                  </a:lnTo>
                  <a:lnTo>
                    <a:pt x="28147" y="11017"/>
                  </a:lnTo>
                  <a:lnTo>
                    <a:pt x="27985" y="13012"/>
                  </a:lnTo>
                  <a:lnTo>
                    <a:pt x="26042" y="14645"/>
                  </a:lnTo>
                  <a:lnTo>
                    <a:pt x="24485" y="14577"/>
                  </a:lnTo>
                  <a:lnTo>
                    <a:pt x="22515" y="14291"/>
                  </a:lnTo>
                  <a:lnTo>
                    <a:pt x="19655" y="12977"/>
                  </a:lnTo>
                  <a:lnTo>
                    <a:pt x="16153" y="12470"/>
                  </a:lnTo>
                  <a:lnTo>
                    <a:pt x="11076" y="10017"/>
                  </a:lnTo>
                  <a:lnTo>
                    <a:pt x="6748" y="7623"/>
                  </a:lnTo>
                  <a:lnTo>
                    <a:pt x="0" y="2496"/>
                  </a:lnTo>
                  <a:lnTo>
                    <a:pt x="3020" y="3352"/>
                  </a:lnTo>
                  <a:lnTo>
                    <a:pt x="8827" y="6304"/>
                  </a:lnTo>
                  <a:lnTo>
                    <a:pt x="13691" y="7788"/>
                  </a:lnTo>
                  <a:lnTo>
                    <a:pt x="14292" y="5495"/>
                  </a:lnTo>
                  <a:lnTo>
                    <a:pt x="13850" y="2147"/>
                  </a:lnTo>
                  <a:lnTo>
                    <a:pt x="15870" y="0"/>
                  </a:lnTo>
                  <a:lnTo>
                    <a:pt x="18334" y="44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2" name="Polygon form 502"/>
            <p:cNvSpPr/>
            <p:nvPr/>
          </p:nvSpPr>
          <p:spPr>
            <a:xfrm>
              <a:off x="916412" y="2662114"/>
              <a:ext cx="17639" cy="17421"/>
            </a:xfrm>
            <a:custGeom>
              <a:avLst/>
              <a:gdLst/>
              <a:ahLst/>
              <a:cxnLst/>
              <a:rect l="0" t="0" r="0" b="0"/>
              <a:pathLst>
                <a:path w="17639" h="17421">
                  <a:moveTo>
                    <a:pt x="0" y="9173"/>
                  </a:moveTo>
                  <a:lnTo>
                    <a:pt x="638" y="8923"/>
                  </a:lnTo>
                  <a:lnTo>
                    <a:pt x="953" y="10253"/>
                  </a:lnTo>
                  <a:lnTo>
                    <a:pt x="3798" y="9428"/>
                  </a:lnTo>
                  <a:lnTo>
                    <a:pt x="6927" y="9491"/>
                  </a:lnTo>
                  <a:lnTo>
                    <a:pt x="9220" y="9587"/>
                  </a:lnTo>
                  <a:lnTo>
                    <a:pt x="11335" y="6241"/>
                  </a:lnTo>
                  <a:lnTo>
                    <a:pt x="13677" y="3056"/>
                  </a:lnTo>
                  <a:lnTo>
                    <a:pt x="15585" y="0"/>
                  </a:lnTo>
                  <a:lnTo>
                    <a:pt x="16551" y="1644"/>
                  </a:lnTo>
                  <a:lnTo>
                    <a:pt x="17639" y="5480"/>
                  </a:lnTo>
                  <a:lnTo>
                    <a:pt x="15726" y="5543"/>
                  </a:lnTo>
                  <a:lnTo>
                    <a:pt x="15877" y="8722"/>
                  </a:lnTo>
                  <a:lnTo>
                    <a:pt x="16640" y="9385"/>
                  </a:lnTo>
                  <a:lnTo>
                    <a:pt x="15071" y="10381"/>
                  </a:lnTo>
                  <a:lnTo>
                    <a:pt x="15337" y="12373"/>
                  </a:lnTo>
                  <a:lnTo>
                    <a:pt x="14511" y="14412"/>
                  </a:lnTo>
                  <a:lnTo>
                    <a:pt x="14673" y="16376"/>
                  </a:lnTo>
                  <a:lnTo>
                    <a:pt x="14045" y="17421"/>
                  </a:lnTo>
                  <a:lnTo>
                    <a:pt x="2365" y="15191"/>
                  </a:lnTo>
                  <a:lnTo>
                    <a:pt x="291" y="10294"/>
                  </a:lnTo>
                  <a:lnTo>
                    <a:pt x="0" y="917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3" name="Polygon form 503"/>
            <p:cNvSpPr/>
            <p:nvPr/>
          </p:nvSpPr>
          <p:spPr>
            <a:xfrm>
              <a:off x="980230" y="2513607"/>
              <a:ext cx="190720" cy="170578"/>
            </a:xfrm>
            <a:custGeom>
              <a:avLst/>
              <a:gdLst/>
              <a:ahLst/>
              <a:cxnLst/>
              <a:rect l="0" t="0" r="0" b="0"/>
              <a:pathLst>
                <a:path w="190720" h="170578">
                  <a:moveTo>
                    <a:pt x="149084" y="16468"/>
                  </a:moveTo>
                  <a:lnTo>
                    <a:pt x="155477" y="17402"/>
                  </a:lnTo>
                  <a:lnTo>
                    <a:pt x="161710" y="20449"/>
                  </a:lnTo>
                  <a:lnTo>
                    <a:pt x="166453" y="24916"/>
                  </a:lnTo>
                  <a:lnTo>
                    <a:pt x="171051" y="24358"/>
                  </a:lnTo>
                  <a:lnTo>
                    <a:pt x="172160" y="22090"/>
                  </a:lnTo>
                  <a:lnTo>
                    <a:pt x="175959" y="20011"/>
                  </a:lnTo>
                  <a:lnTo>
                    <a:pt x="177865" y="24642"/>
                  </a:lnTo>
                  <a:lnTo>
                    <a:pt x="178083" y="26596"/>
                  </a:lnTo>
                  <a:lnTo>
                    <a:pt x="181127" y="32151"/>
                  </a:lnTo>
                  <a:lnTo>
                    <a:pt x="182585" y="37241"/>
                  </a:lnTo>
                  <a:lnTo>
                    <a:pt x="178184" y="36808"/>
                  </a:lnTo>
                  <a:lnTo>
                    <a:pt x="176758" y="38880"/>
                  </a:lnTo>
                  <a:lnTo>
                    <a:pt x="180556" y="43059"/>
                  </a:lnTo>
                  <a:lnTo>
                    <a:pt x="184109" y="49031"/>
                  </a:lnTo>
                  <a:lnTo>
                    <a:pt x="182570" y="49349"/>
                  </a:lnTo>
                  <a:lnTo>
                    <a:pt x="184269" y="51900"/>
                  </a:lnTo>
                  <a:lnTo>
                    <a:pt x="180256" y="49163"/>
                  </a:lnTo>
                  <a:lnTo>
                    <a:pt x="180823" y="52117"/>
                  </a:lnTo>
                  <a:lnTo>
                    <a:pt x="177232" y="54819"/>
                  </a:lnTo>
                  <a:lnTo>
                    <a:pt x="179403" y="57421"/>
                  </a:lnTo>
                  <a:lnTo>
                    <a:pt x="176480" y="57532"/>
                  </a:lnTo>
                  <a:lnTo>
                    <a:pt x="173961" y="56116"/>
                  </a:lnTo>
                  <a:lnTo>
                    <a:pt x="173914" y="59916"/>
                  </a:lnTo>
                  <a:lnTo>
                    <a:pt x="171921" y="62988"/>
                  </a:lnTo>
                  <a:lnTo>
                    <a:pt x="171120" y="66488"/>
                  </a:lnTo>
                  <a:lnTo>
                    <a:pt x="167316" y="68400"/>
                  </a:lnTo>
                  <a:lnTo>
                    <a:pt x="166178" y="70990"/>
                  </a:lnTo>
                  <a:lnTo>
                    <a:pt x="163327" y="72700"/>
                  </a:lnTo>
                  <a:lnTo>
                    <a:pt x="163826" y="70198"/>
                  </a:lnTo>
                  <a:lnTo>
                    <a:pt x="162039" y="68299"/>
                  </a:lnTo>
                  <a:lnTo>
                    <a:pt x="162753" y="64666"/>
                  </a:lnTo>
                  <a:lnTo>
                    <a:pt x="159496" y="62198"/>
                  </a:lnTo>
                  <a:lnTo>
                    <a:pt x="157636" y="64245"/>
                  </a:lnTo>
                  <a:lnTo>
                    <a:pt x="155843" y="68089"/>
                  </a:lnTo>
                  <a:lnTo>
                    <a:pt x="155553" y="71525"/>
                  </a:lnTo>
                  <a:lnTo>
                    <a:pt x="152393" y="72059"/>
                  </a:lnTo>
                  <a:lnTo>
                    <a:pt x="151915" y="74559"/>
                  </a:lnTo>
                  <a:lnTo>
                    <a:pt x="155462" y="77815"/>
                  </a:lnTo>
                  <a:lnTo>
                    <a:pt x="158662" y="78405"/>
                  </a:lnTo>
                  <a:lnTo>
                    <a:pt x="159938" y="80665"/>
                  </a:lnTo>
                  <a:lnTo>
                    <a:pt x="163383" y="81913"/>
                  </a:lnTo>
                  <a:lnTo>
                    <a:pt x="165319" y="77964"/>
                  </a:lnTo>
                  <a:lnTo>
                    <a:pt x="169359" y="79669"/>
                  </a:lnTo>
                  <a:lnTo>
                    <a:pt x="171621" y="79608"/>
                  </a:lnTo>
                  <a:lnTo>
                    <a:pt x="173560" y="82220"/>
                  </a:lnTo>
                  <a:lnTo>
                    <a:pt x="169463" y="84062"/>
                  </a:lnTo>
                  <a:lnTo>
                    <a:pt x="169241" y="86943"/>
                  </a:lnTo>
                  <a:lnTo>
                    <a:pt x="167148" y="89775"/>
                  </a:lnTo>
                  <a:lnTo>
                    <a:pt x="167077" y="93482"/>
                  </a:lnTo>
                  <a:lnTo>
                    <a:pt x="172129" y="95981"/>
                  </a:lnTo>
                  <a:lnTo>
                    <a:pt x="175820" y="100897"/>
                  </a:lnTo>
                  <a:lnTo>
                    <a:pt x="180067" y="105425"/>
                  </a:lnTo>
                  <a:lnTo>
                    <a:pt x="184199" y="109186"/>
                  </a:lnTo>
                  <a:lnTo>
                    <a:pt x="185784" y="113013"/>
                  </a:lnTo>
                  <a:lnTo>
                    <a:pt x="184143" y="114586"/>
                  </a:lnTo>
                  <a:lnTo>
                    <a:pt x="186136" y="117272"/>
                  </a:lnTo>
                  <a:lnTo>
                    <a:pt x="188897" y="118720"/>
                  </a:lnTo>
                  <a:lnTo>
                    <a:pt x="190038" y="122969"/>
                  </a:lnTo>
                  <a:lnTo>
                    <a:pt x="190720" y="127133"/>
                  </a:lnTo>
                  <a:lnTo>
                    <a:pt x="188877" y="127736"/>
                  </a:lnTo>
                  <a:lnTo>
                    <a:pt x="188306" y="133515"/>
                  </a:lnTo>
                  <a:lnTo>
                    <a:pt x="187736" y="140502"/>
                  </a:lnTo>
                  <a:lnTo>
                    <a:pt x="186367" y="146893"/>
                  </a:lnTo>
                  <a:lnTo>
                    <a:pt x="182774" y="151965"/>
                  </a:lnTo>
                  <a:lnTo>
                    <a:pt x="178895" y="156601"/>
                  </a:lnTo>
                  <a:lnTo>
                    <a:pt x="174863" y="157411"/>
                  </a:lnTo>
                  <a:lnTo>
                    <a:pt x="173225" y="159823"/>
                  </a:lnTo>
                  <a:lnTo>
                    <a:pt x="171465" y="158210"/>
                  </a:lnTo>
                  <a:lnTo>
                    <a:pt x="170060" y="160880"/>
                  </a:lnTo>
                  <a:lnTo>
                    <a:pt x="165514" y="163714"/>
                  </a:lnTo>
                  <a:lnTo>
                    <a:pt x="161746" y="164688"/>
                  </a:lnTo>
                  <a:lnTo>
                    <a:pt x="161827" y="170186"/>
                  </a:lnTo>
                  <a:lnTo>
                    <a:pt x="159809" y="170578"/>
                  </a:lnTo>
                  <a:lnTo>
                    <a:pt x="157902" y="166885"/>
                  </a:lnTo>
                  <a:lnTo>
                    <a:pt x="158289" y="164855"/>
                  </a:lnTo>
                  <a:lnTo>
                    <a:pt x="152829" y="163437"/>
                  </a:lnTo>
                  <a:lnTo>
                    <a:pt x="151266" y="164351"/>
                  </a:lnTo>
                  <a:lnTo>
                    <a:pt x="147148" y="163188"/>
                  </a:lnTo>
                  <a:lnTo>
                    <a:pt x="144831" y="161187"/>
                  </a:lnTo>
                  <a:lnTo>
                    <a:pt x="144655" y="158213"/>
                  </a:lnTo>
                  <a:lnTo>
                    <a:pt x="140991" y="157436"/>
                  </a:lnTo>
                  <a:lnTo>
                    <a:pt x="138681" y="155603"/>
                  </a:lnTo>
                  <a:lnTo>
                    <a:pt x="136210" y="158467"/>
                  </a:lnTo>
                  <a:lnTo>
                    <a:pt x="132721" y="159216"/>
                  </a:lnTo>
                  <a:lnTo>
                    <a:pt x="129728" y="159320"/>
                  </a:lnTo>
                  <a:lnTo>
                    <a:pt x="128028" y="160649"/>
                  </a:lnTo>
                  <a:lnTo>
                    <a:pt x="126267" y="161476"/>
                  </a:lnTo>
                  <a:lnTo>
                    <a:pt x="128226" y="167273"/>
                  </a:lnTo>
                  <a:lnTo>
                    <a:pt x="126184" y="167214"/>
                  </a:lnTo>
                  <a:lnTo>
                    <a:pt x="125567" y="166033"/>
                  </a:lnTo>
                  <a:lnTo>
                    <a:pt x="124957" y="163935"/>
                  </a:lnTo>
                  <a:lnTo>
                    <a:pt x="122547" y="165526"/>
                  </a:lnTo>
                  <a:lnTo>
                    <a:pt x="120698" y="164656"/>
                  </a:lnTo>
                  <a:lnTo>
                    <a:pt x="117457" y="162864"/>
                  </a:lnTo>
                  <a:lnTo>
                    <a:pt x="117531" y="158607"/>
                  </a:lnTo>
                  <a:lnTo>
                    <a:pt x="114918" y="157725"/>
                  </a:lnTo>
                  <a:lnTo>
                    <a:pt x="112853" y="153103"/>
                  </a:lnTo>
                  <a:lnTo>
                    <a:pt x="109128" y="154111"/>
                  </a:lnTo>
                  <a:lnTo>
                    <a:pt x="108024" y="148100"/>
                  </a:lnTo>
                  <a:lnTo>
                    <a:pt x="110390" y="143723"/>
                  </a:lnTo>
                  <a:lnTo>
                    <a:pt x="109362" y="139552"/>
                  </a:lnTo>
                  <a:lnTo>
                    <a:pt x="108129" y="135698"/>
                  </a:lnTo>
                  <a:lnTo>
                    <a:pt x="106171" y="134575"/>
                  </a:lnTo>
                  <a:lnTo>
                    <a:pt x="104058" y="131672"/>
                  </a:lnTo>
                  <a:lnTo>
                    <a:pt x="102031" y="132153"/>
                  </a:lnTo>
                  <a:lnTo>
                    <a:pt x="97861" y="131596"/>
                  </a:lnTo>
                  <a:lnTo>
                    <a:pt x="98461" y="129425"/>
                  </a:lnTo>
                  <a:lnTo>
                    <a:pt x="95795" y="126390"/>
                  </a:lnTo>
                  <a:lnTo>
                    <a:pt x="93843" y="128633"/>
                  </a:lnTo>
                  <a:lnTo>
                    <a:pt x="90412" y="127552"/>
                  </a:lnTo>
                  <a:lnTo>
                    <a:pt x="87149" y="130946"/>
                  </a:lnTo>
                  <a:lnTo>
                    <a:pt x="84876" y="134827"/>
                  </a:lnTo>
                  <a:lnTo>
                    <a:pt x="82087" y="135588"/>
                  </a:lnTo>
                  <a:lnTo>
                    <a:pt x="80106" y="134316"/>
                  </a:lnTo>
                  <a:lnTo>
                    <a:pt x="78132" y="134282"/>
                  </a:lnTo>
                  <a:lnTo>
                    <a:pt x="75190" y="133243"/>
                  </a:lnTo>
                  <a:lnTo>
                    <a:pt x="73554" y="134598"/>
                  </a:lnTo>
                  <a:lnTo>
                    <a:pt x="72109" y="138415"/>
                  </a:lnTo>
                  <a:lnTo>
                    <a:pt x="70755" y="134498"/>
                  </a:lnTo>
                  <a:lnTo>
                    <a:pt x="68794" y="135644"/>
                  </a:lnTo>
                  <a:lnTo>
                    <a:pt x="64376" y="135340"/>
                  </a:lnTo>
                  <a:lnTo>
                    <a:pt x="59916" y="134375"/>
                  </a:lnTo>
                  <a:lnTo>
                    <a:pt x="56362" y="132316"/>
                  </a:lnTo>
                  <a:lnTo>
                    <a:pt x="53254" y="131457"/>
                  </a:lnTo>
                  <a:lnTo>
                    <a:pt x="51394" y="129124"/>
                  </a:lnTo>
                  <a:lnTo>
                    <a:pt x="49150" y="128499"/>
                  </a:lnTo>
                  <a:lnTo>
                    <a:pt x="44600" y="125427"/>
                  </a:lnTo>
                  <a:lnTo>
                    <a:pt x="41270" y="124029"/>
                  </a:lnTo>
                  <a:lnTo>
                    <a:pt x="40075" y="125276"/>
                  </a:lnTo>
                  <a:lnTo>
                    <a:pt x="34094" y="122031"/>
                  </a:lnTo>
                  <a:lnTo>
                    <a:pt x="29690" y="119055"/>
                  </a:lnTo>
                  <a:lnTo>
                    <a:pt x="27188" y="113663"/>
                  </a:lnTo>
                  <a:lnTo>
                    <a:pt x="29961" y="114214"/>
                  </a:lnTo>
                  <a:lnTo>
                    <a:pt x="29369" y="111691"/>
                  </a:lnTo>
                  <a:lnTo>
                    <a:pt x="27218" y="109233"/>
                  </a:lnTo>
                  <a:lnTo>
                    <a:pt x="26407" y="105200"/>
                  </a:lnTo>
                  <a:lnTo>
                    <a:pt x="20855" y="99611"/>
                  </a:lnTo>
                  <a:lnTo>
                    <a:pt x="14427" y="97892"/>
                  </a:lnTo>
                  <a:lnTo>
                    <a:pt x="12240" y="94171"/>
                  </a:lnTo>
                  <a:lnTo>
                    <a:pt x="8937" y="92006"/>
                  </a:lnTo>
                  <a:lnTo>
                    <a:pt x="7879" y="90630"/>
                  </a:lnTo>
                  <a:lnTo>
                    <a:pt x="6485" y="87864"/>
                  </a:lnTo>
                  <a:lnTo>
                    <a:pt x="6006" y="85955"/>
                  </a:lnTo>
                  <a:lnTo>
                    <a:pt x="3535" y="84942"/>
                  </a:lnTo>
                  <a:lnTo>
                    <a:pt x="2544" y="85488"/>
                  </a:lnTo>
                  <a:lnTo>
                    <a:pt x="224" y="81007"/>
                  </a:lnTo>
                  <a:lnTo>
                    <a:pt x="849" y="79842"/>
                  </a:lnTo>
                  <a:lnTo>
                    <a:pt x="0" y="78722"/>
                  </a:lnTo>
                  <a:lnTo>
                    <a:pt x="2530" y="76255"/>
                  </a:lnTo>
                  <a:lnTo>
                    <a:pt x="4585" y="75181"/>
                  </a:lnTo>
                  <a:lnTo>
                    <a:pt x="8449" y="75653"/>
                  </a:lnTo>
                  <a:lnTo>
                    <a:pt x="8659" y="72467"/>
                  </a:lnTo>
                  <a:lnTo>
                    <a:pt x="12840" y="71656"/>
                  </a:lnTo>
                  <a:lnTo>
                    <a:pt x="13352" y="69652"/>
                  </a:lnTo>
                  <a:lnTo>
                    <a:pt x="17722" y="66712"/>
                  </a:lnTo>
                  <a:lnTo>
                    <a:pt x="17778" y="65581"/>
                  </a:lnTo>
                  <a:lnTo>
                    <a:pt x="16437" y="62812"/>
                  </a:lnTo>
                  <a:lnTo>
                    <a:pt x="18249" y="61410"/>
                  </a:lnTo>
                  <a:lnTo>
                    <a:pt x="11848" y="53113"/>
                  </a:lnTo>
                  <a:lnTo>
                    <a:pt x="17597" y="50777"/>
                  </a:lnTo>
                  <a:lnTo>
                    <a:pt x="18823" y="49589"/>
                  </a:lnTo>
                  <a:lnTo>
                    <a:pt x="17348" y="40732"/>
                  </a:lnTo>
                  <a:lnTo>
                    <a:pt x="24513" y="41916"/>
                  </a:lnTo>
                  <a:lnTo>
                    <a:pt x="25294" y="39599"/>
                  </a:lnTo>
                  <a:lnTo>
                    <a:pt x="23135" y="34717"/>
                  </a:lnTo>
                  <a:lnTo>
                    <a:pt x="25573" y="34083"/>
                  </a:lnTo>
                  <a:lnTo>
                    <a:pt x="26404" y="30685"/>
                  </a:lnTo>
                  <a:lnTo>
                    <a:pt x="27445" y="30199"/>
                  </a:lnTo>
                  <a:lnTo>
                    <a:pt x="29972" y="33526"/>
                  </a:lnTo>
                  <a:lnTo>
                    <a:pt x="33935" y="35914"/>
                  </a:lnTo>
                  <a:lnTo>
                    <a:pt x="39416" y="37417"/>
                  </a:lnTo>
                  <a:lnTo>
                    <a:pt x="43581" y="41181"/>
                  </a:lnTo>
                  <a:lnTo>
                    <a:pt x="45087" y="46970"/>
                  </a:lnTo>
                  <a:lnTo>
                    <a:pt x="47268" y="49008"/>
                  </a:lnTo>
                  <a:lnTo>
                    <a:pt x="51560" y="49573"/>
                  </a:lnTo>
                  <a:lnTo>
                    <a:pt x="56303" y="49944"/>
                  </a:lnTo>
                  <a:lnTo>
                    <a:pt x="61743" y="52714"/>
                  </a:lnTo>
                  <a:lnTo>
                    <a:pt x="64041" y="53112"/>
                  </a:lnTo>
                  <a:lnTo>
                    <a:pt x="67712" y="57533"/>
                  </a:lnTo>
                  <a:lnTo>
                    <a:pt x="71040" y="60315"/>
                  </a:lnTo>
                  <a:lnTo>
                    <a:pt x="74657" y="59938"/>
                  </a:lnTo>
                  <a:lnTo>
                    <a:pt x="82056" y="60541"/>
                  </a:lnTo>
                  <a:lnTo>
                    <a:pt x="86142" y="59524"/>
                  </a:lnTo>
                  <a:lnTo>
                    <a:pt x="89783" y="60010"/>
                  </a:lnTo>
                  <a:lnTo>
                    <a:pt x="96191" y="62637"/>
                  </a:lnTo>
                  <a:lnTo>
                    <a:pt x="100219" y="62320"/>
                  </a:lnTo>
                  <a:lnTo>
                    <a:pt x="102465" y="63746"/>
                  </a:lnTo>
                  <a:lnTo>
                    <a:pt x="104991" y="60777"/>
                  </a:lnTo>
                  <a:lnTo>
                    <a:pt x="109443" y="58621"/>
                  </a:lnTo>
                  <a:lnTo>
                    <a:pt x="114287" y="58020"/>
                  </a:lnTo>
                  <a:lnTo>
                    <a:pt x="117185" y="55948"/>
                  </a:lnTo>
                  <a:lnTo>
                    <a:pt x="118065" y="53088"/>
                  </a:lnTo>
                  <a:lnTo>
                    <a:pt x="119406" y="51220"/>
                  </a:lnTo>
                  <a:lnTo>
                    <a:pt x="117950" y="49632"/>
                  </a:lnTo>
                  <a:lnTo>
                    <a:pt x="115826" y="47824"/>
                  </a:lnTo>
                  <a:lnTo>
                    <a:pt x="115662" y="44487"/>
                  </a:lnTo>
                  <a:lnTo>
                    <a:pt x="117731" y="44768"/>
                  </a:lnTo>
                  <a:lnTo>
                    <a:pt x="121624" y="45465"/>
                  </a:lnTo>
                  <a:lnTo>
                    <a:pt x="123238" y="42543"/>
                  </a:lnTo>
                  <a:lnTo>
                    <a:pt x="126912" y="40164"/>
                  </a:lnTo>
                  <a:lnTo>
                    <a:pt x="127172" y="36676"/>
                  </a:lnTo>
                  <a:lnTo>
                    <a:pt x="128482" y="35054"/>
                  </a:lnTo>
                  <a:lnTo>
                    <a:pt x="132603" y="33937"/>
                  </a:lnTo>
                  <a:lnTo>
                    <a:pt x="135435" y="34238"/>
                  </a:lnTo>
                  <a:lnTo>
                    <a:pt x="134612" y="32453"/>
                  </a:lnTo>
                  <a:lnTo>
                    <a:pt x="129491" y="29310"/>
                  </a:lnTo>
                  <a:lnTo>
                    <a:pt x="125952" y="28000"/>
                  </a:lnTo>
                  <a:lnTo>
                    <a:pt x="124785" y="30055"/>
                  </a:lnTo>
                  <a:lnTo>
                    <a:pt x="121217" y="29603"/>
                  </a:lnTo>
                  <a:lnTo>
                    <a:pt x="119868" y="30402"/>
                  </a:lnTo>
                  <a:lnTo>
                    <a:pt x="117752" y="28478"/>
                  </a:lnTo>
                  <a:lnTo>
                    <a:pt x="116653" y="23371"/>
                  </a:lnTo>
                  <a:lnTo>
                    <a:pt x="115604" y="19542"/>
                  </a:lnTo>
                  <a:lnTo>
                    <a:pt x="120535" y="20998"/>
                  </a:lnTo>
                  <a:lnTo>
                    <a:pt x="122618" y="17463"/>
                  </a:lnTo>
                  <a:lnTo>
                    <a:pt x="121043" y="15327"/>
                  </a:lnTo>
                  <a:lnTo>
                    <a:pt x="119925" y="9888"/>
                  </a:lnTo>
                  <a:lnTo>
                    <a:pt x="120391" y="8153"/>
                  </a:lnTo>
                  <a:lnTo>
                    <a:pt x="118308" y="5493"/>
                  </a:lnTo>
                  <a:lnTo>
                    <a:pt x="115820" y="4529"/>
                  </a:lnTo>
                  <a:lnTo>
                    <a:pt x="116352" y="1862"/>
                  </a:lnTo>
                  <a:lnTo>
                    <a:pt x="119254" y="580"/>
                  </a:lnTo>
                  <a:lnTo>
                    <a:pt x="122965" y="0"/>
                  </a:lnTo>
                  <a:lnTo>
                    <a:pt x="128432" y="915"/>
                  </a:lnTo>
                  <a:lnTo>
                    <a:pt x="132408" y="2379"/>
                  </a:lnTo>
                  <a:lnTo>
                    <a:pt x="138136" y="7027"/>
                  </a:lnTo>
                  <a:lnTo>
                    <a:pt x="140895" y="8977"/>
                  </a:lnTo>
                  <a:lnTo>
                    <a:pt x="144275" y="11832"/>
                  </a:lnTo>
                  <a:lnTo>
                    <a:pt x="149084" y="1646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4" name="Polygon form 504"/>
            <p:cNvSpPr/>
            <p:nvPr/>
          </p:nvSpPr>
          <p:spPr>
            <a:xfrm>
              <a:off x="1136366" y="2685067"/>
              <a:ext cx="8629" cy="9926"/>
            </a:xfrm>
            <a:custGeom>
              <a:avLst/>
              <a:gdLst/>
              <a:ahLst/>
              <a:cxnLst/>
              <a:rect l="0" t="0" r="0" b="0"/>
              <a:pathLst>
                <a:path w="8629" h="9926">
                  <a:moveTo>
                    <a:pt x="7296" y="7318"/>
                  </a:moveTo>
                  <a:lnTo>
                    <a:pt x="4558" y="9926"/>
                  </a:lnTo>
                  <a:lnTo>
                    <a:pt x="1095" y="8448"/>
                  </a:lnTo>
                  <a:lnTo>
                    <a:pt x="0" y="4024"/>
                  </a:lnTo>
                  <a:lnTo>
                    <a:pt x="1326" y="1616"/>
                  </a:lnTo>
                  <a:lnTo>
                    <a:pt x="5112" y="0"/>
                  </a:lnTo>
                  <a:lnTo>
                    <a:pt x="7313" y="30"/>
                  </a:lnTo>
                  <a:lnTo>
                    <a:pt x="8629" y="1962"/>
                  </a:lnTo>
                  <a:lnTo>
                    <a:pt x="7497" y="4303"/>
                  </a:lnTo>
                  <a:lnTo>
                    <a:pt x="7296" y="731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5" name="Polygon form 505"/>
            <p:cNvSpPr/>
            <p:nvPr/>
          </p:nvSpPr>
          <p:spPr>
            <a:xfrm>
              <a:off x="688269" y="2738905"/>
              <a:ext cx="23632" cy="29634"/>
            </a:xfrm>
            <a:custGeom>
              <a:avLst/>
              <a:gdLst/>
              <a:ahLst/>
              <a:cxnLst/>
              <a:rect l="0" t="0" r="0" b="0"/>
              <a:pathLst>
                <a:path w="23632" h="29634">
                  <a:moveTo>
                    <a:pt x="22455" y="26497"/>
                  </a:moveTo>
                  <a:lnTo>
                    <a:pt x="20674" y="26545"/>
                  </a:lnTo>
                  <a:lnTo>
                    <a:pt x="17945" y="25608"/>
                  </a:lnTo>
                  <a:lnTo>
                    <a:pt x="15437" y="25662"/>
                  </a:lnTo>
                  <a:lnTo>
                    <a:pt x="10799" y="26497"/>
                  </a:lnTo>
                  <a:lnTo>
                    <a:pt x="8077" y="27878"/>
                  </a:lnTo>
                  <a:lnTo>
                    <a:pt x="4195" y="29634"/>
                  </a:lnTo>
                  <a:lnTo>
                    <a:pt x="3439" y="29508"/>
                  </a:lnTo>
                  <a:lnTo>
                    <a:pt x="3755" y="25561"/>
                  </a:lnTo>
                  <a:lnTo>
                    <a:pt x="4131" y="24962"/>
                  </a:lnTo>
                  <a:lnTo>
                    <a:pt x="4020" y="23074"/>
                  </a:lnTo>
                  <a:lnTo>
                    <a:pt x="2373" y="21066"/>
                  </a:lnTo>
                  <a:lnTo>
                    <a:pt x="1133" y="20744"/>
                  </a:lnTo>
                  <a:lnTo>
                    <a:pt x="0" y="19428"/>
                  </a:lnTo>
                  <a:lnTo>
                    <a:pt x="862" y="17300"/>
                  </a:lnTo>
                  <a:lnTo>
                    <a:pt x="486" y="14983"/>
                  </a:lnTo>
                  <a:lnTo>
                    <a:pt x="675" y="13589"/>
                  </a:lnTo>
                  <a:lnTo>
                    <a:pt x="1294" y="13585"/>
                  </a:lnTo>
                  <a:lnTo>
                    <a:pt x="1538" y="11495"/>
                  </a:lnTo>
                  <a:lnTo>
                    <a:pt x="1243" y="10569"/>
                  </a:lnTo>
                  <a:lnTo>
                    <a:pt x="1621" y="9903"/>
                  </a:lnTo>
                  <a:lnTo>
                    <a:pt x="3074" y="9329"/>
                  </a:lnTo>
                  <a:lnTo>
                    <a:pt x="2138" y="5492"/>
                  </a:lnTo>
                  <a:lnTo>
                    <a:pt x="1256" y="3510"/>
                  </a:lnTo>
                  <a:lnTo>
                    <a:pt x="1582" y="1884"/>
                  </a:lnTo>
                  <a:lnTo>
                    <a:pt x="2362" y="1513"/>
                  </a:lnTo>
                  <a:lnTo>
                    <a:pt x="2873" y="1079"/>
                  </a:lnTo>
                  <a:lnTo>
                    <a:pt x="3945" y="1799"/>
                  </a:lnTo>
                  <a:lnTo>
                    <a:pt x="6953" y="1842"/>
                  </a:lnTo>
                  <a:lnTo>
                    <a:pt x="7679" y="445"/>
                  </a:lnTo>
                  <a:lnTo>
                    <a:pt x="8350" y="539"/>
                  </a:lnTo>
                  <a:lnTo>
                    <a:pt x="9478" y="0"/>
                  </a:lnTo>
                  <a:lnTo>
                    <a:pt x="10067" y="2050"/>
                  </a:lnTo>
                  <a:lnTo>
                    <a:pt x="10980" y="1446"/>
                  </a:lnTo>
                  <a:lnTo>
                    <a:pt x="12591" y="737"/>
                  </a:lnTo>
                  <a:lnTo>
                    <a:pt x="14336" y="1783"/>
                  </a:lnTo>
                  <a:lnTo>
                    <a:pt x="15009" y="3368"/>
                  </a:lnTo>
                  <a:lnTo>
                    <a:pt x="16757" y="4381"/>
                  </a:lnTo>
                  <a:lnTo>
                    <a:pt x="18125" y="3177"/>
                  </a:lnTo>
                  <a:lnTo>
                    <a:pt x="19951" y="2996"/>
                  </a:lnTo>
                  <a:lnTo>
                    <a:pt x="22614" y="4233"/>
                  </a:lnTo>
                  <a:lnTo>
                    <a:pt x="23632" y="11049"/>
                  </a:lnTo>
                  <a:lnTo>
                    <a:pt x="21977" y="15071"/>
                  </a:lnTo>
                  <a:lnTo>
                    <a:pt x="20946" y="20480"/>
                  </a:lnTo>
                  <a:lnTo>
                    <a:pt x="22635" y="24607"/>
                  </a:lnTo>
                  <a:lnTo>
                    <a:pt x="22455" y="2649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6" name="Polygon form 506"/>
            <p:cNvSpPr/>
            <p:nvPr/>
          </p:nvSpPr>
          <p:spPr>
            <a:xfrm>
              <a:off x="755133" y="2727650"/>
              <a:ext cx="29513" cy="53387"/>
            </a:xfrm>
            <a:custGeom>
              <a:avLst/>
              <a:gdLst/>
              <a:ahLst/>
              <a:cxnLst/>
              <a:rect l="0" t="0" r="0" b="0"/>
              <a:pathLst>
                <a:path w="29513" h="53387">
                  <a:moveTo>
                    <a:pt x="18005" y="50805"/>
                  </a:moveTo>
                  <a:lnTo>
                    <a:pt x="17516" y="50544"/>
                  </a:lnTo>
                  <a:lnTo>
                    <a:pt x="15198" y="51163"/>
                  </a:lnTo>
                  <a:lnTo>
                    <a:pt x="12815" y="50521"/>
                  </a:lnTo>
                  <a:lnTo>
                    <a:pt x="10954" y="50837"/>
                  </a:lnTo>
                  <a:lnTo>
                    <a:pt x="4578" y="50730"/>
                  </a:lnTo>
                  <a:lnTo>
                    <a:pt x="5140" y="46946"/>
                  </a:lnTo>
                  <a:lnTo>
                    <a:pt x="3598" y="43778"/>
                  </a:lnTo>
                  <a:lnTo>
                    <a:pt x="1809" y="42966"/>
                  </a:lnTo>
                  <a:lnTo>
                    <a:pt x="1005" y="40819"/>
                  </a:lnTo>
                  <a:lnTo>
                    <a:pt x="0" y="40133"/>
                  </a:lnTo>
                  <a:lnTo>
                    <a:pt x="40" y="38808"/>
                  </a:lnTo>
                  <a:lnTo>
                    <a:pt x="1031" y="35416"/>
                  </a:lnTo>
                  <a:lnTo>
                    <a:pt x="2866" y="30791"/>
                  </a:lnTo>
                  <a:lnTo>
                    <a:pt x="3998" y="30747"/>
                  </a:lnTo>
                  <a:lnTo>
                    <a:pt x="6306" y="27939"/>
                  </a:lnTo>
                  <a:lnTo>
                    <a:pt x="7787" y="27858"/>
                  </a:lnTo>
                  <a:lnTo>
                    <a:pt x="9996" y="29825"/>
                  </a:lnTo>
                  <a:lnTo>
                    <a:pt x="12668" y="28207"/>
                  </a:lnTo>
                  <a:lnTo>
                    <a:pt x="13016" y="26214"/>
                  </a:lnTo>
                  <a:lnTo>
                    <a:pt x="13876" y="24282"/>
                  </a:lnTo>
                  <a:lnTo>
                    <a:pt x="14457" y="21855"/>
                  </a:lnTo>
                  <a:lnTo>
                    <a:pt x="16522" y="19876"/>
                  </a:lnTo>
                  <a:lnTo>
                    <a:pt x="17269" y="16518"/>
                  </a:lnTo>
                  <a:lnTo>
                    <a:pt x="18082" y="15448"/>
                  </a:lnTo>
                  <a:lnTo>
                    <a:pt x="18598" y="12955"/>
                  </a:lnTo>
                  <a:lnTo>
                    <a:pt x="19583" y="9892"/>
                  </a:lnTo>
                  <a:lnTo>
                    <a:pt x="22800" y="6173"/>
                  </a:lnTo>
                  <a:lnTo>
                    <a:pt x="22977" y="4579"/>
                  </a:lnTo>
                  <a:lnTo>
                    <a:pt x="23385" y="3711"/>
                  </a:lnTo>
                  <a:lnTo>
                    <a:pt x="21814" y="1805"/>
                  </a:lnTo>
                  <a:lnTo>
                    <a:pt x="21911" y="278"/>
                  </a:lnTo>
                  <a:lnTo>
                    <a:pt x="23001" y="0"/>
                  </a:lnTo>
                  <a:lnTo>
                    <a:pt x="24602" y="3067"/>
                  </a:lnTo>
                  <a:lnTo>
                    <a:pt x="24919" y="6248"/>
                  </a:lnTo>
                  <a:lnTo>
                    <a:pt x="24831" y="9435"/>
                  </a:lnTo>
                  <a:lnTo>
                    <a:pt x="27020" y="13790"/>
                  </a:lnTo>
                  <a:lnTo>
                    <a:pt x="24844" y="13748"/>
                  </a:lnTo>
                  <a:lnTo>
                    <a:pt x="23750" y="14092"/>
                  </a:lnTo>
                  <a:lnTo>
                    <a:pt x="21968" y="13614"/>
                  </a:lnTo>
                  <a:lnTo>
                    <a:pt x="21153" y="15879"/>
                  </a:lnTo>
                  <a:lnTo>
                    <a:pt x="23492" y="18673"/>
                  </a:lnTo>
                  <a:lnTo>
                    <a:pt x="25202" y="19484"/>
                  </a:lnTo>
                  <a:lnTo>
                    <a:pt x="25777" y="21469"/>
                  </a:lnTo>
                  <a:lnTo>
                    <a:pt x="27049" y="24773"/>
                  </a:lnTo>
                  <a:lnTo>
                    <a:pt x="26453" y="26073"/>
                  </a:lnTo>
                  <a:lnTo>
                    <a:pt x="24539" y="30938"/>
                  </a:lnTo>
                  <a:lnTo>
                    <a:pt x="23609" y="31810"/>
                  </a:lnTo>
                  <a:lnTo>
                    <a:pt x="23339" y="35528"/>
                  </a:lnTo>
                  <a:lnTo>
                    <a:pt x="23744" y="37548"/>
                  </a:lnTo>
                  <a:lnTo>
                    <a:pt x="23439" y="38977"/>
                  </a:lnTo>
                  <a:lnTo>
                    <a:pt x="25306" y="41480"/>
                  </a:lnTo>
                  <a:lnTo>
                    <a:pt x="25651" y="43202"/>
                  </a:lnTo>
                  <a:lnTo>
                    <a:pt x="27110" y="45676"/>
                  </a:lnTo>
                  <a:lnTo>
                    <a:pt x="28909" y="47218"/>
                  </a:lnTo>
                  <a:lnTo>
                    <a:pt x="29094" y="49407"/>
                  </a:lnTo>
                  <a:lnTo>
                    <a:pt x="29513" y="50797"/>
                  </a:lnTo>
                  <a:lnTo>
                    <a:pt x="29239" y="53387"/>
                  </a:lnTo>
                  <a:lnTo>
                    <a:pt x="26122" y="52255"/>
                  </a:lnTo>
                  <a:lnTo>
                    <a:pt x="22950" y="50991"/>
                  </a:lnTo>
                  <a:lnTo>
                    <a:pt x="18005" y="5080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7" name="Polygon form 507"/>
            <p:cNvSpPr/>
            <p:nvPr/>
          </p:nvSpPr>
          <p:spPr>
            <a:xfrm>
              <a:off x="769552" y="2764045"/>
              <a:ext cx="74503" cy="89135"/>
            </a:xfrm>
            <a:custGeom>
              <a:avLst/>
              <a:gdLst/>
              <a:ahLst/>
              <a:cxnLst/>
              <a:rect l="0" t="0" r="0" b="0"/>
              <a:pathLst>
                <a:path w="74503" h="89135">
                  <a:moveTo>
                    <a:pt x="73113" y="8371"/>
                  </a:moveTo>
                  <a:lnTo>
                    <a:pt x="72927" y="14006"/>
                  </a:lnTo>
                  <a:lnTo>
                    <a:pt x="74503" y="14657"/>
                  </a:lnTo>
                  <a:lnTo>
                    <a:pt x="73254" y="16369"/>
                  </a:lnTo>
                  <a:lnTo>
                    <a:pt x="71755" y="17650"/>
                  </a:lnTo>
                  <a:lnTo>
                    <a:pt x="70267" y="20164"/>
                  </a:lnTo>
                  <a:lnTo>
                    <a:pt x="69448" y="22404"/>
                  </a:lnTo>
                  <a:lnTo>
                    <a:pt x="69230" y="26270"/>
                  </a:lnTo>
                  <a:lnTo>
                    <a:pt x="68320" y="28111"/>
                  </a:lnTo>
                  <a:lnTo>
                    <a:pt x="68276" y="31742"/>
                  </a:lnTo>
                  <a:lnTo>
                    <a:pt x="67143" y="33084"/>
                  </a:lnTo>
                  <a:lnTo>
                    <a:pt x="66982" y="35950"/>
                  </a:lnTo>
                  <a:lnTo>
                    <a:pt x="66441" y="36320"/>
                  </a:lnTo>
                  <a:lnTo>
                    <a:pt x="66058" y="38954"/>
                  </a:lnTo>
                  <a:lnTo>
                    <a:pt x="67023" y="41145"/>
                  </a:lnTo>
                  <a:lnTo>
                    <a:pt x="67205" y="46954"/>
                  </a:lnTo>
                  <a:lnTo>
                    <a:pt x="67843" y="51387"/>
                  </a:lnTo>
                  <a:lnTo>
                    <a:pt x="67409" y="53890"/>
                  </a:lnTo>
                  <a:lnTo>
                    <a:pt x="68139" y="56686"/>
                  </a:lnTo>
                  <a:lnTo>
                    <a:pt x="70350" y="59391"/>
                  </a:lnTo>
                  <a:lnTo>
                    <a:pt x="72312" y="65469"/>
                  </a:lnTo>
                  <a:lnTo>
                    <a:pt x="70788" y="64973"/>
                  </a:lnTo>
                  <a:lnTo>
                    <a:pt x="65526" y="65765"/>
                  </a:lnTo>
                  <a:lnTo>
                    <a:pt x="64466" y="66337"/>
                  </a:lnTo>
                  <a:lnTo>
                    <a:pt x="63275" y="69406"/>
                  </a:lnTo>
                  <a:lnTo>
                    <a:pt x="64089" y="71533"/>
                  </a:lnTo>
                  <a:lnTo>
                    <a:pt x="63227" y="77229"/>
                  </a:lnTo>
                  <a:lnTo>
                    <a:pt x="62587" y="82059"/>
                  </a:lnTo>
                  <a:lnTo>
                    <a:pt x="63607" y="82921"/>
                  </a:lnTo>
                  <a:lnTo>
                    <a:pt x="66254" y="84810"/>
                  </a:lnTo>
                  <a:lnTo>
                    <a:pt x="67352" y="83940"/>
                  </a:lnTo>
                  <a:lnTo>
                    <a:pt x="67475" y="89135"/>
                  </a:lnTo>
                  <a:lnTo>
                    <a:pt x="64510" y="89077"/>
                  </a:lnTo>
                  <a:lnTo>
                    <a:pt x="63019" y="86418"/>
                  </a:lnTo>
                  <a:lnTo>
                    <a:pt x="61664" y="84359"/>
                  </a:lnTo>
                  <a:lnTo>
                    <a:pt x="58712" y="83671"/>
                  </a:lnTo>
                  <a:lnTo>
                    <a:pt x="57924" y="81145"/>
                  </a:lnTo>
                  <a:lnTo>
                    <a:pt x="55500" y="82652"/>
                  </a:lnTo>
                  <a:lnTo>
                    <a:pt x="52410" y="81966"/>
                  </a:lnTo>
                  <a:lnTo>
                    <a:pt x="51178" y="79777"/>
                  </a:lnTo>
                  <a:lnTo>
                    <a:pt x="48722" y="79322"/>
                  </a:lnTo>
                  <a:lnTo>
                    <a:pt x="46896" y="79430"/>
                  </a:lnTo>
                  <a:lnTo>
                    <a:pt x="46714" y="77935"/>
                  </a:lnTo>
                  <a:lnTo>
                    <a:pt x="45376" y="77809"/>
                  </a:lnTo>
                  <a:lnTo>
                    <a:pt x="43612" y="77518"/>
                  </a:lnTo>
                  <a:lnTo>
                    <a:pt x="41184" y="78228"/>
                  </a:lnTo>
                  <a:lnTo>
                    <a:pt x="39496" y="78104"/>
                  </a:lnTo>
                  <a:lnTo>
                    <a:pt x="38522" y="78541"/>
                  </a:lnTo>
                  <a:lnTo>
                    <a:pt x="38867" y="72824"/>
                  </a:lnTo>
                  <a:lnTo>
                    <a:pt x="37606" y="71037"/>
                  </a:lnTo>
                  <a:lnTo>
                    <a:pt x="37380" y="68081"/>
                  </a:lnTo>
                  <a:lnTo>
                    <a:pt x="38011" y="65187"/>
                  </a:lnTo>
                  <a:lnTo>
                    <a:pt x="37253" y="63331"/>
                  </a:lnTo>
                  <a:lnTo>
                    <a:pt x="37233" y="60308"/>
                  </a:lnTo>
                  <a:lnTo>
                    <a:pt x="32492" y="60339"/>
                  </a:lnTo>
                  <a:lnTo>
                    <a:pt x="32858" y="58609"/>
                  </a:lnTo>
                  <a:lnTo>
                    <a:pt x="30864" y="58623"/>
                  </a:lnTo>
                  <a:lnTo>
                    <a:pt x="30641" y="59455"/>
                  </a:lnTo>
                  <a:lnTo>
                    <a:pt x="28216" y="59637"/>
                  </a:lnTo>
                  <a:lnTo>
                    <a:pt x="27195" y="62433"/>
                  </a:lnTo>
                  <a:lnTo>
                    <a:pt x="26591" y="63632"/>
                  </a:lnTo>
                  <a:lnTo>
                    <a:pt x="24444" y="62949"/>
                  </a:lnTo>
                  <a:lnTo>
                    <a:pt x="23146" y="63621"/>
                  </a:lnTo>
                  <a:lnTo>
                    <a:pt x="20559" y="64003"/>
                  </a:lnTo>
                  <a:lnTo>
                    <a:pt x="19098" y="61491"/>
                  </a:lnTo>
                  <a:lnTo>
                    <a:pt x="18220" y="59938"/>
                  </a:lnTo>
                  <a:lnTo>
                    <a:pt x="17132" y="57058"/>
                  </a:lnTo>
                  <a:lnTo>
                    <a:pt x="16205" y="53481"/>
                  </a:lnTo>
                  <a:lnTo>
                    <a:pt x="4664" y="53402"/>
                  </a:lnTo>
                  <a:lnTo>
                    <a:pt x="3288" y="53977"/>
                  </a:lnTo>
                  <a:lnTo>
                    <a:pt x="2156" y="53886"/>
                  </a:lnTo>
                  <a:lnTo>
                    <a:pt x="537" y="54528"/>
                  </a:lnTo>
                  <a:lnTo>
                    <a:pt x="0" y="53041"/>
                  </a:lnTo>
                  <a:lnTo>
                    <a:pt x="999" y="52535"/>
                  </a:lnTo>
                  <a:lnTo>
                    <a:pt x="1136" y="50445"/>
                  </a:lnTo>
                  <a:lnTo>
                    <a:pt x="1784" y="49213"/>
                  </a:lnTo>
                  <a:lnTo>
                    <a:pt x="3214" y="48207"/>
                  </a:lnTo>
                  <a:lnTo>
                    <a:pt x="4240" y="48696"/>
                  </a:lnTo>
                  <a:lnTo>
                    <a:pt x="5590" y="46862"/>
                  </a:lnTo>
                  <a:lnTo>
                    <a:pt x="7722" y="46911"/>
                  </a:lnTo>
                  <a:lnTo>
                    <a:pt x="7964" y="48269"/>
                  </a:lnTo>
                  <a:lnTo>
                    <a:pt x="9420" y="49120"/>
                  </a:lnTo>
                  <a:lnTo>
                    <a:pt x="11744" y="46117"/>
                  </a:lnTo>
                  <a:lnTo>
                    <a:pt x="14040" y="43776"/>
                  </a:lnTo>
                  <a:lnTo>
                    <a:pt x="15039" y="42242"/>
                  </a:lnTo>
                  <a:lnTo>
                    <a:pt x="14928" y="38295"/>
                  </a:lnTo>
                  <a:lnTo>
                    <a:pt x="16647" y="33635"/>
                  </a:lnTo>
                  <a:lnTo>
                    <a:pt x="18449" y="31164"/>
                  </a:lnTo>
                  <a:lnTo>
                    <a:pt x="21033" y="28851"/>
                  </a:lnTo>
                  <a:lnTo>
                    <a:pt x="21485" y="27320"/>
                  </a:lnTo>
                  <a:lnTo>
                    <a:pt x="21584" y="25560"/>
                  </a:lnTo>
                  <a:lnTo>
                    <a:pt x="22222" y="23895"/>
                  </a:lnTo>
                  <a:lnTo>
                    <a:pt x="22014" y="21175"/>
                  </a:lnTo>
                  <a:lnTo>
                    <a:pt x="22493" y="16921"/>
                  </a:lnTo>
                  <a:lnTo>
                    <a:pt x="23247" y="13926"/>
                  </a:lnTo>
                  <a:lnTo>
                    <a:pt x="24408" y="11359"/>
                  </a:lnTo>
                  <a:lnTo>
                    <a:pt x="24623" y="8460"/>
                  </a:lnTo>
                  <a:lnTo>
                    <a:pt x="24951" y="5111"/>
                  </a:lnTo>
                  <a:lnTo>
                    <a:pt x="26454" y="2672"/>
                  </a:lnTo>
                  <a:lnTo>
                    <a:pt x="28535" y="1123"/>
                  </a:lnTo>
                  <a:lnTo>
                    <a:pt x="31772" y="2750"/>
                  </a:lnTo>
                  <a:lnTo>
                    <a:pt x="34282" y="4518"/>
                  </a:lnTo>
                  <a:lnTo>
                    <a:pt x="37150" y="4987"/>
                  </a:lnTo>
                  <a:lnTo>
                    <a:pt x="40080" y="5921"/>
                  </a:lnTo>
                  <a:lnTo>
                    <a:pt x="41222" y="3017"/>
                  </a:lnTo>
                  <a:lnTo>
                    <a:pt x="41755" y="2646"/>
                  </a:lnTo>
                  <a:lnTo>
                    <a:pt x="43544" y="3125"/>
                  </a:lnTo>
                  <a:lnTo>
                    <a:pt x="47873" y="718"/>
                  </a:lnTo>
                  <a:lnTo>
                    <a:pt x="49430" y="1732"/>
                  </a:lnTo>
                  <a:lnTo>
                    <a:pt x="50695" y="1586"/>
                  </a:lnTo>
                  <a:lnTo>
                    <a:pt x="51267" y="415"/>
                  </a:lnTo>
                  <a:lnTo>
                    <a:pt x="52716" y="0"/>
                  </a:lnTo>
                  <a:lnTo>
                    <a:pt x="55666" y="500"/>
                  </a:lnTo>
                  <a:lnTo>
                    <a:pt x="58177" y="605"/>
                  </a:lnTo>
                  <a:lnTo>
                    <a:pt x="59462" y="92"/>
                  </a:lnTo>
                  <a:lnTo>
                    <a:pt x="61887" y="4060"/>
                  </a:lnTo>
                  <a:lnTo>
                    <a:pt x="63652" y="4641"/>
                  </a:lnTo>
                  <a:lnTo>
                    <a:pt x="64689" y="3830"/>
                  </a:lnTo>
                  <a:lnTo>
                    <a:pt x="66504" y="4143"/>
                  </a:lnTo>
                  <a:lnTo>
                    <a:pt x="68670" y="3120"/>
                  </a:lnTo>
                  <a:lnTo>
                    <a:pt x="69627" y="5175"/>
                  </a:lnTo>
                  <a:lnTo>
                    <a:pt x="73113" y="8371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8" name="Polygon form 508"/>
            <p:cNvSpPr/>
            <p:nvPr/>
          </p:nvSpPr>
          <p:spPr>
            <a:xfrm>
              <a:off x="765342" y="2771435"/>
              <a:ext cx="28833" cy="42044"/>
            </a:xfrm>
            <a:custGeom>
              <a:avLst/>
              <a:gdLst/>
              <a:ahLst/>
              <a:cxnLst/>
              <a:rect l="0" t="0" r="0" b="0"/>
              <a:pathLst>
                <a:path w="28833" h="42044">
                  <a:moveTo>
                    <a:pt x="7424" y="40816"/>
                  </a:moveTo>
                  <a:lnTo>
                    <a:pt x="5967" y="39170"/>
                  </a:lnTo>
                  <a:lnTo>
                    <a:pt x="4780" y="39975"/>
                  </a:lnTo>
                  <a:lnTo>
                    <a:pt x="3188" y="42044"/>
                  </a:lnTo>
                  <a:lnTo>
                    <a:pt x="0" y="36964"/>
                  </a:lnTo>
                  <a:lnTo>
                    <a:pt x="2993" y="34320"/>
                  </a:lnTo>
                  <a:lnTo>
                    <a:pt x="1528" y="31149"/>
                  </a:lnTo>
                  <a:lnTo>
                    <a:pt x="2875" y="29944"/>
                  </a:lnTo>
                  <a:lnTo>
                    <a:pt x="5520" y="29358"/>
                  </a:lnTo>
                  <a:lnTo>
                    <a:pt x="5838" y="27233"/>
                  </a:lnTo>
                  <a:lnTo>
                    <a:pt x="7925" y="29537"/>
                  </a:lnTo>
                  <a:lnTo>
                    <a:pt x="11383" y="29740"/>
                  </a:lnTo>
                  <a:lnTo>
                    <a:pt x="12593" y="27475"/>
                  </a:lnTo>
                  <a:lnTo>
                    <a:pt x="13095" y="24286"/>
                  </a:lnTo>
                  <a:lnTo>
                    <a:pt x="12673" y="20541"/>
                  </a:lnTo>
                  <a:lnTo>
                    <a:pt x="10820" y="17705"/>
                  </a:lnTo>
                  <a:lnTo>
                    <a:pt x="12512" y="12150"/>
                  </a:lnTo>
                  <a:lnTo>
                    <a:pt x="11532" y="11197"/>
                  </a:lnTo>
                  <a:lnTo>
                    <a:pt x="8617" y="11589"/>
                  </a:lnTo>
                  <a:lnTo>
                    <a:pt x="7516" y="9112"/>
                  </a:lnTo>
                  <a:lnTo>
                    <a:pt x="7795" y="7020"/>
                  </a:lnTo>
                  <a:lnTo>
                    <a:pt x="12741" y="7206"/>
                  </a:lnTo>
                  <a:lnTo>
                    <a:pt x="15913" y="8470"/>
                  </a:lnTo>
                  <a:lnTo>
                    <a:pt x="19030" y="9602"/>
                  </a:lnTo>
                  <a:lnTo>
                    <a:pt x="19304" y="7011"/>
                  </a:lnTo>
                  <a:lnTo>
                    <a:pt x="21337" y="2545"/>
                  </a:lnTo>
                  <a:lnTo>
                    <a:pt x="23656" y="0"/>
                  </a:lnTo>
                  <a:lnTo>
                    <a:pt x="26312" y="804"/>
                  </a:lnTo>
                  <a:lnTo>
                    <a:pt x="28833" y="1069"/>
                  </a:lnTo>
                  <a:lnTo>
                    <a:pt x="28618" y="3968"/>
                  </a:lnTo>
                  <a:lnTo>
                    <a:pt x="27457" y="6536"/>
                  </a:lnTo>
                  <a:lnTo>
                    <a:pt x="26703" y="9531"/>
                  </a:lnTo>
                  <a:lnTo>
                    <a:pt x="26224" y="13784"/>
                  </a:lnTo>
                  <a:lnTo>
                    <a:pt x="26432" y="16504"/>
                  </a:lnTo>
                  <a:lnTo>
                    <a:pt x="25794" y="18170"/>
                  </a:lnTo>
                  <a:lnTo>
                    <a:pt x="25695" y="19930"/>
                  </a:lnTo>
                  <a:lnTo>
                    <a:pt x="25243" y="21461"/>
                  </a:lnTo>
                  <a:lnTo>
                    <a:pt x="22659" y="23773"/>
                  </a:lnTo>
                  <a:lnTo>
                    <a:pt x="20857" y="26244"/>
                  </a:lnTo>
                  <a:lnTo>
                    <a:pt x="19138" y="30904"/>
                  </a:lnTo>
                  <a:lnTo>
                    <a:pt x="19249" y="34851"/>
                  </a:lnTo>
                  <a:lnTo>
                    <a:pt x="18250" y="36386"/>
                  </a:lnTo>
                  <a:lnTo>
                    <a:pt x="15954" y="38726"/>
                  </a:lnTo>
                  <a:lnTo>
                    <a:pt x="13630" y="41730"/>
                  </a:lnTo>
                  <a:lnTo>
                    <a:pt x="12174" y="40879"/>
                  </a:lnTo>
                  <a:lnTo>
                    <a:pt x="11932" y="39521"/>
                  </a:lnTo>
                  <a:lnTo>
                    <a:pt x="9800" y="39471"/>
                  </a:lnTo>
                  <a:lnTo>
                    <a:pt x="8450" y="41306"/>
                  </a:lnTo>
                  <a:lnTo>
                    <a:pt x="7424" y="4081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09" name="Polygon form 509"/>
            <p:cNvSpPr/>
            <p:nvPr/>
          </p:nvSpPr>
          <p:spPr>
            <a:xfrm>
              <a:off x="412347" y="2727741"/>
              <a:ext cx="47452" cy="82838"/>
            </a:xfrm>
            <a:custGeom>
              <a:avLst/>
              <a:gdLst/>
              <a:ahLst/>
              <a:cxnLst/>
              <a:rect l="0" t="0" r="0" b="0"/>
              <a:pathLst>
                <a:path w="47452" h="82838">
                  <a:moveTo>
                    <a:pt x="14122" y="62340"/>
                  </a:moveTo>
                  <a:lnTo>
                    <a:pt x="12443" y="61163"/>
                  </a:lnTo>
                  <a:lnTo>
                    <a:pt x="10522" y="59514"/>
                  </a:lnTo>
                  <a:lnTo>
                    <a:pt x="9407" y="60306"/>
                  </a:lnTo>
                  <a:lnTo>
                    <a:pt x="6082" y="59613"/>
                  </a:lnTo>
                  <a:lnTo>
                    <a:pt x="5138" y="57469"/>
                  </a:lnTo>
                  <a:lnTo>
                    <a:pt x="4407" y="57548"/>
                  </a:lnTo>
                  <a:lnTo>
                    <a:pt x="512" y="54694"/>
                  </a:lnTo>
                  <a:lnTo>
                    <a:pt x="0" y="53144"/>
                  </a:lnTo>
                  <a:lnTo>
                    <a:pt x="1467" y="52773"/>
                  </a:lnTo>
                  <a:lnTo>
                    <a:pt x="1335" y="50273"/>
                  </a:lnTo>
                  <a:lnTo>
                    <a:pt x="2290" y="48470"/>
                  </a:lnTo>
                  <a:lnTo>
                    <a:pt x="4241" y="48143"/>
                  </a:lnTo>
                  <a:lnTo>
                    <a:pt x="5966" y="45018"/>
                  </a:lnTo>
                  <a:lnTo>
                    <a:pt x="7540" y="42412"/>
                  </a:lnTo>
                  <a:lnTo>
                    <a:pt x="6135" y="41219"/>
                  </a:lnTo>
                  <a:lnTo>
                    <a:pt x="6976" y="38332"/>
                  </a:lnTo>
                  <a:lnTo>
                    <a:pt x="6281" y="33769"/>
                  </a:lnTo>
                  <a:lnTo>
                    <a:pt x="7180" y="32468"/>
                  </a:lnTo>
                  <a:lnTo>
                    <a:pt x="6776" y="28251"/>
                  </a:lnTo>
                  <a:lnTo>
                    <a:pt x="5344" y="25583"/>
                  </a:lnTo>
                  <a:lnTo>
                    <a:pt x="5991" y="23167"/>
                  </a:lnTo>
                  <a:lnTo>
                    <a:pt x="7226" y="23537"/>
                  </a:lnTo>
                  <a:lnTo>
                    <a:pt x="8055" y="22065"/>
                  </a:lnTo>
                  <a:lnTo>
                    <a:pt x="7344" y="19123"/>
                  </a:lnTo>
                  <a:lnTo>
                    <a:pt x="7868" y="18400"/>
                  </a:lnTo>
                  <a:lnTo>
                    <a:pt x="9871" y="18581"/>
                  </a:lnTo>
                  <a:lnTo>
                    <a:pt x="13042" y="15144"/>
                  </a:lnTo>
                  <a:lnTo>
                    <a:pt x="14685" y="14635"/>
                  </a:lnTo>
                  <a:lnTo>
                    <a:pt x="14848" y="12992"/>
                  </a:lnTo>
                  <a:lnTo>
                    <a:pt x="15902" y="8804"/>
                  </a:lnTo>
                  <a:lnTo>
                    <a:pt x="18327" y="6531"/>
                  </a:lnTo>
                  <a:lnTo>
                    <a:pt x="20782" y="6471"/>
                  </a:lnTo>
                  <a:lnTo>
                    <a:pt x="21181" y="5442"/>
                  </a:lnTo>
                  <a:lnTo>
                    <a:pt x="24183" y="5899"/>
                  </a:lnTo>
                  <a:lnTo>
                    <a:pt x="27457" y="3441"/>
                  </a:lnTo>
                  <a:lnTo>
                    <a:pt x="29067" y="2356"/>
                  </a:lnTo>
                  <a:lnTo>
                    <a:pt x="31162" y="0"/>
                  </a:lnTo>
                  <a:lnTo>
                    <a:pt x="32507" y="324"/>
                  </a:lnTo>
                  <a:lnTo>
                    <a:pt x="33406" y="1640"/>
                  </a:lnTo>
                  <a:lnTo>
                    <a:pt x="32506" y="3294"/>
                  </a:lnTo>
                  <a:lnTo>
                    <a:pt x="29941" y="4088"/>
                  </a:lnTo>
                  <a:lnTo>
                    <a:pt x="28745" y="6549"/>
                  </a:lnTo>
                  <a:lnTo>
                    <a:pt x="27123" y="7948"/>
                  </a:lnTo>
                  <a:lnTo>
                    <a:pt x="25845" y="9774"/>
                  </a:lnTo>
                  <a:lnTo>
                    <a:pt x="25098" y="13304"/>
                  </a:lnTo>
                  <a:lnTo>
                    <a:pt x="23810" y="16190"/>
                  </a:lnTo>
                  <a:lnTo>
                    <a:pt x="25798" y="16545"/>
                  </a:lnTo>
                  <a:lnTo>
                    <a:pt x="26145" y="18828"/>
                  </a:lnTo>
                  <a:lnTo>
                    <a:pt x="26935" y="19927"/>
                  </a:lnTo>
                  <a:lnTo>
                    <a:pt x="27120" y="21925"/>
                  </a:lnTo>
                  <a:lnTo>
                    <a:pt x="26549" y="23754"/>
                  </a:lnTo>
                  <a:lnTo>
                    <a:pt x="26627" y="24790"/>
                  </a:lnTo>
                  <a:lnTo>
                    <a:pt x="27565" y="25211"/>
                  </a:lnTo>
                  <a:lnTo>
                    <a:pt x="28403" y="26947"/>
                  </a:lnTo>
                  <a:lnTo>
                    <a:pt x="33450" y="26514"/>
                  </a:lnTo>
                  <a:lnTo>
                    <a:pt x="35686" y="27163"/>
                  </a:lnTo>
                  <a:lnTo>
                    <a:pt x="38236" y="31438"/>
                  </a:lnTo>
                  <a:lnTo>
                    <a:pt x="39839" y="30921"/>
                  </a:lnTo>
                  <a:lnTo>
                    <a:pt x="42643" y="31205"/>
                  </a:lnTo>
                  <a:lnTo>
                    <a:pt x="44895" y="30658"/>
                  </a:lnTo>
                  <a:lnTo>
                    <a:pt x="46241" y="31516"/>
                  </a:lnTo>
                  <a:lnTo>
                    <a:pt x="45429" y="34168"/>
                  </a:lnTo>
                  <a:lnTo>
                    <a:pt x="44493" y="35819"/>
                  </a:lnTo>
                  <a:lnTo>
                    <a:pt x="44066" y="39356"/>
                  </a:lnTo>
                  <a:lnTo>
                    <a:pt x="44758" y="42639"/>
                  </a:lnTo>
                  <a:lnTo>
                    <a:pt x="45833" y="44109"/>
                  </a:lnTo>
                  <a:lnTo>
                    <a:pt x="45942" y="45214"/>
                  </a:lnTo>
                  <a:lnTo>
                    <a:pt x="43904" y="47663"/>
                  </a:lnTo>
                  <a:lnTo>
                    <a:pt x="45305" y="48755"/>
                  </a:lnTo>
                  <a:lnTo>
                    <a:pt x="46317" y="50483"/>
                  </a:lnTo>
                  <a:lnTo>
                    <a:pt x="47452" y="55404"/>
                  </a:lnTo>
                  <a:lnTo>
                    <a:pt x="46708" y="56011"/>
                  </a:lnTo>
                  <a:lnTo>
                    <a:pt x="45973" y="53100"/>
                  </a:lnTo>
                  <a:lnTo>
                    <a:pt x="44904" y="51533"/>
                  </a:lnTo>
                  <a:lnTo>
                    <a:pt x="43586" y="53231"/>
                  </a:lnTo>
                  <a:lnTo>
                    <a:pt x="35952" y="53105"/>
                  </a:lnTo>
                  <a:lnTo>
                    <a:pt x="35969" y="56200"/>
                  </a:lnTo>
                  <a:lnTo>
                    <a:pt x="38262" y="56713"/>
                  </a:lnTo>
                  <a:lnTo>
                    <a:pt x="38119" y="58606"/>
                  </a:lnTo>
                  <a:lnTo>
                    <a:pt x="37337" y="58094"/>
                  </a:lnTo>
                  <a:lnTo>
                    <a:pt x="35126" y="58907"/>
                  </a:lnTo>
                  <a:lnTo>
                    <a:pt x="35102" y="62500"/>
                  </a:lnTo>
                  <a:lnTo>
                    <a:pt x="36845" y="64304"/>
                  </a:lnTo>
                  <a:lnTo>
                    <a:pt x="37476" y="67134"/>
                  </a:lnTo>
                  <a:lnTo>
                    <a:pt x="37404" y="69277"/>
                  </a:lnTo>
                  <a:lnTo>
                    <a:pt x="35930" y="82838"/>
                  </a:lnTo>
                  <a:lnTo>
                    <a:pt x="33894" y="80219"/>
                  </a:lnTo>
                  <a:lnTo>
                    <a:pt x="32721" y="80107"/>
                  </a:lnTo>
                  <a:lnTo>
                    <a:pt x="35128" y="75062"/>
                  </a:lnTo>
                  <a:lnTo>
                    <a:pt x="32086" y="72755"/>
                  </a:lnTo>
                  <a:lnTo>
                    <a:pt x="29742" y="73187"/>
                  </a:lnTo>
                  <a:lnTo>
                    <a:pt x="28313" y="72334"/>
                  </a:lnTo>
                  <a:lnTo>
                    <a:pt x="26176" y="73650"/>
                  </a:lnTo>
                  <a:lnTo>
                    <a:pt x="23248" y="73037"/>
                  </a:lnTo>
                  <a:lnTo>
                    <a:pt x="20869" y="67841"/>
                  </a:lnTo>
                  <a:lnTo>
                    <a:pt x="19043" y="66564"/>
                  </a:lnTo>
                  <a:lnTo>
                    <a:pt x="17778" y="64221"/>
                  </a:lnTo>
                  <a:lnTo>
                    <a:pt x="15166" y="61869"/>
                  </a:lnTo>
                  <a:lnTo>
                    <a:pt x="14122" y="6234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0" name="Polygon form 510"/>
            <p:cNvSpPr/>
            <p:nvPr/>
          </p:nvSpPr>
          <p:spPr>
            <a:xfrm>
              <a:off x="387732" y="2732959"/>
              <a:ext cx="12598" cy="15149"/>
            </a:xfrm>
            <a:custGeom>
              <a:avLst/>
              <a:gdLst/>
              <a:ahLst/>
              <a:cxnLst/>
              <a:rect l="0" t="0" r="0" b="0"/>
              <a:pathLst>
                <a:path w="12598" h="15149">
                  <a:moveTo>
                    <a:pt x="10446" y="15149"/>
                  </a:moveTo>
                  <a:lnTo>
                    <a:pt x="8412" y="14011"/>
                  </a:lnTo>
                  <a:lnTo>
                    <a:pt x="7699" y="12949"/>
                  </a:lnTo>
                  <a:lnTo>
                    <a:pt x="8214" y="12085"/>
                  </a:lnTo>
                  <a:lnTo>
                    <a:pt x="8160" y="10976"/>
                  </a:lnTo>
                  <a:lnTo>
                    <a:pt x="7176" y="9761"/>
                  </a:lnTo>
                  <a:lnTo>
                    <a:pt x="5726" y="8754"/>
                  </a:lnTo>
                  <a:lnTo>
                    <a:pt x="4441" y="8092"/>
                  </a:lnTo>
                  <a:lnTo>
                    <a:pt x="4312" y="6621"/>
                  </a:lnTo>
                  <a:lnTo>
                    <a:pt x="3372" y="5710"/>
                  </a:lnTo>
                  <a:lnTo>
                    <a:pt x="3493" y="7172"/>
                  </a:lnTo>
                  <a:lnTo>
                    <a:pt x="2613" y="8360"/>
                  </a:lnTo>
                  <a:lnTo>
                    <a:pt x="1844" y="6954"/>
                  </a:lnTo>
                  <a:lnTo>
                    <a:pt x="638" y="6439"/>
                  </a:lnTo>
                  <a:lnTo>
                    <a:pt x="198" y="5419"/>
                  </a:lnTo>
                  <a:lnTo>
                    <a:pt x="362" y="3890"/>
                  </a:lnTo>
                  <a:lnTo>
                    <a:pt x="1028" y="2317"/>
                  </a:lnTo>
                  <a:lnTo>
                    <a:pt x="0" y="1591"/>
                  </a:lnTo>
                  <a:lnTo>
                    <a:pt x="986" y="636"/>
                  </a:lnTo>
                  <a:lnTo>
                    <a:pt x="1636" y="0"/>
                  </a:lnTo>
                  <a:lnTo>
                    <a:pt x="4062" y="1371"/>
                  </a:lnTo>
                  <a:lnTo>
                    <a:pt x="5018" y="732"/>
                  </a:lnTo>
                  <a:lnTo>
                    <a:pt x="6209" y="1171"/>
                  </a:lnTo>
                  <a:lnTo>
                    <a:pt x="6753" y="2213"/>
                  </a:lnTo>
                  <a:lnTo>
                    <a:pt x="7868" y="2565"/>
                  </a:lnTo>
                  <a:lnTo>
                    <a:pt x="8899" y="1518"/>
                  </a:lnTo>
                  <a:lnTo>
                    <a:pt x="9629" y="4255"/>
                  </a:lnTo>
                  <a:lnTo>
                    <a:pt x="10953" y="6293"/>
                  </a:lnTo>
                  <a:lnTo>
                    <a:pt x="12598" y="8455"/>
                  </a:lnTo>
                  <a:lnTo>
                    <a:pt x="11056" y="8882"/>
                  </a:lnTo>
                  <a:lnTo>
                    <a:pt x="10916" y="10897"/>
                  </a:lnTo>
                  <a:lnTo>
                    <a:pt x="11668" y="11652"/>
                  </a:lnTo>
                  <a:lnTo>
                    <a:pt x="11040" y="12238"/>
                  </a:lnTo>
                  <a:lnTo>
                    <a:pt x="11123" y="13146"/>
                  </a:lnTo>
                  <a:lnTo>
                    <a:pt x="10723" y="14157"/>
                  </a:lnTo>
                  <a:lnTo>
                    <a:pt x="10446" y="1514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1" name="Polygon form 511"/>
            <p:cNvSpPr/>
            <p:nvPr/>
          </p:nvSpPr>
          <p:spPr>
            <a:xfrm>
              <a:off x="399601" y="2673432"/>
              <a:ext cx="39467" cy="17191"/>
            </a:xfrm>
            <a:custGeom>
              <a:avLst/>
              <a:gdLst/>
              <a:ahLst/>
              <a:cxnLst/>
              <a:rect l="0" t="0" r="0" b="0"/>
              <a:pathLst>
                <a:path w="39467" h="17191">
                  <a:moveTo>
                    <a:pt x="11488" y="0"/>
                  </a:moveTo>
                  <a:lnTo>
                    <a:pt x="14662" y="461"/>
                  </a:lnTo>
                  <a:lnTo>
                    <a:pt x="17605" y="613"/>
                  </a:lnTo>
                  <a:lnTo>
                    <a:pt x="20809" y="2417"/>
                  </a:lnTo>
                  <a:lnTo>
                    <a:pt x="21962" y="4280"/>
                  </a:lnTo>
                  <a:lnTo>
                    <a:pt x="25589" y="3827"/>
                  </a:lnTo>
                  <a:lnTo>
                    <a:pt x="26709" y="5032"/>
                  </a:lnTo>
                  <a:lnTo>
                    <a:pt x="29353" y="8196"/>
                  </a:lnTo>
                  <a:lnTo>
                    <a:pt x="31320" y="10497"/>
                  </a:lnTo>
                  <a:lnTo>
                    <a:pt x="32579" y="10463"/>
                  </a:lnTo>
                  <a:lnTo>
                    <a:pt x="34667" y="11535"/>
                  </a:lnTo>
                  <a:lnTo>
                    <a:pt x="34159" y="12921"/>
                  </a:lnTo>
                  <a:lnTo>
                    <a:pt x="36922" y="13199"/>
                  </a:lnTo>
                  <a:lnTo>
                    <a:pt x="39467" y="15299"/>
                  </a:lnTo>
                  <a:lnTo>
                    <a:pt x="38833" y="16446"/>
                  </a:lnTo>
                  <a:lnTo>
                    <a:pt x="36204" y="17010"/>
                  </a:lnTo>
                  <a:lnTo>
                    <a:pt x="33605" y="17191"/>
                  </a:lnTo>
                  <a:lnTo>
                    <a:pt x="31046" y="16731"/>
                  </a:lnTo>
                  <a:lnTo>
                    <a:pt x="25522" y="17071"/>
                  </a:lnTo>
                  <a:lnTo>
                    <a:pt x="28526" y="14372"/>
                  </a:lnTo>
                  <a:lnTo>
                    <a:pt x="27195" y="13041"/>
                  </a:lnTo>
                  <a:lnTo>
                    <a:pt x="24806" y="12642"/>
                  </a:lnTo>
                  <a:lnTo>
                    <a:pt x="23745" y="11173"/>
                  </a:lnTo>
                  <a:lnTo>
                    <a:pt x="23349" y="8320"/>
                  </a:lnTo>
                  <a:lnTo>
                    <a:pt x="21177" y="8451"/>
                  </a:lnTo>
                  <a:lnTo>
                    <a:pt x="17897" y="7014"/>
                  </a:lnTo>
                  <a:lnTo>
                    <a:pt x="16959" y="5937"/>
                  </a:lnTo>
                  <a:lnTo>
                    <a:pt x="12188" y="5013"/>
                  </a:lnTo>
                  <a:lnTo>
                    <a:pt x="11061" y="4001"/>
                  </a:lnTo>
                  <a:lnTo>
                    <a:pt x="12718" y="2803"/>
                  </a:lnTo>
                  <a:lnTo>
                    <a:pt x="9075" y="2429"/>
                  </a:lnTo>
                  <a:lnTo>
                    <a:pt x="5853" y="4930"/>
                  </a:lnTo>
                  <a:lnTo>
                    <a:pt x="4277" y="4949"/>
                  </a:lnTo>
                  <a:lnTo>
                    <a:pt x="3497" y="6148"/>
                  </a:lnTo>
                  <a:lnTo>
                    <a:pt x="1522" y="6634"/>
                  </a:lnTo>
                  <a:lnTo>
                    <a:pt x="0" y="6109"/>
                  </a:lnTo>
                  <a:lnTo>
                    <a:pt x="2298" y="4632"/>
                  </a:lnTo>
                  <a:lnTo>
                    <a:pt x="3477" y="2859"/>
                  </a:lnTo>
                  <a:lnTo>
                    <a:pt x="5403" y="1806"/>
                  </a:lnTo>
                  <a:lnTo>
                    <a:pt x="7522" y="899"/>
                  </a:lnTo>
                  <a:lnTo>
                    <a:pt x="10466" y="517"/>
                  </a:lnTo>
                  <a:lnTo>
                    <a:pt x="11488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2" name="Polygon form 512"/>
            <p:cNvSpPr/>
            <p:nvPr/>
          </p:nvSpPr>
          <p:spPr>
            <a:xfrm>
              <a:off x="840013" y="2617299"/>
              <a:ext cx="6307" cy="3304"/>
            </a:xfrm>
            <a:custGeom>
              <a:avLst/>
              <a:gdLst/>
              <a:ahLst/>
              <a:cxnLst/>
              <a:rect l="0" t="0" r="0" b="0"/>
              <a:pathLst>
                <a:path w="6307" h="3304">
                  <a:moveTo>
                    <a:pt x="0" y="2680"/>
                  </a:moveTo>
                  <a:lnTo>
                    <a:pt x="251" y="2649"/>
                  </a:lnTo>
                  <a:lnTo>
                    <a:pt x="627" y="1479"/>
                  </a:lnTo>
                  <a:lnTo>
                    <a:pt x="3226" y="1497"/>
                  </a:lnTo>
                  <a:lnTo>
                    <a:pt x="6307" y="0"/>
                  </a:lnTo>
                  <a:lnTo>
                    <a:pt x="4146" y="2095"/>
                  </a:lnTo>
                  <a:lnTo>
                    <a:pt x="4523" y="2992"/>
                  </a:lnTo>
                  <a:lnTo>
                    <a:pt x="4116" y="2830"/>
                  </a:lnTo>
                  <a:lnTo>
                    <a:pt x="3474" y="3207"/>
                  </a:lnTo>
                  <a:lnTo>
                    <a:pt x="2921" y="3116"/>
                  </a:lnTo>
                  <a:lnTo>
                    <a:pt x="2765" y="3304"/>
                  </a:lnTo>
                  <a:lnTo>
                    <a:pt x="2632" y="2819"/>
                  </a:lnTo>
                  <a:lnTo>
                    <a:pt x="2335" y="2529"/>
                  </a:lnTo>
                  <a:lnTo>
                    <a:pt x="1634" y="2491"/>
                  </a:lnTo>
                  <a:lnTo>
                    <a:pt x="708" y="2919"/>
                  </a:lnTo>
                  <a:lnTo>
                    <a:pt x="0" y="268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3" name="Polygon form 513"/>
            <p:cNvSpPr/>
            <p:nvPr/>
          </p:nvSpPr>
          <p:spPr>
            <a:xfrm>
              <a:off x="838323" y="2619790"/>
              <a:ext cx="6375" cy="2907"/>
            </a:xfrm>
            <a:custGeom>
              <a:avLst/>
              <a:gdLst/>
              <a:ahLst/>
              <a:cxnLst/>
              <a:rect l="0" t="0" r="0" b="0"/>
              <a:pathLst>
                <a:path w="6375" h="2907">
                  <a:moveTo>
                    <a:pt x="6213" y="501"/>
                  </a:moveTo>
                  <a:lnTo>
                    <a:pt x="6375" y="886"/>
                  </a:lnTo>
                  <a:lnTo>
                    <a:pt x="2921" y="2907"/>
                  </a:lnTo>
                  <a:lnTo>
                    <a:pt x="1077" y="2313"/>
                  </a:lnTo>
                  <a:lnTo>
                    <a:pt x="0" y="396"/>
                  </a:lnTo>
                  <a:lnTo>
                    <a:pt x="1690" y="189"/>
                  </a:lnTo>
                  <a:lnTo>
                    <a:pt x="2398" y="428"/>
                  </a:lnTo>
                  <a:lnTo>
                    <a:pt x="3324" y="0"/>
                  </a:lnTo>
                  <a:lnTo>
                    <a:pt x="4025" y="38"/>
                  </a:lnTo>
                  <a:lnTo>
                    <a:pt x="4322" y="328"/>
                  </a:lnTo>
                  <a:lnTo>
                    <a:pt x="4455" y="813"/>
                  </a:lnTo>
                  <a:lnTo>
                    <a:pt x="4611" y="625"/>
                  </a:lnTo>
                  <a:lnTo>
                    <a:pt x="5164" y="716"/>
                  </a:lnTo>
                  <a:lnTo>
                    <a:pt x="5806" y="339"/>
                  </a:lnTo>
                  <a:lnTo>
                    <a:pt x="6213" y="50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4" name="Polygon form 514"/>
            <p:cNvSpPr/>
            <p:nvPr/>
          </p:nvSpPr>
          <p:spPr>
            <a:xfrm>
              <a:off x="463151" y="2896805"/>
              <a:ext cx="58340" cy="148929"/>
            </a:xfrm>
            <a:custGeom>
              <a:avLst/>
              <a:gdLst/>
              <a:ahLst/>
              <a:cxnLst/>
              <a:rect l="0" t="0" r="0" b="0"/>
              <a:pathLst>
                <a:path w="58340" h="148929">
                  <a:moveTo>
                    <a:pt x="12225" y="1077"/>
                  </a:moveTo>
                  <a:lnTo>
                    <a:pt x="14989" y="4566"/>
                  </a:lnTo>
                  <a:lnTo>
                    <a:pt x="15866" y="587"/>
                  </a:lnTo>
                  <a:lnTo>
                    <a:pt x="20213" y="690"/>
                  </a:lnTo>
                  <a:lnTo>
                    <a:pt x="20977" y="1725"/>
                  </a:lnTo>
                  <a:lnTo>
                    <a:pt x="29112" y="9546"/>
                  </a:lnTo>
                  <a:lnTo>
                    <a:pt x="32302" y="10217"/>
                  </a:lnTo>
                  <a:lnTo>
                    <a:pt x="37444" y="13715"/>
                  </a:lnTo>
                  <a:lnTo>
                    <a:pt x="41599" y="15531"/>
                  </a:lnTo>
                  <a:lnTo>
                    <a:pt x="42470" y="17670"/>
                  </a:lnTo>
                  <a:lnTo>
                    <a:pt x="40000" y="25173"/>
                  </a:lnTo>
                  <a:lnTo>
                    <a:pt x="43971" y="26403"/>
                  </a:lnTo>
                  <a:lnTo>
                    <a:pt x="48267" y="27041"/>
                  </a:lnTo>
                  <a:lnTo>
                    <a:pt x="51077" y="26186"/>
                  </a:lnTo>
                  <a:lnTo>
                    <a:pt x="53865" y="22377"/>
                  </a:lnTo>
                  <a:lnTo>
                    <a:pt x="53826" y="18068"/>
                  </a:lnTo>
                  <a:lnTo>
                    <a:pt x="55543" y="17094"/>
                  </a:lnTo>
                  <a:lnTo>
                    <a:pt x="57832" y="19860"/>
                  </a:lnTo>
                  <a:lnTo>
                    <a:pt x="58340" y="23745"/>
                  </a:lnTo>
                  <a:lnTo>
                    <a:pt x="55624" y="26500"/>
                  </a:lnTo>
                  <a:lnTo>
                    <a:pt x="53449" y="28542"/>
                  </a:lnTo>
                  <a:lnTo>
                    <a:pt x="50065" y="33372"/>
                  </a:lnTo>
                  <a:lnTo>
                    <a:pt x="46341" y="40142"/>
                  </a:lnTo>
                  <a:lnTo>
                    <a:pt x="46163" y="44063"/>
                  </a:lnTo>
                  <a:lnTo>
                    <a:pt x="46168" y="49094"/>
                  </a:lnTo>
                  <a:lnTo>
                    <a:pt x="47189" y="53939"/>
                  </a:lnTo>
                  <a:lnTo>
                    <a:pt x="46629" y="55046"/>
                  </a:lnTo>
                  <a:lnTo>
                    <a:pt x="47014" y="58198"/>
                  </a:lnTo>
                  <a:lnTo>
                    <a:pt x="47316" y="60744"/>
                  </a:lnTo>
                  <a:lnTo>
                    <a:pt x="52778" y="64760"/>
                  </a:lnTo>
                  <a:lnTo>
                    <a:pt x="53032" y="68123"/>
                  </a:lnTo>
                  <a:lnTo>
                    <a:pt x="55732" y="70166"/>
                  </a:lnTo>
                  <a:lnTo>
                    <a:pt x="56088" y="72542"/>
                  </a:lnTo>
                  <a:lnTo>
                    <a:pt x="54152" y="78879"/>
                  </a:lnTo>
                  <a:lnTo>
                    <a:pt x="49584" y="81667"/>
                  </a:lnTo>
                  <a:lnTo>
                    <a:pt x="42818" y="82938"/>
                  </a:lnTo>
                  <a:lnTo>
                    <a:pt x="38845" y="82596"/>
                  </a:lnTo>
                  <a:lnTo>
                    <a:pt x="40355" y="85465"/>
                  </a:lnTo>
                  <a:lnTo>
                    <a:pt x="40635" y="89128"/>
                  </a:lnTo>
                  <a:lnTo>
                    <a:pt x="41954" y="91551"/>
                  </a:lnTo>
                  <a:lnTo>
                    <a:pt x="40365" y="93342"/>
                  </a:lnTo>
                  <a:lnTo>
                    <a:pt x="37026" y="94158"/>
                  </a:lnTo>
                  <a:lnTo>
                    <a:pt x="33194" y="92528"/>
                  </a:lnTo>
                  <a:lnTo>
                    <a:pt x="32238" y="93856"/>
                  </a:lnTo>
                  <a:lnTo>
                    <a:pt x="34165" y="98661"/>
                  </a:lnTo>
                  <a:lnTo>
                    <a:pt x="36917" y="100022"/>
                  </a:lnTo>
                  <a:lnTo>
                    <a:pt x="38329" y="98412"/>
                  </a:lnTo>
                  <a:lnTo>
                    <a:pt x="40102" y="100888"/>
                  </a:lnTo>
                  <a:lnTo>
                    <a:pt x="37423" y="102529"/>
                  </a:lnTo>
                  <a:lnTo>
                    <a:pt x="35640" y="105665"/>
                  </a:lnTo>
                  <a:lnTo>
                    <a:pt x="36714" y="110564"/>
                  </a:lnTo>
                  <a:lnTo>
                    <a:pt x="36776" y="113195"/>
                  </a:lnTo>
                  <a:lnTo>
                    <a:pt x="33620" y="113356"/>
                  </a:lnTo>
                  <a:lnTo>
                    <a:pt x="31854" y="115963"/>
                  </a:lnTo>
                  <a:lnTo>
                    <a:pt x="32174" y="119641"/>
                  </a:lnTo>
                  <a:lnTo>
                    <a:pt x="36678" y="123025"/>
                  </a:lnTo>
                  <a:lnTo>
                    <a:pt x="40168" y="123850"/>
                  </a:lnTo>
                  <a:lnTo>
                    <a:pt x="40591" y="128240"/>
                  </a:lnTo>
                  <a:lnTo>
                    <a:pt x="37753" y="131157"/>
                  </a:lnTo>
                  <a:lnTo>
                    <a:pt x="37817" y="136923"/>
                  </a:lnTo>
                  <a:lnTo>
                    <a:pt x="35645" y="138980"/>
                  </a:lnTo>
                  <a:lnTo>
                    <a:pt x="35247" y="141308"/>
                  </a:lnTo>
                  <a:lnTo>
                    <a:pt x="38320" y="146256"/>
                  </a:lnTo>
                  <a:lnTo>
                    <a:pt x="41566" y="148929"/>
                  </a:lnTo>
                  <a:lnTo>
                    <a:pt x="40144" y="148757"/>
                  </a:lnTo>
                  <a:lnTo>
                    <a:pt x="36922" y="148163"/>
                  </a:lnTo>
                  <a:lnTo>
                    <a:pt x="29070" y="147947"/>
                  </a:lnTo>
                  <a:lnTo>
                    <a:pt x="26548" y="145213"/>
                  </a:lnTo>
                  <a:lnTo>
                    <a:pt x="25062" y="141599"/>
                  </a:lnTo>
                  <a:lnTo>
                    <a:pt x="23084" y="142030"/>
                  </a:lnTo>
                  <a:lnTo>
                    <a:pt x="21216" y="140345"/>
                  </a:lnTo>
                  <a:lnTo>
                    <a:pt x="18774" y="135240"/>
                  </a:lnTo>
                  <a:lnTo>
                    <a:pt x="20365" y="132975"/>
                  </a:lnTo>
                  <a:lnTo>
                    <a:pt x="20152" y="129851"/>
                  </a:lnTo>
                  <a:lnTo>
                    <a:pt x="18801" y="127424"/>
                  </a:lnTo>
                  <a:lnTo>
                    <a:pt x="18924" y="123196"/>
                  </a:lnTo>
                  <a:lnTo>
                    <a:pt x="17713" y="116713"/>
                  </a:lnTo>
                  <a:lnTo>
                    <a:pt x="16312" y="113883"/>
                  </a:lnTo>
                  <a:lnTo>
                    <a:pt x="17436" y="112889"/>
                  </a:lnTo>
                  <a:lnTo>
                    <a:pt x="16423" y="111078"/>
                  </a:lnTo>
                  <a:lnTo>
                    <a:pt x="14520" y="110184"/>
                  </a:lnTo>
                  <a:lnTo>
                    <a:pt x="14905" y="108089"/>
                  </a:lnTo>
                  <a:lnTo>
                    <a:pt x="12736" y="106323"/>
                  </a:lnTo>
                  <a:lnTo>
                    <a:pt x="10005" y="100749"/>
                  </a:lnTo>
                  <a:lnTo>
                    <a:pt x="11039" y="99691"/>
                  </a:lnTo>
                  <a:lnTo>
                    <a:pt x="8491" y="93781"/>
                  </a:lnTo>
                  <a:lnTo>
                    <a:pt x="7697" y="88749"/>
                  </a:lnTo>
                  <a:lnTo>
                    <a:pt x="7270" y="84353"/>
                  </a:lnTo>
                  <a:lnTo>
                    <a:pt x="8820" y="82487"/>
                  </a:lnTo>
                  <a:lnTo>
                    <a:pt x="6338" y="77767"/>
                  </a:lnTo>
                  <a:lnTo>
                    <a:pt x="5026" y="73278"/>
                  </a:lnTo>
                  <a:lnTo>
                    <a:pt x="6809" y="69973"/>
                  </a:lnTo>
                  <a:lnTo>
                    <a:pt x="5609" y="65890"/>
                  </a:lnTo>
                  <a:lnTo>
                    <a:pt x="6386" y="61033"/>
                  </a:lnTo>
                  <a:lnTo>
                    <a:pt x="5245" y="56531"/>
                  </a:lnTo>
                  <a:lnTo>
                    <a:pt x="4083" y="55672"/>
                  </a:lnTo>
                  <a:lnTo>
                    <a:pt x="342" y="47274"/>
                  </a:lnTo>
                  <a:lnTo>
                    <a:pt x="1413" y="42148"/>
                  </a:lnTo>
                  <a:lnTo>
                    <a:pt x="0" y="37408"/>
                  </a:lnTo>
                  <a:lnTo>
                    <a:pt x="351" y="32902"/>
                  </a:lnTo>
                  <a:lnTo>
                    <a:pt x="1817" y="28220"/>
                  </a:lnTo>
                  <a:lnTo>
                    <a:pt x="3827" y="25086"/>
                  </a:lnTo>
                  <a:lnTo>
                    <a:pt x="2339" y="23193"/>
                  </a:lnTo>
                  <a:lnTo>
                    <a:pt x="2813" y="21589"/>
                  </a:lnTo>
                  <a:lnTo>
                    <a:pt x="1188" y="13406"/>
                  </a:lnTo>
                  <a:lnTo>
                    <a:pt x="4853" y="10871"/>
                  </a:lnTo>
                  <a:lnTo>
                    <a:pt x="5294" y="5735"/>
                  </a:lnTo>
                  <a:lnTo>
                    <a:pt x="4636" y="4516"/>
                  </a:lnTo>
                  <a:lnTo>
                    <a:pt x="7091" y="0"/>
                  </a:lnTo>
                  <a:lnTo>
                    <a:pt x="12225" y="107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5" name="Polygon form 515"/>
            <p:cNvSpPr/>
            <p:nvPr/>
          </p:nvSpPr>
          <p:spPr>
            <a:xfrm>
              <a:off x="503780" y="3047194"/>
              <a:ext cx="15259" cy="12180"/>
            </a:xfrm>
            <a:custGeom>
              <a:avLst/>
              <a:gdLst/>
              <a:ahLst/>
              <a:cxnLst/>
              <a:rect l="0" t="0" r="0" b="0"/>
              <a:pathLst>
                <a:path w="15259" h="12180">
                  <a:moveTo>
                    <a:pt x="14896" y="11784"/>
                  </a:moveTo>
                  <a:lnTo>
                    <a:pt x="12104" y="12180"/>
                  </a:lnTo>
                  <a:lnTo>
                    <a:pt x="9814" y="10572"/>
                  </a:lnTo>
                  <a:lnTo>
                    <a:pt x="7917" y="10545"/>
                  </a:lnTo>
                  <a:lnTo>
                    <a:pt x="4645" y="10725"/>
                  </a:lnTo>
                  <a:lnTo>
                    <a:pt x="0" y="0"/>
                  </a:lnTo>
                  <a:lnTo>
                    <a:pt x="2139" y="2163"/>
                  </a:lnTo>
                  <a:lnTo>
                    <a:pt x="5223" y="5682"/>
                  </a:lnTo>
                  <a:lnTo>
                    <a:pt x="10456" y="8343"/>
                  </a:lnTo>
                  <a:lnTo>
                    <a:pt x="15259" y="9313"/>
                  </a:lnTo>
                  <a:lnTo>
                    <a:pt x="14896" y="1178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6" name="Polygon form 516"/>
            <p:cNvSpPr/>
            <p:nvPr/>
          </p:nvSpPr>
          <p:spPr>
            <a:xfrm>
              <a:off x="761931" y="2544239"/>
              <a:ext cx="22000" cy="12275"/>
            </a:xfrm>
            <a:custGeom>
              <a:avLst/>
              <a:gdLst/>
              <a:ahLst/>
              <a:cxnLst/>
              <a:rect l="0" t="0" r="0" b="0"/>
              <a:pathLst>
                <a:path w="22000" h="12275">
                  <a:moveTo>
                    <a:pt x="16182" y="11979"/>
                  </a:moveTo>
                  <a:lnTo>
                    <a:pt x="14574" y="11092"/>
                  </a:lnTo>
                  <a:lnTo>
                    <a:pt x="13043" y="11359"/>
                  </a:lnTo>
                  <a:lnTo>
                    <a:pt x="10352" y="9925"/>
                  </a:lnTo>
                  <a:lnTo>
                    <a:pt x="9219" y="10295"/>
                  </a:lnTo>
                  <a:lnTo>
                    <a:pt x="7515" y="12275"/>
                  </a:lnTo>
                  <a:lnTo>
                    <a:pt x="4938" y="10757"/>
                  </a:lnTo>
                  <a:lnTo>
                    <a:pt x="2923" y="8714"/>
                  </a:lnTo>
                  <a:lnTo>
                    <a:pt x="1162" y="7578"/>
                  </a:lnTo>
                  <a:lnTo>
                    <a:pt x="673" y="5561"/>
                  </a:lnTo>
                  <a:lnTo>
                    <a:pt x="0" y="4142"/>
                  </a:lnTo>
                  <a:lnTo>
                    <a:pt x="2298" y="3077"/>
                  </a:lnTo>
                  <a:lnTo>
                    <a:pt x="3418" y="1872"/>
                  </a:lnTo>
                  <a:lnTo>
                    <a:pt x="5680" y="920"/>
                  </a:lnTo>
                  <a:lnTo>
                    <a:pt x="6420" y="0"/>
                  </a:lnTo>
                  <a:lnTo>
                    <a:pt x="7322" y="542"/>
                  </a:lnTo>
                  <a:lnTo>
                    <a:pt x="8728" y="26"/>
                  </a:lnTo>
                  <a:lnTo>
                    <a:pt x="10404" y="1552"/>
                  </a:lnTo>
                  <a:lnTo>
                    <a:pt x="12875" y="1940"/>
                  </a:lnTo>
                  <a:lnTo>
                    <a:pt x="12794" y="3261"/>
                  </a:lnTo>
                  <a:lnTo>
                    <a:pt x="14661" y="4231"/>
                  </a:lnTo>
                  <a:lnTo>
                    <a:pt x="15030" y="2988"/>
                  </a:lnTo>
                  <a:lnTo>
                    <a:pt x="17320" y="3496"/>
                  </a:lnTo>
                  <a:lnTo>
                    <a:pt x="17780" y="4992"/>
                  </a:lnTo>
                  <a:lnTo>
                    <a:pt x="20243" y="5250"/>
                  </a:lnTo>
                  <a:lnTo>
                    <a:pt x="22000" y="7590"/>
                  </a:lnTo>
                  <a:lnTo>
                    <a:pt x="21021" y="7609"/>
                  </a:lnTo>
                  <a:lnTo>
                    <a:pt x="20600" y="8479"/>
                  </a:lnTo>
                  <a:lnTo>
                    <a:pt x="19865" y="8697"/>
                  </a:lnTo>
                  <a:lnTo>
                    <a:pt x="19759" y="9790"/>
                  </a:lnTo>
                  <a:lnTo>
                    <a:pt x="19150" y="10026"/>
                  </a:lnTo>
                  <a:lnTo>
                    <a:pt x="19105" y="10473"/>
                  </a:lnTo>
                  <a:lnTo>
                    <a:pt x="18025" y="10983"/>
                  </a:lnTo>
                  <a:lnTo>
                    <a:pt x="16553" y="10919"/>
                  </a:lnTo>
                  <a:lnTo>
                    <a:pt x="16182" y="1197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7" name="Polygon form 517"/>
            <p:cNvSpPr/>
            <p:nvPr/>
          </p:nvSpPr>
          <p:spPr>
            <a:xfrm>
              <a:off x="741226" y="2525846"/>
              <a:ext cx="29433" cy="36783"/>
            </a:xfrm>
            <a:custGeom>
              <a:avLst/>
              <a:gdLst/>
              <a:ahLst/>
              <a:cxnLst/>
              <a:rect l="0" t="0" r="0" b="0"/>
              <a:pathLst>
                <a:path w="29433" h="36783">
                  <a:moveTo>
                    <a:pt x="11774" y="0"/>
                  </a:moveTo>
                  <a:lnTo>
                    <a:pt x="11946" y="1851"/>
                  </a:lnTo>
                  <a:lnTo>
                    <a:pt x="15201" y="2942"/>
                  </a:lnTo>
                  <a:lnTo>
                    <a:pt x="15284" y="4642"/>
                  </a:lnTo>
                  <a:lnTo>
                    <a:pt x="18432" y="3715"/>
                  </a:lnTo>
                  <a:lnTo>
                    <a:pt x="20103" y="2386"/>
                  </a:lnTo>
                  <a:lnTo>
                    <a:pt x="23819" y="4242"/>
                  </a:lnTo>
                  <a:lnTo>
                    <a:pt x="25445" y="5752"/>
                  </a:lnTo>
                  <a:lnTo>
                    <a:pt x="26400" y="8182"/>
                  </a:lnTo>
                  <a:lnTo>
                    <a:pt x="25623" y="9470"/>
                  </a:lnTo>
                  <a:lnTo>
                    <a:pt x="26931" y="11165"/>
                  </a:lnTo>
                  <a:lnTo>
                    <a:pt x="27948" y="13719"/>
                  </a:lnTo>
                  <a:lnTo>
                    <a:pt x="27841" y="15374"/>
                  </a:lnTo>
                  <a:lnTo>
                    <a:pt x="29433" y="18419"/>
                  </a:lnTo>
                  <a:lnTo>
                    <a:pt x="28027" y="18934"/>
                  </a:lnTo>
                  <a:lnTo>
                    <a:pt x="27125" y="18393"/>
                  </a:lnTo>
                  <a:lnTo>
                    <a:pt x="26385" y="19313"/>
                  </a:lnTo>
                  <a:lnTo>
                    <a:pt x="24123" y="20264"/>
                  </a:lnTo>
                  <a:lnTo>
                    <a:pt x="23003" y="21470"/>
                  </a:lnTo>
                  <a:lnTo>
                    <a:pt x="20705" y="22535"/>
                  </a:lnTo>
                  <a:lnTo>
                    <a:pt x="21378" y="23953"/>
                  </a:lnTo>
                  <a:lnTo>
                    <a:pt x="21867" y="25971"/>
                  </a:lnTo>
                  <a:lnTo>
                    <a:pt x="23628" y="27107"/>
                  </a:lnTo>
                  <a:lnTo>
                    <a:pt x="25643" y="29149"/>
                  </a:lnTo>
                  <a:lnTo>
                    <a:pt x="24638" y="31370"/>
                  </a:lnTo>
                  <a:lnTo>
                    <a:pt x="23488" y="31989"/>
                  </a:lnTo>
                  <a:lnTo>
                    <a:pt x="24178" y="35107"/>
                  </a:lnTo>
                  <a:lnTo>
                    <a:pt x="23923" y="35924"/>
                  </a:lnTo>
                  <a:lnTo>
                    <a:pt x="22814" y="34952"/>
                  </a:lnTo>
                  <a:lnTo>
                    <a:pt x="21205" y="34818"/>
                  </a:lnTo>
                  <a:lnTo>
                    <a:pt x="18872" y="35697"/>
                  </a:lnTo>
                  <a:lnTo>
                    <a:pt x="15913" y="35515"/>
                  </a:lnTo>
                  <a:lnTo>
                    <a:pt x="15507" y="36783"/>
                  </a:lnTo>
                  <a:lnTo>
                    <a:pt x="13743" y="35464"/>
                  </a:lnTo>
                  <a:lnTo>
                    <a:pt x="12748" y="35735"/>
                  </a:lnTo>
                  <a:lnTo>
                    <a:pt x="9100" y="34293"/>
                  </a:lnTo>
                  <a:lnTo>
                    <a:pt x="8462" y="35337"/>
                  </a:lnTo>
                  <a:lnTo>
                    <a:pt x="5619" y="35319"/>
                  </a:lnTo>
                  <a:lnTo>
                    <a:pt x="5904" y="31904"/>
                  </a:lnTo>
                  <a:lnTo>
                    <a:pt x="7438" y="28615"/>
                  </a:lnTo>
                  <a:lnTo>
                    <a:pt x="2645" y="27757"/>
                  </a:lnTo>
                  <a:lnTo>
                    <a:pt x="1044" y="26510"/>
                  </a:lnTo>
                  <a:lnTo>
                    <a:pt x="1157" y="24409"/>
                  </a:lnTo>
                  <a:lnTo>
                    <a:pt x="465" y="23330"/>
                  </a:lnTo>
                  <a:lnTo>
                    <a:pt x="723" y="20092"/>
                  </a:lnTo>
                  <a:lnTo>
                    <a:pt x="0" y="15075"/>
                  </a:lnTo>
                  <a:lnTo>
                    <a:pt x="1938" y="15064"/>
                  </a:lnTo>
                  <a:lnTo>
                    <a:pt x="2683" y="13257"/>
                  </a:lnTo>
                  <a:lnTo>
                    <a:pt x="3296" y="8867"/>
                  </a:lnTo>
                  <a:lnTo>
                    <a:pt x="2632" y="7250"/>
                  </a:lnTo>
                  <a:lnTo>
                    <a:pt x="3208" y="6233"/>
                  </a:lnTo>
                  <a:lnTo>
                    <a:pt x="5847" y="5957"/>
                  </a:lnTo>
                  <a:lnTo>
                    <a:pt x="6488" y="7010"/>
                  </a:lnTo>
                  <a:lnTo>
                    <a:pt x="8517" y="4635"/>
                  </a:lnTo>
                  <a:lnTo>
                    <a:pt x="7697" y="2844"/>
                  </a:lnTo>
                  <a:lnTo>
                    <a:pt x="7406" y="128"/>
                  </a:lnTo>
                  <a:lnTo>
                    <a:pt x="9812" y="744"/>
                  </a:lnTo>
                  <a:lnTo>
                    <a:pt x="11774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8" name="Polygon form 518"/>
            <p:cNvSpPr/>
            <p:nvPr/>
          </p:nvSpPr>
          <p:spPr>
            <a:xfrm>
              <a:off x="883800" y="2727778"/>
              <a:ext cx="6237" cy="8598"/>
            </a:xfrm>
            <a:custGeom>
              <a:avLst/>
              <a:gdLst/>
              <a:ahLst/>
              <a:cxnLst/>
              <a:rect l="0" t="0" r="0" b="0"/>
              <a:pathLst>
                <a:path w="6237" h="8598">
                  <a:moveTo>
                    <a:pt x="5235" y="0"/>
                  </a:moveTo>
                  <a:lnTo>
                    <a:pt x="6237" y="1492"/>
                  </a:lnTo>
                  <a:lnTo>
                    <a:pt x="6224" y="3505"/>
                  </a:lnTo>
                  <a:lnTo>
                    <a:pt x="4069" y="4682"/>
                  </a:lnTo>
                  <a:lnTo>
                    <a:pt x="5805" y="5994"/>
                  </a:lnTo>
                  <a:lnTo>
                    <a:pt x="4501" y="8598"/>
                  </a:lnTo>
                  <a:lnTo>
                    <a:pt x="3596" y="7741"/>
                  </a:lnTo>
                  <a:lnTo>
                    <a:pt x="2677" y="8092"/>
                  </a:lnTo>
                  <a:lnTo>
                    <a:pt x="501" y="8027"/>
                  </a:lnTo>
                  <a:lnTo>
                    <a:pt x="368" y="6555"/>
                  </a:lnTo>
                  <a:lnTo>
                    <a:pt x="0" y="5220"/>
                  </a:lnTo>
                  <a:lnTo>
                    <a:pt x="1198" y="2940"/>
                  </a:lnTo>
                  <a:lnTo>
                    <a:pt x="2447" y="787"/>
                  </a:lnTo>
                  <a:lnTo>
                    <a:pt x="4131" y="1193"/>
                  </a:lnTo>
                  <a:lnTo>
                    <a:pt x="5235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19" name="Polygon form 519"/>
            <p:cNvSpPr/>
            <p:nvPr/>
          </p:nvSpPr>
          <p:spPr>
            <a:xfrm>
              <a:off x="746869" y="2512672"/>
              <a:ext cx="8734" cy="13918"/>
            </a:xfrm>
            <a:custGeom>
              <a:avLst/>
              <a:gdLst/>
              <a:ahLst/>
              <a:cxnLst/>
              <a:rect l="0" t="0" r="0" b="0"/>
              <a:pathLst>
                <a:path w="8734" h="13918">
                  <a:moveTo>
                    <a:pt x="8734" y="6081"/>
                  </a:moveTo>
                  <a:lnTo>
                    <a:pt x="8107" y="7894"/>
                  </a:lnTo>
                  <a:lnTo>
                    <a:pt x="7148" y="7382"/>
                  </a:lnTo>
                  <a:lnTo>
                    <a:pt x="5136" y="10848"/>
                  </a:lnTo>
                  <a:lnTo>
                    <a:pt x="6132" y="13174"/>
                  </a:lnTo>
                  <a:lnTo>
                    <a:pt x="4170" y="13918"/>
                  </a:lnTo>
                  <a:lnTo>
                    <a:pt x="1764" y="13302"/>
                  </a:lnTo>
                  <a:lnTo>
                    <a:pt x="353" y="10652"/>
                  </a:lnTo>
                  <a:lnTo>
                    <a:pt x="0" y="5756"/>
                  </a:lnTo>
                  <a:lnTo>
                    <a:pt x="443" y="4459"/>
                  </a:lnTo>
                  <a:lnTo>
                    <a:pt x="1244" y="3017"/>
                  </a:lnTo>
                  <a:lnTo>
                    <a:pt x="3927" y="2700"/>
                  </a:lnTo>
                  <a:lnTo>
                    <a:pt x="4916" y="1371"/>
                  </a:lnTo>
                  <a:lnTo>
                    <a:pt x="7278" y="0"/>
                  </a:lnTo>
                  <a:lnTo>
                    <a:pt x="7350" y="2464"/>
                  </a:lnTo>
                  <a:lnTo>
                    <a:pt x="6550" y="4032"/>
                  </a:lnTo>
                  <a:lnTo>
                    <a:pt x="7011" y="5370"/>
                  </a:lnTo>
                  <a:lnTo>
                    <a:pt x="8734" y="608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0" name="Polygon form 520"/>
            <p:cNvSpPr/>
            <p:nvPr/>
          </p:nvSpPr>
          <p:spPr>
            <a:xfrm>
              <a:off x="755809" y="2520376"/>
              <a:ext cx="5618" cy="6290"/>
            </a:xfrm>
            <a:custGeom>
              <a:avLst/>
              <a:gdLst/>
              <a:ahLst/>
              <a:cxnLst/>
              <a:rect l="0" t="0" r="0" b="0"/>
              <a:pathLst>
                <a:path w="5618" h="6290">
                  <a:moveTo>
                    <a:pt x="5618" y="2392"/>
                  </a:moveTo>
                  <a:lnTo>
                    <a:pt x="4051" y="6290"/>
                  </a:lnTo>
                  <a:lnTo>
                    <a:pt x="576" y="3613"/>
                  </a:lnTo>
                  <a:lnTo>
                    <a:pt x="0" y="1629"/>
                  </a:lnTo>
                  <a:lnTo>
                    <a:pt x="4431" y="0"/>
                  </a:lnTo>
                  <a:lnTo>
                    <a:pt x="5618" y="239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1" name="Polygon form 521"/>
            <p:cNvSpPr/>
            <p:nvPr/>
          </p:nvSpPr>
          <p:spPr>
            <a:xfrm>
              <a:off x="446342" y="2690949"/>
              <a:ext cx="13857" cy="11304"/>
            </a:xfrm>
            <a:custGeom>
              <a:avLst/>
              <a:gdLst/>
              <a:ahLst/>
              <a:cxnLst/>
              <a:rect l="0" t="0" r="0" b="0"/>
              <a:pathLst>
                <a:path w="13857" h="11304">
                  <a:moveTo>
                    <a:pt x="1673" y="830"/>
                  </a:moveTo>
                  <a:lnTo>
                    <a:pt x="2274" y="0"/>
                  </a:lnTo>
                  <a:lnTo>
                    <a:pt x="5243" y="94"/>
                  </a:lnTo>
                  <a:lnTo>
                    <a:pt x="7313" y="1416"/>
                  </a:lnTo>
                  <a:lnTo>
                    <a:pt x="8335" y="1315"/>
                  </a:lnTo>
                  <a:lnTo>
                    <a:pt x="8777" y="3080"/>
                  </a:lnTo>
                  <a:lnTo>
                    <a:pt x="10878" y="3028"/>
                  </a:lnTo>
                  <a:lnTo>
                    <a:pt x="10550" y="4494"/>
                  </a:lnTo>
                  <a:lnTo>
                    <a:pt x="12224" y="4709"/>
                  </a:lnTo>
                  <a:lnTo>
                    <a:pt x="13857" y="6557"/>
                  </a:lnTo>
                  <a:lnTo>
                    <a:pt x="12172" y="8531"/>
                  </a:lnTo>
                  <a:lnTo>
                    <a:pt x="10494" y="7421"/>
                  </a:lnTo>
                  <a:lnTo>
                    <a:pt x="8711" y="7590"/>
                  </a:lnTo>
                  <a:lnTo>
                    <a:pt x="7485" y="7328"/>
                  </a:lnTo>
                  <a:lnTo>
                    <a:pt x="6675" y="8213"/>
                  </a:lnTo>
                  <a:lnTo>
                    <a:pt x="5165" y="8485"/>
                  </a:lnTo>
                  <a:lnTo>
                    <a:pt x="4746" y="7276"/>
                  </a:lnTo>
                  <a:lnTo>
                    <a:pt x="3385" y="7956"/>
                  </a:lnTo>
                  <a:lnTo>
                    <a:pt x="1399" y="11304"/>
                  </a:lnTo>
                  <a:lnTo>
                    <a:pt x="517" y="10498"/>
                  </a:lnTo>
                  <a:lnTo>
                    <a:pt x="515" y="9074"/>
                  </a:lnTo>
                  <a:lnTo>
                    <a:pt x="777" y="7734"/>
                  </a:lnTo>
                  <a:lnTo>
                    <a:pt x="0" y="6229"/>
                  </a:lnTo>
                  <a:lnTo>
                    <a:pt x="1049" y="5418"/>
                  </a:lnTo>
                  <a:lnTo>
                    <a:pt x="1612" y="3526"/>
                  </a:lnTo>
                  <a:lnTo>
                    <a:pt x="1673" y="83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2" name="Polygon form 522"/>
            <p:cNvSpPr/>
            <p:nvPr/>
          </p:nvSpPr>
          <p:spPr>
            <a:xfrm>
              <a:off x="689473" y="2611480"/>
              <a:ext cx="77834" cy="86558"/>
            </a:xfrm>
            <a:custGeom>
              <a:avLst/>
              <a:gdLst/>
              <a:ahLst/>
              <a:cxnLst/>
              <a:rect l="0" t="0" r="0" b="0"/>
              <a:pathLst>
                <a:path w="77834" h="86558">
                  <a:moveTo>
                    <a:pt x="77834" y="65321"/>
                  </a:moveTo>
                  <a:lnTo>
                    <a:pt x="65051" y="74503"/>
                  </a:lnTo>
                  <a:lnTo>
                    <a:pt x="54147" y="83940"/>
                  </a:lnTo>
                  <a:lnTo>
                    <a:pt x="48771" y="86084"/>
                  </a:lnTo>
                  <a:lnTo>
                    <a:pt x="44526" y="86558"/>
                  </a:lnTo>
                  <a:lnTo>
                    <a:pt x="44463" y="83510"/>
                  </a:lnTo>
                  <a:lnTo>
                    <a:pt x="42688" y="82733"/>
                  </a:lnTo>
                  <a:lnTo>
                    <a:pt x="40302" y="81364"/>
                  </a:lnTo>
                  <a:lnTo>
                    <a:pt x="39385" y="79121"/>
                  </a:lnTo>
                  <a:lnTo>
                    <a:pt x="26551" y="68670"/>
                  </a:lnTo>
                  <a:lnTo>
                    <a:pt x="13888" y="58203"/>
                  </a:lnTo>
                  <a:lnTo>
                    <a:pt x="0" y="46565"/>
                  </a:lnTo>
                  <a:lnTo>
                    <a:pt x="95" y="45637"/>
                  </a:lnTo>
                  <a:lnTo>
                    <a:pt x="101" y="45316"/>
                  </a:lnTo>
                  <a:lnTo>
                    <a:pt x="216" y="39638"/>
                  </a:lnTo>
                  <a:lnTo>
                    <a:pt x="6289" y="36123"/>
                  </a:lnTo>
                  <a:lnTo>
                    <a:pt x="10001" y="35404"/>
                  </a:lnTo>
                  <a:lnTo>
                    <a:pt x="13051" y="34124"/>
                  </a:lnTo>
                  <a:lnTo>
                    <a:pt x="14502" y="31729"/>
                  </a:lnTo>
                  <a:lnTo>
                    <a:pt x="18837" y="29842"/>
                  </a:lnTo>
                  <a:lnTo>
                    <a:pt x="19038" y="26295"/>
                  </a:lnTo>
                  <a:lnTo>
                    <a:pt x="21166" y="25881"/>
                  </a:lnTo>
                  <a:lnTo>
                    <a:pt x="22842" y="24112"/>
                  </a:lnTo>
                  <a:lnTo>
                    <a:pt x="27640" y="23309"/>
                  </a:lnTo>
                  <a:lnTo>
                    <a:pt x="28319" y="21448"/>
                  </a:lnTo>
                  <a:lnTo>
                    <a:pt x="27361" y="20430"/>
                  </a:lnTo>
                  <a:lnTo>
                    <a:pt x="26131" y="15372"/>
                  </a:lnTo>
                  <a:lnTo>
                    <a:pt x="25934" y="12458"/>
                  </a:lnTo>
                  <a:lnTo>
                    <a:pt x="24593" y="9389"/>
                  </a:lnTo>
                  <a:lnTo>
                    <a:pt x="28076" y="6775"/>
                  </a:lnTo>
                  <a:lnTo>
                    <a:pt x="31970" y="5944"/>
                  </a:lnTo>
                  <a:lnTo>
                    <a:pt x="34238" y="3967"/>
                  </a:lnTo>
                  <a:lnTo>
                    <a:pt x="37687" y="2507"/>
                  </a:lnTo>
                  <a:lnTo>
                    <a:pt x="43751" y="1646"/>
                  </a:lnTo>
                  <a:lnTo>
                    <a:pt x="49667" y="1244"/>
                  </a:lnTo>
                  <a:lnTo>
                    <a:pt x="51487" y="1950"/>
                  </a:lnTo>
                  <a:lnTo>
                    <a:pt x="54813" y="51"/>
                  </a:lnTo>
                  <a:lnTo>
                    <a:pt x="58632" y="0"/>
                  </a:lnTo>
                  <a:lnTo>
                    <a:pt x="60120" y="1109"/>
                  </a:lnTo>
                  <a:lnTo>
                    <a:pt x="62557" y="807"/>
                  </a:lnTo>
                  <a:lnTo>
                    <a:pt x="61910" y="3269"/>
                  </a:lnTo>
                  <a:lnTo>
                    <a:pt x="62627" y="7834"/>
                  </a:lnTo>
                  <a:lnTo>
                    <a:pt x="61899" y="11789"/>
                  </a:lnTo>
                  <a:lnTo>
                    <a:pt x="59741" y="14471"/>
                  </a:lnTo>
                  <a:lnTo>
                    <a:pt x="60160" y="18078"/>
                  </a:lnTo>
                  <a:lnTo>
                    <a:pt x="63223" y="20921"/>
                  </a:lnTo>
                  <a:lnTo>
                    <a:pt x="63288" y="22081"/>
                  </a:lnTo>
                  <a:lnTo>
                    <a:pt x="65603" y="24005"/>
                  </a:lnTo>
                  <a:lnTo>
                    <a:pt x="67434" y="32600"/>
                  </a:lnTo>
                  <a:lnTo>
                    <a:pt x="68759" y="36826"/>
                  </a:lnTo>
                  <a:lnTo>
                    <a:pt x="69028" y="39051"/>
                  </a:lnTo>
                  <a:lnTo>
                    <a:pt x="68488" y="42964"/>
                  </a:lnTo>
                  <a:lnTo>
                    <a:pt x="68819" y="45148"/>
                  </a:lnTo>
                  <a:lnTo>
                    <a:pt x="68418" y="47772"/>
                  </a:lnTo>
                  <a:lnTo>
                    <a:pt x="68826" y="50784"/>
                  </a:lnTo>
                  <a:lnTo>
                    <a:pt x="67391" y="52792"/>
                  </a:lnTo>
                  <a:lnTo>
                    <a:pt x="69702" y="56277"/>
                  </a:lnTo>
                  <a:lnTo>
                    <a:pt x="69897" y="58330"/>
                  </a:lnTo>
                  <a:lnTo>
                    <a:pt x="71306" y="60997"/>
                  </a:lnTo>
                  <a:lnTo>
                    <a:pt x="73046" y="60112"/>
                  </a:lnTo>
                  <a:lnTo>
                    <a:pt x="76087" y="62327"/>
                  </a:lnTo>
                  <a:lnTo>
                    <a:pt x="77834" y="6532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3" name="Polygon form 523"/>
            <p:cNvSpPr/>
            <p:nvPr/>
          </p:nvSpPr>
          <p:spPr>
            <a:xfrm>
              <a:off x="404647" y="2782435"/>
              <a:ext cx="22385" cy="31643"/>
            </a:xfrm>
            <a:custGeom>
              <a:avLst/>
              <a:gdLst/>
              <a:ahLst/>
              <a:cxnLst/>
              <a:rect l="0" t="0" r="0" b="0"/>
              <a:pathLst>
                <a:path w="22385" h="31643">
                  <a:moveTo>
                    <a:pt x="2743" y="23906"/>
                  </a:moveTo>
                  <a:lnTo>
                    <a:pt x="4734" y="20164"/>
                  </a:lnTo>
                  <a:lnTo>
                    <a:pt x="3842" y="17985"/>
                  </a:lnTo>
                  <a:lnTo>
                    <a:pt x="2392" y="20311"/>
                  </a:lnTo>
                  <a:lnTo>
                    <a:pt x="0" y="18128"/>
                  </a:lnTo>
                  <a:lnTo>
                    <a:pt x="770" y="16716"/>
                  </a:lnTo>
                  <a:lnTo>
                    <a:pt x="51" y="12179"/>
                  </a:lnTo>
                  <a:lnTo>
                    <a:pt x="1417" y="11423"/>
                  </a:lnTo>
                  <a:lnTo>
                    <a:pt x="2123" y="8309"/>
                  </a:lnTo>
                  <a:lnTo>
                    <a:pt x="3608" y="5090"/>
                  </a:lnTo>
                  <a:lnTo>
                    <a:pt x="3344" y="3051"/>
                  </a:lnTo>
                  <a:lnTo>
                    <a:pt x="5499" y="1982"/>
                  </a:lnTo>
                  <a:lnTo>
                    <a:pt x="8213" y="0"/>
                  </a:lnTo>
                  <a:lnTo>
                    <a:pt x="12107" y="2853"/>
                  </a:lnTo>
                  <a:lnTo>
                    <a:pt x="12839" y="2775"/>
                  </a:lnTo>
                  <a:lnTo>
                    <a:pt x="13783" y="4919"/>
                  </a:lnTo>
                  <a:lnTo>
                    <a:pt x="17107" y="5612"/>
                  </a:lnTo>
                  <a:lnTo>
                    <a:pt x="18223" y="4820"/>
                  </a:lnTo>
                  <a:lnTo>
                    <a:pt x="20143" y="6469"/>
                  </a:lnTo>
                  <a:lnTo>
                    <a:pt x="21822" y="7646"/>
                  </a:lnTo>
                  <a:lnTo>
                    <a:pt x="22385" y="11421"/>
                  </a:lnTo>
                  <a:lnTo>
                    <a:pt x="21196" y="14656"/>
                  </a:lnTo>
                  <a:lnTo>
                    <a:pt x="17010" y="19877"/>
                  </a:lnTo>
                  <a:lnTo>
                    <a:pt x="12343" y="21859"/>
                  </a:lnTo>
                  <a:lnTo>
                    <a:pt x="10065" y="26207"/>
                  </a:lnTo>
                  <a:lnTo>
                    <a:pt x="9440" y="29577"/>
                  </a:lnTo>
                  <a:lnTo>
                    <a:pt x="7308" y="31643"/>
                  </a:lnTo>
                  <a:lnTo>
                    <a:pt x="5567" y="29133"/>
                  </a:lnTo>
                  <a:lnTo>
                    <a:pt x="3967" y="28603"/>
                  </a:lnTo>
                  <a:lnTo>
                    <a:pt x="2364" y="29011"/>
                  </a:lnTo>
                  <a:lnTo>
                    <a:pt x="2193" y="27180"/>
                  </a:lnTo>
                  <a:lnTo>
                    <a:pt x="3270" y="25984"/>
                  </a:lnTo>
                  <a:lnTo>
                    <a:pt x="2743" y="2390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4" name="Polygon form 524"/>
            <p:cNvSpPr/>
            <p:nvPr/>
          </p:nvSpPr>
          <p:spPr>
            <a:xfrm>
              <a:off x="813137" y="2637329"/>
              <a:ext cx="48824" cy="46217"/>
            </a:xfrm>
            <a:custGeom>
              <a:avLst/>
              <a:gdLst/>
              <a:ahLst/>
              <a:cxnLst/>
              <a:rect l="0" t="0" r="0" b="0"/>
              <a:pathLst>
                <a:path w="48824" h="46217">
                  <a:moveTo>
                    <a:pt x="38034" y="9667"/>
                  </a:moveTo>
                  <a:lnTo>
                    <a:pt x="37204" y="11620"/>
                  </a:lnTo>
                  <a:lnTo>
                    <a:pt x="36787" y="15272"/>
                  </a:lnTo>
                  <a:lnTo>
                    <a:pt x="36030" y="17796"/>
                  </a:lnTo>
                  <a:lnTo>
                    <a:pt x="35246" y="18650"/>
                  </a:lnTo>
                  <a:lnTo>
                    <a:pt x="33852" y="17114"/>
                  </a:lnTo>
                  <a:lnTo>
                    <a:pt x="31961" y="14989"/>
                  </a:lnTo>
                  <a:lnTo>
                    <a:pt x="28623" y="8125"/>
                  </a:lnTo>
                  <a:lnTo>
                    <a:pt x="28288" y="8567"/>
                  </a:lnTo>
                  <a:lnTo>
                    <a:pt x="30332" y="13625"/>
                  </a:lnTo>
                  <a:lnTo>
                    <a:pt x="33089" y="18435"/>
                  </a:lnTo>
                  <a:lnTo>
                    <a:pt x="36628" y="25900"/>
                  </a:lnTo>
                  <a:lnTo>
                    <a:pt x="38256" y="28501"/>
                  </a:lnTo>
                  <a:lnTo>
                    <a:pt x="39712" y="31207"/>
                  </a:lnTo>
                  <a:lnTo>
                    <a:pt x="43574" y="36500"/>
                  </a:lnTo>
                  <a:lnTo>
                    <a:pt x="42899" y="37351"/>
                  </a:lnTo>
                  <a:lnTo>
                    <a:pt x="43293" y="40484"/>
                  </a:lnTo>
                  <a:lnTo>
                    <a:pt x="48074" y="44758"/>
                  </a:lnTo>
                  <a:lnTo>
                    <a:pt x="48824" y="45738"/>
                  </a:lnTo>
                  <a:lnTo>
                    <a:pt x="33767" y="45919"/>
                  </a:lnTo>
                  <a:lnTo>
                    <a:pt x="19033" y="46076"/>
                  </a:lnTo>
                  <a:lnTo>
                    <a:pt x="3765" y="46217"/>
                  </a:lnTo>
                  <a:lnTo>
                    <a:pt x="2665" y="28518"/>
                  </a:lnTo>
                  <a:lnTo>
                    <a:pt x="1433" y="11430"/>
                  </a:lnTo>
                  <a:lnTo>
                    <a:pt x="23" y="7572"/>
                  </a:lnTo>
                  <a:lnTo>
                    <a:pt x="736" y="4595"/>
                  </a:lnTo>
                  <a:lnTo>
                    <a:pt x="0" y="2547"/>
                  </a:lnTo>
                  <a:lnTo>
                    <a:pt x="1138" y="226"/>
                  </a:lnTo>
                  <a:lnTo>
                    <a:pt x="6010" y="86"/>
                  </a:lnTo>
                  <a:lnTo>
                    <a:pt x="9655" y="1311"/>
                  </a:lnTo>
                  <a:lnTo>
                    <a:pt x="13433" y="2682"/>
                  </a:lnTo>
                  <a:lnTo>
                    <a:pt x="15206" y="3408"/>
                  </a:lnTo>
                  <a:lnTo>
                    <a:pt x="17889" y="1845"/>
                  </a:lnTo>
                  <a:lnTo>
                    <a:pt x="19262" y="445"/>
                  </a:lnTo>
                  <a:lnTo>
                    <a:pt x="22455" y="0"/>
                  </a:lnTo>
                  <a:lnTo>
                    <a:pt x="25126" y="568"/>
                  </a:lnTo>
                  <a:lnTo>
                    <a:pt x="26378" y="2940"/>
                  </a:lnTo>
                  <a:lnTo>
                    <a:pt x="27063" y="1354"/>
                  </a:lnTo>
                  <a:lnTo>
                    <a:pt x="30129" y="2445"/>
                  </a:lnTo>
                  <a:lnTo>
                    <a:pt x="33022" y="2672"/>
                  </a:lnTo>
                  <a:lnTo>
                    <a:pt x="34693" y="1429"/>
                  </a:lnTo>
                  <a:lnTo>
                    <a:pt x="38034" y="966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5" name="Polygon form 525"/>
            <p:cNvSpPr/>
            <p:nvPr/>
          </p:nvSpPr>
          <p:spPr>
            <a:xfrm>
              <a:off x="862298" y="2702321"/>
              <a:ext cx="26737" cy="26650"/>
            </a:xfrm>
            <a:custGeom>
              <a:avLst/>
              <a:gdLst/>
              <a:ahLst/>
              <a:cxnLst/>
              <a:rect l="0" t="0" r="0" b="0"/>
              <a:pathLst>
                <a:path w="26737" h="26650">
                  <a:moveTo>
                    <a:pt x="23949" y="26244"/>
                  </a:moveTo>
                  <a:lnTo>
                    <a:pt x="22537" y="24688"/>
                  </a:lnTo>
                  <a:lnTo>
                    <a:pt x="20783" y="21864"/>
                  </a:lnTo>
                  <a:lnTo>
                    <a:pt x="18976" y="20324"/>
                  </a:lnTo>
                  <a:lnTo>
                    <a:pt x="17877" y="18662"/>
                  </a:lnTo>
                  <a:lnTo>
                    <a:pt x="14395" y="16754"/>
                  </a:lnTo>
                  <a:lnTo>
                    <a:pt x="11742" y="16720"/>
                  </a:lnTo>
                  <a:lnTo>
                    <a:pt x="10750" y="15718"/>
                  </a:lnTo>
                  <a:lnTo>
                    <a:pt x="8550" y="16875"/>
                  </a:lnTo>
                  <a:lnTo>
                    <a:pt x="6077" y="14702"/>
                  </a:lnTo>
                  <a:lnTo>
                    <a:pt x="5075" y="18318"/>
                  </a:lnTo>
                  <a:lnTo>
                    <a:pt x="517" y="17347"/>
                  </a:lnTo>
                  <a:lnTo>
                    <a:pt x="0" y="15417"/>
                  </a:lnTo>
                  <a:lnTo>
                    <a:pt x="1246" y="8307"/>
                  </a:lnTo>
                  <a:lnTo>
                    <a:pt x="1423" y="5094"/>
                  </a:lnTo>
                  <a:lnTo>
                    <a:pt x="2537" y="3601"/>
                  </a:lnTo>
                  <a:lnTo>
                    <a:pt x="5314" y="2778"/>
                  </a:lnTo>
                  <a:lnTo>
                    <a:pt x="7064" y="0"/>
                  </a:lnTo>
                  <a:lnTo>
                    <a:pt x="9685" y="5571"/>
                  </a:lnTo>
                  <a:lnTo>
                    <a:pt x="11039" y="9997"/>
                  </a:lnTo>
                  <a:lnTo>
                    <a:pt x="13304" y="12331"/>
                  </a:lnTo>
                  <a:lnTo>
                    <a:pt x="18861" y="16850"/>
                  </a:lnTo>
                  <a:lnTo>
                    <a:pt x="21178" y="19589"/>
                  </a:lnTo>
                  <a:lnTo>
                    <a:pt x="23441" y="22364"/>
                  </a:lnTo>
                  <a:lnTo>
                    <a:pt x="24748" y="24017"/>
                  </a:lnTo>
                  <a:lnTo>
                    <a:pt x="26737" y="25457"/>
                  </a:lnTo>
                  <a:lnTo>
                    <a:pt x="25633" y="26650"/>
                  </a:lnTo>
                  <a:lnTo>
                    <a:pt x="23949" y="2624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6" name="Polygon form 526"/>
            <p:cNvSpPr/>
            <p:nvPr/>
          </p:nvSpPr>
          <p:spPr>
            <a:xfrm>
              <a:off x="689485" y="2579707"/>
              <a:ext cx="42984" cy="37410"/>
            </a:xfrm>
            <a:custGeom>
              <a:avLst/>
              <a:gdLst/>
              <a:ahLst/>
              <a:cxnLst/>
              <a:rect l="0" t="0" r="0" b="0"/>
              <a:pathLst>
                <a:path w="42984" h="37410">
                  <a:moveTo>
                    <a:pt x="1005" y="8929"/>
                  </a:moveTo>
                  <a:lnTo>
                    <a:pt x="1322" y="5517"/>
                  </a:lnTo>
                  <a:lnTo>
                    <a:pt x="0" y="3431"/>
                  </a:lnTo>
                  <a:lnTo>
                    <a:pt x="5013" y="0"/>
                  </a:lnTo>
                  <a:lnTo>
                    <a:pt x="9188" y="884"/>
                  </a:lnTo>
                  <a:lnTo>
                    <a:pt x="13805" y="872"/>
                  </a:lnTo>
                  <a:lnTo>
                    <a:pt x="17447" y="1702"/>
                  </a:lnTo>
                  <a:lnTo>
                    <a:pt x="20310" y="1457"/>
                  </a:lnTo>
                  <a:lnTo>
                    <a:pt x="25871" y="1626"/>
                  </a:lnTo>
                  <a:lnTo>
                    <a:pt x="27230" y="3489"/>
                  </a:lnTo>
                  <a:lnTo>
                    <a:pt x="33587" y="5669"/>
                  </a:lnTo>
                  <a:lnTo>
                    <a:pt x="34842" y="4633"/>
                  </a:lnTo>
                  <a:lnTo>
                    <a:pt x="38750" y="6796"/>
                  </a:lnTo>
                  <a:lnTo>
                    <a:pt x="42760" y="6169"/>
                  </a:lnTo>
                  <a:lnTo>
                    <a:pt x="42984" y="8951"/>
                  </a:lnTo>
                  <a:lnTo>
                    <a:pt x="39720" y="12147"/>
                  </a:lnTo>
                  <a:lnTo>
                    <a:pt x="35250" y="13163"/>
                  </a:lnTo>
                  <a:lnTo>
                    <a:pt x="34943" y="14775"/>
                  </a:lnTo>
                  <a:lnTo>
                    <a:pt x="32791" y="17431"/>
                  </a:lnTo>
                  <a:lnTo>
                    <a:pt x="31432" y="21329"/>
                  </a:lnTo>
                  <a:lnTo>
                    <a:pt x="32811" y="24067"/>
                  </a:lnTo>
                  <a:lnTo>
                    <a:pt x="30757" y="26204"/>
                  </a:lnTo>
                  <a:lnTo>
                    <a:pt x="29980" y="29317"/>
                  </a:lnTo>
                  <a:lnTo>
                    <a:pt x="27283" y="30270"/>
                  </a:lnTo>
                  <a:lnTo>
                    <a:pt x="24725" y="33950"/>
                  </a:lnTo>
                  <a:lnTo>
                    <a:pt x="20176" y="34016"/>
                  </a:lnTo>
                  <a:lnTo>
                    <a:pt x="16762" y="33918"/>
                  </a:lnTo>
                  <a:lnTo>
                    <a:pt x="14485" y="35604"/>
                  </a:lnTo>
                  <a:lnTo>
                    <a:pt x="13076" y="37410"/>
                  </a:lnTo>
                  <a:lnTo>
                    <a:pt x="11326" y="37008"/>
                  </a:lnTo>
                  <a:lnTo>
                    <a:pt x="10034" y="35385"/>
                  </a:lnTo>
                  <a:lnTo>
                    <a:pt x="9087" y="32625"/>
                  </a:lnTo>
                  <a:lnTo>
                    <a:pt x="5769" y="31870"/>
                  </a:lnTo>
                  <a:lnTo>
                    <a:pt x="5519" y="30283"/>
                  </a:lnTo>
                  <a:lnTo>
                    <a:pt x="6894" y="28492"/>
                  </a:lnTo>
                  <a:lnTo>
                    <a:pt x="7420" y="27191"/>
                  </a:lnTo>
                  <a:lnTo>
                    <a:pt x="6237" y="25762"/>
                  </a:lnTo>
                  <a:lnTo>
                    <a:pt x="7311" y="22618"/>
                  </a:lnTo>
                  <a:lnTo>
                    <a:pt x="5986" y="19740"/>
                  </a:lnTo>
                  <a:lnTo>
                    <a:pt x="7520" y="19352"/>
                  </a:lnTo>
                  <a:lnTo>
                    <a:pt x="7731" y="17089"/>
                  </a:lnTo>
                  <a:lnTo>
                    <a:pt x="8323" y="16390"/>
                  </a:lnTo>
                  <a:lnTo>
                    <a:pt x="8481" y="12652"/>
                  </a:lnTo>
                  <a:lnTo>
                    <a:pt x="10133" y="11362"/>
                  </a:lnTo>
                  <a:lnTo>
                    <a:pt x="9231" y="8955"/>
                  </a:lnTo>
                  <a:lnTo>
                    <a:pt x="7211" y="8779"/>
                  </a:lnTo>
                  <a:lnTo>
                    <a:pt x="6595" y="9381"/>
                  </a:lnTo>
                  <a:lnTo>
                    <a:pt x="4540" y="9377"/>
                  </a:lnTo>
                  <a:lnTo>
                    <a:pt x="3758" y="7027"/>
                  </a:lnTo>
                  <a:lnTo>
                    <a:pt x="2315" y="7718"/>
                  </a:lnTo>
                  <a:lnTo>
                    <a:pt x="1005" y="892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7" name="Polygon form 527"/>
            <p:cNvSpPr/>
            <p:nvPr/>
          </p:nvSpPr>
          <p:spPr>
            <a:xfrm>
              <a:off x="873876" y="2589566"/>
              <a:ext cx="12424" cy="11982"/>
            </a:xfrm>
            <a:custGeom>
              <a:avLst/>
              <a:gdLst/>
              <a:ahLst/>
              <a:cxnLst/>
              <a:rect l="0" t="0" r="0" b="0"/>
              <a:pathLst>
                <a:path w="12424" h="11982">
                  <a:moveTo>
                    <a:pt x="0" y="887"/>
                  </a:moveTo>
                  <a:lnTo>
                    <a:pt x="4672" y="0"/>
                  </a:lnTo>
                  <a:lnTo>
                    <a:pt x="5648" y="1247"/>
                  </a:lnTo>
                  <a:lnTo>
                    <a:pt x="7142" y="2044"/>
                  </a:lnTo>
                  <a:lnTo>
                    <a:pt x="6688" y="3274"/>
                  </a:lnTo>
                  <a:lnTo>
                    <a:pt x="8879" y="4876"/>
                  </a:lnTo>
                  <a:lnTo>
                    <a:pt x="8203" y="6441"/>
                  </a:lnTo>
                  <a:lnTo>
                    <a:pt x="9950" y="7711"/>
                  </a:lnTo>
                  <a:lnTo>
                    <a:pt x="11681" y="8458"/>
                  </a:lnTo>
                  <a:lnTo>
                    <a:pt x="12424" y="11804"/>
                  </a:lnTo>
                  <a:lnTo>
                    <a:pt x="11178" y="11982"/>
                  </a:lnTo>
                  <a:lnTo>
                    <a:pt x="9196" y="9229"/>
                  </a:lnTo>
                  <a:lnTo>
                    <a:pt x="9065" y="8484"/>
                  </a:lnTo>
                  <a:lnTo>
                    <a:pt x="7519" y="8537"/>
                  </a:lnTo>
                  <a:lnTo>
                    <a:pt x="6228" y="7272"/>
                  </a:lnTo>
                  <a:lnTo>
                    <a:pt x="5525" y="7422"/>
                  </a:lnTo>
                  <a:lnTo>
                    <a:pt x="3873" y="6051"/>
                  </a:lnTo>
                  <a:lnTo>
                    <a:pt x="1043" y="4923"/>
                  </a:lnTo>
                  <a:lnTo>
                    <a:pt x="923" y="2567"/>
                  </a:lnTo>
                  <a:lnTo>
                    <a:pt x="0" y="88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8" name="Polygon form 528"/>
            <p:cNvSpPr/>
            <p:nvPr/>
          </p:nvSpPr>
          <p:spPr>
            <a:xfrm>
              <a:off x="791846" y="2502995"/>
              <a:ext cx="14360" cy="10183"/>
            </a:xfrm>
            <a:custGeom>
              <a:avLst/>
              <a:gdLst/>
              <a:ahLst/>
              <a:cxnLst/>
              <a:rect l="0" t="0" r="0" b="0"/>
              <a:pathLst>
                <a:path w="14360" h="10183">
                  <a:moveTo>
                    <a:pt x="4032" y="8796"/>
                  </a:moveTo>
                  <a:lnTo>
                    <a:pt x="3911" y="5964"/>
                  </a:lnTo>
                  <a:lnTo>
                    <a:pt x="2902" y="6589"/>
                  </a:lnTo>
                  <a:lnTo>
                    <a:pt x="710" y="4924"/>
                  </a:lnTo>
                  <a:lnTo>
                    <a:pt x="0" y="2178"/>
                  </a:lnTo>
                  <a:lnTo>
                    <a:pt x="3548" y="772"/>
                  </a:lnTo>
                  <a:lnTo>
                    <a:pt x="7174" y="0"/>
                  </a:lnTo>
                  <a:lnTo>
                    <a:pt x="10550" y="722"/>
                  </a:lnTo>
                  <a:lnTo>
                    <a:pt x="13594" y="513"/>
                  </a:lnTo>
                  <a:lnTo>
                    <a:pt x="14209" y="1338"/>
                  </a:lnTo>
                  <a:lnTo>
                    <a:pt x="12617" y="4144"/>
                  </a:lnTo>
                  <a:lnTo>
                    <a:pt x="14360" y="8590"/>
                  </a:lnTo>
                  <a:lnTo>
                    <a:pt x="13343" y="10138"/>
                  </a:lnTo>
                  <a:lnTo>
                    <a:pt x="10831" y="10183"/>
                  </a:lnTo>
                  <a:lnTo>
                    <a:pt x="7902" y="8460"/>
                  </a:lnTo>
                  <a:lnTo>
                    <a:pt x="6472" y="7899"/>
                  </a:lnTo>
                  <a:lnTo>
                    <a:pt x="4032" y="879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29" name="Polygon form 529"/>
            <p:cNvSpPr/>
            <p:nvPr/>
          </p:nvSpPr>
          <p:spPr>
            <a:xfrm>
              <a:off x="850577" y="2717023"/>
              <a:ext cx="57877" cy="55747"/>
            </a:xfrm>
            <a:custGeom>
              <a:avLst/>
              <a:gdLst/>
              <a:ahLst/>
              <a:cxnLst/>
              <a:rect l="0" t="0" r="0" b="0"/>
              <a:pathLst>
                <a:path w="57877" h="55747">
                  <a:moveTo>
                    <a:pt x="17799" y="0"/>
                  </a:moveTo>
                  <a:lnTo>
                    <a:pt x="20271" y="2173"/>
                  </a:lnTo>
                  <a:lnTo>
                    <a:pt x="22471" y="1016"/>
                  </a:lnTo>
                  <a:lnTo>
                    <a:pt x="23463" y="2018"/>
                  </a:lnTo>
                  <a:lnTo>
                    <a:pt x="26117" y="2052"/>
                  </a:lnTo>
                  <a:lnTo>
                    <a:pt x="29598" y="3960"/>
                  </a:lnTo>
                  <a:lnTo>
                    <a:pt x="30698" y="5622"/>
                  </a:lnTo>
                  <a:lnTo>
                    <a:pt x="32504" y="7162"/>
                  </a:lnTo>
                  <a:lnTo>
                    <a:pt x="34259" y="9986"/>
                  </a:lnTo>
                  <a:lnTo>
                    <a:pt x="35671" y="11542"/>
                  </a:lnTo>
                  <a:lnTo>
                    <a:pt x="34421" y="13695"/>
                  </a:lnTo>
                  <a:lnTo>
                    <a:pt x="33223" y="15975"/>
                  </a:lnTo>
                  <a:lnTo>
                    <a:pt x="33591" y="17309"/>
                  </a:lnTo>
                  <a:lnTo>
                    <a:pt x="33724" y="18782"/>
                  </a:lnTo>
                  <a:lnTo>
                    <a:pt x="35900" y="18847"/>
                  </a:lnTo>
                  <a:lnTo>
                    <a:pt x="36820" y="18496"/>
                  </a:lnTo>
                  <a:lnTo>
                    <a:pt x="37724" y="19353"/>
                  </a:lnTo>
                  <a:lnTo>
                    <a:pt x="36957" y="21076"/>
                  </a:lnTo>
                  <a:lnTo>
                    <a:pt x="38515" y="23733"/>
                  </a:lnTo>
                  <a:lnTo>
                    <a:pt x="40053" y="26057"/>
                  </a:lnTo>
                  <a:lnTo>
                    <a:pt x="41613" y="27777"/>
                  </a:lnTo>
                  <a:lnTo>
                    <a:pt x="54595" y="33456"/>
                  </a:lnTo>
                  <a:lnTo>
                    <a:pt x="57877" y="33406"/>
                  </a:lnTo>
                  <a:lnTo>
                    <a:pt x="47284" y="48034"/>
                  </a:lnTo>
                  <a:lnTo>
                    <a:pt x="42191" y="48266"/>
                  </a:lnTo>
                  <a:lnTo>
                    <a:pt x="38773" y="51694"/>
                  </a:lnTo>
                  <a:lnTo>
                    <a:pt x="36265" y="51790"/>
                  </a:lnTo>
                  <a:lnTo>
                    <a:pt x="35220" y="53320"/>
                  </a:lnTo>
                  <a:lnTo>
                    <a:pt x="32545" y="53326"/>
                  </a:lnTo>
                  <a:lnTo>
                    <a:pt x="30938" y="51695"/>
                  </a:lnTo>
                  <a:lnTo>
                    <a:pt x="27395" y="53728"/>
                  </a:lnTo>
                  <a:lnTo>
                    <a:pt x="26267" y="55747"/>
                  </a:lnTo>
                  <a:lnTo>
                    <a:pt x="23650" y="55372"/>
                  </a:lnTo>
                  <a:lnTo>
                    <a:pt x="22775" y="54816"/>
                  </a:lnTo>
                  <a:lnTo>
                    <a:pt x="21860" y="54952"/>
                  </a:lnTo>
                  <a:lnTo>
                    <a:pt x="20621" y="54905"/>
                  </a:lnTo>
                  <a:lnTo>
                    <a:pt x="15602" y="50813"/>
                  </a:lnTo>
                  <a:lnTo>
                    <a:pt x="12877" y="50820"/>
                  </a:lnTo>
                  <a:lnTo>
                    <a:pt x="11513" y="49234"/>
                  </a:lnTo>
                  <a:lnTo>
                    <a:pt x="11463" y="46524"/>
                  </a:lnTo>
                  <a:lnTo>
                    <a:pt x="9415" y="45720"/>
                  </a:lnTo>
                  <a:lnTo>
                    <a:pt x="6990" y="40475"/>
                  </a:lnTo>
                  <a:lnTo>
                    <a:pt x="5179" y="39362"/>
                  </a:lnTo>
                  <a:lnTo>
                    <a:pt x="4447" y="37435"/>
                  </a:lnTo>
                  <a:lnTo>
                    <a:pt x="2407" y="35092"/>
                  </a:lnTo>
                  <a:lnTo>
                    <a:pt x="0" y="34756"/>
                  </a:lnTo>
                  <a:lnTo>
                    <a:pt x="1254" y="32003"/>
                  </a:lnTo>
                  <a:lnTo>
                    <a:pt x="3322" y="31875"/>
                  </a:lnTo>
                  <a:lnTo>
                    <a:pt x="3861" y="30399"/>
                  </a:lnTo>
                  <a:lnTo>
                    <a:pt x="3672" y="26062"/>
                  </a:lnTo>
                  <a:lnTo>
                    <a:pt x="4645" y="21007"/>
                  </a:lnTo>
                  <a:lnTo>
                    <a:pt x="6437" y="19644"/>
                  </a:lnTo>
                  <a:lnTo>
                    <a:pt x="6749" y="17669"/>
                  </a:lnTo>
                  <a:lnTo>
                    <a:pt x="8260" y="13972"/>
                  </a:lnTo>
                  <a:lnTo>
                    <a:pt x="10493" y="11564"/>
                  </a:lnTo>
                  <a:lnTo>
                    <a:pt x="11839" y="6796"/>
                  </a:lnTo>
                  <a:lnTo>
                    <a:pt x="12238" y="2645"/>
                  </a:lnTo>
                  <a:lnTo>
                    <a:pt x="16796" y="3616"/>
                  </a:lnTo>
                  <a:lnTo>
                    <a:pt x="17799" y="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0" name="Polygon form 530"/>
            <p:cNvSpPr/>
            <p:nvPr/>
          </p:nvSpPr>
          <p:spPr>
            <a:xfrm>
              <a:off x="776085" y="2452439"/>
              <a:ext cx="36100" cy="49606"/>
            </a:xfrm>
            <a:custGeom>
              <a:avLst/>
              <a:gdLst/>
              <a:ahLst/>
              <a:cxnLst/>
              <a:rect l="0" t="0" r="0" b="0"/>
              <a:pathLst>
                <a:path w="36100" h="49606">
                  <a:moveTo>
                    <a:pt x="20828" y="5194"/>
                  </a:moveTo>
                  <a:lnTo>
                    <a:pt x="21272" y="8545"/>
                  </a:lnTo>
                  <a:lnTo>
                    <a:pt x="26132" y="11627"/>
                  </a:lnTo>
                  <a:lnTo>
                    <a:pt x="24551" y="15288"/>
                  </a:lnTo>
                  <a:lnTo>
                    <a:pt x="29045" y="20646"/>
                  </a:lnTo>
                  <a:lnTo>
                    <a:pt x="28177" y="24787"/>
                  </a:lnTo>
                  <a:lnTo>
                    <a:pt x="31535" y="28281"/>
                  </a:lnTo>
                  <a:lnTo>
                    <a:pt x="31120" y="31424"/>
                  </a:lnTo>
                  <a:lnTo>
                    <a:pt x="36100" y="34592"/>
                  </a:lnTo>
                  <a:lnTo>
                    <a:pt x="35605" y="37058"/>
                  </a:lnTo>
                  <a:lnTo>
                    <a:pt x="33565" y="39887"/>
                  </a:lnTo>
                  <a:lnTo>
                    <a:pt x="28630" y="46143"/>
                  </a:lnTo>
                  <a:lnTo>
                    <a:pt x="23365" y="46642"/>
                  </a:lnTo>
                  <a:lnTo>
                    <a:pt x="18495" y="48503"/>
                  </a:lnTo>
                  <a:lnTo>
                    <a:pt x="13844" y="49606"/>
                  </a:lnTo>
                  <a:lnTo>
                    <a:pt x="11708" y="47025"/>
                  </a:lnTo>
                  <a:lnTo>
                    <a:pt x="8608" y="45504"/>
                  </a:lnTo>
                  <a:lnTo>
                    <a:pt x="8515" y="40777"/>
                  </a:lnTo>
                  <a:lnTo>
                    <a:pt x="6421" y="36485"/>
                  </a:lnTo>
                  <a:lnTo>
                    <a:pt x="7332" y="33674"/>
                  </a:lnTo>
                  <a:lnTo>
                    <a:pt x="9394" y="30622"/>
                  </a:lnTo>
                  <a:lnTo>
                    <a:pt x="14845" y="25310"/>
                  </a:lnTo>
                  <a:lnTo>
                    <a:pt x="16499" y="24272"/>
                  </a:lnTo>
                  <a:lnTo>
                    <a:pt x="15798" y="22256"/>
                  </a:lnTo>
                  <a:lnTo>
                    <a:pt x="11522" y="20074"/>
                  </a:lnTo>
                  <a:lnTo>
                    <a:pt x="10237" y="18232"/>
                  </a:lnTo>
                  <a:lnTo>
                    <a:pt x="8711" y="10873"/>
                  </a:lnTo>
                  <a:lnTo>
                    <a:pt x="3937" y="7696"/>
                  </a:lnTo>
                  <a:lnTo>
                    <a:pt x="0" y="5418"/>
                  </a:lnTo>
                  <a:lnTo>
                    <a:pt x="1334" y="4129"/>
                  </a:lnTo>
                  <a:lnTo>
                    <a:pt x="4725" y="6603"/>
                  </a:lnTo>
                  <a:lnTo>
                    <a:pt x="8107" y="6302"/>
                  </a:lnTo>
                  <a:lnTo>
                    <a:pt x="11173" y="7400"/>
                  </a:lnTo>
                  <a:lnTo>
                    <a:pt x="13211" y="5234"/>
                  </a:lnTo>
                  <a:lnTo>
                    <a:pt x="13684" y="1706"/>
                  </a:lnTo>
                  <a:lnTo>
                    <a:pt x="17293" y="0"/>
                  </a:lnTo>
                  <a:lnTo>
                    <a:pt x="21077" y="1820"/>
                  </a:lnTo>
                  <a:lnTo>
                    <a:pt x="20828" y="519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1" name="Polygon form 531"/>
            <p:cNvSpPr/>
            <p:nvPr/>
          </p:nvSpPr>
          <p:spPr>
            <a:xfrm>
              <a:off x="525661" y="3038215"/>
              <a:ext cx="10432" cy="6087"/>
            </a:xfrm>
            <a:custGeom>
              <a:avLst/>
              <a:gdLst/>
              <a:ahLst/>
              <a:cxnLst/>
              <a:rect l="0" t="0" r="0" b="0"/>
              <a:pathLst>
                <a:path w="10432" h="6087">
                  <a:moveTo>
                    <a:pt x="0" y="3998"/>
                  </a:moveTo>
                  <a:lnTo>
                    <a:pt x="2767" y="933"/>
                  </a:lnTo>
                  <a:lnTo>
                    <a:pt x="5897" y="2011"/>
                  </a:lnTo>
                  <a:lnTo>
                    <a:pt x="7138" y="0"/>
                  </a:lnTo>
                  <a:lnTo>
                    <a:pt x="10432" y="2050"/>
                  </a:lnTo>
                  <a:lnTo>
                    <a:pt x="10062" y="3776"/>
                  </a:lnTo>
                  <a:lnTo>
                    <a:pt x="6301" y="5413"/>
                  </a:lnTo>
                  <a:lnTo>
                    <a:pt x="4274" y="3797"/>
                  </a:lnTo>
                  <a:lnTo>
                    <a:pt x="2375" y="6087"/>
                  </a:lnTo>
                  <a:lnTo>
                    <a:pt x="0" y="3998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2" name="Polygon form 532"/>
            <p:cNvSpPr/>
            <p:nvPr/>
          </p:nvSpPr>
          <p:spPr>
            <a:xfrm>
              <a:off x="706686" y="2544324"/>
              <a:ext cx="41979" cy="42179"/>
            </a:xfrm>
            <a:custGeom>
              <a:avLst/>
              <a:gdLst/>
              <a:ahLst/>
              <a:cxnLst/>
              <a:rect l="0" t="0" r="0" b="0"/>
              <a:pathLst>
                <a:path w="41979" h="42179">
                  <a:moveTo>
                    <a:pt x="26942" y="3678"/>
                  </a:moveTo>
                  <a:lnTo>
                    <a:pt x="29277" y="5930"/>
                  </a:lnTo>
                  <a:lnTo>
                    <a:pt x="30951" y="5552"/>
                  </a:lnTo>
                  <a:lnTo>
                    <a:pt x="33889" y="7725"/>
                  </a:lnTo>
                  <a:lnTo>
                    <a:pt x="34638" y="8138"/>
                  </a:lnTo>
                  <a:lnTo>
                    <a:pt x="35585" y="8032"/>
                  </a:lnTo>
                  <a:lnTo>
                    <a:pt x="37185" y="9279"/>
                  </a:lnTo>
                  <a:lnTo>
                    <a:pt x="41979" y="10137"/>
                  </a:lnTo>
                  <a:lnTo>
                    <a:pt x="40445" y="13426"/>
                  </a:lnTo>
                  <a:lnTo>
                    <a:pt x="40160" y="16842"/>
                  </a:lnTo>
                  <a:lnTo>
                    <a:pt x="39274" y="17664"/>
                  </a:lnTo>
                  <a:lnTo>
                    <a:pt x="37735" y="17231"/>
                  </a:lnTo>
                  <a:lnTo>
                    <a:pt x="37886" y="18448"/>
                  </a:lnTo>
                  <a:lnTo>
                    <a:pt x="35522" y="21150"/>
                  </a:lnTo>
                  <a:lnTo>
                    <a:pt x="35540" y="23319"/>
                  </a:lnTo>
                  <a:lnTo>
                    <a:pt x="37126" y="22562"/>
                  </a:lnTo>
                  <a:lnTo>
                    <a:pt x="38357" y="24657"/>
                  </a:lnTo>
                  <a:lnTo>
                    <a:pt x="38265" y="26012"/>
                  </a:lnTo>
                  <a:lnTo>
                    <a:pt x="39326" y="27806"/>
                  </a:lnTo>
                  <a:lnTo>
                    <a:pt x="38198" y="29270"/>
                  </a:lnTo>
                  <a:lnTo>
                    <a:pt x="39203" y="32973"/>
                  </a:lnTo>
                  <a:lnTo>
                    <a:pt x="41081" y="33572"/>
                  </a:lnTo>
                  <a:lnTo>
                    <a:pt x="40764" y="35653"/>
                  </a:lnTo>
                  <a:lnTo>
                    <a:pt x="37735" y="38374"/>
                  </a:lnTo>
                  <a:lnTo>
                    <a:pt x="30905" y="37101"/>
                  </a:lnTo>
                  <a:lnTo>
                    <a:pt x="25914" y="38667"/>
                  </a:lnTo>
                  <a:lnTo>
                    <a:pt x="25559" y="41552"/>
                  </a:lnTo>
                  <a:lnTo>
                    <a:pt x="21549" y="42179"/>
                  </a:lnTo>
                  <a:lnTo>
                    <a:pt x="17641" y="40016"/>
                  </a:lnTo>
                  <a:lnTo>
                    <a:pt x="16386" y="41052"/>
                  </a:lnTo>
                  <a:lnTo>
                    <a:pt x="10029" y="38872"/>
                  </a:lnTo>
                  <a:lnTo>
                    <a:pt x="8671" y="37009"/>
                  </a:lnTo>
                  <a:lnTo>
                    <a:pt x="10470" y="34137"/>
                  </a:lnTo>
                  <a:lnTo>
                    <a:pt x="11180" y="24595"/>
                  </a:lnTo>
                  <a:lnTo>
                    <a:pt x="7749" y="19564"/>
                  </a:lnTo>
                  <a:lnTo>
                    <a:pt x="5312" y="17136"/>
                  </a:lnTo>
                  <a:lnTo>
                    <a:pt x="249" y="15281"/>
                  </a:lnTo>
                  <a:lnTo>
                    <a:pt x="0" y="11787"/>
                  </a:lnTo>
                  <a:lnTo>
                    <a:pt x="4315" y="10757"/>
                  </a:lnTo>
                  <a:lnTo>
                    <a:pt x="9858" y="11999"/>
                  </a:lnTo>
                  <a:lnTo>
                    <a:pt x="8866" y="6576"/>
                  </a:lnTo>
                  <a:lnTo>
                    <a:pt x="11955" y="8634"/>
                  </a:lnTo>
                  <a:lnTo>
                    <a:pt x="19600" y="4897"/>
                  </a:lnTo>
                  <a:lnTo>
                    <a:pt x="20547" y="971"/>
                  </a:lnTo>
                  <a:lnTo>
                    <a:pt x="23377" y="0"/>
                  </a:lnTo>
                  <a:lnTo>
                    <a:pt x="23873" y="1684"/>
                  </a:lnTo>
                  <a:lnTo>
                    <a:pt x="25388" y="1759"/>
                  </a:lnTo>
                  <a:lnTo>
                    <a:pt x="26942" y="367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3" name="Polygon form 533"/>
            <p:cNvSpPr/>
            <p:nvPr/>
          </p:nvSpPr>
          <p:spPr>
            <a:xfrm>
              <a:off x="508259" y="2761231"/>
              <a:ext cx="11387" cy="18076"/>
            </a:xfrm>
            <a:custGeom>
              <a:avLst/>
              <a:gdLst/>
              <a:ahLst/>
              <a:cxnLst/>
              <a:rect l="0" t="0" r="0" b="0"/>
              <a:pathLst>
                <a:path w="11387" h="18076">
                  <a:moveTo>
                    <a:pt x="7724" y="15882"/>
                  </a:moveTo>
                  <a:lnTo>
                    <a:pt x="6200" y="17731"/>
                  </a:lnTo>
                  <a:lnTo>
                    <a:pt x="4320" y="18076"/>
                  </a:lnTo>
                  <a:lnTo>
                    <a:pt x="3802" y="16702"/>
                  </a:lnTo>
                  <a:lnTo>
                    <a:pt x="2928" y="16496"/>
                  </a:lnTo>
                  <a:lnTo>
                    <a:pt x="1699" y="17817"/>
                  </a:lnTo>
                  <a:lnTo>
                    <a:pt x="0" y="16807"/>
                  </a:lnTo>
                  <a:lnTo>
                    <a:pt x="1023" y="14725"/>
                  </a:lnTo>
                  <a:lnTo>
                    <a:pt x="1400" y="12503"/>
                  </a:lnTo>
                  <a:lnTo>
                    <a:pt x="2116" y="10414"/>
                  </a:lnTo>
                  <a:lnTo>
                    <a:pt x="660" y="7528"/>
                  </a:lnTo>
                  <a:lnTo>
                    <a:pt x="435" y="4187"/>
                  </a:lnTo>
                  <a:lnTo>
                    <a:pt x="2597" y="0"/>
                  </a:lnTo>
                  <a:lnTo>
                    <a:pt x="3908" y="543"/>
                  </a:lnTo>
                  <a:lnTo>
                    <a:pt x="6753" y="1712"/>
                  </a:lnTo>
                  <a:lnTo>
                    <a:pt x="10786" y="5844"/>
                  </a:lnTo>
                  <a:lnTo>
                    <a:pt x="11387" y="7842"/>
                  </a:lnTo>
                  <a:lnTo>
                    <a:pt x="8983" y="12295"/>
                  </a:lnTo>
                  <a:lnTo>
                    <a:pt x="7724" y="1588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4" name="Polygon form 534"/>
            <p:cNvSpPr/>
            <p:nvPr/>
          </p:nvSpPr>
          <p:spPr>
            <a:xfrm>
              <a:off x="751537" y="2583217"/>
              <a:ext cx="3545" cy="7813"/>
            </a:xfrm>
            <a:custGeom>
              <a:avLst/>
              <a:gdLst/>
              <a:ahLst/>
              <a:cxnLst/>
              <a:rect l="0" t="0" r="0" b="0"/>
              <a:pathLst>
                <a:path w="3545" h="7813">
                  <a:moveTo>
                    <a:pt x="3545" y="4105"/>
                  </a:moveTo>
                  <a:lnTo>
                    <a:pt x="2555" y="7813"/>
                  </a:lnTo>
                  <a:lnTo>
                    <a:pt x="933" y="6846"/>
                  </a:lnTo>
                  <a:lnTo>
                    <a:pt x="0" y="3626"/>
                  </a:lnTo>
                  <a:lnTo>
                    <a:pt x="627" y="1842"/>
                  </a:lnTo>
                  <a:lnTo>
                    <a:pt x="2774" y="0"/>
                  </a:lnTo>
                  <a:lnTo>
                    <a:pt x="3545" y="410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5" name="Polygon form 535"/>
            <p:cNvSpPr/>
            <p:nvPr/>
          </p:nvSpPr>
          <p:spPr>
            <a:xfrm>
              <a:off x="756384" y="2778171"/>
              <a:ext cx="22054" cy="30228"/>
            </a:xfrm>
            <a:custGeom>
              <a:avLst/>
              <a:gdLst/>
              <a:ahLst/>
              <a:cxnLst/>
              <a:rect l="0" t="0" r="0" b="0"/>
              <a:pathLst>
                <a:path w="22054" h="30228">
                  <a:moveTo>
                    <a:pt x="8958" y="30228"/>
                  </a:moveTo>
                  <a:lnTo>
                    <a:pt x="4952" y="25387"/>
                  </a:lnTo>
                  <a:lnTo>
                    <a:pt x="2372" y="21431"/>
                  </a:lnTo>
                  <a:lnTo>
                    <a:pt x="0" y="16480"/>
                  </a:lnTo>
                  <a:lnTo>
                    <a:pt x="127" y="14888"/>
                  </a:lnTo>
                  <a:lnTo>
                    <a:pt x="984" y="13356"/>
                  </a:lnTo>
                  <a:lnTo>
                    <a:pt x="1936" y="9867"/>
                  </a:lnTo>
                  <a:lnTo>
                    <a:pt x="2724" y="6314"/>
                  </a:lnTo>
                  <a:lnTo>
                    <a:pt x="4046" y="6036"/>
                  </a:lnTo>
                  <a:lnTo>
                    <a:pt x="9748" y="6084"/>
                  </a:lnTo>
                  <a:lnTo>
                    <a:pt x="9703" y="316"/>
                  </a:lnTo>
                  <a:lnTo>
                    <a:pt x="11564" y="0"/>
                  </a:lnTo>
                  <a:lnTo>
                    <a:pt x="13947" y="641"/>
                  </a:lnTo>
                  <a:lnTo>
                    <a:pt x="16265" y="23"/>
                  </a:lnTo>
                  <a:lnTo>
                    <a:pt x="16754" y="284"/>
                  </a:lnTo>
                  <a:lnTo>
                    <a:pt x="16474" y="2375"/>
                  </a:lnTo>
                  <a:lnTo>
                    <a:pt x="17575" y="4853"/>
                  </a:lnTo>
                  <a:lnTo>
                    <a:pt x="20490" y="4461"/>
                  </a:lnTo>
                  <a:lnTo>
                    <a:pt x="21470" y="5414"/>
                  </a:lnTo>
                  <a:lnTo>
                    <a:pt x="19778" y="10969"/>
                  </a:lnTo>
                  <a:lnTo>
                    <a:pt x="21632" y="13805"/>
                  </a:lnTo>
                  <a:lnTo>
                    <a:pt x="22054" y="17550"/>
                  </a:lnTo>
                  <a:lnTo>
                    <a:pt x="21551" y="20739"/>
                  </a:lnTo>
                  <a:lnTo>
                    <a:pt x="20342" y="23004"/>
                  </a:lnTo>
                  <a:lnTo>
                    <a:pt x="16884" y="22801"/>
                  </a:lnTo>
                  <a:lnTo>
                    <a:pt x="14796" y="20497"/>
                  </a:lnTo>
                  <a:lnTo>
                    <a:pt x="14479" y="22622"/>
                  </a:lnTo>
                  <a:lnTo>
                    <a:pt x="11833" y="23208"/>
                  </a:lnTo>
                  <a:lnTo>
                    <a:pt x="10486" y="24413"/>
                  </a:lnTo>
                  <a:lnTo>
                    <a:pt x="11951" y="27584"/>
                  </a:lnTo>
                  <a:lnTo>
                    <a:pt x="8958" y="3022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6" name="Polygon form 536"/>
            <p:cNvSpPr/>
            <p:nvPr/>
          </p:nvSpPr>
          <p:spPr>
            <a:xfrm>
              <a:off x="702969" y="2508461"/>
              <a:ext cx="24317" cy="41531"/>
            </a:xfrm>
            <a:custGeom>
              <a:avLst/>
              <a:gdLst/>
              <a:ahLst/>
              <a:cxnLst/>
              <a:rect l="0" t="0" r="0" b="0"/>
              <a:pathLst>
                <a:path w="24317" h="41531">
                  <a:moveTo>
                    <a:pt x="9862" y="0"/>
                  </a:moveTo>
                  <a:lnTo>
                    <a:pt x="6491" y="5173"/>
                  </a:lnTo>
                  <a:lnTo>
                    <a:pt x="9616" y="4526"/>
                  </a:lnTo>
                  <a:lnTo>
                    <a:pt x="12958" y="4558"/>
                  </a:lnTo>
                  <a:lnTo>
                    <a:pt x="12104" y="8459"/>
                  </a:lnTo>
                  <a:lnTo>
                    <a:pt x="9251" y="12746"/>
                  </a:lnTo>
                  <a:lnTo>
                    <a:pt x="12456" y="13058"/>
                  </a:lnTo>
                  <a:lnTo>
                    <a:pt x="12696" y="13562"/>
                  </a:lnTo>
                  <a:lnTo>
                    <a:pt x="15425" y="19217"/>
                  </a:lnTo>
                  <a:lnTo>
                    <a:pt x="17577" y="19987"/>
                  </a:lnTo>
                  <a:lnTo>
                    <a:pt x="19522" y="25445"/>
                  </a:lnTo>
                  <a:lnTo>
                    <a:pt x="20435" y="27337"/>
                  </a:lnTo>
                  <a:lnTo>
                    <a:pt x="24317" y="28246"/>
                  </a:lnTo>
                  <a:lnTo>
                    <a:pt x="23956" y="31310"/>
                  </a:lnTo>
                  <a:lnTo>
                    <a:pt x="22325" y="32716"/>
                  </a:lnTo>
                  <a:lnTo>
                    <a:pt x="23635" y="35193"/>
                  </a:lnTo>
                  <a:lnTo>
                    <a:pt x="20726" y="37703"/>
                  </a:lnTo>
                  <a:lnTo>
                    <a:pt x="16368" y="37659"/>
                  </a:lnTo>
                  <a:lnTo>
                    <a:pt x="10804" y="38969"/>
                  </a:lnTo>
                  <a:lnTo>
                    <a:pt x="9298" y="38023"/>
                  </a:lnTo>
                  <a:lnTo>
                    <a:pt x="7096" y="40262"/>
                  </a:lnTo>
                  <a:lnTo>
                    <a:pt x="4084" y="39710"/>
                  </a:lnTo>
                  <a:lnTo>
                    <a:pt x="1733" y="41531"/>
                  </a:lnTo>
                  <a:lnTo>
                    <a:pt x="21" y="40567"/>
                  </a:lnTo>
                  <a:lnTo>
                    <a:pt x="4947" y="35554"/>
                  </a:lnTo>
                  <a:lnTo>
                    <a:pt x="7872" y="34527"/>
                  </a:lnTo>
                  <a:lnTo>
                    <a:pt x="7847" y="34523"/>
                  </a:lnTo>
                  <a:lnTo>
                    <a:pt x="2813" y="33709"/>
                  </a:lnTo>
                  <a:lnTo>
                    <a:pt x="1957" y="31800"/>
                  </a:lnTo>
                  <a:lnTo>
                    <a:pt x="5362" y="30327"/>
                  </a:lnTo>
                  <a:lnTo>
                    <a:pt x="3676" y="27741"/>
                  </a:lnTo>
                  <a:lnTo>
                    <a:pt x="4371" y="24606"/>
                  </a:lnTo>
                  <a:lnTo>
                    <a:pt x="9088" y="25053"/>
                  </a:lnTo>
                  <a:lnTo>
                    <a:pt x="9094" y="25053"/>
                  </a:lnTo>
                  <a:lnTo>
                    <a:pt x="9612" y="22273"/>
                  </a:lnTo>
                  <a:lnTo>
                    <a:pt x="7559" y="19318"/>
                  </a:lnTo>
                  <a:lnTo>
                    <a:pt x="7513" y="19250"/>
                  </a:lnTo>
                  <a:lnTo>
                    <a:pt x="3719" y="18395"/>
                  </a:lnTo>
                  <a:lnTo>
                    <a:pt x="3013" y="17096"/>
                  </a:lnTo>
                  <a:lnTo>
                    <a:pt x="4216" y="14960"/>
                  </a:lnTo>
                  <a:lnTo>
                    <a:pt x="3233" y="13636"/>
                  </a:lnTo>
                  <a:lnTo>
                    <a:pt x="1477" y="15894"/>
                  </a:lnTo>
                  <a:lnTo>
                    <a:pt x="1463" y="11277"/>
                  </a:lnTo>
                  <a:lnTo>
                    <a:pt x="0" y="8827"/>
                  </a:lnTo>
                  <a:lnTo>
                    <a:pt x="1311" y="3880"/>
                  </a:lnTo>
                  <a:lnTo>
                    <a:pt x="3810" y="5"/>
                  </a:lnTo>
                  <a:lnTo>
                    <a:pt x="6209" y="393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7" name="Polygon form 537"/>
            <p:cNvSpPr/>
            <p:nvPr/>
          </p:nvSpPr>
          <p:spPr>
            <a:xfrm>
              <a:off x="697955" y="2525001"/>
              <a:ext cx="6124" cy="6261"/>
            </a:xfrm>
            <a:custGeom>
              <a:avLst/>
              <a:gdLst/>
              <a:ahLst/>
              <a:cxnLst/>
              <a:rect l="0" t="0" r="0" b="0"/>
              <a:pathLst>
                <a:path w="6124" h="6261">
                  <a:moveTo>
                    <a:pt x="6124" y="2977"/>
                  </a:moveTo>
                  <a:lnTo>
                    <a:pt x="4310" y="6261"/>
                  </a:lnTo>
                  <a:lnTo>
                    <a:pt x="1958" y="5261"/>
                  </a:lnTo>
                  <a:lnTo>
                    <a:pt x="0" y="5316"/>
                  </a:lnTo>
                  <a:lnTo>
                    <a:pt x="770" y="2753"/>
                  </a:lnTo>
                  <a:lnTo>
                    <a:pt x="245" y="183"/>
                  </a:lnTo>
                  <a:lnTo>
                    <a:pt x="2878" y="0"/>
                  </a:lnTo>
                  <a:lnTo>
                    <a:pt x="6124" y="297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8" name="Polygon form 538"/>
            <p:cNvSpPr/>
            <p:nvPr/>
          </p:nvSpPr>
          <p:spPr>
            <a:xfrm>
              <a:off x="859173" y="2578924"/>
              <a:ext cx="25216" cy="11528"/>
            </a:xfrm>
            <a:custGeom>
              <a:avLst/>
              <a:gdLst/>
              <a:ahLst/>
              <a:cxnLst/>
              <a:rect l="0" t="0" r="0" b="0"/>
              <a:pathLst>
                <a:path w="25216" h="11528">
                  <a:moveTo>
                    <a:pt x="7253" y="9580"/>
                  </a:moveTo>
                  <a:lnTo>
                    <a:pt x="7375" y="7508"/>
                  </a:lnTo>
                  <a:lnTo>
                    <a:pt x="5877" y="4245"/>
                  </a:lnTo>
                  <a:lnTo>
                    <a:pt x="3546" y="2524"/>
                  </a:lnTo>
                  <a:lnTo>
                    <a:pt x="1539" y="2021"/>
                  </a:lnTo>
                  <a:lnTo>
                    <a:pt x="0" y="579"/>
                  </a:lnTo>
                  <a:lnTo>
                    <a:pt x="308" y="0"/>
                  </a:lnTo>
                  <a:lnTo>
                    <a:pt x="3360" y="746"/>
                  </a:lnTo>
                  <a:lnTo>
                    <a:pt x="8556" y="1387"/>
                  </a:lnTo>
                  <a:lnTo>
                    <a:pt x="13698" y="3566"/>
                  </a:lnTo>
                  <a:lnTo>
                    <a:pt x="14486" y="4444"/>
                  </a:lnTo>
                  <a:lnTo>
                    <a:pt x="16412" y="3627"/>
                  </a:lnTo>
                  <a:lnTo>
                    <a:pt x="19831" y="4542"/>
                  </a:lnTo>
                  <a:lnTo>
                    <a:pt x="21306" y="6489"/>
                  </a:lnTo>
                  <a:lnTo>
                    <a:pt x="23713" y="7543"/>
                  </a:lnTo>
                  <a:lnTo>
                    <a:pt x="22958" y="8234"/>
                  </a:lnTo>
                  <a:lnTo>
                    <a:pt x="25216" y="10795"/>
                  </a:lnTo>
                  <a:lnTo>
                    <a:pt x="24862" y="11374"/>
                  </a:lnTo>
                  <a:lnTo>
                    <a:pt x="22932" y="11142"/>
                  </a:lnTo>
                  <a:lnTo>
                    <a:pt x="20062" y="9829"/>
                  </a:lnTo>
                  <a:lnTo>
                    <a:pt x="19374" y="10641"/>
                  </a:lnTo>
                  <a:lnTo>
                    <a:pt x="14703" y="11528"/>
                  </a:lnTo>
                  <a:lnTo>
                    <a:pt x="10899" y="9252"/>
                  </a:lnTo>
                  <a:lnTo>
                    <a:pt x="7253" y="958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39" name="Polygon form 539"/>
            <p:cNvSpPr/>
            <p:nvPr/>
          </p:nvSpPr>
          <p:spPr>
            <a:xfrm>
              <a:off x="709216" y="2736166"/>
              <a:ext cx="16832" cy="30597"/>
            </a:xfrm>
            <a:custGeom>
              <a:avLst/>
              <a:gdLst/>
              <a:ahLst/>
              <a:cxnLst/>
              <a:rect l="0" t="0" r="0" b="0"/>
              <a:pathLst>
                <a:path w="16832" h="30597">
                  <a:moveTo>
                    <a:pt x="16832" y="24761"/>
                  </a:moveTo>
                  <a:lnTo>
                    <a:pt x="10700" y="27565"/>
                  </a:lnTo>
                  <a:lnTo>
                    <a:pt x="8523" y="29208"/>
                  </a:lnTo>
                  <a:lnTo>
                    <a:pt x="4996" y="30597"/>
                  </a:lnTo>
                  <a:lnTo>
                    <a:pt x="1508" y="29236"/>
                  </a:lnTo>
                  <a:lnTo>
                    <a:pt x="1689" y="27346"/>
                  </a:lnTo>
                  <a:lnTo>
                    <a:pt x="0" y="23219"/>
                  </a:lnTo>
                  <a:lnTo>
                    <a:pt x="1031" y="17810"/>
                  </a:lnTo>
                  <a:lnTo>
                    <a:pt x="2685" y="13787"/>
                  </a:lnTo>
                  <a:lnTo>
                    <a:pt x="1667" y="6971"/>
                  </a:lnTo>
                  <a:lnTo>
                    <a:pt x="1147" y="3365"/>
                  </a:lnTo>
                  <a:lnTo>
                    <a:pt x="1247" y="647"/>
                  </a:lnTo>
                  <a:lnTo>
                    <a:pt x="8005" y="424"/>
                  </a:lnTo>
                  <a:lnTo>
                    <a:pt x="9723" y="773"/>
                  </a:lnTo>
                  <a:lnTo>
                    <a:pt x="10979" y="0"/>
                  </a:lnTo>
                  <a:lnTo>
                    <a:pt x="12778" y="382"/>
                  </a:lnTo>
                  <a:lnTo>
                    <a:pt x="12492" y="1875"/>
                  </a:lnTo>
                  <a:lnTo>
                    <a:pt x="14117" y="4345"/>
                  </a:lnTo>
                  <a:lnTo>
                    <a:pt x="14112" y="7824"/>
                  </a:lnTo>
                  <a:lnTo>
                    <a:pt x="14485" y="11597"/>
                  </a:lnTo>
                  <a:lnTo>
                    <a:pt x="15465" y="13344"/>
                  </a:lnTo>
                  <a:lnTo>
                    <a:pt x="14604" y="17658"/>
                  </a:lnTo>
                  <a:lnTo>
                    <a:pt x="14915" y="20041"/>
                  </a:lnTo>
                  <a:lnTo>
                    <a:pt x="15958" y="23079"/>
                  </a:lnTo>
                  <a:lnTo>
                    <a:pt x="16832" y="2476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0" name="Polygon form 540"/>
            <p:cNvSpPr/>
            <p:nvPr/>
          </p:nvSpPr>
          <p:spPr>
            <a:xfrm>
              <a:off x="663047" y="2728969"/>
              <a:ext cx="28296" cy="25330"/>
            </a:xfrm>
            <a:custGeom>
              <a:avLst/>
              <a:gdLst/>
              <a:ahLst/>
              <a:cxnLst/>
              <a:rect l="0" t="0" r="0" b="0"/>
              <a:pathLst>
                <a:path w="28296" h="25330">
                  <a:moveTo>
                    <a:pt x="25897" y="23525"/>
                  </a:moveTo>
                  <a:lnTo>
                    <a:pt x="24793" y="23402"/>
                  </a:lnTo>
                  <a:lnTo>
                    <a:pt x="23984" y="25330"/>
                  </a:lnTo>
                  <a:lnTo>
                    <a:pt x="22879" y="25306"/>
                  </a:lnTo>
                  <a:lnTo>
                    <a:pt x="22127" y="24284"/>
                  </a:lnTo>
                  <a:lnTo>
                    <a:pt x="22399" y="22360"/>
                  </a:lnTo>
                  <a:lnTo>
                    <a:pt x="20791" y="19422"/>
                  </a:lnTo>
                  <a:lnTo>
                    <a:pt x="19767" y="19960"/>
                  </a:lnTo>
                  <a:lnTo>
                    <a:pt x="18932" y="20066"/>
                  </a:lnTo>
                  <a:lnTo>
                    <a:pt x="17855" y="20339"/>
                  </a:lnTo>
                  <a:lnTo>
                    <a:pt x="17915" y="18582"/>
                  </a:lnTo>
                  <a:lnTo>
                    <a:pt x="17301" y="17327"/>
                  </a:lnTo>
                  <a:lnTo>
                    <a:pt x="17441" y="15934"/>
                  </a:lnTo>
                  <a:lnTo>
                    <a:pt x="16617" y="13917"/>
                  </a:lnTo>
                  <a:lnTo>
                    <a:pt x="15552" y="12201"/>
                  </a:lnTo>
                  <a:lnTo>
                    <a:pt x="12437" y="12190"/>
                  </a:lnTo>
                  <a:lnTo>
                    <a:pt x="11518" y="13092"/>
                  </a:lnTo>
                  <a:lnTo>
                    <a:pt x="10443" y="13199"/>
                  </a:lnTo>
                  <a:lnTo>
                    <a:pt x="9765" y="14232"/>
                  </a:lnTo>
                  <a:lnTo>
                    <a:pt x="9299" y="15561"/>
                  </a:lnTo>
                  <a:lnTo>
                    <a:pt x="7189" y="17665"/>
                  </a:lnTo>
                  <a:lnTo>
                    <a:pt x="5515" y="14825"/>
                  </a:lnTo>
                  <a:lnTo>
                    <a:pt x="4025" y="12945"/>
                  </a:lnTo>
                  <a:lnTo>
                    <a:pt x="3037" y="12321"/>
                  </a:lnTo>
                  <a:lnTo>
                    <a:pt x="2079" y="11366"/>
                  </a:lnTo>
                  <a:lnTo>
                    <a:pt x="1670" y="9245"/>
                  </a:lnTo>
                  <a:lnTo>
                    <a:pt x="1118" y="8188"/>
                  </a:lnTo>
                  <a:lnTo>
                    <a:pt x="0" y="7399"/>
                  </a:lnTo>
                  <a:lnTo>
                    <a:pt x="1769" y="5066"/>
                  </a:lnTo>
                  <a:lnTo>
                    <a:pt x="2947" y="5158"/>
                  </a:lnTo>
                  <a:lnTo>
                    <a:pt x="3974" y="4355"/>
                  </a:lnTo>
                  <a:lnTo>
                    <a:pt x="4832" y="4350"/>
                  </a:lnTo>
                  <a:lnTo>
                    <a:pt x="5455" y="3716"/>
                  </a:lnTo>
                  <a:lnTo>
                    <a:pt x="5151" y="2126"/>
                  </a:lnTo>
                  <a:lnTo>
                    <a:pt x="5585" y="1625"/>
                  </a:lnTo>
                  <a:lnTo>
                    <a:pt x="5684" y="0"/>
                  </a:lnTo>
                  <a:lnTo>
                    <a:pt x="7556" y="54"/>
                  </a:lnTo>
                  <a:lnTo>
                    <a:pt x="10327" y="1230"/>
                  </a:lnTo>
                  <a:lnTo>
                    <a:pt x="11185" y="1125"/>
                  </a:lnTo>
                  <a:lnTo>
                    <a:pt x="11484" y="593"/>
                  </a:lnTo>
                  <a:lnTo>
                    <a:pt x="13595" y="976"/>
                  </a:lnTo>
                  <a:lnTo>
                    <a:pt x="14160" y="707"/>
                  </a:lnTo>
                  <a:lnTo>
                    <a:pt x="14359" y="2463"/>
                  </a:lnTo>
                  <a:lnTo>
                    <a:pt x="14975" y="2459"/>
                  </a:lnTo>
                  <a:lnTo>
                    <a:pt x="15997" y="1822"/>
                  </a:lnTo>
                  <a:lnTo>
                    <a:pt x="16639" y="1983"/>
                  </a:lnTo>
                  <a:lnTo>
                    <a:pt x="17701" y="3203"/>
                  </a:lnTo>
                  <a:lnTo>
                    <a:pt x="19359" y="3589"/>
                  </a:lnTo>
                  <a:lnTo>
                    <a:pt x="20437" y="2554"/>
                  </a:lnTo>
                  <a:lnTo>
                    <a:pt x="21699" y="1915"/>
                  </a:lnTo>
                  <a:lnTo>
                    <a:pt x="22640" y="1245"/>
                  </a:lnTo>
                  <a:lnTo>
                    <a:pt x="23416" y="1372"/>
                  </a:lnTo>
                  <a:lnTo>
                    <a:pt x="24267" y="2427"/>
                  </a:lnTo>
                  <a:lnTo>
                    <a:pt x="24715" y="3749"/>
                  </a:lnTo>
                  <a:lnTo>
                    <a:pt x="26288" y="5759"/>
                  </a:lnTo>
                  <a:lnTo>
                    <a:pt x="25478" y="6991"/>
                  </a:lnTo>
                  <a:lnTo>
                    <a:pt x="25312" y="8550"/>
                  </a:lnTo>
                  <a:lnTo>
                    <a:pt x="26145" y="8080"/>
                  </a:lnTo>
                  <a:lnTo>
                    <a:pt x="26626" y="8640"/>
                  </a:lnTo>
                  <a:lnTo>
                    <a:pt x="26407" y="10066"/>
                  </a:lnTo>
                  <a:lnTo>
                    <a:pt x="27584" y="11449"/>
                  </a:lnTo>
                  <a:lnTo>
                    <a:pt x="26804" y="11820"/>
                  </a:lnTo>
                  <a:lnTo>
                    <a:pt x="26478" y="13446"/>
                  </a:lnTo>
                  <a:lnTo>
                    <a:pt x="27360" y="15428"/>
                  </a:lnTo>
                  <a:lnTo>
                    <a:pt x="28296" y="19265"/>
                  </a:lnTo>
                  <a:lnTo>
                    <a:pt x="26843" y="19839"/>
                  </a:lnTo>
                  <a:lnTo>
                    <a:pt x="26465" y="20505"/>
                  </a:lnTo>
                  <a:lnTo>
                    <a:pt x="26760" y="21431"/>
                  </a:lnTo>
                  <a:lnTo>
                    <a:pt x="26516" y="23521"/>
                  </a:lnTo>
                  <a:lnTo>
                    <a:pt x="25897" y="2352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1" name="Polygon form 541"/>
            <p:cNvSpPr/>
            <p:nvPr/>
          </p:nvSpPr>
          <p:spPr>
            <a:xfrm>
              <a:off x="656602" y="2722765"/>
              <a:ext cx="11650" cy="3569"/>
            </a:xfrm>
            <a:custGeom>
              <a:avLst/>
              <a:gdLst/>
              <a:ahLst/>
              <a:cxnLst/>
              <a:rect l="0" t="0" r="0" b="0"/>
              <a:pathLst>
                <a:path w="11650" h="3569">
                  <a:moveTo>
                    <a:pt x="0" y="3456"/>
                  </a:moveTo>
                  <a:lnTo>
                    <a:pt x="544" y="1329"/>
                  </a:lnTo>
                  <a:lnTo>
                    <a:pt x="4767" y="1206"/>
                  </a:lnTo>
                  <a:lnTo>
                    <a:pt x="5666" y="73"/>
                  </a:lnTo>
                  <a:lnTo>
                    <a:pt x="6895" y="0"/>
                  </a:lnTo>
                  <a:lnTo>
                    <a:pt x="8399" y="1185"/>
                  </a:lnTo>
                  <a:lnTo>
                    <a:pt x="9601" y="1212"/>
                  </a:lnTo>
                  <a:lnTo>
                    <a:pt x="10894" y="408"/>
                  </a:lnTo>
                  <a:lnTo>
                    <a:pt x="11650" y="1796"/>
                  </a:lnTo>
                  <a:lnTo>
                    <a:pt x="9952" y="2868"/>
                  </a:lnTo>
                  <a:lnTo>
                    <a:pt x="8270" y="2778"/>
                  </a:lnTo>
                  <a:lnTo>
                    <a:pt x="6628" y="1759"/>
                  </a:lnTo>
                  <a:lnTo>
                    <a:pt x="5168" y="2863"/>
                  </a:lnTo>
                  <a:lnTo>
                    <a:pt x="4473" y="2900"/>
                  </a:lnTo>
                  <a:lnTo>
                    <a:pt x="3527" y="3569"/>
                  </a:lnTo>
                  <a:lnTo>
                    <a:pt x="0" y="345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2" name="Polygon form 542"/>
            <p:cNvSpPr/>
            <p:nvPr/>
          </p:nvSpPr>
          <p:spPr>
            <a:xfrm>
              <a:off x="657158" y="2728747"/>
              <a:ext cx="11573" cy="7621"/>
            </a:xfrm>
            <a:custGeom>
              <a:avLst/>
              <a:gdLst/>
              <a:ahLst/>
              <a:cxnLst/>
              <a:rect l="0" t="0" r="0" b="0"/>
              <a:pathLst>
                <a:path w="11573" h="7621">
                  <a:moveTo>
                    <a:pt x="5889" y="7621"/>
                  </a:moveTo>
                  <a:lnTo>
                    <a:pt x="3849" y="5610"/>
                  </a:lnTo>
                  <a:lnTo>
                    <a:pt x="2218" y="5288"/>
                  </a:lnTo>
                  <a:lnTo>
                    <a:pt x="1352" y="3933"/>
                  </a:lnTo>
                  <a:lnTo>
                    <a:pt x="1389" y="3203"/>
                  </a:lnTo>
                  <a:lnTo>
                    <a:pt x="226" y="2181"/>
                  </a:lnTo>
                  <a:lnTo>
                    <a:pt x="0" y="1154"/>
                  </a:lnTo>
                  <a:lnTo>
                    <a:pt x="2072" y="379"/>
                  </a:lnTo>
                  <a:lnTo>
                    <a:pt x="3354" y="537"/>
                  </a:lnTo>
                  <a:lnTo>
                    <a:pt x="4406" y="0"/>
                  </a:lnTo>
                  <a:lnTo>
                    <a:pt x="11573" y="222"/>
                  </a:lnTo>
                  <a:lnTo>
                    <a:pt x="11474" y="1847"/>
                  </a:lnTo>
                  <a:lnTo>
                    <a:pt x="11040" y="2348"/>
                  </a:lnTo>
                  <a:lnTo>
                    <a:pt x="11344" y="3937"/>
                  </a:lnTo>
                  <a:lnTo>
                    <a:pt x="10721" y="4572"/>
                  </a:lnTo>
                  <a:lnTo>
                    <a:pt x="9863" y="4577"/>
                  </a:lnTo>
                  <a:lnTo>
                    <a:pt x="8836" y="5379"/>
                  </a:lnTo>
                  <a:lnTo>
                    <a:pt x="7658" y="5287"/>
                  </a:lnTo>
                  <a:lnTo>
                    <a:pt x="5889" y="7621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3" name="Polygon form 543"/>
            <p:cNvSpPr/>
            <p:nvPr/>
          </p:nvSpPr>
          <p:spPr>
            <a:xfrm>
              <a:off x="758373" y="2778380"/>
              <a:ext cx="7759" cy="6105"/>
            </a:xfrm>
            <a:custGeom>
              <a:avLst/>
              <a:gdLst/>
              <a:ahLst/>
              <a:cxnLst/>
              <a:rect l="0" t="0" r="0" b="0"/>
              <a:pathLst>
                <a:path w="7759" h="6105">
                  <a:moveTo>
                    <a:pt x="735" y="6105"/>
                  </a:moveTo>
                  <a:lnTo>
                    <a:pt x="0" y="5382"/>
                  </a:lnTo>
                  <a:lnTo>
                    <a:pt x="1337" y="0"/>
                  </a:lnTo>
                  <a:lnTo>
                    <a:pt x="7714" y="107"/>
                  </a:lnTo>
                  <a:lnTo>
                    <a:pt x="7759" y="5876"/>
                  </a:lnTo>
                  <a:lnTo>
                    <a:pt x="2057" y="5828"/>
                  </a:lnTo>
                  <a:lnTo>
                    <a:pt x="735" y="610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4" name="Polygon form 544"/>
            <p:cNvSpPr/>
            <p:nvPr/>
          </p:nvSpPr>
          <p:spPr>
            <a:xfrm>
              <a:off x="792902" y="2588243"/>
              <a:ext cx="21617" cy="26186"/>
            </a:xfrm>
            <a:custGeom>
              <a:avLst/>
              <a:gdLst/>
              <a:ahLst/>
              <a:cxnLst/>
              <a:rect l="0" t="0" r="0" b="0"/>
              <a:pathLst>
                <a:path w="21617" h="26186">
                  <a:moveTo>
                    <a:pt x="21617" y="1243"/>
                  </a:moveTo>
                  <a:lnTo>
                    <a:pt x="20898" y="4266"/>
                  </a:lnTo>
                  <a:lnTo>
                    <a:pt x="20131" y="4817"/>
                  </a:lnTo>
                  <a:lnTo>
                    <a:pt x="17988" y="4715"/>
                  </a:lnTo>
                  <a:lnTo>
                    <a:pt x="16115" y="4289"/>
                  </a:lnTo>
                  <a:lnTo>
                    <a:pt x="12019" y="5600"/>
                  </a:lnTo>
                  <a:lnTo>
                    <a:pt x="14733" y="8262"/>
                  </a:lnTo>
                  <a:lnTo>
                    <a:pt x="13032" y="9070"/>
                  </a:lnTo>
                  <a:lnTo>
                    <a:pt x="11077" y="9103"/>
                  </a:lnTo>
                  <a:lnTo>
                    <a:pt x="8971" y="6657"/>
                  </a:lnTo>
                  <a:lnTo>
                    <a:pt x="8419" y="7719"/>
                  </a:lnTo>
                  <a:lnTo>
                    <a:pt x="9487" y="10575"/>
                  </a:lnTo>
                  <a:lnTo>
                    <a:pt x="11473" y="12803"/>
                  </a:lnTo>
                  <a:lnTo>
                    <a:pt x="10245" y="13872"/>
                  </a:lnTo>
                  <a:lnTo>
                    <a:pt x="12431" y="16058"/>
                  </a:lnTo>
                  <a:lnTo>
                    <a:pt x="14324" y="17426"/>
                  </a:lnTo>
                  <a:lnTo>
                    <a:pt x="14644" y="20137"/>
                  </a:lnTo>
                  <a:lnTo>
                    <a:pt x="11232" y="18910"/>
                  </a:lnTo>
                  <a:lnTo>
                    <a:pt x="12513" y="21344"/>
                  </a:lnTo>
                  <a:lnTo>
                    <a:pt x="10296" y="21877"/>
                  </a:lnTo>
                  <a:lnTo>
                    <a:pt x="12038" y="26096"/>
                  </a:lnTo>
                  <a:lnTo>
                    <a:pt x="9664" y="26186"/>
                  </a:lnTo>
                  <a:lnTo>
                    <a:pt x="6547" y="24134"/>
                  </a:lnTo>
                  <a:lnTo>
                    <a:pt x="4878" y="20311"/>
                  </a:lnTo>
                  <a:lnTo>
                    <a:pt x="3978" y="17126"/>
                  </a:lnTo>
                  <a:lnTo>
                    <a:pt x="2404" y="14938"/>
                  </a:lnTo>
                  <a:lnTo>
                    <a:pt x="357" y="12224"/>
                  </a:lnTo>
                  <a:lnTo>
                    <a:pt x="0" y="10861"/>
                  </a:lnTo>
                  <a:lnTo>
                    <a:pt x="1429" y="8514"/>
                  </a:lnTo>
                  <a:lnTo>
                    <a:pt x="1498" y="6953"/>
                  </a:lnTo>
                  <a:lnTo>
                    <a:pt x="2572" y="6243"/>
                  </a:lnTo>
                  <a:lnTo>
                    <a:pt x="2525" y="4981"/>
                  </a:lnTo>
                  <a:lnTo>
                    <a:pt x="4770" y="4527"/>
                  </a:lnTo>
                  <a:lnTo>
                    <a:pt x="5997" y="3460"/>
                  </a:lnTo>
                  <a:lnTo>
                    <a:pt x="7897" y="3527"/>
                  </a:lnTo>
                  <a:lnTo>
                    <a:pt x="8384" y="2683"/>
                  </a:lnTo>
                  <a:lnTo>
                    <a:pt x="9032" y="2514"/>
                  </a:lnTo>
                  <a:lnTo>
                    <a:pt x="11623" y="2616"/>
                  </a:lnTo>
                  <a:lnTo>
                    <a:pt x="14265" y="1255"/>
                  </a:lnTo>
                  <a:lnTo>
                    <a:pt x="16906" y="2895"/>
                  </a:lnTo>
                  <a:lnTo>
                    <a:pt x="20019" y="2391"/>
                  </a:lnTo>
                  <a:lnTo>
                    <a:pt x="19772" y="0"/>
                  </a:lnTo>
                  <a:lnTo>
                    <a:pt x="21617" y="124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5" name="Polygon form 545"/>
            <p:cNvSpPr/>
            <p:nvPr/>
          </p:nvSpPr>
          <p:spPr>
            <a:xfrm>
              <a:off x="806730" y="2617759"/>
              <a:ext cx="9991" cy="3721"/>
            </a:xfrm>
            <a:custGeom>
              <a:avLst/>
              <a:gdLst/>
              <a:ahLst/>
              <a:cxnLst/>
              <a:rect l="0" t="0" r="0" b="0"/>
              <a:pathLst>
                <a:path w="9991" h="3721">
                  <a:moveTo>
                    <a:pt x="483" y="0"/>
                  </a:moveTo>
                  <a:lnTo>
                    <a:pt x="2598" y="1593"/>
                  </a:lnTo>
                  <a:lnTo>
                    <a:pt x="5376" y="1282"/>
                  </a:lnTo>
                  <a:lnTo>
                    <a:pt x="8089" y="1586"/>
                  </a:lnTo>
                  <a:lnTo>
                    <a:pt x="8083" y="2423"/>
                  </a:lnTo>
                  <a:lnTo>
                    <a:pt x="9991" y="1819"/>
                  </a:lnTo>
                  <a:lnTo>
                    <a:pt x="9680" y="3243"/>
                  </a:lnTo>
                  <a:lnTo>
                    <a:pt x="4522" y="3721"/>
                  </a:lnTo>
                  <a:lnTo>
                    <a:pt x="4484" y="2929"/>
                  </a:lnTo>
                  <a:lnTo>
                    <a:pt x="0" y="2049"/>
                  </a:lnTo>
                  <a:lnTo>
                    <a:pt x="483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6" name="Polygon form 546"/>
            <p:cNvSpPr/>
            <p:nvPr/>
          </p:nvSpPr>
          <p:spPr>
            <a:xfrm>
              <a:off x="561837" y="2388079"/>
              <a:ext cx="135105" cy="111268"/>
            </a:xfrm>
            <a:custGeom>
              <a:avLst/>
              <a:gdLst/>
              <a:ahLst/>
              <a:cxnLst/>
              <a:rect l="0" t="0" r="0" b="0"/>
              <a:pathLst>
                <a:path w="135105" h="111268">
                  <a:moveTo>
                    <a:pt x="68321" y="4275"/>
                  </a:moveTo>
                  <a:lnTo>
                    <a:pt x="76287" y="1647"/>
                  </a:lnTo>
                  <a:lnTo>
                    <a:pt x="82910" y="2007"/>
                  </a:lnTo>
                  <a:lnTo>
                    <a:pt x="86160" y="325"/>
                  </a:lnTo>
                  <a:lnTo>
                    <a:pt x="93077" y="0"/>
                  </a:lnTo>
                  <a:lnTo>
                    <a:pt x="108079" y="836"/>
                  </a:lnTo>
                  <a:lnTo>
                    <a:pt x="119122" y="4761"/>
                  </a:lnTo>
                  <a:lnTo>
                    <a:pt x="115018" y="6550"/>
                  </a:lnTo>
                  <a:lnTo>
                    <a:pt x="107382" y="6652"/>
                  </a:lnTo>
                  <a:lnTo>
                    <a:pt x="96562" y="6936"/>
                  </a:lnTo>
                  <a:lnTo>
                    <a:pt x="97253" y="7799"/>
                  </a:lnTo>
                  <a:lnTo>
                    <a:pt x="104476" y="7398"/>
                  </a:lnTo>
                  <a:lnTo>
                    <a:pt x="109999" y="9129"/>
                  </a:lnTo>
                  <a:lnTo>
                    <a:pt x="114285" y="7727"/>
                  </a:lnTo>
                  <a:lnTo>
                    <a:pt x="115509" y="9456"/>
                  </a:lnTo>
                  <a:lnTo>
                    <a:pt x="112567" y="12196"/>
                  </a:lnTo>
                  <a:lnTo>
                    <a:pt x="118190" y="10494"/>
                  </a:lnTo>
                  <a:lnTo>
                    <a:pt x="128370" y="8750"/>
                  </a:lnTo>
                  <a:lnTo>
                    <a:pt x="134255" y="9726"/>
                  </a:lnTo>
                  <a:lnTo>
                    <a:pt x="135105" y="11778"/>
                  </a:lnTo>
                  <a:lnTo>
                    <a:pt x="126156" y="15103"/>
                  </a:lnTo>
                  <a:lnTo>
                    <a:pt x="124776" y="16189"/>
                  </a:lnTo>
                  <a:lnTo>
                    <a:pt x="117911" y="16934"/>
                  </a:lnTo>
                  <a:lnTo>
                    <a:pt x="122728" y="17223"/>
                  </a:lnTo>
                  <a:lnTo>
                    <a:pt x="119546" y="20673"/>
                  </a:lnTo>
                  <a:lnTo>
                    <a:pt x="117163" y="23745"/>
                  </a:lnTo>
                  <a:lnTo>
                    <a:pt x="116122" y="29057"/>
                  </a:lnTo>
                  <a:lnTo>
                    <a:pt x="118198" y="32211"/>
                  </a:lnTo>
                  <a:lnTo>
                    <a:pt x="114624" y="32359"/>
                  </a:lnTo>
                  <a:lnTo>
                    <a:pt x="110566" y="33811"/>
                  </a:lnTo>
                  <a:lnTo>
                    <a:pt x="114257" y="36405"/>
                  </a:lnTo>
                  <a:lnTo>
                    <a:pt x="113999" y="40471"/>
                  </a:lnTo>
                  <a:lnTo>
                    <a:pt x="111400" y="40874"/>
                  </a:lnTo>
                  <a:lnTo>
                    <a:pt x="113658" y="45030"/>
                  </a:lnTo>
                  <a:lnTo>
                    <a:pt x="108278" y="45288"/>
                  </a:lnTo>
                  <a:lnTo>
                    <a:pt x="110667" y="47276"/>
                  </a:lnTo>
                  <a:lnTo>
                    <a:pt x="109539" y="48948"/>
                  </a:lnTo>
                  <a:lnTo>
                    <a:pt x="105960" y="49629"/>
                  </a:lnTo>
                  <a:lnTo>
                    <a:pt x="102566" y="49581"/>
                  </a:lnTo>
                  <a:lnTo>
                    <a:pt x="104928" y="52871"/>
                  </a:lnTo>
                  <a:lnTo>
                    <a:pt x="104516" y="54997"/>
                  </a:lnTo>
                  <a:lnTo>
                    <a:pt x="100052" y="52930"/>
                  </a:lnTo>
                  <a:lnTo>
                    <a:pt x="98487" y="54183"/>
                  </a:lnTo>
                  <a:lnTo>
                    <a:pt x="101568" y="55441"/>
                  </a:lnTo>
                  <a:lnTo>
                    <a:pt x="104229" y="58420"/>
                  </a:lnTo>
                  <a:lnTo>
                    <a:pt x="104420" y="62284"/>
                  </a:lnTo>
                  <a:lnTo>
                    <a:pt x="99678" y="63121"/>
                  </a:lnTo>
                  <a:lnTo>
                    <a:pt x="98111" y="61241"/>
                  </a:lnTo>
                  <a:lnTo>
                    <a:pt x="95611" y="58436"/>
                  </a:lnTo>
                  <a:lnTo>
                    <a:pt x="95725" y="61693"/>
                  </a:lnTo>
                  <a:lnTo>
                    <a:pt x="92174" y="64140"/>
                  </a:lnTo>
                  <a:lnTo>
                    <a:pt x="98896" y="64482"/>
                  </a:lnTo>
                  <a:lnTo>
                    <a:pt x="102388" y="64809"/>
                  </a:lnTo>
                  <a:lnTo>
                    <a:pt x="94570" y="68833"/>
                  </a:lnTo>
                  <a:lnTo>
                    <a:pt x="86576" y="72442"/>
                  </a:lnTo>
                  <a:lnTo>
                    <a:pt x="78426" y="73903"/>
                  </a:lnTo>
                  <a:lnTo>
                    <a:pt x="75500" y="73848"/>
                  </a:lnTo>
                  <a:lnTo>
                    <a:pt x="72247" y="75612"/>
                  </a:lnTo>
                  <a:lnTo>
                    <a:pt x="67097" y="80543"/>
                  </a:lnTo>
                  <a:lnTo>
                    <a:pt x="60285" y="83714"/>
                  </a:lnTo>
                  <a:lnTo>
                    <a:pt x="58341" y="83852"/>
                  </a:lnTo>
                  <a:lnTo>
                    <a:pt x="54345" y="84908"/>
                  </a:lnTo>
                  <a:lnTo>
                    <a:pt x="50056" y="85893"/>
                  </a:lnTo>
                  <a:lnTo>
                    <a:pt x="46740" y="88762"/>
                  </a:lnTo>
                  <a:lnTo>
                    <a:pt x="45621" y="92103"/>
                  </a:lnTo>
                  <a:lnTo>
                    <a:pt x="43200" y="95186"/>
                  </a:lnTo>
                  <a:lnTo>
                    <a:pt x="37352" y="98842"/>
                  </a:lnTo>
                  <a:lnTo>
                    <a:pt x="37298" y="102613"/>
                  </a:lnTo>
                  <a:lnTo>
                    <a:pt x="34748" y="106516"/>
                  </a:lnTo>
                  <a:lnTo>
                    <a:pt x="31787" y="111127"/>
                  </a:lnTo>
                  <a:lnTo>
                    <a:pt x="27562" y="111268"/>
                  </a:lnTo>
                  <a:lnTo>
                    <a:pt x="24549" y="107206"/>
                  </a:lnTo>
                  <a:lnTo>
                    <a:pt x="18762" y="106953"/>
                  </a:lnTo>
                  <a:lnTo>
                    <a:pt x="16906" y="104222"/>
                  </a:lnTo>
                  <a:lnTo>
                    <a:pt x="16737" y="99486"/>
                  </a:lnTo>
                  <a:lnTo>
                    <a:pt x="14184" y="93354"/>
                  </a:lnTo>
                  <a:lnTo>
                    <a:pt x="14045" y="90193"/>
                  </a:lnTo>
                  <a:lnTo>
                    <a:pt x="15459" y="85908"/>
                  </a:lnTo>
                  <a:lnTo>
                    <a:pt x="13608" y="81358"/>
                  </a:lnTo>
                  <a:lnTo>
                    <a:pt x="16130" y="77908"/>
                  </a:lnTo>
                  <a:lnTo>
                    <a:pt x="15116" y="76157"/>
                  </a:lnTo>
                  <a:lnTo>
                    <a:pt x="20248" y="70743"/>
                  </a:lnTo>
                  <a:lnTo>
                    <a:pt x="24954" y="69156"/>
                  </a:lnTo>
                  <a:lnTo>
                    <a:pt x="26865" y="67221"/>
                  </a:lnTo>
                  <a:lnTo>
                    <a:pt x="29078" y="63549"/>
                  </a:lnTo>
                  <a:lnTo>
                    <a:pt x="25399" y="65097"/>
                  </a:lnTo>
                  <a:lnTo>
                    <a:pt x="23682" y="65739"/>
                  </a:lnTo>
                  <a:lnTo>
                    <a:pt x="21066" y="66310"/>
                  </a:lnTo>
                  <a:lnTo>
                    <a:pt x="18677" y="64626"/>
                  </a:lnTo>
                  <a:lnTo>
                    <a:pt x="20087" y="61414"/>
                  </a:lnTo>
                  <a:lnTo>
                    <a:pt x="22315" y="58951"/>
                  </a:lnTo>
                  <a:lnTo>
                    <a:pt x="24661" y="58987"/>
                  </a:lnTo>
                  <a:lnTo>
                    <a:pt x="29168" y="60466"/>
                  </a:lnTo>
                  <a:lnTo>
                    <a:pt x="26316" y="57283"/>
                  </a:lnTo>
                  <a:lnTo>
                    <a:pt x="24906" y="55572"/>
                  </a:lnTo>
                  <a:lnTo>
                    <a:pt x="22116" y="56123"/>
                  </a:lnTo>
                  <a:lnTo>
                    <a:pt x="20665" y="54862"/>
                  </a:lnTo>
                  <a:lnTo>
                    <a:pt x="25669" y="50606"/>
                  </a:lnTo>
                  <a:lnTo>
                    <a:pt x="25127" y="48792"/>
                  </a:lnTo>
                  <a:lnTo>
                    <a:pt x="24986" y="45465"/>
                  </a:lnTo>
                  <a:lnTo>
                    <a:pt x="24951" y="40375"/>
                  </a:lnTo>
                  <a:lnTo>
                    <a:pt x="23073" y="38428"/>
                  </a:lnTo>
                  <a:lnTo>
                    <a:pt x="24258" y="36478"/>
                  </a:lnTo>
                  <a:lnTo>
                    <a:pt x="19872" y="33476"/>
                  </a:lnTo>
                  <a:lnTo>
                    <a:pt x="15341" y="32910"/>
                  </a:lnTo>
                  <a:lnTo>
                    <a:pt x="9256" y="32798"/>
                  </a:lnTo>
                  <a:lnTo>
                    <a:pt x="3589" y="32854"/>
                  </a:lnTo>
                  <a:lnTo>
                    <a:pt x="2069" y="31253"/>
                  </a:lnTo>
                  <a:lnTo>
                    <a:pt x="402" y="28166"/>
                  </a:lnTo>
                  <a:lnTo>
                    <a:pt x="7171" y="27026"/>
                  </a:lnTo>
                  <a:lnTo>
                    <a:pt x="11707" y="27005"/>
                  </a:lnTo>
                  <a:lnTo>
                    <a:pt x="3357" y="25341"/>
                  </a:lnTo>
                  <a:lnTo>
                    <a:pt x="0" y="23225"/>
                  </a:lnTo>
                  <a:lnTo>
                    <a:pt x="1700" y="21476"/>
                  </a:lnTo>
                  <a:lnTo>
                    <a:pt x="11348" y="19690"/>
                  </a:lnTo>
                  <a:lnTo>
                    <a:pt x="20615" y="17854"/>
                  </a:lnTo>
                  <a:lnTo>
                    <a:pt x="22632" y="16225"/>
                  </a:lnTo>
                  <a:lnTo>
                    <a:pt x="18340" y="14340"/>
                  </a:lnTo>
                  <a:lnTo>
                    <a:pt x="21499" y="12604"/>
                  </a:lnTo>
                  <a:lnTo>
                    <a:pt x="30824" y="9710"/>
                  </a:lnTo>
                  <a:lnTo>
                    <a:pt x="34072" y="9333"/>
                  </a:lnTo>
                  <a:lnTo>
                    <a:pt x="34741" y="7248"/>
                  </a:lnTo>
                  <a:lnTo>
                    <a:pt x="40247" y="6213"/>
                  </a:lnTo>
                  <a:lnTo>
                    <a:pt x="46748" y="5697"/>
                  </a:lnTo>
                  <a:lnTo>
                    <a:pt x="52776" y="5850"/>
                  </a:lnTo>
                  <a:lnTo>
                    <a:pt x="54017" y="7356"/>
                  </a:lnTo>
                  <a:lnTo>
                    <a:pt x="60762" y="4961"/>
                  </a:lnTo>
                  <a:lnTo>
                    <a:pt x="64436" y="6832"/>
                  </a:lnTo>
                  <a:lnTo>
                    <a:pt x="67005" y="7277"/>
                  </a:lnTo>
                  <a:lnTo>
                    <a:pt x="70328" y="8908"/>
                  </a:lnTo>
                  <a:lnTo>
                    <a:pt x="66955" y="6263"/>
                  </a:lnTo>
                  <a:lnTo>
                    <a:pt x="68321" y="427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7" name="Polygon form 547"/>
            <p:cNvSpPr/>
            <p:nvPr/>
          </p:nvSpPr>
          <p:spPr>
            <a:xfrm>
              <a:off x="365611" y="2699286"/>
              <a:ext cx="16268" cy="20662"/>
            </a:xfrm>
            <a:custGeom>
              <a:avLst/>
              <a:gdLst/>
              <a:ahLst/>
              <a:cxnLst/>
              <a:rect l="0" t="0" r="0" b="0"/>
              <a:pathLst>
                <a:path w="16268" h="20662">
                  <a:moveTo>
                    <a:pt x="7670" y="20662"/>
                  </a:moveTo>
                  <a:lnTo>
                    <a:pt x="5806" y="19738"/>
                  </a:lnTo>
                  <a:lnTo>
                    <a:pt x="3411" y="19593"/>
                  </a:lnTo>
                  <a:lnTo>
                    <a:pt x="1783" y="18550"/>
                  </a:lnTo>
                  <a:lnTo>
                    <a:pt x="0" y="16417"/>
                  </a:lnTo>
                  <a:lnTo>
                    <a:pt x="306" y="14947"/>
                  </a:lnTo>
                  <a:lnTo>
                    <a:pt x="925" y="13774"/>
                  </a:lnTo>
                  <a:lnTo>
                    <a:pt x="519" y="12816"/>
                  </a:lnTo>
                  <a:lnTo>
                    <a:pt x="2997" y="8749"/>
                  </a:lnTo>
                  <a:lnTo>
                    <a:pt x="7925" y="8863"/>
                  </a:lnTo>
                  <a:lnTo>
                    <a:pt x="8291" y="7150"/>
                  </a:lnTo>
                  <a:lnTo>
                    <a:pt x="7718" y="6828"/>
                  </a:lnTo>
                  <a:lnTo>
                    <a:pt x="7467" y="5724"/>
                  </a:lnTo>
                  <a:lnTo>
                    <a:pt x="6239" y="4522"/>
                  </a:lnTo>
                  <a:lnTo>
                    <a:pt x="5093" y="2800"/>
                  </a:lnTo>
                  <a:lnTo>
                    <a:pt x="6823" y="2836"/>
                  </a:lnTo>
                  <a:lnTo>
                    <a:pt x="7306" y="0"/>
                  </a:lnTo>
                  <a:lnTo>
                    <a:pt x="10874" y="94"/>
                  </a:lnTo>
                  <a:lnTo>
                    <a:pt x="14398" y="250"/>
                  </a:lnTo>
                  <a:lnTo>
                    <a:pt x="13712" y="4235"/>
                  </a:lnTo>
                  <a:lnTo>
                    <a:pt x="12529" y="9904"/>
                  </a:lnTo>
                  <a:lnTo>
                    <a:pt x="13676" y="9932"/>
                  </a:lnTo>
                  <a:lnTo>
                    <a:pt x="14793" y="10873"/>
                  </a:lnTo>
                  <a:lnTo>
                    <a:pt x="15235" y="10132"/>
                  </a:lnTo>
                  <a:lnTo>
                    <a:pt x="16268" y="10801"/>
                  </a:lnTo>
                  <a:lnTo>
                    <a:pt x="14237" y="12677"/>
                  </a:lnTo>
                  <a:lnTo>
                    <a:pt x="12211" y="14041"/>
                  </a:lnTo>
                  <a:lnTo>
                    <a:pt x="11804" y="15001"/>
                  </a:lnTo>
                  <a:lnTo>
                    <a:pt x="11973" y="15997"/>
                  </a:lnTo>
                  <a:lnTo>
                    <a:pt x="10997" y="17256"/>
                  </a:lnTo>
                  <a:lnTo>
                    <a:pt x="10052" y="17546"/>
                  </a:lnTo>
                  <a:lnTo>
                    <a:pt x="10177" y="18144"/>
                  </a:lnTo>
                  <a:lnTo>
                    <a:pt x="9378" y="18684"/>
                  </a:lnTo>
                  <a:lnTo>
                    <a:pt x="7886" y="19926"/>
                  </a:lnTo>
                  <a:lnTo>
                    <a:pt x="7670" y="2066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8" name="Polygon form 548"/>
            <p:cNvSpPr/>
            <p:nvPr/>
          </p:nvSpPr>
          <p:spPr>
            <a:xfrm>
              <a:off x="481750" y="2748317"/>
              <a:ext cx="18592" cy="34799"/>
            </a:xfrm>
            <a:custGeom>
              <a:avLst/>
              <a:gdLst/>
              <a:ahLst/>
              <a:cxnLst/>
              <a:rect l="0" t="0" r="0" b="0"/>
              <a:pathLst>
                <a:path w="18592" h="34799">
                  <a:moveTo>
                    <a:pt x="6980" y="0"/>
                  </a:moveTo>
                  <a:lnTo>
                    <a:pt x="9452" y="1822"/>
                  </a:lnTo>
                  <a:lnTo>
                    <a:pt x="11718" y="5031"/>
                  </a:lnTo>
                  <a:lnTo>
                    <a:pt x="11720" y="7552"/>
                  </a:lnTo>
                  <a:lnTo>
                    <a:pt x="13188" y="7678"/>
                  </a:lnTo>
                  <a:lnTo>
                    <a:pt x="15189" y="10078"/>
                  </a:lnTo>
                  <a:lnTo>
                    <a:pt x="16670" y="11790"/>
                  </a:lnTo>
                  <a:lnTo>
                    <a:pt x="15902" y="16187"/>
                  </a:lnTo>
                  <a:lnTo>
                    <a:pt x="13489" y="17453"/>
                  </a:lnTo>
                  <a:lnTo>
                    <a:pt x="13668" y="18608"/>
                  </a:lnTo>
                  <a:lnTo>
                    <a:pt x="12881" y="21130"/>
                  </a:lnTo>
                  <a:lnTo>
                    <a:pt x="14538" y="24691"/>
                  </a:lnTo>
                  <a:lnTo>
                    <a:pt x="15792" y="24700"/>
                  </a:lnTo>
                  <a:lnTo>
                    <a:pt x="16257" y="27464"/>
                  </a:lnTo>
                  <a:lnTo>
                    <a:pt x="18592" y="31721"/>
                  </a:lnTo>
                  <a:lnTo>
                    <a:pt x="17636" y="31894"/>
                  </a:lnTo>
                  <a:lnTo>
                    <a:pt x="15473" y="31476"/>
                  </a:lnTo>
                  <a:lnTo>
                    <a:pt x="14185" y="32775"/>
                  </a:lnTo>
                  <a:lnTo>
                    <a:pt x="12404" y="33631"/>
                  </a:lnTo>
                  <a:lnTo>
                    <a:pt x="11163" y="33841"/>
                  </a:lnTo>
                  <a:lnTo>
                    <a:pt x="10722" y="34799"/>
                  </a:lnTo>
                  <a:lnTo>
                    <a:pt x="8800" y="34554"/>
                  </a:lnTo>
                  <a:lnTo>
                    <a:pt x="6411" y="32251"/>
                  </a:lnTo>
                  <a:lnTo>
                    <a:pt x="6155" y="29982"/>
                  </a:lnTo>
                  <a:lnTo>
                    <a:pt x="5191" y="27501"/>
                  </a:lnTo>
                  <a:lnTo>
                    <a:pt x="5896" y="23330"/>
                  </a:lnTo>
                  <a:lnTo>
                    <a:pt x="7022" y="21607"/>
                  </a:lnTo>
                  <a:lnTo>
                    <a:pt x="6183" y="19326"/>
                  </a:lnTo>
                  <a:lnTo>
                    <a:pt x="4859" y="18578"/>
                  </a:lnTo>
                  <a:lnTo>
                    <a:pt x="5431" y="16427"/>
                  </a:lnTo>
                  <a:lnTo>
                    <a:pt x="4557" y="15293"/>
                  </a:lnTo>
                  <a:lnTo>
                    <a:pt x="2516" y="15499"/>
                  </a:lnTo>
                  <a:lnTo>
                    <a:pt x="0" y="11762"/>
                  </a:lnTo>
                  <a:lnTo>
                    <a:pt x="1111" y="10418"/>
                  </a:lnTo>
                  <a:lnTo>
                    <a:pt x="1126" y="8152"/>
                  </a:lnTo>
                  <a:lnTo>
                    <a:pt x="3563" y="7381"/>
                  </a:lnTo>
                  <a:lnTo>
                    <a:pt x="4573" y="6469"/>
                  </a:lnTo>
                  <a:lnTo>
                    <a:pt x="3319" y="4640"/>
                  </a:lnTo>
                  <a:lnTo>
                    <a:pt x="3745" y="2855"/>
                  </a:lnTo>
                  <a:lnTo>
                    <a:pt x="6980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49" name="Polygon form 549"/>
            <p:cNvSpPr/>
            <p:nvPr/>
          </p:nvSpPr>
          <p:spPr>
            <a:xfrm>
              <a:off x="376608" y="2708903"/>
              <a:ext cx="24298" cy="15052"/>
            </a:xfrm>
            <a:custGeom>
              <a:avLst/>
              <a:gdLst/>
              <a:ahLst/>
              <a:cxnLst/>
              <a:rect l="0" t="0" r="0" b="0"/>
              <a:pathLst>
                <a:path w="24298" h="15052">
                  <a:moveTo>
                    <a:pt x="6938" y="15052"/>
                  </a:moveTo>
                  <a:lnTo>
                    <a:pt x="6461" y="13466"/>
                  </a:lnTo>
                  <a:lnTo>
                    <a:pt x="5341" y="13004"/>
                  </a:lnTo>
                  <a:lnTo>
                    <a:pt x="5863" y="10996"/>
                  </a:lnTo>
                  <a:lnTo>
                    <a:pt x="5408" y="10440"/>
                  </a:lnTo>
                  <a:lnTo>
                    <a:pt x="4660" y="10064"/>
                  </a:lnTo>
                  <a:lnTo>
                    <a:pt x="2889" y="10626"/>
                  </a:lnTo>
                  <a:lnTo>
                    <a:pt x="2834" y="9945"/>
                  </a:lnTo>
                  <a:lnTo>
                    <a:pt x="1776" y="9113"/>
                  </a:lnTo>
                  <a:lnTo>
                    <a:pt x="1079" y="8089"/>
                  </a:lnTo>
                  <a:lnTo>
                    <a:pt x="0" y="7640"/>
                  </a:lnTo>
                  <a:lnTo>
                    <a:pt x="976" y="6380"/>
                  </a:lnTo>
                  <a:lnTo>
                    <a:pt x="807" y="5385"/>
                  </a:lnTo>
                  <a:lnTo>
                    <a:pt x="1215" y="4424"/>
                  </a:lnTo>
                  <a:lnTo>
                    <a:pt x="3240" y="3060"/>
                  </a:lnTo>
                  <a:lnTo>
                    <a:pt x="5271" y="1185"/>
                  </a:lnTo>
                  <a:lnTo>
                    <a:pt x="5642" y="1391"/>
                  </a:lnTo>
                  <a:lnTo>
                    <a:pt x="6614" y="528"/>
                  </a:lnTo>
                  <a:lnTo>
                    <a:pt x="7724" y="484"/>
                  </a:lnTo>
                  <a:lnTo>
                    <a:pt x="8020" y="902"/>
                  </a:lnTo>
                  <a:lnTo>
                    <a:pt x="8653" y="667"/>
                  </a:lnTo>
                  <a:lnTo>
                    <a:pt x="10372" y="1163"/>
                  </a:lnTo>
                  <a:lnTo>
                    <a:pt x="12168" y="1075"/>
                  </a:lnTo>
                  <a:lnTo>
                    <a:pt x="13484" y="550"/>
                  </a:lnTo>
                  <a:lnTo>
                    <a:pt x="14016" y="0"/>
                  </a:lnTo>
                  <a:lnTo>
                    <a:pt x="15202" y="289"/>
                  </a:lnTo>
                  <a:lnTo>
                    <a:pt x="16073" y="651"/>
                  </a:lnTo>
                  <a:lnTo>
                    <a:pt x="17095" y="558"/>
                  </a:lnTo>
                  <a:lnTo>
                    <a:pt x="17921" y="142"/>
                  </a:lnTo>
                  <a:lnTo>
                    <a:pt x="19577" y="878"/>
                  </a:lnTo>
                  <a:lnTo>
                    <a:pt x="20171" y="1003"/>
                  </a:lnTo>
                  <a:lnTo>
                    <a:pt x="21214" y="1965"/>
                  </a:lnTo>
                  <a:lnTo>
                    <a:pt x="22171" y="3112"/>
                  </a:lnTo>
                  <a:lnTo>
                    <a:pt x="23467" y="3910"/>
                  </a:lnTo>
                  <a:lnTo>
                    <a:pt x="24298" y="5307"/>
                  </a:lnTo>
                  <a:lnTo>
                    <a:pt x="22991" y="5176"/>
                  </a:lnTo>
                  <a:lnTo>
                    <a:pt x="22367" y="5846"/>
                  </a:lnTo>
                  <a:lnTo>
                    <a:pt x="20944" y="6471"/>
                  </a:lnTo>
                  <a:lnTo>
                    <a:pt x="19970" y="6453"/>
                  </a:lnTo>
                  <a:lnTo>
                    <a:pt x="19035" y="7071"/>
                  </a:lnTo>
                  <a:lnTo>
                    <a:pt x="18293" y="6828"/>
                  </a:lnTo>
                  <a:lnTo>
                    <a:pt x="17737" y="6048"/>
                  </a:lnTo>
                  <a:lnTo>
                    <a:pt x="17315" y="6185"/>
                  </a:lnTo>
                  <a:lnTo>
                    <a:pt x="16664" y="7371"/>
                  </a:lnTo>
                  <a:lnTo>
                    <a:pt x="16299" y="7320"/>
                  </a:lnTo>
                  <a:lnTo>
                    <a:pt x="16101" y="8350"/>
                  </a:lnTo>
                  <a:lnTo>
                    <a:pt x="14578" y="9702"/>
                  </a:lnTo>
                  <a:lnTo>
                    <a:pt x="13792" y="10283"/>
                  </a:lnTo>
                  <a:lnTo>
                    <a:pt x="13317" y="10897"/>
                  </a:lnTo>
                  <a:lnTo>
                    <a:pt x="12307" y="9859"/>
                  </a:lnTo>
                  <a:lnTo>
                    <a:pt x="11304" y="11180"/>
                  </a:lnTo>
                  <a:lnTo>
                    <a:pt x="10503" y="11127"/>
                  </a:lnTo>
                  <a:lnTo>
                    <a:pt x="9583" y="11227"/>
                  </a:lnTo>
                  <a:lnTo>
                    <a:pt x="9360" y="13699"/>
                  </a:lnTo>
                  <a:lnTo>
                    <a:pt x="8788" y="13732"/>
                  </a:lnTo>
                  <a:lnTo>
                    <a:pt x="8165" y="14869"/>
                  </a:lnTo>
                  <a:lnTo>
                    <a:pt x="6938" y="1505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0" name="Polygon form 550"/>
            <p:cNvSpPr/>
            <p:nvPr/>
          </p:nvSpPr>
          <p:spPr>
            <a:xfrm>
              <a:off x="768318" y="2566266"/>
              <a:ext cx="19479" cy="19216"/>
            </a:xfrm>
            <a:custGeom>
              <a:avLst/>
              <a:gdLst/>
              <a:ahLst/>
              <a:cxnLst/>
              <a:rect l="0" t="0" r="0" b="0"/>
              <a:pathLst>
                <a:path w="19479" h="19216">
                  <a:moveTo>
                    <a:pt x="17268" y="2760"/>
                  </a:moveTo>
                  <a:lnTo>
                    <a:pt x="18269" y="4607"/>
                  </a:lnTo>
                  <a:lnTo>
                    <a:pt x="19479" y="5959"/>
                  </a:lnTo>
                  <a:lnTo>
                    <a:pt x="18343" y="7780"/>
                  </a:lnTo>
                  <a:lnTo>
                    <a:pt x="16705" y="6738"/>
                  </a:lnTo>
                  <a:lnTo>
                    <a:pt x="14360" y="6833"/>
                  </a:lnTo>
                  <a:lnTo>
                    <a:pt x="11370" y="6071"/>
                  </a:lnTo>
                  <a:lnTo>
                    <a:pt x="9792" y="6195"/>
                  </a:lnTo>
                  <a:lnTo>
                    <a:pt x="9137" y="7197"/>
                  </a:lnTo>
                  <a:lnTo>
                    <a:pt x="7828" y="6109"/>
                  </a:lnTo>
                  <a:lnTo>
                    <a:pt x="7273" y="8106"/>
                  </a:lnTo>
                  <a:lnTo>
                    <a:pt x="9121" y="10330"/>
                  </a:lnTo>
                  <a:lnTo>
                    <a:pt x="9981" y="11808"/>
                  </a:lnTo>
                  <a:lnTo>
                    <a:pt x="11702" y="13581"/>
                  </a:lnTo>
                  <a:lnTo>
                    <a:pt x="13099" y="14628"/>
                  </a:lnTo>
                  <a:lnTo>
                    <a:pt x="14565" y="16616"/>
                  </a:lnTo>
                  <a:lnTo>
                    <a:pt x="17775" y="18396"/>
                  </a:lnTo>
                  <a:lnTo>
                    <a:pt x="17466" y="19216"/>
                  </a:lnTo>
                  <a:lnTo>
                    <a:pt x="14067" y="17479"/>
                  </a:lnTo>
                  <a:lnTo>
                    <a:pt x="11927" y="15775"/>
                  </a:lnTo>
                  <a:lnTo>
                    <a:pt x="8668" y="14383"/>
                  </a:lnTo>
                  <a:lnTo>
                    <a:pt x="5518" y="10885"/>
                  </a:lnTo>
                  <a:lnTo>
                    <a:pt x="6182" y="10520"/>
                  </a:lnTo>
                  <a:lnTo>
                    <a:pt x="4475" y="8519"/>
                  </a:lnTo>
                  <a:lnTo>
                    <a:pt x="4291" y="6902"/>
                  </a:lnTo>
                  <a:lnTo>
                    <a:pt x="2051" y="6167"/>
                  </a:lnTo>
                  <a:lnTo>
                    <a:pt x="1154" y="8246"/>
                  </a:lnTo>
                  <a:lnTo>
                    <a:pt x="38" y="6650"/>
                  </a:lnTo>
                  <a:lnTo>
                    <a:pt x="0" y="4986"/>
                  </a:lnTo>
                  <a:lnTo>
                    <a:pt x="116" y="4907"/>
                  </a:lnTo>
                  <a:lnTo>
                    <a:pt x="2491" y="5049"/>
                  </a:lnTo>
                  <a:lnTo>
                    <a:pt x="3052" y="4234"/>
                  </a:lnTo>
                  <a:lnTo>
                    <a:pt x="4263" y="5005"/>
                  </a:lnTo>
                  <a:lnTo>
                    <a:pt x="5601" y="5084"/>
                  </a:lnTo>
                  <a:lnTo>
                    <a:pt x="5485" y="3745"/>
                  </a:lnTo>
                  <a:lnTo>
                    <a:pt x="6622" y="3242"/>
                  </a:lnTo>
                  <a:lnTo>
                    <a:pt x="6795" y="1303"/>
                  </a:lnTo>
                  <a:lnTo>
                    <a:pt x="9370" y="0"/>
                  </a:lnTo>
                  <a:lnTo>
                    <a:pt x="10491" y="578"/>
                  </a:lnTo>
                  <a:lnTo>
                    <a:pt x="13195" y="2604"/>
                  </a:lnTo>
                  <a:lnTo>
                    <a:pt x="16072" y="3492"/>
                  </a:lnTo>
                  <a:lnTo>
                    <a:pt x="17268" y="276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1" name="Polygon form 551"/>
            <p:cNvSpPr/>
            <p:nvPr/>
          </p:nvSpPr>
          <p:spPr>
            <a:xfrm>
              <a:off x="436547" y="2690649"/>
              <a:ext cx="11468" cy="9374"/>
            </a:xfrm>
            <a:custGeom>
              <a:avLst/>
              <a:gdLst/>
              <a:ahLst/>
              <a:cxnLst/>
              <a:rect l="0" t="0" r="0" b="0"/>
              <a:pathLst>
                <a:path w="11468" h="9374">
                  <a:moveTo>
                    <a:pt x="5994" y="0"/>
                  </a:moveTo>
                  <a:lnTo>
                    <a:pt x="8283" y="275"/>
                  </a:lnTo>
                  <a:lnTo>
                    <a:pt x="11468" y="1130"/>
                  </a:lnTo>
                  <a:lnTo>
                    <a:pt x="11408" y="3827"/>
                  </a:lnTo>
                  <a:lnTo>
                    <a:pt x="10844" y="5718"/>
                  </a:lnTo>
                  <a:lnTo>
                    <a:pt x="9796" y="6529"/>
                  </a:lnTo>
                  <a:lnTo>
                    <a:pt x="10573" y="8034"/>
                  </a:lnTo>
                  <a:lnTo>
                    <a:pt x="10310" y="9374"/>
                  </a:lnTo>
                  <a:lnTo>
                    <a:pt x="7885" y="8479"/>
                  </a:lnTo>
                  <a:lnTo>
                    <a:pt x="6032" y="8781"/>
                  </a:lnTo>
                  <a:lnTo>
                    <a:pt x="3749" y="8371"/>
                  </a:lnTo>
                  <a:lnTo>
                    <a:pt x="1829" y="9255"/>
                  </a:lnTo>
                  <a:lnTo>
                    <a:pt x="0" y="7666"/>
                  </a:lnTo>
                  <a:lnTo>
                    <a:pt x="568" y="6078"/>
                  </a:lnTo>
                  <a:lnTo>
                    <a:pt x="3984" y="6847"/>
                  </a:lnTo>
                  <a:lnTo>
                    <a:pt x="6811" y="7310"/>
                  </a:lnTo>
                  <a:lnTo>
                    <a:pt x="8343" y="6241"/>
                  </a:lnTo>
                  <a:lnTo>
                    <a:pt x="6908" y="4060"/>
                  </a:lnTo>
                  <a:lnTo>
                    <a:pt x="7216" y="2173"/>
                  </a:lnTo>
                  <a:lnTo>
                    <a:pt x="4928" y="1344"/>
                  </a:lnTo>
                  <a:lnTo>
                    <a:pt x="5994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2" name="Polygon form 552"/>
            <p:cNvSpPr/>
            <p:nvPr/>
          </p:nvSpPr>
          <p:spPr>
            <a:xfrm>
              <a:off x="776328" y="2555920"/>
              <a:ext cx="21241" cy="13838"/>
            </a:xfrm>
            <a:custGeom>
              <a:avLst/>
              <a:gdLst/>
              <a:ahLst/>
              <a:cxnLst/>
              <a:rect l="0" t="0" r="0" b="0"/>
              <a:pathLst>
                <a:path w="21241" h="13838">
                  <a:moveTo>
                    <a:pt x="0" y="8688"/>
                  </a:moveTo>
                  <a:lnTo>
                    <a:pt x="845" y="5590"/>
                  </a:lnTo>
                  <a:lnTo>
                    <a:pt x="108" y="4559"/>
                  </a:lnTo>
                  <a:lnTo>
                    <a:pt x="1985" y="4528"/>
                  </a:lnTo>
                  <a:lnTo>
                    <a:pt x="2059" y="2566"/>
                  </a:lnTo>
                  <a:lnTo>
                    <a:pt x="3866" y="3773"/>
                  </a:lnTo>
                  <a:lnTo>
                    <a:pt x="5144" y="4281"/>
                  </a:lnTo>
                  <a:lnTo>
                    <a:pt x="7882" y="3658"/>
                  </a:lnTo>
                  <a:lnTo>
                    <a:pt x="8053" y="2692"/>
                  </a:lnTo>
                  <a:lnTo>
                    <a:pt x="9359" y="2532"/>
                  </a:lnTo>
                  <a:lnTo>
                    <a:pt x="10898" y="1766"/>
                  </a:lnTo>
                  <a:lnTo>
                    <a:pt x="11290" y="2068"/>
                  </a:lnTo>
                  <a:lnTo>
                    <a:pt x="12783" y="1447"/>
                  </a:lnTo>
                  <a:lnTo>
                    <a:pt x="13435" y="308"/>
                  </a:lnTo>
                  <a:lnTo>
                    <a:pt x="14487" y="0"/>
                  </a:lnTo>
                  <a:lnTo>
                    <a:pt x="18203" y="1404"/>
                  </a:lnTo>
                  <a:lnTo>
                    <a:pt x="18852" y="902"/>
                  </a:lnTo>
                  <a:lnTo>
                    <a:pt x="20852" y="2178"/>
                  </a:lnTo>
                  <a:lnTo>
                    <a:pt x="21241" y="3459"/>
                  </a:lnTo>
                  <a:lnTo>
                    <a:pt x="19328" y="4497"/>
                  </a:lnTo>
                  <a:lnTo>
                    <a:pt x="18123" y="7773"/>
                  </a:lnTo>
                  <a:lnTo>
                    <a:pt x="16454" y="11054"/>
                  </a:lnTo>
                  <a:lnTo>
                    <a:pt x="13848" y="11996"/>
                  </a:lnTo>
                  <a:lnTo>
                    <a:pt x="11721" y="11812"/>
                  </a:lnTo>
                  <a:lnTo>
                    <a:pt x="9259" y="13106"/>
                  </a:lnTo>
                  <a:lnTo>
                    <a:pt x="8063" y="13838"/>
                  </a:lnTo>
                  <a:lnTo>
                    <a:pt x="5186" y="12950"/>
                  </a:lnTo>
                  <a:lnTo>
                    <a:pt x="2482" y="10924"/>
                  </a:lnTo>
                  <a:lnTo>
                    <a:pt x="1361" y="10346"/>
                  </a:lnTo>
                  <a:lnTo>
                    <a:pt x="569" y="8735"/>
                  </a:lnTo>
                  <a:lnTo>
                    <a:pt x="0" y="868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3" name="Polygon form 553"/>
            <p:cNvSpPr/>
            <p:nvPr/>
          </p:nvSpPr>
          <p:spPr>
            <a:xfrm>
              <a:off x="1148947" y="2766667"/>
              <a:ext cx="39346" cy="44191"/>
            </a:xfrm>
            <a:custGeom>
              <a:avLst/>
              <a:gdLst/>
              <a:ahLst/>
              <a:cxnLst/>
              <a:rect l="0" t="0" r="0" b="0"/>
              <a:pathLst>
                <a:path w="39346" h="44191">
                  <a:moveTo>
                    <a:pt x="34868" y="13026"/>
                  </a:moveTo>
                  <a:lnTo>
                    <a:pt x="39346" y="17894"/>
                  </a:lnTo>
                  <a:lnTo>
                    <a:pt x="34709" y="18526"/>
                  </a:lnTo>
                  <a:lnTo>
                    <a:pt x="33422" y="22119"/>
                  </a:lnTo>
                  <a:lnTo>
                    <a:pt x="33571" y="26893"/>
                  </a:lnTo>
                  <a:lnTo>
                    <a:pt x="29750" y="30482"/>
                  </a:lnTo>
                  <a:lnTo>
                    <a:pt x="29517" y="35718"/>
                  </a:lnTo>
                  <a:lnTo>
                    <a:pt x="27681" y="43743"/>
                  </a:lnTo>
                  <a:lnTo>
                    <a:pt x="27194" y="41870"/>
                  </a:lnTo>
                  <a:lnTo>
                    <a:pt x="22634" y="44191"/>
                  </a:lnTo>
                  <a:lnTo>
                    <a:pt x="21233" y="40974"/>
                  </a:lnTo>
                  <a:lnTo>
                    <a:pt x="18454" y="40657"/>
                  </a:lnTo>
                  <a:lnTo>
                    <a:pt x="16568" y="38967"/>
                  </a:lnTo>
                  <a:lnTo>
                    <a:pt x="11838" y="40811"/>
                  </a:lnTo>
                  <a:lnTo>
                    <a:pt x="10507" y="38277"/>
                  </a:lnTo>
                  <a:lnTo>
                    <a:pt x="7932" y="38546"/>
                  </a:lnTo>
                  <a:lnTo>
                    <a:pt x="4724" y="37925"/>
                  </a:lnTo>
                  <a:lnTo>
                    <a:pt x="4311" y="30945"/>
                  </a:lnTo>
                  <a:lnTo>
                    <a:pt x="2380" y="29494"/>
                  </a:lnTo>
                  <a:lnTo>
                    <a:pt x="544" y="25046"/>
                  </a:lnTo>
                  <a:lnTo>
                    <a:pt x="0" y="20502"/>
                  </a:lnTo>
                  <a:lnTo>
                    <a:pt x="407" y="15689"/>
                  </a:lnTo>
                  <a:lnTo>
                    <a:pt x="2668" y="12228"/>
                  </a:lnTo>
                  <a:lnTo>
                    <a:pt x="3390" y="15701"/>
                  </a:lnTo>
                  <a:lnTo>
                    <a:pt x="6107" y="18634"/>
                  </a:lnTo>
                  <a:lnTo>
                    <a:pt x="8624" y="17570"/>
                  </a:lnTo>
                  <a:lnTo>
                    <a:pt x="11131" y="17941"/>
                  </a:lnTo>
                  <a:lnTo>
                    <a:pt x="13378" y="15296"/>
                  </a:lnTo>
                  <a:lnTo>
                    <a:pt x="15249" y="14832"/>
                  </a:lnTo>
                  <a:lnTo>
                    <a:pt x="18980" y="16286"/>
                  </a:lnTo>
                  <a:lnTo>
                    <a:pt x="22158" y="15160"/>
                  </a:lnTo>
                  <a:lnTo>
                    <a:pt x="23976" y="7859"/>
                  </a:lnTo>
                  <a:lnTo>
                    <a:pt x="25416" y="6024"/>
                  </a:lnTo>
                  <a:lnTo>
                    <a:pt x="26495" y="43"/>
                  </a:lnTo>
                  <a:lnTo>
                    <a:pt x="30993" y="0"/>
                  </a:lnTo>
                  <a:lnTo>
                    <a:pt x="34433" y="854"/>
                  </a:lnTo>
                  <a:lnTo>
                    <a:pt x="32428" y="5629"/>
                  </a:lnTo>
                  <a:lnTo>
                    <a:pt x="35481" y="10598"/>
                  </a:lnTo>
                  <a:lnTo>
                    <a:pt x="34868" y="1302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4" name="Polygon form 554"/>
            <p:cNvSpPr/>
            <p:nvPr/>
          </p:nvSpPr>
          <p:spPr>
            <a:xfrm>
              <a:off x="1094645" y="2761439"/>
              <a:ext cx="42887" cy="58179"/>
            </a:xfrm>
            <a:custGeom>
              <a:avLst/>
              <a:gdLst/>
              <a:ahLst/>
              <a:cxnLst/>
              <a:rect l="0" t="0" r="0" b="0"/>
              <a:pathLst>
                <a:path w="42887" h="58179">
                  <a:moveTo>
                    <a:pt x="41024" y="58122"/>
                  </a:moveTo>
                  <a:lnTo>
                    <a:pt x="36690" y="58179"/>
                  </a:lnTo>
                  <a:lnTo>
                    <a:pt x="33658" y="53836"/>
                  </a:lnTo>
                  <a:lnTo>
                    <a:pt x="28848" y="49587"/>
                  </a:lnTo>
                  <a:lnTo>
                    <a:pt x="27305" y="46459"/>
                  </a:lnTo>
                  <a:lnTo>
                    <a:pt x="24485" y="42259"/>
                  </a:lnTo>
                  <a:lnTo>
                    <a:pt x="22639" y="38404"/>
                  </a:lnTo>
                  <a:lnTo>
                    <a:pt x="19762" y="31220"/>
                  </a:lnTo>
                  <a:lnTo>
                    <a:pt x="16330" y="26950"/>
                  </a:lnTo>
                  <a:lnTo>
                    <a:pt x="15150" y="22552"/>
                  </a:lnTo>
                  <a:lnTo>
                    <a:pt x="13646" y="18564"/>
                  </a:lnTo>
                  <a:lnTo>
                    <a:pt x="10042" y="15360"/>
                  </a:lnTo>
                  <a:lnTo>
                    <a:pt x="7865" y="11004"/>
                  </a:lnTo>
                  <a:lnTo>
                    <a:pt x="4812" y="8167"/>
                  </a:lnTo>
                  <a:lnTo>
                    <a:pt x="480" y="2587"/>
                  </a:lnTo>
                  <a:lnTo>
                    <a:pt x="0" y="0"/>
                  </a:lnTo>
                  <a:lnTo>
                    <a:pt x="2529" y="181"/>
                  </a:lnTo>
                  <a:lnTo>
                    <a:pt x="8636" y="1108"/>
                  </a:lnTo>
                  <a:lnTo>
                    <a:pt x="12341" y="6072"/>
                  </a:lnTo>
                  <a:lnTo>
                    <a:pt x="15510" y="9517"/>
                  </a:lnTo>
                  <a:lnTo>
                    <a:pt x="17745" y="11633"/>
                  </a:lnTo>
                  <a:lnTo>
                    <a:pt x="21611" y="17122"/>
                  </a:lnTo>
                  <a:lnTo>
                    <a:pt x="25595" y="17187"/>
                  </a:lnTo>
                  <a:lnTo>
                    <a:pt x="28954" y="20696"/>
                  </a:lnTo>
                  <a:lnTo>
                    <a:pt x="31268" y="24998"/>
                  </a:lnTo>
                  <a:lnTo>
                    <a:pt x="34261" y="27349"/>
                  </a:lnTo>
                  <a:lnTo>
                    <a:pt x="32677" y="31553"/>
                  </a:lnTo>
                  <a:lnTo>
                    <a:pt x="34906" y="33346"/>
                  </a:lnTo>
                  <a:lnTo>
                    <a:pt x="36312" y="33481"/>
                  </a:lnTo>
                  <a:lnTo>
                    <a:pt x="36919" y="37079"/>
                  </a:lnTo>
                  <a:lnTo>
                    <a:pt x="38218" y="39964"/>
                  </a:lnTo>
                  <a:lnTo>
                    <a:pt x="41082" y="40434"/>
                  </a:lnTo>
                  <a:lnTo>
                    <a:pt x="42887" y="43715"/>
                  </a:lnTo>
                  <a:lnTo>
                    <a:pt x="41637" y="50134"/>
                  </a:lnTo>
                  <a:lnTo>
                    <a:pt x="41024" y="5812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5" name="Polygon form 555"/>
            <p:cNvSpPr/>
            <p:nvPr/>
          </p:nvSpPr>
          <p:spPr>
            <a:xfrm>
              <a:off x="1233452" y="2791329"/>
              <a:ext cx="40823" cy="48280"/>
            </a:xfrm>
            <a:custGeom>
              <a:avLst/>
              <a:gdLst/>
              <a:ahLst/>
              <a:cxnLst/>
              <a:rect l="0" t="0" r="0" b="0"/>
              <a:pathLst>
                <a:path w="40823" h="48280">
                  <a:moveTo>
                    <a:pt x="14185" y="4262"/>
                  </a:moveTo>
                  <a:lnTo>
                    <a:pt x="15025" y="13066"/>
                  </a:lnTo>
                  <a:lnTo>
                    <a:pt x="18929" y="16363"/>
                  </a:lnTo>
                  <a:lnTo>
                    <a:pt x="22447" y="10602"/>
                  </a:lnTo>
                  <a:lnTo>
                    <a:pt x="27042" y="7328"/>
                  </a:lnTo>
                  <a:lnTo>
                    <a:pt x="30525" y="7342"/>
                  </a:lnTo>
                  <a:lnTo>
                    <a:pt x="33821" y="9276"/>
                  </a:lnTo>
                  <a:lnTo>
                    <a:pt x="36659" y="11265"/>
                  </a:lnTo>
                  <a:lnTo>
                    <a:pt x="40823" y="12352"/>
                  </a:lnTo>
                  <a:lnTo>
                    <a:pt x="39701" y="30331"/>
                  </a:lnTo>
                  <a:lnTo>
                    <a:pt x="37663" y="48280"/>
                  </a:lnTo>
                  <a:lnTo>
                    <a:pt x="34817" y="43673"/>
                  </a:lnTo>
                  <a:lnTo>
                    <a:pt x="31007" y="42468"/>
                  </a:lnTo>
                  <a:lnTo>
                    <a:pt x="29852" y="44005"/>
                  </a:lnTo>
                  <a:lnTo>
                    <a:pt x="24904" y="44046"/>
                  </a:lnTo>
                  <a:lnTo>
                    <a:pt x="27099" y="39637"/>
                  </a:lnTo>
                  <a:lnTo>
                    <a:pt x="29724" y="38173"/>
                  </a:lnTo>
                  <a:lnTo>
                    <a:pt x="29326" y="32192"/>
                  </a:lnTo>
                  <a:lnTo>
                    <a:pt x="27859" y="27560"/>
                  </a:lnTo>
                  <a:lnTo>
                    <a:pt x="20629" y="22817"/>
                  </a:lnTo>
                  <a:lnTo>
                    <a:pt x="17435" y="22318"/>
                  </a:lnTo>
                  <a:lnTo>
                    <a:pt x="11856" y="17223"/>
                  </a:lnTo>
                  <a:lnTo>
                    <a:pt x="10555" y="19848"/>
                  </a:lnTo>
                  <a:lnTo>
                    <a:pt x="9025" y="20309"/>
                  </a:lnTo>
                  <a:lnTo>
                    <a:pt x="8250" y="18311"/>
                  </a:lnTo>
                  <a:lnTo>
                    <a:pt x="8359" y="15956"/>
                  </a:lnTo>
                  <a:lnTo>
                    <a:pt x="5486" y="13268"/>
                  </a:lnTo>
                  <a:lnTo>
                    <a:pt x="9779" y="11349"/>
                  </a:lnTo>
                  <a:lnTo>
                    <a:pt x="12569" y="11474"/>
                  </a:lnTo>
                  <a:lnTo>
                    <a:pt x="12290" y="10030"/>
                  </a:lnTo>
                  <a:lnTo>
                    <a:pt x="6556" y="9983"/>
                  </a:lnTo>
                  <a:lnTo>
                    <a:pt x="5093" y="6751"/>
                  </a:lnTo>
                  <a:lnTo>
                    <a:pt x="1614" y="5737"/>
                  </a:lnTo>
                  <a:lnTo>
                    <a:pt x="0" y="3060"/>
                  </a:lnTo>
                  <a:lnTo>
                    <a:pt x="5298" y="1762"/>
                  </a:lnTo>
                  <a:lnTo>
                    <a:pt x="7321" y="0"/>
                  </a:lnTo>
                  <a:lnTo>
                    <a:pt x="13595" y="2240"/>
                  </a:lnTo>
                  <a:lnTo>
                    <a:pt x="14185" y="426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6" name="Polygon form 556"/>
            <p:cNvSpPr/>
            <p:nvPr/>
          </p:nvSpPr>
          <p:spPr>
            <a:xfrm>
              <a:off x="1187159" y="2780550"/>
              <a:ext cx="25562" cy="38773"/>
            </a:xfrm>
            <a:custGeom>
              <a:avLst/>
              <a:gdLst/>
              <a:ahLst/>
              <a:cxnLst/>
              <a:rect l="0" t="0" r="0" b="0"/>
              <a:pathLst>
                <a:path w="25562" h="38773">
                  <a:moveTo>
                    <a:pt x="25562" y="1191"/>
                  </a:moveTo>
                  <a:lnTo>
                    <a:pt x="22480" y="6494"/>
                  </a:lnTo>
                  <a:lnTo>
                    <a:pt x="19539" y="7521"/>
                  </a:lnTo>
                  <a:lnTo>
                    <a:pt x="15762" y="6484"/>
                  </a:lnTo>
                  <a:lnTo>
                    <a:pt x="9232" y="6755"/>
                  </a:lnTo>
                  <a:lnTo>
                    <a:pt x="5811" y="7521"/>
                  </a:lnTo>
                  <a:lnTo>
                    <a:pt x="5246" y="11526"/>
                  </a:lnTo>
                  <a:lnTo>
                    <a:pt x="8695" y="16243"/>
                  </a:lnTo>
                  <a:lnTo>
                    <a:pt x="10848" y="13848"/>
                  </a:lnTo>
                  <a:lnTo>
                    <a:pt x="18175" y="12054"/>
                  </a:lnTo>
                  <a:lnTo>
                    <a:pt x="17825" y="14504"/>
                  </a:lnTo>
                  <a:lnTo>
                    <a:pt x="16128" y="13727"/>
                  </a:lnTo>
                  <a:lnTo>
                    <a:pt x="14376" y="16837"/>
                  </a:lnTo>
                  <a:lnTo>
                    <a:pt x="10880" y="18880"/>
                  </a:lnTo>
                  <a:lnTo>
                    <a:pt x="14359" y="25707"/>
                  </a:lnTo>
                  <a:lnTo>
                    <a:pt x="13562" y="27526"/>
                  </a:lnTo>
                  <a:lnTo>
                    <a:pt x="16746" y="33696"/>
                  </a:lnTo>
                  <a:lnTo>
                    <a:pt x="16478" y="37189"/>
                  </a:lnTo>
                  <a:lnTo>
                    <a:pt x="14278" y="38722"/>
                  </a:lnTo>
                  <a:lnTo>
                    <a:pt x="12881" y="36834"/>
                  </a:lnTo>
                  <a:lnTo>
                    <a:pt x="15051" y="32509"/>
                  </a:lnTo>
                  <a:lnTo>
                    <a:pt x="11087" y="34519"/>
                  </a:lnTo>
                  <a:lnTo>
                    <a:pt x="10205" y="33040"/>
                  </a:lnTo>
                  <a:lnTo>
                    <a:pt x="10830" y="30998"/>
                  </a:lnTo>
                  <a:lnTo>
                    <a:pt x="8167" y="27863"/>
                  </a:lnTo>
                  <a:lnTo>
                    <a:pt x="8667" y="22702"/>
                  </a:lnTo>
                  <a:lnTo>
                    <a:pt x="5997" y="24294"/>
                  </a:lnTo>
                  <a:lnTo>
                    <a:pt x="6046" y="30468"/>
                  </a:lnTo>
                  <a:lnTo>
                    <a:pt x="5732" y="38040"/>
                  </a:lnTo>
                  <a:lnTo>
                    <a:pt x="3198" y="38773"/>
                  </a:lnTo>
                  <a:lnTo>
                    <a:pt x="1630" y="37200"/>
                  </a:lnTo>
                  <a:lnTo>
                    <a:pt x="3059" y="32351"/>
                  </a:lnTo>
                  <a:lnTo>
                    <a:pt x="2715" y="27246"/>
                  </a:lnTo>
                  <a:lnTo>
                    <a:pt x="1070" y="27193"/>
                  </a:lnTo>
                  <a:lnTo>
                    <a:pt x="0" y="23567"/>
                  </a:lnTo>
                  <a:lnTo>
                    <a:pt x="1728" y="20119"/>
                  </a:lnTo>
                  <a:lnTo>
                    <a:pt x="2381" y="15927"/>
                  </a:lnTo>
                  <a:lnTo>
                    <a:pt x="4412" y="7960"/>
                  </a:lnTo>
                  <a:lnTo>
                    <a:pt x="5224" y="5779"/>
                  </a:lnTo>
                  <a:lnTo>
                    <a:pt x="8508" y="1838"/>
                  </a:lnTo>
                  <a:lnTo>
                    <a:pt x="11592" y="3395"/>
                  </a:lnTo>
                  <a:lnTo>
                    <a:pt x="16543" y="4121"/>
                  </a:lnTo>
                  <a:lnTo>
                    <a:pt x="21047" y="3887"/>
                  </a:lnTo>
                  <a:lnTo>
                    <a:pt x="24854" y="0"/>
                  </a:lnTo>
                  <a:lnTo>
                    <a:pt x="25562" y="119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7" name="Polygon form 557"/>
            <p:cNvSpPr/>
            <p:nvPr/>
          </p:nvSpPr>
          <p:spPr>
            <a:xfrm>
              <a:off x="1133535" y="2819796"/>
              <a:ext cx="39600" cy="15366"/>
            </a:xfrm>
            <a:custGeom>
              <a:avLst/>
              <a:gdLst/>
              <a:ahLst/>
              <a:cxnLst/>
              <a:rect l="0" t="0" r="0" b="0"/>
              <a:pathLst>
                <a:path w="39600" h="15366">
                  <a:moveTo>
                    <a:pt x="12747" y="4694"/>
                  </a:moveTo>
                  <a:lnTo>
                    <a:pt x="20183" y="5320"/>
                  </a:lnTo>
                  <a:lnTo>
                    <a:pt x="21212" y="3188"/>
                  </a:lnTo>
                  <a:lnTo>
                    <a:pt x="28253" y="5800"/>
                  </a:lnTo>
                  <a:lnTo>
                    <a:pt x="29375" y="9205"/>
                  </a:lnTo>
                  <a:lnTo>
                    <a:pt x="35133" y="10258"/>
                  </a:lnTo>
                  <a:lnTo>
                    <a:pt x="39600" y="13458"/>
                  </a:lnTo>
                  <a:lnTo>
                    <a:pt x="34947" y="15366"/>
                  </a:lnTo>
                  <a:lnTo>
                    <a:pt x="30887" y="13179"/>
                  </a:lnTo>
                  <a:lnTo>
                    <a:pt x="27348" y="13255"/>
                  </a:lnTo>
                  <a:lnTo>
                    <a:pt x="23346" y="12796"/>
                  </a:lnTo>
                  <a:lnTo>
                    <a:pt x="19791" y="11797"/>
                  </a:lnTo>
                  <a:lnTo>
                    <a:pt x="15462" y="9737"/>
                  </a:lnTo>
                  <a:lnTo>
                    <a:pt x="12646" y="9177"/>
                  </a:lnTo>
                  <a:lnTo>
                    <a:pt x="10967" y="9799"/>
                  </a:lnTo>
                  <a:lnTo>
                    <a:pt x="4040" y="7558"/>
                  </a:lnTo>
                  <a:lnTo>
                    <a:pt x="3543" y="5327"/>
                  </a:lnTo>
                  <a:lnTo>
                    <a:pt x="0" y="4898"/>
                  </a:lnTo>
                  <a:lnTo>
                    <a:pt x="3034" y="0"/>
                  </a:lnTo>
                  <a:lnTo>
                    <a:pt x="7754" y="363"/>
                  </a:lnTo>
                  <a:lnTo>
                    <a:pt x="10764" y="2426"/>
                  </a:lnTo>
                  <a:lnTo>
                    <a:pt x="12354" y="2843"/>
                  </a:lnTo>
                  <a:lnTo>
                    <a:pt x="12747" y="469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8" name="Polygon form 558"/>
            <p:cNvSpPr/>
            <p:nvPr/>
          </p:nvSpPr>
          <p:spPr>
            <a:xfrm>
              <a:off x="1221218" y="2777648"/>
              <a:ext cx="5041" cy="16513"/>
            </a:xfrm>
            <a:custGeom>
              <a:avLst/>
              <a:gdLst/>
              <a:ahLst/>
              <a:cxnLst/>
              <a:rect l="0" t="0" r="0" b="0"/>
              <a:pathLst>
                <a:path w="5041" h="16513">
                  <a:moveTo>
                    <a:pt x="5041" y="5588"/>
                  </a:moveTo>
                  <a:lnTo>
                    <a:pt x="4882" y="10288"/>
                  </a:lnTo>
                  <a:lnTo>
                    <a:pt x="2858" y="9763"/>
                  </a:lnTo>
                  <a:lnTo>
                    <a:pt x="2264" y="13032"/>
                  </a:lnTo>
                  <a:lnTo>
                    <a:pt x="3858" y="15871"/>
                  </a:lnTo>
                  <a:lnTo>
                    <a:pt x="2753" y="16513"/>
                  </a:lnTo>
                  <a:lnTo>
                    <a:pt x="1199" y="13109"/>
                  </a:lnTo>
                  <a:lnTo>
                    <a:pt x="0" y="6250"/>
                  </a:lnTo>
                  <a:lnTo>
                    <a:pt x="704" y="1960"/>
                  </a:lnTo>
                  <a:lnTo>
                    <a:pt x="1950" y="0"/>
                  </a:lnTo>
                  <a:lnTo>
                    <a:pt x="2309" y="2931"/>
                  </a:lnTo>
                  <a:lnTo>
                    <a:pt x="4633" y="3393"/>
                  </a:lnTo>
                  <a:lnTo>
                    <a:pt x="5041" y="558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59" name="Polygon form 559"/>
            <p:cNvSpPr/>
            <p:nvPr/>
          </p:nvSpPr>
          <p:spPr>
            <a:xfrm>
              <a:off x="1222784" y="2804417"/>
              <a:ext cx="11364" cy="5748"/>
            </a:xfrm>
            <a:custGeom>
              <a:avLst/>
              <a:gdLst/>
              <a:ahLst/>
              <a:cxnLst/>
              <a:rect l="0" t="0" r="0" b="0"/>
              <a:pathLst>
                <a:path w="11364" h="5748">
                  <a:moveTo>
                    <a:pt x="10145" y="1607"/>
                  </a:moveTo>
                  <a:lnTo>
                    <a:pt x="11364" y="5748"/>
                  </a:lnTo>
                  <a:lnTo>
                    <a:pt x="8175" y="3491"/>
                  </a:lnTo>
                  <a:lnTo>
                    <a:pt x="4926" y="3010"/>
                  </a:lnTo>
                  <a:lnTo>
                    <a:pt x="2699" y="3345"/>
                  </a:lnTo>
                  <a:lnTo>
                    <a:pt x="0" y="3130"/>
                  </a:lnTo>
                  <a:lnTo>
                    <a:pt x="1056" y="186"/>
                  </a:lnTo>
                  <a:lnTo>
                    <a:pt x="5902" y="0"/>
                  </a:lnTo>
                  <a:lnTo>
                    <a:pt x="10145" y="160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0" name="Polygon form 560"/>
            <p:cNvSpPr/>
            <p:nvPr/>
          </p:nvSpPr>
          <p:spPr>
            <a:xfrm>
              <a:off x="1189301" y="2832351"/>
              <a:ext cx="12016" cy="4312"/>
            </a:xfrm>
            <a:custGeom>
              <a:avLst/>
              <a:gdLst/>
              <a:ahLst/>
              <a:cxnLst/>
              <a:rect l="0" t="0" r="0" b="0"/>
              <a:pathLst>
                <a:path w="12016" h="4312">
                  <a:moveTo>
                    <a:pt x="12016" y="0"/>
                  </a:moveTo>
                  <a:lnTo>
                    <a:pt x="11116" y="2936"/>
                  </a:lnTo>
                  <a:lnTo>
                    <a:pt x="5098" y="4312"/>
                  </a:lnTo>
                  <a:lnTo>
                    <a:pt x="0" y="3548"/>
                  </a:lnTo>
                  <a:lnTo>
                    <a:pt x="202" y="1618"/>
                  </a:lnTo>
                  <a:lnTo>
                    <a:pt x="3413" y="583"/>
                  </a:lnTo>
                  <a:lnTo>
                    <a:pt x="5678" y="2219"/>
                  </a:lnTo>
                  <a:lnTo>
                    <a:pt x="8314" y="1871"/>
                  </a:lnTo>
                  <a:lnTo>
                    <a:pt x="12016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1" name="Polygon form 561"/>
            <p:cNvSpPr/>
            <p:nvPr/>
          </p:nvSpPr>
          <p:spPr>
            <a:xfrm>
              <a:off x="1202083" y="2836772"/>
              <a:ext cx="7049" cy="7668"/>
            </a:xfrm>
            <a:custGeom>
              <a:avLst/>
              <a:gdLst/>
              <a:ahLst/>
              <a:cxnLst/>
              <a:rect l="0" t="0" r="0" b="0"/>
              <a:pathLst>
                <a:path w="7049" h="7668">
                  <a:moveTo>
                    <a:pt x="3858" y="6586"/>
                  </a:moveTo>
                  <a:lnTo>
                    <a:pt x="377" y="7668"/>
                  </a:lnTo>
                  <a:lnTo>
                    <a:pt x="0" y="7019"/>
                  </a:lnTo>
                  <a:lnTo>
                    <a:pt x="593" y="5223"/>
                  </a:lnTo>
                  <a:lnTo>
                    <a:pt x="2681" y="2024"/>
                  </a:lnTo>
                  <a:lnTo>
                    <a:pt x="6784" y="0"/>
                  </a:lnTo>
                  <a:lnTo>
                    <a:pt x="7049" y="1060"/>
                  </a:lnTo>
                  <a:lnTo>
                    <a:pt x="6918" y="2676"/>
                  </a:lnTo>
                  <a:lnTo>
                    <a:pt x="3858" y="658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2" name="Polygon form 562"/>
            <p:cNvSpPr/>
            <p:nvPr/>
          </p:nvSpPr>
          <p:spPr>
            <a:xfrm>
              <a:off x="1176783" y="2831974"/>
              <a:ext cx="9477" cy="4921"/>
            </a:xfrm>
            <a:custGeom>
              <a:avLst/>
              <a:gdLst/>
              <a:ahLst/>
              <a:cxnLst/>
              <a:rect l="0" t="0" r="0" b="0"/>
              <a:pathLst>
                <a:path w="9477" h="4921">
                  <a:moveTo>
                    <a:pt x="5048" y="0"/>
                  </a:moveTo>
                  <a:lnTo>
                    <a:pt x="6305" y="1431"/>
                  </a:lnTo>
                  <a:lnTo>
                    <a:pt x="8756" y="1048"/>
                  </a:lnTo>
                  <a:lnTo>
                    <a:pt x="9477" y="3309"/>
                  </a:lnTo>
                  <a:lnTo>
                    <a:pt x="4860" y="4272"/>
                  </a:lnTo>
                  <a:lnTo>
                    <a:pt x="2086" y="4921"/>
                  </a:lnTo>
                  <a:lnTo>
                    <a:pt x="0" y="4835"/>
                  </a:lnTo>
                  <a:lnTo>
                    <a:pt x="1670" y="1839"/>
                  </a:lnTo>
                  <a:lnTo>
                    <a:pt x="3809" y="1840"/>
                  </a:lnTo>
                  <a:lnTo>
                    <a:pt x="5048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3" name="Polygon form 563"/>
            <p:cNvSpPr/>
            <p:nvPr/>
          </p:nvSpPr>
          <p:spPr>
            <a:xfrm>
              <a:off x="1185115" y="2838805"/>
              <a:ext cx="6744" cy="4772"/>
            </a:xfrm>
            <a:custGeom>
              <a:avLst/>
              <a:gdLst/>
              <a:ahLst/>
              <a:cxnLst/>
              <a:rect l="0" t="0" r="0" b="0"/>
              <a:pathLst>
                <a:path w="6744" h="4772">
                  <a:moveTo>
                    <a:pt x="6323" y="4712"/>
                  </a:moveTo>
                  <a:lnTo>
                    <a:pt x="4678" y="4772"/>
                  </a:lnTo>
                  <a:lnTo>
                    <a:pt x="0" y="954"/>
                  </a:lnTo>
                  <a:lnTo>
                    <a:pt x="3750" y="0"/>
                  </a:lnTo>
                  <a:lnTo>
                    <a:pt x="5592" y="1655"/>
                  </a:lnTo>
                  <a:lnTo>
                    <a:pt x="6744" y="3292"/>
                  </a:lnTo>
                  <a:lnTo>
                    <a:pt x="6323" y="471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4" name="Polygon form 564"/>
            <p:cNvSpPr/>
            <p:nvPr/>
          </p:nvSpPr>
          <p:spPr>
            <a:xfrm>
              <a:off x="1215359" y="2806100"/>
              <a:ext cx="4865" cy="3541"/>
            </a:xfrm>
            <a:custGeom>
              <a:avLst/>
              <a:gdLst/>
              <a:ahLst/>
              <a:cxnLst/>
              <a:rect l="0" t="0" r="0" b="0"/>
              <a:pathLst>
                <a:path w="4865" h="3541">
                  <a:moveTo>
                    <a:pt x="4865" y="1776"/>
                  </a:moveTo>
                  <a:lnTo>
                    <a:pt x="3311" y="3541"/>
                  </a:lnTo>
                  <a:lnTo>
                    <a:pt x="656" y="2531"/>
                  </a:lnTo>
                  <a:lnTo>
                    <a:pt x="0" y="224"/>
                  </a:lnTo>
                  <a:lnTo>
                    <a:pt x="3972" y="0"/>
                  </a:lnTo>
                  <a:lnTo>
                    <a:pt x="4865" y="177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5" name="Polygon form 565"/>
            <p:cNvSpPr/>
            <p:nvPr/>
          </p:nvSpPr>
          <p:spPr>
            <a:xfrm>
              <a:off x="1246048" y="2818953"/>
              <a:ext cx="2604" cy="7859"/>
            </a:xfrm>
            <a:custGeom>
              <a:avLst/>
              <a:gdLst/>
              <a:ahLst/>
              <a:cxnLst/>
              <a:rect l="0" t="0" r="0" b="0"/>
              <a:pathLst>
                <a:path w="2604" h="7859">
                  <a:moveTo>
                    <a:pt x="2365" y="4198"/>
                  </a:moveTo>
                  <a:lnTo>
                    <a:pt x="0" y="7859"/>
                  </a:lnTo>
                  <a:lnTo>
                    <a:pt x="13" y="3764"/>
                  </a:lnTo>
                  <a:lnTo>
                    <a:pt x="878" y="1824"/>
                  </a:lnTo>
                  <a:lnTo>
                    <a:pt x="1847" y="0"/>
                  </a:lnTo>
                  <a:lnTo>
                    <a:pt x="2604" y="1605"/>
                  </a:lnTo>
                  <a:lnTo>
                    <a:pt x="2365" y="419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6" name="Polygon form 566"/>
            <p:cNvSpPr/>
            <p:nvPr/>
          </p:nvSpPr>
          <p:spPr>
            <a:xfrm>
              <a:off x="979268" y="2613218"/>
              <a:ext cx="104021" cy="136425"/>
            </a:xfrm>
            <a:custGeom>
              <a:avLst/>
              <a:gdLst/>
              <a:ahLst/>
              <a:cxnLst/>
              <a:rect l="0" t="0" r="0" b="0"/>
              <a:pathLst>
                <a:path w="104021" h="136425">
                  <a:moveTo>
                    <a:pt x="21817" y="0"/>
                  </a:moveTo>
                  <a:lnTo>
                    <a:pt x="27369" y="5589"/>
                  </a:lnTo>
                  <a:lnTo>
                    <a:pt x="28180" y="9622"/>
                  </a:lnTo>
                  <a:lnTo>
                    <a:pt x="30331" y="12080"/>
                  </a:lnTo>
                  <a:lnTo>
                    <a:pt x="30923" y="14603"/>
                  </a:lnTo>
                  <a:lnTo>
                    <a:pt x="28150" y="14052"/>
                  </a:lnTo>
                  <a:lnTo>
                    <a:pt x="30652" y="19444"/>
                  </a:lnTo>
                  <a:lnTo>
                    <a:pt x="35056" y="22420"/>
                  </a:lnTo>
                  <a:lnTo>
                    <a:pt x="41037" y="25665"/>
                  </a:lnTo>
                  <a:lnTo>
                    <a:pt x="39307" y="28005"/>
                  </a:lnTo>
                  <a:lnTo>
                    <a:pt x="39057" y="32689"/>
                  </a:lnTo>
                  <a:lnTo>
                    <a:pt x="43083" y="34422"/>
                  </a:lnTo>
                  <a:lnTo>
                    <a:pt x="47156" y="36717"/>
                  </a:lnTo>
                  <a:lnTo>
                    <a:pt x="52653" y="39312"/>
                  </a:lnTo>
                  <a:lnTo>
                    <a:pt x="57875" y="39756"/>
                  </a:lnTo>
                  <a:lnTo>
                    <a:pt x="60633" y="42202"/>
                  </a:lnTo>
                  <a:lnTo>
                    <a:pt x="63610" y="42563"/>
                  </a:lnTo>
                  <a:lnTo>
                    <a:pt x="68353" y="43546"/>
                  </a:lnTo>
                  <a:lnTo>
                    <a:pt x="71417" y="43337"/>
                  </a:lnTo>
                  <a:lnTo>
                    <a:pt x="71341" y="41344"/>
                  </a:lnTo>
                  <a:lnTo>
                    <a:pt x="70037" y="38194"/>
                  </a:lnTo>
                  <a:lnTo>
                    <a:pt x="69756" y="36033"/>
                  </a:lnTo>
                  <a:lnTo>
                    <a:pt x="71717" y="34887"/>
                  </a:lnTo>
                  <a:lnTo>
                    <a:pt x="73071" y="38804"/>
                  </a:lnTo>
                  <a:lnTo>
                    <a:pt x="73411" y="39801"/>
                  </a:lnTo>
                  <a:lnTo>
                    <a:pt x="77261" y="41556"/>
                  </a:lnTo>
                  <a:lnTo>
                    <a:pt x="79380" y="40675"/>
                  </a:lnTo>
                  <a:lnTo>
                    <a:pt x="82586" y="40876"/>
                  </a:lnTo>
                  <a:lnTo>
                    <a:pt x="85560" y="40596"/>
                  </a:lnTo>
                  <a:lnTo>
                    <a:pt x="84986" y="37508"/>
                  </a:lnTo>
                  <a:lnTo>
                    <a:pt x="83049" y="35978"/>
                  </a:lnTo>
                  <a:lnTo>
                    <a:pt x="85838" y="35216"/>
                  </a:lnTo>
                  <a:lnTo>
                    <a:pt x="88111" y="31336"/>
                  </a:lnTo>
                  <a:lnTo>
                    <a:pt x="91374" y="27941"/>
                  </a:lnTo>
                  <a:lnTo>
                    <a:pt x="94805" y="29022"/>
                  </a:lnTo>
                  <a:lnTo>
                    <a:pt x="96757" y="26779"/>
                  </a:lnTo>
                  <a:lnTo>
                    <a:pt x="99423" y="29815"/>
                  </a:lnTo>
                  <a:lnTo>
                    <a:pt x="98824" y="31985"/>
                  </a:lnTo>
                  <a:lnTo>
                    <a:pt x="102993" y="32542"/>
                  </a:lnTo>
                  <a:lnTo>
                    <a:pt x="103838" y="34435"/>
                  </a:lnTo>
                  <a:lnTo>
                    <a:pt x="102824" y="35422"/>
                  </a:lnTo>
                  <a:lnTo>
                    <a:pt x="104021" y="38504"/>
                  </a:lnTo>
                  <a:lnTo>
                    <a:pt x="101131" y="37719"/>
                  </a:lnTo>
                  <a:lnTo>
                    <a:pt x="97333" y="41416"/>
                  </a:lnTo>
                  <a:lnTo>
                    <a:pt x="98225" y="44288"/>
                  </a:lnTo>
                  <a:lnTo>
                    <a:pt x="97286" y="48598"/>
                  </a:lnTo>
                  <a:lnTo>
                    <a:pt x="97722" y="51058"/>
                  </a:lnTo>
                  <a:lnTo>
                    <a:pt x="97082" y="55276"/>
                  </a:lnTo>
                  <a:lnTo>
                    <a:pt x="93885" y="54248"/>
                  </a:lnTo>
                  <a:lnTo>
                    <a:pt x="94971" y="59460"/>
                  </a:lnTo>
                  <a:lnTo>
                    <a:pt x="94515" y="61206"/>
                  </a:lnTo>
                  <a:lnTo>
                    <a:pt x="95393" y="63329"/>
                  </a:lnTo>
                  <a:lnTo>
                    <a:pt x="93800" y="64592"/>
                  </a:lnTo>
                  <a:lnTo>
                    <a:pt x="90016" y="56689"/>
                  </a:lnTo>
                  <a:lnTo>
                    <a:pt x="88986" y="56745"/>
                  </a:lnTo>
                  <a:lnTo>
                    <a:pt x="89111" y="59979"/>
                  </a:lnTo>
                  <a:lnTo>
                    <a:pt x="86464" y="57454"/>
                  </a:lnTo>
                  <a:lnTo>
                    <a:pt x="86953" y="54553"/>
                  </a:lnTo>
                  <a:lnTo>
                    <a:pt x="88555" y="54197"/>
                  </a:lnTo>
                  <a:lnTo>
                    <a:pt x="89239" y="49879"/>
                  </a:lnTo>
                  <a:lnTo>
                    <a:pt x="86881" y="49110"/>
                  </a:lnTo>
                  <a:lnTo>
                    <a:pt x="83449" y="49325"/>
                  </a:lnTo>
                  <a:lnTo>
                    <a:pt x="79740" y="48781"/>
                  </a:lnTo>
                  <a:lnTo>
                    <a:pt x="78549" y="45315"/>
                  </a:lnTo>
                  <a:lnTo>
                    <a:pt x="76717" y="45141"/>
                  </a:lnTo>
                  <a:lnTo>
                    <a:pt x="73239" y="43102"/>
                  </a:lnTo>
                  <a:lnTo>
                    <a:pt x="72771" y="46544"/>
                  </a:lnTo>
                  <a:lnTo>
                    <a:pt x="76098" y="49083"/>
                  </a:lnTo>
                  <a:lnTo>
                    <a:pt x="74214" y="51038"/>
                  </a:lnTo>
                  <a:lnTo>
                    <a:pt x="73812" y="52892"/>
                  </a:lnTo>
                  <a:lnTo>
                    <a:pt x="76421" y="54145"/>
                  </a:lnTo>
                  <a:lnTo>
                    <a:pt x="76470" y="57184"/>
                  </a:lnTo>
                  <a:lnTo>
                    <a:pt x="78602" y="60902"/>
                  </a:lnTo>
                  <a:lnTo>
                    <a:pt x="80071" y="65008"/>
                  </a:lnTo>
                  <a:lnTo>
                    <a:pt x="79911" y="66858"/>
                  </a:lnTo>
                  <a:lnTo>
                    <a:pt x="77331" y="66882"/>
                  </a:lnTo>
                  <a:lnTo>
                    <a:pt x="72887" y="68077"/>
                  </a:lnTo>
                  <a:lnTo>
                    <a:pt x="73842" y="71835"/>
                  </a:lnTo>
                  <a:lnTo>
                    <a:pt x="72377" y="74860"/>
                  </a:lnTo>
                  <a:lnTo>
                    <a:pt x="67518" y="78391"/>
                  </a:lnTo>
                  <a:lnTo>
                    <a:pt x="64247" y="84391"/>
                  </a:lnTo>
                  <a:lnTo>
                    <a:pt x="61875" y="87618"/>
                  </a:lnTo>
                  <a:lnTo>
                    <a:pt x="58555" y="90982"/>
                  </a:lnTo>
                  <a:lnTo>
                    <a:pt x="58883" y="93278"/>
                  </a:lnTo>
                  <a:lnTo>
                    <a:pt x="57144" y="94553"/>
                  </a:lnTo>
                  <a:lnTo>
                    <a:pt x="53930" y="96418"/>
                  </a:lnTo>
                  <a:lnTo>
                    <a:pt x="52170" y="96721"/>
                  </a:lnTo>
                  <a:lnTo>
                    <a:pt x="51514" y="100547"/>
                  </a:lnTo>
                  <a:lnTo>
                    <a:pt x="53108" y="107015"/>
                  </a:lnTo>
                  <a:lnTo>
                    <a:pt x="53780" y="111148"/>
                  </a:lnTo>
                  <a:lnTo>
                    <a:pt x="52638" y="115915"/>
                  </a:lnTo>
                  <a:lnTo>
                    <a:pt x="53414" y="124390"/>
                  </a:lnTo>
                  <a:lnTo>
                    <a:pt x="51423" y="124661"/>
                  </a:lnTo>
                  <a:lnTo>
                    <a:pt x="49964" y="128488"/>
                  </a:lnTo>
                  <a:lnTo>
                    <a:pt x="51276" y="130116"/>
                  </a:lnTo>
                  <a:lnTo>
                    <a:pt x="47830" y="131573"/>
                  </a:lnTo>
                  <a:lnTo>
                    <a:pt x="46755" y="134976"/>
                  </a:lnTo>
                  <a:lnTo>
                    <a:pt x="45284" y="136425"/>
                  </a:lnTo>
                  <a:lnTo>
                    <a:pt x="41277" y="131819"/>
                  </a:lnTo>
                  <a:lnTo>
                    <a:pt x="38943" y="124879"/>
                  </a:lnTo>
                  <a:lnTo>
                    <a:pt x="37023" y="119889"/>
                  </a:lnTo>
                  <a:lnTo>
                    <a:pt x="35449" y="117560"/>
                  </a:lnTo>
                  <a:lnTo>
                    <a:pt x="32931" y="112824"/>
                  </a:lnTo>
                  <a:lnTo>
                    <a:pt x="31324" y="106638"/>
                  </a:lnTo>
                  <a:lnTo>
                    <a:pt x="30311" y="103553"/>
                  </a:lnTo>
                  <a:lnTo>
                    <a:pt x="26000" y="96817"/>
                  </a:lnTo>
                  <a:lnTo>
                    <a:pt x="23159" y="87261"/>
                  </a:lnTo>
                  <a:lnTo>
                    <a:pt x="21116" y="80961"/>
                  </a:lnTo>
                  <a:lnTo>
                    <a:pt x="20219" y="74976"/>
                  </a:lnTo>
                  <a:lnTo>
                    <a:pt x="18742" y="70370"/>
                  </a:lnTo>
                  <a:lnTo>
                    <a:pt x="13695" y="73464"/>
                  </a:lnTo>
                  <a:lnTo>
                    <a:pt x="10927" y="72939"/>
                  </a:lnTo>
                  <a:lnTo>
                    <a:pt x="5034" y="67094"/>
                  </a:lnTo>
                  <a:lnTo>
                    <a:pt x="6560" y="65268"/>
                  </a:lnTo>
                  <a:lnTo>
                    <a:pt x="5124" y="63366"/>
                  </a:lnTo>
                  <a:lnTo>
                    <a:pt x="0" y="59310"/>
                  </a:lnTo>
                  <a:lnTo>
                    <a:pt x="1930" y="55962"/>
                  </a:lnTo>
                  <a:lnTo>
                    <a:pt x="10187" y="55740"/>
                  </a:lnTo>
                  <a:lnTo>
                    <a:pt x="8654" y="51535"/>
                  </a:lnTo>
                  <a:lnTo>
                    <a:pt x="6079" y="49102"/>
                  </a:lnTo>
                  <a:lnTo>
                    <a:pt x="4916" y="45331"/>
                  </a:lnTo>
                  <a:lnTo>
                    <a:pt x="2044" y="43199"/>
                  </a:lnTo>
                  <a:lnTo>
                    <a:pt x="5069" y="37918"/>
                  </a:lnTo>
                  <a:lnTo>
                    <a:pt x="9440" y="38149"/>
                  </a:lnTo>
                  <a:lnTo>
                    <a:pt x="12161" y="32860"/>
                  </a:lnTo>
                  <a:lnTo>
                    <a:pt x="13304" y="27785"/>
                  </a:lnTo>
                  <a:lnTo>
                    <a:pt x="15649" y="22716"/>
                  </a:lnTo>
                  <a:lnTo>
                    <a:pt x="14709" y="19212"/>
                  </a:lnTo>
                  <a:lnTo>
                    <a:pt x="17060" y="16244"/>
                  </a:lnTo>
                  <a:lnTo>
                    <a:pt x="13504" y="13935"/>
                  </a:lnTo>
                  <a:lnTo>
                    <a:pt x="11366" y="10664"/>
                  </a:lnTo>
                  <a:lnTo>
                    <a:pt x="8923" y="6416"/>
                  </a:lnTo>
                  <a:lnTo>
                    <a:pt x="10085" y="4227"/>
                  </a:lnTo>
                  <a:lnTo>
                    <a:pt x="15840" y="5191"/>
                  </a:lnTo>
                  <a:lnTo>
                    <a:pt x="19608" y="4286"/>
                  </a:lnTo>
                  <a:lnTo>
                    <a:pt x="21817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7" name="Polygon form 567"/>
            <p:cNvSpPr/>
            <p:nvPr/>
          </p:nvSpPr>
          <p:spPr>
            <a:xfrm>
              <a:off x="689701" y="2525184"/>
              <a:ext cx="12959" cy="16566"/>
            </a:xfrm>
            <a:custGeom>
              <a:avLst/>
              <a:gdLst/>
              <a:ahLst/>
              <a:cxnLst/>
              <a:rect l="0" t="0" r="0" b="0"/>
              <a:pathLst>
                <a:path w="12959" h="16566">
                  <a:moveTo>
                    <a:pt x="12563" y="6078"/>
                  </a:moveTo>
                  <a:lnTo>
                    <a:pt x="12959" y="9502"/>
                  </a:lnTo>
                  <a:lnTo>
                    <a:pt x="10373" y="13768"/>
                  </a:lnTo>
                  <a:lnTo>
                    <a:pt x="4531" y="16566"/>
                  </a:lnTo>
                  <a:lnTo>
                    <a:pt x="0" y="15811"/>
                  </a:lnTo>
                  <a:lnTo>
                    <a:pt x="2891" y="10827"/>
                  </a:lnTo>
                  <a:lnTo>
                    <a:pt x="1511" y="5945"/>
                  </a:lnTo>
                  <a:lnTo>
                    <a:pt x="6015" y="2223"/>
                  </a:lnTo>
                  <a:lnTo>
                    <a:pt x="8499" y="0"/>
                  </a:lnTo>
                  <a:lnTo>
                    <a:pt x="9024" y="2570"/>
                  </a:lnTo>
                  <a:lnTo>
                    <a:pt x="8253" y="5133"/>
                  </a:lnTo>
                  <a:lnTo>
                    <a:pt x="10212" y="5078"/>
                  </a:lnTo>
                  <a:lnTo>
                    <a:pt x="12563" y="607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8" name="Polygon form 568"/>
            <p:cNvSpPr/>
            <p:nvPr/>
          </p:nvSpPr>
          <p:spPr>
            <a:xfrm>
              <a:off x="877265" y="2596988"/>
              <a:ext cx="81179" cy="69399"/>
            </a:xfrm>
            <a:custGeom>
              <a:avLst/>
              <a:gdLst/>
              <a:ahLst/>
              <a:cxnLst/>
              <a:rect l="0" t="0" r="0" b="0"/>
              <a:pathLst>
                <a:path w="81179" h="69399">
                  <a:moveTo>
                    <a:pt x="36811" y="11205"/>
                  </a:moveTo>
                  <a:lnTo>
                    <a:pt x="39717" y="10168"/>
                  </a:lnTo>
                  <a:lnTo>
                    <a:pt x="41602" y="7314"/>
                  </a:lnTo>
                  <a:lnTo>
                    <a:pt x="43994" y="7376"/>
                  </a:lnTo>
                  <a:lnTo>
                    <a:pt x="45329" y="6421"/>
                  </a:lnTo>
                  <a:lnTo>
                    <a:pt x="47940" y="6782"/>
                  </a:lnTo>
                  <a:lnTo>
                    <a:pt x="52429" y="9106"/>
                  </a:lnTo>
                  <a:lnTo>
                    <a:pt x="55379" y="9539"/>
                  </a:lnTo>
                  <a:lnTo>
                    <a:pt x="60465" y="13699"/>
                  </a:lnTo>
                  <a:lnTo>
                    <a:pt x="63154" y="13779"/>
                  </a:lnTo>
                  <a:lnTo>
                    <a:pt x="64449" y="17862"/>
                  </a:lnTo>
                  <a:lnTo>
                    <a:pt x="64395" y="23976"/>
                  </a:lnTo>
                  <a:lnTo>
                    <a:pt x="64196" y="27551"/>
                  </a:lnTo>
                  <a:lnTo>
                    <a:pt x="65925" y="28218"/>
                  </a:lnTo>
                  <a:lnTo>
                    <a:pt x="64961" y="30935"/>
                  </a:lnTo>
                  <a:lnTo>
                    <a:pt x="66977" y="34787"/>
                  </a:lnTo>
                  <a:lnTo>
                    <a:pt x="67907" y="37872"/>
                  </a:lnTo>
                  <a:lnTo>
                    <a:pt x="70839" y="38607"/>
                  </a:lnTo>
                  <a:lnTo>
                    <a:pt x="71784" y="41738"/>
                  </a:lnTo>
                  <a:lnTo>
                    <a:pt x="69338" y="46261"/>
                  </a:lnTo>
                  <a:lnTo>
                    <a:pt x="71654" y="48774"/>
                  </a:lnTo>
                  <a:lnTo>
                    <a:pt x="73701" y="51679"/>
                  </a:lnTo>
                  <a:lnTo>
                    <a:pt x="77639" y="53725"/>
                  </a:lnTo>
                  <a:lnTo>
                    <a:pt x="78541" y="58027"/>
                  </a:lnTo>
                  <a:lnTo>
                    <a:pt x="80463" y="58768"/>
                  </a:lnTo>
                  <a:lnTo>
                    <a:pt x="81179" y="61012"/>
                  </a:lnTo>
                  <a:lnTo>
                    <a:pt x="76250" y="63684"/>
                  </a:lnTo>
                  <a:lnTo>
                    <a:pt x="75793" y="69399"/>
                  </a:lnTo>
                  <a:lnTo>
                    <a:pt x="68509" y="68100"/>
                  </a:lnTo>
                  <a:lnTo>
                    <a:pt x="64250" y="67078"/>
                  </a:lnTo>
                  <a:lnTo>
                    <a:pt x="59930" y="66546"/>
                  </a:lnTo>
                  <a:lnTo>
                    <a:pt x="57385" y="60610"/>
                  </a:lnTo>
                  <a:lnTo>
                    <a:pt x="55464" y="59791"/>
                  </a:lnTo>
                  <a:lnTo>
                    <a:pt x="52744" y="60731"/>
                  </a:lnTo>
                  <a:lnTo>
                    <a:pt x="49352" y="63176"/>
                  </a:lnTo>
                  <a:lnTo>
                    <a:pt x="44550" y="61668"/>
                  </a:lnTo>
                  <a:lnTo>
                    <a:pt x="40223" y="58020"/>
                  </a:lnTo>
                  <a:lnTo>
                    <a:pt x="36436" y="56719"/>
                  </a:lnTo>
                  <a:lnTo>
                    <a:pt x="33253" y="52170"/>
                  </a:lnTo>
                  <a:lnTo>
                    <a:pt x="29508" y="45768"/>
                  </a:lnTo>
                  <a:lnTo>
                    <a:pt x="27653" y="46600"/>
                  </a:lnTo>
                  <a:lnTo>
                    <a:pt x="25062" y="45049"/>
                  </a:lnTo>
                  <a:lnTo>
                    <a:pt x="23984" y="46973"/>
                  </a:lnTo>
                  <a:lnTo>
                    <a:pt x="21553" y="44473"/>
                  </a:lnTo>
                  <a:lnTo>
                    <a:pt x="21111" y="41894"/>
                  </a:lnTo>
                  <a:lnTo>
                    <a:pt x="19941" y="41923"/>
                  </a:lnTo>
                  <a:lnTo>
                    <a:pt x="19980" y="38401"/>
                  </a:lnTo>
                  <a:lnTo>
                    <a:pt x="17503" y="34768"/>
                  </a:lnTo>
                  <a:lnTo>
                    <a:pt x="12613" y="32223"/>
                  </a:lnTo>
                  <a:lnTo>
                    <a:pt x="9348" y="27688"/>
                  </a:lnTo>
                  <a:lnTo>
                    <a:pt x="9550" y="23895"/>
                  </a:lnTo>
                  <a:lnTo>
                    <a:pt x="11072" y="22182"/>
                  </a:lnTo>
                  <a:lnTo>
                    <a:pt x="10305" y="19366"/>
                  </a:lnTo>
                  <a:lnTo>
                    <a:pt x="7700" y="17975"/>
                  </a:lnTo>
                  <a:lnTo>
                    <a:pt x="4361" y="12273"/>
                  </a:lnTo>
                  <a:lnTo>
                    <a:pt x="1719" y="8456"/>
                  </a:lnTo>
                  <a:lnTo>
                    <a:pt x="2136" y="6944"/>
                  </a:lnTo>
                  <a:lnTo>
                    <a:pt x="0" y="1439"/>
                  </a:lnTo>
                  <a:lnTo>
                    <a:pt x="2136" y="0"/>
                  </a:lnTo>
                  <a:lnTo>
                    <a:pt x="3045" y="1805"/>
                  </a:lnTo>
                  <a:lnTo>
                    <a:pt x="5250" y="3984"/>
                  </a:lnTo>
                  <a:lnTo>
                    <a:pt x="7788" y="4560"/>
                  </a:lnTo>
                  <a:lnTo>
                    <a:pt x="9035" y="4382"/>
                  </a:lnTo>
                  <a:lnTo>
                    <a:pt x="12459" y="702"/>
                  </a:lnTo>
                  <a:lnTo>
                    <a:pt x="13699" y="306"/>
                  </a:lnTo>
                  <a:lnTo>
                    <a:pt x="15029" y="1693"/>
                  </a:lnTo>
                  <a:lnTo>
                    <a:pt x="14309" y="4119"/>
                  </a:lnTo>
                  <a:lnTo>
                    <a:pt x="17020" y="6586"/>
                  </a:lnTo>
                  <a:lnTo>
                    <a:pt x="17849" y="6319"/>
                  </a:lnTo>
                  <a:lnTo>
                    <a:pt x="19689" y="9852"/>
                  </a:lnTo>
                  <a:lnTo>
                    <a:pt x="23253" y="10762"/>
                  </a:lnTo>
                  <a:lnTo>
                    <a:pt x="26213" y="13117"/>
                  </a:lnTo>
                  <a:lnTo>
                    <a:pt x="31440" y="13801"/>
                  </a:lnTo>
                  <a:lnTo>
                    <a:pt x="36718" y="12349"/>
                  </a:lnTo>
                  <a:lnTo>
                    <a:pt x="36811" y="11205"/>
                  </a:lnTo>
                  <a:close/>
                </a:path>
              </a:pathLst>
            </a:custGeom>
            <a:solidFill>
              <a:srgbClr val="08519C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69" name="Polygon form 569"/>
            <p:cNvSpPr/>
            <p:nvPr/>
          </p:nvSpPr>
          <p:spPr>
            <a:xfrm>
              <a:off x="863045" y="2608403"/>
              <a:ext cx="38204" cy="39730"/>
            </a:xfrm>
            <a:custGeom>
              <a:avLst/>
              <a:gdLst/>
              <a:ahLst/>
              <a:cxnLst/>
              <a:rect l="0" t="0" r="0" b="0"/>
              <a:pathLst>
                <a:path w="38204" h="39730">
                  <a:moveTo>
                    <a:pt x="21920" y="6560"/>
                  </a:moveTo>
                  <a:lnTo>
                    <a:pt x="24525" y="7950"/>
                  </a:lnTo>
                  <a:lnTo>
                    <a:pt x="25292" y="10767"/>
                  </a:lnTo>
                  <a:lnTo>
                    <a:pt x="23770" y="12480"/>
                  </a:lnTo>
                  <a:lnTo>
                    <a:pt x="23568" y="16272"/>
                  </a:lnTo>
                  <a:lnTo>
                    <a:pt x="26833" y="20808"/>
                  </a:lnTo>
                  <a:lnTo>
                    <a:pt x="31723" y="23352"/>
                  </a:lnTo>
                  <a:lnTo>
                    <a:pt x="34200" y="26986"/>
                  </a:lnTo>
                  <a:lnTo>
                    <a:pt x="34161" y="30507"/>
                  </a:lnTo>
                  <a:lnTo>
                    <a:pt x="35332" y="30478"/>
                  </a:lnTo>
                  <a:lnTo>
                    <a:pt x="35773" y="33058"/>
                  </a:lnTo>
                  <a:lnTo>
                    <a:pt x="38204" y="35557"/>
                  </a:lnTo>
                  <a:lnTo>
                    <a:pt x="35982" y="35370"/>
                  </a:lnTo>
                  <a:lnTo>
                    <a:pt x="33447" y="35022"/>
                  </a:lnTo>
                  <a:lnTo>
                    <a:pt x="31425" y="39730"/>
                  </a:lnTo>
                  <a:lnTo>
                    <a:pt x="24498" y="39488"/>
                  </a:lnTo>
                  <a:lnTo>
                    <a:pt x="12769" y="29980"/>
                  </a:lnTo>
                  <a:lnTo>
                    <a:pt x="6847" y="26710"/>
                  </a:lnTo>
                  <a:lnTo>
                    <a:pt x="2269" y="25490"/>
                  </a:lnTo>
                  <a:lnTo>
                    <a:pt x="0" y="19646"/>
                  </a:lnTo>
                  <a:lnTo>
                    <a:pt x="7287" y="14458"/>
                  </a:lnTo>
                  <a:lnTo>
                    <a:pt x="7742" y="8595"/>
                  </a:lnTo>
                  <a:lnTo>
                    <a:pt x="6838" y="5079"/>
                  </a:lnTo>
                  <a:lnTo>
                    <a:pt x="8598" y="3841"/>
                  </a:lnTo>
                  <a:lnTo>
                    <a:pt x="9917" y="787"/>
                  </a:lnTo>
                  <a:lnTo>
                    <a:pt x="11314" y="0"/>
                  </a:lnTo>
                  <a:lnTo>
                    <a:pt x="15556" y="519"/>
                  </a:lnTo>
                  <a:lnTo>
                    <a:pt x="17023" y="1717"/>
                  </a:lnTo>
                  <a:lnTo>
                    <a:pt x="18581" y="858"/>
                  </a:lnTo>
                  <a:lnTo>
                    <a:pt x="21920" y="656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0" name="Polygon form 570"/>
            <p:cNvSpPr/>
            <p:nvPr/>
          </p:nvSpPr>
          <p:spPr>
            <a:xfrm>
              <a:off x="654662" y="2470377"/>
              <a:ext cx="29329" cy="14403"/>
            </a:xfrm>
            <a:custGeom>
              <a:avLst/>
              <a:gdLst/>
              <a:ahLst/>
              <a:cxnLst/>
              <a:rect l="0" t="0" r="0" b="0"/>
              <a:pathLst>
                <a:path w="29329" h="14403">
                  <a:moveTo>
                    <a:pt x="27578" y="397"/>
                  </a:moveTo>
                  <a:lnTo>
                    <a:pt x="26573" y="3487"/>
                  </a:lnTo>
                  <a:lnTo>
                    <a:pt x="29329" y="6788"/>
                  </a:lnTo>
                  <a:lnTo>
                    <a:pt x="25279" y="10396"/>
                  </a:lnTo>
                  <a:lnTo>
                    <a:pt x="16715" y="13567"/>
                  </a:lnTo>
                  <a:lnTo>
                    <a:pt x="14146" y="14403"/>
                  </a:lnTo>
                  <a:lnTo>
                    <a:pt x="10516" y="13639"/>
                  </a:lnTo>
                  <a:lnTo>
                    <a:pt x="2878" y="11986"/>
                  </a:lnTo>
                  <a:lnTo>
                    <a:pt x="6017" y="9923"/>
                  </a:lnTo>
                  <a:lnTo>
                    <a:pt x="359" y="7468"/>
                  </a:lnTo>
                  <a:lnTo>
                    <a:pt x="5455" y="6635"/>
                  </a:lnTo>
                  <a:lnTo>
                    <a:pt x="5586" y="5229"/>
                  </a:lnTo>
                  <a:lnTo>
                    <a:pt x="0" y="4005"/>
                  </a:lnTo>
                  <a:lnTo>
                    <a:pt x="2464" y="928"/>
                  </a:lnTo>
                  <a:lnTo>
                    <a:pt x="6733" y="299"/>
                  </a:lnTo>
                  <a:lnTo>
                    <a:pt x="10438" y="3619"/>
                  </a:lnTo>
                  <a:lnTo>
                    <a:pt x="15030" y="1082"/>
                  </a:lnTo>
                  <a:lnTo>
                    <a:pt x="18274" y="2488"/>
                  </a:lnTo>
                  <a:lnTo>
                    <a:pt x="23094" y="0"/>
                  </a:lnTo>
                  <a:lnTo>
                    <a:pt x="27578" y="397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1" name="Polygon form 571"/>
            <p:cNvSpPr/>
            <p:nvPr/>
          </p:nvSpPr>
          <p:spPr>
            <a:xfrm>
              <a:off x="847830" y="2628745"/>
              <a:ext cx="4793" cy="18251"/>
            </a:xfrm>
            <a:custGeom>
              <a:avLst/>
              <a:gdLst/>
              <a:ahLst/>
              <a:cxnLst/>
              <a:rect l="0" t="0" r="0" b="0"/>
              <a:pathLst>
                <a:path w="4793" h="18251">
                  <a:moveTo>
                    <a:pt x="4464" y="2744"/>
                  </a:moveTo>
                  <a:lnTo>
                    <a:pt x="4017" y="4274"/>
                  </a:lnTo>
                  <a:lnTo>
                    <a:pt x="2615" y="3630"/>
                  </a:lnTo>
                  <a:lnTo>
                    <a:pt x="2237" y="6852"/>
                  </a:lnTo>
                  <a:lnTo>
                    <a:pt x="3220" y="7377"/>
                  </a:lnTo>
                  <a:lnTo>
                    <a:pt x="2364" y="8055"/>
                  </a:lnTo>
                  <a:lnTo>
                    <a:pt x="2354" y="9327"/>
                  </a:lnTo>
                  <a:lnTo>
                    <a:pt x="4001" y="8644"/>
                  </a:lnTo>
                  <a:lnTo>
                    <a:pt x="4307" y="10517"/>
                  </a:lnTo>
                  <a:lnTo>
                    <a:pt x="3342" y="18251"/>
                  </a:lnTo>
                  <a:lnTo>
                    <a:pt x="0" y="10013"/>
                  </a:lnTo>
                  <a:lnTo>
                    <a:pt x="885" y="8408"/>
                  </a:lnTo>
                  <a:lnTo>
                    <a:pt x="603" y="8139"/>
                  </a:lnTo>
                  <a:lnTo>
                    <a:pt x="1307" y="5872"/>
                  </a:lnTo>
                  <a:lnTo>
                    <a:pt x="1609" y="2225"/>
                  </a:lnTo>
                  <a:lnTo>
                    <a:pt x="1979" y="996"/>
                  </a:lnTo>
                  <a:lnTo>
                    <a:pt x="2073" y="944"/>
                  </a:lnTo>
                  <a:lnTo>
                    <a:pt x="3292" y="931"/>
                  </a:lnTo>
                  <a:lnTo>
                    <a:pt x="3520" y="81"/>
                  </a:lnTo>
                  <a:lnTo>
                    <a:pt x="4488" y="0"/>
                  </a:lnTo>
                  <a:lnTo>
                    <a:pt x="4793" y="1971"/>
                  </a:lnTo>
                  <a:lnTo>
                    <a:pt x="4391" y="2713"/>
                  </a:lnTo>
                  <a:lnTo>
                    <a:pt x="4464" y="274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2" name="Polygon form 572"/>
            <p:cNvSpPr/>
            <p:nvPr/>
          </p:nvSpPr>
          <p:spPr>
            <a:xfrm>
              <a:off x="744884" y="2563480"/>
              <a:ext cx="41930" cy="44019"/>
            </a:xfrm>
            <a:custGeom>
              <a:avLst/>
              <a:gdLst/>
              <a:ahLst/>
              <a:cxnLst/>
              <a:rect l="0" t="0" r="0" b="0"/>
              <a:pathLst>
                <a:path w="41930" h="44019">
                  <a:moveTo>
                    <a:pt x="18625" y="1660"/>
                  </a:moveTo>
                  <a:lnTo>
                    <a:pt x="23519" y="2855"/>
                  </a:lnTo>
                  <a:lnTo>
                    <a:pt x="23321" y="5219"/>
                  </a:lnTo>
                  <a:lnTo>
                    <a:pt x="24275" y="7252"/>
                  </a:lnTo>
                  <a:lnTo>
                    <a:pt x="21530" y="6578"/>
                  </a:lnTo>
                  <a:lnTo>
                    <a:pt x="18884" y="8302"/>
                  </a:lnTo>
                  <a:lnTo>
                    <a:pt x="19219" y="10679"/>
                  </a:lnTo>
                  <a:lnTo>
                    <a:pt x="18885" y="12048"/>
                  </a:lnTo>
                  <a:lnTo>
                    <a:pt x="20154" y="14478"/>
                  </a:lnTo>
                  <a:lnTo>
                    <a:pt x="23523" y="16865"/>
                  </a:lnTo>
                  <a:lnTo>
                    <a:pt x="25515" y="20812"/>
                  </a:lnTo>
                  <a:lnTo>
                    <a:pt x="29631" y="24639"/>
                  </a:lnTo>
                  <a:lnTo>
                    <a:pt x="32350" y="24583"/>
                  </a:lnTo>
                  <a:lnTo>
                    <a:pt x="33275" y="25634"/>
                  </a:lnTo>
                  <a:lnTo>
                    <a:pt x="32369" y="26599"/>
                  </a:lnTo>
                  <a:lnTo>
                    <a:pt x="35618" y="28300"/>
                  </a:lnTo>
                  <a:lnTo>
                    <a:pt x="38294" y="29724"/>
                  </a:lnTo>
                  <a:lnTo>
                    <a:pt x="41494" y="32192"/>
                  </a:lnTo>
                  <a:lnTo>
                    <a:pt x="41930" y="33083"/>
                  </a:lnTo>
                  <a:lnTo>
                    <a:pt x="41411" y="34808"/>
                  </a:lnTo>
                  <a:lnTo>
                    <a:pt x="39285" y="32590"/>
                  </a:lnTo>
                  <a:lnTo>
                    <a:pt x="36179" y="31833"/>
                  </a:lnTo>
                  <a:lnTo>
                    <a:pt x="34927" y="34949"/>
                  </a:lnTo>
                  <a:lnTo>
                    <a:pt x="37601" y="36701"/>
                  </a:lnTo>
                  <a:lnTo>
                    <a:pt x="37364" y="39207"/>
                  </a:lnTo>
                  <a:lnTo>
                    <a:pt x="35906" y="39506"/>
                  </a:lnTo>
                  <a:lnTo>
                    <a:pt x="34291" y="43636"/>
                  </a:lnTo>
                  <a:lnTo>
                    <a:pt x="32833" y="44019"/>
                  </a:lnTo>
                  <a:lnTo>
                    <a:pt x="32752" y="42553"/>
                  </a:lnTo>
                  <a:lnTo>
                    <a:pt x="33306" y="39975"/>
                  </a:lnTo>
                  <a:lnTo>
                    <a:pt x="34007" y="38944"/>
                  </a:lnTo>
                  <a:lnTo>
                    <a:pt x="32440" y="36178"/>
                  </a:lnTo>
                  <a:lnTo>
                    <a:pt x="31203" y="33771"/>
                  </a:lnTo>
                  <a:lnTo>
                    <a:pt x="29705" y="33187"/>
                  </a:lnTo>
                  <a:lnTo>
                    <a:pt x="28535" y="31127"/>
                  </a:lnTo>
                  <a:lnTo>
                    <a:pt x="26230" y="30275"/>
                  </a:lnTo>
                  <a:lnTo>
                    <a:pt x="24599" y="28361"/>
                  </a:lnTo>
                  <a:lnTo>
                    <a:pt x="21998" y="28072"/>
                  </a:lnTo>
                  <a:lnTo>
                    <a:pt x="19154" y="25929"/>
                  </a:lnTo>
                  <a:lnTo>
                    <a:pt x="15810" y="22833"/>
                  </a:lnTo>
                  <a:lnTo>
                    <a:pt x="13318" y="20089"/>
                  </a:lnTo>
                  <a:lnTo>
                    <a:pt x="12010" y="15360"/>
                  </a:lnTo>
                  <a:lnTo>
                    <a:pt x="10278" y="14814"/>
                  </a:lnTo>
                  <a:lnTo>
                    <a:pt x="7421" y="13249"/>
                  </a:lnTo>
                  <a:lnTo>
                    <a:pt x="5873" y="13905"/>
                  </a:lnTo>
                  <a:lnTo>
                    <a:pt x="3980" y="16139"/>
                  </a:lnTo>
                  <a:lnTo>
                    <a:pt x="2566" y="16497"/>
                  </a:lnTo>
                  <a:lnTo>
                    <a:pt x="2883" y="14416"/>
                  </a:lnTo>
                  <a:lnTo>
                    <a:pt x="1005" y="13817"/>
                  </a:lnTo>
                  <a:lnTo>
                    <a:pt x="0" y="10114"/>
                  </a:lnTo>
                  <a:lnTo>
                    <a:pt x="1128" y="8650"/>
                  </a:lnTo>
                  <a:lnTo>
                    <a:pt x="67" y="6856"/>
                  </a:lnTo>
                  <a:lnTo>
                    <a:pt x="159" y="5501"/>
                  </a:lnTo>
                  <a:lnTo>
                    <a:pt x="1652" y="6521"/>
                  </a:lnTo>
                  <a:lnTo>
                    <a:pt x="3276" y="6285"/>
                  </a:lnTo>
                  <a:lnTo>
                    <a:pt x="5104" y="4650"/>
                  </a:lnTo>
                  <a:lnTo>
                    <a:pt x="5723" y="5406"/>
                  </a:lnTo>
                  <a:lnTo>
                    <a:pt x="7326" y="5244"/>
                  </a:lnTo>
                  <a:lnTo>
                    <a:pt x="7967" y="3307"/>
                  </a:lnTo>
                  <a:lnTo>
                    <a:pt x="10491" y="3892"/>
                  </a:lnTo>
                  <a:lnTo>
                    <a:pt x="11933" y="3073"/>
                  </a:lnTo>
                  <a:lnTo>
                    <a:pt x="12093" y="1107"/>
                  </a:lnTo>
                  <a:lnTo>
                    <a:pt x="14167" y="1774"/>
                  </a:lnTo>
                  <a:lnTo>
                    <a:pt x="14505" y="859"/>
                  </a:lnTo>
                  <a:lnTo>
                    <a:pt x="17768" y="0"/>
                  </a:lnTo>
                  <a:lnTo>
                    <a:pt x="18625" y="166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3" name="Polygon form 573"/>
            <p:cNvSpPr/>
            <p:nvPr/>
          </p:nvSpPr>
          <p:spPr>
            <a:xfrm>
              <a:off x="766215" y="2605959"/>
              <a:ext cx="10820" cy="7737"/>
            </a:xfrm>
            <a:custGeom>
              <a:avLst/>
              <a:gdLst/>
              <a:ahLst/>
              <a:cxnLst/>
              <a:rect l="0" t="0" r="0" b="0"/>
              <a:pathLst>
                <a:path w="10820" h="7737">
                  <a:moveTo>
                    <a:pt x="10820" y="0"/>
                  </a:moveTo>
                  <a:lnTo>
                    <a:pt x="9775" y="3785"/>
                  </a:lnTo>
                  <a:lnTo>
                    <a:pt x="10400" y="5266"/>
                  </a:lnTo>
                  <a:lnTo>
                    <a:pt x="9798" y="7737"/>
                  </a:lnTo>
                  <a:lnTo>
                    <a:pt x="6956" y="5954"/>
                  </a:lnTo>
                  <a:lnTo>
                    <a:pt x="5109" y="5451"/>
                  </a:lnTo>
                  <a:lnTo>
                    <a:pt x="0" y="3051"/>
                  </a:lnTo>
                  <a:lnTo>
                    <a:pt x="372" y="586"/>
                  </a:lnTo>
                  <a:lnTo>
                    <a:pt x="4555" y="993"/>
                  </a:lnTo>
                  <a:lnTo>
                    <a:pt x="8150" y="442"/>
                  </a:lnTo>
                  <a:lnTo>
                    <a:pt x="1082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4" name="Polygon form 574"/>
            <p:cNvSpPr/>
            <p:nvPr/>
          </p:nvSpPr>
          <p:spPr>
            <a:xfrm>
              <a:off x="750437" y="2591845"/>
              <a:ext cx="5863" cy="11044"/>
            </a:xfrm>
            <a:custGeom>
              <a:avLst/>
              <a:gdLst/>
              <a:ahLst/>
              <a:cxnLst/>
              <a:rect l="0" t="0" r="0" b="0"/>
              <a:pathLst>
                <a:path w="5863" h="11044">
                  <a:moveTo>
                    <a:pt x="3620" y="0"/>
                  </a:moveTo>
                  <a:lnTo>
                    <a:pt x="5863" y="3390"/>
                  </a:lnTo>
                  <a:lnTo>
                    <a:pt x="5635" y="9730"/>
                  </a:lnTo>
                  <a:lnTo>
                    <a:pt x="4017" y="9436"/>
                  </a:lnTo>
                  <a:lnTo>
                    <a:pt x="2636" y="11044"/>
                  </a:lnTo>
                  <a:lnTo>
                    <a:pt x="1251" y="9780"/>
                  </a:lnTo>
                  <a:lnTo>
                    <a:pt x="900" y="4000"/>
                  </a:lnTo>
                  <a:lnTo>
                    <a:pt x="0" y="1265"/>
                  </a:lnTo>
                  <a:lnTo>
                    <a:pt x="1932" y="1495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5" name="Polygon form 575"/>
            <p:cNvSpPr/>
            <p:nvPr/>
          </p:nvSpPr>
          <p:spPr>
            <a:xfrm>
              <a:off x="1134607" y="2848328"/>
              <a:ext cx="155344" cy="153678"/>
            </a:xfrm>
            <a:custGeom>
              <a:avLst/>
              <a:gdLst/>
              <a:ahLst/>
              <a:cxnLst/>
              <a:rect l="0" t="0" r="0" b="0"/>
              <a:pathLst>
                <a:path w="155344" h="153678">
                  <a:moveTo>
                    <a:pt x="141615" y="17212"/>
                  </a:moveTo>
                  <a:lnTo>
                    <a:pt x="142009" y="21595"/>
                  </a:lnTo>
                  <a:lnTo>
                    <a:pt x="144944" y="19634"/>
                  </a:lnTo>
                  <a:lnTo>
                    <a:pt x="145664" y="22029"/>
                  </a:lnTo>
                  <a:lnTo>
                    <a:pt x="146975" y="24273"/>
                  </a:lnTo>
                  <a:lnTo>
                    <a:pt x="145977" y="26697"/>
                  </a:lnTo>
                  <a:lnTo>
                    <a:pt x="145561" y="31465"/>
                  </a:lnTo>
                  <a:lnTo>
                    <a:pt x="145391" y="34245"/>
                  </a:lnTo>
                  <a:lnTo>
                    <a:pt x="146158" y="34971"/>
                  </a:lnTo>
                  <a:lnTo>
                    <a:pt x="145839" y="39735"/>
                  </a:lnTo>
                  <a:lnTo>
                    <a:pt x="144627" y="42563"/>
                  </a:lnTo>
                  <a:lnTo>
                    <a:pt x="144695" y="46365"/>
                  </a:lnTo>
                  <a:lnTo>
                    <a:pt x="147830" y="49502"/>
                  </a:lnTo>
                  <a:lnTo>
                    <a:pt x="149600" y="52294"/>
                  </a:lnTo>
                  <a:lnTo>
                    <a:pt x="151279" y="54864"/>
                  </a:lnTo>
                  <a:lnTo>
                    <a:pt x="150330" y="56162"/>
                  </a:lnTo>
                  <a:lnTo>
                    <a:pt x="151221" y="59765"/>
                  </a:lnTo>
                  <a:lnTo>
                    <a:pt x="150440" y="65818"/>
                  </a:lnTo>
                  <a:lnTo>
                    <a:pt x="152367" y="64726"/>
                  </a:lnTo>
                  <a:lnTo>
                    <a:pt x="152941" y="67225"/>
                  </a:lnTo>
                  <a:lnTo>
                    <a:pt x="154165" y="66452"/>
                  </a:lnTo>
                  <a:lnTo>
                    <a:pt x="152485" y="72324"/>
                  </a:lnTo>
                  <a:lnTo>
                    <a:pt x="153673" y="75911"/>
                  </a:lnTo>
                  <a:lnTo>
                    <a:pt x="154467" y="78151"/>
                  </a:lnTo>
                  <a:lnTo>
                    <a:pt x="155344" y="82843"/>
                  </a:lnTo>
                  <a:lnTo>
                    <a:pt x="154351" y="87336"/>
                  </a:lnTo>
                  <a:lnTo>
                    <a:pt x="152984" y="90459"/>
                  </a:lnTo>
                  <a:lnTo>
                    <a:pt x="151121" y="93810"/>
                  </a:lnTo>
                  <a:lnTo>
                    <a:pt x="150519" y="98604"/>
                  </a:lnTo>
                  <a:lnTo>
                    <a:pt x="147860" y="103387"/>
                  </a:lnTo>
                  <a:lnTo>
                    <a:pt x="145941" y="105830"/>
                  </a:lnTo>
                  <a:lnTo>
                    <a:pt x="142421" y="110543"/>
                  </a:lnTo>
                  <a:lnTo>
                    <a:pt x="140794" y="113638"/>
                  </a:lnTo>
                  <a:lnTo>
                    <a:pt x="137950" y="117410"/>
                  </a:lnTo>
                  <a:lnTo>
                    <a:pt x="133637" y="122103"/>
                  </a:lnTo>
                  <a:lnTo>
                    <a:pt x="129584" y="124429"/>
                  </a:lnTo>
                  <a:lnTo>
                    <a:pt x="125892" y="128401"/>
                  </a:lnTo>
                  <a:lnTo>
                    <a:pt x="123179" y="130886"/>
                  </a:lnTo>
                  <a:lnTo>
                    <a:pt x="119364" y="135325"/>
                  </a:lnTo>
                  <a:lnTo>
                    <a:pt x="116425" y="137792"/>
                  </a:lnTo>
                  <a:lnTo>
                    <a:pt x="113067" y="141616"/>
                  </a:lnTo>
                  <a:lnTo>
                    <a:pt x="110282" y="145166"/>
                  </a:lnTo>
                  <a:lnTo>
                    <a:pt x="109351" y="146837"/>
                  </a:lnTo>
                  <a:lnTo>
                    <a:pt x="106270" y="148409"/>
                  </a:lnTo>
                  <a:lnTo>
                    <a:pt x="102499" y="148137"/>
                  </a:lnTo>
                  <a:lnTo>
                    <a:pt x="98073" y="149888"/>
                  </a:lnTo>
                  <a:lnTo>
                    <a:pt x="95233" y="151706"/>
                  </a:lnTo>
                  <a:lnTo>
                    <a:pt x="91776" y="153678"/>
                  </a:lnTo>
                  <a:lnTo>
                    <a:pt x="90630" y="151061"/>
                  </a:lnTo>
                  <a:lnTo>
                    <a:pt x="89241" y="149905"/>
                  </a:lnTo>
                  <a:lnTo>
                    <a:pt x="91515" y="147270"/>
                  </a:lnTo>
                  <a:lnTo>
                    <a:pt x="89090" y="148033"/>
                  </a:lnTo>
                  <a:lnTo>
                    <a:pt x="83782" y="151426"/>
                  </a:lnTo>
                  <a:lnTo>
                    <a:pt x="81880" y="149689"/>
                  </a:lnTo>
                  <a:lnTo>
                    <a:pt x="80554" y="148654"/>
                  </a:lnTo>
                  <a:lnTo>
                    <a:pt x="78918" y="148066"/>
                  </a:lnTo>
                  <a:lnTo>
                    <a:pt x="76684" y="146207"/>
                  </a:lnTo>
                  <a:lnTo>
                    <a:pt x="76525" y="142785"/>
                  </a:lnTo>
                  <a:lnTo>
                    <a:pt x="78290" y="138791"/>
                  </a:lnTo>
                  <a:lnTo>
                    <a:pt x="79067" y="136088"/>
                  </a:lnTo>
                  <a:lnTo>
                    <a:pt x="78645" y="133807"/>
                  </a:lnTo>
                  <a:lnTo>
                    <a:pt x="75760" y="132839"/>
                  </a:lnTo>
                  <a:lnTo>
                    <a:pt x="78304" y="130438"/>
                  </a:lnTo>
                  <a:lnTo>
                    <a:pt x="79636" y="126491"/>
                  </a:lnTo>
                  <a:lnTo>
                    <a:pt x="75975" y="129920"/>
                  </a:lnTo>
                  <a:lnTo>
                    <a:pt x="72422" y="130563"/>
                  </a:lnTo>
                  <a:lnTo>
                    <a:pt x="75796" y="127873"/>
                  </a:lnTo>
                  <a:lnTo>
                    <a:pt x="77957" y="124923"/>
                  </a:lnTo>
                  <a:lnTo>
                    <a:pt x="80658" y="122503"/>
                  </a:lnTo>
                  <a:lnTo>
                    <a:pt x="82432" y="118608"/>
                  </a:lnTo>
                  <a:lnTo>
                    <a:pt x="77278" y="122784"/>
                  </a:lnTo>
                  <a:lnTo>
                    <a:pt x="74182" y="124353"/>
                  </a:lnTo>
                  <a:lnTo>
                    <a:pt x="70630" y="128353"/>
                  </a:lnTo>
                  <a:lnTo>
                    <a:pt x="69125" y="125955"/>
                  </a:lnTo>
                  <a:lnTo>
                    <a:pt x="70702" y="123210"/>
                  </a:lnTo>
                  <a:lnTo>
                    <a:pt x="70513" y="119234"/>
                  </a:lnTo>
                  <a:lnTo>
                    <a:pt x="69680" y="117113"/>
                  </a:lnTo>
                  <a:lnTo>
                    <a:pt x="70938" y="115971"/>
                  </a:lnTo>
                  <a:lnTo>
                    <a:pt x="68028" y="112408"/>
                  </a:lnTo>
                  <a:lnTo>
                    <a:pt x="65644" y="112041"/>
                  </a:lnTo>
                  <a:lnTo>
                    <a:pt x="63482" y="109213"/>
                  </a:lnTo>
                  <a:lnTo>
                    <a:pt x="56959" y="109169"/>
                  </a:lnTo>
                  <a:lnTo>
                    <a:pt x="51544" y="110643"/>
                  </a:lnTo>
                  <a:lnTo>
                    <a:pt x="46746" y="112036"/>
                  </a:lnTo>
                  <a:lnTo>
                    <a:pt x="43557" y="111417"/>
                  </a:lnTo>
                  <a:lnTo>
                    <a:pt x="38616" y="113755"/>
                  </a:lnTo>
                  <a:lnTo>
                    <a:pt x="35029" y="114693"/>
                  </a:lnTo>
                  <a:lnTo>
                    <a:pt x="33096" y="117332"/>
                  </a:lnTo>
                  <a:lnTo>
                    <a:pt x="30822" y="119310"/>
                  </a:lnTo>
                  <a:lnTo>
                    <a:pt x="27811" y="119190"/>
                  </a:lnTo>
                  <a:lnTo>
                    <a:pt x="25411" y="119465"/>
                  </a:lnTo>
                  <a:lnTo>
                    <a:pt x="22769" y="118282"/>
                  </a:lnTo>
                  <a:lnTo>
                    <a:pt x="20003" y="118638"/>
                  </a:lnTo>
                  <a:lnTo>
                    <a:pt x="17501" y="118681"/>
                  </a:lnTo>
                  <a:lnTo>
                    <a:pt x="14169" y="121236"/>
                  </a:lnTo>
                  <a:lnTo>
                    <a:pt x="13263" y="120925"/>
                  </a:lnTo>
                  <a:lnTo>
                    <a:pt x="10849" y="122225"/>
                  </a:lnTo>
                  <a:lnTo>
                    <a:pt x="8426" y="123709"/>
                  </a:lnTo>
                  <a:lnTo>
                    <a:pt x="5989" y="123308"/>
                  </a:lnTo>
                  <a:lnTo>
                    <a:pt x="3664" y="123123"/>
                  </a:lnTo>
                  <a:lnTo>
                    <a:pt x="1448" y="119595"/>
                  </a:lnTo>
                  <a:lnTo>
                    <a:pt x="0" y="118488"/>
                  </a:lnTo>
                  <a:lnTo>
                    <a:pt x="1355" y="115582"/>
                  </a:lnTo>
                  <a:lnTo>
                    <a:pt x="3399" y="115019"/>
                  </a:lnTo>
                  <a:lnTo>
                    <a:pt x="4498" y="113904"/>
                  </a:lnTo>
                  <a:lnTo>
                    <a:pt x="5160" y="112066"/>
                  </a:lnTo>
                  <a:lnTo>
                    <a:pt x="7091" y="108553"/>
                  </a:lnTo>
                  <a:lnTo>
                    <a:pt x="7944" y="105499"/>
                  </a:lnTo>
                  <a:lnTo>
                    <a:pt x="8130" y="100203"/>
                  </a:lnTo>
                  <a:lnTo>
                    <a:pt x="8678" y="97244"/>
                  </a:lnTo>
                  <a:lnTo>
                    <a:pt x="9943" y="94337"/>
                  </a:lnTo>
                  <a:lnTo>
                    <a:pt x="9746" y="90909"/>
                  </a:lnTo>
                  <a:lnTo>
                    <a:pt x="10202" y="89397"/>
                  </a:lnTo>
                  <a:lnTo>
                    <a:pt x="9329" y="87254"/>
                  </a:lnTo>
                  <a:lnTo>
                    <a:pt x="10281" y="83207"/>
                  </a:lnTo>
                  <a:lnTo>
                    <a:pt x="9567" y="79018"/>
                  </a:lnTo>
                  <a:lnTo>
                    <a:pt x="9780" y="76798"/>
                  </a:lnTo>
                  <a:lnTo>
                    <a:pt x="10659" y="79113"/>
                  </a:lnTo>
                  <a:lnTo>
                    <a:pt x="10977" y="74273"/>
                  </a:lnTo>
                  <a:lnTo>
                    <a:pt x="12320" y="75868"/>
                  </a:lnTo>
                  <a:lnTo>
                    <a:pt x="12754" y="77922"/>
                  </a:lnTo>
                  <a:lnTo>
                    <a:pt x="13556" y="75284"/>
                  </a:lnTo>
                  <a:lnTo>
                    <a:pt x="13023" y="71128"/>
                  </a:lnTo>
                  <a:lnTo>
                    <a:pt x="13171" y="69487"/>
                  </a:lnTo>
                  <a:lnTo>
                    <a:pt x="12784" y="67900"/>
                  </a:lnTo>
                  <a:lnTo>
                    <a:pt x="14080" y="64940"/>
                  </a:lnTo>
                  <a:lnTo>
                    <a:pt x="15216" y="63711"/>
                  </a:lnTo>
                  <a:lnTo>
                    <a:pt x="16474" y="61156"/>
                  </a:lnTo>
                  <a:lnTo>
                    <a:pt x="16931" y="58117"/>
                  </a:lnTo>
                  <a:lnTo>
                    <a:pt x="19502" y="54474"/>
                  </a:lnTo>
                  <a:lnTo>
                    <a:pt x="18696" y="58426"/>
                  </a:lnTo>
                  <a:lnTo>
                    <a:pt x="21263" y="54945"/>
                  </a:lnTo>
                  <a:lnTo>
                    <a:pt x="24780" y="53362"/>
                  </a:lnTo>
                  <a:lnTo>
                    <a:pt x="27204" y="51238"/>
                  </a:lnTo>
                  <a:lnTo>
                    <a:pt x="30582" y="49469"/>
                  </a:lnTo>
                  <a:lnTo>
                    <a:pt x="32399" y="49145"/>
                  </a:lnTo>
                  <a:lnTo>
                    <a:pt x="33264" y="49836"/>
                  </a:lnTo>
                  <a:lnTo>
                    <a:pt x="36742" y="48038"/>
                  </a:lnTo>
                  <a:lnTo>
                    <a:pt x="39178" y="47569"/>
                  </a:lnTo>
                  <a:lnTo>
                    <a:pt x="40049" y="46453"/>
                  </a:lnTo>
                  <a:lnTo>
                    <a:pt x="41171" y="46024"/>
                  </a:lnTo>
                  <a:lnTo>
                    <a:pt x="43221" y="46247"/>
                  </a:lnTo>
                  <a:lnTo>
                    <a:pt x="47584" y="44905"/>
                  </a:lnTo>
                  <a:lnTo>
                    <a:pt x="50237" y="42675"/>
                  </a:lnTo>
                  <a:lnTo>
                    <a:pt x="51911" y="39916"/>
                  </a:lnTo>
                  <a:lnTo>
                    <a:pt x="54790" y="37349"/>
                  </a:lnTo>
                  <a:lnTo>
                    <a:pt x="55467" y="35258"/>
                  </a:lnTo>
                  <a:lnTo>
                    <a:pt x="56237" y="32401"/>
                  </a:lnTo>
                  <a:lnTo>
                    <a:pt x="59914" y="28035"/>
                  </a:lnTo>
                  <a:lnTo>
                    <a:pt x="60484" y="32657"/>
                  </a:lnTo>
                  <a:lnTo>
                    <a:pt x="62348" y="31675"/>
                  </a:lnTo>
                  <a:lnTo>
                    <a:pt x="61560" y="29122"/>
                  </a:lnTo>
                  <a:lnTo>
                    <a:pt x="63325" y="26609"/>
                  </a:lnTo>
                  <a:lnTo>
                    <a:pt x="64756" y="27824"/>
                  </a:lnTo>
                  <a:lnTo>
                    <a:pt x="66094" y="23818"/>
                  </a:lnTo>
                  <a:lnTo>
                    <a:pt x="68729" y="21294"/>
                  </a:lnTo>
                  <a:lnTo>
                    <a:pt x="70079" y="19237"/>
                  </a:lnTo>
                  <a:lnTo>
                    <a:pt x="72188" y="18406"/>
                  </a:lnTo>
                  <a:lnTo>
                    <a:pt x="72542" y="16924"/>
                  </a:lnTo>
                  <a:lnTo>
                    <a:pt x="74106" y="17607"/>
                  </a:lnTo>
                  <a:lnTo>
                    <a:pt x="74436" y="16274"/>
                  </a:lnTo>
                  <a:lnTo>
                    <a:pt x="76272" y="15574"/>
                  </a:lnTo>
                  <a:lnTo>
                    <a:pt x="78267" y="14925"/>
                  </a:lnTo>
                  <a:lnTo>
                    <a:pt x="80624" y="17477"/>
                  </a:lnTo>
                  <a:lnTo>
                    <a:pt x="82104" y="20719"/>
                  </a:lnTo>
                  <a:lnTo>
                    <a:pt x="84492" y="20852"/>
                  </a:lnTo>
                  <a:lnTo>
                    <a:pt x="86820" y="21452"/>
                  </a:lnTo>
                  <a:lnTo>
                    <a:pt x="86623" y="18484"/>
                  </a:lnTo>
                  <a:lnTo>
                    <a:pt x="89319" y="14263"/>
                  </a:lnTo>
                  <a:lnTo>
                    <a:pt x="91322" y="12927"/>
                  </a:lnTo>
                  <a:lnTo>
                    <a:pt x="90976" y="11565"/>
                  </a:lnTo>
                  <a:lnTo>
                    <a:pt x="93212" y="8560"/>
                  </a:lnTo>
                  <a:lnTo>
                    <a:pt x="95884" y="6746"/>
                  </a:lnTo>
                  <a:lnTo>
                    <a:pt x="97744" y="7453"/>
                  </a:lnTo>
                  <a:lnTo>
                    <a:pt x="101164" y="6550"/>
                  </a:lnTo>
                  <a:lnTo>
                    <a:pt x="101571" y="3792"/>
                  </a:lnTo>
                  <a:lnTo>
                    <a:pt x="99036" y="1925"/>
                  </a:lnTo>
                  <a:lnTo>
                    <a:pt x="101222" y="1208"/>
                  </a:lnTo>
                  <a:lnTo>
                    <a:pt x="103563" y="2628"/>
                  </a:lnTo>
                  <a:lnTo>
                    <a:pt x="105238" y="4912"/>
                  </a:lnTo>
                  <a:lnTo>
                    <a:pt x="108244" y="6408"/>
                  </a:lnTo>
                  <a:lnTo>
                    <a:pt x="109443" y="5899"/>
                  </a:lnTo>
                  <a:lnTo>
                    <a:pt x="111533" y="7649"/>
                  </a:lnTo>
                  <a:lnTo>
                    <a:pt x="114067" y="6177"/>
                  </a:lnTo>
                  <a:lnTo>
                    <a:pt x="115430" y="6702"/>
                  </a:lnTo>
                  <a:lnTo>
                    <a:pt x="116521" y="5690"/>
                  </a:lnTo>
                  <a:lnTo>
                    <a:pt x="117798" y="8444"/>
                  </a:lnTo>
                  <a:lnTo>
                    <a:pt x="116216" y="11314"/>
                  </a:lnTo>
                  <a:lnTo>
                    <a:pt x="114323" y="13450"/>
                  </a:lnTo>
                  <a:lnTo>
                    <a:pt x="112966" y="13578"/>
                  </a:lnTo>
                  <a:lnTo>
                    <a:pt x="112969" y="15763"/>
                  </a:lnTo>
                  <a:lnTo>
                    <a:pt x="111273" y="18423"/>
                  </a:lnTo>
                  <a:lnTo>
                    <a:pt x="109336" y="21023"/>
                  </a:lnTo>
                  <a:lnTo>
                    <a:pt x="109268" y="22562"/>
                  </a:lnTo>
                  <a:lnTo>
                    <a:pt x="111615" y="25687"/>
                  </a:lnTo>
                  <a:lnTo>
                    <a:pt x="114136" y="27561"/>
                  </a:lnTo>
                  <a:lnTo>
                    <a:pt x="115639" y="29521"/>
                  </a:lnTo>
                  <a:lnTo>
                    <a:pt x="117569" y="32871"/>
                  </a:lnTo>
                  <a:lnTo>
                    <a:pt x="118640" y="32921"/>
                  </a:lnTo>
                  <a:lnTo>
                    <a:pt x="120259" y="34414"/>
                  </a:lnTo>
                  <a:lnTo>
                    <a:pt x="120385" y="36122"/>
                  </a:lnTo>
                  <a:lnTo>
                    <a:pt x="123489" y="38162"/>
                  </a:lnTo>
                  <a:lnTo>
                    <a:pt x="126498" y="36440"/>
                  </a:lnTo>
                  <a:lnTo>
                    <a:pt x="128029" y="33554"/>
                  </a:lnTo>
                  <a:lnTo>
                    <a:pt x="129433" y="31177"/>
                  </a:lnTo>
                  <a:lnTo>
                    <a:pt x="130668" y="28207"/>
                  </a:lnTo>
                  <a:lnTo>
                    <a:pt x="132890" y="23913"/>
                  </a:lnTo>
                  <a:lnTo>
                    <a:pt x="132981" y="21240"/>
                  </a:lnTo>
                  <a:lnTo>
                    <a:pt x="133620" y="19660"/>
                  </a:lnTo>
                  <a:lnTo>
                    <a:pt x="133870" y="16504"/>
                  </a:lnTo>
                  <a:lnTo>
                    <a:pt x="135243" y="12393"/>
                  </a:lnTo>
                  <a:lnTo>
                    <a:pt x="136206" y="11309"/>
                  </a:lnTo>
                  <a:lnTo>
                    <a:pt x="135972" y="9451"/>
                  </a:lnTo>
                  <a:lnTo>
                    <a:pt x="137462" y="6574"/>
                  </a:lnTo>
                  <a:lnTo>
                    <a:pt x="138749" y="3579"/>
                  </a:lnTo>
                  <a:lnTo>
                    <a:pt x="139124" y="2013"/>
                  </a:lnTo>
                  <a:lnTo>
                    <a:pt x="140916" y="0"/>
                  </a:lnTo>
                  <a:lnTo>
                    <a:pt x="141537" y="2735"/>
                  </a:lnTo>
                  <a:lnTo>
                    <a:pt x="141173" y="6202"/>
                  </a:lnTo>
                  <a:lnTo>
                    <a:pt x="142008" y="6906"/>
                  </a:lnTo>
                  <a:lnTo>
                    <a:pt x="141724" y="9227"/>
                  </a:lnTo>
                  <a:lnTo>
                    <a:pt x="142556" y="12087"/>
                  </a:lnTo>
                  <a:lnTo>
                    <a:pt x="142188" y="15218"/>
                  </a:lnTo>
                  <a:lnTo>
                    <a:pt x="141615" y="1721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6" name="Polygon form 576"/>
            <p:cNvSpPr/>
            <p:nvPr/>
          </p:nvSpPr>
          <p:spPr>
            <a:xfrm>
              <a:off x="1208826" y="3009936"/>
              <a:ext cx="17186" cy="15788"/>
            </a:xfrm>
            <a:custGeom>
              <a:avLst/>
              <a:gdLst/>
              <a:ahLst/>
              <a:cxnLst/>
              <a:rect l="0" t="0" r="0" b="0"/>
              <a:pathLst>
                <a:path w="17186" h="15788">
                  <a:moveTo>
                    <a:pt x="8336" y="721"/>
                  </a:moveTo>
                  <a:lnTo>
                    <a:pt x="10133" y="2885"/>
                  </a:lnTo>
                  <a:lnTo>
                    <a:pt x="12360" y="2411"/>
                  </a:lnTo>
                  <a:lnTo>
                    <a:pt x="15541" y="1754"/>
                  </a:lnTo>
                  <a:lnTo>
                    <a:pt x="17186" y="2352"/>
                  </a:lnTo>
                  <a:lnTo>
                    <a:pt x="12910" y="8449"/>
                  </a:lnTo>
                  <a:lnTo>
                    <a:pt x="10518" y="10056"/>
                  </a:lnTo>
                  <a:lnTo>
                    <a:pt x="7066" y="14095"/>
                  </a:lnTo>
                  <a:lnTo>
                    <a:pt x="7058" y="12558"/>
                  </a:lnTo>
                  <a:lnTo>
                    <a:pt x="2196" y="15788"/>
                  </a:lnTo>
                  <a:lnTo>
                    <a:pt x="1771" y="15429"/>
                  </a:lnTo>
                  <a:lnTo>
                    <a:pt x="0" y="15011"/>
                  </a:lnTo>
                  <a:lnTo>
                    <a:pt x="1381" y="10419"/>
                  </a:lnTo>
                  <a:lnTo>
                    <a:pt x="3440" y="7010"/>
                  </a:lnTo>
                  <a:lnTo>
                    <a:pt x="4833" y="2333"/>
                  </a:lnTo>
                  <a:lnTo>
                    <a:pt x="6575" y="0"/>
                  </a:lnTo>
                  <a:lnTo>
                    <a:pt x="8336" y="72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7" name="Polygon form 577"/>
            <p:cNvSpPr/>
            <p:nvPr/>
          </p:nvSpPr>
          <p:spPr>
            <a:xfrm>
              <a:off x="421633" y="2697108"/>
              <a:ext cx="7929" cy="4142"/>
            </a:xfrm>
            <a:custGeom>
              <a:avLst/>
              <a:gdLst/>
              <a:ahLst/>
              <a:cxnLst/>
              <a:rect l="0" t="0" r="0" b="0"/>
              <a:pathLst>
                <a:path w="7929" h="4142">
                  <a:moveTo>
                    <a:pt x="3133" y="189"/>
                  </a:moveTo>
                  <a:lnTo>
                    <a:pt x="5637" y="697"/>
                  </a:lnTo>
                  <a:lnTo>
                    <a:pt x="7491" y="1937"/>
                  </a:lnTo>
                  <a:lnTo>
                    <a:pt x="7929" y="3310"/>
                  </a:lnTo>
                  <a:lnTo>
                    <a:pt x="5226" y="3339"/>
                  </a:lnTo>
                  <a:lnTo>
                    <a:pt x="3943" y="4142"/>
                  </a:lnTo>
                  <a:lnTo>
                    <a:pt x="1917" y="3294"/>
                  </a:lnTo>
                  <a:lnTo>
                    <a:pt x="0" y="1431"/>
                  </a:lnTo>
                  <a:lnTo>
                    <a:pt x="630" y="306"/>
                  </a:lnTo>
                  <a:lnTo>
                    <a:pt x="2288" y="0"/>
                  </a:lnTo>
                  <a:lnTo>
                    <a:pt x="3133" y="189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8" name="Polygon form 578"/>
            <p:cNvSpPr/>
            <p:nvPr/>
          </p:nvSpPr>
          <p:spPr>
            <a:xfrm>
              <a:off x="851171" y="2628049"/>
              <a:ext cx="14143" cy="20342"/>
            </a:xfrm>
            <a:custGeom>
              <a:avLst/>
              <a:gdLst/>
              <a:ahLst/>
              <a:cxnLst/>
              <a:rect l="0" t="0" r="0" b="0"/>
              <a:pathLst>
                <a:path w="14143" h="20342">
                  <a:moveTo>
                    <a:pt x="675" y="4970"/>
                  </a:moveTo>
                  <a:lnTo>
                    <a:pt x="1123" y="3440"/>
                  </a:lnTo>
                  <a:lnTo>
                    <a:pt x="5426" y="5275"/>
                  </a:lnTo>
                  <a:lnTo>
                    <a:pt x="11873" y="0"/>
                  </a:lnTo>
                  <a:lnTo>
                    <a:pt x="14143" y="5844"/>
                  </a:lnTo>
                  <a:lnTo>
                    <a:pt x="13544" y="6585"/>
                  </a:lnTo>
                  <a:lnTo>
                    <a:pt x="6527" y="9142"/>
                  </a:lnTo>
                  <a:lnTo>
                    <a:pt x="10782" y="13898"/>
                  </a:lnTo>
                  <a:lnTo>
                    <a:pt x="9665" y="14739"/>
                  </a:lnTo>
                  <a:lnTo>
                    <a:pt x="9253" y="16365"/>
                  </a:lnTo>
                  <a:lnTo>
                    <a:pt x="6517" y="17081"/>
                  </a:lnTo>
                  <a:lnTo>
                    <a:pt x="5833" y="18832"/>
                  </a:lnTo>
                  <a:lnTo>
                    <a:pt x="4401" y="20342"/>
                  </a:lnTo>
                  <a:lnTo>
                    <a:pt x="199" y="19642"/>
                  </a:lnTo>
                  <a:lnTo>
                    <a:pt x="0" y="18946"/>
                  </a:lnTo>
                  <a:lnTo>
                    <a:pt x="966" y="11212"/>
                  </a:lnTo>
                  <a:lnTo>
                    <a:pt x="659" y="9339"/>
                  </a:lnTo>
                  <a:lnTo>
                    <a:pt x="1031" y="7916"/>
                  </a:lnTo>
                  <a:lnTo>
                    <a:pt x="675" y="497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79" name="Polygon form 579"/>
            <p:cNvSpPr/>
            <p:nvPr/>
          </p:nvSpPr>
          <p:spPr>
            <a:xfrm>
              <a:off x="1186891" y="2566629"/>
              <a:ext cx="32093" cy="57101"/>
            </a:xfrm>
            <a:custGeom>
              <a:avLst/>
              <a:gdLst/>
              <a:ahLst/>
              <a:cxnLst/>
              <a:rect l="0" t="0" r="0" b="0"/>
              <a:pathLst>
                <a:path w="32093" h="57101">
                  <a:moveTo>
                    <a:pt x="28333" y="21891"/>
                  </a:moveTo>
                  <a:lnTo>
                    <a:pt x="29585" y="26165"/>
                  </a:lnTo>
                  <a:lnTo>
                    <a:pt x="31714" y="28703"/>
                  </a:lnTo>
                  <a:lnTo>
                    <a:pt x="32093" y="32558"/>
                  </a:lnTo>
                  <a:lnTo>
                    <a:pt x="29150" y="35462"/>
                  </a:lnTo>
                  <a:lnTo>
                    <a:pt x="23342" y="36394"/>
                  </a:lnTo>
                  <a:lnTo>
                    <a:pt x="21646" y="42814"/>
                  </a:lnTo>
                  <a:lnTo>
                    <a:pt x="18283" y="41038"/>
                  </a:lnTo>
                  <a:lnTo>
                    <a:pt x="16071" y="37172"/>
                  </a:lnTo>
                  <a:lnTo>
                    <a:pt x="10726" y="38893"/>
                  </a:lnTo>
                  <a:lnTo>
                    <a:pt x="7926" y="41715"/>
                  </a:lnTo>
                  <a:lnTo>
                    <a:pt x="3938" y="42187"/>
                  </a:lnTo>
                  <a:lnTo>
                    <a:pt x="9371" y="45677"/>
                  </a:lnTo>
                  <a:lnTo>
                    <a:pt x="11332" y="54716"/>
                  </a:lnTo>
                  <a:lnTo>
                    <a:pt x="10077" y="57101"/>
                  </a:lnTo>
                  <a:lnTo>
                    <a:pt x="7436" y="55222"/>
                  </a:lnTo>
                  <a:lnTo>
                    <a:pt x="6082" y="50468"/>
                  </a:lnTo>
                  <a:lnTo>
                    <a:pt x="3144" y="49152"/>
                  </a:lnTo>
                  <a:lnTo>
                    <a:pt x="0" y="45728"/>
                  </a:lnTo>
                  <a:lnTo>
                    <a:pt x="2488" y="43842"/>
                  </a:lnTo>
                  <a:lnTo>
                    <a:pt x="2650" y="40428"/>
                  </a:lnTo>
                  <a:lnTo>
                    <a:pt x="4715" y="37435"/>
                  </a:lnTo>
                  <a:lnTo>
                    <a:pt x="5333" y="33667"/>
                  </a:lnTo>
                  <a:lnTo>
                    <a:pt x="11247" y="31459"/>
                  </a:lnTo>
                  <a:lnTo>
                    <a:pt x="15460" y="32149"/>
                  </a:lnTo>
                  <a:lnTo>
                    <a:pt x="13683" y="22607"/>
                  </a:lnTo>
                  <a:lnTo>
                    <a:pt x="17369" y="24830"/>
                  </a:lnTo>
                  <a:lnTo>
                    <a:pt x="19138" y="19141"/>
                  </a:lnTo>
                  <a:lnTo>
                    <a:pt x="19773" y="16931"/>
                  </a:lnTo>
                  <a:lnTo>
                    <a:pt x="17814" y="10415"/>
                  </a:lnTo>
                  <a:lnTo>
                    <a:pt x="13450" y="4733"/>
                  </a:lnTo>
                  <a:lnTo>
                    <a:pt x="12615" y="1351"/>
                  </a:lnTo>
                  <a:lnTo>
                    <a:pt x="15357" y="0"/>
                  </a:lnTo>
                  <a:lnTo>
                    <a:pt x="21956" y="6864"/>
                  </a:lnTo>
                  <a:lnTo>
                    <a:pt x="24629" y="11034"/>
                  </a:lnTo>
                  <a:lnTo>
                    <a:pt x="24952" y="16569"/>
                  </a:lnTo>
                  <a:lnTo>
                    <a:pt x="28333" y="2189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0" name="Polygon form 580"/>
            <p:cNvSpPr/>
            <p:nvPr/>
          </p:nvSpPr>
          <p:spPr>
            <a:xfrm>
              <a:off x="1188531" y="2545352"/>
              <a:ext cx="19848" cy="20861"/>
            </a:xfrm>
            <a:custGeom>
              <a:avLst/>
              <a:gdLst/>
              <a:ahLst/>
              <a:cxnLst/>
              <a:rect l="0" t="0" r="0" b="0"/>
              <a:pathLst>
                <a:path w="19848" h="20861">
                  <a:moveTo>
                    <a:pt x="11296" y="6101"/>
                  </a:moveTo>
                  <a:lnTo>
                    <a:pt x="14283" y="6882"/>
                  </a:lnTo>
                  <a:lnTo>
                    <a:pt x="14795" y="4452"/>
                  </a:lnTo>
                  <a:lnTo>
                    <a:pt x="19848" y="10020"/>
                  </a:lnTo>
                  <a:lnTo>
                    <a:pt x="16290" y="12021"/>
                  </a:lnTo>
                  <a:lnTo>
                    <a:pt x="17240" y="17415"/>
                  </a:lnTo>
                  <a:lnTo>
                    <a:pt x="9793" y="14583"/>
                  </a:lnTo>
                  <a:lnTo>
                    <a:pt x="12025" y="20348"/>
                  </a:lnTo>
                  <a:lnTo>
                    <a:pt x="8542" y="20861"/>
                  </a:lnTo>
                  <a:lnTo>
                    <a:pt x="4570" y="15877"/>
                  </a:lnTo>
                  <a:lnTo>
                    <a:pt x="3323" y="11796"/>
                  </a:lnTo>
                  <a:lnTo>
                    <a:pt x="6450" y="11089"/>
                  </a:lnTo>
                  <a:lnTo>
                    <a:pt x="2122" y="4018"/>
                  </a:lnTo>
                  <a:lnTo>
                    <a:pt x="0" y="0"/>
                  </a:lnTo>
                  <a:lnTo>
                    <a:pt x="7640" y="4729"/>
                  </a:lnTo>
                  <a:lnTo>
                    <a:pt x="11296" y="610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1" name="Polygon form 581"/>
            <p:cNvSpPr/>
            <p:nvPr/>
          </p:nvSpPr>
          <p:spPr>
            <a:xfrm>
              <a:off x="1196726" y="2605393"/>
              <a:ext cx="7345" cy="8906"/>
            </a:xfrm>
            <a:custGeom>
              <a:avLst/>
              <a:gdLst/>
              <a:ahLst/>
              <a:cxnLst/>
              <a:rect l="0" t="0" r="0" b="0"/>
              <a:pathLst>
                <a:path w="7345" h="8906">
                  <a:moveTo>
                    <a:pt x="5966" y="875"/>
                  </a:moveTo>
                  <a:lnTo>
                    <a:pt x="7345" y="2613"/>
                  </a:lnTo>
                  <a:lnTo>
                    <a:pt x="7033" y="5943"/>
                  </a:lnTo>
                  <a:lnTo>
                    <a:pt x="4758" y="4409"/>
                  </a:lnTo>
                  <a:lnTo>
                    <a:pt x="3604" y="5781"/>
                  </a:lnTo>
                  <a:lnTo>
                    <a:pt x="4215" y="8906"/>
                  </a:lnTo>
                  <a:lnTo>
                    <a:pt x="1213" y="7632"/>
                  </a:lnTo>
                  <a:lnTo>
                    <a:pt x="0" y="5169"/>
                  </a:lnTo>
                  <a:lnTo>
                    <a:pt x="318" y="1899"/>
                  </a:lnTo>
                  <a:lnTo>
                    <a:pt x="2587" y="2313"/>
                  </a:lnTo>
                  <a:lnTo>
                    <a:pt x="2854" y="0"/>
                  </a:lnTo>
                  <a:lnTo>
                    <a:pt x="5966" y="87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2" name="Polygon form 582"/>
            <p:cNvSpPr/>
            <p:nvPr/>
          </p:nvSpPr>
          <p:spPr>
            <a:xfrm>
              <a:off x="875463" y="2518186"/>
              <a:ext cx="131171" cy="71288"/>
            </a:xfrm>
            <a:custGeom>
              <a:avLst/>
              <a:gdLst/>
              <a:ahLst/>
              <a:cxnLst/>
              <a:rect l="0" t="0" r="0" b="0"/>
              <a:pathLst>
                <a:path w="131171" h="71288">
                  <a:moveTo>
                    <a:pt x="91126" y="63054"/>
                  </a:moveTo>
                  <a:lnTo>
                    <a:pt x="89471" y="64047"/>
                  </a:lnTo>
                  <a:lnTo>
                    <a:pt x="86059" y="67649"/>
                  </a:lnTo>
                  <a:lnTo>
                    <a:pt x="85647" y="71200"/>
                  </a:lnTo>
                  <a:lnTo>
                    <a:pt x="84372" y="71288"/>
                  </a:lnTo>
                  <a:lnTo>
                    <a:pt x="82715" y="69026"/>
                  </a:lnTo>
                  <a:lnTo>
                    <a:pt x="78293" y="69062"/>
                  </a:lnTo>
                  <a:lnTo>
                    <a:pt x="76370" y="65112"/>
                  </a:lnTo>
                  <a:lnTo>
                    <a:pt x="74693" y="65152"/>
                  </a:lnTo>
                  <a:lnTo>
                    <a:pt x="73423" y="60271"/>
                  </a:lnTo>
                  <a:lnTo>
                    <a:pt x="68241" y="56910"/>
                  </a:lnTo>
                  <a:lnTo>
                    <a:pt x="62557" y="57544"/>
                  </a:lnTo>
                  <a:lnTo>
                    <a:pt x="58800" y="58419"/>
                  </a:lnTo>
                  <a:lnTo>
                    <a:pt x="54251" y="54192"/>
                  </a:lnTo>
                  <a:lnTo>
                    <a:pt x="50942" y="52478"/>
                  </a:lnTo>
                  <a:lnTo>
                    <a:pt x="44700" y="49233"/>
                  </a:lnTo>
                  <a:lnTo>
                    <a:pt x="43949" y="48840"/>
                  </a:lnTo>
                  <a:lnTo>
                    <a:pt x="36145" y="52039"/>
                  </a:lnTo>
                  <a:lnTo>
                    <a:pt x="41068" y="69862"/>
                  </a:lnTo>
                  <a:lnTo>
                    <a:pt x="39356" y="70161"/>
                  </a:lnTo>
                  <a:lnTo>
                    <a:pt x="35982" y="66454"/>
                  </a:lnTo>
                  <a:lnTo>
                    <a:pt x="33316" y="65183"/>
                  </a:lnTo>
                  <a:lnTo>
                    <a:pt x="29668" y="66325"/>
                  </a:lnTo>
                  <a:lnTo>
                    <a:pt x="28541" y="67985"/>
                  </a:lnTo>
                  <a:lnTo>
                    <a:pt x="28061" y="66813"/>
                  </a:lnTo>
                  <a:lnTo>
                    <a:pt x="28410" y="64770"/>
                  </a:lnTo>
                  <a:lnTo>
                    <a:pt x="27339" y="63110"/>
                  </a:lnTo>
                  <a:lnTo>
                    <a:pt x="22968" y="61601"/>
                  </a:lnTo>
                  <a:lnTo>
                    <a:pt x="20358" y="57319"/>
                  </a:lnTo>
                  <a:lnTo>
                    <a:pt x="18181" y="56163"/>
                  </a:lnTo>
                  <a:lnTo>
                    <a:pt x="17676" y="54595"/>
                  </a:lnTo>
                  <a:lnTo>
                    <a:pt x="21082" y="54939"/>
                  </a:lnTo>
                  <a:lnTo>
                    <a:pt x="20304" y="51408"/>
                  </a:lnTo>
                  <a:lnTo>
                    <a:pt x="22957" y="50522"/>
                  </a:lnTo>
                  <a:lnTo>
                    <a:pt x="26085" y="51136"/>
                  </a:lnTo>
                  <a:lnTo>
                    <a:pt x="25403" y="46407"/>
                  </a:lnTo>
                  <a:lnTo>
                    <a:pt x="23980" y="43448"/>
                  </a:lnTo>
                  <a:lnTo>
                    <a:pt x="20721" y="43806"/>
                  </a:lnTo>
                  <a:lnTo>
                    <a:pt x="17577" y="42733"/>
                  </a:lnTo>
                  <a:lnTo>
                    <a:pt x="14294" y="44990"/>
                  </a:lnTo>
                  <a:lnTo>
                    <a:pt x="11445" y="46108"/>
                  </a:lnTo>
                  <a:lnTo>
                    <a:pt x="9551" y="45388"/>
                  </a:lnTo>
                  <a:lnTo>
                    <a:pt x="9254" y="42898"/>
                  </a:lnTo>
                  <a:lnTo>
                    <a:pt x="6310" y="39754"/>
                  </a:lnTo>
                  <a:lnTo>
                    <a:pt x="3892" y="39972"/>
                  </a:lnTo>
                  <a:lnTo>
                    <a:pt x="262" y="36803"/>
                  </a:lnTo>
                  <a:lnTo>
                    <a:pt x="1211" y="33094"/>
                  </a:lnTo>
                  <a:lnTo>
                    <a:pt x="0" y="32146"/>
                  </a:lnTo>
                  <a:lnTo>
                    <a:pt x="1173" y="26774"/>
                  </a:lnTo>
                  <a:lnTo>
                    <a:pt x="5270" y="29442"/>
                  </a:lnTo>
                  <a:lnTo>
                    <a:pt x="4692" y="25917"/>
                  </a:lnTo>
                  <a:lnTo>
                    <a:pt x="9785" y="20441"/>
                  </a:lnTo>
                  <a:lnTo>
                    <a:pt x="14726" y="20120"/>
                  </a:lnTo>
                  <a:lnTo>
                    <a:pt x="22817" y="23161"/>
                  </a:lnTo>
                  <a:lnTo>
                    <a:pt x="27240" y="24948"/>
                  </a:lnTo>
                  <a:lnTo>
                    <a:pt x="29973" y="22773"/>
                  </a:lnTo>
                  <a:lnTo>
                    <a:pt x="35006" y="22453"/>
                  </a:lnTo>
                  <a:lnTo>
                    <a:pt x="39959" y="24762"/>
                  </a:lnTo>
                  <a:lnTo>
                    <a:pt x="40391" y="23291"/>
                  </a:lnTo>
                  <a:lnTo>
                    <a:pt x="44953" y="23289"/>
                  </a:lnTo>
                  <a:lnTo>
                    <a:pt x="44927" y="20972"/>
                  </a:lnTo>
                  <a:lnTo>
                    <a:pt x="38587" y="17906"/>
                  </a:lnTo>
                  <a:lnTo>
                    <a:pt x="40758" y="15421"/>
                  </a:lnTo>
                  <a:lnTo>
                    <a:pt x="39683" y="14140"/>
                  </a:lnTo>
                  <a:lnTo>
                    <a:pt x="42221" y="12745"/>
                  </a:lnTo>
                  <a:lnTo>
                    <a:pt x="38714" y="9565"/>
                  </a:lnTo>
                  <a:lnTo>
                    <a:pt x="39506" y="7857"/>
                  </a:lnTo>
                  <a:lnTo>
                    <a:pt x="50389" y="5597"/>
                  </a:lnTo>
                  <a:lnTo>
                    <a:pt x="51393" y="4332"/>
                  </a:lnTo>
                  <a:lnTo>
                    <a:pt x="58284" y="2143"/>
                  </a:lnTo>
                  <a:lnTo>
                    <a:pt x="60129" y="0"/>
                  </a:lnTo>
                  <a:lnTo>
                    <a:pt x="66058" y="717"/>
                  </a:lnTo>
                  <a:lnTo>
                    <a:pt x="69297" y="5633"/>
                  </a:lnTo>
                  <a:lnTo>
                    <a:pt x="71961" y="4277"/>
                  </a:lnTo>
                  <a:lnTo>
                    <a:pt x="76656" y="5678"/>
                  </a:lnTo>
                  <a:lnTo>
                    <a:pt x="77620" y="8315"/>
                  </a:lnTo>
                  <a:lnTo>
                    <a:pt x="80448" y="7863"/>
                  </a:lnTo>
                  <a:lnTo>
                    <a:pt x="85933" y="2852"/>
                  </a:lnTo>
                  <a:lnTo>
                    <a:pt x="85560" y="4428"/>
                  </a:lnTo>
                  <a:lnTo>
                    <a:pt x="91286" y="7890"/>
                  </a:lnTo>
                  <a:lnTo>
                    <a:pt x="104133" y="19679"/>
                  </a:lnTo>
                  <a:lnTo>
                    <a:pt x="104594" y="17043"/>
                  </a:lnTo>
                  <a:lnTo>
                    <a:pt x="110262" y="19541"/>
                  </a:lnTo>
                  <a:lnTo>
                    <a:pt x="114158" y="17998"/>
                  </a:lnTo>
                  <a:lnTo>
                    <a:pt x="116321" y="18750"/>
                  </a:lnTo>
                  <a:lnTo>
                    <a:pt x="119221" y="21440"/>
                  </a:lnTo>
                  <a:lnTo>
                    <a:pt x="121891" y="22228"/>
                  </a:lnTo>
                  <a:lnTo>
                    <a:pt x="124255" y="24190"/>
                  </a:lnTo>
                  <a:lnTo>
                    <a:pt x="128003" y="23260"/>
                  </a:lnTo>
                  <a:lnTo>
                    <a:pt x="131171" y="26107"/>
                  </a:lnTo>
                  <a:lnTo>
                    <a:pt x="130340" y="29505"/>
                  </a:lnTo>
                  <a:lnTo>
                    <a:pt x="127902" y="30139"/>
                  </a:lnTo>
                  <a:lnTo>
                    <a:pt x="130061" y="35020"/>
                  </a:lnTo>
                  <a:lnTo>
                    <a:pt x="129280" y="37337"/>
                  </a:lnTo>
                  <a:lnTo>
                    <a:pt x="122115" y="36154"/>
                  </a:lnTo>
                  <a:lnTo>
                    <a:pt x="123590" y="45011"/>
                  </a:lnTo>
                  <a:lnTo>
                    <a:pt x="122364" y="46198"/>
                  </a:lnTo>
                  <a:lnTo>
                    <a:pt x="116615" y="48535"/>
                  </a:lnTo>
                  <a:lnTo>
                    <a:pt x="123016" y="56831"/>
                  </a:lnTo>
                  <a:lnTo>
                    <a:pt x="121204" y="58234"/>
                  </a:lnTo>
                  <a:lnTo>
                    <a:pt x="122545" y="61003"/>
                  </a:lnTo>
                  <a:lnTo>
                    <a:pt x="120187" y="60403"/>
                  </a:lnTo>
                  <a:lnTo>
                    <a:pt x="117824" y="58742"/>
                  </a:lnTo>
                  <a:lnTo>
                    <a:pt x="112625" y="58507"/>
                  </a:lnTo>
                  <a:lnTo>
                    <a:pt x="106979" y="58674"/>
                  </a:lnTo>
                  <a:lnTo>
                    <a:pt x="105947" y="59276"/>
                  </a:lnTo>
                  <a:lnTo>
                    <a:pt x="100395" y="57480"/>
                  </a:lnTo>
                  <a:lnTo>
                    <a:pt x="98841" y="58586"/>
                  </a:lnTo>
                  <a:lnTo>
                    <a:pt x="99328" y="61487"/>
                  </a:lnTo>
                  <a:lnTo>
                    <a:pt x="93166" y="60090"/>
                  </a:lnTo>
                  <a:lnTo>
                    <a:pt x="91168" y="60886"/>
                  </a:lnTo>
                  <a:lnTo>
                    <a:pt x="91126" y="6305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3" name="Polygon form 583"/>
            <p:cNvSpPr/>
            <p:nvPr/>
          </p:nvSpPr>
          <p:spPr>
            <a:xfrm>
              <a:off x="854751" y="2762743"/>
              <a:ext cx="31047" cy="49206"/>
            </a:xfrm>
            <a:custGeom>
              <a:avLst/>
              <a:gdLst/>
              <a:ahLst/>
              <a:cxnLst/>
              <a:rect l="0" t="0" r="0" b="0"/>
              <a:pathLst>
                <a:path w="31047" h="49206">
                  <a:moveTo>
                    <a:pt x="27820" y="30739"/>
                  </a:moveTo>
                  <a:lnTo>
                    <a:pt x="30119" y="34736"/>
                  </a:lnTo>
                  <a:lnTo>
                    <a:pt x="27359" y="36666"/>
                  </a:lnTo>
                  <a:lnTo>
                    <a:pt x="26372" y="38684"/>
                  </a:lnTo>
                  <a:lnTo>
                    <a:pt x="24900" y="39037"/>
                  </a:lnTo>
                  <a:lnTo>
                    <a:pt x="24303" y="42446"/>
                  </a:lnTo>
                  <a:lnTo>
                    <a:pt x="23018" y="44395"/>
                  </a:lnTo>
                  <a:lnTo>
                    <a:pt x="22201" y="47613"/>
                  </a:lnTo>
                  <a:lnTo>
                    <a:pt x="20596" y="49206"/>
                  </a:lnTo>
                  <a:lnTo>
                    <a:pt x="15056" y="44358"/>
                  </a:lnTo>
                  <a:lnTo>
                    <a:pt x="14825" y="41553"/>
                  </a:lnTo>
                  <a:lnTo>
                    <a:pt x="692" y="31698"/>
                  </a:lnTo>
                  <a:lnTo>
                    <a:pt x="32" y="31167"/>
                  </a:lnTo>
                  <a:lnTo>
                    <a:pt x="0" y="26054"/>
                  </a:lnTo>
                  <a:lnTo>
                    <a:pt x="1121" y="24098"/>
                  </a:lnTo>
                  <a:lnTo>
                    <a:pt x="3040" y="20903"/>
                  </a:lnTo>
                  <a:lnTo>
                    <a:pt x="4447" y="17383"/>
                  </a:lnTo>
                  <a:lnTo>
                    <a:pt x="2674" y="11844"/>
                  </a:lnTo>
                  <a:lnTo>
                    <a:pt x="2188" y="9423"/>
                  </a:lnTo>
                  <a:lnTo>
                    <a:pt x="286" y="6076"/>
                  </a:lnTo>
                  <a:lnTo>
                    <a:pt x="2648" y="3188"/>
                  </a:lnTo>
                  <a:lnTo>
                    <a:pt x="5241" y="0"/>
                  </a:lnTo>
                  <a:lnTo>
                    <a:pt x="7289" y="804"/>
                  </a:lnTo>
                  <a:lnTo>
                    <a:pt x="7339" y="3514"/>
                  </a:lnTo>
                  <a:lnTo>
                    <a:pt x="8704" y="5100"/>
                  </a:lnTo>
                  <a:lnTo>
                    <a:pt x="11428" y="5093"/>
                  </a:lnTo>
                  <a:lnTo>
                    <a:pt x="16448" y="9186"/>
                  </a:lnTo>
                  <a:lnTo>
                    <a:pt x="17686" y="9232"/>
                  </a:lnTo>
                  <a:lnTo>
                    <a:pt x="18601" y="9096"/>
                  </a:lnTo>
                  <a:lnTo>
                    <a:pt x="19476" y="9652"/>
                  </a:lnTo>
                  <a:lnTo>
                    <a:pt x="22093" y="10027"/>
                  </a:lnTo>
                  <a:lnTo>
                    <a:pt x="23221" y="8008"/>
                  </a:lnTo>
                  <a:lnTo>
                    <a:pt x="26764" y="5975"/>
                  </a:lnTo>
                  <a:lnTo>
                    <a:pt x="28371" y="7607"/>
                  </a:lnTo>
                  <a:lnTo>
                    <a:pt x="31047" y="7601"/>
                  </a:lnTo>
                  <a:lnTo>
                    <a:pt x="27702" y="13102"/>
                  </a:lnTo>
                  <a:lnTo>
                    <a:pt x="27820" y="3073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4" name="Polygon form 584"/>
            <p:cNvSpPr/>
            <p:nvPr/>
          </p:nvSpPr>
          <p:spPr>
            <a:xfrm>
              <a:off x="965163" y="2575665"/>
              <a:ext cx="32844" cy="19996"/>
            </a:xfrm>
            <a:custGeom>
              <a:avLst/>
              <a:gdLst/>
              <a:ahLst/>
              <a:cxnLst/>
              <a:rect l="0" t="0" r="0" b="0"/>
              <a:pathLst>
                <a:path w="32844" h="19996">
                  <a:moveTo>
                    <a:pt x="1425" y="5575"/>
                  </a:moveTo>
                  <a:lnTo>
                    <a:pt x="1467" y="3406"/>
                  </a:lnTo>
                  <a:lnTo>
                    <a:pt x="3465" y="2610"/>
                  </a:lnTo>
                  <a:lnTo>
                    <a:pt x="9628" y="4008"/>
                  </a:lnTo>
                  <a:lnTo>
                    <a:pt x="9140" y="1107"/>
                  </a:lnTo>
                  <a:lnTo>
                    <a:pt x="10695" y="0"/>
                  </a:lnTo>
                  <a:lnTo>
                    <a:pt x="16246" y="1796"/>
                  </a:lnTo>
                  <a:lnTo>
                    <a:pt x="17278" y="1195"/>
                  </a:lnTo>
                  <a:lnTo>
                    <a:pt x="22924" y="1027"/>
                  </a:lnTo>
                  <a:lnTo>
                    <a:pt x="28124" y="1262"/>
                  </a:lnTo>
                  <a:lnTo>
                    <a:pt x="30486" y="2923"/>
                  </a:lnTo>
                  <a:lnTo>
                    <a:pt x="32844" y="3523"/>
                  </a:lnTo>
                  <a:lnTo>
                    <a:pt x="32789" y="4654"/>
                  </a:lnTo>
                  <a:lnTo>
                    <a:pt x="28419" y="7594"/>
                  </a:lnTo>
                  <a:lnTo>
                    <a:pt x="27906" y="9599"/>
                  </a:lnTo>
                  <a:lnTo>
                    <a:pt x="23725" y="10409"/>
                  </a:lnTo>
                  <a:lnTo>
                    <a:pt x="23515" y="13595"/>
                  </a:lnTo>
                  <a:lnTo>
                    <a:pt x="19651" y="13124"/>
                  </a:lnTo>
                  <a:lnTo>
                    <a:pt x="17596" y="14197"/>
                  </a:lnTo>
                  <a:lnTo>
                    <a:pt x="15066" y="16665"/>
                  </a:lnTo>
                  <a:lnTo>
                    <a:pt x="15915" y="17784"/>
                  </a:lnTo>
                  <a:lnTo>
                    <a:pt x="15291" y="18949"/>
                  </a:lnTo>
                  <a:lnTo>
                    <a:pt x="8962" y="19996"/>
                  </a:lnTo>
                  <a:lnTo>
                    <a:pt x="4180" y="18607"/>
                  </a:lnTo>
                  <a:lnTo>
                    <a:pt x="532" y="19154"/>
                  </a:lnTo>
                  <a:lnTo>
                    <a:pt x="0" y="16330"/>
                  </a:lnTo>
                  <a:lnTo>
                    <a:pt x="4020" y="16975"/>
                  </a:lnTo>
                  <a:lnTo>
                    <a:pt x="4813" y="15413"/>
                  </a:lnTo>
                  <a:lnTo>
                    <a:pt x="7594" y="15771"/>
                  </a:lnTo>
                  <a:lnTo>
                    <a:pt x="10861" y="12049"/>
                  </a:lnTo>
                  <a:lnTo>
                    <a:pt x="5943" y="9677"/>
                  </a:lnTo>
                  <a:lnTo>
                    <a:pt x="3900" y="11008"/>
                  </a:lnTo>
                  <a:lnTo>
                    <a:pt x="773" y="9294"/>
                  </a:lnTo>
                  <a:lnTo>
                    <a:pt x="2598" y="6005"/>
                  </a:lnTo>
                  <a:lnTo>
                    <a:pt x="1425" y="557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5" name="Polygon form 585"/>
            <p:cNvSpPr/>
            <p:nvPr/>
          </p:nvSpPr>
          <p:spPr>
            <a:xfrm>
              <a:off x="1118055" y="2714070"/>
              <a:ext cx="20652" cy="21230"/>
            </a:xfrm>
            <a:custGeom>
              <a:avLst/>
              <a:gdLst/>
              <a:ahLst/>
              <a:cxnLst/>
              <a:rect l="0" t="0" r="0" b="0"/>
              <a:pathLst>
                <a:path w="20652" h="21230">
                  <a:moveTo>
                    <a:pt x="6315" y="20546"/>
                  </a:moveTo>
                  <a:lnTo>
                    <a:pt x="4417" y="17904"/>
                  </a:lnTo>
                  <a:lnTo>
                    <a:pt x="1780" y="12648"/>
                  </a:lnTo>
                  <a:lnTo>
                    <a:pt x="0" y="6482"/>
                  </a:lnTo>
                  <a:lnTo>
                    <a:pt x="1823" y="2156"/>
                  </a:lnTo>
                  <a:lnTo>
                    <a:pt x="6646" y="1037"/>
                  </a:lnTo>
                  <a:lnTo>
                    <a:pt x="10372" y="1672"/>
                  </a:lnTo>
                  <a:lnTo>
                    <a:pt x="13871" y="3600"/>
                  </a:lnTo>
                  <a:lnTo>
                    <a:pt x="15038" y="0"/>
                  </a:lnTo>
                  <a:lnTo>
                    <a:pt x="18761" y="1797"/>
                  </a:lnTo>
                  <a:lnTo>
                    <a:pt x="20204" y="5212"/>
                  </a:lnTo>
                  <a:lnTo>
                    <a:pt x="20652" y="11411"/>
                  </a:lnTo>
                  <a:lnTo>
                    <a:pt x="14688" y="15538"/>
                  </a:lnTo>
                  <a:lnTo>
                    <a:pt x="16789" y="18623"/>
                  </a:lnTo>
                  <a:lnTo>
                    <a:pt x="12764" y="19086"/>
                  </a:lnTo>
                  <a:lnTo>
                    <a:pt x="9652" y="21230"/>
                  </a:lnTo>
                  <a:lnTo>
                    <a:pt x="6315" y="2054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6" name="Polygon form 586"/>
            <p:cNvSpPr/>
            <p:nvPr/>
          </p:nvSpPr>
          <p:spPr>
            <a:xfrm>
              <a:off x="1163890" y="2585432"/>
              <a:ext cx="17246" cy="22179"/>
            </a:xfrm>
            <a:custGeom>
              <a:avLst/>
              <a:gdLst/>
              <a:ahLst/>
              <a:cxnLst/>
              <a:rect l="0" t="0" r="0" b="0"/>
              <a:pathLst>
                <a:path w="17246" h="22179">
                  <a:moveTo>
                    <a:pt x="4860" y="0"/>
                  </a:moveTo>
                  <a:lnTo>
                    <a:pt x="11160" y="5729"/>
                  </a:lnTo>
                  <a:lnTo>
                    <a:pt x="13833" y="8963"/>
                  </a:lnTo>
                  <a:lnTo>
                    <a:pt x="17051" y="14868"/>
                  </a:lnTo>
                  <a:lnTo>
                    <a:pt x="17246" y="17813"/>
                  </a:lnTo>
                  <a:lnTo>
                    <a:pt x="14648" y="19085"/>
                  </a:lnTo>
                  <a:lnTo>
                    <a:pt x="12978" y="21464"/>
                  </a:lnTo>
                  <a:lnTo>
                    <a:pt x="10087" y="22179"/>
                  </a:lnTo>
                  <a:lnTo>
                    <a:pt x="8302" y="19417"/>
                  </a:lnTo>
                  <a:lnTo>
                    <a:pt x="6973" y="15517"/>
                  </a:lnTo>
                  <a:lnTo>
                    <a:pt x="2673" y="10333"/>
                  </a:lnTo>
                  <a:lnTo>
                    <a:pt x="4731" y="9239"/>
                  </a:lnTo>
                  <a:lnTo>
                    <a:pt x="43" y="5095"/>
                  </a:lnTo>
                  <a:lnTo>
                    <a:pt x="0" y="4614"/>
                  </a:lnTo>
                  <a:lnTo>
                    <a:pt x="1601" y="4652"/>
                  </a:lnTo>
                  <a:lnTo>
                    <a:pt x="1627" y="2230"/>
                  </a:lnTo>
                  <a:lnTo>
                    <a:pt x="3853" y="1753"/>
                  </a:lnTo>
                  <a:lnTo>
                    <a:pt x="5084" y="1278"/>
                  </a:lnTo>
                  <a:lnTo>
                    <a:pt x="486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7" name="Polygon form 587"/>
            <p:cNvSpPr/>
            <p:nvPr/>
          </p:nvSpPr>
          <p:spPr>
            <a:xfrm>
              <a:off x="791342" y="2581582"/>
              <a:ext cx="5844" cy="6839"/>
            </a:xfrm>
            <a:custGeom>
              <a:avLst/>
              <a:gdLst/>
              <a:ahLst/>
              <a:cxnLst/>
              <a:rect l="0" t="0" r="0" b="0"/>
              <a:pathLst>
                <a:path w="5844" h="6839">
                  <a:moveTo>
                    <a:pt x="2638" y="5855"/>
                  </a:moveTo>
                  <a:lnTo>
                    <a:pt x="2576" y="6839"/>
                  </a:lnTo>
                  <a:lnTo>
                    <a:pt x="2131" y="6805"/>
                  </a:lnTo>
                  <a:lnTo>
                    <a:pt x="1733" y="5069"/>
                  </a:lnTo>
                  <a:lnTo>
                    <a:pt x="858" y="4589"/>
                  </a:lnTo>
                  <a:lnTo>
                    <a:pt x="0" y="3311"/>
                  </a:lnTo>
                  <a:lnTo>
                    <a:pt x="544" y="2228"/>
                  </a:lnTo>
                  <a:lnTo>
                    <a:pt x="1336" y="1872"/>
                  </a:lnTo>
                  <a:lnTo>
                    <a:pt x="1657" y="274"/>
                  </a:lnTo>
                  <a:lnTo>
                    <a:pt x="2249" y="0"/>
                  </a:lnTo>
                  <a:lnTo>
                    <a:pt x="2805" y="670"/>
                  </a:lnTo>
                  <a:lnTo>
                    <a:pt x="3478" y="960"/>
                  </a:lnTo>
                  <a:lnTo>
                    <a:pt x="4006" y="1717"/>
                  </a:lnTo>
                  <a:lnTo>
                    <a:pt x="4596" y="1935"/>
                  </a:lnTo>
                  <a:lnTo>
                    <a:pt x="5357" y="2815"/>
                  </a:lnTo>
                  <a:lnTo>
                    <a:pt x="5844" y="2782"/>
                  </a:lnTo>
                  <a:lnTo>
                    <a:pt x="5576" y="3955"/>
                  </a:lnTo>
                  <a:lnTo>
                    <a:pt x="5219" y="4531"/>
                  </a:lnTo>
                  <a:lnTo>
                    <a:pt x="5370" y="4890"/>
                  </a:lnTo>
                  <a:lnTo>
                    <a:pt x="4613" y="5085"/>
                  </a:lnTo>
                  <a:lnTo>
                    <a:pt x="2638" y="585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8" name="Polygon form 588"/>
            <p:cNvSpPr/>
            <p:nvPr/>
          </p:nvSpPr>
          <p:spPr>
            <a:xfrm>
              <a:off x="894470" y="2643425"/>
              <a:ext cx="7221" cy="7393"/>
            </a:xfrm>
            <a:custGeom>
              <a:avLst/>
              <a:gdLst/>
              <a:ahLst/>
              <a:cxnLst/>
              <a:rect l="0" t="0" r="0" b="0"/>
              <a:pathLst>
                <a:path w="7221" h="7393">
                  <a:moveTo>
                    <a:pt x="4557" y="347"/>
                  </a:moveTo>
                  <a:lnTo>
                    <a:pt x="5651" y="2468"/>
                  </a:lnTo>
                  <a:lnTo>
                    <a:pt x="5488" y="3581"/>
                  </a:lnTo>
                  <a:lnTo>
                    <a:pt x="7221" y="7210"/>
                  </a:lnTo>
                  <a:lnTo>
                    <a:pt x="4619" y="7393"/>
                  </a:lnTo>
                  <a:lnTo>
                    <a:pt x="3362" y="5104"/>
                  </a:lnTo>
                  <a:lnTo>
                    <a:pt x="0" y="4708"/>
                  </a:lnTo>
                  <a:lnTo>
                    <a:pt x="2022" y="0"/>
                  </a:lnTo>
                  <a:lnTo>
                    <a:pt x="4557" y="34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89" name="Polygon form 589"/>
            <p:cNvSpPr/>
            <p:nvPr/>
          </p:nvSpPr>
          <p:spPr>
            <a:xfrm>
              <a:off x="753694" y="2554164"/>
              <a:ext cx="24693" cy="12516"/>
            </a:xfrm>
            <a:custGeom>
              <a:avLst/>
              <a:gdLst/>
              <a:ahLst/>
              <a:cxnLst/>
              <a:rect l="0" t="0" r="0" b="0"/>
              <a:pathLst>
                <a:path w="24693" h="12516">
                  <a:moveTo>
                    <a:pt x="24693" y="4323"/>
                  </a:moveTo>
                  <a:lnTo>
                    <a:pt x="24618" y="6284"/>
                  </a:lnTo>
                  <a:lnTo>
                    <a:pt x="22741" y="6315"/>
                  </a:lnTo>
                  <a:lnTo>
                    <a:pt x="23479" y="7347"/>
                  </a:lnTo>
                  <a:lnTo>
                    <a:pt x="22633" y="10445"/>
                  </a:lnTo>
                  <a:lnTo>
                    <a:pt x="22061" y="11261"/>
                  </a:lnTo>
                  <a:lnTo>
                    <a:pt x="19131" y="11411"/>
                  </a:lnTo>
                  <a:lnTo>
                    <a:pt x="17517" y="12516"/>
                  </a:lnTo>
                  <a:lnTo>
                    <a:pt x="14708" y="12171"/>
                  </a:lnTo>
                  <a:lnTo>
                    <a:pt x="9814" y="10977"/>
                  </a:lnTo>
                  <a:lnTo>
                    <a:pt x="8958" y="9316"/>
                  </a:lnTo>
                  <a:lnTo>
                    <a:pt x="5694" y="10176"/>
                  </a:lnTo>
                  <a:lnTo>
                    <a:pt x="5356" y="11090"/>
                  </a:lnTo>
                  <a:lnTo>
                    <a:pt x="3283" y="10424"/>
                  </a:lnTo>
                  <a:lnTo>
                    <a:pt x="1563" y="10305"/>
                  </a:lnTo>
                  <a:lnTo>
                    <a:pt x="0" y="9443"/>
                  </a:lnTo>
                  <a:lnTo>
                    <a:pt x="453" y="8267"/>
                  </a:lnTo>
                  <a:lnTo>
                    <a:pt x="280" y="7418"/>
                  </a:lnTo>
                  <a:lnTo>
                    <a:pt x="1275" y="7147"/>
                  </a:lnTo>
                  <a:lnTo>
                    <a:pt x="3039" y="8465"/>
                  </a:lnTo>
                  <a:lnTo>
                    <a:pt x="3445" y="7197"/>
                  </a:lnTo>
                  <a:lnTo>
                    <a:pt x="6404" y="7379"/>
                  </a:lnTo>
                  <a:lnTo>
                    <a:pt x="8737" y="6501"/>
                  </a:lnTo>
                  <a:lnTo>
                    <a:pt x="10346" y="6634"/>
                  </a:lnTo>
                  <a:lnTo>
                    <a:pt x="11455" y="7606"/>
                  </a:lnTo>
                  <a:lnTo>
                    <a:pt x="11710" y="6789"/>
                  </a:lnTo>
                  <a:lnTo>
                    <a:pt x="11020" y="3671"/>
                  </a:lnTo>
                  <a:lnTo>
                    <a:pt x="12170" y="3052"/>
                  </a:lnTo>
                  <a:lnTo>
                    <a:pt x="13175" y="832"/>
                  </a:lnTo>
                  <a:lnTo>
                    <a:pt x="15752" y="2350"/>
                  </a:lnTo>
                  <a:lnTo>
                    <a:pt x="17456" y="370"/>
                  </a:lnTo>
                  <a:lnTo>
                    <a:pt x="18588" y="0"/>
                  </a:lnTo>
                  <a:lnTo>
                    <a:pt x="21279" y="1434"/>
                  </a:lnTo>
                  <a:lnTo>
                    <a:pt x="22811" y="1167"/>
                  </a:lnTo>
                  <a:lnTo>
                    <a:pt x="24419" y="2054"/>
                  </a:lnTo>
                  <a:lnTo>
                    <a:pt x="24209" y="2666"/>
                  </a:lnTo>
                  <a:lnTo>
                    <a:pt x="24693" y="432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0" name="Polygon form 590"/>
            <p:cNvSpPr/>
            <p:nvPr/>
          </p:nvSpPr>
          <p:spPr>
            <a:xfrm>
              <a:off x="1102956" y="2674256"/>
              <a:ext cx="33860" cy="43414"/>
            </a:xfrm>
            <a:custGeom>
              <a:avLst/>
              <a:gdLst/>
              <a:ahLst/>
              <a:cxnLst/>
              <a:rect l="0" t="0" r="0" b="0"/>
              <a:pathLst>
                <a:path w="33860" h="43414">
                  <a:moveTo>
                    <a:pt x="25471" y="41486"/>
                  </a:moveTo>
                  <a:lnTo>
                    <a:pt x="26344" y="39133"/>
                  </a:lnTo>
                  <a:lnTo>
                    <a:pt x="25769" y="34777"/>
                  </a:lnTo>
                  <a:lnTo>
                    <a:pt x="21858" y="30401"/>
                  </a:lnTo>
                  <a:lnTo>
                    <a:pt x="20655" y="25347"/>
                  </a:lnTo>
                  <a:lnTo>
                    <a:pt x="16925" y="21289"/>
                  </a:lnTo>
                  <a:lnTo>
                    <a:pt x="13975" y="21040"/>
                  </a:lnTo>
                  <a:lnTo>
                    <a:pt x="13565" y="22846"/>
                  </a:lnTo>
                  <a:lnTo>
                    <a:pt x="11362" y="23070"/>
                  </a:lnTo>
                  <a:lnTo>
                    <a:pt x="10043" y="22209"/>
                  </a:lnTo>
                  <a:lnTo>
                    <a:pt x="6615" y="25389"/>
                  </a:lnTo>
                  <a:lnTo>
                    <a:pt x="5635" y="20821"/>
                  </a:lnTo>
                  <a:lnTo>
                    <a:pt x="5465" y="15418"/>
                  </a:lnTo>
                  <a:lnTo>
                    <a:pt x="2853" y="15278"/>
                  </a:lnTo>
                  <a:lnTo>
                    <a:pt x="1981" y="12228"/>
                  </a:lnTo>
                  <a:lnTo>
                    <a:pt x="0" y="10720"/>
                  </a:lnTo>
                  <a:lnTo>
                    <a:pt x="389" y="8818"/>
                  </a:lnTo>
                  <a:lnTo>
                    <a:pt x="2840" y="5384"/>
                  </a:lnTo>
                  <a:lnTo>
                    <a:pt x="3457" y="6566"/>
                  </a:lnTo>
                  <a:lnTo>
                    <a:pt x="5499" y="6624"/>
                  </a:lnTo>
                  <a:lnTo>
                    <a:pt x="3540" y="828"/>
                  </a:lnTo>
                  <a:lnTo>
                    <a:pt x="5301" y="0"/>
                  </a:lnTo>
                  <a:lnTo>
                    <a:pt x="8479" y="3928"/>
                  </a:lnTo>
                  <a:lnTo>
                    <a:pt x="11263" y="8491"/>
                  </a:lnTo>
                  <a:lnTo>
                    <a:pt x="15918" y="8344"/>
                  </a:lnTo>
                  <a:lnTo>
                    <a:pt x="18406" y="12745"/>
                  </a:lnTo>
                  <a:lnTo>
                    <a:pt x="16285" y="14179"/>
                  </a:lnTo>
                  <a:lnTo>
                    <a:pt x="15598" y="16058"/>
                  </a:lnTo>
                  <a:lnTo>
                    <a:pt x="20800" y="18951"/>
                  </a:lnTo>
                  <a:lnTo>
                    <a:pt x="25209" y="24897"/>
                  </a:lnTo>
                  <a:lnTo>
                    <a:pt x="28498" y="29342"/>
                  </a:lnTo>
                  <a:lnTo>
                    <a:pt x="32064" y="32827"/>
                  </a:lnTo>
                  <a:lnTo>
                    <a:pt x="33684" y="36435"/>
                  </a:lnTo>
                  <a:lnTo>
                    <a:pt x="33860" y="41611"/>
                  </a:lnTo>
                  <a:lnTo>
                    <a:pt x="30136" y="39814"/>
                  </a:lnTo>
                  <a:lnTo>
                    <a:pt x="28970" y="43414"/>
                  </a:lnTo>
                  <a:lnTo>
                    <a:pt x="25471" y="4148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1" name="Polygon form 591"/>
            <p:cNvSpPr/>
            <p:nvPr/>
          </p:nvSpPr>
          <p:spPr>
            <a:xfrm>
              <a:off x="849903" y="2622145"/>
              <a:ext cx="4698" cy="7544"/>
            </a:xfrm>
            <a:custGeom>
              <a:avLst/>
              <a:gdLst/>
              <a:ahLst/>
              <a:cxnLst/>
              <a:rect l="0" t="0" r="0" b="0"/>
              <a:pathLst>
                <a:path w="4698" h="7544">
                  <a:moveTo>
                    <a:pt x="2414" y="6600"/>
                  </a:moveTo>
                  <a:lnTo>
                    <a:pt x="1447" y="6681"/>
                  </a:lnTo>
                  <a:lnTo>
                    <a:pt x="1218" y="7531"/>
                  </a:lnTo>
                  <a:lnTo>
                    <a:pt x="0" y="7544"/>
                  </a:lnTo>
                  <a:lnTo>
                    <a:pt x="797" y="3597"/>
                  </a:lnTo>
                  <a:lnTo>
                    <a:pt x="2151" y="169"/>
                  </a:lnTo>
                  <a:lnTo>
                    <a:pt x="2196" y="0"/>
                  </a:lnTo>
                  <a:lnTo>
                    <a:pt x="3853" y="214"/>
                  </a:lnTo>
                  <a:lnTo>
                    <a:pt x="4698" y="2092"/>
                  </a:lnTo>
                  <a:lnTo>
                    <a:pt x="2964" y="3945"/>
                  </a:lnTo>
                  <a:lnTo>
                    <a:pt x="2414" y="660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2" name="Polygon form 592"/>
            <p:cNvSpPr/>
            <p:nvPr/>
          </p:nvSpPr>
          <p:spPr>
            <a:xfrm>
              <a:off x="677195" y="2748391"/>
              <a:ext cx="15206" cy="20063"/>
            </a:xfrm>
            <a:custGeom>
              <a:avLst/>
              <a:gdLst/>
              <a:ahLst/>
              <a:cxnLst/>
              <a:rect l="0" t="0" r="0" b="0"/>
              <a:pathLst>
                <a:path w="15206" h="20063">
                  <a:moveTo>
                    <a:pt x="14514" y="20022"/>
                  </a:moveTo>
                  <a:lnTo>
                    <a:pt x="13489" y="20063"/>
                  </a:lnTo>
                  <a:lnTo>
                    <a:pt x="9463" y="17777"/>
                  </a:lnTo>
                  <a:lnTo>
                    <a:pt x="5926" y="14126"/>
                  </a:lnTo>
                  <a:lnTo>
                    <a:pt x="2610" y="11500"/>
                  </a:lnTo>
                  <a:lnTo>
                    <a:pt x="0" y="8405"/>
                  </a:lnTo>
                  <a:lnTo>
                    <a:pt x="946" y="6872"/>
                  </a:lnTo>
                  <a:lnTo>
                    <a:pt x="1165" y="5478"/>
                  </a:lnTo>
                  <a:lnTo>
                    <a:pt x="2949" y="2879"/>
                  </a:lnTo>
                  <a:lnTo>
                    <a:pt x="4785" y="644"/>
                  </a:lnTo>
                  <a:lnTo>
                    <a:pt x="5620" y="538"/>
                  </a:lnTo>
                  <a:lnTo>
                    <a:pt x="6643" y="0"/>
                  </a:lnTo>
                  <a:lnTo>
                    <a:pt x="8252" y="2938"/>
                  </a:lnTo>
                  <a:lnTo>
                    <a:pt x="7980" y="4862"/>
                  </a:lnTo>
                  <a:lnTo>
                    <a:pt x="8732" y="5884"/>
                  </a:lnTo>
                  <a:lnTo>
                    <a:pt x="9837" y="5908"/>
                  </a:lnTo>
                  <a:lnTo>
                    <a:pt x="10646" y="3979"/>
                  </a:lnTo>
                  <a:lnTo>
                    <a:pt x="11750" y="4103"/>
                  </a:lnTo>
                  <a:lnTo>
                    <a:pt x="11561" y="5497"/>
                  </a:lnTo>
                  <a:lnTo>
                    <a:pt x="11937" y="7814"/>
                  </a:lnTo>
                  <a:lnTo>
                    <a:pt x="11075" y="9942"/>
                  </a:lnTo>
                  <a:lnTo>
                    <a:pt x="12208" y="11258"/>
                  </a:lnTo>
                  <a:lnTo>
                    <a:pt x="13448" y="11580"/>
                  </a:lnTo>
                  <a:lnTo>
                    <a:pt x="15095" y="13588"/>
                  </a:lnTo>
                  <a:lnTo>
                    <a:pt x="15206" y="15476"/>
                  </a:lnTo>
                  <a:lnTo>
                    <a:pt x="14830" y="16075"/>
                  </a:lnTo>
                  <a:lnTo>
                    <a:pt x="14514" y="2002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3" name="Polygon form 593"/>
            <p:cNvSpPr/>
            <p:nvPr/>
          </p:nvSpPr>
          <p:spPr>
            <a:xfrm>
              <a:off x="756864" y="2630483"/>
              <a:ext cx="60560" cy="64726"/>
            </a:xfrm>
            <a:custGeom>
              <a:avLst/>
              <a:gdLst/>
              <a:ahLst/>
              <a:cxnLst/>
              <a:rect l="0" t="0" r="0" b="0"/>
              <a:pathLst>
                <a:path w="60560" h="64726">
                  <a:moveTo>
                    <a:pt x="21337" y="49185"/>
                  </a:moveTo>
                  <a:lnTo>
                    <a:pt x="18715" y="50981"/>
                  </a:lnTo>
                  <a:lnTo>
                    <a:pt x="16496" y="48358"/>
                  </a:lnTo>
                  <a:lnTo>
                    <a:pt x="10443" y="46318"/>
                  </a:lnTo>
                  <a:lnTo>
                    <a:pt x="8697" y="43323"/>
                  </a:lnTo>
                  <a:lnTo>
                    <a:pt x="5655" y="41109"/>
                  </a:lnTo>
                  <a:lnTo>
                    <a:pt x="3916" y="41994"/>
                  </a:lnTo>
                  <a:lnTo>
                    <a:pt x="2506" y="39327"/>
                  </a:lnTo>
                  <a:lnTo>
                    <a:pt x="2311" y="37274"/>
                  </a:lnTo>
                  <a:lnTo>
                    <a:pt x="0" y="33789"/>
                  </a:lnTo>
                  <a:lnTo>
                    <a:pt x="1435" y="31781"/>
                  </a:lnTo>
                  <a:lnTo>
                    <a:pt x="1027" y="28769"/>
                  </a:lnTo>
                  <a:lnTo>
                    <a:pt x="1428" y="26144"/>
                  </a:lnTo>
                  <a:lnTo>
                    <a:pt x="1097" y="23961"/>
                  </a:lnTo>
                  <a:lnTo>
                    <a:pt x="1637" y="20048"/>
                  </a:lnTo>
                  <a:lnTo>
                    <a:pt x="1368" y="17823"/>
                  </a:lnTo>
                  <a:lnTo>
                    <a:pt x="44" y="13597"/>
                  </a:lnTo>
                  <a:lnTo>
                    <a:pt x="1809" y="12478"/>
                  </a:lnTo>
                  <a:lnTo>
                    <a:pt x="2062" y="10452"/>
                  </a:lnTo>
                  <a:lnTo>
                    <a:pt x="1605" y="8469"/>
                  </a:lnTo>
                  <a:lnTo>
                    <a:pt x="4063" y="6609"/>
                  </a:lnTo>
                  <a:lnTo>
                    <a:pt x="5136" y="5068"/>
                  </a:lnTo>
                  <a:lnTo>
                    <a:pt x="6867" y="3682"/>
                  </a:lnTo>
                  <a:lnTo>
                    <a:pt x="6927" y="0"/>
                  </a:lnTo>
                  <a:lnTo>
                    <a:pt x="11282" y="1624"/>
                  </a:lnTo>
                  <a:lnTo>
                    <a:pt x="12796" y="1202"/>
                  </a:lnTo>
                  <a:lnTo>
                    <a:pt x="15884" y="1981"/>
                  </a:lnTo>
                  <a:lnTo>
                    <a:pt x="20842" y="4089"/>
                  </a:lnTo>
                  <a:lnTo>
                    <a:pt x="22782" y="8338"/>
                  </a:lnTo>
                  <a:lnTo>
                    <a:pt x="26131" y="9243"/>
                  </a:lnTo>
                  <a:lnTo>
                    <a:pt x="31431" y="11209"/>
                  </a:lnTo>
                  <a:lnTo>
                    <a:pt x="35501" y="13560"/>
                  </a:lnTo>
                  <a:lnTo>
                    <a:pt x="37222" y="12299"/>
                  </a:lnTo>
                  <a:lnTo>
                    <a:pt x="38845" y="10076"/>
                  </a:lnTo>
                  <a:lnTo>
                    <a:pt x="37746" y="6408"/>
                  </a:lnTo>
                  <a:lnTo>
                    <a:pt x="38736" y="4062"/>
                  </a:lnTo>
                  <a:lnTo>
                    <a:pt x="41210" y="1787"/>
                  </a:lnTo>
                  <a:lnTo>
                    <a:pt x="43674" y="1106"/>
                  </a:lnTo>
                  <a:lnTo>
                    <a:pt x="48687" y="2033"/>
                  </a:lnTo>
                  <a:lnTo>
                    <a:pt x="50104" y="4166"/>
                  </a:lnTo>
                  <a:lnTo>
                    <a:pt x="51467" y="4170"/>
                  </a:lnTo>
                  <a:lnTo>
                    <a:pt x="52699" y="4976"/>
                  </a:lnTo>
                  <a:lnTo>
                    <a:pt x="56384" y="5496"/>
                  </a:lnTo>
                  <a:lnTo>
                    <a:pt x="57411" y="7071"/>
                  </a:lnTo>
                  <a:lnTo>
                    <a:pt x="56273" y="9393"/>
                  </a:lnTo>
                  <a:lnTo>
                    <a:pt x="57010" y="11441"/>
                  </a:lnTo>
                  <a:lnTo>
                    <a:pt x="56296" y="14418"/>
                  </a:lnTo>
                  <a:lnTo>
                    <a:pt x="57707" y="18275"/>
                  </a:lnTo>
                  <a:lnTo>
                    <a:pt x="58939" y="35363"/>
                  </a:lnTo>
                  <a:lnTo>
                    <a:pt x="60038" y="53062"/>
                  </a:lnTo>
                  <a:lnTo>
                    <a:pt x="60560" y="62661"/>
                  </a:lnTo>
                  <a:lnTo>
                    <a:pt x="56168" y="62709"/>
                  </a:lnTo>
                  <a:lnTo>
                    <a:pt x="56219" y="64726"/>
                  </a:lnTo>
                  <a:lnTo>
                    <a:pt x="40579" y="55635"/>
                  </a:lnTo>
                  <a:lnTo>
                    <a:pt x="25063" y="46542"/>
                  </a:lnTo>
                  <a:lnTo>
                    <a:pt x="21337" y="4918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4" name="Polygon form 594"/>
            <p:cNvSpPr/>
            <p:nvPr/>
          </p:nvSpPr>
          <p:spPr>
            <a:xfrm>
              <a:off x="1032880" y="2740254"/>
              <a:ext cx="8389" cy="19246"/>
            </a:xfrm>
            <a:custGeom>
              <a:avLst/>
              <a:gdLst/>
              <a:ahLst/>
              <a:cxnLst/>
              <a:rect l="0" t="0" r="0" b="0"/>
              <a:pathLst>
                <a:path w="8389" h="19246">
                  <a:moveTo>
                    <a:pt x="8389" y="11420"/>
                  </a:moveTo>
                  <a:lnTo>
                    <a:pt x="8112" y="16635"/>
                  </a:lnTo>
                  <a:lnTo>
                    <a:pt x="6550" y="18074"/>
                  </a:lnTo>
                  <a:lnTo>
                    <a:pt x="3210" y="19246"/>
                  </a:lnTo>
                  <a:lnTo>
                    <a:pt x="1139" y="15292"/>
                  </a:lnTo>
                  <a:lnTo>
                    <a:pt x="0" y="8124"/>
                  </a:lnTo>
                  <a:lnTo>
                    <a:pt x="1153" y="0"/>
                  </a:lnTo>
                  <a:lnTo>
                    <a:pt x="4066" y="2739"/>
                  </a:lnTo>
                  <a:lnTo>
                    <a:pt x="6146" y="6235"/>
                  </a:lnTo>
                  <a:lnTo>
                    <a:pt x="8389" y="1142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5" name="Polygon form 595"/>
            <p:cNvSpPr/>
            <p:nvPr/>
          </p:nvSpPr>
          <p:spPr>
            <a:xfrm>
              <a:off x="821717" y="2927209"/>
              <a:ext cx="8863" cy="9568"/>
            </a:xfrm>
            <a:custGeom>
              <a:avLst/>
              <a:gdLst/>
              <a:ahLst/>
              <a:cxnLst/>
              <a:rect l="0" t="0" r="0" b="0"/>
              <a:pathLst>
                <a:path w="8863" h="9568">
                  <a:moveTo>
                    <a:pt x="7708" y="1503"/>
                  </a:moveTo>
                  <a:lnTo>
                    <a:pt x="8863" y="2971"/>
                  </a:lnTo>
                  <a:lnTo>
                    <a:pt x="7516" y="5295"/>
                  </a:lnTo>
                  <a:lnTo>
                    <a:pt x="6745" y="6856"/>
                  </a:lnTo>
                  <a:lnTo>
                    <a:pt x="4620" y="7580"/>
                  </a:lnTo>
                  <a:lnTo>
                    <a:pt x="3803" y="9107"/>
                  </a:lnTo>
                  <a:lnTo>
                    <a:pt x="2442" y="9568"/>
                  </a:lnTo>
                  <a:lnTo>
                    <a:pt x="0" y="5835"/>
                  </a:lnTo>
                  <a:lnTo>
                    <a:pt x="2231" y="2815"/>
                  </a:lnTo>
                  <a:lnTo>
                    <a:pt x="4400" y="959"/>
                  </a:lnTo>
                  <a:lnTo>
                    <a:pt x="6218" y="0"/>
                  </a:lnTo>
                  <a:lnTo>
                    <a:pt x="7708" y="1503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6" name="Polygon form 596"/>
            <p:cNvSpPr/>
            <p:nvPr/>
          </p:nvSpPr>
          <p:spPr>
            <a:xfrm>
              <a:off x="787173" y="2518565"/>
              <a:ext cx="17822" cy="11866"/>
            </a:xfrm>
            <a:custGeom>
              <a:avLst/>
              <a:gdLst/>
              <a:ahLst/>
              <a:cxnLst/>
              <a:rect l="0" t="0" r="0" b="0"/>
              <a:pathLst>
                <a:path w="17822" h="11866">
                  <a:moveTo>
                    <a:pt x="6373" y="9919"/>
                  </a:moveTo>
                  <a:lnTo>
                    <a:pt x="5947" y="8701"/>
                  </a:lnTo>
                  <a:lnTo>
                    <a:pt x="6092" y="7383"/>
                  </a:lnTo>
                  <a:lnTo>
                    <a:pt x="4600" y="6647"/>
                  </a:lnTo>
                  <a:lnTo>
                    <a:pt x="1213" y="5862"/>
                  </a:lnTo>
                  <a:lnTo>
                    <a:pt x="0" y="1846"/>
                  </a:lnTo>
                  <a:lnTo>
                    <a:pt x="3330" y="317"/>
                  </a:lnTo>
                  <a:lnTo>
                    <a:pt x="8549" y="531"/>
                  </a:lnTo>
                  <a:lnTo>
                    <a:pt x="11502" y="0"/>
                  </a:lnTo>
                  <a:lnTo>
                    <a:pt x="12098" y="988"/>
                  </a:lnTo>
                  <a:lnTo>
                    <a:pt x="13792" y="1263"/>
                  </a:lnTo>
                  <a:lnTo>
                    <a:pt x="17162" y="3527"/>
                  </a:lnTo>
                  <a:lnTo>
                    <a:pt x="17822" y="5667"/>
                  </a:lnTo>
                  <a:lnTo>
                    <a:pt x="15519" y="7253"/>
                  </a:lnTo>
                  <a:lnTo>
                    <a:pt x="15230" y="9972"/>
                  </a:lnTo>
                  <a:lnTo>
                    <a:pt x="12091" y="11843"/>
                  </a:lnTo>
                  <a:lnTo>
                    <a:pt x="9034" y="11866"/>
                  </a:lnTo>
                  <a:lnTo>
                    <a:pt x="8061" y="10403"/>
                  </a:lnTo>
                  <a:lnTo>
                    <a:pt x="6373" y="991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7" name="Polygon form 597"/>
            <p:cNvSpPr/>
            <p:nvPr/>
          </p:nvSpPr>
          <p:spPr>
            <a:xfrm>
              <a:off x="740574" y="2549176"/>
              <a:ext cx="1809" cy="3285"/>
            </a:xfrm>
            <a:custGeom>
              <a:avLst/>
              <a:gdLst/>
              <a:ahLst/>
              <a:cxnLst/>
              <a:rect l="0" t="0" r="0" b="0"/>
              <a:pathLst>
                <a:path w="1809" h="3285">
                  <a:moveTo>
                    <a:pt x="1117" y="0"/>
                  </a:moveTo>
                  <a:lnTo>
                    <a:pt x="1809" y="1079"/>
                  </a:lnTo>
                  <a:lnTo>
                    <a:pt x="1696" y="3180"/>
                  </a:lnTo>
                  <a:lnTo>
                    <a:pt x="750" y="3285"/>
                  </a:lnTo>
                  <a:lnTo>
                    <a:pt x="0" y="2872"/>
                  </a:lnTo>
                  <a:lnTo>
                    <a:pt x="269" y="184"/>
                  </a:lnTo>
                  <a:lnTo>
                    <a:pt x="1117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8" name="Polygon form 598"/>
            <p:cNvSpPr/>
            <p:nvPr/>
          </p:nvSpPr>
          <p:spPr>
            <a:xfrm>
              <a:off x="786779" y="2510895"/>
              <a:ext cx="22288" cy="11197"/>
            </a:xfrm>
            <a:custGeom>
              <a:avLst/>
              <a:gdLst/>
              <a:ahLst/>
              <a:cxnLst/>
              <a:rect l="0" t="0" r="0" b="0"/>
              <a:pathLst>
                <a:path w="22288" h="11197">
                  <a:moveTo>
                    <a:pt x="395" y="9516"/>
                  </a:moveTo>
                  <a:lnTo>
                    <a:pt x="0" y="5909"/>
                  </a:lnTo>
                  <a:lnTo>
                    <a:pt x="1074" y="2876"/>
                  </a:lnTo>
                  <a:lnTo>
                    <a:pt x="3699" y="1190"/>
                  </a:lnTo>
                  <a:lnTo>
                    <a:pt x="6674" y="4724"/>
                  </a:lnTo>
                  <a:lnTo>
                    <a:pt x="9115" y="4585"/>
                  </a:lnTo>
                  <a:lnTo>
                    <a:pt x="9099" y="897"/>
                  </a:lnTo>
                  <a:lnTo>
                    <a:pt x="11539" y="0"/>
                  </a:lnTo>
                  <a:lnTo>
                    <a:pt x="12969" y="560"/>
                  </a:lnTo>
                  <a:lnTo>
                    <a:pt x="15898" y="2284"/>
                  </a:lnTo>
                  <a:lnTo>
                    <a:pt x="18410" y="2239"/>
                  </a:lnTo>
                  <a:lnTo>
                    <a:pt x="20082" y="3310"/>
                  </a:lnTo>
                  <a:lnTo>
                    <a:pt x="20776" y="5626"/>
                  </a:lnTo>
                  <a:lnTo>
                    <a:pt x="22288" y="8432"/>
                  </a:lnTo>
                  <a:lnTo>
                    <a:pt x="19302" y="10352"/>
                  </a:lnTo>
                  <a:lnTo>
                    <a:pt x="17557" y="11197"/>
                  </a:lnTo>
                  <a:lnTo>
                    <a:pt x="14187" y="8933"/>
                  </a:lnTo>
                  <a:lnTo>
                    <a:pt x="12492" y="8658"/>
                  </a:lnTo>
                  <a:lnTo>
                    <a:pt x="11896" y="7670"/>
                  </a:lnTo>
                  <a:lnTo>
                    <a:pt x="8944" y="8201"/>
                  </a:lnTo>
                  <a:lnTo>
                    <a:pt x="3724" y="7987"/>
                  </a:lnTo>
                  <a:lnTo>
                    <a:pt x="395" y="951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599" name="Polygon form 599"/>
            <p:cNvSpPr/>
            <p:nvPr/>
          </p:nvSpPr>
          <p:spPr>
            <a:xfrm>
              <a:off x="657111" y="2618006"/>
              <a:ext cx="60681" cy="68536"/>
            </a:xfrm>
            <a:custGeom>
              <a:avLst/>
              <a:gdLst/>
              <a:ahLst/>
              <a:cxnLst/>
              <a:rect l="0" t="0" r="0" b="0"/>
              <a:pathLst>
                <a:path w="60681" h="68536">
                  <a:moveTo>
                    <a:pt x="46091" y="31"/>
                  </a:moveTo>
                  <a:lnTo>
                    <a:pt x="48226" y="2070"/>
                  </a:lnTo>
                  <a:lnTo>
                    <a:pt x="51662" y="1746"/>
                  </a:lnTo>
                  <a:lnTo>
                    <a:pt x="55387" y="2810"/>
                  </a:lnTo>
                  <a:lnTo>
                    <a:pt x="56955" y="2863"/>
                  </a:lnTo>
                  <a:lnTo>
                    <a:pt x="58295" y="5932"/>
                  </a:lnTo>
                  <a:lnTo>
                    <a:pt x="58493" y="8846"/>
                  </a:lnTo>
                  <a:lnTo>
                    <a:pt x="59723" y="13904"/>
                  </a:lnTo>
                  <a:lnTo>
                    <a:pt x="60681" y="14922"/>
                  </a:lnTo>
                  <a:lnTo>
                    <a:pt x="60002" y="16783"/>
                  </a:lnTo>
                  <a:lnTo>
                    <a:pt x="55204" y="17586"/>
                  </a:lnTo>
                  <a:lnTo>
                    <a:pt x="53528" y="19355"/>
                  </a:lnTo>
                  <a:lnTo>
                    <a:pt x="51400" y="19769"/>
                  </a:lnTo>
                  <a:lnTo>
                    <a:pt x="51199" y="23316"/>
                  </a:lnTo>
                  <a:lnTo>
                    <a:pt x="46864" y="25203"/>
                  </a:lnTo>
                  <a:lnTo>
                    <a:pt x="45413" y="27598"/>
                  </a:lnTo>
                  <a:lnTo>
                    <a:pt x="42362" y="28878"/>
                  </a:lnTo>
                  <a:lnTo>
                    <a:pt x="38651" y="29598"/>
                  </a:lnTo>
                  <a:lnTo>
                    <a:pt x="32578" y="33112"/>
                  </a:lnTo>
                  <a:lnTo>
                    <a:pt x="32463" y="38790"/>
                  </a:lnTo>
                  <a:lnTo>
                    <a:pt x="31896" y="38788"/>
                  </a:lnTo>
                  <a:lnTo>
                    <a:pt x="31895" y="38788"/>
                  </a:lnTo>
                  <a:lnTo>
                    <a:pt x="31916" y="41355"/>
                  </a:lnTo>
                  <a:lnTo>
                    <a:pt x="29602" y="41501"/>
                  </a:lnTo>
                  <a:lnTo>
                    <a:pt x="28367" y="42587"/>
                  </a:lnTo>
                  <a:lnTo>
                    <a:pt x="26668" y="42580"/>
                  </a:lnTo>
                  <a:lnTo>
                    <a:pt x="25333" y="41951"/>
                  </a:lnTo>
                  <a:lnTo>
                    <a:pt x="22171" y="42452"/>
                  </a:lnTo>
                  <a:lnTo>
                    <a:pt x="20832" y="46182"/>
                  </a:lnTo>
                  <a:lnTo>
                    <a:pt x="19648" y="46527"/>
                  </a:lnTo>
                  <a:lnTo>
                    <a:pt x="17683" y="52562"/>
                  </a:lnTo>
                  <a:lnTo>
                    <a:pt x="12264" y="57710"/>
                  </a:lnTo>
                  <a:lnTo>
                    <a:pt x="10792" y="64325"/>
                  </a:lnTo>
                  <a:lnTo>
                    <a:pt x="9164" y="66472"/>
                  </a:lnTo>
                  <a:lnTo>
                    <a:pt x="8650" y="68198"/>
                  </a:lnTo>
                  <a:lnTo>
                    <a:pt x="66" y="68536"/>
                  </a:lnTo>
                  <a:lnTo>
                    <a:pt x="0" y="68528"/>
                  </a:lnTo>
                  <a:lnTo>
                    <a:pt x="264" y="66305"/>
                  </a:lnTo>
                  <a:lnTo>
                    <a:pt x="1774" y="65006"/>
                  </a:lnTo>
                  <a:lnTo>
                    <a:pt x="3111" y="62514"/>
                  </a:lnTo>
                  <a:lnTo>
                    <a:pt x="2929" y="60889"/>
                  </a:lnTo>
                  <a:lnTo>
                    <a:pt x="4363" y="57512"/>
                  </a:lnTo>
                  <a:lnTo>
                    <a:pt x="6585" y="54475"/>
                  </a:lnTo>
                  <a:lnTo>
                    <a:pt x="7885" y="53709"/>
                  </a:lnTo>
                  <a:lnTo>
                    <a:pt x="8990" y="50918"/>
                  </a:lnTo>
                  <a:lnTo>
                    <a:pt x="9179" y="48364"/>
                  </a:lnTo>
                  <a:lnTo>
                    <a:pt x="10652" y="45407"/>
                  </a:lnTo>
                  <a:lnTo>
                    <a:pt x="13215" y="43674"/>
                  </a:lnTo>
                  <a:lnTo>
                    <a:pt x="15771" y="38791"/>
                  </a:lnTo>
                  <a:lnTo>
                    <a:pt x="15842" y="38724"/>
                  </a:lnTo>
                  <a:lnTo>
                    <a:pt x="17785" y="36894"/>
                  </a:lnTo>
                  <a:lnTo>
                    <a:pt x="21267" y="36382"/>
                  </a:lnTo>
                  <a:lnTo>
                    <a:pt x="24307" y="33121"/>
                  </a:lnTo>
                  <a:lnTo>
                    <a:pt x="26210" y="31852"/>
                  </a:lnTo>
                  <a:lnTo>
                    <a:pt x="29425" y="27865"/>
                  </a:lnTo>
                  <a:lnTo>
                    <a:pt x="28690" y="21899"/>
                  </a:lnTo>
                  <a:lnTo>
                    <a:pt x="30217" y="17782"/>
                  </a:lnTo>
                  <a:lnTo>
                    <a:pt x="30789" y="15261"/>
                  </a:lnTo>
                  <a:lnTo>
                    <a:pt x="33238" y="12035"/>
                  </a:lnTo>
                  <a:lnTo>
                    <a:pt x="36954" y="9861"/>
                  </a:lnTo>
                  <a:lnTo>
                    <a:pt x="39701" y="7890"/>
                  </a:lnTo>
                  <a:lnTo>
                    <a:pt x="42240" y="2938"/>
                  </a:lnTo>
                  <a:lnTo>
                    <a:pt x="43442" y="0"/>
                  </a:lnTo>
                  <a:lnTo>
                    <a:pt x="46091" y="3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0" name="Polygon form 600"/>
            <p:cNvSpPr/>
            <p:nvPr/>
          </p:nvSpPr>
          <p:spPr>
            <a:xfrm>
              <a:off x="394002" y="2541649"/>
              <a:ext cx="33470" cy="29642"/>
            </a:xfrm>
            <a:custGeom>
              <a:avLst/>
              <a:gdLst/>
              <a:ahLst/>
              <a:cxnLst/>
              <a:rect l="0" t="0" r="0" b="0"/>
              <a:pathLst>
                <a:path w="33470" h="29642">
                  <a:moveTo>
                    <a:pt x="33108" y="7990"/>
                  </a:moveTo>
                  <a:lnTo>
                    <a:pt x="33470" y="8000"/>
                  </a:lnTo>
                  <a:lnTo>
                    <a:pt x="33234" y="8250"/>
                  </a:lnTo>
                  <a:lnTo>
                    <a:pt x="32601" y="8916"/>
                  </a:lnTo>
                  <a:lnTo>
                    <a:pt x="31807" y="9753"/>
                  </a:lnTo>
                  <a:lnTo>
                    <a:pt x="31012" y="10589"/>
                  </a:lnTo>
                  <a:lnTo>
                    <a:pt x="30216" y="11429"/>
                  </a:lnTo>
                  <a:lnTo>
                    <a:pt x="29669" y="11361"/>
                  </a:lnTo>
                  <a:lnTo>
                    <a:pt x="29121" y="11295"/>
                  </a:lnTo>
                  <a:lnTo>
                    <a:pt x="28574" y="11227"/>
                  </a:lnTo>
                  <a:lnTo>
                    <a:pt x="28026" y="11162"/>
                  </a:lnTo>
                  <a:lnTo>
                    <a:pt x="27137" y="11584"/>
                  </a:lnTo>
                  <a:lnTo>
                    <a:pt x="26251" y="12004"/>
                  </a:lnTo>
                  <a:lnTo>
                    <a:pt x="25362" y="12424"/>
                  </a:lnTo>
                  <a:lnTo>
                    <a:pt x="24472" y="12846"/>
                  </a:lnTo>
                  <a:lnTo>
                    <a:pt x="23955" y="13055"/>
                  </a:lnTo>
                  <a:lnTo>
                    <a:pt x="23435" y="13263"/>
                  </a:lnTo>
                  <a:lnTo>
                    <a:pt x="22915" y="13474"/>
                  </a:lnTo>
                  <a:lnTo>
                    <a:pt x="22397" y="13683"/>
                  </a:lnTo>
                  <a:lnTo>
                    <a:pt x="22201" y="13760"/>
                  </a:lnTo>
                  <a:lnTo>
                    <a:pt x="21216" y="13970"/>
                  </a:lnTo>
                  <a:lnTo>
                    <a:pt x="19898" y="16710"/>
                  </a:lnTo>
                  <a:lnTo>
                    <a:pt x="19798" y="16698"/>
                  </a:lnTo>
                  <a:lnTo>
                    <a:pt x="18730" y="17181"/>
                  </a:lnTo>
                  <a:lnTo>
                    <a:pt x="17806" y="17599"/>
                  </a:lnTo>
                  <a:lnTo>
                    <a:pt x="16901" y="18466"/>
                  </a:lnTo>
                  <a:lnTo>
                    <a:pt x="17143" y="19431"/>
                  </a:lnTo>
                  <a:lnTo>
                    <a:pt x="16300" y="20642"/>
                  </a:lnTo>
                  <a:lnTo>
                    <a:pt x="15659" y="21968"/>
                  </a:lnTo>
                  <a:lnTo>
                    <a:pt x="15046" y="23039"/>
                  </a:lnTo>
                  <a:lnTo>
                    <a:pt x="15559" y="24047"/>
                  </a:lnTo>
                  <a:lnTo>
                    <a:pt x="15932" y="24118"/>
                  </a:lnTo>
                  <a:lnTo>
                    <a:pt x="16671" y="24889"/>
                  </a:lnTo>
                  <a:lnTo>
                    <a:pt x="16886" y="25247"/>
                  </a:lnTo>
                  <a:lnTo>
                    <a:pt x="16874" y="25789"/>
                  </a:lnTo>
                  <a:lnTo>
                    <a:pt x="17317" y="26689"/>
                  </a:lnTo>
                  <a:lnTo>
                    <a:pt x="18103" y="27491"/>
                  </a:lnTo>
                  <a:lnTo>
                    <a:pt x="18025" y="27903"/>
                  </a:lnTo>
                  <a:lnTo>
                    <a:pt x="17497" y="29084"/>
                  </a:lnTo>
                  <a:lnTo>
                    <a:pt x="17335" y="29642"/>
                  </a:lnTo>
                  <a:lnTo>
                    <a:pt x="13016" y="29256"/>
                  </a:lnTo>
                  <a:lnTo>
                    <a:pt x="8152" y="28951"/>
                  </a:lnTo>
                  <a:lnTo>
                    <a:pt x="3616" y="28698"/>
                  </a:lnTo>
                  <a:lnTo>
                    <a:pt x="0" y="28431"/>
                  </a:lnTo>
                  <a:lnTo>
                    <a:pt x="2271" y="23846"/>
                  </a:lnTo>
                  <a:lnTo>
                    <a:pt x="4213" y="19123"/>
                  </a:lnTo>
                  <a:lnTo>
                    <a:pt x="3836" y="18699"/>
                  </a:lnTo>
                  <a:lnTo>
                    <a:pt x="3899" y="17918"/>
                  </a:lnTo>
                  <a:lnTo>
                    <a:pt x="4412" y="17267"/>
                  </a:lnTo>
                  <a:lnTo>
                    <a:pt x="5418" y="16776"/>
                  </a:lnTo>
                  <a:lnTo>
                    <a:pt x="5839" y="16068"/>
                  </a:lnTo>
                  <a:lnTo>
                    <a:pt x="6297" y="15180"/>
                  </a:lnTo>
                  <a:lnTo>
                    <a:pt x="6479" y="14422"/>
                  </a:lnTo>
                  <a:lnTo>
                    <a:pt x="6619" y="13610"/>
                  </a:lnTo>
                  <a:lnTo>
                    <a:pt x="6982" y="12605"/>
                  </a:lnTo>
                  <a:lnTo>
                    <a:pt x="7528" y="11488"/>
                  </a:lnTo>
                  <a:lnTo>
                    <a:pt x="7559" y="11213"/>
                  </a:lnTo>
                  <a:lnTo>
                    <a:pt x="8187" y="9772"/>
                  </a:lnTo>
                  <a:lnTo>
                    <a:pt x="8522" y="9115"/>
                  </a:lnTo>
                  <a:lnTo>
                    <a:pt x="8772" y="8527"/>
                  </a:lnTo>
                  <a:lnTo>
                    <a:pt x="9143" y="7526"/>
                  </a:lnTo>
                  <a:lnTo>
                    <a:pt x="9298" y="6495"/>
                  </a:lnTo>
                  <a:lnTo>
                    <a:pt x="9415" y="5574"/>
                  </a:lnTo>
                  <a:lnTo>
                    <a:pt x="9843" y="4685"/>
                  </a:lnTo>
                  <a:lnTo>
                    <a:pt x="10326" y="3729"/>
                  </a:lnTo>
                  <a:lnTo>
                    <a:pt x="10775" y="3116"/>
                  </a:lnTo>
                  <a:lnTo>
                    <a:pt x="11110" y="2552"/>
                  </a:lnTo>
                  <a:lnTo>
                    <a:pt x="11203" y="1828"/>
                  </a:lnTo>
                  <a:lnTo>
                    <a:pt x="11423" y="1346"/>
                  </a:lnTo>
                  <a:lnTo>
                    <a:pt x="17943" y="1866"/>
                  </a:lnTo>
                  <a:lnTo>
                    <a:pt x="18973" y="0"/>
                  </a:lnTo>
                  <a:lnTo>
                    <a:pt x="20051" y="58"/>
                  </a:lnTo>
                  <a:lnTo>
                    <a:pt x="19159" y="2769"/>
                  </a:lnTo>
                  <a:lnTo>
                    <a:pt x="19701" y="3668"/>
                  </a:lnTo>
                  <a:lnTo>
                    <a:pt x="21756" y="4135"/>
                  </a:lnTo>
                  <a:lnTo>
                    <a:pt x="24591" y="5153"/>
                  </a:lnTo>
                  <a:lnTo>
                    <a:pt x="26902" y="6890"/>
                  </a:lnTo>
                  <a:lnTo>
                    <a:pt x="29809" y="6445"/>
                  </a:lnTo>
                  <a:lnTo>
                    <a:pt x="33107" y="7990"/>
                  </a:lnTo>
                  <a:lnTo>
                    <a:pt x="33108" y="799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1" name="Polygon form 601"/>
            <p:cNvSpPr/>
            <p:nvPr/>
          </p:nvSpPr>
          <p:spPr>
            <a:xfrm>
              <a:off x="340856" y="2537680"/>
              <a:ext cx="43072" cy="23788"/>
            </a:xfrm>
            <a:custGeom>
              <a:avLst/>
              <a:gdLst/>
              <a:ahLst/>
              <a:cxnLst/>
              <a:rect l="0" t="0" r="0" b="0"/>
              <a:pathLst>
                <a:path w="43072" h="23788">
                  <a:moveTo>
                    <a:pt x="7685" y="23285"/>
                  </a:moveTo>
                  <a:lnTo>
                    <a:pt x="7771" y="22563"/>
                  </a:lnTo>
                  <a:lnTo>
                    <a:pt x="7501" y="22396"/>
                  </a:lnTo>
                  <a:lnTo>
                    <a:pt x="6474" y="23335"/>
                  </a:lnTo>
                  <a:lnTo>
                    <a:pt x="5642" y="23428"/>
                  </a:lnTo>
                  <a:lnTo>
                    <a:pt x="4000" y="22954"/>
                  </a:lnTo>
                  <a:lnTo>
                    <a:pt x="3631" y="23433"/>
                  </a:lnTo>
                  <a:lnTo>
                    <a:pt x="2680" y="23156"/>
                  </a:lnTo>
                  <a:lnTo>
                    <a:pt x="1684" y="23788"/>
                  </a:lnTo>
                  <a:lnTo>
                    <a:pt x="1865" y="22450"/>
                  </a:lnTo>
                  <a:lnTo>
                    <a:pt x="1895" y="21694"/>
                  </a:lnTo>
                  <a:lnTo>
                    <a:pt x="1311" y="21513"/>
                  </a:lnTo>
                  <a:lnTo>
                    <a:pt x="1330" y="21134"/>
                  </a:lnTo>
                  <a:lnTo>
                    <a:pt x="1897" y="19823"/>
                  </a:lnTo>
                  <a:lnTo>
                    <a:pt x="1700" y="19154"/>
                  </a:lnTo>
                  <a:lnTo>
                    <a:pt x="2278" y="17560"/>
                  </a:lnTo>
                  <a:lnTo>
                    <a:pt x="2310" y="16845"/>
                  </a:lnTo>
                  <a:lnTo>
                    <a:pt x="2006" y="16673"/>
                  </a:lnTo>
                  <a:lnTo>
                    <a:pt x="1257" y="17336"/>
                  </a:lnTo>
                  <a:lnTo>
                    <a:pt x="270" y="17864"/>
                  </a:lnTo>
                  <a:lnTo>
                    <a:pt x="0" y="17322"/>
                  </a:lnTo>
                  <a:lnTo>
                    <a:pt x="744" y="16055"/>
                  </a:lnTo>
                  <a:lnTo>
                    <a:pt x="1309" y="15772"/>
                  </a:lnTo>
                  <a:lnTo>
                    <a:pt x="1827" y="14479"/>
                  </a:lnTo>
                  <a:lnTo>
                    <a:pt x="2941" y="13214"/>
                  </a:lnTo>
                  <a:lnTo>
                    <a:pt x="3970" y="12156"/>
                  </a:lnTo>
                  <a:lnTo>
                    <a:pt x="3050" y="12017"/>
                  </a:lnTo>
                  <a:lnTo>
                    <a:pt x="2690" y="11225"/>
                  </a:lnTo>
                  <a:lnTo>
                    <a:pt x="2783" y="9621"/>
                  </a:lnTo>
                  <a:lnTo>
                    <a:pt x="2751" y="8808"/>
                  </a:lnTo>
                  <a:lnTo>
                    <a:pt x="2330" y="8271"/>
                  </a:lnTo>
                  <a:lnTo>
                    <a:pt x="2259" y="7429"/>
                  </a:lnTo>
                  <a:lnTo>
                    <a:pt x="2836" y="6546"/>
                  </a:lnTo>
                  <a:lnTo>
                    <a:pt x="2873" y="5162"/>
                  </a:lnTo>
                  <a:lnTo>
                    <a:pt x="6060" y="0"/>
                  </a:lnTo>
                  <a:lnTo>
                    <a:pt x="15251" y="919"/>
                  </a:lnTo>
                  <a:lnTo>
                    <a:pt x="24486" y="1804"/>
                  </a:lnTo>
                  <a:lnTo>
                    <a:pt x="33760" y="2659"/>
                  </a:lnTo>
                  <a:lnTo>
                    <a:pt x="43072" y="3487"/>
                  </a:lnTo>
                  <a:lnTo>
                    <a:pt x="37864" y="12446"/>
                  </a:lnTo>
                  <a:lnTo>
                    <a:pt x="34665" y="18414"/>
                  </a:lnTo>
                  <a:lnTo>
                    <a:pt x="32028" y="22901"/>
                  </a:lnTo>
                  <a:lnTo>
                    <a:pt x="26655" y="22399"/>
                  </a:lnTo>
                  <a:lnTo>
                    <a:pt x="20822" y="21929"/>
                  </a:lnTo>
                  <a:lnTo>
                    <a:pt x="15836" y="21437"/>
                  </a:lnTo>
                  <a:lnTo>
                    <a:pt x="9479" y="20908"/>
                  </a:lnTo>
                  <a:lnTo>
                    <a:pt x="8039" y="23418"/>
                  </a:lnTo>
                  <a:lnTo>
                    <a:pt x="7881" y="23588"/>
                  </a:lnTo>
                  <a:lnTo>
                    <a:pt x="7685" y="2328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2" name="Polygon form 602"/>
            <p:cNvSpPr/>
            <p:nvPr/>
          </p:nvSpPr>
          <p:spPr>
            <a:xfrm>
              <a:off x="324407" y="2599237"/>
              <a:ext cx="32762" cy="28742"/>
            </a:xfrm>
            <a:custGeom>
              <a:avLst/>
              <a:gdLst/>
              <a:ahLst/>
              <a:cxnLst/>
              <a:rect l="0" t="0" r="0" b="0"/>
              <a:pathLst>
                <a:path w="32762" h="28742">
                  <a:moveTo>
                    <a:pt x="26402" y="17124"/>
                  </a:moveTo>
                  <a:lnTo>
                    <a:pt x="22842" y="26582"/>
                  </a:lnTo>
                  <a:lnTo>
                    <a:pt x="19525" y="26380"/>
                  </a:lnTo>
                  <a:lnTo>
                    <a:pt x="13095" y="25983"/>
                  </a:lnTo>
                  <a:lnTo>
                    <a:pt x="9883" y="25781"/>
                  </a:lnTo>
                  <a:lnTo>
                    <a:pt x="9758" y="26214"/>
                  </a:lnTo>
                  <a:lnTo>
                    <a:pt x="9855" y="27047"/>
                  </a:lnTo>
                  <a:lnTo>
                    <a:pt x="3668" y="26651"/>
                  </a:lnTo>
                  <a:lnTo>
                    <a:pt x="2868" y="28742"/>
                  </a:lnTo>
                  <a:lnTo>
                    <a:pt x="0" y="28559"/>
                  </a:lnTo>
                  <a:lnTo>
                    <a:pt x="11911" y="0"/>
                  </a:lnTo>
                  <a:lnTo>
                    <a:pt x="17305" y="398"/>
                  </a:lnTo>
                  <a:lnTo>
                    <a:pt x="22752" y="806"/>
                  </a:lnTo>
                  <a:lnTo>
                    <a:pt x="28623" y="1227"/>
                  </a:lnTo>
                  <a:lnTo>
                    <a:pt x="32762" y="1519"/>
                  </a:lnTo>
                  <a:lnTo>
                    <a:pt x="31715" y="3998"/>
                  </a:lnTo>
                  <a:lnTo>
                    <a:pt x="26402" y="1712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3" name="Polygon form 603"/>
            <p:cNvSpPr/>
            <p:nvPr/>
          </p:nvSpPr>
          <p:spPr>
            <a:xfrm>
              <a:off x="298798" y="2548430"/>
              <a:ext cx="36192" cy="23539"/>
            </a:xfrm>
            <a:custGeom>
              <a:avLst/>
              <a:gdLst/>
              <a:ahLst/>
              <a:cxnLst/>
              <a:rect l="0" t="0" r="0" b="0"/>
              <a:pathLst>
                <a:path w="36192" h="23539">
                  <a:moveTo>
                    <a:pt x="23465" y="23525"/>
                  </a:moveTo>
                  <a:lnTo>
                    <a:pt x="23457" y="23539"/>
                  </a:lnTo>
                  <a:lnTo>
                    <a:pt x="13716" y="22647"/>
                  </a:lnTo>
                  <a:lnTo>
                    <a:pt x="0" y="21260"/>
                  </a:lnTo>
                  <a:lnTo>
                    <a:pt x="1337" y="17314"/>
                  </a:lnTo>
                  <a:lnTo>
                    <a:pt x="5563" y="12736"/>
                  </a:lnTo>
                  <a:lnTo>
                    <a:pt x="12228" y="3793"/>
                  </a:lnTo>
                  <a:lnTo>
                    <a:pt x="14454" y="0"/>
                  </a:lnTo>
                  <a:lnTo>
                    <a:pt x="15142" y="80"/>
                  </a:lnTo>
                  <a:lnTo>
                    <a:pt x="16079" y="207"/>
                  </a:lnTo>
                  <a:lnTo>
                    <a:pt x="16532" y="739"/>
                  </a:lnTo>
                  <a:lnTo>
                    <a:pt x="17249" y="1119"/>
                  </a:lnTo>
                  <a:lnTo>
                    <a:pt x="17198" y="2125"/>
                  </a:lnTo>
                  <a:lnTo>
                    <a:pt x="16727" y="2964"/>
                  </a:lnTo>
                  <a:lnTo>
                    <a:pt x="16499" y="3683"/>
                  </a:lnTo>
                  <a:lnTo>
                    <a:pt x="17102" y="3948"/>
                  </a:lnTo>
                  <a:lnTo>
                    <a:pt x="17885" y="4014"/>
                  </a:lnTo>
                  <a:lnTo>
                    <a:pt x="19447" y="3618"/>
                  </a:lnTo>
                  <a:lnTo>
                    <a:pt x="20265" y="3536"/>
                  </a:lnTo>
                  <a:lnTo>
                    <a:pt x="21250" y="3865"/>
                  </a:lnTo>
                  <a:lnTo>
                    <a:pt x="21575" y="4176"/>
                  </a:lnTo>
                  <a:lnTo>
                    <a:pt x="22350" y="4069"/>
                  </a:lnTo>
                  <a:lnTo>
                    <a:pt x="23328" y="3742"/>
                  </a:lnTo>
                  <a:lnTo>
                    <a:pt x="24708" y="3954"/>
                  </a:lnTo>
                  <a:lnTo>
                    <a:pt x="26230" y="3530"/>
                  </a:lnTo>
                  <a:lnTo>
                    <a:pt x="27106" y="3191"/>
                  </a:lnTo>
                  <a:lnTo>
                    <a:pt x="27769" y="3490"/>
                  </a:lnTo>
                  <a:lnTo>
                    <a:pt x="29232" y="3090"/>
                  </a:lnTo>
                  <a:lnTo>
                    <a:pt x="35765" y="3706"/>
                  </a:lnTo>
                  <a:lnTo>
                    <a:pt x="35912" y="4730"/>
                  </a:lnTo>
                  <a:lnTo>
                    <a:pt x="36192" y="5182"/>
                  </a:lnTo>
                  <a:lnTo>
                    <a:pt x="35893" y="5949"/>
                  </a:lnTo>
                  <a:lnTo>
                    <a:pt x="35172" y="6560"/>
                  </a:lnTo>
                  <a:lnTo>
                    <a:pt x="33954" y="7793"/>
                  </a:lnTo>
                  <a:lnTo>
                    <a:pt x="32513" y="9346"/>
                  </a:lnTo>
                  <a:lnTo>
                    <a:pt x="31223" y="10259"/>
                  </a:lnTo>
                  <a:lnTo>
                    <a:pt x="30085" y="11340"/>
                  </a:lnTo>
                  <a:lnTo>
                    <a:pt x="29596" y="12132"/>
                  </a:lnTo>
                  <a:lnTo>
                    <a:pt x="29993" y="12526"/>
                  </a:lnTo>
                  <a:lnTo>
                    <a:pt x="29864" y="13197"/>
                  </a:lnTo>
                  <a:lnTo>
                    <a:pt x="28736" y="14581"/>
                  </a:lnTo>
                  <a:lnTo>
                    <a:pt x="23465" y="2352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4" name="Polygon form 604"/>
            <p:cNvSpPr/>
            <p:nvPr/>
          </p:nvSpPr>
          <p:spPr>
            <a:xfrm>
              <a:off x="319172" y="2572880"/>
              <a:ext cx="26798" cy="26357"/>
            </a:xfrm>
            <a:custGeom>
              <a:avLst/>
              <a:gdLst/>
              <a:ahLst/>
              <a:cxnLst/>
              <a:rect l="0" t="0" r="0" b="0"/>
              <a:pathLst>
                <a:path w="26798" h="26357">
                  <a:moveTo>
                    <a:pt x="26798" y="6342"/>
                  </a:moveTo>
                  <a:lnTo>
                    <a:pt x="17147" y="26357"/>
                  </a:lnTo>
                  <a:lnTo>
                    <a:pt x="12169" y="25944"/>
                  </a:lnTo>
                  <a:lnTo>
                    <a:pt x="5571" y="25424"/>
                  </a:lnTo>
                  <a:lnTo>
                    <a:pt x="0" y="25065"/>
                  </a:lnTo>
                  <a:lnTo>
                    <a:pt x="12911" y="0"/>
                  </a:lnTo>
                  <a:lnTo>
                    <a:pt x="22775" y="815"/>
                  </a:lnTo>
                  <a:lnTo>
                    <a:pt x="20191" y="5662"/>
                  </a:lnTo>
                  <a:lnTo>
                    <a:pt x="26798" y="634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5" name="Polygon form 605"/>
            <p:cNvSpPr/>
            <p:nvPr/>
          </p:nvSpPr>
          <p:spPr>
            <a:xfrm>
              <a:off x="339363" y="2558588"/>
              <a:ext cx="33520" cy="21947"/>
            </a:xfrm>
            <a:custGeom>
              <a:avLst/>
              <a:gdLst/>
              <a:ahLst/>
              <a:cxnLst/>
              <a:rect l="0" t="0" r="0" b="0"/>
              <a:pathLst>
                <a:path w="33520" h="21947">
                  <a:moveTo>
                    <a:pt x="9532" y="2510"/>
                  </a:moveTo>
                  <a:lnTo>
                    <a:pt x="10972" y="0"/>
                  </a:lnTo>
                  <a:lnTo>
                    <a:pt x="17329" y="529"/>
                  </a:lnTo>
                  <a:lnTo>
                    <a:pt x="22315" y="1021"/>
                  </a:lnTo>
                  <a:lnTo>
                    <a:pt x="28148" y="1491"/>
                  </a:lnTo>
                  <a:lnTo>
                    <a:pt x="33520" y="1993"/>
                  </a:lnTo>
                  <a:lnTo>
                    <a:pt x="28290" y="12060"/>
                  </a:lnTo>
                  <a:lnTo>
                    <a:pt x="23373" y="21947"/>
                  </a:lnTo>
                  <a:lnTo>
                    <a:pt x="20012" y="21691"/>
                  </a:lnTo>
                  <a:lnTo>
                    <a:pt x="13303" y="21171"/>
                  </a:lnTo>
                  <a:lnTo>
                    <a:pt x="9956" y="20903"/>
                  </a:lnTo>
                  <a:lnTo>
                    <a:pt x="6607" y="20635"/>
                  </a:lnTo>
                  <a:lnTo>
                    <a:pt x="0" y="19954"/>
                  </a:lnTo>
                  <a:lnTo>
                    <a:pt x="2584" y="15107"/>
                  </a:lnTo>
                  <a:lnTo>
                    <a:pt x="9437" y="2779"/>
                  </a:lnTo>
                  <a:lnTo>
                    <a:pt x="9373" y="2680"/>
                  </a:lnTo>
                  <a:lnTo>
                    <a:pt x="9532" y="251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6" name="Polygon form 606"/>
            <p:cNvSpPr/>
            <p:nvPr/>
          </p:nvSpPr>
          <p:spPr>
            <a:xfrm>
              <a:off x="380577" y="2604904"/>
              <a:ext cx="21237" cy="18248"/>
            </a:xfrm>
            <a:custGeom>
              <a:avLst/>
              <a:gdLst/>
              <a:ahLst/>
              <a:cxnLst/>
              <a:rect l="0" t="0" r="0" b="0"/>
              <a:pathLst>
                <a:path w="21237" h="18248">
                  <a:moveTo>
                    <a:pt x="21237" y="3579"/>
                  </a:moveTo>
                  <a:lnTo>
                    <a:pt x="21053" y="3989"/>
                  </a:lnTo>
                  <a:lnTo>
                    <a:pt x="20447" y="4666"/>
                  </a:lnTo>
                  <a:lnTo>
                    <a:pt x="19659" y="5114"/>
                  </a:lnTo>
                  <a:lnTo>
                    <a:pt x="19232" y="5927"/>
                  </a:lnTo>
                  <a:lnTo>
                    <a:pt x="18444" y="6547"/>
                  </a:lnTo>
                  <a:lnTo>
                    <a:pt x="17980" y="7992"/>
                  </a:lnTo>
                  <a:lnTo>
                    <a:pt x="17415" y="8432"/>
                  </a:lnTo>
                  <a:lnTo>
                    <a:pt x="17210" y="8822"/>
                  </a:lnTo>
                  <a:lnTo>
                    <a:pt x="16450" y="9158"/>
                  </a:lnTo>
                  <a:lnTo>
                    <a:pt x="16187" y="9876"/>
                  </a:lnTo>
                  <a:lnTo>
                    <a:pt x="15254" y="11180"/>
                  </a:lnTo>
                  <a:lnTo>
                    <a:pt x="14748" y="11439"/>
                  </a:lnTo>
                  <a:lnTo>
                    <a:pt x="13888" y="12080"/>
                  </a:lnTo>
                  <a:lnTo>
                    <a:pt x="13161" y="13085"/>
                  </a:lnTo>
                  <a:lnTo>
                    <a:pt x="11795" y="14776"/>
                  </a:lnTo>
                  <a:lnTo>
                    <a:pt x="11316" y="15950"/>
                  </a:lnTo>
                  <a:lnTo>
                    <a:pt x="11292" y="17278"/>
                  </a:lnTo>
                  <a:lnTo>
                    <a:pt x="10795" y="18248"/>
                  </a:lnTo>
                  <a:lnTo>
                    <a:pt x="7829" y="17919"/>
                  </a:lnTo>
                  <a:lnTo>
                    <a:pt x="3868" y="17875"/>
                  </a:lnTo>
                  <a:lnTo>
                    <a:pt x="420" y="17679"/>
                  </a:lnTo>
                  <a:lnTo>
                    <a:pt x="1603" y="14860"/>
                  </a:lnTo>
                  <a:lnTo>
                    <a:pt x="786" y="14795"/>
                  </a:lnTo>
                  <a:lnTo>
                    <a:pt x="72" y="14823"/>
                  </a:lnTo>
                  <a:lnTo>
                    <a:pt x="0" y="14485"/>
                  </a:lnTo>
                  <a:lnTo>
                    <a:pt x="1651" y="10132"/>
                  </a:lnTo>
                  <a:lnTo>
                    <a:pt x="3498" y="5296"/>
                  </a:lnTo>
                  <a:lnTo>
                    <a:pt x="4791" y="0"/>
                  </a:lnTo>
                  <a:lnTo>
                    <a:pt x="9012" y="326"/>
                  </a:lnTo>
                  <a:lnTo>
                    <a:pt x="12873" y="568"/>
                  </a:lnTo>
                  <a:lnTo>
                    <a:pt x="16566" y="786"/>
                  </a:lnTo>
                  <a:lnTo>
                    <a:pt x="20444" y="1319"/>
                  </a:lnTo>
                  <a:lnTo>
                    <a:pt x="20513" y="1948"/>
                  </a:lnTo>
                  <a:lnTo>
                    <a:pt x="19924" y="2458"/>
                  </a:lnTo>
                  <a:lnTo>
                    <a:pt x="19337" y="2970"/>
                  </a:lnTo>
                  <a:lnTo>
                    <a:pt x="18944" y="3451"/>
                  </a:lnTo>
                  <a:lnTo>
                    <a:pt x="21237" y="357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7" name="Polygon form 607"/>
            <p:cNvSpPr/>
            <p:nvPr/>
          </p:nvSpPr>
          <p:spPr>
            <a:xfrm>
              <a:off x="389596" y="2570050"/>
              <a:ext cx="22305" cy="16598"/>
            </a:xfrm>
            <a:custGeom>
              <a:avLst/>
              <a:gdLst/>
              <a:ahLst/>
              <a:cxnLst/>
              <a:rect l="0" t="0" r="0" b="0"/>
              <a:pathLst>
                <a:path w="22305" h="16598">
                  <a:moveTo>
                    <a:pt x="22305" y="8336"/>
                  </a:moveTo>
                  <a:lnTo>
                    <a:pt x="21560" y="9645"/>
                  </a:lnTo>
                  <a:lnTo>
                    <a:pt x="20461" y="10719"/>
                  </a:lnTo>
                  <a:lnTo>
                    <a:pt x="20086" y="11058"/>
                  </a:lnTo>
                  <a:lnTo>
                    <a:pt x="19193" y="11292"/>
                  </a:lnTo>
                  <a:lnTo>
                    <a:pt x="17928" y="11460"/>
                  </a:lnTo>
                  <a:lnTo>
                    <a:pt x="17266" y="12286"/>
                  </a:lnTo>
                  <a:lnTo>
                    <a:pt x="17525" y="12696"/>
                  </a:lnTo>
                  <a:lnTo>
                    <a:pt x="17347" y="13469"/>
                  </a:lnTo>
                  <a:lnTo>
                    <a:pt x="16546" y="14292"/>
                  </a:lnTo>
                  <a:lnTo>
                    <a:pt x="16006" y="15026"/>
                  </a:lnTo>
                  <a:lnTo>
                    <a:pt x="14829" y="15703"/>
                  </a:lnTo>
                  <a:lnTo>
                    <a:pt x="14386" y="16598"/>
                  </a:lnTo>
                  <a:lnTo>
                    <a:pt x="14091" y="16157"/>
                  </a:lnTo>
                  <a:lnTo>
                    <a:pt x="13775" y="15317"/>
                  </a:lnTo>
                  <a:lnTo>
                    <a:pt x="10014" y="15185"/>
                  </a:lnTo>
                  <a:lnTo>
                    <a:pt x="6090" y="14966"/>
                  </a:lnTo>
                  <a:lnTo>
                    <a:pt x="3045" y="14772"/>
                  </a:lnTo>
                  <a:lnTo>
                    <a:pt x="0" y="14565"/>
                  </a:lnTo>
                  <a:lnTo>
                    <a:pt x="172" y="13656"/>
                  </a:lnTo>
                  <a:lnTo>
                    <a:pt x="658" y="12779"/>
                  </a:lnTo>
                  <a:lnTo>
                    <a:pt x="963" y="11922"/>
                  </a:lnTo>
                  <a:lnTo>
                    <a:pt x="1255" y="10475"/>
                  </a:lnTo>
                  <a:lnTo>
                    <a:pt x="1297" y="9870"/>
                  </a:lnTo>
                  <a:lnTo>
                    <a:pt x="1127" y="9694"/>
                  </a:lnTo>
                  <a:lnTo>
                    <a:pt x="1620" y="8551"/>
                  </a:lnTo>
                  <a:lnTo>
                    <a:pt x="1782" y="7720"/>
                  </a:lnTo>
                  <a:lnTo>
                    <a:pt x="1601" y="6749"/>
                  </a:lnTo>
                  <a:lnTo>
                    <a:pt x="1796" y="6342"/>
                  </a:lnTo>
                  <a:lnTo>
                    <a:pt x="1961" y="5514"/>
                  </a:lnTo>
                  <a:lnTo>
                    <a:pt x="2039" y="5013"/>
                  </a:lnTo>
                  <a:lnTo>
                    <a:pt x="2255" y="4563"/>
                  </a:lnTo>
                  <a:lnTo>
                    <a:pt x="1971" y="3977"/>
                  </a:lnTo>
                  <a:lnTo>
                    <a:pt x="2620" y="3188"/>
                  </a:lnTo>
                  <a:lnTo>
                    <a:pt x="3165" y="2412"/>
                  </a:lnTo>
                  <a:lnTo>
                    <a:pt x="3497" y="1883"/>
                  </a:lnTo>
                  <a:lnTo>
                    <a:pt x="3385" y="1199"/>
                  </a:lnTo>
                  <a:lnTo>
                    <a:pt x="3963" y="0"/>
                  </a:lnTo>
                  <a:lnTo>
                    <a:pt x="4405" y="29"/>
                  </a:lnTo>
                  <a:lnTo>
                    <a:pt x="8021" y="297"/>
                  </a:lnTo>
                  <a:lnTo>
                    <a:pt x="12557" y="550"/>
                  </a:lnTo>
                  <a:lnTo>
                    <a:pt x="17422" y="854"/>
                  </a:lnTo>
                  <a:lnTo>
                    <a:pt x="21741" y="1241"/>
                  </a:lnTo>
                  <a:lnTo>
                    <a:pt x="21668" y="1511"/>
                  </a:lnTo>
                  <a:lnTo>
                    <a:pt x="21751" y="2319"/>
                  </a:lnTo>
                  <a:lnTo>
                    <a:pt x="21287" y="2670"/>
                  </a:lnTo>
                  <a:lnTo>
                    <a:pt x="20837" y="3702"/>
                  </a:lnTo>
                  <a:lnTo>
                    <a:pt x="20778" y="4150"/>
                  </a:lnTo>
                  <a:lnTo>
                    <a:pt x="20649" y="4943"/>
                  </a:lnTo>
                  <a:lnTo>
                    <a:pt x="21535" y="5486"/>
                  </a:lnTo>
                  <a:lnTo>
                    <a:pt x="21532" y="6258"/>
                  </a:lnTo>
                  <a:lnTo>
                    <a:pt x="21565" y="6645"/>
                  </a:lnTo>
                  <a:lnTo>
                    <a:pt x="21852" y="6920"/>
                  </a:lnTo>
                  <a:lnTo>
                    <a:pt x="21783" y="7461"/>
                  </a:lnTo>
                  <a:lnTo>
                    <a:pt x="22140" y="7890"/>
                  </a:lnTo>
                  <a:lnTo>
                    <a:pt x="22305" y="833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8" name="Polygon form 608"/>
            <p:cNvSpPr/>
            <p:nvPr/>
          </p:nvSpPr>
          <p:spPr>
            <a:xfrm>
              <a:off x="360493" y="2586016"/>
              <a:ext cx="30438" cy="16608"/>
            </a:xfrm>
            <a:custGeom>
              <a:avLst/>
              <a:gdLst/>
              <a:ahLst/>
              <a:cxnLst/>
              <a:rect l="0" t="0" r="0" b="0"/>
              <a:pathLst>
                <a:path w="30438" h="16608">
                  <a:moveTo>
                    <a:pt x="30115" y="6007"/>
                  </a:moveTo>
                  <a:lnTo>
                    <a:pt x="27908" y="11308"/>
                  </a:lnTo>
                  <a:lnTo>
                    <a:pt x="25779" y="16608"/>
                  </a:lnTo>
                  <a:lnTo>
                    <a:pt x="22723" y="16425"/>
                  </a:lnTo>
                  <a:lnTo>
                    <a:pt x="16462" y="16039"/>
                  </a:lnTo>
                  <a:lnTo>
                    <a:pt x="10205" y="15647"/>
                  </a:lnTo>
                  <a:lnTo>
                    <a:pt x="6732" y="15424"/>
                  </a:lnTo>
                  <a:lnTo>
                    <a:pt x="3264" y="15199"/>
                  </a:lnTo>
                  <a:lnTo>
                    <a:pt x="0" y="14984"/>
                  </a:lnTo>
                  <a:lnTo>
                    <a:pt x="3173" y="7665"/>
                  </a:lnTo>
                  <a:lnTo>
                    <a:pt x="6606" y="0"/>
                  </a:lnTo>
                  <a:lnTo>
                    <a:pt x="6613" y="1"/>
                  </a:lnTo>
                  <a:lnTo>
                    <a:pt x="12539" y="426"/>
                  </a:lnTo>
                  <a:lnTo>
                    <a:pt x="16952" y="737"/>
                  </a:lnTo>
                  <a:lnTo>
                    <a:pt x="24774" y="1272"/>
                  </a:lnTo>
                  <a:lnTo>
                    <a:pt x="29462" y="1586"/>
                  </a:lnTo>
                  <a:lnTo>
                    <a:pt x="29989" y="2298"/>
                  </a:lnTo>
                  <a:lnTo>
                    <a:pt x="30438" y="2317"/>
                  </a:lnTo>
                  <a:lnTo>
                    <a:pt x="30230" y="3040"/>
                  </a:lnTo>
                  <a:lnTo>
                    <a:pt x="29361" y="3925"/>
                  </a:lnTo>
                  <a:lnTo>
                    <a:pt x="29423" y="4413"/>
                  </a:lnTo>
                  <a:lnTo>
                    <a:pt x="29409" y="5480"/>
                  </a:lnTo>
                  <a:lnTo>
                    <a:pt x="30115" y="600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09" name="Polygon form 609"/>
            <p:cNvSpPr/>
            <p:nvPr/>
          </p:nvSpPr>
          <p:spPr>
            <a:xfrm>
              <a:off x="385368" y="2584615"/>
              <a:ext cx="20070" cy="23869"/>
            </a:xfrm>
            <a:custGeom>
              <a:avLst/>
              <a:gdLst/>
              <a:ahLst/>
              <a:cxnLst/>
              <a:rect l="0" t="0" r="0" b="0"/>
              <a:pathLst>
                <a:path w="20070" h="23869">
                  <a:moveTo>
                    <a:pt x="923" y="18011"/>
                  </a:moveTo>
                  <a:lnTo>
                    <a:pt x="904" y="18010"/>
                  </a:lnTo>
                  <a:lnTo>
                    <a:pt x="3033" y="12710"/>
                  </a:lnTo>
                  <a:lnTo>
                    <a:pt x="5241" y="7408"/>
                  </a:lnTo>
                  <a:lnTo>
                    <a:pt x="4534" y="6881"/>
                  </a:lnTo>
                  <a:lnTo>
                    <a:pt x="4549" y="5814"/>
                  </a:lnTo>
                  <a:lnTo>
                    <a:pt x="4487" y="5326"/>
                  </a:lnTo>
                  <a:lnTo>
                    <a:pt x="5356" y="4442"/>
                  </a:lnTo>
                  <a:lnTo>
                    <a:pt x="5563" y="3719"/>
                  </a:lnTo>
                  <a:lnTo>
                    <a:pt x="5115" y="3700"/>
                  </a:lnTo>
                  <a:lnTo>
                    <a:pt x="4587" y="2987"/>
                  </a:lnTo>
                  <a:lnTo>
                    <a:pt x="4602" y="1901"/>
                  </a:lnTo>
                  <a:lnTo>
                    <a:pt x="4348" y="1233"/>
                  </a:lnTo>
                  <a:lnTo>
                    <a:pt x="4118" y="412"/>
                  </a:lnTo>
                  <a:lnTo>
                    <a:pt x="4229" y="0"/>
                  </a:lnTo>
                  <a:lnTo>
                    <a:pt x="7273" y="207"/>
                  </a:lnTo>
                  <a:lnTo>
                    <a:pt x="10319" y="401"/>
                  </a:lnTo>
                  <a:lnTo>
                    <a:pt x="14242" y="620"/>
                  </a:lnTo>
                  <a:lnTo>
                    <a:pt x="18003" y="753"/>
                  </a:lnTo>
                  <a:lnTo>
                    <a:pt x="18320" y="1592"/>
                  </a:lnTo>
                  <a:lnTo>
                    <a:pt x="18615" y="2034"/>
                  </a:lnTo>
                  <a:lnTo>
                    <a:pt x="17810" y="3241"/>
                  </a:lnTo>
                  <a:lnTo>
                    <a:pt x="17510" y="4735"/>
                  </a:lnTo>
                  <a:lnTo>
                    <a:pt x="17663" y="5786"/>
                  </a:lnTo>
                  <a:lnTo>
                    <a:pt x="17980" y="6664"/>
                  </a:lnTo>
                  <a:lnTo>
                    <a:pt x="18504" y="7376"/>
                  </a:lnTo>
                  <a:lnTo>
                    <a:pt x="18730" y="7620"/>
                  </a:lnTo>
                  <a:lnTo>
                    <a:pt x="18644" y="8578"/>
                  </a:lnTo>
                  <a:lnTo>
                    <a:pt x="18372" y="9407"/>
                  </a:lnTo>
                  <a:lnTo>
                    <a:pt x="18685" y="9637"/>
                  </a:lnTo>
                  <a:lnTo>
                    <a:pt x="19461" y="9357"/>
                  </a:lnTo>
                  <a:lnTo>
                    <a:pt x="19807" y="10191"/>
                  </a:lnTo>
                  <a:lnTo>
                    <a:pt x="19256" y="11091"/>
                  </a:lnTo>
                  <a:lnTo>
                    <a:pt x="18657" y="11790"/>
                  </a:lnTo>
                  <a:lnTo>
                    <a:pt x="18098" y="12645"/>
                  </a:lnTo>
                  <a:lnTo>
                    <a:pt x="18304" y="13416"/>
                  </a:lnTo>
                  <a:lnTo>
                    <a:pt x="18723" y="14155"/>
                  </a:lnTo>
                  <a:lnTo>
                    <a:pt x="19109" y="14196"/>
                  </a:lnTo>
                  <a:lnTo>
                    <a:pt x="19608" y="15335"/>
                  </a:lnTo>
                  <a:lnTo>
                    <a:pt x="19904" y="15501"/>
                  </a:lnTo>
                  <a:lnTo>
                    <a:pt x="19716" y="16711"/>
                  </a:lnTo>
                  <a:lnTo>
                    <a:pt x="19310" y="17447"/>
                  </a:lnTo>
                  <a:lnTo>
                    <a:pt x="19308" y="18686"/>
                  </a:lnTo>
                  <a:lnTo>
                    <a:pt x="19732" y="18580"/>
                  </a:lnTo>
                  <a:lnTo>
                    <a:pt x="20070" y="19381"/>
                  </a:lnTo>
                  <a:lnTo>
                    <a:pt x="19780" y="19872"/>
                  </a:lnTo>
                  <a:lnTo>
                    <a:pt x="19564" y="20653"/>
                  </a:lnTo>
                  <a:lnTo>
                    <a:pt x="18859" y="21033"/>
                  </a:lnTo>
                  <a:lnTo>
                    <a:pt x="17884" y="21510"/>
                  </a:lnTo>
                  <a:lnTo>
                    <a:pt x="17620" y="21984"/>
                  </a:lnTo>
                  <a:lnTo>
                    <a:pt x="17153" y="22676"/>
                  </a:lnTo>
                  <a:lnTo>
                    <a:pt x="16446" y="23869"/>
                  </a:lnTo>
                  <a:lnTo>
                    <a:pt x="14153" y="23740"/>
                  </a:lnTo>
                  <a:lnTo>
                    <a:pt x="14546" y="23260"/>
                  </a:lnTo>
                  <a:lnTo>
                    <a:pt x="15134" y="22747"/>
                  </a:lnTo>
                  <a:lnTo>
                    <a:pt x="15722" y="22237"/>
                  </a:lnTo>
                  <a:lnTo>
                    <a:pt x="15653" y="21608"/>
                  </a:lnTo>
                  <a:lnTo>
                    <a:pt x="11775" y="21075"/>
                  </a:lnTo>
                  <a:lnTo>
                    <a:pt x="8082" y="20857"/>
                  </a:lnTo>
                  <a:lnTo>
                    <a:pt x="4222" y="20616"/>
                  </a:lnTo>
                  <a:lnTo>
                    <a:pt x="0" y="20289"/>
                  </a:lnTo>
                  <a:lnTo>
                    <a:pt x="923" y="1801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0" name="Polygon form 610"/>
            <p:cNvSpPr/>
            <p:nvPr/>
          </p:nvSpPr>
          <p:spPr>
            <a:xfrm>
              <a:off x="362736" y="2570648"/>
              <a:ext cx="28899" cy="16954"/>
            </a:xfrm>
            <a:custGeom>
              <a:avLst/>
              <a:gdLst/>
              <a:ahLst/>
              <a:cxnLst/>
              <a:rect l="0" t="0" r="0" b="0"/>
              <a:pathLst>
                <a:path w="28899" h="16954">
                  <a:moveTo>
                    <a:pt x="27234" y="15868"/>
                  </a:moveTo>
                  <a:lnTo>
                    <a:pt x="27219" y="16954"/>
                  </a:lnTo>
                  <a:lnTo>
                    <a:pt x="22531" y="16640"/>
                  </a:lnTo>
                  <a:lnTo>
                    <a:pt x="14710" y="16105"/>
                  </a:lnTo>
                  <a:lnTo>
                    <a:pt x="10296" y="15795"/>
                  </a:lnTo>
                  <a:lnTo>
                    <a:pt x="4370" y="15369"/>
                  </a:lnTo>
                  <a:lnTo>
                    <a:pt x="4363" y="15368"/>
                  </a:lnTo>
                  <a:lnTo>
                    <a:pt x="4437" y="15208"/>
                  </a:lnTo>
                  <a:lnTo>
                    <a:pt x="6706" y="10391"/>
                  </a:lnTo>
                  <a:lnTo>
                    <a:pt x="0" y="9887"/>
                  </a:lnTo>
                  <a:lnTo>
                    <a:pt x="4917" y="0"/>
                  </a:lnTo>
                  <a:lnTo>
                    <a:pt x="11367" y="505"/>
                  </a:lnTo>
                  <a:lnTo>
                    <a:pt x="16331" y="885"/>
                  </a:lnTo>
                  <a:lnTo>
                    <a:pt x="22978" y="1382"/>
                  </a:lnTo>
                  <a:lnTo>
                    <a:pt x="23535" y="2069"/>
                  </a:lnTo>
                  <a:lnTo>
                    <a:pt x="24569" y="2549"/>
                  </a:lnTo>
                  <a:lnTo>
                    <a:pt x="24963" y="2346"/>
                  </a:lnTo>
                  <a:lnTo>
                    <a:pt x="25745" y="2421"/>
                  </a:lnTo>
                  <a:lnTo>
                    <a:pt x="26956" y="2458"/>
                  </a:lnTo>
                  <a:lnTo>
                    <a:pt x="27517" y="3153"/>
                  </a:lnTo>
                  <a:lnTo>
                    <a:pt x="28236" y="3630"/>
                  </a:lnTo>
                  <a:lnTo>
                    <a:pt x="28196" y="4050"/>
                  </a:lnTo>
                  <a:lnTo>
                    <a:pt x="28371" y="4308"/>
                  </a:lnTo>
                  <a:lnTo>
                    <a:pt x="28899" y="4415"/>
                  </a:lnTo>
                  <a:lnTo>
                    <a:pt x="28821" y="4916"/>
                  </a:lnTo>
                  <a:lnTo>
                    <a:pt x="28656" y="5745"/>
                  </a:lnTo>
                  <a:lnTo>
                    <a:pt x="28461" y="6151"/>
                  </a:lnTo>
                  <a:lnTo>
                    <a:pt x="28642" y="7122"/>
                  </a:lnTo>
                  <a:lnTo>
                    <a:pt x="28480" y="7954"/>
                  </a:lnTo>
                  <a:lnTo>
                    <a:pt x="27987" y="9096"/>
                  </a:lnTo>
                  <a:lnTo>
                    <a:pt x="28157" y="9272"/>
                  </a:lnTo>
                  <a:lnTo>
                    <a:pt x="28115" y="9877"/>
                  </a:lnTo>
                  <a:lnTo>
                    <a:pt x="27824" y="11324"/>
                  </a:lnTo>
                  <a:lnTo>
                    <a:pt x="27518" y="12181"/>
                  </a:lnTo>
                  <a:lnTo>
                    <a:pt x="27032" y="13058"/>
                  </a:lnTo>
                  <a:lnTo>
                    <a:pt x="26860" y="13967"/>
                  </a:lnTo>
                  <a:lnTo>
                    <a:pt x="26750" y="14379"/>
                  </a:lnTo>
                  <a:lnTo>
                    <a:pt x="26979" y="15200"/>
                  </a:lnTo>
                  <a:lnTo>
                    <a:pt x="27234" y="1586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1" name="Polygon form 611"/>
            <p:cNvSpPr/>
            <p:nvPr/>
          </p:nvSpPr>
          <p:spPr>
            <a:xfrm>
              <a:off x="356122" y="2600756"/>
              <a:ext cx="30169" cy="18633"/>
            </a:xfrm>
            <a:custGeom>
              <a:avLst/>
              <a:gdLst/>
              <a:ahLst/>
              <a:cxnLst/>
              <a:rect l="0" t="0" r="0" b="0"/>
              <a:pathLst>
                <a:path w="30169" h="18633">
                  <a:moveTo>
                    <a:pt x="29246" y="4148"/>
                  </a:moveTo>
                  <a:lnTo>
                    <a:pt x="27953" y="9444"/>
                  </a:lnTo>
                  <a:lnTo>
                    <a:pt x="26106" y="14280"/>
                  </a:lnTo>
                  <a:lnTo>
                    <a:pt x="24455" y="18633"/>
                  </a:lnTo>
                  <a:lnTo>
                    <a:pt x="23270" y="17570"/>
                  </a:lnTo>
                  <a:lnTo>
                    <a:pt x="22463" y="16983"/>
                  </a:lnTo>
                  <a:lnTo>
                    <a:pt x="21534" y="17275"/>
                  </a:lnTo>
                  <a:lnTo>
                    <a:pt x="20306" y="17150"/>
                  </a:lnTo>
                  <a:lnTo>
                    <a:pt x="19565" y="17115"/>
                  </a:lnTo>
                  <a:lnTo>
                    <a:pt x="18810" y="17487"/>
                  </a:lnTo>
                  <a:lnTo>
                    <a:pt x="18141" y="17661"/>
                  </a:lnTo>
                  <a:lnTo>
                    <a:pt x="17709" y="17386"/>
                  </a:lnTo>
                  <a:lnTo>
                    <a:pt x="16426" y="17586"/>
                  </a:lnTo>
                  <a:lnTo>
                    <a:pt x="16191" y="16722"/>
                  </a:lnTo>
                  <a:lnTo>
                    <a:pt x="15375" y="17412"/>
                  </a:lnTo>
                  <a:lnTo>
                    <a:pt x="14526" y="17032"/>
                  </a:lnTo>
                  <a:lnTo>
                    <a:pt x="13816" y="16196"/>
                  </a:lnTo>
                  <a:lnTo>
                    <a:pt x="12569" y="16633"/>
                  </a:lnTo>
                  <a:lnTo>
                    <a:pt x="12548" y="15402"/>
                  </a:lnTo>
                  <a:lnTo>
                    <a:pt x="10856" y="15422"/>
                  </a:lnTo>
                  <a:lnTo>
                    <a:pt x="9903" y="15089"/>
                  </a:lnTo>
                  <a:lnTo>
                    <a:pt x="8850" y="14662"/>
                  </a:lnTo>
                  <a:lnTo>
                    <a:pt x="8717" y="13592"/>
                  </a:lnTo>
                  <a:lnTo>
                    <a:pt x="7662" y="13869"/>
                  </a:lnTo>
                  <a:lnTo>
                    <a:pt x="7244" y="13426"/>
                  </a:lnTo>
                  <a:lnTo>
                    <a:pt x="6608" y="12836"/>
                  </a:lnTo>
                  <a:lnTo>
                    <a:pt x="8470" y="8064"/>
                  </a:lnTo>
                  <a:lnTo>
                    <a:pt x="10436" y="3174"/>
                  </a:lnTo>
                  <a:lnTo>
                    <a:pt x="6954" y="2945"/>
                  </a:lnTo>
                  <a:lnTo>
                    <a:pt x="3475" y="2713"/>
                  </a:lnTo>
                  <a:lnTo>
                    <a:pt x="0" y="2479"/>
                  </a:lnTo>
                  <a:lnTo>
                    <a:pt x="1047" y="0"/>
                  </a:lnTo>
                  <a:lnTo>
                    <a:pt x="4371" y="244"/>
                  </a:lnTo>
                  <a:lnTo>
                    <a:pt x="7635" y="458"/>
                  </a:lnTo>
                  <a:lnTo>
                    <a:pt x="11103" y="684"/>
                  </a:lnTo>
                  <a:lnTo>
                    <a:pt x="14576" y="907"/>
                  </a:lnTo>
                  <a:lnTo>
                    <a:pt x="20833" y="1299"/>
                  </a:lnTo>
                  <a:lnTo>
                    <a:pt x="27094" y="1685"/>
                  </a:lnTo>
                  <a:lnTo>
                    <a:pt x="30150" y="1868"/>
                  </a:lnTo>
                  <a:lnTo>
                    <a:pt x="30169" y="1869"/>
                  </a:lnTo>
                  <a:lnTo>
                    <a:pt x="29246" y="414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2" name="Polygon form 612"/>
            <p:cNvSpPr/>
            <p:nvPr/>
          </p:nvSpPr>
          <p:spPr>
            <a:xfrm>
              <a:off x="375521" y="2541167"/>
              <a:ext cx="29904" cy="16550"/>
            </a:xfrm>
            <a:custGeom>
              <a:avLst/>
              <a:gdLst/>
              <a:ahLst/>
              <a:cxnLst/>
              <a:rect l="0" t="0" r="0" b="0"/>
              <a:pathLst>
                <a:path w="29904" h="16550">
                  <a:moveTo>
                    <a:pt x="24960" y="14904"/>
                  </a:moveTo>
                  <a:lnTo>
                    <a:pt x="24778" y="15662"/>
                  </a:lnTo>
                  <a:lnTo>
                    <a:pt x="24320" y="16550"/>
                  </a:lnTo>
                  <a:lnTo>
                    <a:pt x="18025" y="16345"/>
                  </a:lnTo>
                  <a:lnTo>
                    <a:pt x="12780" y="15922"/>
                  </a:lnTo>
                  <a:lnTo>
                    <a:pt x="6158" y="15411"/>
                  </a:lnTo>
                  <a:lnTo>
                    <a:pt x="0" y="14927"/>
                  </a:lnTo>
                  <a:lnTo>
                    <a:pt x="3199" y="8959"/>
                  </a:lnTo>
                  <a:lnTo>
                    <a:pt x="8408" y="0"/>
                  </a:lnTo>
                  <a:lnTo>
                    <a:pt x="19229" y="942"/>
                  </a:lnTo>
                  <a:lnTo>
                    <a:pt x="29904" y="1827"/>
                  </a:lnTo>
                  <a:lnTo>
                    <a:pt x="29684" y="2310"/>
                  </a:lnTo>
                  <a:lnTo>
                    <a:pt x="29591" y="3033"/>
                  </a:lnTo>
                  <a:lnTo>
                    <a:pt x="29256" y="3598"/>
                  </a:lnTo>
                  <a:lnTo>
                    <a:pt x="28807" y="4210"/>
                  </a:lnTo>
                  <a:lnTo>
                    <a:pt x="28324" y="5167"/>
                  </a:lnTo>
                  <a:lnTo>
                    <a:pt x="27896" y="6055"/>
                  </a:lnTo>
                  <a:lnTo>
                    <a:pt x="27779" y="6976"/>
                  </a:lnTo>
                  <a:lnTo>
                    <a:pt x="27625" y="8007"/>
                  </a:lnTo>
                  <a:lnTo>
                    <a:pt x="27253" y="9008"/>
                  </a:lnTo>
                  <a:lnTo>
                    <a:pt x="27003" y="9596"/>
                  </a:lnTo>
                  <a:lnTo>
                    <a:pt x="26668" y="10253"/>
                  </a:lnTo>
                  <a:lnTo>
                    <a:pt x="26040" y="11695"/>
                  </a:lnTo>
                  <a:lnTo>
                    <a:pt x="26009" y="11969"/>
                  </a:lnTo>
                  <a:lnTo>
                    <a:pt x="25463" y="13086"/>
                  </a:lnTo>
                  <a:lnTo>
                    <a:pt x="25100" y="14091"/>
                  </a:lnTo>
                  <a:lnTo>
                    <a:pt x="24960" y="14904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3" name="Polygon form 613"/>
            <p:cNvSpPr/>
            <p:nvPr/>
          </p:nvSpPr>
          <p:spPr>
            <a:xfrm>
              <a:off x="367653" y="2556094"/>
              <a:ext cx="32188" cy="18970"/>
            </a:xfrm>
            <a:custGeom>
              <a:avLst/>
              <a:gdLst/>
              <a:ahLst/>
              <a:cxnLst/>
              <a:rect l="0" t="0" r="0" b="0"/>
              <a:pathLst>
                <a:path w="32188" h="18970">
                  <a:moveTo>
                    <a:pt x="23319" y="18184"/>
                  </a:moveTo>
                  <a:lnTo>
                    <a:pt x="22600" y="17707"/>
                  </a:lnTo>
                  <a:lnTo>
                    <a:pt x="22039" y="17012"/>
                  </a:lnTo>
                  <a:lnTo>
                    <a:pt x="20828" y="16975"/>
                  </a:lnTo>
                  <a:lnTo>
                    <a:pt x="20046" y="16900"/>
                  </a:lnTo>
                  <a:lnTo>
                    <a:pt x="19652" y="17103"/>
                  </a:lnTo>
                  <a:lnTo>
                    <a:pt x="18618" y="16623"/>
                  </a:lnTo>
                  <a:lnTo>
                    <a:pt x="18061" y="15936"/>
                  </a:lnTo>
                  <a:lnTo>
                    <a:pt x="11414" y="15440"/>
                  </a:lnTo>
                  <a:lnTo>
                    <a:pt x="6450" y="15060"/>
                  </a:lnTo>
                  <a:lnTo>
                    <a:pt x="0" y="14554"/>
                  </a:lnTo>
                  <a:lnTo>
                    <a:pt x="5230" y="4487"/>
                  </a:lnTo>
                  <a:lnTo>
                    <a:pt x="7868" y="0"/>
                  </a:lnTo>
                  <a:lnTo>
                    <a:pt x="14025" y="484"/>
                  </a:lnTo>
                  <a:lnTo>
                    <a:pt x="20647" y="995"/>
                  </a:lnTo>
                  <a:lnTo>
                    <a:pt x="25893" y="1418"/>
                  </a:lnTo>
                  <a:lnTo>
                    <a:pt x="32188" y="1623"/>
                  </a:lnTo>
                  <a:lnTo>
                    <a:pt x="31766" y="2331"/>
                  </a:lnTo>
                  <a:lnTo>
                    <a:pt x="30761" y="2822"/>
                  </a:lnTo>
                  <a:lnTo>
                    <a:pt x="30247" y="3472"/>
                  </a:lnTo>
                  <a:lnTo>
                    <a:pt x="30184" y="4253"/>
                  </a:lnTo>
                  <a:lnTo>
                    <a:pt x="30562" y="4677"/>
                  </a:lnTo>
                  <a:lnTo>
                    <a:pt x="28620" y="9401"/>
                  </a:lnTo>
                  <a:lnTo>
                    <a:pt x="26349" y="13986"/>
                  </a:lnTo>
                  <a:lnTo>
                    <a:pt x="25906" y="13956"/>
                  </a:lnTo>
                  <a:lnTo>
                    <a:pt x="25328" y="15156"/>
                  </a:lnTo>
                  <a:lnTo>
                    <a:pt x="25441" y="15840"/>
                  </a:lnTo>
                  <a:lnTo>
                    <a:pt x="25108" y="16368"/>
                  </a:lnTo>
                  <a:lnTo>
                    <a:pt x="24563" y="17145"/>
                  </a:lnTo>
                  <a:lnTo>
                    <a:pt x="23915" y="17933"/>
                  </a:lnTo>
                  <a:lnTo>
                    <a:pt x="24198" y="18519"/>
                  </a:lnTo>
                  <a:lnTo>
                    <a:pt x="23982" y="18970"/>
                  </a:lnTo>
                  <a:lnTo>
                    <a:pt x="23454" y="18862"/>
                  </a:lnTo>
                  <a:lnTo>
                    <a:pt x="23279" y="18605"/>
                  </a:lnTo>
                  <a:lnTo>
                    <a:pt x="23319" y="1818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4" name="Polygon form 614"/>
            <p:cNvSpPr/>
            <p:nvPr/>
          </p:nvSpPr>
          <p:spPr>
            <a:xfrm>
              <a:off x="376347" y="2622583"/>
              <a:ext cx="16901" cy="20145"/>
            </a:xfrm>
            <a:custGeom>
              <a:avLst/>
              <a:gdLst/>
              <a:ahLst/>
              <a:cxnLst/>
              <a:rect l="0" t="0" r="0" b="0"/>
              <a:pathLst>
                <a:path w="16901" h="20145">
                  <a:moveTo>
                    <a:pt x="16349" y="19437"/>
                  </a:moveTo>
                  <a:lnTo>
                    <a:pt x="15466" y="20059"/>
                  </a:lnTo>
                  <a:lnTo>
                    <a:pt x="14321" y="19262"/>
                  </a:lnTo>
                  <a:lnTo>
                    <a:pt x="12679" y="20145"/>
                  </a:lnTo>
                  <a:lnTo>
                    <a:pt x="10073" y="19867"/>
                  </a:lnTo>
                  <a:lnTo>
                    <a:pt x="8121" y="17099"/>
                  </a:lnTo>
                  <a:lnTo>
                    <a:pt x="4759" y="17569"/>
                  </a:lnTo>
                  <a:lnTo>
                    <a:pt x="2459" y="16282"/>
                  </a:lnTo>
                  <a:lnTo>
                    <a:pt x="90" y="16521"/>
                  </a:lnTo>
                  <a:lnTo>
                    <a:pt x="0" y="15967"/>
                  </a:lnTo>
                  <a:lnTo>
                    <a:pt x="594" y="15252"/>
                  </a:lnTo>
                  <a:lnTo>
                    <a:pt x="1341" y="14617"/>
                  </a:lnTo>
                  <a:lnTo>
                    <a:pt x="1659" y="13620"/>
                  </a:lnTo>
                  <a:lnTo>
                    <a:pt x="1498" y="13273"/>
                  </a:lnTo>
                  <a:lnTo>
                    <a:pt x="2187" y="12096"/>
                  </a:lnTo>
                  <a:lnTo>
                    <a:pt x="2589" y="11565"/>
                  </a:lnTo>
                  <a:lnTo>
                    <a:pt x="3515" y="9756"/>
                  </a:lnTo>
                  <a:lnTo>
                    <a:pt x="3414" y="9057"/>
                  </a:lnTo>
                  <a:lnTo>
                    <a:pt x="3361" y="7899"/>
                  </a:lnTo>
                  <a:lnTo>
                    <a:pt x="3430" y="6725"/>
                  </a:lnTo>
                  <a:lnTo>
                    <a:pt x="3482" y="5943"/>
                  </a:lnTo>
                  <a:lnTo>
                    <a:pt x="3077" y="5349"/>
                  </a:lnTo>
                  <a:lnTo>
                    <a:pt x="4651" y="0"/>
                  </a:lnTo>
                  <a:lnTo>
                    <a:pt x="8098" y="196"/>
                  </a:lnTo>
                  <a:lnTo>
                    <a:pt x="12060" y="240"/>
                  </a:lnTo>
                  <a:lnTo>
                    <a:pt x="15025" y="568"/>
                  </a:lnTo>
                  <a:lnTo>
                    <a:pt x="15187" y="866"/>
                  </a:lnTo>
                  <a:lnTo>
                    <a:pt x="14625" y="1568"/>
                  </a:lnTo>
                  <a:lnTo>
                    <a:pt x="14809" y="2620"/>
                  </a:lnTo>
                  <a:lnTo>
                    <a:pt x="14461" y="3228"/>
                  </a:lnTo>
                  <a:lnTo>
                    <a:pt x="14648" y="4108"/>
                  </a:lnTo>
                  <a:lnTo>
                    <a:pt x="13986" y="4591"/>
                  </a:lnTo>
                  <a:lnTo>
                    <a:pt x="13517" y="5523"/>
                  </a:lnTo>
                  <a:lnTo>
                    <a:pt x="12574" y="6265"/>
                  </a:lnTo>
                  <a:lnTo>
                    <a:pt x="11918" y="7293"/>
                  </a:lnTo>
                  <a:lnTo>
                    <a:pt x="11210" y="8479"/>
                  </a:lnTo>
                  <a:lnTo>
                    <a:pt x="10594" y="9014"/>
                  </a:lnTo>
                  <a:lnTo>
                    <a:pt x="10353" y="10267"/>
                  </a:lnTo>
                  <a:lnTo>
                    <a:pt x="13494" y="10583"/>
                  </a:lnTo>
                  <a:lnTo>
                    <a:pt x="16901" y="10761"/>
                  </a:lnTo>
                  <a:lnTo>
                    <a:pt x="16547" y="11584"/>
                  </a:lnTo>
                  <a:lnTo>
                    <a:pt x="16061" y="12389"/>
                  </a:lnTo>
                  <a:lnTo>
                    <a:pt x="16102" y="13030"/>
                  </a:lnTo>
                  <a:lnTo>
                    <a:pt x="16408" y="13631"/>
                  </a:lnTo>
                  <a:lnTo>
                    <a:pt x="16292" y="14462"/>
                  </a:lnTo>
                  <a:lnTo>
                    <a:pt x="16214" y="14959"/>
                  </a:lnTo>
                  <a:lnTo>
                    <a:pt x="16498" y="16397"/>
                  </a:lnTo>
                  <a:lnTo>
                    <a:pt x="15855" y="18416"/>
                  </a:lnTo>
                  <a:lnTo>
                    <a:pt x="16349" y="1943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5" name="Polygon form 615"/>
            <p:cNvSpPr/>
            <p:nvPr/>
          </p:nvSpPr>
          <p:spPr>
            <a:xfrm>
              <a:off x="334166" y="2603235"/>
              <a:ext cx="48014" cy="54689"/>
            </a:xfrm>
            <a:custGeom>
              <a:avLst/>
              <a:gdLst/>
              <a:ahLst/>
              <a:cxnLst/>
              <a:rect l="0" t="0" r="0" b="0"/>
              <a:pathLst>
                <a:path w="48014" h="54689">
                  <a:moveTo>
                    <a:pt x="45595" y="28405"/>
                  </a:moveTo>
                  <a:lnTo>
                    <a:pt x="45696" y="29104"/>
                  </a:lnTo>
                  <a:lnTo>
                    <a:pt x="44770" y="30914"/>
                  </a:lnTo>
                  <a:lnTo>
                    <a:pt x="44368" y="31444"/>
                  </a:lnTo>
                  <a:lnTo>
                    <a:pt x="43679" y="32621"/>
                  </a:lnTo>
                  <a:lnTo>
                    <a:pt x="43840" y="32968"/>
                  </a:lnTo>
                  <a:lnTo>
                    <a:pt x="43522" y="33966"/>
                  </a:lnTo>
                  <a:lnTo>
                    <a:pt x="42775" y="34600"/>
                  </a:lnTo>
                  <a:lnTo>
                    <a:pt x="42181" y="35315"/>
                  </a:lnTo>
                  <a:lnTo>
                    <a:pt x="42271" y="35869"/>
                  </a:lnTo>
                  <a:lnTo>
                    <a:pt x="38852" y="36887"/>
                  </a:lnTo>
                  <a:lnTo>
                    <a:pt x="34409" y="40441"/>
                  </a:lnTo>
                  <a:lnTo>
                    <a:pt x="30128" y="42428"/>
                  </a:lnTo>
                  <a:lnTo>
                    <a:pt x="27417" y="44730"/>
                  </a:lnTo>
                  <a:lnTo>
                    <a:pt x="25910" y="46953"/>
                  </a:lnTo>
                  <a:lnTo>
                    <a:pt x="24880" y="50427"/>
                  </a:lnTo>
                  <a:lnTo>
                    <a:pt x="24387" y="52855"/>
                  </a:lnTo>
                  <a:lnTo>
                    <a:pt x="24619" y="54603"/>
                  </a:lnTo>
                  <a:lnTo>
                    <a:pt x="23133" y="54689"/>
                  </a:lnTo>
                  <a:lnTo>
                    <a:pt x="20812" y="53457"/>
                  </a:lnTo>
                  <a:lnTo>
                    <a:pt x="18371" y="51756"/>
                  </a:lnTo>
                  <a:lnTo>
                    <a:pt x="18020" y="49334"/>
                  </a:lnTo>
                  <a:lnTo>
                    <a:pt x="18252" y="45760"/>
                  </a:lnTo>
                  <a:lnTo>
                    <a:pt x="16962" y="42775"/>
                  </a:lnTo>
                  <a:lnTo>
                    <a:pt x="16621" y="39751"/>
                  </a:lnTo>
                  <a:lnTo>
                    <a:pt x="15902" y="36200"/>
                  </a:lnTo>
                  <a:lnTo>
                    <a:pt x="14006" y="34051"/>
                  </a:lnTo>
                  <a:lnTo>
                    <a:pt x="11011" y="33985"/>
                  </a:lnTo>
                  <a:lnTo>
                    <a:pt x="7400" y="37850"/>
                  </a:lnTo>
                  <a:lnTo>
                    <a:pt x="4888" y="36164"/>
                  </a:lnTo>
                  <a:lnTo>
                    <a:pt x="3529" y="34529"/>
                  </a:lnTo>
                  <a:lnTo>
                    <a:pt x="3586" y="31696"/>
                  </a:lnTo>
                  <a:lnTo>
                    <a:pt x="3319" y="28984"/>
                  </a:lnTo>
                  <a:lnTo>
                    <a:pt x="1982" y="26632"/>
                  </a:lnTo>
                  <a:lnTo>
                    <a:pt x="734" y="24923"/>
                  </a:lnTo>
                  <a:lnTo>
                    <a:pt x="97" y="23049"/>
                  </a:lnTo>
                  <a:lnTo>
                    <a:pt x="0" y="22216"/>
                  </a:lnTo>
                  <a:lnTo>
                    <a:pt x="125" y="21783"/>
                  </a:lnTo>
                  <a:lnTo>
                    <a:pt x="3337" y="21985"/>
                  </a:lnTo>
                  <a:lnTo>
                    <a:pt x="9767" y="22382"/>
                  </a:lnTo>
                  <a:lnTo>
                    <a:pt x="13084" y="22584"/>
                  </a:lnTo>
                  <a:lnTo>
                    <a:pt x="16643" y="13126"/>
                  </a:lnTo>
                  <a:lnTo>
                    <a:pt x="21956" y="0"/>
                  </a:lnTo>
                  <a:lnTo>
                    <a:pt x="25431" y="235"/>
                  </a:lnTo>
                  <a:lnTo>
                    <a:pt x="28910" y="466"/>
                  </a:lnTo>
                  <a:lnTo>
                    <a:pt x="32392" y="695"/>
                  </a:lnTo>
                  <a:lnTo>
                    <a:pt x="30426" y="5585"/>
                  </a:lnTo>
                  <a:lnTo>
                    <a:pt x="28564" y="10357"/>
                  </a:lnTo>
                  <a:lnTo>
                    <a:pt x="29200" y="10947"/>
                  </a:lnTo>
                  <a:lnTo>
                    <a:pt x="29618" y="11390"/>
                  </a:lnTo>
                  <a:lnTo>
                    <a:pt x="30674" y="11114"/>
                  </a:lnTo>
                  <a:lnTo>
                    <a:pt x="30806" y="12183"/>
                  </a:lnTo>
                  <a:lnTo>
                    <a:pt x="31859" y="12610"/>
                  </a:lnTo>
                  <a:lnTo>
                    <a:pt x="32812" y="12943"/>
                  </a:lnTo>
                  <a:lnTo>
                    <a:pt x="34505" y="12923"/>
                  </a:lnTo>
                  <a:lnTo>
                    <a:pt x="34525" y="14154"/>
                  </a:lnTo>
                  <a:lnTo>
                    <a:pt x="35772" y="13718"/>
                  </a:lnTo>
                  <a:lnTo>
                    <a:pt x="36482" y="14554"/>
                  </a:lnTo>
                  <a:lnTo>
                    <a:pt x="37332" y="14933"/>
                  </a:lnTo>
                  <a:lnTo>
                    <a:pt x="38148" y="14244"/>
                  </a:lnTo>
                  <a:lnTo>
                    <a:pt x="38383" y="15108"/>
                  </a:lnTo>
                  <a:lnTo>
                    <a:pt x="39665" y="14907"/>
                  </a:lnTo>
                  <a:lnTo>
                    <a:pt x="40097" y="15183"/>
                  </a:lnTo>
                  <a:lnTo>
                    <a:pt x="40766" y="15008"/>
                  </a:lnTo>
                  <a:lnTo>
                    <a:pt x="41521" y="14637"/>
                  </a:lnTo>
                  <a:lnTo>
                    <a:pt x="42262" y="14671"/>
                  </a:lnTo>
                  <a:lnTo>
                    <a:pt x="43491" y="14796"/>
                  </a:lnTo>
                  <a:lnTo>
                    <a:pt x="44419" y="14504"/>
                  </a:lnTo>
                  <a:lnTo>
                    <a:pt x="45226" y="15091"/>
                  </a:lnTo>
                  <a:lnTo>
                    <a:pt x="46411" y="16154"/>
                  </a:lnTo>
                  <a:lnTo>
                    <a:pt x="46483" y="16492"/>
                  </a:lnTo>
                  <a:lnTo>
                    <a:pt x="47197" y="16464"/>
                  </a:lnTo>
                  <a:lnTo>
                    <a:pt x="48014" y="16529"/>
                  </a:lnTo>
                  <a:lnTo>
                    <a:pt x="46832" y="19348"/>
                  </a:lnTo>
                  <a:lnTo>
                    <a:pt x="45258" y="24697"/>
                  </a:lnTo>
                  <a:lnTo>
                    <a:pt x="45663" y="25291"/>
                  </a:lnTo>
                  <a:lnTo>
                    <a:pt x="45610" y="26073"/>
                  </a:lnTo>
                  <a:lnTo>
                    <a:pt x="45542" y="27247"/>
                  </a:lnTo>
                  <a:lnTo>
                    <a:pt x="45595" y="2840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6" name="Polygon form 616"/>
            <p:cNvSpPr/>
            <p:nvPr/>
          </p:nvSpPr>
          <p:spPr>
            <a:xfrm>
              <a:off x="465887" y="2581846"/>
              <a:ext cx="8056" cy="5343"/>
            </a:xfrm>
            <a:custGeom>
              <a:avLst/>
              <a:gdLst/>
              <a:ahLst/>
              <a:cxnLst/>
              <a:rect l="0" t="0" r="0" b="0"/>
              <a:pathLst>
                <a:path w="8056" h="5343">
                  <a:moveTo>
                    <a:pt x="3084" y="4169"/>
                  </a:moveTo>
                  <a:lnTo>
                    <a:pt x="0" y="5343"/>
                  </a:lnTo>
                  <a:lnTo>
                    <a:pt x="22" y="5187"/>
                  </a:lnTo>
                  <a:lnTo>
                    <a:pt x="99" y="4584"/>
                  </a:lnTo>
                  <a:lnTo>
                    <a:pt x="1005" y="4146"/>
                  </a:lnTo>
                  <a:lnTo>
                    <a:pt x="877" y="3718"/>
                  </a:lnTo>
                  <a:lnTo>
                    <a:pt x="2342" y="0"/>
                  </a:lnTo>
                  <a:lnTo>
                    <a:pt x="4919" y="220"/>
                  </a:lnTo>
                  <a:lnTo>
                    <a:pt x="8056" y="486"/>
                  </a:lnTo>
                  <a:lnTo>
                    <a:pt x="7194" y="3150"/>
                  </a:lnTo>
                  <a:lnTo>
                    <a:pt x="6749" y="3854"/>
                  </a:lnTo>
                  <a:lnTo>
                    <a:pt x="5155" y="4026"/>
                  </a:lnTo>
                  <a:lnTo>
                    <a:pt x="3084" y="416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7" name="Polygon form 617"/>
            <p:cNvSpPr/>
            <p:nvPr/>
          </p:nvSpPr>
          <p:spPr>
            <a:xfrm>
              <a:off x="468228" y="2578238"/>
              <a:ext cx="12108" cy="6905"/>
            </a:xfrm>
            <a:custGeom>
              <a:avLst/>
              <a:gdLst/>
              <a:ahLst/>
              <a:cxnLst/>
              <a:rect l="0" t="0" r="0" b="0"/>
              <a:pathLst>
                <a:path w="12108" h="6905">
                  <a:moveTo>
                    <a:pt x="12108" y="4848"/>
                  </a:moveTo>
                  <a:lnTo>
                    <a:pt x="11381" y="6225"/>
                  </a:lnTo>
                  <a:lnTo>
                    <a:pt x="8814" y="6905"/>
                  </a:lnTo>
                  <a:lnTo>
                    <a:pt x="7200" y="6731"/>
                  </a:lnTo>
                  <a:lnTo>
                    <a:pt x="7351" y="5982"/>
                  </a:lnTo>
                  <a:lnTo>
                    <a:pt x="6999" y="5398"/>
                  </a:lnTo>
                  <a:lnTo>
                    <a:pt x="7171" y="4110"/>
                  </a:lnTo>
                  <a:lnTo>
                    <a:pt x="5715" y="4094"/>
                  </a:lnTo>
                  <a:lnTo>
                    <a:pt x="2578" y="3828"/>
                  </a:lnTo>
                  <a:lnTo>
                    <a:pt x="0" y="3608"/>
                  </a:lnTo>
                  <a:lnTo>
                    <a:pt x="1902" y="290"/>
                  </a:lnTo>
                  <a:lnTo>
                    <a:pt x="4671" y="510"/>
                  </a:lnTo>
                  <a:lnTo>
                    <a:pt x="8754" y="756"/>
                  </a:lnTo>
                  <a:lnTo>
                    <a:pt x="9268" y="294"/>
                  </a:lnTo>
                  <a:lnTo>
                    <a:pt x="10099" y="0"/>
                  </a:lnTo>
                  <a:lnTo>
                    <a:pt x="10470" y="112"/>
                  </a:lnTo>
                  <a:lnTo>
                    <a:pt x="9565" y="2690"/>
                  </a:lnTo>
                  <a:lnTo>
                    <a:pt x="9835" y="5324"/>
                  </a:lnTo>
                  <a:lnTo>
                    <a:pt x="11214" y="5511"/>
                  </a:lnTo>
                  <a:lnTo>
                    <a:pt x="11439" y="3718"/>
                  </a:lnTo>
                  <a:lnTo>
                    <a:pt x="12108" y="484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8" name="Polygon form 618"/>
            <p:cNvSpPr/>
            <p:nvPr/>
          </p:nvSpPr>
          <p:spPr>
            <a:xfrm>
              <a:off x="472802" y="2566453"/>
              <a:ext cx="9161" cy="12541"/>
            </a:xfrm>
            <a:custGeom>
              <a:avLst/>
              <a:gdLst/>
              <a:ahLst/>
              <a:cxnLst/>
              <a:rect l="0" t="0" r="0" b="0"/>
              <a:pathLst>
                <a:path w="9161" h="12541">
                  <a:moveTo>
                    <a:pt x="7241" y="1372"/>
                  </a:moveTo>
                  <a:lnTo>
                    <a:pt x="7236" y="1369"/>
                  </a:lnTo>
                  <a:lnTo>
                    <a:pt x="8006" y="190"/>
                  </a:lnTo>
                  <a:lnTo>
                    <a:pt x="9161" y="0"/>
                  </a:lnTo>
                  <a:lnTo>
                    <a:pt x="6461" y="8953"/>
                  </a:lnTo>
                  <a:lnTo>
                    <a:pt x="6169" y="9426"/>
                  </a:lnTo>
                  <a:lnTo>
                    <a:pt x="6544" y="10176"/>
                  </a:lnTo>
                  <a:lnTo>
                    <a:pt x="6469" y="10863"/>
                  </a:lnTo>
                  <a:lnTo>
                    <a:pt x="6842" y="10832"/>
                  </a:lnTo>
                  <a:lnTo>
                    <a:pt x="5896" y="11897"/>
                  </a:lnTo>
                  <a:lnTo>
                    <a:pt x="5526" y="11785"/>
                  </a:lnTo>
                  <a:lnTo>
                    <a:pt x="4694" y="12079"/>
                  </a:lnTo>
                  <a:lnTo>
                    <a:pt x="4181" y="12541"/>
                  </a:lnTo>
                  <a:lnTo>
                    <a:pt x="97" y="12295"/>
                  </a:lnTo>
                  <a:lnTo>
                    <a:pt x="0" y="11777"/>
                  </a:lnTo>
                  <a:lnTo>
                    <a:pt x="487" y="11159"/>
                  </a:lnTo>
                  <a:lnTo>
                    <a:pt x="1016" y="9886"/>
                  </a:lnTo>
                  <a:lnTo>
                    <a:pt x="1227" y="9588"/>
                  </a:lnTo>
                  <a:lnTo>
                    <a:pt x="1747" y="8443"/>
                  </a:lnTo>
                  <a:lnTo>
                    <a:pt x="2460" y="7492"/>
                  </a:lnTo>
                  <a:lnTo>
                    <a:pt x="2887" y="7081"/>
                  </a:lnTo>
                  <a:lnTo>
                    <a:pt x="3698" y="5949"/>
                  </a:lnTo>
                  <a:lnTo>
                    <a:pt x="4054" y="5172"/>
                  </a:lnTo>
                  <a:lnTo>
                    <a:pt x="4335" y="4704"/>
                  </a:lnTo>
                  <a:lnTo>
                    <a:pt x="5067" y="4503"/>
                  </a:lnTo>
                  <a:lnTo>
                    <a:pt x="6020" y="3979"/>
                  </a:lnTo>
                  <a:lnTo>
                    <a:pt x="6368" y="3381"/>
                  </a:lnTo>
                  <a:lnTo>
                    <a:pt x="6372" y="2672"/>
                  </a:lnTo>
                  <a:lnTo>
                    <a:pt x="7241" y="137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19" name="Polygon form 619"/>
            <p:cNvSpPr/>
            <p:nvPr/>
          </p:nvSpPr>
          <p:spPr>
            <a:xfrm>
              <a:off x="472635" y="2582333"/>
              <a:ext cx="2944" cy="3367"/>
            </a:xfrm>
            <a:custGeom>
              <a:avLst/>
              <a:gdLst/>
              <a:ahLst/>
              <a:cxnLst/>
              <a:rect l="0" t="0" r="0" b="0"/>
              <a:pathLst>
                <a:path w="2944" h="3367">
                  <a:moveTo>
                    <a:pt x="2944" y="1888"/>
                  </a:moveTo>
                  <a:lnTo>
                    <a:pt x="2793" y="2637"/>
                  </a:lnTo>
                  <a:lnTo>
                    <a:pt x="0" y="3367"/>
                  </a:lnTo>
                  <a:lnTo>
                    <a:pt x="445" y="2663"/>
                  </a:lnTo>
                  <a:lnTo>
                    <a:pt x="1308" y="0"/>
                  </a:lnTo>
                  <a:lnTo>
                    <a:pt x="2764" y="16"/>
                  </a:lnTo>
                  <a:lnTo>
                    <a:pt x="2592" y="1303"/>
                  </a:lnTo>
                  <a:lnTo>
                    <a:pt x="2944" y="188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0" name="Polygon form 620"/>
            <p:cNvSpPr/>
            <p:nvPr/>
          </p:nvSpPr>
          <p:spPr>
            <a:xfrm>
              <a:off x="470131" y="2567508"/>
              <a:ext cx="9912" cy="11240"/>
            </a:xfrm>
            <a:custGeom>
              <a:avLst/>
              <a:gdLst/>
              <a:ahLst/>
              <a:cxnLst/>
              <a:rect l="0" t="0" r="0" b="0"/>
              <a:pathLst>
                <a:path w="9912" h="11240">
                  <a:moveTo>
                    <a:pt x="9912" y="317"/>
                  </a:moveTo>
                  <a:lnTo>
                    <a:pt x="9043" y="1618"/>
                  </a:lnTo>
                  <a:lnTo>
                    <a:pt x="9040" y="2327"/>
                  </a:lnTo>
                  <a:lnTo>
                    <a:pt x="8692" y="2924"/>
                  </a:lnTo>
                  <a:lnTo>
                    <a:pt x="7738" y="3448"/>
                  </a:lnTo>
                  <a:lnTo>
                    <a:pt x="7007" y="3649"/>
                  </a:lnTo>
                  <a:lnTo>
                    <a:pt x="6725" y="4117"/>
                  </a:lnTo>
                  <a:lnTo>
                    <a:pt x="6369" y="4895"/>
                  </a:lnTo>
                  <a:lnTo>
                    <a:pt x="5558" y="6026"/>
                  </a:lnTo>
                  <a:lnTo>
                    <a:pt x="5131" y="6437"/>
                  </a:lnTo>
                  <a:lnTo>
                    <a:pt x="4418" y="7388"/>
                  </a:lnTo>
                  <a:lnTo>
                    <a:pt x="3898" y="8533"/>
                  </a:lnTo>
                  <a:lnTo>
                    <a:pt x="3688" y="8831"/>
                  </a:lnTo>
                  <a:lnTo>
                    <a:pt x="3159" y="10104"/>
                  </a:lnTo>
                  <a:lnTo>
                    <a:pt x="2672" y="10722"/>
                  </a:lnTo>
                  <a:lnTo>
                    <a:pt x="2769" y="11240"/>
                  </a:lnTo>
                  <a:lnTo>
                    <a:pt x="0" y="11020"/>
                  </a:lnTo>
                  <a:lnTo>
                    <a:pt x="1567" y="7015"/>
                  </a:lnTo>
                  <a:lnTo>
                    <a:pt x="1097" y="6954"/>
                  </a:lnTo>
                  <a:lnTo>
                    <a:pt x="1101" y="6766"/>
                  </a:lnTo>
                  <a:lnTo>
                    <a:pt x="1569" y="6071"/>
                  </a:lnTo>
                  <a:lnTo>
                    <a:pt x="1722" y="4784"/>
                  </a:lnTo>
                  <a:lnTo>
                    <a:pt x="2426" y="3796"/>
                  </a:lnTo>
                  <a:lnTo>
                    <a:pt x="2514" y="3045"/>
                  </a:lnTo>
                  <a:lnTo>
                    <a:pt x="2966" y="1599"/>
                  </a:lnTo>
                  <a:lnTo>
                    <a:pt x="3330" y="981"/>
                  </a:lnTo>
                  <a:lnTo>
                    <a:pt x="3766" y="0"/>
                  </a:lnTo>
                  <a:lnTo>
                    <a:pt x="9908" y="314"/>
                  </a:lnTo>
                  <a:lnTo>
                    <a:pt x="9912" y="31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1" name="Polygon form 621"/>
            <p:cNvSpPr/>
            <p:nvPr/>
          </p:nvSpPr>
          <p:spPr>
            <a:xfrm>
              <a:off x="397179" y="2613839"/>
              <a:ext cx="17126" cy="23568"/>
            </a:xfrm>
            <a:custGeom>
              <a:avLst/>
              <a:gdLst/>
              <a:ahLst/>
              <a:cxnLst/>
              <a:rect l="0" t="0" r="0" b="0"/>
              <a:pathLst>
                <a:path w="17126" h="23568">
                  <a:moveTo>
                    <a:pt x="13249" y="19835"/>
                  </a:moveTo>
                  <a:lnTo>
                    <a:pt x="13259" y="20429"/>
                  </a:lnTo>
                  <a:lnTo>
                    <a:pt x="5854" y="20117"/>
                  </a:lnTo>
                  <a:lnTo>
                    <a:pt x="3699" y="20303"/>
                  </a:lnTo>
                  <a:lnTo>
                    <a:pt x="3530" y="20680"/>
                  </a:lnTo>
                  <a:lnTo>
                    <a:pt x="4003" y="21926"/>
                  </a:lnTo>
                  <a:lnTo>
                    <a:pt x="3526" y="22898"/>
                  </a:lnTo>
                  <a:lnTo>
                    <a:pt x="3066" y="23568"/>
                  </a:lnTo>
                  <a:lnTo>
                    <a:pt x="0" y="22867"/>
                  </a:lnTo>
                  <a:lnTo>
                    <a:pt x="2167" y="15267"/>
                  </a:lnTo>
                  <a:lnTo>
                    <a:pt x="5311" y="7364"/>
                  </a:lnTo>
                  <a:lnTo>
                    <a:pt x="8072" y="973"/>
                  </a:lnTo>
                  <a:lnTo>
                    <a:pt x="8144" y="0"/>
                  </a:lnTo>
                  <a:lnTo>
                    <a:pt x="12596" y="237"/>
                  </a:lnTo>
                  <a:lnTo>
                    <a:pt x="17126" y="538"/>
                  </a:lnTo>
                  <a:lnTo>
                    <a:pt x="16069" y="6725"/>
                  </a:lnTo>
                  <a:lnTo>
                    <a:pt x="15389" y="11685"/>
                  </a:lnTo>
                  <a:lnTo>
                    <a:pt x="15435" y="13259"/>
                  </a:lnTo>
                  <a:lnTo>
                    <a:pt x="15484" y="14159"/>
                  </a:lnTo>
                  <a:lnTo>
                    <a:pt x="14629" y="15002"/>
                  </a:lnTo>
                  <a:lnTo>
                    <a:pt x="13962" y="16569"/>
                  </a:lnTo>
                  <a:lnTo>
                    <a:pt x="13883" y="17511"/>
                  </a:lnTo>
                  <a:lnTo>
                    <a:pt x="13537" y="18383"/>
                  </a:lnTo>
                  <a:lnTo>
                    <a:pt x="13202" y="19192"/>
                  </a:lnTo>
                  <a:lnTo>
                    <a:pt x="13249" y="1983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2" name="Polygon form 622"/>
            <p:cNvSpPr/>
            <p:nvPr/>
          </p:nvSpPr>
          <p:spPr>
            <a:xfrm>
              <a:off x="400245" y="2633956"/>
              <a:ext cx="23194" cy="30279"/>
            </a:xfrm>
            <a:custGeom>
              <a:avLst/>
              <a:gdLst/>
              <a:ahLst/>
              <a:cxnLst/>
              <a:rect l="0" t="0" r="0" b="0"/>
              <a:pathLst>
                <a:path w="23194" h="30279">
                  <a:moveTo>
                    <a:pt x="23078" y="21436"/>
                  </a:moveTo>
                  <a:lnTo>
                    <a:pt x="22200" y="24773"/>
                  </a:lnTo>
                  <a:lnTo>
                    <a:pt x="21608" y="26695"/>
                  </a:lnTo>
                  <a:lnTo>
                    <a:pt x="20015" y="29691"/>
                  </a:lnTo>
                  <a:lnTo>
                    <a:pt x="18765" y="30279"/>
                  </a:lnTo>
                  <a:lnTo>
                    <a:pt x="17060" y="29613"/>
                  </a:lnTo>
                  <a:lnTo>
                    <a:pt x="16952" y="27415"/>
                  </a:lnTo>
                  <a:lnTo>
                    <a:pt x="15795" y="26221"/>
                  </a:lnTo>
                  <a:lnTo>
                    <a:pt x="14816" y="21878"/>
                  </a:lnTo>
                  <a:lnTo>
                    <a:pt x="14008" y="18014"/>
                  </a:lnTo>
                  <a:lnTo>
                    <a:pt x="13934" y="16050"/>
                  </a:lnTo>
                  <a:lnTo>
                    <a:pt x="15519" y="12786"/>
                  </a:lnTo>
                  <a:lnTo>
                    <a:pt x="15194" y="10017"/>
                  </a:lnTo>
                  <a:lnTo>
                    <a:pt x="13448" y="5748"/>
                  </a:lnTo>
                  <a:lnTo>
                    <a:pt x="12233" y="4925"/>
                  </a:lnTo>
                  <a:lnTo>
                    <a:pt x="7935" y="7018"/>
                  </a:lnTo>
                  <a:lnTo>
                    <a:pt x="7349" y="6741"/>
                  </a:lnTo>
                  <a:lnTo>
                    <a:pt x="6223" y="4346"/>
                  </a:lnTo>
                  <a:lnTo>
                    <a:pt x="4290" y="3013"/>
                  </a:lnTo>
                  <a:lnTo>
                    <a:pt x="0" y="3451"/>
                  </a:lnTo>
                  <a:lnTo>
                    <a:pt x="460" y="2782"/>
                  </a:lnTo>
                  <a:lnTo>
                    <a:pt x="937" y="1809"/>
                  </a:lnTo>
                  <a:lnTo>
                    <a:pt x="464" y="563"/>
                  </a:lnTo>
                  <a:lnTo>
                    <a:pt x="633" y="187"/>
                  </a:lnTo>
                  <a:lnTo>
                    <a:pt x="2788" y="0"/>
                  </a:lnTo>
                  <a:lnTo>
                    <a:pt x="10193" y="312"/>
                  </a:lnTo>
                  <a:lnTo>
                    <a:pt x="10364" y="1673"/>
                  </a:lnTo>
                  <a:lnTo>
                    <a:pt x="13953" y="2064"/>
                  </a:lnTo>
                  <a:lnTo>
                    <a:pt x="19647" y="3063"/>
                  </a:lnTo>
                  <a:lnTo>
                    <a:pt x="19682" y="3939"/>
                  </a:lnTo>
                  <a:lnTo>
                    <a:pt x="20272" y="3516"/>
                  </a:lnTo>
                  <a:lnTo>
                    <a:pt x="20750" y="1796"/>
                  </a:lnTo>
                  <a:lnTo>
                    <a:pt x="21235" y="1647"/>
                  </a:lnTo>
                  <a:lnTo>
                    <a:pt x="21855" y="2042"/>
                  </a:lnTo>
                  <a:lnTo>
                    <a:pt x="22598" y="2166"/>
                  </a:lnTo>
                  <a:lnTo>
                    <a:pt x="22321" y="5629"/>
                  </a:lnTo>
                  <a:lnTo>
                    <a:pt x="22443" y="9914"/>
                  </a:lnTo>
                  <a:lnTo>
                    <a:pt x="23194" y="13483"/>
                  </a:lnTo>
                  <a:lnTo>
                    <a:pt x="22690" y="15623"/>
                  </a:lnTo>
                  <a:lnTo>
                    <a:pt x="23078" y="2143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3" name="Polygon form 623"/>
            <p:cNvSpPr/>
            <p:nvPr/>
          </p:nvSpPr>
          <p:spPr>
            <a:xfrm>
              <a:off x="128997" y="2674214"/>
              <a:ext cx="5070" cy="7607"/>
            </a:xfrm>
            <a:custGeom>
              <a:avLst/>
              <a:gdLst/>
              <a:ahLst/>
              <a:cxnLst/>
              <a:rect l="0" t="0" r="0" b="0"/>
              <a:pathLst>
                <a:path w="5070" h="7607">
                  <a:moveTo>
                    <a:pt x="0" y="6737"/>
                  </a:moveTo>
                  <a:lnTo>
                    <a:pt x="645" y="5179"/>
                  </a:lnTo>
                  <a:lnTo>
                    <a:pt x="744" y="3095"/>
                  </a:lnTo>
                  <a:lnTo>
                    <a:pt x="1150" y="2486"/>
                  </a:lnTo>
                  <a:lnTo>
                    <a:pt x="2120" y="1623"/>
                  </a:lnTo>
                  <a:lnTo>
                    <a:pt x="2260" y="505"/>
                  </a:lnTo>
                  <a:lnTo>
                    <a:pt x="2664" y="0"/>
                  </a:lnTo>
                  <a:lnTo>
                    <a:pt x="2908" y="125"/>
                  </a:lnTo>
                  <a:lnTo>
                    <a:pt x="3986" y="1178"/>
                  </a:lnTo>
                  <a:lnTo>
                    <a:pt x="4472" y="1712"/>
                  </a:lnTo>
                  <a:lnTo>
                    <a:pt x="4808" y="2505"/>
                  </a:lnTo>
                  <a:lnTo>
                    <a:pt x="5070" y="4532"/>
                  </a:lnTo>
                  <a:lnTo>
                    <a:pt x="4874" y="4835"/>
                  </a:lnTo>
                  <a:lnTo>
                    <a:pt x="3008" y="5922"/>
                  </a:lnTo>
                  <a:lnTo>
                    <a:pt x="1517" y="6710"/>
                  </a:lnTo>
                  <a:lnTo>
                    <a:pt x="654" y="7607"/>
                  </a:lnTo>
                  <a:lnTo>
                    <a:pt x="0" y="673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4" name="Polygon form 624"/>
            <p:cNvSpPr/>
            <p:nvPr/>
          </p:nvSpPr>
          <p:spPr>
            <a:xfrm>
              <a:off x="129792" y="2669831"/>
              <a:ext cx="2395" cy="2518"/>
            </a:xfrm>
            <a:custGeom>
              <a:avLst/>
              <a:gdLst/>
              <a:ahLst/>
              <a:cxnLst/>
              <a:rect l="0" t="0" r="0" b="0"/>
              <a:pathLst>
                <a:path w="2395" h="2518">
                  <a:moveTo>
                    <a:pt x="2395" y="1570"/>
                  </a:moveTo>
                  <a:lnTo>
                    <a:pt x="1837" y="2216"/>
                  </a:lnTo>
                  <a:lnTo>
                    <a:pt x="450" y="2518"/>
                  </a:lnTo>
                  <a:lnTo>
                    <a:pt x="253" y="1290"/>
                  </a:lnTo>
                  <a:lnTo>
                    <a:pt x="0" y="801"/>
                  </a:lnTo>
                  <a:lnTo>
                    <a:pt x="99" y="450"/>
                  </a:lnTo>
                  <a:lnTo>
                    <a:pt x="642" y="0"/>
                  </a:lnTo>
                  <a:lnTo>
                    <a:pt x="1752" y="636"/>
                  </a:lnTo>
                  <a:lnTo>
                    <a:pt x="2395" y="157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5" name="Polygon form 625"/>
            <p:cNvSpPr/>
            <p:nvPr/>
          </p:nvSpPr>
          <p:spPr>
            <a:xfrm>
              <a:off x="125485" y="2665462"/>
              <a:ext cx="1785" cy="2630"/>
            </a:xfrm>
            <a:custGeom>
              <a:avLst/>
              <a:gdLst/>
              <a:ahLst/>
              <a:cxnLst/>
              <a:rect l="0" t="0" r="0" b="0"/>
              <a:pathLst>
                <a:path w="1785" h="2630">
                  <a:moveTo>
                    <a:pt x="23" y="2232"/>
                  </a:moveTo>
                  <a:lnTo>
                    <a:pt x="54" y="923"/>
                  </a:lnTo>
                  <a:lnTo>
                    <a:pt x="0" y="688"/>
                  </a:lnTo>
                  <a:lnTo>
                    <a:pt x="1287" y="0"/>
                  </a:lnTo>
                  <a:lnTo>
                    <a:pt x="1451" y="385"/>
                  </a:lnTo>
                  <a:lnTo>
                    <a:pt x="1785" y="2323"/>
                  </a:lnTo>
                  <a:lnTo>
                    <a:pt x="1460" y="2630"/>
                  </a:lnTo>
                  <a:lnTo>
                    <a:pt x="1225" y="2536"/>
                  </a:lnTo>
                  <a:lnTo>
                    <a:pt x="23" y="223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6" name="Polygon form 626"/>
            <p:cNvSpPr/>
            <p:nvPr/>
          </p:nvSpPr>
          <p:spPr>
            <a:xfrm>
              <a:off x="121063" y="2662055"/>
              <a:ext cx="1932" cy="2022"/>
            </a:xfrm>
            <a:custGeom>
              <a:avLst/>
              <a:gdLst/>
              <a:ahLst/>
              <a:cxnLst/>
              <a:rect l="0" t="0" r="0" b="0"/>
              <a:pathLst>
                <a:path w="1932" h="2022">
                  <a:moveTo>
                    <a:pt x="0" y="891"/>
                  </a:moveTo>
                  <a:lnTo>
                    <a:pt x="357" y="500"/>
                  </a:lnTo>
                  <a:lnTo>
                    <a:pt x="1140" y="0"/>
                  </a:lnTo>
                  <a:lnTo>
                    <a:pt x="1932" y="194"/>
                  </a:lnTo>
                  <a:lnTo>
                    <a:pt x="1473" y="1505"/>
                  </a:lnTo>
                  <a:lnTo>
                    <a:pt x="814" y="2022"/>
                  </a:lnTo>
                  <a:lnTo>
                    <a:pt x="0" y="89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7" name="Polygon form 627"/>
            <p:cNvSpPr/>
            <p:nvPr/>
          </p:nvSpPr>
          <p:spPr>
            <a:xfrm>
              <a:off x="127991" y="2668482"/>
              <a:ext cx="2257" cy="982"/>
            </a:xfrm>
            <a:custGeom>
              <a:avLst/>
              <a:gdLst/>
              <a:ahLst/>
              <a:cxnLst/>
              <a:rect l="0" t="0" r="0" b="0"/>
              <a:pathLst>
                <a:path w="2257" h="982">
                  <a:moveTo>
                    <a:pt x="2257" y="388"/>
                  </a:moveTo>
                  <a:lnTo>
                    <a:pt x="1911" y="982"/>
                  </a:lnTo>
                  <a:lnTo>
                    <a:pt x="0" y="658"/>
                  </a:lnTo>
                  <a:lnTo>
                    <a:pt x="538" y="0"/>
                  </a:lnTo>
                  <a:lnTo>
                    <a:pt x="2257" y="38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8" name="Polygon form 628"/>
            <p:cNvSpPr/>
            <p:nvPr/>
          </p:nvSpPr>
          <p:spPr>
            <a:xfrm>
              <a:off x="410381" y="2614378"/>
              <a:ext cx="16511" cy="23517"/>
            </a:xfrm>
            <a:custGeom>
              <a:avLst/>
              <a:gdLst/>
              <a:ahLst/>
              <a:cxnLst/>
              <a:rect l="0" t="0" r="0" b="0"/>
              <a:pathLst>
                <a:path w="16511" h="23517">
                  <a:moveTo>
                    <a:pt x="16511" y="15401"/>
                  </a:moveTo>
                  <a:lnTo>
                    <a:pt x="13987" y="18255"/>
                  </a:lnTo>
                  <a:lnTo>
                    <a:pt x="12462" y="21745"/>
                  </a:lnTo>
                  <a:lnTo>
                    <a:pt x="11719" y="21620"/>
                  </a:lnTo>
                  <a:lnTo>
                    <a:pt x="11099" y="21225"/>
                  </a:lnTo>
                  <a:lnTo>
                    <a:pt x="10615" y="21374"/>
                  </a:lnTo>
                  <a:lnTo>
                    <a:pt x="10137" y="23094"/>
                  </a:lnTo>
                  <a:lnTo>
                    <a:pt x="9547" y="23517"/>
                  </a:lnTo>
                  <a:lnTo>
                    <a:pt x="9511" y="22641"/>
                  </a:lnTo>
                  <a:lnTo>
                    <a:pt x="3817" y="21642"/>
                  </a:lnTo>
                  <a:lnTo>
                    <a:pt x="229" y="21251"/>
                  </a:lnTo>
                  <a:lnTo>
                    <a:pt x="58" y="19890"/>
                  </a:lnTo>
                  <a:lnTo>
                    <a:pt x="47" y="19297"/>
                  </a:lnTo>
                  <a:lnTo>
                    <a:pt x="0" y="18654"/>
                  </a:lnTo>
                  <a:lnTo>
                    <a:pt x="336" y="17845"/>
                  </a:lnTo>
                  <a:lnTo>
                    <a:pt x="681" y="16973"/>
                  </a:lnTo>
                  <a:lnTo>
                    <a:pt x="760" y="16030"/>
                  </a:lnTo>
                  <a:lnTo>
                    <a:pt x="1428" y="14463"/>
                  </a:lnTo>
                  <a:lnTo>
                    <a:pt x="2282" y="13621"/>
                  </a:lnTo>
                  <a:lnTo>
                    <a:pt x="2234" y="12720"/>
                  </a:lnTo>
                  <a:lnTo>
                    <a:pt x="2187" y="11147"/>
                  </a:lnTo>
                  <a:lnTo>
                    <a:pt x="2868" y="6186"/>
                  </a:lnTo>
                  <a:lnTo>
                    <a:pt x="3924" y="0"/>
                  </a:lnTo>
                  <a:lnTo>
                    <a:pt x="6644" y="184"/>
                  </a:lnTo>
                  <a:lnTo>
                    <a:pt x="8552" y="230"/>
                  </a:lnTo>
                  <a:lnTo>
                    <a:pt x="12956" y="489"/>
                  </a:lnTo>
                  <a:lnTo>
                    <a:pt x="12436" y="879"/>
                  </a:lnTo>
                  <a:lnTo>
                    <a:pt x="11569" y="1786"/>
                  </a:lnTo>
                  <a:lnTo>
                    <a:pt x="12270" y="2654"/>
                  </a:lnTo>
                  <a:lnTo>
                    <a:pt x="12793" y="2984"/>
                  </a:lnTo>
                  <a:lnTo>
                    <a:pt x="12971" y="4578"/>
                  </a:lnTo>
                  <a:lnTo>
                    <a:pt x="13126" y="5474"/>
                  </a:lnTo>
                  <a:lnTo>
                    <a:pt x="14013" y="6703"/>
                  </a:lnTo>
                  <a:lnTo>
                    <a:pt x="14073" y="7328"/>
                  </a:lnTo>
                  <a:lnTo>
                    <a:pt x="14680" y="8173"/>
                  </a:lnTo>
                  <a:lnTo>
                    <a:pt x="14747" y="9368"/>
                  </a:lnTo>
                  <a:lnTo>
                    <a:pt x="15601" y="10416"/>
                  </a:lnTo>
                  <a:lnTo>
                    <a:pt x="15527" y="11556"/>
                  </a:lnTo>
                  <a:lnTo>
                    <a:pt x="15582" y="12112"/>
                  </a:lnTo>
                  <a:lnTo>
                    <a:pt x="15353" y="12470"/>
                  </a:lnTo>
                  <a:lnTo>
                    <a:pt x="15868" y="13041"/>
                  </a:lnTo>
                  <a:lnTo>
                    <a:pt x="15958" y="13982"/>
                  </a:lnTo>
                  <a:lnTo>
                    <a:pt x="15685" y="14922"/>
                  </a:lnTo>
                  <a:lnTo>
                    <a:pt x="15963" y="15120"/>
                  </a:lnTo>
                  <a:lnTo>
                    <a:pt x="16511" y="1540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29" name="Polygon form 629"/>
            <p:cNvSpPr/>
            <p:nvPr/>
          </p:nvSpPr>
          <p:spPr>
            <a:xfrm>
              <a:off x="386699" y="2613336"/>
              <a:ext cx="18624" cy="24289"/>
            </a:xfrm>
            <a:custGeom>
              <a:avLst/>
              <a:gdLst/>
              <a:ahLst/>
              <a:cxnLst/>
              <a:rect l="0" t="0" r="0" b="0"/>
              <a:pathLst>
                <a:path w="18624" h="24289">
                  <a:moveTo>
                    <a:pt x="18624" y="503"/>
                  </a:moveTo>
                  <a:lnTo>
                    <a:pt x="18552" y="1476"/>
                  </a:lnTo>
                  <a:lnTo>
                    <a:pt x="15791" y="7867"/>
                  </a:lnTo>
                  <a:lnTo>
                    <a:pt x="12647" y="15770"/>
                  </a:lnTo>
                  <a:lnTo>
                    <a:pt x="10480" y="23370"/>
                  </a:lnTo>
                  <a:lnTo>
                    <a:pt x="7608" y="23583"/>
                  </a:lnTo>
                  <a:lnTo>
                    <a:pt x="5877" y="24289"/>
                  </a:lnTo>
                  <a:lnTo>
                    <a:pt x="5940" y="23709"/>
                  </a:lnTo>
                  <a:lnTo>
                    <a:pt x="6056" y="22878"/>
                  </a:lnTo>
                  <a:lnTo>
                    <a:pt x="5750" y="22278"/>
                  </a:lnTo>
                  <a:lnTo>
                    <a:pt x="5708" y="21637"/>
                  </a:lnTo>
                  <a:lnTo>
                    <a:pt x="6194" y="20831"/>
                  </a:lnTo>
                  <a:lnTo>
                    <a:pt x="6548" y="20008"/>
                  </a:lnTo>
                  <a:lnTo>
                    <a:pt x="3141" y="19831"/>
                  </a:lnTo>
                  <a:lnTo>
                    <a:pt x="0" y="19514"/>
                  </a:lnTo>
                  <a:lnTo>
                    <a:pt x="242" y="18261"/>
                  </a:lnTo>
                  <a:lnTo>
                    <a:pt x="858" y="17726"/>
                  </a:lnTo>
                  <a:lnTo>
                    <a:pt x="1565" y="16540"/>
                  </a:lnTo>
                  <a:lnTo>
                    <a:pt x="2221" y="15513"/>
                  </a:lnTo>
                  <a:lnTo>
                    <a:pt x="3164" y="14770"/>
                  </a:lnTo>
                  <a:lnTo>
                    <a:pt x="3633" y="13838"/>
                  </a:lnTo>
                  <a:lnTo>
                    <a:pt x="4295" y="13355"/>
                  </a:lnTo>
                  <a:lnTo>
                    <a:pt x="4108" y="12475"/>
                  </a:lnTo>
                  <a:lnTo>
                    <a:pt x="4457" y="11867"/>
                  </a:lnTo>
                  <a:lnTo>
                    <a:pt x="4272" y="10815"/>
                  </a:lnTo>
                  <a:lnTo>
                    <a:pt x="4834" y="10113"/>
                  </a:lnTo>
                  <a:lnTo>
                    <a:pt x="4673" y="9816"/>
                  </a:lnTo>
                  <a:lnTo>
                    <a:pt x="5170" y="8846"/>
                  </a:lnTo>
                  <a:lnTo>
                    <a:pt x="5194" y="7518"/>
                  </a:lnTo>
                  <a:lnTo>
                    <a:pt x="5672" y="6344"/>
                  </a:lnTo>
                  <a:lnTo>
                    <a:pt x="7039" y="4653"/>
                  </a:lnTo>
                  <a:lnTo>
                    <a:pt x="7766" y="3648"/>
                  </a:lnTo>
                  <a:lnTo>
                    <a:pt x="8626" y="3007"/>
                  </a:lnTo>
                  <a:lnTo>
                    <a:pt x="9132" y="2748"/>
                  </a:lnTo>
                  <a:lnTo>
                    <a:pt x="10065" y="1444"/>
                  </a:lnTo>
                  <a:lnTo>
                    <a:pt x="10328" y="726"/>
                  </a:lnTo>
                  <a:lnTo>
                    <a:pt x="11088" y="390"/>
                  </a:lnTo>
                  <a:lnTo>
                    <a:pt x="11293" y="0"/>
                  </a:lnTo>
                  <a:lnTo>
                    <a:pt x="14778" y="187"/>
                  </a:lnTo>
                  <a:lnTo>
                    <a:pt x="18624" y="50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0" name="Polygon form 630"/>
            <p:cNvSpPr/>
            <p:nvPr/>
          </p:nvSpPr>
          <p:spPr>
            <a:xfrm>
              <a:off x="421950" y="2613986"/>
              <a:ext cx="15832" cy="15792"/>
            </a:xfrm>
            <a:custGeom>
              <a:avLst/>
              <a:gdLst/>
              <a:ahLst/>
              <a:cxnLst/>
              <a:rect l="0" t="0" r="0" b="0"/>
              <a:pathLst>
                <a:path w="15832" h="15792">
                  <a:moveTo>
                    <a:pt x="15832" y="7146"/>
                  </a:moveTo>
                  <a:lnTo>
                    <a:pt x="13493" y="8874"/>
                  </a:lnTo>
                  <a:lnTo>
                    <a:pt x="12505" y="10505"/>
                  </a:lnTo>
                  <a:lnTo>
                    <a:pt x="7641" y="13531"/>
                  </a:lnTo>
                  <a:lnTo>
                    <a:pt x="4942" y="15792"/>
                  </a:lnTo>
                  <a:lnTo>
                    <a:pt x="4394" y="15511"/>
                  </a:lnTo>
                  <a:lnTo>
                    <a:pt x="4115" y="15314"/>
                  </a:lnTo>
                  <a:lnTo>
                    <a:pt x="4389" y="14373"/>
                  </a:lnTo>
                  <a:lnTo>
                    <a:pt x="4299" y="13432"/>
                  </a:lnTo>
                  <a:lnTo>
                    <a:pt x="3784" y="12861"/>
                  </a:lnTo>
                  <a:lnTo>
                    <a:pt x="4013" y="12503"/>
                  </a:lnTo>
                  <a:lnTo>
                    <a:pt x="3958" y="11948"/>
                  </a:lnTo>
                  <a:lnTo>
                    <a:pt x="4031" y="10807"/>
                  </a:lnTo>
                  <a:lnTo>
                    <a:pt x="3178" y="9759"/>
                  </a:lnTo>
                  <a:lnTo>
                    <a:pt x="3111" y="8564"/>
                  </a:lnTo>
                  <a:lnTo>
                    <a:pt x="2504" y="7720"/>
                  </a:lnTo>
                  <a:lnTo>
                    <a:pt x="2444" y="7094"/>
                  </a:lnTo>
                  <a:lnTo>
                    <a:pt x="1557" y="5865"/>
                  </a:lnTo>
                  <a:lnTo>
                    <a:pt x="1402" y="4969"/>
                  </a:lnTo>
                  <a:lnTo>
                    <a:pt x="1224" y="3375"/>
                  </a:lnTo>
                  <a:lnTo>
                    <a:pt x="701" y="3045"/>
                  </a:lnTo>
                  <a:lnTo>
                    <a:pt x="0" y="2178"/>
                  </a:lnTo>
                  <a:lnTo>
                    <a:pt x="867" y="1271"/>
                  </a:lnTo>
                  <a:lnTo>
                    <a:pt x="1387" y="880"/>
                  </a:lnTo>
                  <a:lnTo>
                    <a:pt x="1789" y="751"/>
                  </a:lnTo>
                  <a:lnTo>
                    <a:pt x="3973" y="0"/>
                  </a:lnTo>
                  <a:lnTo>
                    <a:pt x="7232" y="201"/>
                  </a:lnTo>
                  <a:lnTo>
                    <a:pt x="8823" y="508"/>
                  </a:lnTo>
                  <a:lnTo>
                    <a:pt x="8716" y="945"/>
                  </a:lnTo>
                  <a:lnTo>
                    <a:pt x="9174" y="636"/>
                  </a:lnTo>
                  <a:lnTo>
                    <a:pt x="9472" y="1497"/>
                  </a:lnTo>
                  <a:lnTo>
                    <a:pt x="9285" y="2070"/>
                  </a:lnTo>
                  <a:lnTo>
                    <a:pt x="13222" y="2306"/>
                  </a:lnTo>
                  <a:lnTo>
                    <a:pt x="15832" y="714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1" name="Polygon form 631"/>
            <p:cNvSpPr/>
            <p:nvPr/>
          </p:nvSpPr>
          <p:spPr>
            <a:xfrm>
              <a:off x="402877" y="2576308"/>
              <a:ext cx="20323" cy="27688"/>
            </a:xfrm>
            <a:custGeom>
              <a:avLst/>
              <a:gdLst/>
              <a:ahLst/>
              <a:cxnLst/>
              <a:rect l="0" t="0" r="0" b="0"/>
              <a:pathLst>
                <a:path w="20323" h="27688">
                  <a:moveTo>
                    <a:pt x="8251" y="0"/>
                  </a:moveTo>
                  <a:lnTo>
                    <a:pt x="11677" y="222"/>
                  </a:lnTo>
                  <a:lnTo>
                    <a:pt x="15177" y="457"/>
                  </a:lnTo>
                  <a:lnTo>
                    <a:pt x="17746" y="664"/>
                  </a:lnTo>
                  <a:lnTo>
                    <a:pt x="17751" y="651"/>
                  </a:lnTo>
                  <a:lnTo>
                    <a:pt x="18814" y="726"/>
                  </a:lnTo>
                  <a:lnTo>
                    <a:pt x="20323" y="833"/>
                  </a:lnTo>
                  <a:lnTo>
                    <a:pt x="19795" y="1721"/>
                  </a:lnTo>
                  <a:lnTo>
                    <a:pt x="19270" y="2607"/>
                  </a:lnTo>
                  <a:lnTo>
                    <a:pt x="18745" y="3496"/>
                  </a:lnTo>
                  <a:lnTo>
                    <a:pt x="18222" y="4384"/>
                  </a:lnTo>
                  <a:lnTo>
                    <a:pt x="17714" y="4353"/>
                  </a:lnTo>
                  <a:lnTo>
                    <a:pt x="17209" y="4322"/>
                  </a:lnTo>
                  <a:lnTo>
                    <a:pt x="17101" y="4579"/>
                  </a:lnTo>
                  <a:lnTo>
                    <a:pt x="17085" y="4578"/>
                  </a:lnTo>
                  <a:lnTo>
                    <a:pt x="14778" y="10268"/>
                  </a:lnTo>
                  <a:lnTo>
                    <a:pt x="12542" y="15964"/>
                  </a:lnTo>
                  <a:lnTo>
                    <a:pt x="11624" y="17312"/>
                  </a:lnTo>
                  <a:lnTo>
                    <a:pt x="11768" y="17691"/>
                  </a:lnTo>
                  <a:lnTo>
                    <a:pt x="11631" y="18543"/>
                  </a:lnTo>
                  <a:lnTo>
                    <a:pt x="11352" y="19204"/>
                  </a:lnTo>
                  <a:lnTo>
                    <a:pt x="10950" y="19487"/>
                  </a:lnTo>
                  <a:lnTo>
                    <a:pt x="10391" y="20289"/>
                  </a:lnTo>
                  <a:lnTo>
                    <a:pt x="9269" y="21323"/>
                  </a:lnTo>
                  <a:lnTo>
                    <a:pt x="8287" y="22621"/>
                  </a:lnTo>
                  <a:lnTo>
                    <a:pt x="7804" y="23612"/>
                  </a:lnTo>
                  <a:lnTo>
                    <a:pt x="7692" y="23982"/>
                  </a:lnTo>
                  <a:lnTo>
                    <a:pt x="7045" y="24646"/>
                  </a:lnTo>
                  <a:lnTo>
                    <a:pt x="7172" y="25128"/>
                  </a:lnTo>
                  <a:lnTo>
                    <a:pt x="6427" y="25454"/>
                  </a:lnTo>
                  <a:lnTo>
                    <a:pt x="5486" y="25822"/>
                  </a:lnTo>
                  <a:lnTo>
                    <a:pt x="5226" y="26910"/>
                  </a:lnTo>
                  <a:lnTo>
                    <a:pt x="4619" y="27292"/>
                  </a:lnTo>
                  <a:lnTo>
                    <a:pt x="3943" y="26786"/>
                  </a:lnTo>
                  <a:lnTo>
                    <a:pt x="3112" y="26467"/>
                  </a:lnTo>
                  <a:lnTo>
                    <a:pt x="2700" y="26932"/>
                  </a:lnTo>
                  <a:lnTo>
                    <a:pt x="2561" y="27688"/>
                  </a:lnTo>
                  <a:lnTo>
                    <a:pt x="2223" y="26886"/>
                  </a:lnTo>
                  <a:lnTo>
                    <a:pt x="1799" y="26993"/>
                  </a:lnTo>
                  <a:lnTo>
                    <a:pt x="1801" y="25754"/>
                  </a:lnTo>
                  <a:lnTo>
                    <a:pt x="2206" y="25018"/>
                  </a:lnTo>
                  <a:lnTo>
                    <a:pt x="2394" y="23808"/>
                  </a:lnTo>
                  <a:lnTo>
                    <a:pt x="2098" y="23641"/>
                  </a:lnTo>
                  <a:lnTo>
                    <a:pt x="1599" y="22503"/>
                  </a:lnTo>
                  <a:lnTo>
                    <a:pt x="1213" y="22462"/>
                  </a:lnTo>
                  <a:lnTo>
                    <a:pt x="794" y="21723"/>
                  </a:lnTo>
                  <a:lnTo>
                    <a:pt x="588" y="20952"/>
                  </a:lnTo>
                  <a:lnTo>
                    <a:pt x="1147" y="20097"/>
                  </a:lnTo>
                  <a:lnTo>
                    <a:pt x="1746" y="19398"/>
                  </a:lnTo>
                  <a:lnTo>
                    <a:pt x="2297" y="18498"/>
                  </a:lnTo>
                  <a:lnTo>
                    <a:pt x="1951" y="17664"/>
                  </a:lnTo>
                  <a:lnTo>
                    <a:pt x="1175" y="17943"/>
                  </a:lnTo>
                  <a:lnTo>
                    <a:pt x="862" y="17713"/>
                  </a:lnTo>
                  <a:lnTo>
                    <a:pt x="1134" y="16884"/>
                  </a:lnTo>
                  <a:lnTo>
                    <a:pt x="1221" y="15927"/>
                  </a:lnTo>
                  <a:lnTo>
                    <a:pt x="994" y="15683"/>
                  </a:lnTo>
                  <a:lnTo>
                    <a:pt x="470" y="14971"/>
                  </a:lnTo>
                  <a:lnTo>
                    <a:pt x="154" y="14092"/>
                  </a:lnTo>
                  <a:lnTo>
                    <a:pt x="0" y="13041"/>
                  </a:lnTo>
                  <a:lnTo>
                    <a:pt x="300" y="11548"/>
                  </a:lnTo>
                  <a:lnTo>
                    <a:pt x="1105" y="10340"/>
                  </a:lnTo>
                  <a:lnTo>
                    <a:pt x="1548" y="9445"/>
                  </a:lnTo>
                  <a:lnTo>
                    <a:pt x="2725" y="8768"/>
                  </a:lnTo>
                  <a:lnTo>
                    <a:pt x="3265" y="8034"/>
                  </a:lnTo>
                  <a:lnTo>
                    <a:pt x="4066" y="7211"/>
                  </a:lnTo>
                  <a:lnTo>
                    <a:pt x="4244" y="6438"/>
                  </a:lnTo>
                  <a:lnTo>
                    <a:pt x="3985" y="6029"/>
                  </a:lnTo>
                  <a:lnTo>
                    <a:pt x="4647" y="5202"/>
                  </a:lnTo>
                  <a:lnTo>
                    <a:pt x="5912" y="5034"/>
                  </a:lnTo>
                  <a:lnTo>
                    <a:pt x="6805" y="4800"/>
                  </a:lnTo>
                  <a:lnTo>
                    <a:pt x="7180" y="4461"/>
                  </a:lnTo>
                  <a:lnTo>
                    <a:pt x="8279" y="3387"/>
                  </a:lnTo>
                  <a:lnTo>
                    <a:pt x="9024" y="2078"/>
                  </a:lnTo>
                  <a:lnTo>
                    <a:pt x="8859" y="1632"/>
                  </a:lnTo>
                  <a:lnTo>
                    <a:pt x="8501" y="1203"/>
                  </a:lnTo>
                  <a:lnTo>
                    <a:pt x="8571" y="662"/>
                  </a:lnTo>
                  <a:lnTo>
                    <a:pt x="8284" y="387"/>
                  </a:lnTo>
                  <a:lnTo>
                    <a:pt x="8251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2" name="Polygon form 632"/>
            <p:cNvSpPr/>
            <p:nvPr/>
          </p:nvSpPr>
          <p:spPr>
            <a:xfrm>
              <a:off x="410682" y="2580630"/>
              <a:ext cx="18581" cy="19649"/>
            </a:xfrm>
            <a:custGeom>
              <a:avLst/>
              <a:gdLst/>
              <a:ahLst/>
              <a:cxnLst/>
              <a:rect l="0" t="0" r="0" b="0"/>
              <a:pathLst>
                <a:path w="18581" h="19649">
                  <a:moveTo>
                    <a:pt x="18430" y="962"/>
                  </a:moveTo>
                  <a:lnTo>
                    <a:pt x="16677" y="5399"/>
                  </a:lnTo>
                  <a:lnTo>
                    <a:pt x="14823" y="10176"/>
                  </a:lnTo>
                  <a:lnTo>
                    <a:pt x="13531" y="13582"/>
                  </a:lnTo>
                  <a:lnTo>
                    <a:pt x="13246" y="13803"/>
                  </a:lnTo>
                  <a:lnTo>
                    <a:pt x="13158" y="14823"/>
                  </a:lnTo>
                  <a:lnTo>
                    <a:pt x="12874" y="15179"/>
                  </a:lnTo>
                  <a:lnTo>
                    <a:pt x="12289" y="15154"/>
                  </a:lnTo>
                  <a:lnTo>
                    <a:pt x="11589" y="15559"/>
                  </a:lnTo>
                  <a:lnTo>
                    <a:pt x="10835" y="15336"/>
                  </a:lnTo>
                  <a:lnTo>
                    <a:pt x="10413" y="16277"/>
                  </a:lnTo>
                  <a:lnTo>
                    <a:pt x="9793" y="16610"/>
                  </a:lnTo>
                  <a:lnTo>
                    <a:pt x="9026" y="17431"/>
                  </a:lnTo>
                  <a:lnTo>
                    <a:pt x="8480" y="17558"/>
                  </a:lnTo>
                  <a:lnTo>
                    <a:pt x="7180" y="18983"/>
                  </a:lnTo>
                  <a:lnTo>
                    <a:pt x="6629" y="18521"/>
                  </a:lnTo>
                  <a:lnTo>
                    <a:pt x="6632" y="17904"/>
                  </a:lnTo>
                  <a:lnTo>
                    <a:pt x="5667" y="18853"/>
                  </a:lnTo>
                  <a:lnTo>
                    <a:pt x="5083" y="19380"/>
                  </a:lnTo>
                  <a:lnTo>
                    <a:pt x="4546" y="18758"/>
                  </a:lnTo>
                  <a:lnTo>
                    <a:pt x="3573" y="19183"/>
                  </a:lnTo>
                  <a:lnTo>
                    <a:pt x="3134" y="19649"/>
                  </a:lnTo>
                  <a:lnTo>
                    <a:pt x="2339" y="18837"/>
                  </a:lnTo>
                  <a:lnTo>
                    <a:pt x="1395" y="19335"/>
                  </a:lnTo>
                  <a:lnTo>
                    <a:pt x="640" y="18900"/>
                  </a:lnTo>
                  <a:lnTo>
                    <a:pt x="404" y="19444"/>
                  </a:lnTo>
                  <a:lnTo>
                    <a:pt x="0" y="19290"/>
                  </a:lnTo>
                  <a:lnTo>
                    <a:pt x="483" y="18299"/>
                  </a:lnTo>
                  <a:lnTo>
                    <a:pt x="1465" y="17001"/>
                  </a:lnTo>
                  <a:lnTo>
                    <a:pt x="2587" y="15967"/>
                  </a:lnTo>
                  <a:lnTo>
                    <a:pt x="3145" y="15165"/>
                  </a:lnTo>
                  <a:lnTo>
                    <a:pt x="3548" y="14882"/>
                  </a:lnTo>
                  <a:lnTo>
                    <a:pt x="3826" y="14221"/>
                  </a:lnTo>
                  <a:lnTo>
                    <a:pt x="3964" y="13369"/>
                  </a:lnTo>
                  <a:lnTo>
                    <a:pt x="3820" y="12990"/>
                  </a:lnTo>
                  <a:lnTo>
                    <a:pt x="4738" y="11642"/>
                  </a:lnTo>
                  <a:lnTo>
                    <a:pt x="6974" y="5946"/>
                  </a:lnTo>
                  <a:lnTo>
                    <a:pt x="9281" y="256"/>
                  </a:lnTo>
                  <a:lnTo>
                    <a:pt x="9403" y="0"/>
                  </a:lnTo>
                  <a:lnTo>
                    <a:pt x="10418" y="62"/>
                  </a:lnTo>
                  <a:lnTo>
                    <a:pt x="11443" y="125"/>
                  </a:lnTo>
                  <a:lnTo>
                    <a:pt x="11760" y="144"/>
                  </a:lnTo>
                  <a:lnTo>
                    <a:pt x="11751" y="168"/>
                  </a:lnTo>
                  <a:lnTo>
                    <a:pt x="15385" y="412"/>
                  </a:lnTo>
                  <a:lnTo>
                    <a:pt x="18581" y="578"/>
                  </a:lnTo>
                  <a:lnTo>
                    <a:pt x="18430" y="96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3" name="Polygon form 633"/>
            <p:cNvSpPr/>
            <p:nvPr/>
          </p:nvSpPr>
          <p:spPr>
            <a:xfrm>
              <a:off x="403252" y="2594212"/>
              <a:ext cx="28127" cy="12593"/>
            </a:xfrm>
            <a:custGeom>
              <a:avLst/>
              <a:gdLst/>
              <a:ahLst/>
              <a:cxnLst/>
              <a:rect l="0" t="0" r="0" b="0"/>
              <a:pathLst>
                <a:path w="28127" h="12593">
                  <a:moveTo>
                    <a:pt x="28127" y="8256"/>
                  </a:moveTo>
                  <a:lnTo>
                    <a:pt x="26230" y="9649"/>
                  </a:lnTo>
                  <a:lnTo>
                    <a:pt x="24941" y="10168"/>
                  </a:lnTo>
                  <a:lnTo>
                    <a:pt x="24721" y="10562"/>
                  </a:lnTo>
                  <a:lnTo>
                    <a:pt x="24172" y="11062"/>
                  </a:lnTo>
                  <a:lnTo>
                    <a:pt x="23014" y="11598"/>
                  </a:lnTo>
                  <a:lnTo>
                    <a:pt x="22538" y="12062"/>
                  </a:lnTo>
                  <a:lnTo>
                    <a:pt x="21712" y="12329"/>
                  </a:lnTo>
                  <a:lnTo>
                    <a:pt x="20603" y="12556"/>
                  </a:lnTo>
                  <a:lnTo>
                    <a:pt x="18170" y="12593"/>
                  </a:lnTo>
                  <a:lnTo>
                    <a:pt x="15148" y="12219"/>
                  </a:lnTo>
                  <a:lnTo>
                    <a:pt x="14117" y="12225"/>
                  </a:lnTo>
                  <a:lnTo>
                    <a:pt x="12152" y="11979"/>
                  </a:lnTo>
                  <a:lnTo>
                    <a:pt x="10113" y="11829"/>
                  </a:lnTo>
                  <a:lnTo>
                    <a:pt x="8233" y="11700"/>
                  </a:lnTo>
                  <a:lnTo>
                    <a:pt x="5991" y="11718"/>
                  </a:lnTo>
                  <a:lnTo>
                    <a:pt x="5958" y="11487"/>
                  </a:lnTo>
                  <a:lnTo>
                    <a:pt x="5259" y="11459"/>
                  </a:lnTo>
                  <a:lnTo>
                    <a:pt x="4993" y="12236"/>
                  </a:lnTo>
                  <a:lnTo>
                    <a:pt x="0" y="11912"/>
                  </a:lnTo>
                  <a:lnTo>
                    <a:pt x="975" y="11435"/>
                  </a:lnTo>
                  <a:lnTo>
                    <a:pt x="1680" y="11056"/>
                  </a:lnTo>
                  <a:lnTo>
                    <a:pt x="1896" y="10275"/>
                  </a:lnTo>
                  <a:lnTo>
                    <a:pt x="2186" y="9784"/>
                  </a:lnTo>
                  <a:lnTo>
                    <a:pt x="2325" y="9028"/>
                  </a:lnTo>
                  <a:lnTo>
                    <a:pt x="2738" y="8563"/>
                  </a:lnTo>
                  <a:lnTo>
                    <a:pt x="3569" y="8882"/>
                  </a:lnTo>
                  <a:lnTo>
                    <a:pt x="4244" y="9388"/>
                  </a:lnTo>
                  <a:lnTo>
                    <a:pt x="4852" y="9006"/>
                  </a:lnTo>
                  <a:lnTo>
                    <a:pt x="5112" y="7918"/>
                  </a:lnTo>
                  <a:lnTo>
                    <a:pt x="6053" y="7550"/>
                  </a:lnTo>
                  <a:lnTo>
                    <a:pt x="6797" y="7224"/>
                  </a:lnTo>
                  <a:lnTo>
                    <a:pt x="6670" y="6742"/>
                  </a:lnTo>
                  <a:lnTo>
                    <a:pt x="7317" y="6078"/>
                  </a:lnTo>
                  <a:lnTo>
                    <a:pt x="7430" y="5708"/>
                  </a:lnTo>
                  <a:lnTo>
                    <a:pt x="7833" y="5862"/>
                  </a:lnTo>
                  <a:lnTo>
                    <a:pt x="8070" y="5318"/>
                  </a:lnTo>
                  <a:lnTo>
                    <a:pt x="8824" y="5753"/>
                  </a:lnTo>
                  <a:lnTo>
                    <a:pt x="9769" y="5254"/>
                  </a:lnTo>
                  <a:lnTo>
                    <a:pt x="10564" y="6067"/>
                  </a:lnTo>
                  <a:lnTo>
                    <a:pt x="11003" y="5601"/>
                  </a:lnTo>
                  <a:lnTo>
                    <a:pt x="11975" y="5176"/>
                  </a:lnTo>
                  <a:lnTo>
                    <a:pt x="12513" y="5798"/>
                  </a:lnTo>
                  <a:lnTo>
                    <a:pt x="13097" y="5271"/>
                  </a:lnTo>
                  <a:lnTo>
                    <a:pt x="14062" y="4322"/>
                  </a:lnTo>
                  <a:lnTo>
                    <a:pt x="14059" y="4939"/>
                  </a:lnTo>
                  <a:lnTo>
                    <a:pt x="14610" y="5401"/>
                  </a:lnTo>
                  <a:lnTo>
                    <a:pt x="15909" y="3975"/>
                  </a:lnTo>
                  <a:lnTo>
                    <a:pt x="16456" y="3849"/>
                  </a:lnTo>
                  <a:lnTo>
                    <a:pt x="17223" y="3028"/>
                  </a:lnTo>
                  <a:lnTo>
                    <a:pt x="17842" y="2695"/>
                  </a:lnTo>
                  <a:lnTo>
                    <a:pt x="18265" y="1754"/>
                  </a:lnTo>
                  <a:lnTo>
                    <a:pt x="19019" y="1977"/>
                  </a:lnTo>
                  <a:lnTo>
                    <a:pt x="19719" y="1572"/>
                  </a:lnTo>
                  <a:lnTo>
                    <a:pt x="20304" y="1597"/>
                  </a:lnTo>
                  <a:lnTo>
                    <a:pt x="20588" y="1241"/>
                  </a:lnTo>
                  <a:lnTo>
                    <a:pt x="20676" y="220"/>
                  </a:lnTo>
                  <a:lnTo>
                    <a:pt x="20961" y="0"/>
                  </a:lnTo>
                  <a:lnTo>
                    <a:pt x="22101" y="180"/>
                  </a:lnTo>
                  <a:lnTo>
                    <a:pt x="22538" y="688"/>
                  </a:lnTo>
                  <a:lnTo>
                    <a:pt x="23053" y="1849"/>
                  </a:lnTo>
                  <a:lnTo>
                    <a:pt x="23662" y="2238"/>
                  </a:lnTo>
                  <a:lnTo>
                    <a:pt x="24053" y="2666"/>
                  </a:lnTo>
                  <a:lnTo>
                    <a:pt x="24928" y="2573"/>
                  </a:lnTo>
                  <a:lnTo>
                    <a:pt x="25436" y="2889"/>
                  </a:lnTo>
                  <a:lnTo>
                    <a:pt x="26276" y="2659"/>
                  </a:lnTo>
                  <a:lnTo>
                    <a:pt x="26962" y="2611"/>
                  </a:lnTo>
                  <a:lnTo>
                    <a:pt x="26995" y="3315"/>
                  </a:lnTo>
                  <a:lnTo>
                    <a:pt x="27476" y="3820"/>
                  </a:lnTo>
                  <a:lnTo>
                    <a:pt x="27378" y="4292"/>
                  </a:lnTo>
                  <a:lnTo>
                    <a:pt x="26985" y="5307"/>
                  </a:lnTo>
                  <a:lnTo>
                    <a:pt x="27132" y="6096"/>
                  </a:lnTo>
                  <a:lnTo>
                    <a:pt x="27042" y="6852"/>
                  </a:lnTo>
                  <a:lnTo>
                    <a:pt x="27332" y="7516"/>
                  </a:lnTo>
                  <a:lnTo>
                    <a:pt x="27478" y="8130"/>
                  </a:lnTo>
                  <a:lnTo>
                    <a:pt x="28127" y="825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4" name="Polygon form 634"/>
            <p:cNvSpPr/>
            <p:nvPr/>
          </p:nvSpPr>
          <p:spPr>
            <a:xfrm>
              <a:off x="418932" y="2607196"/>
              <a:ext cx="32330" cy="13936"/>
            </a:xfrm>
            <a:custGeom>
              <a:avLst/>
              <a:gdLst/>
              <a:ahLst/>
              <a:cxnLst/>
              <a:rect l="0" t="0" r="0" b="0"/>
              <a:pathLst>
                <a:path w="32330" h="13936">
                  <a:moveTo>
                    <a:pt x="32330" y="1154"/>
                  </a:moveTo>
                  <a:lnTo>
                    <a:pt x="31357" y="6085"/>
                  </a:lnTo>
                  <a:lnTo>
                    <a:pt x="28029" y="9626"/>
                  </a:lnTo>
                  <a:lnTo>
                    <a:pt x="23916" y="10920"/>
                  </a:lnTo>
                  <a:lnTo>
                    <a:pt x="20728" y="13700"/>
                  </a:lnTo>
                  <a:lnTo>
                    <a:pt x="18850" y="13936"/>
                  </a:lnTo>
                  <a:lnTo>
                    <a:pt x="16240" y="9096"/>
                  </a:lnTo>
                  <a:lnTo>
                    <a:pt x="12303" y="8860"/>
                  </a:lnTo>
                  <a:lnTo>
                    <a:pt x="12489" y="8287"/>
                  </a:lnTo>
                  <a:lnTo>
                    <a:pt x="12192" y="7426"/>
                  </a:lnTo>
                  <a:lnTo>
                    <a:pt x="11733" y="7735"/>
                  </a:lnTo>
                  <a:lnTo>
                    <a:pt x="11841" y="7298"/>
                  </a:lnTo>
                  <a:lnTo>
                    <a:pt x="10250" y="6991"/>
                  </a:lnTo>
                  <a:lnTo>
                    <a:pt x="6991" y="6790"/>
                  </a:lnTo>
                  <a:lnTo>
                    <a:pt x="4806" y="7541"/>
                  </a:lnTo>
                  <a:lnTo>
                    <a:pt x="4404" y="7670"/>
                  </a:lnTo>
                  <a:lnTo>
                    <a:pt x="0" y="7411"/>
                  </a:lnTo>
                  <a:lnTo>
                    <a:pt x="419" y="6370"/>
                  </a:lnTo>
                  <a:lnTo>
                    <a:pt x="1270" y="6097"/>
                  </a:lnTo>
                  <a:lnTo>
                    <a:pt x="1689" y="5579"/>
                  </a:lnTo>
                  <a:lnTo>
                    <a:pt x="2386" y="5006"/>
                  </a:lnTo>
                  <a:lnTo>
                    <a:pt x="3146" y="4912"/>
                  </a:lnTo>
                  <a:lnTo>
                    <a:pt x="4051" y="4727"/>
                  </a:lnTo>
                  <a:lnTo>
                    <a:pt x="4999" y="4342"/>
                  </a:lnTo>
                  <a:lnTo>
                    <a:pt x="5491" y="3924"/>
                  </a:lnTo>
                  <a:lnTo>
                    <a:pt x="6292" y="3564"/>
                  </a:lnTo>
                  <a:lnTo>
                    <a:pt x="6391" y="3206"/>
                  </a:lnTo>
                  <a:lnTo>
                    <a:pt x="7497" y="2583"/>
                  </a:lnTo>
                  <a:lnTo>
                    <a:pt x="7641" y="3030"/>
                  </a:lnTo>
                  <a:lnTo>
                    <a:pt x="9248" y="2168"/>
                  </a:lnTo>
                  <a:lnTo>
                    <a:pt x="9825" y="2294"/>
                  </a:lnTo>
                  <a:lnTo>
                    <a:pt x="10638" y="1496"/>
                  </a:lnTo>
                  <a:lnTo>
                    <a:pt x="11425" y="1318"/>
                  </a:lnTo>
                  <a:lnTo>
                    <a:pt x="11617" y="613"/>
                  </a:lnTo>
                  <a:lnTo>
                    <a:pt x="11909" y="0"/>
                  </a:lnTo>
                  <a:lnTo>
                    <a:pt x="17777" y="508"/>
                  </a:lnTo>
                  <a:lnTo>
                    <a:pt x="24792" y="870"/>
                  </a:lnTo>
                  <a:lnTo>
                    <a:pt x="28536" y="1005"/>
                  </a:lnTo>
                  <a:lnTo>
                    <a:pt x="32330" y="115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5" name="Polygon form 635"/>
            <p:cNvSpPr/>
            <p:nvPr/>
          </p:nvSpPr>
          <p:spPr>
            <a:xfrm>
              <a:off x="424213" y="2579263"/>
              <a:ext cx="20669" cy="18770"/>
            </a:xfrm>
            <a:custGeom>
              <a:avLst/>
              <a:gdLst/>
              <a:ahLst/>
              <a:cxnLst/>
              <a:rect l="0" t="0" r="0" b="0"/>
              <a:pathLst>
                <a:path w="20669" h="18770">
                  <a:moveTo>
                    <a:pt x="8113" y="18034"/>
                  </a:moveTo>
                  <a:lnTo>
                    <a:pt x="7422" y="18691"/>
                  </a:lnTo>
                  <a:lnTo>
                    <a:pt x="6515" y="18770"/>
                  </a:lnTo>
                  <a:lnTo>
                    <a:pt x="6035" y="18264"/>
                  </a:lnTo>
                  <a:lnTo>
                    <a:pt x="6002" y="17560"/>
                  </a:lnTo>
                  <a:lnTo>
                    <a:pt x="5315" y="17608"/>
                  </a:lnTo>
                  <a:lnTo>
                    <a:pt x="4475" y="17839"/>
                  </a:lnTo>
                  <a:lnTo>
                    <a:pt x="3967" y="17522"/>
                  </a:lnTo>
                  <a:lnTo>
                    <a:pt x="3092" y="17615"/>
                  </a:lnTo>
                  <a:lnTo>
                    <a:pt x="2701" y="17188"/>
                  </a:lnTo>
                  <a:lnTo>
                    <a:pt x="2092" y="16799"/>
                  </a:lnTo>
                  <a:lnTo>
                    <a:pt x="1578" y="15637"/>
                  </a:lnTo>
                  <a:lnTo>
                    <a:pt x="1140" y="15130"/>
                  </a:lnTo>
                  <a:lnTo>
                    <a:pt x="0" y="14950"/>
                  </a:lnTo>
                  <a:lnTo>
                    <a:pt x="1292" y="11543"/>
                  </a:lnTo>
                  <a:lnTo>
                    <a:pt x="3146" y="6767"/>
                  </a:lnTo>
                  <a:lnTo>
                    <a:pt x="4899" y="2330"/>
                  </a:lnTo>
                  <a:lnTo>
                    <a:pt x="6649" y="2396"/>
                  </a:lnTo>
                  <a:lnTo>
                    <a:pt x="8193" y="2486"/>
                  </a:lnTo>
                  <a:lnTo>
                    <a:pt x="9490" y="2516"/>
                  </a:lnTo>
                  <a:lnTo>
                    <a:pt x="11117" y="1201"/>
                  </a:lnTo>
                  <a:lnTo>
                    <a:pt x="11135" y="1332"/>
                  </a:lnTo>
                  <a:lnTo>
                    <a:pt x="11224" y="1922"/>
                  </a:lnTo>
                  <a:lnTo>
                    <a:pt x="11626" y="2345"/>
                  </a:lnTo>
                  <a:lnTo>
                    <a:pt x="12076" y="2760"/>
                  </a:lnTo>
                  <a:lnTo>
                    <a:pt x="12928" y="2809"/>
                  </a:lnTo>
                  <a:lnTo>
                    <a:pt x="13891" y="2345"/>
                  </a:lnTo>
                  <a:lnTo>
                    <a:pt x="14910" y="1853"/>
                  </a:lnTo>
                  <a:lnTo>
                    <a:pt x="15818" y="1415"/>
                  </a:lnTo>
                  <a:lnTo>
                    <a:pt x="16898" y="892"/>
                  </a:lnTo>
                  <a:lnTo>
                    <a:pt x="17874" y="421"/>
                  </a:lnTo>
                  <a:lnTo>
                    <a:pt x="18791" y="283"/>
                  </a:lnTo>
                  <a:lnTo>
                    <a:pt x="20059" y="93"/>
                  </a:lnTo>
                  <a:lnTo>
                    <a:pt x="20653" y="2"/>
                  </a:lnTo>
                  <a:lnTo>
                    <a:pt x="20669" y="0"/>
                  </a:lnTo>
                  <a:lnTo>
                    <a:pt x="20668" y="3"/>
                  </a:lnTo>
                  <a:lnTo>
                    <a:pt x="17577" y="8236"/>
                  </a:lnTo>
                  <a:lnTo>
                    <a:pt x="17012" y="8456"/>
                  </a:lnTo>
                  <a:lnTo>
                    <a:pt x="16930" y="9086"/>
                  </a:lnTo>
                  <a:lnTo>
                    <a:pt x="16361" y="10205"/>
                  </a:lnTo>
                  <a:lnTo>
                    <a:pt x="15545" y="11462"/>
                  </a:lnTo>
                  <a:lnTo>
                    <a:pt x="14832" y="12502"/>
                  </a:lnTo>
                  <a:lnTo>
                    <a:pt x="14593" y="13005"/>
                  </a:lnTo>
                  <a:lnTo>
                    <a:pt x="13255" y="14073"/>
                  </a:lnTo>
                  <a:lnTo>
                    <a:pt x="12772" y="14291"/>
                  </a:lnTo>
                  <a:lnTo>
                    <a:pt x="12256" y="14403"/>
                  </a:lnTo>
                  <a:lnTo>
                    <a:pt x="11877" y="14272"/>
                  </a:lnTo>
                  <a:lnTo>
                    <a:pt x="10806" y="15075"/>
                  </a:lnTo>
                  <a:lnTo>
                    <a:pt x="10350" y="15953"/>
                  </a:lnTo>
                  <a:lnTo>
                    <a:pt x="10072" y="16425"/>
                  </a:lnTo>
                  <a:lnTo>
                    <a:pt x="9695" y="16603"/>
                  </a:lnTo>
                  <a:lnTo>
                    <a:pt x="9846" y="16053"/>
                  </a:lnTo>
                  <a:lnTo>
                    <a:pt x="9419" y="15908"/>
                  </a:lnTo>
                  <a:lnTo>
                    <a:pt x="8553" y="16948"/>
                  </a:lnTo>
                  <a:lnTo>
                    <a:pt x="8113" y="1803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6" name="Polygon form 636"/>
            <p:cNvSpPr/>
            <p:nvPr/>
          </p:nvSpPr>
          <p:spPr>
            <a:xfrm>
              <a:off x="397992" y="2605671"/>
              <a:ext cx="32850" cy="8936"/>
            </a:xfrm>
            <a:custGeom>
              <a:avLst/>
              <a:gdLst/>
              <a:ahLst/>
              <a:cxnLst/>
              <a:rect l="0" t="0" r="0" b="0"/>
              <a:pathLst>
                <a:path w="32850" h="8936">
                  <a:moveTo>
                    <a:pt x="32850" y="1525"/>
                  </a:moveTo>
                  <a:lnTo>
                    <a:pt x="32557" y="2138"/>
                  </a:lnTo>
                  <a:lnTo>
                    <a:pt x="32366" y="2843"/>
                  </a:lnTo>
                  <a:lnTo>
                    <a:pt x="31578" y="3021"/>
                  </a:lnTo>
                  <a:lnTo>
                    <a:pt x="30765" y="3820"/>
                  </a:lnTo>
                  <a:lnTo>
                    <a:pt x="30188" y="3693"/>
                  </a:lnTo>
                  <a:lnTo>
                    <a:pt x="28582" y="4556"/>
                  </a:lnTo>
                  <a:lnTo>
                    <a:pt x="28437" y="4108"/>
                  </a:lnTo>
                  <a:lnTo>
                    <a:pt x="27331" y="4731"/>
                  </a:lnTo>
                  <a:lnTo>
                    <a:pt x="27233" y="5090"/>
                  </a:lnTo>
                  <a:lnTo>
                    <a:pt x="26431" y="5450"/>
                  </a:lnTo>
                  <a:lnTo>
                    <a:pt x="25939" y="5868"/>
                  </a:lnTo>
                  <a:lnTo>
                    <a:pt x="24992" y="6252"/>
                  </a:lnTo>
                  <a:lnTo>
                    <a:pt x="24087" y="6438"/>
                  </a:lnTo>
                  <a:lnTo>
                    <a:pt x="23327" y="6532"/>
                  </a:lnTo>
                  <a:lnTo>
                    <a:pt x="22629" y="7105"/>
                  </a:lnTo>
                  <a:lnTo>
                    <a:pt x="22211" y="7622"/>
                  </a:lnTo>
                  <a:lnTo>
                    <a:pt x="21359" y="7895"/>
                  </a:lnTo>
                  <a:lnTo>
                    <a:pt x="20941" y="8936"/>
                  </a:lnTo>
                  <a:lnTo>
                    <a:pt x="19032" y="8891"/>
                  </a:lnTo>
                  <a:lnTo>
                    <a:pt x="16313" y="8707"/>
                  </a:lnTo>
                  <a:lnTo>
                    <a:pt x="11783" y="8406"/>
                  </a:lnTo>
                  <a:lnTo>
                    <a:pt x="7331" y="8168"/>
                  </a:lnTo>
                  <a:lnTo>
                    <a:pt x="3486" y="7853"/>
                  </a:lnTo>
                  <a:lnTo>
                    <a:pt x="0" y="7665"/>
                  </a:lnTo>
                  <a:lnTo>
                    <a:pt x="565" y="7226"/>
                  </a:lnTo>
                  <a:lnTo>
                    <a:pt x="1029" y="5780"/>
                  </a:lnTo>
                  <a:lnTo>
                    <a:pt x="1817" y="5161"/>
                  </a:lnTo>
                  <a:lnTo>
                    <a:pt x="2244" y="4347"/>
                  </a:lnTo>
                  <a:lnTo>
                    <a:pt x="3032" y="3899"/>
                  </a:lnTo>
                  <a:lnTo>
                    <a:pt x="3638" y="3222"/>
                  </a:lnTo>
                  <a:lnTo>
                    <a:pt x="3822" y="2813"/>
                  </a:lnTo>
                  <a:lnTo>
                    <a:pt x="4528" y="1620"/>
                  </a:lnTo>
                  <a:lnTo>
                    <a:pt x="4996" y="928"/>
                  </a:lnTo>
                  <a:lnTo>
                    <a:pt x="5260" y="454"/>
                  </a:lnTo>
                  <a:lnTo>
                    <a:pt x="10253" y="777"/>
                  </a:lnTo>
                  <a:lnTo>
                    <a:pt x="10519" y="0"/>
                  </a:lnTo>
                  <a:lnTo>
                    <a:pt x="11218" y="28"/>
                  </a:lnTo>
                  <a:lnTo>
                    <a:pt x="11251" y="259"/>
                  </a:lnTo>
                  <a:lnTo>
                    <a:pt x="13493" y="241"/>
                  </a:lnTo>
                  <a:lnTo>
                    <a:pt x="15373" y="370"/>
                  </a:lnTo>
                  <a:lnTo>
                    <a:pt x="17412" y="520"/>
                  </a:lnTo>
                  <a:lnTo>
                    <a:pt x="19377" y="766"/>
                  </a:lnTo>
                  <a:lnTo>
                    <a:pt x="20409" y="760"/>
                  </a:lnTo>
                  <a:lnTo>
                    <a:pt x="23430" y="1135"/>
                  </a:lnTo>
                  <a:lnTo>
                    <a:pt x="25863" y="1097"/>
                  </a:lnTo>
                  <a:lnTo>
                    <a:pt x="31035" y="1532"/>
                  </a:lnTo>
                  <a:lnTo>
                    <a:pt x="32850" y="152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7" name="Polygon form 637"/>
            <p:cNvSpPr/>
            <p:nvPr/>
          </p:nvSpPr>
          <p:spPr>
            <a:xfrm>
              <a:off x="423855" y="2593943"/>
              <a:ext cx="27974" cy="14407"/>
            </a:xfrm>
            <a:custGeom>
              <a:avLst/>
              <a:gdLst/>
              <a:ahLst/>
              <a:cxnLst/>
              <a:rect l="0" t="0" r="0" b="0"/>
              <a:pathLst>
                <a:path w="27974" h="14407">
                  <a:moveTo>
                    <a:pt x="23275" y="0"/>
                  </a:moveTo>
                  <a:lnTo>
                    <a:pt x="24592" y="1417"/>
                  </a:lnTo>
                  <a:lnTo>
                    <a:pt x="25292" y="516"/>
                  </a:lnTo>
                  <a:lnTo>
                    <a:pt x="25743" y="708"/>
                  </a:lnTo>
                  <a:lnTo>
                    <a:pt x="26079" y="1099"/>
                  </a:lnTo>
                  <a:lnTo>
                    <a:pt x="25647" y="1612"/>
                  </a:lnTo>
                  <a:lnTo>
                    <a:pt x="26281" y="1944"/>
                  </a:lnTo>
                  <a:lnTo>
                    <a:pt x="26745" y="2523"/>
                  </a:lnTo>
                  <a:lnTo>
                    <a:pt x="26894" y="2957"/>
                  </a:lnTo>
                  <a:lnTo>
                    <a:pt x="26783" y="3243"/>
                  </a:lnTo>
                  <a:lnTo>
                    <a:pt x="26589" y="3637"/>
                  </a:lnTo>
                  <a:lnTo>
                    <a:pt x="25844" y="4069"/>
                  </a:lnTo>
                  <a:lnTo>
                    <a:pt x="25088" y="5141"/>
                  </a:lnTo>
                  <a:lnTo>
                    <a:pt x="25464" y="5430"/>
                  </a:lnTo>
                  <a:lnTo>
                    <a:pt x="26100" y="5246"/>
                  </a:lnTo>
                  <a:lnTo>
                    <a:pt x="26078" y="5945"/>
                  </a:lnTo>
                  <a:lnTo>
                    <a:pt x="27974" y="7637"/>
                  </a:lnTo>
                  <a:lnTo>
                    <a:pt x="26657" y="12308"/>
                  </a:lnTo>
                  <a:lnTo>
                    <a:pt x="27562" y="12694"/>
                  </a:lnTo>
                  <a:lnTo>
                    <a:pt x="27408" y="14407"/>
                  </a:lnTo>
                  <a:lnTo>
                    <a:pt x="23614" y="14258"/>
                  </a:lnTo>
                  <a:lnTo>
                    <a:pt x="19869" y="14123"/>
                  </a:lnTo>
                  <a:lnTo>
                    <a:pt x="12855" y="13761"/>
                  </a:lnTo>
                  <a:lnTo>
                    <a:pt x="6987" y="13253"/>
                  </a:lnTo>
                  <a:lnTo>
                    <a:pt x="5172" y="13259"/>
                  </a:lnTo>
                  <a:lnTo>
                    <a:pt x="0" y="12825"/>
                  </a:lnTo>
                  <a:lnTo>
                    <a:pt x="1109" y="12598"/>
                  </a:lnTo>
                  <a:lnTo>
                    <a:pt x="1935" y="12331"/>
                  </a:lnTo>
                  <a:lnTo>
                    <a:pt x="2411" y="11867"/>
                  </a:lnTo>
                  <a:lnTo>
                    <a:pt x="3569" y="11331"/>
                  </a:lnTo>
                  <a:lnTo>
                    <a:pt x="4118" y="10831"/>
                  </a:lnTo>
                  <a:lnTo>
                    <a:pt x="4338" y="10437"/>
                  </a:lnTo>
                  <a:lnTo>
                    <a:pt x="5627" y="9918"/>
                  </a:lnTo>
                  <a:lnTo>
                    <a:pt x="7525" y="8525"/>
                  </a:lnTo>
                  <a:lnTo>
                    <a:pt x="7396" y="9369"/>
                  </a:lnTo>
                  <a:lnTo>
                    <a:pt x="7641" y="9834"/>
                  </a:lnTo>
                  <a:lnTo>
                    <a:pt x="8040" y="10257"/>
                  </a:lnTo>
                  <a:lnTo>
                    <a:pt x="9344" y="9720"/>
                  </a:lnTo>
                  <a:lnTo>
                    <a:pt x="9649" y="10087"/>
                  </a:lnTo>
                  <a:lnTo>
                    <a:pt x="11093" y="9743"/>
                  </a:lnTo>
                  <a:lnTo>
                    <a:pt x="11315" y="9307"/>
                  </a:lnTo>
                  <a:lnTo>
                    <a:pt x="11654" y="9501"/>
                  </a:lnTo>
                  <a:lnTo>
                    <a:pt x="12207" y="9164"/>
                  </a:lnTo>
                  <a:lnTo>
                    <a:pt x="12671" y="9259"/>
                  </a:lnTo>
                  <a:lnTo>
                    <a:pt x="13353" y="8908"/>
                  </a:lnTo>
                  <a:lnTo>
                    <a:pt x="13579" y="8462"/>
                  </a:lnTo>
                  <a:lnTo>
                    <a:pt x="13714" y="7882"/>
                  </a:lnTo>
                  <a:lnTo>
                    <a:pt x="14472" y="7056"/>
                  </a:lnTo>
                  <a:lnTo>
                    <a:pt x="15362" y="6449"/>
                  </a:lnTo>
                  <a:lnTo>
                    <a:pt x="15778" y="5733"/>
                  </a:lnTo>
                  <a:lnTo>
                    <a:pt x="16671" y="4891"/>
                  </a:lnTo>
                  <a:lnTo>
                    <a:pt x="17366" y="3841"/>
                  </a:lnTo>
                  <a:lnTo>
                    <a:pt x="17699" y="4243"/>
                  </a:lnTo>
                  <a:lnTo>
                    <a:pt x="18098" y="4620"/>
                  </a:lnTo>
                  <a:lnTo>
                    <a:pt x="18661" y="4456"/>
                  </a:lnTo>
                  <a:lnTo>
                    <a:pt x="18980" y="4018"/>
                  </a:lnTo>
                  <a:lnTo>
                    <a:pt x="19528" y="3426"/>
                  </a:lnTo>
                  <a:lnTo>
                    <a:pt x="20150" y="2750"/>
                  </a:lnTo>
                  <a:lnTo>
                    <a:pt x="20333" y="2968"/>
                  </a:lnTo>
                  <a:lnTo>
                    <a:pt x="21062" y="2361"/>
                  </a:lnTo>
                  <a:lnTo>
                    <a:pt x="21959" y="1755"/>
                  </a:lnTo>
                  <a:lnTo>
                    <a:pt x="22556" y="1290"/>
                  </a:lnTo>
                  <a:lnTo>
                    <a:pt x="23275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8" name="Polygon form 638"/>
            <p:cNvSpPr/>
            <p:nvPr/>
          </p:nvSpPr>
          <p:spPr>
            <a:xfrm>
              <a:off x="451755" y="2601257"/>
              <a:ext cx="3458" cy="3818"/>
            </a:xfrm>
            <a:custGeom>
              <a:avLst/>
              <a:gdLst/>
              <a:ahLst/>
              <a:cxnLst/>
              <a:rect l="0" t="0" r="0" b="0"/>
              <a:pathLst>
                <a:path w="3458" h="3818">
                  <a:moveTo>
                    <a:pt x="3458" y="0"/>
                  </a:moveTo>
                  <a:lnTo>
                    <a:pt x="259" y="3818"/>
                  </a:lnTo>
                  <a:lnTo>
                    <a:pt x="0" y="3609"/>
                  </a:lnTo>
                  <a:lnTo>
                    <a:pt x="2131" y="327"/>
                  </a:lnTo>
                  <a:lnTo>
                    <a:pt x="2622" y="37"/>
                  </a:lnTo>
                  <a:lnTo>
                    <a:pt x="3458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39" name="Polygon form 639"/>
            <p:cNvSpPr/>
            <p:nvPr/>
          </p:nvSpPr>
          <p:spPr>
            <a:xfrm>
              <a:off x="322263" y="2537374"/>
              <a:ext cx="26537" cy="36321"/>
            </a:xfrm>
            <a:custGeom>
              <a:avLst/>
              <a:gdLst/>
              <a:ahLst/>
              <a:cxnLst/>
              <a:rect l="0" t="0" r="0" b="0"/>
              <a:pathLst>
                <a:path w="26537" h="36321">
                  <a:moveTo>
                    <a:pt x="26537" y="23993"/>
                  </a:moveTo>
                  <a:lnTo>
                    <a:pt x="19684" y="36321"/>
                  </a:lnTo>
                  <a:lnTo>
                    <a:pt x="9820" y="35506"/>
                  </a:lnTo>
                  <a:lnTo>
                    <a:pt x="0" y="34581"/>
                  </a:lnTo>
                  <a:lnTo>
                    <a:pt x="5271" y="25637"/>
                  </a:lnTo>
                  <a:lnTo>
                    <a:pt x="6399" y="24253"/>
                  </a:lnTo>
                  <a:lnTo>
                    <a:pt x="6528" y="23582"/>
                  </a:lnTo>
                  <a:lnTo>
                    <a:pt x="6132" y="23188"/>
                  </a:lnTo>
                  <a:lnTo>
                    <a:pt x="6620" y="22396"/>
                  </a:lnTo>
                  <a:lnTo>
                    <a:pt x="7759" y="21315"/>
                  </a:lnTo>
                  <a:lnTo>
                    <a:pt x="9049" y="20402"/>
                  </a:lnTo>
                  <a:lnTo>
                    <a:pt x="10489" y="18849"/>
                  </a:lnTo>
                  <a:lnTo>
                    <a:pt x="11707" y="17616"/>
                  </a:lnTo>
                  <a:lnTo>
                    <a:pt x="12429" y="17005"/>
                  </a:lnTo>
                  <a:lnTo>
                    <a:pt x="12728" y="16238"/>
                  </a:lnTo>
                  <a:lnTo>
                    <a:pt x="12447" y="15786"/>
                  </a:lnTo>
                  <a:lnTo>
                    <a:pt x="12300" y="14762"/>
                  </a:lnTo>
                  <a:lnTo>
                    <a:pt x="12884" y="13888"/>
                  </a:lnTo>
                  <a:lnTo>
                    <a:pt x="13074" y="13108"/>
                  </a:lnTo>
                  <a:lnTo>
                    <a:pt x="17443" y="6250"/>
                  </a:lnTo>
                  <a:lnTo>
                    <a:pt x="21636" y="0"/>
                  </a:lnTo>
                  <a:lnTo>
                    <a:pt x="24653" y="306"/>
                  </a:lnTo>
                  <a:lnTo>
                    <a:pt x="21466" y="5467"/>
                  </a:lnTo>
                  <a:lnTo>
                    <a:pt x="21429" y="6852"/>
                  </a:lnTo>
                  <a:lnTo>
                    <a:pt x="20852" y="7734"/>
                  </a:lnTo>
                  <a:lnTo>
                    <a:pt x="20923" y="8577"/>
                  </a:lnTo>
                  <a:lnTo>
                    <a:pt x="21344" y="9113"/>
                  </a:lnTo>
                  <a:lnTo>
                    <a:pt x="21377" y="9926"/>
                  </a:lnTo>
                  <a:lnTo>
                    <a:pt x="21283" y="11531"/>
                  </a:lnTo>
                  <a:lnTo>
                    <a:pt x="21644" y="12323"/>
                  </a:lnTo>
                  <a:lnTo>
                    <a:pt x="22563" y="12462"/>
                  </a:lnTo>
                  <a:lnTo>
                    <a:pt x="21534" y="13519"/>
                  </a:lnTo>
                  <a:lnTo>
                    <a:pt x="20420" y="14785"/>
                  </a:lnTo>
                  <a:lnTo>
                    <a:pt x="19903" y="16078"/>
                  </a:lnTo>
                  <a:lnTo>
                    <a:pt x="19337" y="16361"/>
                  </a:lnTo>
                  <a:lnTo>
                    <a:pt x="18593" y="17627"/>
                  </a:lnTo>
                  <a:lnTo>
                    <a:pt x="18863" y="18170"/>
                  </a:lnTo>
                  <a:lnTo>
                    <a:pt x="19850" y="17642"/>
                  </a:lnTo>
                  <a:lnTo>
                    <a:pt x="20599" y="16978"/>
                  </a:lnTo>
                  <a:lnTo>
                    <a:pt x="20904" y="17151"/>
                  </a:lnTo>
                  <a:lnTo>
                    <a:pt x="20871" y="17866"/>
                  </a:lnTo>
                  <a:lnTo>
                    <a:pt x="20293" y="19459"/>
                  </a:lnTo>
                  <a:lnTo>
                    <a:pt x="20490" y="20129"/>
                  </a:lnTo>
                  <a:lnTo>
                    <a:pt x="19924" y="21440"/>
                  </a:lnTo>
                  <a:lnTo>
                    <a:pt x="19905" y="21819"/>
                  </a:lnTo>
                  <a:lnTo>
                    <a:pt x="20488" y="21999"/>
                  </a:lnTo>
                  <a:lnTo>
                    <a:pt x="20459" y="22755"/>
                  </a:lnTo>
                  <a:lnTo>
                    <a:pt x="20277" y="24093"/>
                  </a:lnTo>
                  <a:lnTo>
                    <a:pt x="21273" y="23462"/>
                  </a:lnTo>
                  <a:lnTo>
                    <a:pt x="22225" y="23738"/>
                  </a:lnTo>
                  <a:lnTo>
                    <a:pt x="22593" y="23260"/>
                  </a:lnTo>
                  <a:lnTo>
                    <a:pt x="24235" y="23733"/>
                  </a:lnTo>
                  <a:lnTo>
                    <a:pt x="25067" y="23641"/>
                  </a:lnTo>
                  <a:lnTo>
                    <a:pt x="26094" y="22701"/>
                  </a:lnTo>
                  <a:lnTo>
                    <a:pt x="26365" y="22869"/>
                  </a:lnTo>
                  <a:lnTo>
                    <a:pt x="26278" y="23590"/>
                  </a:lnTo>
                  <a:lnTo>
                    <a:pt x="26474" y="23893"/>
                  </a:lnTo>
                  <a:lnTo>
                    <a:pt x="26537" y="23993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0" name="Polygon form 640"/>
            <p:cNvSpPr/>
            <p:nvPr/>
          </p:nvSpPr>
          <p:spPr>
            <a:xfrm>
              <a:off x="409048" y="2552810"/>
              <a:ext cx="22503" cy="24331"/>
            </a:xfrm>
            <a:custGeom>
              <a:avLst/>
              <a:gdLst/>
              <a:ahLst/>
              <a:cxnLst/>
              <a:rect l="0" t="0" r="0" b="0"/>
              <a:pathLst>
                <a:path w="22503" h="24331">
                  <a:moveTo>
                    <a:pt x="21999" y="10606"/>
                  </a:moveTo>
                  <a:lnTo>
                    <a:pt x="22503" y="11122"/>
                  </a:lnTo>
                  <a:lnTo>
                    <a:pt x="21848" y="11550"/>
                  </a:lnTo>
                  <a:lnTo>
                    <a:pt x="21206" y="11968"/>
                  </a:lnTo>
                  <a:lnTo>
                    <a:pt x="20192" y="12884"/>
                  </a:lnTo>
                  <a:lnTo>
                    <a:pt x="19287" y="14107"/>
                  </a:lnTo>
                  <a:lnTo>
                    <a:pt x="18474" y="15208"/>
                  </a:lnTo>
                  <a:lnTo>
                    <a:pt x="17518" y="16506"/>
                  </a:lnTo>
                  <a:lnTo>
                    <a:pt x="16921" y="17479"/>
                  </a:lnTo>
                  <a:lnTo>
                    <a:pt x="16233" y="18603"/>
                  </a:lnTo>
                  <a:lnTo>
                    <a:pt x="16039" y="19027"/>
                  </a:lnTo>
                  <a:lnTo>
                    <a:pt x="15492" y="20221"/>
                  </a:lnTo>
                  <a:lnTo>
                    <a:pt x="15011" y="21681"/>
                  </a:lnTo>
                  <a:lnTo>
                    <a:pt x="14613" y="22904"/>
                  </a:lnTo>
                  <a:lnTo>
                    <a:pt x="14152" y="24331"/>
                  </a:lnTo>
                  <a:lnTo>
                    <a:pt x="12643" y="24224"/>
                  </a:lnTo>
                  <a:lnTo>
                    <a:pt x="11581" y="24149"/>
                  </a:lnTo>
                  <a:lnTo>
                    <a:pt x="11575" y="24162"/>
                  </a:lnTo>
                  <a:lnTo>
                    <a:pt x="9006" y="23955"/>
                  </a:lnTo>
                  <a:lnTo>
                    <a:pt x="5506" y="23720"/>
                  </a:lnTo>
                  <a:lnTo>
                    <a:pt x="2081" y="23498"/>
                  </a:lnTo>
                  <a:lnTo>
                    <a:pt x="2083" y="22726"/>
                  </a:lnTo>
                  <a:lnTo>
                    <a:pt x="1197" y="22183"/>
                  </a:lnTo>
                  <a:lnTo>
                    <a:pt x="1326" y="21390"/>
                  </a:lnTo>
                  <a:lnTo>
                    <a:pt x="1385" y="20942"/>
                  </a:lnTo>
                  <a:lnTo>
                    <a:pt x="1835" y="19910"/>
                  </a:lnTo>
                  <a:lnTo>
                    <a:pt x="2299" y="19559"/>
                  </a:lnTo>
                  <a:lnTo>
                    <a:pt x="2216" y="18751"/>
                  </a:lnTo>
                  <a:lnTo>
                    <a:pt x="2289" y="18481"/>
                  </a:lnTo>
                  <a:lnTo>
                    <a:pt x="2451" y="17922"/>
                  </a:lnTo>
                  <a:lnTo>
                    <a:pt x="2979" y="16741"/>
                  </a:lnTo>
                  <a:lnTo>
                    <a:pt x="3057" y="16329"/>
                  </a:lnTo>
                  <a:lnTo>
                    <a:pt x="2270" y="15527"/>
                  </a:lnTo>
                  <a:lnTo>
                    <a:pt x="1827" y="14627"/>
                  </a:lnTo>
                  <a:lnTo>
                    <a:pt x="1840" y="14085"/>
                  </a:lnTo>
                  <a:lnTo>
                    <a:pt x="1625" y="13728"/>
                  </a:lnTo>
                  <a:lnTo>
                    <a:pt x="886" y="12957"/>
                  </a:lnTo>
                  <a:lnTo>
                    <a:pt x="513" y="12885"/>
                  </a:lnTo>
                  <a:lnTo>
                    <a:pt x="0" y="11877"/>
                  </a:lnTo>
                  <a:lnTo>
                    <a:pt x="613" y="10806"/>
                  </a:lnTo>
                  <a:lnTo>
                    <a:pt x="1253" y="9481"/>
                  </a:lnTo>
                  <a:lnTo>
                    <a:pt x="2097" y="8269"/>
                  </a:lnTo>
                  <a:lnTo>
                    <a:pt x="1855" y="7304"/>
                  </a:lnTo>
                  <a:lnTo>
                    <a:pt x="2760" y="6437"/>
                  </a:lnTo>
                  <a:lnTo>
                    <a:pt x="3683" y="6019"/>
                  </a:lnTo>
                  <a:lnTo>
                    <a:pt x="4751" y="5536"/>
                  </a:lnTo>
                  <a:lnTo>
                    <a:pt x="4852" y="5549"/>
                  </a:lnTo>
                  <a:lnTo>
                    <a:pt x="6170" y="2808"/>
                  </a:lnTo>
                  <a:lnTo>
                    <a:pt x="7155" y="2598"/>
                  </a:lnTo>
                  <a:lnTo>
                    <a:pt x="7350" y="2522"/>
                  </a:lnTo>
                  <a:lnTo>
                    <a:pt x="7868" y="2313"/>
                  </a:lnTo>
                  <a:lnTo>
                    <a:pt x="8389" y="2102"/>
                  </a:lnTo>
                  <a:lnTo>
                    <a:pt x="8909" y="1893"/>
                  </a:lnTo>
                  <a:lnTo>
                    <a:pt x="9426" y="1684"/>
                  </a:lnTo>
                  <a:lnTo>
                    <a:pt x="10316" y="1262"/>
                  </a:lnTo>
                  <a:lnTo>
                    <a:pt x="11205" y="842"/>
                  </a:lnTo>
                  <a:lnTo>
                    <a:pt x="12091" y="422"/>
                  </a:lnTo>
                  <a:lnTo>
                    <a:pt x="12980" y="0"/>
                  </a:lnTo>
                  <a:lnTo>
                    <a:pt x="13528" y="66"/>
                  </a:lnTo>
                  <a:lnTo>
                    <a:pt x="14075" y="134"/>
                  </a:lnTo>
                  <a:lnTo>
                    <a:pt x="14623" y="199"/>
                  </a:lnTo>
                  <a:lnTo>
                    <a:pt x="15170" y="267"/>
                  </a:lnTo>
                  <a:lnTo>
                    <a:pt x="14777" y="679"/>
                  </a:lnTo>
                  <a:lnTo>
                    <a:pt x="14385" y="1094"/>
                  </a:lnTo>
                  <a:lnTo>
                    <a:pt x="13992" y="1510"/>
                  </a:lnTo>
                  <a:lnTo>
                    <a:pt x="13599" y="1924"/>
                  </a:lnTo>
                  <a:lnTo>
                    <a:pt x="13207" y="2340"/>
                  </a:lnTo>
                  <a:lnTo>
                    <a:pt x="12815" y="2752"/>
                  </a:lnTo>
                  <a:lnTo>
                    <a:pt x="12423" y="3168"/>
                  </a:lnTo>
                  <a:lnTo>
                    <a:pt x="12149" y="3458"/>
                  </a:lnTo>
                  <a:lnTo>
                    <a:pt x="12034" y="3589"/>
                  </a:lnTo>
                  <a:lnTo>
                    <a:pt x="12060" y="3630"/>
                  </a:lnTo>
                  <a:lnTo>
                    <a:pt x="12309" y="3544"/>
                  </a:lnTo>
                  <a:lnTo>
                    <a:pt x="12305" y="3560"/>
                  </a:lnTo>
                  <a:lnTo>
                    <a:pt x="12738" y="3755"/>
                  </a:lnTo>
                  <a:lnTo>
                    <a:pt x="12576" y="4651"/>
                  </a:lnTo>
                  <a:lnTo>
                    <a:pt x="15007" y="5720"/>
                  </a:lnTo>
                  <a:lnTo>
                    <a:pt x="16474" y="6726"/>
                  </a:lnTo>
                  <a:lnTo>
                    <a:pt x="17393" y="6796"/>
                  </a:lnTo>
                  <a:lnTo>
                    <a:pt x="17999" y="6901"/>
                  </a:lnTo>
                  <a:lnTo>
                    <a:pt x="17807" y="7715"/>
                  </a:lnTo>
                  <a:lnTo>
                    <a:pt x="18437" y="8077"/>
                  </a:lnTo>
                  <a:lnTo>
                    <a:pt x="18412" y="8780"/>
                  </a:lnTo>
                  <a:lnTo>
                    <a:pt x="18033" y="9160"/>
                  </a:lnTo>
                  <a:lnTo>
                    <a:pt x="17521" y="9943"/>
                  </a:lnTo>
                  <a:lnTo>
                    <a:pt x="18224" y="10034"/>
                  </a:lnTo>
                  <a:lnTo>
                    <a:pt x="17624" y="10804"/>
                  </a:lnTo>
                  <a:lnTo>
                    <a:pt x="17802" y="11409"/>
                  </a:lnTo>
                  <a:lnTo>
                    <a:pt x="17809" y="11401"/>
                  </a:lnTo>
                  <a:lnTo>
                    <a:pt x="18221" y="11641"/>
                  </a:lnTo>
                  <a:lnTo>
                    <a:pt x="18607" y="11084"/>
                  </a:lnTo>
                  <a:lnTo>
                    <a:pt x="19416" y="10605"/>
                  </a:lnTo>
                  <a:lnTo>
                    <a:pt x="20199" y="9840"/>
                  </a:lnTo>
                  <a:lnTo>
                    <a:pt x="20767" y="9877"/>
                  </a:lnTo>
                  <a:lnTo>
                    <a:pt x="21320" y="9913"/>
                  </a:lnTo>
                  <a:lnTo>
                    <a:pt x="21999" y="1060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1" name="Polygon form 641"/>
            <p:cNvSpPr/>
            <p:nvPr/>
          </p:nvSpPr>
          <p:spPr>
            <a:xfrm>
              <a:off x="430237" y="2587499"/>
              <a:ext cx="18910" cy="16701"/>
            </a:xfrm>
            <a:custGeom>
              <a:avLst/>
              <a:gdLst/>
              <a:ahLst/>
              <a:cxnLst/>
              <a:rect l="0" t="0" r="0" b="0"/>
              <a:pathLst>
                <a:path w="18910" h="16701">
                  <a:moveTo>
                    <a:pt x="18910" y="6961"/>
                  </a:moveTo>
                  <a:lnTo>
                    <a:pt x="18210" y="7861"/>
                  </a:lnTo>
                  <a:lnTo>
                    <a:pt x="16893" y="6445"/>
                  </a:lnTo>
                  <a:lnTo>
                    <a:pt x="16174" y="7734"/>
                  </a:lnTo>
                  <a:lnTo>
                    <a:pt x="15577" y="8200"/>
                  </a:lnTo>
                  <a:lnTo>
                    <a:pt x="14680" y="8806"/>
                  </a:lnTo>
                  <a:lnTo>
                    <a:pt x="13951" y="9412"/>
                  </a:lnTo>
                  <a:lnTo>
                    <a:pt x="13769" y="9195"/>
                  </a:lnTo>
                  <a:lnTo>
                    <a:pt x="13147" y="9870"/>
                  </a:lnTo>
                  <a:lnTo>
                    <a:pt x="12598" y="10463"/>
                  </a:lnTo>
                  <a:lnTo>
                    <a:pt x="12280" y="10901"/>
                  </a:lnTo>
                  <a:lnTo>
                    <a:pt x="11717" y="11065"/>
                  </a:lnTo>
                  <a:lnTo>
                    <a:pt x="11318" y="10688"/>
                  </a:lnTo>
                  <a:lnTo>
                    <a:pt x="10985" y="10285"/>
                  </a:lnTo>
                  <a:lnTo>
                    <a:pt x="10289" y="11335"/>
                  </a:lnTo>
                  <a:lnTo>
                    <a:pt x="9397" y="12177"/>
                  </a:lnTo>
                  <a:lnTo>
                    <a:pt x="8981" y="12893"/>
                  </a:lnTo>
                  <a:lnTo>
                    <a:pt x="8091" y="13501"/>
                  </a:lnTo>
                  <a:lnTo>
                    <a:pt x="7332" y="14326"/>
                  </a:lnTo>
                  <a:lnTo>
                    <a:pt x="7197" y="14906"/>
                  </a:lnTo>
                  <a:lnTo>
                    <a:pt x="6971" y="15352"/>
                  </a:lnTo>
                  <a:lnTo>
                    <a:pt x="6289" y="15704"/>
                  </a:lnTo>
                  <a:lnTo>
                    <a:pt x="5825" y="15609"/>
                  </a:lnTo>
                  <a:lnTo>
                    <a:pt x="5272" y="15946"/>
                  </a:lnTo>
                  <a:lnTo>
                    <a:pt x="4934" y="15751"/>
                  </a:lnTo>
                  <a:lnTo>
                    <a:pt x="4711" y="16187"/>
                  </a:lnTo>
                  <a:lnTo>
                    <a:pt x="3267" y="16532"/>
                  </a:lnTo>
                  <a:lnTo>
                    <a:pt x="2962" y="16164"/>
                  </a:lnTo>
                  <a:lnTo>
                    <a:pt x="1658" y="16701"/>
                  </a:lnTo>
                  <a:lnTo>
                    <a:pt x="1259" y="16279"/>
                  </a:lnTo>
                  <a:lnTo>
                    <a:pt x="1015" y="15813"/>
                  </a:lnTo>
                  <a:lnTo>
                    <a:pt x="1143" y="14970"/>
                  </a:lnTo>
                  <a:lnTo>
                    <a:pt x="493" y="14844"/>
                  </a:lnTo>
                  <a:lnTo>
                    <a:pt x="348" y="14229"/>
                  </a:lnTo>
                  <a:lnTo>
                    <a:pt x="57" y="13565"/>
                  </a:lnTo>
                  <a:lnTo>
                    <a:pt x="148" y="12810"/>
                  </a:lnTo>
                  <a:lnTo>
                    <a:pt x="0" y="12020"/>
                  </a:lnTo>
                  <a:lnTo>
                    <a:pt x="393" y="11005"/>
                  </a:lnTo>
                  <a:lnTo>
                    <a:pt x="491" y="10534"/>
                  </a:lnTo>
                  <a:lnTo>
                    <a:pt x="1398" y="10455"/>
                  </a:lnTo>
                  <a:lnTo>
                    <a:pt x="2089" y="9798"/>
                  </a:lnTo>
                  <a:lnTo>
                    <a:pt x="2529" y="8711"/>
                  </a:lnTo>
                  <a:lnTo>
                    <a:pt x="3395" y="7672"/>
                  </a:lnTo>
                  <a:lnTo>
                    <a:pt x="3822" y="7817"/>
                  </a:lnTo>
                  <a:lnTo>
                    <a:pt x="3671" y="8367"/>
                  </a:lnTo>
                  <a:lnTo>
                    <a:pt x="4048" y="8189"/>
                  </a:lnTo>
                  <a:lnTo>
                    <a:pt x="4326" y="7717"/>
                  </a:lnTo>
                  <a:lnTo>
                    <a:pt x="4782" y="6839"/>
                  </a:lnTo>
                  <a:lnTo>
                    <a:pt x="5853" y="6036"/>
                  </a:lnTo>
                  <a:lnTo>
                    <a:pt x="6232" y="6167"/>
                  </a:lnTo>
                  <a:lnTo>
                    <a:pt x="6748" y="6055"/>
                  </a:lnTo>
                  <a:lnTo>
                    <a:pt x="7231" y="5837"/>
                  </a:lnTo>
                  <a:lnTo>
                    <a:pt x="8569" y="4769"/>
                  </a:lnTo>
                  <a:lnTo>
                    <a:pt x="8808" y="4266"/>
                  </a:lnTo>
                  <a:lnTo>
                    <a:pt x="9521" y="3226"/>
                  </a:lnTo>
                  <a:lnTo>
                    <a:pt x="10337" y="1969"/>
                  </a:lnTo>
                  <a:lnTo>
                    <a:pt x="10906" y="850"/>
                  </a:lnTo>
                  <a:lnTo>
                    <a:pt x="10988" y="220"/>
                  </a:lnTo>
                  <a:lnTo>
                    <a:pt x="11553" y="0"/>
                  </a:lnTo>
                  <a:lnTo>
                    <a:pt x="9926" y="4508"/>
                  </a:lnTo>
                  <a:lnTo>
                    <a:pt x="13518" y="4698"/>
                  </a:lnTo>
                  <a:lnTo>
                    <a:pt x="12622" y="7183"/>
                  </a:lnTo>
                  <a:lnTo>
                    <a:pt x="13305" y="6772"/>
                  </a:lnTo>
                  <a:lnTo>
                    <a:pt x="14094" y="6237"/>
                  </a:lnTo>
                  <a:lnTo>
                    <a:pt x="14845" y="6078"/>
                  </a:lnTo>
                  <a:lnTo>
                    <a:pt x="15486" y="5589"/>
                  </a:lnTo>
                  <a:lnTo>
                    <a:pt x="16438" y="5838"/>
                  </a:lnTo>
                  <a:lnTo>
                    <a:pt x="16940" y="5495"/>
                  </a:lnTo>
                  <a:lnTo>
                    <a:pt x="17733" y="5159"/>
                  </a:lnTo>
                  <a:lnTo>
                    <a:pt x="18668" y="5602"/>
                  </a:lnTo>
                  <a:lnTo>
                    <a:pt x="18849" y="6323"/>
                  </a:lnTo>
                  <a:lnTo>
                    <a:pt x="18910" y="6961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2" name="Polygon form 642"/>
            <p:cNvSpPr/>
            <p:nvPr/>
          </p:nvSpPr>
          <p:spPr>
            <a:xfrm>
              <a:off x="454713" y="2592255"/>
              <a:ext cx="3229" cy="6936"/>
            </a:xfrm>
            <a:custGeom>
              <a:avLst/>
              <a:gdLst/>
              <a:ahLst/>
              <a:cxnLst/>
              <a:rect l="0" t="0" r="0" b="0"/>
              <a:pathLst>
                <a:path w="3229" h="6936">
                  <a:moveTo>
                    <a:pt x="2182" y="4390"/>
                  </a:moveTo>
                  <a:lnTo>
                    <a:pt x="2763" y="5302"/>
                  </a:lnTo>
                  <a:lnTo>
                    <a:pt x="2323" y="6936"/>
                  </a:lnTo>
                  <a:lnTo>
                    <a:pt x="0" y="6822"/>
                  </a:lnTo>
                  <a:lnTo>
                    <a:pt x="1791" y="577"/>
                  </a:lnTo>
                  <a:lnTo>
                    <a:pt x="2185" y="205"/>
                  </a:lnTo>
                  <a:lnTo>
                    <a:pt x="2569" y="0"/>
                  </a:lnTo>
                  <a:lnTo>
                    <a:pt x="3229" y="290"/>
                  </a:lnTo>
                  <a:lnTo>
                    <a:pt x="2545" y="774"/>
                  </a:lnTo>
                  <a:lnTo>
                    <a:pt x="2324" y="1721"/>
                  </a:lnTo>
                  <a:lnTo>
                    <a:pt x="2182" y="439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3" name="Polygon form 643"/>
            <p:cNvSpPr/>
            <p:nvPr/>
          </p:nvSpPr>
          <p:spPr>
            <a:xfrm>
              <a:off x="450600" y="2596244"/>
              <a:ext cx="632" cy="943"/>
            </a:xfrm>
            <a:custGeom>
              <a:avLst/>
              <a:gdLst/>
              <a:ahLst/>
              <a:cxnLst/>
              <a:rect l="0" t="0" r="0" b="0"/>
              <a:pathLst>
                <a:path w="632" h="943">
                  <a:moveTo>
                    <a:pt x="632" y="530"/>
                  </a:moveTo>
                  <a:lnTo>
                    <a:pt x="37" y="943"/>
                  </a:lnTo>
                  <a:lnTo>
                    <a:pt x="149" y="656"/>
                  </a:lnTo>
                  <a:lnTo>
                    <a:pt x="0" y="222"/>
                  </a:lnTo>
                  <a:lnTo>
                    <a:pt x="360" y="0"/>
                  </a:lnTo>
                  <a:lnTo>
                    <a:pt x="632" y="53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4" name="Polygon form 644"/>
            <p:cNvSpPr/>
            <p:nvPr/>
          </p:nvSpPr>
          <p:spPr>
            <a:xfrm>
              <a:off x="442858" y="2592196"/>
              <a:ext cx="14177" cy="9387"/>
            </a:xfrm>
            <a:custGeom>
              <a:avLst/>
              <a:gdLst/>
              <a:ahLst/>
              <a:cxnLst/>
              <a:rect l="0" t="0" r="0" b="0"/>
              <a:pathLst>
                <a:path w="14177" h="9387">
                  <a:moveTo>
                    <a:pt x="14177" y="6994"/>
                  </a:moveTo>
                  <a:lnTo>
                    <a:pt x="14078" y="7211"/>
                  </a:lnTo>
                  <a:lnTo>
                    <a:pt x="12354" y="9061"/>
                  </a:lnTo>
                  <a:lnTo>
                    <a:pt x="11518" y="9097"/>
                  </a:lnTo>
                  <a:lnTo>
                    <a:pt x="11028" y="9387"/>
                  </a:lnTo>
                  <a:lnTo>
                    <a:pt x="9842" y="7431"/>
                  </a:lnTo>
                  <a:lnTo>
                    <a:pt x="10764" y="3344"/>
                  </a:lnTo>
                  <a:lnTo>
                    <a:pt x="9397" y="5428"/>
                  </a:lnTo>
                  <a:lnTo>
                    <a:pt x="9133" y="8570"/>
                  </a:lnTo>
                  <a:lnTo>
                    <a:pt x="7074" y="7692"/>
                  </a:lnTo>
                  <a:lnTo>
                    <a:pt x="7096" y="6992"/>
                  </a:lnTo>
                  <a:lnTo>
                    <a:pt x="6460" y="7177"/>
                  </a:lnTo>
                  <a:lnTo>
                    <a:pt x="6085" y="6888"/>
                  </a:lnTo>
                  <a:lnTo>
                    <a:pt x="6840" y="5816"/>
                  </a:lnTo>
                  <a:lnTo>
                    <a:pt x="7585" y="5384"/>
                  </a:lnTo>
                  <a:lnTo>
                    <a:pt x="7779" y="4990"/>
                  </a:lnTo>
                  <a:lnTo>
                    <a:pt x="8374" y="4577"/>
                  </a:lnTo>
                  <a:lnTo>
                    <a:pt x="8101" y="4048"/>
                  </a:lnTo>
                  <a:lnTo>
                    <a:pt x="7742" y="4270"/>
                  </a:lnTo>
                  <a:lnTo>
                    <a:pt x="7277" y="3691"/>
                  </a:lnTo>
                  <a:lnTo>
                    <a:pt x="6644" y="3359"/>
                  </a:lnTo>
                  <a:lnTo>
                    <a:pt x="7076" y="2846"/>
                  </a:lnTo>
                  <a:lnTo>
                    <a:pt x="6740" y="2455"/>
                  </a:lnTo>
                  <a:lnTo>
                    <a:pt x="6288" y="2263"/>
                  </a:lnTo>
                  <a:lnTo>
                    <a:pt x="6228" y="1625"/>
                  </a:lnTo>
                  <a:lnTo>
                    <a:pt x="6046" y="904"/>
                  </a:lnTo>
                  <a:lnTo>
                    <a:pt x="5112" y="461"/>
                  </a:lnTo>
                  <a:lnTo>
                    <a:pt x="4318" y="797"/>
                  </a:lnTo>
                  <a:lnTo>
                    <a:pt x="3817" y="1141"/>
                  </a:lnTo>
                  <a:lnTo>
                    <a:pt x="2864" y="891"/>
                  </a:lnTo>
                  <a:lnTo>
                    <a:pt x="2224" y="1381"/>
                  </a:lnTo>
                  <a:lnTo>
                    <a:pt x="1472" y="1540"/>
                  </a:lnTo>
                  <a:lnTo>
                    <a:pt x="683" y="2074"/>
                  </a:lnTo>
                  <a:lnTo>
                    <a:pt x="0" y="2485"/>
                  </a:lnTo>
                  <a:lnTo>
                    <a:pt x="896" y="0"/>
                  </a:lnTo>
                  <a:lnTo>
                    <a:pt x="4096" y="172"/>
                  </a:lnTo>
                  <a:lnTo>
                    <a:pt x="5193" y="220"/>
                  </a:lnTo>
                  <a:lnTo>
                    <a:pt x="7651" y="324"/>
                  </a:lnTo>
                  <a:lnTo>
                    <a:pt x="10597" y="497"/>
                  </a:lnTo>
                  <a:lnTo>
                    <a:pt x="13645" y="635"/>
                  </a:lnTo>
                  <a:lnTo>
                    <a:pt x="11855" y="6881"/>
                  </a:lnTo>
                  <a:lnTo>
                    <a:pt x="14177" y="699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5" name="Polygon form 645"/>
            <p:cNvSpPr/>
            <p:nvPr/>
          </p:nvSpPr>
          <p:spPr>
            <a:xfrm>
              <a:off x="457037" y="2585052"/>
              <a:ext cx="7952" cy="11763"/>
            </a:xfrm>
            <a:custGeom>
              <a:avLst/>
              <a:gdLst/>
              <a:ahLst/>
              <a:cxnLst/>
              <a:rect l="0" t="0" r="0" b="0"/>
              <a:pathLst>
                <a:path w="7952" h="11763">
                  <a:moveTo>
                    <a:pt x="7952" y="2059"/>
                  </a:moveTo>
                  <a:lnTo>
                    <a:pt x="7473" y="3074"/>
                  </a:lnTo>
                  <a:lnTo>
                    <a:pt x="5972" y="4377"/>
                  </a:lnTo>
                  <a:lnTo>
                    <a:pt x="6911" y="4649"/>
                  </a:lnTo>
                  <a:lnTo>
                    <a:pt x="5010" y="8121"/>
                  </a:lnTo>
                  <a:lnTo>
                    <a:pt x="1264" y="11763"/>
                  </a:lnTo>
                  <a:lnTo>
                    <a:pt x="1412" y="10493"/>
                  </a:lnTo>
                  <a:lnTo>
                    <a:pt x="733" y="10202"/>
                  </a:lnTo>
                  <a:lnTo>
                    <a:pt x="0" y="8923"/>
                  </a:lnTo>
                  <a:lnTo>
                    <a:pt x="221" y="7977"/>
                  </a:lnTo>
                  <a:lnTo>
                    <a:pt x="905" y="7493"/>
                  </a:lnTo>
                  <a:lnTo>
                    <a:pt x="1761" y="7080"/>
                  </a:lnTo>
                  <a:lnTo>
                    <a:pt x="2112" y="6787"/>
                  </a:lnTo>
                  <a:lnTo>
                    <a:pt x="3145" y="6181"/>
                  </a:lnTo>
                  <a:lnTo>
                    <a:pt x="3767" y="5671"/>
                  </a:lnTo>
                  <a:lnTo>
                    <a:pt x="3106" y="4353"/>
                  </a:lnTo>
                  <a:lnTo>
                    <a:pt x="3221" y="3834"/>
                  </a:lnTo>
                  <a:lnTo>
                    <a:pt x="2900" y="3662"/>
                  </a:lnTo>
                  <a:lnTo>
                    <a:pt x="3184" y="2878"/>
                  </a:lnTo>
                  <a:lnTo>
                    <a:pt x="3789" y="2301"/>
                  </a:lnTo>
                  <a:lnTo>
                    <a:pt x="3823" y="1657"/>
                  </a:lnTo>
                  <a:lnTo>
                    <a:pt x="4518" y="1255"/>
                  </a:lnTo>
                  <a:lnTo>
                    <a:pt x="5492" y="193"/>
                  </a:lnTo>
                  <a:lnTo>
                    <a:pt x="5984" y="0"/>
                  </a:lnTo>
                  <a:lnTo>
                    <a:pt x="7952" y="205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6" name="Polygon form 646"/>
            <p:cNvSpPr/>
            <p:nvPr/>
          </p:nvSpPr>
          <p:spPr>
            <a:xfrm>
              <a:off x="446842" y="2567271"/>
              <a:ext cx="27055" cy="21546"/>
            </a:xfrm>
            <a:custGeom>
              <a:avLst/>
              <a:gdLst/>
              <a:ahLst/>
              <a:cxnLst/>
              <a:rect l="0" t="0" r="0" b="0"/>
              <a:pathLst>
                <a:path w="27055" h="21546">
                  <a:moveTo>
                    <a:pt x="16180" y="17781"/>
                  </a:moveTo>
                  <a:lnTo>
                    <a:pt x="15747" y="17407"/>
                  </a:lnTo>
                  <a:lnTo>
                    <a:pt x="15282" y="17040"/>
                  </a:lnTo>
                  <a:lnTo>
                    <a:pt x="15309" y="16319"/>
                  </a:lnTo>
                  <a:lnTo>
                    <a:pt x="15587" y="15786"/>
                  </a:lnTo>
                  <a:lnTo>
                    <a:pt x="15336" y="15324"/>
                  </a:lnTo>
                  <a:lnTo>
                    <a:pt x="14866" y="14520"/>
                  </a:lnTo>
                  <a:lnTo>
                    <a:pt x="10248" y="14271"/>
                  </a:lnTo>
                  <a:lnTo>
                    <a:pt x="5295" y="14010"/>
                  </a:lnTo>
                  <a:lnTo>
                    <a:pt x="0" y="13722"/>
                  </a:lnTo>
                  <a:lnTo>
                    <a:pt x="925" y="11279"/>
                  </a:lnTo>
                  <a:lnTo>
                    <a:pt x="967" y="11048"/>
                  </a:lnTo>
                  <a:lnTo>
                    <a:pt x="4373" y="9658"/>
                  </a:lnTo>
                  <a:lnTo>
                    <a:pt x="4628" y="9166"/>
                  </a:lnTo>
                  <a:lnTo>
                    <a:pt x="4894" y="7662"/>
                  </a:lnTo>
                  <a:lnTo>
                    <a:pt x="4721" y="6674"/>
                  </a:lnTo>
                  <a:lnTo>
                    <a:pt x="5405" y="6409"/>
                  </a:lnTo>
                  <a:lnTo>
                    <a:pt x="6037" y="6165"/>
                  </a:lnTo>
                  <a:lnTo>
                    <a:pt x="6536" y="5985"/>
                  </a:lnTo>
                  <a:lnTo>
                    <a:pt x="12922" y="6319"/>
                  </a:lnTo>
                  <a:lnTo>
                    <a:pt x="13624" y="5581"/>
                  </a:lnTo>
                  <a:lnTo>
                    <a:pt x="14251" y="4924"/>
                  </a:lnTo>
                  <a:lnTo>
                    <a:pt x="14715" y="4480"/>
                  </a:lnTo>
                  <a:lnTo>
                    <a:pt x="15277" y="4124"/>
                  </a:lnTo>
                  <a:lnTo>
                    <a:pt x="20140" y="814"/>
                  </a:lnTo>
                  <a:lnTo>
                    <a:pt x="21985" y="0"/>
                  </a:lnTo>
                  <a:lnTo>
                    <a:pt x="27055" y="237"/>
                  </a:lnTo>
                  <a:lnTo>
                    <a:pt x="26619" y="1218"/>
                  </a:lnTo>
                  <a:lnTo>
                    <a:pt x="26255" y="1836"/>
                  </a:lnTo>
                  <a:lnTo>
                    <a:pt x="25803" y="3282"/>
                  </a:lnTo>
                  <a:lnTo>
                    <a:pt x="25716" y="4033"/>
                  </a:lnTo>
                  <a:lnTo>
                    <a:pt x="25011" y="5021"/>
                  </a:lnTo>
                  <a:lnTo>
                    <a:pt x="24858" y="6308"/>
                  </a:lnTo>
                  <a:lnTo>
                    <a:pt x="24390" y="7003"/>
                  </a:lnTo>
                  <a:lnTo>
                    <a:pt x="24386" y="7191"/>
                  </a:lnTo>
                  <a:lnTo>
                    <a:pt x="24856" y="7252"/>
                  </a:lnTo>
                  <a:lnTo>
                    <a:pt x="23289" y="11257"/>
                  </a:lnTo>
                  <a:lnTo>
                    <a:pt x="21387" y="14575"/>
                  </a:lnTo>
                  <a:lnTo>
                    <a:pt x="19922" y="18293"/>
                  </a:lnTo>
                  <a:lnTo>
                    <a:pt x="20050" y="18721"/>
                  </a:lnTo>
                  <a:lnTo>
                    <a:pt x="19144" y="19160"/>
                  </a:lnTo>
                  <a:lnTo>
                    <a:pt x="19067" y="19762"/>
                  </a:lnTo>
                  <a:lnTo>
                    <a:pt x="19048" y="19911"/>
                  </a:lnTo>
                  <a:lnTo>
                    <a:pt x="18796" y="20016"/>
                  </a:lnTo>
                  <a:lnTo>
                    <a:pt x="24143" y="19342"/>
                  </a:lnTo>
                  <a:lnTo>
                    <a:pt x="24856" y="20314"/>
                  </a:lnTo>
                  <a:lnTo>
                    <a:pt x="19560" y="21546"/>
                  </a:lnTo>
                  <a:lnTo>
                    <a:pt x="17365" y="21450"/>
                  </a:lnTo>
                  <a:lnTo>
                    <a:pt x="17668" y="20855"/>
                  </a:lnTo>
                  <a:lnTo>
                    <a:pt x="18147" y="19840"/>
                  </a:lnTo>
                  <a:lnTo>
                    <a:pt x="16180" y="1778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7" name="Polygon form 647"/>
            <p:cNvSpPr/>
            <p:nvPr/>
          </p:nvSpPr>
          <p:spPr>
            <a:xfrm>
              <a:off x="440163" y="2578322"/>
              <a:ext cx="22858" cy="14510"/>
            </a:xfrm>
            <a:custGeom>
              <a:avLst/>
              <a:gdLst/>
              <a:ahLst/>
              <a:cxnLst/>
              <a:rect l="0" t="0" r="0" b="0"/>
              <a:pathLst>
                <a:path w="22858" h="14510">
                  <a:moveTo>
                    <a:pt x="20020" y="12911"/>
                  </a:moveTo>
                  <a:lnTo>
                    <a:pt x="18986" y="13517"/>
                  </a:lnTo>
                  <a:lnTo>
                    <a:pt x="18635" y="13810"/>
                  </a:lnTo>
                  <a:lnTo>
                    <a:pt x="17779" y="14223"/>
                  </a:lnTo>
                  <a:lnTo>
                    <a:pt x="17119" y="13933"/>
                  </a:lnTo>
                  <a:lnTo>
                    <a:pt x="16735" y="14137"/>
                  </a:lnTo>
                  <a:lnTo>
                    <a:pt x="16341" y="14510"/>
                  </a:lnTo>
                  <a:lnTo>
                    <a:pt x="13293" y="14371"/>
                  </a:lnTo>
                  <a:lnTo>
                    <a:pt x="10346" y="14199"/>
                  </a:lnTo>
                  <a:lnTo>
                    <a:pt x="7889" y="14094"/>
                  </a:lnTo>
                  <a:lnTo>
                    <a:pt x="6792" y="14046"/>
                  </a:lnTo>
                  <a:lnTo>
                    <a:pt x="3592" y="13874"/>
                  </a:lnTo>
                  <a:lnTo>
                    <a:pt x="0" y="13685"/>
                  </a:lnTo>
                  <a:lnTo>
                    <a:pt x="1627" y="9177"/>
                  </a:lnTo>
                  <a:lnTo>
                    <a:pt x="4718" y="943"/>
                  </a:lnTo>
                  <a:lnTo>
                    <a:pt x="4719" y="941"/>
                  </a:lnTo>
                  <a:lnTo>
                    <a:pt x="5705" y="790"/>
                  </a:lnTo>
                  <a:lnTo>
                    <a:pt x="7647" y="0"/>
                  </a:lnTo>
                  <a:lnTo>
                    <a:pt x="7603" y="228"/>
                  </a:lnTo>
                  <a:lnTo>
                    <a:pt x="6679" y="2671"/>
                  </a:lnTo>
                  <a:lnTo>
                    <a:pt x="11974" y="2960"/>
                  </a:lnTo>
                  <a:lnTo>
                    <a:pt x="16927" y="3221"/>
                  </a:lnTo>
                  <a:lnTo>
                    <a:pt x="21545" y="3469"/>
                  </a:lnTo>
                  <a:lnTo>
                    <a:pt x="22015" y="4273"/>
                  </a:lnTo>
                  <a:lnTo>
                    <a:pt x="22266" y="4735"/>
                  </a:lnTo>
                  <a:lnTo>
                    <a:pt x="21988" y="5268"/>
                  </a:lnTo>
                  <a:lnTo>
                    <a:pt x="21961" y="5989"/>
                  </a:lnTo>
                  <a:lnTo>
                    <a:pt x="22426" y="6356"/>
                  </a:lnTo>
                  <a:lnTo>
                    <a:pt x="22858" y="6730"/>
                  </a:lnTo>
                  <a:lnTo>
                    <a:pt x="22366" y="6923"/>
                  </a:lnTo>
                  <a:lnTo>
                    <a:pt x="21393" y="7985"/>
                  </a:lnTo>
                  <a:lnTo>
                    <a:pt x="20698" y="8387"/>
                  </a:lnTo>
                  <a:lnTo>
                    <a:pt x="20663" y="9031"/>
                  </a:lnTo>
                  <a:lnTo>
                    <a:pt x="20058" y="9608"/>
                  </a:lnTo>
                  <a:lnTo>
                    <a:pt x="19774" y="10393"/>
                  </a:lnTo>
                  <a:lnTo>
                    <a:pt x="20095" y="10564"/>
                  </a:lnTo>
                  <a:lnTo>
                    <a:pt x="19981" y="11083"/>
                  </a:lnTo>
                  <a:lnTo>
                    <a:pt x="20641" y="12401"/>
                  </a:lnTo>
                  <a:lnTo>
                    <a:pt x="20020" y="1291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8" name="Polygon form 648"/>
            <p:cNvSpPr/>
            <p:nvPr/>
          </p:nvSpPr>
          <p:spPr>
            <a:xfrm>
              <a:off x="478971" y="2556386"/>
              <a:ext cx="16989" cy="20931"/>
            </a:xfrm>
            <a:custGeom>
              <a:avLst/>
              <a:gdLst/>
              <a:ahLst/>
              <a:cxnLst/>
              <a:rect l="0" t="0" r="0" b="0"/>
              <a:pathLst>
                <a:path w="16989" h="20931">
                  <a:moveTo>
                    <a:pt x="15865" y="11532"/>
                  </a:moveTo>
                  <a:lnTo>
                    <a:pt x="15903" y="13147"/>
                  </a:lnTo>
                  <a:lnTo>
                    <a:pt x="11526" y="15327"/>
                  </a:lnTo>
                  <a:lnTo>
                    <a:pt x="7501" y="16836"/>
                  </a:lnTo>
                  <a:lnTo>
                    <a:pt x="3451" y="18100"/>
                  </a:lnTo>
                  <a:lnTo>
                    <a:pt x="673" y="20899"/>
                  </a:lnTo>
                  <a:lnTo>
                    <a:pt x="300" y="20931"/>
                  </a:lnTo>
                  <a:lnTo>
                    <a:pt x="375" y="20244"/>
                  </a:lnTo>
                  <a:lnTo>
                    <a:pt x="0" y="19493"/>
                  </a:lnTo>
                  <a:lnTo>
                    <a:pt x="292" y="19021"/>
                  </a:lnTo>
                  <a:lnTo>
                    <a:pt x="2991" y="10067"/>
                  </a:lnTo>
                  <a:lnTo>
                    <a:pt x="4678" y="9388"/>
                  </a:lnTo>
                  <a:lnTo>
                    <a:pt x="6660" y="7244"/>
                  </a:lnTo>
                  <a:lnTo>
                    <a:pt x="9056" y="3524"/>
                  </a:lnTo>
                  <a:lnTo>
                    <a:pt x="12924" y="0"/>
                  </a:lnTo>
                  <a:lnTo>
                    <a:pt x="13539" y="1328"/>
                  </a:lnTo>
                  <a:lnTo>
                    <a:pt x="16041" y="618"/>
                  </a:lnTo>
                  <a:lnTo>
                    <a:pt x="16989" y="2086"/>
                  </a:lnTo>
                  <a:lnTo>
                    <a:pt x="14632" y="8688"/>
                  </a:lnTo>
                  <a:lnTo>
                    <a:pt x="15865" y="1153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49" name="Polygon form 649"/>
            <p:cNvSpPr/>
            <p:nvPr/>
          </p:nvSpPr>
          <p:spPr>
            <a:xfrm>
              <a:off x="421082" y="2548492"/>
              <a:ext cx="22965" cy="33287"/>
            </a:xfrm>
            <a:custGeom>
              <a:avLst/>
              <a:gdLst/>
              <a:ahLst/>
              <a:cxnLst/>
              <a:rect l="0" t="0" r="0" b="0"/>
              <a:pathLst>
                <a:path w="22965" h="33287">
                  <a:moveTo>
                    <a:pt x="115" y="7776"/>
                  </a:moveTo>
                  <a:lnTo>
                    <a:pt x="389" y="7486"/>
                  </a:lnTo>
                  <a:lnTo>
                    <a:pt x="780" y="7070"/>
                  </a:lnTo>
                  <a:lnTo>
                    <a:pt x="1173" y="6658"/>
                  </a:lnTo>
                  <a:lnTo>
                    <a:pt x="1564" y="6242"/>
                  </a:lnTo>
                  <a:lnTo>
                    <a:pt x="1958" y="5828"/>
                  </a:lnTo>
                  <a:lnTo>
                    <a:pt x="2350" y="5412"/>
                  </a:lnTo>
                  <a:lnTo>
                    <a:pt x="2743" y="4997"/>
                  </a:lnTo>
                  <a:lnTo>
                    <a:pt x="3136" y="4585"/>
                  </a:lnTo>
                  <a:lnTo>
                    <a:pt x="3932" y="3746"/>
                  </a:lnTo>
                  <a:lnTo>
                    <a:pt x="4727" y="2909"/>
                  </a:lnTo>
                  <a:lnTo>
                    <a:pt x="5521" y="2073"/>
                  </a:lnTo>
                  <a:lnTo>
                    <a:pt x="6153" y="1406"/>
                  </a:lnTo>
                  <a:lnTo>
                    <a:pt x="6394" y="1148"/>
                  </a:lnTo>
                  <a:lnTo>
                    <a:pt x="7097" y="1174"/>
                  </a:lnTo>
                  <a:lnTo>
                    <a:pt x="7443" y="1060"/>
                  </a:lnTo>
                  <a:lnTo>
                    <a:pt x="10643" y="0"/>
                  </a:lnTo>
                  <a:lnTo>
                    <a:pt x="12663" y="1855"/>
                  </a:lnTo>
                  <a:lnTo>
                    <a:pt x="13316" y="2468"/>
                  </a:lnTo>
                  <a:lnTo>
                    <a:pt x="13973" y="3082"/>
                  </a:lnTo>
                  <a:lnTo>
                    <a:pt x="14548" y="3617"/>
                  </a:lnTo>
                  <a:lnTo>
                    <a:pt x="14957" y="3993"/>
                  </a:lnTo>
                  <a:lnTo>
                    <a:pt x="15110" y="4139"/>
                  </a:lnTo>
                  <a:lnTo>
                    <a:pt x="15553" y="4569"/>
                  </a:lnTo>
                  <a:lnTo>
                    <a:pt x="15998" y="5000"/>
                  </a:lnTo>
                  <a:lnTo>
                    <a:pt x="16442" y="5430"/>
                  </a:lnTo>
                  <a:lnTo>
                    <a:pt x="16890" y="5860"/>
                  </a:lnTo>
                  <a:lnTo>
                    <a:pt x="17337" y="6293"/>
                  </a:lnTo>
                  <a:lnTo>
                    <a:pt x="17787" y="6723"/>
                  </a:lnTo>
                  <a:lnTo>
                    <a:pt x="18237" y="7153"/>
                  </a:lnTo>
                  <a:lnTo>
                    <a:pt x="18689" y="7583"/>
                  </a:lnTo>
                  <a:lnTo>
                    <a:pt x="18554" y="8242"/>
                  </a:lnTo>
                  <a:lnTo>
                    <a:pt x="18422" y="8883"/>
                  </a:lnTo>
                  <a:lnTo>
                    <a:pt x="18973" y="9411"/>
                  </a:lnTo>
                  <a:lnTo>
                    <a:pt x="18974" y="9411"/>
                  </a:lnTo>
                  <a:lnTo>
                    <a:pt x="18556" y="9881"/>
                  </a:lnTo>
                  <a:lnTo>
                    <a:pt x="19364" y="10087"/>
                  </a:lnTo>
                  <a:lnTo>
                    <a:pt x="20225" y="9624"/>
                  </a:lnTo>
                  <a:lnTo>
                    <a:pt x="20207" y="9766"/>
                  </a:lnTo>
                  <a:lnTo>
                    <a:pt x="20005" y="10317"/>
                  </a:lnTo>
                  <a:lnTo>
                    <a:pt x="19874" y="10787"/>
                  </a:lnTo>
                  <a:lnTo>
                    <a:pt x="20189" y="11601"/>
                  </a:lnTo>
                  <a:lnTo>
                    <a:pt x="20590" y="11666"/>
                  </a:lnTo>
                  <a:lnTo>
                    <a:pt x="20928" y="11618"/>
                  </a:lnTo>
                  <a:lnTo>
                    <a:pt x="21088" y="11657"/>
                  </a:lnTo>
                  <a:lnTo>
                    <a:pt x="21307" y="12283"/>
                  </a:lnTo>
                  <a:lnTo>
                    <a:pt x="20523" y="13123"/>
                  </a:lnTo>
                  <a:lnTo>
                    <a:pt x="20980" y="13591"/>
                  </a:lnTo>
                  <a:lnTo>
                    <a:pt x="21493" y="14105"/>
                  </a:lnTo>
                  <a:lnTo>
                    <a:pt x="22107" y="14717"/>
                  </a:lnTo>
                  <a:lnTo>
                    <a:pt x="22482" y="15093"/>
                  </a:lnTo>
                  <a:lnTo>
                    <a:pt x="22965" y="15622"/>
                  </a:lnTo>
                  <a:lnTo>
                    <a:pt x="22785" y="16328"/>
                  </a:lnTo>
                  <a:lnTo>
                    <a:pt x="22636" y="16919"/>
                  </a:lnTo>
                  <a:lnTo>
                    <a:pt x="22418" y="17747"/>
                  </a:lnTo>
                  <a:lnTo>
                    <a:pt x="22196" y="18594"/>
                  </a:lnTo>
                  <a:lnTo>
                    <a:pt x="21977" y="19435"/>
                  </a:lnTo>
                  <a:lnTo>
                    <a:pt x="21748" y="20329"/>
                  </a:lnTo>
                  <a:lnTo>
                    <a:pt x="21498" y="21308"/>
                  </a:lnTo>
                  <a:lnTo>
                    <a:pt x="21278" y="22179"/>
                  </a:lnTo>
                  <a:lnTo>
                    <a:pt x="21041" y="23130"/>
                  </a:lnTo>
                  <a:lnTo>
                    <a:pt x="20739" y="24369"/>
                  </a:lnTo>
                  <a:lnTo>
                    <a:pt x="20370" y="24831"/>
                  </a:lnTo>
                  <a:lnTo>
                    <a:pt x="18714" y="27018"/>
                  </a:lnTo>
                  <a:lnTo>
                    <a:pt x="18597" y="27199"/>
                  </a:lnTo>
                  <a:lnTo>
                    <a:pt x="15943" y="29794"/>
                  </a:lnTo>
                  <a:lnTo>
                    <a:pt x="14523" y="31465"/>
                  </a:lnTo>
                  <a:lnTo>
                    <a:pt x="14472" y="31518"/>
                  </a:lnTo>
                  <a:lnTo>
                    <a:pt x="14248" y="31971"/>
                  </a:lnTo>
                  <a:lnTo>
                    <a:pt x="12621" y="33287"/>
                  </a:lnTo>
                  <a:lnTo>
                    <a:pt x="11323" y="33256"/>
                  </a:lnTo>
                  <a:lnTo>
                    <a:pt x="9779" y="33166"/>
                  </a:lnTo>
                  <a:lnTo>
                    <a:pt x="8030" y="33100"/>
                  </a:lnTo>
                  <a:lnTo>
                    <a:pt x="8181" y="32716"/>
                  </a:lnTo>
                  <a:lnTo>
                    <a:pt x="4984" y="32550"/>
                  </a:lnTo>
                  <a:lnTo>
                    <a:pt x="1351" y="32306"/>
                  </a:lnTo>
                  <a:lnTo>
                    <a:pt x="1360" y="32282"/>
                  </a:lnTo>
                  <a:lnTo>
                    <a:pt x="1043" y="32263"/>
                  </a:lnTo>
                  <a:lnTo>
                    <a:pt x="18" y="32200"/>
                  </a:lnTo>
                  <a:lnTo>
                    <a:pt x="541" y="31312"/>
                  </a:lnTo>
                  <a:lnTo>
                    <a:pt x="1066" y="30423"/>
                  </a:lnTo>
                  <a:lnTo>
                    <a:pt x="1591" y="29537"/>
                  </a:lnTo>
                  <a:lnTo>
                    <a:pt x="2118" y="28649"/>
                  </a:lnTo>
                  <a:lnTo>
                    <a:pt x="2578" y="27222"/>
                  </a:lnTo>
                  <a:lnTo>
                    <a:pt x="2977" y="25999"/>
                  </a:lnTo>
                  <a:lnTo>
                    <a:pt x="3458" y="24539"/>
                  </a:lnTo>
                  <a:lnTo>
                    <a:pt x="4005" y="23345"/>
                  </a:lnTo>
                  <a:lnTo>
                    <a:pt x="4199" y="22921"/>
                  </a:lnTo>
                  <a:lnTo>
                    <a:pt x="4887" y="21797"/>
                  </a:lnTo>
                  <a:lnTo>
                    <a:pt x="5484" y="20824"/>
                  </a:lnTo>
                  <a:lnTo>
                    <a:pt x="6440" y="19526"/>
                  </a:lnTo>
                  <a:lnTo>
                    <a:pt x="7252" y="18425"/>
                  </a:lnTo>
                  <a:lnTo>
                    <a:pt x="8158" y="17202"/>
                  </a:lnTo>
                  <a:lnTo>
                    <a:pt x="9172" y="16286"/>
                  </a:lnTo>
                  <a:lnTo>
                    <a:pt x="9814" y="15868"/>
                  </a:lnTo>
                  <a:lnTo>
                    <a:pt x="10468" y="15440"/>
                  </a:lnTo>
                  <a:lnTo>
                    <a:pt x="9964" y="14924"/>
                  </a:lnTo>
                  <a:lnTo>
                    <a:pt x="9285" y="14231"/>
                  </a:lnTo>
                  <a:lnTo>
                    <a:pt x="8733" y="14195"/>
                  </a:lnTo>
                  <a:lnTo>
                    <a:pt x="8164" y="14158"/>
                  </a:lnTo>
                  <a:lnTo>
                    <a:pt x="7382" y="14923"/>
                  </a:lnTo>
                  <a:lnTo>
                    <a:pt x="6572" y="15402"/>
                  </a:lnTo>
                  <a:lnTo>
                    <a:pt x="6187" y="15959"/>
                  </a:lnTo>
                  <a:lnTo>
                    <a:pt x="5775" y="15719"/>
                  </a:lnTo>
                  <a:lnTo>
                    <a:pt x="5768" y="15727"/>
                  </a:lnTo>
                  <a:lnTo>
                    <a:pt x="5590" y="15122"/>
                  </a:lnTo>
                  <a:lnTo>
                    <a:pt x="6190" y="14352"/>
                  </a:lnTo>
                  <a:lnTo>
                    <a:pt x="5487" y="14261"/>
                  </a:lnTo>
                  <a:lnTo>
                    <a:pt x="5999" y="13478"/>
                  </a:lnTo>
                  <a:lnTo>
                    <a:pt x="6378" y="13098"/>
                  </a:lnTo>
                  <a:lnTo>
                    <a:pt x="6403" y="12395"/>
                  </a:lnTo>
                  <a:lnTo>
                    <a:pt x="5773" y="12033"/>
                  </a:lnTo>
                  <a:lnTo>
                    <a:pt x="5965" y="11219"/>
                  </a:lnTo>
                  <a:lnTo>
                    <a:pt x="5358" y="11114"/>
                  </a:lnTo>
                  <a:lnTo>
                    <a:pt x="4440" y="11044"/>
                  </a:lnTo>
                  <a:lnTo>
                    <a:pt x="2972" y="10038"/>
                  </a:lnTo>
                  <a:lnTo>
                    <a:pt x="542" y="8969"/>
                  </a:lnTo>
                  <a:lnTo>
                    <a:pt x="703" y="8073"/>
                  </a:lnTo>
                  <a:lnTo>
                    <a:pt x="271" y="7878"/>
                  </a:lnTo>
                  <a:lnTo>
                    <a:pt x="275" y="7862"/>
                  </a:lnTo>
                  <a:lnTo>
                    <a:pt x="26" y="7948"/>
                  </a:lnTo>
                  <a:lnTo>
                    <a:pt x="0" y="7907"/>
                  </a:lnTo>
                  <a:lnTo>
                    <a:pt x="115" y="777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0" name="Polygon form 650"/>
            <p:cNvSpPr/>
            <p:nvPr/>
          </p:nvSpPr>
          <p:spPr>
            <a:xfrm>
              <a:off x="313252" y="2535465"/>
              <a:ext cx="30647" cy="17141"/>
            </a:xfrm>
            <a:custGeom>
              <a:avLst/>
              <a:gdLst/>
              <a:ahLst/>
              <a:cxnLst/>
              <a:rect l="0" t="0" r="0" b="0"/>
              <a:pathLst>
                <a:path w="30647" h="17141">
                  <a:moveTo>
                    <a:pt x="22085" y="15017"/>
                  </a:moveTo>
                  <a:lnTo>
                    <a:pt x="21894" y="15797"/>
                  </a:lnTo>
                  <a:lnTo>
                    <a:pt x="21311" y="16671"/>
                  </a:lnTo>
                  <a:lnTo>
                    <a:pt x="14778" y="16055"/>
                  </a:lnTo>
                  <a:lnTo>
                    <a:pt x="13315" y="16455"/>
                  </a:lnTo>
                  <a:lnTo>
                    <a:pt x="12652" y="16156"/>
                  </a:lnTo>
                  <a:lnTo>
                    <a:pt x="11776" y="16495"/>
                  </a:lnTo>
                  <a:lnTo>
                    <a:pt x="10254" y="16920"/>
                  </a:lnTo>
                  <a:lnTo>
                    <a:pt x="8874" y="16708"/>
                  </a:lnTo>
                  <a:lnTo>
                    <a:pt x="7896" y="17034"/>
                  </a:lnTo>
                  <a:lnTo>
                    <a:pt x="7121" y="17141"/>
                  </a:lnTo>
                  <a:lnTo>
                    <a:pt x="6796" y="16830"/>
                  </a:lnTo>
                  <a:lnTo>
                    <a:pt x="5810" y="16501"/>
                  </a:lnTo>
                  <a:lnTo>
                    <a:pt x="4993" y="16583"/>
                  </a:lnTo>
                  <a:lnTo>
                    <a:pt x="3431" y="16979"/>
                  </a:lnTo>
                  <a:lnTo>
                    <a:pt x="2648" y="16913"/>
                  </a:lnTo>
                  <a:lnTo>
                    <a:pt x="2045" y="16648"/>
                  </a:lnTo>
                  <a:lnTo>
                    <a:pt x="2273" y="15929"/>
                  </a:lnTo>
                  <a:lnTo>
                    <a:pt x="2743" y="15090"/>
                  </a:lnTo>
                  <a:lnTo>
                    <a:pt x="2795" y="14084"/>
                  </a:lnTo>
                  <a:lnTo>
                    <a:pt x="2078" y="13704"/>
                  </a:lnTo>
                  <a:lnTo>
                    <a:pt x="1624" y="13172"/>
                  </a:lnTo>
                  <a:lnTo>
                    <a:pt x="688" y="13045"/>
                  </a:lnTo>
                  <a:lnTo>
                    <a:pt x="0" y="12965"/>
                  </a:lnTo>
                  <a:lnTo>
                    <a:pt x="1723" y="10066"/>
                  </a:lnTo>
                  <a:lnTo>
                    <a:pt x="3705" y="5745"/>
                  </a:lnTo>
                  <a:lnTo>
                    <a:pt x="4445" y="3365"/>
                  </a:lnTo>
                  <a:lnTo>
                    <a:pt x="5506" y="2448"/>
                  </a:lnTo>
                  <a:lnTo>
                    <a:pt x="8729" y="4609"/>
                  </a:lnTo>
                  <a:lnTo>
                    <a:pt x="7131" y="9431"/>
                  </a:lnTo>
                  <a:lnTo>
                    <a:pt x="8792" y="8214"/>
                  </a:lnTo>
                  <a:lnTo>
                    <a:pt x="11114" y="4130"/>
                  </a:lnTo>
                  <a:lnTo>
                    <a:pt x="12947" y="0"/>
                  </a:lnTo>
                  <a:lnTo>
                    <a:pt x="21575" y="942"/>
                  </a:lnTo>
                  <a:lnTo>
                    <a:pt x="30647" y="1909"/>
                  </a:lnTo>
                  <a:lnTo>
                    <a:pt x="26453" y="8159"/>
                  </a:lnTo>
                  <a:lnTo>
                    <a:pt x="22085" y="1501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1" name="Polygon form 651"/>
            <p:cNvSpPr/>
            <p:nvPr/>
          </p:nvSpPr>
          <p:spPr>
            <a:xfrm>
              <a:off x="233454" y="2422221"/>
              <a:ext cx="142121" cy="82503"/>
            </a:xfrm>
            <a:custGeom>
              <a:avLst/>
              <a:gdLst/>
              <a:ahLst/>
              <a:cxnLst/>
              <a:rect l="0" t="0" r="0" b="0"/>
              <a:pathLst>
                <a:path w="142121" h="82503">
                  <a:moveTo>
                    <a:pt x="142121" y="11645"/>
                  </a:moveTo>
                  <a:lnTo>
                    <a:pt x="142121" y="11645"/>
                  </a:lnTo>
                  <a:lnTo>
                    <a:pt x="121125" y="27524"/>
                  </a:lnTo>
                  <a:lnTo>
                    <a:pt x="90955" y="52900"/>
                  </a:lnTo>
                  <a:lnTo>
                    <a:pt x="93271" y="53409"/>
                  </a:lnTo>
                  <a:lnTo>
                    <a:pt x="94336" y="55043"/>
                  </a:lnTo>
                  <a:lnTo>
                    <a:pt x="93941" y="57315"/>
                  </a:lnTo>
                  <a:lnTo>
                    <a:pt x="93015" y="60678"/>
                  </a:lnTo>
                  <a:lnTo>
                    <a:pt x="98220" y="58463"/>
                  </a:lnTo>
                  <a:lnTo>
                    <a:pt x="102358" y="57341"/>
                  </a:lnTo>
                  <a:lnTo>
                    <a:pt x="101243" y="59921"/>
                  </a:lnTo>
                  <a:lnTo>
                    <a:pt x="101052" y="62063"/>
                  </a:lnTo>
                  <a:lnTo>
                    <a:pt x="101341" y="64491"/>
                  </a:lnTo>
                  <a:lnTo>
                    <a:pt x="99694" y="68065"/>
                  </a:lnTo>
                  <a:lnTo>
                    <a:pt x="97311" y="73792"/>
                  </a:lnTo>
                  <a:lnTo>
                    <a:pt x="99162" y="77413"/>
                  </a:lnTo>
                  <a:lnTo>
                    <a:pt x="96530" y="80413"/>
                  </a:lnTo>
                  <a:lnTo>
                    <a:pt x="92932" y="82503"/>
                  </a:lnTo>
                  <a:lnTo>
                    <a:pt x="93017" y="80514"/>
                  </a:lnTo>
                  <a:lnTo>
                    <a:pt x="91969" y="78678"/>
                  </a:lnTo>
                  <a:lnTo>
                    <a:pt x="95034" y="74452"/>
                  </a:lnTo>
                  <a:lnTo>
                    <a:pt x="95197" y="70175"/>
                  </a:lnTo>
                  <a:lnTo>
                    <a:pt x="98107" y="65563"/>
                  </a:lnTo>
                  <a:lnTo>
                    <a:pt x="95884" y="64908"/>
                  </a:lnTo>
                  <a:lnTo>
                    <a:pt x="91837" y="64199"/>
                  </a:lnTo>
                  <a:lnTo>
                    <a:pt x="90163" y="62421"/>
                  </a:lnTo>
                  <a:lnTo>
                    <a:pt x="89938" y="56847"/>
                  </a:lnTo>
                  <a:lnTo>
                    <a:pt x="88464" y="55611"/>
                  </a:lnTo>
                  <a:lnTo>
                    <a:pt x="85886" y="53304"/>
                  </a:lnTo>
                  <a:lnTo>
                    <a:pt x="81999" y="53152"/>
                  </a:lnTo>
                  <a:lnTo>
                    <a:pt x="79539" y="50289"/>
                  </a:lnTo>
                  <a:lnTo>
                    <a:pt x="78902" y="47893"/>
                  </a:lnTo>
                  <a:lnTo>
                    <a:pt x="75072" y="48401"/>
                  </a:lnTo>
                  <a:lnTo>
                    <a:pt x="71860" y="51623"/>
                  </a:lnTo>
                  <a:lnTo>
                    <a:pt x="70162" y="51688"/>
                  </a:lnTo>
                  <a:lnTo>
                    <a:pt x="66211" y="52156"/>
                  </a:lnTo>
                  <a:lnTo>
                    <a:pt x="62242" y="53320"/>
                  </a:lnTo>
                  <a:lnTo>
                    <a:pt x="58379" y="53817"/>
                  </a:lnTo>
                  <a:lnTo>
                    <a:pt x="61223" y="51087"/>
                  </a:lnTo>
                  <a:lnTo>
                    <a:pt x="67678" y="46862"/>
                  </a:lnTo>
                  <a:lnTo>
                    <a:pt x="71916" y="45920"/>
                  </a:lnTo>
                  <a:lnTo>
                    <a:pt x="72641" y="44687"/>
                  </a:lnTo>
                  <a:lnTo>
                    <a:pt x="66522" y="46654"/>
                  </a:lnTo>
                  <a:lnTo>
                    <a:pt x="61216" y="49356"/>
                  </a:lnTo>
                  <a:lnTo>
                    <a:pt x="53821" y="51950"/>
                  </a:lnTo>
                  <a:lnTo>
                    <a:pt x="52952" y="54466"/>
                  </a:lnTo>
                  <a:lnTo>
                    <a:pt x="46733" y="57328"/>
                  </a:lnTo>
                  <a:lnTo>
                    <a:pt x="41809" y="58766"/>
                  </a:lnTo>
                  <a:lnTo>
                    <a:pt x="37676" y="59715"/>
                  </a:lnTo>
                  <a:lnTo>
                    <a:pt x="34660" y="61637"/>
                  </a:lnTo>
                  <a:lnTo>
                    <a:pt x="27969" y="63301"/>
                  </a:lnTo>
                  <a:lnTo>
                    <a:pt x="24636" y="65325"/>
                  </a:lnTo>
                  <a:lnTo>
                    <a:pt x="19382" y="66758"/>
                  </a:lnTo>
                  <a:lnTo>
                    <a:pt x="18075" y="66076"/>
                  </a:lnTo>
                  <a:lnTo>
                    <a:pt x="14214" y="66924"/>
                  </a:lnTo>
                  <a:lnTo>
                    <a:pt x="9805" y="68017"/>
                  </a:lnTo>
                  <a:lnTo>
                    <a:pt x="5884" y="69169"/>
                  </a:lnTo>
                  <a:lnTo>
                    <a:pt x="0" y="69651"/>
                  </a:lnTo>
                  <a:lnTo>
                    <a:pt x="536" y="68789"/>
                  </a:lnTo>
                  <a:lnTo>
                    <a:pt x="5856" y="67157"/>
                  </a:lnTo>
                  <a:lnTo>
                    <a:pt x="10003" y="66204"/>
                  </a:lnTo>
                  <a:lnTo>
                    <a:pt x="15675" y="64188"/>
                  </a:lnTo>
                  <a:lnTo>
                    <a:pt x="19382" y="64258"/>
                  </a:lnTo>
                  <a:lnTo>
                    <a:pt x="22859" y="62599"/>
                  </a:lnTo>
                  <a:lnTo>
                    <a:pt x="29579" y="60493"/>
                  </a:lnTo>
                  <a:lnTo>
                    <a:pt x="31231" y="59678"/>
                  </a:lnTo>
                  <a:lnTo>
                    <a:pt x="34990" y="58400"/>
                  </a:lnTo>
                  <a:lnTo>
                    <a:pt x="39601" y="55023"/>
                  </a:lnTo>
                  <a:lnTo>
                    <a:pt x="44120" y="52575"/>
                  </a:lnTo>
                  <a:lnTo>
                    <a:pt x="39643" y="53430"/>
                  </a:lnTo>
                  <a:lnTo>
                    <a:pt x="39831" y="52507"/>
                  </a:lnTo>
                  <a:lnTo>
                    <a:pt x="36484" y="53905"/>
                  </a:lnTo>
                  <a:lnTo>
                    <a:pt x="37781" y="51318"/>
                  </a:lnTo>
                  <a:lnTo>
                    <a:pt x="35101" y="52813"/>
                  </a:lnTo>
                  <a:lnTo>
                    <a:pt x="37045" y="50397"/>
                  </a:lnTo>
                  <a:lnTo>
                    <a:pt x="32378" y="51738"/>
                  </a:lnTo>
                  <a:lnTo>
                    <a:pt x="30923" y="51450"/>
                  </a:lnTo>
                  <a:lnTo>
                    <a:pt x="34155" y="48741"/>
                  </a:lnTo>
                  <a:lnTo>
                    <a:pt x="36708" y="47188"/>
                  </a:lnTo>
                  <a:lnTo>
                    <a:pt x="37289" y="45311"/>
                  </a:lnTo>
                  <a:lnTo>
                    <a:pt x="33149" y="45563"/>
                  </a:lnTo>
                  <a:lnTo>
                    <a:pt x="33995" y="43098"/>
                  </a:lnTo>
                  <a:lnTo>
                    <a:pt x="33874" y="41727"/>
                  </a:lnTo>
                  <a:lnTo>
                    <a:pt x="37281" y="39248"/>
                  </a:lnTo>
                  <a:lnTo>
                    <a:pt x="38148" y="37044"/>
                  </a:lnTo>
                  <a:lnTo>
                    <a:pt x="42529" y="34736"/>
                  </a:lnTo>
                  <a:lnTo>
                    <a:pt x="47754" y="32702"/>
                  </a:lnTo>
                  <a:lnTo>
                    <a:pt x="51697" y="30663"/>
                  </a:lnTo>
                  <a:lnTo>
                    <a:pt x="53915" y="30703"/>
                  </a:lnTo>
                  <a:lnTo>
                    <a:pt x="54439" y="31684"/>
                  </a:lnTo>
                  <a:lnTo>
                    <a:pt x="59160" y="29967"/>
                  </a:lnTo>
                  <a:lnTo>
                    <a:pt x="60229" y="30643"/>
                  </a:lnTo>
                  <a:lnTo>
                    <a:pt x="63791" y="29637"/>
                  </a:lnTo>
                  <a:lnTo>
                    <a:pt x="66170" y="27614"/>
                  </a:lnTo>
                  <a:lnTo>
                    <a:pt x="66058" y="26619"/>
                  </a:lnTo>
                  <a:lnTo>
                    <a:pt x="70032" y="25292"/>
                  </a:lnTo>
                  <a:lnTo>
                    <a:pt x="68637" y="25089"/>
                  </a:lnTo>
                  <a:lnTo>
                    <a:pt x="65006" y="25569"/>
                  </a:lnTo>
                  <a:lnTo>
                    <a:pt x="62982" y="26374"/>
                  </a:lnTo>
                  <a:lnTo>
                    <a:pt x="62657" y="25114"/>
                  </a:lnTo>
                  <a:lnTo>
                    <a:pt x="58933" y="24990"/>
                  </a:lnTo>
                  <a:lnTo>
                    <a:pt x="57341" y="23366"/>
                  </a:lnTo>
                  <a:lnTo>
                    <a:pt x="59020" y="21517"/>
                  </a:lnTo>
                  <a:lnTo>
                    <a:pt x="60129" y="18591"/>
                  </a:lnTo>
                  <a:lnTo>
                    <a:pt x="65721" y="17460"/>
                  </a:lnTo>
                  <a:lnTo>
                    <a:pt x="73453" y="16364"/>
                  </a:lnTo>
                  <a:lnTo>
                    <a:pt x="75151" y="16691"/>
                  </a:lnTo>
                  <a:lnTo>
                    <a:pt x="71693" y="18691"/>
                  </a:lnTo>
                  <a:lnTo>
                    <a:pt x="76361" y="19374"/>
                  </a:lnTo>
                  <a:lnTo>
                    <a:pt x="78572" y="16497"/>
                  </a:lnTo>
                  <a:lnTo>
                    <a:pt x="78463" y="14458"/>
                  </a:lnTo>
                  <a:lnTo>
                    <a:pt x="80231" y="12155"/>
                  </a:lnTo>
                  <a:lnTo>
                    <a:pt x="81067" y="10071"/>
                  </a:lnTo>
                  <a:lnTo>
                    <a:pt x="80401" y="8285"/>
                  </a:lnTo>
                  <a:lnTo>
                    <a:pt x="84964" y="6422"/>
                  </a:lnTo>
                  <a:lnTo>
                    <a:pt x="88685" y="6952"/>
                  </a:lnTo>
                  <a:lnTo>
                    <a:pt x="94168" y="5606"/>
                  </a:lnTo>
                  <a:lnTo>
                    <a:pt x="97826" y="3768"/>
                  </a:lnTo>
                  <a:lnTo>
                    <a:pt x="102948" y="2255"/>
                  </a:lnTo>
                  <a:lnTo>
                    <a:pt x="105609" y="2141"/>
                  </a:lnTo>
                  <a:lnTo>
                    <a:pt x="112228" y="1033"/>
                  </a:lnTo>
                  <a:lnTo>
                    <a:pt x="113607" y="1602"/>
                  </a:lnTo>
                  <a:lnTo>
                    <a:pt x="120085" y="0"/>
                  </a:lnTo>
                  <a:lnTo>
                    <a:pt x="121736" y="1318"/>
                  </a:lnTo>
                  <a:lnTo>
                    <a:pt x="120315" y="3354"/>
                  </a:lnTo>
                  <a:lnTo>
                    <a:pt x="122433" y="2723"/>
                  </a:lnTo>
                  <a:lnTo>
                    <a:pt x="125462" y="3507"/>
                  </a:lnTo>
                  <a:lnTo>
                    <a:pt x="123901" y="4415"/>
                  </a:lnTo>
                  <a:lnTo>
                    <a:pt x="125964" y="5597"/>
                  </a:lnTo>
                  <a:lnTo>
                    <a:pt x="128672" y="5517"/>
                  </a:lnTo>
                  <a:lnTo>
                    <a:pt x="131094" y="7480"/>
                  </a:lnTo>
                  <a:lnTo>
                    <a:pt x="134544" y="8476"/>
                  </a:lnTo>
                  <a:lnTo>
                    <a:pt x="135386" y="9257"/>
                  </a:lnTo>
                  <a:lnTo>
                    <a:pt x="139158" y="8997"/>
                  </a:lnTo>
                  <a:lnTo>
                    <a:pt x="140610" y="10722"/>
                  </a:lnTo>
                  <a:lnTo>
                    <a:pt x="142121" y="1164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2" name="Polygon form 652"/>
            <p:cNvSpPr/>
            <p:nvPr/>
          </p:nvSpPr>
          <p:spPr>
            <a:xfrm>
              <a:off x="273202" y="2480800"/>
              <a:ext cx="9808" cy="5338"/>
            </a:xfrm>
            <a:custGeom>
              <a:avLst/>
              <a:gdLst/>
              <a:ahLst/>
              <a:cxnLst/>
              <a:rect l="0" t="0" r="0" b="0"/>
              <a:pathLst>
                <a:path w="9808" h="5338">
                  <a:moveTo>
                    <a:pt x="8516" y="0"/>
                  </a:moveTo>
                  <a:lnTo>
                    <a:pt x="9808" y="599"/>
                  </a:lnTo>
                  <a:lnTo>
                    <a:pt x="9221" y="2208"/>
                  </a:lnTo>
                  <a:lnTo>
                    <a:pt x="4534" y="4019"/>
                  </a:lnTo>
                  <a:lnTo>
                    <a:pt x="0" y="5338"/>
                  </a:lnTo>
                  <a:lnTo>
                    <a:pt x="83" y="3918"/>
                  </a:lnTo>
                  <a:lnTo>
                    <a:pt x="2203" y="1693"/>
                  </a:lnTo>
                  <a:lnTo>
                    <a:pt x="6372" y="464"/>
                  </a:lnTo>
                  <a:lnTo>
                    <a:pt x="8516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3" name="Polygon form 653"/>
            <p:cNvSpPr/>
            <p:nvPr/>
          </p:nvSpPr>
          <p:spPr>
            <a:xfrm>
              <a:off x="271252" y="2447026"/>
              <a:ext cx="5937" cy="4370"/>
            </a:xfrm>
            <a:custGeom>
              <a:avLst/>
              <a:gdLst/>
              <a:ahLst/>
              <a:cxnLst/>
              <a:rect l="0" t="0" r="0" b="0"/>
              <a:pathLst>
                <a:path w="5937" h="4370">
                  <a:moveTo>
                    <a:pt x="2624" y="0"/>
                  </a:moveTo>
                  <a:lnTo>
                    <a:pt x="2687" y="1071"/>
                  </a:lnTo>
                  <a:lnTo>
                    <a:pt x="4656" y="922"/>
                  </a:lnTo>
                  <a:lnTo>
                    <a:pt x="4674" y="2389"/>
                  </a:lnTo>
                  <a:lnTo>
                    <a:pt x="5937" y="3396"/>
                  </a:lnTo>
                  <a:lnTo>
                    <a:pt x="5072" y="3818"/>
                  </a:lnTo>
                  <a:lnTo>
                    <a:pt x="2113" y="4370"/>
                  </a:lnTo>
                  <a:lnTo>
                    <a:pt x="1876" y="3109"/>
                  </a:lnTo>
                  <a:lnTo>
                    <a:pt x="2230" y="2176"/>
                  </a:lnTo>
                  <a:lnTo>
                    <a:pt x="0" y="2019"/>
                  </a:lnTo>
                  <a:lnTo>
                    <a:pt x="67" y="1542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4" name="Polygon form 654"/>
            <p:cNvSpPr/>
            <p:nvPr/>
          </p:nvSpPr>
          <p:spPr>
            <a:xfrm>
              <a:off x="260505" y="2463968"/>
              <a:ext cx="4791" cy="2900"/>
            </a:xfrm>
            <a:custGeom>
              <a:avLst/>
              <a:gdLst/>
              <a:ahLst/>
              <a:cxnLst/>
              <a:rect l="0" t="0" r="0" b="0"/>
              <a:pathLst>
                <a:path w="4791" h="2900">
                  <a:moveTo>
                    <a:pt x="3536" y="0"/>
                  </a:moveTo>
                  <a:lnTo>
                    <a:pt x="4791" y="767"/>
                  </a:lnTo>
                  <a:lnTo>
                    <a:pt x="2709" y="2501"/>
                  </a:lnTo>
                  <a:lnTo>
                    <a:pt x="374" y="2900"/>
                  </a:lnTo>
                  <a:lnTo>
                    <a:pt x="0" y="1766"/>
                  </a:lnTo>
                  <a:lnTo>
                    <a:pt x="267" y="286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5" name="Polygon form 655"/>
            <p:cNvSpPr/>
            <p:nvPr/>
          </p:nvSpPr>
          <p:spPr>
            <a:xfrm>
              <a:off x="306281" y="2597946"/>
              <a:ext cx="30037" cy="29851"/>
            </a:xfrm>
            <a:custGeom>
              <a:avLst/>
              <a:gdLst/>
              <a:ahLst/>
              <a:cxnLst/>
              <a:rect l="0" t="0" r="0" b="0"/>
              <a:pathLst>
                <a:path w="30037" h="29851">
                  <a:moveTo>
                    <a:pt x="30037" y="1292"/>
                  </a:moveTo>
                  <a:lnTo>
                    <a:pt x="18126" y="29851"/>
                  </a:lnTo>
                  <a:lnTo>
                    <a:pt x="11035" y="29428"/>
                  </a:lnTo>
                  <a:lnTo>
                    <a:pt x="4330" y="25297"/>
                  </a:lnTo>
                  <a:lnTo>
                    <a:pt x="0" y="22444"/>
                  </a:lnTo>
                  <a:lnTo>
                    <a:pt x="748" y="21472"/>
                  </a:lnTo>
                  <a:lnTo>
                    <a:pt x="1203" y="21528"/>
                  </a:lnTo>
                  <a:lnTo>
                    <a:pt x="2020" y="20538"/>
                  </a:lnTo>
                  <a:lnTo>
                    <a:pt x="1696" y="19794"/>
                  </a:lnTo>
                  <a:lnTo>
                    <a:pt x="1896" y="19023"/>
                  </a:lnTo>
                  <a:lnTo>
                    <a:pt x="2098" y="18113"/>
                  </a:lnTo>
                  <a:lnTo>
                    <a:pt x="3286" y="16996"/>
                  </a:lnTo>
                  <a:lnTo>
                    <a:pt x="4577" y="14692"/>
                  </a:lnTo>
                  <a:lnTo>
                    <a:pt x="6096" y="13729"/>
                  </a:lnTo>
                  <a:lnTo>
                    <a:pt x="5867" y="12706"/>
                  </a:lnTo>
                  <a:lnTo>
                    <a:pt x="5840" y="11716"/>
                  </a:lnTo>
                  <a:lnTo>
                    <a:pt x="5951" y="10807"/>
                  </a:lnTo>
                  <a:lnTo>
                    <a:pt x="6069" y="10105"/>
                  </a:lnTo>
                  <a:lnTo>
                    <a:pt x="6204" y="9647"/>
                  </a:lnTo>
                  <a:lnTo>
                    <a:pt x="6870" y="8669"/>
                  </a:lnTo>
                  <a:lnTo>
                    <a:pt x="7153" y="7664"/>
                  </a:lnTo>
                  <a:lnTo>
                    <a:pt x="7533" y="6678"/>
                  </a:lnTo>
                  <a:lnTo>
                    <a:pt x="8040" y="5589"/>
                  </a:lnTo>
                  <a:lnTo>
                    <a:pt x="8055" y="4871"/>
                  </a:lnTo>
                  <a:lnTo>
                    <a:pt x="8582" y="4266"/>
                  </a:lnTo>
                  <a:lnTo>
                    <a:pt x="9309" y="4323"/>
                  </a:lnTo>
                  <a:lnTo>
                    <a:pt x="9802" y="4734"/>
                  </a:lnTo>
                  <a:lnTo>
                    <a:pt x="10180" y="4971"/>
                  </a:lnTo>
                  <a:lnTo>
                    <a:pt x="10768" y="4219"/>
                  </a:lnTo>
                  <a:lnTo>
                    <a:pt x="10994" y="4062"/>
                  </a:lnTo>
                  <a:lnTo>
                    <a:pt x="12891" y="0"/>
                  </a:lnTo>
                  <a:lnTo>
                    <a:pt x="18462" y="359"/>
                  </a:lnTo>
                  <a:lnTo>
                    <a:pt x="25060" y="878"/>
                  </a:lnTo>
                  <a:lnTo>
                    <a:pt x="30037" y="129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6" name="Polygon form 656"/>
            <p:cNvSpPr/>
            <p:nvPr/>
          </p:nvSpPr>
          <p:spPr>
            <a:xfrm>
              <a:off x="290668" y="2569690"/>
              <a:ext cx="21846" cy="50054"/>
            </a:xfrm>
            <a:custGeom>
              <a:avLst/>
              <a:gdLst/>
              <a:ahLst/>
              <a:cxnLst/>
              <a:rect l="0" t="0" r="0" b="0"/>
              <a:pathLst>
                <a:path w="21846" h="50054">
                  <a:moveTo>
                    <a:pt x="21480" y="40961"/>
                  </a:moveTo>
                  <a:lnTo>
                    <a:pt x="21709" y="41985"/>
                  </a:lnTo>
                  <a:lnTo>
                    <a:pt x="20190" y="42948"/>
                  </a:lnTo>
                  <a:lnTo>
                    <a:pt x="18899" y="45252"/>
                  </a:lnTo>
                  <a:lnTo>
                    <a:pt x="17711" y="46369"/>
                  </a:lnTo>
                  <a:lnTo>
                    <a:pt x="17509" y="47278"/>
                  </a:lnTo>
                  <a:lnTo>
                    <a:pt x="17309" y="48049"/>
                  </a:lnTo>
                  <a:lnTo>
                    <a:pt x="17633" y="48794"/>
                  </a:lnTo>
                  <a:lnTo>
                    <a:pt x="16816" y="49784"/>
                  </a:lnTo>
                  <a:lnTo>
                    <a:pt x="16361" y="49728"/>
                  </a:lnTo>
                  <a:lnTo>
                    <a:pt x="11644" y="49954"/>
                  </a:lnTo>
                  <a:lnTo>
                    <a:pt x="7463" y="50054"/>
                  </a:lnTo>
                  <a:lnTo>
                    <a:pt x="7997" y="47402"/>
                  </a:lnTo>
                  <a:lnTo>
                    <a:pt x="7018" y="44297"/>
                  </a:lnTo>
                  <a:lnTo>
                    <a:pt x="5660" y="43560"/>
                  </a:lnTo>
                  <a:lnTo>
                    <a:pt x="5941" y="42068"/>
                  </a:lnTo>
                  <a:lnTo>
                    <a:pt x="4101" y="41658"/>
                  </a:lnTo>
                  <a:lnTo>
                    <a:pt x="3491" y="40179"/>
                  </a:lnTo>
                  <a:lnTo>
                    <a:pt x="497" y="39415"/>
                  </a:lnTo>
                  <a:lnTo>
                    <a:pt x="0" y="38520"/>
                  </a:lnTo>
                  <a:lnTo>
                    <a:pt x="915" y="35689"/>
                  </a:lnTo>
                  <a:lnTo>
                    <a:pt x="99" y="30289"/>
                  </a:lnTo>
                  <a:lnTo>
                    <a:pt x="903" y="22974"/>
                  </a:lnTo>
                  <a:lnTo>
                    <a:pt x="1646" y="21809"/>
                  </a:lnTo>
                  <a:lnTo>
                    <a:pt x="1054" y="19999"/>
                  </a:lnTo>
                  <a:lnTo>
                    <a:pt x="783" y="15515"/>
                  </a:lnTo>
                  <a:lnTo>
                    <a:pt x="2646" y="11349"/>
                  </a:lnTo>
                  <a:lnTo>
                    <a:pt x="2472" y="8422"/>
                  </a:lnTo>
                  <a:lnTo>
                    <a:pt x="5651" y="4317"/>
                  </a:lnTo>
                  <a:lnTo>
                    <a:pt x="8130" y="0"/>
                  </a:lnTo>
                  <a:lnTo>
                    <a:pt x="21846" y="1387"/>
                  </a:lnTo>
                  <a:lnTo>
                    <a:pt x="13382" y="16444"/>
                  </a:lnTo>
                  <a:lnTo>
                    <a:pt x="16181" y="23823"/>
                  </a:lnTo>
                  <a:lnTo>
                    <a:pt x="19012" y="31020"/>
                  </a:lnTo>
                  <a:lnTo>
                    <a:pt x="21817" y="37903"/>
                  </a:lnTo>
                  <a:lnTo>
                    <a:pt x="21682" y="38361"/>
                  </a:lnTo>
                  <a:lnTo>
                    <a:pt x="21564" y="39062"/>
                  </a:lnTo>
                  <a:lnTo>
                    <a:pt x="21453" y="39972"/>
                  </a:lnTo>
                  <a:lnTo>
                    <a:pt x="21480" y="4096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7" name="Polygon form 657"/>
            <p:cNvSpPr/>
            <p:nvPr/>
          </p:nvSpPr>
          <p:spPr>
            <a:xfrm>
              <a:off x="336318" y="2579223"/>
              <a:ext cx="33124" cy="21777"/>
            </a:xfrm>
            <a:custGeom>
              <a:avLst/>
              <a:gdLst/>
              <a:ahLst/>
              <a:cxnLst/>
              <a:rect l="0" t="0" r="0" b="0"/>
              <a:pathLst>
                <a:path w="33124" h="21777">
                  <a:moveTo>
                    <a:pt x="30781" y="6793"/>
                  </a:moveTo>
                  <a:lnTo>
                    <a:pt x="27347" y="14458"/>
                  </a:lnTo>
                  <a:lnTo>
                    <a:pt x="24175" y="21777"/>
                  </a:lnTo>
                  <a:lnTo>
                    <a:pt x="20851" y="21534"/>
                  </a:lnTo>
                  <a:lnTo>
                    <a:pt x="16712" y="21241"/>
                  </a:lnTo>
                  <a:lnTo>
                    <a:pt x="10841" y="20820"/>
                  </a:lnTo>
                  <a:lnTo>
                    <a:pt x="5394" y="20413"/>
                  </a:lnTo>
                  <a:lnTo>
                    <a:pt x="0" y="20015"/>
                  </a:lnTo>
                  <a:lnTo>
                    <a:pt x="9652" y="0"/>
                  </a:lnTo>
                  <a:lnTo>
                    <a:pt x="13001" y="268"/>
                  </a:lnTo>
                  <a:lnTo>
                    <a:pt x="16348" y="536"/>
                  </a:lnTo>
                  <a:lnTo>
                    <a:pt x="23057" y="1056"/>
                  </a:lnTo>
                  <a:lnTo>
                    <a:pt x="26418" y="1312"/>
                  </a:lnTo>
                  <a:lnTo>
                    <a:pt x="33124" y="1817"/>
                  </a:lnTo>
                  <a:lnTo>
                    <a:pt x="30855" y="6633"/>
                  </a:lnTo>
                  <a:lnTo>
                    <a:pt x="30781" y="679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8" name="Polygon form 658"/>
            <p:cNvSpPr/>
            <p:nvPr/>
          </p:nvSpPr>
          <p:spPr>
            <a:xfrm>
              <a:off x="304050" y="2571077"/>
              <a:ext cx="28033" cy="36515"/>
            </a:xfrm>
            <a:custGeom>
              <a:avLst/>
              <a:gdLst/>
              <a:ahLst/>
              <a:cxnLst/>
              <a:rect l="0" t="0" r="0" b="0"/>
              <a:pathLst>
                <a:path w="28033" h="36515">
                  <a:moveTo>
                    <a:pt x="15122" y="26868"/>
                  </a:moveTo>
                  <a:lnTo>
                    <a:pt x="13225" y="30930"/>
                  </a:lnTo>
                  <a:lnTo>
                    <a:pt x="12999" y="31087"/>
                  </a:lnTo>
                  <a:lnTo>
                    <a:pt x="12411" y="31839"/>
                  </a:lnTo>
                  <a:lnTo>
                    <a:pt x="12033" y="31602"/>
                  </a:lnTo>
                  <a:lnTo>
                    <a:pt x="11540" y="31192"/>
                  </a:lnTo>
                  <a:lnTo>
                    <a:pt x="10813" y="31135"/>
                  </a:lnTo>
                  <a:lnTo>
                    <a:pt x="10285" y="31740"/>
                  </a:lnTo>
                  <a:lnTo>
                    <a:pt x="10271" y="32457"/>
                  </a:lnTo>
                  <a:lnTo>
                    <a:pt x="9764" y="33547"/>
                  </a:lnTo>
                  <a:lnTo>
                    <a:pt x="9384" y="34532"/>
                  </a:lnTo>
                  <a:lnTo>
                    <a:pt x="9101" y="35537"/>
                  </a:lnTo>
                  <a:lnTo>
                    <a:pt x="8435" y="36515"/>
                  </a:lnTo>
                  <a:lnTo>
                    <a:pt x="5630" y="29633"/>
                  </a:lnTo>
                  <a:lnTo>
                    <a:pt x="2799" y="22436"/>
                  </a:lnTo>
                  <a:lnTo>
                    <a:pt x="0" y="15057"/>
                  </a:lnTo>
                  <a:lnTo>
                    <a:pt x="8464" y="0"/>
                  </a:lnTo>
                  <a:lnTo>
                    <a:pt x="18205" y="891"/>
                  </a:lnTo>
                  <a:lnTo>
                    <a:pt x="18213" y="878"/>
                  </a:lnTo>
                  <a:lnTo>
                    <a:pt x="28033" y="1803"/>
                  </a:lnTo>
                  <a:lnTo>
                    <a:pt x="15122" y="2686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59" name="Polygon form 659"/>
            <p:cNvSpPr/>
            <p:nvPr/>
          </p:nvSpPr>
          <p:spPr>
            <a:xfrm>
              <a:off x="941461" y="3273140"/>
              <a:ext cx="47706" cy="45872"/>
            </a:xfrm>
            <a:custGeom>
              <a:avLst/>
              <a:gdLst/>
              <a:ahLst/>
              <a:cxnLst/>
              <a:rect l="0" t="0" r="0" b="0"/>
              <a:pathLst>
                <a:path w="47706" h="45872">
                  <a:moveTo>
                    <a:pt x="253" y="15163"/>
                  </a:moveTo>
                  <a:lnTo>
                    <a:pt x="4334" y="16882"/>
                  </a:lnTo>
                  <a:lnTo>
                    <a:pt x="6871" y="16136"/>
                  </a:lnTo>
                  <a:lnTo>
                    <a:pt x="7076" y="13902"/>
                  </a:lnTo>
                  <a:lnTo>
                    <a:pt x="9703" y="13064"/>
                  </a:lnTo>
                  <a:lnTo>
                    <a:pt x="11331" y="11508"/>
                  </a:lnTo>
                  <a:lnTo>
                    <a:pt x="11028" y="7585"/>
                  </a:lnTo>
                  <a:lnTo>
                    <a:pt x="13754" y="6526"/>
                  </a:lnTo>
                  <a:lnTo>
                    <a:pt x="13839" y="4771"/>
                  </a:lnTo>
                  <a:lnTo>
                    <a:pt x="15854" y="6007"/>
                  </a:lnTo>
                  <a:lnTo>
                    <a:pt x="16957" y="6115"/>
                  </a:lnTo>
                  <a:lnTo>
                    <a:pt x="18930" y="6069"/>
                  </a:lnTo>
                  <a:lnTo>
                    <a:pt x="21873" y="6990"/>
                  </a:lnTo>
                  <a:lnTo>
                    <a:pt x="23116" y="7541"/>
                  </a:lnTo>
                  <a:lnTo>
                    <a:pt x="25231" y="5868"/>
                  </a:lnTo>
                  <a:lnTo>
                    <a:pt x="26684" y="6761"/>
                  </a:lnTo>
                  <a:lnTo>
                    <a:pt x="27184" y="4478"/>
                  </a:lnTo>
                  <a:lnTo>
                    <a:pt x="29315" y="4490"/>
                  </a:lnTo>
                  <a:lnTo>
                    <a:pt x="29647" y="3749"/>
                  </a:lnTo>
                  <a:lnTo>
                    <a:pt x="29441" y="1764"/>
                  </a:lnTo>
                  <a:lnTo>
                    <a:pt x="30441" y="0"/>
                  </a:lnTo>
                  <a:lnTo>
                    <a:pt x="32667" y="1026"/>
                  </a:lnTo>
                  <a:lnTo>
                    <a:pt x="32733" y="2536"/>
                  </a:lnTo>
                  <a:lnTo>
                    <a:pt x="33863" y="2721"/>
                  </a:lnTo>
                  <a:lnTo>
                    <a:pt x="34744" y="6841"/>
                  </a:lnTo>
                  <a:lnTo>
                    <a:pt x="36605" y="8381"/>
                  </a:lnTo>
                  <a:lnTo>
                    <a:pt x="37536" y="7300"/>
                  </a:lnTo>
                  <a:lnTo>
                    <a:pt x="38957" y="6746"/>
                  </a:lnTo>
                  <a:lnTo>
                    <a:pt x="40495" y="4458"/>
                  </a:lnTo>
                  <a:lnTo>
                    <a:pt x="43023" y="4709"/>
                  </a:lnTo>
                  <a:lnTo>
                    <a:pt x="46647" y="4551"/>
                  </a:lnTo>
                  <a:lnTo>
                    <a:pt x="47706" y="5927"/>
                  </a:lnTo>
                  <a:lnTo>
                    <a:pt x="45825" y="6571"/>
                  </a:lnTo>
                  <a:lnTo>
                    <a:pt x="44307" y="7556"/>
                  </a:lnTo>
                  <a:lnTo>
                    <a:pt x="40428" y="8305"/>
                  </a:lnTo>
                  <a:lnTo>
                    <a:pt x="36933" y="9497"/>
                  </a:lnTo>
                  <a:lnTo>
                    <a:pt x="35471" y="11716"/>
                  </a:lnTo>
                  <a:lnTo>
                    <a:pt x="36891" y="13754"/>
                  </a:lnTo>
                  <a:lnTo>
                    <a:pt x="37971" y="16172"/>
                  </a:lnTo>
                  <a:lnTo>
                    <a:pt x="36752" y="18301"/>
                  </a:lnTo>
                  <a:lnTo>
                    <a:pt x="37405" y="20176"/>
                  </a:lnTo>
                  <a:lnTo>
                    <a:pt x="36885" y="21979"/>
                  </a:lnTo>
                  <a:lnTo>
                    <a:pt x="33431" y="21960"/>
                  </a:lnTo>
                  <a:lnTo>
                    <a:pt x="35674" y="25145"/>
                  </a:lnTo>
                  <a:lnTo>
                    <a:pt x="33693" y="26472"/>
                  </a:lnTo>
                  <a:lnTo>
                    <a:pt x="32888" y="29485"/>
                  </a:lnTo>
                  <a:lnTo>
                    <a:pt x="33797" y="32419"/>
                  </a:lnTo>
                  <a:lnTo>
                    <a:pt x="32702" y="33848"/>
                  </a:lnTo>
                  <a:lnTo>
                    <a:pt x="31251" y="33440"/>
                  </a:lnTo>
                  <a:lnTo>
                    <a:pt x="28621" y="34177"/>
                  </a:lnTo>
                  <a:lnTo>
                    <a:pt x="28537" y="35560"/>
                  </a:lnTo>
                  <a:lnTo>
                    <a:pt x="25823" y="35646"/>
                  </a:lnTo>
                  <a:lnTo>
                    <a:pt x="24405" y="38484"/>
                  </a:lnTo>
                  <a:lnTo>
                    <a:pt x="25176" y="42653"/>
                  </a:lnTo>
                  <a:lnTo>
                    <a:pt x="20827" y="44840"/>
                  </a:lnTo>
                  <a:lnTo>
                    <a:pt x="18179" y="44490"/>
                  </a:lnTo>
                  <a:lnTo>
                    <a:pt x="17651" y="45585"/>
                  </a:lnTo>
                  <a:lnTo>
                    <a:pt x="15327" y="45029"/>
                  </a:lnTo>
                  <a:lnTo>
                    <a:pt x="11791" y="45872"/>
                  </a:lnTo>
                  <a:lnTo>
                    <a:pt x="5141" y="43562"/>
                  </a:lnTo>
                  <a:lnTo>
                    <a:pt x="7588" y="39039"/>
                  </a:lnTo>
                  <a:lnTo>
                    <a:pt x="6643" y="35909"/>
                  </a:lnTo>
                  <a:lnTo>
                    <a:pt x="3711" y="35173"/>
                  </a:lnTo>
                  <a:lnTo>
                    <a:pt x="2781" y="32088"/>
                  </a:lnTo>
                  <a:lnTo>
                    <a:pt x="764" y="28236"/>
                  </a:lnTo>
                  <a:lnTo>
                    <a:pt x="1729" y="25519"/>
                  </a:lnTo>
                  <a:lnTo>
                    <a:pt x="0" y="24852"/>
                  </a:lnTo>
                  <a:lnTo>
                    <a:pt x="198" y="21277"/>
                  </a:lnTo>
                  <a:lnTo>
                    <a:pt x="253" y="1516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0" name="Polygon form 660"/>
            <p:cNvSpPr/>
            <p:nvPr/>
          </p:nvSpPr>
          <p:spPr>
            <a:xfrm>
              <a:off x="766734" y="3490900"/>
              <a:ext cx="48673" cy="58008"/>
            </a:xfrm>
            <a:custGeom>
              <a:avLst/>
              <a:gdLst/>
              <a:ahLst/>
              <a:cxnLst/>
              <a:rect l="0" t="0" r="0" b="0"/>
              <a:pathLst>
                <a:path w="48673" h="58008">
                  <a:moveTo>
                    <a:pt x="19024" y="79"/>
                  </a:moveTo>
                  <a:lnTo>
                    <a:pt x="19951" y="3656"/>
                  </a:lnTo>
                  <a:lnTo>
                    <a:pt x="21038" y="6535"/>
                  </a:lnTo>
                  <a:lnTo>
                    <a:pt x="21916" y="8089"/>
                  </a:lnTo>
                  <a:lnTo>
                    <a:pt x="23377" y="10601"/>
                  </a:lnTo>
                  <a:lnTo>
                    <a:pt x="25964" y="10219"/>
                  </a:lnTo>
                  <a:lnTo>
                    <a:pt x="27262" y="9547"/>
                  </a:lnTo>
                  <a:lnTo>
                    <a:pt x="29409" y="10229"/>
                  </a:lnTo>
                  <a:lnTo>
                    <a:pt x="30013" y="9030"/>
                  </a:lnTo>
                  <a:lnTo>
                    <a:pt x="31034" y="6235"/>
                  </a:lnTo>
                  <a:lnTo>
                    <a:pt x="33460" y="6052"/>
                  </a:lnTo>
                  <a:lnTo>
                    <a:pt x="33682" y="5221"/>
                  </a:lnTo>
                  <a:lnTo>
                    <a:pt x="35676" y="5207"/>
                  </a:lnTo>
                  <a:lnTo>
                    <a:pt x="35310" y="6937"/>
                  </a:lnTo>
                  <a:lnTo>
                    <a:pt x="40051" y="6906"/>
                  </a:lnTo>
                  <a:lnTo>
                    <a:pt x="40072" y="9929"/>
                  </a:lnTo>
                  <a:lnTo>
                    <a:pt x="40829" y="11785"/>
                  </a:lnTo>
                  <a:lnTo>
                    <a:pt x="40199" y="14679"/>
                  </a:lnTo>
                  <a:lnTo>
                    <a:pt x="40424" y="17635"/>
                  </a:lnTo>
                  <a:lnTo>
                    <a:pt x="41685" y="19422"/>
                  </a:lnTo>
                  <a:lnTo>
                    <a:pt x="41341" y="25138"/>
                  </a:lnTo>
                  <a:lnTo>
                    <a:pt x="42315" y="24701"/>
                  </a:lnTo>
                  <a:lnTo>
                    <a:pt x="44002" y="24826"/>
                  </a:lnTo>
                  <a:lnTo>
                    <a:pt x="46430" y="24116"/>
                  </a:lnTo>
                  <a:lnTo>
                    <a:pt x="48194" y="24406"/>
                  </a:lnTo>
                  <a:lnTo>
                    <a:pt x="48565" y="25900"/>
                  </a:lnTo>
                  <a:lnTo>
                    <a:pt x="48057" y="28230"/>
                  </a:lnTo>
                  <a:lnTo>
                    <a:pt x="48673" y="30487"/>
                  </a:lnTo>
                  <a:lnTo>
                    <a:pt x="48040" y="32285"/>
                  </a:lnTo>
                  <a:lnTo>
                    <a:pt x="48319" y="33946"/>
                  </a:lnTo>
                  <a:lnTo>
                    <a:pt x="40245" y="33848"/>
                  </a:lnTo>
                  <a:lnTo>
                    <a:pt x="39569" y="49132"/>
                  </a:lnTo>
                  <a:lnTo>
                    <a:pt x="42020" y="53077"/>
                  </a:lnTo>
                  <a:lnTo>
                    <a:pt x="44408" y="56094"/>
                  </a:lnTo>
                  <a:lnTo>
                    <a:pt x="37268" y="58008"/>
                  </a:lnTo>
                  <a:lnTo>
                    <a:pt x="27995" y="57276"/>
                  </a:lnTo>
                  <a:lnTo>
                    <a:pt x="25409" y="54963"/>
                  </a:lnTo>
                  <a:lnTo>
                    <a:pt x="9815" y="55102"/>
                  </a:lnTo>
                  <a:lnTo>
                    <a:pt x="9225" y="55437"/>
                  </a:lnTo>
                  <a:lnTo>
                    <a:pt x="6985" y="53261"/>
                  </a:lnTo>
                  <a:lnTo>
                    <a:pt x="4493" y="53109"/>
                  </a:lnTo>
                  <a:lnTo>
                    <a:pt x="2171" y="53918"/>
                  </a:lnTo>
                  <a:lnTo>
                    <a:pt x="301" y="54824"/>
                  </a:lnTo>
                  <a:lnTo>
                    <a:pt x="0" y="51809"/>
                  </a:lnTo>
                  <a:lnTo>
                    <a:pt x="616" y="47595"/>
                  </a:lnTo>
                  <a:lnTo>
                    <a:pt x="2031" y="43210"/>
                  </a:lnTo>
                  <a:lnTo>
                    <a:pt x="2270" y="41153"/>
                  </a:lnTo>
                  <a:lnTo>
                    <a:pt x="3602" y="36834"/>
                  </a:lnTo>
                  <a:lnTo>
                    <a:pt x="4560" y="34872"/>
                  </a:lnTo>
                  <a:lnTo>
                    <a:pt x="6842" y="31741"/>
                  </a:lnTo>
                  <a:lnTo>
                    <a:pt x="8124" y="29610"/>
                  </a:lnTo>
                  <a:lnTo>
                    <a:pt x="8590" y="26059"/>
                  </a:lnTo>
                  <a:lnTo>
                    <a:pt x="8428" y="23340"/>
                  </a:lnTo>
                  <a:lnTo>
                    <a:pt x="7289" y="21623"/>
                  </a:lnTo>
                  <a:lnTo>
                    <a:pt x="6291" y="18712"/>
                  </a:lnTo>
                  <a:lnTo>
                    <a:pt x="5370" y="15834"/>
                  </a:lnTo>
                  <a:lnTo>
                    <a:pt x="5591" y="14837"/>
                  </a:lnTo>
                  <a:lnTo>
                    <a:pt x="6813" y="12938"/>
                  </a:lnTo>
                  <a:lnTo>
                    <a:pt x="5678" y="8304"/>
                  </a:lnTo>
                  <a:lnTo>
                    <a:pt x="4909" y="5093"/>
                  </a:lnTo>
                  <a:lnTo>
                    <a:pt x="2976" y="2057"/>
                  </a:lnTo>
                  <a:lnTo>
                    <a:pt x="3355" y="1126"/>
                  </a:lnTo>
                  <a:lnTo>
                    <a:pt x="4974" y="483"/>
                  </a:lnTo>
                  <a:lnTo>
                    <a:pt x="6106" y="574"/>
                  </a:lnTo>
                  <a:lnTo>
                    <a:pt x="7483" y="0"/>
                  </a:lnTo>
                  <a:lnTo>
                    <a:pt x="19024" y="79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1" name="Polygon form 661"/>
            <p:cNvSpPr/>
            <p:nvPr/>
          </p:nvSpPr>
          <p:spPr>
            <a:xfrm>
              <a:off x="768530" y="3484058"/>
              <a:ext cx="4237" cy="6480"/>
            </a:xfrm>
            <a:custGeom>
              <a:avLst/>
              <a:gdLst/>
              <a:ahLst/>
              <a:cxnLst/>
              <a:rect l="0" t="0" r="0" b="0"/>
              <a:pathLst>
                <a:path w="4237" h="6480">
                  <a:moveTo>
                    <a:pt x="2021" y="5975"/>
                  </a:moveTo>
                  <a:lnTo>
                    <a:pt x="1022" y="6480"/>
                  </a:lnTo>
                  <a:lnTo>
                    <a:pt x="0" y="2874"/>
                  </a:lnTo>
                  <a:lnTo>
                    <a:pt x="1592" y="805"/>
                  </a:lnTo>
                  <a:lnTo>
                    <a:pt x="2780" y="0"/>
                  </a:lnTo>
                  <a:lnTo>
                    <a:pt x="4237" y="1646"/>
                  </a:lnTo>
                  <a:lnTo>
                    <a:pt x="2806" y="2653"/>
                  </a:lnTo>
                  <a:lnTo>
                    <a:pt x="2158" y="3885"/>
                  </a:lnTo>
                  <a:lnTo>
                    <a:pt x="2021" y="597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2" name="Polygon form 662"/>
            <p:cNvSpPr/>
            <p:nvPr/>
          </p:nvSpPr>
          <p:spPr>
            <a:xfrm>
              <a:off x="878547" y="3259921"/>
              <a:ext cx="19861" cy="17106"/>
            </a:xfrm>
            <a:custGeom>
              <a:avLst/>
              <a:gdLst/>
              <a:ahLst/>
              <a:cxnLst/>
              <a:rect l="0" t="0" r="0" b="0"/>
              <a:pathLst>
                <a:path w="19861" h="17106">
                  <a:moveTo>
                    <a:pt x="8351" y="2992"/>
                  </a:moveTo>
                  <a:lnTo>
                    <a:pt x="9956" y="3276"/>
                  </a:lnTo>
                  <a:lnTo>
                    <a:pt x="10283" y="2030"/>
                  </a:lnTo>
                  <a:lnTo>
                    <a:pt x="11915" y="20"/>
                  </a:lnTo>
                  <a:lnTo>
                    <a:pt x="14302" y="2506"/>
                  </a:lnTo>
                  <a:lnTo>
                    <a:pt x="16828" y="5877"/>
                  </a:lnTo>
                  <a:lnTo>
                    <a:pt x="18499" y="6052"/>
                  </a:lnTo>
                  <a:lnTo>
                    <a:pt x="19861" y="7321"/>
                  </a:lnTo>
                  <a:lnTo>
                    <a:pt x="17076" y="7799"/>
                  </a:lnTo>
                  <a:lnTo>
                    <a:pt x="17278" y="11570"/>
                  </a:lnTo>
                  <a:lnTo>
                    <a:pt x="17033" y="13281"/>
                  </a:lnTo>
                  <a:lnTo>
                    <a:pt x="15980" y="14449"/>
                  </a:lnTo>
                  <a:lnTo>
                    <a:pt x="16566" y="16840"/>
                  </a:lnTo>
                  <a:lnTo>
                    <a:pt x="15737" y="17106"/>
                  </a:lnTo>
                  <a:lnTo>
                    <a:pt x="13026" y="14639"/>
                  </a:lnTo>
                  <a:lnTo>
                    <a:pt x="13746" y="12214"/>
                  </a:lnTo>
                  <a:lnTo>
                    <a:pt x="12416" y="10827"/>
                  </a:lnTo>
                  <a:lnTo>
                    <a:pt x="11177" y="11222"/>
                  </a:lnTo>
                  <a:lnTo>
                    <a:pt x="7753" y="14903"/>
                  </a:lnTo>
                  <a:lnTo>
                    <a:pt x="7010" y="11556"/>
                  </a:lnTo>
                  <a:lnTo>
                    <a:pt x="5278" y="10810"/>
                  </a:lnTo>
                  <a:lnTo>
                    <a:pt x="3531" y="9539"/>
                  </a:lnTo>
                  <a:lnTo>
                    <a:pt x="4207" y="7974"/>
                  </a:lnTo>
                  <a:lnTo>
                    <a:pt x="2016" y="6372"/>
                  </a:lnTo>
                  <a:lnTo>
                    <a:pt x="2470" y="5142"/>
                  </a:lnTo>
                  <a:lnTo>
                    <a:pt x="977" y="4345"/>
                  </a:lnTo>
                  <a:lnTo>
                    <a:pt x="0" y="3098"/>
                  </a:lnTo>
                  <a:lnTo>
                    <a:pt x="687" y="2287"/>
                  </a:lnTo>
                  <a:lnTo>
                    <a:pt x="3558" y="3599"/>
                  </a:lnTo>
                  <a:lnTo>
                    <a:pt x="5488" y="3831"/>
                  </a:lnTo>
                  <a:lnTo>
                    <a:pt x="5841" y="3252"/>
                  </a:lnTo>
                  <a:lnTo>
                    <a:pt x="3584" y="692"/>
                  </a:lnTo>
                  <a:lnTo>
                    <a:pt x="4338" y="0"/>
                  </a:lnTo>
                  <a:lnTo>
                    <a:pt x="5344" y="133"/>
                  </a:lnTo>
                  <a:lnTo>
                    <a:pt x="8351" y="299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3" name="Polygon form 663"/>
            <p:cNvSpPr/>
            <p:nvPr/>
          </p:nvSpPr>
          <p:spPr>
            <a:xfrm>
              <a:off x="879401" y="3270291"/>
              <a:ext cx="5652" cy="4710"/>
            </a:xfrm>
            <a:custGeom>
              <a:avLst/>
              <a:gdLst/>
              <a:ahLst/>
              <a:cxnLst/>
              <a:rect l="0" t="0" r="0" b="0"/>
              <a:pathLst>
                <a:path w="5652" h="4710">
                  <a:moveTo>
                    <a:pt x="703" y="0"/>
                  </a:moveTo>
                  <a:lnTo>
                    <a:pt x="1993" y="1266"/>
                  </a:lnTo>
                  <a:lnTo>
                    <a:pt x="3540" y="1212"/>
                  </a:lnTo>
                  <a:lnTo>
                    <a:pt x="3671" y="1957"/>
                  </a:lnTo>
                  <a:lnTo>
                    <a:pt x="5652" y="4710"/>
                  </a:lnTo>
                  <a:lnTo>
                    <a:pt x="3114" y="4135"/>
                  </a:lnTo>
                  <a:lnTo>
                    <a:pt x="909" y="1955"/>
                  </a:lnTo>
                  <a:lnTo>
                    <a:pt x="0" y="15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4" name="Polygon form 664"/>
            <p:cNvSpPr/>
            <p:nvPr/>
          </p:nvSpPr>
          <p:spPr>
            <a:xfrm>
              <a:off x="810333" y="3229745"/>
              <a:ext cx="12659" cy="14248"/>
            </a:xfrm>
            <a:custGeom>
              <a:avLst/>
              <a:gdLst/>
              <a:ahLst/>
              <a:cxnLst/>
              <a:rect l="0" t="0" r="0" b="0"/>
              <a:pathLst>
                <a:path w="12659" h="14248">
                  <a:moveTo>
                    <a:pt x="0" y="1239"/>
                  </a:moveTo>
                  <a:lnTo>
                    <a:pt x="687" y="517"/>
                  </a:lnTo>
                  <a:lnTo>
                    <a:pt x="2817" y="0"/>
                  </a:lnTo>
                  <a:lnTo>
                    <a:pt x="5484" y="1447"/>
                  </a:lnTo>
                  <a:lnTo>
                    <a:pt x="6876" y="1599"/>
                  </a:lnTo>
                  <a:lnTo>
                    <a:pt x="8577" y="2859"/>
                  </a:lnTo>
                  <a:lnTo>
                    <a:pt x="8591" y="4490"/>
                  </a:lnTo>
                  <a:lnTo>
                    <a:pt x="9928" y="5250"/>
                  </a:lnTo>
                  <a:lnTo>
                    <a:pt x="10723" y="7247"/>
                  </a:lnTo>
                  <a:lnTo>
                    <a:pt x="12083" y="8443"/>
                  </a:lnTo>
                  <a:lnTo>
                    <a:pt x="11957" y="9163"/>
                  </a:lnTo>
                  <a:lnTo>
                    <a:pt x="12659" y="9637"/>
                  </a:lnTo>
                  <a:lnTo>
                    <a:pt x="11825" y="10010"/>
                  </a:lnTo>
                  <a:lnTo>
                    <a:pt x="9823" y="9910"/>
                  </a:lnTo>
                  <a:lnTo>
                    <a:pt x="9391" y="9252"/>
                  </a:lnTo>
                  <a:lnTo>
                    <a:pt x="8747" y="9649"/>
                  </a:lnTo>
                  <a:lnTo>
                    <a:pt x="9113" y="10504"/>
                  </a:lnTo>
                  <a:lnTo>
                    <a:pt x="8418" y="12052"/>
                  </a:lnTo>
                  <a:lnTo>
                    <a:pt x="8068" y="13710"/>
                  </a:lnTo>
                  <a:lnTo>
                    <a:pt x="7291" y="14248"/>
                  </a:lnTo>
                  <a:lnTo>
                    <a:pt x="6373" y="12069"/>
                  </a:lnTo>
                  <a:lnTo>
                    <a:pt x="6431" y="10013"/>
                  </a:lnTo>
                  <a:lnTo>
                    <a:pt x="6015" y="7909"/>
                  </a:lnTo>
                  <a:lnTo>
                    <a:pt x="3668" y="5093"/>
                  </a:lnTo>
                  <a:lnTo>
                    <a:pt x="2315" y="3090"/>
                  </a:lnTo>
                  <a:lnTo>
                    <a:pt x="1079" y="1688"/>
                  </a:lnTo>
                  <a:lnTo>
                    <a:pt x="0" y="1239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5" name="Polygon form 665"/>
            <p:cNvSpPr/>
            <p:nvPr/>
          </p:nvSpPr>
          <p:spPr>
            <a:xfrm>
              <a:off x="886169" y="3521346"/>
              <a:ext cx="30646" cy="65603"/>
            </a:xfrm>
            <a:custGeom>
              <a:avLst/>
              <a:gdLst/>
              <a:ahLst/>
              <a:cxnLst/>
              <a:rect l="0" t="0" r="0" b="0"/>
              <a:pathLst>
                <a:path w="30646" h="65603">
                  <a:moveTo>
                    <a:pt x="27996" y="2101"/>
                  </a:moveTo>
                  <a:lnTo>
                    <a:pt x="28891" y="4180"/>
                  </a:lnTo>
                  <a:lnTo>
                    <a:pt x="29631" y="7403"/>
                  </a:lnTo>
                  <a:lnTo>
                    <a:pt x="29824" y="13262"/>
                  </a:lnTo>
                  <a:lnTo>
                    <a:pt x="30646" y="15549"/>
                  </a:lnTo>
                  <a:lnTo>
                    <a:pt x="30074" y="17877"/>
                  </a:lnTo>
                  <a:lnTo>
                    <a:pt x="29275" y="19299"/>
                  </a:lnTo>
                  <a:lnTo>
                    <a:pt x="28197" y="16433"/>
                  </a:lnTo>
                  <a:lnTo>
                    <a:pt x="27357" y="17862"/>
                  </a:lnTo>
                  <a:lnTo>
                    <a:pt x="27793" y="21474"/>
                  </a:lnTo>
                  <a:lnTo>
                    <a:pt x="27274" y="23530"/>
                  </a:lnTo>
                  <a:lnTo>
                    <a:pt x="26115" y="24639"/>
                  </a:lnTo>
                  <a:lnTo>
                    <a:pt x="25503" y="28752"/>
                  </a:lnTo>
                  <a:lnTo>
                    <a:pt x="23458" y="34393"/>
                  </a:lnTo>
                  <a:lnTo>
                    <a:pt x="20902" y="41057"/>
                  </a:lnTo>
                  <a:lnTo>
                    <a:pt x="17562" y="50213"/>
                  </a:lnTo>
                  <a:lnTo>
                    <a:pt x="15336" y="56932"/>
                  </a:lnTo>
                  <a:lnTo>
                    <a:pt x="12955" y="62524"/>
                  </a:lnTo>
                  <a:lnTo>
                    <a:pt x="9760" y="63615"/>
                  </a:lnTo>
                  <a:lnTo>
                    <a:pt x="6235" y="65603"/>
                  </a:lnTo>
                  <a:lnTo>
                    <a:pt x="4225" y="64327"/>
                  </a:lnTo>
                  <a:lnTo>
                    <a:pt x="1448" y="62543"/>
                  </a:lnTo>
                  <a:lnTo>
                    <a:pt x="701" y="59971"/>
                  </a:lnTo>
                  <a:lnTo>
                    <a:pt x="924" y="55676"/>
                  </a:lnTo>
                  <a:lnTo>
                    <a:pt x="0" y="51796"/>
                  </a:lnTo>
                  <a:lnTo>
                    <a:pt x="6" y="48308"/>
                  </a:lnTo>
                  <a:lnTo>
                    <a:pt x="1029" y="44828"/>
                  </a:lnTo>
                  <a:lnTo>
                    <a:pt x="2860" y="44016"/>
                  </a:lnTo>
                  <a:lnTo>
                    <a:pt x="3025" y="42404"/>
                  </a:lnTo>
                  <a:lnTo>
                    <a:pt x="5192" y="38758"/>
                  </a:lnTo>
                  <a:lnTo>
                    <a:pt x="5817" y="35677"/>
                  </a:lnTo>
                  <a:lnTo>
                    <a:pt x="5133" y="33371"/>
                  </a:lnTo>
                  <a:lnTo>
                    <a:pt x="4668" y="30307"/>
                  </a:lnTo>
                  <a:lnTo>
                    <a:pt x="4726" y="25839"/>
                  </a:lnTo>
                  <a:lnTo>
                    <a:pt x="6281" y="23144"/>
                  </a:lnTo>
                  <a:lnTo>
                    <a:pt x="7030" y="20076"/>
                  </a:lnTo>
                  <a:lnTo>
                    <a:pt x="8963" y="19920"/>
                  </a:lnTo>
                  <a:lnTo>
                    <a:pt x="11187" y="18950"/>
                  </a:lnTo>
                  <a:lnTo>
                    <a:pt x="12679" y="18090"/>
                  </a:lnTo>
                  <a:lnTo>
                    <a:pt x="14378" y="18044"/>
                  </a:lnTo>
                  <a:lnTo>
                    <a:pt x="16782" y="15304"/>
                  </a:lnTo>
                  <a:lnTo>
                    <a:pt x="20178" y="12350"/>
                  </a:lnTo>
                  <a:lnTo>
                    <a:pt x="21511" y="9919"/>
                  </a:lnTo>
                  <a:lnTo>
                    <a:pt x="21127" y="7838"/>
                  </a:lnTo>
                  <a:lnTo>
                    <a:pt x="22731" y="8439"/>
                  </a:lnTo>
                  <a:lnTo>
                    <a:pt x="25093" y="5084"/>
                  </a:lnTo>
                  <a:lnTo>
                    <a:pt x="25353" y="2162"/>
                  </a:lnTo>
                  <a:lnTo>
                    <a:pt x="26773" y="0"/>
                  </a:lnTo>
                  <a:lnTo>
                    <a:pt x="27996" y="2101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6" name="Polygon form 666"/>
            <p:cNvSpPr/>
            <p:nvPr/>
          </p:nvSpPr>
          <p:spPr>
            <a:xfrm>
              <a:off x="295944" y="3292871"/>
              <a:ext cx="96161" cy="96285"/>
            </a:xfrm>
            <a:custGeom>
              <a:avLst/>
              <a:gdLst/>
              <a:ahLst/>
              <a:cxnLst/>
              <a:rect l="0" t="0" r="0" b="0"/>
              <a:pathLst>
                <a:path w="96161" h="96285">
                  <a:moveTo>
                    <a:pt x="62841" y="38420"/>
                  </a:moveTo>
                  <a:lnTo>
                    <a:pt x="60214" y="42784"/>
                  </a:lnTo>
                  <a:lnTo>
                    <a:pt x="58617" y="46391"/>
                  </a:lnTo>
                  <a:lnTo>
                    <a:pt x="56657" y="53153"/>
                  </a:lnTo>
                  <a:lnTo>
                    <a:pt x="55704" y="55609"/>
                  </a:lnTo>
                  <a:lnTo>
                    <a:pt x="55711" y="58397"/>
                  </a:lnTo>
                  <a:lnTo>
                    <a:pt x="56318" y="60911"/>
                  </a:lnTo>
                  <a:lnTo>
                    <a:pt x="56209" y="64866"/>
                  </a:lnTo>
                  <a:lnTo>
                    <a:pt x="57928" y="68726"/>
                  </a:lnTo>
                  <a:lnTo>
                    <a:pt x="58229" y="71646"/>
                  </a:lnTo>
                  <a:lnTo>
                    <a:pt x="59228" y="74189"/>
                  </a:lnTo>
                  <a:lnTo>
                    <a:pt x="63014" y="75662"/>
                  </a:lnTo>
                  <a:lnTo>
                    <a:pt x="64197" y="77827"/>
                  </a:lnTo>
                  <a:lnTo>
                    <a:pt x="67800" y="76519"/>
                  </a:lnTo>
                  <a:lnTo>
                    <a:pt x="70800" y="76099"/>
                  </a:lnTo>
                  <a:lnTo>
                    <a:pt x="73818" y="75281"/>
                  </a:lnTo>
                  <a:lnTo>
                    <a:pt x="76374" y="74491"/>
                  </a:lnTo>
                  <a:lnTo>
                    <a:pt x="79174" y="72512"/>
                  </a:lnTo>
                  <a:lnTo>
                    <a:pt x="80635" y="69607"/>
                  </a:lnTo>
                  <a:lnTo>
                    <a:pt x="81773" y="65394"/>
                  </a:lnTo>
                  <a:lnTo>
                    <a:pt x="82723" y="63947"/>
                  </a:lnTo>
                  <a:lnTo>
                    <a:pt x="85550" y="62718"/>
                  </a:lnTo>
                  <a:lnTo>
                    <a:pt x="89781" y="61690"/>
                  </a:lnTo>
                  <a:lnTo>
                    <a:pt x="93090" y="61976"/>
                  </a:lnTo>
                  <a:lnTo>
                    <a:pt x="95465" y="61628"/>
                  </a:lnTo>
                  <a:lnTo>
                    <a:pt x="96161" y="62719"/>
                  </a:lnTo>
                  <a:lnTo>
                    <a:pt x="95562" y="65125"/>
                  </a:lnTo>
                  <a:lnTo>
                    <a:pt x="92958" y="68038"/>
                  </a:lnTo>
                  <a:lnTo>
                    <a:pt x="91489" y="71061"/>
                  </a:lnTo>
                  <a:lnTo>
                    <a:pt x="92030" y="71955"/>
                  </a:lnTo>
                  <a:lnTo>
                    <a:pt x="91072" y="74106"/>
                  </a:lnTo>
                  <a:lnTo>
                    <a:pt x="89437" y="77992"/>
                  </a:lnTo>
                  <a:lnTo>
                    <a:pt x="88691" y="76676"/>
                  </a:lnTo>
                  <a:lnTo>
                    <a:pt x="87878" y="76736"/>
                  </a:lnTo>
                  <a:lnTo>
                    <a:pt x="87142" y="76781"/>
                  </a:lnTo>
                  <a:lnTo>
                    <a:pt x="85255" y="79774"/>
                  </a:lnTo>
                  <a:lnTo>
                    <a:pt x="84663" y="79160"/>
                  </a:lnTo>
                  <a:lnTo>
                    <a:pt x="84161" y="79378"/>
                  </a:lnTo>
                  <a:lnTo>
                    <a:pt x="84066" y="80119"/>
                  </a:lnTo>
                  <a:lnTo>
                    <a:pt x="80542" y="79963"/>
                  </a:lnTo>
                  <a:lnTo>
                    <a:pt x="76974" y="79869"/>
                  </a:lnTo>
                  <a:lnTo>
                    <a:pt x="76490" y="82705"/>
                  </a:lnTo>
                  <a:lnTo>
                    <a:pt x="74760" y="82669"/>
                  </a:lnTo>
                  <a:lnTo>
                    <a:pt x="75906" y="84390"/>
                  </a:lnTo>
                  <a:lnTo>
                    <a:pt x="77134" y="85593"/>
                  </a:lnTo>
                  <a:lnTo>
                    <a:pt x="77386" y="86697"/>
                  </a:lnTo>
                  <a:lnTo>
                    <a:pt x="77959" y="87019"/>
                  </a:lnTo>
                  <a:lnTo>
                    <a:pt x="77593" y="88732"/>
                  </a:lnTo>
                  <a:lnTo>
                    <a:pt x="72664" y="88618"/>
                  </a:lnTo>
                  <a:lnTo>
                    <a:pt x="70186" y="92685"/>
                  </a:lnTo>
                  <a:lnTo>
                    <a:pt x="70593" y="93643"/>
                  </a:lnTo>
                  <a:lnTo>
                    <a:pt x="69973" y="94816"/>
                  </a:lnTo>
                  <a:lnTo>
                    <a:pt x="69668" y="96285"/>
                  </a:lnTo>
                  <a:lnTo>
                    <a:pt x="66122" y="90733"/>
                  </a:lnTo>
                  <a:lnTo>
                    <a:pt x="64399" y="89038"/>
                  </a:lnTo>
                  <a:lnTo>
                    <a:pt x="61479" y="87631"/>
                  </a:lnTo>
                  <a:lnTo>
                    <a:pt x="59277" y="87940"/>
                  </a:lnTo>
                  <a:lnTo>
                    <a:pt x="55885" y="89762"/>
                  </a:lnTo>
                  <a:lnTo>
                    <a:pt x="53869" y="90208"/>
                  </a:lnTo>
                  <a:lnTo>
                    <a:pt x="51377" y="88794"/>
                  </a:lnTo>
                  <a:lnTo>
                    <a:pt x="48663" y="87744"/>
                  </a:lnTo>
                  <a:lnTo>
                    <a:pt x="45483" y="85305"/>
                  </a:lnTo>
                  <a:lnTo>
                    <a:pt x="42739" y="84503"/>
                  </a:lnTo>
                  <a:lnTo>
                    <a:pt x="38840" y="81997"/>
                  </a:lnTo>
                  <a:lnTo>
                    <a:pt x="36107" y="79454"/>
                  </a:lnTo>
                  <a:lnTo>
                    <a:pt x="35409" y="78058"/>
                  </a:lnTo>
                  <a:lnTo>
                    <a:pt x="33336" y="77681"/>
                  </a:lnTo>
                  <a:lnTo>
                    <a:pt x="29766" y="75927"/>
                  </a:lnTo>
                  <a:lnTo>
                    <a:pt x="28664" y="73536"/>
                  </a:lnTo>
                  <a:lnTo>
                    <a:pt x="25207" y="70479"/>
                  </a:lnTo>
                  <a:lnTo>
                    <a:pt x="24030" y="67176"/>
                  </a:lnTo>
                  <a:lnTo>
                    <a:pt x="23704" y="64644"/>
                  </a:lnTo>
                  <a:lnTo>
                    <a:pt x="25080" y="64196"/>
                  </a:lnTo>
                  <a:lnTo>
                    <a:pt x="25036" y="62721"/>
                  </a:lnTo>
                  <a:lnTo>
                    <a:pt x="26220" y="61430"/>
                  </a:lnTo>
                  <a:lnTo>
                    <a:pt x="26666" y="59662"/>
                  </a:lnTo>
                  <a:lnTo>
                    <a:pt x="25966" y="57312"/>
                  </a:lnTo>
                  <a:lnTo>
                    <a:pt x="26141" y="55263"/>
                  </a:lnTo>
                  <a:lnTo>
                    <a:pt x="25553" y="52627"/>
                  </a:lnTo>
                  <a:lnTo>
                    <a:pt x="23633" y="47393"/>
                  </a:lnTo>
                  <a:lnTo>
                    <a:pt x="21026" y="43217"/>
                  </a:lnTo>
                  <a:lnTo>
                    <a:pt x="20160" y="39938"/>
                  </a:lnTo>
                  <a:lnTo>
                    <a:pt x="17621" y="37684"/>
                  </a:lnTo>
                  <a:lnTo>
                    <a:pt x="17328" y="36398"/>
                  </a:lnTo>
                  <a:lnTo>
                    <a:pt x="18879" y="33269"/>
                  </a:lnTo>
                  <a:lnTo>
                    <a:pt x="17389" y="31973"/>
                  </a:lnTo>
                  <a:lnTo>
                    <a:pt x="16036" y="29368"/>
                  </a:lnTo>
                  <a:lnTo>
                    <a:pt x="16319" y="25749"/>
                  </a:lnTo>
                  <a:lnTo>
                    <a:pt x="14502" y="25218"/>
                  </a:lnTo>
                  <a:lnTo>
                    <a:pt x="13325" y="22399"/>
                  </a:lnTo>
                  <a:lnTo>
                    <a:pt x="12510" y="19809"/>
                  </a:lnTo>
                  <a:lnTo>
                    <a:pt x="12930" y="18203"/>
                  </a:lnTo>
                  <a:lnTo>
                    <a:pt x="12417" y="14229"/>
                  </a:lnTo>
                  <a:lnTo>
                    <a:pt x="12639" y="10238"/>
                  </a:lnTo>
                  <a:lnTo>
                    <a:pt x="13458" y="8284"/>
                  </a:lnTo>
                  <a:lnTo>
                    <a:pt x="11683" y="6086"/>
                  </a:lnTo>
                  <a:lnTo>
                    <a:pt x="10405" y="6227"/>
                  </a:lnTo>
                  <a:lnTo>
                    <a:pt x="8944" y="4681"/>
                  </a:lnTo>
                  <a:lnTo>
                    <a:pt x="7534" y="6712"/>
                  </a:lnTo>
                  <a:lnTo>
                    <a:pt x="7145" y="9203"/>
                  </a:lnTo>
                  <a:lnTo>
                    <a:pt x="5994" y="13065"/>
                  </a:lnTo>
                  <a:lnTo>
                    <a:pt x="6422" y="15255"/>
                  </a:lnTo>
                  <a:lnTo>
                    <a:pt x="7787" y="18952"/>
                  </a:lnTo>
                  <a:lnTo>
                    <a:pt x="7945" y="20195"/>
                  </a:lnTo>
                  <a:lnTo>
                    <a:pt x="8363" y="20594"/>
                  </a:lnTo>
                  <a:lnTo>
                    <a:pt x="8211" y="22382"/>
                  </a:lnTo>
                  <a:lnTo>
                    <a:pt x="8882" y="22351"/>
                  </a:lnTo>
                  <a:lnTo>
                    <a:pt x="8453" y="25698"/>
                  </a:lnTo>
                  <a:lnTo>
                    <a:pt x="9112" y="27067"/>
                  </a:lnTo>
                  <a:lnTo>
                    <a:pt x="9275" y="28927"/>
                  </a:lnTo>
                  <a:lnTo>
                    <a:pt x="10710" y="31667"/>
                  </a:lnTo>
                  <a:lnTo>
                    <a:pt x="10399" y="36503"/>
                  </a:lnTo>
                  <a:lnTo>
                    <a:pt x="10795" y="38808"/>
                  </a:lnTo>
                  <a:lnTo>
                    <a:pt x="11090" y="41266"/>
                  </a:lnTo>
                  <a:lnTo>
                    <a:pt x="10488" y="43983"/>
                  </a:lnTo>
                  <a:lnTo>
                    <a:pt x="12228" y="44244"/>
                  </a:lnTo>
                  <a:lnTo>
                    <a:pt x="13044" y="46650"/>
                  </a:lnTo>
                  <a:lnTo>
                    <a:pt x="13749" y="49007"/>
                  </a:lnTo>
                  <a:lnTo>
                    <a:pt x="13403" y="49922"/>
                  </a:lnTo>
                  <a:lnTo>
                    <a:pt x="11314" y="51731"/>
                  </a:lnTo>
                  <a:lnTo>
                    <a:pt x="10659" y="51675"/>
                  </a:lnTo>
                  <a:lnTo>
                    <a:pt x="10543" y="48505"/>
                  </a:lnTo>
                  <a:lnTo>
                    <a:pt x="8948" y="45455"/>
                  </a:lnTo>
                  <a:lnTo>
                    <a:pt x="7006" y="42833"/>
                  </a:lnTo>
                  <a:lnTo>
                    <a:pt x="5507" y="41427"/>
                  </a:lnTo>
                  <a:lnTo>
                    <a:pt x="6791" y="37674"/>
                  </a:lnTo>
                  <a:lnTo>
                    <a:pt x="7115" y="34862"/>
                  </a:lnTo>
                  <a:lnTo>
                    <a:pt x="5880" y="33172"/>
                  </a:lnTo>
                  <a:lnTo>
                    <a:pt x="4119" y="30735"/>
                  </a:lnTo>
                  <a:lnTo>
                    <a:pt x="3414" y="31368"/>
                  </a:lnTo>
                  <a:lnTo>
                    <a:pt x="2940" y="29975"/>
                  </a:lnTo>
                  <a:lnTo>
                    <a:pt x="1110" y="28597"/>
                  </a:lnTo>
                  <a:lnTo>
                    <a:pt x="0" y="25483"/>
                  </a:lnTo>
                  <a:lnTo>
                    <a:pt x="402" y="25112"/>
                  </a:lnTo>
                  <a:lnTo>
                    <a:pt x="1798" y="25496"/>
                  </a:lnTo>
                  <a:lnTo>
                    <a:pt x="3825" y="23662"/>
                  </a:lnTo>
                  <a:lnTo>
                    <a:pt x="4790" y="21358"/>
                  </a:lnTo>
                  <a:lnTo>
                    <a:pt x="3350" y="17525"/>
                  </a:lnTo>
                  <a:lnTo>
                    <a:pt x="1770" y="15967"/>
                  </a:lnTo>
                  <a:lnTo>
                    <a:pt x="1677" y="12680"/>
                  </a:lnTo>
                  <a:lnTo>
                    <a:pt x="1676" y="9232"/>
                  </a:lnTo>
                  <a:lnTo>
                    <a:pt x="1691" y="5027"/>
                  </a:lnTo>
                  <a:lnTo>
                    <a:pt x="2187" y="326"/>
                  </a:lnTo>
                  <a:lnTo>
                    <a:pt x="6367" y="228"/>
                  </a:lnTo>
                  <a:lnTo>
                    <a:pt x="11085" y="0"/>
                  </a:lnTo>
                  <a:lnTo>
                    <a:pt x="10336" y="972"/>
                  </a:lnTo>
                  <a:lnTo>
                    <a:pt x="14668" y="3824"/>
                  </a:lnTo>
                  <a:lnTo>
                    <a:pt x="21373" y="7956"/>
                  </a:lnTo>
                  <a:lnTo>
                    <a:pt x="28495" y="8381"/>
                  </a:lnTo>
                  <a:lnTo>
                    <a:pt x="31333" y="8561"/>
                  </a:lnTo>
                  <a:lnTo>
                    <a:pt x="32132" y="6471"/>
                  </a:lnTo>
                  <a:lnTo>
                    <a:pt x="38318" y="6865"/>
                  </a:lnTo>
                  <a:lnTo>
                    <a:pt x="38956" y="8739"/>
                  </a:lnTo>
                  <a:lnTo>
                    <a:pt x="40204" y="10450"/>
                  </a:lnTo>
                  <a:lnTo>
                    <a:pt x="41540" y="12802"/>
                  </a:lnTo>
                  <a:lnTo>
                    <a:pt x="41807" y="15514"/>
                  </a:lnTo>
                  <a:lnTo>
                    <a:pt x="41751" y="18347"/>
                  </a:lnTo>
                  <a:lnTo>
                    <a:pt x="43110" y="19981"/>
                  </a:lnTo>
                  <a:lnTo>
                    <a:pt x="45623" y="21666"/>
                  </a:lnTo>
                  <a:lnTo>
                    <a:pt x="49233" y="17801"/>
                  </a:lnTo>
                  <a:lnTo>
                    <a:pt x="52228" y="17869"/>
                  </a:lnTo>
                  <a:lnTo>
                    <a:pt x="54123" y="20019"/>
                  </a:lnTo>
                  <a:lnTo>
                    <a:pt x="54843" y="23570"/>
                  </a:lnTo>
                  <a:lnTo>
                    <a:pt x="55185" y="26592"/>
                  </a:lnTo>
                  <a:lnTo>
                    <a:pt x="56475" y="29578"/>
                  </a:lnTo>
                  <a:lnTo>
                    <a:pt x="56243" y="33151"/>
                  </a:lnTo>
                  <a:lnTo>
                    <a:pt x="56594" y="35574"/>
                  </a:lnTo>
                  <a:lnTo>
                    <a:pt x="59035" y="37274"/>
                  </a:lnTo>
                  <a:lnTo>
                    <a:pt x="61356" y="38505"/>
                  </a:lnTo>
                  <a:lnTo>
                    <a:pt x="62841" y="3842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7" name="Polygon form 667"/>
            <p:cNvSpPr/>
            <p:nvPr/>
          </p:nvSpPr>
          <p:spPr>
            <a:xfrm>
              <a:off x="793184" y="3259526"/>
              <a:ext cx="8750" cy="7152"/>
            </a:xfrm>
            <a:custGeom>
              <a:avLst/>
              <a:gdLst/>
              <a:ahLst/>
              <a:cxnLst/>
              <a:rect l="0" t="0" r="0" b="0"/>
              <a:pathLst>
                <a:path w="8750" h="7152">
                  <a:moveTo>
                    <a:pt x="289" y="2313"/>
                  </a:moveTo>
                  <a:lnTo>
                    <a:pt x="734" y="2348"/>
                  </a:lnTo>
                  <a:lnTo>
                    <a:pt x="796" y="1363"/>
                  </a:lnTo>
                  <a:lnTo>
                    <a:pt x="2771" y="593"/>
                  </a:lnTo>
                  <a:lnTo>
                    <a:pt x="3528" y="398"/>
                  </a:lnTo>
                  <a:lnTo>
                    <a:pt x="4679" y="102"/>
                  </a:lnTo>
                  <a:lnTo>
                    <a:pt x="6275" y="0"/>
                  </a:lnTo>
                  <a:lnTo>
                    <a:pt x="8172" y="1515"/>
                  </a:lnTo>
                  <a:lnTo>
                    <a:pt x="8750" y="4685"/>
                  </a:lnTo>
                  <a:lnTo>
                    <a:pt x="8103" y="4853"/>
                  </a:lnTo>
                  <a:lnTo>
                    <a:pt x="7615" y="5698"/>
                  </a:lnTo>
                  <a:lnTo>
                    <a:pt x="5715" y="5631"/>
                  </a:lnTo>
                  <a:lnTo>
                    <a:pt x="4488" y="6697"/>
                  </a:lnTo>
                  <a:lnTo>
                    <a:pt x="2243" y="7152"/>
                  </a:lnTo>
                  <a:lnTo>
                    <a:pt x="686" y="6002"/>
                  </a:lnTo>
                  <a:lnTo>
                    <a:pt x="0" y="3951"/>
                  </a:lnTo>
                  <a:lnTo>
                    <a:pt x="289" y="231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8" name="Polygon form 668"/>
            <p:cNvSpPr/>
            <p:nvPr/>
          </p:nvSpPr>
          <p:spPr>
            <a:xfrm>
              <a:off x="674833" y="3343137"/>
              <a:ext cx="63509" cy="71271"/>
            </a:xfrm>
            <a:custGeom>
              <a:avLst/>
              <a:gdLst/>
              <a:ahLst/>
              <a:cxnLst/>
              <a:rect l="0" t="0" r="0" b="0"/>
              <a:pathLst>
                <a:path w="63509" h="71271">
                  <a:moveTo>
                    <a:pt x="0" y="49565"/>
                  </a:moveTo>
                  <a:lnTo>
                    <a:pt x="1317" y="48695"/>
                  </a:lnTo>
                  <a:lnTo>
                    <a:pt x="2018" y="45872"/>
                  </a:lnTo>
                  <a:lnTo>
                    <a:pt x="3244" y="45765"/>
                  </a:lnTo>
                  <a:lnTo>
                    <a:pt x="5918" y="47107"/>
                  </a:lnTo>
                  <a:lnTo>
                    <a:pt x="8112" y="46165"/>
                  </a:lnTo>
                  <a:lnTo>
                    <a:pt x="9600" y="46486"/>
                  </a:lnTo>
                  <a:lnTo>
                    <a:pt x="10196" y="45422"/>
                  </a:lnTo>
                  <a:lnTo>
                    <a:pt x="25688" y="45377"/>
                  </a:lnTo>
                  <a:lnTo>
                    <a:pt x="26576" y="42024"/>
                  </a:lnTo>
                  <a:lnTo>
                    <a:pt x="25913" y="41433"/>
                  </a:lnTo>
                  <a:lnTo>
                    <a:pt x="24288" y="20754"/>
                  </a:lnTo>
                  <a:lnTo>
                    <a:pt x="22763" y="74"/>
                  </a:lnTo>
                  <a:lnTo>
                    <a:pt x="28527" y="0"/>
                  </a:lnTo>
                  <a:lnTo>
                    <a:pt x="41191" y="10467"/>
                  </a:lnTo>
                  <a:lnTo>
                    <a:pt x="54025" y="20917"/>
                  </a:lnTo>
                  <a:lnTo>
                    <a:pt x="54942" y="23161"/>
                  </a:lnTo>
                  <a:lnTo>
                    <a:pt x="57328" y="24529"/>
                  </a:lnTo>
                  <a:lnTo>
                    <a:pt x="59103" y="25307"/>
                  </a:lnTo>
                  <a:lnTo>
                    <a:pt x="59166" y="28355"/>
                  </a:lnTo>
                  <a:lnTo>
                    <a:pt x="63411" y="27881"/>
                  </a:lnTo>
                  <a:lnTo>
                    <a:pt x="63509" y="38913"/>
                  </a:lnTo>
                  <a:lnTo>
                    <a:pt x="61424" y="42115"/>
                  </a:lnTo>
                  <a:lnTo>
                    <a:pt x="61113" y="45067"/>
                  </a:lnTo>
                  <a:lnTo>
                    <a:pt x="57688" y="45829"/>
                  </a:lnTo>
                  <a:lnTo>
                    <a:pt x="52420" y="46244"/>
                  </a:lnTo>
                  <a:lnTo>
                    <a:pt x="50994" y="47946"/>
                  </a:lnTo>
                  <a:lnTo>
                    <a:pt x="48517" y="48135"/>
                  </a:lnTo>
                  <a:lnTo>
                    <a:pt x="46039" y="48157"/>
                  </a:lnTo>
                  <a:lnTo>
                    <a:pt x="45075" y="47238"/>
                  </a:lnTo>
                  <a:lnTo>
                    <a:pt x="42947" y="47919"/>
                  </a:lnTo>
                  <a:lnTo>
                    <a:pt x="39329" y="49905"/>
                  </a:lnTo>
                  <a:lnTo>
                    <a:pt x="38586" y="51402"/>
                  </a:lnTo>
                  <a:lnTo>
                    <a:pt x="35574" y="53547"/>
                  </a:lnTo>
                  <a:lnTo>
                    <a:pt x="35042" y="54778"/>
                  </a:lnTo>
                  <a:lnTo>
                    <a:pt x="33413" y="55752"/>
                  </a:lnTo>
                  <a:lnTo>
                    <a:pt x="31542" y="55105"/>
                  </a:lnTo>
                  <a:lnTo>
                    <a:pt x="30474" y="56273"/>
                  </a:lnTo>
                  <a:lnTo>
                    <a:pt x="29886" y="59557"/>
                  </a:lnTo>
                  <a:lnTo>
                    <a:pt x="26779" y="63525"/>
                  </a:lnTo>
                  <a:lnTo>
                    <a:pt x="26859" y="65148"/>
                  </a:lnTo>
                  <a:lnTo>
                    <a:pt x="25786" y="67177"/>
                  </a:lnTo>
                  <a:lnTo>
                    <a:pt x="26027" y="69959"/>
                  </a:lnTo>
                  <a:lnTo>
                    <a:pt x="24417" y="70667"/>
                  </a:lnTo>
                  <a:lnTo>
                    <a:pt x="23503" y="71271"/>
                  </a:lnTo>
                  <a:lnTo>
                    <a:pt x="22914" y="69221"/>
                  </a:lnTo>
                  <a:lnTo>
                    <a:pt x="21786" y="69760"/>
                  </a:lnTo>
                  <a:lnTo>
                    <a:pt x="21115" y="69666"/>
                  </a:lnTo>
                  <a:lnTo>
                    <a:pt x="20389" y="71064"/>
                  </a:lnTo>
                  <a:lnTo>
                    <a:pt x="17382" y="71021"/>
                  </a:lnTo>
                  <a:lnTo>
                    <a:pt x="16309" y="70300"/>
                  </a:lnTo>
                  <a:lnTo>
                    <a:pt x="15798" y="70735"/>
                  </a:lnTo>
                  <a:lnTo>
                    <a:pt x="14621" y="69352"/>
                  </a:lnTo>
                  <a:lnTo>
                    <a:pt x="14840" y="67925"/>
                  </a:lnTo>
                  <a:lnTo>
                    <a:pt x="14359" y="67365"/>
                  </a:lnTo>
                  <a:lnTo>
                    <a:pt x="13526" y="67835"/>
                  </a:lnTo>
                  <a:lnTo>
                    <a:pt x="13693" y="66277"/>
                  </a:lnTo>
                  <a:lnTo>
                    <a:pt x="14502" y="65044"/>
                  </a:lnTo>
                  <a:lnTo>
                    <a:pt x="12930" y="63034"/>
                  </a:lnTo>
                  <a:lnTo>
                    <a:pt x="12481" y="61712"/>
                  </a:lnTo>
                  <a:lnTo>
                    <a:pt x="11630" y="60658"/>
                  </a:lnTo>
                  <a:lnTo>
                    <a:pt x="10854" y="60531"/>
                  </a:lnTo>
                  <a:lnTo>
                    <a:pt x="9913" y="61200"/>
                  </a:lnTo>
                  <a:lnTo>
                    <a:pt x="8651" y="61839"/>
                  </a:lnTo>
                  <a:lnTo>
                    <a:pt x="7573" y="62874"/>
                  </a:lnTo>
                  <a:lnTo>
                    <a:pt x="5915" y="62488"/>
                  </a:lnTo>
                  <a:lnTo>
                    <a:pt x="4853" y="61269"/>
                  </a:lnTo>
                  <a:lnTo>
                    <a:pt x="4211" y="61107"/>
                  </a:lnTo>
                  <a:lnTo>
                    <a:pt x="3189" y="61744"/>
                  </a:lnTo>
                  <a:lnTo>
                    <a:pt x="2573" y="61748"/>
                  </a:lnTo>
                  <a:lnTo>
                    <a:pt x="2374" y="59993"/>
                  </a:lnTo>
                  <a:lnTo>
                    <a:pt x="2575" y="58500"/>
                  </a:lnTo>
                  <a:lnTo>
                    <a:pt x="2271" y="56645"/>
                  </a:lnTo>
                  <a:lnTo>
                    <a:pt x="842" y="55295"/>
                  </a:lnTo>
                  <a:lnTo>
                    <a:pt x="124" y="52548"/>
                  </a:lnTo>
                  <a:lnTo>
                    <a:pt x="0" y="4956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69" name="Polygon form 669"/>
            <p:cNvSpPr/>
            <p:nvPr/>
          </p:nvSpPr>
          <p:spPr>
            <a:xfrm>
              <a:off x="1072289" y="3318733"/>
              <a:ext cx="36138" cy="93292"/>
            </a:xfrm>
            <a:custGeom>
              <a:avLst/>
              <a:gdLst/>
              <a:ahLst/>
              <a:cxnLst/>
              <a:rect l="0" t="0" r="0" b="0"/>
              <a:pathLst>
                <a:path w="36138" h="93292">
                  <a:moveTo>
                    <a:pt x="28757" y="40954"/>
                  </a:moveTo>
                  <a:lnTo>
                    <a:pt x="27016" y="43237"/>
                  </a:lnTo>
                  <a:lnTo>
                    <a:pt x="24386" y="43560"/>
                  </a:lnTo>
                  <a:lnTo>
                    <a:pt x="23759" y="49106"/>
                  </a:lnTo>
                  <a:lnTo>
                    <a:pt x="22331" y="50081"/>
                  </a:lnTo>
                  <a:lnTo>
                    <a:pt x="25011" y="54477"/>
                  </a:lnTo>
                  <a:lnTo>
                    <a:pt x="28107" y="58113"/>
                  </a:lnTo>
                  <a:lnTo>
                    <a:pt x="30260" y="61424"/>
                  </a:lnTo>
                  <a:lnTo>
                    <a:pt x="29589" y="65890"/>
                  </a:lnTo>
                  <a:lnTo>
                    <a:pt x="28412" y="66867"/>
                  </a:lnTo>
                  <a:lnTo>
                    <a:pt x="29728" y="69396"/>
                  </a:lnTo>
                  <a:lnTo>
                    <a:pt x="32904" y="73378"/>
                  </a:lnTo>
                  <a:lnTo>
                    <a:pt x="33752" y="76214"/>
                  </a:lnTo>
                  <a:lnTo>
                    <a:pt x="34017" y="78585"/>
                  </a:lnTo>
                  <a:lnTo>
                    <a:pt x="36138" y="83206"/>
                  </a:lnTo>
                  <a:lnTo>
                    <a:pt x="34583" y="88011"/>
                  </a:lnTo>
                  <a:lnTo>
                    <a:pt x="33275" y="93292"/>
                  </a:lnTo>
                  <a:lnTo>
                    <a:pt x="32493" y="89511"/>
                  </a:lnTo>
                  <a:lnTo>
                    <a:pt x="33233" y="85579"/>
                  </a:lnTo>
                  <a:lnTo>
                    <a:pt x="31560" y="82589"/>
                  </a:lnTo>
                  <a:lnTo>
                    <a:pt x="31143" y="77029"/>
                  </a:lnTo>
                  <a:lnTo>
                    <a:pt x="29206" y="74427"/>
                  </a:lnTo>
                  <a:lnTo>
                    <a:pt x="27047" y="68368"/>
                  </a:lnTo>
                  <a:lnTo>
                    <a:pt x="25318" y="61963"/>
                  </a:lnTo>
                  <a:lnTo>
                    <a:pt x="22940" y="57805"/>
                  </a:lnTo>
                  <a:lnTo>
                    <a:pt x="20856" y="60425"/>
                  </a:lnTo>
                  <a:lnTo>
                    <a:pt x="17090" y="64163"/>
                  </a:lnTo>
                  <a:lnTo>
                    <a:pt x="14865" y="63771"/>
                  </a:lnTo>
                  <a:lnTo>
                    <a:pt x="12296" y="62648"/>
                  </a:lnTo>
                  <a:lnTo>
                    <a:pt x="12567" y="56339"/>
                  </a:lnTo>
                  <a:lnTo>
                    <a:pt x="10925" y="51628"/>
                  </a:lnTo>
                  <a:lnTo>
                    <a:pt x="6844" y="45899"/>
                  </a:lnTo>
                  <a:lnTo>
                    <a:pt x="6953" y="44064"/>
                  </a:lnTo>
                  <a:lnTo>
                    <a:pt x="4605" y="43491"/>
                  </a:lnTo>
                  <a:lnTo>
                    <a:pt x="1090" y="39471"/>
                  </a:lnTo>
                  <a:lnTo>
                    <a:pt x="0" y="35429"/>
                  </a:lnTo>
                  <a:lnTo>
                    <a:pt x="1479" y="36144"/>
                  </a:lnTo>
                  <a:lnTo>
                    <a:pt x="779" y="32531"/>
                  </a:lnTo>
                  <a:lnTo>
                    <a:pt x="2372" y="31268"/>
                  </a:lnTo>
                  <a:lnTo>
                    <a:pt x="1494" y="29145"/>
                  </a:lnTo>
                  <a:lnTo>
                    <a:pt x="1949" y="27399"/>
                  </a:lnTo>
                  <a:lnTo>
                    <a:pt x="864" y="22187"/>
                  </a:lnTo>
                  <a:lnTo>
                    <a:pt x="4061" y="23215"/>
                  </a:lnTo>
                  <a:lnTo>
                    <a:pt x="4700" y="18997"/>
                  </a:lnTo>
                  <a:lnTo>
                    <a:pt x="4265" y="16537"/>
                  </a:lnTo>
                  <a:lnTo>
                    <a:pt x="5204" y="12228"/>
                  </a:lnTo>
                  <a:lnTo>
                    <a:pt x="4312" y="9355"/>
                  </a:lnTo>
                  <a:lnTo>
                    <a:pt x="8110" y="5658"/>
                  </a:lnTo>
                  <a:lnTo>
                    <a:pt x="11000" y="6443"/>
                  </a:lnTo>
                  <a:lnTo>
                    <a:pt x="9803" y="3361"/>
                  </a:lnTo>
                  <a:lnTo>
                    <a:pt x="10817" y="2375"/>
                  </a:lnTo>
                  <a:lnTo>
                    <a:pt x="9972" y="481"/>
                  </a:lnTo>
                  <a:lnTo>
                    <a:pt x="11999" y="0"/>
                  </a:lnTo>
                  <a:lnTo>
                    <a:pt x="14112" y="2904"/>
                  </a:lnTo>
                  <a:lnTo>
                    <a:pt x="16070" y="4026"/>
                  </a:lnTo>
                  <a:lnTo>
                    <a:pt x="17303" y="7881"/>
                  </a:lnTo>
                  <a:lnTo>
                    <a:pt x="18331" y="12051"/>
                  </a:lnTo>
                  <a:lnTo>
                    <a:pt x="15965" y="16428"/>
                  </a:lnTo>
                  <a:lnTo>
                    <a:pt x="17069" y="22439"/>
                  </a:lnTo>
                  <a:lnTo>
                    <a:pt x="20794" y="21432"/>
                  </a:lnTo>
                  <a:lnTo>
                    <a:pt x="22859" y="26053"/>
                  </a:lnTo>
                  <a:lnTo>
                    <a:pt x="25472" y="26935"/>
                  </a:lnTo>
                  <a:lnTo>
                    <a:pt x="25398" y="31192"/>
                  </a:lnTo>
                  <a:lnTo>
                    <a:pt x="28639" y="32985"/>
                  </a:lnTo>
                  <a:lnTo>
                    <a:pt x="30488" y="33855"/>
                  </a:lnTo>
                  <a:lnTo>
                    <a:pt x="32898" y="32263"/>
                  </a:lnTo>
                  <a:lnTo>
                    <a:pt x="33508" y="34361"/>
                  </a:lnTo>
                  <a:lnTo>
                    <a:pt x="31057" y="37795"/>
                  </a:lnTo>
                  <a:lnTo>
                    <a:pt x="30668" y="39697"/>
                  </a:lnTo>
                  <a:lnTo>
                    <a:pt x="28757" y="4095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0" name="Polygon form 670"/>
            <p:cNvSpPr/>
            <p:nvPr/>
          </p:nvSpPr>
          <p:spPr>
            <a:xfrm>
              <a:off x="785784" y="3253898"/>
              <a:ext cx="6346" cy="7888"/>
            </a:xfrm>
            <a:custGeom>
              <a:avLst/>
              <a:gdLst/>
              <a:ahLst/>
              <a:cxnLst/>
              <a:rect l="0" t="0" r="0" b="0"/>
              <a:pathLst>
                <a:path w="6346" h="7888">
                  <a:moveTo>
                    <a:pt x="4667" y="4884"/>
                  </a:moveTo>
                  <a:lnTo>
                    <a:pt x="4364" y="3985"/>
                  </a:lnTo>
                  <a:lnTo>
                    <a:pt x="3078" y="6365"/>
                  </a:lnTo>
                  <a:lnTo>
                    <a:pt x="3448" y="7888"/>
                  </a:lnTo>
                  <a:lnTo>
                    <a:pt x="2688" y="7525"/>
                  </a:lnTo>
                  <a:lnTo>
                    <a:pt x="1579" y="5971"/>
                  </a:lnTo>
                  <a:lnTo>
                    <a:pt x="0" y="5037"/>
                  </a:lnTo>
                  <a:lnTo>
                    <a:pt x="310" y="4217"/>
                  </a:lnTo>
                  <a:lnTo>
                    <a:pt x="583" y="1574"/>
                  </a:lnTo>
                  <a:lnTo>
                    <a:pt x="1602" y="446"/>
                  </a:lnTo>
                  <a:lnTo>
                    <a:pt x="2204" y="0"/>
                  </a:lnTo>
                  <a:lnTo>
                    <a:pt x="3192" y="811"/>
                  </a:lnTo>
                  <a:lnTo>
                    <a:pt x="3757" y="1469"/>
                  </a:lnTo>
                  <a:lnTo>
                    <a:pt x="4937" y="1972"/>
                  </a:lnTo>
                  <a:lnTo>
                    <a:pt x="6346" y="2950"/>
                  </a:lnTo>
                  <a:lnTo>
                    <a:pt x="6102" y="3365"/>
                  </a:lnTo>
                  <a:lnTo>
                    <a:pt x="5558" y="4448"/>
                  </a:lnTo>
                  <a:lnTo>
                    <a:pt x="4667" y="4884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1" name="Polygon form 671"/>
            <p:cNvSpPr/>
            <p:nvPr/>
          </p:nvSpPr>
          <p:spPr>
            <a:xfrm>
              <a:off x="1007675" y="3201268"/>
              <a:ext cx="107989" cy="49539"/>
            </a:xfrm>
            <a:custGeom>
              <a:avLst/>
              <a:gdLst/>
              <a:ahLst/>
              <a:cxnLst/>
              <a:rect l="0" t="0" r="0" b="0"/>
              <a:pathLst>
                <a:path w="107989" h="49539">
                  <a:moveTo>
                    <a:pt x="0" y="15992"/>
                  </a:moveTo>
                  <a:lnTo>
                    <a:pt x="2912" y="14915"/>
                  </a:lnTo>
                  <a:lnTo>
                    <a:pt x="6730" y="10303"/>
                  </a:lnTo>
                  <a:lnTo>
                    <a:pt x="10238" y="7668"/>
                  </a:lnTo>
                  <a:lnTo>
                    <a:pt x="13763" y="8945"/>
                  </a:lnTo>
                  <a:lnTo>
                    <a:pt x="17052" y="8763"/>
                  </a:lnTo>
                  <a:lnTo>
                    <a:pt x="20398" y="10863"/>
                  </a:lnTo>
                  <a:lnTo>
                    <a:pt x="23613" y="10791"/>
                  </a:lnTo>
                  <a:lnTo>
                    <a:pt x="28817" y="11649"/>
                  </a:lnTo>
                  <a:lnTo>
                    <a:pt x="29896" y="8023"/>
                  </a:lnTo>
                  <a:lnTo>
                    <a:pt x="26968" y="5276"/>
                  </a:lnTo>
                  <a:lnTo>
                    <a:pt x="27130" y="0"/>
                  </a:lnTo>
                  <a:lnTo>
                    <a:pt x="31768" y="1704"/>
                  </a:lnTo>
                  <a:lnTo>
                    <a:pt x="34888" y="2031"/>
                  </a:lnTo>
                  <a:lnTo>
                    <a:pt x="39249" y="2959"/>
                  </a:lnTo>
                  <a:lnTo>
                    <a:pt x="42072" y="6538"/>
                  </a:lnTo>
                  <a:lnTo>
                    <a:pt x="47704" y="8193"/>
                  </a:lnTo>
                  <a:lnTo>
                    <a:pt x="50060" y="7033"/>
                  </a:lnTo>
                  <a:lnTo>
                    <a:pt x="53548" y="6046"/>
                  </a:lnTo>
                  <a:lnTo>
                    <a:pt x="57030" y="6402"/>
                  </a:lnTo>
                  <a:lnTo>
                    <a:pt x="61529" y="8458"/>
                  </a:lnTo>
                  <a:lnTo>
                    <a:pt x="64983" y="10771"/>
                  </a:lnTo>
                  <a:lnTo>
                    <a:pt x="67817" y="10451"/>
                  </a:lnTo>
                  <a:lnTo>
                    <a:pt x="72216" y="10875"/>
                  </a:lnTo>
                  <a:lnTo>
                    <a:pt x="74264" y="9393"/>
                  </a:lnTo>
                  <a:lnTo>
                    <a:pt x="77773" y="8189"/>
                  </a:lnTo>
                  <a:lnTo>
                    <a:pt x="79918" y="4310"/>
                  </a:lnTo>
                  <a:lnTo>
                    <a:pt x="82099" y="4649"/>
                  </a:lnTo>
                  <a:lnTo>
                    <a:pt x="84814" y="6117"/>
                  </a:lnTo>
                  <a:lnTo>
                    <a:pt x="88159" y="5335"/>
                  </a:lnTo>
                  <a:lnTo>
                    <a:pt x="89207" y="9164"/>
                  </a:lnTo>
                  <a:lnTo>
                    <a:pt x="90306" y="14271"/>
                  </a:lnTo>
                  <a:lnTo>
                    <a:pt x="92422" y="16195"/>
                  </a:lnTo>
                  <a:lnTo>
                    <a:pt x="93772" y="15396"/>
                  </a:lnTo>
                  <a:lnTo>
                    <a:pt x="97340" y="15848"/>
                  </a:lnTo>
                  <a:lnTo>
                    <a:pt x="98507" y="13793"/>
                  </a:lnTo>
                  <a:lnTo>
                    <a:pt x="102046" y="15103"/>
                  </a:lnTo>
                  <a:lnTo>
                    <a:pt x="107167" y="18246"/>
                  </a:lnTo>
                  <a:lnTo>
                    <a:pt x="107989" y="20031"/>
                  </a:lnTo>
                  <a:lnTo>
                    <a:pt x="105157" y="19730"/>
                  </a:lnTo>
                  <a:lnTo>
                    <a:pt x="101037" y="20846"/>
                  </a:lnTo>
                  <a:lnTo>
                    <a:pt x="99727" y="22469"/>
                  </a:lnTo>
                  <a:lnTo>
                    <a:pt x="99467" y="25957"/>
                  </a:lnTo>
                  <a:lnTo>
                    <a:pt x="95793" y="28336"/>
                  </a:lnTo>
                  <a:lnTo>
                    <a:pt x="94179" y="31258"/>
                  </a:lnTo>
                  <a:lnTo>
                    <a:pt x="90286" y="30561"/>
                  </a:lnTo>
                  <a:lnTo>
                    <a:pt x="88217" y="30280"/>
                  </a:lnTo>
                  <a:lnTo>
                    <a:pt x="88381" y="33617"/>
                  </a:lnTo>
                  <a:lnTo>
                    <a:pt x="90504" y="35425"/>
                  </a:lnTo>
                  <a:lnTo>
                    <a:pt x="91961" y="37013"/>
                  </a:lnTo>
                  <a:lnTo>
                    <a:pt x="90620" y="38881"/>
                  </a:lnTo>
                  <a:lnTo>
                    <a:pt x="89740" y="41741"/>
                  </a:lnTo>
                  <a:lnTo>
                    <a:pt x="86842" y="43813"/>
                  </a:lnTo>
                  <a:lnTo>
                    <a:pt x="81998" y="44414"/>
                  </a:lnTo>
                  <a:lnTo>
                    <a:pt x="77546" y="46570"/>
                  </a:lnTo>
                  <a:lnTo>
                    <a:pt x="75020" y="49539"/>
                  </a:lnTo>
                  <a:lnTo>
                    <a:pt x="72774" y="48113"/>
                  </a:lnTo>
                  <a:lnTo>
                    <a:pt x="68746" y="48430"/>
                  </a:lnTo>
                  <a:lnTo>
                    <a:pt x="62337" y="45803"/>
                  </a:lnTo>
                  <a:lnTo>
                    <a:pt x="58697" y="45317"/>
                  </a:lnTo>
                  <a:lnTo>
                    <a:pt x="54610" y="46334"/>
                  </a:lnTo>
                  <a:lnTo>
                    <a:pt x="47212" y="45731"/>
                  </a:lnTo>
                  <a:lnTo>
                    <a:pt x="43595" y="46108"/>
                  </a:lnTo>
                  <a:lnTo>
                    <a:pt x="40266" y="43326"/>
                  </a:lnTo>
                  <a:lnTo>
                    <a:pt x="36595" y="38905"/>
                  </a:lnTo>
                  <a:lnTo>
                    <a:pt x="34298" y="38507"/>
                  </a:lnTo>
                  <a:lnTo>
                    <a:pt x="28858" y="35737"/>
                  </a:lnTo>
                  <a:lnTo>
                    <a:pt x="24115" y="35366"/>
                  </a:lnTo>
                  <a:lnTo>
                    <a:pt x="19823" y="34801"/>
                  </a:lnTo>
                  <a:lnTo>
                    <a:pt x="17642" y="32763"/>
                  </a:lnTo>
                  <a:lnTo>
                    <a:pt x="16136" y="26974"/>
                  </a:lnTo>
                  <a:lnTo>
                    <a:pt x="11971" y="23210"/>
                  </a:lnTo>
                  <a:lnTo>
                    <a:pt x="6490" y="21707"/>
                  </a:lnTo>
                  <a:lnTo>
                    <a:pt x="2526" y="19319"/>
                  </a:lnTo>
                  <a:lnTo>
                    <a:pt x="0" y="1599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2" name="Polygon form 672"/>
            <p:cNvSpPr/>
            <p:nvPr/>
          </p:nvSpPr>
          <p:spPr>
            <a:xfrm>
              <a:off x="838564" y="3512710"/>
              <a:ext cx="40975" cy="78992"/>
            </a:xfrm>
            <a:custGeom>
              <a:avLst/>
              <a:gdLst/>
              <a:ahLst/>
              <a:cxnLst/>
              <a:rect l="0" t="0" r="0" b="0"/>
              <a:pathLst>
                <a:path w="40975" h="78992">
                  <a:moveTo>
                    <a:pt x="17667" y="5667"/>
                  </a:moveTo>
                  <a:lnTo>
                    <a:pt x="20607" y="5296"/>
                  </a:lnTo>
                  <a:lnTo>
                    <a:pt x="25218" y="6687"/>
                  </a:lnTo>
                  <a:lnTo>
                    <a:pt x="26259" y="6083"/>
                  </a:lnTo>
                  <a:lnTo>
                    <a:pt x="28969" y="5977"/>
                  </a:lnTo>
                  <a:lnTo>
                    <a:pt x="30418" y="4537"/>
                  </a:lnTo>
                  <a:lnTo>
                    <a:pt x="32747" y="4632"/>
                  </a:lnTo>
                  <a:lnTo>
                    <a:pt x="37082" y="2784"/>
                  </a:lnTo>
                  <a:lnTo>
                    <a:pt x="40299" y="0"/>
                  </a:lnTo>
                  <a:lnTo>
                    <a:pt x="40834" y="2174"/>
                  </a:lnTo>
                  <a:lnTo>
                    <a:pt x="40448" y="6993"/>
                  </a:lnTo>
                  <a:lnTo>
                    <a:pt x="40712" y="11243"/>
                  </a:lnTo>
                  <a:lnTo>
                    <a:pt x="40438" y="18805"/>
                  </a:lnTo>
                  <a:lnTo>
                    <a:pt x="40975" y="21181"/>
                  </a:lnTo>
                  <a:lnTo>
                    <a:pt x="39605" y="24627"/>
                  </a:lnTo>
                  <a:lnTo>
                    <a:pt x="37889" y="27971"/>
                  </a:lnTo>
                  <a:lnTo>
                    <a:pt x="35235" y="30944"/>
                  </a:lnTo>
                  <a:lnTo>
                    <a:pt x="31594" y="32745"/>
                  </a:lnTo>
                  <a:lnTo>
                    <a:pt x="27102" y="35044"/>
                  </a:lnTo>
                  <a:lnTo>
                    <a:pt x="22411" y="40181"/>
                  </a:lnTo>
                  <a:lnTo>
                    <a:pt x="20875" y="41046"/>
                  </a:lnTo>
                  <a:lnTo>
                    <a:pt x="17962" y="44446"/>
                  </a:lnTo>
                  <a:lnTo>
                    <a:pt x="16308" y="45544"/>
                  </a:lnTo>
                  <a:lnTo>
                    <a:pt x="15736" y="48980"/>
                  </a:lnTo>
                  <a:lnTo>
                    <a:pt x="17265" y="52653"/>
                  </a:lnTo>
                  <a:lnTo>
                    <a:pt x="17792" y="55491"/>
                  </a:lnTo>
                  <a:lnTo>
                    <a:pt x="17722" y="56934"/>
                  </a:lnTo>
                  <a:lnTo>
                    <a:pt x="18412" y="56702"/>
                  </a:lnTo>
                  <a:lnTo>
                    <a:pt x="17908" y="61431"/>
                  </a:lnTo>
                  <a:lnTo>
                    <a:pt x="17102" y="63664"/>
                  </a:lnTo>
                  <a:lnTo>
                    <a:pt x="17920" y="64501"/>
                  </a:lnTo>
                  <a:lnTo>
                    <a:pt x="17181" y="66500"/>
                  </a:lnTo>
                  <a:lnTo>
                    <a:pt x="15452" y="68195"/>
                  </a:lnTo>
                  <a:lnTo>
                    <a:pt x="12201" y="69783"/>
                  </a:lnTo>
                  <a:lnTo>
                    <a:pt x="7449" y="72331"/>
                  </a:lnTo>
                  <a:lnTo>
                    <a:pt x="5647" y="74091"/>
                  </a:lnTo>
                  <a:lnTo>
                    <a:pt x="5788" y="76124"/>
                  </a:lnTo>
                  <a:lnTo>
                    <a:pt x="6716" y="76461"/>
                  </a:lnTo>
                  <a:lnTo>
                    <a:pt x="6164" y="78992"/>
                  </a:lnTo>
                  <a:lnTo>
                    <a:pt x="3332" y="78914"/>
                  </a:lnTo>
                  <a:lnTo>
                    <a:pt x="3201" y="76781"/>
                  </a:lnTo>
                  <a:lnTo>
                    <a:pt x="2835" y="74614"/>
                  </a:lnTo>
                  <a:lnTo>
                    <a:pt x="2662" y="72881"/>
                  </a:lnTo>
                  <a:lnTo>
                    <a:pt x="3778" y="67520"/>
                  </a:lnTo>
                  <a:lnTo>
                    <a:pt x="3069" y="64087"/>
                  </a:lnTo>
                  <a:lnTo>
                    <a:pt x="1765" y="57288"/>
                  </a:lnTo>
                  <a:lnTo>
                    <a:pt x="6160" y="51863"/>
                  </a:lnTo>
                  <a:lnTo>
                    <a:pt x="7407" y="48399"/>
                  </a:lnTo>
                  <a:lnTo>
                    <a:pt x="8013" y="47966"/>
                  </a:lnTo>
                  <a:lnTo>
                    <a:pt x="8637" y="45134"/>
                  </a:lnTo>
                  <a:lnTo>
                    <a:pt x="8117" y="43700"/>
                  </a:lnTo>
                  <a:lnTo>
                    <a:pt x="8513" y="40100"/>
                  </a:lnTo>
                  <a:lnTo>
                    <a:pt x="9468" y="36767"/>
                  </a:lnTo>
                  <a:lnTo>
                    <a:pt x="9818" y="30665"/>
                  </a:lnTo>
                  <a:lnTo>
                    <a:pt x="7905" y="29100"/>
                  </a:lnTo>
                  <a:lnTo>
                    <a:pt x="6089" y="28734"/>
                  </a:lnTo>
                  <a:lnTo>
                    <a:pt x="5322" y="27535"/>
                  </a:lnTo>
                  <a:lnTo>
                    <a:pt x="3588" y="26504"/>
                  </a:lnTo>
                  <a:lnTo>
                    <a:pt x="366" y="26576"/>
                  </a:lnTo>
                  <a:lnTo>
                    <a:pt x="205" y="24777"/>
                  </a:lnTo>
                  <a:lnTo>
                    <a:pt x="0" y="21347"/>
                  </a:lnTo>
                  <a:lnTo>
                    <a:pt x="11922" y="17459"/>
                  </a:lnTo>
                  <a:lnTo>
                    <a:pt x="14036" y="19790"/>
                  </a:lnTo>
                  <a:lnTo>
                    <a:pt x="15122" y="19355"/>
                  </a:lnTo>
                  <a:lnTo>
                    <a:pt x="16586" y="20588"/>
                  </a:lnTo>
                  <a:lnTo>
                    <a:pt x="16709" y="22523"/>
                  </a:lnTo>
                  <a:lnTo>
                    <a:pt x="15776" y="24759"/>
                  </a:lnTo>
                  <a:lnTo>
                    <a:pt x="15870" y="28162"/>
                  </a:lnTo>
                  <a:lnTo>
                    <a:pt x="18207" y="31165"/>
                  </a:lnTo>
                  <a:lnTo>
                    <a:pt x="19582" y="27827"/>
                  </a:lnTo>
                  <a:lnTo>
                    <a:pt x="21311" y="26826"/>
                  </a:lnTo>
                  <a:lnTo>
                    <a:pt x="21331" y="20617"/>
                  </a:lnTo>
                  <a:lnTo>
                    <a:pt x="19892" y="17113"/>
                  </a:lnTo>
                  <a:lnTo>
                    <a:pt x="18572" y="15547"/>
                  </a:lnTo>
                  <a:lnTo>
                    <a:pt x="17224" y="15607"/>
                  </a:lnTo>
                  <a:lnTo>
                    <a:pt x="16425" y="9327"/>
                  </a:lnTo>
                  <a:lnTo>
                    <a:pt x="17667" y="5667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3" name="Polygon form 673"/>
            <p:cNvSpPr/>
            <p:nvPr/>
          </p:nvSpPr>
          <p:spPr>
            <a:xfrm>
              <a:off x="656872" y="3331498"/>
              <a:ext cx="46489" cy="61203"/>
            </a:xfrm>
            <a:custGeom>
              <a:avLst/>
              <a:gdLst/>
              <a:ahLst/>
              <a:cxnLst/>
              <a:rect l="0" t="0" r="0" b="0"/>
              <a:pathLst>
                <a:path w="46489" h="61203">
                  <a:moveTo>
                    <a:pt x="17962" y="61203"/>
                  </a:moveTo>
                  <a:lnTo>
                    <a:pt x="15474" y="57903"/>
                  </a:lnTo>
                  <a:lnTo>
                    <a:pt x="13214" y="54368"/>
                  </a:lnTo>
                  <a:lnTo>
                    <a:pt x="10684" y="53089"/>
                  </a:lnTo>
                  <a:lnTo>
                    <a:pt x="8877" y="51672"/>
                  </a:lnTo>
                  <a:lnTo>
                    <a:pt x="6725" y="51717"/>
                  </a:lnTo>
                  <a:lnTo>
                    <a:pt x="4818" y="52755"/>
                  </a:lnTo>
                  <a:lnTo>
                    <a:pt x="2914" y="52333"/>
                  </a:lnTo>
                  <a:lnTo>
                    <a:pt x="1552" y="53866"/>
                  </a:lnTo>
                  <a:lnTo>
                    <a:pt x="1290" y="51279"/>
                  </a:lnTo>
                  <a:lnTo>
                    <a:pt x="2432" y="48918"/>
                  </a:lnTo>
                  <a:lnTo>
                    <a:pt x="3042" y="44404"/>
                  </a:lnTo>
                  <a:lnTo>
                    <a:pt x="2766" y="39661"/>
                  </a:lnTo>
                  <a:lnTo>
                    <a:pt x="2381" y="37274"/>
                  </a:lnTo>
                  <a:lnTo>
                    <a:pt x="2843" y="34884"/>
                  </a:lnTo>
                  <a:lnTo>
                    <a:pt x="1935" y="32598"/>
                  </a:lnTo>
                  <a:lnTo>
                    <a:pt x="0" y="30515"/>
                  </a:lnTo>
                  <a:lnTo>
                    <a:pt x="891" y="28920"/>
                  </a:lnTo>
                  <a:lnTo>
                    <a:pt x="15799" y="29023"/>
                  </a:lnTo>
                  <a:lnTo>
                    <a:pt x="15284" y="22096"/>
                  </a:lnTo>
                  <a:lnTo>
                    <a:pt x="16287" y="19637"/>
                  </a:lnTo>
                  <a:lnTo>
                    <a:pt x="19847" y="19223"/>
                  </a:lnTo>
                  <a:lnTo>
                    <a:pt x="20102" y="6957"/>
                  </a:lnTo>
                  <a:lnTo>
                    <a:pt x="32415" y="7258"/>
                  </a:lnTo>
                  <a:lnTo>
                    <a:pt x="32602" y="0"/>
                  </a:lnTo>
                  <a:lnTo>
                    <a:pt x="46489" y="11639"/>
                  </a:lnTo>
                  <a:lnTo>
                    <a:pt x="40724" y="11712"/>
                  </a:lnTo>
                  <a:lnTo>
                    <a:pt x="42250" y="32392"/>
                  </a:lnTo>
                  <a:lnTo>
                    <a:pt x="43875" y="53071"/>
                  </a:lnTo>
                  <a:lnTo>
                    <a:pt x="44537" y="53663"/>
                  </a:lnTo>
                  <a:lnTo>
                    <a:pt x="43650" y="57016"/>
                  </a:lnTo>
                  <a:lnTo>
                    <a:pt x="28157" y="57061"/>
                  </a:lnTo>
                  <a:lnTo>
                    <a:pt x="27562" y="58125"/>
                  </a:lnTo>
                  <a:lnTo>
                    <a:pt x="26073" y="57803"/>
                  </a:lnTo>
                  <a:lnTo>
                    <a:pt x="23880" y="58746"/>
                  </a:lnTo>
                  <a:lnTo>
                    <a:pt x="21206" y="57404"/>
                  </a:lnTo>
                  <a:lnTo>
                    <a:pt x="19980" y="57511"/>
                  </a:lnTo>
                  <a:lnTo>
                    <a:pt x="19279" y="60333"/>
                  </a:lnTo>
                  <a:lnTo>
                    <a:pt x="17962" y="61203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4" name="Polygon form 674"/>
            <p:cNvSpPr/>
            <p:nvPr/>
          </p:nvSpPr>
          <p:spPr>
            <a:xfrm>
              <a:off x="835610" y="3474093"/>
              <a:ext cx="6743" cy="10359"/>
            </a:xfrm>
            <a:custGeom>
              <a:avLst/>
              <a:gdLst/>
              <a:ahLst/>
              <a:cxnLst/>
              <a:rect l="0" t="0" r="0" b="0"/>
              <a:pathLst>
                <a:path w="6743" h="10359">
                  <a:moveTo>
                    <a:pt x="1147" y="10359"/>
                  </a:moveTo>
                  <a:lnTo>
                    <a:pt x="965" y="4550"/>
                  </a:lnTo>
                  <a:lnTo>
                    <a:pt x="0" y="2359"/>
                  </a:lnTo>
                  <a:lnTo>
                    <a:pt x="2376" y="2741"/>
                  </a:lnTo>
                  <a:lnTo>
                    <a:pt x="3597" y="0"/>
                  </a:lnTo>
                  <a:lnTo>
                    <a:pt x="5677" y="317"/>
                  </a:lnTo>
                  <a:lnTo>
                    <a:pt x="5888" y="2215"/>
                  </a:lnTo>
                  <a:lnTo>
                    <a:pt x="6722" y="3308"/>
                  </a:lnTo>
                  <a:lnTo>
                    <a:pt x="6743" y="4875"/>
                  </a:lnTo>
                  <a:lnTo>
                    <a:pt x="5765" y="5881"/>
                  </a:lnTo>
                  <a:lnTo>
                    <a:pt x="4212" y="8391"/>
                  </a:lnTo>
                  <a:lnTo>
                    <a:pt x="2768" y="10134"/>
                  </a:lnTo>
                  <a:lnTo>
                    <a:pt x="1147" y="1035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5" name="Polygon form 675"/>
            <p:cNvSpPr/>
            <p:nvPr/>
          </p:nvSpPr>
          <p:spPr>
            <a:xfrm>
              <a:off x="848509" y="3507295"/>
              <a:ext cx="11386" cy="36580"/>
            </a:xfrm>
            <a:custGeom>
              <a:avLst/>
              <a:gdLst/>
              <a:ahLst/>
              <a:cxnLst/>
              <a:rect l="0" t="0" r="0" b="0"/>
              <a:pathLst>
                <a:path w="11386" h="36580">
                  <a:moveTo>
                    <a:pt x="7722" y="11082"/>
                  </a:moveTo>
                  <a:lnTo>
                    <a:pt x="6480" y="14742"/>
                  </a:lnTo>
                  <a:lnTo>
                    <a:pt x="7279" y="21022"/>
                  </a:lnTo>
                  <a:lnTo>
                    <a:pt x="8627" y="20962"/>
                  </a:lnTo>
                  <a:lnTo>
                    <a:pt x="9947" y="22528"/>
                  </a:lnTo>
                  <a:lnTo>
                    <a:pt x="11386" y="26032"/>
                  </a:lnTo>
                  <a:lnTo>
                    <a:pt x="11366" y="32241"/>
                  </a:lnTo>
                  <a:lnTo>
                    <a:pt x="9637" y="33242"/>
                  </a:lnTo>
                  <a:lnTo>
                    <a:pt x="8262" y="36580"/>
                  </a:lnTo>
                  <a:lnTo>
                    <a:pt x="5925" y="33577"/>
                  </a:lnTo>
                  <a:lnTo>
                    <a:pt x="5831" y="30174"/>
                  </a:lnTo>
                  <a:lnTo>
                    <a:pt x="6764" y="27938"/>
                  </a:lnTo>
                  <a:lnTo>
                    <a:pt x="6641" y="26003"/>
                  </a:lnTo>
                  <a:lnTo>
                    <a:pt x="5177" y="24770"/>
                  </a:lnTo>
                  <a:lnTo>
                    <a:pt x="4091" y="25205"/>
                  </a:lnTo>
                  <a:lnTo>
                    <a:pt x="1977" y="22874"/>
                  </a:lnTo>
                  <a:lnTo>
                    <a:pt x="0" y="21610"/>
                  </a:lnTo>
                  <a:lnTo>
                    <a:pt x="1377" y="17139"/>
                  </a:lnTo>
                  <a:lnTo>
                    <a:pt x="2669" y="15469"/>
                  </a:lnTo>
                  <a:lnTo>
                    <a:pt x="2087" y="11468"/>
                  </a:lnTo>
                  <a:lnTo>
                    <a:pt x="3018" y="7563"/>
                  </a:lnTo>
                  <a:lnTo>
                    <a:pt x="3728" y="6260"/>
                  </a:lnTo>
                  <a:lnTo>
                    <a:pt x="2879" y="2161"/>
                  </a:lnTo>
                  <a:lnTo>
                    <a:pt x="1108" y="0"/>
                  </a:lnTo>
                  <a:lnTo>
                    <a:pt x="4901" y="918"/>
                  </a:lnTo>
                  <a:lnTo>
                    <a:pt x="5641" y="2256"/>
                  </a:lnTo>
                  <a:lnTo>
                    <a:pt x="6883" y="4513"/>
                  </a:lnTo>
                  <a:lnTo>
                    <a:pt x="7722" y="1108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6" name="Polygon form 676"/>
            <p:cNvSpPr/>
            <p:nvPr/>
          </p:nvSpPr>
          <p:spPr>
            <a:xfrm>
              <a:off x="1151615" y="3426326"/>
              <a:ext cx="36440" cy="32429"/>
            </a:xfrm>
            <a:custGeom>
              <a:avLst/>
              <a:gdLst/>
              <a:ahLst/>
              <a:cxnLst/>
              <a:rect l="0" t="0" r="0" b="0"/>
              <a:pathLst>
                <a:path w="36440" h="32429">
                  <a:moveTo>
                    <a:pt x="34547" y="12823"/>
                  </a:moveTo>
                  <a:lnTo>
                    <a:pt x="31765" y="14648"/>
                  </a:lnTo>
                  <a:lnTo>
                    <a:pt x="28325" y="13794"/>
                  </a:lnTo>
                  <a:lnTo>
                    <a:pt x="23827" y="13837"/>
                  </a:lnTo>
                  <a:lnTo>
                    <a:pt x="22748" y="19818"/>
                  </a:lnTo>
                  <a:lnTo>
                    <a:pt x="21308" y="21653"/>
                  </a:lnTo>
                  <a:lnTo>
                    <a:pt x="19490" y="28955"/>
                  </a:lnTo>
                  <a:lnTo>
                    <a:pt x="16312" y="30081"/>
                  </a:lnTo>
                  <a:lnTo>
                    <a:pt x="12581" y="28626"/>
                  </a:lnTo>
                  <a:lnTo>
                    <a:pt x="10710" y="29090"/>
                  </a:lnTo>
                  <a:lnTo>
                    <a:pt x="8462" y="31735"/>
                  </a:lnTo>
                  <a:lnTo>
                    <a:pt x="5956" y="31365"/>
                  </a:lnTo>
                  <a:lnTo>
                    <a:pt x="3439" y="32429"/>
                  </a:lnTo>
                  <a:lnTo>
                    <a:pt x="722" y="29495"/>
                  </a:lnTo>
                  <a:lnTo>
                    <a:pt x="0" y="26023"/>
                  </a:lnTo>
                  <a:lnTo>
                    <a:pt x="2910" y="27794"/>
                  </a:lnTo>
                  <a:lnTo>
                    <a:pt x="5918" y="26809"/>
                  </a:lnTo>
                  <a:lnTo>
                    <a:pt x="6587" y="22393"/>
                  </a:lnTo>
                  <a:lnTo>
                    <a:pt x="8226" y="21400"/>
                  </a:lnTo>
                  <a:lnTo>
                    <a:pt x="12880" y="20238"/>
                  </a:lnTo>
                  <a:lnTo>
                    <a:pt x="15512" y="16080"/>
                  </a:lnTo>
                  <a:lnTo>
                    <a:pt x="17264" y="12753"/>
                  </a:lnTo>
                  <a:lnTo>
                    <a:pt x="19189" y="15450"/>
                  </a:lnTo>
                  <a:lnTo>
                    <a:pt x="19918" y="13657"/>
                  </a:lnTo>
                  <a:lnTo>
                    <a:pt x="21797" y="13804"/>
                  </a:lnTo>
                  <a:lnTo>
                    <a:pt x="21832" y="10452"/>
                  </a:lnTo>
                  <a:lnTo>
                    <a:pt x="21842" y="7867"/>
                  </a:lnTo>
                  <a:lnTo>
                    <a:pt x="24587" y="4177"/>
                  </a:lnTo>
                  <a:lnTo>
                    <a:pt x="26220" y="43"/>
                  </a:lnTo>
                  <a:lnTo>
                    <a:pt x="27796" y="0"/>
                  </a:lnTo>
                  <a:lnTo>
                    <a:pt x="30026" y="2629"/>
                  </a:lnTo>
                  <a:lnTo>
                    <a:pt x="30385" y="4915"/>
                  </a:lnTo>
                  <a:lnTo>
                    <a:pt x="33067" y="6348"/>
                  </a:lnTo>
                  <a:lnTo>
                    <a:pt x="36440" y="7891"/>
                  </a:lnTo>
                  <a:lnTo>
                    <a:pt x="36300" y="9962"/>
                  </a:lnTo>
                  <a:lnTo>
                    <a:pt x="33693" y="10255"/>
                  </a:lnTo>
                  <a:lnTo>
                    <a:pt x="34547" y="1282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7" name="Polygon form 677"/>
            <p:cNvSpPr/>
            <p:nvPr/>
          </p:nvSpPr>
          <p:spPr>
            <a:xfrm>
              <a:off x="1113064" y="3428744"/>
              <a:ext cx="17372" cy="27721"/>
            </a:xfrm>
            <a:custGeom>
              <a:avLst/>
              <a:gdLst/>
              <a:ahLst/>
              <a:cxnLst/>
              <a:rect l="0" t="0" r="0" b="0"/>
              <a:pathLst>
                <a:path w="17372" h="27721">
                  <a:moveTo>
                    <a:pt x="3956" y="2206"/>
                  </a:moveTo>
                  <a:lnTo>
                    <a:pt x="4431" y="4835"/>
                  </a:lnTo>
                  <a:lnTo>
                    <a:pt x="6973" y="4194"/>
                  </a:lnTo>
                  <a:lnTo>
                    <a:pt x="8113" y="2070"/>
                  </a:lnTo>
                  <a:lnTo>
                    <a:pt x="9044" y="2540"/>
                  </a:lnTo>
                  <a:lnTo>
                    <a:pt x="11549" y="5616"/>
                  </a:lnTo>
                  <a:lnTo>
                    <a:pt x="13385" y="9044"/>
                  </a:lnTo>
                  <a:lnTo>
                    <a:pt x="13781" y="12508"/>
                  </a:lnTo>
                  <a:lnTo>
                    <a:pt x="13466" y="14852"/>
                  </a:lnTo>
                  <a:lnTo>
                    <a:pt x="13916" y="16619"/>
                  </a:lnTo>
                  <a:lnTo>
                    <a:pt x="14305" y="19664"/>
                  </a:lnTo>
                  <a:lnTo>
                    <a:pt x="15727" y="21076"/>
                  </a:lnTo>
                  <a:lnTo>
                    <a:pt x="17372" y="25627"/>
                  </a:lnTo>
                  <a:lnTo>
                    <a:pt x="17325" y="27370"/>
                  </a:lnTo>
                  <a:lnTo>
                    <a:pt x="14551" y="27721"/>
                  </a:lnTo>
                  <a:lnTo>
                    <a:pt x="10777" y="23921"/>
                  </a:lnTo>
                  <a:lnTo>
                    <a:pt x="6038" y="19864"/>
                  </a:lnTo>
                  <a:lnTo>
                    <a:pt x="5495" y="17252"/>
                  </a:lnTo>
                  <a:lnTo>
                    <a:pt x="3099" y="13837"/>
                  </a:lnTo>
                  <a:lnTo>
                    <a:pt x="2362" y="9596"/>
                  </a:lnTo>
                  <a:lnTo>
                    <a:pt x="802" y="6816"/>
                  </a:lnTo>
                  <a:lnTo>
                    <a:pt x="1005" y="3082"/>
                  </a:lnTo>
                  <a:lnTo>
                    <a:pt x="0" y="921"/>
                  </a:lnTo>
                  <a:lnTo>
                    <a:pt x="615" y="0"/>
                  </a:lnTo>
                  <a:lnTo>
                    <a:pt x="3956" y="2206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8" name="Polygon form 678"/>
            <p:cNvSpPr/>
            <p:nvPr/>
          </p:nvSpPr>
          <p:spPr>
            <a:xfrm>
              <a:off x="767034" y="3544009"/>
              <a:ext cx="51261" cy="58175"/>
            </a:xfrm>
            <a:custGeom>
              <a:avLst/>
              <a:gdLst/>
              <a:ahLst/>
              <a:cxnLst/>
              <a:rect l="0" t="0" r="0" b="0"/>
              <a:pathLst>
                <a:path w="51261" h="58175">
                  <a:moveTo>
                    <a:pt x="15624" y="55866"/>
                  </a:moveTo>
                  <a:lnTo>
                    <a:pt x="13029" y="52224"/>
                  </a:lnTo>
                  <a:lnTo>
                    <a:pt x="11724" y="48712"/>
                  </a:lnTo>
                  <a:lnTo>
                    <a:pt x="11094" y="44038"/>
                  </a:lnTo>
                  <a:lnTo>
                    <a:pt x="10307" y="40558"/>
                  </a:lnTo>
                  <a:lnTo>
                    <a:pt x="9320" y="33167"/>
                  </a:lnTo>
                  <a:lnTo>
                    <a:pt x="9435" y="27430"/>
                  </a:lnTo>
                  <a:lnTo>
                    <a:pt x="9036" y="24812"/>
                  </a:lnTo>
                  <a:lnTo>
                    <a:pt x="7620" y="22828"/>
                  </a:lnTo>
                  <a:lnTo>
                    <a:pt x="5774" y="18858"/>
                  </a:lnTo>
                  <a:lnTo>
                    <a:pt x="3925" y="13098"/>
                  </a:lnTo>
                  <a:lnTo>
                    <a:pt x="3166" y="10085"/>
                  </a:lnTo>
                  <a:lnTo>
                    <a:pt x="155" y="5394"/>
                  </a:lnTo>
                  <a:lnTo>
                    <a:pt x="0" y="1715"/>
                  </a:lnTo>
                  <a:lnTo>
                    <a:pt x="1871" y="809"/>
                  </a:lnTo>
                  <a:lnTo>
                    <a:pt x="4192" y="0"/>
                  </a:lnTo>
                  <a:lnTo>
                    <a:pt x="6684" y="152"/>
                  </a:lnTo>
                  <a:lnTo>
                    <a:pt x="8925" y="2328"/>
                  </a:lnTo>
                  <a:lnTo>
                    <a:pt x="9515" y="1994"/>
                  </a:lnTo>
                  <a:lnTo>
                    <a:pt x="25109" y="1855"/>
                  </a:lnTo>
                  <a:lnTo>
                    <a:pt x="27694" y="4168"/>
                  </a:lnTo>
                  <a:lnTo>
                    <a:pt x="36967" y="4899"/>
                  </a:lnTo>
                  <a:lnTo>
                    <a:pt x="44107" y="2985"/>
                  </a:lnTo>
                  <a:lnTo>
                    <a:pt x="47301" y="1913"/>
                  </a:lnTo>
                  <a:lnTo>
                    <a:pt x="49782" y="2206"/>
                  </a:lnTo>
                  <a:lnTo>
                    <a:pt x="51251" y="3300"/>
                  </a:lnTo>
                  <a:lnTo>
                    <a:pt x="51261" y="3699"/>
                  </a:lnTo>
                  <a:lnTo>
                    <a:pt x="49047" y="4767"/>
                  </a:lnTo>
                  <a:lnTo>
                    <a:pt x="47881" y="4770"/>
                  </a:lnTo>
                  <a:lnTo>
                    <a:pt x="45347" y="6637"/>
                  </a:lnTo>
                  <a:lnTo>
                    <a:pt x="43967" y="4647"/>
                  </a:lnTo>
                  <a:lnTo>
                    <a:pt x="37978" y="6291"/>
                  </a:lnTo>
                  <a:lnTo>
                    <a:pt x="35116" y="6433"/>
                  </a:lnTo>
                  <a:lnTo>
                    <a:pt x="34262" y="23537"/>
                  </a:lnTo>
                  <a:lnTo>
                    <a:pt x="30508" y="23678"/>
                  </a:lnTo>
                  <a:lnTo>
                    <a:pt x="29834" y="37689"/>
                  </a:lnTo>
                  <a:lnTo>
                    <a:pt x="28847" y="55416"/>
                  </a:lnTo>
                  <a:lnTo>
                    <a:pt x="25388" y="57841"/>
                  </a:lnTo>
                  <a:lnTo>
                    <a:pt x="23375" y="58175"/>
                  </a:lnTo>
                  <a:lnTo>
                    <a:pt x="21092" y="57249"/>
                  </a:lnTo>
                  <a:lnTo>
                    <a:pt x="19446" y="56886"/>
                  </a:lnTo>
                  <a:lnTo>
                    <a:pt x="18926" y="54831"/>
                  </a:lnTo>
                  <a:lnTo>
                    <a:pt x="17523" y="53507"/>
                  </a:lnTo>
                  <a:lnTo>
                    <a:pt x="15624" y="5586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79" name="Polygon form 679"/>
            <p:cNvSpPr/>
            <p:nvPr/>
          </p:nvSpPr>
          <p:spPr>
            <a:xfrm>
              <a:off x="723045" y="3350255"/>
              <a:ext cx="59565" cy="56669"/>
            </a:xfrm>
            <a:custGeom>
              <a:avLst/>
              <a:gdLst/>
              <a:ahLst/>
              <a:cxnLst/>
              <a:rect l="0" t="0" r="0" b="0"/>
              <a:pathLst>
                <a:path w="59565" h="56669">
                  <a:moveTo>
                    <a:pt x="7226" y="55331"/>
                  </a:moveTo>
                  <a:lnTo>
                    <a:pt x="7305" y="52050"/>
                  </a:lnTo>
                  <a:lnTo>
                    <a:pt x="2829" y="50965"/>
                  </a:lnTo>
                  <a:lnTo>
                    <a:pt x="2705" y="48647"/>
                  </a:lnTo>
                  <a:lnTo>
                    <a:pt x="521" y="45520"/>
                  </a:lnTo>
                  <a:lnTo>
                    <a:pt x="0" y="43338"/>
                  </a:lnTo>
                  <a:lnTo>
                    <a:pt x="305" y="41017"/>
                  </a:lnTo>
                  <a:lnTo>
                    <a:pt x="2782" y="40828"/>
                  </a:lnTo>
                  <a:lnTo>
                    <a:pt x="4207" y="39126"/>
                  </a:lnTo>
                  <a:lnTo>
                    <a:pt x="9476" y="38711"/>
                  </a:lnTo>
                  <a:lnTo>
                    <a:pt x="12901" y="37949"/>
                  </a:lnTo>
                  <a:lnTo>
                    <a:pt x="13212" y="34997"/>
                  </a:lnTo>
                  <a:lnTo>
                    <a:pt x="15297" y="31795"/>
                  </a:lnTo>
                  <a:lnTo>
                    <a:pt x="15199" y="20763"/>
                  </a:lnTo>
                  <a:lnTo>
                    <a:pt x="20575" y="18619"/>
                  </a:lnTo>
                  <a:lnTo>
                    <a:pt x="31479" y="9181"/>
                  </a:lnTo>
                  <a:lnTo>
                    <a:pt x="44261" y="0"/>
                  </a:lnTo>
                  <a:lnTo>
                    <a:pt x="50314" y="2040"/>
                  </a:lnTo>
                  <a:lnTo>
                    <a:pt x="52533" y="4663"/>
                  </a:lnTo>
                  <a:lnTo>
                    <a:pt x="55155" y="2867"/>
                  </a:lnTo>
                  <a:lnTo>
                    <a:pt x="56344" y="10317"/>
                  </a:lnTo>
                  <a:lnTo>
                    <a:pt x="57811" y="11557"/>
                  </a:lnTo>
                  <a:lnTo>
                    <a:pt x="57923" y="13082"/>
                  </a:lnTo>
                  <a:lnTo>
                    <a:pt x="59565" y="14719"/>
                  </a:lnTo>
                  <a:lnTo>
                    <a:pt x="58803" y="16787"/>
                  </a:lnTo>
                  <a:lnTo>
                    <a:pt x="57621" y="26527"/>
                  </a:lnTo>
                  <a:lnTo>
                    <a:pt x="57588" y="32767"/>
                  </a:lnTo>
                  <a:lnTo>
                    <a:pt x="52780" y="37307"/>
                  </a:lnTo>
                  <a:lnTo>
                    <a:pt x="51245" y="43629"/>
                  </a:lnTo>
                  <a:lnTo>
                    <a:pt x="52892" y="45400"/>
                  </a:lnTo>
                  <a:lnTo>
                    <a:pt x="52944" y="48485"/>
                  </a:lnTo>
                  <a:lnTo>
                    <a:pt x="55431" y="48588"/>
                  </a:lnTo>
                  <a:lnTo>
                    <a:pt x="55088" y="50848"/>
                  </a:lnTo>
                  <a:lnTo>
                    <a:pt x="53998" y="51127"/>
                  </a:lnTo>
                  <a:lnTo>
                    <a:pt x="53901" y="52654"/>
                  </a:lnTo>
                  <a:lnTo>
                    <a:pt x="53181" y="52762"/>
                  </a:lnTo>
                  <a:lnTo>
                    <a:pt x="50462" y="47519"/>
                  </a:lnTo>
                  <a:lnTo>
                    <a:pt x="49549" y="47331"/>
                  </a:lnTo>
                  <a:lnTo>
                    <a:pt x="46564" y="50019"/>
                  </a:lnTo>
                  <a:lnTo>
                    <a:pt x="43540" y="48627"/>
                  </a:lnTo>
                  <a:lnTo>
                    <a:pt x="41450" y="48352"/>
                  </a:lnTo>
                  <a:lnTo>
                    <a:pt x="40341" y="49028"/>
                  </a:lnTo>
                  <a:lnTo>
                    <a:pt x="38067" y="48887"/>
                  </a:lnTo>
                  <a:lnTo>
                    <a:pt x="35806" y="50934"/>
                  </a:lnTo>
                  <a:lnTo>
                    <a:pt x="33829" y="51055"/>
                  </a:lnTo>
                  <a:lnTo>
                    <a:pt x="29108" y="48586"/>
                  </a:lnTo>
                  <a:lnTo>
                    <a:pt x="27283" y="49765"/>
                  </a:lnTo>
                  <a:lnTo>
                    <a:pt x="25303" y="49687"/>
                  </a:lnTo>
                  <a:lnTo>
                    <a:pt x="23833" y="47879"/>
                  </a:lnTo>
                  <a:lnTo>
                    <a:pt x="19935" y="46096"/>
                  </a:lnTo>
                  <a:lnTo>
                    <a:pt x="15777" y="46668"/>
                  </a:lnTo>
                  <a:lnTo>
                    <a:pt x="14774" y="47705"/>
                  </a:lnTo>
                  <a:lnTo>
                    <a:pt x="14244" y="50460"/>
                  </a:lnTo>
                  <a:lnTo>
                    <a:pt x="13141" y="52393"/>
                  </a:lnTo>
                  <a:lnTo>
                    <a:pt x="12891" y="56669"/>
                  </a:lnTo>
                  <a:lnTo>
                    <a:pt x="9918" y="53914"/>
                  </a:lnTo>
                  <a:lnTo>
                    <a:pt x="8526" y="53927"/>
                  </a:lnTo>
                  <a:lnTo>
                    <a:pt x="7226" y="55331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0" name="Polygon form 680"/>
            <p:cNvSpPr/>
            <p:nvPr/>
          </p:nvSpPr>
          <p:spPr>
            <a:xfrm>
              <a:off x="732426" y="3396351"/>
              <a:ext cx="46092" cy="46111"/>
            </a:xfrm>
            <a:custGeom>
              <a:avLst/>
              <a:gdLst/>
              <a:ahLst/>
              <a:cxnLst/>
              <a:rect l="0" t="0" r="0" b="0"/>
              <a:pathLst>
                <a:path w="46092" h="46111">
                  <a:moveTo>
                    <a:pt x="22746" y="43561"/>
                  </a:moveTo>
                  <a:lnTo>
                    <a:pt x="18688" y="45287"/>
                  </a:lnTo>
                  <a:lnTo>
                    <a:pt x="17202" y="45036"/>
                  </a:lnTo>
                  <a:lnTo>
                    <a:pt x="15700" y="46111"/>
                  </a:lnTo>
                  <a:lnTo>
                    <a:pt x="12568" y="46007"/>
                  </a:lnTo>
                  <a:lnTo>
                    <a:pt x="10464" y="43011"/>
                  </a:lnTo>
                  <a:lnTo>
                    <a:pt x="9166" y="39544"/>
                  </a:lnTo>
                  <a:lnTo>
                    <a:pt x="6389" y="36389"/>
                  </a:lnTo>
                  <a:lnTo>
                    <a:pt x="3451" y="36449"/>
                  </a:lnTo>
                  <a:lnTo>
                    <a:pt x="0" y="36448"/>
                  </a:lnTo>
                  <a:lnTo>
                    <a:pt x="209" y="28727"/>
                  </a:lnTo>
                  <a:lnTo>
                    <a:pt x="103" y="25680"/>
                  </a:lnTo>
                  <a:lnTo>
                    <a:pt x="831" y="22658"/>
                  </a:lnTo>
                  <a:lnTo>
                    <a:pt x="2028" y="21189"/>
                  </a:lnTo>
                  <a:lnTo>
                    <a:pt x="3908" y="18223"/>
                  </a:lnTo>
                  <a:lnTo>
                    <a:pt x="3492" y="16934"/>
                  </a:lnTo>
                  <a:lnTo>
                    <a:pt x="4252" y="15006"/>
                  </a:lnTo>
                  <a:lnTo>
                    <a:pt x="3365" y="12165"/>
                  </a:lnTo>
                  <a:lnTo>
                    <a:pt x="3510" y="10573"/>
                  </a:lnTo>
                  <a:lnTo>
                    <a:pt x="3760" y="6296"/>
                  </a:lnTo>
                  <a:lnTo>
                    <a:pt x="4863" y="4364"/>
                  </a:lnTo>
                  <a:lnTo>
                    <a:pt x="5393" y="1609"/>
                  </a:lnTo>
                  <a:lnTo>
                    <a:pt x="6396" y="572"/>
                  </a:lnTo>
                  <a:lnTo>
                    <a:pt x="10554" y="0"/>
                  </a:lnTo>
                  <a:lnTo>
                    <a:pt x="14452" y="1783"/>
                  </a:lnTo>
                  <a:lnTo>
                    <a:pt x="15922" y="3590"/>
                  </a:lnTo>
                  <a:lnTo>
                    <a:pt x="17902" y="3669"/>
                  </a:lnTo>
                  <a:lnTo>
                    <a:pt x="19727" y="2490"/>
                  </a:lnTo>
                  <a:lnTo>
                    <a:pt x="24448" y="4959"/>
                  </a:lnTo>
                  <a:lnTo>
                    <a:pt x="26425" y="4838"/>
                  </a:lnTo>
                  <a:lnTo>
                    <a:pt x="28686" y="2791"/>
                  </a:lnTo>
                  <a:lnTo>
                    <a:pt x="30960" y="2932"/>
                  </a:lnTo>
                  <a:lnTo>
                    <a:pt x="32069" y="2256"/>
                  </a:lnTo>
                  <a:lnTo>
                    <a:pt x="34159" y="2531"/>
                  </a:lnTo>
                  <a:lnTo>
                    <a:pt x="37183" y="3923"/>
                  </a:lnTo>
                  <a:lnTo>
                    <a:pt x="40168" y="1235"/>
                  </a:lnTo>
                  <a:lnTo>
                    <a:pt x="41081" y="1423"/>
                  </a:lnTo>
                  <a:lnTo>
                    <a:pt x="43800" y="6666"/>
                  </a:lnTo>
                  <a:lnTo>
                    <a:pt x="44520" y="6558"/>
                  </a:lnTo>
                  <a:lnTo>
                    <a:pt x="46092" y="8464"/>
                  </a:lnTo>
                  <a:lnTo>
                    <a:pt x="45684" y="9331"/>
                  </a:lnTo>
                  <a:lnTo>
                    <a:pt x="45506" y="10926"/>
                  </a:lnTo>
                  <a:lnTo>
                    <a:pt x="42289" y="14645"/>
                  </a:lnTo>
                  <a:lnTo>
                    <a:pt x="41305" y="17707"/>
                  </a:lnTo>
                  <a:lnTo>
                    <a:pt x="40788" y="20200"/>
                  </a:lnTo>
                  <a:lnTo>
                    <a:pt x="39975" y="21271"/>
                  </a:lnTo>
                  <a:lnTo>
                    <a:pt x="39228" y="24628"/>
                  </a:lnTo>
                  <a:lnTo>
                    <a:pt x="37163" y="26607"/>
                  </a:lnTo>
                  <a:lnTo>
                    <a:pt x="36582" y="29034"/>
                  </a:lnTo>
                  <a:lnTo>
                    <a:pt x="35723" y="30966"/>
                  </a:lnTo>
                  <a:lnTo>
                    <a:pt x="35374" y="32959"/>
                  </a:lnTo>
                  <a:lnTo>
                    <a:pt x="32702" y="34578"/>
                  </a:lnTo>
                  <a:lnTo>
                    <a:pt x="30493" y="32610"/>
                  </a:lnTo>
                  <a:lnTo>
                    <a:pt x="29013" y="32692"/>
                  </a:lnTo>
                  <a:lnTo>
                    <a:pt x="26704" y="35499"/>
                  </a:lnTo>
                  <a:lnTo>
                    <a:pt x="25572" y="35543"/>
                  </a:lnTo>
                  <a:lnTo>
                    <a:pt x="23737" y="40169"/>
                  </a:lnTo>
                  <a:lnTo>
                    <a:pt x="22746" y="4356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1" name="Polygon form 681"/>
            <p:cNvSpPr/>
            <p:nvPr/>
          </p:nvSpPr>
          <p:spPr>
            <a:xfrm>
              <a:off x="382140" y="3387532"/>
              <a:ext cx="18765" cy="21445"/>
            </a:xfrm>
            <a:custGeom>
              <a:avLst/>
              <a:gdLst/>
              <a:ahLst/>
              <a:cxnLst/>
              <a:rect l="0" t="0" r="0" b="0"/>
              <a:pathLst>
                <a:path w="18765" h="21445">
                  <a:moveTo>
                    <a:pt x="6577" y="19516"/>
                  </a:moveTo>
                  <a:lnTo>
                    <a:pt x="5395" y="17912"/>
                  </a:lnTo>
                  <a:lnTo>
                    <a:pt x="3796" y="15853"/>
                  </a:lnTo>
                  <a:lnTo>
                    <a:pt x="3128" y="14144"/>
                  </a:lnTo>
                  <a:lnTo>
                    <a:pt x="1673" y="12533"/>
                  </a:lnTo>
                  <a:lnTo>
                    <a:pt x="0" y="10224"/>
                  </a:lnTo>
                  <a:lnTo>
                    <a:pt x="523" y="9455"/>
                  </a:lnTo>
                  <a:lnTo>
                    <a:pt x="1070" y="10225"/>
                  </a:lnTo>
                  <a:lnTo>
                    <a:pt x="1406" y="9875"/>
                  </a:lnTo>
                  <a:lnTo>
                    <a:pt x="2633" y="9693"/>
                  </a:lnTo>
                  <a:lnTo>
                    <a:pt x="3255" y="8555"/>
                  </a:lnTo>
                  <a:lnTo>
                    <a:pt x="3828" y="8522"/>
                  </a:lnTo>
                  <a:lnTo>
                    <a:pt x="4051" y="6051"/>
                  </a:lnTo>
                  <a:lnTo>
                    <a:pt x="4971" y="5951"/>
                  </a:lnTo>
                  <a:lnTo>
                    <a:pt x="5771" y="6004"/>
                  </a:lnTo>
                  <a:lnTo>
                    <a:pt x="6774" y="4682"/>
                  </a:lnTo>
                  <a:lnTo>
                    <a:pt x="7785" y="5720"/>
                  </a:lnTo>
                  <a:lnTo>
                    <a:pt x="8259" y="5107"/>
                  </a:lnTo>
                  <a:lnTo>
                    <a:pt x="9045" y="4525"/>
                  </a:lnTo>
                  <a:lnTo>
                    <a:pt x="10569" y="3174"/>
                  </a:lnTo>
                  <a:lnTo>
                    <a:pt x="10767" y="2143"/>
                  </a:lnTo>
                  <a:lnTo>
                    <a:pt x="11131" y="2195"/>
                  </a:lnTo>
                  <a:lnTo>
                    <a:pt x="11783" y="1008"/>
                  </a:lnTo>
                  <a:lnTo>
                    <a:pt x="12204" y="872"/>
                  </a:lnTo>
                  <a:lnTo>
                    <a:pt x="12760" y="1651"/>
                  </a:lnTo>
                  <a:lnTo>
                    <a:pt x="13503" y="1894"/>
                  </a:lnTo>
                  <a:lnTo>
                    <a:pt x="14438" y="1276"/>
                  </a:lnTo>
                  <a:lnTo>
                    <a:pt x="15412" y="1294"/>
                  </a:lnTo>
                  <a:lnTo>
                    <a:pt x="16835" y="670"/>
                  </a:lnTo>
                  <a:lnTo>
                    <a:pt x="17458" y="0"/>
                  </a:lnTo>
                  <a:lnTo>
                    <a:pt x="18765" y="131"/>
                  </a:lnTo>
                  <a:lnTo>
                    <a:pt x="18371" y="604"/>
                  </a:lnTo>
                  <a:lnTo>
                    <a:pt x="18030" y="1716"/>
                  </a:lnTo>
                  <a:lnTo>
                    <a:pt x="18191" y="3554"/>
                  </a:lnTo>
                  <a:lnTo>
                    <a:pt x="17091" y="5240"/>
                  </a:lnTo>
                  <a:lnTo>
                    <a:pt x="16433" y="7245"/>
                  </a:lnTo>
                  <a:lnTo>
                    <a:pt x="16049" y="9448"/>
                  </a:lnTo>
                  <a:lnTo>
                    <a:pt x="16109" y="10742"/>
                  </a:lnTo>
                  <a:lnTo>
                    <a:pt x="15957" y="12997"/>
                  </a:lnTo>
                  <a:lnTo>
                    <a:pt x="15312" y="13479"/>
                  </a:lnTo>
                  <a:lnTo>
                    <a:pt x="14721" y="15614"/>
                  </a:lnTo>
                  <a:lnTo>
                    <a:pt x="14851" y="16941"/>
                  </a:lnTo>
                  <a:lnTo>
                    <a:pt x="13928" y="18209"/>
                  </a:lnTo>
                  <a:lnTo>
                    <a:pt x="13975" y="19566"/>
                  </a:lnTo>
                  <a:lnTo>
                    <a:pt x="14490" y="20398"/>
                  </a:lnTo>
                  <a:lnTo>
                    <a:pt x="13459" y="21445"/>
                  </a:lnTo>
                  <a:lnTo>
                    <a:pt x="12345" y="21093"/>
                  </a:lnTo>
                  <a:lnTo>
                    <a:pt x="11800" y="20051"/>
                  </a:lnTo>
                  <a:lnTo>
                    <a:pt x="10610" y="19613"/>
                  </a:lnTo>
                  <a:lnTo>
                    <a:pt x="9653" y="20252"/>
                  </a:lnTo>
                  <a:lnTo>
                    <a:pt x="7227" y="18880"/>
                  </a:lnTo>
                  <a:lnTo>
                    <a:pt x="6577" y="1951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2" name="Polygon form 682"/>
            <p:cNvSpPr/>
            <p:nvPr/>
          </p:nvSpPr>
          <p:spPr>
            <a:xfrm>
              <a:off x="732646" y="3206427"/>
              <a:ext cx="11876" cy="12964"/>
            </a:xfrm>
            <a:custGeom>
              <a:avLst/>
              <a:gdLst/>
              <a:ahLst/>
              <a:cxnLst/>
              <a:rect l="0" t="0" r="0" b="0"/>
              <a:pathLst>
                <a:path w="11876" h="12964">
                  <a:moveTo>
                    <a:pt x="8565" y="0"/>
                  </a:moveTo>
                  <a:lnTo>
                    <a:pt x="11211" y="122"/>
                  </a:lnTo>
                  <a:lnTo>
                    <a:pt x="11876" y="1739"/>
                  </a:lnTo>
                  <a:lnTo>
                    <a:pt x="11263" y="6129"/>
                  </a:lnTo>
                  <a:lnTo>
                    <a:pt x="10518" y="7936"/>
                  </a:lnTo>
                  <a:lnTo>
                    <a:pt x="8580" y="7947"/>
                  </a:lnTo>
                  <a:lnTo>
                    <a:pt x="9303" y="12964"/>
                  </a:lnTo>
                  <a:lnTo>
                    <a:pt x="7477" y="11853"/>
                  </a:lnTo>
                  <a:lnTo>
                    <a:pt x="5359" y="9764"/>
                  </a:lnTo>
                  <a:lnTo>
                    <a:pt x="2382" y="10769"/>
                  </a:lnTo>
                  <a:lnTo>
                    <a:pt x="0" y="10399"/>
                  </a:lnTo>
                  <a:lnTo>
                    <a:pt x="1641" y="9079"/>
                  </a:lnTo>
                  <a:lnTo>
                    <a:pt x="4273" y="2023"/>
                  </a:lnTo>
                  <a:lnTo>
                    <a:pt x="8565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3" name="Polygon form 683"/>
            <p:cNvSpPr/>
            <p:nvPr/>
          </p:nvSpPr>
          <p:spPr>
            <a:xfrm>
              <a:off x="736396" y="3120995"/>
              <a:ext cx="66423" cy="63534"/>
            </a:xfrm>
            <a:custGeom>
              <a:avLst/>
              <a:gdLst/>
              <a:ahLst/>
              <a:cxnLst/>
              <a:rect l="0" t="0" r="0" b="0"/>
              <a:pathLst>
                <a:path w="66423" h="63534">
                  <a:moveTo>
                    <a:pt x="56851" y="0"/>
                  </a:moveTo>
                  <a:lnTo>
                    <a:pt x="65727" y="3295"/>
                  </a:lnTo>
                  <a:lnTo>
                    <a:pt x="62785" y="4653"/>
                  </a:lnTo>
                  <a:lnTo>
                    <a:pt x="66423" y="7577"/>
                  </a:lnTo>
                  <a:lnTo>
                    <a:pt x="62512" y="9601"/>
                  </a:lnTo>
                  <a:lnTo>
                    <a:pt x="60516" y="10091"/>
                  </a:lnTo>
                  <a:lnTo>
                    <a:pt x="60766" y="6717"/>
                  </a:lnTo>
                  <a:lnTo>
                    <a:pt x="56982" y="4897"/>
                  </a:lnTo>
                  <a:lnTo>
                    <a:pt x="53373" y="6603"/>
                  </a:lnTo>
                  <a:lnTo>
                    <a:pt x="52899" y="10131"/>
                  </a:lnTo>
                  <a:lnTo>
                    <a:pt x="50861" y="12297"/>
                  </a:lnTo>
                  <a:lnTo>
                    <a:pt x="47796" y="11198"/>
                  </a:lnTo>
                  <a:lnTo>
                    <a:pt x="44413" y="11500"/>
                  </a:lnTo>
                  <a:lnTo>
                    <a:pt x="41023" y="9025"/>
                  </a:lnTo>
                  <a:lnTo>
                    <a:pt x="39689" y="10315"/>
                  </a:lnTo>
                  <a:lnTo>
                    <a:pt x="38098" y="10539"/>
                  </a:lnTo>
                  <a:lnTo>
                    <a:pt x="38256" y="13691"/>
                  </a:lnTo>
                  <a:lnTo>
                    <a:pt x="33145" y="13003"/>
                  </a:lnTo>
                  <a:lnTo>
                    <a:pt x="32851" y="15677"/>
                  </a:lnTo>
                  <a:lnTo>
                    <a:pt x="30288" y="15697"/>
                  </a:lnTo>
                  <a:lnTo>
                    <a:pt x="28992" y="19126"/>
                  </a:lnTo>
                  <a:lnTo>
                    <a:pt x="26960" y="24466"/>
                  </a:lnTo>
                  <a:lnTo>
                    <a:pt x="23441" y="31251"/>
                  </a:lnTo>
                  <a:lnTo>
                    <a:pt x="24640" y="32875"/>
                  </a:lnTo>
                  <a:lnTo>
                    <a:pt x="23865" y="34784"/>
                  </a:lnTo>
                  <a:lnTo>
                    <a:pt x="21055" y="34732"/>
                  </a:lnTo>
                  <a:lnTo>
                    <a:pt x="19636" y="39241"/>
                  </a:lnTo>
                  <a:lnTo>
                    <a:pt x="20388" y="45599"/>
                  </a:lnTo>
                  <a:lnTo>
                    <a:pt x="22473" y="48007"/>
                  </a:lnTo>
                  <a:lnTo>
                    <a:pt x="22008" y="53647"/>
                  </a:lnTo>
                  <a:lnTo>
                    <a:pt x="19808" y="56954"/>
                  </a:lnTo>
                  <a:lnTo>
                    <a:pt x="18704" y="59725"/>
                  </a:lnTo>
                  <a:lnTo>
                    <a:pt x="16472" y="56803"/>
                  </a:lnTo>
                  <a:lnTo>
                    <a:pt x="10893" y="62387"/>
                  </a:lnTo>
                  <a:lnTo>
                    <a:pt x="6910" y="63534"/>
                  </a:lnTo>
                  <a:lnTo>
                    <a:pt x="2616" y="61116"/>
                  </a:lnTo>
                  <a:lnTo>
                    <a:pt x="1345" y="55971"/>
                  </a:lnTo>
                  <a:lnTo>
                    <a:pt x="0" y="44922"/>
                  </a:lnTo>
                  <a:lnTo>
                    <a:pt x="2536" y="41828"/>
                  </a:lnTo>
                  <a:lnTo>
                    <a:pt x="9876" y="37762"/>
                  </a:lnTo>
                  <a:lnTo>
                    <a:pt x="15093" y="32777"/>
                  </a:lnTo>
                  <a:lnTo>
                    <a:pt x="19573" y="26055"/>
                  </a:lnTo>
                  <a:lnTo>
                    <a:pt x="25055" y="16740"/>
                  </a:lnTo>
                  <a:lnTo>
                    <a:pt x="29029" y="13081"/>
                  </a:lnTo>
                  <a:lnTo>
                    <a:pt x="35286" y="6977"/>
                  </a:lnTo>
                  <a:lnTo>
                    <a:pt x="40568" y="4791"/>
                  </a:lnTo>
                  <a:lnTo>
                    <a:pt x="44847" y="4968"/>
                  </a:lnTo>
                  <a:lnTo>
                    <a:pt x="47881" y="936"/>
                  </a:lnTo>
                  <a:lnTo>
                    <a:pt x="52549" y="1051"/>
                  </a:lnTo>
                  <a:lnTo>
                    <a:pt x="56851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4" name="Polygon form 684"/>
            <p:cNvSpPr/>
            <p:nvPr/>
          </p:nvSpPr>
          <p:spPr>
            <a:xfrm>
              <a:off x="744169" y="3079146"/>
              <a:ext cx="24400" cy="15699"/>
            </a:xfrm>
            <a:custGeom>
              <a:avLst/>
              <a:gdLst/>
              <a:ahLst/>
              <a:cxnLst/>
              <a:rect l="0" t="0" r="0" b="0"/>
              <a:pathLst>
                <a:path w="24400" h="15699">
                  <a:moveTo>
                    <a:pt x="16576" y="1636"/>
                  </a:moveTo>
                  <a:lnTo>
                    <a:pt x="24400" y="5098"/>
                  </a:lnTo>
                  <a:lnTo>
                    <a:pt x="19345" y="7052"/>
                  </a:lnTo>
                  <a:lnTo>
                    <a:pt x="18821" y="10581"/>
                  </a:lnTo>
                  <a:lnTo>
                    <a:pt x="17040" y="11508"/>
                  </a:lnTo>
                  <a:lnTo>
                    <a:pt x="16682" y="15480"/>
                  </a:lnTo>
                  <a:lnTo>
                    <a:pt x="13975" y="15699"/>
                  </a:lnTo>
                  <a:lnTo>
                    <a:pt x="8666" y="12836"/>
                  </a:lnTo>
                  <a:lnTo>
                    <a:pt x="10442" y="11117"/>
                  </a:lnTo>
                  <a:lnTo>
                    <a:pt x="6910" y="9767"/>
                  </a:lnTo>
                  <a:lnTo>
                    <a:pt x="2114" y="5765"/>
                  </a:lnTo>
                  <a:lnTo>
                    <a:pt x="0" y="2031"/>
                  </a:lnTo>
                  <a:lnTo>
                    <a:pt x="5560" y="273"/>
                  </a:lnTo>
                  <a:lnTo>
                    <a:pt x="6968" y="1936"/>
                  </a:lnTo>
                  <a:lnTo>
                    <a:pt x="9989" y="1840"/>
                  </a:lnTo>
                  <a:lnTo>
                    <a:pt x="10518" y="199"/>
                  </a:lnTo>
                  <a:lnTo>
                    <a:pt x="13584" y="0"/>
                  </a:lnTo>
                  <a:lnTo>
                    <a:pt x="16576" y="163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5" name="Polygon form 685"/>
            <p:cNvSpPr/>
            <p:nvPr/>
          </p:nvSpPr>
          <p:spPr>
            <a:xfrm>
              <a:off x="758302" y="3076095"/>
              <a:ext cx="21356" cy="5984"/>
            </a:xfrm>
            <a:custGeom>
              <a:avLst/>
              <a:gdLst/>
              <a:ahLst/>
              <a:cxnLst/>
              <a:rect l="0" t="0" r="0" b="0"/>
              <a:pathLst>
                <a:path w="21356" h="5984">
                  <a:moveTo>
                    <a:pt x="16768" y="1107"/>
                  </a:moveTo>
                  <a:lnTo>
                    <a:pt x="21356" y="2705"/>
                  </a:lnTo>
                  <a:lnTo>
                    <a:pt x="18973" y="5321"/>
                  </a:lnTo>
                  <a:lnTo>
                    <a:pt x="12938" y="5984"/>
                  </a:lnTo>
                  <a:lnTo>
                    <a:pt x="6458" y="5281"/>
                  </a:lnTo>
                  <a:lnTo>
                    <a:pt x="5791" y="3971"/>
                  </a:lnTo>
                  <a:lnTo>
                    <a:pt x="2737" y="3926"/>
                  </a:lnTo>
                  <a:lnTo>
                    <a:pt x="0" y="1762"/>
                  </a:lnTo>
                  <a:lnTo>
                    <a:pt x="6155" y="352"/>
                  </a:lnTo>
                  <a:lnTo>
                    <a:pt x="9449" y="1457"/>
                  </a:lnTo>
                  <a:lnTo>
                    <a:pt x="11195" y="0"/>
                  </a:lnTo>
                  <a:lnTo>
                    <a:pt x="16768" y="110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6" name="Polygon form 686"/>
            <p:cNvSpPr/>
            <p:nvPr/>
          </p:nvSpPr>
          <p:spPr>
            <a:xfrm>
              <a:off x="767734" y="3086588"/>
              <a:ext cx="9091" cy="4829"/>
            </a:xfrm>
            <a:custGeom>
              <a:avLst/>
              <a:gdLst/>
              <a:ahLst/>
              <a:cxnLst/>
              <a:rect l="0" t="0" r="0" b="0"/>
              <a:pathLst>
                <a:path w="9091" h="4829">
                  <a:moveTo>
                    <a:pt x="9091" y="2795"/>
                  </a:moveTo>
                  <a:lnTo>
                    <a:pt x="4603" y="4829"/>
                  </a:lnTo>
                  <a:lnTo>
                    <a:pt x="415" y="3783"/>
                  </a:lnTo>
                  <a:lnTo>
                    <a:pt x="1674" y="2529"/>
                  </a:lnTo>
                  <a:lnTo>
                    <a:pt x="0" y="1025"/>
                  </a:lnTo>
                  <a:lnTo>
                    <a:pt x="4319" y="0"/>
                  </a:lnTo>
                  <a:lnTo>
                    <a:pt x="5630" y="1775"/>
                  </a:lnTo>
                  <a:lnTo>
                    <a:pt x="9091" y="279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7" name="Polygon form 687"/>
            <p:cNvSpPr/>
            <p:nvPr/>
          </p:nvSpPr>
          <p:spPr>
            <a:xfrm>
              <a:off x="1018325" y="3311089"/>
              <a:ext cx="32359" cy="19128"/>
            </a:xfrm>
            <a:custGeom>
              <a:avLst/>
              <a:gdLst/>
              <a:ahLst/>
              <a:cxnLst/>
              <a:rect l="0" t="0" r="0" b="0"/>
              <a:pathLst>
                <a:path w="32359" h="19128">
                  <a:moveTo>
                    <a:pt x="30698" y="11616"/>
                  </a:moveTo>
                  <a:lnTo>
                    <a:pt x="30979" y="13776"/>
                  </a:lnTo>
                  <a:lnTo>
                    <a:pt x="32284" y="16926"/>
                  </a:lnTo>
                  <a:lnTo>
                    <a:pt x="32359" y="18920"/>
                  </a:lnTo>
                  <a:lnTo>
                    <a:pt x="29295" y="19128"/>
                  </a:lnTo>
                  <a:lnTo>
                    <a:pt x="24552" y="18145"/>
                  </a:lnTo>
                  <a:lnTo>
                    <a:pt x="21575" y="17784"/>
                  </a:lnTo>
                  <a:lnTo>
                    <a:pt x="18818" y="15338"/>
                  </a:lnTo>
                  <a:lnTo>
                    <a:pt x="13596" y="14895"/>
                  </a:lnTo>
                  <a:lnTo>
                    <a:pt x="8099" y="12300"/>
                  </a:lnTo>
                  <a:lnTo>
                    <a:pt x="4026" y="10005"/>
                  </a:lnTo>
                  <a:lnTo>
                    <a:pt x="0" y="8271"/>
                  </a:lnTo>
                  <a:lnTo>
                    <a:pt x="250" y="3587"/>
                  </a:lnTo>
                  <a:lnTo>
                    <a:pt x="1979" y="1247"/>
                  </a:lnTo>
                  <a:lnTo>
                    <a:pt x="3174" y="0"/>
                  </a:lnTo>
                  <a:lnTo>
                    <a:pt x="6505" y="1398"/>
                  </a:lnTo>
                  <a:lnTo>
                    <a:pt x="11054" y="4471"/>
                  </a:lnTo>
                  <a:lnTo>
                    <a:pt x="13299" y="5096"/>
                  </a:lnTo>
                  <a:lnTo>
                    <a:pt x="15159" y="7428"/>
                  </a:lnTo>
                  <a:lnTo>
                    <a:pt x="18267" y="8288"/>
                  </a:lnTo>
                  <a:lnTo>
                    <a:pt x="21821" y="10346"/>
                  </a:lnTo>
                  <a:lnTo>
                    <a:pt x="26280" y="11312"/>
                  </a:lnTo>
                  <a:lnTo>
                    <a:pt x="30698" y="1161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8" name="Polygon form 688"/>
            <p:cNvSpPr/>
            <p:nvPr/>
          </p:nvSpPr>
          <p:spPr>
            <a:xfrm>
              <a:off x="730063" y="3216191"/>
              <a:ext cx="11886" cy="9311"/>
            </a:xfrm>
            <a:custGeom>
              <a:avLst/>
              <a:gdLst/>
              <a:ahLst/>
              <a:cxnLst/>
              <a:rect l="0" t="0" r="0" b="0"/>
              <a:pathLst>
                <a:path w="11886" h="9311">
                  <a:moveTo>
                    <a:pt x="2584" y="635"/>
                  </a:moveTo>
                  <a:lnTo>
                    <a:pt x="4965" y="1005"/>
                  </a:lnTo>
                  <a:lnTo>
                    <a:pt x="7943" y="0"/>
                  </a:lnTo>
                  <a:lnTo>
                    <a:pt x="10060" y="2089"/>
                  </a:lnTo>
                  <a:lnTo>
                    <a:pt x="11886" y="3200"/>
                  </a:lnTo>
                  <a:lnTo>
                    <a:pt x="11628" y="6438"/>
                  </a:lnTo>
                  <a:lnTo>
                    <a:pt x="10781" y="6623"/>
                  </a:lnTo>
                  <a:lnTo>
                    <a:pt x="10512" y="9311"/>
                  </a:lnTo>
                  <a:lnTo>
                    <a:pt x="7574" y="7138"/>
                  </a:lnTo>
                  <a:lnTo>
                    <a:pt x="5900" y="7516"/>
                  </a:lnTo>
                  <a:lnTo>
                    <a:pt x="3565" y="5264"/>
                  </a:lnTo>
                  <a:lnTo>
                    <a:pt x="2011" y="3345"/>
                  </a:lnTo>
                  <a:lnTo>
                    <a:pt x="496" y="3269"/>
                  </a:lnTo>
                  <a:lnTo>
                    <a:pt x="0" y="1586"/>
                  </a:lnTo>
                  <a:lnTo>
                    <a:pt x="2584" y="63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89" name="Polygon form 689"/>
            <p:cNvSpPr/>
            <p:nvPr/>
          </p:nvSpPr>
          <p:spPr>
            <a:xfrm>
              <a:off x="1258037" y="3695625"/>
              <a:ext cx="46353" cy="29508"/>
            </a:xfrm>
            <a:custGeom>
              <a:avLst/>
              <a:gdLst/>
              <a:ahLst/>
              <a:cxnLst/>
              <a:rect l="0" t="0" r="0" b="0"/>
              <a:pathLst>
                <a:path w="46353" h="29508">
                  <a:moveTo>
                    <a:pt x="43615" y="2342"/>
                  </a:moveTo>
                  <a:lnTo>
                    <a:pt x="42356" y="4618"/>
                  </a:lnTo>
                  <a:lnTo>
                    <a:pt x="46353" y="2902"/>
                  </a:lnTo>
                  <a:lnTo>
                    <a:pt x="45215" y="5264"/>
                  </a:lnTo>
                  <a:lnTo>
                    <a:pt x="43215" y="7451"/>
                  </a:lnTo>
                  <a:lnTo>
                    <a:pt x="39913" y="9640"/>
                  </a:lnTo>
                  <a:lnTo>
                    <a:pt x="34466" y="13070"/>
                  </a:lnTo>
                  <a:lnTo>
                    <a:pt x="31041" y="14848"/>
                  </a:lnTo>
                  <a:lnTo>
                    <a:pt x="29738" y="17512"/>
                  </a:lnTo>
                  <a:lnTo>
                    <a:pt x="27480" y="17145"/>
                  </a:lnTo>
                  <a:lnTo>
                    <a:pt x="23196" y="18591"/>
                  </a:lnTo>
                  <a:lnTo>
                    <a:pt x="19214" y="21762"/>
                  </a:lnTo>
                  <a:lnTo>
                    <a:pt x="12575" y="26545"/>
                  </a:lnTo>
                  <a:lnTo>
                    <a:pt x="8145" y="28354"/>
                  </a:lnTo>
                  <a:lnTo>
                    <a:pt x="5324" y="29508"/>
                  </a:lnTo>
                  <a:lnTo>
                    <a:pt x="2874" y="28907"/>
                  </a:lnTo>
                  <a:lnTo>
                    <a:pt x="2705" y="26915"/>
                  </a:lnTo>
                  <a:lnTo>
                    <a:pt x="0" y="25989"/>
                  </a:lnTo>
                  <a:lnTo>
                    <a:pt x="1316" y="24062"/>
                  </a:lnTo>
                  <a:lnTo>
                    <a:pt x="6425" y="20614"/>
                  </a:lnTo>
                  <a:lnTo>
                    <a:pt x="14753" y="16284"/>
                  </a:lnTo>
                  <a:lnTo>
                    <a:pt x="17510" y="15672"/>
                  </a:lnTo>
                  <a:lnTo>
                    <a:pt x="21398" y="14118"/>
                  </a:lnTo>
                  <a:lnTo>
                    <a:pt x="26371" y="11902"/>
                  </a:lnTo>
                  <a:lnTo>
                    <a:pt x="30576" y="9562"/>
                  </a:lnTo>
                  <a:lnTo>
                    <a:pt x="35380" y="5956"/>
                  </a:lnTo>
                  <a:lnTo>
                    <a:pt x="37677" y="4851"/>
                  </a:lnTo>
                  <a:lnTo>
                    <a:pt x="40705" y="2029"/>
                  </a:lnTo>
                  <a:lnTo>
                    <a:pt x="44920" y="0"/>
                  </a:lnTo>
                  <a:lnTo>
                    <a:pt x="43615" y="23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0" name="Polygon form 690"/>
            <p:cNvSpPr/>
            <p:nvPr/>
          </p:nvSpPr>
          <p:spPr>
            <a:xfrm>
              <a:off x="1304531" y="3663463"/>
              <a:ext cx="28424" cy="39748"/>
            </a:xfrm>
            <a:custGeom>
              <a:avLst/>
              <a:gdLst/>
              <a:ahLst/>
              <a:cxnLst/>
              <a:rect l="0" t="0" r="0" b="0"/>
              <a:pathLst>
                <a:path w="28424" h="39748">
                  <a:moveTo>
                    <a:pt x="23118" y="10094"/>
                  </a:moveTo>
                  <a:lnTo>
                    <a:pt x="20848" y="16153"/>
                  </a:lnTo>
                  <a:lnTo>
                    <a:pt x="23871" y="12492"/>
                  </a:lnTo>
                  <a:lnTo>
                    <a:pt x="24094" y="14208"/>
                  </a:lnTo>
                  <a:lnTo>
                    <a:pt x="21240" y="18351"/>
                  </a:lnTo>
                  <a:lnTo>
                    <a:pt x="22247" y="20543"/>
                  </a:lnTo>
                  <a:lnTo>
                    <a:pt x="23942" y="21351"/>
                  </a:lnTo>
                  <a:lnTo>
                    <a:pt x="27404" y="19631"/>
                  </a:lnTo>
                  <a:lnTo>
                    <a:pt x="28424" y="20539"/>
                  </a:lnTo>
                  <a:lnTo>
                    <a:pt x="23625" y="25145"/>
                  </a:lnTo>
                  <a:lnTo>
                    <a:pt x="20003" y="28072"/>
                  </a:lnTo>
                  <a:lnTo>
                    <a:pt x="17817" y="27527"/>
                  </a:lnTo>
                  <a:lnTo>
                    <a:pt x="15607" y="28984"/>
                  </a:lnTo>
                  <a:lnTo>
                    <a:pt x="13870" y="31308"/>
                  </a:lnTo>
                  <a:lnTo>
                    <a:pt x="12558" y="32204"/>
                  </a:lnTo>
                  <a:lnTo>
                    <a:pt x="8892" y="34817"/>
                  </a:lnTo>
                  <a:lnTo>
                    <a:pt x="4168" y="38113"/>
                  </a:lnTo>
                  <a:lnTo>
                    <a:pt x="0" y="39748"/>
                  </a:lnTo>
                  <a:lnTo>
                    <a:pt x="757" y="38287"/>
                  </a:lnTo>
                  <a:lnTo>
                    <a:pt x="223" y="37302"/>
                  </a:lnTo>
                  <a:lnTo>
                    <a:pt x="5802" y="33329"/>
                  </a:lnTo>
                  <a:lnTo>
                    <a:pt x="7390" y="30256"/>
                  </a:lnTo>
                  <a:lnTo>
                    <a:pt x="5997" y="27552"/>
                  </a:lnTo>
                  <a:lnTo>
                    <a:pt x="7720" y="25655"/>
                  </a:lnTo>
                  <a:lnTo>
                    <a:pt x="11478" y="24206"/>
                  </a:lnTo>
                  <a:lnTo>
                    <a:pt x="15426" y="20206"/>
                  </a:lnTo>
                  <a:lnTo>
                    <a:pt x="18124" y="16725"/>
                  </a:lnTo>
                  <a:lnTo>
                    <a:pt x="19760" y="12910"/>
                  </a:lnTo>
                  <a:lnTo>
                    <a:pt x="20596" y="11976"/>
                  </a:lnTo>
                  <a:lnTo>
                    <a:pt x="20844" y="9496"/>
                  </a:lnTo>
                  <a:lnTo>
                    <a:pt x="22017" y="4297"/>
                  </a:lnTo>
                  <a:lnTo>
                    <a:pt x="23534" y="236"/>
                  </a:lnTo>
                  <a:lnTo>
                    <a:pt x="25038" y="0"/>
                  </a:lnTo>
                  <a:lnTo>
                    <a:pt x="24540" y="3304"/>
                  </a:lnTo>
                  <a:lnTo>
                    <a:pt x="25949" y="5121"/>
                  </a:lnTo>
                  <a:lnTo>
                    <a:pt x="23118" y="1009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1" name="Polygon form 691"/>
            <p:cNvSpPr/>
            <p:nvPr/>
          </p:nvSpPr>
          <p:spPr>
            <a:xfrm>
              <a:off x="920996" y="3341048"/>
              <a:ext cx="27744" cy="40546"/>
            </a:xfrm>
            <a:custGeom>
              <a:avLst/>
              <a:gdLst/>
              <a:ahLst/>
              <a:cxnLst/>
              <a:rect l="0" t="0" r="0" b="0"/>
              <a:pathLst>
                <a:path w="27744" h="40546">
                  <a:moveTo>
                    <a:pt x="24952" y="18393"/>
                  </a:moveTo>
                  <a:lnTo>
                    <a:pt x="23960" y="21768"/>
                  </a:lnTo>
                  <a:lnTo>
                    <a:pt x="22201" y="21545"/>
                  </a:lnTo>
                  <a:lnTo>
                    <a:pt x="21553" y="22725"/>
                  </a:lnTo>
                  <a:lnTo>
                    <a:pt x="21240" y="25212"/>
                  </a:lnTo>
                  <a:lnTo>
                    <a:pt x="22091" y="28468"/>
                  </a:lnTo>
                  <a:lnTo>
                    <a:pt x="21800" y="29075"/>
                  </a:lnTo>
                  <a:lnTo>
                    <a:pt x="20039" y="29090"/>
                  </a:lnTo>
                  <a:lnTo>
                    <a:pt x="17853" y="30956"/>
                  </a:lnTo>
                  <a:lnTo>
                    <a:pt x="17737" y="33340"/>
                  </a:lnTo>
                  <a:lnTo>
                    <a:pt x="16970" y="34385"/>
                  </a:lnTo>
                  <a:lnTo>
                    <a:pt x="14581" y="34385"/>
                  </a:lnTo>
                  <a:lnTo>
                    <a:pt x="13205" y="35637"/>
                  </a:lnTo>
                  <a:lnTo>
                    <a:pt x="13422" y="37607"/>
                  </a:lnTo>
                  <a:lnTo>
                    <a:pt x="11695" y="38990"/>
                  </a:lnTo>
                  <a:lnTo>
                    <a:pt x="9531" y="38562"/>
                  </a:lnTo>
                  <a:lnTo>
                    <a:pt x="7116" y="40244"/>
                  </a:lnTo>
                  <a:lnTo>
                    <a:pt x="5365" y="40546"/>
                  </a:lnTo>
                  <a:lnTo>
                    <a:pt x="3793" y="37161"/>
                  </a:lnTo>
                  <a:lnTo>
                    <a:pt x="0" y="29173"/>
                  </a:lnTo>
                  <a:lnTo>
                    <a:pt x="10924" y="24110"/>
                  </a:lnTo>
                  <a:lnTo>
                    <a:pt x="12273" y="14313"/>
                  </a:lnTo>
                  <a:lnTo>
                    <a:pt x="10089" y="10896"/>
                  </a:lnTo>
                  <a:lnTo>
                    <a:pt x="9928" y="8932"/>
                  </a:lnTo>
                  <a:lnTo>
                    <a:pt x="10753" y="6893"/>
                  </a:lnTo>
                  <a:lnTo>
                    <a:pt x="10488" y="4901"/>
                  </a:lnTo>
                  <a:lnTo>
                    <a:pt x="12056" y="3905"/>
                  </a:lnTo>
                  <a:lnTo>
                    <a:pt x="11293" y="3242"/>
                  </a:lnTo>
                  <a:lnTo>
                    <a:pt x="11143" y="62"/>
                  </a:lnTo>
                  <a:lnTo>
                    <a:pt x="13056" y="0"/>
                  </a:lnTo>
                  <a:lnTo>
                    <a:pt x="15228" y="3291"/>
                  </a:lnTo>
                  <a:lnTo>
                    <a:pt x="17585" y="5015"/>
                  </a:lnTo>
                  <a:lnTo>
                    <a:pt x="20440" y="5591"/>
                  </a:lnTo>
                  <a:lnTo>
                    <a:pt x="22800" y="6430"/>
                  </a:lnTo>
                  <a:lnTo>
                    <a:pt x="24907" y="9191"/>
                  </a:lnTo>
                  <a:lnTo>
                    <a:pt x="26156" y="10791"/>
                  </a:lnTo>
                  <a:lnTo>
                    <a:pt x="27597" y="11380"/>
                  </a:lnTo>
                  <a:lnTo>
                    <a:pt x="27744" y="12471"/>
                  </a:lnTo>
                  <a:lnTo>
                    <a:pt x="26767" y="15413"/>
                  </a:lnTo>
                  <a:lnTo>
                    <a:pt x="26345" y="16797"/>
                  </a:lnTo>
                  <a:lnTo>
                    <a:pt x="24952" y="1839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2" name="Polygon form 692"/>
            <p:cNvSpPr/>
            <p:nvPr/>
          </p:nvSpPr>
          <p:spPr>
            <a:xfrm>
              <a:off x="931997" y="3333884"/>
              <a:ext cx="1357" cy="3328"/>
            </a:xfrm>
            <a:custGeom>
              <a:avLst/>
              <a:gdLst/>
              <a:ahLst/>
              <a:cxnLst/>
              <a:rect l="0" t="0" r="0" b="0"/>
              <a:pathLst>
                <a:path w="1357" h="3328">
                  <a:moveTo>
                    <a:pt x="1318" y="2433"/>
                  </a:moveTo>
                  <a:lnTo>
                    <a:pt x="966" y="3328"/>
                  </a:lnTo>
                  <a:lnTo>
                    <a:pt x="0" y="1684"/>
                  </a:lnTo>
                  <a:lnTo>
                    <a:pt x="829" y="0"/>
                  </a:lnTo>
                  <a:lnTo>
                    <a:pt x="1357" y="412"/>
                  </a:lnTo>
                  <a:lnTo>
                    <a:pt x="1318" y="243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3" name="Polygon form 693"/>
            <p:cNvSpPr/>
            <p:nvPr/>
          </p:nvSpPr>
          <p:spPr>
            <a:xfrm>
              <a:off x="946602" y="3279067"/>
              <a:ext cx="54482" cy="66914"/>
            </a:xfrm>
            <a:custGeom>
              <a:avLst/>
              <a:gdLst/>
              <a:ahLst/>
              <a:cxnLst/>
              <a:rect l="0" t="0" r="0" b="0"/>
              <a:pathLst>
                <a:path w="54482" h="66914">
                  <a:moveTo>
                    <a:pt x="42565" y="0"/>
                  </a:moveTo>
                  <a:lnTo>
                    <a:pt x="45867" y="2165"/>
                  </a:lnTo>
                  <a:lnTo>
                    <a:pt x="48054" y="5886"/>
                  </a:lnTo>
                  <a:lnTo>
                    <a:pt x="54482" y="7605"/>
                  </a:lnTo>
                  <a:lnTo>
                    <a:pt x="52273" y="11890"/>
                  </a:lnTo>
                  <a:lnTo>
                    <a:pt x="48505" y="12795"/>
                  </a:lnTo>
                  <a:lnTo>
                    <a:pt x="42751" y="11832"/>
                  </a:lnTo>
                  <a:lnTo>
                    <a:pt x="41588" y="14021"/>
                  </a:lnTo>
                  <a:lnTo>
                    <a:pt x="44031" y="18268"/>
                  </a:lnTo>
                  <a:lnTo>
                    <a:pt x="46169" y="21540"/>
                  </a:lnTo>
                  <a:lnTo>
                    <a:pt x="49725" y="23849"/>
                  </a:lnTo>
                  <a:lnTo>
                    <a:pt x="47374" y="26817"/>
                  </a:lnTo>
                  <a:lnTo>
                    <a:pt x="48314" y="30320"/>
                  </a:lnTo>
                  <a:lnTo>
                    <a:pt x="45969" y="35389"/>
                  </a:lnTo>
                  <a:lnTo>
                    <a:pt x="44826" y="40464"/>
                  </a:lnTo>
                  <a:lnTo>
                    <a:pt x="42105" y="45754"/>
                  </a:lnTo>
                  <a:lnTo>
                    <a:pt x="37734" y="45523"/>
                  </a:lnTo>
                  <a:lnTo>
                    <a:pt x="34709" y="50804"/>
                  </a:lnTo>
                  <a:lnTo>
                    <a:pt x="37581" y="52935"/>
                  </a:lnTo>
                  <a:lnTo>
                    <a:pt x="38744" y="56707"/>
                  </a:lnTo>
                  <a:lnTo>
                    <a:pt x="41319" y="59139"/>
                  </a:lnTo>
                  <a:lnTo>
                    <a:pt x="42852" y="63344"/>
                  </a:lnTo>
                  <a:lnTo>
                    <a:pt x="34595" y="63566"/>
                  </a:lnTo>
                  <a:lnTo>
                    <a:pt x="32665" y="66914"/>
                  </a:lnTo>
                  <a:lnTo>
                    <a:pt x="29697" y="65746"/>
                  </a:lnTo>
                  <a:lnTo>
                    <a:pt x="27966" y="62247"/>
                  </a:lnTo>
                  <a:lnTo>
                    <a:pt x="24412" y="58590"/>
                  </a:lnTo>
                  <a:lnTo>
                    <a:pt x="17682" y="59700"/>
                  </a:lnTo>
                  <a:lnTo>
                    <a:pt x="11616" y="59952"/>
                  </a:lnTo>
                  <a:lnTo>
                    <a:pt x="6455" y="60773"/>
                  </a:lnTo>
                  <a:lnTo>
                    <a:pt x="6912" y="55058"/>
                  </a:lnTo>
                  <a:lnTo>
                    <a:pt x="11841" y="52386"/>
                  </a:lnTo>
                  <a:lnTo>
                    <a:pt x="11125" y="50142"/>
                  </a:lnTo>
                  <a:lnTo>
                    <a:pt x="9204" y="49401"/>
                  </a:lnTo>
                  <a:lnTo>
                    <a:pt x="8301" y="45099"/>
                  </a:lnTo>
                  <a:lnTo>
                    <a:pt x="4363" y="43053"/>
                  </a:lnTo>
                  <a:lnTo>
                    <a:pt x="2317" y="40148"/>
                  </a:lnTo>
                  <a:lnTo>
                    <a:pt x="0" y="37635"/>
                  </a:lnTo>
                  <a:lnTo>
                    <a:pt x="6649" y="39945"/>
                  </a:lnTo>
                  <a:lnTo>
                    <a:pt x="10186" y="39102"/>
                  </a:lnTo>
                  <a:lnTo>
                    <a:pt x="12510" y="39658"/>
                  </a:lnTo>
                  <a:lnTo>
                    <a:pt x="13038" y="38563"/>
                  </a:lnTo>
                  <a:lnTo>
                    <a:pt x="15686" y="38912"/>
                  </a:lnTo>
                  <a:lnTo>
                    <a:pt x="20034" y="36725"/>
                  </a:lnTo>
                  <a:lnTo>
                    <a:pt x="19263" y="32557"/>
                  </a:lnTo>
                  <a:lnTo>
                    <a:pt x="20682" y="29718"/>
                  </a:lnTo>
                  <a:lnTo>
                    <a:pt x="23396" y="29633"/>
                  </a:lnTo>
                  <a:lnTo>
                    <a:pt x="23479" y="28250"/>
                  </a:lnTo>
                  <a:lnTo>
                    <a:pt x="26110" y="27513"/>
                  </a:lnTo>
                  <a:lnTo>
                    <a:pt x="27561" y="27921"/>
                  </a:lnTo>
                  <a:lnTo>
                    <a:pt x="28655" y="26492"/>
                  </a:lnTo>
                  <a:lnTo>
                    <a:pt x="27746" y="23558"/>
                  </a:lnTo>
                  <a:lnTo>
                    <a:pt x="28552" y="20545"/>
                  </a:lnTo>
                  <a:lnTo>
                    <a:pt x="30533" y="19218"/>
                  </a:lnTo>
                  <a:lnTo>
                    <a:pt x="28289" y="16033"/>
                  </a:lnTo>
                  <a:lnTo>
                    <a:pt x="31743" y="16052"/>
                  </a:lnTo>
                  <a:lnTo>
                    <a:pt x="32264" y="14249"/>
                  </a:lnTo>
                  <a:lnTo>
                    <a:pt x="31611" y="12374"/>
                  </a:lnTo>
                  <a:lnTo>
                    <a:pt x="32830" y="10245"/>
                  </a:lnTo>
                  <a:lnTo>
                    <a:pt x="31750" y="7827"/>
                  </a:lnTo>
                  <a:lnTo>
                    <a:pt x="30330" y="5789"/>
                  </a:lnTo>
                  <a:lnTo>
                    <a:pt x="31792" y="3570"/>
                  </a:lnTo>
                  <a:lnTo>
                    <a:pt x="35287" y="2377"/>
                  </a:lnTo>
                  <a:lnTo>
                    <a:pt x="39166" y="1629"/>
                  </a:lnTo>
                  <a:lnTo>
                    <a:pt x="40684" y="643"/>
                  </a:lnTo>
                  <a:lnTo>
                    <a:pt x="42565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4" name="Polygon form 694"/>
            <p:cNvSpPr/>
            <p:nvPr/>
          </p:nvSpPr>
          <p:spPr>
            <a:xfrm>
              <a:off x="398178" y="3414798"/>
              <a:ext cx="22224" cy="11980"/>
            </a:xfrm>
            <a:custGeom>
              <a:avLst/>
              <a:gdLst/>
              <a:ahLst/>
              <a:cxnLst/>
              <a:rect l="0" t="0" r="0" b="0"/>
              <a:pathLst>
                <a:path w="22224" h="11980">
                  <a:moveTo>
                    <a:pt x="19513" y="11980"/>
                  </a:moveTo>
                  <a:lnTo>
                    <a:pt x="18298" y="10530"/>
                  </a:lnTo>
                  <a:lnTo>
                    <a:pt x="17633" y="7831"/>
                  </a:lnTo>
                  <a:lnTo>
                    <a:pt x="18685" y="6510"/>
                  </a:lnTo>
                  <a:lnTo>
                    <a:pt x="17721" y="6157"/>
                  </a:lnTo>
                  <a:lnTo>
                    <a:pt x="17109" y="4502"/>
                  </a:lnTo>
                  <a:lnTo>
                    <a:pt x="15269" y="3093"/>
                  </a:lnTo>
                  <a:lnTo>
                    <a:pt x="13540" y="3389"/>
                  </a:lnTo>
                  <a:lnTo>
                    <a:pt x="12624" y="5116"/>
                  </a:lnTo>
                  <a:lnTo>
                    <a:pt x="10961" y="6351"/>
                  </a:lnTo>
                  <a:lnTo>
                    <a:pt x="10098" y="6516"/>
                  </a:lnTo>
                  <a:lnTo>
                    <a:pt x="9644" y="7551"/>
                  </a:lnTo>
                  <a:lnTo>
                    <a:pt x="11327" y="10282"/>
                  </a:lnTo>
                  <a:lnTo>
                    <a:pt x="10222" y="10908"/>
                  </a:lnTo>
                  <a:lnTo>
                    <a:pt x="9612" y="11643"/>
                  </a:lnTo>
                  <a:lnTo>
                    <a:pt x="7781" y="11879"/>
                  </a:lnTo>
                  <a:lnTo>
                    <a:pt x="7295" y="8886"/>
                  </a:lnTo>
                  <a:lnTo>
                    <a:pt x="6731" y="9731"/>
                  </a:lnTo>
                  <a:lnTo>
                    <a:pt x="5463" y="9423"/>
                  </a:lnTo>
                  <a:lnTo>
                    <a:pt x="4812" y="7402"/>
                  </a:lnTo>
                  <a:lnTo>
                    <a:pt x="3236" y="7051"/>
                  </a:lnTo>
                  <a:lnTo>
                    <a:pt x="2265" y="6453"/>
                  </a:lnTo>
                  <a:lnTo>
                    <a:pt x="592" y="6441"/>
                  </a:lnTo>
                  <a:lnTo>
                    <a:pt x="394" y="7526"/>
                  </a:lnTo>
                  <a:lnTo>
                    <a:pt x="0" y="6764"/>
                  </a:lnTo>
                  <a:lnTo>
                    <a:pt x="277" y="5772"/>
                  </a:lnTo>
                  <a:lnTo>
                    <a:pt x="677" y="4761"/>
                  </a:lnTo>
                  <a:lnTo>
                    <a:pt x="594" y="3853"/>
                  </a:lnTo>
                  <a:lnTo>
                    <a:pt x="1222" y="3267"/>
                  </a:lnTo>
                  <a:lnTo>
                    <a:pt x="470" y="2512"/>
                  </a:lnTo>
                  <a:lnTo>
                    <a:pt x="610" y="497"/>
                  </a:lnTo>
                  <a:lnTo>
                    <a:pt x="2152" y="70"/>
                  </a:lnTo>
                  <a:lnTo>
                    <a:pt x="3405" y="1884"/>
                  </a:lnTo>
                  <a:lnTo>
                    <a:pt x="3242" y="2943"/>
                  </a:lnTo>
                  <a:lnTo>
                    <a:pt x="4779" y="3188"/>
                  </a:lnTo>
                  <a:lnTo>
                    <a:pt x="5178" y="2786"/>
                  </a:lnTo>
                  <a:lnTo>
                    <a:pt x="6155" y="4028"/>
                  </a:lnTo>
                  <a:lnTo>
                    <a:pt x="8099" y="3691"/>
                  </a:lnTo>
                  <a:lnTo>
                    <a:pt x="9852" y="2450"/>
                  </a:lnTo>
                  <a:lnTo>
                    <a:pt x="12295" y="1474"/>
                  </a:lnTo>
                  <a:lnTo>
                    <a:pt x="13741" y="0"/>
                  </a:lnTo>
                  <a:lnTo>
                    <a:pt x="15867" y="321"/>
                  </a:lnTo>
                  <a:lnTo>
                    <a:pt x="15684" y="810"/>
                  </a:lnTo>
                  <a:lnTo>
                    <a:pt x="17841" y="1008"/>
                  </a:lnTo>
                  <a:lnTo>
                    <a:pt x="19508" y="1890"/>
                  </a:lnTo>
                  <a:lnTo>
                    <a:pt x="20669" y="3404"/>
                  </a:lnTo>
                  <a:lnTo>
                    <a:pt x="22037" y="4797"/>
                  </a:lnTo>
                  <a:lnTo>
                    <a:pt x="21513" y="5520"/>
                  </a:lnTo>
                  <a:lnTo>
                    <a:pt x="22224" y="8462"/>
                  </a:lnTo>
                  <a:lnTo>
                    <a:pt x="21395" y="9934"/>
                  </a:lnTo>
                  <a:lnTo>
                    <a:pt x="20160" y="9564"/>
                  </a:lnTo>
                  <a:lnTo>
                    <a:pt x="19513" y="1198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5" name="Polygon form 695"/>
            <p:cNvSpPr/>
            <p:nvPr/>
          </p:nvSpPr>
          <p:spPr>
            <a:xfrm>
              <a:off x="403280" y="3463064"/>
              <a:ext cx="53147" cy="90403"/>
            </a:xfrm>
            <a:custGeom>
              <a:avLst/>
              <a:gdLst/>
              <a:ahLst/>
              <a:cxnLst/>
              <a:rect l="0" t="0" r="0" b="0"/>
              <a:pathLst>
                <a:path w="53147" h="90403">
                  <a:moveTo>
                    <a:pt x="51384" y="86552"/>
                  </a:moveTo>
                  <a:lnTo>
                    <a:pt x="50688" y="89101"/>
                  </a:lnTo>
                  <a:lnTo>
                    <a:pt x="48890" y="90403"/>
                  </a:lnTo>
                  <a:lnTo>
                    <a:pt x="44672" y="87651"/>
                  </a:lnTo>
                  <a:lnTo>
                    <a:pt x="44073" y="85632"/>
                  </a:lnTo>
                  <a:lnTo>
                    <a:pt x="35828" y="80825"/>
                  </a:lnTo>
                  <a:lnTo>
                    <a:pt x="28261" y="75544"/>
                  </a:lnTo>
                  <a:lnTo>
                    <a:pt x="24925" y="72543"/>
                  </a:lnTo>
                  <a:lnTo>
                    <a:pt x="22859" y="68471"/>
                  </a:lnTo>
                  <a:lnTo>
                    <a:pt x="23338" y="67028"/>
                  </a:lnTo>
                  <a:lnTo>
                    <a:pt x="19385" y="60561"/>
                  </a:lnTo>
                  <a:lnTo>
                    <a:pt x="14716" y="51437"/>
                  </a:lnTo>
                  <a:lnTo>
                    <a:pt x="10274" y="41561"/>
                  </a:lnTo>
                  <a:lnTo>
                    <a:pt x="8526" y="39306"/>
                  </a:lnTo>
                  <a:lnTo>
                    <a:pt x="7067" y="35643"/>
                  </a:lnTo>
                  <a:lnTo>
                    <a:pt x="3845" y="32412"/>
                  </a:lnTo>
                  <a:lnTo>
                    <a:pt x="953" y="30414"/>
                  </a:lnTo>
                  <a:lnTo>
                    <a:pt x="2106" y="28172"/>
                  </a:lnTo>
                  <a:lnTo>
                    <a:pt x="0" y="23416"/>
                  </a:lnTo>
                  <a:lnTo>
                    <a:pt x="1088" y="19905"/>
                  </a:lnTo>
                  <a:lnTo>
                    <a:pt x="4110" y="16731"/>
                  </a:lnTo>
                  <a:lnTo>
                    <a:pt x="4637" y="18809"/>
                  </a:lnTo>
                  <a:lnTo>
                    <a:pt x="3560" y="20005"/>
                  </a:lnTo>
                  <a:lnTo>
                    <a:pt x="3731" y="21836"/>
                  </a:lnTo>
                  <a:lnTo>
                    <a:pt x="5334" y="21428"/>
                  </a:lnTo>
                  <a:lnTo>
                    <a:pt x="6935" y="21958"/>
                  </a:lnTo>
                  <a:lnTo>
                    <a:pt x="8675" y="24468"/>
                  </a:lnTo>
                  <a:lnTo>
                    <a:pt x="10807" y="22402"/>
                  </a:lnTo>
                  <a:lnTo>
                    <a:pt x="11432" y="19033"/>
                  </a:lnTo>
                  <a:lnTo>
                    <a:pt x="13710" y="14684"/>
                  </a:lnTo>
                  <a:lnTo>
                    <a:pt x="18377" y="12702"/>
                  </a:lnTo>
                  <a:lnTo>
                    <a:pt x="22563" y="7481"/>
                  </a:lnTo>
                  <a:lnTo>
                    <a:pt x="23752" y="4246"/>
                  </a:lnTo>
                  <a:lnTo>
                    <a:pt x="23189" y="472"/>
                  </a:lnTo>
                  <a:lnTo>
                    <a:pt x="24234" y="0"/>
                  </a:lnTo>
                  <a:lnTo>
                    <a:pt x="26846" y="2352"/>
                  </a:lnTo>
                  <a:lnTo>
                    <a:pt x="28111" y="4695"/>
                  </a:lnTo>
                  <a:lnTo>
                    <a:pt x="29936" y="5972"/>
                  </a:lnTo>
                  <a:lnTo>
                    <a:pt x="32315" y="11168"/>
                  </a:lnTo>
                  <a:lnTo>
                    <a:pt x="35244" y="11781"/>
                  </a:lnTo>
                  <a:lnTo>
                    <a:pt x="37380" y="10465"/>
                  </a:lnTo>
                  <a:lnTo>
                    <a:pt x="38809" y="11318"/>
                  </a:lnTo>
                  <a:lnTo>
                    <a:pt x="41154" y="10886"/>
                  </a:lnTo>
                  <a:lnTo>
                    <a:pt x="44196" y="13193"/>
                  </a:lnTo>
                  <a:lnTo>
                    <a:pt x="41789" y="18238"/>
                  </a:lnTo>
                  <a:lnTo>
                    <a:pt x="42961" y="18350"/>
                  </a:lnTo>
                  <a:lnTo>
                    <a:pt x="44997" y="20969"/>
                  </a:lnTo>
                  <a:lnTo>
                    <a:pt x="41463" y="20755"/>
                  </a:lnTo>
                  <a:lnTo>
                    <a:pt x="40961" y="21502"/>
                  </a:lnTo>
                  <a:lnTo>
                    <a:pt x="37785" y="22472"/>
                  </a:lnTo>
                  <a:lnTo>
                    <a:pt x="33436" y="25872"/>
                  </a:lnTo>
                  <a:lnTo>
                    <a:pt x="33249" y="28188"/>
                  </a:lnTo>
                  <a:lnTo>
                    <a:pt x="32329" y="29920"/>
                  </a:lnTo>
                  <a:lnTo>
                    <a:pt x="32848" y="32599"/>
                  </a:lnTo>
                  <a:lnTo>
                    <a:pt x="30560" y="34051"/>
                  </a:lnTo>
                  <a:lnTo>
                    <a:pt x="30679" y="36146"/>
                  </a:lnTo>
                  <a:lnTo>
                    <a:pt x="29701" y="37063"/>
                  </a:lnTo>
                  <a:lnTo>
                    <a:pt x="31598" y="41514"/>
                  </a:lnTo>
                  <a:lnTo>
                    <a:pt x="33965" y="44507"/>
                  </a:lnTo>
                  <a:lnTo>
                    <a:pt x="33291" y="46645"/>
                  </a:lnTo>
                  <a:lnTo>
                    <a:pt x="35896" y="46902"/>
                  </a:lnTo>
                  <a:lnTo>
                    <a:pt x="37563" y="49526"/>
                  </a:lnTo>
                  <a:lnTo>
                    <a:pt x="41006" y="49611"/>
                  </a:lnTo>
                  <a:lnTo>
                    <a:pt x="43989" y="46659"/>
                  </a:lnTo>
                  <a:lnTo>
                    <a:pt x="44294" y="54172"/>
                  </a:lnTo>
                  <a:lnTo>
                    <a:pt x="46107" y="54716"/>
                  </a:lnTo>
                  <a:lnTo>
                    <a:pt x="48230" y="53837"/>
                  </a:lnTo>
                  <a:lnTo>
                    <a:pt x="52257" y="61735"/>
                  </a:lnTo>
                  <a:lnTo>
                    <a:pt x="51576" y="63417"/>
                  </a:lnTo>
                  <a:lnTo>
                    <a:pt x="51716" y="66888"/>
                  </a:lnTo>
                  <a:lnTo>
                    <a:pt x="52063" y="71087"/>
                  </a:lnTo>
                  <a:lnTo>
                    <a:pt x="50817" y="73577"/>
                  </a:lnTo>
                  <a:lnTo>
                    <a:pt x="51708" y="75394"/>
                  </a:lnTo>
                  <a:lnTo>
                    <a:pt x="51011" y="77068"/>
                  </a:lnTo>
                  <a:lnTo>
                    <a:pt x="53147" y="81182"/>
                  </a:lnTo>
                  <a:lnTo>
                    <a:pt x="51384" y="8655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6" name="Polygon form 696"/>
            <p:cNvSpPr/>
            <p:nvPr/>
          </p:nvSpPr>
          <p:spPr>
            <a:xfrm>
              <a:off x="1182630" y="3364948"/>
              <a:ext cx="19971" cy="31111"/>
            </a:xfrm>
            <a:custGeom>
              <a:avLst/>
              <a:gdLst/>
              <a:ahLst/>
              <a:cxnLst/>
              <a:rect l="0" t="0" r="0" b="0"/>
              <a:pathLst>
                <a:path w="19971" h="31111">
                  <a:moveTo>
                    <a:pt x="2885" y="28"/>
                  </a:moveTo>
                  <a:lnTo>
                    <a:pt x="5588" y="1422"/>
                  </a:lnTo>
                  <a:lnTo>
                    <a:pt x="6420" y="0"/>
                  </a:lnTo>
                  <a:lnTo>
                    <a:pt x="7093" y="1320"/>
                  </a:lnTo>
                  <a:lnTo>
                    <a:pt x="7002" y="3529"/>
                  </a:lnTo>
                  <a:lnTo>
                    <a:pt x="9182" y="7245"/>
                  </a:lnTo>
                  <a:lnTo>
                    <a:pt x="9155" y="11666"/>
                  </a:lnTo>
                  <a:lnTo>
                    <a:pt x="7278" y="13502"/>
                  </a:lnTo>
                  <a:lnTo>
                    <a:pt x="7550" y="17771"/>
                  </a:lnTo>
                  <a:lnTo>
                    <a:pt x="9227" y="21939"/>
                  </a:lnTo>
                  <a:lnTo>
                    <a:pt x="11373" y="22448"/>
                  </a:lnTo>
                  <a:lnTo>
                    <a:pt x="12953" y="21762"/>
                  </a:lnTo>
                  <a:lnTo>
                    <a:pt x="18306" y="24525"/>
                  </a:lnTo>
                  <a:lnTo>
                    <a:pt x="18467" y="27422"/>
                  </a:lnTo>
                  <a:lnTo>
                    <a:pt x="19949" y="28653"/>
                  </a:lnTo>
                  <a:lnTo>
                    <a:pt x="19971" y="31111"/>
                  </a:lnTo>
                  <a:lnTo>
                    <a:pt x="16518" y="28607"/>
                  </a:lnTo>
                  <a:lnTo>
                    <a:pt x="14600" y="25874"/>
                  </a:lnTo>
                  <a:lnTo>
                    <a:pt x="13957" y="27849"/>
                  </a:lnTo>
                  <a:lnTo>
                    <a:pt x="10938" y="24768"/>
                  </a:lnTo>
                  <a:lnTo>
                    <a:pt x="7586" y="25666"/>
                  </a:lnTo>
                  <a:lnTo>
                    <a:pt x="5461" y="24567"/>
                  </a:lnTo>
                  <a:lnTo>
                    <a:pt x="5254" y="22383"/>
                  </a:lnTo>
                  <a:lnTo>
                    <a:pt x="6200" y="21001"/>
                  </a:lnTo>
                  <a:lnTo>
                    <a:pt x="4820" y="19824"/>
                  </a:lnTo>
                  <a:lnTo>
                    <a:pt x="4687" y="21739"/>
                  </a:lnTo>
                  <a:lnTo>
                    <a:pt x="2212" y="18784"/>
                  </a:lnTo>
                  <a:lnTo>
                    <a:pt x="1185" y="16516"/>
                  </a:lnTo>
                  <a:lnTo>
                    <a:pt x="0" y="11495"/>
                  </a:lnTo>
                  <a:lnTo>
                    <a:pt x="1904" y="13162"/>
                  </a:lnTo>
                  <a:lnTo>
                    <a:pt x="485" y="4933"/>
                  </a:lnTo>
                  <a:lnTo>
                    <a:pt x="591" y="126"/>
                  </a:lnTo>
                  <a:lnTo>
                    <a:pt x="2885" y="2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7" name="Polygon form 697"/>
            <p:cNvSpPr/>
            <p:nvPr/>
          </p:nvSpPr>
          <p:spPr>
            <a:xfrm>
              <a:off x="1197969" y="3410670"/>
              <a:ext cx="18005" cy="22293"/>
            </a:xfrm>
            <a:custGeom>
              <a:avLst/>
              <a:gdLst/>
              <a:ahLst/>
              <a:cxnLst/>
              <a:rect l="0" t="0" r="0" b="0"/>
              <a:pathLst>
                <a:path w="18005" h="22293">
                  <a:moveTo>
                    <a:pt x="16676" y="7089"/>
                  </a:moveTo>
                  <a:lnTo>
                    <a:pt x="17467" y="10631"/>
                  </a:lnTo>
                  <a:lnTo>
                    <a:pt x="18005" y="13625"/>
                  </a:lnTo>
                  <a:lnTo>
                    <a:pt x="17129" y="18541"/>
                  </a:lnTo>
                  <a:lnTo>
                    <a:pt x="15197" y="13120"/>
                  </a:lnTo>
                  <a:lnTo>
                    <a:pt x="13634" y="15861"/>
                  </a:lnTo>
                  <a:lnTo>
                    <a:pt x="15225" y="19774"/>
                  </a:lnTo>
                  <a:lnTo>
                    <a:pt x="14304" y="22293"/>
                  </a:lnTo>
                  <a:lnTo>
                    <a:pt x="9462" y="19268"/>
                  </a:lnTo>
                  <a:lnTo>
                    <a:pt x="8026" y="15434"/>
                  </a:lnTo>
                  <a:lnTo>
                    <a:pt x="8973" y="12881"/>
                  </a:lnTo>
                  <a:lnTo>
                    <a:pt x="6247" y="10413"/>
                  </a:lnTo>
                  <a:lnTo>
                    <a:pt x="5248" y="12641"/>
                  </a:lnTo>
                  <a:lnTo>
                    <a:pt x="3394" y="12471"/>
                  </a:lnTo>
                  <a:lnTo>
                    <a:pt x="790" y="15484"/>
                  </a:lnTo>
                  <a:lnTo>
                    <a:pt x="0" y="13943"/>
                  </a:lnTo>
                  <a:lnTo>
                    <a:pt x="1079" y="9445"/>
                  </a:lnTo>
                  <a:lnTo>
                    <a:pt x="3370" y="7902"/>
                  </a:lnTo>
                  <a:lnTo>
                    <a:pt x="5264" y="5856"/>
                  </a:lnTo>
                  <a:lnTo>
                    <a:pt x="6913" y="8232"/>
                  </a:lnTo>
                  <a:lnTo>
                    <a:pt x="9707" y="6712"/>
                  </a:lnTo>
                  <a:lnTo>
                    <a:pt x="10060" y="4322"/>
                  </a:lnTo>
                  <a:lnTo>
                    <a:pt x="12790" y="4116"/>
                  </a:lnTo>
                  <a:lnTo>
                    <a:pt x="12033" y="0"/>
                  </a:lnTo>
                  <a:lnTo>
                    <a:pt x="15510" y="2451"/>
                  </a:lnTo>
                  <a:lnTo>
                    <a:pt x="16171" y="5131"/>
                  </a:lnTo>
                  <a:lnTo>
                    <a:pt x="16676" y="708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8" name="Polygon form 698"/>
            <p:cNvSpPr/>
            <p:nvPr/>
          </p:nvSpPr>
          <p:spPr>
            <a:xfrm>
              <a:off x="1203312" y="3395921"/>
              <a:ext cx="7153" cy="12817"/>
            </a:xfrm>
            <a:custGeom>
              <a:avLst/>
              <a:gdLst/>
              <a:ahLst/>
              <a:cxnLst/>
              <a:rect l="0" t="0" r="0" b="0"/>
              <a:pathLst>
                <a:path w="7153" h="12817">
                  <a:moveTo>
                    <a:pt x="5122" y="1949"/>
                  </a:moveTo>
                  <a:lnTo>
                    <a:pt x="7153" y="7860"/>
                  </a:lnTo>
                  <a:lnTo>
                    <a:pt x="3952" y="6535"/>
                  </a:lnTo>
                  <a:lnTo>
                    <a:pt x="4304" y="8318"/>
                  </a:lnTo>
                  <a:lnTo>
                    <a:pt x="5730" y="11576"/>
                  </a:lnTo>
                  <a:lnTo>
                    <a:pt x="4052" y="12817"/>
                  </a:lnTo>
                  <a:lnTo>
                    <a:pt x="3357" y="9081"/>
                  </a:lnTo>
                  <a:lnTo>
                    <a:pt x="2151" y="8837"/>
                  </a:lnTo>
                  <a:lnTo>
                    <a:pt x="1057" y="5638"/>
                  </a:lnTo>
                  <a:lnTo>
                    <a:pt x="3399" y="5995"/>
                  </a:lnTo>
                  <a:lnTo>
                    <a:pt x="3030" y="3984"/>
                  </a:lnTo>
                  <a:lnTo>
                    <a:pt x="0" y="3"/>
                  </a:lnTo>
                  <a:lnTo>
                    <a:pt x="3724" y="0"/>
                  </a:lnTo>
                  <a:lnTo>
                    <a:pt x="5122" y="194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699" name="Polygon form 699"/>
            <p:cNvSpPr/>
            <p:nvPr/>
          </p:nvSpPr>
          <p:spPr>
            <a:xfrm>
              <a:off x="1198264" y="3402979"/>
              <a:ext cx="5816" cy="11842"/>
            </a:xfrm>
            <a:custGeom>
              <a:avLst/>
              <a:gdLst/>
              <a:ahLst/>
              <a:cxnLst/>
              <a:rect l="0" t="0" r="0" b="0"/>
              <a:pathLst>
                <a:path w="5816" h="11842">
                  <a:moveTo>
                    <a:pt x="5816" y="5077"/>
                  </a:moveTo>
                  <a:lnTo>
                    <a:pt x="4660" y="6858"/>
                  </a:lnTo>
                  <a:lnTo>
                    <a:pt x="3878" y="10242"/>
                  </a:lnTo>
                  <a:lnTo>
                    <a:pt x="2850" y="11842"/>
                  </a:lnTo>
                  <a:lnTo>
                    <a:pt x="0" y="8234"/>
                  </a:lnTo>
                  <a:lnTo>
                    <a:pt x="614" y="6795"/>
                  </a:lnTo>
                  <a:lnTo>
                    <a:pt x="1387" y="5286"/>
                  </a:lnTo>
                  <a:lnTo>
                    <a:pt x="1351" y="1984"/>
                  </a:lnTo>
                  <a:lnTo>
                    <a:pt x="3441" y="1614"/>
                  </a:lnTo>
                  <a:lnTo>
                    <a:pt x="3325" y="5202"/>
                  </a:lnTo>
                  <a:lnTo>
                    <a:pt x="5451" y="0"/>
                  </a:lnTo>
                  <a:lnTo>
                    <a:pt x="5816" y="507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0" name="Polygon form 700"/>
            <p:cNvSpPr/>
            <p:nvPr/>
          </p:nvSpPr>
          <p:spPr>
            <a:xfrm>
              <a:off x="1178855" y="3402751"/>
              <a:ext cx="8380" cy="16007"/>
            </a:xfrm>
            <a:custGeom>
              <a:avLst/>
              <a:gdLst/>
              <a:ahLst/>
              <a:cxnLst/>
              <a:rect l="0" t="0" r="0" b="0"/>
              <a:pathLst>
                <a:path w="8380" h="16007">
                  <a:moveTo>
                    <a:pt x="4614" y="10908"/>
                  </a:moveTo>
                  <a:lnTo>
                    <a:pt x="0" y="16007"/>
                  </a:lnTo>
                  <a:lnTo>
                    <a:pt x="1502" y="12292"/>
                  </a:lnTo>
                  <a:lnTo>
                    <a:pt x="3921" y="8981"/>
                  </a:lnTo>
                  <a:lnTo>
                    <a:pt x="5783" y="5284"/>
                  </a:lnTo>
                  <a:lnTo>
                    <a:pt x="7079" y="0"/>
                  </a:lnTo>
                  <a:lnTo>
                    <a:pt x="8380" y="4278"/>
                  </a:lnTo>
                  <a:lnTo>
                    <a:pt x="6204" y="7242"/>
                  </a:lnTo>
                  <a:lnTo>
                    <a:pt x="4614" y="1090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1" name="Polygon form 701"/>
            <p:cNvSpPr/>
            <p:nvPr/>
          </p:nvSpPr>
          <p:spPr>
            <a:xfrm>
              <a:off x="1194689" y="3399735"/>
              <a:ext cx="5298" cy="7661"/>
            </a:xfrm>
            <a:custGeom>
              <a:avLst/>
              <a:gdLst/>
              <a:ahLst/>
              <a:cxnLst/>
              <a:rect l="0" t="0" r="0" b="0"/>
              <a:pathLst>
                <a:path w="5298" h="7661">
                  <a:moveTo>
                    <a:pt x="0" y="0"/>
                  </a:moveTo>
                  <a:lnTo>
                    <a:pt x="2576" y="1570"/>
                  </a:lnTo>
                  <a:lnTo>
                    <a:pt x="5036" y="1490"/>
                  </a:lnTo>
                  <a:lnTo>
                    <a:pt x="5298" y="3706"/>
                  </a:lnTo>
                  <a:lnTo>
                    <a:pt x="3834" y="6006"/>
                  </a:lnTo>
                  <a:lnTo>
                    <a:pt x="1596" y="7661"/>
                  </a:lnTo>
                  <a:lnTo>
                    <a:pt x="1112" y="5206"/>
                  </a:lnTo>
                  <a:lnTo>
                    <a:pt x="987" y="24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2" name="Polygon form 702"/>
            <p:cNvSpPr/>
            <p:nvPr/>
          </p:nvSpPr>
          <p:spPr>
            <a:xfrm>
              <a:off x="1187285" y="3391614"/>
              <a:ext cx="5002" cy="6534"/>
            </a:xfrm>
            <a:custGeom>
              <a:avLst/>
              <a:gdLst/>
              <a:ahLst/>
              <a:cxnLst/>
              <a:rect l="0" t="0" r="0" b="0"/>
              <a:pathLst>
                <a:path w="5002" h="6534">
                  <a:moveTo>
                    <a:pt x="5002" y="1941"/>
                  </a:moveTo>
                  <a:lnTo>
                    <a:pt x="4740" y="6534"/>
                  </a:lnTo>
                  <a:lnTo>
                    <a:pt x="2655" y="3952"/>
                  </a:lnTo>
                  <a:lnTo>
                    <a:pt x="0" y="0"/>
                  </a:lnTo>
                  <a:lnTo>
                    <a:pt x="3332" y="85"/>
                  </a:lnTo>
                  <a:lnTo>
                    <a:pt x="5002" y="194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3" name="Polygon form 703"/>
            <p:cNvSpPr/>
            <p:nvPr/>
          </p:nvSpPr>
          <p:spPr>
            <a:xfrm>
              <a:off x="1271115" y="3477134"/>
              <a:ext cx="36801" cy="45615"/>
            </a:xfrm>
            <a:custGeom>
              <a:avLst/>
              <a:gdLst/>
              <a:ahLst/>
              <a:cxnLst/>
              <a:rect l="0" t="0" r="0" b="0"/>
              <a:pathLst>
                <a:path w="36801" h="45615">
                  <a:moveTo>
                    <a:pt x="25207" y="26994"/>
                  </a:moveTo>
                  <a:lnTo>
                    <a:pt x="28212" y="30755"/>
                  </a:lnTo>
                  <a:lnTo>
                    <a:pt x="29886" y="36767"/>
                  </a:lnTo>
                  <a:lnTo>
                    <a:pt x="32136" y="36652"/>
                  </a:lnTo>
                  <a:lnTo>
                    <a:pt x="31592" y="39130"/>
                  </a:lnTo>
                  <a:lnTo>
                    <a:pt x="34429" y="40185"/>
                  </a:lnTo>
                  <a:lnTo>
                    <a:pt x="33093" y="41203"/>
                  </a:lnTo>
                  <a:lnTo>
                    <a:pt x="36801" y="43714"/>
                  </a:lnTo>
                  <a:lnTo>
                    <a:pt x="36084" y="45321"/>
                  </a:lnTo>
                  <a:lnTo>
                    <a:pt x="33456" y="45615"/>
                  </a:lnTo>
                  <a:lnTo>
                    <a:pt x="32763" y="44126"/>
                  </a:lnTo>
                  <a:lnTo>
                    <a:pt x="29551" y="43375"/>
                  </a:lnTo>
                  <a:lnTo>
                    <a:pt x="25787" y="42395"/>
                  </a:lnTo>
                  <a:lnTo>
                    <a:pt x="23354" y="38733"/>
                  </a:lnTo>
                  <a:lnTo>
                    <a:pt x="21618" y="35599"/>
                  </a:lnTo>
                  <a:lnTo>
                    <a:pt x="20279" y="30665"/>
                  </a:lnTo>
                  <a:lnTo>
                    <a:pt x="15515" y="28099"/>
                  </a:lnTo>
                  <a:lnTo>
                    <a:pt x="12021" y="29596"/>
                  </a:lnTo>
                  <a:lnTo>
                    <a:pt x="9410" y="31361"/>
                  </a:lnTo>
                  <a:lnTo>
                    <a:pt x="9344" y="35456"/>
                  </a:lnTo>
                  <a:lnTo>
                    <a:pt x="6020" y="37264"/>
                  </a:lnTo>
                  <a:lnTo>
                    <a:pt x="3981" y="36276"/>
                  </a:lnTo>
                  <a:lnTo>
                    <a:pt x="0" y="35929"/>
                  </a:lnTo>
                  <a:lnTo>
                    <a:pt x="2037" y="17979"/>
                  </a:lnTo>
                  <a:lnTo>
                    <a:pt x="3159" y="0"/>
                  </a:lnTo>
                  <a:lnTo>
                    <a:pt x="9776" y="3875"/>
                  </a:lnTo>
                  <a:lnTo>
                    <a:pt x="16830" y="7137"/>
                  </a:lnTo>
                  <a:lnTo>
                    <a:pt x="19336" y="10026"/>
                  </a:lnTo>
                  <a:lnTo>
                    <a:pt x="21302" y="12863"/>
                  </a:lnTo>
                  <a:lnTo>
                    <a:pt x="21619" y="16159"/>
                  </a:lnTo>
                  <a:lnTo>
                    <a:pt x="27795" y="19741"/>
                  </a:lnTo>
                  <a:lnTo>
                    <a:pt x="28431" y="22731"/>
                  </a:lnTo>
                  <a:lnTo>
                    <a:pt x="24778" y="23250"/>
                  </a:lnTo>
                  <a:lnTo>
                    <a:pt x="25207" y="2699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4" name="Polygon form 704"/>
            <p:cNvSpPr/>
            <p:nvPr/>
          </p:nvSpPr>
          <p:spPr>
            <a:xfrm>
              <a:off x="1301714" y="3486299"/>
              <a:ext cx="16390" cy="12111"/>
            </a:xfrm>
            <a:custGeom>
              <a:avLst/>
              <a:gdLst/>
              <a:ahLst/>
              <a:cxnLst/>
              <a:rect l="0" t="0" r="0" b="0"/>
              <a:pathLst>
                <a:path w="16390" h="12111">
                  <a:moveTo>
                    <a:pt x="14446" y="7516"/>
                  </a:moveTo>
                  <a:lnTo>
                    <a:pt x="12357" y="7940"/>
                  </a:lnTo>
                  <a:lnTo>
                    <a:pt x="11588" y="9512"/>
                  </a:lnTo>
                  <a:lnTo>
                    <a:pt x="9315" y="10837"/>
                  </a:lnTo>
                  <a:lnTo>
                    <a:pt x="7175" y="12111"/>
                  </a:lnTo>
                  <a:lnTo>
                    <a:pt x="5104" y="12058"/>
                  </a:lnTo>
                  <a:lnTo>
                    <a:pt x="2075" y="10355"/>
                  </a:lnTo>
                  <a:lnTo>
                    <a:pt x="0" y="8744"/>
                  </a:lnTo>
                  <a:lnTo>
                    <a:pt x="485" y="7015"/>
                  </a:lnTo>
                  <a:lnTo>
                    <a:pt x="3910" y="7903"/>
                  </a:lnTo>
                  <a:lnTo>
                    <a:pt x="6087" y="7505"/>
                  </a:lnTo>
                  <a:lnTo>
                    <a:pt x="6915" y="4817"/>
                  </a:lnTo>
                  <a:lnTo>
                    <a:pt x="7487" y="4687"/>
                  </a:lnTo>
                  <a:lnTo>
                    <a:pt x="7601" y="7686"/>
                  </a:lnTo>
                  <a:lnTo>
                    <a:pt x="9869" y="7299"/>
                  </a:lnTo>
                  <a:lnTo>
                    <a:pt x="11144" y="5389"/>
                  </a:lnTo>
                  <a:lnTo>
                    <a:pt x="13494" y="3412"/>
                  </a:lnTo>
                  <a:lnTo>
                    <a:pt x="13318" y="72"/>
                  </a:lnTo>
                  <a:lnTo>
                    <a:pt x="15668" y="0"/>
                  </a:lnTo>
                  <a:lnTo>
                    <a:pt x="16390" y="943"/>
                  </a:lnTo>
                  <a:lnTo>
                    <a:pt x="16064" y="4085"/>
                  </a:lnTo>
                  <a:lnTo>
                    <a:pt x="14446" y="751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5" name="Polygon form 705"/>
            <p:cNvSpPr/>
            <p:nvPr/>
          </p:nvSpPr>
          <p:spPr>
            <a:xfrm>
              <a:off x="1312077" y="3476912"/>
              <a:ext cx="9078" cy="12934"/>
            </a:xfrm>
            <a:custGeom>
              <a:avLst/>
              <a:gdLst/>
              <a:ahLst/>
              <a:cxnLst/>
              <a:rect l="0" t="0" r="0" b="0"/>
              <a:pathLst>
                <a:path w="9078" h="12934">
                  <a:moveTo>
                    <a:pt x="9078" y="11442"/>
                  </a:moveTo>
                  <a:lnTo>
                    <a:pt x="7735" y="12934"/>
                  </a:lnTo>
                  <a:lnTo>
                    <a:pt x="7256" y="9572"/>
                  </a:lnTo>
                  <a:lnTo>
                    <a:pt x="6496" y="7368"/>
                  </a:lnTo>
                  <a:lnTo>
                    <a:pt x="4839" y="5487"/>
                  </a:lnTo>
                  <a:lnTo>
                    <a:pt x="2746" y="3045"/>
                  </a:lnTo>
                  <a:lnTo>
                    <a:pt x="0" y="1354"/>
                  </a:lnTo>
                  <a:lnTo>
                    <a:pt x="1149" y="0"/>
                  </a:lnTo>
                  <a:lnTo>
                    <a:pt x="3193" y="1604"/>
                  </a:lnTo>
                  <a:lnTo>
                    <a:pt x="4462" y="2863"/>
                  </a:lnTo>
                  <a:lnTo>
                    <a:pt x="6034" y="4242"/>
                  </a:lnTo>
                  <a:lnTo>
                    <a:pt x="7458" y="6644"/>
                  </a:lnTo>
                  <a:lnTo>
                    <a:pt x="8825" y="8482"/>
                  </a:lnTo>
                  <a:lnTo>
                    <a:pt x="9078" y="1144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6" name="Polygon form 706"/>
            <p:cNvSpPr/>
            <p:nvPr/>
          </p:nvSpPr>
          <p:spPr>
            <a:xfrm>
              <a:off x="1326220" y="3491547"/>
              <a:ext cx="5054" cy="10792"/>
            </a:xfrm>
            <a:custGeom>
              <a:avLst/>
              <a:gdLst/>
              <a:ahLst/>
              <a:cxnLst/>
              <a:rect l="0" t="0" r="0" b="0"/>
              <a:pathLst>
                <a:path w="5054" h="10792">
                  <a:moveTo>
                    <a:pt x="4319" y="10250"/>
                  </a:moveTo>
                  <a:lnTo>
                    <a:pt x="3160" y="10792"/>
                  </a:lnTo>
                  <a:lnTo>
                    <a:pt x="1733" y="8558"/>
                  </a:lnTo>
                  <a:lnTo>
                    <a:pt x="421" y="4898"/>
                  </a:lnTo>
                  <a:lnTo>
                    <a:pt x="0" y="540"/>
                  </a:lnTo>
                  <a:lnTo>
                    <a:pt x="590" y="0"/>
                  </a:lnTo>
                  <a:lnTo>
                    <a:pt x="855" y="1704"/>
                  </a:lnTo>
                  <a:lnTo>
                    <a:pt x="1914" y="3022"/>
                  </a:lnTo>
                  <a:lnTo>
                    <a:pt x="3431" y="6682"/>
                  </a:lnTo>
                  <a:lnTo>
                    <a:pt x="5054" y="8665"/>
                  </a:lnTo>
                  <a:lnTo>
                    <a:pt x="4319" y="1025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7" name="Polygon form 707"/>
            <p:cNvSpPr/>
            <p:nvPr/>
          </p:nvSpPr>
          <p:spPr>
            <a:xfrm>
              <a:off x="766671" y="3199675"/>
              <a:ext cx="33474" cy="27663"/>
            </a:xfrm>
            <a:custGeom>
              <a:avLst/>
              <a:gdLst/>
              <a:ahLst/>
              <a:cxnLst/>
              <a:rect l="0" t="0" r="0" b="0"/>
              <a:pathLst>
                <a:path w="33474" h="27663">
                  <a:moveTo>
                    <a:pt x="3988" y="18043"/>
                  </a:moveTo>
                  <a:lnTo>
                    <a:pt x="2396" y="14999"/>
                  </a:lnTo>
                  <a:lnTo>
                    <a:pt x="2504" y="13344"/>
                  </a:lnTo>
                  <a:lnTo>
                    <a:pt x="1486" y="10790"/>
                  </a:lnTo>
                  <a:lnTo>
                    <a:pt x="178" y="9095"/>
                  </a:lnTo>
                  <a:lnTo>
                    <a:pt x="956" y="7807"/>
                  </a:lnTo>
                  <a:lnTo>
                    <a:pt x="0" y="5377"/>
                  </a:lnTo>
                  <a:lnTo>
                    <a:pt x="2035" y="3946"/>
                  </a:lnTo>
                  <a:lnTo>
                    <a:pt x="6737" y="1672"/>
                  </a:lnTo>
                  <a:lnTo>
                    <a:pt x="10516" y="0"/>
                  </a:lnTo>
                  <a:lnTo>
                    <a:pt x="13739" y="766"/>
                  </a:lnTo>
                  <a:lnTo>
                    <a:pt x="14114" y="1931"/>
                  </a:lnTo>
                  <a:lnTo>
                    <a:pt x="17154" y="1947"/>
                  </a:lnTo>
                  <a:lnTo>
                    <a:pt x="21099" y="2431"/>
                  </a:lnTo>
                  <a:lnTo>
                    <a:pt x="26876" y="2262"/>
                  </a:lnTo>
                  <a:lnTo>
                    <a:pt x="28564" y="2747"/>
                  </a:lnTo>
                  <a:lnTo>
                    <a:pt x="29537" y="4209"/>
                  </a:lnTo>
                  <a:lnTo>
                    <a:pt x="29983" y="6327"/>
                  </a:lnTo>
                  <a:lnTo>
                    <a:pt x="31128" y="8134"/>
                  </a:lnTo>
                  <a:lnTo>
                    <a:pt x="31386" y="10044"/>
                  </a:lnTo>
                  <a:lnTo>
                    <a:pt x="29608" y="11056"/>
                  </a:lnTo>
                  <a:lnTo>
                    <a:pt x="30908" y="13260"/>
                  </a:lnTo>
                  <a:lnTo>
                    <a:pt x="31266" y="15393"/>
                  </a:lnTo>
                  <a:lnTo>
                    <a:pt x="33474" y="19549"/>
                  </a:lnTo>
                  <a:lnTo>
                    <a:pt x="33311" y="20900"/>
                  </a:lnTo>
                  <a:lnTo>
                    <a:pt x="31769" y="21486"/>
                  </a:lnTo>
                  <a:lnTo>
                    <a:pt x="29314" y="25523"/>
                  </a:lnTo>
                  <a:lnTo>
                    <a:pt x="30435" y="27663"/>
                  </a:lnTo>
                  <a:lnTo>
                    <a:pt x="29680" y="27395"/>
                  </a:lnTo>
                  <a:lnTo>
                    <a:pt x="26326" y="25602"/>
                  </a:lnTo>
                  <a:lnTo>
                    <a:pt x="24040" y="26315"/>
                  </a:lnTo>
                  <a:lnTo>
                    <a:pt x="22431" y="25846"/>
                  </a:lnTo>
                  <a:lnTo>
                    <a:pt x="20602" y="26901"/>
                  </a:lnTo>
                  <a:lnTo>
                    <a:pt x="18758" y="25226"/>
                  </a:lnTo>
                  <a:lnTo>
                    <a:pt x="17476" y="25895"/>
                  </a:lnTo>
                  <a:lnTo>
                    <a:pt x="17260" y="25608"/>
                  </a:lnTo>
                  <a:lnTo>
                    <a:pt x="15503" y="23268"/>
                  </a:lnTo>
                  <a:lnTo>
                    <a:pt x="13041" y="23010"/>
                  </a:lnTo>
                  <a:lnTo>
                    <a:pt x="12580" y="21513"/>
                  </a:lnTo>
                  <a:lnTo>
                    <a:pt x="10290" y="21005"/>
                  </a:lnTo>
                  <a:lnTo>
                    <a:pt x="9921" y="22249"/>
                  </a:lnTo>
                  <a:lnTo>
                    <a:pt x="8054" y="21278"/>
                  </a:lnTo>
                  <a:lnTo>
                    <a:pt x="8135" y="19958"/>
                  </a:lnTo>
                  <a:lnTo>
                    <a:pt x="5664" y="19569"/>
                  </a:lnTo>
                  <a:lnTo>
                    <a:pt x="3988" y="1804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8" name="Polygon form 708"/>
            <p:cNvSpPr/>
            <p:nvPr/>
          </p:nvSpPr>
          <p:spPr>
            <a:xfrm>
              <a:off x="464112" y="3371508"/>
              <a:ext cx="6273" cy="2818"/>
            </a:xfrm>
            <a:custGeom>
              <a:avLst/>
              <a:gdLst/>
              <a:ahLst/>
              <a:cxnLst/>
              <a:rect l="0" t="0" r="0" b="0"/>
              <a:pathLst>
                <a:path w="6273" h="2818">
                  <a:moveTo>
                    <a:pt x="3807" y="93"/>
                  </a:moveTo>
                  <a:lnTo>
                    <a:pt x="5706" y="566"/>
                  </a:lnTo>
                  <a:lnTo>
                    <a:pt x="6273" y="1556"/>
                  </a:lnTo>
                  <a:lnTo>
                    <a:pt x="5138" y="2775"/>
                  </a:lnTo>
                  <a:lnTo>
                    <a:pt x="2259" y="2689"/>
                  </a:lnTo>
                  <a:lnTo>
                    <a:pt x="0" y="2818"/>
                  </a:lnTo>
                  <a:lnTo>
                    <a:pt x="46" y="708"/>
                  </a:lnTo>
                  <a:lnTo>
                    <a:pt x="682" y="0"/>
                  </a:lnTo>
                  <a:lnTo>
                    <a:pt x="3807" y="9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09" name="Polygon form 709"/>
            <p:cNvSpPr/>
            <p:nvPr/>
          </p:nvSpPr>
          <p:spPr>
            <a:xfrm>
              <a:off x="1151349" y="3236224"/>
              <a:ext cx="17626" cy="28452"/>
            </a:xfrm>
            <a:custGeom>
              <a:avLst/>
              <a:gdLst/>
              <a:ahLst/>
              <a:cxnLst/>
              <a:rect l="0" t="0" r="0" b="0"/>
              <a:pathLst>
                <a:path w="17626" h="28452">
                  <a:moveTo>
                    <a:pt x="13150" y="2737"/>
                  </a:moveTo>
                  <a:lnTo>
                    <a:pt x="14173" y="3568"/>
                  </a:lnTo>
                  <a:lnTo>
                    <a:pt x="12756" y="3401"/>
                  </a:lnTo>
                  <a:lnTo>
                    <a:pt x="12460" y="5258"/>
                  </a:lnTo>
                  <a:lnTo>
                    <a:pt x="12588" y="7077"/>
                  </a:lnTo>
                  <a:lnTo>
                    <a:pt x="14986" y="10690"/>
                  </a:lnTo>
                  <a:lnTo>
                    <a:pt x="13989" y="11985"/>
                  </a:lnTo>
                  <a:lnTo>
                    <a:pt x="13954" y="12938"/>
                  </a:lnTo>
                  <a:lnTo>
                    <a:pt x="13625" y="14561"/>
                  </a:lnTo>
                  <a:lnTo>
                    <a:pt x="11935" y="15618"/>
                  </a:lnTo>
                  <a:lnTo>
                    <a:pt x="11311" y="17123"/>
                  </a:lnTo>
                  <a:lnTo>
                    <a:pt x="12493" y="19328"/>
                  </a:lnTo>
                  <a:lnTo>
                    <a:pt x="12432" y="19926"/>
                  </a:lnTo>
                  <a:lnTo>
                    <a:pt x="14231" y="20620"/>
                  </a:lnTo>
                  <a:lnTo>
                    <a:pt x="17402" y="22661"/>
                  </a:lnTo>
                  <a:lnTo>
                    <a:pt x="17626" y="23939"/>
                  </a:lnTo>
                  <a:lnTo>
                    <a:pt x="16394" y="24414"/>
                  </a:lnTo>
                  <a:lnTo>
                    <a:pt x="14168" y="24891"/>
                  </a:lnTo>
                  <a:lnTo>
                    <a:pt x="14142" y="27313"/>
                  </a:lnTo>
                  <a:lnTo>
                    <a:pt x="12541" y="27275"/>
                  </a:lnTo>
                  <a:lnTo>
                    <a:pt x="12585" y="27757"/>
                  </a:lnTo>
                  <a:lnTo>
                    <a:pt x="10419" y="26943"/>
                  </a:lnTo>
                  <a:lnTo>
                    <a:pt x="10537" y="27937"/>
                  </a:lnTo>
                  <a:lnTo>
                    <a:pt x="9779" y="28452"/>
                  </a:lnTo>
                  <a:lnTo>
                    <a:pt x="9139" y="27506"/>
                  </a:lnTo>
                  <a:lnTo>
                    <a:pt x="8013" y="27123"/>
                  </a:lnTo>
                  <a:lnTo>
                    <a:pt x="6665" y="26397"/>
                  </a:lnTo>
                  <a:lnTo>
                    <a:pt x="6350" y="24077"/>
                  </a:lnTo>
                  <a:lnTo>
                    <a:pt x="6807" y="23407"/>
                  </a:lnTo>
                  <a:lnTo>
                    <a:pt x="5990" y="22509"/>
                  </a:lnTo>
                  <a:lnTo>
                    <a:pt x="5286" y="19695"/>
                  </a:lnTo>
                  <a:lnTo>
                    <a:pt x="4594" y="18890"/>
                  </a:lnTo>
                  <a:lnTo>
                    <a:pt x="2342" y="18527"/>
                  </a:lnTo>
                  <a:lnTo>
                    <a:pt x="0" y="17325"/>
                  </a:lnTo>
                  <a:lnTo>
                    <a:pt x="801" y="13825"/>
                  </a:lnTo>
                  <a:lnTo>
                    <a:pt x="2795" y="10752"/>
                  </a:lnTo>
                  <a:lnTo>
                    <a:pt x="2842" y="6953"/>
                  </a:lnTo>
                  <a:lnTo>
                    <a:pt x="5361" y="8369"/>
                  </a:lnTo>
                  <a:lnTo>
                    <a:pt x="8284" y="8258"/>
                  </a:lnTo>
                  <a:lnTo>
                    <a:pt x="6112" y="5656"/>
                  </a:lnTo>
                  <a:lnTo>
                    <a:pt x="9703" y="2954"/>
                  </a:lnTo>
                  <a:lnTo>
                    <a:pt x="9136" y="0"/>
                  </a:lnTo>
                  <a:lnTo>
                    <a:pt x="13150" y="2737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0" name="Polygon form 710"/>
            <p:cNvSpPr/>
            <p:nvPr/>
          </p:nvSpPr>
          <p:spPr>
            <a:xfrm>
              <a:off x="724908" y="3404169"/>
              <a:ext cx="11770" cy="29189"/>
            </a:xfrm>
            <a:custGeom>
              <a:avLst/>
              <a:gdLst/>
              <a:ahLst/>
              <a:cxnLst/>
              <a:rect l="0" t="0" r="0" b="0"/>
              <a:pathLst>
                <a:path w="11770" h="29189">
                  <a:moveTo>
                    <a:pt x="7518" y="28630"/>
                  </a:moveTo>
                  <a:lnTo>
                    <a:pt x="4287" y="29189"/>
                  </a:lnTo>
                  <a:lnTo>
                    <a:pt x="3321" y="25885"/>
                  </a:lnTo>
                  <a:lnTo>
                    <a:pt x="3484" y="14885"/>
                  </a:lnTo>
                  <a:lnTo>
                    <a:pt x="2697" y="13898"/>
                  </a:lnTo>
                  <a:lnTo>
                    <a:pt x="2546" y="11547"/>
                  </a:lnTo>
                  <a:lnTo>
                    <a:pt x="1191" y="9870"/>
                  </a:lnTo>
                  <a:lnTo>
                    <a:pt x="0" y="8456"/>
                  </a:lnTo>
                  <a:lnTo>
                    <a:pt x="493" y="5934"/>
                  </a:lnTo>
                  <a:lnTo>
                    <a:pt x="1830" y="5392"/>
                  </a:lnTo>
                  <a:lnTo>
                    <a:pt x="2619" y="3297"/>
                  </a:lnTo>
                  <a:lnTo>
                    <a:pt x="4518" y="2849"/>
                  </a:lnTo>
                  <a:lnTo>
                    <a:pt x="5363" y="1417"/>
                  </a:lnTo>
                  <a:lnTo>
                    <a:pt x="6663" y="13"/>
                  </a:lnTo>
                  <a:lnTo>
                    <a:pt x="8055" y="0"/>
                  </a:lnTo>
                  <a:lnTo>
                    <a:pt x="11028" y="2755"/>
                  </a:lnTo>
                  <a:lnTo>
                    <a:pt x="10883" y="4346"/>
                  </a:lnTo>
                  <a:lnTo>
                    <a:pt x="11770" y="7187"/>
                  </a:lnTo>
                  <a:lnTo>
                    <a:pt x="11011" y="9116"/>
                  </a:lnTo>
                  <a:lnTo>
                    <a:pt x="11426" y="10404"/>
                  </a:lnTo>
                  <a:lnTo>
                    <a:pt x="9546" y="13371"/>
                  </a:lnTo>
                  <a:lnTo>
                    <a:pt x="8349" y="14840"/>
                  </a:lnTo>
                  <a:lnTo>
                    <a:pt x="7622" y="17862"/>
                  </a:lnTo>
                  <a:lnTo>
                    <a:pt x="7727" y="20909"/>
                  </a:lnTo>
                  <a:lnTo>
                    <a:pt x="7518" y="2863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1" name="Polygon form 711"/>
            <p:cNvSpPr/>
            <p:nvPr/>
          </p:nvSpPr>
          <p:spPr>
            <a:xfrm>
              <a:off x="688151" y="3260187"/>
              <a:ext cx="11467" cy="26080"/>
            </a:xfrm>
            <a:custGeom>
              <a:avLst/>
              <a:gdLst/>
              <a:ahLst/>
              <a:cxnLst/>
              <a:rect l="0" t="0" r="0" b="0"/>
              <a:pathLst>
                <a:path w="11467" h="26080">
                  <a:moveTo>
                    <a:pt x="2339" y="1902"/>
                  </a:moveTo>
                  <a:lnTo>
                    <a:pt x="3649" y="691"/>
                  </a:lnTo>
                  <a:lnTo>
                    <a:pt x="5092" y="0"/>
                  </a:lnTo>
                  <a:lnTo>
                    <a:pt x="5874" y="2350"/>
                  </a:lnTo>
                  <a:lnTo>
                    <a:pt x="7929" y="2354"/>
                  </a:lnTo>
                  <a:lnTo>
                    <a:pt x="8545" y="1752"/>
                  </a:lnTo>
                  <a:lnTo>
                    <a:pt x="10565" y="1928"/>
                  </a:lnTo>
                  <a:lnTo>
                    <a:pt x="11467" y="4335"/>
                  </a:lnTo>
                  <a:lnTo>
                    <a:pt x="9815" y="5625"/>
                  </a:lnTo>
                  <a:lnTo>
                    <a:pt x="9656" y="9363"/>
                  </a:lnTo>
                  <a:lnTo>
                    <a:pt x="9065" y="10061"/>
                  </a:lnTo>
                  <a:lnTo>
                    <a:pt x="8854" y="12325"/>
                  </a:lnTo>
                  <a:lnTo>
                    <a:pt x="7320" y="12713"/>
                  </a:lnTo>
                  <a:lnTo>
                    <a:pt x="8645" y="15591"/>
                  </a:lnTo>
                  <a:lnTo>
                    <a:pt x="7571" y="18735"/>
                  </a:lnTo>
                  <a:lnTo>
                    <a:pt x="8754" y="20164"/>
                  </a:lnTo>
                  <a:lnTo>
                    <a:pt x="8228" y="21464"/>
                  </a:lnTo>
                  <a:lnTo>
                    <a:pt x="6853" y="23256"/>
                  </a:lnTo>
                  <a:lnTo>
                    <a:pt x="7103" y="24843"/>
                  </a:lnTo>
                  <a:lnTo>
                    <a:pt x="5628" y="26080"/>
                  </a:lnTo>
                  <a:lnTo>
                    <a:pt x="3763" y="25398"/>
                  </a:lnTo>
                  <a:lnTo>
                    <a:pt x="1899" y="25917"/>
                  </a:lnTo>
                  <a:lnTo>
                    <a:pt x="2577" y="22170"/>
                  </a:lnTo>
                  <a:lnTo>
                    <a:pt x="2349" y="19222"/>
                  </a:lnTo>
                  <a:lnTo>
                    <a:pt x="777" y="18772"/>
                  </a:lnTo>
                  <a:lnTo>
                    <a:pt x="0" y="16952"/>
                  </a:lnTo>
                  <a:lnTo>
                    <a:pt x="407" y="13817"/>
                  </a:lnTo>
                  <a:lnTo>
                    <a:pt x="1882" y="12085"/>
                  </a:lnTo>
                  <a:lnTo>
                    <a:pt x="2207" y="10150"/>
                  </a:lnTo>
                  <a:lnTo>
                    <a:pt x="3051" y="7272"/>
                  </a:lnTo>
                  <a:lnTo>
                    <a:pt x="3054" y="5242"/>
                  </a:lnTo>
                  <a:lnTo>
                    <a:pt x="2425" y="3518"/>
                  </a:lnTo>
                  <a:lnTo>
                    <a:pt x="2339" y="190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2" name="Polygon form 712"/>
            <p:cNvSpPr/>
            <p:nvPr/>
          </p:nvSpPr>
          <p:spPr>
            <a:xfrm>
              <a:off x="484129" y="3557547"/>
              <a:ext cx="33272" cy="39753"/>
            </a:xfrm>
            <a:custGeom>
              <a:avLst/>
              <a:gdLst/>
              <a:ahLst/>
              <a:cxnLst/>
              <a:rect l="0" t="0" r="0" b="0"/>
              <a:pathLst>
                <a:path w="33272" h="39753">
                  <a:moveTo>
                    <a:pt x="0" y="14436"/>
                  </a:moveTo>
                  <a:lnTo>
                    <a:pt x="659" y="8538"/>
                  </a:lnTo>
                  <a:lnTo>
                    <a:pt x="397" y="5902"/>
                  </a:lnTo>
                  <a:lnTo>
                    <a:pt x="1662" y="1554"/>
                  </a:lnTo>
                  <a:lnTo>
                    <a:pt x="8134" y="0"/>
                  </a:lnTo>
                  <a:lnTo>
                    <a:pt x="11687" y="2"/>
                  </a:lnTo>
                  <a:lnTo>
                    <a:pt x="15542" y="2435"/>
                  </a:lnTo>
                  <a:lnTo>
                    <a:pt x="15791" y="3940"/>
                  </a:lnTo>
                  <a:lnTo>
                    <a:pt x="17253" y="6633"/>
                  </a:lnTo>
                  <a:lnTo>
                    <a:pt x="17862" y="13266"/>
                  </a:lnTo>
                  <a:lnTo>
                    <a:pt x="21985" y="14120"/>
                  </a:lnTo>
                  <a:lnTo>
                    <a:pt x="23404" y="13133"/>
                  </a:lnTo>
                  <a:lnTo>
                    <a:pt x="26134" y="14401"/>
                  </a:lnTo>
                  <a:lnTo>
                    <a:pt x="27034" y="15842"/>
                  </a:lnTo>
                  <a:lnTo>
                    <a:pt x="27988" y="20300"/>
                  </a:lnTo>
                  <a:lnTo>
                    <a:pt x="28688" y="22166"/>
                  </a:lnTo>
                  <a:lnTo>
                    <a:pt x="30122" y="22352"/>
                  </a:lnTo>
                  <a:lnTo>
                    <a:pt x="31426" y="21534"/>
                  </a:lnTo>
                  <a:lnTo>
                    <a:pt x="32902" y="22389"/>
                  </a:lnTo>
                  <a:lnTo>
                    <a:pt x="33272" y="25065"/>
                  </a:lnTo>
                  <a:lnTo>
                    <a:pt x="33173" y="27955"/>
                  </a:lnTo>
                  <a:lnTo>
                    <a:pt x="32849" y="30780"/>
                  </a:lnTo>
                  <a:lnTo>
                    <a:pt x="32888" y="35088"/>
                  </a:lnTo>
                  <a:lnTo>
                    <a:pt x="30100" y="38897"/>
                  </a:lnTo>
                  <a:lnTo>
                    <a:pt x="27289" y="39753"/>
                  </a:lnTo>
                  <a:lnTo>
                    <a:pt x="22994" y="39115"/>
                  </a:lnTo>
                  <a:lnTo>
                    <a:pt x="19022" y="37884"/>
                  </a:lnTo>
                  <a:lnTo>
                    <a:pt x="21492" y="30381"/>
                  </a:lnTo>
                  <a:lnTo>
                    <a:pt x="20622" y="28242"/>
                  </a:lnTo>
                  <a:lnTo>
                    <a:pt x="16467" y="26426"/>
                  </a:lnTo>
                  <a:lnTo>
                    <a:pt x="11324" y="22928"/>
                  </a:lnTo>
                  <a:lnTo>
                    <a:pt x="8135" y="22257"/>
                  </a:lnTo>
                  <a:lnTo>
                    <a:pt x="0" y="1443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3" name="Polygon form 713"/>
            <p:cNvSpPr/>
            <p:nvPr/>
          </p:nvSpPr>
          <p:spPr>
            <a:xfrm>
              <a:off x="850066" y="3305828"/>
              <a:ext cx="2136" cy="5696"/>
            </a:xfrm>
            <a:custGeom>
              <a:avLst/>
              <a:gdLst/>
              <a:ahLst/>
              <a:cxnLst/>
              <a:rect l="0" t="0" r="0" b="0"/>
              <a:pathLst>
                <a:path w="2136" h="5696">
                  <a:moveTo>
                    <a:pt x="1780" y="644"/>
                  </a:moveTo>
                  <a:lnTo>
                    <a:pt x="2136" y="3590"/>
                  </a:lnTo>
                  <a:lnTo>
                    <a:pt x="1764" y="5013"/>
                  </a:lnTo>
                  <a:lnTo>
                    <a:pt x="117" y="5696"/>
                  </a:lnTo>
                  <a:lnTo>
                    <a:pt x="127" y="4425"/>
                  </a:lnTo>
                  <a:lnTo>
                    <a:pt x="984" y="3746"/>
                  </a:lnTo>
                  <a:lnTo>
                    <a:pt x="0" y="3221"/>
                  </a:lnTo>
                  <a:lnTo>
                    <a:pt x="379" y="0"/>
                  </a:lnTo>
                  <a:lnTo>
                    <a:pt x="1780" y="64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4" name="Polygon form 714"/>
            <p:cNvSpPr/>
            <p:nvPr/>
          </p:nvSpPr>
          <p:spPr>
            <a:xfrm>
              <a:off x="912470" y="3335683"/>
              <a:ext cx="3411" cy="7583"/>
            </a:xfrm>
            <a:custGeom>
              <a:avLst/>
              <a:gdLst/>
              <a:ahLst/>
              <a:cxnLst/>
              <a:rect l="0" t="0" r="0" b="0"/>
              <a:pathLst>
                <a:path w="3411" h="7583">
                  <a:moveTo>
                    <a:pt x="723" y="6642"/>
                  </a:moveTo>
                  <a:lnTo>
                    <a:pt x="0" y="3113"/>
                  </a:lnTo>
                  <a:lnTo>
                    <a:pt x="657" y="544"/>
                  </a:lnTo>
                  <a:lnTo>
                    <a:pt x="1605" y="0"/>
                  </a:lnTo>
                  <a:lnTo>
                    <a:pt x="2951" y="1498"/>
                  </a:lnTo>
                  <a:lnTo>
                    <a:pt x="3411" y="4341"/>
                  </a:lnTo>
                  <a:lnTo>
                    <a:pt x="2982" y="7217"/>
                  </a:lnTo>
                  <a:lnTo>
                    <a:pt x="1986" y="7583"/>
                  </a:lnTo>
                  <a:lnTo>
                    <a:pt x="723" y="664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5" name="Polygon form 715"/>
            <p:cNvSpPr/>
            <p:nvPr/>
          </p:nvSpPr>
          <p:spPr>
            <a:xfrm>
              <a:off x="790175" y="3230984"/>
              <a:ext cx="32486" cy="21808"/>
            </a:xfrm>
            <a:custGeom>
              <a:avLst/>
              <a:gdLst/>
              <a:ahLst/>
              <a:cxnLst/>
              <a:rect l="0" t="0" r="0" b="0"/>
              <a:pathLst>
                <a:path w="32486" h="21808">
                  <a:moveTo>
                    <a:pt x="7393" y="1848"/>
                  </a:moveTo>
                  <a:lnTo>
                    <a:pt x="8701" y="798"/>
                  </a:lnTo>
                  <a:lnTo>
                    <a:pt x="10824" y="1296"/>
                  </a:lnTo>
                  <a:lnTo>
                    <a:pt x="12957" y="1277"/>
                  </a:lnTo>
                  <a:lnTo>
                    <a:pt x="14656" y="2423"/>
                  </a:lnTo>
                  <a:lnTo>
                    <a:pt x="15693" y="1667"/>
                  </a:lnTo>
                  <a:lnTo>
                    <a:pt x="18083" y="1162"/>
                  </a:lnTo>
                  <a:lnTo>
                    <a:pt x="18759" y="25"/>
                  </a:lnTo>
                  <a:lnTo>
                    <a:pt x="20158" y="0"/>
                  </a:lnTo>
                  <a:lnTo>
                    <a:pt x="21237" y="448"/>
                  </a:lnTo>
                  <a:lnTo>
                    <a:pt x="22473" y="1851"/>
                  </a:lnTo>
                  <a:lnTo>
                    <a:pt x="23826" y="3854"/>
                  </a:lnTo>
                  <a:lnTo>
                    <a:pt x="26174" y="6670"/>
                  </a:lnTo>
                  <a:lnTo>
                    <a:pt x="26590" y="8774"/>
                  </a:lnTo>
                  <a:lnTo>
                    <a:pt x="26531" y="10830"/>
                  </a:lnTo>
                  <a:lnTo>
                    <a:pt x="27450" y="13009"/>
                  </a:lnTo>
                  <a:lnTo>
                    <a:pt x="29087" y="13864"/>
                  </a:lnTo>
                  <a:lnTo>
                    <a:pt x="30565" y="13061"/>
                  </a:lnTo>
                  <a:lnTo>
                    <a:pt x="32223" y="13855"/>
                  </a:lnTo>
                  <a:lnTo>
                    <a:pt x="32486" y="15091"/>
                  </a:lnTo>
                  <a:lnTo>
                    <a:pt x="30990" y="16157"/>
                  </a:lnTo>
                  <a:lnTo>
                    <a:pt x="29893" y="15727"/>
                  </a:lnTo>
                  <a:lnTo>
                    <a:pt x="29755" y="21537"/>
                  </a:lnTo>
                  <a:lnTo>
                    <a:pt x="27672" y="21070"/>
                  </a:lnTo>
                  <a:lnTo>
                    <a:pt x="24949" y="19370"/>
                  </a:lnTo>
                  <a:lnTo>
                    <a:pt x="21069" y="20556"/>
                  </a:lnTo>
                  <a:lnTo>
                    <a:pt x="19524" y="21808"/>
                  </a:lnTo>
                  <a:lnTo>
                    <a:pt x="14459" y="21637"/>
                  </a:lnTo>
                  <a:lnTo>
                    <a:pt x="11740" y="20929"/>
                  </a:lnTo>
                  <a:lnTo>
                    <a:pt x="10452" y="21301"/>
                  </a:lnTo>
                  <a:lnTo>
                    <a:pt x="9249" y="19343"/>
                  </a:lnTo>
                  <a:lnTo>
                    <a:pt x="8531" y="18516"/>
                  </a:lnTo>
                  <a:lnTo>
                    <a:pt x="9232" y="17695"/>
                  </a:lnTo>
                  <a:lnTo>
                    <a:pt x="8324" y="17110"/>
                  </a:lnTo>
                  <a:lnTo>
                    <a:pt x="7372" y="18201"/>
                  </a:lnTo>
                  <a:lnTo>
                    <a:pt x="5235" y="16836"/>
                  </a:lnTo>
                  <a:lnTo>
                    <a:pt x="4755" y="14863"/>
                  </a:lnTo>
                  <a:lnTo>
                    <a:pt x="2568" y="13764"/>
                  </a:lnTo>
                  <a:lnTo>
                    <a:pt x="2028" y="12244"/>
                  </a:lnTo>
                  <a:lnTo>
                    <a:pt x="0" y="10385"/>
                  </a:lnTo>
                  <a:lnTo>
                    <a:pt x="2606" y="9443"/>
                  </a:lnTo>
                  <a:lnTo>
                    <a:pt x="4276" y="6162"/>
                  </a:lnTo>
                  <a:lnTo>
                    <a:pt x="5480" y="2886"/>
                  </a:lnTo>
                  <a:lnTo>
                    <a:pt x="7393" y="184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6" name="Polygon form 716"/>
            <p:cNvSpPr/>
            <p:nvPr/>
          </p:nvSpPr>
          <p:spPr>
            <a:xfrm>
              <a:off x="796912" y="3082002"/>
              <a:ext cx="410239" cy="181195"/>
            </a:xfrm>
            <a:custGeom>
              <a:avLst/>
              <a:gdLst/>
              <a:ahLst/>
              <a:cxnLst/>
              <a:rect l="0" t="0" r="0" b="0"/>
              <a:pathLst>
                <a:path w="410239" h="181195">
                  <a:moveTo>
                    <a:pt x="160136" y="2665"/>
                  </a:moveTo>
                  <a:lnTo>
                    <a:pt x="163169" y="4739"/>
                  </a:lnTo>
                  <a:lnTo>
                    <a:pt x="163835" y="3532"/>
                  </a:lnTo>
                  <a:lnTo>
                    <a:pt x="169909" y="3063"/>
                  </a:lnTo>
                  <a:lnTo>
                    <a:pt x="177072" y="4715"/>
                  </a:lnTo>
                  <a:lnTo>
                    <a:pt x="180687" y="6152"/>
                  </a:lnTo>
                  <a:lnTo>
                    <a:pt x="182874" y="8415"/>
                  </a:lnTo>
                  <a:lnTo>
                    <a:pt x="182074" y="9904"/>
                  </a:lnTo>
                  <a:lnTo>
                    <a:pt x="179284" y="12828"/>
                  </a:lnTo>
                  <a:lnTo>
                    <a:pt x="179133" y="14268"/>
                  </a:lnTo>
                  <a:lnTo>
                    <a:pt x="182499" y="14622"/>
                  </a:lnTo>
                  <a:lnTo>
                    <a:pt x="186948" y="15406"/>
                  </a:lnTo>
                  <a:lnTo>
                    <a:pt x="187940" y="14396"/>
                  </a:lnTo>
                  <a:lnTo>
                    <a:pt x="192268" y="17064"/>
                  </a:lnTo>
                  <a:lnTo>
                    <a:pt x="191913" y="15843"/>
                  </a:lnTo>
                  <a:lnTo>
                    <a:pt x="194552" y="14814"/>
                  </a:lnTo>
                  <a:lnTo>
                    <a:pt x="202277" y="14809"/>
                  </a:lnTo>
                  <a:lnTo>
                    <a:pt x="205244" y="16757"/>
                  </a:lnTo>
                  <a:lnTo>
                    <a:pt x="214997" y="16408"/>
                  </a:lnTo>
                  <a:lnTo>
                    <a:pt x="210998" y="13154"/>
                  </a:lnTo>
                  <a:lnTo>
                    <a:pt x="216418" y="13393"/>
                  </a:lnTo>
                  <a:lnTo>
                    <a:pt x="219735" y="12987"/>
                  </a:lnTo>
                  <a:lnTo>
                    <a:pt x="226054" y="14802"/>
                  </a:lnTo>
                  <a:lnTo>
                    <a:pt x="230586" y="17380"/>
                  </a:lnTo>
                  <a:lnTo>
                    <a:pt x="231634" y="19304"/>
                  </a:lnTo>
                  <a:lnTo>
                    <a:pt x="238658" y="22315"/>
                  </a:lnTo>
                  <a:lnTo>
                    <a:pt x="244300" y="23612"/>
                  </a:lnTo>
                  <a:lnTo>
                    <a:pt x="240532" y="18907"/>
                  </a:lnTo>
                  <a:lnTo>
                    <a:pt x="246484" y="20363"/>
                  </a:lnTo>
                  <a:lnTo>
                    <a:pt x="248571" y="18763"/>
                  </a:lnTo>
                  <a:lnTo>
                    <a:pt x="254428" y="19503"/>
                  </a:lnTo>
                  <a:lnTo>
                    <a:pt x="254349" y="18127"/>
                  </a:lnTo>
                  <a:lnTo>
                    <a:pt x="258592" y="18242"/>
                  </a:lnTo>
                  <a:lnTo>
                    <a:pt x="251618" y="14615"/>
                  </a:lnTo>
                  <a:lnTo>
                    <a:pt x="251741" y="12480"/>
                  </a:lnTo>
                  <a:lnTo>
                    <a:pt x="273944" y="12522"/>
                  </a:lnTo>
                  <a:lnTo>
                    <a:pt x="279366" y="14641"/>
                  </a:lnTo>
                  <a:lnTo>
                    <a:pt x="289432" y="16887"/>
                  </a:lnTo>
                  <a:lnTo>
                    <a:pt x="296296" y="14824"/>
                  </a:lnTo>
                  <a:lnTo>
                    <a:pt x="301290" y="14818"/>
                  </a:lnTo>
                  <a:lnTo>
                    <a:pt x="305616" y="16168"/>
                  </a:lnTo>
                  <a:lnTo>
                    <a:pt x="310105" y="19113"/>
                  </a:lnTo>
                  <a:lnTo>
                    <a:pt x="314405" y="19814"/>
                  </a:lnTo>
                  <a:lnTo>
                    <a:pt x="315738" y="18525"/>
                  </a:lnTo>
                  <a:lnTo>
                    <a:pt x="319064" y="17788"/>
                  </a:lnTo>
                  <a:lnTo>
                    <a:pt x="324058" y="17875"/>
                  </a:lnTo>
                  <a:lnTo>
                    <a:pt x="327003" y="16748"/>
                  </a:lnTo>
                  <a:lnTo>
                    <a:pt x="336333" y="19561"/>
                  </a:lnTo>
                  <a:lnTo>
                    <a:pt x="336577" y="17841"/>
                  </a:lnTo>
                  <a:lnTo>
                    <a:pt x="330707" y="15674"/>
                  </a:lnTo>
                  <a:lnTo>
                    <a:pt x="328539" y="13806"/>
                  </a:lnTo>
                  <a:lnTo>
                    <a:pt x="336459" y="13687"/>
                  </a:lnTo>
                  <a:lnTo>
                    <a:pt x="339916" y="12676"/>
                  </a:lnTo>
                  <a:lnTo>
                    <a:pt x="348544" y="13357"/>
                  </a:lnTo>
                  <a:lnTo>
                    <a:pt x="354172" y="14435"/>
                  </a:lnTo>
                  <a:lnTo>
                    <a:pt x="381753" y="29838"/>
                  </a:lnTo>
                  <a:lnTo>
                    <a:pt x="381776" y="29863"/>
                  </a:lnTo>
                  <a:lnTo>
                    <a:pt x="382227" y="32216"/>
                  </a:lnTo>
                  <a:lnTo>
                    <a:pt x="379157" y="32515"/>
                  </a:lnTo>
                  <a:lnTo>
                    <a:pt x="384531" y="34255"/>
                  </a:lnTo>
                  <a:lnTo>
                    <a:pt x="391247" y="37337"/>
                  </a:lnTo>
                  <a:lnTo>
                    <a:pt x="393982" y="38221"/>
                  </a:lnTo>
                  <a:lnTo>
                    <a:pt x="396977" y="39871"/>
                  </a:lnTo>
                  <a:lnTo>
                    <a:pt x="398210" y="41094"/>
                  </a:lnTo>
                  <a:lnTo>
                    <a:pt x="392934" y="41095"/>
                  </a:lnTo>
                  <a:lnTo>
                    <a:pt x="391980" y="45602"/>
                  </a:lnTo>
                  <a:lnTo>
                    <a:pt x="390833" y="46524"/>
                  </a:lnTo>
                  <a:lnTo>
                    <a:pt x="391987" y="50264"/>
                  </a:lnTo>
                  <a:lnTo>
                    <a:pt x="392628" y="53619"/>
                  </a:lnTo>
                  <a:lnTo>
                    <a:pt x="394614" y="55779"/>
                  </a:lnTo>
                  <a:lnTo>
                    <a:pt x="387161" y="53447"/>
                  </a:lnTo>
                  <a:lnTo>
                    <a:pt x="386042" y="58120"/>
                  </a:lnTo>
                  <a:lnTo>
                    <a:pt x="382774" y="56697"/>
                  </a:lnTo>
                  <a:lnTo>
                    <a:pt x="383125" y="59038"/>
                  </a:lnTo>
                  <a:lnTo>
                    <a:pt x="379226" y="59051"/>
                  </a:lnTo>
                  <a:lnTo>
                    <a:pt x="382334" y="62126"/>
                  </a:lnTo>
                  <a:lnTo>
                    <a:pt x="385085" y="67031"/>
                  </a:lnTo>
                  <a:lnTo>
                    <a:pt x="387474" y="68843"/>
                  </a:lnTo>
                  <a:lnTo>
                    <a:pt x="391489" y="69321"/>
                  </a:lnTo>
                  <a:lnTo>
                    <a:pt x="399393" y="76038"/>
                  </a:lnTo>
                  <a:lnTo>
                    <a:pt x="397310" y="76656"/>
                  </a:lnTo>
                  <a:lnTo>
                    <a:pt x="400855" y="80733"/>
                  </a:lnTo>
                  <a:lnTo>
                    <a:pt x="404252" y="82536"/>
                  </a:lnTo>
                  <a:lnTo>
                    <a:pt x="402569" y="85771"/>
                  </a:lnTo>
                  <a:lnTo>
                    <a:pt x="407712" y="91322"/>
                  </a:lnTo>
                  <a:lnTo>
                    <a:pt x="405078" y="93198"/>
                  </a:lnTo>
                  <a:lnTo>
                    <a:pt x="409473" y="98190"/>
                  </a:lnTo>
                  <a:lnTo>
                    <a:pt x="410239" y="103361"/>
                  </a:lnTo>
                  <a:lnTo>
                    <a:pt x="405829" y="100217"/>
                  </a:lnTo>
                  <a:lnTo>
                    <a:pt x="397358" y="93446"/>
                  </a:lnTo>
                  <a:lnTo>
                    <a:pt x="384448" y="83235"/>
                  </a:lnTo>
                  <a:lnTo>
                    <a:pt x="378316" y="76578"/>
                  </a:lnTo>
                  <a:lnTo>
                    <a:pt x="377191" y="73451"/>
                  </a:lnTo>
                  <a:lnTo>
                    <a:pt x="374766" y="71289"/>
                  </a:lnTo>
                  <a:lnTo>
                    <a:pt x="377330" y="69566"/>
                  </a:lnTo>
                  <a:lnTo>
                    <a:pt x="374513" y="63070"/>
                  </a:lnTo>
                  <a:lnTo>
                    <a:pt x="372579" y="57713"/>
                  </a:lnTo>
                  <a:lnTo>
                    <a:pt x="371959" y="53393"/>
                  </a:lnTo>
                  <a:lnTo>
                    <a:pt x="365209" y="46925"/>
                  </a:lnTo>
                  <a:lnTo>
                    <a:pt x="363036" y="47823"/>
                  </a:lnTo>
                  <a:lnTo>
                    <a:pt x="366664" y="51657"/>
                  </a:lnTo>
                  <a:lnTo>
                    <a:pt x="367346" y="57607"/>
                  </a:lnTo>
                  <a:lnTo>
                    <a:pt x="358266" y="52552"/>
                  </a:lnTo>
                  <a:lnTo>
                    <a:pt x="354297" y="55152"/>
                  </a:lnTo>
                  <a:lnTo>
                    <a:pt x="357846" y="63697"/>
                  </a:lnTo>
                  <a:lnTo>
                    <a:pt x="363231" y="66107"/>
                  </a:lnTo>
                  <a:lnTo>
                    <a:pt x="359215" y="68257"/>
                  </a:lnTo>
                  <a:lnTo>
                    <a:pt x="355962" y="69387"/>
                  </a:lnTo>
                  <a:lnTo>
                    <a:pt x="352252" y="66070"/>
                  </a:lnTo>
                  <a:lnTo>
                    <a:pt x="347630" y="66032"/>
                  </a:lnTo>
                  <a:lnTo>
                    <a:pt x="347187" y="68779"/>
                  </a:lnTo>
                  <a:lnTo>
                    <a:pt x="338675" y="69241"/>
                  </a:lnTo>
                  <a:lnTo>
                    <a:pt x="331899" y="71905"/>
                  </a:lnTo>
                  <a:lnTo>
                    <a:pt x="333051" y="82218"/>
                  </a:lnTo>
                  <a:lnTo>
                    <a:pt x="333525" y="94812"/>
                  </a:lnTo>
                  <a:lnTo>
                    <a:pt x="338416" y="94805"/>
                  </a:lnTo>
                  <a:lnTo>
                    <a:pt x="342557" y="97596"/>
                  </a:lnTo>
                  <a:lnTo>
                    <a:pt x="346232" y="98275"/>
                  </a:lnTo>
                  <a:lnTo>
                    <a:pt x="345756" y="95641"/>
                  </a:lnTo>
                  <a:lnTo>
                    <a:pt x="349057" y="95513"/>
                  </a:lnTo>
                  <a:lnTo>
                    <a:pt x="358019" y="100180"/>
                  </a:lnTo>
                  <a:lnTo>
                    <a:pt x="361925" y="104250"/>
                  </a:lnTo>
                  <a:lnTo>
                    <a:pt x="364107" y="109392"/>
                  </a:lnTo>
                  <a:lnTo>
                    <a:pt x="368985" y="115227"/>
                  </a:lnTo>
                  <a:lnTo>
                    <a:pt x="374325" y="123237"/>
                  </a:lnTo>
                  <a:lnTo>
                    <a:pt x="375630" y="130982"/>
                  </a:lnTo>
                  <a:lnTo>
                    <a:pt x="377304" y="134545"/>
                  </a:lnTo>
                  <a:lnTo>
                    <a:pt x="377553" y="140874"/>
                  </a:lnTo>
                  <a:lnTo>
                    <a:pt x="377571" y="147165"/>
                  </a:lnTo>
                  <a:lnTo>
                    <a:pt x="377631" y="150374"/>
                  </a:lnTo>
                  <a:lnTo>
                    <a:pt x="375441" y="153818"/>
                  </a:lnTo>
                  <a:lnTo>
                    <a:pt x="373479" y="154114"/>
                  </a:lnTo>
                  <a:lnTo>
                    <a:pt x="369832" y="151901"/>
                  </a:lnTo>
                  <a:lnTo>
                    <a:pt x="368014" y="156061"/>
                  </a:lnTo>
                  <a:lnTo>
                    <a:pt x="368610" y="157790"/>
                  </a:lnTo>
                  <a:lnTo>
                    <a:pt x="367586" y="156959"/>
                  </a:lnTo>
                  <a:lnTo>
                    <a:pt x="365887" y="154409"/>
                  </a:lnTo>
                  <a:lnTo>
                    <a:pt x="367426" y="154091"/>
                  </a:lnTo>
                  <a:lnTo>
                    <a:pt x="363873" y="148118"/>
                  </a:lnTo>
                  <a:lnTo>
                    <a:pt x="360075" y="143940"/>
                  </a:lnTo>
                  <a:lnTo>
                    <a:pt x="361502" y="141867"/>
                  </a:lnTo>
                  <a:lnTo>
                    <a:pt x="365902" y="142300"/>
                  </a:lnTo>
                  <a:lnTo>
                    <a:pt x="364444" y="137210"/>
                  </a:lnTo>
                  <a:lnTo>
                    <a:pt x="361401" y="131655"/>
                  </a:lnTo>
                  <a:lnTo>
                    <a:pt x="361182" y="129701"/>
                  </a:lnTo>
                  <a:lnTo>
                    <a:pt x="359276" y="125071"/>
                  </a:lnTo>
                  <a:lnTo>
                    <a:pt x="355477" y="127150"/>
                  </a:lnTo>
                  <a:lnTo>
                    <a:pt x="354368" y="129417"/>
                  </a:lnTo>
                  <a:lnTo>
                    <a:pt x="349770" y="129975"/>
                  </a:lnTo>
                  <a:lnTo>
                    <a:pt x="345027" y="125508"/>
                  </a:lnTo>
                  <a:lnTo>
                    <a:pt x="338795" y="122461"/>
                  </a:lnTo>
                  <a:lnTo>
                    <a:pt x="332401" y="121527"/>
                  </a:lnTo>
                  <a:lnTo>
                    <a:pt x="327593" y="116891"/>
                  </a:lnTo>
                  <a:lnTo>
                    <a:pt x="324212" y="114036"/>
                  </a:lnTo>
                  <a:lnTo>
                    <a:pt x="321454" y="112086"/>
                  </a:lnTo>
                  <a:lnTo>
                    <a:pt x="315725" y="107438"/>
                  </a:lnTo>
                  <a:lnTo>
                    <a:pt x="311750" y="105974"/>
                  </a:lnTo>
                  <a:lnTo>
                    <a:pt x="306282" y="105059"/>
                  </a:lnTo>
                  <a:lnTo>
                    <a:pt x="302571" y="105639"/>
                  </a:lnTo>
                  <a:lnTo>
                    <a:pt x="299670" y="106921"/>
                  </a:lnTo>
                  <a:lnTo>
                    <a:pt x="299138" y="109588"/>
                  </a:lnTo>
                  <a:lnTo>
                    <a:pt x="301626" y="110552"/>
                  </a:lnTo>
                  <a:lnTo>
                    <a:pt x="303708" y="113213"/>
                  </a:lnTo>
                  <a:lnTo>
                    <a:pt x="303242" y="114947"/>
                  </a:lnTo>
                  <a:lnTo>
                    <a:pt x="304360" y="120386"/>
                  </a:lnTo>
                  <a:lnTo>
                    <a:pt x="305935" y="122522"/>
                  </a:lnTo>
                  <a:lnTo>
                    <a:pt x="303852" y="126057"/>
                  </a:lnTo>
                  <a:lnTo>
                    <a:pt x="298921" y="124601"/>
                  </a:lnTo>
                  <a:lnTo>
                    <a:pt x="295576" y="125383"/>
                  </a:lnTo>
                  <a:lnTo>
                    <a:pt x="292862" y="123916"/>
                  </a:lnTo>
                  <a:lnTo>
                    <a:pt x="290680" y="123576"/>
                  </a:lnTo>
                  <a:lnTo>
                    <a:pt x="288536" y="127455"/>
                  </a:lnTo>
                  <a:lnTo>
                    <a:pt x="285027" y="128659"/>
                  </a:lnTo>
                  <a:lnTo>
                    <a:pt x="282979" y="130141"/>
                  </a:lnTo>
                  <a:lnTo>
                    <a:pt x="278579" y="129717"/>
                  </a:lnTo>
                  <a:lnTo>
                    <a:pt x="275746" y="130037"/>
                  </a:lnTo>
                  <a:lnTo>
                    <a:pt x="272292" y="127724"/>
                  </a:lnTo>
                  <a:lnTo>
                    <a:pt x="267792" y="125668"/>
                  </a:lnTo>
                  <a:lnTo>
                    <a:pt x="264311" y="125312"/>
                  </a:lnTo>
                  <a:lnTo>
                    <a:pt x="260823" y="126299"/>
                  </a:lnTo>
                  <a:lnTo>
                    <a:pt x="258467" y="127459"/>
                  </a:lnTo>
                  <a:lnTo>
                    <a:pt x="252835" y="125804"/>
                  </a:lnTo>
                  <a:lnTo>
                    <a:pt x="250012" y="122225"/>
                  </a:lnTo>
                  <a:lnTo>
                    <a:pt x="245650" y="121297"/>
                  </a:lnTo>
                  <a:lnTo>
                    <a:pt x="242530" y="120970"/>
                  </a:lnTo>
                  <a:lnTo>
                    <a:pt x="237892" y="119266"/>
                  </a:lnTo>
                  <a:lnTo>
                    <a:pt x="237730" y="124543"/>
                  </a:lnTo>
                  <a:lnTo>
                    <a:pt x="240658" y="127290"/>
                  </a:lnTo>
                  <a:lnTo>
                    <a:pt x="239580" y="130915"/>
                  </a:lnTo>
                  <a:lnTo>
                    <a:pt x="234375" y="130058"/>
                  </a:lnTo>
                  <a:lnTo>
                    <a:pt x="231160" y="130130"/>
                  </a:lnTo>
                  <a:lnTo>
                    <a:pt x="227814" y="128030"/>
                  </a:lnTo>
                  <a:lnTo>
                    <a:pt x="224526" y="128211"/>
                  </a:lnTo>
                  <a:lnTo>
                    <a:pt x="221001" y="126934"/>
                  </a:lnTo>
                  <a:lnTo>
                    <a:pt x="217492" y="129569"/>
                  </a:lnTo>
                  <a:lnTo>
                    <a:pt x="213674" y="134181"/>
                  </a:lnTo>
                  <a:lnTo>
                    <a:pt x="210763" y="135258"/>
                  </a:lnTo>
                  <a:lnTo>
                    <a:pt x="209721" y="135744"/>
                  </a:lnTo>
                  <a:lnTo>
                    <a:pt x="206554" y="132898"/>
                  </a:lnTo>
                  <a:lnTo>
                    <a:pt x="202805" y="133828"/>
                  </a:lnTo>
                  <a:lnTo>
                    <a:pt x="200441" y="131866"/>
                  </a:lnTo>
                  <a:lnTo>
                    <a:pt x="197772" y="131077"/>
                  </a:lnTo>
                  <a:lnTo>
                    <a:pt x="194871" y="128387"/>
                  </a:lnTo>
                  <a:lnTo>
                    <a:pt x="192709" y="127636"/>
                  </a:lnTo>
                  <a:lnTo>
                    <a:pt x="188812" y="129178"/>
                  </a:lnTo>
                  <a:lnTo>
                    <a:pt x="183145" y="126681"/>
                  </a:lnTo>
                  <a:lnTo>
                    <a:pt x="182683" y="129316"/>
                  </a:lnTo>
                  <a:lnTo>
                    <a:pt x="169836" y="117527"/>
                  </a:lnTo>
                  <a:lnTo>
                    <a:pt x="164111" y="114065"/>
                  </a:lnTo>
                  <a:lnTo>
                    <a:pt x="164484" y="112489"/>
                  </a:lnTo>
                  <a:lnTo>
                    <a:pt x="158999" y="117500"/>
                  </a:lnTo>
                  <a:lnTo>
                    <a:pt x="156171" y="117953"/>
                  </a:lnTo>
                  <a:lnTo>
                    <a:pt x="155207" y="115316"/>
                  </a:lnTo>
                  <a:lnTo>
                    <a:pt x="150511" y="113914"/>
                  </a:lnTo>
                  <a:lnTo>
                    <a:pt x="147848" y="115271"/>
                  </a:lnTo>
                  <a:lnTo>
                    <a:pt x="144608" y="110355"/>
                  </a:lnTo>
                  <a:lnTo>
                    <a:pt x="138680" y="109638"/>
                  </a:lnTo>
                  <a:lnTo>
                    <a:pt x="136834" y="111781"/>
                  </a:lnTo>
                  <a:lnTo>
                    <a:pt x="129943" y="113970"/>
                  </a:lnTo>
                  <a:lnTo>
                    <a:pt x="128939" y="115235"/>
                  </a:lnTo>
                  <a:lnTo>
                    <a:pt x="118057" y="117494"/>
                  </a:lnTo>
                  <a:lnTo>
                    <a:pt x="117265" y="119202"/>
                  </a:lnTo>
                  <a:lnTo>
                    <a:pt x="120772" y="122382"/>
                  </a:lnTo>
                  <a:lnTo>
                    <a:pt x="118233" y="123777"/>
                  </a:lnTo>
                  <a:lnTo>
                    <a:pt x="119309" y="125058"/>
                  </a:lnTo>
                  <a:lnTo>
                    <a:pt x="117137" y="127544"/>
                  </a:lnTo>
                  <a:lnTo>
                    <a:pt x="123478" y="130609"/>
                  </a:lnTo>
                  <a:lnTo>
                    <a:pt x="123504" y="132927"/>
                  </a:lnTo>
                  <a:lnTo>
                    <a:pt x="118941" y="132928"/>
                  </a:lnTo>
                  <a:lnTo>
                    <a:pt x="118509" y="134399"/>
                  </a:lnTo>
                  <a:lnTo>
                    <a:pt x="113556" y="132090"/>
                  </a:lnTo>
                  <a:lnTo>
                    <a:pt x="108523" y="132410"/>
                  </a:lnTo>
                  <a:lnTo>
                    <a:pt x="105790" y="134585"/>
                  </a:lnTo>
                  <a:lnTo>
                    <a:pt x="101367" y="132799"/>
                  </a:lnTo>
                  <a:lnTo>
                    <a:pt x="93276" y="129758"/>
                  </a:lnTo>
                  <a:lnTo>
                    <a:pt x="88335" y="130078"/>
                  </a:lnTo>
                  <a:lnTo>
                    <a:pt x="83243" y="135554"/>
                  </a:lnTo>
                  <a:lnTo>
                    <a:pt x="83820" y="139080"/>
                  </a:lnTo>
                  <a:lnTo>
                    <a:pt x="79723" y="136411"/>
                  </a:lnTo>
                  <a:lnTo>
                    <a:pt x="78550" y="141783"/>
                  </a:lnTo>
                  <a:lnTo>
                    <a:pt x="79761" y="142731"/>
                  </a:lnTo>
                  <a:lnTo>
                    <a:pt x="78812" y="146441"/>
                  </a:lnTo>
                  <a:lnTo>
                    <a:pt x="82442" y="149610"/>
                  </a:lnTo>
                  <a:lnTo>
                    <a:pt x="84860" y="149392"/>
                  </a:lnTo>
                  <a:lnTo>
                    <a:pt x="87804" y="152535"/>
                  </a:lnTo>
                  <a:lnTo>
                    <a:pt x="88102" y="155025"/>
                  </a:lnTo>
                  <a:lnTo>
                    <a:pt x="89995" y="155746"/>
                  </a:lnTo>
                  <a:lnTo>
                    <a:pt x="89193" y="158655"/>
                  </a:lnTo>
                  <a:lnTo>
                    <a:pt x="86134" y="159558"/>
                  </a:lnTo>
                  <a:lnTo>
                    <a:pt x="83965" y="164640"/>
                  </a:lnTo>
                  <a:lnTo>
                    <a:pt x="88112" y="169116"/>
                  </a:lnTo>
                  <a:lnTo>
                    <a:pt x="88517" y="172375"/>
                  </a:lnTo>
                  <a:lnTo>
                    <a:pt x="93550" y="177939"/>
                  </a:lnTo>
                  <a:lnTo>
                    <a:pt x="91918" y="179949"/>
                  </a:lnTo>
                  <a:lnTo>
                    <a:pt x="91591" y="181195"/>
                  </a:lnTo>
                  <a:lnTo>
                    <a:pt x="89986" y="180911"/>
                  </a:lnTo>
                  <a:lnTo>
                    <a:pt x="86979" y="178052"/>
                  </a:lnTo>
                  <a:lnTo>
                    <a:pt x="85974" y="177919"/>
                  </a:lnTo>
                  <a:lnTo>
                    <a:pt x="83567" y="176866"/>
                  </a:lnTo>
                  <a:lnTo>
                    <a:pt x="82091" y="174918"/>
                  </a:lnTo>
                  <a:lnTo>
                    <a:pt x="78673" y="174004"/>
                  </a:lnTo>
                  <a:lnTo>
                    <a:pt x="76746" y="174820"/>
                  </a:lnTo>
                  <a:lnTo>
                    <a:pt x="75959" y="173942"/>
                  </a:lnTo>
                  <a:lnTo>
                    <a:pt x="70816" y="171764"/>
                  </a:lnTo>
                  <a:lnTo>
                    <a:pt x="65620" y="171122"/>
                  </a:lnTo>
                  <a:lnTo>
                    <a:pt x="62568" y="170376"/>
                  </a:lnTo>
                  <a:lnTo>
                    <a:pt x="62261" y="170956"/>
                  </a:lnTo>
                  <a:lnTo>
                    <a:pt x="57132" y="167003"/>
                  </a:lnTo>
                  <a:lnTo>
                    <a:pt x="52912" y="165288"/>
                  </a:lnTo>
                  <a:lnTo>
                    <a:pt x="49461" y="162536"/>
                  </a:lnTo>
                  <a:lnTo>
                    <a:pt x="51777" y="161706"/>
                  </a:lnTo>
                  <a:lnTo>
                    <a:pt x="53792" y="157614"/>
                  </a:lnTo>
                  <a:lnTo>
                    <a:pt x="51543" y="155761"/>
                  </a:lnTo>
                  <a:lnTo>
                    <a:pt x="56070" y="153667"/>
                  </a:lnTo>
                  <a:lnTo>
                    <a:pt x="55764" y="152619"/>
                  </a:lnTo>
                  <a:lnTo>
                    <a:pt x="52933" y="153475"/>
                  </a:lnTo>
                  <a:lnTo>
                    <a:pt x="52604" y="151337"/>
                  </a:lnTo>
                  <a:lnTo>
                    <a:pt x="54037" y="149949"/>
                  </a:lnTo>
                  <a:lnTo>
                    <a:pt x="57168" y="149508"/>
                  </a:lnTo>
                  <a:lnTo>
                    <a:pt x="57342" y="147890"/>
                  </a:lnTo>
                  <a:lnTo>
                    <a:pt x="56036" y="145262"/>
                  </a:lnTo>
                  <a:lnTo>
                    <a:pt x="56811" y="142708"/>
                  </a:lnTo>
                  <a:lnTo>
                    <a:pt x="56455" y="141299"/>
                  </a:lnTo>
                  <a:lnTo>
                    <a:pt x="51300" y="139874"/>
                  </a:lnTo>
                  <a:lnTo>
                    <a:pt x="49408" y="139980"/>
                  </a:lnTo>
                  <a:lnTo>
                    <a:pt x="46917" y="137787"/>
                  </a:lnTo>
                  <a:lnTo>
                    <a:pt x="44586" y="138615"/>
                  </a:lnTo>
                  <a:lnTo>
                    <a:pt x="40113" y="137037"/>
                  </a:lnTo>
                  <a:lnTo>
                    <a:pt x="39991" y="136091"/>
                  </a:lnTo>
                  <a:lnTo>
                    <a:pt x="38415" y="134040"/>
                  </a:lnTo>
                  <a:lnTo>
                    <a:pt x="35796" y="133874"/>
                  </a:lnTo>
                  <a:lnTo>
                    <a:pt x="35230" y="132391"/>
                  </a:lnTo>
                  <a:lnTo>
                    <a:pt x="35835" y="131400"/>
                  </a:lnTo>
                  <a:lnTo>
                    <a:pt x="33237" y="128736"/>
                  </a:lnTo>
                  <a:lnTo>
                    <a:pt x="30014" y="129283"/>
                  </a:lnTo>
                  <a:lnTo>
                    <a:pt x="28996" y="129066"/>
                  </a:lnTo>
                  <a:lnTo>
                    <a:pt x="28398" y="130176"/>
                  </a:lnTo>
                  <a:lnTo>
                    <a:pt x="27165" y="130011"/>
                  </a:lnTo>
                  <a:lnTo>
                    <a:pt x="25794" y="126959"/>
                  </a:lnTo>
                  <a:lnTo>
                    <a:pt x="24742" y="125385"/>
                  </a:lnTo>
                  <a:lnTo>
                    <a:pt x="25267" y="124923"/>
                  </a:lnTo>
                  <a:lnTo>
                    <a:pt x="27860" y="125027"/>
                  </a:lnTo>
                  <a:lnTo>
                    <a:pt x="28884" y="123948"/>
                  </a:lnTo>
                  <a:lnTo>
                    <a:pt x="27716" y="122692"/>
                  </a:lnTo>
                  <a:lnTo>
                    <a:pt x="25420" y="121901"/>
                  </a:lnTo>
                  <a:lnTo>
                    <a:pt x="25438" y="121031"/>
                  </a:lnTo>
                  <a:lnTo>
                    <a:pt x="23985" y="120188"/>
                  </a:lnTo>
                  <a:lnTo>
                    <a:pt x="21404" y="117097"/>
                  </a:lnTo>
                  <a:lnTo>
                    <a:pt x="21818" y="115788"/>
                  </a:lnTo>
                  <a:lnTo>
                    <a:pt x="21065" y="113546"/>
                  </a:lnTo>
                  <a:lnTo>
                    <a:pt x="17812" y="112476"/>
                  </a:lnTo>
                  <a:lnTo>
                    <a:pt x="16297" y="113085"/>
                  </a:lnTo>
                  <a:lnTo>
                    <a:pt x="15631" y="111906"/>
                  </a:lnTo>
                  <a:lnTo>
                    <a:pt x="12154" y="110778"/>
                  </a:lnTo>
                  <a:lnTo>
                    <a:pt x="10642" y="107973"/>
                  </a:lnTo>
                  <a:lnTo>
                    <a:pt x="9949" y="105656"/>
                  </a:lnTo>
                  <a:lnTo>
                    <a:pt x="8276" y="104585"/>
                  </a:lnTo>
                  <a:lnTo>
                    <a:pt x="9294" y="103037"/>
                  </a:lnTo>
                  <a:lnTo>
                    <a:pt x="7551" y="98591"/>
                  </a:lnTo>
                  <a:lnTo>
                    <a:pt x="9142" y="95785"/>
                  </a:lnTo>
                  <a:lnTo>
                    <a:pt x="8528" y="94960"/>
                  </a:lnTo>
                  <a:lnTo>
                    <a:pt x="11360" y="92237"/>
                  </a:lnTo>
                  <a:lnTo>
                    <a:pt x="7802" y="90033"/>
                  </a:lnTo>
                  <a:lnTo>
                    <a:pt x="12737" y="83778"/>
                  </a:lnTo>
                  <a:lnTo>
                    <a:pt x="14777" y="80948"/>
                  </a:lnTo>
                  <a:lnTo>
                    <a:pt x="15272" y="78482"/>
                  </a:lnTo>
                  <a:lnTo>
                    <a:pt x="10293" y="75314"/>
                  </a:lnTo>
                  <a:lnTo>
                    <a:pt x="10707" y="72171"/>
                  </a:lnTo>
                  <a:lnTo>
                    <a:pt x="7349" y="68677"/>
                  </a:lnTo>
                  <a:lnTo>
                    <a:pt x="8218" y="64536"/>
                  </a:lnTo>
                  <a:lnTo>
                    <a:pt x="3724" y="59178"/>
                  </a:lnTo>
                  <a:lnTo>
                    <a:pt x="5304" y="55517"/>
                  </a:lnTo>
                  <a:lnTo>
                    <a:pt x="444" y="52435"/>
                  </a:lnTo>
                  <a:lnTo>
                    <a:pt x="0" y="49085"/>
                  </a:lnTo>
                  <a:lnTo>
                    <a:pt x="1996" y="48594"/>
                  </a:lnTo>
                  <a:lnTo>
                    <a:pt x="5907" y="46571"/>
                  </a:lnTo>
                  <a:lnTo>
                    <a:pt x="8103" y="44843"/>
                  </a:lnTo>
                  <a:lnTo>
                    <a:pt x="13189" y="47608"/>
                  </a:lnTo>
                  <a:lnTo>
                    <a:pt x="20656" y="48534"/>
                  </a:lnTo>
                  <a:lnTo>
                    <a:pt x="32354" y="53599"/>
                  </a:lnTo>
                  <a:lnTo>
                    <a:pt x="35174" y="55791"/>
                  </a:lnTo>
                  <a:lnTo>
                    <a:pt x="36446" y="58953"/>
                  </a:lnTo>
                  <a:lnTo>
                    <a:pt x="34295" y="61557"/>
                  </a:lnTo>
                  <a:lnTo>
                    <a:pt x="30270" y="62973"/>
                  </a:lnTo>
                  <a:lnTo>
                    <a:pt x="17083" y="59715"/>
                  </a:lnTo>
                  <a:lnTo>
                    <a:pt x="15268" y="60377"/>
                  </a:lnTo>
                  <a:lnTo>
                    <a:pt x="20681" y="63745"/>
                  </a:lnTo>
                  <a:lnTo>
                    <a:pt x="21483" y="65954"/>
                  </a:lnTo>
                  <a:lnTo>
                    <a:pt x="23028" y="70826"/>
                  </a:lnTo>
                  <a:lnTo>
                    <a:pt x="27034" y="72175"/>
                  </a:lnTo>
                  <a:lnTo>
                    <a:pt x="29581" y="73347"/>
                  </a:lnTo>
                  <a:lnTo>
                    <a:pt x="29267" y="71022"/>
                  </a:lnTo>
                  <a:lnTo>
                    <a:pt x="26991" y="69023"/>
                  </a:lnTo>
                  <a:lnTo>
                    <a:pt x="28217" y="67161"/>
                  </a:lnTo>
                  <a:lnTo>
                    <a:pt x="35820" y="69915"/>
                  </a:lnTo>
                  <a:lnTo>
                    <a:pt x="37784" y="68675"/>
                  </a:lnTo>
                  <a:lnTo>
                    <a:pt x="34803" y="65246"/>
                  </a:lnTo>
                  <a:lnTo>
                    <a:pt x="39571" y="60363"/>
                  </a:lnTo>
                  <a:lnTo>
                    <a:pt x="42158" y="60548"/>
                  </a:lnTo>
                  <a:lnTo>
                    <a:pt x="45281" y="62119"/>
                  </a:lnTo>
                  <a:lnTo>
                    <a:pt x="45650" y="58791"/>
                  </a:lnTo>
                  <a:lnTo>
                    <a:pt x="42371" y="56039"/>
                  </a:lnTo>
                  <a:lnTo>
                    <a:pt x="42602" y="53148"/>
                  </a:lnTo>
                  <a:lnTo>
                    <a:pt x="39558" y="50273"/>
                  </a:lnTo>
                  <a:lnTo>
                    <a:pt x="47463" y="51520"/>
                  </a:lnTo>
                  <a:lnTo>
                    <a:pt x="50029" y="54120"/>
                  </a:lnTo>
                  <a:lnTo>
                    <a:pt x="46912" y="54836"/>
                  </a:lnTo>
                  <a:lnTo>
                    <a:pt x="47950" y="57480"/>
                  </a:lnTo>
                  <a:lnTo>
                    <a:pt x="50684" y="59025"/>
                  </a:lnTo>
                  <a:lnTo>
                    <a:pt x="54412" y="57830"/>
                  </a:lnTo>
                  <a:lnTo>
                    <a:pt x="53832" y="54776"/>
                  </a:lnTo>
                  <a:lnTo>
                    <a:pt x="58379" y="52288"/>
                  </a:lnTo>
                  <a:lnTo>
                    <a:pt x="65611" y="47825"/>
                  </a:lnTo>
                  <a:lnTo>
                    <a:pt x="67666" y="47968"/>
                  </a:lnTo>
                  <a:lnTo>
                    <a:pt x="66462" y="50954"/>
                  </a:lnTo>
                  <a:lnTo>
                    <a:pt x="69926" y="51299"/>
                  </a:lnTo>
                  <a:lnTo>
                    <a:pt x="71015" y="49597"/>
                  </a:lnTo>
                  <a:lnTo>
                    <a:pt x="75801" y="49234"/>
                  </a:lnTo>
                  <a:lnTo>
                    <a:pt x="78629" y="47089"/>
                  </a:lnTo>
                  <a:lnTo>
                    <a:pt x="83040" y="49780"/>
                  </a:lnTo>
                  <a:lnTo>
                    <a:pt x="84306" y="46509"/>
                  </a:lnTo>
                  <a:lnTo>
                    <a:pt x="80171" y="43921"/>
                  </a:lnTo>
                  <a:lnTo>
                    <a:pt x="80645" y="42302"/>
                  </a:lnTo>
                  <a:lnTo>
                    <a:pt x="88887" y="43330"/>
                  </a:lnTo>
                  <a:lnTo>
                    <a:pt x="93230" y="44604"/>
                  </a:lnTo>
                  <a:lnTo>
                    <a:pt x="105629" y="49432"/>
                  </a:lnTo>
                  <a:lnTo>
                    <a:pt x="105859" y="46877"/>
                  </a:lnTo>
                  <a:lnTo>
                    <a:pt x="101772" y="44554"/>
                  </a:lnTo>
                  <a:lnTo>
                    <a:pt x="101094" y="43565"/>
                  </a:lnTo>
                  <a:lnTo>
                    <a:pt x="97780" y="43282"/>
                  </a:lnTo>
                  <a:lnTo>
                    <a:pt x="97265" y="41016"/>
                  </a:lnTo>
                  <a:lnTo>
                    <a:pt x="93704" y="37444"/>
                  </a:lnTo>
                  <a:lnTo>
                    <a:pt x="92708" y="35954"/>
                  </a:lnTo>
                  <a:lnTo>
                    <a:pt x="94518" y="31478"/>
                  </a:lnTo>
                  <a:lnTo>
                    <a:pt x="93302" y="27166"/>
                  </a:lnTo>
                  <a:lnTo>
                    <a:pt x="94444" y="26153"/>
                  </a:lnTo>
                  <a:lnTo>
                    <a:pt x="101530" y="27003"/>
                  </a:lnTo>
                  <a:lnTo>
                    <a:pt x="103824" y="29546"/>
                  </a:lnTo>
                  <a:lnTo>
                    <a:pt x="104123" y="33446"/>
                  </a:lnTo>
                  <a:lnTo>
                    <a:pt x="106632" y="34834"/>
                  </a:lnTo>
                  <a:lnTo>
                    <a:pt x="109604" y="38034"/>
                  </a:lnTo>
                  <a:lnTo>
                    <a:pt x="113239" y="44455"/>
                  </a:lnTo>
                  <a:lnTo>
                    <a:pt x="117885" y="47140"/>
                  </a:lnTo>
                  <a:lnTo>
                    <a:pt x="118792" y="50331"/>
                  </a:lnTo>
                  <a:lnTo>
                    <a:pt x="117806" y="57316"/>
                  </a:lnTo>
                  <a:lnTo>
                    <a:pt x="121234" y="57819"/>
                  </a:lnTo>
                  <a:lnTo>
                    <a:pt x="121246" y="56061"/>
                  </a:lnTo>
                  <a:lnTo>
                    <a:pt x="123372" y="54671"/>
                  </a:lnTo>
                  <a:lnTo>
                    <a:pt x="122594" y="52308"/>
                  </a:lnTo>
                  <a:lnTo>
                    <a:pt x="123385" y="49935"/>
                  </a:lnTo>
                  <a:lnTo>
                    <a:pt x="120162" y="47376"/>
                  </a:lnTo>
                  <a:lnTo>
                    <a:pt x="119303" y="44220"/>
                  </a:lnTo>
                  <a:lnTo>
                    <a:pt x="116300" y="44014"/>
                  </a:lnTo>
                  <a:lnTo>
                    <a:pt x="113981" y="41461"/>
                  </a:lnTo>
                  <a:lnTo>
                    <a:pt x="112792" y="36666"/>
                  </a:lnTo>
                  <a:lnTo>
                    <a:pt x="107033" y="33082"/>
                  </a:lnTo>
                  <a:lnTo>
                    <a:pt x="109137" y="29693"/>
                  </a:lnTo>
                  <a:lnTo>
                    <a:pt x="106226" y="26444"/>
                  </a:lnTo>
                  <a:lnTo>
                    <a:pt x="107321" y="26266"/>
                  </a:lnTo>
                  <a:lnTo>
                    <a:pt x="110423" y="28744"/>
                  </a:lnTo>
                  <a:lnTo>
                    <a:pt x="112676" y="33265"/>
                  </a:lnTo>
                  <a:lnTo>
                    <a:pt x="115863" y="33942"/>
                  </a:lnTo>
                  <a:lnTo>
                    <a:pt x="112372" y="30680"/>
                  </a:lnTo>
                  <a:lnTo>
                    <a:pt x="115020" y="28608"/>
                  </a:lnTo>
                  <a:lnTo>
                    <a:pt x="119737" y="28037"/>
                  </a:lnTo>
                  <a:lnTo>
                    <a:pt x="126130" y="30355"/>
                  </a:lnTo>
                  <a:lnTo>
                    <a:pt x="121056" y="26678"/>
                  </a:lnTo>
                  <a:lnTo>
                    <a:pt x="116973" y="21818"/>
                  </a:lnTo>
                  <a:lnTo>
                    <a:pt x="120209" y="20628"/>
                  </a:lnTo>
                  <a:lnTo>
                    <a:pt x="125857" y="20448"/>
                  </a:lnTo>
                  <a:lnTo>
                    <a:pt x="130264" y="19502"/>
                  </a:lnTo>
                  <a:lnTo>
                    <a:pt x="126372" y="17269"/>
                  </a:lnTo>
                  <a:lnTo>
                    <a:pt x="126326" y="14124"/>
                  </a:lnTo>
                  <a:lnTo>
                    <a:pt x="128750" y="13819"/>
                  </a:lnTo>
                  <a:lnTo>
                    <a:pt x="130948" y="11290"/>
                  </a:lnTo>
                  <a:lnTo>
                    <a:pt x="136103" y="10273"/>
                  </a:lnTo>
                  <a:lnTo>
                    <a:pt x="135629" y="9004"/>
                  </a:lnTo>
                  <a:lnTo>
                    <a:pt x="140838" y="8169"/>
                  </a:lnTo>
                  <a:lnTo>
                    <a:pt x="143597" y="9024"/>
                  </a:lnTo>
                  <a:lnTo>
                    <a:pt x="145932" y="6316"/>
                  </a:lnTo>
                  <a:lnTo>
                    <a:pt x="149878" y="6081"/>
                  </a:lnTo>
                  <a:lnTo>
                    <a:pt x="148407" y="4155"/>
                  </a:lnTo>
                  <a:lnTo>
                    <a:pt x="148343" y="2152"/>
                  </a:lnTo>
                  <a:lnTo>
                    <a:pt x="151165" y="0"/>
                  </a:lnTo>
                  <a:lnTo>
                    <a:pt x="156279" y="1106"/>
                  </a:lnTo>
                  <a:lnTo>
                    <a:pt x="154716" y="2394"/>
                  </a:lnTo>
                  <a:lnTo>
                    <a:pt x="160136" y="266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7" name="Polygon form 717"/>
            <p:cNvSpPr/>
            <p:nvPr/>
          </p:nvSpPr>
          <p:spPr>
            <a:xfrm>
              <a:off x="849715" y="3090388"/>
              <a:ext cx="27841" cy="30683"/>
            </a:xfrm>
            <a:custGeom>
              <a:avLst/>
              <a:gdLst/>
              <a:ahLst/>
              <a:cxnLst/>
              <a:rect l="0" t="0" r="0" b="0"/>
              <a:pathLst>
                <a:path w="27841" h="30683">
                  <a:moveTo>
                    <a:pt x="18095" y="30199"/>
                  </a:moveTo>
                  <a:lnTo>
                    <a:pt x="16839" y="30683"/>
                  </a:lnTo>
                  <a:lnTo>
                    <a:pt x="8373" y="30449"/>
                  </a:lnTo>
                  <a:lnTo>
                    <a:pt x="6681" y="28386"/>
                  </a:lnTo>
                  <a:lnTo>
                    <a:pt x="1586" y="27317"/>
                  </a:lnTo>
                  <a:lnTo>
                    <a:pt x="0" y="24786"/>
                  </a:lnTo>
                  <a:lnTo>
                    <a:pt x="2002" y="23668"/>
                  </a:lnTo>
                  <a:lnTo>
                    <a:pt x="639" y="21105"/>
                  </a:lnTo>
                  <a:lnTo>
                    <a:pt x="3314" y="16893"/>
                  </a:lnTo>
                  <a:lnTo>
                    <a:pt x="835" y="16414"/>
                  </a:lnTo>
                  <a:lnTo>
                    <a:pt x="4225" y="12055"/>
                  </a:lnTo>
                  <a:lnTo>
                    <a:pt x="2414" y="9959"/>
                  </a:lnTo>
                  <a:lnTo>
                    <a:pt x="6110" y="7267"/>
                  </a:lnTo>
                  <a:lnTo>
                    <a:pt x="11719" y="3937"/>
                  </a:lnTo>
                  <a:lnTo>
                    <a:pt x="18561" y="2713"/>
                  </a:lnTo>
                  <a:lnTo>
                    <a:pt x="21170" y="815"/>
                  </a:lnTo>
                  <a:lnTo>
                    <a:pt x="25010" y="0"/>
                  </a:lnTo>
                  <a:lnTo>
                    <a:pt x="27841" y="1735"/>
                  </a:lnTo>
                  <a:lnTo>
                    <a:pt x="27381" y="3244"/>
                  </a:lnTo>
                  <a:lnTo>
                    <a:pt x="21037" y="5941"/>
                  </a:lnTo>
                  <a:lnTo>
                    <a:pt x="15547" y="8494"/>
                  </a:lnTo>
                  <a:lnTo>
                    <a:pt x="11058" y="13270"/>
                  </a:lnTo>
                  <a:lnTo>
                    <a:pt x="10136" y="17999"/>
                  </a:lnTo>
                  <a:lnTo>
                    <a:pt x="8807" y="22684"/>
                  </a:lnTo>
                  <a:lnTo>
                    <a:pt x="11344" y="26566"/>
                  </a:lnTo>
                  <a:lnTo>
                    <a:pt x="18095" y="3019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8" name="Polygon form 718"/>
            <p:cNvSpPr/>
            <p:nvPr/>
          </p:nvSpPr>
          <p:spPr>
            <a:xfrm>
              <a:off x="265138" y="3096437"/>
              <a:ext cx="29049" cy="21548"/>
            </a:xfrm>
            <a:custGeom>
              <a:avLst/>
              <a:gdLst/>
              <a:ahLst/>
              <a:cxnLst/>
              <a:rect l="0" t="0" r="0" b="0"/>
              <a:pathLst>
                <a:path w="29049" h="21548">
                  <a:moveTo>
                    <a:pt x="20632" y="11231"/>
                  </a:moveTo>
                  <a:lnTo>
                    <a:pt x="20282" y="12506"/>
                  </a:lnTo>
                  <a:lnTo>
                    <a:pt x="24723" y="9531"/>
                  </a:lnTo>
                  <a:lnTo>
                    <a:pt x="29049" y="11247"/>
                  </a:lnTo>
                  <a:lnTo>
                    <a:pt x="26789" y="15825"/>
                  </a:lnTo>
                  <a:lnTo>
                    <a:pt x="21920" y="17177"/>
                  </a:lnTo>
                  <a:lnTo>
                    <a:pt x="17917" y="16892"/>
                  </a:lnTo>
                  <a:lnTo>
                    <a:pt x="11447" y="20870"/>
                  </a:lnTo>
                  <a:lnTo>
                    <a:pt x="9263" y="21548"/>
                  </a:lnTo>
                  <a:lnTo>
                    <a:pt x="7540" y="21003"/>
                  </a:lnTo>
                  <a:lnTo>
                    <a:pt x="8290" y="19235"/>
                  </a:lnTo>
                  <a:lnTo>
                    <a:pt x="7555" y="17454"/>
                  </a:lnTo>
                  <a:lnTo>
                    <a:pt x="10016" y="15607"/>
                  </a:lnTo>
                  <a:lnTo>
                    <a:pt x="9113" y="14501"/>
                  </a:lnTo>
                  <a:lnTo>
                    <a:pt x="6002" y="14511"/>
                  </a:lnTo>
                  <a:lnTo>
                    <a:pt x="7325" y="12878"/>
                  </a:lnTo>
                  <a:lnTo>
                    <a:pt x="10284" y="11508"/>
                  </a:lnTo>
                  <a:lnTo>
                    <a:pt x="6347" y="11912"/>
                  </a:lnTo>
                  <a:lnTo>
                    <a:pt x="4001" y="13973"/>
                  </a:lnTo>
                  <a:lnTo>
                    <a:pt x="0" y="15403"/>
                  </a:lnTo>
                  <a:lnTo>
                    <a:pt x="27581" y="0"/>
                  </a:lnTo>
                  <a:lnTo>
                    <a:pt x="26808" y="3883"/>
                  </a:lnTo>
                  <a:lnTo>
                    <a:pt x="25004" y="8817"/>
                  </a:lnTo>
                  <a:lnTo>
                    <a:pt x="20632" y="1123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19" name="Polygon form 719"/>
            <p:cNvSpPr/>
            <p:nvPr/>
          </p:nvSpPr>
          <p:spPr>
            <a:xfrm>
              <a:off x="1152104" y="3175562"/>
              <a:ext cx="38745" cy="41122"/>
            </a:xfrm>
            <a:custGeom>
              <a:avLst/>
              <a:gdLst/>
              <a:ahLst/>
              <a:cxnLst/>
              <a:rect l="0" t="0" r="0" b="0"/>
              <a:pathLst>
                <a:path w="38745" h="41122">
                  <a:moveTo>
                    <a:pt x="19732" y="16956"/>
                  </a:moveTo>
                  <a:lnTo>
                    <a:pt x="30328" y="25172"/>
                  </a:lnTo>
                  <a:lnTo>
                    <a:pt x="24628" y="24178"/>
                  </a:lnTo>
                  <a:lnTo>
                    <a:pt x="28900" y="31535"/>
                  </a:lnTo>
                  <a:lnTo>
                    <a:pt x="35999" y="36199"/>
                  </a:lnTo>
                  <a:lnTo>
                    <a:pt x="38745" y="39685"/>
                  </a:lnTo>
                  <a:lnTo>
                    <a:pt x="34043" y="37003"/>
                  </a:lnTo>
                  <a:lnTo>
                    <a:pt x="35169" y="41122"/>
                  </a:lnTo>
                  <a:lnTo>
                    <a:pt x="31265" y="37027"/>
                  </a:lnTo>
                  <a:lnTo>
                    <a:pt x="27640" y="32161"/>
                  </a:lnTo>
                  <a:lnTo>
                    <a:pt x="22830" y="26898"/>
                  </a:lnTo>
                  <a:lnTo>
                    <a:pt x="20308" y="23101"/>
                  </a:lnTo>
                  <a:lnTo>
                    <a:pt x="14664" y="16574"/>
                  </a:lnTo>
                  <a:lnTo>
                    <a:pt x="8682" y="12063"/>
                  </a:lnTo>
                  <a:lnTo>
                    <a:pt x="2796" y="5466"/>
                  </a:lnTo>
                  <a:lnTo>
                    <a:pt x="3227" y="2891"/>
                  </a:lnTo>
                  <a:lnTo>
                    <a:pt x="0" y="849"/>
                  </a:lnTo>
                  <a:lnTo>
                    <a:pt x="555" y="0"/>
                  </a:lnTo>
                  <a:lnTo>
                    <a:pt x="4334" y="3038"/>
                  </a:lnTo>
                  <a:lnTo>
                    <a:pt x="9711" y="7502"/>
                  </a:lnTo>
                  <a:lnTo>
                    <a:pt x="14085" y="12246"/>
                  </a:lnTo>
                  <a:lnTo>
                    <a:pt x="19732" y="1695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0" name="Polygon form 720"/>
            <p:cNvSpPr/>
            <p:nvPr/>
          </p:nvSpPr>
          <p:spPr>
            <a:xfrm>
              <a:off x="909051" y="3067949"/>
              <a:ext cx="24298" cy="10497"/>
            </a:xfrm>
            <a:custGeom>
              <a:avLst/>
              <a:gdLst/>
              <a:ahLst/>
              <a:cxnLst/>
              <a:rect l="0" t="0" r="0" b="0"/>
              <a:pathLst>
                <a:path w="24298" h="10497">
                  <a:moveTo>
                    <a:pt x="24298" y="9646"/>
                  </a:moveTo>
                  <a:lnTo>
                    <a:pt x="20520" y="10497"/>
                  </a:lnTo>
                  <a:lnTo>
                    <a:pt x="13552" y="9634"/>
                  </a:lnTo>
                  <a:lnTo>
                    <a:pt x="8449" y="8195"/>
                  </a:lnTo>
                  <a:lnTo>
                    <a:pt x="3599" y="5173"/>
                  </a:lnTo>
                  <a:lnTo>
                    <a:pt x="0" y="4478"/>
                  </a:lnTo>
                  <a:lnTo>
                    <a:pt x="1851" y="1218"/>
                  </a:lnTo>
                  <a:lnTo>
                    <a:pt x="4912" y="0"/>
                  </a:lnTo>
                  <a:lnTo>
                    <a:pt x="11112" y="1921"/>
                  </a:lnTo>
                  <a:lnTo>
                    <a:pt x="20369" y="5755"/>
                  </a:lnTo>
                  <a:lnTo>
                    <a:pt x="24298" y="964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1" name="Polygon form 721"/>
            <p:cNvSpPr/>
            <p:nvPr/>
          </p:nvSpPr>
          <p:spPr>
            <a:xfrm>
              <a:off x="1023998" y="3081262"/>
              <a:ext cx="20194" cy="6486"/>
            </a:xfrm>
            <a:custGeom>
              <a:avLst/>
              <a:gdLst/>
              <a:ahLst/>
              <a:cxnLst/>
              <a:rect l="0" t="0" r="0" b="0"/>
              <a:pathLst>
                <a:path w="20194" h="6486">
                  <a:moveTo>
                    <a:pt x="17029" y="1203"/>
                  </a:moveTo>
                  <a:lnTo>
                    <a:pt x="20194" y="4307"/>
                  </a:lnTo>
                  <a:lnTo>
                    <a:pt x="12817" y="5127"/>
                  </a:lnTo>
                  <a:lnTo>
                    <a:pt x="10984" y="6486"/>
                  </a:lnTo>
                  <a:lnTo>
                    <a:pt x="3127" y="4358"/>
                  </a:lnTo>
                  <a:lnTo>
                    <a:pt x="0" y="1486"/>
                  </a:lnTo>
                  <a:lnTo>
                    <a:pt x="1406" y="439"/>
                  </a:lnTo>
                  <a:lnTo>
                    <a:pt x="6761" y="0"/>
                  </a:lnTo>
                  <a:lnTo>
                    <a:pt x="17029" y="120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2" name="Polygon form 722"/>
            <p:cNvSpPr/>
            <p:nvPr/>
          </p:nvSpPr>
          <p:spPr>
            <a:xfrm>
              <a:off x="934252" y="3075293"/>
              <a:ext cx="12238" cy="6522"/>
            </a:xfrm>
            <a:custGeom>
              <a:avLst/>
              <a:gdLst/>
              <a:ahLst/>
              <a:cxnLst/>
              <a:rect l="0" t="0" r="0" b="0"/>
              <a:pathLst>
                <a:path w="12238" h="6522">
                  <a:moveTo>
                    <a:pt x="12238" y="3987"/>
                  </a:moveTo>
                  <a:lnTo>
                    <a:pt x="2716" y="6522"/>
                  </a:lnTo>
                  <a:lnTo>
                    <a:pt x="0" y="597"/>
                  </a:lnTo>
                  <a:lnTo>
                    <a:pt x="1065" y="0"/>
                  </a:lnTo>
                  <a:lnTo>
                    <a:pt x="2875" y="170"/>
                  </a:lnTo>
                  <a:lnTo>
                    <a:pt x="10771" y="2210"/>
                  </a:lnTo>
                  <a:lnTo>
                    <a:pt x="12238" y="398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3" name="Polygon form 723"/>
            <p:cNvSpPr/>
            <p:nvPr/>
          </p:nvSpPr>
          <p:spPr>
            <a:xfrm>
              <a:off x="783825" y="3197880"/>
              <a:ext cx="9721" cy="4225"/>
            </a:xfrm>
            <a:custGeom>
              <a:avLst/>
              <a:gdLst/>
              <a:ahLst/>
              <a:cxnLst/>
              <a:rect l="0" t="0" r="0" b="0"/>
              <a:pathLst>
                <a:path w="9721" h="4225">
                  <a:moveTo>
                    <a:pt x="9721" y="4057"/>
                  </a:moveTo>
                  <a:lnTo>
                    <a:pt x="3945" y="4225"/>
                  </a:lnTo>
                  <a:lnTo>
                    <a:pt x="0" y="3741"/>
                  </a:lnTo>
                  <a:lnTo>
                    <a:pt x="451" y="1622"/>
                  </a:lnTo>
                  <a:lnTo>
                    <a:pt x="4561" y="0"/>
                  </a:lnTo>
                  <a:lnTo>
                    <a:pt x="7949" y="784"/>
                  </a:lnTo>
                  <a:lnTo>
                    <a:pt x="9440" y="1521"/>
                  </a:lnTo>
                  <a:lnTo>
                    <a:pt x="9295" y="2838"/>
                  </a:lnTo>
                  <a:lnTo>
                    <a:pt x="9721" y="405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4" name="Polygon form 724"/>
            <p:cNvSpPr/>
            <p:nvPr/>
          </p:nvSpPr>
          <p:spPr>
            <a:xfrm>
              <a:off x="814849" y="3073579"/>
              <a:ext cx="13367" cy="4398"/>
            </a:xfrm>
            <a:custGeom>
              <a:avLst/>
              <a:gdLst/>
              <a:ahLst/>
              <a:cxnLst/>
              <a:rect l="0" t="0" r="0" b="0"/>
              <a:pathLst>
                <a:path w="13367" h="4398">
                  <a:moveTo>
                    <a:pt x="12990" y="1657"/>
                  </a:moveTo>
                  <a:lnTo>
                    <a:pt x="10588" y="2361"/>
                  </a:lnTo>
                  <a:lnTo>
                    <a:pt x="8936" y="2774"/>
                  </a:lnTo>
                  <a:lnTo>
                    <a:pt x="9068" y="3549"/>
                  </a:lnTo>
                  <a:lnTo>
                    <a:pt x="7061" y="4398"/>
                  </a:lnTo>
                  <a:lnTo>
                    <a:pt x="4233" y="3359"/>
                  </a:lnTo>
                  <a:lnTo>
                    <a:pt x="4638" y="1864"/>
                  </a:lnTo>
                  <a:lnTo>
                    <a:pt x="0" y="1856"/>
                  </a:lnTo>
                  <a:lnTo>
                    <a:pt x="3552" y="887"/>
                  </a:lnTo>
                  <a:lnTo>
                    <a:pt x="6618" y="737"/>
                  </a:lnTo>
                  <a:lnTo>
                    <a:pt x="7725" y="1982"/>
                  </a:lnTo>
                  <a:lnTo>
                    <a:pt x="8282" y="828"/>
                  </a:lnTo>
                  <a:lnTo>
                    <a:pt x="9765" y="0"/>
                  </a:lnTo>
                  <a:lnTo>
                    <a:pt x="13367" y="922"/>
                  </a:lnTo>
                  <a:lnTo>
                    <a:pt x="12990" y="165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5" name="Polygon form 725"/>
            <p:cNvSpPr/>
            <p:nvPr/>
          </p:nvSpPr>
          <p:spPr>
            <a:xfrm>
              <a:off x="1043877" y="3082405"/>
              <a:ext cx="11326" cy="2378"/>
            </a:xfrm>
            <a:custGeom>
              <a:avLst/>
              <a:gdLst/>
              <a:ahLst/>
              <a:cxnLst/>
              <a:rect l="0" t="0" r="0" b="0"/>
              <a:pathLst>
                <a:path w="11326" h="2378">
                  <a:moveTo>
                    <a:pt x="10973" y="477"/>
                  </a:moveTo>
                  <a:lnTo>
                    <a:pt x="11326" y="2304"/>
                  </a:lnTo>
                  <a:lnTo>
                    <a:pt x="7687" y="2378"/>
                  </a:lnTo>
                  <a:lnTo>
                    <a:pt x="1603" y="1319"/>
                  </a:lnTo>
                  <a:lnTo>
                    <a:pt x="0" y="0"/>
                  </a:lnTo>
                  <a:lnTo>
                    <a:pt x="4518" y="116"/>
                  </a:lnTo>
                  <a:lnTo>
                    <a:pt x="10973" y="47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6" name="Polygon form 726"/>
            <p:cNvSpPr/>
            <p:nvPr/>
          </p:nvSpPr>
          <p:spPr>
            <a:xfrm>
              <a:off x="1043820" y="3089976"/>
              <a:ext cx="8965" cy="2720"/>
            </a:xfrm>
            <a:custGeom>
              <a:avLst/>
              <a:gdLst/>
              <a:ahLst/>
              <a:cxnLst/>
              <a:rect l="0" t="0" r="0" b="0"/>
              <a:pathLst>
                <a:path w="8965" h="2720">
                  <a:moveTo>
                    <a:pt x="8965" y="2176"/>
                  </a:moveTo>
                  <a:lnTo>
                    <a:pt x="5963" y="2619"/>
                  </a:lnTo>
                  <a:lnTo>
                    <a:pt x="1152" y="2720"/>
                  </a:lnTo>
                  <a:lnTo>
                    <a:pt x="480" y="2552"/>
                  </a:lnTo>
                  <a:lnTo>
                    <a:pt x="0" y="702"/>
                  </a:lnTo>
                  <a:lnTo>
                    <a:pt x="1932" y="0"/>
                  </a:lnTo>
                  <a:lnTo>
                    <a:pt x="7109" y="1154"/>
                  </a:lnTo>
                  <a:lnTo>
                    <a:pt x="8965" y="217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7" name="Polygon form 727"/>
            <p:cNvSpPr/>
            <p:nvPr/>
          </p:nvSpPr>
          <p:spPr>
            <a:xfrm>
              <a:off x="305920" y="3086975"/>
              <a:ext cx="7430" cy="2833"/>
            </a:xfrm>
            <a:custGeom>
              <a:avLst/>
              <a:gdLst/>
              <a:ahLst/>
              <a:cxnLst/>
              <a:rect l="0" t="0" r="0" b="0"/>
              <a:pathLst>
                <a:path w="7430" h="2833">
                  <a:moveTo>
                    <a:pt x="2767" y="2833"/>
                  </a:moveTo>
                  <a:lnTo>
                    <a:pt x="0" y="2571"/>
                  </a:lnTo>
                  <a:lnTo>
                    <a:pt x="4868" y="104"/>
                  </a:lnTo>
                  <a:lnTo>
                    <a:pt x="5393" y="0"/>
                  </a:lnTo>
                  <a:lnTo>
                    <a:pt x="6878" y="311"/>
                  </a:lnTo>
                  <a:lnTo>
                    <a:pt x="7430" y="1867"/>
                  </a:lnTo>
                  <a:lnTo>
                    <a:pt x="6311" y="2334"/>
                  </a:lnTo>
                  <a:lnTo>
                    <a:pt x="2767" y="283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8" name="Polygon form 728"/>
            <p:cNvSpPr/>
            <p:nvPr/>
          </p:nvSpPr>
          <p:spPr>
            <a:xfrm>
              <a:off x="1133015" y="3087079"/>
              <a:ext cx="4868" cy="3059"/>
            </a:xfrm>
            <a:custGeom>
              <a:avLst/>
              <a:gdLst/>
              <a:ahLst/>
              <a:cxnLst/>
              <a:rect l="0" t="0" r="0" b="0"/>
              <a:pathLst>
                <a:path w="4868" h="3059">
                  <a:moveTo>
                    <a:pt x="4868" y="2467"/>
                  </a:moveTo>
                  <a:lnTo>
                    <a:pt x="3268" y="3059"/>
                  </a:lnTo>
                  <a:lnTo>
                    <a:pt x="700" y="1968"/>
                  </a:lnTo>
                  <a:lnTo>
                    <a:pt x="0" y="0"/>
                  </a:lnTo>
                  <a:lnTo>
                    <a:pt x="4868" y="246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29" name="Polygon form 729"/>
            <p:cNvSpPr/>
            <p:nvPr/>
          </p:nvSpPr>
          <p:spPr>
            <a:xfrm>
              <a:off x="835610" y="3468246"/>
              <a:ext cx="7056" cy="8588"/>
            </a:xfrm>
            <a:custGeom>
              <a:avLst/>
              <a:gdLst/>
              <a:ahLst/>
              <a:cxnLst/>
              <a:rect l="0" t="0" r="0" b="0"/>
              <a:pathLst>
                <a:path w="7056" h="8588">
                  <a:moveTo>
                    <a:pt x="5512" y="0"/>
                  </a:moveTo>
                  <a:lnTo>
                    <a:pt x="7056" y="2720"/>
                  </a:lnTo>
                  <a:lnTo>
                    <a:pt x="6812" y="5555"/>
                  </a:lnTo>
                  <a:lnTo>
                    <a:pt x="5677" y="6164"/>
                  </a:lnTo>
                  <a:lnTo>
                    <a:pt x="3597" y="5846"/>
                  </a:lnTo>
                  <a:lnTo>
                    <a:pt x="2376" y="8588"/>
                  </a:lnTo>
                  <a:lnTo>
                    <a:pt x="0" y="8206"/>
                  </a:lnTo>
                  <a:lnTo>
                    <a:pt x="383" y="5572"/>
                  </a:lnTo>
                  <a:lnTo>
                    <a:pt x="923" y="5201"/>
                  </a:lnTo>
                  <a:lnTo>
                    <a:pt x="1085" y="2335"/>
                  </a:lnTo>
                  <a:lnTo>
                    <a:pt x="2218" y="994"/>
                  </a:lnTo>
                  <a:lnTo>
                    <a:pt x="3164" y="1486"/>
                  </a:lnTo>
                  <a:lnTo>
                    <a:pt x="5512" y="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0" name="Polygon form 730"/>
            <p:cNvSpPr/>
            <p:nvPr/>
          </p:nvSpPr>
          <p:spPr>
            <a:xfrm>
              <a:off x="656872" y="3330247"/>
              <a:ext cx="32703" cy="31766"/>
            </a:xfrm>
            <a:custGeom>
              <a:avLst/>
              <a:gdLst/>
              <a:ahLst/>
              <a:cxnLst/>
              <a:rect l="0" t="0" r="0" b="0"/>
              <a:pathLst>
                <a:path w="32703" h="31766">
                  <a:moveTo>
                    <a:pt x="32156" y="2567"/>
                  </a:moveTo>
                  <a:lnTo>
                    <a:pt x="32135" y="0"/>
                  </a:lnTo>
                  <a:lnTo>
                    <a:pt x="32703" y="2"/>
                  </a:lnTo>
                  <a:lnTo>
                    <a:pt x="32697" y="323"/>
                  </a:lnTo>
                  <a:lnTo>
                    <a:pt x="32602" y="1251"/>
                  </a:lnTo>
                  <a:lnTo>
                    <a:pt x="32415" y="8509"/>
                  </a:lnTo>
                  <a:lnTo>
                    <a:pt x="20102" y="8208"/>
                  </a:lnTo>
                  <a:lnTo>
                    <a:pt x="19847" y="20474"/>
                  </a:lnTo>
                  <a:lnTo>
                    <a:pt x="16287" y="20888"/>
                  </a:lnTo>
                  <a:lnTo>
                    <a:pt x="15284" y="23347"/>
                  </a:lnTo>
                  <a:lnTo>
                    <a:pt x="15799" y="30274"/>
                  </a:lnTo>
                  <a:lnTo>
                    <a:pt x="891" y="30171"/>
                  </a:lnTo>
                  <a:lnTo>
                    <a:pt x="0" y="31766"/>
                  </a:lnTo>
                  <a:lnTo>
                    <a:pt x="240" y="29740"/>
                  </a:lnTo>
                  <a:lnTo>
                    <a:pt x="306" y="29748"/>
                  </a:lnTo>
                  <a:lnTo>
                    <a:pt x="8890" y="29410"/>
                  </a:lnTo>
                  <a:lnTo>
                    <a:pt x="9404" y="27684"/>
                  </a:lnTo>
                  <a:lnTo>
                    <a:pt x="11031" y="25537"/>
                  </a:lnTo>
                  <a:lnTo>
                    <a:pt x="12504" y="18922"/>
                  </a:lnTo>
                  <a:lnTo>
                    <a:pt x="17923" y="13774"/>
                  </a:lnTo>
                  <a:lnTo>
                    <a:pt x="19887" y="7739"/>
                  </a:lnTo>
                  <a:lnTo>
                    <a:pt x="21071" y="7394"/>
                  </a:lnTo>
                  <a:lnTo>
                    <a:pt x="22411" y="3664"/>
                  </a:lnTo>
                  <a:lnTo>
                    <a:pt x="25573" y="3164"/>
                  </a:lnTo>
                  <a:lnTo>
                    <a:pt x="26908" y="3792"/>
                  </a:lnTo>
                  <a:lnTo>
                    <a:pt x="28607" y="3799"/>
                  </a:lnTo>
                  <a:lnTo>
                    <a:pt x="29841" y="2713"/>
                  </a:lnTo>
                  <a:lnTo>
                    <a:pt x="32156" y="2567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1" name="Polygon form 731"/>
            <p:cNvSpPr/>
            <p:nvPr/>
          </p:nvSpPr>
          <p:spPr>
            <a:xfrm>
              <a:off x="850830" y="3307346"/>
              <a:ext cx="82439" cy="76225"/>
            </a:xfrm>
            <a:custGeom>
              <a:avLst/>
              <a:gdLst/>
              <a:ahLst/>
              <a:cxnLst/>
              <a:rect l="0" t="0" r="0" b="0"/>
              <a:pathLst>
                <a:path w="82439" h="76225">
                  <a:moveTo>
                    <a:pt x="35902" y="76225"/>
                  </a:moveTo>
                  <a:lnTo>
                    <a:pt x="35252" y="74164"/>
                  </a:lnTo>
                  <a:lnTo>
                    <a:pt x="33983" y="72719"/>
                  </a:lnTo>
                  <a:lnTo>
                    <a:pt x="33541" y="70792"/>
                  </a:lnTo>
                  <a:lnTo>
                    <a:pt x="31425" y="69081"/>
                  </a:lnTo>
                  <a:lnTo>
                    <a:pt x="29063" y="65048"/>
                  </a:lnTo>
                  <a:lnTo>
                    <a:pt x="27664" y="61120"/>
                  </a:lnTo>
                  <a:lnTo>
                    <a:pt x="24744" y="57826"/>
                  </a:lnTo>
                  <a:lnTo>
                    <a:pt x="22977" y="57054"/>
                  </a:lnTo>
                  <a:lnTo>
                    <a:pt x="20061" y="52481"/>
                  </a:lnTo>
                  <a:lnTo>
                    <a:pt x="19326" y="49129"/>
                  </a:lnTo>
                  <a:lnTo>
                    <a:pt x="19228" y="46263"/>
                  </a:lnTo>
                  <a:lnTo>
                    <a:pt x="16557" y="40939"/>
                  </a:lnTo>
                  <a:lnTo>
                    <a:pt x="14608" y="39080"/>
                  </a:lnTo>
                  <a:lnTo>
                    <a:pt x="12476" y="38111"/>
                  </a:lnTo>
                  <a:lnTo>
                    <a:pt x="10973" y="35364"/>
                  </a:lnTo>
                  <a:lnTo>
                    <a:pt x="11072" y="34270"/>
                  </a:lnTo>
                  <a:lnTo>
                    <a:pt x="9783" y="31784"/>
                  </a:lnTo>
                  <a:lnTo>
                    <a:pt x="8581" y="30723"/>
                  </a:lnTo>
                  <a:lnTo>
                    <a:pt x="6759" y="27156"/>
                  </a:lnTo>
                  <a:lnTo>
                    <a:pt x="4089" y="23302"/>
                  </a:lnTo>
                  <a:lnTo>
                    <a:pt x="1849" y="20020"/>
                  </a:lnTo>
                  <a:lnTo>
                    <a:pt x="0" y="20072"/>
                  </a:lnTo>
                  <a:lnTo>
                    <a:pt x="303" y="17418"/>
                  </a:lnTo>
                  <a:lnTo>
                    <a:pt x="289" y="15728"/>
                  </a:lnTo>
                  <a:lnTo>
                    <a:pt x="541" y="13798"/>
                  </a:lnTo>
                  <a:lnTo>
                    <a:pt x="4743" y="14498"/>
                  </a:lnTo>
                  <a:lnTo>
                    <a:pt x="6174" y="12988"/>
                  </a:lnTo>
                  <a:lnTo>
                    <a:pt x="6858" y="11237"/>
                  </a:lnTo>
                  <a:lnTo>
                    <a:pt x="9594" y="10521"/>
                  </a:lnTo>
                  <a:lnTo>
                    <a:pt x="10006" y="8895"/>
                  </a:lnTo>
                  <a:lnTo>
                    <a:pt x="11124" y="8054"/>
                  </a:lnTo>
                  <a:lnTo>
                    <a:pt x="6869" y="3298"/>
                  </a:lnTo>
                  <a:lnTo>
                    <a:pt x="13885" y="741"/>
                  </a:lnTo>
                  <a:lnTo>
                    <a:pt x="14484" y="0"/>
                  </a:lnTo>
                  <a:lnTo>
                    <a:pt x="19062" y="1220"/>
                  </a:lnTo>
                  <a:lnTo>
                    <a:pt x="24984" y="4490"/>
                  </a:lnTo>
                  <a:lnTo>
                    <a:pt x="36713" y="13998"/>
                  </a:lnTo>
                  <a:lnTo>
                    <a:pt x="43640" y="14240"/>
                  </a:lnTo>
                  <a:lnTo>
                    <a:pt x="47002" y="14637"/>
                  </a:lnTo>
                  <a:lnTo>
                    <a:pt x="48259" y="16925"/>
                  </a:lnTo>
                  <a:lnTo>
                    <a:pt x="50860" y="16742"/>
                  </a:lnTo>
                  <a:lnTo>
                    <a:pt x="52918" y="20891"/>
                  </a:lnTo>
                  <a:lnTo>
                    <a:pt x="54906" y="21960"/>
                  </a:lnTo>
                  <a:lnTo>
                    <a:pt x="55786" y="23650"/>
                  </a:lnTo>
                  <a:lnTo>
                    <a:pt x="58615" y="25635"/>
                  </a:lnTo>
                  <a:lnTo>
                    <a:pt x="59122" y="27633"/>
                  </a:lnTo>
                  <a:lnTo>
                    <a:pt x="58973" y="29257"/>
                  </a:lnTo>
                  <a:lnTo>
                    <a:pt x="59669" y="30878"/>
                  </a:lnTo>
                  <a:lnTo>
                    <a:pt x="60930" y="32217"/>
                  </a:lnTo>
                  <a:lnTo>
                    <a:pt x="61643" y="33799"/>
                  </a:lnTo>
                  <a:lnTo>
                    <a:pt x="62363" y="34978"/>
                  </a:lnTo>
                  <a:lnTo>
                    <a:pt x="63627" y="35919"/>
                  </a:lnTo>
                  <a:lnTo>
                    <a:pt x="64623" y="35553"/>
                  </a:lnTo>
                  <a:lnTo>
                    <a:pt x="65582" y="37394"/>
                  </a:lnTo>
                  <a:lnTo>
                    <a:pt x="65873" y="38515"/>
                  </a:lnTo>
                  <a:lnTo>
                    <a:pt x="67948" y="43412"/>
                  </a:lnTo>
                  <a:lnTo>
                    <a:pt x="79628" y="45643"/>
                  </a:lnTo>
                  <a:lnTo>
                    <a:pt x="80255" y="44597"/>
                  </a:lnTo>
                  <a:lnTo>
                    <a:pt x="82439" y="48014"/>
                  </a:lnTo>
                  <a:lnTo>
                    <a:pt x="81090" y="57811"/>
                  </a:lnTo>
                  <a:lnTo>
                    <a:pt x="70166" y="62875"/>
                  </a:lnTo>
                  <a:lnTo>
                    <a:pt x="59318" y="64908"/>
                  </a:lnTo>
                  <a:lnTo>
                    <a:pt x="55946" y="67145"/>
                  </a:lnTo>
                  <a:lnTo>
                    <a:pt x="53642" y="72280"/>
                  </a:lnTo>
                  <a:lnTo>
                    <a:pt x="51916" y="73112"/>
                  </a:lnTo>
                  <a:lnTo>
                    <a:pt x="50820" y="71507"/>
                  </a:lnTo>
                  <a:lnTo>
                    <a:pt x="49368" y="71768"/>
                  </a:lnTo>
                  <a:lnTo>
                    <a:pt x="45614" y="71331"/>
                  </a:lnTo>
                  <a:lnTo>
                    <a:pt x="44871" y="70855"/>
                  </a:lnTo>
                  <a:lnTo>
                    <a:pt x="40447" y="71021"/>
                  </a:lnTo>
                  <a:lnTo>
                    <a:pt x="39440" y="71472"/>
                  </a:lnTo>
                  <a:lnTo>
                    <a:pt x="37764" y="70231"/>
                  </a:lnTo>
                  <a:lnTo>
                    <a:pt x="36930" y="72624"/>
                  </a:lnTo>
                  <a:lnTo>
                    <a:pt x="37479" y="74661"/>
                  </a:lnTo>
                  <a:lnTo>
                    <a:pt x="35902" y="7622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2" name="Polygon form 732"/>
            <p:cNvSpPr/>
            <p:nvPr/>
          </p:nvSpPr>
          <p:spPr>
            <a:xfrm>
              <a:off x="807033" y="3356520"/>
              <a:ext cx="62330" cy="64823"/>
            </a:xfrm>
            <a:custGeom>
              <a:avLst/>
              <a:gdLst/>
              <a:ahLst/>
              <a:cxnLst/>
              <a:rect l="0" t="0" r="0" b="0"/>
              <a:pathLst>
                <a:path w="62330" h="64823">
                  <a:moveTo>
                    <a:pt x="47242" y="60594"/>
                  </a:moveTo>
                  <a:lnTo>
                    <a:pt x="46699" y="60501"/>
                  </a:lnTo>
                  <a:lnTo>
                    <a:pt x="46685" y="58099"/>
                  </a:lnTo>
                  <a:lnTo>
                    <a:pt x="46159" y="56445"/>
                  </a:lnTo>
                  <a:lnTo>
                    <a:pt x="44086" y="54552"/>
                  </a:lnTo>
                  <a:lnTo>
                    <a:pt x="43488" y="51078"/>
                  </a:lnTo>
                  <a:lnTo>
                    <a:pt x="43812" y="47515"/>
                  </a:lnTo>
                  <a:lnTo>
                    <a:pt x="41999" y="47195"/>
                  </a:lnTo>
                  <a:lnTo>
                    <a:pt x="41776" y="48273"/>
                  </a:lnTo>
                  <a:lnTo>
                    <a:pt x="39452" y="48535"/>
                  </a:lnTo>
                  <a:lnTo>
                    <a:pt x="40441" y="49937"/>
                  </a:lnTo>
                  <a:lnTo>
                    <a:pt x="40884" y="52831"/>
                  </a:lnTo>
                  <a:lnTo>
                    <a:pt x="38841" y="55491"/>
                  </a:lnTo>
                  <a:lnTo>
                    <a:pt x="37017" y="58976"/>
                  </a:lnTo>
                  <a:lnTo>
                    <a:pt x="35026" y="59482"/>
                  </a:lnTo>
                  <a:lnTo>
                    <a:pt x="31662" y="56686"/>
                  </a:lnTo>
                  <a:lnTo>
                    <a:pt x="30222" y="57685"/>
                  </a:lnTo>
                  <a:lnTo>
                    <a:pt x="29864" y="59093"/>
                  </a:lnTo>
                  <a:lnTo>
                    <a:pt x="27883" y="60011"/>
                  </a:lnTo>
                  <a:lnTo>
                    <a:pt x="27778" y="61003"/>
                  </a:lnTo>
                  <a:lnTo>
                    <a:pt x="23897" y="61020"/>
                  </a:lnTo>
                  <a:lnTo>
                    <a:pt x="23335" y="60030"/>
                  </a:lnTo>
                  <a:lnTo>
                    <a:pt x="20521" y="59877"/>
                  </a:lnTo>
                  <a:lnTo>
                    <a:pt x="19137" y="60709"/>
                  </a:lnTo>
                  <a:lnTo>
                    <a:pt x="18056" y="60300"/>
                  </a:lnTo>
                  <a:lnTo>
                    <a:pt x="15976" y="57500"/>
                  </a:lnTo>
                  <a:lnTo>
                    <a:pt x="15272" y="56182"/>
                  </a:lnTo>
                  <a:lnTo>
                    <a:pt x="12483" y="56854"/>
                  </a:lnTo>
                  <a:lnTo>
                    <a:pt x="11470" y="59087"/>
                  </a:lnTo>
                  <a:lnTo>
                    <a:pt x="10567" y="63383"/>
                  </a:lnTo>
                  <a:lnTo>
                    <a:pt x="9248" y="64295"/>
                  </a:lnTo>
                  <a:lnTo>
                    <a:pt x="8061" y="64823"/>
                  </a:lnTo>
                  <a:lnTo>
                    <a:pt x="7740" y="64600"/>
                  </a:lnTo>
                  <a:lnTo>
                    <a:pt x="6358" y="63220"/>
                  </a:lnTo>
                  <a:lnTo>
                    <a:pt x="6075" y="61727"/>
                  </a:lnTo>
                  <a:lnTo>
                    <a:pt x="6663" y="59725"/>
                  </a:lnTo>
                  <a:lnTo>
                    <a:pt x="6605" y="57764"/>
                  </a:lnTo>
                  <a:lnTo>
                    <a:pt x="4285" y="54767"/>
                  </a:lnTo>
                  <a:lnTo>
                    <a:pt x="3791" y="52713"/>
                  </a:lnTo>
                  <a:lnTo>
                    <a:pt x="3808" y="51549"/>
                  </a:lnTo>
                  <a:lnTo>
                    <a:pt x="2341" y="50138"/>
                  </a:lnTo>
                  <a:lnTo>
                    <a:pt x="2221" y="47347"/>
                  </a:lnTo>
                  <a:lnTo>
                    <a:pt x="1355" y="45497"/>
                  </a:lnTo>
                  <a:lnTo>
                    <a:pt x="0" y="45781"/>
                  </a:lnTo>
                  <a:lnTo>
                    <a:pt x="340" y="44015"/>
                  </a:lnTo>
                  <a:lnTo>
                    <a:pt x="1284" y="42008"/>
                  </a:lnTo>
                  <a:lnTo>
                    <a:pt x="784" y="40020"/>
                  </a:lnTo>
                  <a:lnTo>
                    <a:pt x="2009" y="38540"/>
                  </a:lnTo>
                  <a:lnTo>
                    <a:pt x="1166" y="37422"/>
                  </a:lnTo>
                  <a:lnTo>
                    <a:pt x="2088" y="34450"/>
                  </a:lnTo>
                  <a:lnTo>
                    <a:pt x="3725" y="30902"/>
                  </a:lnTo>
                  <a:lnTo>
                    <a:pt x="7065" y="31219"/>
                  </a:lnTo>
                  <a:lnTo>
                    <a:pt x="6050" y="12142"/>
                  </a:lnTo>
                  <a:lnTo>
                    <a:pt x="5999" y="10126"/>
                  </a:lnTo>
                  <a:lnTo>
                    <a:pt x="10391" y="10078"/>
                  </a:lnTo>
                  <a:lnTo>
                    <a:pt x="9869" y="479"/>
                  </a:lnTo>
                  <a:lnTo>
                    <a:pt x="25137" y="338"/>
                  </a:lnTo>
                  <a:lnTo>
                    <a:pt x="39871" y="181"/>
                  </a:lnTo>
                  <a:lnTo>
                    <a:pt x="54928" y="0"/>
                  </a:lnTo>
                  <a:lnTo>
                    <a:pt x="56546" y="4721"/>
                  </a:lnTo>
                  <a:lnTo>
                    <a:pt x="55782" y="5607"/>
                  </a:lnTo>
                  <a:lnTo>
                    <a:pt x="56725" y="10570"/>
                  </a:lnTo>
                  <a:lnTo>
                    <a:pt x="58557" y="16319"/>
                  </a:lnTo>
                  <a:lnTo>
                    <a:pt x="60103" y="17492"/>
                  </a:lnTo>
                  <a:lnTo>
                    <a:pt x="62330" y="19254"/>
                  </a:lnTo>
                  <a:lnTo>
                    <a:pt x="60580" y="22033"/>
                  </a:lnTo>
                  <a:lnTo>
                    <a:pt x="57803" y="22856"/>
                  </a:lnTo>
                  <a:lnTo>
                    <a:pt x="56688" y="24348"/>
                  </a:lnTo>
                  <a:lnTo>
                    <a:pt x="56512" y="27562"/>
                  </a:lnTo>
                  <a:lnTo>
                    <a:pt x="55266" y="34671"/>
                  </a:lnTo>
                  <a:lnTo>
                    <a:pt x="55782" y="36601"/>
                  </a:lnTo>
                  <a:lnTo>
                    <a:pt x="55383" y="40753"/>
                  </a:lnTo>
                  <a:lnTo>
                    <a:pt x="54037" y="45520"/>
                  </a:lnTo>
                  <a:lnTo>
                    <a:pt x="51804" y="47928"/>
                  </a:lnTo>
                  <a:lnTo>
                    <a:pt x="50293" y="51626"/>
                  </a:lnTo>
                  <a:lnTo>
                    <a:pt x="49981" y="53601"/>
                  </a:lnTo>
                  <a:lnTo>
                    <a:pt x="48189" y="54963"/>
                  </a:lnTo>
                  <a:lnTo>
                    <a:pt x="47216" y="60019"/>
                  </a:lnTo>
                  <a:lnTo>
                    <a:pt x="47242" y="6059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3" name="Polygon form 733"/>
            <p:cNvSpPr/>
            <p:nvPr/>
          </p:nvSpPr>
          <p:spPr>
            <a:xfrm>
              <a:off x="700619" y="3390375"/>
              <a:ext cx="29731" cy="26364"/>
            </a:xfrm>
            <a:custGeom>
              <a:avLst/>
              <a:gdLst/>
              <a:ahLst/>
              <a:cxnLst/>
              <a:rect l="0" t="0" r="0" b="0"/>
              <a:pathLst>
                <a:path w="29731" h="26364">
                  <a:moveTo>
                    <a:pt x="10264" y="26216"/>
                  </a:moveTo>
                  <a:lnTo>
                    <a:pt x="7601" y="24980"/>
                  </a:lnTo>
                  <a:lnTo>
                    <a:pt x="5775" y="25161"/>
                  </a:lnTo>
                  <a:lnTo>
                    <a:pt x="4407" y="26364"/>
                  </a:lnTo>
                  <a:lnTo>
                    <a:pt x="2660" y="25352"/>
                  </a:lnTo>
                  <a:lnTo>
                    <a:pt x="1987" y="23767"/>
                  </a:lnTo>
                  <a:lnTo>
                    <a:pt x="241" y="22721"/>
                  </a:lnTo>
                  <a:lnTo>
                    <a:pt x="0" y="19940"/>
                  </a:lnTo>
                  <a:lnTo>
                    <a:pt x="1073" y="17910"/>
                  </a:lnTo>
                  <a:lnTo>
                    <a:pt x="993" y="16287"/>
                  </a:lnTo>
                  <a:lnTo>
                    <a:pt x="4100" y="12320"/>
                  </a:lnTo>
                  <a:lnTo>
                    <a:pt x="4688" y="9035"/>
                  </a:lnTo>
                  <a:lnTo>
                    <a:pt x="5757" y="7867"/>
                  </a:lnTo>
                  <a:lnTo>
                    <a:pt x="7627" y="8514"/>
                  </a:lnTo>
                  <a:lnTo>
                    <a:pt x="9256" y="7540"/>
                  </a:lnTo>
                  <a:lnTo>
                    <a:pt x="9788" y="6310"/>
                  </a:lnTo>
                  <a:lnTo>
                    <a:pt x="12800" y="4164"/>
                  </a:lnTo>
                  <a:lnTo>
                    <a:pt x="13543" y="2667"/>
                  </a:lnTo>
                  <a:lnTo>
                    <a:pt x="17161" y="681"/>
                  </a:lnTo>
                  <a:lnTo>
                    <a:pt x="19289" y="0"/>
                  </a:lnTo>
                  <a:lnTo>
                    <a:pt x="20253" y="919"/>
                  </a:lnTo>
                  <a:lnTo>
                    <a:pt x="22731" y="897"/>
                  </a:lnTo>
                  <a:lnTo>
                    <a:pt x="22426" y="3219"/>
                  </a:lnTo>
                  <a:lnTo>
                    <a:pt x="22947" y="5400"/>
                  </a:lnTo>
                  <a:lnTo>
                    <a:pt x="25132" y="8528"/>
                  </a:lnTo>
                  <a:lnTo>
                    <a:pt x="25255" y="10846"/>
                  </a:lnTo>
                  <a:lnTo>
                    <a:pt x="29731" y="11931"/>
                  </a:lnTo>
                  <a:lnTo>
                    <a:pt x="29652" y="15211"/>
                  </a:lnTo>
                  <a:lnTo>
                    <a:pt x="28807" y="16644"/>
                  </a:lnTo>
                  <a:lnTo>
                    <a:pt x="26908" y="17092"/>
                  </a:lnTo>
                  <a:lnTo>
                    <a:pt x="26119" y="19186"/>
                  </a:lnTo>
                  <a:lnTo>
                    <a:pt x="24782" y="19728"/>
                  </a:lnTo>
                  <a:lnTo>
                    <a:pt x="21375" y="19627"/>
                  </a:lnTo>
                  <a:lnTo>
                    <a:pt x="19576" y="19245"/>
                  </a:lnTo>
                  <a:lnTo>
                    <a:pt x="18320" y="20018"/>
                  </a:lnTo>
                  <a:lnTo>
                    <a:pt x="16601" y="19668"/>
                  </a:lnTo>
                  <a:lnTo>
                    <a:pt x="9843" y="19892"/>
                  </a:lnTo>
                  <a:lnTo>
                    <a:pt x="9743" y="22610"/>
                  </a:lnTo>
                  <a:lnTo>
                    <a:pt x="10264" y="2621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4" name="Polygon form 734"/>
            <p:cNvSpPr/>
            <p:nvPr/>
          </p:nvSpPr>
          <p:spPr>
            <a:xfrm>
              <a:off x="815094" y="3403715"/>
              <a:ext cx="44898" cy="42154"/>
            </a:xfrm>
            <a:custGeom>
              <a:avLst/>
              <a:gdLst/>
              <a:ahLst/>
              <a:cxnLst/>
              <a:rect l="0" t="0" r="0" b="0"/>
              <a:pathLst>
                <a:path w="44898" h="42154">
                  <a:moveTo>
                    <a:pt x="39180" y="13399"/>
                  </a:moveTo>
                  <a:lnTo>
                    <a:pt x="39344" y="17160"/>
                  </a:lnTo>
                  <a:lnTo>
                    <a:pt x="38805" y="18637"/>
                  </a:lnTo>
                  <a:lnTo>
                    <a:pt x="36737" y="18764"/>
                  </a:lnTo>
                  <a:lnTo>
                    <a:pt x="35483" y="21517"/>
                  </a:lnTo>
                  <a:lnTo>
                    <a:pt x="37890" y="21853"/>
                  </a:lnTo>
                  <a:lnTo>
                    <a:pt x="39930" y="24196"/>
                  </a:lnTo>
                  <a:lnTo>
                    <a:pt x="40662" y="26123"/>
                  </a:lnTo>
                  <a:lnTo>
                    <a:pt x="42473" y="27236"/>
                  </a:lnTo>
                  <a:lnTo>
                    <a:pt x="44898" y="32481"/>
                  </a:lnTo>
                  <a:lnTo>
                    <a:pt x="42304" y="35669"/>
                  </a:lnTo>
                  <a:lnTo>
                    <a:pt x="39942" y="38557"/>
                  </a:lnTo>
                  <a:lnTo>
                    <a:pt x="37565" y="40781"/>
                  </a:lnTo>
                  <a:lnTo>
                    <a:pt x="34809" y="40775"/>
                  </a:lnTo>
                  <a:lnTo>
                    <a:pt x="31671" y="41910"/>
                  </a:lnTo>
                  <a:lnTo>
                    <a:pt x="29168" y="40836"/>
                  </a:lnTo>
                  <a:lnTo>
                    <a:pt x="27570" y="42154"/>
                  </a:lnTo>
                  <a:lnTo>
                    <a:pt x="24085" y="38958"/>
                  </a:lnTo>
                  <a:lnTo>
                    <a:pt x="23128" y="36903"/>
                  </a:lnTo>
                  <a:lnTo>
                    <a:pt x="20961" y="37926"/>
                  </a:lnTo>
                  <a:lnTo>
                    <a:pt x="19147" y="37613"/>
                  </a:lnTo>
                  <a:lnTo>
                    <a:pt x="18109" y="38424"/>
                  </a:lnTo>
                  <a:lnTo>
                    <a:pt x="16344" y="37843"/>
                  </a:lnTo>
                  <a:lnTo>
                    <a:pt x="13920" y="33875"/>
                  </a:lnTo>
                  <a:lnTo>
                    <a:pt x="13267" y="32351"/>
                  </a:lnTo>
                  <a:lnTo>
                    <a:pt x="10314" y="30453"/>
                  </a:lnTo>
                  <a:lnTo>
                    <a:pt x="9278" y="27570"/>
                  </a:lnTo>
                  <a:lnTo>
                    <a:pt x="7612" y="25493"/>
                  </a:lnTo>
                  <a:lnTo>
                    <a:pt x="4938" y="22996"/>
                  </a:lnTo>
                  <a:lnTo>
                    <a:pt x="4871" y="21433"/>
                  </a:lnTo>
                  <a:lnTo>
                    <a:pt x="2694" y="19497"/>
                  </a:lnTo>
                  <a:lnTo>
                    <a:pt x="0" y="17628"/>
                  </a:lnTo>
                  <a:lnTo>
                    <a:pt x="1187" y="17100"/>
                  </a:lnTo>
                  <a:lnTo>
                    <a:pt x="2506" y="16187"/>
                  </a:lnTo>
                  <a:lnTo>
                    <a:pt x="3408" y="11892"/>
                  </a:lnTo>
                  <a:lnTo>
                    <a:pt x="4421" y="9659"/>
                  </a:lnTo>
                  <a:lnTo>
                    <a:pt x="7210" y="8987"/>
                  </a:lnTo>
                  <a:lnTo>
                    <a:pt x="7915" y="10305"/>
                  </a:lnTo>
                  <a:lnTo>
                    <a:pt x="9995" y="13105"/>
                  </a:lnTo>
                  <a:lnTo>
                    <a:pt x="11076" y="13513"/>
                  </a:lnTo>
                  <a:lnTo>
                    <a:pt x="12459" y="12682"/>
                  </a:lnTo>
                  <a:lnTo>
                    <a:pt x="15273" y="12835"/>
                  </a:lnTo>
                  <a:lnTo>
                    <a:pt x="15835" y="13825"/>
                  </a:lnTo>
                  <a:lnTo>
                    <a:pt x="19716" y="13808"/>
                  </a:lnTo>
                  <a:lnTo>
                    <a:pt x="19822" y="12816"/>
                  </a:lnTo>
                  <a:lnTo>
                    <a:pt x="21802" y="11898"/>
                  </a:lnTo>
                  <a:lnTo>
                    <a:pt x="22161" y="10490"/>
                  </a:lnTo>
                  <a:lnTo>
                    <a:pt x="23601" y="9491"/>
                  </a:lnTo>
                  <a:lnTo>
                    <a:pt x="26964" y="12287"/>
                  </a:lnTo>
                  <a:lnTo>
                    <a:pt x="28955" y="11781"/>
                  </a:lnTo>
                  <a:lnTo>
                    <a:pt x="30780" y="8296"/>
                  </a:lnTo>
                  <a:lnTo>
                    <a:pt x="32822" y="5636"/>
                  </a:lnTo>
                  <a:lnTo>
                    <a:pt x="32380" y="2742"/>
                  </a:lnTo>
                  <a:lnTo>
                    <a:pt x="31391" y="1340"/>
                  </a:lnTo>
                  <a:lnTo>
                    <a:pt x="33714" y="1078"/>
                  </a:lnTo>
                  <a:lnTo>
                    <a:pt x="33937" y="0"/>
                  </a:lnTo>
                  <a:lnTo>
                    <a:pt x="35750" y="320"/>
                  </a:lnTo>
                  <a:lnTo>
                    <a:pt x="35426" y="3882"/>
                  </a:lnTo>
                  <a:lnTo>
                    <a:pt x="36025" y="7357"/>
                  </a:lnTo>
                  <a:lnTo>
                    <a:pt x="38098" y="9250"/>
                  </a:lnTo>
                  <a:lnTo>
                    <a:pt x="38624" y="10904"/>
                  </a:lnTo>
                  <a:lnTo>
                    <a:pt x="38638" y="13306"/>
                  </a:lnTo>
                  <a:lnTo>
                    <a:pt x="39180" y="1339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5" name="Polygon form 735"/>
            <p:cNvSpPr/>
            <p:nvPr/>
          </p:nvSpPr>
          <p:spPr>
            <a:xfrm>
              <a:off x="653755" y="3383171"/>
              <a:ext cx="23652" cy="20481"/>
            </a:xfrm>
            <a:custGeom>
              <a:avLst/>
              <a:gdLst/>
              <a:ahLst/>
              <a:cxnLst/>
              <a:rect l="0" t="0" r="0" b="0"/>
              <a:pathLst>
                <a:path w="23652" h="20481">
                  <a:moveTo>
                    <a:pt x="3391" y="14376"/>
                  </a:moveTo>
                  <a:lnTo>
                    <a:pt x="1885" y="10635"/>
                  </a:lnTo>
                  <a:lnTo>
                    <a:pt x="0" y="8919"/>
                  </a:lnTo>
                  <a:lnTo>
                    <a:pt x="1724" y="8014"/>
                  </a:lnTo>
                  <a:lnTo>
                    <a:pt x="3685" y="4653"/>
                  </a:lnTo>
                  <a:lnTo>
                    <a:pt x="4668" y="2193"/>
                  </a:lnTo>
                  <a:lnTo>
                    <a:pt x="6030" y="661"/>
                  </a:lnTo>
                  <a:lnTo>
                    <a:pt x="7934" y="1082"/>
                  </a:lnTo>
                  <a:lnTo>
                    <a:pt x="9841" y="44"/>
                  </a:lnTo>
                  <a:lnTo>
                    <a:pt x="11993" y="0"/>
                  </a:lnTo>
                  <a:lnTo>
                    <a:pt x="13800" y="1416"/>
                  </a:lnTo>
                  <a:lnTo>
                    <a:pt x="16330" y="2696"/>
                  </a:lnTo>
                  <a:lnTo>
                    <a:pt x="18591" y="6231"/>
                  </a:lnTo>
                  <a:lnTo>
                    <a:pt x="21078" y="9531"/>
                  </a:lnTo>
                  <a:lnTo>
                    <a:pt x="21202" y="12514"/>
                  </a:lnTo>
                  <a:lnTo>
                    <a:pt x="21920" y="15261"/>
                  </a:lnTo>
                  <a:lnTo>
                    <a:pt x="23349" y="16611"/>
                  </a:lnTo>
                  <a:lnTo>
                    <a:pt x="23652" y="18466"/>
                  </a:lnTo>
                  <a:lnTo>
                    <a:pt x="23452" y="19959"/>
                  </a:lnTo>
                  <a:lnTo>
                    <a:pt x="22887" y="20228"/>
                  </a:lnTo>
                  <a:lnTo>
                    <a:pt x="20776" y="19844"/>
                  </a:lnTo>
                  <a:lnTo>
                    <a:pt x="20477" y="20376"/>
                  </a:lnTo>
                  <a:lnTo>
                    <a:pt x="19619" y="20481"/>
                  </a:lnTo>
                  <a:lnTo>
                    <a:pt x="16849" y="19306"/>
                  </a:lnTo>
                  <a:lnTo>
                    <a:pt x="14976" y="19251"/>
                  </a:lnTo>
                  <a:lnTo>
                    <a:pt x="7809" y="19029"/>
                  </a:lnTo>
                  <a:lnTo>
                    <a:pt x="6757" y="19566"/>
                  </a:lnTo>
                  <a:lnTo>
                    <a:pt x="5475" y="19408"/>
                  </a:lnTo>
                  <a:lnTo>
                    <a:pt x="3403" y="20183"/>
                  </a:lnTo>
                  <a:lnTo>
                    <a:pt x="2847" y="16503"/>
                  </a:lnTo>
                  <a:lnTo>
                    <a:pt x="6374" y="16616"/>
                  </a:lnTo>
                  <a:lnTo>
                    <a:pt x="7320" y="15947"/>
                  </a:lnTo>
                  <a:lnTo>
                    <a:pt x="8015" y="15910"/>
                  </a:lnTo>
                  <a:lnTo>
                    <a:pt x="9475" y="14807"/>
                  </a:lnTo>
                  <a:lnTo>
                    <a:pt x="11117" y="15825"/>
                  </a:lnTo>
                  <a:lnTo>
                    <a:pt x="12799" y="15915"/>
                  </a:lnTo>
                  <a:lnTo>
                    <a:pt x="14497" y="14843"/>
                  </a:lnTo>
                  <a:lnTo>
                    <a:pt x="13741" y="13455"/>
                  </a:lnTo>
                  <a:lnTo>
                    <a:pt x="12448" y="14259"/>
                  </a:lnTo>
                  <a:lnTo>
                    <a:pt x="11246" y="14233"/>
                  </a:lnTo>
                  <a:lnTo>
                    <a:pt x="9742" y="13047"/>
                  </a:lnTo>
                  <a:lnTo>
                    <a:pt x="8513" y="13121"/>
                  </a:lnTo>
                  <a:lnTo>
                    <a:pt x="7614" y="14254"/>
                  </a:lnTo>
                  <a:lnTo>
                    <a:pt x="3391" y="1437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6" name="Polygon form 736"/>
            <p:cNvSpPr/>
            <p:nvPr/>
          </p:nvSpPr>
          <p:spPr>
            <a:xfrm>
              <a:off x="670237" y="3414613"/>
              <a:ext cx="11743" cy="15636"/>
            </a:xfrm>
            <a:custGeom>
              <a:avLst/>
              <a:gdLst/>
              <a:ahLst/>
              <a:cxnLst/>
              <a:rect l="0" t="0" r="0" b="0"/>
              <a:pathLst>
                <a:path w="11743" h="15636">
                  <a:moveTo>
                    <a:pt x="6958" y="15636"/>
                  </a:moveTo>
                  <a:lnTo>
                    <a:pt x="5908" y="15279"/>
                  </a:lnTo>
                  <a:lnTo>
                    <a:pt x="3112" y="13344"/>
                  </a:lnTo>
                  <a:lnTo>
                    <a:pt x="1102" y="10773"/>
                  </a:lnTo>
                  <a:lnTo>
                    <a:pt x="437" y="9020"/>
                  </a:lnTo>
                  <a:lnTo>
                    <a:pt x="0" y="5475"/>
                  </a:lnTo>
                  <a:lnTo>
                    <a:pt x="2110" y="3371"/>
                  </a:lnTo>
                  <a:lnTo>
                    <a:pt x="2575" y="2041"/>
                  </a:lnTo>
                  <a:lnTo>
                    <a:pt x="3254" y="1009"/>
                  </a:lnTo>
                  <a:lnTo>
                    <a:pt x="4329" y="902"/>
                  </a:lnTo>
                  <a:lnTo>
                    <a:pt x="5248" y="0"/>
                  </a:lnTo>
                  <a:lnTo>
                    <a:pt x="8363" y="11"/>
                  </a:lnTo>
                  <a:lnTo>
                    <a:pt x="9428" y="1727"/>
                  </a:lnTo>
                  <a:lnTo>
                    <a:pt x="10252" y="3743"/>
                  </a:lnTo>
                  <a:lnTo>
                    <a:pt x="10112" y="5136"/>
                  </a:lnTo>
                  <a:lnTo>
                    <a:pt x="10726" y="6391"/>
                  </a:lnTo>
                  <a:lnTo>
                    <a:pt x="10666" y="8149"/>
                  </a:lnTo>
                  <a:lnTo>
                    <a:pt x="11743" y="7876"/>
                  </a:lnTo>
                  <a:lnTo>
                    <a:pt x="9907" y="10110"/>
                  </a:lnTo>
                  <a:lnTo>
                    <a:pt x="8123" y="12710"/>
                  </a:lnTo>
                  <a:lnTo>
                    <a:pt x="7904" y="14104"/>
                  </a:lnTo>
                  <a:lnTo>
                    <a:pt x="6958" y="1563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7" name="Polygon form 737"/>
            <p:cNvSpPr/>
            <p:nvPr/>
          </p:nvSpPr>
          <p:spPr>
            <a:xfrm>
              <a:off x="373281" y="3389996"/>
              <a:ext cx="9190" cy="6539"/>
            </a:xfrm>
            <a:custGeom>
              <a:avLst/>
              <a:gdLst/>
              <a:ahLst/>
              <a:cxnLst/>
              <a:rect l="0" t="0" r="0" b="0"/>
              <a:pathLst>
                <a:path w="9190" h="6539">
                  <a:moveTo>
                    <a:pt x="8668" y="5364"/>
                  </a:moveTo>
                  <a:lnTo>
                    <a:pt x="8093" y="6539"/>
                  </a:lnTo>
                  <a:lnTo>
                    <a:pt x="5863" y="6418"/>
                  </a:lnTo>
                  <a:lnTo>
                    <a:pt x="4532" y="5907"/>
                  </a:lnTo>
                  <a:lnTo>
                    <a:pt x="3060" y="4872"/>
                  </a:lnTo>
                  <a:lnTo>
                    <a:pt x="953" y="4512"/>
                  </a:lnTo>
                  <a:lnTo>
                    <a:pt x="0" y="3406"/>
                  </a:lnTo>
                  <a:lnTo>
                    <a:pt x="216" y="2669"/>
                  </a:lnTo>
                  <a:lnTo>
                    <a:pt x="1708" y="1428"/>
                  </a:lnTo>
                  <a:lnTo>
                    <a:pt x="2507" y="887"/>
                  </a:lnTo>
                  <a:lnTo>
                    <a:pt x="2382" y="289"/>
                  </a:lnTo>
                  <a:lnTo>
                    <a:pt x="3327" y="0"/>
                  </a:lnTo>
                  <a:lnTo>
                    <a:pt x="4406" y="449"/>
                  </a:lnTo>
                  <a:lnTo>
                    <a:pt x="5102" y="1473"/>
                  </a:lnTo>
                  <a:lnTo>
                    <a:pt x="6160" y="2306"/>
                  </a:lnTo>
                  <a:lnTo>
                    <a:pt x="6216" y="2986"/>
                  </a:lnTo>
                  <a:lnTo>
                    <a:pt x="7987" y="2424"/>
                  </a:lnTo>
                  <a:lnTo>
                    <a:pt x="8735" y="2800"/>
                  </a:lnTo>
                  <a:lnTo>
                    <a:pt x="9190" y="3356"/>
                  </a:lnTo>
                  <a:lnTo>
                    <a:pt x="8668" y="5364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8" name="Polygon form 738"/>
            <p:cNvSpPr/>
            <p:nvPr/>
          </p:nvSpPr>
          <p:spPr>
            <a:xfrm>
              <a:off x="887534" y="3407226"/>
              <a:ext cx="25094" cy="16706"/>
            </a:xfrm>
            <a:custGeom>
              <a:avLst/>
              <a:gdLst/>
              <a:ahLst/>
              <a:cxnLst/>
              <a:rect l="0" t="0" r="0" b="0"/>
              <a:pathLst>
                <a:path w="25094" h="16706">
                  <a:moveTo>
                    <a:pt x="25094" y="9584"/>
                  </a:moveTo>
                  <a:lnTo>
                    <a:pt x="23471" y="12582"/>
                  </a:lnTo>
                  <a:lnTo>
                    <a:pt x="20920" y="16657"/>
                  </a:lnTo>
                  <a:lnTo>
                    <a:pt x="17639" y="16706"/>
                  </a:lnTo>
                  <a:lnTo>
                    <a:pt x="4656" y="11028"/>
                  </a:lnTo>
                  <a:lnTo>
                    <a:pt x="3096" y="9308"/>
                  </a:lnTo>
                  <a:lnTo>
                    <a:pt x="1558" y="6984"/>
                  </a:lnTo>
                  <a:lnTo>
                    <a:pt x="0" y="4327"/>
                  </a:lnTo>
                  <a:lnTo>
                    <a:pt x="767" y="2604"/>
                  </a:lnTo>
                  <a:lnTo>
                    <a:pt x="2072" y="0"/>
                  </a:lnTo>
                  <a:lnTo>
                    <a:pt x="3381" y="883"/>
                  </a:lnTo>
                  <a:lnTo>
                    <a:pt x="4243" y="2882"/>
                  </a:lnTo>
                  <a:lnTo>
                    <a:pt x="6095" y="4898"/>
                  </a:lnTo>
                  <a:lnTo>
                    <a:pt x="8028" y="4900"/>
                  </a:lnTo>
                  <a:lnTo>
                    <a:pt x="11635" y="3631"/>
                  </a:lnTo>
                  <a:lnTo>
                    <a:pt x="15839" y="3022"/>
                  </a:lnTo>
                  <a:lnTo>
                    <a:pt x="19181" y="1484"/>
                  </a:lnTo>
                  <a:lnTo>
                    <a:pt x="21092" y="1148"/>
                  </a:lnTo>
                  <a:lnTo>
                    <a:pt x="22430" y="249"/>
                  </a:lnTo>
                  <a:lnTo>
                    <a:pt x="24633" y="59"/>
                  </a:lnTo>
                  <a:lnTo>
                    <a:pt x="24613" y="139"/>
                  </a:lnTo>
                  <a:lnTo>
                    <a:pt x="24713" y="2141"/>
                  </a:lnTo>
                  <a:lnTo>
                    <a:pt x="24970" y="7047"/>
                  </a:lnTo>
                  <a:lnTo>
                    <a:pt x="25094" y="958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39" name="Polygon form 739"/>
            <p:cNvSpPr/>
            <p:nvPr/>
          </p:nvSpPr>
          <p:spPr>
            <a:xfrm>
              <a:off x="882452" y="3404217"/>
              <a:ext cx="38106" cy="66714"/>
            </a:xfrm>
            <a:custGeom>
              <a:avLst/>
              <a:gdLst/>
              <a:ahLst/>
              <a:cxnLst/>
              <a:rect l="0" t="0" r="0" b="0"/>
              <a:pathLst>
                <a:path w="38106" h="66714">
                  <a:moveTo>
                    <a:pt x="32698" y="2221"/>
                  </a:moveTo>
                  <a:lnTo>
                    <a:pt x="34728" y="1712"/>
                  </a:lnTo>
                  <a:lnTo>
                    <a:pt x="36463" y="28"/>
                  </a:lnTo>
                  <a:lnTo>
                    <a:pt x="37934" y="0"/>
                  </a:lnTo>
                  <a:lnTo>
                    <a:pt x="38106" y="1345"/>
                  </a:lnTo>
                  <a:lnTo>
                    <a:pt x="37918" y="4180"/>
                  </a:lnTo>
                  <a:lnTo>
                    <a:pt x="38080" y="6739"/>
                  </a:lnTo>
                  <a:lnTo>
                    <a:pt x="37355" y="8504"/>
                  </a:lnTo>
                  <a:lnTo>
                    <a:pt x="36525" y="13775"/>
                  </a:lnTo>
                  <a:lnTo>
                    <a:pt x="34890" y="19225"/>
                  </a:lnTo>
                  <a:lnTo>
                    <a:pt x="32713" y="25453"/>
                  </a:lnTo>
                  <a:lnTo>
                    <a:pt x="29575" y="32598"/>
                  </a:lnTo>
                  <a:lnTo>
                    <a:pt x="26362" y="38054"/>
                  </a:lnTo>
                  <a:lnTo>
                    <a:pt x="21870" y="44694"/>
                  </a:lnTo>
                  <a:lnTo>
                    <a:pt x="17995" y="48632"/>
                  </a:lnTo>
                  <a:lnTo>
                    <a:pt x="12167" y="53456"/>
                  </a:lnTo>
                  <a:lnTo>
                    <a:pt x="8524" y="57146"/>
                  </a:lnTo>
                  <a:lnTo>
                    <a:pt x="4227" y="63015"/>
                  </a:lnTo>
                  <a:lnTo>
                    <a:pt x="3310" y="65568"/>
                  </a:lnTo>
                  <a:lnTo>
                    <a:pt x="2417" y="66714"/>
                  </a:lnTo>
                  <a:lnTo>
                    <a:pt x="118" y="62718"/>
                  </a:lnTo>
                  <a:lnTo>
                    <a:pt x="0" y="45080"/>
                  </a:lnTo>
                  <a:lnTo>
                    <a:pt x="3345" y="39579"/>
                  </a:lnTo>
                  <a:lnTo>
                    <a:pt x="4389" y="38049"/>
                  </a:lnTo>
                  <a:lnTo>
                    <a:pt x="6898" y="37953"/>
                  </a:lnTo>
                  <a:lnTo>
                    <a:pt x="10316" y="34524"/>
                  </a:lnTo>
                  <a:lnTo>
                    <a:pt x="15409" y="34293"/>
                  </a:lnTo>
                  <a:lnTo>
                    <a:pt x="26002" y="19665"/>
                  </a:lnTo>
                  <a:lnTo>
                    <a:pt x="28553" y="15590"/>
                  </a:lnTo>
                  <a:lnTo>
                    <a:pt x="30176" y="12592"/>
                  </a:lnTo>
                  <a:lnTo>
                    <a:pt x="30052" y="10055"/>
                  </a:lnTo>
                  <a:lnTo>
                    <a:pt x="29794" y="5150"/>
                  </a:lnTo>
                  <a:lnTo>
                    <a:pt x="29695" y="3147"/>
                  </a:lnTo>
                  <a:lnTo>
                    <a:pt x="29714" y="3067"/>
                  </a:lnTo>
                  <a:lnTo>
                    <a:pt x="30950" y="2960"/>
                  </a:lnTo>
                  <a:lnTo>
                    <a:pt x="32698" y="2221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0" name="Polygon form 740"/>
            <p:cNvSpPr/>
            <p:nvPr/>
          </p:nvSpPr>
          <p:spPr>
            <a:xfrm>
              <a:off x="785586" y="3241186"/>
              <a:ext cx="15507" cy="18739"/>
            </a:xfrm>
            <a:custGeom>
              <a:avLst/>
              <a:gdLst/>
              <a:ahLst/>
              <a:cxnLst/>
              <a:rect l="0" t="0" r="0" b="0"/>
              <a:pathLst>
                <a:path w="15507" h="18739">
                  <a:moveTo>
                    <a:pt x="7157" y="3563"/>
                  </a:moveTo>
                  <a:lnTo>
                    <a:pt x="9344" y="4662"/>
                  </a:lnTo>
                  <a:lnTo>
                    <a:pt x="9823" y="6635"/>
                  </a:lnTo>
                  <a:lnTo>
                    <a:pt x="11961" y="8000"/>
                  </a:lnTo>
                  <a:lnTo>
                    <a:pt x="12913" y="6909"/>
                  </a:lnTo>
                  <a:lnTo>
                    <a:pt x="13820" y="7494"/>
                  </a:lnTo>
                  <a:lnTo>
                    <a:pt x="13120" y="8315"/>
                  </a:lnTo>
                  <a:lnTo>
                    <a:pt x="13838" y="9142"/>
                  </a:lnTo>
                  <a:lnTo>
                    <a:pt x="13114" y="10243"/>
                  </a:lnTo>
                  <a:lnTo>
                    <a:pt x="13612" y="11990"/>
                  </a:lnTo>
                  <a:lnTo>
                    <a:pt x="15507" y="14036"/>
                  </a:lnTo>
                  <a:lnTo>
                    <a:pt x="14355" y="15555"/>
                  </a:lnTo>
                  <a:lnTo>
                    <a:pt x="13936" y="17090"/>
                  </a:lnTo>
                  <a:lnTo>
                    <a:pt x="14371" y="17656"/>
                  </a:lnTo>
                  <a:lnTo>
                    <a:pt x="13873" y="18341"/>
                  </a:lnTo>
                  <a:lnTo>
                    <a:pt x="12277" y="18443"/>
                  </a:lnTo>
                  <a:lnTo>
                    <a:pt x="11126" y="18739"/>
                  </a:lnTo>
                  <a:lnTo>
                    <a:pt x="10975" y="18381"/>
                  </a:lnTo>
                  <a:lnTo>
                    <a:pt x="11331" y="17805"/>
                  </a:lnTo>
                  <a:lnTo>
                    <a:pt x="11600" y="16631"/>
                  </a:lnTo>
                  <a:lnTo>
                    <a:pt x="11112" y="16664"/>
                  </a:lnTo>
                  <a:lnTo>
                    <a:pt x="10351" y="15784"/>
                  </a:lnTo>
                  <a:lnTo>
                    <a:pt x="9761" y="15567"/>
                  </a:lnTo>
                  <a:lnTo>
                    <a:pt x="9234" y="14810"/>
                  </a:lnTo>
                  <a:lnTo>
                    <a:pt x="8560" y="14520"/>
                  </a:lnTo>
                  <a:lnTo>
                    <a:pt x="8004" y="13849"/>
                  </a:lnTo>
                  <a:lnTo>
                    <a:pt x="7413" y="14123"/>
                  </a:lnTo>
                  <a:lnTo>
                    <a:pt x="7092" y="15722"/>
                  </a:lnTo>
                  <a:lnTo>
                    <a:pt x="6299" y="16077"/>
                  </a:lnTo>
                  <a:lnTo>
                    <a:pt x="6544" y="15662"/>
                  </a:lnTo>
                  <a:lnTo>
                    <a:pt x="5135" y="14684"/>
                  </a:lnTo>
                  <a:lnTo>
                    <a:pt x="3955" y="14182"/>
                  </a:lnTo>
                  <a:lnTo>
                    <a:pt x="3390" y="13524"/>
                  </a:lnTo>
                  <a:lnTo>
                    <a:pt x="2402" y="12713"/>
                  </a:lnTo>
                  <a:lnTo>
                    <a:pt x="3191" y="12490"/>
                  </a:lnTo>
                  <a:lnTo>
                    <a:pt x="3478" y="10228"/>
                  </a:lnTo>
                  <a:lnTo>
                    <a:pt x="1655" y="8405"/>
                  </a:lnTo>
                  <a:lnTo>
                    <a:pt x="2308" y="6285"/>
                  </a:lnTo>
                  <a:lnTo>
                    <a:pt x="1075" y="6314"/>
                  </a:lnTo>
                  <a:lnTo>
                    <a:pt x="2211" y="4493"/>
                  </a:lnTo>
                  <a:lnTo>
                    <a:pt x="1001" y="3140"/>
                  </a:lnTo>
                  <a:lnTo>
                    <a:pt x="0" y="1294"/>
                  </a:lnTo>
                  <a:lnTo>
                    <a:pt x="2462" y="0"/>
                  </a:lnTo>
                  <a:lnTo>
                    <a:pt x="4589" y="184"/>
                  </a:lnTo>
                  <a:lnTo>
                    <a:pt x="6617" y="2042"/>
                  </a:lnTo>
                  <a:lnTo>
                    <a:pt x="7157" y="356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1" name="Polygon form 741"/>
            <p:cNvSpPr/>
            <p:nvPr/>
          </p:nvSpPr>
          <p:spPr>
            <a:xfrm>
              <a:off x="494631" y="3433351"/>
              <a:ext cx="16225" cy="20544"/>
            </a:xfrm>
            <a:custGeom>
              <a:avLst/>
              <a:gdLst/>
              <a:ahLst/>
              <a:cxnLst/>
              <a:rect l="0" t="0" r="0" b="0"/>
              <a:pathLst>
                <a:path w="16225" h="20544">
                  <a:moveTo>
                    <a:pt x="3789" y="209"/>
                  </a:moveTo>
                  <a:lnTo>
                    <a:pt x="8441" y="1214"/>
                  </a:lnTo>
                  <a:lnTo>
                    <a:pt x="8891" y="335"/>
                  </a:lnTo>
                  <a:lnTo>
                    <a:pt x="12064" y="0"/>
                  </a:lnTo>
                  <a:lnTo>
                    <a:pt x="16225" y="1334"/>
                  </a:lnTo>
                  <a:lnTo>
                    <a:pt x="14064" y="5521"/>
                  </a:lnTo>
                  <a:lnTo>
                    <a:pt x="14289" y="8862"/>
                  </a:lnTo>
                  <a:lnTo>
                    <a:pt x="15763" y="11760"/>
                  </a:lnTo>
                  <a:lnTo>
                    <a:pt x="15038" y="13858"/>
                  </a:lnTo>
                  <a:lnTo>
                    <a:pt x="14657" y="16090"/>
                  </a:lnTo>
                  <a:lnTo>
                    <a:pt x="13629" y="18141"/>
                  </a:lnTo>
                  <a:lnTo>
                    <a:pt x="11398" y="17101"/>
                  </a:lnTo>
                  <a:lnTo>
                    <a:pt x="9541" y="17596"/>
                  </a:lnTo>
                  <a:lnTo>
                    <a:pt x="7966" y="17159"/>
                  </a:lnTo>
                  <a:lnTo>
                    <a:pt x="7555" y="18573"/>
                  </a:lnTo>
                  <a:lnTo>
                    <a:pt x="8201" y="19546"/>
                  </a:lnTo>
                  <a:lnTo>
                    <a:pt x="7837" y="20544"/>
                  </a:lnTo>
                  <a:lnTo>
                    <a:pt x="5710" y="20140"/>
                  </a:lnTo>
                  <a:lnTo>
                    <a:pt x="3376" y="15883"/>
                  </a:lnTo>
                  <a:lnTo>
                    <a:pt x="2911" y="13120"/>
                  </a:lnTo>
                  <a:lnTo>
                    <a:pt x="1657" y="13110"/>
                  </a:lnTo>
                  <a:lnTo>
                    <a:pt x="0" y="9550"/>
                  </a:lnTo>
                  <a:lnTo>
                    <a:pt x="787" y="7027"/>
                  </a:lnTo>
                  <a:lnTo>
                    <a:pt x="608" y="5872"/>
                  </a:lnTo>
                  <a:lnTo>
                    <a:pt x="3021" y="4606"/>
                  </a:lnTo>
                  <a:lnTo>
                    <a:pt x="3789" y="20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2" name="Polygon form 742"/>
            <p:cNvSpPr/>
            <p:nvPr/>
          </p:nvSpPr>
          <p:spPr>
            <a:xfrm>
              <a:off x="777903" y="3224900"/>
              <a:ext cx="18447" cy="8754"/>
            </a:xfrm>
            <a:custGeom>
              <a:avLst/>
              <a:gdLst/>
              <a:ahLst/>
              <a:cxnLst/>
              <a:rect l="0" t="0" r="0" b="0"/>
              <a:pathLst>
                <a:path w="18447" h="8754">
                  <a:moveTo>
                    <a:pt x="6028" y="382"/>
                  </a:moveTo>
                  <a:lnTo>
                    <a:pt x="6244" y="669"/>
                  </a:lnTo>
                  <a:lnTo>
                    <a:pt x="7525" y="0"/>
                  </a:lnTo>
                  <a:lnTo>
                    <a:pt x="9369" y="1676"/>
                  </a:lnTo>
                  <a:lnTo>
                    <a:pt x="11198" y="620"/>
                  </a:lnTo>
                  <a:lnTo>
                    <a:pt x="12808" y="1090"/>
                  </a:lnTo>
                  <a:lnTo>
                    <a:pt x="15094" y="376"/>
                  </a:lnTo>
                  <a:lnTo>
                    <a:pt x="18447" y="2170"/>
                  </a:lnTo>
                  <a:lnTo>
                    <a:pt x="17687" y="3433"/>
                  </a:lnTo>
                  <a:lnTo>
                    <a:pt x="17276" y="5375"/>
                  </a:lnTo>
                  <a:lnTo>
                    <a:pt x="16628" y="5877"/>
                  </a:lnTo>
                  <a:lnTo>
                    <a:pt x="12911" y="4473"/>
                  </a:lnTo>
                  <a:lnTo>
                    <a:pt x="11859" y="4781"/>
                  </a:lnTo>
                  <a:lnTo>
                    <a:pt x="11207" y="5921"/>
                  </a:lnTo>
                  <a:lnTo>
                    <a:pt x="9714" y="6541"/>
                  </a:lnTo>
                  <a:lnTo>
                    <a:pt x="9322" y="6240"/>
                  </a:lnTo>
                  <a:lnTo>
                    <a:pt x="7783" y="7006"/>
                  </a:lnTo>
                  <a:lnTo>
                    <a:pt x="6477" y="7165"/>
                  </a:lnTo>
                  <a:lnTo>
                    <a:pt x="6306" y="8131"/>
                  </a:lnTo>
                  <a:lnTo>
                    <a:pt x="3568" y="8754"/>
                  </a:lnTo>
                  <a:lnTo>
                    <a:pt x="2290" y="8247"/>
                  </a:lnTo>
                  <a:lnTo>
                    <a:pt x="483" y="7040"/>
                  </a:lnTo>
                  <a:lnTo>
                    <a:pt x="0" y="5383"/>
                  </a:lnTo>
                  <a:lnTo>
                    <a:pt x="210" y="4771"/>
                  </a:lnTo>
                  <a:lnTo>
                    <a:pt x="580" y="3711"/>
                  </a:lnTo>
                  <a:lnTo>
                    <a:pt x="2052" y="3775"/>
                  </a:lnTo>
                  <a:lnTo>
                    <a:pt x="3133" y="3265"/>
                  </a:lnTo>
                  <a:lnTo>
                    <a:pt x="3178" y="2818"/>
                  </a:lnTo>
                  <a:lnTo>
                    <a:pt x="3787" y="2582"/>
                  </a:lnTo>
                  <a:lnTo>
                    <a:pt x="3893" y="1489"/>
                  </a:lnTo>
                  <a:lnTo>
                    <a:pt x="4628" y="1271"/>
                  </a:lnTo>
                  <a:lnTo>
                    <a:pt x="5048" y="401"/>
                  </a:lnTo>
                  <a:lnTo>
                    <a:pt x="6028" y="38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3" name="Polygon form 743"/>
            <p:cNvSpPr/>
            <p:nvPr/>
          </p:nvSpPr>
          <p:spPr>
            <a:xfrm>
              <a:off x="1052039" y="3329773"/>
              <a:ext cx="21729" cy="28430"/>
            </a:xfrm>
            <a:custGeom>
              <a:avLst/>
              <a:gdLst/>
              <a:ahLst/>
              <a:cxnLst/>
              <a:rect l="0" t="0" r="0" b="0"/>
              <a:pathLst>
                <a:path w="21729" h="28430">
                  <a:moveTo>
                    <a:pt x="21029" y="21490"/>
                  </a:moveTo>
                  <a:lnTo>
                    <a:pt x="21729" y="25103"/>
                  </a:lnTo>
                  <a:lnTo>
                    <a:pt x="20250" y="24388"/>
                  </a:lnTo>
                  <a:lnTo>
                    <a:pt x="21340" y="28430"/>
                  </a:lnTo>
                  <a:lnTo>
                    <a:pt x="19718" y="25843"/>
                  </a:lnTo>
                  <a:lnTo>
                    <a:pt x="18959" y="23287"/>
                  </a:lnTo>
                  <a:lnTo>
                    <a:pt x="17719" y="20892"/>
                  </a:lnTo>
                  <a:lnTo>
                    <a:pt x="15502" y="18025"/>
                  </a:lnTo>
                  <a:lnTo>
                    <a:pt x="11997" y="17951"/>
                  </a:lnTo>
                  <a:lnTo>
                    <a:pt x="12793" y="20008"/>
                  </a:lnTo>
                  <a:lnTo>
                    <a:pt x="12209" y="22844"/>
                  </a:lnTo>
                  <a:lnTo>
                    <a:pt x="10390" y="21882"/>
                  </a:lnTo>
                  <a:lnTo>
                    <a:pt x="10034" y="22815"/>
                  </a:lnTo>
                  <a:lnTo>
                    <a:pt x="8852" y="22305"/>
                  </a:lnTo>
                  <a:lnTo>
                    <a:pt x="7299" y="21907"/>
                  </a:lnTo>
                  <a:lnTo>
                    <a:pt x="5831" y="17801"/>
                  </a:lnTo>
                  <a:lnTo>
                    <a:pt x="3699" y="14082"/>
                  </a:lnTo>
                  <a:lnTo>
                    <a:pt x="3650" y="11043"/>
                  </a:lnTo>
                  <a:lnTo>
                    <a:pt x="1041" y="9790"/>
                  </a:lnTo>
                  <a:lnTo>
                    <a:pt x="1443" y="7936"/>
                  </a:lnTo>
                  <a:lnTo>
                    <a:pt x="3327" y="5982"/>
                  </a:lnTo>
                  <a:lnTo>
                    <a:pt x="0" y="3442"/>
                  </a:lnTo>
                  <a:lnTo>
                    <a:pt x="467" y="0"/>
                  </a:lnTo>
                  <a:lnTo>
                    <a:pt x="3946" y="2039"/>
                  </a:lnTo>
                  <a:lnTo>
                    <a:pt x="5778" y="2213"/>
                  </a:lnTo>
                  <a:lnTo>
                    <a:pt x="6969" y="5680"/>
                  </a:lnTo>
                  <a:lnTo>
                    <a:pt x="10678" y="6224"/>
                  </a:lnTo>
                  <a:lnTo>
                    <a:pt x="14110" y="6009"/>
                  </a:lnTo>
                  <a:lnTo>
                    <a:pt x="16468" y="6777"/>
                  </a:lnTo>
                  <a:lnTo>
                    <a:pt x="15784" y="11095"/>
                  </a:lnTo>
                  <a:lnTo>
                    <a:pt x="14182" y="11451"/>
                  </a:lnTo>
                  <a:lnTo>
                    <a:pt x="13693" y="14353"/>
                  </a:lnTo>
                  <a:lnTo>
                    <a:pt x="16340" y="16878"/>
                  </a:lnTo>
                  <a:lnTo>
                    <a:pt x="16215" y="13644"/>
                  </a:lnTo>
                  <a:lnTo>
                    <a:pt x="17245" y="13588"/>
                  </a:lnTo>
                  <a:lnTo>
                    <a:pt x="21029" y="2149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4" name="Polygon form 744"/>
            <p:cNvSpPr/>
            <p:nvPr/>
          </p:nvSpPr>
          <p:spPr>
            <a:xfrm>
              <a:off x="768204" y="3238062"/>
              <a:ext cx="9484" cy="6742"/>
            </a:xfrm>
            <a:custGeom>
              <a:avLst/>
              <a:gdLst/>
              <a:ahLst/>
              <a:cxnLst/>
              <a:rect l="0" t="0" r="0" b="0"/>
              <a:pathLst>
                <a:path w="9484" h="6742">
                  <a:moveTo>
                    <a:pt x="198" y="1726"/>
                  </a:moveTo>
                  <a:lnTo>
                    <a:pt x="3007" y="2071"/>
                  </a:lnTo>
                  <a:lnTo>
                    <a:pt x="4621" y="967"/>
                  </a:lnTo>
                  <a:lnTo>
                    <a:pt x="7551" y="816"/>
                  </a:lnTo>
                  <a:lnTo>
                    <a:pt x="8123" y="0"/>
                  </a:lnTo>
                  <a:lnTo>
                    <a:pt x="8693" y="47"/>
                  </a:lnTo>
                  <a:lnTo>
                    <a:pt x="9484" y="1657"/>
                  </a:lnTo>
                  <a:lnTo>
                    <a:pt x="6909" y="2960"/>
                  </a:lnTo>
                  <a:lnTo>
                    <a:pt x="6737" y="4900"/>
                  </a:lnTo>
                  <a:lnTo>
                    <a:pt x="5599" y="5402"/>
                  </a:lnTo>
                  <a:lnTo>
                    <a:pt x="5716" y="6742"/>
                  </a:lnTo>
                  <a:lnTo>
                    <a:pt x="4378" y="6662"/>
                  </a:lnTo>
                  <a:lnTo>
                    <a:pt x="3166" y="5891"/>
                  </a:lnTo>
                  <a:lnTo>
                    <a:pt x="2605" y="6706"/>
                  </a:lnTo>
                  <a:lnTo>
                    <a:pt x="230" y="6565"/>
                  </a:lnTo>
                  <a:lnTo>
                    <a:pt x="954" y="6123"/>
                  </a:lnTo>
                  <a:lnTo>
                    <a:pt x="0" y="4090"/>
                  </a:lnTo>
                  <a:lnTo>
                    <a:pt x="198" y="172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5" name="Polygon form 745"/>
            <p:cNvSpPr/>
            <p:nvPr/>
          </p:nvSpPr>
          <p:spPr>
            <a:xfrm>
              <a:off x="755100" y="3131310"/>
              <a:ext cx="32507" cy="66092"/>
            </a:xfrm>
            <a:custGeom>
              <a:avLst/>
              <a:gdLst/>
              <a:ahLst/>
              <a:cxnLst/>
              <a:rect l="0" t="0" r="0" b="0"/>
              <a:pathLst>
                <a:path w="32507" h="66092">
                  <a:moveTo>
                    <a:pt x="28035" y="16100"/>
                  </a:moveTo>
                  <a:lnTo>
                    <a:pt x="25936" y="19486"/>
                  </a:lnTo>
                  <a:lnTo>
                    <a:pt x="26868" y="22408"/>
                  </a:lnTo>
                  <a:lnTo>
                    <a:pt x="23001" y="26331"/>
                  </a:lnTo>
                  <a:lnTo>
                    <a:pt x="18087" y="30533"/>
                  </a:lnTo>
                  <a:lnTo>
                    <a:pt x="16862" y="37305"/>
                  </a:lnTo>
                  <a:lnTo>
                    <a:pt x="19380" y="40649"/>
                  </a:lnTo>
                  <a:lnTo>
                    <a:pt x="22556" y="43263"/>
                  </a:lnTo>
                  <a:lnTo>
                    <a:pt x="20517" y="48705"/>
                  </a:lnTo>
                  <a:lnTo>
                    <a:pt x="17526" y="49869"/>
                  </a:lnTo>
                  <a:lnTo>
                    <a:pt x="17279" y="57924"/>
                  </a:lnTo>
                  <a:lnTo>
                    <a:pt x="16010" y="62433"/>
                  </a:lnTo>
                  <a:lnTo>
                    <a:pt x="12209" y="62015"/>
                  </a:lnTo>
                  <a:lnTo>
                    <a:pt x="10807" y="65834"/>
                  </a:lnTo>
                  <a:lnTo>
                    <a:pt x="7214" y="66092"/>
                  </a:lnTo>
                  <a:lnTo>
                    <a:pt x="5851" y="61574"/>
                  </a:lnTo>
                  <a:lnTo>
                    <a:pt x="2836" y="56163"/>
                  </a:lnTo>
                  <a:lnTo>
                    <a:pt x="0" y="49410"/>
                  </a:lnTo>
                  <a:lnTo>
                    <a:pt x="1105" y="46638"/>
                  </a:lnTo>
                  <a:lnTo>
                    <a:pt x="3305" y="43331"/>
                  </a:lnTo>
                  <a:lnTo>
                    <a:pt x="3769" y="37692"/>
                  </a:lnTo>
                  <a:lnTo>
                    <a:pt x="1684" y="35283"/>
                  </a:lnTo>
                  <a:lnTo>
                    <a:pt x="933" y="28926"/>
                  </a:lnTo>
                  <a:lnTo>
                    <a:pt x="2351" y="24417"/>
                  </a:lnTo>
                  <a:lnTo>
                    <a:pt x="5161" y="24468"/>
                  </a:lnTo>
                  <a:lnTo>
                    <a:pt x="5936" y="22560"/>
                  </a:lnTo>
                  <a:lnTo>
                    <a:pt x="4737" y="20936"/>
                  </a:lnTo>
                  <a:lnTo>
                    <a:pt x="8256" y="14151"/>
                  </a:lnTo>
                  <a:lnTo>
                    <a:pt x="10288" y="8810"/>
                  </a:lnTo>
                  <a:lnTo>
                    <a:pt x="11584" y="5382"/>
                  </a:lnTo>
                  <a:lnTo>
                    <a:pt x="14147" y="5362"/>
                  </a:lnTo>
                  <a:lnTo>
                    <a:pt x="14441" y="2688"/>
                  </a:lnTo>
                  <a:lnTo>
                    <a:pt x="19553" y="3376"/>
                  </a:lnTo>
                  <a:lnTo>
                    <a:pt x="19395" y="224"/>
                  </a:lnTo>
                  <a:lnTo>
                    <a:pt x="20985" y="0"/>
                  </a:lnTo>
                  <a:lnTo>
                    <a:pt x="24922" y="2278"/>
                  </a:lnTo>
                  <a:lnTo>
                    <a:pt x="29696" y="5454"/>
                  </a:lnTo>
                  <a:lnTo>
                    <a:pt x="31222" y="12814"/>
                  </a:lnTo>
                  <a:lnTo>
                    <a:pt x="32507" y="14656"/>
                  </a:lnTo>
                  <a:lnTo>
                    <a:pt x="28035" y="1610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6" name="Polygon form 746"/>
            <p:cNvSpPr/>
            <p:nvPr/>
          </p:nvSpPr>
          <p:spPr>
            <a:xfrm>
              <a:off x="836713" y="3586418"/>
              <a:ext cx="5184" cy="7824"/>
            </a:xfrm>
            <a:custGeom>
              <a:avLst/>
              <a:gdLst/>
              <a:ahLst/>
              <a:cxnLst/>
              <a:rect l="0" t="0" r="0" b="0"/>
              <a:pathLst>
                <a:path w="5184" h="7824">
                  <a:moveTo>
                    <a:pt x="5184" y="5205"/>
                  </a:moveTo>
                  <a:lnTo>
                    <a:pt x="4230" y="7334"/>
                  </a:lnTo>
                  <a:lnTo>
                    <a:pt x="1999" y="7824"/>
                  </a:lnTo>
                  <a:lnTo>
                    <a:pt x="0" y="5186"/>
                  </a:lnTo>
                  <a:lnTo>
                    <a:pt x="107" y="3521"/>
                  </a:lnTo>
                  <a:lnTo>
                    <a:pt x="1283" y="1727"/>
                  </a:lnTo>
                  <a:lnTo>
                    <a:pt x="1755" y="330"/>
                  </a:lnTo>
                  <a:lnTo>
                    <a:pt x="2868" y="0"/>
                  </a:lnTo>
                  <a:lnTo>
                    <a:pt x="4686" y="906"/>
                  </a:lnTo>
                  <a:lnTo>
                    <a:pt x="5053" y="3073"/>
                  </a:lnTo>
                  <a:lnTo>
                    <a:pt x="5184" y="520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7" name="Polygon form 747"/>
            <p:cNvSpPr/>
            <p:nvPr/>
          </p:nvSpPr>
          <p:spPr>
            <a:xfrm>
              <a:off x="851264" y="3282644"/>
              <a:ext cx="21697" cy="24134"/>
            </a:xfrm>
            <a:custGeom>
              <a:avLst/>
              <a:gdLst/>
              <a:ahLst/>
              <a:cxnLst/>
              <a:rect l="0" t="0" r="0" b="0"/>
              <a:pathLst>
                <a:path w="21697" h="24134">
                  <a:moveTo>
                    <a:pt x="11780" y="18859"/>
                  </a:moveTo>
                  <a:lnTo>
                    <a:pt x="5333" y="24134"/>
                  </a:lnTo>
                  <a:lnTo>
                    <a:pt x="1030" y="22299"/>
                  </a:lnTo>
                  <a:lnTo>
                    <a:pt x="956" y="22267"/>
                  </a:lnTo>
                  <a:lnTo>
                    <a:pt x="1358" y="21525"/>
                  </a:lnTo>
                  <a:lnTo>
                    <a:pt x="1053" y="19555"/>
                  </a:lnTo>
                  <a:lnTo>
                    <a:pt x="1603" y="16900"/>
                  </a:lnTo>
                  <a:lnTo>
                    <a:pt x="3337" y="15047"/>
                  </a:lnTo>
                  <a:lnTo>
                    <a:pt x="2492" y="13169"/>
                  </a:lnTo>
                  <a:lnTo>
                    <a:pt x="835" y="12955"/>
                  </a:lnTo>
                  <a:lnTo>
                    <a:pt x="0" y="9277"/>
                  </a:lnTo>
                  <a:lnTo>
                    <a:pt x="605" y="7277"/>
                  </a:lnTo>
                  <a:lnTo>
                    <a:pt x="1417" y="6203"/>
                  </a:lnTo>
                  <a:lnTo>
                    <a:pt x="2226" y="5128"/>
                  </a:lnTo>
                  <a:lnTo>
                    <a:pt x="2030" y="2438"/>
                  </a:lnTo>
                  <a:lnTo>
                    <a:pt x="3336" y="3350"/>
                  </a:lnTo>
                  <a:lnTo>
                    <a:pt x="7064" y="1927"/>
                  </a:lnTo>
                  <a:lnTo>
                    <a:pt x="9101" y="2793"/>
                  </a:lnTo>
                  <a:lnTo>
                    <a:pt x="12034" y="2713"/>
                  </a:lnTo>
                  <a:lnTo>
                    <a:pt x="15845" y="810"/>
                  </a:lnTo>
                  <a:lnTo>
                    <a:pt x="17777" y="847"/>
                  </a:lnTo>
                  <a:lnTo>
                    <a:pt x="21697" y="0"/>
                  </a:lnTo>
                  <a:lnTo>
                    <a:pt x="20378" y="3054"/>
                  </a:lnTo>
                  <a:lnTo>
                    <a:pt x="18619" y="4292"/>
                  </a:lnTo>
                  <a:lnTo>
                    <a:pt x="19522" y="7808"/>
                  </a:lnTo>
                  <a:lnTo>
                    <a:pt x="19068" y="13671"/>
                  </a:lnTo>
                  <a:lnTo>
                    <a:pt x="11780" y="1885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8" name="Polygon form 748"/>
            <p:cNvSpPr/>
            <p:nvPr/>
          </p:nvSpPr>
          <p:spPr>
            <a:xfrm>
              <a:off x="774291" y="3350479"/>
              <a:ext cx="39807" cy="76698"/>
            </a:xfrm>
            <a:custGeom>
              <a:avLst/>
              <a:gdLst/>
              <a:ahLst/>
              <a:cxnLst/>
              <a:rect l="0" t="0" r="0" b="0"/>
              <a:pathLst>
                <a:path w="39807" h="76698">
                  <a:moveTo>
                    <a:pt x="3842" y="50625"/>
                  </a:moveTo>
                  <a:lnTo>
                    <a:pt x="4186" y="48364"/>
                  </a:lnTo>
                  <a:lnTo>
                    <a:pt x="1698" y="48261"/>
                  </a:lnTo>
                  <a:lnTo>
                    <a:pt x="1647" y="45177"/>
                  </a:lnTo>
                  <a:lnTo>
                    <a:pt x="0" y="43405"/>
                  </a:lnTo>
                  <a:lnTo>
                    <a:pt x="1534" y="37083"/>
                  </a:lnTo>
                  <a:lnTo>
                    <a:pt x="6343" y="32543"/>
                  </a:lnTo>
                  <a:lnTo>
                    <a:pt x="6376" y="26304"/>
                  </a:lnTo>
                  <a:lnTo>
                    <a:pt x="7557" y="16564"/>
                  </a:lnTo>
                  <a:lnTo>
                    <a:pt x="8320" y="14495"/>
                  </a:lnTo>
                  <a:lnTo>
                    <a:pt x="6678" y="12859"/>
                  </a:lnTo>
                  <a:lnTo>
                    <a:pt x="6565" y="11334"/>
                  </a:lnTo>
                  <a:lnTo>
                    <a:pt x="5098" y="10093"/>
                  </a:lnTo>
                  <a:lnTo>
                    <a:pt x="3910" y="2643"/>
                  </a:lnTo>
                  <a:lnTo>
                    <a:pt x="7636" y="0"/>
                  </a:lnTo>
                  <a:lnTo>
                    <a:pt x="23152" y="9094"/>
                  </a:lnTo>
                  <a:lnTo>
                    <a:pt x="38792" y="18184"/>
                  </a:lnTo>
                  <a:lnTo>
                    <a:pt x="39807" y="37260"/>
                  </a:lnTo>
                  <a:lnTo>
                    <a:pt x="36467" y="36943"/>
                  </a:lnTo>
                  <a:lnTo>
                    <a:pt x="34831" y="40491"/>
                  </a:lnTo>
                  <a:lnTo>
                    <a:pt x="33908" y="43463"/>
                  </a:lnTo>
                  <a:lnTo>
                    <a:pt x="34752" y="44582"/>
                  </a:lnTo>
                  <a:lnTo>
                    <a:pt x="33526" y="46061"/>
                  </a:lnTo>
                  <a:lnTo>
                    <a:pt x="34027" y="48049"/>
                  </a:lnTo>
                  <a:lnTo>
                    <a:pt x="33082" y="50056"/>
                  </a:lnTo>
                  <a:lnTo>
                    <a:pt x="32742" y="51822"/>
                  </a:lnTo>
                  <a:lnTo>
                    <a:pt x="34097" y="51539"/>
                  </a:lnTo>
                  <a:lnTo>
                    <a:pt x="34963" y="53389"/>
                  </a:lnTo>
                  <a:lnTo>
                    <a:pt x="35083" y="56179"/>
                  </a:lnTo>
                  <a:lnTo>
                    <a:pt x="36550" y="57590"/>
                  </a:lnTo>
                  <a:lnTo>
                    <a:pt x="36534" y="58754"/>
                  </a:lnTo>
                  <a:lnTo>
                    <a:pt x="34092" y="59583"/>
                  </a:lnTo>
                  <a:lnTo>
                    <a:pt x="32165" y="61535"/>
                  </a:lnTo>
                  <a:lnTo>
                    <a:pt x="29464" y="66785"/>
                  </a:lnTo>
                  <a:lnTo>
                    <a:pt x="25838" y="69021"/>
                  </a:lnTo>
                  <a:lnTo>
                    <a:pt x="22067" y="68733"/>
                  </a:lnTo>
                  <a:lnTo>
                    <a:pt x="20975" y="69177"/>
                  </a:lnTo>
                  <a:lnTo>
                    <a:pt x="21390" y="70866"/>
                  </a:lnTo>
                  <a:lnTo>
                    <a:pt x="19382" y="72549"/>
                  </a:lnTo>
                  <a:lnTo>
                    <a:pt x="17753" y="74427"/>
                  </a:lnTo>
                  <a:lnTo>
                    <a:pt x="12862" y="76273"/>
                  </a:lnTo>
                  <a:lnTo>
                    <a:pt x="11872" y="75189"/>
                  </a:lnTo>
                  <a:lnTo>
                    <a:pt x="11224" y="75096"/>
                  </a:lnTo>
                  <a:lnTo>
                    <a:pt x="10520" y="76332"/>
                  </a:lnTo>
                  <a:lnTo>
                    <a:pt x="7295" y="76698"/>
                  </a:lnTo>
                  <a:lnTo>
                    <a:pt x="7891" y="75398"/>
                  </a:lnTo>
                  <a:lnTo>
                    <a:pt x="6619" y="72093"/>
                  </a:lnTo>
                  <a:lnTo>
                    <a:pt x="6044" y="70109"/>
                  </a:lnTo>
                  <a:lnTo>
                    <a:pt x="4334" y="69298"/>
                  </a:lnTo>
                  <a:lnTo>
                    <a:pt x="1995" y="66504"/>
                  </a:lnTo>
                  <a:lnTo>
                    <a:pt x="2810" y="64239"/>
                  </a:lnTo>
                  <a:lnTo>
                    <a:pt x="4592" y="64717"/>
                  </a:lnTo>
                  <a:lnTo>
                    <a:pt x="5686" y="64373"/>
                  </a:lnTo>
                  <a:lnTo>
                    <a:pt x="7862" y="64414"/>
                  </a:lnTo>
                  <a:lnTo>
                    <a:pt x="5673" y="60060"/>
                  </a:lnTo>
                  <a:lnTo>
                    <a:pt x="5760" y="56873"/>
                  </a:lnTo>
                  <a:lnTo>
                    <a:pt x="5443" y="53692"/>
                  </a:lnTo>
                  <a:lnTo>
                    <a:pt x="3842" y="5062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49" name="Polygon form 749"/>
            <p:cNvSpPr/>
            <p:nvPr/>
          </p:nvSpPr>
          <p:spPr>
            <a:xfrm>
              <a:off x="721708" y="3410001"/>
              <a:ext cx="7488" cy="24380"/>
            </a:xfrm>
            <a:custGeom>
              <a:avLst/>
              <a:gdLst/>
              <a:ahLst/>
              <a:cxnLst/>
              <a:rect l="0" t="0" r="0" b="0"/>
              <a:pathLst>
                <a:path w="7488" h="24380">
                  <a:moveTo>
                    <a:pt x="7488" y="23357"/>
                  </a:moveTo>
                  <a:lnTo>
                    <a:pt x="4340" y="24380"/>
                  </a:lnTo>
                  <a:lnTo>
                    <a:pt x="3466" y="22698"/>
                  </a:lnTo>
                  <a:lnTo>
                    <a:pt x="2423" y="19659"/>
                  </a:lnTo>
                  <a:lnTo>
                    <a:pt x="2112" y="17277"/>
                  </a:lnTo>
                  <a:lnTo>
                    <a:pt x="2973" y="12962"/>
                  </a:lnTo>
                  <a:lnTo>
                    <a:pt x="1993" y="11215"/>
                  </a:lnTo>
                  <a:lnTo>
                    <a:pt x="1620" y="7442"/>
                  </a:lnTo>
                  <a:lnTo>
                    <a:pt x="1625" y="3963"/>
                  </a:lnTo>
                  <a:lnTo>
                    <a:pt x="0" y="1493"/>
                  </a:lnTo>
                  <a:lnTo>
                    <a:pt x="286" y="0"/>
                  </a:lnTo>
                  <a:lnTo>
                    <a:pt x="3693" y="102"/>
                  </a:lnTo>
                  <a:lnTo>
                    <a:pt x="3200" y="2624"/>
                  </a:lnTo>
                  <a:lnTo>
                    <a:pt x="4391" y="4038"/>
                  </a:lnTo>
                  <a:lnTo>
                    <a:pt x="5746" y="5715"/>
                  </a:lnTo>
                  <a:lnTo>
                    <a:pt x="5897" y="8066"/>
                  </a:lnTo>
                  <a:lnTo>
                    <a:pt x="6684" y="9053"/>
                  </a:lnTo>
                  <a:lnTo>
                    <a:pt x="6521" y="20053"/>
                  </a:lnTo>
                  <a:lnTo>
                    <a:pt x="7488" y="23357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0" name="Polygon form 750"/>
            <p:cNvSpPr/>
            <p:nvPr/>
          </p:nvSpPr>
          <p:spPr>
            <a:xfrm>
              <a:off x="1094620" y="3358430"/>
              <a:ext cx="34680" cy="75149"/>
            </a:xfrm>
            <a:custGeom>
              <a:avLst/>
              <a:gdLst/>
              <a:ahLst/>
              <a:cxnLst/>
              <a:rect l="0" t="0" r="0" b="0"/>
              <a:pathLst>
                <a:path w="34680" h="75149">
                  <a:moveTo>
                    <a:pt x="25215" y="41742"/>
                  </a:moveTo>
                  <a:lnTo>
                    <a:pt x="21425" y="39472"/>
                  </a:lnTo>
                  <a:lnTo>
                    <a:pt x="18131" y="39646"/>
                  </a:lnTo>
                  <a:lnTo>
                    <a:pt x="18136" y="35615"/>
                  </a:lnTo>
                  <a:lnTo>
                    <a:pt x="14741" y="35730"/>
                  </a:lnTo>
                  <a:lnTo>
                    <a:pt x="15205" y="41356"/>
                  </a:lnTo>
                  <a:lnTo>
                    <a:pt x="14029" y="48862"/>
                  </a:lnTo>
                  <a:lnTo>
                    <a:pt x="13261" y="53399"/>
                  </a:lnTo>
                  <a:lnTo>
                    <a:pt x="13901" y="57092"/>
                  </a:lnTo>
                  <a:lnTo>
                    <a:pt x="16452" y="57209"/>
                  </a:lnTo>
                  <a:lnTo>
                    <a:pt x="18466" y="61853"/>
                  </a:lnTo>
                  <a:lnTo>
                    <a:pt x="19537" y="66274"/>
                  </a:lnTo>
                  <a:lnTo>
                    <a:pt x="21939" y="69179"/>
                  </a:lnTo>
                  <a:lnTo>
                    <a:pt x="24347" y="69745"/>
                  </a:lnTo>
                  <a:lnTo>
                    <a:pt x="26557" y="72384"/>
                  </a:lnTo>
                  <a:lnTo>
                    <a:pt x="25417" y="74508"/>
                  </a:lnTo>
                  <a:lnTo>
                    <a:pt x="22875" y="75149"/>
                  </a:lnTo>
                  <a:lnTo>
                    <a:pt x="22400" y="72519"/>
                  </a:lnTo>
                  <a:lnTo>
                    <a:pt x="19059" y="70314"/>
                  </a:lnTo>
                  <a:lnTo>
                    <a:pt x="18444" y="71235"/>
                  </a:lnTo>
                  <a:lnTo>
                    <a:pt x="16763" y="69290"/>
                  </a:lnTo>
                  <a:lnTo>
                    <a:pt x="15906" y="66766"/>
                  </a:lnTo>
                  <a:lnTo>
                    <a:pt x="13602" y="63908"/>
                  </a:lnTo>
                  <a:lnTo>
                    <a:pt x="11507" y="61514"/>
                  </a:lnTo>
                  <a:lnTo>
                    <a:pt x="11120" y="64524"/>
                  </a:lnTo>
                  <a:lnTo>
                    <a:pt x="10143" y="61700"/>
                  </a:lnTo>
                  <a:lnTo>
                    <a:pt x="10281" y="58509"/>
                  </a:lnTo>
                  <a:lnTo>
                    <a:pt x="10944" y="53595"/>
                  </a:lnTo>
                  <a:lnTo>
                    <a:pt x="12251" y="48314"/>
                  </a:lnTo>
                  <a:lnTo>
                    <a:pt x="13806" y="43509"/>
                  </a:lnTo>
                  <a:lnTo>
                    <a:pt x="11686" y="38888"/>
                  </a:lnTo>
                  <a:lnTo>
                    <a:pt x="11420" y="36517"/>
                  </a:lnTo>
                  <a:lnTo>
                    <a:pt x="10572" y="33681"/>
                  </a:lnTo>
                  <a:lnTo>
                    <a:pt x="7397" y="29699"/>
                  </a:lnTo>
                  <a:lnTo>
                    <a:pt x="6081" y="27170"/>
                  </a:lnTo>
                  <a:lnTo>
                    <a:pt x="7258" y="26193"/>
                  </a:lnTo>
                  <a:lnTo>
                    <a:pt x="7929" y="21727"/>
                  </a:lnTo>
                  <a:lnTo>
                    <a:pt x="5776" y="18415"/>
                  </a:lnTo>
                  <a:lnTo>
                    <a:pt x="2680" y="14780"/>
                  </a:lnTo>
                  <a:lnTo>
                    <a:pt x="0" y="10384"/>
                  </a:lnTo>
                  <a:lnTo>
                    <a:pt x="1428" y="9409"/>
                  </a:lnTo>
                  <a:lnTo>
                    <a:pt x="2055" y="3863"/>
                  </a:lnTo>
                  <a:lnTo>
                    <a:pt x="4684" y="3540"/>
                  </a:lnTo>
                  <a:lnTo>
                    <a:pt x="6426" y="1256"/>
                  </a:lnTo>
                  <a:lnTo>
                    <a:pt x="8336" y="0"/>
                  </a:lnTo>
                  <a:lnTo>
                    <a:pt x="10317" y="1508"/>
                  </a:lnTo>
                  <a:lnTo>
                    <a:pt x="11190" y="4558"/>
                  </a:lnTo>
                  <a:lnTo>
                    <a:pt x="13802" y="4698"/>
                  </a:lnTo>
                  <a:lnTo>
                    <a:pt x="13972" y="10100"/>
                  </a:lnTo>
                  <a:lnTo>
                    <a:pt x="14951" y="14668"/>
                  </a:lnTo>
                  <a:lnTo>
                    <a:pt x="18380" y="11489"/>
                  </a:lnTo>
                  <a:lnTo>
                    <a:pt x="19698" y="12350"/>
                  </a:lnTo>
                  <a:lnTo>
                    <a:pt x="21901" y="12125"/>
                  </a:lnTo>
                  <a:lnTo>
                    <a:pt x="22311" y="10320"/>
                  </a:lnTo>
                  <a:lnTo>
                    <a:pt x="25261" y="10569"/>
                  </a:lnTo>
                  <a:lnTo>
                    <a:pt x="28992" y="14627"/>
                  </a:lnTo>
                  <a:lnTo>
                    <a:pt x="30194" y="19680"/>
                  </a:lnTo>
                  <a:lnTo>
                    <a:pt x="34106" y="24057"/>
                  </a:lnTo>
                  <a:lnTo>
                    <a:pt x="34680" y="28412"/>
                  </a:lnTo>
                  <a:lnTo>
                    <a:pt x="33807" y="30766"/>
                  </a:lnTo>
                  <a:lnTo>
                    <a:pt x="30081" y="30131"/>
                  </a:lnTo>
                  <a:lnTo>
                    <a:pt x="25258" y="31250"/>
                  </a:lnTo>
                  <a:lnTo>
                    <a:pt x="23435" y="35575"/>
                  </a:lnTo>
                  <a:lnTo>
                    <a:pt x="25215" y="417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1" name="Polygon form 751"/>
            <p:cNvSpPr/>
            <p:nvPr/>
          </p:nvSpPr>
          <p:spPr>
            <a:xfrm>
              <a:off x="959218" y="3261099"/>
              <a:ext cx="28891" cy="20422"/>
            </a:xfrm>
            <a:custGeom>
              <a:avLst/>
              <a:gdLst/>
              <a:ahLst/>
              <a:cxnLst/>
              <a:rect l="0" t="0" r="0" b="0"/>
              <a:pathLst>
                <a:path w="28891" h="20422">
                  <a:moveTo>
                    <a:pt x="10759" y="3432"/>
                  </a:moveTo>
                  <a:lnTo>
                    <a:pt x="9966" y="4995"/>
                  </a:lnTo>
                  <a:lnTo>
                    <a:pt x="5946" y="4350"/>
                  </a:lnTo>
                  <a:lnTo>
                    <a:pt x="6478" y="7174"/>
                  </a:lnTo>
                  <a:lnTo>
                    <a:pt x="10126" y="6627"/>
                  </a:lnTo>
                  <a:lnTo>
                    <a:pt x="14907" y="8016"/>
                  </a:lnTo>
                  <a:lnTo>
                    <a:pt x="21236" y="6968"/>
                  </a:lnTo>
                  <a:lnTo>
                    <a:pt x="23556" y="11449"/>
                  </a:lnTo>
                  <a:lnTo>
                    <a:pt x="24547" y="10903"/>
                  </a:lnTo>
                  <a:lnTo>
                    <a:pt x="27018" y="11917"/>
                  </a:lnTo>
                  <a:lnTo>
                    <a:pt x="27497" y="13825"/>
                  </a:lnTo>
                  <a:lnTo>
                    <a:pt x="28891" y="16592"/>
                  </a:lnTo>
                  <a:lnTo>
                    <a:pt x="25267" y="16750"/>
                  </a:lnTo>
                  <a:lnTo>
                    <a:pt x="22738" y="16499"/>
                  </a:lnTo>
                  <a:lnTo>
                    <a:pt x="21201" y="18787"/>
                  </a:lnTo>
                  <a:lnTo>
                    <a:pt x="19779" y="19341"/>
                  </a:lnTo>
                  <a:lnTo>
                    <a:pt x="18849" y="20422"/>
                  </a:lnTo>
                  <a:lnTo>
                    <a:pt x="16988" y="18882"/>
                  </a:lnTo>
                  <a:lnTo>
                    <a:pt x="16106" y="14762"/>
                  </a:lnTo>
                  <a:lnTo>
                    <a:pt x="14977" y="14576"/>
                  </a:lnTo>
                  <a:lnTo>
                    <a:pt x="14911" y="13067"/>
                  </a:lnTo>
                  <a:lnTo>
                    <a:pt x="12685" y="12041"/>
                  </a:lnTo>
                  <a:lnTo>
                    <a:pt x="11684" y="13805"/>
                  </a:lnTo>
                  <a:lnTo>
                    <a:pt x="11891" y="15790"/>
                  </a:lnTo>
                  <a:lnTo>
                    <a:pt x="11558" y="16531"/>
                  </a:lnTo>
                  <a:lnTo>
                    <a:pt x="9428" y="16519"/>
                  </a:lnTo>
                  <a:lnTo>
                    <a:pt x="8928" y="18802"/>
                  </a:lnTo>
                  <a:lnTo>
                    <a:pt x="7475" y="17908"/>
                  </a:lnTo>
                  <a:lnTo>
                    <a:pt x="5360" y="19582"/>
                  </a:lnTo>
                  <a:lnTo>
                    <a:pt x="4117" y="19031"/>
                  </a:lnTo>
                  <a:lnTo>
                    <a:pt x="4704" y="14013"/>
                  </a:lnTo>
                  <a:lnTo>
                    <a:pt x="2898" y="10416"/>
                  </a:lnTo>
                  <a:lnTo>
                    <a:pt x="0" y="9363"/>
                  </a:lnTo>
                  <a:lnTo>
                    <a:pt x="273" y="7180"/>
                  </a:lnTo>
                  <a:lnTo>
                    <a:pt x="3242" y="7283"/>
                  </a:lnTo>
                  <a:lnTo>
                    <a:pt x="4075" y="4518"/>
                  </a:lnTo>
                  <a:lnTo>
                    <a:pt x="4205" y="1344"/>
                  </a:lnTo>
                  <a:lnTo>
                    <a:pt x="8447" y="0"/>
                  </a:lnTo>
                  <a:lnTo>
                    <a:pt x="8450" y="2292"/>
                  </a:lnTo>
                  <a:lnTo>
                    <a:pt x="9372" y="3624"/>
                  </a:lnTo>
                  <a:lnTo>
                    <a:pt x="10759" y="343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2" name="Polygon form 752"/>
            <p:cNvSpPr/>
            <p:nvPr/>
          </p:nvSpPr>
          <p:spPr>
            <a:xfrm>
              <a:off x="904003" y="3254173"/>
              <a:ext cx="54415" cy="35848"/>
            </a:xfrm>
            <a:custGeom>
              <a:avLst/>
              <a:gdLst/>
              <a:ahLst/>
              <a:cxnLst/>
              <a:rect l="0" t="0" r="0" b="0"/>
              <a:pathLst>
                <a:path w="54415" h="35848">
                  <a:moveTo>
                    <a:pt x="37711" y="34130"/>
                  </a:moveTo>
                  <a:lnTo>
                    <a:pt x="36416" y="30047"/>
                  </a:lnTo>
                  <a:lnTo>
                    <a:pt x="33727" y="29967"/>
                  </a:lnTo>
                  <a:lnTo>
                    <a:pt x="28640" y="25806"/>
                  </a:lnTo>
                  <a:lnTo>
                    <a:pt x="25691" y="25374"/>
                  </a:lnTo>
                  <a:lnTo>
                    <a:pt x="21202" y="23050"/>
                  </a:lnTo>
                  <a:lnTo>
                    <a:pt x="18591" y="22689"/>
                  </a:lnTo>
                  <a:lnTo>
                    <a:pt x="17255" y="23644"/>
                  </a:lnTo>
                  <a:lnTo>
                    <a:pt x="14864" y="23582"/>
                  </a:lnTo>
                  <a:lnTo>
                    <a:pt x="12978" y="26436"/>
                  </a:lnTo>
                  <a:lnTo>
                    <a:pt x="10073" y="27473"/>
                  </a:lnTo>
                  <a:lnTo>
                    <a:pt x="8660" y="24068"/>
                  </a:lnTo>
                  <a:lnTo>
                    <a:pt x="8027" y="18986"/>
                  </a:lnTo>
                  <a:lnTo>
                    <a:pt x="4918" y="17437"/>
                  </a:lnTo>
                  <a:lnTo>
                    <a:pt x="5049" y="14094"/>
                  </a:lnTo>
                  <a:lnTo>
                    <a:pt x="2669" y="13888"/>
                  </a:lnTo>
                  <a:lnTo>
                    <a:pt x="2480" y="9786"/>
                  </a:lnTo>
                  <a:lnTo>
                    <a:pt x="6036" y="10863"/>
                  </a:lnTo>
                  <a:lnTo>
                    <a:pt x="8704" y="9210"/>
                  </a:lnTo>
                  <a:lnTo>
                    <a:pt x="5467" y="6394"/>
                  </a:lnTo>
                  <a:lnTo>
                    <a:pt x="3791" y="3663"/>
                  </a:lnTo>
                  <a:lnTo>
                    <a:pt x="1327" y="4992"/>
                  </a:lnTo>
                  <a:lnTo>
                    <a:pt x="1833" y="8546"/>
                  </a:lnTo>
                  <a:lnTo>
                    <a:pt x="0" y="5451"/>
                  </a:lnTo>
                  <a:lnTo>
                    <a:pt x="1128" y="3791"/>
                  </a:lnTo>
                  <a:lnTo>
                    <a:pt x="4775" y="2649"/>
                  </a:lnTo>
                  <a:lnTo>
                    <a:pt x="7441" y="3920"/>
                  </a:lnTo>
                  <a:lnTo>
                    <a:pt x="10815" y="7627"/>
                  </a:lnTo>
                  <a:lnTo>
                    <a:pt x="12527" y="7328"/>
                  </a:lnTo>
                  <a:lnTo>
                    <a:pt x="16404" y="7119"/>
                  </a:lnTo>
                  <a:lnTo>
                    <a:pt x="15199" y="4702"/>
                  </a:lnTo>
                  <a:lnTo>
                    <a:pt x="17688" y="2924"/>
                  </a:lnTo>
                  <a:lnTo>
                    <a:pt x="19800" y="0"/>
                  </a:lnTo>
                  <a:lnTo>
                    <a:pt x="25124" y="2377"/>
                  </a:lnTo>
                  <a:lnTo>
                    <a:pt x="26568" y="6229"/>
                  </a:lnTo>
                  <a:lnTo>
                    <a:pt x="28161" y="7171"/>
                  </a:lnTo>
                  <a:lnTo>
                    <a:pt x="31825" y="6799"/>
                  </a:lnTo>
                  <a:lnTo>
                    <a:pt x="33230" y="7634"/>
                  </a:lnTo>
                  <a:lnTo>
                    <a:pt x="36325" y="12570"/>
                  </a:lnTo>
                  <a:lnTo>
                    <a:pt x="41228" y="15767"/>
                  </a:lnTo>
                  <a:lnTo>
                    <a:pt x="44134" y="17965"/>
                  </a:lnTo>
                  <a:lnTo>
                    <a:pt x="48450" y="20201"/>
                  </a:lnTo>
                  <a:lnTo>
                    <a:pt x="53692" y="22096"/>
                  </a:lnTo>
                  <a:lnTo>
                    <a:pt x="54415" y="25082"/>
                  </a:lnTo>
                  <a:lnTo>
                    <a:pt x="53312" y="24974"/>
                  </a:lnTo>
                  <a:lnTo>
                    <a:pt x="51297" y="23737"/>
                  </a:lnTo>
                  <a:lnTo>
                    <a:pt x="51212" y="25493"/>
                  </a:lnTo>
                  <a:lnTo>
                    <a:pt x="48486" y="26552"/>
                  </a:lnTo>
                  <a:lnTo>
                    <a:pt x="48789" y="30475"/>
                  </a:lnTo>
                  <a:lnTo>
                    <a:pt x="47161" y="32031"/>
                  </a:lnTo>
                  <a:lnTo>
                    <a:pt x="44534" y="32869"/>
                  </a:lnTo>
                  <a:lnTo>
                    <a:pt x="44329" y="35103"/>
                  </a:lnTo>
                  <a:lnTo>
                    <a:pt x="41792" y="35848"/>
                  </a:lnTo>
                  <a:lnTo>
                    <a:pt x="37711" y="3413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3" name="Polygon form 753"/>
            <p:cNvSpPr/>
            <p:nvPr/>
          </p:nvSpPr>
          <p:spPr>
            <a:xfrm>
              <a:off x="1208867" y="3507094"/>
              <a:ext cx="9521" cy="5808"/>
            </a:xfrm>
            <a:custGeom>
              <a:avLst/>
              <a:gdLst/>
              <a:ahLst/>
              <a:cxnLst/>
              <a:rect l="0" t="0" r="0" b="0"/>
              <a:pathLst>
                <a:path w="9521" h="5808">
                  <a:moveTo>
                    <a:pt x="0" y="3132"/>
                  </a:moveTo>
                  <a:lnTo>
                    <a:pt x="607" y="1885"/>
                  </a:lnTo>
                  <a:lnTo>
                    <a:pt x="4096" y="761"/>
                  </a:lnTo>
                  <a:lnTo>
                    <a:pt x="6831" y="641"/>
                  </a:lnTo>
                  <a:lnTo>
                    <a:pt x="8124" y="0"/>
                  </a:lnTo>
                  <a:lnTo>
                    <a:pt x="9521" y="696"/>
                  </a:lnTo>
                  <a:lnTo>
                    <a:pt x="7919" y="2113"/>
                  </a:lnTo>
                  <a:lnTo>
                    <a:pt x="3581" y="4356"/>
                  </a:lnTo>
                  <a:lnTo>
                    <a:pt x="134" y="5808"/>
                  </a:lnTo>
                  <a:lnTo>
                    <a:pt x="265" y="4191"/>
                  </a:lnTo>
                  <a:lnTo>
                    <a:pt x="0" y="313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4" name="Polygon form 754"/>
            <p:cNvSpPr/>
            <p:nvPr/>
          </p:nvSpPr>
          <p:spPr>
            <a:xfrm>
              <a:off x="798700" y="3250328"/>
              <a:ext cx="21230" cy="14264"/>
            </a:xfrm>
            <a:custGeom>
              <a:avLst/>
              <a:gdLst/>
              <a:ahLst/>
              <a:cxnLst/>
              <a:rect l="0" t="0" r="0" b="0"/>
              <a:pathLst>
                <a:path w="21230" h="14264">
                  <a:moveTo>
                    <a:pt x="724" y="0"/>
                  </a:moveTo>
                  <a:lnTo>
                    <a:pt x="1927" y="1958"/>
                  </a:lnTo>
                  <a:lnTo>
                    <a:pt x="3215" y="1586"/>
                  </a:lnTo>
                  <a:lnTo>
                    <a:pt x="5934" y="2294"/>
                  </a:lnTo>
                  <a:lnTo>
                    <a:pt x="10999" y="2465"/>
                  </a:lnTo>
                  <a:lnTo>
                    <a:pt x="12544" y="1213"/>
                  </a:lnTo>
                  <a:lnTo>
                    <a:pt x="16424" y="27"/>
                  </a:lnTo>
                  <a:lnTo>
                    <a:pt x="19147" y="1727"/>
                  </a:lnTo>
                  <a:lnTo>
                    <a:pt x="21230" y="2194"/>
                  </a:lnTo>
                  <a:lnTo>
                    <a:pt x="19719" y="4216"/>
                  </a:lnTo>
                  <a:lnTo>
                    <a:pt x="18914" y="7672"/>
                  </a:lnTo>
                  <a:lnTo>
                    <a:pt x="20385" y="10392"/>
                  </a:lnTo>
                  <a:lnTo>
                    <a:pt x="17320" y="9800"/>
                  </a:lnTo>
                  <a:lnTo>
                    <a:pt x="13974" y="11369"/>
                  </a:lnTo>
                  <a:lnTo>
                    <a:pt x="14221" y="13760"/>
                  </a:lnTo>
                  <a:lnTo>
                    <a:pt x="11108" y="14264"/>
                  </a:lnTo>
                  <a:lnTo>
                    <a:pt x="8467" y="12625"/>
                  </a:lnTo>
                  <a:lnTo>
                    <a:pt x="5825" y="13985"/>
                  </a:lnTo>
                  <a:lnTo>
                    <a:pt x="3234" y="13883"/>
                  </a:lnTo>
                  <a:lnTo>
                    <a:pt x="2655" y="10714"/>
                  </a:lnTo>
                  <a:lnTo>
                    <a:pt x="759" y="9199"/>
                  </a:lnTo>
                  <a:lnTo>
                    <a:pt x="1257" y="8514"/>
                  </a:lnTo>
                  <a:lnTo>
                    <a:pt x="822" y="7948"/>
                  </a:lnTo>
                  <a:lnTo>
                    <a:pt x="1242" y="6414"/>
                  </a:lnTo>
                  <a:lnTo>
                    <a:pt x="2393" y="4894"/>
                  </a:lnTo>
                  <a:lnTo>
                    <a:pt x="498" y="2848"/>
                  </a:lnTo>
                  <a:lnTo>
                    <a:pt x="0" y="1101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5" name="Polygon form 755"/>
            <p:cNvSpPr/>
            <p:nvPr/>
          </p:nvSpPr>
          <p:spPr>
            <a:xfrm>
              <a:off x="480681" y="3409353"/>
              <a:ext cx="4353" cy="4338"/>
            </a:xfrm>
            <a:custGeom>
              <a:avLst/>
              <a:gdLst/>
              <a:ahLst/>
              <a:cxnLst/>
              <a:rect l="0" t="0" r="0" b="0"/>
              <a:pathLst>
                <a:path w="4353" h="4338">
                  <a:moveTo>
                    <a:pt x="1270" y="613"/>
                  </a:moveTo>
                  <a:lnTo>
                    <a:pt x="3549" y="0"/>
                  </a:lnTo>
                  <a:lnTo>
                    <a:pt x="4353" y="181"/>
                  </a:lnTo>
                  <a:lnTo>
                    <a:pt x="3956" y="3832"/>
                  </a:lnTo>
                  <a:lnTo>
                    <a:pt x="672" y="4338"/>
                  </a:lnTo>
                  <a:lnTo>
                    <a:pt x="0" y="3889"/>
                  </a:lnTo>
                  <a:lnTo>
                    <a:pt x="1217" y="2552"/>
                  </a:lnTo>
                  <a:lnTo>
                    <a:pt x="1270" y="613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6" name="Polygon form 756"/>
            <p:cNvSpPr/>
            <p:nvPr/>
          </p:nvSpPr>
          <p:spPr>
            <a:xfrm>
              <a:off x="749214" y="3283787"/>
              <a:ext cx="14577" cy="33746"/>
            </a:xfrm>
            <a:custGeom>
              <a:avLst/>
              <a:gdLst/>
              <a:ahLst/>
              <a:cxnLst/>
              <a:rect l="0" t="0" r="0" b="0"/>
              <a:pathLst>
                <a:path w="14577" h="33746">
                  <a:moveTo>
                    <a:pt x="7693" y="33746"/>
                  </a:moveTo>
                  <a:lnTo>
                    <a:pt x="5862" y="25151"/>
                  </a:lnTo>
                  <a:lnTo>
                    <a:pt x="3547" y="23227"/>
                  </a:lnTo>
                  <a:lnTo>
                    <a:pt x="3482" y="22067"/>
                  </a:lnTo>
                  <a:lnTo>
                    <a:pt x="419" y="19225"/>
                  </a:lnTo>
                  <a:lnTo>
                    <a:pt x="0" y="15617"/>
                  </a:lnTo>
                  <a:lnTo>
                    <a:pt x="2158" y="12936"/>
                  </a:lnTo>
                  <a:lnTo>
                    <a:pt x="2886" y="8980"/>
                  </a:lnTo>
                  <a:lnTo>
                    <a:pt x="2169" y="4416"/>
                  </a:lnTo>
                  <a:lnTo>
                    <a:pt x="2816" y="1953"/>
                  </a:lnTo>
                  <a:lnTo>
                    <a:pt x="6639" y="0"/>
                  </a:lnTo>
                  <a:lnTo>
                    <a:pt x="9161" y="561"/>
                  </a:lnTo>
                  <a:lnTo>
                    <a:pt x="9154" y="2986"/>
                  </a:lnTo>
                  <a:lnTo>
                    <a:pt x="12115" y="1205"/>
                  </a:lnTo>
                  <a:lnTo>
                    <a:pt x="12410" y="2124"/>
                  </a:lnTo>
                  <a:lnTo>
                    <a:pt x="10719" y="4483"/>
                  </a:lnTo>
                  <a:lnTo>
                    <a:pt x="10786" y="6699"/>
                  </a:lnTo>
                  <a:lnTo>
                    <a:pt x="12081" y="7883"/>
                  </a:lnTo>
                  <a:lnTo>
                    <a:pt x="11776" y="12033"/>
                  </a:lnTo>
                  <a:lnTo>
                    <a:pt x="9486" y="14455"/>
                  </a:lnTo>
                  <a:lnTo>
                    <a:pt x="10273" y="17064"/>
                  </a:lnTo>
                  <a:lnTo>
                    <a:pt x="12156" y="17135"/>
                  </a:lnTo>
                  <a:lnTo>
                    <a:pt x="13161" y="19408"/>
                  </a:lnTo>
                  <a:lnTo>
                    <a:pt x="14577" y="20149"/>
                  </a:lnTo>
                  <a:lnTo>
                    <a:pt x="14517" y="23832"/>
                  </a:lnTo>
                  <a:lnTo>
                    <a:pt x="12785" y="25218"/>
                  </a:lnTo>
                  <a:lnTo>
                    <a:pt x="11713" y="26759"/>
                  </a:lnTo>
                  <a:lnTo>
                    <a:pt x="9255" y="28618"/>
                  </a:lnTo>
                  <a:lnTo>
                    <a:pt x="9712" y="30601"/>
                  </a:lnTo>
                  <a:lnTo>
                    <a:pt x="9459" y="32628"/>
                  </a:lnTo>
                  <a:lnTo>
                    <a:pt x="7693" y="3374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7" name="Polygon form 757"/>
            <p:cNvSpPr/>
            <p:nvPr/>
          </p:nvSpPr>
          <p:spPr>
            <a:xfrm>
              <a:off x="814179" y="3260066"/>
              <a:ext cx="67447" cy="29854"/>
            </a:xfrm>
            <a:custGeom>
              <a:avLst/>
              <a:gdLst/>
              <a:ahLst/>
              <a:cxnLst/>
              <a:rect l="0" t="0" r="0" b="0"/>
              <a:pathLst>
                <a:path w="67447" h="29854">
                  <a:moveTo>
                    <a:pt x="36320" y="3253"/>
                  </a:moveTo>
                  <a:lnTo>
                    <a:pt x="41624" y="4997"/>
                  </a:lnTo>
                  <a:lnTo>
                    <a:pt x="45546" y="4157"/>
                  </a:lnTo>
                  <a:lnTo>
                    <a:pt x="48616" y="4511"/>
                  </a:lnTo>
                  <a:lnTo>
                    <a:pt x="52247" y="1891"/>
                  </a:lnTo>
                  <a:lnTo>
                    <a:pt x="55894" y="1564"/>
                  </a:lnTo>
                  <a:lnTo>
                    <a:pt x="59697" y="3839"/>
                  </a:lnTo>
                  <a:lnTo>
                    <a:pt x="60620" y="5520"/>
                  </a:lnTo>
                  <a:lnTo>
                    <a:pt x="60740" y="7875"/>
                  </a:lnTo>
                  <a:lnTo>
                    <a:pt x="63570" y="9004"/>
                  </a:lnTo>
                  <a:lnTo>
                    <a:pt x="65222" y="10375"/>
                  </a:lnTo>
                  <a:lnTo>
                    <a:pt x="63086" y="11814"/>
                  </a:lnTo>
                  <a:lnTo>
                    <a:pt x="65223" y="17318"/>
                  </a:lnTo>
                  <a:lnTo>
                    <a:pt x="64806" y="18831"/>
                  </a:lnTo>
                  <a:lnTo>
                    <a:pt x="67447" y="22648"/>
                  </a:lnTo>
                  <a:lnTo>
                    <a:pt x="65889" y="23507"/>
                  </a:lnTo>
                  <a:lnTo>
                    <a:pt x="64422" y="22309"/>
                  </a:lnTo>
                  <a:lnTo>
                    <a:pt x="60180" y="21790"/>
                  </a:lnTo>
                  <a:lnTo>
                    <a:pt x="58783" y="22577"/>
                  </a:lnTo>
                  <a:lnTo>
                    <a:pt x="54862" y="23424"/>
                  </a:lnTo>
                  <a:lnTo>
                    <a:pt x="52931" y="23387"/>
                  </a:lnTo>
                  <a:lnTo>
                    <a:pt x="49120" y="25290"/>
                  </a:lnTo>
                  <a:lnTo>
                    <a:pt x="46187" y="25370"/>
                  </a:lnTo>
                  <a:lnTo>
                    <a:pt x="44150" y="24504"/>
                  </a:lnTo>
                  <a:lnTo>
                    <a:pt x="40421" y="25927"/>
                  </a:lnTo>
                  <a:lnTo>
                    <a:pt x="39116" y="25015"/>
                  </a:lnTo>
                  <a:lnTo>
                    <a:pt x="39312" y="27705"/>
                  </a:lnTo>
                  <a:lnTo>
                    <a:pt x="38503" y="28780"/>
                  </a:lnTo>
                  <a:lnTo>
                    <a:pt x="37691" y="29854"/>
                  </a:lnTo>
                  <a:lnTo>
                    <a:pt x="36068" y="27697"/>
                  </a:lnTo>
                  <a:lnTo>
                    <a:pt x="37167" y="25861"/>
                  </a:lnTo>
                  <a:lnTo>
                    <a:pt x="35046" y="26315"/>
                  </a:lnTo>
                  <a:lnTo>
                    <a:pt x="31904" y="25266"/>
                  </a:lnTo>
                  <a:lnTo>
                    <a:pt x="29821" y="28084"/>
                  </a:lnTo>
                  <a:lnTo>
                    <a:pt x="24453" y="28725"/>
                  </a:lnTo>
                  <a:lnTo>
                    <a:pt x="21230" y="26195"/>
                  </a:lnTo>
                  <a:lnTo>
                    <a:pt x="17357" y="26100"/>
                  </a:lnTo>
                  <a:lnTo>
                    <a:pt x="16771" y="28109"/>
                  </a:lnTo>
                  <a:lnTo>
                    <a:pt x="14361" y="28721"/>
                  </a:lnTo>
                  <a:lnTo>
                    <a:pt x="10606" y="26217"/>
                  </a:lnTo>
                  <a:lnTo>
                    <a:pt x="6711" y="26365"/>
                  </a:lnTo>
                  <a:lnTo>
                    <a:pt x="4074" y="21620"/>
                  </a:lnTo>
                  <a:lnTo>
                    <a:pt x="1188" y="18995"/>
                  </a:lnTo>
                  <a:lnTo>
                    <a:pt x="2494" y="15234"/>
                  </a:lnTo>
                  <a:lnTo>
                    <a:pt x="0" y="12974"/>
                  </a:lnTo>
                  <a:lnTo>
                    <a:pt x="3360" y="8319"/>
                  </a:lnTo>
                  <a:lnTo>
                    <a:pt x="8726" y="8034"/>
                  </a:lnTo>
                  <a:lnTo>
                    <a:pt x="9718" y="4358"/>
                  </a:lnTo>
                  <a:lnTo>
                    <a:pt x="16442" y="4870"/>
                  </a:lnTo>
                  <a:lnTo>
                    <a:pt x="20171" y="1669"/>
                  </a:lnTo>
                  <a:lnTo>
                    <a:pt x="24003" y="227"/>
                  </a:lnTo>
                  <a:lnTo>
                    <a:pt x="29711" y="0"/>
                  </a:lnTo>
                  <a:lnTo>
                    <a:pt x="36320" y="325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8" name="Polygon form 758"/>
            <p:cNvSpPr/>
            <p:nvPr/>
          </p:nvSpPr>
          <p:spPr>
            <a:xfrm>
              <a:off x="812674" y="3260127"/>
              <a:ext cx="10296" cy="9597"/>
            </a:xfrm>
            <a:custGeom>
              <a:avLst/>
              <a:gdLst/>
              <a:ahLst/>
              <a:cxnLst/>
              <a:rect l="0" t="0" r="0" b="0"/>
              <a:pathLst>
                <a:path w="10296" h="9597">
                  <a:moveTo>
                    <a:pt x="4401" y="6963"/>
                  </a:moveTo>
                  <a:lnTo>
                    <a:pt x="1786" y="9597"/>
                  </a:lnTo>
                  <a:lnTo>
                    <a:pt x="426" y="7378"/>
                  </a:lnTo>
                  <a:lnTo>
                    <a:pt x="359" y="6387"/>
                  </a:lnTo>
                  <a:lnTo>
                    <a:pt x="1125" y="5835"/>
                  </a:lnTo>
                  <a:lnTo>
                    <a:pt x="1845" y="2813"/>
                  </a:lnTo>
                  <a:lnTo>
                    <a:pt x="0" y="1569"/>
                  </a:lnTo>
                  <a:lnTo>
                    <a:pt x="3346" y="0"/>
                  </a:lnTo>
                  <a:lnTo>
                    <a:pt x="6410" y="592"/>
                  </a:lnTo>
                  <a:lnTo>
                    <a:pt x="7060" y="2431"/>
                  </a:lnTo>
                  <a:lnTo>
                    <a:pt x="10296" y="3928"/>
                  </a:lnTo>
                  <a:lnTo>
                    <a:pt x="9816" y="5116"/>
                  </a:lnTo>
                  <a:lnTo>
                    <a:pt x="5709" y="5453"/>
                  </a:lnTo>
                  <a:lnTo>
                    <a:pt x="4401" y="696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59" name="Polygon form 759"/>
            <p:cNvSpPr/>
            <p:nvPr/>
          </p:nvSpPr>
          <p:spPr>
            <a:xfrm>
              <a:off x="1173592" y="3329444"/>
              <a:ext cx="5203" cy="17489"/>
            </a:xfrm>
            <a:custGeom>
              <a:avLst/>
              <a:gdLst/>
              <a:ahLst/>
              <a:cxnLst/>
              <a:rect l="0" t="0" r="0" b="0"/>
              <a:pathLst>
                <a:path w="5203" h="17489">
                  <a:moveTo>
                    <a:pt x="4786" y="4629"/>
                  </a:moveTo>
                  <a:lnTo>
                    <a:pt x="5203" y="13120"/>
                  </a:lnTo>
                  <a:lnTo>
                    <a:pt x="4883" y="17489"/>
                  </a:lnTo>
                  <a:lnTo>
                    <a:pt x="1609" y="13191"/>
                  </a:lnTo>
                  <a:lnTo>
                    <a:pt x="0" y="9353"/>
                  </a:lnTo>
                  <a:lnTo>
                    <a:pt x="542" y="4116"/>
                  </a:lnTo>
                  <a:lnTo>
                    <a:pt x="2173" y="0"/>
                  </a:lnTo>
                  <a:lnTo>
                    <a:pt x="4376" y="1447"/>
                  </a:lnTo>
                  <a:lnTo>
                    <a:pt x="4786" y="462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0" name="Polygon form 760"/>
            <p:cNvSpPr/>
            <p:nvPr/>
          </p:nvSpPr>
          <p:spPr>
            <a:xfrm>
              <a:off x="836757" y="3467363"/>
              <a:ext cx="42106" cy="52033"/>
            </a:xfrm>
            <a:custGeom>
              <a:avLst/>
              <a:gdLst/>
              <a:ahLst/>
              <a:cxnLst/>
              <a:rect l="0" t="0" r="0" b="0"/>
              <a:pathLst>
                <a:path w="42106" h="52033">
                  <a:moveTo>
                    <a:pt x="18026" y="0"/>
                  </a:moveTo>
                  <a:lnTo>
                    <a:pt x="18686" y="530"/>
                  </a:lnTo>
                  <a:lnTo>
                    <a:pt x="32819" y="10386"/>
                  </a:lnTo>
                  <a:lnTo>
                    <a:pt x="33050" y="13190"/>
                  </a:lnTo>
                  <a:lnTo>
                    <a:pt x="38590" y="18038"/>
                  </a:lnTo>
                  <a:lnTo>
                    <a:pt x="36658" y="23992"/>
                  </a:lnTo>
                  <a:lnTo>
                    <a:pt x="36822" y="26733"/>
                  </a:lnTo>
                  <a:lnTo>
                    <a:pt x="39277" y="28505"/>
                  </a:lnTo>
                  <a:lnTo>
                    <a:pt x="39359" y="29764"/>
                  </a:lnTo>
                  <a:lnTo>
                    <a:pt x="38197" y="32680"/>
                  </a:lnTo>
                  <a:lnTo>
                    <a:pt x="38374" y="34151"/>
                  </a:lnTo>
                  <a:lnTo>
                    <a:pt x="38042" y="36460"/>
                  </a:lnTo>
                  <a:lnTo>
                    <a:pt x="39297" y="39499"/>
                  </a:lnTo>
                  <a:lnTo>
                    <a:pt x="40722" y="44279"/>
                  </a:lnTo>
                  <a:lnTo>
                    <a:pt x="42106" y="45346"/>
                  </a:lnTo>
                  <a:lnTo>
                    <a:pt x="38889" y="48130"/>
                  </a:lnTo>
                  <a:lnTo>
                    <a:pt x="34554" y="49979"/>
                  </a:lnTo>
                  <a:lnTo>
                    <a:pt x="32226" y="49883"/>
                  </a:lnTo>
                  <a:lnTo>
                    <a:pt x="30777" y="51323"/>
                  </a:lnTo>
                  <a:lnTo>
                    <a:pt x="28066" y="51429"/>
                  </a:lnTo>
                  <a:lnTo>
                    <a:pt x="27025" y="52033"/>
                  </a:lnTo>
                  <a:lnTo>
                    <a:pt x="22414" y="50642"/>
                  </a:lnTo>
                  <a:lnTo>
                    <a:pt x="19474" y="51014"/>
                  </a:lnTo>
                  <a:lnTo>
                    <a:pt x="18636" y="44445"/>
                  </a:lnTo>
                  <a:lnTo>
                    <a:pt x="17393" y="42188"/>
                  </a:lnTo>
                  <a:lnTo>
                    <a:pt x="16654" y="40850"/>
                  </a:lnTo>
                  <a:lnTo>
                    <a:pt x="12861" y="39931"/>
                  </a:lnTo>
                  <a:lnTo>
                    <a:pt x="10692" y="38473"/>
                  </a:lnTo>
                  <a:lnTo>
                    <a:pt x="8237" y="37651"/>
                  </a:lnTo>
                  <a:lnTo>
                    <a:pt x="6705" y="36837"/>
                  </a:lnTo>
                  <a:lnTo>
                    <a:pt x="5108" y="35604"/>
                  </a:lnTo>
                  <a:lnTo>
                    <a:pt x="3145" y="29525"/>
                  </a:lnTo>
                  <a:lnTo>
                    <a:pt x="934" y="26821"/>
                  </a:lnTo>
                  <a:lnTo>
                    <a:pt x="205" y="24025"/>
                  </a:lnTo>
                  <a:lnTo>
                    <a:pt x="638" y="21521"/>
                  </a:lnTo>
                  <a:lnTo>
                    <a:pt x="0" y="17089"/>
                  </a:lnTo>
                  <a:lnTo>
                    <a:pt x="1622" y="16863"/>
                  </a:lnTo>
                  <a:lnTo>
                    <a:pt x="3065" y="15121"/>
                  </a:lnTo>
                  <a:lnTo>
                    <a:pt x="4619" y="12611"/>
                  </a:lnTo>
                  <a:lnTo>
                    <a:pt x="5596" y="11604"/>
                  </a:lnTo>
                  <a:lnTo>
                    <a:pt x="5576" y="10038"/>
                  </a:lnTo>
                  <a:lnTo>
                    <a:pt x="4742" y="8944"/>
                  </a:lnTo>
                  <a:lnTo>
                    <a:pt x="4530" y="7047"/>
                  </a:lnTo>
                  <a:lnTo>
                    <a:pt x="5666" y="6438"/>
                  </a:lnTo>
                  <a:lnTo>
                    <a:pt x="5910" y="3603"/>
                  </a:lnTo>
                  <a:lnTo>
                    <a:pt x="4366" y="883"/>
                  </a:lnTo>
                  <a:lnTo>
                    <a:pt x="5743" y="305"/>
                  </a:lnTo>
                  <a:lnTo>
                    <a:pt x="10039" y="369"/>
                  </a:lnTo>
                  <a:lnTo>
                    <a:pt x="18026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1" name="Polygon form 761"/>
            <p:cNvSpPr/>
            <p:nvPr/>
          </p:nvSpPr>
          <p:spPr>
            <a:xfrm>
              <a:off x="837828" y="3442272"/>
              <a:ext cx="21369" cy="27460"/>
            </a:xfrm>
            <a:custGeom>
              <a:avLst/>
              <a:gdLst/>
              <a:ahLst/>
              <a:cxnLst/>
              <a:rect l="0" t="0" r="0" b="0"/>
              <a:pathLst>
                <a:path w="21369" h="27460">
                  <a:moveTo>
                    <a:pt x="8968" y="25460"/>
                  </a:moveTo>
                  <a:lnTo>
                    <a:pt x="4671" y="25396"/>
                  </a:lnTo>
                  <a:lnTo>
                    <a:pt x="3294" y="25974"/>
                  </a:lnTo>
                  <a:lnTo>
                    <a:pt x="947" y="27460"/>
                  </a:lnTo>
                  <a:lnTo>
                    <a:pt x="0" y="26968"/>
                  </a:lnTo>
                  <a:lnTo>
                    <a:pt x="43" y="23336"/>
                  </a:lnTo>
                  <a:lnTo>
                    <a:pt x="954" y="21496"/>
                  </a:lnTo>
                  <a:lnTo>
                    <a:pt x="1172" y="17629"/>
                  </a:lnTo>
                  <a:lnTo>
                    <a:pt x="1991" y="15389"/>
                  </a:lnTo>
                  <a:lnTo>
                    <a:pt x="3479" y="12876"/>
                  </a:lnTo>
                  <a:lnTo>
                    <a:pt x="4978" y="11595"/>
                  </a:lnTo>
                  <a:lnTo>
                    <a:pt x="6226" y="9882"/>
                  </a:lnTo>
                  <a:lnTo>
                    <a:pt x="4651" y="9231"/>
                  </a:lnTo>
                  <a:lnTo>
                    <a:pt x="4836" y="3596"/>
                  </a:lnTo>
                  <a:lnTo>
                    <a:pt x="6434" y="2279"/>
                  </a:lnTo>
                  <a:lnTo>
                    <a:pt x="8937" y="3353"/>
                  </a:lnTo>
                  <a:lnTo>
                    <a:pt x="12075" y="2218"/>
                  </a:lnTo>
                  <a:lnTo>
                    <a:pt x="14831" y="2224"/>
                  </a:lnTo>
                  <a:lnTo>
                    <a:pt x="17208" y="0"/>
                  </a:lnTo>
                  <a:lnTo>
                    <a:pt x="19110" y="3347"/>
                  </a:lnTo>
                  <a:lnTo>
                    <a:pt x="19597" y="5768"/>
                  </a:lnTo>
                  <a:lnTo>
                    <a:pt x="21369" y="11307"/>
                  </a:lnTo>
                  <a:lnTo>
                    <a:pt x="19962" y="14826"/>
                  </a:lnTo>
                  <a:lnTo>
                    <a:pt x="18043" y="18022"/>
                  </a:lnTo>
                  <a:lnTo>
                    <a:pt x="16923" y="19977"/>
                  </a:lnTo>
                  <a:lnTo>
                    <a:pt x="16955" y="25091"/>
                  </a:lnTo>
                  <a:lnTo>
                    <a:pt x="8968" y="2546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2" name="Polygon form 762"/>
            <p:cNvSpPr/>
            <p:nvPr/>
          </p:nvSpPr>
          <p:spPr>
            <a:xfrm>
              <a:off x="795180" y="3210738"/>
              <a:ext cx="59074" cy="38269"/>
            </a:xfrm>
            <a:custGeom>
              <a:avLst/>
              <a:gdLst/>
              <a:ahLst/>
              <a:cxnLst/>
              <a:rect l="0" t="0" r="0" b="0"/>
              <a:pathLst>
                <a:path w="59074" h="38269">
                  <a:moveTo>
                    <a:pt x="28897" y="1274"/>
                  </a:moveTo>
                  <a:lnTo>
                    <a:pt x="30131" y="1439"/>
                  </a:lnTo>
                  <a:lnTo>
                    <a:pt x="30729" y="329"/>
                  </a:lnTo>
                  <a:lnTo>
                    <a:pt x="31747" y="546"/>
                  </a:lnTo>
                  <a:lnTo>
                    <a:pt x="34969" y="0"/>
                  </a:lnTo>
                  <a:lnTo>
                    <a:pt x="37568" y="2663"/>
                  </a:lnTo>
                  <a:lnTo>
                    <a:pt x="36962" y="3655"/>
                  </a:lnTo>
                  <a:lnTo>
                    <a:pt x="37529" y="5137"/>
                  </a:lnTo>
                  <a:lnTo>
                    <a:pt x="40147" y="5304"/>
                  </a:lnTo>
                  <a:lnTo>
                    <a:pt x="41723" y="7354"/>
                  </a:lnTo>
                  <a:lnTo>
                    <a:pt x="41846" y="8300"/>
                  </a:lnTo>
                  <a:lnTo>
                    <a:pt x="46318" y="9878"/>
                  </a:lnTo>
                  <a:lnTo>
                    <a:pt x="48650" y="9051"/>
                  </a:lnTo>
                  <a:lnTo>
                    <a:pt x="51141" y="11243"/>
                  </a:lnTo>
                  <a:lnTo>
                    <a:pt x="53033" y="11138"/>
                  </a:lnTo>
                  <a:lnTo>
                    <a:pt x="58188" y="12562"/>
                  </a:lnTo>
                  <a:lnTo>
                    <a:pt x="58543" y="13972"/>
                  </a:lnTo>
                  <a:lnTo>
                    <a:pt x="57769" y="16525"/>
                  </a:lnTo>
                  <a:lnTo>
                    <a:pt x="59074" y="19154"/>
                  </a:lnTo>
                  <a:lnTo>
                    <a:pt x="58900" y="20771"/>
                  </a:lnTo>
                  <a:lnTo>
                    <a:pt x="55769" y="21213"/>
                  </a:lnTo>
                  <a:lnTo>
                    <a:pt x="54337" y="22601"/>
                  </a:lnTo>
                  <a:lnTo>
                    <a:pt x="54666" y="24738"/>
                  </a:lnTo>
                  <a:lnTo>
                    <a:pt x="52080" y="25193"/>
                  </a:lnTo>
                  <a:lnTo>
                    <a:pt x="50160" y="26805"/>
                  </a:lnTo>
                  <a:lnTo>
                    <a:pt x="47075" y="27137"/>
                  </a:lnTo>
                  <a:lnTo>
                    <a:pt x="44517" y="28999"/>
                  </a:lnTo>
                  <a:lnTo>
                    <a:pt x="45250" y="31982"/>
                  </a:lnTo>
                  <a:lnTo>
                    <a:pt x="47109" y="33102"/>
                  </a:lnTo>
                  <a:lnTo>
                    <a:pt x="50502" y="32729"/>
                  </a:lnTo>
                  <a:lnTo>
                    <a:pt x="50157" y="34460"/>
                  </a:lnTo>
                  <a:lnTo>
                    <a:pt x="46597" y="35382"/>
                  </a:lnTo>
                  <a:lnTo>
                    <a:pt x="42460" y="38269"/>
                  </a:lnTo>
                  <a:lnTo>
                    <a:pt x="40406" y="37334"/>
                  </a:lnTo>
                  <a:lnTo>
                    <a:pt x="40779" y="35059"/>
                  </a:lnTo>
                  <a:lnTo>
                    <a:pt x="36844" y="33735"/>
                  </a:lnTo>
                  <a:lnTo>
                    <a:pt x="37290" y="32801"/>
                  </a:lnTo>
                  <a:lnTo>
                    <a:pt x="40251" y="31132"/>
                  </a:lnTo>
                  <a:lnTo>
                    <a:pt x="39088" y="30055"/>
                  </a:lnTo>
                  <a:lnTo>
                    <a:pt x="33658" y="28957"/>
                  </a:lnTo>
                  <a:lnTo>
                    <a:pt x="33132" y="27172"/>
                  </a:lnTo>
                  <a:lnTo>
                    <a:pt x="30122" y="27830"/>
                  </a:lnTo>
                  <a:lnTo>
                    <a:pt x="29293" y="30500"/>
                  </a:lnTo>
                  <a:lnTo>
                    <a:pt x="27219" y="34101"/>
                  </a:lnTo>
                  <a:lnTo>
                    <a:pt x="25561" y="33307"/>
                  </a:lnTo>
                  <a:lnTo>
                    <a:pt x="24083" y="34111"/>
                  </a:lnTo>
                  <a:lnTo>
                    <a:pt x="22445" y="33255"/>
                  </a:lnTo>
                  <a:lnTo>
                    <a:pt x="23221" y="32717"/>
                  </a:lnTo>
                  <a:lnTo>
                    <a:pt x="23571" y="31059"/>
                  </a:lnTo>
                  <a:lnTo>
                    <a:pt x="24267" y="29511"/>
                  </a:lnTo>
                  <a:lnTo>
                    <a:pt x="23900" y="28656"/>
                  </a:lnTo>
                  <a:lnTo>
                    <a:pt x="24545" y="28259"/>
                  </a:lnTo>
                  <a:lnTo>
                    <a:pt x="24976" y="28917"/>
                  </a:lnTo>
                  <a:lnTo>
                    <a:pt x="26978" y="29018"/>
                  </a:lnTo>
                  <a:lnTo>
                    <a:pt x="27813" y="28645"/>
                  </a:lnTo>
                  <a:lnTo>
                    <a:pt x="27111" y="28171"/>
                  </a:lnTo>
                  <a:lnTo>
                    <a:pt x="27237" y="27450"/>
                  </a:lnTo>
                  <a:lnTo>
                    <a:pt x="25877" y="26254"/>
                  </a:lnTo>
                  <a:lnTo>
                    <a:pt x="25082" y="24258"/>
                  </a:lnTo>
                  <a:lnTo>
                    <a:pt x="23745" y="23497"/>
                  </a:lnTo>
                  <a:lnTo>
                    <a:pt x="23731" y="21866"/>
                  </a:lnTo>
                  <a:lnTo>
                    <a:pt x="22030" y="20606"/>
                  </a:lnTo>
                  <a:lnTo>
                    <a:pt x="20638" y="20454"/>
                  </a:lnTo>
                  <a:lnTo>
                    <a:pt x="17971" y="19007"/>
                  </a:lnTo>
                  <a:lnTo>
                    <a:pt x="15841" y="19524"/>
                  </a:lnTo>
                  <a:lnTo>
                    <a:pt x="15154" y="20246"/>
                  </a:lnTo>
                  <a:lnTo>
                    <a:pt x="13755" y="20272"/>
                  </a:lnTo>
                  <a:lnTo>
                    <a:pt x="13078" y="21408"/>
                  </a:lnTo>
                  <a:lnTo>
                    <a:pt x="10689" y="21913"/>
                  </a:lnTo>
                  <a:lnTo>
                    <a:pt x="9652" y="22669"/>
                  </a:lnTo>
                  <a:lnTo>
                    <a:pt x="7952" y="21524"/>
                  </a:lnTo>
                  <a:lnTo>
                    <a:pt x="5819" y="21542"/>
                  </a:lnTo>
                  <a:lnTo>
                    <a:pt x="3697" y="21045"/>
                  </a:lnTo>
                  <a:lnTo>
                    <a:pt x="2389" y="22094"/>
                  </a:lnTo>
                  <a:lnTo>
                    <a:pt x="2000" y="20813"/>
                  </a:lnTo>
                  <a:lnTo>
                    <a:pt x="0" y="19538"/>
                  </a:lnTo>
                  <a:lnTo>
                    <a:pt x="411" y="17595"/>
                  </a:lnTo>
                  <a:lnTo>
                    <a:pt x="1171" y="16332"/>
                  </a:lnTo>
                  <a:lnTo>
                    <a:pt x="1926" y="16600"/>
                  </a:lnTo>
                  <a:lnTo>
                    <a:pt x="805" y="14459"/>
                  </a:lnTo>
                  <a:lnTo>
                    <a:pt x="3260" y="10423"/>
                  </a:lnTo>
                  <a:lnTo>
                    <a:pt x="4802" y="9837"/>
                  </a:lnTo>
                  <a:lnTo>
                    <a:pt x="4966" y="8486"/>
                  </a:lnTo>
                  <a:lnTo>
                    <a:pt x="2757" y="4329"/>
                  </a:lnTo>
                  <a:lnTo>
                    <a:pt x="4273" y="4115"/>
                  </a:lnTo>
                  <a:lnTo>
                    <a:pt x="5851" y="2784"/>
                  </a:lnTo>
                  <a:lnTo>
                    <a:pt x="8327" y="2632"/>
                  </a:lnTo>
                  <a:lnTo>
                    <a:pt x="11633" y="2945"/>
                  </a:lnTo>
                  <a:lnTo>
                    <a:pt x="15409" y="4024"/>
                  </a:lnTo>
                  <a:lnTo>
                    <a:pt x="17962" y="4068"/>
                  </a:lnTo>
                  <a:lnTo>
                    <a:pt x="19290" y="4735"/>
                  </a:lnTo>
                  <a:lnTo>
                    <a:pt x="20358" y="3873"/>
                  </a:lnTo>
                  <a:lnTo>
                    <a:pt x="21395" y="4976"/>
                  </a:lnTo>
                  <a:lnTo>
                    <a:pt x="24266" y="4683"/>
                  </a:lnTo>
                  <a:lnTo>
                    <a:pt x="25632" y="5117"/>
                  </a:lnTo>
                  <a:lnTo>
                    <a:pt x="25404" y="2699"/>
                  </a:lnTo>
                  <a:lnTo>
                    <a:pt x="26200" y="1623"/>
                  </a:lnTo>
                  <a:lnTo>
                    <a:pt x="28897" y="127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3" name="Polygon form 763"/>
            <p:cNvSpPr/>
            <p:nvPr/>
          </p:nvSpPr>
          <p:spPr>
            <a:xfrm>
              <a:off x="509314" y="3609815"/>
              <a:ext cx="18947" cy="23318"/>
            </a:xfrm>
            <a:custGeom>
              <a:avLst/>
              <a:gdLst/>
              <a:ahLst/>
              <a:cxnLst/>
              <a:rect l="0" t="0" r="0" b="0"/>
              <a:pathLst>
                <a:path w="18947" h="23318">
                  <a:moveTo>
                    <a:pt x="179" y="585"/>
                  </a:moveTo>
                  <a:lnTo>
                    <a:pt x="2467" y="0"/>
                  </a:lnTo>
                  <a:lnTo>
                    <a:pt x="6836" y="3660"/>
                  </a:lnTo>
                  <a:lnTo>
                    <a:pt x="8171" y="3481"/>
                  </a:lnTo>
                  <a:lnTo>
                    <a:pt x="12506" y="6491"/>
                  </a:lnTo>
                  <a:lnTo>
                    <a:pt x="15863" y="9097"/>
                  </a:lnTo>
                  <a:lnTo>
                    <a:pt x="18580" y="12341"/>
                  </a:lnTo>
                  <a:lnTo>
                    <a:pt x="17416" y="14687"/>
                  </a:lnTo>
                  <a:lnTo>
                    <a:pt x="18947" y="17407"/>
                  </a:lnTo>
                  <a:lnTo>
                    <a:pt x="17987" y="20500"/>
                  </a:lnTo>
                  <a:lnTo>
                    <a:pt x="14476" y="23318"/>
                  </a:lnTo>
                  <a:lnTo>
                    <a:pt x="11624" y="22429"/>
                  </a:lnTo>
                  <a:lnTo>
                    <a:pt x="9790" y="23009"/>
                  </a:lnTo>
                  <a:lnTo>
                    <a:pt x="6027" y="21028"/>
                  </a:lnTo>
                  <a:lnTo>
                    <a:pt x="3621" y="21261"/>
                  </a:lnTo>
                  <a:lnTo>
                    <a:pt x="851" y="18641"/>
                  </a:lnTo>
                  <a:lnTo>
                    <a:pt x="466" y="15490"/>
                  </a:lnTo>
                  <a:lnTo>
                    <a:pt x="1026" y="14383"/>
                  </a:lnTo>
                  <a:lnTo>
                    <a:pt x="5" y="9538"/>
                  </a:lnTo>
                  <a:lnTo>
                    <a:pt x="0" y="4507"/>
                  </a:lnTo>
                  <a:lnTo>
                    <a:pt x="179" y="58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4" name="Polygon form 764"/>
            <p:cNvSpPr/>
            <p:nvPr/>
          </p:nvSpPr>
          <p:spPr>
            <a:xfrm>
              <a:off x="290668" y="3208918"/>
              <a:ext cx="205293" cy="128770"/>
            </a:xfrm>
            <a:custGeom>
              <a:avLst/>
              <a:gdLst/>
              <a:ahLst/>
              <a:cxnLst/>
              <a:rect l="0" t="0" r="0" b="0"/>
              <a:pathLst>
                <a:path w="205293" h="128770">
                  <a:moveTo>
                    <a:pt x="123384" y="6242"/>
                  </a:move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5" name="Polygon form 765"/>
            <p:cNvSpPr/>
            <p:nvPr/>
          </p:nvSpPr>
          <p:spPr>
            <a:xfrm>
              <a:off x="233454" y="3095675"/>
              <a:ext cx="142121" cy="82503"/>
            </a:xfrm>
            <a:custGeom>
              <a:avLst/>
              <a:gdLst/>
              <a:ahLst/>
              <a:cxnLst/>
              <a:rect l="0" t="0" r="0" b="0"/>
              <a:pathLst>
                <a:path w="142121" h="82503">
                  <a:moveTo>
                    <a:pt x="121736" y="1318"/>
                  </a:move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6" name="Polygon form 766"/>
            <p:cNvSpPr/>
            <p:nvPr/>
          </p:nvSpPr>
          <p:spPr>
            <a:xfrm>
              <a:off x="273202" y="3154253"/>
              <a:ext cx="9808" cy="5338"/>
            </a:xfrm>
            <a:custGeom>
              <a:avLst/>
              <a:gdLst/>
              <a:ahLst/>
              <a:cxnLst/>
              <a:rect l="0" t="0" r="0" b="0"/>
              <a:pathLst>
                <a:path w="9808" h="5338">
                  <a:moveTo>
                    <a:pt x="4534" y="4019"/>
                  </a:move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7" name="Polygon form 767"/>
            <p:cNvSpPr/>
            <p:nvPr/>
          </p:nvSpPr>
          <p:spPr>
            <a:xfrm>
              <a:off x="128997" y="3347668"/>
              <a:ext cx="5070" cy="7607"/>
            </a:xfrm>
            <a:custGeom>
              <a:avLst/>
              <a:gdLst/>
              <a:ahLst/>
              <a:cxnLst/>
              <a:rect l="0" t="0" r="0" b="0"/>
              <a:pathLst>
                <a:path w="5070" h="7607">
                  <a:moveTo>
                    <a:pt x="1517" y="6710"/>
                  </a:move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8" name="Polygon form 768"/>
            <p:cNvSpPr/>
            <p:nvPr/>
          </p:nvSpPr>
          <p:spPr>
            <a:xfrm>
              <a:off x="271252" y="3120480"/>
              <a:ext cx="5937" cy="4370"/>
            </a:xfrm>
            <a:custGeom>
              <a:avLst/>
              <a:gdLst/>
              <a:ahLst/>
              <a:cxnLst/>
              <a:rect l="0" t="0" r="0" b="0"/>
              <a:pathLst>
                <a:path w="5937" h="4370">
                  <a:moveTo>
                    <a:pt x="2624" y="0"/>
                  </a:move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69" name="Polygon form 769"/>
            <p:cNvSpPr/>
            <p:nvPr/>
          </p:nvSpPr>
          <p:spPr>
            <a:xfrm>
              <a:off x="260505" y="3137421"/>
              <a:ext cx="4791" cy="2900"/>
            </a:xfrm>
            <a:custGeom>
              <a:avLst/>
              <a:gdLst/>
              <a:ahLst/>
              <a:cxnLst/>
              <a:rect l="0" t="0" r="0" b="0"/>
              <a:pathLst>
                <a:path w="4791" h="2900">
                  <a:moveTo>
                    <a:pt x="2709" y="2501"/>
                  </a:move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0" name="Polygon form 770"/>
            <p:cNvSpPr/>
            <p:nvPr/>
          </p:nvSpPr>
          <p:spPr>
            <a:xfrm>
              <a:off x="129792" y="3343284"/>
              <a:ext cx="2395" cy="2518"/>
            </a:xfrm>
            <a:custGeom>
              <a:avLst/>
              <a:gdLst/>
              <a:ahLst/>
              <a:cxnLst/>
              <a:rect l="0" t="0" r="0" b="0"/>
              <a:pathLst>
                <a:path w="2395" h="2518">
                  <a:moveTo>
                    <a:pt x="1837" y="2216"/>
                  </a:move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1" name="Polygon form 771"/>
            <p:cNvSpPr/>
            <p:nvPr/>
          </p:nvSpPr>
          <p:spPr>
            <a:xfrm>
              <a:off x="125485" y="3338915"/>
              <a:ext cx="1785" cy="2630"/>
            </a:xfrm>
            <a:custGeom>
              <a:avLst/>
              <a:gdLst/>
              <a:ahLst/>
              <a:cxnLst/>
              <a:rect l="0" t="0" r="0" b="0"/>
              <a:pathLst>
                <a:path w="1785" h="2630">
                  <a:moveTo>
                    <a:pt x="1785" y="2323"/>
                  </a:move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2" name="Polygon form 772"/>
            <p:cNvSpPr/>
            <p:nvPr/>
          </p:nvSpPr>
          <p:spPr>
            <a:xfrm>
              <a:off x="121063" y="3335508"/>
              <a:ext cx="1932" cy="2022"/>
            </a:xfrm>
            <a:custGeom>
              <a:avLst/>
              <a:gdLst/>
              <a:ahLst/>
              <a:cxnLst/>
              <a:rect l="0" t="0" r="0" b="0"/>
              <a:pathLst>
                <a:path w="1932" h="2022">
                  <a:moveTo>
                    <a:pt x="1473" y="1505"/>
                  </a:move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3" name="Polygon form 773"/>
            <p:cNvSpPr/>
            <p:nvPr/>
          </p:nvSpPr>
          <p:spPr>
            <a:xfrm>
              <a:off x="127991" y="3341935"/>
              <a:ext cx="2257" cy="982"/>
            </a:xfrm>
            <a:custGeom>
              <a:avLst/>
              <a:gdLst/>
              <a:ahLst/>
              <a:cxnLst/>
              <a:rect l="0" t="0" r="0" b="0"/>
              <a:pathLst>
                <a:path w="2257" h="982">
                  <a:moveTo>
                    <a:pt x="2257" y="388"/>
                  </a:move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4" name="Polygon form 774"/>
            <p:cNvSpPr/>
            <p:nvPr/>
          </p:nvSpPr>
          <p:spPr>
            <a:xfrm>
              <a:off x="911608" y="3240479"/>
              <a:ext cx="64416" cy="39651"/>
            </a:xfrm>
            <a:custGeom>
              <a:avLst/>
              <a:gdLst/>
              <a:ahLst/>
              <a:cxnLst/>
              <a:rect l="0" t="0" r="0" b="0"/>
              <a:pathLst>
                <a:path w="64416" h="39651">
                  <a:moveTo>
                    <a:pt x="46810" y="38776"/>
                  </a:moveTo>
                  <a:lnTo>
                    <a:pt x="46088" y="35790"/>
                  </a:lnTo>
                  <a:lnTo>
                    <a:pt x="40845" y="33895"/>
                  </a:lnTo>
                  <a:lnTo>
                    <a:pt x="36530" y="31659"/>
                  </a:lnTo>
                  <a:lnTo>
                    <a:pt x="33623" y="29461"/>
                  </a:lnTo>
                  <a:lnTo>
                    <a:pt x="28720" y="26264"/>
                  </a:lnTo>
                  <a:lnTo>
                    <a:pt x="25625" y="21328"/>
                  </a:lnTo>
                  <a:lnTo>
                    <a:pt x="24221" y="20493"/>
                  </a:lnTo>
                  <a:lnTo>
                    <a:pt x="20556" y="20865"/>
                  </a:lnTo>
                  <a:lnTo>
                    <a:pt x="18963" y="19923"/>
                  </a:lnTo>
                  <a:lnTo>
                    <a:pt x="17520" y="16071"/>
                  </a:lnTo>
                  <a:lnTo>
                    <a:pt x="12195" y="13694"/>
                  </a:lnTo>
                  <a:lnTo>
                    <a:pt x="10083" y="16618"/>
                  </a:lnTo>
                  <a:lnTo>
                    <a:pt x="7594" y="18396"/>
                  </a:lnTo>
                  <a:lnTo>
                    <a:pt x="8799" y="20813"/>
                  </a:lnTo>
                  <a:lnTo>
                    <a:pt x="4922" y="21022"/>
                  </a:lnTo>
                  <a:lnTo>
                    <a:pt x="0" y="3200"/>
                  </a:lnTo>
                  <a:lnTo>
                    <a:pt x="7803" y="0"/>
                  </a:lnTo>
                  <a:lnTo>
                    <a:pt x="8554" y="394"/>
                  </a:lnTo>
                  <a:lnTo>
                    <a:pt x="14796" y="3638"/>
                  </a:lnTo>
                  <a:lnTo>
                    <a:pt x="18106" y="5352"/>
                  </a:lnTo>
                  <a:lnTo>
                    <a:pt x="22654" y="9579"/>
                  </a:lnTo>
                  <a:lnTo>
                    <a:pt x="26412" y="8704"/>
                  </a:lnTo>
                  <a:lnTo>
                    <a:pt x="32095" y="8070"/>
                  </a:lnTo>
                  <a:lnTo>
                    <a:pt x="37277" y="11431"/>
                  </a:lnTo>
                  <a:lnTo>
                    <a:pt x="38547" y="16312"/>
                  </a:lnTo>
                  <a:lnTo>
                    <a:pt x="40224" y="16272"/>
                  </a:lnTo>
                  <a:lnTo>
                    <a:pt x="42148" y="20222"/>
                  </a:lnTo>
                  <a:lnTo>
                    <a:pt x="46570" y="20186"/>
                  </a:lnTo>
                  <a:lnTo>
                    <a:pt x="48226" y="22448"/>
                  </a:lnTo>
                  <a:lnTo>
                    <a:pt x="49501" y="22360"/>
                  </a:lnTo>
                  <a:lnTo>
                    <a:pt x="49914" y="18810"/>
                  </a:lnTo>
                  <a:lnTo>
                    <a:pt x="53326" y="15207"/>
                  </a:lnTo>
                  <a:lnTo>
                    <a:pt x="54981" y="14214"/>
                  </a:lnTo>
                  <a:lnTo>
                    <a:pt x="56153" y="14644"/>
                  </a:lnTo>
                  <a:lnTo>
                    <a:pt x="54328" y="17934"/>
                  </a:lnTo>
                  <a:lnTo>
                    <a:pt x="57455" y="19648"/>
                  </a:lnTo>
                  <a:lnTo>
                    <a:pt x="59498" y="18317"/>
                  </a:lnTo>
                  <a:lnTo>
                    <a:pt x="64416" y="20688"/>
                  </a:lnTo>
                  <a:lnTo>
                    <a:pt x="61149" y="24411"/>
                  </a:lnTo>
                  <a:lnTo>
                    <a:pt x="58368" y="24052"/>
                  </a:lnTo>
                  <a:lnTo>
                    <a:pt x="56982" y="24244"/>
                  </a:lnTo>
                  <a:lnTo>
                    <a:pt x="56060" y="22912"/>
                  </a:lnTo>
                  <a:lnTo>
                    <a:pt x="56057" y="20620"/>
                  </a:lnTo>
                  <a:lnTo>
                    <a:pt x="51814" y="21964"/>
                  </a:lnTo>
                  <a:lnTo>
                    <a:pt x="51685" y="25138"/>
                  </a:lnTo>
                  <a:lnTo>
                    <a:pt x="50852" y="27903"/>
                  </a:lnTo>
                  <a:lnTo>
                    <a:pt x="47882" y="27800"/>
                  </a:lnTo>
                  <a:lnTo>
                    <a:pt x="47610" y="29983"/>
                  </a:lnTo>
                  <a:lnTo>
                    <a:pt x="50508" y="31036"/>
                  </a:lnTo>
                  <a:lnTo>
                    <a:pt x="52314" y="34633"/>
                  </a:lnTo>
                  <a:lnTo>
                    <a:pt x="51726" y="39651"/>
                  </a:lnTo>
                  <a:lnTo>
                    <a:pt x="48783" y="38729"/>
                  </a:lnTo>
                  <a:lnTo>
                    <a:pt x="46810" y="3877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5" name="Polygon form 775"/>
            <p:cNvSpPr/>
            <p:nvPr/>
          </p:nvSpPr>
          <p:spPr>
            <a:xfrm>
              <a:off x="426970" y="3337359"/>
              <a:ext cx="3014" cy="7481"/>
            </a:xfrm>
            <a:custGeom>
              <a:avLst/>
              <a:gdLst/>
              <a:ahLst/>
              <a:cxnLst/>
              <a:rect l="0" t="0" r="0" b="0"/>
              <a:pathLst>
                <a:path w="3014" h="7481">
                  <a:moveTo>
                    <a:pt x="2463" y="7263"/>
                  </a:moveTo>
                  <a:lnTo>
                    <a:pt x="1494" y="7481"/>
                  </a:lnTo>
                  <a:lnTo>
                    <a:pt x="1110" y="4596"/>
                  </a:lnTo>
                  <a:lnTo>
                    <a:pt x="0" y="3116"/>
                  </a:lnTo>
                  <a:lnTo>
                    <a:pt x="1467" y="0"/>
                  </a:lnTo>
                  <a:lnTo>
                    <a:pt x="2548" y="237"/>
                  </a:lnTo>
                  <a:lnTo>
                    <a:pt x="3014" y="4389"/>
                  </a:lnTo>
                  <a:lnTo>
                    <a:pt x="2463" y="7263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6" name="Polygon form 776"/>
            <p:cNvSpPr/>
            <p:nvPr/>
          </p:nvSpPr>
          <p:spPr>
            <a:xfrm>
              <a:off x="427059" y="3329103"/>
              <a:ext cx="4398" cy="2174"/>
            </a:xfrm>
            <a:custGeom>
              <a:avLst/>
              <a:gdLst/>
              <a:ahLst/>
              <a:cxnLst/>
              <a:rect l="0" t="0" r="0" b="0"/>
              <a:pathLst>
                <a:path w="4398" h="2174">
                  <a:moveTo>
                    <a:pt x="4223" y="1526"/>
                  </a:moveTo>
                  <a:lnTo>
                    <a:pt x="0" y="2174"/>
                  </a:lnTo>
                  <a:lnTo>
                    <a:pt x="153" y="333"/>
                  </a:lnTo>
                  <a:lnTo>
                    <a:pt x="1984" y="0"/>
                  </a:lnTo>
                  <a:lnTo>
                    <a:pt x="4398" y="236"/>
                  </a:lnTo>
                  <a:lnTo>
                    <a:pt x="4223" y="152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7" name="Polygon form 777"/>
            <p:cNvSpPr/>
            <p:nvPr/>
          </p:nvSpPr>
          <p:spPr>
            <a:xfrm>
              <a:off x="431780" y="3328357"/>
              <a:ext cx="2556" cy="5820"/>
            </a:xfrm>
            <a:custGeom>
              <a:avLst/>
              <a:gdLst/>
              <a:ahLst/>
              <a:cxnLst/>
              <a:rect l="0" t="0" r="0" b="0"/>
              <a:pathLst>
                <a:path w="2556" h="5820">
                  <a:moveTo>
                    <a:pt x="2556" y="2328"/>
                  </a:moveTo>
                  <a:lnTo>
                    <a:pt x="1154" y="5820"/>
                  </a:lnTo>
                  <a:lnTo>
                    <a:pt x="605" y="5163"/>
                  </a:lnTo>
                  <a:lnTo>
                    <a:pt x="1228" y="2581"/>
                  </a:lnTo>
                  <a:lnTo>
                    <a:pt x="0" y="568"/>
                  </a:lnTo>
                  <a:lnTo>
                    <a:pt x="120" y="0"/>
                  </a:lnTo>
                  <a:lnTo>
                    <a:pt x="2556" y="2328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8" name="Polygon form 778"/>
            <p:cNvSpPr/>
            <p:nvPr/>
          </p:nvSpPr>
          <p:spPr>
            <a:xfrm>
              <a:off x="436157" y="3402658"/>
              <a:ext cx="52573" cy="56551"/>
            </a:xfrm>
            <a:custGeom>
              <a:avLst/>
              <a:gdLst/>
              <a:ahLst/>
              <a:cxnLst/>
              <a:rect l="0" t="0" r="0" b="0"/>
              <a:pathLst>
                <a:path w="52573" h="56551">
                  <a:moveTo>
                    <a:pt x="8696" y="1831"/>
                  </a:moveTo>
                  <a:lnTo>
                    <a:pt x="8484" y="2998"/>
                  </a:lnTo>
                  <a:lnTo>
                    <a:pt x="6156" y="3544"/>
                  </a:lnTo>
                  <a:lnTo>
                    <a:pt x="7235" y="5807"/>
                  </a:lnTo>
                  <a:lnTo>
                    <a:pt x="6981" y="8394"/>
                  </a:lnTo>
                  <a:lnTo>
                    <a:pt x="5047" y="11248"/>
                  </a:lnTo>
                  <a:lnTo>
                    <a:pt x="6242" y="15192"/>
                  </a:lnTo>
                  <a:lnTo>
                    <a:pt x="7944" y="14890"/>
                  </a:lnTo>
                  <a:lnTo>
                    <a:pt x="9069" y="11324"/>
                  </a:lnTo>
                  <a:lnTo>
                    <a:pt x="7992" y="9568"/>
                  </a:lnTo>
                  <a:lnTo>
                    <a:pt x="8090" y="5821"/>
                  </a:lnTo>
                  <a:lnTo>
                    <a:pt x="13093" y="3876"/>
                  </a:lnTo>
                  <a:lnTo>
                    <a:pt x="12753" y="1539"/>
                  </a:lnTo>
                  <a:lnTo>
                    <a:pt x="14249" y="0"/>
                  </a:lnTo>
                  <a:lnTo>
                    <a:pt x="15344" y="3490"/>
                  </a:lnTo>
                  <a:lnTo>
                    <a:pt x="18060" y="3606"/>
                  </a:lnTo>
                  <a:lnTo>
                    <a:pt x="20365" y="6390"/>
                  </a:lnTo>
                  <a:lnTo>
                    <a:pt x="20394" y="8025"/>
                  </a:lnTo>
                  <a:lnTo>
                    <a:pt x="23882" y="8111"/>
                  </a:lnTo>
                  <a:lnTo>
                    <a:pt x="28073" y="7654"/>
                  </a:lnTo>
                  <a:lnTo>
                    <a:pt x="30143" y="9884"/>
                  </a:lnTo>
                  <a:lnTo>
                    <a:pt x="33077" y="10525"/>
                  </a:lnTo>
                  <a:lnTo>
                    <a:pt x="35365" y="9013"/>
                  </a:lnTo>
                  <a:lnTo>
                    <a:pt x="35496" y="7775"/>
                  </a:lnTo>
                  <a:lnTo>
                    <a:pt x="40333" y="7534"/>
                  </a:lnTo>
                  <a:lnTo>
                    <a:pt x="44997" y="7517"/>
                  </a:lnTo>
                  <a:lnTo>
                    <a:pt x="41596" y="8931"/>
                  </a:lnTo>
                  <a:lnTo>
                    <a:pt x="42772" y="11262"/>
                  </a:lnTo>
                  <a:lnTo>
                    <a:pt x="45862" y="11663"/>
                  </a:lnTo>
                  <a:lnTo>
                    <a:pt x="48668" y="14104"/>
                  </a:lnTo>
                  <a:lnTo>
                    <a:pt x="49067" y="18038"/>
                  </a:lnTo>
                  <a:lnTo>
                    <a:pt x="51105" y="17944"/>
                  </a:lnTo>
                  <a:lnTo>
                    <a:pt x="52573" y="19112"/>
                  </a:lnTo>
                  <a:lnTo>
                    <a:pt x="49337" y="21967"/>
                  </a:lnTo>
                  <a:lnTo>
                    <a:pt x="48911" y="23752"/>
                  </a:lnTo>
                  <a:lnTo>
                    <a:pt x="50166" y="25581"/>
                  </a:lnTo>
                  <a:lnTo>
                    <a:pt x="49156" y="26493"/>
                  </a:lnTo>
                  <a:lnTo>
                    <a:pt x="46718" y="27264"/>
                  </a:lnTo>
                  <a:lnTo>
                    <a:pt x="46703" y="29530"/>
                  </a:lnTo>
                  <a:lnTo>
                    <a:pt x="45592" y="30874"/>
                  </a:lnTo>
                  <a:lnTo>
                    <a:pt x="48108" y="34612"/>
                  </a:lnTo>
                  <a:lnTo>
                    <a:pt x="48582" y="35998"/>
                  </a:lnTo>
                  <a:lnTo>
                    <a:pt x="47096" y="37864"/>
                  </a:lnTo>
                  <a:lnTo>
                    <a:pt x="42667" y="39682"/>
                  </a:lnTo>
                  <a:lnTo>
                    <a:pt x="39831" y="40432"/>
                  </a:lnTo>
                  <a:lnTo>
                    <a:pt x="38672" y="41589"/>
                  </a:lnTo>
                  <a:lnTo>
                    <a:pt x="35590" y="40347"/>
                  </a:lnTo>
                  <a:lnTo>
                    <a:pt x="32708" y="39705"/>
                  </a:lnTo>
                  <a:lnTo>
                    <a:pt x="31962" y="40155"/>
                  </a:lnTo>
                  <a:lnTo>
                    <a:pt x="33681" y="41438"/>
                  </a:lnTo>
                  <a:lnTo>
                    <a:pt x="33447" y="44736"/>
                  </a:lnTo>
                  <a:lnTo>
                    <a:pt x="33933" y="47836"/>
                  </a:lnTo>
                  <a:lnTo>
                    <a:pt x="37246" y="48268"/>
                  </a:lnTo>
                  <a:lnTo>
                    <a:pt x="37442" y="49301"/>
                  </a:lnTo>
                  <a:lnTo>
                    <a:pt x="34624" y="50694"/>
                  </a:lnTo>
                  <a:lnTo>
                    <a:pt x="34145" y="52777"/>
                  </a:lnTo>
                  <a:lnTo>
                    <a:pt x="32524" y="53582"/>
                  </a:lnTo>
                  <a:lnTo>
                    <a:pt x="29600" y="54728"/>
                  </a:lnTo>
                  <a:lnTo>
                    <a:pt x="28832" y="56234"/>
                  </a:lnTo>
                  <a:lnTo>
                    <a:pt x="25783" y="56551"/>
                  </a:lnTo>
                  <a:lnTo>
                    <a:pt x="23643" y="53941"/>
                  </a:lnTo>
                  <a:lnTo>
                    <a:pt x="22507" y="49020"/>
                  </a:lnTo>
                  <a:lnTo>
                    <a:pt x="21495" y="47292"/>
                  </a:lnTo>
                  <a:lnTo>
                    <a:pt x="20094" y="46200"/>
                  </a:lnTo>
                  <a:lnTo>
                    <a:pt x="22132" y="43751"/>
                  </a:lnTo>
                  <a:lnTo>
                    <a:pt x="22024" y="42646"/>
                  </a:lnTo>
                  <a:lnTo>
                    <a:pt x="20948" y="41176"/>
                  </a:lnTo>
                  <a:lnTo>
                    <a:pt x="20256" y="37893"/>
                  </a:lnTo>
                  <a:lnTo>
                    <a:pt x="20684" y="34356"/>
                  </a:lnTo>
                  <a:lnTo>
                    <a:pt x="21619" y="32705"/>
                  </a:lnTo>
                  <a:lnTo>
                    <a:pt x="22431" y="30053"/>
                  </a:lnTo>
                  <a:lnTo>
                    <a:pt x="21085" y="29195"/>
                  </a:lnTo>
                  <a:lnTo>
                    <a:pt x="18833" y="29742"/>
                  </a:lnTo>
                  <a:lnTo>
                    <a:pt x="16029" y="29458"/>
                  </a:lnTo>
                  <a:lnTo>
                    <a:pt x="14426" y="29975"/>
                  </a:lnTo>
                  <a:lnTo>
                    <a:pt x="11877" y="25700"/>
                  </a:lnTo>
                  <a:lnTo>
                    <a:pt x="9640" y="25051"/>
                  </a:lnTo>
                  <a:lnTo>
                    <a:pt x="4593" y="25484"/>
                  </a:lnTo>
                  <a:lnTo>
                    <a:pt x="3756" y="23748"/>
                  </a:lnTo>
                  <a:lnTo>
                    <a:pt x="2818" y="23327"/>
                  </a:lnTo>
                  <a:lnTo>
                    <a:pt x="2739" y="22291"/>
                  </a:lnTo>
                  <a:lnTo>
                    <a:pt x="3310" y="20462"/>
                  </a:lnTo>
                  <a:lnTo>
                    <a:pt x="3125" y="18464"/>
                  </a:lnTo>
                  <a:lnTo>
                    <a:pt x="2335" y="17365"/>
                  </a:lnTo>
                  <a:lnTo>
                    <a:pt x="1988" y="15082"/>
                  </a:lnTo>
                  <a:lnTo>
                    <a:pt x="0" y="14727"/>
                  </a:lnTo>
                  <a:lnTo>
                    <a:pt x="1288" y="11841"/>
                  </a:lnTo>
                  <a:lnTo>
                    <a:pt x="2035" y="8311"/>
                  </a:lnTo>
                  <a:lnTo>
                    <a:pt x="3314" y="6485"/>
                  </a:lnTo>
                  <a:lnTo>
                    <a:pt x="4935" y="5086"/>
                  </a:lnTo>
                  <a:lnTo>
                    <a:pt x="6131" y="2625"/>
                  </a:lnTo>
                  <a:lnTo>
                    <a:pt x="8696" y="183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79" name="Polygon form 779"/>
            <p:cNvSpPr/>
            <p:nvPr/>
          </p:nvSpPr>
          <p:spPr>
            <a:xfrm>
              <a:off x="1108258" y="3342664"/>
              <a:ext cx="37543" cy="75744"/>
            </a:xfrm>
            <a:custGeom>
              <a:avLst/>
              <a:gdLst/>
              <a:ahLst/>
              <a:cxnLst/>
              <a:rect l="0" t="0" r="0" b="0"/>
              <a:pathLst>
                <a:path w="37543" h="75744">
                  <a:moveTo>
                    <a:pt x="23238" y="8748"/>
                  </a:moveTo>
                  <a:lnTo>
                    <a:pt x="19292" y="13351"/>
                  </a:lnTo>
                  <a:lnTo>
                    <a:pt x="17269" y="18322"/>
                  </a:lnTo>
                  <a:lnTo>
                    <a:pt x="17224" y="21910"/>
                  </a:lnTo>
                  <a:lnTo>
                    <a:pt x="21277" y="27210"/>
                  </a:lnTo>
                  <a:lnTo>
                    <a:pt x="26187" y="33803"/>
                  </a:lnTo>
                  <a:lnTo>
                    <a:pt x="30264" y="36869"/>
                  </a:lnTo>
                  <a:lnTo>
                    <a:pt x="33352" y="40937"/>
                  </a:lnTo>
                  <a:lnTo>
                    <a:pt x="36725" y="50451"/>
                  </a:lnTo>
                  <a:lnTo>
                    <a:pt x="37543" y="59571"/>
                  </a:lnTo>
                  <a:lnTo>
                    <a:pt x="34762" y="63056"/>
                  </a:lnTo>
                  <a:lnTo>
                    <a:pt x="30730" y="66483"/>
                  </a:lnTo>
                  <a:lnTo>
                    <a:pt x="28049" y="70853"/>
                  </a:lnTo>
                  <a:lnTo>
                    <a:pt x="23688" y="75744"/>
                  </a:lnTo>
                  <a:lnTo>
                    <a:pt x="21946" y="72465"/>
                  </a:lnTo>
                  <a:lnTo>
                    <a:pt x="22664" y="68955"/>
                  </a:lnTo>
                  <a:lnTo>
                    <a:pt x="19450" y="66089"/>
                  </a:lnTo>
                  <a:lnTo>
                    <a:pt x="22561" y="63945"/>
                  </a:lnTo>
                  <a:lnTo>
                    <a:pt x="26586" y="63482"/>
                  </a:lnTo>
                  <a:lnTo>
                    <a:pt x="24486" y="60397"/>
                  </a:lnTo>
                  <a:lnTo>
                    <a:pt x="30449" y="56270"/>
                  </a:lnTo>
                  <a:lnTo>
                    <a:pt x="30002" y="50071"/>
                  </a:lnTo>
                  <a:lnTo>
                    <a:pt x="28559" y="46656"/>
                  </a:lnTo>
                  <a:lnTo>
                    <a:pt x="28383" y="41481"/>
                  </a:lnTo>
                  <a:lnTo>
                    <a:pt x="26763" y="37872"/>
                  </a:lnTo>
                  <a:lnTo>
                    <a:pt x="23197" y="34387"/>
                  </a:lnTo>
                  <a:lnTo>
                    <a:pt x="19908" y="29943"/>
                  </a:lnTo>
                  <a:lnTo>
                    <a:pt x="15499" y="23996"/>
                  </a:lnTo>
                  <a:lnTo>
                    <a:pt x="10297" y="21103"/>
                  </a:lnTo>
                  <a:lnTo>
                    <a:pt x="10983" y="19224"/>
                  </a:lnTo>
                  <a:lnTo>
                    <a:pt x="13105" y="17790"/>
                  </a:lnTo>
                  <a:lnTo>
                    <a:pt x="10617" y="13389"/>
                  </a:lnTo>
                  <a:lnTo>
                    <a:pt x="5962" y="13537"/>
                  </a:lnTo>
                  <a:lnTo>
                    <a:pt x="3178" y="8973"/>
                  </a:lnTo>
                  <a:lnTo>
                    <a:pt x="0" y="5045"/>
                  </a:lnTo>
                  <a:lnTo>
                    <a:pt x="1700" y="3717"/>
                  </a:lnTo>
                  <a:lnTo>
                    <a:pt x="4693" y="3612"/>
                  </a:lnTo>
                  <a:lnTo>
                    <a:pt x="8182" y="2863"/>
                  </a:lnTo>
                  <a:lnTo>
                    <a:pt x="10653" y="0"/>
                  </a:lnTo>
                  <a:lnTo>
                    <a:pt x="12963" y="1833"/>
                  </a:lnTo>
                  <a:lnTo>
                    <a:pt x="16627" y="2610"/>
                  </a:lnTo>
                  <a:lnTo>
                    <a:pt x="16803" y="5584"/>
                  </a:lnTo>
                  <a:lnTo>
                    <a:pt x="19120" y="7585"/>
                  </a:lnTo>
                  <a:lnTo>
                    <a:pt x="23238" y="874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0" name="Polygon form 780"/>
            <p:cNvSpPr/>
            <p:nvPr/>
          </p:nvSpPr>
          <p:spPr>
            <a:xfrm>
              <a:off x="886442" y="3370221"/>
              <a:ext cx="39919" cy="31523"/>
            </a:xfrm>
            <a:custGeom>
              <a:avLst/>
              <a:gdLst/>
              <a:ahLst/>
              <a:cxnLst/>
              <a:rect l="0" t="0" r="0" b="0"/>
              <a:pathLst>
                <a:path w="39919" h="31523">
                  <a:moveTo>
                    <a:pt x="39919" y="11372"/>
                  </a:moveTo>
                  <a:lnTo>
                    <a:pt x="37254" y="12720"/>
                  </a:lnTo>
                  <a:lnTo>
                    <a:pt x="36699" y="14892"/>
                  </a:lnTo>
                  <a:lnTo>
                    <a:pt x="36750" y="16554"/>
                  </a:lnTo>
                  <a:lnTo>
                    <a:pt x="33079" y="18658"/>
                  </a:lnTo>
                  <a:lnTo>
                    <a:pt x="27086" y="21002"/>
                  </a:lnTo>
                  <a:lnTo>
                    <a:pt x="23876" y="24471"/>
                  </a:lnTo>
                  <a:lnTo>
                    <a:pt x="22191" y="24758"/>
                  </a:lnTo>
                  <a:lnTo>
                    <a:pt x="21010" y="24483"/>
                  </a:lnTo>
                  <a:lnTo>
                    <a:pt x="18886" y="26523"/>
                  </a:lnTo>
                  <a:lnTo>
                    <a:pt x="16479" y="27482"/>
                  </a:lnTo>
                  <a:lnTo>
                    <a:pt x="13244" y="27767"/>
                  </a:lnTo>
                  <a:lnTo>
                    <a:pt x="12283" y="28052"/>
                  </a:lnTo>
                  <a:lnTo>
                    <a:pt x="11515" y="29341"/>
                  </a:lnTo>
                  <a:lnTo>
                    <a:pt x="10520" y="29705"/>
                  </a:lnTo>
                  <a:lnTo>
                    <a:pt x="9994" y="30944"/>
                  </a:lnTo>
                  <a:lnTo>
                    <a:pt x="8068" y="30854"/>
                  </a:lnTo>
                  <a:lnTo>
                    <a:pt x="6867" y="31523"/>
                  </a:lnTo>
                  <a:lnTo>
                    <a:pt x="4169" y="31301"/>
                  </a:lnTo>
                  <a:lnTo>
                    <a:pt x="2997" y="28479"/>
                  </a:lnTo>
                  <a:lnTo>
                    <a:pt x="2948" y="25830"/>
                  </a:lnTo>
                  <a:lnTo>
                    <a:pt x="2227" y="24406"/>
                  </a:lnTo>
                  <a:lnTo>
                    <a:pt x="1241" y="20831"/>
                  </a:lnTo>
                  <a:lnTo>
                    <a:pt x="0" y="18852"/>
                  </a:lnTo>
                  <a:lnTo>
                    <a:pt x="757" y="18608"/>
                  </a:lnTo>
                  <a:lnTo>
                    <a:pt x="210" y="16399"/>
                  </a:lnTo>
                  <a:lnTo>
                    <a:pt x="612" y="15460"/>
                  </a:lnTo>
                  <a:lnTo>
                    <a:pt x="290" y="13350"/>
                  </a:lnTo>
                  <a:lnTo>
                    <a:pt x="1867" y="11786"/>
                  </a:lnTo>
                  <a:lnTo>
                    <a:pt x="1318" y="9749"/>
                  </a:lnTo>
                  <a:lnTo>
                    <a:pt x="2152" y="7356"/>
                  </a:lnTo>
                  <a:lnTo>
                    <a:pt x="3828" y="8597"/>
                  </a:lnTo>
                  <a:lnTo>
                    <a:pt x="4835" y="8146"/>
                  </a:lnTo>
                  <a:lnTo>
                    <a:pt x="9259" y="7980"/>
                  </a:lnTo>
                  <a:lnTo>
                    <a:pt x="10002" y="8456"/>
                  </a:lnTo>
                  <a:lnTo>
                    <a:pt x="13756" y="8894"/>
                  </a:lnTo>
                  <a:lnTo>
                    <a:pt x="15208" y="8632"/>
                  </a:lnTo>
                  <a:lnTo>
                    <a:pt x="16304" y="10237"/>
                  </a:lnTo>
                  <a:lnTo>
                    <a:pt x="18030" y="9405"/>
                  </a:lnTo>
                  <a:lnTo>
                    <a:pt x="20334" y="4270"/>
                  </a:lnTo>
                  <a:lnTo>
                    <a:pt x="23706" y="2033"/>
                  </a:lnTo>
                  <a:lnTo>
                    <a:pt x="34554" y="0"/>
                  </a:lnTo>
                  <a:lnTo>
                    <a:pt x="38347" y="7987"/>
                  </a:lnTo>
                  <a:lnTo>
                    <a:pt x="39919" y="1137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1" name="Polygon form 781"/>
            <p:cNvSpPr/>
            <p:nvPr/>
          </p:nvSpPr>
          <p:spPr>
            <a:xfrm>
              <a:off x="782658" y="3569156"/>
              <a:ext cx="62070" cy="60769"/>
            </a:xfrm>
            <a:custGeom>
              <a:avLst/>
              <a:gdLst/>
              <a:ahLst/>
              <a:cxnLst/>
              <a:rect l="0" t="0" r="0" b="0"/>
              <a:pathLst>
                <a:path w="62070" h="60769">
                  <a:moveTo>
                    <a:pt x="56052" y="34589"/>
                  </a:moveTo>
                  <a:lnTo>
                    <a:pt x="55261" y="35274"/>
                  </a:lnTo>
                  <a:lnTo>
                    <a:pt x="53456" y="37697"/>
                  </a:lnTo>
                  <a:lnTo>
                    <a:pt x="52184" y="40154"/>
                  </a:lnTo>
                  <a:lnTo>
                    <a:pt x="49757" y="43571"/>
                  </a:lnTo>
                  <a:lnTo>
                    <a:pt x="45124" y="48474"/>
                  </a:lnTo>
                  <a:lnTo>
                    <a:pt x="42262" y="51322"/>
                  </a:lnTo>
                  <a:lnTo>
                    <a:pt x="39297" y="53470"/>
                  </a:lnTo>
                  <a:lnTo>
                    <a:pt x="35317" y="55282"/>
                  </a:lnTo>
                  <a:lnTo>
                    <a:pt x="33442" y="55508"/>
                  </a:lnTo>
                  <a:lnTo>
                    <a:pt x="32849" y="56835"/>
                  </a:lnTo>
                  <a:lnTo>
                    <a:pt x="30709" y="56096"/>
                  </a:lnTo>
                  <a:lnTo>
                    <a:pt x="28831" y="56987"/>
                  </a:lnTo>
                  <a:lnTo>
                    <a:pt x="24978" y="56013"/>
                  </a:lnTo>
                  <a:lnTo>
                    <a:pt x="22730" y="56572"/>
                  </a:lnTo>
                  <a:lnTo>
                    <a:pt x="21248" y="56303"/>
                  </a:lnTo>
                  <a:lnTo>
                    <a:pt x="17356" y="58155"/>
                  </a:lnTo>
                  <a:lnTo>
                    <a:pt x="14204" y="58881"/>
                  </a:lnTo>
                  <a:lnTo>
                    <a:pt x="11833" y="60671"/>
                  </a:lnTo>
                  <a:lnTo>
                    <a:pt x="10180" y="60769"/>
                  </a:lnTo>
                  <a:lnTo>
                    <a:pt x="8773" y="59042"/>
                  </a:lnTo>
                  <a:lnTo>
                    <a:pt x="7555" y="58942"/>
                  </a:lnTo>
                  <a:lnTo>
                    <a:pt x="6140" y="56786"/>
                  </a:lnTo>
                  <a:lnTo>
                    <a:pt x="5924" y="57449"/>
                  </a:lnTo>
                  <a:lnTo>
                    <a:pt x="5527" y="56155"/>
                  </a:lnTo>
                  <a:lnTo>
                    <a:pt x="5731" y="53343"/>
                  </a:lnTo>
                  <a:lnTo>
                    <a:pt x="4750" y="50118"/>
                  </a:lnTo>
                  <a:lnTo>
                    <a:pt x="5984" y="49254"/>
                  </a:lnTo>
                  <a:lnTo>
                    <a:pt x="6116" y="45572"/>
                  </a:lnTo>
                  <a:lnTo>
                    <a:pt x="3975" y="41061"/>
                  </a:lnTo>
                  <a:lnTo>
                    <a:pt x="2345" y="36983"/>
                  </a:lnTo>
                  <a:lnTo>
                    <a:pt x="2341" y="36970"/>
                  </a:lnTo>
                  <a:lnTo>
                    <a:pt x="0" y="30719"/>
                  </a:lnTo>
                  <a:lnTo>
                    <a:pt x="1899" y="28359"/>
                  </a:lnTo>
                  <a:lnTo>
                    <a:pt x="3302" y="29683"/>
                  </a:lnTo>
                  <a:lnTo>
                    <a:pt x="3822" y="31739"/>
                  </a:lnTo>
                  <a:lnTo>
                    <a:pt x="5469" y="32102"/>
                  </a:lnTo>
                  <a:lnTo>
                    <a:pt x="7751" y="33028"/>
                  </a:lnTo>
                  <a:lnTo>
                    <a:pt x="9764" y="32694"/>
                  </a:lnTo>
                  <a:lnTo>
                    <a:pt x="13223" y="30268"/>
                  </a:lnTo>
                  <a:lnTo>
                    <a:pt x="14210" y="12541"/>
                  </a:lnTo>
                  <a:lnTo>
                    <a:pt x="15189" y="13270"/>
                  </a:lnTo>
                  <a:lnTo>
                    <a:pt x="17170" y="17849"/>
                  </a:lnTo>
                  <a:lnTo>
                    <a:pt x="16659" y="20772"/>
                  </a:lnTo>
                  <a:lnTo>
                    <a:pt x="17396" y="22464"/>
                  </a:lnTo>
                  <a:lnTo>
                    <a:pt x="20104" y="21998"/>
                  </a:lnTo>
                  <a:lnTo>
                    <a:pt x="22107" y="19872"/>
                  </a:lnTo>
                  <a:lnTo>
                    <a:pt x="23970" y="18443"/>
                  </a:lnTo>
                  <a:lnTo>
                    <a:pt x="25029" y="16151"/>
                  </a:lnTo>
                  <a:lnTo>
                    <a:pt x="26931" y="15054"/>
                  </a:lnTo>
                  <a:lnTo>
                    <a:pt x="28479" y="15652"/>
                  </a:lnTo>
                  <a:lnTo>
                    <a:pt x="30187" y="17015"/>
                  </a:lnTo>
                  <a:lnTo>
                    <a:pt x="33227" y="17282"/>
                  </a:lnTo>
                  <a:lnTo>
                    <a:pt x="35704" y="16187"/>
                  </a:lnTo>
                  <a:lnTo>
                    <a:pt x="36186" y="14691"/>
                  </a:lnTo>
                  <a:lnTo>
                    <a:pt x="37003" y="12398"/>
                  </a:lnTo>
                  <a:lnTo>
                    <a:pt x="39078" y="12034"/>
                  </a:lnTo>
                  <a:lnTo>
                    <a:pt x="40334" y="10239"/>
                  </a:lnTo>
                  <a:lnTo>
                    <a:pt x="41807" y="7047"/>
                  </a:lnTo>
                  <a:lnTo>
                    <a:pt x="45444" y="3490"/>
                  </a:lnTo>
                  <a:lnTo>
                    <a:pt x="51048" y="0"/>
                  </a:lnTo>
                  <a:lnTo>
                    <a:pt x="52589" y="68"/>
                  </a:lnTo>
                  <a:lnTo>
                    <a:pt x="54369" y="903"/>
                  </a:lnTo>
                  <a:lnTo>
                    <a:pt x="55688" y="338"/>
                  </a:lnTo>
                  <a:lnTo>
                    <a:pt x="57671" y="841"/>
                  </a:lnTo>
                  <a:lnTo>
                    <a:pt x="58975" y="7640"/>
                  </a:lnTo>
                  <a:lnTo>
                    <a:pt x="59684" y="11074"/>
                  </a:lnTo>
                  <a:lnTo>
                    <a:pt x="58568" y="16434"/>
                  </a:lnTo>
                  <a:lnTo>
                    <a:pt x="58741" y="18167"/>
                  </a:lnTo>
                  <a:lnTo>
                    <a:pt x="56923" y="17262"/>
                  </a:lnTo>
                  <a:lnTo>
                    <a:pt x="55810" y="17591"/>
                  </a:lnTo>
                  <a:lnTo>
                    <a:pt x="55338" y="18989"/>
                  </a:lnTo>
                  <a:lnTo>
                    <a:pt x="54162" y="20783"/>
                  </a:lnTo>
                  <a:lnTo>
                    <a:pt x="54055" y="22448"/>
                  </a:lnTo>
                  <a:lnTo>
                    <a:pt x="56054" y="25086"/>
                  </a:lnTo>
                  <a:lnTo>
                    <a:pt x="58285" y="24595"/>
                  </a:lnTo>
                  <a:lnTo>
                    <a:pt x="59239" y="22467"/>
                  </a:lnTo>
                  <a:lnTo>
                    <a:pt x="62070" y="22546"/>
                  </a:lnTo>
                  <a:lnTo>
                    <a:pt x="60811" y="26039"/>
                  </a:lnTo>
                  <a:lnTo>
                    <a:pt x="59989" y="30034"/>
                  </a:lnTo>
                  <a:lnTo>
                    <a:pt x="58817" y="32194"/>
                  </a:lnTo>
                  <a:lnTo>
                    <a:pt x="56052" y="3458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2" name="Polygon form 782"/>
            <p:cNvSpPr/>
            <p:nvPr/>
          </p:nvSpPr>
          <p:spPr>
            <a:xfrm>
              <a:off x="821717" y="3600662"/>
              <a:ext cx="8863" cy="9568"/>
            </a:xfrm>
            <a:custGeom>
              <a:avLst/>
              <a:gdLst/>
              <a:ahLst/>
              <a:cxnLst/>
              <a:rect l="0" t="0" r="0" b="0"/>
              <a:pathLst>
                <a:path w="8863" h="9568">
                  <a:moveTo>
                    <a:pt x="7708" y="1503"/>
                  </a:moveTo>
                  <a:lnTo>
                    <a:pt x="6218" y="0"/>
                  </a:lnTo>
                  <a:lnTo>
                    <a:pt x="4400" y="959"/>
                  </a:lnTo>
                  <a:lnTo>
                    <a:pt x="2231" y="2815"/>
                  </a:lnTo>
                  <a:lnTo>
                    <a:pt x="0" y="5835"/>
                  </a:lnTo>
                  <a:lnTo>
                    <a:pt x="2442" y="9568"/>
                  </a:lnTo>
                  <a:lnTo>
                    <a:pt x="3803" y="9107"/>
                  </a:lnTo>
                  <a:lnTo>
                    <a:pt x="4620" y="7580"/>
                  </a:lnTo>
                  <a:lnTo>
                    <a:pt x="6745" y="6856"/>
                  </a:lnTo>
                  <a:lnTo>
                    <a:pt x="7516" y="5295"/>
                  </a:lnTo>
                  <a:lnTo>
                    <a:pt x="8863" y="2971"/>
                  </a:lnTo>
                  <a:lnTo>
                    <a:pt x="7708" y="150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3" name="Polygon form 783"/>
            <p:cNvSpPr/>
            <p:nvPr/>
          </p:nvSpPr>
          <p:spPr>
            <a:xfrm>
              <a:off x="806303" y="3502471"/>
              <a:ext cx="45935" cy="46722"/>
            </a:xfrm>
            <a:custGeom>
              <a:avLst/>
              <a:gdLst/>
              <a:ahLst/>
              <a:cxnLst/>
              <a:rect l="0" t="0" r="0" b="0"/>
              <a:pathLst>
                <a:path w="45935" h="46722">
                  <a:moveTo>
                    <a:pt x="43315" y="4824"/>
                  </a:moveTo>
                  <a:lnTo>
                    <a:pt x="45086" y="6984"/>
                  </a:lnTo>
                  <a:lnTo>
                    <a:pt x="45935" y="11084"/>
                  </a:lnTo>
                  <a:lnTo>
                    <a:pt x="45224" y="12387"/>
                  </a:lnTo>
                  <a:lnTo>
                    <a:pt x="44293" y="16292"/>
                  </a:lnTo>
                  <a:lnTo>
                    <a:pt x="44876" y="20292"/>
                  </a:lnTo>
                  <a:lnTo>
                    <a:pt x="43583" y="21963"/>
                  </a:lnTo>
                  <a:lnTo>
                    <a:pt x="42206" y="26434"/>
                  </a:lnTo>
                  <a:lnTo>
                    <a:pt x="44184" y="27697"/>
                  </a:lnTo>
                  <a:lnTo>
                    <a:pt x="32261" y="31585"/>
                  </a:lnTo>
                  <a:lnTo>
                    <a:pt x="32466" y="35016"/>
                  </a:lnTo>
                  <a:lnTo>
                    <a:pt x="29512" y="35654"/>
                  </a:lnTo>
                  <a:lnTo>
                    <a:pt x="27224" y="37556"/>
                  </a:lnTo>
                  <a:lnTo>
                    <a:pt x="26675" y="39221"/>
                  </a:lnTo>
                  <a:lnTo>
                    <a:pt x="25278" y="39590"/>
                  </a:lnTo>
                  <a:lnTo>
                    <a:pt x="21739" y="43522"/>
                  </a:lnTo>
                  <a:lnTo>
                    <a:pt x="19456" y="46620"/>
                  </a:lnTo>
                  <a:lnTo>
                    <a:pt x="18154" y="46722"/>
                  </a:lnTo>
                  <a:lnTo>
                    <a:pt x="16934" y="46159"/>
                  </a:lnTo>
                  <a:lnTo>
                    <a:pt x="12667" y="45601"/>
                  </a:lnTo>
                  <a:lnTo>
                    <a:pt x="11993" y="45237"/>
                  </a:lnTo>
                  <a:lnTo>
                    <a:pt x="11982" y="44838"/>
                  </a:lnTo>
                  <a:lnTo>
                    <a:pt x="10514" y="43744"/>
                  </a:lnTo>
                  <a:lnTo>
                    <a:pt x="8033" y="43451"/>
                  </a:lnTo>
                  <a:lnTo>
                    <a:pt x="4839" y="44523"/>
                  </a:lnTo>
                  <a:lnTo>
                    <a:pt x="2451" y="41506"/>
                  </a:lnTo>
                  <a:lnTo>
                    <a:pt x="0" y="37561"/>
                  </a:lnTo>
                  <a:lnTo>
                    <a:pt x="676" y="22277"/>
                  </a:lnTo>
                  <a:lnTo>
                    <a:pt x="8750" y="22375"/>
                  </a:lnTo>
                  <a:lnTo>
                    <a:pt x="8471" y="20714"/>
                  </a:lnTo>
                  <a:lnTo>
                    <a:pt x="9104" y="18917"/>
                  </a:lnTo>
                  <a:lnTo>
                    <a:pt x="8488" y="16659"/>
                  </a:lnTo>
                  <a:lnTo>
                    <a:pt x="8995" y="14330"/>
                  </a:lnTo>
                  <a:lnTo>
                    <a:pt x="8625" y="12836"/>
                  </a:lnTo>
                  <a:lnTo>
                    <a:pt x="9963" y="12962"/>
                  </a:lnTo>
                  <a:lnTo>
                    <a:pt x="10145" y="14457"/>
                  </a:lnTo>
                  <a:lnTo>
                    <a:pt x="11971" y="14349"/>
                  </a:lnTo>
                  <a:lnTo>
                    <a:pt x="14427" y="14804"/>
                  </a:lnTo>
                  <a:lnTo>
                    <a:pt x="15659" y="16993"/>
                  </a:lnTo>
                  <a:lnTo>
                    <a:pt x="18749" y="17679"/>
                  </a:lnTo>
                  <a:lnTo>
                    <a:pt x="21173" y="16172"/>
                  </a:lnTo>
                  <a:lnTo>
                    <a:pt x="21961" y="18698"/>
                  </a:lnTo>
                  <a:lnTo>
                    <a:pt x="24913" y="19386"/>
                  </a:lnTo>
                  <a:lnTo>
                    <a:pt x="26268" y="21445"/>
                  </a:lnTo>
                  <a:lnTo>
                    <a:pt x="27759" y="24104"/>
                  </a:lnTo>
                  <a:lnTo>
                    <a:pt x="30724" y="24162"/>
                  </a:lnTo>
                  <a:lnTo>
                    <a:pt x="30601" y="18967"/>
                  </a:lnTo>
                  <a:lnTo>
                    <a:pt x="29503" y="19837"/>
                  </a:lnTo>
                  <a:lnTo>
                    <a:pt x="26856" y="17948"/>
                  </a:lnTo>
                  <a:lnTo>
                    <a:pt x="25836" y="17086"/>
                  </a:lnTo>
                  <a:lnTo>
                    <a:pt x="26476" y="12256"/>
                  </a:lnTo>
                  <a:lnTo>
                    <a:pt x="27338" y="6560"/>
                  </a:lnTo>
                  <a:lnTo>
                    <a:pt x="26524" y="4433"/>
                  </a:lnTo>
                  <a:lnTo>
                    <a:pt x="27715" y="1364"/>
                  </a:lnTo>
                  <a:lnTo>
                    <a:pt x="28775" y="793"/>
                  </a:lnTo>
                  <a:lnTo>
                    <a:pt x="34037" y="0"/>
                  </a:lnTo>
                  <a:lnTo>
                    <a:pt x="35561" y="496"/>
                  </a:lnTo>
                  <a:lnTo>
                    <a:pt x="37158" y="1730"/>
                  </a:lnTo>
                  <a:lnTo>
                    <a:pt x="38691" y="2544"/>
                  </a:lnTo>
                  <a:lnTo>
                    <a:pt x="41146" y="3366"/>
                  </a:lnTo>
                  <a:lnTo>
                    <a:pt x="43315" y="4824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4" name="Polygon form 784"/>
            <p:cNvSpPr/>
            <p:nvPr/>
          </p:nvSpPr>
          <p:spPr>
            <a:xfrm>
              <a:off x="818970" y="3537487"/>
              <a:ext cx="29413" cy="32572"/>
            </a:xfrm>
            <a:custGeom>
              <a:avLst/>
              <a:gdLst/>
              <a:ahLst/>
              <a:cxnLst/>
              <a:rect l="0" t="0" r="0" b="0"/>
              <a:pathLst>
                <a:path w="29413" h="32572">
                  <a:moveTo>
                    <a:pt x="21359" y="32511"/>
                  </a:moveTo>
                  <a:lnTo>
                    <a:pt x="19377" y="32008"/>
                  </a:lnTo>
                  <a:lnTo>
                    <a:pt x="18057" y="32572"/>
                  </a:lnTo>
                  <a:lnTo>
                    <a:pt x="16277" y="31738"/>
                  </a:lnTo>
                  <a:lnTo>
                    <a:pt x="14736" y="31670"/>
                  </a:lnTo>
                  <a:lnTo>
                    <a:pt x="12458" y="29471"/>
                  </a:lnTo>
                  <a:lnTo>
                    <a:pt x="9564" y="28704"/>
                  </a:lnTo>
                  <a:lnTo>
                    <a:pt x="8631" y="25643"/>
                  </a:lnTo>
                  <a:lnTo>
                    <a:pt x="8723" y="23946"/>
                  </a:lnTo>
                  <a:lnTo>
                    <a:pt x="7119" y="23414"/>
                  </a:lnTo>
                  <a:lnTo>
                    <a:pt x="3085" y="18096"/>
                  </a:lnTo>
                  <a:lnTo>
                    <a:pt x="2023" y="15304"/>
                  </a:lnTo>
                  <a:lnTo>
                    <a:pt x="1294" y="14440"/>
                  </a:lnTo>
                  <a:lnTo>
                    <a:pt x="0" y="10586"/>
                  </a:lnTo>
                  <a:lnTo>
                    <a:pt x="4268" y="11143"/>
                  </a:lnTo>
                  <a:lnTo>
                    <a:pt x="5488" y="11706"/>
                  </a:lnTo>
                  <a:lnTo>
                    <a:pt x="6790" y="11604"/>
                  </a:lnTo>
                  <a:lnTo>
                    <a:pt x="9072" y="8507"/>
                  </a:lnTo>
                  <a:lnTo>
                    <a:pt x="12611" y="4574"/>
                  </a:lnTo>
                  <a:lnTo>
                    <a:pt x="14009" y="4205"/>
                  </a:lnTo>
                  <a:lnTo>
                    <a:pt x="14558" y="2540"/>
                  </a:lnTo>
                  <a:lnTo>
                    <a:pt x="16845" y="638"/>
                  </a:lnTo>
                  <a:lnTo>
                    <a:pt x="19799" y="0"/>
                  </a:lnTo>
                  <a:lnTo>
                    <a:pt x="19961" y="1799"/>
                  </a:lnTo>
                  <a:lnTo>
                    <a:pt x="23182" y="1727"/>
                  </a:lnTo>
                  <a:lnTo>
                    <a:pt x="24916" y="2758"/>
                  </a:lnTo>
                  <a:lnTo>
                    <a:pt x="25684" y="3957"/>
                  </a:lnTo>
                  <a:lnTo>
                    <a:pt x="27499" y="4323"/>
                  </a:lnTo>
                  <a:lnTo>
                    <a:pt x="29413" y="5888"/>
                  </a:lnTo>
                  <a:lnTo>
                    <a:pt x="29063" y="11990"/>
                  </a:lnTo>
                  <a:lnTo>
                    <a:pt x="28108" y="15323"/>
                  </a:lnTo>
                  <a:lnTo>
                    <a:pt x="27712" y="18923"/>
                  </a:lnTo>
                  <a:lnTo>
                    <a:pt x="28232" y="20357"/>
                  </a:lnTo>
                  <a:lnTo>
                    <a:pt x="27608" y="23189"/>
                  </a:lnTo>
                  <a:lnTo>
                    <a:pt x="27002" y="23622"/>
                  </a:lnTo>
                  <a:lnTo>
                    <a:pt x="25754" y="27086"/>
                  </a:lnTo>
                  <a:lnTo>
                    <a:pt x="21359" y="32511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5" name="Polygon form 785"/>
            <p:cNvSpPr/>
            <p:nvPr/>
          </p:nvSpPr>
          <p:spPr>
            <a:xfrm>
              <a:off x="775592" y="3245790"/>
              <a:ext cx="13472" cy="12326"/>
            </a:xfrm>
            <a:custGeom>
              <a:avLst/>
              <a:gdLst/>
              <a:ahLst/>
              <a:cxnLst/>
              <a:rect l="0" t="0" r="0" b="0"/>
              <a:pathLst>
                <a:path w="13472" h="12326">
                  <a:moveTo>
                    <a:pt x="11069" y="1710"/>
                  </a:moveTo>
                  <a:lnTo>
                    <a:pt x="12302" y="1681"/>
                  </a:lnTo>
                  <a:lnTo>
                    <a:pt x="11649" y="3801"/>
                  </a:lnTo>
                  <a:lnTo>
                    <a:pt x="13472" y="5624"/>
                  </a:lnTo>
                  <a:lnTo>
                    <a:pt x="13185" y="7886"/>
                  </a:lnTo>
                  <a:lnTo>
                    <a:pt x="12396" y="8108"/>
                  </a:lnTo>
                  <a:lnTo>
                    <a:pt x="11794" y="8554"/>
                  </a:lnTo>
                  <a:lnTo>
                    <a:pt x="10775" y="9682"/>
                  </a:lnTo>
                  <a:lnTo>
                    <a:pt x="10502" y="12326"/>
                  </a:lnTo>
                  <a:lnTo>
                    <a:pt x="7292" y="10546"/>
                  </a:lnTo>
                  <a:lnTo>
                    <a:pt x="5826" y="8557"/>
                  </a:lnTo>
                  <a:lnTo>
                    <a:pt x="4429" y="7510"/>
                  </a:lnTo>
                  <a:lnTo>
                    <a:pt x="2708" y="5737"/>
                  </a:lnTo>
                  <a:lnTo>
                    <a:pt x="1848" y="4259"/>
                  </a:lnTo>
                  <a:lnTo>
                    <a:pt x="0" y="2036"/>
                  </a:lnTo>
                  <a:lnTo>
                    <a:pt x="555" y="39"/>
                  </a:lnTo>
                  <a:lnTo>
                    <a:pt x="1863" y="1126"/>
                  </a:lnTo>
                  <a:lnTo>
                    <a:pt x="2519" y="124"/>
                  </a:lnTo>
                  <a:lnTo>
                    <a:pt x="4097" y="0"/>
                  </a:lnTo>
                  <a:lnTo>
                    <a:pt x="7087" y="762"/>
                  </a:lnTo>
                  <a:lnTo>
                    <a:pt x="9432" y="667"/>
                  </a:lnTo>
                  <a:lnTo>
                    <a:pt x="11069" y="171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6" name="Polygon form 786"/>
            <p:cNvSpPr/>
            <p:nvPr/>
          </p:nvSpPr>
          <p:spPr>
            <a:xfrm>
              <a:off x="796207" y="3192780"/>
              <a:ext cx="29588" cy="23076"/>
            </a:xfrm>
            <a:custGeom>
              <a:avLst/>
              <a:gdLst/>
              <a:ahLst/>
              <a:cxnLst/>
              <a:rect l="0" t="0" r="0" b="0"/>
              <a:pathLst>
                <a:path w="29588" h="23076">
                  <a:moveTo>
                    <a:pt x="0" y="11104"/>
                  </a:moveTo>
                  <a:lnTo>
                    <a:pt x="3057" y="11081"/>
                  </a:lnTo>
                  <a:lnTo>
                    <a:pt x="6196" y="9211"/>
                  </a:lnTo>
                  <a:lnTo>
                    <a:pt x="6485" y="6491"/>
                  </a:lnTo>
                  <a:lnTo>
                    <a:pt x="8788" y="4905"/>
                  </a:lnTo>
                  <a:lnTo>
                    <a:pt x="8128" y="2765"/>
                  </a:lnTo>
                  <a:lnTo>
                    <a:pt x="9873" y="1920"/>
                  </a:lnTo>
                  <a:lnTo>
                    <a:pt x="12859" y="0"/>
                  </a:lnTo>
                  <a:lnTo>
                    <a:pt x="16336" y="1128"/>
                  </a:lnTo>
                  <a:lnTo>
                    <a:pt x="17002" y="2307"/>
                  </a:lnTo>
                  <a:lnTo>
                    <a:pt x="18517" y="1698"/>
                  </a:lnTo>
                  <a:lnTo>
                    <a:pt x="21770" y="2769"/>
                  </a:lnTo>
                  <a:lnTo>
                    <a:pt x="22523" y="5010"/>
                  </a:lnTo>
                  <a:lnTo>
                    <a:pt x="22109" y="6319"/>
                  </a:lnTo>
                  <a:lnTo>
                    <a:pt x="24690" y="9410"/>
                  </a:lnTo>
                  <a:lnTo>
                    <a:pt x="26143" y="10253"/>
                  </a:lnTo>
                  <a:lnTo>
                    <a:pt x="26125" y="11123"/>
                  </a:lnTo>
                  <a:lnTo>
                    <a:pt x="28421" y="11914"/>
                  </a:lnTo>
                  <a:lnTo>
                    <a:pt x="29588" y="13170"/>
                  </a:lnTo>
                  <a:lnTo>
                    <a:pt x="28564" y="14249"/>
                  </a:lnTo>
                  <a:lnTo>
                    <a:pt x="25972" y="14145"/>
                  </a:lnTo>
                  <a:lnTo>
                    <a:pt x="25447" y="14607"/>
                  </a:lnTo>
                  <a:lnTo>
                    <a:pt x="26499" y="16181"/>
                  </a:lnTo>
                  <a:lnTo>
                    <a:pt x="27870" y="19233"/>
                  </a:lnTo>
                  <a:lnTo>
                    <a:pt x="25172" y="19582"/>
                  </a:lnTo>
                  <a:lnTo>
                    <a:pt x="24376" y="20657"/>
                  </a:lnTo>
                  <a:lnTo>
                    <a:pt x="24604" y="23076"/>
                  </a:lnTo>
                  <a:lnTo>
                    <a:pt x="23238" y="22641"/>
                  </a:lnTo>
                  <a:lnTo>
                    <a:pt x="20367" y="22935"/>
                  </a:lnTo>
                  <a:lnTo>
                    <a:pt x="19330" y="21832"/>
                  </a:lnTo>
                  <a:lnTo>
                    <a:pt x="18262" y="22694"/>
                  </a:lnTo>
                  <a:lnTo>
                    <a:pt x="16934" y="22026"/>
                  </a:lnTo>
                  <a:lnTo>
                    <a:pt x="14381" y="21982"/>
                  </a:lnTo>
                  <a:lnTo>
                    <a:pt x="10605" y="20904"/>
                  </a:lnTo>
                  <a:lnTo>
                    <a:pt x="7299" y="20590"/>
                  </a:lnTo>
                  <a:lnTo>
                    <a:pt x="4823" y="20743"/>
                  </a:lnTo>
                  <a:lnTo>
                    <a:pt x="3245" y="22074"/>
                  </a:lnTo>
                  <a:lnTo>
                    <a:pt x="1730" y="22288"/>
                  </a:lnTo>
                  <a:lnTo>
                    <a:pt x="1371" y="20155"/>
                  </a:lnTo>
                  <a:lnTo>
                    <a:pt x="71" y="17952"/>
                  </a:lnTo>
                  <a:lnTo>
                    <a:pt x="1850" y="16940"/>
                  </a:lnTo>
                  <a:lnTo>
                    <a:pt x="1592" y="15029"/>
                  </a:lnTo>
                  <a:lnTo>
                    <a:pt x="446" y="13222"/>
                  </a:lnTo>
                  <a:lnTo>
                    <a:pt x="0" y="11104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7" name="Polygon form 787"/>
            <p:cNvSpPr/>
            <p:nvPr/>
          </p:nvSpPr>
          <p:spPr>
            <a:xfrm>
              <a:off x="788862" y="3257883"/>
              <a:ext cx="6612" cy="14675"/>
            </a:xfrm>
            <a:custGeom>
              <a:avLst/>
              <a:gdLst/>
              <a:ahLst/>
              <a:cxnLst/>
              <a:rect l="0" t="0" r="0" b="0"/>
              <a:pathLst>
                <a:path w="6612" h="14675">
                  <a:moveTo>
                    <a:pt x="4611" y="3957"/>
                  </a:moveTo>
                  <a:lnTo>
                    <a:pt x="4322" y="5595"/>
                  </a:lnTo>
                  <a:lnTo>
                    <a:pt x="5007" y="7646"/>
                  </a:lnTo>
                  <a:lnTo>
                    <a:pt x="6565" y="8795"/>
                  </a:lnTo>
                  <a:lnTo>
                    <a:pt x="6612" y="10057"/>
                  </a:lnTo>
                  <a:lnTo>
                    <a:pt x="5538" y="10767"/>
                  </a:lnTo>
                  <a:lnTo>
                    <a:pt x="5469" y="12328"/>
                  </a:lnTo>
                  <a:lnTo>
                    <a:pt x="4040" y="14675"/>
                  </a:lnTo>
                  <a:lnTo>
                    <a:pt x="3412" y="14346"/>
                  </a:lnTo>
                  <a:lnTo>
                    <a:pt x="3251" y="13292"/>
                  </a:lnTo>
                  <a:lnTo>
                    <a:pt x="1167" y="11704"/>
                  </a:lnTo>
                  <a:lnTo>
                    <a:pt x="667" y="9422"/>
                  </a:lnTo>
                  <a:lnTo>
                    <a:pt x="678" y="6146"/>
                  </a:lnTo>
                  <a:lnTo>
                    <a:pt x="1021" y="4652"/>
                  </a:lnTo>
                  <a:lnTo>
                    <a:pt x="369" y="3903"/>
                  </a:lnTo>
                  <a:lnTo>
                    <a:pt x="0" y="2380"/>
                  </a:lnTo>
                  <a:lnTo>
                    <a:pt x="1285" y="0"/>
                  </a:lnTo>
                  <a:lnTo>
                    <a:pt x="1589" y="900"/>
                  </a:lnTo>
                  <a:lnTo>
                    <a:pt x="2479" y="463"/>
                  </a:lnTo>
                  <a:lnTo>
                    <a:pt x="3338" y="1741"/>
                  </a:lnTo>
                  <a:lnTo>
                    <a:pt x="4212" y="2221"/>
                  </a:lnTo>
                  <a:lnTo>
                    <a:pt x="4611" y="3957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8" name="Polygon form 788"/>
            <p:cNvSpPr/>
            <p:nvPr/>
          </p:nvSpPr>
          <p:spPr>
            <a:xfrm>
              <a:off x="378140" y="3369607"/>
              <a:ext cx="6288" cy="13064"/>
            </a:xfrm>
            <a:custGeom>
              <a:avLst/>
              <a:gdLst/>
              <a:ahLst/>
              <a:cxnLst/>
              <a:rect l="0" t="0" r="0" b="0"/>
              <a:pathLst>
                <a:path w="6288" h="13064">
                  <a:moveTo>
                    <a:pt x="1869" y="3382"/>
                  </a:moveTo>
                  <a:lnTo>
                    <a:pt x="1965" y="2642"/>
                  </a:lnTo>
                  <a:lnTo>
                    <a:pt x="2466" y="2424"/>
                  </a:lnTo>
                  <a:lnTo>
                    <a:pt x="3059" y="3038"/>
                  </a:lnTo>
                  <a:lnTo>
                    <a:pt x="4945" y="45"/>
                  </a:lnTo>
                  <a:lnTo>
                    <a:pt x="5682" y="0"/>
                  </a:lnTo>
                  <a:lnTo>
                    <a:pt x="5568" y="737"/>
                  </a:lnTo>
                  <a:lnTo>
                    <a:pt x="6288" y="781"/>
                  </a:lnTo>
                  <a:lnTo>
                    <a:pt x="5991" y="2144"/>
                  </a:lnTo>
                  <a:lnTo>
                    <a:pt x="5010" y="4299"/>
                  </a:lnTo>
                  <a:lnTo>
                    <a:pt x="5217" y="5085"/>
                  </a:lnTo>
                  <a:lnTo>
                    <a:pt x="4525" y="6871"/>
                  </a:lnTo>
                  <a:lnTo>
                    <a:pt x="4690" y="7358"/>
                  </a:lnTo>
                  <a:lnTo>
                    <a:pt x="3847" y="9885"/>
                  </a:lnTo>
                  <a:lnTo>
                    <a:pt x="2888" y="11199"/>
                  </a:lnTo>
                  <a:lnTo>
                    <a:pt x="2171" y="11341"/>
                  </a:lnTo>
                  <a:lnTo>
                    <a:pt x="1147" y="13064"/>
                  </a:lnTo>
                  <a:lnTo>
                    <a:pt x="0" y="13037"/>
                  </a:lnTo>
                  <a:lnTo>
                    <a:pt x="1183" y="7367"/>
                  </a:lnTo>
                  <a:lnTo>
                    <a:pt x="1869" y="338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89" name="Polygon form 789"/>
            <p:cNvSpPr/>
            <p:nvPr/>
          </p:nvSpPr>
          <p:spPr>
            <a:xfrm>
              <a:off x="451510" y="3510844"/>
              <a:ext cx="49828" cy="64674"/>
            </a:xfrm>
            <a:custGeom>
              <a:avLst/>
              <a:gdLst/>
              <a:ahLst/>
              <a:cxnLst/>
              <a:rect l="0" t="0" r="0" b="0"/>
              <a:pathLst>
                <a:path w="49828" h="64674">
                  <a:moveTo>
                    <a:pt x="31854" y="60105"/>
                  </a:moveTo>
                  <a:lnTo>
                    <a:pt x="27507" y="60002"/>
                  </a:lnTo>
                  <a:lnTo>
                    <a:pt x="26630" y="63980"/>
                  </a:lnTo>
                  <a:lnTo>
                    <a:pt x="23866" y="60492"/>
                  </a:lnTo>
                  <a:lnTo>
                    <a:pt x="18732" y="59415"/>
                  </a:lnTo>
                  <a:lnTo>
                    <a:pt x="16277" y="63931"/>
                  </a:lnTo>
                  <a:lnTo>
                    <a:pt x="13664" y="64674"/>
                  </a:lnTo>
                  <a:lnTo>
                    <a:pt x="11104" y="57932"/>
                  </a:lnTo>
                  <a:lnTo>
                    <a:pt x="8231" y="52461"/>
                  </a:lnTo>
                  <a:lnTo>
                    <a:pt x="8747" y="47670"/>
                  </a:lnTo>
                  <a:lnTo>
                    <a:pt x="6457" y="45629"/>
                  </a:lnTo>
                  <a:lnTo>
                    <a:pt x="5467" y="42085"/>
                  </a:lnTo>
                  <a:lnTo>
                    <a:pt x="3154" y="38772"/>
                  </a:lnTo>
                  <a:lnTo>
                    <a:pt x="4917" y="33402"/>
                  </a:lnTo>
                  <a:lnTo>
                    <a:pt x="2780" y="29288"/>
                  </a:lnTo>
                  <a:lnTo>
                    <a:pt x="3478" y="27614"/>
                  </a:lnTo>
                  <a:lnTo>
                    <a:pt x="2587" y="25797"/>
                  </a:lnTo>
                  <a:lnTo>
                    <a:pt x="3833" y="23307"/>
                  </a:lnTo>
                  <a:lnTo>
                    <a:pt x="3486" y="19108"/>
                  </a:lnTo>
                  <a:lnTo>
                    <a:pt x="3346" y="15637"/>
                  </a:lnTo>
                  <a:lnTo>
                    <a:pt x="4026" y="13955"/>
                  </a:lnTo>
                  <a:lnTo>
                    <a:pt x="0" y="6057"/>
                  </a:lnTo>
                  <a:lnTo>
                    <a:pt x="2922" y="6438"/>
                  </a:lnTo>
                  <a:lnTo>
                    <a:pt x="4914" y="6304"/>
                  </a:lnTo>
                  <a:lnTo>
                    <a:pt x="5666" y="4802"/>
                  </a:lnTo>
                  <a:lnTo>
                    <a:pt x="8919" y="2763"/>
                  </a:lnTo>
                  <a:lnTo>
                    <a:pt x="10839" y="889"/>
                  </a:lnTo>
                  <a:lnTo>
                    <a:pt x="15876" y="0"/>
                  </a:lnTo>
                  <a:lnTo>
                    <a:pt x="15716" y="3693"/>
                  </a:lnTo>
                  <a:lnTo>
                    <a:pt x="16331" y="5579"/>
                  </a:lnTo>
                  <a:lnTo>
                    <a:pt x="16270" y="8881"/>
                  </a:lnTo>
                  <a:lnTo>
                    <a:pt x="20839" y="13232"/>
                  </a:lnTo>
                  <a:lnTo>
                    <a:pt x="25247" y="13985"/>
                  </a:lnTo>
                  <a:lnTo>
                    <a:pt x="26926" y="15799"/>
                  </a:lnTo>
                  <a:lnTo>
                    <a:pt x="29626" y="16735"/>
                  </a:lnTo>
                  <a:lnTo>
                    <a:pt x="31350" y="18138"/>
                  </a:lnTo>
                  <a:lnTo>
                    <a:pt x="33780" y="18056"/>
                  </a:lnTo>
                  <a:lnTo>
                    <a:pt x="36152" y="19479"/>
                  </a:lnTo>
                  <a:lnTo>
                    <a:pt x="36573" y="22308"/>
                  </a:lnTo>
                  <a:lnTo>
                    <a:pt x="37456" y="23728"/>
                  </a:lnTo>
                  <a:lnTo>
                    <a:pt x="37703" y="25839"/>
                  </a:lnTo>
                  <a:lnTo>
                    <a:pt x="36585" y="25937"/>
                  </a:lnTo>
                  <a:lnTo>
                    <a:pt x="38628" y="31616"/>
                  </a:lnTo>
                  <a:lnTo>
                    <a:pt x="46025" y="31701"/>
                  </a:lnTo>
                  <a:lnTo>
                    <a:pt x="45744" y="34534"/>
                  </a:lnTo>
                  <a:lnTo>
                    <a:pt x="46356" y="36456"/>
                  </a:lnTo>
                  <a:lnTo>
                    <a:pt x="48597" y="37794"/>
                  </a:lnTo>
                  <a:lnTo>
                    <a:pt x="49828" y="40816"/>
                  </a:lnTo>
                  <a:lnTo>
                    <a:pt x="49577" y="44675"/>
                  </a:lnTo>
                  <a:lnTo>
                    <a:pt x="48778" y="46834"/>
                  </a:lnTo>
                  <a:lnTo>
                    <a:pt x="49477" y="49611"/>
                  </a:lnTo>
                  <a:lnTo>
                    <a:pt x="48409" y="50643"/>
                  </a:lnTo>
                  <a:lnTo>
                    <a:pt x="48160" y="49138"/>
                  </a:lnTo>
                  <a:lnTo>
                    <a:pt x="44306" y="46706"/>
                  </a:lnTo>
                  <a:lnTo>
                    <a:pt x="40753" y="46703"/>
                  </a:lnTo>
                  <a:lnTo>
                    <a:pt x="34280" y="48257"/>
                  </a:lnTo>
                  <a:lnTo>
                    <a:pt x="33015" y="52605"/>
                  </a:lnTo>
                  <a:lnTo>
                    <a:pt x="33277" y="55242"/>
                  </a:lnTo>
                  <a:lnTo>
                    <a:pt x="32618" y="61139"/>
                  </a:lnTo>
                  <a:lnTo>
                    <a:pt x="31854" y="6010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0" name="Polygon form 790"/>
            <p:cNvSpPr/>
            <p:nvPr/>
          </p:nvSpPr>
          <p:spPr>
            <a:xfrm>
              <a:off x="432981" y="3437063"/>
              <a:ext cx="153255" cy="190159"/>
            </a:xfrm>
            <a:custGeom>
              <a:avLst/>
              <a:gdLst/>
              <a:ahLst/>
              <a:cxnLst/>
              <a:rect l="0" t="0" r="0" b="0"/>
              <a:pathLst>
                <a:path w="153255" h="190159">
                  <a:moveTo>
                    <a:pt x="76512" y="173337"/>
                  </a:moveTo>
                  <a:lnTo>
                    <a:pt x="80235" y="166567"/>
                  </a:lnTo>
                  <a:lnTo>
                    <a:pt x="83620" y="161737"/>
                  </a:lnTo>
                  <a:lnTo>
                    <a:pt x="85795" y="159695"/>
                  </a:lnTo>
                  <a:lnTo>
                    <a:pt x="88510" y="156940"/>
                  </a:lnTo>
                  <a:lnTo>
                    <a:pt x="88002" y="153055"/>
                  </a:lnTo>
                  <a:lnTo>
                    <a:pt x="85713" y="150289"/>
                  </a:lnTo>
                  <a:lnTo>
                    <a:pt x="83997" y="151263"/>
                  </a:lnTo>
                  <a:lnTo>
                    <a:pt x="84321" y="148439"/>
                  </a:lnTo>
                  <a:lnTo>
                    <a:pt x="84419" y="145549"/>
                  </a:lnTo>
                  <a:lnTo>
                    <a:pt x="84050" y="142873"/>
                  </a:lnTo>
                  <a:lnTo>
                    <a:pt x="82574" y="142018"/>
                  </a:lnTo>
                  <a:lnTo>
                    <a:pt x="81270" y="142836"/>
                  </a:lnTo>
                  <a:lnTo>
                    <a:pt x="79836" y="142650"/>
                  </a:lnTo>
                  <a:lnTo>
                    <a:pt x="79136" y="140784"/>
                  </a:lnTo>
                  <a:lnTo>
                    <a:pt x="78182" y="136326"/>
                  </a:lnTo>
                  <a:lnTo>
                    <a:pt x="77282" y="134884"/>
                  </a:lnTo>
                  <a:lnTo>
                    <a:pt x="74552" y="133617"/>
                  </a:lnTo>
                  <a:lnTo>
                    <a:pt x="73132" y="134604"/>
                  </a:lnTo>
                  <a:lnTo>
                    <a:pt x="69010" y="133750"/>
                  </a:lnTo>
                  <a:lnTo>
                    <a:pt x="68401" y="127117"/>
                  </a:lnTo>
                  <a:lnTo>
                    <a:pt x="66938" y="124424"/>
                  </a:lnTo>
                  <a:lnTo>
                    <a:pt x="68006" y="123391"/>
                  </a:lnTo>
                  <a:lnTo>
                    <a:pt x="67308" y="120614"/>
                  </a:lnTo>
                  <a:lnTo>
                    <a:pt x="68107" y="118455"/>
                  </a:lnTo>
                  <a:lnTo>
                    <a:pt x="68357" y="114596"/>
                  </a:lnTo>
                  <a:lnTo>
                    <a:pt x="67126" y="111574"/>
                  </a:lnTo>
                  <a:lnTo>
                    <a:pt x="64886" y="110237"/>
                  </a:lnTo>
                  <a:lnTo>
                    <a:pt x="64274" y="108314"/>
                  </a:lnTo>
                  <a:lnTo>
                    <a:pt x="64554" y="105482"/>
                  </a:lnTo>
                  <a:lnTo>
                    <a:pt x="57157" y="105397"/>
                  </a:lnTo>
                  <a:lnTo>
                    <a:pt x="55115" y="99718"/>
                  </a:lnTo>
                  <a:lnTo>
                    <a:pt x="56232" y="99619"/>
                  </a:lnTo>
                  <a:lnTo>
                    <a:pt x="55985" y="97508"/>
                  </a:lnTo>
                  <a:lnTo>
                    <a:pt x="55102" y="96089"/>
                  </a:lnTo>
                  <a:lnTo>
                    <a:pt x="54682" y="93260"/>
                  </a:lnTo>
                  <a:lnTo>
                    <a:pt x="52310" y="91837"/>
                  </a:lnTo>
                  <a:lnTo>
                    <a:pt x="49879" y="91918"/>
                  </a:lnTo>
                  <a:lnTo>
                    <a:pt x="48155" y="90516"/>
                  </a:lnTo>
                  <a:lnTo>
                    <a:pt x="45455" y="89579"/>
                  </a:lnTo>
                  <a:lnTo>
                    <a:pt x="43777" y="87765"/>
                  </a:lnTo>
                  <a:lnTo>
                    <a:pt x="39369" y="87012"/>
                  </a:lnTo>
                  <a:lnTo>
                    <a:pt x="34800" y="82662"/>
                  </a:lnTo>
                  <a:lnTo>
                    <a:pt x="34860" y="79360"/>
                  </a:lnTo>
                  <a:lnTo>
                    <a:pt x="34245" y="77473"/>
                  </a:lnTo>
                  <a:lnTo>
                    <a:pt x="34406" y="73781"/>
                  </a:lnTo>
                  <a:lnTo>
                    <a:pt x="29369" y="74670"/>
                  </a:lnTo>
                  <a:lnTo>
                    <a:pt x="27448" y="76543"/>
                  </a:lnTo>
                  <a:lnTo>
                    <a:pt x="24196" y="78582"/>
                  </a:lnTo>
                  <a:lnTo>
                    <a:pt x="23443" y="80085"/>
                  </a:lnTo>
                  <a:lnTo>
                    <a:pt x="21451" y="80218"/>
                  </a:lnTo>
                  <a:lnTo>
                    <a:pt x="18529" y="79837"/>
                  </a:lnTo>
                  <a:lnTo>
                    <a:pt x="16406" y="80717"/>
                  </a:lnTo>
                  <a:lnTo>
                    <a:pt x="14593" y="80172"/>
                  </a:lnTo>
                  <a:lnTo>
                    <a:pt x="14288" y="72660"/>
                  </a:lnTo>
                  <a:lnTo>
                    <a:pt x="11305" y="75612"/>
                  </a:lnTo>
                  <a:lnTo>
                    <a:pt x="7862" y="75526"/>
                  </a:lnTo>
                  <a:lnTo>
                    <a:pt x="6195" y="72902"/>
                  </a:lnTo>
                  <a:lnTo>
                    <a:pt x="3590" y="72645"/>
                  </a:lnTo>
                  <a:lnTo>
                    <a:pt x="4264" y="70508"/>
                  </a:lnTo>
                  <a:lnTo>
                    <a:pt x="1897" y="67515"/>
                  </a:lnTo>
                  <a:lnTo>
                    <a:pt x="0" y="63063"/>
                  </a:lnTo>
                  <a:lnTo>
                    <a:pt x="978" y="62147"/>
                  </a:lnTo>
                  <a:lnTo>
                    <a:pt x="859" y="60051"/>
                  </a:lnTo>
                  <a:lnTo>
                    <a:pt x="3147" y="58599"/>
                  </a:lnTo>
                  <a:lnTo>
                    <a:pt x="2628" y="55921"/>
                  </a:lnTo>
                  <a:lnTo>
                    <a:pt x="3548" y="54188"/>
                  </a:lnTo>
                  <a:lnTo>
                    <a:pt x="3735" y="51872"/>
                  </a:lnTo>
                  <a:lnTo>
                    <a:pt x="8084" y="48473"/>
                  </a:lnTo>
                  <a:lnTo>
                    <a:pt x="11260" y="47503"/>
                  </a:lnTo>
                  <a:lnTo>
                    <a:pt x="11762" y="46756"/>
                  </a:lnTo>
                  <a:lnTo>
                    <a:pt x="15296" y="46970"/>
                  </a:lnTo>
                  <a:lnTo>
                    <a:pt x="16771" y="33409"/>
                  </a:lnTo>
                  <a:lnTo>
                    <a:pt x="16843" y="31265"/>
                  </a:lnTo>
                  <a:lnTo>
                    <a:pt x="16212" y="28435"/>
                  </a:lnTo>
                  <a:lnTo>
                    <a:pt x="14468" y="26632"/>
                  </a:lnTo>
                  <a:lnTo>
                    <a:pt x="14493" y="23039"/>
                  </a:lnTo>
                  <a:lnTo>
                    <a:pt x="16704" y="22226"/>
                  </a:lnTo>
                  <a:lnTo>
                    <a:pt x="17485" y="22738"/>
                  </a:lnTo>
                  <a:lnTo>
                    <a:pt x="17629" y="20845"/>
                  </a:lnTo>
                  <a:lnTo>
                    <a:pt x="15336" y="20331"/>
                  </a:lnTo>
                  <a:lnTo>
                    <a:pt x="15319" y="17237"/>
                  </a:lnTo>
                  <a:lnTo>
                    <a:pt x="22953" y="17363"/>
                  </a:lnTo>
                  <a:lnTo>
                    <a:pt x="24271" y="15664"/>
                  </a:lnTo>
                  <a:lnTo>
                    <a:pt x="25339" y="17231"/>
                  </a:lnTo>
                  <a:lnTo>
                    <a:pt x="26074" y="20142"/>
                  </a:lnTo>
                  <a:lnTo>
                    <a:pt x="26819" y="19535"/>
                  </a:lnTo>
                  <a:lnTo>
                    <a:pt x="28959" y="22145"/>
                  </a:lnTo>
                  <a:lnTo>
                    <a:pt x="32008" y="21829"/>
                  </a:lnTo>
                  <a:lnTo>
                    <a:pt x="32776" y="20322"/>
                  </a:lnTo>
                  <a:lnTo>
                    <a:pt x="35700" y="19177"/>
                  </a:lnTo>
                  <a:lnTo>
                    <a:pt x="37321" y="18372"/>
                  </a:lnTo>
                  <a:lnTo>
                    <a:pt x="37800" y="16289"/>
                  </a:lnTo>
                  <a:lnTo>
                    <a:pt x="40618" y="14896"/>
                  </a:lnTo>
                  <a:lnTo>
                    <a:pt x="40422" y="13862"/>
                  </a:lnTo>
                  <a:lnTo>
                    <a:pt x="37110" y="13431"/>
                  </a:lnTo>
                  <a:lnTo>
                    <a:pt x="36624" y="10330"/>
                  </a:lnTo>
                  <a:lnTo>
                    <a:pt x="36858" y="7032"/>
                  </a:lnTo>
                  <a:lnTo>
                    <a:pt x="35139" y="5749"/>
                  </a:lnTo>
                  <a:lnTo>
                    <a:pt x="35885" y="5299"/>
                  </a:lnTo>
                  <a:lnTo>
                    <a:pt x="38766" y="5942"/>
                  </a:lnTo>
                  <a:lnTo>
                    <a:pt x="41848" y="7183"/>
                  </a:lnTo>
                  <a:lnTo>
                    <a:pt x="43008" y="6026"/>
                  </a:lnTo>
                  <a:lnTo>
                    <a:pt x="45843" y="5276"/>
                  </a:lnTo>
                  <a:lnTo>
                    <a:pt x="50272" y="3458"/>
                  </a:lnTo>
                  <a:lnTo>
                    <a:pt x="51759" y="1593"/>
                  </a:lnTo>
                  <a:lnTo>
                    <a:pt x="51285" y="206"/>
                  </a:lnTo>
                  <a:lnTo>
                    <a:pt x="53326" y="0"/>
                  </a:lnTo>
                  <a:lnTo>
                    <a:pt x="54200" y="1134"/>
                  </a:lnTo>
                  <a:lnTo>
                    <a:pt x="53627" y="3285"/>
                  </a:lnTo>
                  <a:lnTo>
                    <a:pt x="54952" y="4033"/>
                  </a:lnTo>
                  <a:lnTo>
                    <a:pt x="55791" y="6314"/>
                  </a:lnTo>
                  <a:lnTo>
                    <a:pt x="54665" y="8037"/>
                  </a:lnTo>
                  <a:lnTo>
                    <a:pt x="53960" y="12208"/>
                  </a:lnTo>
                  <a:lnTo>
                    <a:pt x="54924" y="14689"/>
                  </a:lnTo>
                  <a:lnTo>
                    <a:pt x="55180" y="16958"/>
                  </a:lnTo>
                  <a:lnTo>
                    <a:pt x="57569" y="19261"/>
                  </a:lnTo>
                  <a:lnTo>
                    <a:pt x="59491" y="19506"/>
                  </a:lnTo>
                  <a:lnTo>
                    <a:pt x="59932" y="18547"/>
                  </a:lnTo>
                  <a:lnTo>
                    <a:pt x="61172" y="18337"/>
                  </a:lnTo>
                  <a:lnTo>
                    <a:pt x="62954" y="17482"/>
                  </a:lnTo>
                  <a:lnTo>
                    <a:pt x="64242" y="16182"/>
                  </a:lnTo>
                  <a:lnTo>
                    <a:pt x="66405" y="16601"/>
                  </a:lnTo>
                  <a:lnTo>
                    <a:pt x="67360" y="16428"/>
                  </a:lnTo>
                  <a:lnTo>
                    <a:pt x="69486" y="16832"/>
                  </a:lnTo>
                  <a:lnTo>
                    <a:pt x="69851" y="15834"/>
                  </a:lnTo>
                  <a:lnTo>
                    <a:pt x="69205" y="14861"/>
                  </a:lnTo>
                  <a:lnTo>
                    <a:pt x="69616" y="13446"/>
                  </a:lnTo>
                  <a:lnTo>
                    <a:pt x="71191" y="13884"/>
                  </a:lnTo>
                  <a:lnTo>
                    <a:pt x="73048" y="13389"/>
                  </a:lnTo>
                  <a:lnTo>
                    <a:pt x="75279" y="14428"/>
                  </a:lnTo>
                  <a:lnTo>
                    <a:pt x="76977" y="15439"/>
                  </a:lnTo>
                  <a:lnTo>
                    <a:pt x="78207" y="14118"/>
                  </a:lnTo>
                  <a:lnTo>
                    <a:pt x="79080" y="14324"/>
                  </a:lnTo>
                  <a:lnTo>
                    <a:pt x="79598" y="15698"/>
                  </a:lnTo>
                  <a:lnTo>
                    <a:pt x="81478" y="15353"/>
                  </a:lnTo>
                  <a:lnTo>
                    <a:pt x="83003" y="13504"/>
                  </a:lnTo>
                  <a:lnTo>
                    <a:pt x="84262" y="9916"/>
                  </a:lnTo>
                  <a:lnTo>
                    <a:pt x="86666" y="5464"/>
                  </a:lnTo>
                  <a:lnTo>
                    <a:pt x="88005" y="5238"/>
                  </a:lnTo>
                  <a:lnTo>
                    <a:pt x="88918" y="7935"/>
                  </a:lnTo>
                  <a:lnTo>
                    <a:pt x="90992" y="16457"/>
                  </a:lnTo>
                  <a:lnTo>
                    <a:pt x="93080" y="17264"/>
                  </a:lnTo>
                  <a:lnTo>
                    <a:pt x="93162" y="20624"/>
                  </a:lnTo>
                  <a:lnTo>
                    <a:pt x="90201" y="24630"/>
                  </a:lnTo>
                  <a:lnTo>
                    <a:pt x="91419" y="26098"/>
                  </a:lnTo>
                  <a:lnTo>
                    <a:pt x="98348" y="26861"/>
                  </a:lnTo>
                  <a:lnTo>
                    <a:pt x="98507" y="31736"/>
                  </a:lnTo>
                  <a:lnTo>
                    <a:pt x="101470" y="28543"/>
                  </a:lnTo>
                  <a:lnTo>
                    <a:pt x="106409" y="30287"/>
                  </a:lnTo>
                  <a:lnTo>
                    <a:pt x="112935" y="33246"/>
                  </a:lnTo>
                  <a:lnTo>
                    <a:pt x="114872" y="36086"/>
                  </a:lnTo>
                  <a:lnTo>
                    <a:pt x="114259" y="38773"/>
                  </a:lnTo>
                  <a:lnTo>
                    <a:pt x="118798" y="37270"/>
                  </a:lnTo>
                  <a:lnTo>
                    <a:pt x="126452" y="39819"/>
                  </a:lnTo>
                  <a:lnTo>
                    <a:pt x="132302" y="39619"/>
                  </a:lnTo>
                  <a:lnTo>
                    <a:pt x="138145" y="43611"/>
                  </a:lnTo>
                  <a:lnTo>
                    <a:pt x="143234" y="49013"/>
                  </a:lnTo>
                  <a:lnTo>
                    <a:pt x="146274" y="50398"/>
                  </a:lnTo>
                  <a:lnTo>
                    <a:pt x="149624" y="50582"/>
                  </a:lnTo>
                  <a:lnTo>
                    <a:pt x="151071" y="52101"/>
                  </a:lnTo>
                  <a:lnTo>
                    <a:pt x="152533" y="58242"/>
                  </a:lnTo>
                  <a:lnTo>
                    <a:pt x="153255" y="61160"/>
                  </a:lnTo>
                  <a:lnTo>
                    <a:pt x="151933" y="69147"/>
                  </a:lnTo>
                  <a:lnTo>
                    <a:pt x="150057" y="72309"/>
                  </a:lnTo>
                  <a:lnTo>
                    <a:pt x="144829" y="79061"/>
                  </a:lnTo>
                  <a:lnTo>
                    <a:pt x="142597" y="84540"/>
                  </a:lnTo>
                  <a:lnTo>
                    <a:pt x="139932" y="88752"/>
                  </a:lnTo>
                  <a:lnTo>
                    <a:pt x="138968" y="88854"/>
                  </a:lnTo>
                  <a:lnTo>
                    <a:pt x="138077" y="92419"/>
                  </a:lnTo>
                  <a:lnTo>
                    <a:pt x="138886" y="101474"/>
                  </a:lnTo>
                  <a:lnTo>
                    <a:pt x="138306" y="108935"/>
                  </a:lnTo>
                  <a:lnTo>
                    <a:pt x="138125" y="112127"/>
                  </a:lnTo>
                  <a:lnTo>
                    <a:pt x="137052" y="114048"/>
                  </a:lnTo>
                  <a:lnTo>
                    <a:pt x="136877" y="120518"/>
                  </a:lnTo>
                  <a:lnTo>
                    <a:pt x="133545" y="126879"/>
                  </a:lnTo>
                  <a:lnTo>
                    <a:pt x="133353" y="131882"/>
                  </a:lnTo>
                  <a:lnTo>
                    <a:pt x="130484" y="134022"/>
                  </a:lnTo>
                  <a:lnTo>
                    <a:pt x="129885" y="136934"/>
                  </a:lnTo>
                  <a:lnTo>
                    <a:pt x="125774" y="136986"/>
                  </a:lnTo>
                  <a:lnTo>
                    <a:pt x="120025" y="138942"/>
                  </a:lnTo>
                  <a:lnTo>
                    <a:pt x="117606" y="141142"/>
                  </a:lnTo>
                  <a:lnTo>
                    <a:pt x="113547" y="142631"/>
                  </a:lnTo>
                  <a:lnTo>
                    <a:pt x="109586" y="146572"/>
                  </a:lnTo>
                  <a:lnTo>
                    <a:pt x="107030" y="151444"/>
                  </a:lnTo>
                  <a:lnTo>
                    <a:pt x="106972" y="155076"/>
                  </a:lnTo>
                  <a:lnTo>
                    <a:pt x="107961" y="157741"/>
                  </a:lnTo>
                  <a:lnTo>
                    <a:pt x="107964" y="162653"/>
                  </a:lnTo>
                  <a:lnTo>
                    <a:pt x="107470" y="165038"/>
                  </a:lnTo>
                  <a:lnTo>
                    <a:pt x="105290" y="167764"/>
                  </a:lnTo>
                  <a:lnTo>
                    <a:pt x="102580" y="176396"/>
                  </a:lnTo>
                  <a:lnTo>
                    <a:pt x="100024" y="180325"/>
                  </a:lnTo>
                  <a:lnTo>
                    <a:pt x="97950" y="182659"/>
                  </a:lnTo>
                  <a:lnTo>
                    <a:pt x="97144" y="187318"/>
                  </a:lnTo>
                  <a:lnTo>
                    <a:pt x="95280" y="190159"/>
                  </a:lnTo>
                  <a:lnTo>
                    <a:pt x="93749" y="187439"/>
                  </a:lnTo>
                  <a:lnTo>
                    <a:pt x="94913" y="185093"/>
                  </a:lnTo>
                  <a:lnTo>
                    <a:pt x="92196" y="181848"/>
                  </a:lnTo>
                  <a:lnTo>
                    <a:pt x="88839" y="179243"/>
                  </a:lnTo>
                  <a:lnTo>
                    <a:pt x="84504" y="176233"/>
                  </a:lnTo>
                  <a:lnTo>
                    <a:pt x="83169" y="176412"/>
                  </a:lnTo>
                  <a:lnTo>
                    <a:pt x="78800" y="172752"/>
                  </a:lnTo>
                  <a:lnTo>
                    <a:pt x="76512" y="17333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1" name="Polygon form 791"/>
            <p:cNvSpPr/>
            <p:nvPr/>
          </p:nvSpPr>
          <p:spPr>
            <a:xfrm>
              <a:off x="1168879" y="3434193"/>
              <a:ext cx="4578" cy="7583"/>
            </a:xfrm>
            <a:custGeom>
              <a:avLst/>
              <a:gdLst/>
              <a:ahLst/>
              <a:cxnLst/>
              <a:rect l="0" t="0" r="0" b="0"/>
              <a:pathLst>
                <a:path w="4578" h="7583">
                  <a:moveTo>
                    <a:pt x="0" y="4886"/>
                  </a:moveTo>
                  <a:lnTo>
                    <a:pt x="1435" y="2910"/>
                  </a:lnTo>
                  <a:lnTo>
                    <a:pt x="4578" y="0"/>
                  </a:lnTo>
                  <a:lnTo>
                    <a:pt x="4569" y="2585"/>
                  </a:lnTo>
                  <a:lnTo>
                    <a:pt x="4533" y="5937"/>
                  </a:lnTo>
                  <a:lnTo>
                    <a:pt x="2655" y="5789"/>
                  </a:lnTo>
                  <a:lnTo>
                    <a:pt x="1925" y="7583"/>
                  </a:lnTo>
                  <a:lnTo>
                    <a:pt x="0" y="488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2" name="Polygon form 792"/>
            <p:cNvSpPr/>
            <p:nvPr/>
          </p:nvSpPr>
          <p:spPr>
            <a:xfrm>
              <a:off x="1052339" y="3320304"/>
              <a:ext cx="12489" cy="7924"/>
            </a:xfrm>
            <a:custGeom>
              <a:avLst/>
              <a:gdLst/>
              <a:ahLst/>
              <a:cxnLst/>
              <a:rect l="0" t="0" r="0" b="0"/>
              <a:pathLst>
                <a:path w="12489" h="7924">
                  <a:moveTo>
                    <a:pt x="9978" y="2345"/>
                  </a:moveTo>
                  <a:lnTo>
                    <a:pt x="11915" y="3876"/>
                  </a:lnTo>
                  <a:lnTo>
                    <a:pt x="12489" y="6964"/>
                  </a:lnTo>
                  <a:lnTo>
                    <a:pt x="9515" y="7244"/>
                  </a:lnTo>
                  <a:lnTo>
                    <a:pt x="6309" y="7043"/>
                  </a:lnTo>
                  <a:lnTo>
                    <a:pt x="4190" y="7924"/>
                  </a:lnTo>
                  <a:lnTo>
                    <a:pt x="340" y="6169"/>
                  </a:lnTo>
                  <a:lnTo>
                    <a:pt x="0" y="5172"/>
                  </a:lnTo>
                  <a:lnTo>
                    <a:pt x="1445" y="1355"/>
                  </a:lnTo>
                  <a:lnTo>
                    <a:pt x="3081" y="0"/>
                  </a:lnTo>
                  <a:lnTo>
                    <a:pt x="6023" y="1039"/>
                  </a:lnTo>
                  <a:lnTo>
                    <a:pt x="7997" y="1073"/>
                  </a:lnTo>
                  <a:lnTo>
                    <a:pt x="9978" y="234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3" name="Polygon form 793"/>
            <p:cNvSpPr/>
            <p:nvPr/>
          </p:nvSpPr>
          <p:spPr>
            <a:xfrm>
              <a:off x="796868" y="3547708"/>
              <a:ext cx="36838" cy="43912"/>
            </a:xfrm>
            <a:custGeom>
              <a:avLst/>
              <a:gdLst/>
              <a:ahLst/>
              <a:cxnLst/>
              <a:rect l="0" t="0" r="0" b="0"/>
              <a:pathLst>
                <a:path w="36838" h="43912">
                  <a:moveTo>
                    <a:pt x="23396" y="4219"/>
                  </a:moveTo>
                  <a:lnTo>
                    <a:pt x="24125" y="5082"/>
                  </a:lnTo>
                  <a:lnTo>
                    <a:pt x="25187" y="7874"/>
                  </a:lnTo>
                  <a:lnTo>
                    <a:pt x="29221" y="13193"/>
                  </a:lnTo>
                  <a:lnTo>
                    <a:pt x="30824" y="13724"/>
                  </a:lnTo>
                  <a:lnTo>
                    <a:pt x="30733" y="15422"/>
                  </a:lnTo>
                  <a:lnTo>
                    <a:pt x="31666" y="18483"/>
                  </a:lnTo>
                  <a:lnTo>
                    <a:pt x="34560" y="19249"/>
                  </a:lnTo>
                  <a:lnTo>
                    <a:pt x="36838" y="21448"/>
                  </a:lnTo>
                  <a:lnTo>
                    <a:pt x="31234" y="24938"/>
                  </a:lnTo>
                  <a:lnTo>
                    <a:pt x="27597" y="28495"/>
                  </a:lnTo>
                  <a:lnTo>
                    <a:pt x="26125" y="31687"/>
                  </a:lnTo>
                  <a:lnTo>
                    <a:pt x="24869" y="33482"/>
                  </a:lnTo>
                  <a:lnTo>
                    <a:pt x="22793" y="33846"/>
                  </a:lnTo>
                  <a:lnTo>
                    <a:pt x="21977" y="36139"/>
                  </a:lnTo>
                  <a:lnTo>
                    <a:pt x="21494" y="37635"/>
                  </a:lnTo>
                  <a:lnTo>
                    <a:pt x="19017" y="38730"/>
                  </a:lnTo>
                  <a:lnTo>
                    <a:pt x="15977" y="38463"/>
                  </a:lnTo>
                  <a:lnTo>
                    <a:pt x="14269" y="37100"/>
                  </a:lnTo>
                  <a:lnTo>
                    <a:pt x="12721" y="36502"/>
                  </a:lnTo>
                  <a:lnTo>
                    <a:pt x="10819" y="37599"/>
                  </a:lnTo>
                  <a:lnTo>
                    <a:pt x="9760" y="39891"/>
                  </a:lnTo>
                  <a:lnTo>
                    <a:pt x="7897" y="41320"/>
                  </a:lnTo>
                  <a:lnTo>
                    <a:pt x="5894" y="43446"/>
                  </a:lnTo>
                  <a:lnTo>
                    <a:pt x="3186" y="43912"/>
                  </a:lnTo>
                  <a:lnTo>
                    <a:pt x="2449" y="42220"/>
                  </a:lnTo>
                  <a:lnTo>
                    <a:pt x="2960" y="39297"/>
                  </a:lnTo>
                  <a:lnTo>
                    <a:pt x="979" y="34718"/>
                  </a:lnTo>
                  <a:lnTo>
                    <a:pt x="0" y="33989"/>
                  </a:lnTo>
                  <a:lnTo>
                    <a:pt x="675" y="19979"/>
                  </a:lnTo>
                  <a:lnTo>
                    <a:pt x="4429" y="19838"/>
                  </a:lnTo>
                  <a:lnTo>
                    <a:pt x="5282" y="2734"/>
                  </a:lnTo>
                  <a:lnTo>
                    <a:pt x="8145" y="2592"/>
                  </a:lnTo>
                  <a:lnTo>
                    <a:pt x="14133" y="948"/>
                  </a:lnTo>
                  <a:lnTo>
                    <a:pt x="15514" y="2938"/>
                  </a:lnTo>
                  <a:lnTo>
                    <a:pt x="18048" y="1071"/>
                  </a:lnTo>
                  <a:lnTo>
                    <a:pt x="19213" y="1068"/>
                  </a:lnTo>
                  <a:lnTo>
                    <a:pt x="21428" y="0"/>
                  </a:lnTo>
                  <a:lnTo>
                    <a:pt x="22102" y="364"/>
                  </a:lnTo>
                  <a:lnTo>
                    <a:pt x="23396" y="421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4" name="Polygon form 794"/>
            <p:cNvSpPr/>
            <p:nvPr/>
          </p:nvSpPr>
          <p:spPr>
            <a:xfrm>
              <a:off x="778472" y="3409233"/>
              <a:ext cx="50542" cy="42667"/>
            </a:xfrm>
            <a:custGeom>
              <a:avLst/>
              <a:gdLst/>
              <a:ahLst/>
              <a:cxnLst/>
              <a:rect l="0" t="0" r="0" b="0"/>
              <a:pathLst>
                <a:path w="50542" h="42667">
                  <a:moveTo>
                    <a:pt x="3114" y="17944"/>
                  </a:moveTo>
                  <a:lnTo>
                    <a:pt x="6339" y="17578"/>
                  </a:lnTo>
                  <a:lnTo>
                    <a:pt x="7043" y="16342"/>
                  </a:lnTo>
                  <a:lnTo>
                    <a:pt x="7691" y="16435"/>
                  </a:lnTo>
                  <a:lnTo>
                    <a:pt x="8681" y="17519"/>
                  </a:lnTo>
                  <a:lnTo>
                    <a:pt x="13572" y="15673"/>
                  </a:lnTo>
                  <a:lnTo>
                    <a:pt x="15201" y="13795"/>
                  </a:lnTo>
                  <a:lnTo>
                    <a:pt x="17209" y="12112"/>
                  </a:lnTo>
                  <a:lnTo>
                    <a:pt x="16794" y="10423"/>
                  </a:lnTo>
                  <a:lnTo>
                    <a:pt x="17886" y="9979"/>
                  </a:lnTo>
                  <a:lnTo>
                    <a:pt x="21657" y="10267"/>
                  </a:lnTo>
                  <a:lnTo>
                    <a:pt x="25283" y="8031"/>
                  </a:lnTo>
                  <a:lnTo>
                    <a:pt x="27984" y="2781"/>
                  </a:lnTo>
                  <a:lnTo>
                    <a:pt x="29911" y="829"/>
                  </a:lnTo>
                  <a:lnTo>
                    <a:pt x="32352" y="0"/>
                  </a:lnTo>
                  <a:lnTo>
                    <a:pt x="32846" y="2055"/>
                  </a:lnTo>
                  <a:lnTo>
                    <a:pt x="35166" y="5051"/>
                  </a:lnTo>
                  <a:lnTo>
                    <a:pt x="35224" y="7012"/>
                  </a:lnTo>
                  <a:lnTo>
                    <a:pt x="34636" y="9014"/>
                  </a:lnTo>
                  <a:lnTo>
                    <a:pt x="34919" y="10507"/>
                  </a:lnTo>
                  <a:lnTo>
                    <a:pt x="36301" y="11887"/>
                  </a:lnTo>
                  <a:lnTo>
                    <a:pt x="39316" y="13979"/>
                  </a:lnTo>
                  <a:lnTo>
                    <a:pt x="41493" y="15915"/>
                  </a:lnTo>
                  <a:lnTo>
                    <a:pt x="41560" y="17478"/>
                  </a:lnTo>
                  <a:lnTo>
                    <a:pt x="44234" y="19975"/>
                  </a:lnTo>
                  <a:lnTo>
                    <a:pt x="45900" y="22052"/>
                  </a:lnTo>
                  <a:lnTo>
                    <a:pt x="46936" y="24936"/>
                  </a:lnTo>
                  <a:lnTo>
                    <a:pt x="49890" y="26833"/>
                  </a:lnTo>
                  <a:lnTo>
                    <a:pt x="50542" y="28357"/>
                  </a:lnTo>
                  <a:lnTo>
                    <a:pt x="49257" y="28870"/>
                  </a:lnTo>
                  <a:lnTo>
                    <a:pt x="46746" y="28765"/>
                  </a:lnTo>
                  <a:lnTo>
                    <a:pt x="43796" y="28265"/>
                  </a:lnTo>
                  <a:lnTo>
                    <a:pt x="42347" y="28680"/>
                  </a:lnTo>
                  <a:lnTo>
                    <a:pt x="41775" y="29851"/>
                  </a:lnTo>
                  <a:lnTo>
                    <a:pt x="40510" y="29998"/>
                  </a:lnTo>
                  <a:lnTo>
                    <a:pt x="38953" y="28983"/>
                  </a:lnTo>
                  <a:lnTo>
                    <a:pt x="34624" y="31391"/>
                  </a:lnTo>
                  <a:lnTo>
                    <a:pt x="32835" y="30911"/>
                  </a:lnTo>
                  <a:lnTo>
                    <a:pt x="32302" y="31282"/>
                  </a:lnTo>
                  <a:lnTo>
                    <a:pt x="31160" y="34186"/>
                  </a:lnTo>
                  <a:lnTo>
                    <a:pt x="28230" y="33252"/>
                  </a:lnTo>
                  <a:lnTo>
                    <a:pt x="25362" y="32783"/>
                  </a:lnTo>
                  <a:lnTo>
                    <a:pt x="22852" y="31015"/>
                  </a:lnTo>
                  <a:lnTo>
                    <a:pt x="19615" y="29388"/>
                  </a:lnTo>
                  <a:lnTo>
                    <a:pt x="17534" y="30937"/>
                  </a:lnTo>
                  <a:lnTo>
                    <a:pt x="16031" y="33377"/>
                  </a:lnTo>
                  <a:lnTo>
                    <a:pt x="15703" y="36725"/>
                  </a:lnTo>
                  <a:lnTo>
                    <a:pt x="13182" y="36459"/>
                  </a:lnTo>
                  <a:lnTo>
                    <a:pt x="10526" y="35656"/>
                  </a:lnTo>
                  <a:lnTo>
                    <a:pt x="8207" y="38201"/>
                  </a:lnTo>
                  <a:lnTo>
                    <a:pt x="6174" y="42667"/>
                  </a:lnTo>
                  <a:lnTo>
                    <a:pt x="5755" y="41277"/>
                  </a:lnTo>
                  <a:lnTo>
                    <a:pt x="5570" y="39089"/>
                  </a:lnTo>
                  <a:lnTo>
                    <a:pt x="3771" y="37547"/>
                  </a:lnTo>
                  <a:lnTo>
                    <a:pt x="2311" y="35073"/>
                  </a:lnTo>
                  <a:lnTo>
                    <a:pt x="1967" y="33351"/>
                  </a:lnTo>
                  <a:lnTo>
                    <a:pt x="100" y="30848"/>
                  </a:lnTo>
                  <a:lnTo>
                    <a:pt x="405" y="29418"/>
                  </a:lnTo>
                  <a:lnTo>
                    <a:pt x="0" y="27399"/>
                  </a:lnTo>
                  <a:lnTo>
                    <a:pt x="270" y="23680"/>
                  </a:lnTo>
                  <a:lnTo>
                    <a:pt x="1200" y="22808"/>
                  </a:lnTo>
                  <a:lnTo>
                    <a:pt x="3114" y="17944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5" name="Polygon form 795"/>
            <p:cNvSpPr/>
            <p:nvPr/>
          </p:nvSpPr>
          <p:spPr>
            <a:xfrm>
              <a:off x="319209" y="3107319"/>
              <a:ext cx="226025" cy="148206"/>
            </a:xfrm>
            <a:custGeom>
              <a:avLst/>
              <a:gdLst/>
              <a:ahLst/>
              <a:cxnLst/>
              <a:rect l="0" t="0" r="0" b="0"/>
              <a:pathLst>
                <a:path w="226025" h="148206">
                  <a:moveTo>
                    <a:pt x="171500" y="13727"/>
                  </a:moveTo>
                  <a:lnTo>
                    <a:pt x="167647" y="18424"/>
                  </a:lnTo>
                  <a:lnTo>
                    <a:pt x="173855" y="15086"/>
                  </a:lnTo>
                  <a:lnTo>
                    <a:pt x="174437" y="18282"/>
                  </a:lnTo>
                  <a:lnTo>
                    <a:pt x="171016" y="21647"/>
                  </a:lnTo>
                  <a:lnTo>
                    <a:pt x="171064" y="24964"/>
                  </a:lnTo>
                  <a:lnTo>
                    <a:pt x="176241" y="21821"/>
                  </a:lnTo>
                  <a:lnTo>
                    <a:pt x="181109" y="17970"/>
                  </a:lnTo>
                  <a:lnTo>
                    <a:pt x="185168" y="12920"/>
                  </a:lnTo>
                  <a:lnTo>
                    <a:pt x="188365" y="13533"/>
                  </a:lnTo>
                  <a:lnTo>
                    <a:pt x="191474" y="14478"/>
                  </a:lnTo>
                  <a:lnTo>
                    <a:pt x="193088" y="17013"/>
                  </a:lnTo>
                  <a:lnTo>
                    <a:pt x="191564" y="19325"/>
                  </a:lnTo>
                  <a:lnTo>
                    <a:pt x="187906" y="21664"/>
                  </a:lnTo>
                  <a:lnTo>
                    <a:pt x="187916" y="24283"/>
                  </a:lnTo>
                  <a:lnTo>
                    <a:pt x="185997" y="26524"/>
                  </a:lnTo>
                  <a:lnTo>
                    <a:pt x="178657" y="29412"/>
                  </a:lnTo>
                  <a:lnTo>
                    <a:pt x="174545" y="29860"/>
                  </a:lnTo>
                  <a:lnTo>
                    <a:pt x="172892" y="28253"/>
                  </a:lnTo>
                  <a:lnTo>
                    <a:pt x="170419" y="30531"/>
                  </a:lnTo>
                  <a:lnTo>
                    <a:pt x="165061" y="34266"/>
                  </a:lnTo>
                  <a:lnTo>
                    <a:pt x="162825" y="36248"/>
                  </a:lnTo>
                  <a:lnTo>
                    <a:pt x="157488" y="39166"/>
                  </a:lnTo>
                  <a:lnTo>
                    <a:pt x="153462" y="39167"/>
                  </a:lnTo>
                  <a:lnTo>
                    <a:pt x="149922" y="40971"/>
                  </a:lnTo>
                  <a:lnTo>
                    <a:pt x="147545" y="44000"/>
                  </a:lnTo>
                  <a:lnTo>
                    <a:pt x="143989" y="44325"/>
                  </a:lnTo>
                  <a:lnTo>
                    <a:pt x="137926" y="47847"/>
                  </a:lnTo>
                  <a:lnTo>
                    <a:pt x="131154" y="52888"/>
                  </a:lnTo>
                  <a:lnTo>
                    <a:pt x="127445" y="56513"/>
                  </a:lnTo>
                  <a:lnTo>
                    <a:pt x="123470" y="61993"/>
                  </a:lnTo>
                  <a:lnTo>
                    <a:pt x="127093" y="63137"/>
                  </a:lnTo>
                  <a:lnTo>
                    <a:pt x="125428" y="67691"/>
                  </a:lnTo>
                  <a:lnTo>
                    <a:pt x="124440" y="71414"/>
                  </a:lnTo>
                  <a:lnTo>
                    <a:pt x="129095" y="70802"/>
                  </a:lnTo>
                  <a:lnTo>
                    <a:pt x="133217" y="73296"/>
                  </a:lnTo>
                  <a:lnTo>
                    <a:pt x="135046" y="75338"/>
                  </a:lnTo>
                  <a:lnTo>
                    <a:pt x="135815" y="77758"/>
                  </a:lnTo>
                  <a:lnTo>
                    <a:pt x="138762" y="79353"/>
                  </a:lnTo>
                  <a:lnTo>
                    <a:pt x="140771" y="81603"/>
                  </a:lnTo>
                  <a:lnTo>
                    <a:pt x="145558" y="82235"/>
                  </a:lnTo>
                  <a:lnTo>
                    <a:pt x="148568" y="82928"/>
                  </a:lnTo>
                  <a:lnTo>
                    <a:pt x="145848" y="87047"/>
                  </a:lnTo>
                  <a:lnTo>
                    <a:pt x="144266" y="91943"/>
                  </a:lnTo>
                  <a:lnTo>
                    <a:pt x="143766" y="97482"/>
                  </a:lnTo>
                  <a:lnTo>
                    <a:pt x="146173" y="102365"/>
                  </a:lnTo>
                  <a:lnTo>
                    <a:pt x="149334" y="100949"/>
                  </a:lnTo>
                  <a:lnTo>
                    <a:pt x="153400" y="96103"/>
                  </a:lnTo>
                  <a:lnTo>
                    <a:pt x="155561" y="88405"/>
                  </a:lnTo>
                  <a:lnTo>
                    <a:pt x="154714" y="85737"/>
                  </a:lnTo>
                  <a:lnTo>
                    <a:pt x="160709" y="83811"/>
                  </a:lnTo>
                  <a:lnTo>
                    <a:pt x="165838" y="80676"/>
                  </a:lnTo>
                  <a:lnTo>
                    <a:pt x="169212" y="77449"/>
                  </a:lnTo>
                  <a:lnTo>
                    <a:pt x="170637" y="74239"/>
                  </a:lnTo>
                  <a:lnTo>
                    <a:pt x="170809" y="70053"/>
                  </a:lnTo>
                  <a:lnTo>
                    <a:pt x="169255" y="66230"/>
                  </a:lnTo>
                  <a:lnTo>
                    <a:pt x="175450" y="61476"/>
                  </a:lnTo>
                  <a:lnTo>
                    <a:pt x="176671" y="57095"/>
                  </a:lnTo>
                  <a:lnTo>
                    <a:pt x="180110" y="49637"/>
                  </a:lnTo>
                  <a:lnTo>
                    <a:pt x="182689" y="48678"/>
                  </a:lnTo>
                  <a:lnTo>
                    <a:pt x="186669" y="50285"/>
                  </a:lnTo>
                  <a:lnTo>
                    <a:pt x="189258" y="50934"/>
                  </a:lnTo>
                  <a:lnTo>
                    <a:pt x="192269" y="49840"/>
                  </a:lnTo>
                  <a:lnTo>
                    <a:pt x="193955" y="51611"/>
                  </a:lnTo>
                  <a:lnTo>
                    <a:pt x="195894" y="54576"/>
                  </a:lnTo>
                  <a:lnTo>
                    <a:pt x="195759" y="56472"/>
                  </a:lnTo>
                  <a:lnTo>
                    <a:pt x="200622" y="57140"/>
                  </a:lnTo>
                  <a:lnTo>
                    <a:pt x="198481" y="61130"/>
                  </a:lnTo>
                  <a:lnTo>
                    <a:pt x="196422" y="67206"/>
                  </a:lnTo>
                  <a:lnTo>
                    <a:pt x="198722" y="68108"/>
                  </a:lnTo>
                  <a:lnTo>
                    <a:pt x="199502" y="71041"/>
                  </a:lnTo>
                  <a:lnTo>
                    <a:pt x="205001" y="68632"/>
                  </a:lnTo>
                  <a:lnTo>
                    <a:pt x="210262" y="63526"/>
                  </a:lnTo>
                  <a:lnTo>
                    <a:pt x="213218" y="61417"/>
                  </a:lnTo>
                  <a:lnTo>
                    <a:pt x="213492" y="65796"/>
                  </a:lnTo>
                  <a:lnTo>
                    <a:pt x="214596" y="72087"/>
                  </a:lnTo>
                  <a:lnTo>
                    <a:pt x="215451" y="77992"/>
                  </a:lnTo>
                  <a:lnTo>
                    <a:pt x="212995" y="80936"/>
                  </a:lnTo>
                  <a:lnTo>
                    <a:pt x="215934" y="83839"/>
                  </a:lnTo>
                  <a:lnTo>
                    <a:pt x="217604" y="86711"/>
                  </a:lnTo>
                  <a:lnTo>
                    <a:pt x="222027" y="88183"/>
                  </a:lnTo>
                  <a:lnTo>
                    <a:pt x="223439" y="89805"/>
                  </a:lnTo>
                  <a:lnTo>
                    <a:pt x="223197" y="93920"/>
                  </a:lnTo>
                  <a:lnTo>
                    <a:pt x="225399" y="94666"/>
                  </a:lnTo>
                  <a:lnTo>
                    <a:pt x="226025" y="96532"/>
                  </a:lnTo>
                  <a:lnTo>
                    <a:pt x="224416" y="101940"/>
                  </a:lnTo>
                  <a:lnTo>
                    <a:pt x="221506" y="103647"/>
                  </a:lnTo>
                  <a:lnTo>
                    <a:pt x="218653" y="105235"/>
                  </a:lnTo>
                  <a:lnTo>
                    <a:pt x="212812" y="106710"/>
                  </a:lnTo>
                  <a:lnTo>
                    <a:pt x="207413" y="110482"/>
                  </a:lnTo>
                  <a:lnTo>
                    <a:pt x="201704" y="111012"/>
                  </a:lnTo>
                  <a:lnTo>
                    <a:pt x="195206" y="109668"/>
                  </a:lnTo>
                  <a:lnTo>
                    <a:pt x="190413" y="109394"/>
                  </a:lnTo>
                  <a:lnTo>
                    <a:pt x="186970" y="109560"/>
                  </a:lnTo>
                  <a:lnTo>
                    <a:pt x="182956" y="112882"/>
                  </a:lnTo>
                  <a:lnTo>
                    <a:pt x="178023" y="114809"/>
                  </a:lnTo>
                  <a:lnTo>
                    <a:pt x="170887" y="120961"/>
                  </a:lnTo>
                  <a:lnTo>
                    <a:pt x="165419" y="125232"/>
                  </a:lnTo>
                  <a:lnTo>
                    <a:pt x="168509" y="124582"/>
                  </a:lnTo>
                  <a:lnTo>
                    <a:pt x="176154" y="118498"/>
                  </a:lnTo>
                  <a:lnTo>
                    <a:pt x="184470" y="114821"/>
                  </a:lnTo>
                  <a:lnTo>
                    <a:pt x="189485" y="114581"/>
                  </a:lnTo>
                  <a:lnTo>
                    <a:pt x="191496" y="117087"/>
                  </a:lnTo>
                  <a:lnTo>
                    <a:pt x="187262" y="120181"/>
                  </a:lnTo>
                  <a:lnTo>
                    <a:pt x="186473" y="125439"/>
                  </a:lnTo>
                  <a:lnTo>
                    <a:pt x="186306" y="129139"/>
                  </a:lnTo>
                  <a:lnTo>
                    <a:pt x="189823" y="131752"/>
                  </a:lnTo>
                  <a:lnTo>
                    <a:pt x="195554" y="131297"/>
                  </a:lnTo>
                  <a:lnTo>
                    <a:pt x="200619" y="126011"/>
                  </a:lnTo>
                  <a:lnTo>
                    <a:pt x="199732" y="129524"/>
                  </a:lnTo>
                  <a:lnTo>
                    <a:pt x="201334" y="131366"/>
                  </a:lnTo>
                  <a:lnTo>
                    <a:pt x="196219" y="134357"/>
                  </a:lnTo>
                  <a:lnTo>
                    <a:pt x="187887" y="136913"/>
                  </a:lnTo>
                  <a:lnTo>
                    <a:pt x="183927" y="138724"/>
                  </a:lnTo>
                  <a:lnTo>
                    <a:pt x="179042" y="142046"/>
                  </a:lnTo>
                  <a:lnTo>
                    <a:pt x="176588" y="141574"/>
                  </a:lnTo>
                  <a:lnTo>
                    <a:pt x="177800" y="137464"/>
                  </a:lnTo>
                  <a:lnTo>
                    <a:pt x="184937" y="133726"/>
                  </a:lnTo>
                  <a:lnTo>
                    <a:pt x="179538" y="133637"/>
                  </a:lnTo>
                  <a:lnTo>
                    <a:pt x="175627" y="134051"/>
                  </a:lnTo>
                  <a:lnTo>
                    <a:pt x="174395" y="131207"/>
                  </a:lnTo>
                  <a:lnTo>
                    <a:pt x="176751" y="124606"/>
                  </a:lnTo>
                  <a:lnTo>
                    <a:pt x="175803" y="123137"/>
                  </a:lnTo>
                  <a:lnTo>
                    <a:pt x="173301" y="123847"/>
                  </a:lnTo>
                  <a:lnTo>
                    <a:pt x="172685" y="122520"/>
                  </a:lnTo>
                  <a:lnTo>
                    <a:pt x="168819" y="126044"/>
                  </a:lnTo>
                  <a:lnTo>
                    <a:pt x="166422" y="129762"/>
                  </a:lnTo>
                  <a:lnTo>
                    <a:pt x="164439" y="131908"/>
                  </a:lnTo>
                  <a:lnTo>
                    <a:pt x="162753" y="132587"/>
                  </a:lnTo>
                  <a:lnTo>
                    <a:pt x="161599" y="132776"/>
                  </a:lnTo>
                  <a:lnTo>
                    <a:pt x="160829" y="133957"/>
                  </a:lnTo>
                  <a:lnTo>
                    <a:pt x="154687" y="133641"/>
                  </a:lnTo>
                  <a:lnTo>
                    <a:pt x="149617" y="133405"/>
                  </a:lnTo>
                  <a:lnTo>
                    <a:pt x="147773" y="134218"/>
                  </a:lnTo>
                  <a:lnTo>
                    <a:pt x="142909" y="137529"/>
                  </a:lnTo>
                  <a:lnTo>
                    <a:pt x="142347" y="137885"/>
                  </a:lnTo>
                  <a:lnTo>
                    <a:pt x="140554" y="139724"/>
                  </a:lnTo>
                  <a:lnTo>
                    <a:pt x="137473" y="139554"/>
                  </a:lnTo>
                  <a:lnTo>
                    <a:pt x="134169" y="139390"/>
                  </a:lnTo>
                  <a:lnTo>
                    <a:pt x="132354" y="140079"/>
                  </a:lnTo>
                  <a:lnTo>
                    <a:pt x="132527" y="141067"/>
                  </a:lnTo>
                  <a:lnTo>
                    <a:pt x="132259" y="142572"/>
                  </a:lnTo>
                  <a:lnTo>
                    <a:pt x="132005" y="143063"/>
                  </a:lnTo>
                  <a:lnTo>
                    <a:pt x="126659" y="145246"/>
                  </a:lnTo>
                  <a:lnTo>
                    <a:pt x="122877" y="145818"/>
                  </a:lnTo>
                  <a:lnTo>
                    <a:pt x="117931" y="148206"/>
                  </a:lnTo>
                  <a:lnTo>
                    <a:pt x="117079" y="148157"/>
                  </a:lnTo>
                  <a:lnTo>
                    <a:pt x="116227" y="147319"/>
                  </a:lnTo>
                  <a:lnTo>
                    <a:pt x="116120" y="146597"/>
                  </a:lnTo>
                  <a:lnTo>
                    <a:pt x="116396" y="146091"/>
                  </a:lnTo>
                  <a:lnTo>
                    <a:pt x="117815" y="144422"/>
                  </a:lnTo>
                  <a:lnTo>
                    <a:pt x="120469" y="141825"/>
                  </a:lnTo>
                  <a:lnTo>
                    <a:pt x="122612" y="138995"/>
                  </a:lnTo>
                  <a:lnTo>
                    <a:pt x="123682" y="134715"/>
                  </a:lnTo>
                  <a:lnTo>
                    <a:pt x="124838" y="130248"/>
                  </a:lnTo>
                  <a:lnTo>
                    <a:pt x="122396" y="127749"/>
                  </a:lnTo>
                  <a:lnTo>
                    <a:pt x="123180" y="126909"/>
                  </a:lnTo>
                  <a:lnTo>
                    <a:pt x="122961" y="126284"/>
                  </a:lnTo>
                  <a:lnTo>
                    <a:pt x="122062" y="126227"/>
                  </a:lnTo>
                  <a:lnTo>
                    <a:pt x="121747" y="125413"/>
                  </a:lnTo>
                  <a:lnTo>
                    <a:pt x="122098" y="124250"/>
                  </a:lnTo>
                  <a:lnTo>
                    <a:pt x="121237" y="124713"/>
                  </a:lnTo>
                  <a:lnTo>
                    <a:pt x="120429" y="124507"/>
                  </a:lnTo>
                  <a:lnTo>
                    <a:pt x="120845" y="124037"/>
                  </a:lnTo>
                  <a:lnTo>
                    <a:pt x="120295" y="123509"/>
                  </a:lnTo>
                  <a:lnTo>
                    <a:pt x="120562" y="122209"/>
                  </a:lnTo>
                  <a:lnTo>
                    <a:pt x="118762" y="120486"/>
                  </a:lnTo>
                  <a:lnTo>
                    <a:pt x="116906" y="118692"/>
                  </a:lnTo>
                  <a:lnTo>
                    <a:pt x="114660" y="116598"/>
                  </a:lnTo>
                  <a:lnTo>
                    <a:pt x="112516" y="114626"/>
                  </a:lnTo>
                  <a:lnTo>
                    <a:pt x="108970" y="115801"/>
                  </a:lnTo>
                  <a:lnTo>
                    <a:pt x="107898" y="115774"/>
                  </a:lnTo>
                  <a:lnTo>
                    <a:pt x="104602" y="114228"/>
                  </a:lnTo>
                  <a:lnTo>
                    <a:pt x="101694" y="114672"/>
                  </a:lnTo>
                  <a:lnTo>
                    <a:pt x="99383" y="112936"/>
                  </a:lnTo>
                  <a:lnTo>
                    <a:pt x="96548" y="111918"/>
                  </a:lnTo>
                  <a:lnTo>
                    <a:pt x="94494" y="111451"/>
                  </a:lnTo>
                  <a:lnTo>
                    <a:pt x="93952" y="110552"/>
                  </a:lnTo>
                  <a:lnTo>
                    <a:pt x="94843" y="107841"/>
                  </a:lnTo>
                  <a:lnTo>
                    <a:pt x="93766" y="107781"/>
                  </a:lnTo>
                  <a:lnTo>
                    <a:pt x="92735" y="109647"/>
                  </a:lnTo>
                  <a:lnTo>
                    <a:pt x="86216" y="109129"/>
                  </a:lnTo>
                  <a:lnTo>
                    <a:pt x="75469" y="108252"/>
                  </a:lnTo>
                  <a:lnTo>
                    <a:pt x="64841" y="107341"/>
                  </a:lnTo>
                  <a:lnTo>
                    <a:pt x="55493" y="106504"/>
                  </a:lnTo>
                  <a:lnTo>
                    <a:pt x="46188" y="105638"/>
                  </a:lnTo>
                  <a:lnTo>
                    <a:pt x="37077" y="104757"/>
                  </a:lnTo>
                  <a:lnTo>
                    <a:pt x="27705" y="103815"/>
                  </a:lnTo>
                  <a:lnTo>
                    <a:pt x="24693" y="103505"/>
                  </a:lnTo>
                  <a:lnTo>
                    <a:pt x="15623" y="102546"/>
                  </a:lnTo>
                  <a:lnTo>
                    <a:pt x="6990" y="101599"/>
                  </a:lnTo>
                  <a:lnTo>
                    <a:pt x="6592" y="101541"/>
                  </a:lnTo>
                  <a:lnTo>
                    <a:pt x="4311" y="96083"/>
                  </a:lnTo>
                  <a:lnTo>
                    <a:pt x="3786" y="93731"/>
                  </a:lnTo>
                  <a:lnTo>
                    <a:pt x="0" y="91079"/>
                  </a:lnTo>
                  <a:lnTo>
                    <a:pt x="1802" y="86591"/>
                  </a:lnTo>
                  <a:lnTo>
                    <a:pt x="4634" y="83678"/>
                  </a:lnTo>
                  <a:lnTo>
                    <a:pt x="2658" y="81167"/>
                  </a:lnTo>
                  <a:lnTo>
                    <a:pt x="5444" y="77232"/>
                  </a:lnTo>
                  <a:lnTo>
                    <a:pt x="5056" y="73321"/>
                  </a:lnTo>
                  <a:lnTo>
                    <a:pt x="7177" y="70858"/>
                  </a:lnTo>
                  <a:lnTo>
                    <a:pt x="10774" y="68768"/>
                  </a:lnTo>
                  <a:lnTo>
                    <a:pt x="13407" y="65768"/>
                  </a:lnTo>
                  <a:lnTo>
                    <a:pt x="11555" y="62147"/>
                  </a:lnTo>
                  <a:lnTo>
                    <a:pt x="13938" y="56420"/>
                  </a:lnTo>
                  <a:lnTo>
                    <a:pt x="15585" y="52846"/>
                  </a:lnTo>
                  <a:lnTo>
                    <a:pt x="15297" y="50418"/>
                  </a:lnTo>
                  <a:lnTo>
                    <a:pt x="15488" y="48276"/>
                  </a:lnTo>
                  <a:lnTo>
                    <a:pt x="16603" y="45696"/>
                  </a:lnTo>
                  <a:lnTo>
                    <a:pt x="12465" y="46818"/>
                  </a:lnTo>
                  <a:lnTo>
                    <a:pt x="7260" y="49033"/>
                  </a:lnTo>
                  <a:lnTo>
                    <a:pt x="8185" y="45670"/>
                  </a:lnTo>
                  <a:lnTo>
                    <a:pt x="8581" y="43398"/>
                  </a:lnTo>
                  <a:lnTo>
                    <a:pt x="7515" y="41764"/>
                  </a:lnTo>
                  <a:lnTo>
                    <a:pt x="5199" y="41255"/>
                  </a:lnTo>
                  <a:lnTo>
                    <a:pt x="35369" y="15879"/>
                  </a:lnTo>
                  <a:lnTo>
                    <a:pt x="56366" y="0"/>
                  </a:lnTo>
                  <a:lnTo>
                    <a:pt x="59005" y="1591"/>
                  </a:lnTo>
                  <a:lnTo>
                    <a:pt x="59720" y="4120"/>
                  </a:lnTo>
                  <a:lnTo>
                    <a:pt x="61503" y="4833"/>
                  </a:lnTo>
                  <a:lnTo>
                    <a:pt x="65757" y="3317"/>
                  </a:lnTo>
                  <a:lnTo>
                    <a:pt x="70151" y="2344"/>
                  </a:lnTo>
                  <a:lnTo>
                    <a:pt x="72749" y="3303"/>
                  </a:lnTo>
                  <a:lnTo>
                    <a:pt x="78453" y="1854"/>
                  </a:lnTo>
                  <a:lnTo>
                    <a:pt x="83411" y="1248"/>
                  </a:lnTo>
                  <a:lnTo>
                    <a:pt x="82703" y="3224"/>
                  </a:lnTo>
                  <a:lnTo>
                    <a:pt x="85609" y="2426"/>
                  </a:lnTo>
                  <a:lnTo>
                    <a:pt x="88624" y="460"/>
                  </a:lnTo>
                  <a:lnTo>
                    <a:pt x="89579" y="1107"/>
                  </a:lnTo>
                  <a:lnTo>
                    <a:pt x="88634" y="5455"/>
                  </a:lnTo>
                  <a:lnTo>
                    <a:pt x="95150" y="2872"/>
                  </a:lnTo>
                  <a:lnTo>
                    <a:pt x="91533" y="6212"/>
                  </a:lnTo>
                  <a:lnTo>
                    <a:pt x="95160" y="5830"/>
                  </a:lnTo>
                  <a:lnTo>
                    <a:pt x="97505" y="4657"/>
                  </a:lnTo>
                  <a:lnTo>
                    <a:pt x="99955" y="5231"/>
                  </a:lnTo>
                  <a:lnTo>
                    <a:pt x="101341" y="7480"/>
                  </a:lnTo>
                  <a:lnTo>
                    <a:pt x="104945" y="9715"/>
                  </a:lnTo>
                  <a:lnTo>
                    <a:pt x="107335" y="10828"/>
                  </a:lnTo>
                  <a:lnTo>
                    <a:pt x="109932" y="10795"/>
                  </a:lnTo>
                  <a:lnTo>
                    <a:pt x="110725" y="13404"/>
                  </a:lnTo>
                  <a:lnTo>
                    <a:pt x="105072" y="15258"/>
                  </a:lnTo>
                  <a:lnTo>
                    <a:pt x="108397" y="16695"/>
                  </a:lnTo>
                  <a:lnTo>
                    <a:pt x="115417" y="16859"/>
                  </a:lnTo>
                  <a:lnTo>
                    <a:pt x="118250" y="16286"/>
                  </a:lnTo>
                  <a:lnTo>
                    <a:pt x="118178" y="19263"/>
                  </a:lnTo>
                  <a:lnTo>
                    <a:pt x="123032" y="17244"/>
                  </a:lnTo>
                  <a:lnTo>
                    <a:pt x="122444" y="15077"/>
                  </a:lnTo>
                  <a:lnTo>
                    <a:pt x="125511" y="13692"/>
                  </a:lnTo>
                  <a:lnTo>
                    <a:pt x="128624" y="13778"/>
                  </a:lnTo>
                  <a:lnTo>
                    <a:pt x="130976" y="13517"/>
                  </a:lnTo>
                  <a:lnTo>
                    <a:pt x="131874" y="14787"/>
                  </a:lnTo>
                  <a:lnTo>
                    <a:pt x="131977" y="17486"/>
                  </a:lnTo>
                  <a:lnTo>
                    <a:pt x="135032" y="17387"/>
                  </a:lnTo>
                  <a:lnTo>
                    <a:pt x="137483" y="19852"/>
                  </a:lnTo>
                  <a:lnTo>
                    <a:pt x="141952" y="19484"/>
                  </a:lnTo>
                  <a:lnTo>
                    <a:pt x="145453" y="19923"/>
                  </a:lnTo>
                  <a:lnTo>
                    <a:pt x="147669" y="17054"/>
                  </a:lnTo>
                  <a:lnTo>
                    <a:pt x="150545" y="16452"/>
                  </a:lnTo>
                  <a:lnTo>
                    <a:pt x="152996" y="18340"/>
                  </a:lnTo>
                  <a:lnTo>
                    <a:pt x="149293" y="22679"/>
                  </a:lnTo>
                  <a:lnTo>
                    <a:pt x="153969" y="19157"/>
                  </a:lnTo>
                  <a:lnTo>
                    <a:pt x="155854" y="19453"/>
                  </a:lnTo>
                  <a:lnTo>
                    <a:pt x="160872" y="14943"/>
                  </a:lnTo>
                  <a:lnTo>
                    <a:pt x="160717" y="11907"/>
                  </a:lnTo>
                  <a:lnTo>
                    <a:pt x="159552" y="9827"/>
                  </a:lnTo>
                  <a:lnTo>
                    <a:pt x="164288" y="4838"/>
                  </a:lnTo>
                  <a:lnTo>
                    <a:pt x="170054" y="1795"/>
                  </a:lnTo>
                  <a:lnTo>
                    <a:pt x="172454" y="2773"/>
                  </a:lnTo>
                  <a:lnTo>
                    <a:pt x="173031" y="4967"/>
                  </a:lnTo>
                  <a:lnTo>
                    <a:pt x="171809" y="10363"/>
                  </a:lnTo>
                  <a:lnTo>
                    <a:pt x="167763" y="12432"/>
                  </a:lnTo>
                  <a:lnTo>
                    <a:pt x="171500" y="1372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6" name="Polygon form 796"/>
            <p:cNvSpPr/>
            <p:nvPr/>
          </p:nvSpPr>
          <p:spPr>
            <a:xfrm>
              <a:off x="498024" y="3102269"/>
              <a:ext cx="57345" cy="58628"/>
            </a:xfrm>
            <a:custGeom>
              <a:avLst/>
              <a:gdLst/>
              <a:ahLst/>
              <a:cxnLst/>
              <a:rect l="0" t="0" r="0" b="0"/>
              <a:pathLst>
                <a:path w="57345" h="58628">
                  <a:moveTo>
                    <a:pt x="16150" y="2811"/>
                  </a:moveTo>
                  <a:lnTo>
                    <a:pt x="15578" y="5780"/>
                  </a:lnTo>
                  <a:lnTo>
                    <a:pt x="20783" y="2264"/>
                  </a:lnTo>
                  <a:lnTo>
                    <a:pt x="28139" y="801"/>
                  </a:lnTo>
                  <a:lnTo>
                    <a:pt x="28316" y="5799"/>
                  </a:lnTo>
                  <a:lnTo>
                    <a:pt x="25627" y="8779"/>
                  </a:lnTo>
                  <a:lnTo>
                    <a:pt x="31321" y="7762"/>
                  </a:lnTo>
                  <a:lnTo>
                    <a:pt x="34929" y="6082"/>
                  </a:lnTo>
                  <a:lnTo>
                    <a:pt x="38438" y="8751"/>
                  </a:lnTo>
                  <a:lnTo>
                    <a:pt x="40151" y="11162"/>
                  </a:lnTo>
                  <a:lnTo>
                    <a:pt x="39050" y="13203"/>
                  </a:lnTo>
                  <a:lnTo>
                    <a:pt x="44257" y="12434"/>
                  </a:lnTo>
                  <a:lnTo>
                    <a:pt x="44803" y="15547"/>
                  </a:lnTo>
                  <a:lnTo>
                    <a:pt x="49542" y="17742"/>
                  </a:lnTo>
                  <a:lnTo>
                    <a:pt x="50524" y="19750"/>
                  </a:lnTo>
                  <a:lnTo>
                    <a:pt x="50235" y="24267"/>
                  </a:lnTo>
                  <a:lnTo>
                    <a:pt x="44263" y="26177"/>
                  </a:lnTo>
                  <a:lnTo>
                    <a:pt x="48476" y="29593"/>
                  </a:lnTo>
                  <a:lnTo>
                    <a:pt x="51990" y="30858"/>
                  </a:lnTo>
                  <a:lnTo>
                    <a:pt x="53367" y="35395"/>
                  </a:lnTo>
                  <a:lnTo>
                    <a:pt x="57345" y="35933"/>
                  </a:lnTo>
                  <a:lnTo>
                    <a:pt x="54796" y="39203"/>
                  </a:lnTo>
                  <a:lnTo>
                    <a:pt x="47235" y="44437"/>
                  </a:lnTo>
                  <a:lnTo>
                    <a:pt x="44982" y="42232"/>
                  </a:lnTo>
                  <a:lnTo>
                    <a:pt x="43274" y="37453"/>
                  </a:lnTo>
                  <a:lnTo>
                    <a:pt x="39520" y="37843"/>
                  </a:lnTo>
                  <a:lnTo>
                    <a:pt x="37655" y="40523"/>
                  </a:lnTo>
                  <a:lnTo>
                    <a:pt x="38951" y="43432"/>
                  </a:lnTo>
                  <a:lnTo>
                    <a:pt x="41450" y="45818"/>
                  </a:lnTo>
                  <a:lnTo>
                    <a:pt x="41908" y="47138"/>
                  </a:lnTo>
                  <a:lnTo>
                    <a:pt x="41279" y="51927"/>
                  </a:lnTo>
                  <a:lnTo>
                    <a:pt x="38602" y="55282"/>
                  </a:lnTo>
                  <a:lnTo>
                    <a:pt x="35743" y="53798"/>
                  </a:lnTo>
                  <a:lnTo>
                    <a:pt x="30832" y="49600"/>
                  </a:lnTo>
                  <a:lnTo>
                    <a:pt x="32553" y="53911"/>
                  </a:lnTo>
                  <a:lnTo>
                    <a:pt x="33981" y="56944"/>
                  </a:lnTo>
                  <a:lnTo>
                    <a:pt x="33601" y="58628"/>
                  </a:lnTo>
                  <a:lnTo>
                    <a:pt x="26973" y="56289"/>
                  </a:lnTo>
                  <a:lnTo>
                    <a:pt x="22496" y="53175"/>
                  </a:lnTo>
                  <a:lnTo>
                    <a:pt x="20451" y="50662"/>
                  </a:lnTo>
                  <a:lnTo>
                    <a:pt x="22166" y="49389"/>
                  </a:lnTo>
                  <a:lnTo>
                    <a:pt x="19512" y="46703"/>
                  </a:lnTo>
                  <a:lnTo>
                    <a:pt x="16952" y="44161"/>
                  </a:lnTo>
                  <a:lnTo>
                    <a:pt x="16168" y="45529"/>
                  </a:lnTo>
                  <a:lnTo>
                    <a:pt x="7913" y="45755"/>
                  </a:lnTo>
                  <a:lnTo>
                    <a:pt x="6662" y="43982"/>
                  </a:lnTo>
                  <a:lnTo>
                    <a:pt x="10631" y="40646"/>
                  </a:lnTo>
                  <a:lnTo>
                    <a:pt x="15670" y="40903"/>
                  </a:lnTo>
                  <a:lnTo>
                    <a:pt x="21512" y="40664"/>
                  </a:lnTo>
                  <a:lnTo>
                    <a:pt x="21657" y="38928"/>
                  </a:lnTo>
                  <a:lnTo>
                    <a:pt x="24029" y="36646"/>
                  </a:lnTo>
                  <a:lnTo>
                    <a:pt x="30247" y="32295"/>
                  </a:lnTo>
                  <a:lnTo>
                    <a:pt x="30839" y="30178"/>
                  </a:lnTo>
                  <a:lnTo>
                    <a:pt x="30871" y="28512"/>
                  </a:lnTo>
                  <a:lnTo>
                    <a:pt x="28450" y="25994"/>
                  </a:lnTo>
                  <a:lnTo>
                    <a:pt x="24411" y="24070"/>
                  </a:lnTo>
                  <a:lnTo>
                    <a:pt x="26822" y="23000"/>
                  </a:lnTo>
                  <a:lnTo>
                    <a:pt x="26190" y="19934"/>
                  </a:lnTo>
                  <a:lnTo>
                    <a:pt x="24201" y="19522"/>
                  </a:lnTo>
                  <a:lnTo>
                    <a:pt x="23394" y="17813"/>
                  </a:lnTo>
                  <a:lnTo>
                    <a:pt x="21089" y="19088"/>
                  </a:lnTo>
                  <a:lnTo>
                    <a:pt x="16192" y="19369"/>
                  </a:lnTo>
                  <a:lnTo>
                    <a:pt x="8065" y="17687"/>
                  </a:lnTo>
                  <a:lnTo>
                    <a:pt x="4001" y="15949"/>
                  </a:lnTo>
                  <a:lnTo>
                    <a:pt x="655" y="14955"/>
                  </a:lnTo>
                  <a:lnTo>
                    <a:pt x="0" y="13192"/>
                  </a:lnTo>
                  <a:lnTo>
                    <a:pt x="4235" y="11304"/>
                  </a:lnTo>
                  <a:lnTo>
                    <a:pt x="887" y="11021"/>
                  </a:lnTo>
                  <a:lnTo>
                    <a:pt x="4119" y="6360"/>
                  </a:lnTo>
                  <a:lnTo>
                    <a:pt x="9452" y="2445"/>
                  </a:lnTo>
                  <a:lnTo>
                    <a:pt x="13426" y="775"/>
                  </a:lnTo>
                  <a:lnTo>
                    <a:pt x="20341" y="0"/>
                  </a:lnTo>
                  <a:lnTo>
                    <a:pt x="16150" y="281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7" name="Polygon form 797"/>
            <p:cNvSpPr/>
            <p:nvPr/>
          </p:nvSpPr>
          <p:spPr>
            <a:xfrm>
              <a:off x="521122" y="3061394"/>
              <a:ext cx="79889" cy="30913"/>
            </a:xfrm>
            <a:custGeom>
              <a:avLst/>
              <a:gdLst/>
              <a:ahLst/>
              <a:cxnLst/>
              <a:rect l="0" t="0" r="0" b="0"/>
              <a:pathLst>
                <a:path w="79889" h="30913">
                  <a:moveTo>
                    <a:pt x="68927" y="909"/>
                  </a:moveTo>
                  <a:lnTo>
                    <a:pt x="73691" y="1445"/>
                  </a:lnTo>
                  <a:lnTo>
                    <a:pt x="77316" y="2169"/>
                  </a:lnTo>
                  <a:lnTo>
                    <a:pt x="79889" y="3526"/>
                  </a:lnTo>
                  <a:lnTo>
                    <a:pt x="78910" y="4741"/>
                  </a:lnTo>
                  <a:lnTo>
                    <a:pt x="72696" y="6544"/>
                  </a:lnTo>
                  <a:lnTo>
                    <a:pt x="67259" y="7280"/>
                  </a:lnTo>
                  <a:lnTo>
                    <a:pt x="64687" y="8223"/>
                  </a:lnTo>
                  <a:lnTo>
                    <a:pt x="68993" y="8374"/>
                  </a:lnTo>
                  <a:lnTo>
                    <a:pt x="62184" y="10936"/>
                  </a:lnTo>
                  <a:lnTo>
                    <a:pt x="57909" y="12078"/>
                  </a:lnTo>
                  <a:lnTo>
                    <a:pt x="51489" y="15619"/>
                  </a:lnTo>
                  <a:lnTo>
                    <a:pt x="46663" y="16163"/>
                  </a:lnTo>
                  <a:lnTo>
                    <a:pt x="44596" y="17019"/>
                  </a:lnTo>
                  <a:lnTo>
                    <a:pt x="37975" y="17177"/>
                  </a:lnTo>
                  <a:lnTo>
                    <a:pt x="40327" y="17893"/>
                  </a:lnTo>
                  <a:lnTo>
                    <a:pt x="38220" y="18622"/>
                  </a:lnTo>
                  <a:lnTo>
                    <a:pt x="38074" y="20942"/>
                  </a:lnTo>
                  <a:lnTo>
                    <a:pt x="34791" y="22383"/>
                  </a:lnTo>
                  <a:lnTo>
                    <a:pt x="30458" y="23477"/>
                  </a:lnTo>
                  <a:lnTo>
                    <a:pt x="27958" y="25186"/>
                  </a:lnTo>
                  <a:lnTo>
                    <a:pt x="23828" y="26358"/>
                  </a:lnTo>
                  <a:lnTo>
                    <a:pt x="23257" y="27398"/>
                  </a:lnTo>
                  <a:lnTo>
                    <a:pt x="27083" y="27444"/>
                  </a:lnTo>
                  <a:lnTo>
                    <a:pt x="26214" y="28553"/>
                  </a:lnTo>
                  <a:lnTo>
                    <a:pt x="18133" y="30913"/>
                  </a:lnTo>
                  <a:lnTo>
                    <a:pt x="13525" y="29304"/>
                  </a:lnTo>
                  <a:lnTo>
                    <a:pt x="6549" y="29579"/>
                  </a:lnTo>
                  <a:lnTo>
                    <a:pt x="3839" y="28819"/>
                  </a:lnTo>
                  <a:lnTo>
                    <a:pt x="0" y="28303"/>
                  </a:lnTo>
                  <a:lnTo>
                    <a:pt x="1776" y="26150"/>
                  </a:lnTo>
                  <a:lnTo>
                    <a:pt x="6654" y="25411"/>
                  </a:lnTo>
                  <a:lnTo>
                    <a:pt x="8688" y="22135"/>
                  </a:lnTo>
                  <a:lnTo>
                    <a:pt x="10259" y="21907"/>
                  </a:lnTo>
                  <a:lnTo>
                    <a:pt x="14054" y="24190"/>
                  </a:lnTo>
                  <a:lnTo>
                    <a:pt x="13874" y="21150"/>
                  </a:lnTo>
                  <a:lnTo>
                    <a:pt x="11335" y="20085"/>
                  </a:lnTo>
                  <a:lnTo>
                    <a:pt x="14666" y="18478"/>
                  </a:lnTo>
                  <a:lnTo>
                    <a:pt x="19311" y="17646"/>
                  </a:lnTo>
                  <a:lnTo>
                    <a:pt x="21369" y="16136"/>
                  </a:lnTo>
                  <a:lnTo>
                    <a:pt x="20201" y="14240"/>
                  </a:lnTo>
                  <a:lnTo>
                    <a:pt x="21609" y="11923"/>
                  </a:lnTo>
                  <a:lnTo>
                    <a:pt x="26850" y="12422"/>
                  </a:lnTo>
                  <a:lnTo>
                    <a:pt x="27964" y="12990"/>
                  </a:lnTo>
                  <a:lnTo>
                    <a:pt x="32605" y="11545"/>
                  </a:lnTo>
                  <a:lnTo>
                    <a:pt x="28638" y="10792"/>
                  </a:lnTo>
                  <a:lnTo>
                    <a:pt x="21465" y="10686"/>
                  </a:lnTo>
                  <a:lnTo>
                    <a:pt x="19536" y="9004"/>
                  </a:lnTo>
                  <a:lnTo>
                    <a:pt x="19779" y="7155"/>
                  </a:lnTo>
                  <a:lnTo>
                    <a:pt x="18907" y="5761"/>
                  </a:lnTo>
                  <a:lnTo>
                    <a:pt x="20102" y="4266"/>
                  </a:lnTo>
                  <a:lnTo>
                    <a:pt x="23814" y="3595"/>
                  </a:lnTo>
                  <a:lnTo>
                    <a:pt x="26172" y="3570"/>
                  </a:lnTo>
                  <a:lnTo>
                    <a:pt x="30625" y="3057"/>
                  </a:lnTo>
                  <a:lnTo>
                    <a:pt x="35082" y="1572"/>
                  </a:lnTo>
                  <a:lnTo>
                    <a:pt x="37174" y="1910"/>
                  </a:lnTo>
                  <a:lnTo>
                    <a:pt x="37974" y="3232"/>
                  </a:lnTo>
                  <a:lnTo>
                    <a:pt x="41775" y="933"/>
                  </a:lnTo>
                  <a:lnTo>
                    <a:pt x="44940" y="342"/>
                  </a:lnTo>
                  <a:lnTo>
                    <a:pt x="48760" y="0"/>
                  </a:lnTo>
                  <a:lnTo>
                    <a:pt x="54638" y="53"/>
                  </a:lnTo>
                  <a:lnTo>
                    <a:pt x="55190" y="573"/>
                  </a:lnTo>
                  <a:lnTo>
                    <a:pt x="61277" y="34"/>
                  </a:lnTo>
                  <a:lnTo>
                    <a:pt x="65091" y="473"/>
                  </a:lnTo>
                  <a:lnTo>
                    <a:pt x="68927" y="90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8" name="Polygon form 798"/>
            <p:cNvSpPr/>
            <p:nvPr/>
          </p:nvSpPr>
          <p:spPr>
            <a:xfrm>
              <a:off x="428385" y="3098789"/>
              <a:ext cx="40971" cy="23127"/>
            </a:xfrm>
            <a:custGeom>
              <a:avLst/>
              <a:gdLst/>
              <a:ahLst/>
              <a:cxnLst/>
              <a:rect l="0" t="0" r="0" b="0"/>
              <a:pathLst>
                <a:path w="40971" h="23127">
                  <a:moveTo>
                    <a:pt x="23780" y="1063"/>
                  </a:moveTo>
                  <a:lnTo>
                    <a:pt x="20339" y="2985"/>
                  </a:lnTo>
                  <a:lnTo>
                    <a:pt x="26725" y="2166"/>
                  </a:lnTo>
                  <a:lnTo>
                    <a:pt x="27324" y="4679"/>
                  </a:lnTo>
                  <a:lnTo>
                    <a:pt x="32298" y="2689"/>
                  </a:lnTo>
                  <a:lnTo>
                    <a:pt x="32746" y="4323"/>
                  </a:lnTo>
                  <a:lnTo>
                    <a:pt x="29943" y="8835"/>
                  </a:lnTo>
                  <a:lnTo>
                    <a:pt x="33016" y="7112"/>
                  </a:lnTo>
                  <a:lnTo>
                    <a:pt x="36278" y="2451"/>
                  </a:lnTo>
                  <a:lnTo>
                    <a:pt x="38919" y="1993"/>
                  </a:lnTo>
                  <a:lnTo>
                    <a:pt x="40360" y="2903"/>
                  </a:lnTo>
                  <a:lnTo>
                    <a:pt x="40971" y="4915"/>
                  </a:lnTo>
                  <a:lnTo>
                    <a:pt x="37925" y="9370"/>
                  </a:lnTo>
                  <a:lnTo>
                    <a:pt x="35462" y="12583"/>
                  </a:lnTo>
                  <a:lnTo>
                    <a:pt x="37181" y="15170"/>
                  </a:lnTo>
                  <a:lnTo>
                    <a:pt x="39388" y="17696"/>
                  </a:lnTo>
                  <a:lnTo>
                    <a:pt x="37264" y="19661"/>
                  </a:lnTo>
                  <a:lnTo>
                    <a:pt x="33009" y="19659"/>
                  </a:lnTo>
                  <a:lnTo>
                    <a:pt x="32895" y="21541"/>
                  </a:lnTo>
                  <a:lnTo>
                    <a:pt x="30534" y="23127"/>
                  </a:lnTo>
                  <a:lnTo>
                    <a:pt x="26852" y="21999"/>
                  </a:lnTo>
                  <a:lnTo>
                    <a:pt x="23920" y="20380"/>
                  </a:lnTo>
                  <a:lnTo>
                    <a:pt x="20890" y="20379"/>
                  </a:lnTo>
                  <a:lnTo>
                    <a:pt x="14914" y="21453"/>
                  </a:lnTo>
                  <a:lnTo>
                    <a:pt x="8217" y="21500"/>
                  </a:lnTo>
                  <a:lnTo>
                    <a:pt x="3568" y="21474"/>
                  </a:lnTo>
                  <a:lnTo>
                    <a:pt x="4496" y="19229"/>
                  </a:lnTo>
                  <a:lnTo>
                    <a:pt x="2599" y="17670"/>
                  </a:lnTo>
                  <a:lnTo>
                    <a:pt x="0" y="17938"/>
                  </a:lnTo>
                  <a:lnTo>
                    <a:pt x="1002" y="14123"/>
                  </a:lnTo>
                  <a:lnTo>
                    <a:pt x="3045" y="13822"/>
                  </a:lnTo>
                  <a:lnTo>
                    <a:pt x="7406" y="13454"/>
                  </a:lnTo>
                  <a:lnTo>
                    <a:pt x="10421" y="14000"/>
                  </a:lnTo>
                  <a:lnTo>
                    <a:pt x="14249" y="13546"/>
                  </a:lnTo>
                  <a:lnTo>
                    <a:pt x="10944" y="12046"/>
                  </a:lnTo>
                  <a:lnTo>
                    <a:pt x="5698" y="11871"/>
                  </a:lnTo>
                  <a:lnTo>
                    <a:pt x="2585" y="11429"/>
                  </a:lnTo>
                  <a:lnTo>
                    <a:pt x="3240" y="9684"/>
                  </a:lnTo>
                  <a:lnTo>
                    <a:pt x="10435" y="8505"/>
                  </a:lnTo>
                  <a:lnTo>
                    <a:pt x="6916" y="8191"/>
                  </a:lnTo>
                  <a:lnTo>
                    <a:pt x="4369" y="6617"/>
                  </a:lnTo>
                  <a:lnTo>
                    <a:pt x="10053" y="3576"/>
                  </a:lnTo>
                  <a:lnTo>
                    <a:pt x="13616" y="2020"/>
                  </a:lnTo>
                  <a:lnTo>
                    <a:pt x="22535" y="0"/>
                  </a:lnTo>
                  <a:lnTo>
                    <a:pt x="23780" y="106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799" name="Polygon form 799"/>
            <p:cNvSpPr/>
            <p:nvPr/>
          </p:nvSpPr>
          <p:spPr>
            <a:xfrm>
              <a:off x="524834" y="3211707"/>
              <a:ext cx="21920" cy="24452"/>
            </a:xfrm>
            <a:custGeom>
              <a:avLst/>
              <a:gdLst/>
              <a:ahLst/>
              <a:cxnLst/>
              <a:rect l="0" t="0" r="0" b="0"/>
              <a:pathLst>
                <a:path w="21920" h="24452">
                  <a:moveTo>
                    <a:pt x="15030" y="4509"/>
                  </a:moveTo>
                  <a:lnTo>
                    <a:pt x="11529" y="8628"/>
                  </a:lnTo>
                  <a:lnTo>
                    <a:pt x="14162" y="7092"/>
                  </a:lnTo>
                  <a:lnTo>
                    <a:pt x="16000" y="8214"/>
                  </a:lnTo>
                  <a:lnTo>
                    <a:pt x="14332" y="9845"/>
                  </a:lnTo>
                  <a:lnTo>
                    <a:pt x="16799" y="11284"/>
                  </a:lnTo>
                  <a:lnTo>
                    <a:pt x="18660" y="10172"/>
                  </a:lnTo>
                  <a:lnTo>
                    <a:pt x="21449" y="11782"/>
                  </a:lnTo>
                  <a:lnTo>
                    <a:pt x="19387" y="15269"/>
                  </a:lnTo>
                  <a:lnTo>
                    <a:pt x="21920" y="14535"/>
                  </a:lnTo>
                  <a:lnTo>
                    <a:pt x="21593" y="17107"/>
                  </a:lnTo>
                  <a:lnTo>
                    <a:pt x="21760" y="20141"/>
                  </a:lnTo>
                  <a:lnTo>
                    <a:pt x="19172" y="24329"/>
                  </a:lnTo>
                  <a:lnTo>
                    <a:pt x="17618" y="24452"/>
                  </a:lnTo>
                  <a:lnTo>
                    <a:pt x="15692" y="23458"/>
                  </a:lnTo>
                  <a:lnTo>
                    <a:pt x="17548" y="19542"/>
                  </a:lnTo>
                  <a:lnTo>
                    <a:pt x="16808" y="18893"/>
                  </a:lnTo>
                  <a:lnTo>
                    <a:pt x="11747" y="22923"/>
                  </a:lnTo>
                  <a:lnTo>
                    <a:pt x="9819" y="22677"/>
                  </a:lnTo>
                  <a:lnTo>
                    <a:pt x="12827" y="20505"/>
                  </a:lnTo>
                  <a:lnTo>
                    <a:pt x="10014" y="19205"/>
                  </a:lnTo>
                  <a:lnTo>
                    <a:pt x="6387" y="19347"/>
                  </a:lnTo>
                  <a:lnTo>
                    <a:pt x="45" y="18929"/>
                  </a:lnTo>
                  <a:lnTo>
                    <a:pt x="0" y="17478"/>
                  </a:lnTo>
                  <a:lnTo>
                    <a:pt x="2590" y="15869"/>
                  </a:lnTo>
                  <a:lnTo>
                    <a:pt x="1594" y="14497"/>
                  </a:lnTo>
                  <a:lnTo>
                    <a:pt x="5279" y="11713"/>
                  </a:lnTo>
                  <a:lnTo>
                    <a:pt x="11152" y="4189"/>
                  </a:lnTo>
                  <a:lnTo>
                    <a:pt x="14051" y="1538"/>
                  </a:lnTo>
                  <a:lnTo>
                    <a:pt x="17369" y="0"/>
                  </a:lnTo>
                  <a:lnTo>
                    <a:pt x="18776" y="274"/>
                  </a:lnTo>
                  <a:lnTo>
                    <a:pt x="17731" y="1552"/>
                  </a:lnTo>
                  <a:lnTo>
                    <a:pt x="15030" y="450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0" name="Polygon form 800"/>
            <p:cNvSpPr/>
            <p:nvPr/>
          </p:nvSpPr>
          <p:spPr>
            <a:xfrm>
              <a:off x="420102" y="3092423"/>
              <a:ext cx="30940" cy="14898"/>
            </a:xfrm>
            <a:custGeom>
              <a:avLst/>
              <a:gdLst/>
              <a:ahLst/>
              <a:cxnLst/>
              <a:rect l="0" t="0" r="0" b="0"/>
              <a:pathLst>
                <a:path w="30940" h="14898">
                  <a:moveTo>
                    <a:pt x="9415" y="13480"/>
                  </a:moveTo>
                  <a:lnTo>
                    <a:pt x="1092" y="14898"/>
                  </a:lnTo>
                  <a:lnTo>
                    <a:pt x="2220" y="12869"/>
                  </a:lnTo>
                  <a:lnTo>
                    <a:pt x="0" y="10010"/>
                  </a:lnTo>
                  <a:lnTo>
                    <a:pt x="3210" y="8312"/>
                  </a:lnTo>
                  <a:lnTo>
                    <a:pt x="8646" y="5381"/>
                  </a:lnTo>
                  <a:lnTo>
                    <a:pt x="14056" y="2806"/>
                  </a:lnTo>
                  <a:lnTo>
                    <a:pt x="15376" y="0"/>
                  </a:lnTo>
                  <a:lnTo>
                    <a:pt x="23267" y="107"/>
                  </a:lnTo>
                  <a:lnTo>
                    <a:pt x="25144" y="1303"/>
                  </a:lnTo>
                  <a:lnTo>
                    <a:pt x="30242" y="2102"/>
                  </a:lnTo>
                  <a:lnTo>
                    <a:pt x="30799" y="3554"/>
                  </a:lnTo>
                  <a:lnTo>
                    <a:pt x="30940" y="5601"/>
                  </a:lnTo>
                  <a:lnTo>
                    <a:pt x="26935" y="6407"/>
                  </a:lnTo>
                  <a:lnTo>
                    <a:pt x="17996" y="8869"/>
                  </a:lnTo>
                  <a:lnTo>
                    <a:pt x="11664" y="11591"/>
                  </a:lnTo>
                  <a:lnTo>
                    <a:pt x="9415" y="1348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1" name="Polygon form 801"/>
            <p:cNvSpPr/>
            <p:nvPr/>
          </p:nvSpPr>
          <p:spPr>
            <a:xfrm>
              <a:off x="506156" y="3085540"/>
              <a:ext cx="31027" cy="14440"/>
            </a:xfrm>
            <a:custGeom>
              <a:avLst/>
              <a:gdLst/>
              <a:ahLst/>
              <a:cxnLst/>
              <a:rect l="0" t="0" r="0" b="0"/>
              <a:pathLst>
                <a:path w="31027" h="14440">
                  <a:moveTo>
                    <a:pt x="6696" y="598"/>
                  </a:moveTo>
                  <a:lnTo>
                    <a:pt x="7594" y="2186"/>
                  </a:lnTo>
                  <a:lnTo>
                    <a:pt x="11774" y="2477"/>
                  </a:lnTo>
                  <a:lnTo>
                    <a:pt x="12190" y="4069"/>
                  </a:lnTo>
                  <a:lnTo>
                    <a:pt x="10092" y="5704"/>
                  </a:lnTo>
                  <a:lnTo>
                    <a:pt x="11612" y="6892"/>
                  </a:lnTo>
                  <a:lnTo>
                    <a:pt x="11999" y="8054"/>
                  </a:lnTo>
                  <a:lnTo>
                    <a:pt x="14763" y="8460"/>
                  </a:lnTo>
                  <a:lnTo>
                    <a:pt x="17621" y="9061"/>
                  </a:lnTo>
                  <a:lnTo>
                    <a:pt x="21977" y="8324"/>
                  </a:lnTo>
                  <a:lnTo>
                    <a:pt x="26778" y="8238"/>
                  </a:lnTo>
                  <a:lnTo>
                    <a:pt x="30081" y="8789"/>
                  </a:lnTo>
                  <a:lnTo>
                    <a:pt x="31027" y="10653"/>
                  </a:lnTo>
                  <a:lnTo>
                    <a:pt x="29985" y="12567"/>
                  </a:lnTo>
                  <a:lnTo>
                    <a:pt x="27597" y="13686"/>
                  </a:lnTo>
                  <a:lnTo>
                    <a:pt x="23432" y="14440"/>
                  </a:lnTo>
                  <a:lnTo>
                    <a:pt x="21011" y="13692"/>
                  </a:lnTo>
                  <a:lnTo>
                    <a:pt x="13970" y="13941"/>
                  </a:lnTo>
                  <a:lnTo>
                    <a:pt x="9299" y="13689"/>
                  </a:lnTo>
                  <a:lnTo>
                    <a:pt x="6198" y="12869"/>
                  </a:lnTo>
                  <a:lnTo>
                    <a:pt x="1659" y="10982"/>
                  </a:lnTo>
                  <a:lnTo>
                    <a:pt x="3249" y="8476"/>
                  </a:lnTo>
                  <a:lnTo>
                    <a:pt x="5129" y="6251"/>
                  </a:lnTo>
                  <a:lnTo>
                    <a:pt x="4890" y="4156"/>
                  </a:lnTo>
                  <a:lnTo>
                    <a:pt x="1036" y="3285"/>
                  </a:lnTo>
                  <a:lnTo>
                    <a:pt x="0" y="1738"/>
                  </a:lnTo>
                  <a:lnTo>
                    <a:pt x="2675" y="0"/>
                  </a:lnTo>
                  <a:lnTo>
                    <a:pt x="6696" y="59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2" name="Polygon form 802"/>
            <p:cNvSpPr/>
            <p:nvPr/>
          </p:nvSpPr>
          <p:spPr>
            <a:xfrm>
              <a:off x="521900" y="3068275"/>
              <a:ext cx="19397" cy="13510"/>
            </a:xfrm>
            <a:custGeom>
              <a:avLst/>
              <a:gdLst/>
              <a:ahLst/>
              <a:cxnLst/>
              <a:rect l="0" t="0" r="0" b="0"/>
              <a:pathLst>
                <a:path w="19397" h="13510">
                  <a:moveTo>
                    <a:pt x="18062" y="7634"/>
                  </a:moveTo>
                  <a:lnTo>
                    <a:pt x="19096" y="9206"/>
                  </a:lnTo>
                  <a:lnTo>
                    <a:pt x="15027" y="10352"/>
                  </a:lnTo>
                  <a:lnTo>
                    <a:pt x="7976" y="13434"/>
                  </a:lnTo>
                  <a:lnTo>
                    <a:pt x="4013" y="13510"/>
                  </a:lnTo>
                  <a:lnTo>
                    <a:pt x="328" y="12659"/>
                  </a:lnTo>
                  <a:lnTo>
                    <a:pt x="0" y="10727"/>
                  </a:lnTo>
                  <a:lnTo>
                    <a:pt x="1706" y="9148"/>
                  </a:lnTo>
                  <a:lnTo>
                    <a:pt x="4524" y="8092"/>
                  </a:lnTo>
                  <a:lnTo>
                    <a:pt x="833" y="7884"/>
                  </a:lnTo>
                  <a:lnTo>
                    <a:pt x="217" y="6299"/>
                  </a:lnTo>
                  <a:lnTo>
                    <a:pt x="1145" y="4267"/>
                  </a:lnTo>
                  <a:lnTo>
                    <a:pt x="4645" y="2443"/>
                  </a:lnTo>
                  <a:lnTo>
                    <a:pt x="7459" y="1216"/>
                  </a:lnTo>
                  <a:lnTo>
                    <a:pt x="9772" y="1035"/>
                  </a:lnTo>
                  <a:lnTo>
                    <a:pt x="10034" y="0"/>
                  </a:lnTo>
                  <a:lnTo>
                    <a:pt x="14739" y="42"/>
                  </a:lnTo>
                  <a:lnTo>
                    <a:pt x="14710" y="2498"/>
                  </a:lnTo>
                  <a:lnTo>
                    <a:pt x="17019" y="3623"/>
                  </a:lnTo>
                  <a:lnTo>
                    <a:pt x="19397" y="4640"/>
                  </a:lnTo>
                  <a:lnTo>
                    <a:pt x="18062" y="7634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3" name="Polygon form 803"/>
            <p:cNvSpPr/>
            <p:nvPr/>
          </p:nvSpPr>
          <p:spPr>
            <a:xfrm>
              <a:off x="455491" y="3084976"/>
              <a:ext cx="28541" cy="9689"/>
            </a:xfrm>
            <a:custGeom>
              <a:avLst/>
              <a:gdLst/>
              <a:ahLst/>
              <a:cxnLst/>
              <a:rect l="0" t="0" r="0" b="0"/>
              <a:pathLst>
                <a:path w="28541" h="9689">
                  <a:moveTo>
                    <a:pt x="24820" y="2785"/>
                  </a:moveTo>
                  <a:lnTo>
                    <a:pt x="23860" y="4391"/>
                  </a:lnTo>
                  <a:lnTo>
                    <a:pt x="26556" y="3833"/>
                  </a:lnTo>
                  <a:lnTo>
                    <a:pt x="28541" y="4211"/>
                  </a:lnTo>
                  <a:lnTo>
                    <a:pt x="26522" y="6367"/>
                  </a:lnTo>
                  <a:lnTo>
                    <a:pt x="22925" y="8314"/>
                  </a:lnTo>
                  <a:lnTo>
                    <a:pt x="14935" y="8329"/>
                  </a:lnTo>
                  <a:lnTo>
                    <a:pt x="7385" y="9689"/>
                  </a:lnTo>
                  <a:lnTo>
                    <a:pt x="4027" y="9470"/>
                  </a:lnTo>
                  <a:lnTo>
                    <a:pt x="5425" y="8043"/>
                  </a:lnTo>
                  <a:lnTo>
                    <a:pt x="12069" y="6566"/>
                  </a:lnTo>
                  <a:lnTo>
                    <a:pt x="1969" y="6158"/>
                  </a:lnTo>
                  <a:lnTo>
                    <a:pt x="0" y="5108"/>
                  </a:lnTo>
                  <a:lnTo>
                    <a:pt x="8021" y="1257"/>
                  </a:lnTo>
                  <a:lnTo>
                    <a:pt x="11435" y="259"/>
                  </a:lnTo>
                  <a:lnTo>
                    <a:pt x="15434" y="2226"/>
                  </a:lnTo>
                  <a:lnTo>
                    <a:pt x="16092" y="5098"/>
                  </a:lnTo>
                  <a:lnTo>
                    <a:pt x="19382" y="5761"/>
                  </a:lnTo>
                  <a:lnTo>
                    <a:pt x="21241" y="1388"/>
                  </a:lnTo>
                  <a:lnTo>
                    <a:pt x="24991" y="0"/>
                  </a:lnTo>
                  <a:lnTo>
                    <a:pt x="26524" y="680"/>
                  </a:lnTo>
                  <a:lnTo>
                    <a:pt x="24820" y="278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4" name="Polygon form 804"/>
            <p:cNvSpPr/>
            <p:nvPr/>
          </p:nvSpPr>
          <p:spPr>
            <a:xfrm>
              <a:off x="478219" y="3139367"/>
              <a:ext cx="19760" cy="12653"/>
            </a:xfrm>
            <a:custGeom>
              <a:avLst/>
              <a:gdLst/>
              <a:ahLst/>
              <a:cxnLst/>
              <a:rect l="0" t="0" r="0" b="0"/>
              <a:pathLst>
                <a:path w="19760" h="12653">
                  <a:moveTo>
                    <a:pt x="12429" y="526"/>
                  </a:moveTo>
                  <a:lnTo>
                    <a:pt x="11461" y="2617"/>
                  </a:lnTo>
                  <a:lnTo>
                    <a:pt x="13312" y="1998"/>
                  </a:lnTo>
                  <a:lnTo>
                    <a:pt x="13987" y="3340"/>
                  </a:lnTo>
                  <a:lnTo>
                    <a:pt x="15785" y="5162"/>
                  </a:lnTo>
                  <a:lnTo>
                    <a:pt x="17856" y="6848"/>
                  </a:lnTo>
                  <a:lnTo>
                    <a:pt x="16622" y="9099"/>
                  </a:lnTo>
                  <a:lnTo>
                    <a:pt x="18840" y="8876"/>
                  </a:lnTo>
                  <a:lnTo>
                    <a:pt x="19760" y="10574"/>
                  </a:lnTo>
                  <a:lnTo>
                    <a:pt x="16407" y="11882"/>
                  </a:lnTo>
                  <a:lnTo>
                    <a:pt x="12933" y="10443"/>
                  </a:lnTo>
                  <a:lnTo>
                    <a:pt x="12828" y="8217"/>
                  </a:lnTo>
                  <a:lnTo>
                    <a:pt x="8488" y="10515"/>
                  </a:lnTo>
                  <a:lnTo>
                    <a:pt x="3007" y="12653"/>
                  </a:lnTo>
                  <a:lnTo>
                    <a:pt x="3950" y="9834"/>
                  </a:lnTo>
                  <a:lnTo>
                    <a:pt x="0" y="10000"/>
                  </a:lnTo>
                  <a:lnTo>
                    <a:pt x="3942" y="7864"/>
                  </a:lnTo>
                  <a:lnTo>
                    <a:pt x="6870" y="4207"/>
                  </a:lnTo>
                  <a:lnTo>
                    <a:pt x="10817" y="0"/>
                  </a:lnTo>
                  <a:lnTo>
                    <a:pt x="12429" y="526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5" name="Polygon form 805"/>
            <p:cNvSpPr/>
            <p:nvPr/>
          </p:nvSpPr>
          <p:spPr>
            <a:xfrm>
              <a:off x="475140" y="3099525"/>
              <a:ext cx="17040" cy="11882"/>
            </a:xfrm>
            <a:custGeom>
              <a:avLst/>
              <a:gdLst/>
              <a:ahLst/>
              <a:cxnLst/>
              <a:rect l="0" t="0" r="0" b="0"/>
              <a:pathLst>
                <a:path w="17040" h="11882">
                  <a:moveTo>
                    <a:pt x="10803" y="0"/>
                  </a:moveTo>
                  <a:lnTo>
                    <a:pt x="12508" y="1160"/>
                  </a:lnTo>
                  <a:lnTo>
                    <a:pt x="17040" y="931"/>
                  </a:lnTo>
                  <a:lnTo>
                    <a:pt x="16356" y="2272"/>
                  </a:lnTo>
                  <a:lnTo>
                    <a:pt x="12170" y="4237"/>
                  </a:lnTo>
                  <a:lnTo>
                    <a:pt x="13753" y="6455"/>
                  </a:lnTo>
                  <a:lnTo>
                    <a:pt x="9534" y="10467"/>
                  </a:lnTo>
                  <a:lnTo>
                    <a:pt x="4090" y="11882"/>
                  </a:lnTo>
                  <a:lnTo>
                    <a:pt x="2207" y="11309"/>
                  </a:lnTo>
                  <a:lnTo>
                    <a:pt x="2255" y="9452"/>
                  </a:lnTo>
                  <a:lnTo>
                    <a:pt x="0" y="5498"/>
                  </a:lnTo>
                  <a:lnTo>
                    <a:pt x="1489" y="4081"/>
                  </a:lnTo>
                  <a:lnTo>
                    <a:pt x="5532" y="5041"/>
                  </a:lnTo>
                  <a:lnTo>
                    <a:pt x="5989" y="1916"/>
                  </a:lnTo>
                  <a:lnTo>
                    <a:pt x="10803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6" name="Polygon form 806"/>
            <p:cNvSpPr/>
            <p:nvPr/>
          </p:nvSpPr>
          <p:spPr>
            <a:xfrm>
              <a:off x="489387" y="3099304"/>
              <a:ext cx="18595" cy="9521"/>
            </a:xfrm>
            <a:custGeom>
              <a:avLst/>
              <a:gdLst/>
              <a:ahLst/>
              <a:cxnLst/>
              <a:rect l="0" t="0" r="0" b="0"/>
              <a:pathLst>
                <a:path w="18595" h="9521">
                  <a:moveTo>
                    <a:pt x="8035" y="6351"/>
                  </a:moveTo>
                  <a:lnTo>
                    <a:pt x="2482" y="9521"/>
                  </a:lnTo>
                  <a:lnTo>
                    <a:pt x="0" y="9134"/>
                  </a:lnTo>
                  <a:lnTo>
                    <a:pt x="2278" y="5067"/>
                  </a:lnTo>
                  <a:lnTo>
                    <a:pt x="4441" y="2844"/>
                  </a:lnTo>
                  <a:lnTo>
                    <a:pt x="7440" y="1040"/>
                  </a:lnTo>
                  <a:lnTo>
                    <a:pt x="10822" y="0"/>
                  </a:lnTo>
                  <a:lnTo>
                    <a:pt x="15319" y="521"/>
                  </a:lnTo>
                  <a:lnTo>
                    <a:pt x="18595" y="1943"/>
                  </a:lnTo>
                  <a:lnTo>
                    <a:pt x="11560" y="5693"/>
                  </a:lnTo>
                  <a:lnTo>
                    <a:pt x="8035" y="635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7" name="Polygon form 807"/>
            <p:cNvSpPr/>
            <p:nvPr/>
          </p:nvSpPr>
          <p:spPr>
            <a:xfrm>
              <a:off x="314180" y="3198359"/>
              <a:ext cx="8963" cy="13240"/>
            </a:xfrm>
            <a:custGeom>
              <a:avLst/>
              <a:gdLst/>
              <a:ahLst/>
              <a:cxnLst/>
              <a:rect l="0" t="0" r="0" b="0"/>
              <a:pathLst>
                <a:path w="8963" h="13240">
                  <a:moveTo>
                    <a:pt x="8254" y="12730"/>
                  </a:moveTo>
                  <a:lnTo>
                    <a:pt x="6231" y="13240"/>
                  </a:lnTo>
                  <a:lnTo>
                    <a:pt x="2870" y="10448"/>
                  </a:lnTo>
                  <a:lnTo>
                    <a:pt x="3256" y="8606"/>
                  </a:lnTo>
                  <a:lnTo>
                    <a:pt x="1860" y="6580"/>
                  </a:lnTo>
                  <a:lnTo>
                    <a:pt x="2385" y="5126"/>
                  </a:lnTo>
                  <a:lnTo>
                    <a:pt x="0" y="3881"/>
                  </a:lnTo>
                  <a:lnTo>
                    <a:pt x="938" y="1094"/>
                  </a:lnTo>
                  <a:lnTo>
                    <a:pt x="2084" y="0"/>
                  </a:lnTo>
                  <a:lnTo>
                    <a:pt x="4342" y="1435"/>
                  </a:lnTo>
                  <a:lnTo>
                    <a:pt x="5582" y="2391"/>
                  </a:lnTo>
                  <a:lnTo>
                    <a:pt x="7974" y="3237"/>
                  </a:lnTo>
                  <a:lnTo>
                    <a:pt x="7705" y="5036"/>
                  </a:lnTo>
                  <a:lnTo>
                    <a:pt x="7444" y="7523"/>
                  </a:lnTo>
                  <a:lnTo>
                    <a:pt x="8963" y="9885"/>
                  </a:lnTo>
                  <a:lnTo>
                    <a:pt x="8254" y="1273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8" name="Polygon form 808"/>
            <p:cNvSpPr/>
            <p:nvPr/>
          </p:nvSpPr>
          <p:spPr>
            <a:xfrm>
              <a:off x="489229" y="3087192"/>
              <a:ext cx="13888" cy="7779"/>
            </a:xfrm>
            <a:custGeom>
              <a:avLst/>
              <a:gdLst/>
              <a:ahLst/>
              <a:cxnLst/>
              <a:rect l="0" t="0" r="0" b="0"/>
              <a:pathLst>
                <a:path w="13888" h="7779">
                  <a:moveTo>
                    <a:pt x="13888" y="0"/>
                  </a:moveTo>
                  <a:lnTo>
                    <a:pt x="13362" y="2157"/>
                  </a:lnTo>
                  <a:lnTo>
                    <a:pt x="11089" y="4419"/>
                  </a:lnTo>
                  <a:lnTo>
                    <a:pt x="6743" y="7621"/>
                  </a:lnTo>
                  <a:lnTo>
                    <a:pt x="2697" y="7779"/>
                  </a:lnTo>
                  <a:lnTo>
                    <a:pt x="1104" y="6880"/>
                  </a:lnTo>
                  <a:lnTo>
                    <a:pt x="3859" y="4324"/>
                  </a:lnTo>
                  <a:lnTo>
                    <a:pt x="0" y="4369"/>
                  </a:lnTo>
                  <a:lnTo>
                    <a:pt x="3545" y="990"/>
                  </a:lnTo>
                  <a:lnTo>
                    <a:pt x="5657" y="1311"/>
                  </a:lnTo>
                  <a:lnTo>
                    <a:pt x="10432" y="78"/>
                  </a:lnTo>
                  <a:lnTo>
                    <a:pt x="13116" y="562"/>
                  </a:lnTo>
                  <a:lnTo>
                    <a:pt x="13888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09" name="Polygon form 809"/>
            <p:cNvSpPr/>
            <p:nvPr/>
          </p:nvSpPr>
          <p:spPr>
            <a:xfrm>
              <a:off x="449839" y="3080199"/>
              <a:ext cx="21772" cy="6251"/>
            </a:xfrm>
            <a:custGeom>
              <a:avLst/>
              <a:gdLst/>
              <a:ahLst/>
              <a:cxnLst/>
              <a:rect l="0" t="0" r="0" b="0"/>
              <a:pathLst>
                <a:path w="21772" h="6251">
                  <a:moveTo>
                    <a:pt x="21772" y="0"/>
                  </a:moveTo>
                  <a:lnTo>
                    <a:pt x="17332" y="3186"/>
                  </a:lnTo>
                  <a:lnTo>
                    <a:pt x="13902" y="4494"/>
                  </a:lnTo>
                  <a:lnTo>
                    <a:pt x="11743" y="4518"/>
                  </a:lnTo>
                  <a:lnTo>
                    <a:pt x="5636" y="5939"/>
                  </a:lnTo>
                  <a:lnTo>
                    <a:pt x="1540" y="6251"/>
                  </a:lnTo>
                  <a:lnTo>
                    <a:pt x="0" y="5070"/>
                  </a:lnTo>
                  <a:lnTo>
                    <a:pt x="0" y="5070"/>
                  </a:lnTo>
                  <a:lnTo>
                    <a:pt x="7584" y="2313"/>
                  </a:lnTo>
                  <a:lnTo>
                    <a:pt x="15273" y="23"/>
                  </a:lnTo>
                  <a:lnTo>
                    <a:pt x="18241" y="363"/>
                  </a:lnTo>
                  <a:lnTo>
                    <a:pt x="21772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0" name="Polygon form 810"/>
            <p:cNvSpPr/>
            <p:nvPr/>
          </p:nvSpPr>
          <p:spPr>
            <a:xfrm>
              <a:off x="497482" y="3074990"/>
              <a:ext cx="10806" cy="6847"/>
            </a:xfrm>
            <a:custGeom>
              <a:avLst/>
              <a:gdLst/>
              <a:ahLst/>
              <a:cxnLst/>
              <a:rect l="0" t="0" r="0" b="0"/>
              <a:pathLst>
                <a:path w="10806" h="6847">
                  <a:moveTo>
                    <a:pt x="10029" y="4983"/>
                  </a:moveTo>
                  <a:lnTo>
                    <a:pt x="8812" y="6847"/>
                  </a:lnTo>
                  <a:lnTo>
                    <a:pt x="6022" y="6113"/>
                  </a:lnTo>
                  <a:lnTo>
                    <a:pt x="4285" y="4465"/>
                  </a:lnTo>
                  <a:lnTo>
                    <a:pt x="0" y="3961"/>
                  </a:lnTo>
                  <a:lnTo>
                    <a:pt x="3430" y="2843"/>
                  </a:lnTo>
                  <a:lnTo>
                    <a:pt x="2250" y="1635"/>
                  </a:lnTo>
                  <a:lnTo>
                    <a:pt x="4071" y="0"/>
                  </a:lnTo>
                  <a:lnTo>
                    <a:pt x="7244" y="866"/>
                  </a:lnTo>
                  <a:lnTo>
                    <a:pt x="10806" y="2822"/>
                  </a:lnTo>
                  <a:lnTo>
                    <a:pt x="10029" y="498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1" name="Polygon form 811"/>
            <p:cNvSpPr/>
            <p:nvPr/>
          </p:nvSpPr>
          <p:spPr>
            <a:xfrm>
              <a:off x="527928" y="3103334"/>
              <a:ext cx="9715" cy="4902"/>
            </a:xfrm>
            <a:custGeom>
              <a:avLst/>
              <a:gdLst/>
              <a:ahLst/>
              <a:cxnLst/>
              <a:rect l="0" t="0" r="0" b="0"/>
              <a:pathLst>
                <a:path w="9715" h="4902">
                  <a:moveTo>
                    <a:pt x="9715" y="3618"/>
                  </a:moveTo>
                  <a:lnTo>
                    <a:pt x="8978" y="4902"/>
                  </a:lnTo>
                  <a:lnTo>
                    <a:pt x="6586" y="4608"/>
                  </a:lnTo>
                  <a:lnTo>
                    <a:pt x="4140" y="4346"/>
                  </a:lnTo>
                  <a:lnTo>
                    <a:pt x="1106" y="4793"/>
                  </a:lnTo>
                  <a:lnTo>
                    <a:pt x="645" y="4469"/>
                  </a:lnTo>
                  <a:lnTo>
                    <a:pt x="0" y="1868"/>
                  </a:lnTo>
                  <a:lnTo>
                    <a:pt x="1413" y="230"/>
                  </a:lnTo>
                  <a:lnTo>
                    <a:pt x="2759" y="0"/>
                  </a:lnTo>
                  <a:lnTo>
                    <a:pt x="7631" y="839"/>
                  </a:lnTo>
                  <a:lnTo>
                    <a:pt x="9715" y="361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2" name="Polygon form 812"/>
            <p:cNvSpPr/>
            <p:nvPr/>
          </p:nvSpPr>
          <p:spPr>
            <a:xfrm>
              <a:off x="467964" y="3116537"/>
              <a:ext cx="8926" cy="6722"/>
            </a:xfrm>
            <a:custGeom>
              <a:avLst/>
              <a:gdLst/>
              <a:ahLst/>
              <a:cxnLst/>
              <a:rect l="0" t="0" r="0" b="0"/>
              <a:pathLst>
                <a:path w="8926" h="6722">
                  <a:moveTo>
                    <a:pt x="8827" y="5253"/>
                  </a:moveTo>
                  <a:lnTo>
                    <a:pt x="5920" y="6722"/>
                  </a:lnTo>
                  <a:lnTo>
                    <a:pt x="3858" y="5050"/>
                  </a:lnTo>
                  <a:lnTo>
                    <a:pt x="1441" y="5371"/>
                  </a:lnTo>
                  <a:lnTo>
                    <a:pt x="0" y="3031"/>
                  </a:lnTo>
                  <a:lnTo>
                    <a:pt x="3395" y="1816"/>
                  </a:lnTo>
                  <a:lnTo>
                    <a:pt x="6860" y="0"/>
                  </a:lnTo>
                  <a:lnTo>
                    <a:pt x="8221" y="1509"/>
                  </a:lnTo>
                  <a:lnTo>
                    <a:pt x="8926" y="2453"/>
                  </a:lnTo>
                  <a:lnTo>
                    <a:pt x="8881" y="3381"/>
                  </a:lnTo>
                  <a:lnTo>
                    <a:pt x="8827" y="525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3" name="Polygon form 813"/>
            <p:cNvSpPr/>
            <p:nvPr/>
          </p:nvSpPr>
          <p:spPr>
            <a:xfrm>
              <a:off x="516498" y="3129334"/>
              <a:ext cx="7612" cy="5362"/>
            </a:xfrm>
            <a:custGeom>
              <a:avLst/>
              <a:gdLst/>
              <a:ahLst/>
              <a:cxnLst/>
              <a:rect l="0" t="0" r="0" b="0"/>
              <a:pathLst>
                <a:path w="7612" h="5362">
                  <a:moveTo>
                    <a:pt x="3050" y="5323"/>
                  </a:moveTo>
                  <a:lnTo>
                    <a:pt x="0" y="5362"/>
                  </a:lnTo>
                  <a:lnTo>
                    <a:pt x="878" y="3032"/>
                  </a:lnTo>
                  <a:lnTo>
                    <a:pt x="3719" y="491"/>
                  </a:lnTo>
                  <a:lnTo>
                    <a:pt x="6480" y="0"/>
                  </a:lnTo>
                  <a:lnTo>
                    <a:pt x="7612" y="1424"/>
                  </a:lnTo>
                  <a:lnTo>
                    <a:pt x="6333" y="3428"/>
                  </a:lnTo>
                  <a:lnTo>
                    <a:pt x="5625" y="4053"/>
                  </a:lnTo>
                  <a:lnTo>
                    <a:pt x="3050" y="532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4" name="Polygon form 814"/>
            <p:cNvSpPr/>
            <p:nvPr/>
          </p:nvSpPr>
          <p:spPr>
            <a:xfrm>
              <a:off x="312519" y="3180215"/>
              <a:ext cx="7580" cy="10291"/>
            </a:xfrm>
            <a:custGeom>
              <a:avLst/>
              <a:gdLst/>
              <a:ahLst/>
              <a:cxnLst/>
              <a:rect l="0" t="0" r="0" b="0"/>
              <a:pathLst>
                <a:path w="7580" h="10291">
                  <a:moveTo>
                    <a:pt x="3800" y="0"/>
                  </a:moveTo>
                  <a:lnTo>
                    <a:pt x="4555" y="796"/>
                  </a:lnTo>
                  <a:lnTo>
                    <a:pt x="7580" y="771"/>
                  </a:lnTo>
                  <a:lnTo>
                    <a:pt x="1963" y="6097"/>
                  </a:lnTo>
                  <a:lnTo>
                    <a:pt x="1137" y="10291"/>
                  </a:lnTo>
                  <a:lnTo>
                    <a:pt x="0" y="10134"/>
                  </a:lnTo>
                  <a:lnTo>
                    <a:pt x="158" y="7706"/>
                  </a:lnTo>
                  <a:lnTo>
                    <a:pt x="1027" y="5356"/>
                  </a:lnTo>
                  <a:lnTo>
                    <a:pt x="915" y="3673"/>
                  </a:lnTo>
                  <a:lnTo>
                    <a:pt x="2266" y="1500"/>
                  </a:lnTo>
                  <a:lnTo>
                    <a:pt x="380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5" name="Polygon form 815"/>
            <p:cNvSpPr/>
            <p:nvPr/>
          </p:nvSpPr>
          <p:spPr>
            <a:xfrm>
              <a:off x="498564" y="3092515"/>
              <a:ext cx="7818" cy="4807"/>
            </a:xfrm>
            <a:custGeom>
              <a:avLst/>
              <a:gdLst/>
              <a:ahLst/>
              <a:cxnLst/>
              <a:rect l="0" t="0" r="0" b="0"/>
              <a:pathLst>
                <a:path w="7818" h="4807">
                  <a:moveTo>
                    <a:pt x="7245" y="3172"/>
                  </a:moveTo>
                  <a:lnTo>
                    <a:pt x="4379" y="4807"/>
                  </a:lnTo>
                  <a:lnTo>
                    <a:pt x="1505" y="4223"/>
                  </a:lnTo>
                  <a:lnTo>
                    <a:pt x="0" y="2853"/>
                  </a:lnTo>
                  <a:lnTo>
                    <a:pt x="3159" y="951"/>
                  </a:lnTo>
                  <a:lnTo>
                    <a:pt x="7461" y="0"/>
                  </a:lnTo>
                  <a:lnTo>
                    <a:pt x="7818" y="1702"/>
                  </a:lnTo>
                  <a:lnTo>
                    <a:pt x="7245" y="317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6" name="Polygon form 816"/>
            <p:cNvSpPr/>
            <p:nvPr/>
          </p:nvSpPr>
          <p:spPr>
            <a:xfrm>
              <a:off x="510289" y="3077821"/>
              <a:ext cx="6804" cy="4622"/>
            </a:xfrm>
            <a:custGeom>
              <a:avLst/>
              <a:gdLst/>
              <a:ahLst/>
              <a:cxnLst/>
              <a:rect l="0" t="0" r="0" b="0"/>
              <a:pathLst>
                <a:path w="6804" h="4622">
                  <a:moveTo>
                    <a:pt x="4573" y="3943"/>
                  </a:moveTo>
                  <a:lnTo>
                    <a:pt x="574" y="4622"/>
                  </a:lnTo>
                  <a:lnTo>
                    <a:pt x="0" y="3490"/>
                  </a:lnTo>
                  <a:lnTo>
                    <a:pt x="915" y="1800"/>
                  </a:lnTo>
                  <a:lnTo>
                    <a:pt x="2742" y="0"/>
                  </a:lnTo>
                  <a:lnTo>
                    <a:pt x="5152" y="357"/>
                  </a:lnTo>
                  <a:lnTo>
                    <a:pt x="6012" y="726"/>
                  </a:lnTo>
                  <a:lnTo>
                    <a:pt x="6804" y="2406"/>
                  </a:lnTo>
                  <a:lnTo>
                    <a:pt x="4573" y="394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7" name="Polygon form 817"/>
            <p:cNvSpPr/>
            <p:nvPr/>
          </p:nvSpPr>
          <p:spPr>
            <a:xfrm>
              <a:off x="477390" y="3078929"/>
              <a:ext cx="8751" cy="2998"/>
            </a:xfrm>
            <a:custGeom>
              <a:avLst/>
              <a:gdLst/>
              <a:ahLst/>
              <a:cxnLst/>
              <a:rect l="0" t="0" r="0" b="0"/>
              <a:pathLst>
                <a:path w="8751" h="2998">
                  <a:moveTo>
                    <a:pt x="6523" y="2105"/>
                  </a:moveTo>
                  <a:lnTo>
                    <a:pt x="1262" y="2998"/>
                  </a:lnTo>
                  <a:lnTo>
                    <a:pt x="0" y="1379"/>
                  </a:lnTo>
                  <a:lnTo>
                    <a:pt x="3317" y="182"/>
                  </a:lnTo>
                  <a:lnTo>
                    <a:pt x="6761" y="0"/>
                  </a:lnTo>
                  <a:lnTo>
                    <a:pt x="8751" y="896"/>
                  </a:lnTo>
                  <a:lnTo>
                    <a:pt x="6523" y="210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8" name="Polygon form 818"/>
            <p:cNvSpPr/>
            <p:nvPr/>
          </p:nvSpPr>
          <p:spPr>
            <a:xfrm>
              <a:off x="511563" y="3218547"/>
              <a:ext cx="7646" cy="4486"/>
            </a:xfrm>
            <a:custGeom>
              <a:avLst/>
              <a:gdLst/>
              <a:ahLst/>
              <a:cxnLst/>
              <a:rect l="0" t="0" r="0" b="0"/>
              <a:pathLst>
                <a:path w="7646" h="4486">
                  <a:moveTo>
                    <a:pt x="7433" y="4473"/>
                  </a:moveTo>
                  <a:lnTo>
                    <a:pt x="5824" y="4486"/>
                  </a:lnTo>
                  <a:lnTo>
                    <a:pt x="2166" y="2775"/>
                  </a:lnTo>
                  <a:lnTo>
                    <a:pt x="0" y="351"/>
                  </a:lnTo>
                  <a:lnTo>
                    <a:pt x="1262" y="0"/>
                  </a:lnTo>
                  <a:lnTo>
                    <a:pt x="5055" y="1414"/>
                  </a:lnTo>
                  <a:lnTo>
                    <a:pt x="7646" y="3584"/>
                  </a:lnTo>
                  <a:lnTo>
                    <a:pt x="7433" y="447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19" name="Polygon form 819"/>
            <p:cNvSpPr/>
            <p:nvPr/>
          </p:nvSpPr>
          <p:spPr>
            <a:xfrm>
              <a:off x="506581" y="3232672"/>
              <a:ext cx="7420" cy="5336"/>
            </a:xfrm>
            <a:custGeom>
              <a:avLst/>
              <a:gdLst/>
              <a:ahLst/>
              <a:cxnLst/>
              <a:rect l="0" t="0" r="0" b="0"/>
              <a:pathLst>
                <a:path w="7420" h="5336">
                  <a:moveTo>
                    <a:pt x="2117" y="2403"/>
                  </a:moveTo>
                  <a:lnTo>
                    <a:pt x="4303" y="3161"/>
                  </a:lnTo>
                  <a:lnTo>
                    <a:pt x="7420" y="3168"/>
                  </a:lnTo>
                  <a:lnTo>
                    <a:pt x="5143" y="5076"/>
                  </a:lnTo>
                  <a:lnTo>
                    <a:pt x="3808" y="5336"/>
                  </a:lnTo>
                  <a:lnTo>
                    <a:pt x="278" y="3091"/>
                  </a:lnTo>
                  <a:lnTo>
                    <a:pt x="0" y="1433"/>
                  </a:lnTo>
                  <a:lnTo>
                    <a:pt x="1755" y="0"/>
                  </a:lnTo>
                  <a:lnTo>
                    <a:pt x="2117" y="240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0" name="Polygon form 820"/>
            <p:cNvSpPr/>
            <p:nvPr/>
          </p:nvSpPr>
          <p:spPr>
            <a:xfrm>
              <a:off x="483290" y="3153138"/>
              <a:ext cx="7393" cy="3595"/>
            </a:xfrm>
            <a:custGeom>
              <a:avLst/>
              <a:gdLst/>
              <a:ahLst/>
              <a:cxnLst/>
              <a:rect l="0" t="0" r="0" b="0"/>
              <a:pathLst>
                <a:path w="7393" h="3595">
                  <a:moveTo>
                    <a:pt x="6750" y="1230"/>
                  </a:moveTo>
                  <a:lnTo>
                    <a:pt x="1872" y="3595"/>
                  </a:lnTo>
                  <a:lnTo>
                    <a:pt x="0" y="3341"/>
                  </a:lnTo>
                  <a:lnTo>
                    <a:pt x="228" y="2021"/>
                  </a:lnTo>
                  <a:lnTo>
                    <a:pt x="3678" y="0"/>
                  </a:lnTo>
                  <a:lnTo>
                    <a:pt x="7393" y="321"/>
                  </a:lnTo>
                  <a:lnTo>
                    <a:pt x="6750" y="123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1" name="Polygon form 821"/>
            <p:cNvSpPr/>
            <p:nvPr/>
          </p:nvSpPr>
          <p:spPr>
            <a:xfrm>
              <a:off x="469639" y="3099373"/>
              <a:ext cx="5194" cy="3949"/>
            </a:xfrm>
            <a:custGeom>
              <a:avLst/>
              <a:gdLst/>
              <a:ahLst/>
              <a:cxnLst/>
              <a:rect l="0" t="0" r="0" b="0"/>
              <a:pathLst>
                <a:path w="5194" h="3949">
                  <a:moveTo>
                    <a:pt x="5194" y="1216"/>
                  </a:moveTo>
                  <a:lnTo>
                    <a:pt x="172" y="3949"/>
                  </a:lnTo>
                  <a:lnTo>
                    <a:pt x="0" y="545"/>
                  </a:lnTo>
                  <a:lnTo>
                    <a:pt x="1412" y="0"/>
                  </a:lnTo>
                  <a:lnTo>
                    <a:pt x="4546" y="95"/>
                  </a:lnTo>
                  <a:lnTo>
                    <a:pt x="5194" y="1216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2" name="Polygon form 822"/>
            <p:cNvSpPr/>
            <p:nvPr/>
          </p:nvSpPr>
          <p:spPr>
            <a:xfrm>
              <a:off x="492069" y="3156292"/>
              <a:ext cx="3584" cy="3610"/>
            </a:xfrm>
            <a:custGeom>
              <a:avLst/>
              <a:gdLst/>
              <a:ahLst/>
              <a:cxnLst/>
              <a:rect l="0" t="0" r="0" b="0"/>
              <a:pathLst>
                <a:path w="3584" h="3610">
                  <a:moveTo>
                    <a:pt x="3584" y="1201"/>
                  </a:moveTo>
                  <a:lnTo>
                    <a:pt x="985" y="3610"/>
                  </a:lnTo>
                  <a:lnTo>
                    <a:pt x="0" y="3120"/>
                  </a:lnTo>
                  <a:lnTo>
                    <a:pt x="138" y="1658"/>
                  </a:lnTo>
                  <a:lnTo>
                    <a:pt x="469" y="1341"/>
                  </a:lnTo>
                  <a:lnTo>
                    <a:pt x="2411" y="0"/>
                  </a:lnTo>
                  <a:lnTo>
                    <a:pt x="3475" y="183"/>
                  </a:lnTo>
                  <a:lnTo>
                    <a:pt x="3584" y="120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3" name="Polygon form 823"/>
            <p:cNvSpPr/>
            <p:nvPr/>
          </p:nvSpPr>
          <p:spPr>
            <a:xfrm>
              <a:off x="482977" y="3075968"/>
              <a:ext cx="6718" cy="1956"/>
            </a:xfrm>
            <a:custGeom>
              <a:avLst/>
              <a:gdLst/>
              <a:ahLst/>
              <a:cxnLst/>
              <a:rect l="0" t="0" r="0" b="0"/>
              <a:pathLst>
                <a:path w="6718" h="1956">
                  <a:moveTo>
                    <a:pt x="6718" y="1334"/>
                  </a:moveTo>
                  <a:lnTo>
                    <a:pt x="3278" y="1956"/>
                  </a:lnTo>
                  <a:lnTo>
                    <a:pt x="0" y="1678"/>
                  </a:lnTo>
                  <a:lnTo>
                    <a:pt x="797" y="1085"/>
                  </a:lnTo>
                  <a:lnTo>
                    <a:pt x="4418" y="0"/>
                  </a:lnTo>
                  <a:lnTo>
                    <a:pt x="5227" y="276"/>
                  </a:lnTo>
                  <a:lnTo>
                    <a:pt x="6718" y="1334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4" name="Polygon form 824"/>
            <p:cNvSpPr/>
            <p:nvPr/>
          </p:nvSpPr>
          <p:spPr>
            <a:xfrm>
              <a:off x="511842" y="3082644"/>
              <a:ext cx="5441" cy="1823"/>
            </a:xfrm>
            <a:custGeom>
              <a:avLst/>
              <a:gdLst/>
              <a:ahLst/>
              <a:cxnLst/>
              <a:rect l="0" t="0" r="0" b="0"/>
              <a:pathLst>
                <a:path w="5441" h="1823">
                  <a:moveTo>
                    <a:pt x="4677" y="1765"/>
                  </a:moveTo>
                  <a:lnTo>
                    <a:pt x="3599" y="1823"/>
                  </a:lnTo>
                  <a:lnTo>
                    <a:pt x="0" y="1261"/>
                  </a:lnTo>
                  <a:lnTo>
                    <a:pt x="743" y="0"/>
                  </a:lnTo>
                  <a:lnTo>
                    <a:pt x="4828" y="362"/>
                  </a:lnTo>
                  <a:lnTo>
                    <a:pt x="5441" y="1280"/>
                  </a:lnTo>
                  <a:lnTo>
                    <a:pt x="4677" y="176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5" name="Polygon form 825"/>
            <p:cNvSpPr/>
            <p:nvPr/>
          </p:nvSpPr>
          <p:spPr>
            <a:xfrm>
              <a:off x="742207" y="3233592"/>
              <a:ext cx="14769" cy="9862"/>
            </a:xfrm>
            <a:custGeom>
              <a:avLst/>
              <a:gdLst/>
              <a:ahLst/>
              <a:cxnLst/>
              <a:rect l="0" t="0" r="0" b="0"/>
              <a:pathLst>
                <a:path w="14769" h="9862">
                  <a:moveTo>
                    <a:pt x="11767" y="1442"/>
                  </a:moveTo>
                  <a:lnTo>
                    <a:pt x="11940" y="2292"/>
                  </a:lnTo>
                  <a:lnTo>
                    <a:pt x="11487" y="3468"/>
                  </a:lnTo>
                  <a:lnTo>
                    <a:pt x="13049" y="4330"/>
                  </a:lnTo>
                  <a:lnTo>
                    <a:pt x="14769" y="4448"/>
                  </a:lnTo>
                  <a:lnTo>
                    <a:pt x="14609" y="6415"/>
                  </a:lnTo>
                  <a:lnTo>
                    <a:pt x="13167" y="7233"/>
                  </a:lnTo>
                  <a:lnTo>
                    <a:pt x="10643" y="6649"/>
                  </a:lnTo>
                  <a:lnTo>
                    <a:pt x="10002" y="8585"/>
                  </a:lnTo>
                  <a:lnTo>
                    <a:pt x="8399" y="8747"/>
                  </a:lnTo>
                  <a:lnTo>
                    <a:pt x="7781" y="7991"/>
                  </a:lnTo>
                  <a:lnTo>
                    <a:pt x="5952" y="9626"/>
                  </a:lnTo>
                  <a:lnTo>
                    <a:pt x="4328" y="9862"/>
                  </a:lnTo>
                  <a:lnTo>
                    <a:pt x="2836" y="8843"/>
                  </a:lnTo>
                  <a:lnTo>
                    <a:pt x="1604" y="6747"/>
                  </a:lnTo>
                  <a:lnTo>
                    <a:pt x="18" y="7504"/>
                  </a:lnTo>
                  <a:lnTo>
                    <a:pt x="0" y="5335"/>
                  </a:lnTo>
                  <a:lnTo>
                    <a:pt x="2364" y="2633"/>
                  </a:lnTo>
                  <a:lnTo>
                    <a:pt x="2213" y="1416"/>
                  </a:lnTo>
                  <a:lnTo>
                    <a:pt x="3752" y="1850"/>
                  </a:lnTo>
                  <a:lnTo>
                    <a:pt x="4638" y="1027"/>
                  </a:lnTo>
                  <a:lnTo>
                    <a:pt x="7481" y="1045"/>
                  </a:lnTo>
                  <a:lnTo>
                    <a:pt x="8119" y="0"/>
                  </a:lnTo>
                  <a:lnTo>
                    <a:pt x="11767" y="14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6" name="Polygon form 826"/>
            <p:cNvSpPr/>
            <p:nvPr/>
          </p:nvSpPr>
          <p:spPr>
            <a:xfrm>
              <a:off x="452170" y="3549615"/>
              <a:ext cx="51126" cy="177386"/>
            </a:xfrm>
            <a:custGeom>
              <a:avLst/>
              <a:gdLst/>
              <a:ahLst/>
              <a:cxnLst/>
              <a:rect l="0" t="0" r="0" b="0"/>
              <a:pathLst>
                <a:path w="51126" h="177386">
                  <a:moveTo>
                    <a:pt x="10445" y="19161"/>
                  </a:moveTo>
                  <a:lnTo>
                    <a:pt x="13005" y="25902"/>
                  </a:lnTo>
                  <a:lnTo>
                    <a:pt x="15618" y="25159"/>
                  </a:lnTo>
                  <a:lnTo>
                    <a:pt x="16275" y="26378"/>
                  </a:lnTo>
                  <a:lnTo>
                    <a:pt x="15835" y="31514"/>
                  </a:lnTo>
                  <a:lnTo>
                    <a:pt x="12169" y="34049"/>
                  </a:lnTo>
                  <a:lnTo>
                    <a:pt x="13795" y="42232"/>
                  </a:lnTo>
                  <a:lnTo>
                    <a:pt x="13321" y="43836"/>
                  </a:lnTo>
                  <a:lnTo>
                    <a:pt x="14809" y="45729"/>
                  </a:lnTo>
                  <a:lnTo>
                    <a:pt x="12799" y="48863"/>
                  </a:lnTo>
                  <a:lnTo>
                    <a:pt x="11332" y="53545"/>
                  </a:lnTo>
                  <a:lnTo>
                    <a:pt x="10982" y="58051"/>
                  </a:lnTo>
                  <a:lnTo>
                    <a:pt x="12394" y="62791"/>
                  </a:lnTo>
                  <a:lnTo>
                    <a:pt x="11324" y="67917"/>
                  </a:lnTo>
                  <a:lnTo>
                    <a:pt x="15065" y="76315"/>
                  </a:lnTo>
                  <a:lnTo>
                    <a:pt x="16226" y="77174"/>
                  </a:lnTo>
                  <a:lnTo>
                    <a:pt x="17368" y="81676"/>
                  </a:lnTo>
                  <a:lnTo>
                    <a:pt x="16591" y="86533"/>
                  </a:lnTo>
                  <a:lnTo>
                    <a:pt x="17791" y="90616"/>
                  </a:lnTo>
                  <a:lnTo>
                    <a:pt x="16008" y="93921"/>
                  </a:lnTo>
                  <a:lnTo>
                    <a:pt x="17320" y="98410"/>
                  </a:lnTo>
                  <a:lnTo>
                    <a:pt x="19802" y="103130"/>
                  </a:lnTo>
                  <a:lnTo>
                    <a:pt x="18251" y="104996"/>
                  </a:lnTo>
                  <a:lnTo>
                    <a:pt x="18679" y="109392"/>
                  </a:lnTo>
                  <a:lnTo>
                    <a:pt x="19473" y="114424"/>
                  </a:lnTo>
                  <a:lnTo>
                    <a:pt x="22021" y="120334"/>
                  </a:lnTo>
                  <a:lnTo>
                    <a:pt x="20987" y="121392"/>
                  </a:lnTo>
                  <a:lnTo>
                    <a:pt x="23718" y="126966"/>
                  </a:lnTo>
                  <a:lnTo>
                    <a:pt x="25886" y="128732"/>
                  </a:lnTo>
                  <a:lnTo>
                    <a:pt x="25502" y="130827"/>
                  </a:lnTo>
                  <a:lnTo>
                    <a:pt x="27404" y="131721"/>
                  </a:lnTo>
                  <a:lnTo>
                    <a:pt x="28418" y="133532"/>
                  </a:lnTo>
                  <a:lnTo>
                    <a:pt x="27294" y="134526"/>
                  </a:lnTo>
                  <a:lnTo>
                    <a:pt x="28695" y="137356"/>
                  </a:lnTo>
                  <a:lnTo>
                    <a:pt x="29906" y="143839"/>
                  </a:lnTo>
                  <a:lnTo>
                    <a:pt x="29783" y="148067"/>
                  </a:lnTo>
                  <a:lnTo>
                    <a:pt x="31133" y="150494"/>
                  </a:lnTo>
                  <a:lnTo>
                    <a:pt x="31347" y="153618"/>
                  </a:lnTo>
                  <a:lnTo>
                    <a:pt x="29755" y="155883"/>
                  </a:lnTo>
                  <a:lnTo>
                    <a:pt x="32197" y="160988"/>
                  </a:lnTo>
                  <a:lnTo>
                    <a:pt x="34065" y="162673"/>
                  </a:lnTo>
                  <a:lnTo>
                    <a:pt x="36044" y="162242"/>
                  </a:lnTo>
                  <a:lnTo>
                    <a:pt x="37530" y="165856"/>
                  </a:lnTo>
                  <a:lnTo>
                    <a:pt x="40052" y="168590"/>
                  </a:lnTo>
                  <a:lnTo>
                    <a:pt x="47904" y="168806"/>
                  </a:lnTo>
                  <a:lnTo>
                    <a:pt x="51126" y="169400"/>
                  </a:lnTo>
                  <a:lnTo>
                    <a:pt x="48323" y="169518"/>
                  </a:lnTo>
                  <a:lnTo>
                    <a:pt x="47322" y="170785"/>
                  </a:lnTo>
                  <a:lnTo>
                    <a:pt x="45264" y="172682"/>
                  </a:lnTo>
                  <a:lnTo>
                    <a:pt x="46758" y="177199"/>
                  </a:lnTo>
                  <a:lnTo>
                    <a:pt x="45504" y="177386"/>
                  </a:lnTo>
                  <a:lnTo>
                    <a:pt x="41319" y="176029"/>
                  </a:lnTo>
                  <a:lnTo>
                    <a:pt x="36249" y="172892"/>
                  </a:lnTo>
                  <a:lnTo>
                    <a:pt x="36249" y="172892"/>
                  </a:lnTo>
                  <a:lnTo>
                    <a:pt x="31120" y="170371"/>
                  </a:lnTo>
                  <a:lnTo>
                    <a:pt x="28751" y="167379"/>
                  </a:lnTo>
                  <a:lnTo>
                    <a:pt x="28374" y="164500"/>
                  </a:lnTo>
                  <a:lnTo>
                    <a:pt x="25361" y="161386"/>
                  </a:lnTo>
                  <a:lnTo>
                    <a:pt x="21392" y="153171"/>
                  </a:lnTo>
                  <a:lnTo>
                    <a:pt x="20827" y="148434"/>
                  </a:lnTo>
                  <a:lnTo>
                    <a:pt x="22763" y="144496"/>
                  </a:lnTo>
                  <a:lnTo>
                    <a:pt x="17221" y="143360"/>
                  </a:lnTo>
                  <a:lnTo>
                    <a:pt x="18663" y="138897"/>
                  </a:lnTo>
                  <a:lnTo>
                    <a:pt x="16739" y="130764"/>
                  </a:lnTo>
                  <a:lnTo>
                    <a:pt x="21091" y="132280"/>
                  </a:lnTo>
                  <a:lnTo>
                    <a:pt x="19266" y="122113"/>
                  </a:lnTo>
                  <a:lnTo>
                    <a:pt x="16536" y="120932"/>
                  </a:lnTo>
                  <a:lnTo>
                    <a:pt x="17619" y="127064"/>
                  </a:lnTo>
                  <a:lnTo>
                    <a:pt x="15245" y="126488"/>
                  </a:lnTo>
                  <a:lnTo>
                    <a:pt x="13849" y="119467"/>
                  </a:lnTo>
                  <a:lnTo>
                    <a:pt x="11983" y="110372"/>
                  </a:lnTo>
                  <a:lnTo>
                    <a:pt x="12499" y="106958"/>
                  </a:lnTo>
                  <a:lnTo>
                    <a:pt x="9997" y="102236"/>
                  </a:lnTo>
                  <a:lnTo>
                    <a:pt x="8025" y="96739"/>
                  </a:lnTo>
                  <a:lnTo>
                    <a:pt x="9460" y="96513"/>
                  </a:lnTo>
                  <a:lnTo>
                    <a:pt x="9339" y="88513"/>
                  </a:lnTo>
                  <a:lnTo>
                    <a:pt x="9668" y="80574"/>
                  </a:lnTo>
                  <a:lnTo>
                    <a:pt x="9311" y="73208"/>
                  </a:lnTo>
                  <a:lnTo>
                    <a:pt x="6675" y="65888"/>
                  </a:lnTo>
                  <a:lnTo>
                    <a:pt x="6814" y="61797"/>
                  </a:lnTo>
                  <a:lnTo>
                    <a:pt x="5003" y="55749"/>
                  </a:lnTo>
                  <a:lnTo>
                    <a:pt x="5869" y="49674"/>
                  </a:lnTo>
                  <a:lnTo>
                    <a:pt x="4622" y="40139"/>
                  </a:lnTo>
                  <a:lnTo>
                    <a:pt x="3935" y="29882"/>
                  </a:lnTo>
                  <a:lnTo>
                    <a:pt x="3275" y="18839"/>
                  </a:lnTo>
                  <a:lnTo>
                    <a:pt x="1771" y="10779"/>
                  </a:lnTo>
                  <a:lnTo>
                    <a:pt x="0" y="3851"/>
                  </a:lnTo>
                  <a:lnTo>
                    <a:pt x="1798" y="2550"/>
                  </a:lnTo>
                  <a:lnTo>
                    <a:pt x="2495" y="0"/>
                  </a:lnTo>
                  <a:lnTo>
                    <a:pt x="4808" y="3313"/>
                  </a:lnTo>
                  <a:lnTo>
                    <a:pt x="5798" y="6858"/>
                  </a:lnTo>
                  <a:lnTo>
                    <a:pt x="8088" y="8899"/>
                  </a:lnTo>
                  <a:lnTo>
                    <a:pt x="7572" y="13690"/>
                  </a:lnTo>
                  <a:lnTo>
                    <a:pt x="10445" y="1916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7" name="Polygon form 827"/>
            <p:cNvSpPr/>
            <p:nvPr/>
          </p:nvSpPr>
          <p:spPr>
            <a:xfrm>
              <a:off x="485447" y="3720202"/>
              <a:ext cx="28147" cy="14645"/>
            </a:xfrm>
            <a:custGeom>
              <a:avLst/>
              <a:gdLst/>
              <a:ahLst/>
              <a:cxnLst/>
              <a:rect l="0" t="0" r="0" b="0"/>
              <a:pathLst>
                <a:path w="28147" h="14645">
                  <a:moveTo>
                    <a:pt x="18334" y="445"/>
                  </a:moveTo>
                  <a:lnTo>
                    <a:pt x="22979" y="11170"/>
                  </a:lnTo>
                  <a:lnTo>
                    <a:pt x="26250" y="10990"/>
                  </a:lnTo>
                  <a:lnTo>
                    <a:pt x="28147" y="11017"/>
                  </a:lnTo>
                  <a:lnTo>
                    <a:pt x="27985" y="13012"/>
                  </a:lnTo>
                  <a:lnTo>
                    <a:pt x="26042" y="14645"/>
                  </a:lnTo>
                  <a:lnTo>
                    <a:pt x="24485" y="14577"/>
                  </a:lnTo>
                  <a:lnTo>
                    <a:pt x="22515" y="14291"/>
                  </a:lnTo>
                  <a:lnTo>
                    <a:pt x="19655" y="12977"/>
                  </a:lnTo>
                  <a:lnTo>
                    <a:pt x="16153" y="12470"/>
                  </a:lnTo>
                  <a:lnTo>
                    <a:pt x="11076" y="10017"/>
                  </a:lnTo>
                  <a:lnTo>
                    <a:pt x="6748" y="7623"/>
                  </a:lnTo>
                  <a:lnTo>
                    <a:pt x="0" y="2496"/>
                  </a:lnTo>
                  <a:lnTo>
                    <a:pt x="3020" y="3352"/>
                  </a:lnTo>
                  <a:lnTo>
                    <a:pt x="8827" y="6304"/>
                  </a:lnTo>
                  <a:lnTo>
                    <a:pt x="13691" y="7788"/>
                  </a:lnTo>
                  <a:lnTo>
                    <a:pt x="14292" y="5495"/>
                  </a:lnTo>
                  <a:lnTo>
                    <a:pt x="13850" y="2147"/>
                  </a:lnTo>
                  <a:lnTo>
                    <a:pt x="15870" y="0"/>
                  </a:lnTo>
                  <a:lnTo>
                    <a:pt x="18334" y="44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8" name="Polygon form 828"/>
            <p:cNvSpPr/>
            <p:nvPr/>
          </p:nvSpPr>
          <p:spPr>
            <a:xfrm>
              <a:off x="916412" y="3335568"/>
              <a:ext cx="17639" cy="17421"/>
            </a:xfrm>
            <a:custGeom>
              <a:avLst/>
              <a:gdLst/>
              <a:ahLst/>
              <a:cxnLst/>
              <a:rect l="0" t="0" r="0" b="0"/>
              <a:pathLst>
                <a:path w="17639" h="17421">
                  <a:moveTo>
                    <a:pt x="0" y="9173"/>
                  </a:moveTo>
                  <a:lnTo>
                    <a:pt x="638" y="8923"/>
                  </a:lnTo>
                  <a:lnTo>
                    <a:pt x="953" y="10253"/>
                  </a:lnTo>
                  <a:lnTo>
                    <a:pt x="3798" y="9428"/>
                  </a:lnTo>
                  <a:lnTo>
                    <a:pt x="6927" y="9491"/>
                  </a:lnTo>
                  <a:lnTo>
                    <a:pt x="9220" y="9587"/>
                  </a:lnTo>
                  <a:lnTo>
                    <a:pt x="11335" y="6241"/>
                  </a:lnTo>
                  <a:lnTo>
                    <a:pt x="13677" y="3056"/>
                  </a:lnTo>
                  <a:lnTo>
                    <a:pt x="15585" y="0"/>
                  </a:lnTo>
                  <a:lnTo>
                    <a:pt x="16551" y="1644"/>
                  </a:lnTo>
                  <a:lnTo>
                    <a:pt x="17639" y="5480"/>
                  </a:lnTo>
                  <a:lnTo>
                    <a:pt x="15726" y="5543"/>
                  </a:lnTo>
                  <a:lnTo>
                    <a:pt x="15877" y="8722"/>
                  </a:lnTo>
                  <a:lnTo>
                    <a:pt x="16640" y="9385"/>
                  </a:lnTo>
                  <a:lnTo>
                    <a:pt x="15071" y="10381"/>
                  </a:lnTo>
                  <a:lnTo>
                    <a:pt x="15337" y="12373"/>
                  </a:lnTo>
                  <a:lnTo>
                    <a:pt x="14511" y="14412"/>
                  </a:lnTo>
                  <a:lnTo>
                    <a:pt x="14673" y="16376"/>
                  </a:lnTo>
                  <a:lnTo>
                    <a:pt x="14045" y="17421"/>
                  </a:lnTo>
                  <a:lnTo>
                    <a:pt x="2365" y="15191"/>
                  </a:lnTo>
                  <a:lnTo>
                    <a:pt x="291" y="10294"/>
                  </a:lnTo>
                  <a:lnTo>
                    <a:pt x="0" y="917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29" name="Polygon form 829"/>
            <p:cNvSpPr/>
            <p:nvPr/>
          </p:nvSpPr>
          <p:spPr>
            <a:xfrm>
              <a:off x="980230" y="3187061"/>
              <a:ext cx="190720" cy="170578"/>
            </a:xfrm>
            <a:custGeom>
              <a:avLst/>
              <a:gdLst/>
              <a:ahLst/>
              <a:cxnLst/>
              <a:rect l="0" t="0" r="0" b="0"/>
              <a:pathLst>
                <a:path w="190720" h="170578">
                  <a:moveTo>
                    <a:pt x="149084" y="16468"/>
                  </a:moveTo>
                  <a:lnTo>
                    <a:pt x="155477" y="17402"/>
                  </a:lnTo>
                  <a:lnTo>
                    <a:pt x="161710" y="20449"/>
                  </a:lnTo>
                  <a:lnTo>
                    <a:pt x="166453" y="24916"/>
                  </a:lnTo>
                  <a:lnTo>
                    <a:pt x="171051" y="24358"/>
                  </a:lnTo>
                  <a:lnTo>
                    <a:pt x="172160" y="22090"/>
                  </a:lnTo>
                  <a:lnTo>
                    <a:pt x="175959" y="20011"/>
                  </a:lnTo>
                  <a:lnTo>
                    <a:pt x="177865" y="24642"/>
                  </a:lnTo>
                  <a:lnTo>
                    <a:pt x="178083" y="26596"/>
                  </a:lnTo>
                  <a:lnTo>
                    <a:pt x="181127" y="32151"/>
                  </a:lnTo>
                  <a:lnTo>
                    <a:pt x="182585" y="37241"/>
                  </a:lnTo>
                  <a:lnTo>
                    <a:pt x="178184" y="36808"/>
                  </a:lnTo>
                  <a:lnTo>
                    <a:pt x="176758" y="38880"/>
                  </a:lnTo>
                  <a:lnTo>
                    <a:pt x="180556" y="43059"/>
                  </a:lnTo>
                  <a:lnTo>
                    <a:pt x="184109" y="49031"/>
                  </a:lnTo>
                  <a:lnTo>
                    <a:pt x="182570" y="49349"/>
                  </a:lnTo>
                  <a:lnTo>
                    <a:pt x="184269" y="51900"/>
                  </a:lnTo>
                  <a:lnTo>
                    <a:pt x="180256" y="49163"/>
                  </a:lnTo>
                  <a:lnTo>
                    <a:pt x="180823" y="52117"/>
                  </a:lnTo>
                  <a:lnTo>
                    <a:pt x="177232" y="54819"/>
                  </a:lnTo>
                  <a:lnTo>
                    <a:pt x="179403" y="57421"/>
                  </a:lnTo>
                  <a:lnTo>
                    <a:pt x="176480" y="57532"/>
                  </a:lnTo>
                  <a:lnTo>
                    <a:pt x="173961" y="56116"/>
                  </a:lnTo>
                  <a:lnTo>
                    <a:pt x="173914" y="59916"/>
                  </a:lnTo>
                  <a:lnTo>
                    <a:pt x="171921" y="62988"/>
                  </a:lnTo>
                  <a:lnTo>
                    <a:pt x="171120" y="66488"/>
                  </a:lnTo>
                  <a:lnTo>
                    <a:pt x="167316" y="68400"/>
                  </a:lnTo>
                  <a:lnTo>
                    <a:pt x="166178" y="70990"/>
                  </a:lnTo>
                  <a:lnTo>
                    <a:pt x="163327" y="72700"/>
                  </a:lnTo>
                  <a:lnTo>
                    <a:pt x="163826" y="70198"/>
                  </a:lnTo>
                  <a:lnTo>
                    <a:pt x="162039" y="68299"/>
                  </a:lnTo>
                  <a:lnTo>
                    <a:pt x="162753" y="64666"/>
                  </a:lnTo>
                  <a:lnTo>
                    <a:pt x="159496" y="62198"/>
                  </a:lnTo>
                  <a:lnTo>
                    <a:pt x="157636" y="64245"/>
                  </a:lnTo>
                  <a:lnTo>
                    <a:pt x="155843" y="68089"/>
                  </a:lnTo>
                  <a:lnTo>
                    <a:pt x="155553" y="71525"/>
                  </a:lnTo>
                  <a:lnTo>
                    <a:pt x="152393" y="72059"/>
                  </a:lnTo>
                  <a:lnTo>
                    <a:pt x="151915" y="74559"/>
                  </a:lnTo>
                  <a:lnTo>
                    <a:pt x="155462" y="77815"/>
                  </a:lnTo>
                  <a:lnTo>
                    <a:pt x="158662" y="78405"/>
                  </a:lnTo>
                  <a:lnTo>
                    <a:pt x="159938" y="80665"/>
                  </a:lnTo>
                  <a:lnTo>
                    <a:pt x="163383" y="81913"/>
                  </a:lnTo>
                  <a:lnTo>
                    <a:pt x="165319" y="77964"/>
                  </a:lnTo>
                  <a:lnTo>
                    <a:pt x="169359" y="79669"/>
                  </a:lnTo>
                  <a:lnTo>
                    <a:pt x="171621" y="79608"/>
                  </a:lnTo>
                  <a:lnTo>
                    <a:pt x="173560" y="82220"/>
                  </a:lnTo>
                  <a:lnTo>
                    <a:pt x="169463" y="84062"/>
                  </a:lnTo>
                  <a:lnTo>
                    <a:pt x="169241" y="86943"/>
                  </a:lnTo>
                  <a:lnTo>
                    <a:pt x="167148" y="89775"/>
                  </a:lnTo>
                  <a:lnTo>
                    <a:pt x="167077" y="93482"/>
                  </a:lnTo>
                  <a:lnTo>
                    <a:pt x="172129" y="95981"/>
                  </a:lnTo>
                  <a:lnTo>
                    <a:pt x="175820" y="100897"/>
                  </a:lnTo>
                  <a:lnTo>
                    <a:pt x="180067" y="105425"/>
                  </a:lnTo>
                  <a:lnTo>
                    <a:pt x="184199" y="109186"/>
                  </a:lnTo>
                  <a:lnTo>
                    <a:pt x="185784" y="113013"/>
                  </a:lnTo>
                  <a:lnTo>
                    <a:pt x="184143" y="114586"/>
                  </a:lnTo>
                  <a:lnTo>
                    <a:pt x="186136" y="117272"/>
                  </a:lnTo>
                  <a:lnTo>
                    <a:pt x="188897" y="118720"/>
                  </a:lnTo>
                  <a:lnTo>
                    <a:pt x="190038" y="122969"/>
                  </a:lnTo>
                  <a:lnTo>
                    <a:pt x="190720" y="127133"/>
                  </a:lnTo>
                  <a:lnTo>
                    <a:pt x="188877" y="127736"/>
                  </a:lnTo>
                  <a:lnTo>
                    <a:pt x="188306" y="133515"/>
                  </a:lnTo>
                  <a:lnTo>
                    <a:pt x="187736" y="140502"/>
                  </a:lnTo>
                  <a:lnTo>
                    <a:pt x="186367" y="146893"/>
                  </a:lnTo>
                  <a:lnTo>
                    <a:pt x="182774" y="151965"/>
                  </a:lnTo>
                  <a:lnTo>
                    <a:pt x="178895" y="156601"/>
                  </a:lnTo>
                  <a:lnTo>
                    <a:pt x="174863" y="157411"/>
                  </a:lnTo>
                  <a:lnTo>
                    <a:pt x="173225" y="159823"/>
                  </a:lnTo>
                  <a:lnTo>
                    <a:pt x="171465" y="158210"/>
                  </a:lnTo>
                  <a:lnTo>
                    <a:pt x="170060" y="160880"/>
                  </a:lnTo>
                  <a:lnTo>
                    <a:pt x="165514" y="163714"/>
                  </a:lnTo>
                  <a:lnTo>
                    <a:pt x="161746" y="164688"/>
                  </a:lnTo>
                  <a:lnTo>
                    <a:pt x="161827" y="170186"/>
                  </a:lnTo>
                  <a:lnTo>
                    <a:pt x="159809" y="170578"/>
                  </a:lnTo>
                  <a:lnTo>
                    <a:pt x="157902" y="166885"/>
                  </a:lnTo>
                  <a:lnTo>
                    <a:pt x="158289" y="164855"/>
                  </a:lnTo>
                  <a:lnTo>
                    <a:pt x="152829" y="163437"/>
                  </a:lnTo>
                  <a:lnTo>
                    <a:pt x="151266" y="164351"/>
                  </a:lnTo>
                  <a:lnTo>
                    <a:pt x="147148" y="163188"/>
                  </a:lnTo>
                  <a:lnTo>
                    <a:pt x="144831" y="161187"/>
                  </a:lnTo>
                  <a:lnTo>
                    <a:pt x="144655" y="158213"/>
                  </a:lnTo>
                  <a:lnTo>
                    <a:pt x="140991" y="157436"/>
                  </a:lnTo>
                  <a:lnTo>
                    <a:pt x="138681" y="155603"/>
                  </a:lnTo>
                  <a:lnTo>
                    <a:pt x="136210" y="158467"/>
                  </a:lnTo>
                  <a:lnTo>
                    <a:pt x="132721" y="159216"/>
                  </a:lnTo>
                  <a:lnTo>
                    <a:pt x="129728" y="159320"/>
                  </a:lnTo>
                  <a:lnTo>
                    <a:pt x="128028" y="160649"/>
                  </a:lnTo>
                  <a:lnTo>
                    <a:pt x="126267" y="161476"/>
                  </a:lnTo>
                  <a:lnTo>
                    <a:pt x="128226" y="167273"/>
                  </a:lnTo>
                  <a:lnTo>
                    <a:pt x="126184" y="167214"/>
                  </a:lnTo>
                  <a:lnTo>
                    <a:pt x="125567" y="166033"/>
                  </a:lnTo>
                  <a:lnTo>
                    <a:pt x="124957" y="163935"/>
                  </a:lnTo>
                  <a:lnTo>
                    <a:pt x="122547" y="165526"/>
                  </a:lnTo>
                  <a:lnTo>
                    <a:pt x="120698" y="164656"/>
                  </a:lnTo>
                  <a:lnTo>
                    <a:pt x="117457" y="162864"/>
                  </a:lnTo>
                  <a:lnTo>
                    <a:pt x="117531" y="158607"/>
                  </a:lnTo>
                  <a:lnTo>
                    <a:pt x="114918" y="157725"/>
                  </a:lnTo>
                  <a:lnTo>
                    <a:pt x="112853" y="153103"/>
                  </a:lnTo>
                  <a:lnTo>
                    <a:pt x="109128" y="154111"/>
                  </a:lnTo>
                  <a:lnTo>
                    <a:pt x="108024" y="148100"/>
                  </a:lnTo>
                  <a:lnTo>
                    <a:pt x="110390" y="143723"/>
                  </a:lnTo>
                  <a:lnTo>
                    <a:pt x="109362" y="139552"/>
                  </a:lnTo>
                  <a:lnTo>
                    <a:pt x="108129" y="135698"/>
                  </a:lnTo>
                  <a:lnTo>
                    <a:pt x="106171" y="134575"/>
                  </a:lnTo>
                  <a:lnTo>
                    <a:pt x="104058" y="131672"/>
                  </a:lnTo>
                  <a:lnTo>
                    <a:pt x="102031" y="132153"/>
                  </a:lnTo>
                  <a:lnTo>
                    <a:pt x="97861" y="131596"/>
                  </a:lnTo>
                  <a:lnTo>
                    <a:pt x="98461" y="129425"/>
                  </a:lnTo>
                  <a:lnTo>
                    <a:pt x="95795" y="126390"/>
                  </a:lnTo>
                  <a:lnTo>
                    <a:pt x="93843" y="128633"/>
                  </a:lnTo>
                  <a:lnTo>
                    <a:pt x="90412" y="127552"/>
                  </a:lnTo>
                  <a:lnTo>
                    <a:pt x="87149" y="130946"/>
                  </a:lnTo>
                  <a:lnTo>
                    <a:pt x="84876" y="134827"/>
                  </a:lnTo>
                  <a:lnTo>
                    <a:pt x="82087" y="135588"/>
                  </a:lnTo>
                  <a:lnTo>
                    <a:pt x="80106" y="134316"/>
                  </a:lnTo>
                  <a:lnTo>
                    <a:pt x="78132" y="134282"/>
                  </a:lnTo>
                  <a:lnTo>
                    <a:pt x="75190" y="133243"/>
                  </a:lnTo>
                  <a:lnTo>
                    <a:pt x="73554" y="134598"/>
                  </a:lnTo>
                  <a:lnTo>
                    <a:pt x="72109" y="138415"/>
                  </a:lnTo>
                  <a:lnTo>
                    <a:pt x="70755" y="134498"/>
                  </a:lnTo>
                  <a:lnTo>
                    <a:pt x="68794" y="135644"/>
                  </a:lnTo>
                  <a:lnTo>
                    <a:pt x="64376" y="135340"/>
                  </a:lnTo>
                  <a:lnTo>
                    <a:pt x="59916" y="134375"/>
                  </a:lnTo>
                  <a:lnTo>
                    <a:pt x="56362" y="132316"/>
                  </a:lnTo>
                  <a:lnTo>
                    <a:pt x="53254" y="131457"/>
                  </a:lnTo>
                  <a:lnTo>
                    <a:pt x="51394" y="129124"/>
                  </a:lnTo>
                  <a:lnTo>
                    <a:pt x="49150" y="128499"/>
                  </a:lnTo>
                  <a:lnTo>
                    <a:pt x="44600" y="125427"/>
                  </a:lnTo>
                  <a:lnTo>
                    <a:pt x="41270" y="124029"/>
                  </a:lnTo>
                  <a:lnTo>
                    <a:pt x="40075" y="125276"/>
                  </a:lnTo>
                  <a:lnTo>
                    <a:pt x="34094" y="122031"/>
                  </a:lnTo>
                  <a:lnTo>
                    <a:pt x="29690" y="119055"/>
                  </a:lnTo>
                  <a:lnTo>
                    <a:pt x="27188" y="113663"/>
                  </a:lnTo>
                  <a:lnTo>
                    <a:pt x="29961" y="114214"/>
                  </a:lnTo>
                  <a:lnTo>
                    <a:pt x="29369" y="111691"/>
                  </a:lnTo>
                  <a:lnTo>
                    <a:pt x="27218" y="109233"/>
                  </a:lnTo>
                  <a:lnTo>
                    <a:pt x="26407" y="105200"/>
                  </a:lnTo>
                  <a:lnTo>
                    <a:pt x="20855" y="99611"/>
                  </a:lnTo>
                  <a:lnTo>
                    <a:pt x="14427" y="97892"/>
                  </a:lnTo>
                  <a:lnTo>
                    <a:pt x="12240" y="94171"/>
                  </a:lnTo>
                  <a:lnTo>
                    <a:pt x="8937" y="92006"/>
                  </a:lnTo>
                  <a:lnTo>
                    <a:pt x="7879" y="90630"/>
                  </a:lnTo>
                  <a:lnTo>
                    <a:pt x="6485" y="87864"/>
                  </a:lnTo>
                  <a:lnTo>
                    <a:pt x="6006" y="85955"/>
                  </a:lnTo>
                  <a:lnTo>
                    <a:pt x="3535" y="84942"/>
                  </a:lnTo>
                  <a:lnTo>
                    <a:pt x="2544" y="85488"/>
                  </a:lnTo>
                  <a:lnTo>
                    <a:pt x="224" y="81007"/>
                  </a:lnTo>
                  <a:lnTo>
                    <a:pt x="849" y="79842"/>
                  </a:lnTo>
                  <a:lnTo>
                    <a:pt x="0" y="78722"/>
                  </a:lnTo>
                  <a:lnTo>
                    <a:pt x="2530" y="76255"/>
                  </a:lnTo>
                  <a:lnTo>
                    <a:pt x="4585" y="75181"/>
                  </a:lnTo>
                  <a:lnTo>
                    <a:pt x="8449" y="75653"/>
                  </a:lnTo>
                  <a:lnTo>
                    <a:pt x="8659" y="72467"/>
                  </a:lnTo>
                  <a:lnTo>
                    <a:pt x="12840" y="71656"/>
                  </a:lnTo>
                  <a:lnTo>
                    <a:pt x="13352" y="69652"/>
                  </a:lnTo>
                  <a:lnTo>
                    <a:pt x="17722" y="66712"/>
                  </a:lnTo>
                  <a:lnTo>
                    <a:pt x="17778" y="65581"/>
                  </a:lnTo>
                  <a:lnTo>
                    <a:pt x="16437" y="62812"/>
                  </a:lnTo>
                  <a:lnTo>
                    <a:pt x="18249" y="61410"/>
                  </a:lnTo>
                  <a:lnTo>
                    <a:pt x="11848" y="53113"/>
                  </a:lnTo>
                  <a:lnTo>
                    <a:pt x="17597" y="50777"/>
                  </a:lnTo>
                  <a:lnTo>
                    <a:pt x="18823" y="49589"/>
                  </a:lnTo>
                  <a:lnTo>
                    <a:pt x="17348" y="40732"/>
                  </a:lnTo>
                  <a:lnTo>
                    <a:pt x="24513" y="41916"/>
                  </a:lnTo>
                  <a:lnTo>
                    <a:pt x="25294" y="39599"/>
                  </a:lnTo>
                  <a:lnTo>
                    <a:pt x="23135" y="34717"/>
                  </a:lnTo>
                  <a:lnTo>
                    <a:pt x="25573" y="34083"/>
                  </a:lnTo>
                  <a:lnTo>
                    <a:pt x="26404" y="30685"/>
                  </a:lnTo>
                  <a:lnTo>
                    <a:pt x="27445" y="30199"/>
                  </a:lnTo>
                  <a:lnTo>
                    <a:pt x="29972" y="33526"/>
                  </a:lnTo>
                  <a:lnTo>
                    <a:pt x="33935" y="35914"/>
                  </a:lnTo>
                  <a:lnTo>
                    <a:pt x="39416" y="37417"/>
                  </a:lnTo>
                  <a:lnTo>
                    <a:pt x="43581" y="41181"/>
                  </a:lnTo>
                  <a:lnTo>
                    <a:pt x="45087" y="46970"/>
                  </a:lnTo>
                  <a:lnTo>
                    <a:pt x="47268" y="49008"/>
                  </a:lnTo>
                  <a:lnTo>
                    <a:pt x="51560" y="49573"/>
                  </a:lnTo>
                  <a:lnTo>
                    <a:pt x="56303" y="49944"/>
                  </a:lnTo>
                  <a:lnTo>
                    <a:pt x="61743" y="52714"/>
                  </a:lnTo>
                  <a:lnTo>
                    <a:pt x="64041" y="53112"/>
                  </a:lnTo>
                  <a:lnTo>
                    <a:pt x="67712" y="57533"/>
                  </a:lnTo>
                  <a:lnTo>
                    <a:pt x="71040" y="60315"/>
                  </a:lnTo>
                  <a:lnTo>
                    <a:pt x="74657" y="59938"/>
                  </a:lnTo>
                  <a:lnTo>
                    <a:pt x="82056" y="60541"/>
                  </a:lnTo>
                  <a:lnTo>
                    <a:pt x="86142" y="59524"/>
                  </a:lnTo>
                  <a:lnTo>
                    <a:pt x="89783" y="60010"/>
                  </a:lnTo>
                  <a:lnTo>
                    <a:pt x="96191" y="62637"/>
                  </a:lnTo>
                  <a:lnTo>
                    <a:pt x="100219" y="62320"/>
                  </a:lnTo>
                  <a:lnTo>
                    <a:pt x="102465" y="63746"/>
                  </a:lnTo>
                  <a:lnTo>
                    <a:pt x="104991" y="60777"/>
                  </a:lnTo>
                  <a:lnTo>
                    <a:pt x="109443" y="58621"/>
                  </a:lnTo>
                  <a:lnTo>
                    <a:pt x="114287" y="58020"/>
                  </a:lnTo>
                  <a:lnTo>
                    <a:pt x="117185" y="55948"/>
                  </a:lnTo>
                  <a:lnTo>
                    <a:pt x="118065" y="53088"/>
                  </a:lnTo>
                  <a:lnTo>
                    <a:pt x="119406" y="51220"/>
                  </a:lnTo>
                  <a:lnTo>
                    <a:pt x="117950" y="49632"/>
                  </a:lnTo>
                  <a:lnTo>
                    <a:pt x="115826" y="47824"/>
                  </a:lnTo>
                  <a:lnTo>
                    <a:pt x="115662" y="44487"/>
                  </a:lnTo>
                  <a:lnTo>
                    <a:pt x="117731" y="44768"/>
                  </a:lnTo>
                  <a:lnTo>
                    <a:pt x="121624" y="45465"/>
                  </a:lnTo>
                  <a:lnTo>
                    <a:pt x="123238" y="42543"/>
                  </a:lnTo>
                  <a:lnTo>
                    <a:pt x="126912" y="40164"/>
                  </a:lnTo>
                  <a:lnTo>
                    <a:pt x="127172" y="36676"/>
                  </a:lnTo>
                  <a:lnTo>
                    <a:pt x="128482" y="35054"/>
                  </a:lnTo>
                  <a:lnTo>
                    <a:pt x="132603" y="33937"/>
                  </a:lnTo>
                  <a:lnTo>
                    <a:pt x="135435" y="34238"/>
                  </a:lnTo>
                  <a:lnTo>
                    <a:pt x="134612" y="32453"/>
                  </a:lnTo>
                  <a:lnTo>
                    <a:pt x="129491" y="29310"/>
                  </a:lnTo>
                  <a:lnTo>
                    <a:pt x="125952" y="28000"/>
                  </a:lnTo>
                  <a:lnTo>
                    <a:pt x="124785" y="30055"/>
                  </a:lnTo>
                  <a:lnTo>
                    <a:pt x="121217" y="29603"/>
                  </a:lnTo>
                  <a:lnTo>
                    <a:pt x="119868" y="30402"/>
                  </a:lnTo>
                  <a:lnTo>
                    <a:pt x="117752" y="28478"/>
                  </a:lnTo>
                  <a:lnTo>
                    <a:pt x="116653" y="23371"/>
                  </a:lnTo>
                  <a:lnTo>
                    <a:pt x="115604" y="19542"/>
                  </a:lnTo>
                  <a:lnTo>
                    <a:pt x="120535" y="20998"/>
                  </a:lnTo>
                  <a:lnTo>
                    <a:pt x="122618" y="17463"/>
                  </a:lnTo>
                  <a:lnTo>
                    <a:pt x="121043" y="15327"/>
                  </a:lnTo>
                  <a:lnTo>
                    <a:pt x="119925" y="9888"/>
                  </a:lnTo>
                  <a:lnTo>
                    <a:pt x="120391" y="8153"/>
                  </a:lnTo>
                  <a:lnTo>
                    <a:pt x="118308" y="5493"/>
                  </a:lnTo>
                  <a:lnTo>
                    <a:pt x="115820" y="4529"/>
                  </a:lnTo>
                  <a:lnTo>
                    <a:pt x="116352" y="1862"/>
                  </a:lnTo>
                  <a:lnTo>
                    <a:pt x="119254" y="580"/>
                  </a:lnTo>
                  <a:lnTo>
                    <a:pt x="122965" y="0"/>
                  </a:lnTo>
                  <a:lnTo>
                    <a:pt x="128432" y="915"/>
                  </a:lnTo>
                  <a:lnTo>
                    <a:pt x="132408" y="2379"/>
                  </a:lnTo>
                  <a:lnTo>
                    <a:pt x="138136" y="7027"/>
                  </a:lnTo>
                  <a:lnTo>
                    <a:pt x="140895" y="8977"/>
                  </a:lnTo>
                  <a:lnTo>
                    <a:pt x="144275" y="11832"/>
                  </a:lnTo>
                  <a:lnTo>
                    <a:pt x="149084" y="16468"/>
                  </a:lnTo>
                  <a:close/>
                </a:path>
              </a:pathLst>
            </a:custGeom>
            <a:solidFill>
              <a:srgbClr val="08519C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0" name="Polygon form 830"/>
            <p:cNvSpPr/>
            <p:nvPr/>
          </p:nvSpPr>
          <p:spPr>
            <a:xfrm>
              <a:off x="1136366" y="3358520"/>
              <a:ext cx="8629" cy="9926"/>
            </a:xfrm>
            <a:custGeom>
              <a:avLst/>
              <a:gdLst/>
              <a:ahLst/>
              <a:cxnLst/>
              <a:rect l="0" t="0" r="0" b="0"/>
              <a:pathLst>
                <a:path w="8629" h="9926">
                  <a:moveTo>
                    <a:pt x="7296" y="7318"/>
                  </a:moveTo>
                  <a:lnTo>
                    <a:pt x="4558" y="9926"/>
                  </a:lnTo>
                  <a:lnTo>
                    <a:pt x="1095" y="8448"/>
                  </a:lnTo>
                  <a:lnTo>
                    <a:pt x="0" y="4024"/>
                  </a:lnTo>
                  <a:lnTo>
                    <a:pt x="1326" y="1616"/>
                  </a:lnTo>
                  <a:lnTo>
                    <a:pt x="5112" y="0"/>
                  </a:lnTo>
                  <a:lnTo>
                    <a:pt x="7313" y="30"/>
                  </a:lnTo>
                  <a:lnTo>
                    <a:pt x="8629" y="1962"/>
                  </a:lnTo>
                  <a:lnTo>
                    <a:pt x="7497" y="4303"/>
                  </a:lnTo>
                  <a:lnTo>
                    <a:pt x="7296" y="7318"/>
                  </a:lnTo>
                  <a:close/>
                </a:path>
              </a:pathLst>
            </a:custGeom>
            <a:solidFill>
              <a:srgbClr val="08519C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1" name="Polygon form 831"/>
            <p:cNvSpPr/>
            <p:nvPr/>
          </p:nvSpPr>
          <p:spPr>
            <a:xfrm>
              <a:off x="688269" y="3412358"/>
              <a:ext cx="23632" cy="29634"/>
            </a:xfrm>
            <a:custGeom>
              <a:avLst/>
              <a:gdLst/>
              <a:ahLst/>
              <a:cxnLst/>
              <a:rect l="0" t="0" r="0" b="0"/>
              <a:pathLst>
                <a:path w="23632" h="29634">
                  <a:moveTo>
                    <a:pt x="22455" y="26497"/>
                  </a:moveTo>
                  <a:lnTo>
                    <a:pt x="20674" y="26545"/>
                  </a:lnTo>
                  <a:lnTo>
                    <a:pt x="17945" y="25608"/>
                  </a:lnTo>
                  <a:lnTo>
                    <a:pt x="15437" y="25662"/>
                  </a:lnTo>
                  <a:lnTo>
                    <a:pt x="10799" y="26497"/>
                  </a:lnTo>
                  <a:lnTo>
                    <a:pt x="8077" y="27878"/>
                  </a:lnTo>
                  <a:lnTo>
                    <a:pt x="4195" y="29634"/>
                  </a:lnTo>
                  <a:lnTo>
                    <a:pt x="3439" y="29508"/>
                  </a:lnTo>
                  <a:lnTo>
                    <a:pt x="3755" y="25561"/>
                  </a:lnTo>
                  <a:lnTo>
                    <a:pt x="4131" y="24962"/>
                  </a:lnTo>
                  <a:lnTo>
                    <a:pt x="4020" y="23074"/>
                  </a:lnTo>
                  <a:lnTo>
                    <a:pt x="2373" y="21066"/>
                  </a:lnTo>
                  <a:lnTo>
                    <a:pt x="1133" y="20744"/>
                  </a:lnTo>
                  <a:lnTo>
                    <a:pt x="0" y="19428"/>
                  </a:lnTo>
                  <a:lnTo>
                    <a:pt x="862" y="17300"/>
                  </a:lnTo>
                  <a:lnTo>
                    <a:pt x="486" y="14983"/>
                  </a:lnTo>
                  <a:lnTo>
                    <a:pt x="675" y="13589"/>
                  </a:lnTo>
                  <a:lnTo>
                    <a:pt x="1294" y="13585"/>
                  </a:lnTo>
                  <a:lnTo>
                    <a:pt x="1538" y="11495"/>
                  </a:lnTo>
                  <a:lnTo>
                    <a:pt x="1243" y="10569"/>
                  </a:lnTo>
                  <a:lnTo>
                    <a:pt x="1621" y="9903"/>
                  </a:lnTo>
                  <a:lnTo>
                    <a:pt x="3074" y="9329"/>
                  </a:lnTo>
                  <a:lnTo>
                    <a:pt x="2138" y="5492"/>
                  </a:lnTo>
                  <a:lnTo>
                    <a:pt x="1256" y="3510"/>
                  </a:lnTo>
                  <a:lnTo>
                    <a:pt x="1582" y="1884"/>
                  </a:lnTo>
                  <a:lnTo>
                    <a:pt x="2362" y="1513"/>
                  </a:lnTo>
                  <a:lnTo>
                    <a:pt x="2873" y="1079"/>
                  </a:lnTo>
                  <a:lnTo>
                    <a:pt x="3945" y="1799"/>
                  </a:lnTo>
                  <a:lnTo>
                    <a:pt x="6953" y="1842"/>
                  </a:lnTo>
                  <a:lnTo>
                    <a:pt x="7679" y="445"/>
                  </a:lnTo>
                  <a:lnTo>
                    <a:pt x="8350" y="539"/>
                  </a:lnTo>
                  <a:lnTo>
                    <a:pt x="9478" y="0"/>
                  </a:lnTo>
                  <a:lnTo>
                    <a:pt x="10067" y="2050"/>
                  </a:lnTo>
                  <a:lnTo>
                    <a:pt x="10980" y="1446"/>
                  </a:lnTo>
                  <a:lnTo>
                    <a:pt x="12591" y="737"/>
                  </a:lnTo>
                  <a:lnTo>
                    <a:pt x="14336" y="1783"/>
                  </a:lnTo>
                  <a:lnTo>
                    <a:pt x="15009" y="3368"/>
                  </a:lnTo>
                  <a:lnTo>
                    <a:pt x="16757" y="4381"/>
                  </a:lnTo>
                  <a:lnTo>
                    <a:pt x="18125" y="3177"/>
                  </a:lnTo>
                  <a:lnTo>
                    <a:pt x="19951" y="2996"/>
                  </a:lnTo>
                  <a:lnTo>
                    <a:pt x="22614" y="4233"/>
                  </a:lnTo>
                  <a:lnTo>
                    <a:pt x="23632" y="11049"/>
                  </a:lnTo>
                  <a:lnTo>
                    <a:pt x="21977" y="15071"/>
                  </a:lnTo>
                  <a:lnTo>
                    <a:pt x="20946" y="20480"/>
                  </a:lnTo>
                  <a:lnTo>
                    <a:pt x="22635" y="24607"/>
                  </a:lnTo>
                  <a:lnTo>
                    <a:pt x="22455" y="2649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2" name="Polygon form 832"/>
            <p:cNvSpPr/>
            <p:nvPr/>
          </p:nvSpPr>
          <p:spPr>
            <a:xfrm>
              <a:off x="755133" y="3401103"/>
              <a:ext cx="29513" cy="53387"/>
            </a:xfrm>
            <a:custGeom>
              <a:avLst/>
              <a:gdLst/>
              <a:ahLst/>
              <a:cxnLst/>
              <a:rect l="0" t="0" r="0" b="0"/>
              <a:pathLst>
                <a:path w="29513" h="53387">
                  <a:moveTo>
                    <a:pt x="18005" y="50805"/>
                  </a:moveTo>
                  <a:lnTo>
                    <a:pt x="17516" y="50544"/>
                  </a:lnTo>
                  <a:lnTo>
                    <a:pt x="15198" y="51163"/>
                  </a:lnTo>
                  <a:lnTo>
                    <a:pt x="12815" y="50521"/>
                  </a:lnTo>
                  <a:lnTo>
                    <a:pt x="10954" y="50837"/>
                  </a:lnTo>
                  <a:lnTo>
                    <a:pt x="4578" y="50730"/>
                  </a:lnTo>
                  <a:lnTo>
                    <a:pt x="5140" y="46946"/>
                  </a:lnTo>
                  <a:lnTo>
                    <a:pt x="3598" y="43778"/>
                  </a:lnTo>
                  <a:lnTo>
                    <a:pt x="1809" y="42966"/>
                  </a:lnTo>
                  <a:lnTo>
                    <a:pt x="1005" y="40819"/>
                  </a:lnTo>
                  <a:lnTo>
                    <a:pt x="0" y="40133"/>
                  </a:lnTo>
                  <a:lnTo>
                    <a:pt x="40" y="38808"/>
                  </a:lnTo>
                  <a:lnTo>
                    <a:pt x="1031" y="35416"/>
                  </a:lnTo>
                  <a:lnTo>
                    <a:pt x="2866" y="30791"/>
                  </a:lnTo>
                  <a:lnTo>
                    <a:pt x="3998" y="30747"/>
                  </a:lnTo>
                  <a:lnTo>
                    <a:pt x="6306" y="27939"/>
                  </a:lnTo>
                  <a:lnTo>
                    <a:pt x="7787" y="27858"/>
                  </a:lnTo>
                  <a:lnTo>
                    <a:pt x="9996" y="29825"/>
                  </a:lnTo>
                  <a:lnTo>
                    <a:pt x="12668" y="28207"/>
                  </a:lnTo>
                  <a:lnTo>
                    <a:pt x="13016" y="26214"/>
                  </a:lnTo>
                  <a:lnTo>
                    <a:pt x="13876" y="24282"/>
                  </a:lnTo>
                  <a:lnTo>
                    <a:pt x="14457" y="21855"/>
                  </a:lnTo>
                  <a:lnTo>
                    <a:pt x="16522" y="19876"/>
                  </a:lnTo>
                  <a:lnTo>
                    <a:pt x="17269" y="16518"/>
                  </a:lnTo>
                  <a:lnTo>
                    <a:pt x="18082" y="15448"/>
                  </a:lnTo>
                  <a:lnTo>
                    <a:pt x="18598" y="12955"/>
                  </a:lnTo>
                  <a:lnTo>
                    <a:pt x="19583" y="9892"/>
                  </a:lnTo>
                  <a:lnTo>
                    <a:pt x="22800" y="6173"/>
                  </a:lnTo>
                  <a:lnTo>
                    <a:pt x="22977" y="4579"/>
                  </a:lnTo>
                  <a:lnTo>
                    <a:pt x="23385" y="3711"/>
                  </a:lnTo>
                  <a:lnTo>
                    <a:pt x="21814" y="1805"/>
                  </a:lnTo>
                  <a:lnTo>
                    <a:pt x="21911" y="278"/>
                  </a:lnTo>
                  <a:lnTo>
                    <a:pt x="23001" y="0"/>
                  </a:lnTo>
                  <a:lnTo>
                    <a:pt x="24602" y="3067"/>
                  </a:lnTo>
                  <a:lnTo>
                    <a:pt x="24919" y="6248"/>
                  </a:lnTo>
                  <a:lnTo>
                    <a:pt x="24831" y="9435"/>
                  </a:lnTo>
                  <a:lnTo>
                    <a:pt x="27020" y="13790"/>
                  </a:lnTo>
                  <a:lnTo>
                    <a:pt x="24844" y="13748"/>
                  </a:lnTo>
                  <a:lnTo>
                    <a:pt x="23750" y="14092"/>
                  </a:lnTo>
                  <a:lnTo>
                    <a:pt x="21968" y="13614"/>
                  </a:lnTo>
                  <a:lnTo>
                    <a:pt x="21153" y="15879"/>
                  </a:lnTo>
                  <a:lnTo>
                    <a:pt x="23492" y="18673"/>
                  </a:lnTo>
                  <a:lnTo>
                    <a:pt x="25202" y="19484"/>
                  </a:lnTo>
                  <a:lnTo>
                    <a:pt x="25777" y="21469"/>
                  </a:lnTo>
                  <a:lnTo>
                    <a:pt x="27049" y="24773"/>
                  </a:lnTo>
                  <a:lnTo>
                    <a:pt x="26453" y="26073"/>
                  </a:lnTo>
                  <a:lnTo>
                    <a:pt x="24539" y="30938"/>
                  </a:lnTo>
                  <a:lnTo>
                    <a:pt x="23609" y="31810"/>
                  </a:lnTo>
                  <a:lnTo>
                    <a:pt x="23339" y="35528"/>
                  </a:lnTo>
                  <a:lnTo>
                    <a:pt x="23744" y="37548"/>
                  </a:lnTo>
                  <a:lnTo>
                    <a:pt x="23439" y="38977"/>
                  </a:lnTo>
                  <a:lnTo>
                    <a:pt x="25306" y="41480"/>
                  </a:lnTo>
                  <a:lnTo>
                    <a:pt x="25651" y="43202"/>
                  </a:lnTo>
                  <a:lnTo>
                    <a:pt x="27110" y="45676"/>
                  </a:lnTo>
                  <a:lnTo>
                    <a:pt x="28909" y="47218"/>
                  </a:lnTo>
                  <a:lnTo>
                    <a:pt x="29094" y="49407"/>
                  </a:lnTo>
                  <a:lnTo>
                    <a:pt x="29513" y="50797"/>
                  </a:lnTo>
                  <a:lnTo>
                    <a:pt x="29239" y="53387"/>
                  </a:lnTo>
                  <a:lnTo>
                    <a:pt x="26122" y="52255"/>
                  </a:lnTo>
                  <a:lnTo>
                    <a:pt x="22950" y="50991"/>
                  </a:lnTo>
                  <a:lnTo>
                    <a:pt x="18005" y="5080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3" name="Polygon form 833"/>
            <p:cNvSpPr/>
            <p:nvPr/>
          </p:nvSpPr>
          <p:spPr>
            <a:xfrm>
              <a:off x="769552" y="3437498"/>
              <a:ext cx="74503" cy="89135"/>
            </a:xfrm>
            <a:custGeom>
              <a:avLst/>
              <a:gdLst/>
              <a:ahLst/>
              <a:cxnLst/>
              <a:rect l="0" t="0" r="0" b="0"/>
              <a:pathLst>
                <a:path w="74503" h="89135">
                  <a:moveTo>
                    <a:pt x="73113" y="8371"/>
                  </a:moveTo>
                  <a:lnTo>
                    <a:pt x="72927" y="14006"/>
                  </a:lnTo>
                  <a:lnTo>
                    <a:pt x="74503" y="14657"/>
                  </a:lnTo>
                  <a:lnTo>
                    <a:pt x="73254" y="16369"/>
                  </a:lnTo>
                  <a:lnTo>
                    <a:pt x="71755" y="17650"/>
                  </a:lnTo>
                  <a:lnTo>
                    <a:pt x="70267" y="20164"/>
                  </a:lnTo>
                  <a:lnTo>
                    <a:pt x="69448" y="22404"/>
                  </a:lnTo>
                  <a:lnTo>
                    <a:pt x="69230" y="26270"/>
                  </a:lnTo>
                  <a:lnTo>
                    <a:pt x="68320" y="28111"/>
                  </a:lnTo>
                  <a:lnTo>
                    <a:pt x="68276" y="31742"/>
                  </a:lnTo>
                  <a:lnTo>
                    <a:pt x="67143" y="33084"/>
                  </a:lnTo>
                  <a:lnTo>
                    <a:pt x="66982" y="35950"/>
                  </a:lnTo>
                  <a:lnTo>
                    <a:pt x="66441" y="36320"/>
                  </a:lnTo>
                  <a:lnTo>
                    <a:pt x="66058" y="38954"/>
                  </a:lnTo>
                  <a:lnTo>
                    <a:pt x="67023" y="41145"/>
                  </a:lnTo>
                  <a:lnTo>
                    <a:pt x="67205" y="46954"/>
                  </a:lnTo>
                  <a:lnTo>
                    <a:pt x="67843" y="51387"/>
                  </a:lnTo>
                  <a:lnTo>
                    <a:pt x="67409" y="53890"/>
                  </a:lnTo>
                  <a:lnTo>
                    <a:pt x="68139" y="56686"/>
                  </a:lnTo>
                  <a:lnTo>
                    <a:pt x="70350" y="59391"/>
                  </a:lnTo>
                  <a:lnTo>
                    <a:pt x="72312" y="65469"/>
                  </a:lnTo>
                  <a:lnTo>
                    <a:pt x="70788" y="64973"/>
                  </a:lnTo>
                  <a:lnTo>
                    <a:pt x="65526" y="65765"/>
                  </a:lnTo>
                  <a:lnTo>
                    <a:pt x="64466" y="66337"/>
                  </a:lnTo>
                  <a:lnTo>
                    <a:pt x="63275" y="69406"/>
                  </a:lnTo>
                  <a:lnTo>
                    <a:pt x="64089" y="71533"/>
                  </a:lnTo>
                  <a:lnTo>
                    <a:pt x="63227" y="77229"/>
                  </a:lnTo>
                  <a:lnTo>
                    <a:pt x="62587" y="82059"/>
                  </a:lnTo>
                  <a:lnTo>
                    <a:pt x="63607" y="82921"/>
                  </a:lnTo>
                  <a:lnTo>
                    <a:pt x="66254" y="84810"/>
                  </a:lnTo>
                  <a:lnTo>
                    <a:pt x="67352" y="83940"/>
                  </a:lnTo>
                  <a:lnTo>
                    <a:pt x="67475" y="89135"/>
                  </a:lnTo>
                  <a:lnTo>
                    <a:pt x="64510" y="89077"/>
                  </a:lnTo>
                  <a:lnTo>
                    <a:pt x="63019" y="86418"/>
                  </a:lnTo>
                  <a:lnTo>
                    <a:pt x="61664" y="84359"/>
                  </a:lnTo>
                  <a:lnTo>
                    <a:pt x="58712" y="83671"/>
                  </a:lnTo>
                  <a:lnTo>
                    <a:pt x="57924" y="81145"/>
                  </a:lnTo>
                  <a:lnTo>
                    <a:pt x="55500" y="82652"/>
                  </a:lnTo>
                  <a:lnTo>
                    <a:pt x="52410" y="81966"/>
                  </a:lnTo>
                  <a:lnTo>
                    <a:pt x="51178" y="79777"/>
                  </a:lnTo>
                  <a:lnTo>
                    <a:pt x="48722" y="79322"/>
                  </a:lnTo>
                  <a:lnTo>
                    <a:pt x="46896" y="79430"/>
                  </a:lnTo>
                  <a:lnTo>
                    <a:pt x="46714" y="77935"/>
                  </a:lnTo>
                  <a:lnTo>
                    <a:pt x="45376" y="77809"/>
                  </a:lnTo>
                  <a:lnTo>
                    <a:pt x="43612" y="77518"/>
                  </a:lnTo>
                  <a:lnTo>
                    <a:pt x="41184" y="78228"/>
                  </a:lnTo>
                  <a:lnTo>
                    <a:pt x="39496" y="78104"/>
                  </a:lnTo>
                  <a:lnTo>
                    <a:pt x="38522" y="78541"/>
                  </a:lnTo>
                  <a:lnTo>
                    <a:pt x="38867" y="72824"/>
                  </a:lnTo>
                  <a:lnTo>
                    <a:pt x="37606" y="71037"/>
                  </a:lnTo>
                  <a:lnTo>
                    <a:pt x="37380" y="68081"/>
                  </a:lnTo>
                  <a:lnTo>
                    <a:pt x="38011" y="65187"/>
                  </a:lnTo>
                  <a:lnTo>
                    <a:pt x="37253" y="63331"/>
                  </a:lnTo>
                  <a:lnTo>
                    <a:pt x="37233" y="60308"/>
                  </a:lnTo>
                  <a:lnTo>
                    <a:pt x="32492" y="60339"/>
                  </a:lnTo>
                  <a:lnTo>
                    <a:pt x="32858" y="58609"/>
                  </a:lnTo>
                  <a:lnTo>
                    <a:pt x="30864" y="58623"/>
                  </a:lnTo>
                  <a:lnTo>
                    <a:pt x="30641" y="59455"/>
                  </a:lnTo>
                  <a:lnTo>
                    <a:pt x="28216" y="59637"/>
                  </a:lnTo>
                  <a:lnTo>
                    <a:pt x="27195" y="62433"/>
                  </a:lnTo>
                  <a:lnTo>
                    <a:pt x="26591" y="63632"/>
                  </a:lnTo>
                  <a:lnTo>
                    <a:pt x="24444" y="62949"/>
                  </a:lnTo>
                  <a:lnTo>
                    <a:pt x="23146" y="63621"/>
                  </a:lnTo>
                  <a:lnTo>
                    <a:pt x="20559" y="64003"/>
                  </a:lnTo>
                  <a:lnTo>
                    <a:pt x="19098" y="61491"/>
                  </a:lnTo>
                  <a:lnTo>
                    <a:pt x="18220" y="59938"/>
                  </a:lnTo>
                  <a:lnTo>
                    <a:pt x="17132" y="57058"/>
                  </a:lnTo>
                  <a:lnTo>
                    <a:pt x="16205" y="53481"/>
                  </a:lnTo>
                  <a:lnTo>
                    <a:pt x="4664" y="53402"/>
                  </a:lnTo>
                  <a:lnTo>
                    <a:pt x="3288" y="53977"/>
                  </a:lnTo>
                  <a:lnTo>
                    <a:pt x="2156" y="53886"/>
                  </a:lnTo>
                  <a:lnTo>
                    <a:pt x="537" y="54528"/>
                  </a:lnTo>
                  <a:lnTo>
                    <a:pt x="0" y="53041"/>
                  </a:lnTo>
                  <a:lnTo>
                    <a:pt x="999" y="52535"/>
                  </a:lnTo>
                  <a:lnTo>
                    <a:pt x="1136" y="50445"/>
                  </a:lnTo>
                  <a:lnTo>
                    <a:pt x="1784" y="49213"/>
                  </a:lnTo>
                  <a:lnTo>
                    <a:pt x="3214" y="48207"/>
                  </a:lnTo>
                  <a:lnTo>
                    <a:pt x="4240" y="48696"/>
                  </a:lnTo>
                  <a:lnTo>
                    <a:pt x="5590" y="46862"/>
                  </a:lnTo>
                  <a:lnTo>
                    <a:pt x="7722" y="46911"/>
                  </a:lnTo>
                  <a:lnTo>
                    <a:pt x="7964" y="48269"/>
                  </a:lnTo>
                  <a:lnTo>
                    <a:pt x="9420" y="49120"/>
                  </a:lnTo>
                  <a:lnTo>
                    <a:pt x="11744" y="46117"/>
                  </a:lnTo>
                  <a:lnTo>
                    <a:pt x="14040" y="43776"/>
                  </a:lnTo>
                  <a:lnTo>
                    <a:pt x="15039" y="42242"/>
                  </a:lnTo>
                  <a:lnTo>
                    <a:pt x="14928" y="38295"/>
                  </a:lnTo>
                  <a:lnTo>
                    <a:pt x="16647" y="33635"/>
                  </a:lnTo>
                  <a:lnTo>
                    <a:pt x="18449" y="31164"/>
                  </a:lnTo>
                  <a:lnTo>
                    <a:pt x="21033" y="28851"/>
                  </a:lnTo>
                  <a:lnTo>
                    <a:pt x="21485" y="27320"/>
                  </a:lnTo>
                  <a:lnTo>
                    <a:pt x="21584" y="25560"/>
                  </a:lnTo>
                  <a:lnTo>
                    <a:pt x="22222" y="23895"/>
                  </a:lnTo>
                  <a:lnTo>
                    <a:pt x="22014" y="21175"/>
                  </a:lnTo>
                  <a:lnTo>
                    <a:pt x="22493" y="16921"/>
                  </a:lnTo>
                  <a:lnTo>
                    <a:pt x="23247" y="13926"/>
                  </a:lnTo>
                  <a:lnTo>
                    <a:pt x="24408" y="11359"/>
                  </a:lnTo>
                  <a:lnTo>
                    <a:pt x="24623" y="8460"/>
                  </a:lnTo>
                  <a:lnTo>
                    <a:pt x="24951" y="5111"/>
                  </a:lnTo>
                  <a:lnTo>
                    <a:pt x="26454" y="2672"/>
                  </a:lnTo>
                  <a:lnTo>
                    <a:pt x="28535" y="1123"/>
                  </a:lnTo>
                  <a:lnTo>
                    <a:pt x="31772" y="2750"/>
                  </a:lnTo>
                  <a:lnTo>
                    <a:pt x="34282" y="4518"/>
                  </a:lnTo>
                  <a:lnTo>
                    <a:pt x="37150" y="4987"/>
                  </a:lnTo>
                  <a:lnTo>
                    <a:pt x="40080" y="5921"/>
                  </a:lnTo>
                  <a:lnTo>
                    <a:pt x="41222" y="3017"/>
                  </a:lnTo>
                  <a:lnTo>
                    <a:pt x="41755" y="2646"/>
                  </a:lnTo>
                  <a:lnTo>
                    <a:pt x="43544" y="3125"/>
                  </a:lnTo>
                  <a:lnTo>
                    <a:pt x="47873" y="718"/>
                  </a:lnTo>
                  <a:lnTo>
                    <a:pt x="49430" y="1732"/>
                  </a:lnTo>
                  <a:lnTo>
                    <a:pt x="50695" y="1586"/>
                  </a:lnTo>
                  <a:lnTo>
                    <a:pt x="51267" y="415"/>
                  </a:lnTo>
                  <a:lnTo>
                    <a:pt x="52716" y="0"/>
                  </a:lnTo>
                  <a:lnTo>
                    <a:pt x="55666" y="500"/>
                  </a:lnTo>
                  <a:lnTo>
                    <a:pt x="58177" y="605"/>
                  </a:lnTo>
                  <a:lnTo>
                    <a:pt x="59462" y="92"/>
                  </a:lnTo>
                  <a:lnTo>
                    <a:pt x="61887" y="4060"/>
                  </a:lnTo>
                  <a:lnTo>
                    <a:pt x="63652" y="4641"/>
                  </a:lnTo>
                  <a:lnTo>
                    <a:pt x="64689" y="3830"/>
                  </a:lnTo>
                  <a:lnTo>
                    <a:pt x="66504" y="4143"/>
                  </a:lnTo>
                  <a:lnTo>
                    <a:pt x="68670" y="3120"/>
                  </a:lnTo>
                  <a:lnTo>
                    <a:pt x="69627" y="5175"/>
                  </a:lnTo>
                  <a:lnTo>
                    <a:pt x="73113" y="8371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4" name="Polygon form 834"/>
            <p:cNvSpPr/>
            <p:nvPr/>
          </p:nvSpPr>
          <p:spPr>
            <a:xfrm>
              <a:off x="765342" y="3444889"/>
              <a:ext cx="28833" cy="42044"/>
            </a:xfrm>
            <a:custGeom>
              <a:avLst/>
              <a:gdLst/>
              <a:ahLst/>
              <a:cxnLst/>
              <a:rect l="0" t="0" r="0" b="0"/>
              <a:pathLst>
                <a:path w="28833" h="42044">
                  <a:moveTo>
                    <a:pt x="7424" y="40816"/>
                  </a:moveTo>
                  <a:lnTo>
                    <a:pt x="5967" y="39170"/>
                  </a:lnTo>
                  <a:lnTo>
                    <a:pt x="4780" y="39975"/>
                  </a:lnTo>
                  <a:lnTo>
                    <a:pt x="3188" y="42044"/>
                  </a:lnTo>
                  <a:lnTo>
                    <a:pt x="0" y="36964"/>
                  </a:lnTo>
                  <a:lnTo>
                    <a:pt x="2993" y="34320"/>
                  </a:lnTo>
                  <a:lnTo>
                    <a:pt x="1528" y="31149"/>
                  </a:lnTo>
                  <a:lnTo>
                    <a:pt x="2875" y="29944"/>
                  </a:lnTo>
                  <a:lnTo>
                    <a:pt x="5520" y="29358"/>
                  </a:lnTo>
                  <a:lnTo>
                    <a:pt x="5838" y="27233"/>
                  </a:lnTo>
                  <a:lnTo>
                    <a:pt x="7925" y="29537"/>
                  </a:lnTo>
                  <a:lnTo>
                    <a:pt x="11383" y="29740"/>
                  </a:lnTo>
                  <a:lnTo>
                    <a:pt x="12593" y="27475"/>
                  </a:lnTo>
                  <a:lnTo>
                    <a:pt x="13095" y="24286"/>
                  </a:lnTo>
                  <a:lnTo>
                    <a:pt x="12673" y="20541"/>
                  </a:lnTo>
                  <a:lnTo>
                    <a:pt x="10820" y="17705"/>
                  </a:lnTo>
                  <a:lnTo>
                    <a:pt x="12512" y="12150"/>
                  </a:lnTo>
                  <a:lnTo>
                    <a:pt x="11532" y="11197"/>
                  </a:lnTo>
                  <a:lnTo>
                    <a:pt x="8617" y="11589"/>
                  </a:lnTo>
                  <a:lnTo>
                    <a:pt x="7516" y="9112"/>
                  </a:lnTo>
                  <a:lnTo>
                    <a:pt x="7795" y="7020"/>
                  </a:lnTo>
                  <a:lnTo>
                    <a:pt x="12741" y="7206"/>
                  </a:lnTo>
                  <a:lnTo>
                    <a:pt x="15913" y="8470"/>
                  </a:lnTo>
                  <a:lnTo>
                    <a:pt x="19030" y="9602"/>
                  </a:lnTo>
                  <a:lnTo>
                    <a:pt x="19304" y="7011"/>
                  </a:lnTo>
                  <a:lnTo>
                    <a:pt x="21337" y="2545"/>
                  </a:lnTo>
                  <a:lnTo>
                    <a:pt x="23656" y="0"/>
                  </a:lnTo>
                  <a:lnTo>
                    <a:pt x="26312" y="804"/>
                  </a:lnTo>
                  <a:lnTo>
                    <a:pt x="28833" y="1069"/>
                  </a:lnTo>
                  <a:lnTo>
                    <a:pt x="28618" y="3968"/>
                  </a:lnTo>
                  <a:lnTo>
                    <a:pt x="27457" y="6536"/>
                  </a:lnTo>
                  <a:lnTo>
                    <a:pt x="26703" y="9531"/>
                  </a:lnTo>
                  <a:lnTo>
                    <a:pt x="26224" y="13784"/>
                  </a:lnTo>
                  <a:lnTo>
                    <a:pt x="26432" y="16504"/>
                  </a:lnTo>
                  <a:lnTo>
                    <a:pt x="25794" y="18170"/>
                  </a:lnTo>
                  <a:lnTo>
                    <a:pt x="25695" y="19930"/>
                  </a:lnTo>
                  <a:lnTo>
                    <a:pt x="25243" y="21461"/>
                  </a:lnTo>
                  <a:lnTo>
                    <a:pt x="22659" y="23773"/>
                  </a:lnTo>
                  <a:lnTo>
                    <a:pt x="20857" y="26244"/>
                  </a:lnTo>
                  <a:lnTo>
                    <a:pt x="19138" y="30904"/>
                  </a:lnTo>
                  <a:lnTo>
                    <a:pt x="19249" y="34851"/>
                  </a:lnTo>
                  <a:lnTo>
                    <a:pt x="18250" y="36386"/>
                  </a:lnTo>
                  <a:lnTo>
                    <a:pt x="15954" y="38726"/>
                  </a:lnTo>
                  <a:lnTo>
                    <a:pt x="13630" y="41730"/>
                  </a:lnTo>
                  <a:lnTo>
                    <a:pt x="12174" y="40879"/>
                  </a:lnTo>
                  <a:lnTo>
                    <a:pt x="11932" y="39521"/>
                  </a:lnTo>
                  <a:lnTo>
                    <a:pt x="9800" y="39471"/>
                  </a:lnTo>
                  <a:lnTo>
                    <a:pt x="8450" y="41306"/>
                  </a:lnTo>
                  <a:lnTo>
                    <a:pt x="7424" y="4081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5" name="Polygon form 835"/>
            <p:cNvSpPr/>
            <p:nvPr/>
          </p:nvSpPr>
          <p:spPr>
            <a:xfrm>
              <a:off x="412347" y="3401195"/>
              <a:ext cx="47452" cy="82838"/>
            </a:xfrm>
            <a:custGeom>
              <a:avLst/>
              <a:gdLst/>
              <a:ahLst/>
              <a:cxnLst/>
              <a:rect l="0" t="0" r="0" b="0"/>
              <a:pathLst>
                <a:path w="47452" h="82838">
                  <a:moveTo>
                    <a:pt x="14122" y="62340"/>
                  </a:moveTo>
                  <a:lnTo>
                    <a:pt x="12443" y="61163"/>
                  </a:lnTo>
                  <a:lnTo>
                    <a:pt x="10522" y="59514"/>
                  </a:lnTo>
                  <a:lnTo>
                    <a:pt x="9407" y="60306"/>
                  </a:lnTo>
                  <a:lnTo>
                    <a:pt x="6082" y="59613"/>
                  </a:lnTo>
                  <a:lnTo>
                    <a:pt x="5138" y="57469"/>
                  </a:lnTo>
                  <a:lnTo>
                    <a:pt x="4407" y="57548"/>
                  </a:lnTo>
                  <a:lnTo>
                    <a:pt x="512" y="54694"/>
                  </a:lnTo>
                  <a:lnTo>
                    <a:pt x="0" y="53144"/>
                  </a:lnTo>
                  <a:lnTo>
                    <a:pt x="1467" y="52773"/>
                  </a:lnTo>
                  <a:lnTo>
                    <a:pt x="1335" y="50273"/>
                  </a:lnTo>
                  <a:lnTo>
                    <a:pt x="2290" y="48470"/>
                  </a:lnTo>
                  <a:lnTo>
                    <a:pt x="4241" y="48143"/>
                  </a:lnTo>
                  <a:lnTo>
                    <a:pt x="5966" y="45018"/>
                  </a:lnTo>
                  <a:lnTo>
                    <a:pt x="7540" y="42412"/>
                  </a:lnTo>
                  <a:lnTo>
                    <a:pt x="6135" y="41219"/>
                  </a:lnTo>
                  <a:lnTo>
                    <a:pt x="6976" y="38332"/>
                  </a:lnTo>
                  <a:lnTo>
                    <a:pt x="6281" y="33769"/>
                  </a:lnTo>
                  <a:lnTo>
                    <a:pt x="7180" y="32468"/>
                  </a:lnTo>
                  <a:lnTo>
                    <a:pt x="6776" y="28251"/>
                  </a:lnTo>
                  <a:lnTo>
                    <a:pt x="5344" y="25583"/>
                  </a:lnTo>
                  <a:lnTo>
                    <a:pt x="5991" y="23167"/>
                  </a:lnTo>
                  <a:lnTo>
                    <a:pt x="7226" y="23537"/>
                  </a:lnTo>
                  <a:lnTo>
                    <a:pt x="8055" y="22065"/>
                  </a:lnTo>
                  <a:lnTo>
                    <a:pt x="7344" y="19123"/>
                  </a:lnTo>
                  <a:lnTo>
                    <a:pt x="7868" y="18400"/>
                  </a:lnTo>
                  <a:lnTo>
                    <a:pt x="9871" y="18581"/>
                  </a:lnTo>
                  <a:lnTo>
                    <a:pt x="13042" y="15144"/>
                  </a:lnTo>
                  <a:lnTo>
                    <a:pt x="14685" y="14635"/>
                  </a:lnTo>
                  <a:lnTo>
                    <a:pt x="14848" y="12992"/>
                  </a:lnTo>
                  <a:lnTo>
                    <a:pt x="15902" y="8804"/>
                  </a:lnTo>
                  <a:lnTo>
                    <a:pt x="18327" y="6531"/>
                  </a:lnTo>
                  <a:lnTo>
                    <a:pt x="20782" y="6471"/>
                  </a:lnTo>
                  <a:lnTo>
                    <a:pt x="21181" y="5442"/>
                  </a:lnTo>
                  <a:lnTo>
                    <a:pt x="24183" y="5899"/>
                  </a:lnTo>
                  <a:lnTo>
                    <a:pt x="27457" y="3441"/>
                  </a:lnTo>
                  <a:lnTo>
                    <a:pt x="29067" y="2356"/>
                  </a:lnTo>
                  <a:lnTo>
                    <a:pt x="31162" y="0"/>
                  </a:lnTo>
                  <a:lnTo>
                    <a:pt x="32507" y="324"/>
                  </a:lnTo>
                  <a:lnTo>
                    <a:pt x="33406" y="1640"/>
                  </a:lnTo>
                  <a:lnTo>
                    <a:pt x="32506" y="3294"/>
                  </a:lnTo>
                  <a:lnTo>
                    <a:pt x="29941" y="4088"/>
                  </a:lnTo>
                  <a:lnTo>
                    <a:pt x="28745" y="6549"/>
                  </a:lnTo>
                  <a:lnTo>
                    <a:pt x="27123" y="7948"/>
                  </a:lnTo>
                  <a:lnTo>
                    <a:pt x="25845" y="9774"/>
                  </a:lnTo>
                  <a:lnTo>
                    <a:pt x="25098" y="13304"/>
                  </a:lnTo>
                  <a:lnTo>
                    <a:pt x="23810" y="16190"/>
                  </a:lnTo>
                  <a:lnTo>
                    <a:pt x="25798" y="16545"/>
                  </a:lnTo>
                  <a:lnTo>
                    <a:pt x="26145" y="18828"/>
                  </a:lnTo>
                  <a:lnTo>
                    <a:pt x="26935" y="19927"/>
                  </a:lnTo>
                  <a:lnTo>
                    <a:pt x="27120" y="21925"/>
                  </a:lnTo>
                  <a:lnTo>
                    <a:pt x="26549" y="23754"/>
                  </a:lnTo>
                  <a:lnTo>
                    <a:pt x="26627" y="24790"/>
                  </a:lnTo>
                  <a:lnTo>
                    <a:pt x="27565" y="25211"/>
                  </a:lnTo>
                  <a:lnTo>
                    <a:pt x="28403" y="26947"/>
                  </a:lnTo>
                  <a:lnTo>
                    <a:pt x="33450" y="26514"/>
                  </a:lnTo>
                  <a:lnTo>
                    <a:pt x="35686" y="27163"/>
                  </a:lnTo>
                  <a:lnTo>
                    <a:pt x="38236" y="31438"/>
                  </a:lnTo>
                  <a:lnTo>
                    <a:pt x="39839" y="30921"/>
                  </a:lnTo>
                  <a:lnTo>
                    <a:pt x="42643" y="31205"/>
                  </a:lnTo>
                  <a:lnTo>
                    <a:pt x="44895" y="30658"/>
                  </a:lnTo>
                  <a:lnTo>
                    <a:pt x="46241" y="31516"/>
                  </a:lnTo>
                  <a:lnTo>
                    <a:pt x="45429" y="34168"/>
                  </a:lnTo>
                  <a:lnTo>
                    <a:pt x="44493" y="35819"/>
                  </a:lnTo>
                  <a:lnTo>
                    <a:pt x="44066" y="39356"/>
                  </a:lnTo>
                  <a:lnTo>
                    <a:pt x="44758" y="42639"/>
                  </a:lnTo>
                  <a:lnTo>
                    <a:pt x="45833" y="44109"/>
                  </a:lnTo>
                  <a:lnTo>
                    <a:pt x="45942" y="45214"/>
                  </a:lnTo>
                  <a:lnTo>
                    <a:pt x="43904" y="47663"/>
                  </a:lnTo>
                  <a:lnTo>
                    <a:pt x="45305" y="48755"/>
                  </a:lnTo>
                  <a:lnTo>
                    <a:pt x="46317" y="50483"/>
                  </a:lnTo>
                  <a:lnTo>
                    <a:pt x="47452" y="55404"/>
                  </a:lnTo>
                  <a:lnTo>
                    <a:pt x="46708" y="56011"/>
                  </a:lnTo>
                  <a:lnTo>
                    <a:pt x="45973" y="53100"/>
                  </a:lnTo>
                  <a:lnTo>
                    <a:pt x="44904" y="51533"/>
                  </a:lnTo>
                  <a:lnTo>
                    <a:pt x="43586" y="53231"/>
                  </a:lnTo>
                  <a:lnTo>
                    <a:pt x="35952" y="53105"/>
                  </a:lnTo>
                  <a:lnTo>
                    <a:pt x="35969" y="56200"/>
                  </a:lnTo>
                  <a:lnTo>
                    <a:pt x="38262" y="56713"/>
                  </a:lnTo>
                  <a:lnTo>
                    <a:pt x="38119" y="58606"/>
                  </a:lnTo>
                  <a:lnTo>
                    <a:pt x="37337" y="58094"/>
                  </a:lnTo>
                  <a:lnTo>
                    <a:pt x="35126" y="58907"/>
                  </a:lnTo>
                  <a:lnTo>
                    <a:pt x="35102" y="62500"/>
                  </a:lnTo>
                  <a:lnTo>
                    <a:pt x="36845" y="64304"/>
                  </a:lnTo>
                  <a:lnTo>
                    <a:pt x="37476" y="67134"/>
                  </a:lnTo>
                  <a:lnTo>
                    <a:pt x="37404" y="69277"/>
                  </a:lnTo>
                  <a:lnTo>
                    <a:pt x="35930" y="82838"/>
                  </a:lnTo>
                  <a:lnTo>
                    <a:pt x="33894" y="80219"/>
                  </a:lnTo>
                  <a:lnTo>
                    <a:pt x="32721" y="80107"/>
                  </a:lnTo>
                  <a:lnTo>
                    <a:pt x="35128" y="75062"/>
                  </a:lnTo>
                  <a:lnTo>
                    <a:pt x="32086" y="72755"/>
                  </a:lnTo>
                  <a:lnTo>
                    <a:pt x="29742" y="73187"/>
                  </a:lnTo>
                  <a:lnTo>
                    <a:pt x="28313" y="72334"/>
                  </a:lnTo>
                  <a:lnTo>
                    <a:pt x="26176" y="73650"/>
                  </a:lnTo>
                  <a:lnTo>
                    <a:pt x="23248" y="73037"/>
                  </a:lnTo>
                  <a:lnTo>
                    <a:pt x="20869" y="67841"/>
                  </a:lnTo>
                  <a:lnTo>
                    <a:pt x="19043" y="66564"/>
                  </a:lnTo>
                  <a:lnTo>
                    <a:pt x="17778" y="64221"/>
                  </a:lnTo>
                  <a:lnTo>
                    <a:pt x="15166" y="61869"/>
                  </a:lnTo>
                  <a:lnTo>
                    <a:pt x="14122" y="6234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6" name="Polygon form 836"/>
            <p:cNvSpPr/>
            <p:nvPr/>
          </p:nvSpPr>
          <p:spPr>
            <a:xfrm>
              <a:off x="387732" y="3406413"/>
              <a:ext cx="12598" cy="15149"/>
            </a:xfrm>
            <a:custGeom>
              <a:avLst/>
              <a:gdLst/>
              <a:ahLst/>
              <a:cxnLst/>
              <a:rect l="0" t="0" r="0" b="0"/>
              <a:pathLst>
                <a:path w="12598" h="15149">
                  <a:moveTo>
                    <a:pt x="10446" y="15149"/>
                  </a:moveTo>
                  <a:lnTo>
                    <a:pt x="8412" y="14011"/>
                  </a:lnTo>
                  <a:lnTo>
                    <a:pt x="7699" y="12949"/>
                  </a:lnTo>
                  <a:lnTo>
                    <a:pt x="8214" y="12085"/>
                  </a:lnTo>
                  <a:lnTo>
                    <a:pt x="8160" y="10976"/>
                  </a:lnTo>
                  <a:lnTo>
                    <a:pt x="7176" y="9761"/>
                  </a:lnTo>
                  <a:lnTo>
                    <a:pt x="5726" y="8754"/>
                  </a:lnTo>
                  <a:lnTo>
                    <a:pt x="4441" y="8092"/>
                  </a:lnTo>
                  <a:lnTo>
                    <a:pt x="4312" y="6621"/>
                  </a:lnTo>
                  <a:lnTo>
                    <a:pt x="3372" y="5710"/>
                  </a:lnTo>
                  <a:lnTo>
                    <a:pt x="3493" y="7172"/>
                  </a:lnTo>
                  <a:lnTo>
                    <a:pt x="2613" y="8360"/>
                  </a:lnTo>
                  <a:lnTo>
                    <a:pt x="1844" y="6954"/>
                  </a:lnTo>
                  <a:lnTo>
                    <a:pt x="638" y="6439"/>
                  </a:lnTo>
                  <a:lnTo>
                    <a:pt x="198" y="5419"/>
                  </a:lnTo>
                  <a:lnTo>
                    <a:pt x="362" y="3890"/>
                  </a:lnTo>
                  <a:lnTo>
                    <a:pt x="1028" y="2317"/>
                  </a:lnTo>
                  <a:lnTo>
                    <a:pt x="0" y="1591"/>
                  </a:lnTo>
                  <a:lnTo>
                    <a:pt x="986" y="636"/>
                  </a:lnTo>
                  <a:lnTo>
                    <a:pt x="1636" y="0"/>
                  </a:lnTo>
                  <a:lnTo>
                    <a:pt x="4062" y="1371"/>
                  </a:lnTo>
                  <a:lnTo>
                    <a:pt x="5018" y="732"/>
                  </a:lnTo>
                  <a:lnTo>
                    <a:pt x="6209" y="1171"/>
                  </a:lnTo>
                  <a:lnTo>
                    <a:pt x="6753" y="2213"/>
                  </a:lnTo>
                  <a:lnTo>
                    <a:pt x="7868" y="2565"/>
                  </a:lnTo>
                  <a:lnTo>
                    <a:pt x="8899" y="1518"/>
                  </a:lnTo>
                  <a:lnTo>
                    <a:pt x="9629" y="4255"/>
                  </a:lnTo>
                  <a:lnTo>
                    <a:pt x="10953" y="6293"/>
                  </a:lnTo>
                  <a:lnTo>
                    <a:pt x="12598" y="8455"/>
                  </a:lnTo>
                  <a:lnTo>
                    <a:pt x="11056" y="8882"/>
                  </a:lnTo>
                  <a:lnTo>
                    <a:pt x="10916" y="10897"/>
                  </a:lnTo>
                  <a:lnTo>
                    <a:pt x="11668" y="11652"/>
                  </a:lnTo>
                  <a:lnTo>
                    <a:pt x="11040" y="12238"/>
                  </a:lnTo>
                  <a:lnTo>
                    <a:pt x="11123" y="13146"/>
                  </a:lnTo>
                  <a:lnTo>
                    <a:pt x="10723" y="14157"/>
                  </a:lnTo>
                  <a:lnTo>
                    <a:pt x="10446" y="15149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7" name="Polygon form 837"/>
            <p:cNvSpPr/>
            <p:nvPr/>
          </p:nvSpPr>
          <p:spPr>
            <a:xfrm>
              <a:off x="399601" y="3346885"/>
              <a:ext cx="39467" cy="17191"/>
            </a:xfrm>
            <a:custGeom>
              <a:avLst/>
              <a:gdLst/>
              <a:ahLst/>
              <a:cxnLst/>
              <a:rect l="0" t="0" r="0" b="0"/>
              <a:pathLst>
                <a:path w="39467" h="17191">
                  <a:moveTo>
                    <a:pt x="11488" y="0"/>
                  </a:moveTo>
                  <a:lnTo>
                    <a:pt x="14662" y="461"/>
                  </a:lnTo>
                  <a:lnTo>
                    <a:pt x="17605" y="613"/>
                  </a:lnTo>
                  <a:lnTo>
                    <a:pt x="20809" y="2417"/>
                  </a:lnTo>
                  <a:lnTo>
                    <a:pt x="21962" y="4280"/>
                  </a:lnTo>
                  <a:lnTo>
                    <a:pt x="25589" y="3827"/>
                  </a:lnTo>
                  <a:lnTo>
                    <a:pt x="26709" y="5032"/>
                  </a:lnTo>
                  <a:lnTo>
                    <a:pt x="29353" y="8196"/>
                  </a:lnTo>
                  <a:lnTo>
                    <a:pt x="31320" y="10497"/>
                  </a:lnTo>
                  <a:lnTo>
                    <a:pt x="32579" y="10463"/>
                  </a:lnTo>
                  <a:lnTo>
                    <a:pt x="34667" y="11535"/>
                  </a:lnTo>
                  <a:lnTo>
                    <a:pt x="34159" y="12921"/>
                  </a:lnTo>
                  <a:lnTo>
                    <a:pt x="36922" y="13199"/>
                  </a:lnTo>
                  <a:lnTo>
                    <a:pt x="39467" y="15299"/>
                  </a:lnTo>
                  <a:lnTo>
                    <a:pt x="38833" y="16446"/>
                  </a:lnTo>
                  <a:lnTo>
                    <a:pt x="36204" y="17010"/>
                  </a:lnTo>
                  <a:lnTo>
                    <a:pt x="33605" y="17191"/>
                  </a:lnTo>
                  <a:lnTo>
                    <a:pt x="31046" y="16731"/>
                  </a:lnTo>
                  <a:lnTo>
                    <a:pt x="25522" y="17071"/>
                  </a:lnTo>
                  <a:lnTo>
                    <a:pt x="28526" y="14372"/>
                  </a:lnTo>
                  <a:lnTo>
                    <a:pt x="27195" y="13041"/>
                  </a:lnTo>
                  <a:lnTo>
                    <a:pt x="24806" y="12642"/>
                  </a:lnTo>
                  <a:lnTo>
                    <a:pt x="23745" y="11173"/>
                  </a:lnTo>
                  <a:lnTo>
                    <a:pt x="23349" y="8320"/>
                  </a:lnTo>
                  <a:lnTo>
                    <a:pt x="21177" y="8451"/>
                  </a:lnTo>
                  <a:lnTo>
                    <a:pt x="17897" y="7014"/>
                  </a:lnTo>
                  <a:lnTo>
                    <a:pt x="16959" y="5937"/>
                  </a:lnTo>
                  <a:lnTo>
                    <a:pt x="12188" y="5013"/>
                  </a:lnTo>
                  <a:lnTo>
                    <a:pt x="11061" y="4001"/>
                  </a:lnTo>
                  <a:lnTo>
                    <a:pt x="12718" y="2803"/>
                  </a:lnTo>
                  <a:lnTo>
                    <a:pt x="9075" y="2429"/>
                  </a:lnTo>
                  <a:lnTo>
                    <a:pt x="5853" y="4930"/>
                  </a:lnTo>
                  <a:lnTo>
                    <a:pt x="4277" y="4949"/>
                  </a:lnTo>
                  <a:lnTo>
                    <a:pt x="3497" y="6148"/>
                  </a:lnTo>
                  <a:lnTo>
                    <a:pt x="1522" y="6634"/>
                  </a:lnTo>
                  <a:lnTo>
                    <a:pt x="0" y="6109"/>
                  </a:lnTo>
                  <a:lnTo>
                    <a:pt x="2298" y="4632"/>
                  </a:lnTo>
                  <a:lnTo>
                    <a:pt x="3477" y="2859"/>
                  </a:lnTo>
                  <a:lnTo>
                    <a:pt x="5403" y="1806"/>
                  </a:lnTo>
                  <a:lnTo>
                    <a:pt x="7522" y="899"/>
                  </a:lnTo>
                  <a:lnTo>
                    <a:pt x="10466" y="517"/>
                  </a:lnTo>
                  <a:lnTo>
                    <a:pt x="11488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8" name="Polygon form 838"/>
            <p:cNvSpPr/>
            <p:nvPr/>
          </p:nvSpPr>
          <p:spPr>
            <a:xfrm>
              <a:off x="840013" y="3290752"/>
              <a:ext cx="6307" cy="3304"/>
            </a:xfrm>
            <a:custGeom>
              <a:avLst/>
              <a:gdLst/>
              <a:ahLst/>
              <a:cxnLst/>
              <a:rect l="0" t="0" r="0" b="0"/>
              <a:pathLst>
                <a:path w="6307" h="3304">
                  <a:moveTo>
                    <a:pt x="0" y="2680"/>
                  </a:moveTo>
                  <a:lnTo>
                    <a:pt x="251" y="2649"/>
                  </a:lnTo>
                  <a:lnTo>
                    <a:pt x="627" y="1479"/>
                  </a:lnTo>
                  <a:lnTo>
                    <a:pt x="3226" y="1497"/>
                  </a:lnTo>
                  <a:lnTo>
                    <a:pt x="6307" y="0"/>
                  </a:lnTo>
                  <a:lnTo>
                    <a:pt x="4146" y="2095"/>
                  </a:lnTo>
                  <a:lnTo>
                    <a:pt x="4523" y="2992"/>
                  </a:lnTo>
                  <a:lnTo>
                    <a:pt x="4116" y="2830"/>
                  </a:lnTo>
                  <a:lnTo>
                    <a:pt x="3474" y="3207"/>
                  </a:lnTo>
                  <a:lnTo>
                    <a:pt x="2921" y="3116"/>
                  </a:lnTo>
                  <a:lnTo>
                    <a:pt x="2765" y="3304"/>
                  </a:lnTo>
                  <a:lnTo>
                    <a:pt x="2632" y="2819"/>
                  </a:lnTo>
                  <a:lnTo>
                    <a:pt x="2335" y="2529"/>
                  </a:lnTo>
                  <a:lnTo>
                    <a:pt x="1634" y="2491"/>
                  </a:lnTo>
                  <a:lnTo>
                    <a:pt x="708" y="2919"/>
                  </a:lnTo>
                  <a:lnTo>
                    <a:pt x="0" y="268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39" name="Polygon form 839"/>
            <p:cNvSpPr/>
            <p:nvPr/>
          </p:nvSpPr>
          <p:spPr>
            <a:xfrm>
              <a:off x="838323" y="3293243"/>
              <a:ext cx="6375" cy="2907"/>
            </a:xfrm>
            <a:custGeom>
              <a:avLst/>
              <a:gdLst/>
              <a:ahLst/>
              <a:cxnLst/>
              <a:rect l="0" t="0" r="0" b="0"/>
              <a:pathLst>
                <a:path w="6375" h="2907">
                  <a:moveTo>
                    <a:pt x="6213" y="501"/>
                  </a:moveTo>
                  <a:lnTo>
                    <a:pt x="6375" y="886"/>
                  </a:lnTo>
                  <a:lnTo>
                    <a:pt x="2921" y="2907"/>
                  </a:lnTo>
                  <a:lnTo>
                    <a:pt x="1077" y="2313"/>
                  </a:lnTo>
                  <a:lnTo>
                    <a:pt x="0" y="396"/>
                  </a:lnTo>
                  <a:lnTo>
                    <a:pt x="1690" y="189"/>
                  </a:lnTo>
                  <a:lnTo>
                    <a:pt x="2398" y="428"/>
                  </a:lnTo>
                  <a:lnTo>
                    <a:pt x="3324" y="0"/>
                  </a:lnTo>
                  <a:lnTo>
                    <a:pt x="4025" y="38"/>
                  </a:lnTo>
                  <a:lnTo>
                    <a:pt x="4322" y="328"/>
                  </a:lnTo>
                  <a:lnTo>
                    <a:pt x="4455" y="813"/>
                  </a:lnTo>
                  <a:lnTo>
                    <a:pt x="4611" y="625"/>
                  </a:lnTo>
                  <a:lnTo>
                    <a:pt x="5164" y="716"/>
                  </a:lnTo>
                  <a:lnTo>
                    <a:pt x="5806" y="339"/>
                  </a:lnTo>
                  <a:lnTo>
                    <a:pt x="6213" y="50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0" name="Polygon form 840"/>
            <p:cNvSpPr/>
            <p:nvPr/>
          </p:nvSpPr>
          <p:spPr>
            <a:xfrm>
              <a:off x="463151" y="3570258"/>
              <a:ext cx="58340" cy="148929"/>
            </a:xfrm>
            <a:custGeom>
              <a:avLst/>
              <a:gdLst/>
              <a:ahLst/>
              <a:cxnLst/>
              <a:rect l="0" t="0" r="0" b="0"/>
              <a:pathLst>
                <a:path w="58340" h="148929">
                  <a:moveTo>
                    <a:pt x="12225" y="1077"/>
                  </a:moveTo>
                  <a:lnTo>
                    <a:pt x="14989" y="4566"/>
                  </a:lnTo>
                  <a:lnTo>
                    <a:pt x="15866" y="587"/>
                  </a:lnTo>
                  <a:lnTo>
                    <a:pt x="20213" y="690"/>
                  </a:lnTo>
                  <a:lnTo>
                    <a:pt x="20977" y="1725"/>
                  </a:lnTo>
                  <a:lnTo>
                    <a:pt x="29112" y="9546"/>
                  </a:lnTo>
                  <a:lnTo>
                    <a:pt x="32302" y="10217"/>
                  </a:lnTo>
                  <a:lnTo>
                    <a:pt x="37444" y="13715"/>
                  </a:lnTo>
                  <a:lnTo>
                    <a:pt x="41599" y="15531"/>
                  </a:lnTo>
                  <a:lnTo>
                    <a:pt x="42470" y="17670"/>
                  </a:lnTo>
                  <a:lnTo>
                    <a:pt x="40000" y="25173"/>
                  </a:lnTo>
                  <a:lnTo>
                    <a:pt x="43971" y="26403"/>
                  </a:lnTo>
                  <a:lnTo>
                    <a:pt x="48267" y="27041"/>
                  </a:lnTo>
                  <a:lnTo>
                    <a:pt x="51077" y="26186"/>
                  </a:lnTo>
                  <a:lnTo>
                    <a:pt x="53865" y="22377"/>
                  </a:lnTo>
                  <a:lnTo>
                    <a:pt x="53826" y="18068"/>
                  </a:lnTo>
                  <a:lnTo>
                    <a:pt x="55543" y="17094"/>
                  </a:lnTo>
                  <a:lnTo>
                    <a:pt x="57832" y="19860"/>
                  </a:lnTo>
                  <a:lnTo>
                    <a:pt x="58340" y="23745"/>
                  </a:lnTo>
                  <a:lnTo>
                    <a:pt x="55624" y="26500"/>
                  </a:lnTo>
                  <a:lnTo>
                    <a:pt x="53449" y="28542"/>
                  </a:lnTo>
                  <a:lnTo>
                    <a:pt x="50065" y="33372"/>
                  </a:lnTo>
                  <a:lnTo>
                    <a:pt x="46341" y="40142"/>
                  </a:lnTo>
                  <a:lnTo>
                    <a:pt x="46163" y="44063"/>
                  </a:lnTo>
                  <a:lnTo>
                    <a:pt x="46168" y="49094"/>
                  </a:lnTo>
                  <a:lnTo>
                    <a:pt x="47189" y="53939"/>
                  </a:lnTo>
                  <a:lnTo>
                    <a:pt x="46629" y="55046"/>
                  </a:lnTo>
                  <a:lnTo>
                    <a:pt x="47014" y="58198"/>
                  </a:lnTo>
                  <a:lnTo>
                    <a:pt x="47316" y="60744"/>
                  </a:lnTo>
                  <a:lnTo>
                    <a:pt x="52778" y="64760"/>
                  </a:lnTo>
                  <a:lnTo>
                    <a:pt x="53032" y="68123"/>
                  </a:lnTo>
                  <a:lnTo>
                    <a:pt x="55732" y="70166"/>
                  </a:lnTo>
                  <a:lnTo>
                    <a:pt x="56088" y="72542"/>
                  </a:lnTo>
                  <a:lnTo>
                    <a:pt x="54152" y="78879"/>
                  </a:lnTo>
                  <a:lnTo>
                    <a:pt x="49584" y="81667"/>
                  </a:lnTo>
                  <a:lnTo>
                    <a:pt x="42818" y="82938"/>
                  </a:lnTo>
                  <a:lnTo>
                    <a:pt x="38845" y="82596"/>
                  </a:lnTo>
                  <a:lnTo>
                    <a:pt x="40355" y="85465"/>
                  </a:lnTo>
                  <a:lnTo>
                    <a:pt x="40635" y="89128"/>
                  </a:lnTo>
                  <a:lnTo>
                    <a:pt x="41954" y="91551"/>
                  </a:lnTo>
                  <a:lnTo>
                    <a:pt x="40365" y="93342"/>
                  </a:lnTo>
                  <a:lnTo>
                    <a:pt x="37026" y="94158"/>
                  </a:lnTo>
                  <a:lnTo>
                    <a:pt x="33194" y="92528"/>
                  </a:lnTo>
                  <a:lnTo>
                    <a:pt x="32238" y="93856"/>
                  </a:lnTo>
                  <a:lnTo>
                    <a:pt x="34165" y="98661"/>
                  </a:lnTo>
                  <a:lnTo>
                    <a:pt x="36917" y="100022"/>
                  </a:lnTo>
                  <a:lnTo>
                    <a:pt x="38329" y="98412"/>
                  </a:lnTo>
                  <a:lnTo>
                    <a:pt x="40102" y="100888"/>
                  </a:lnTo>
                  <a:lnTo>
                    <a:pt x="37423" y="102529"/>
                  </a:lnTo>
                  <a:lnTo>
                    <a:pt x="35640" y="105665"/>
                  </a:lnTo>
                  <a:lnTo>
                    <a:pt x="36714" y="110564"/>
                  </a:lnTo>
                  <a:lnTo>
                    <a:pt x="36776" y="113195"/>
                  </a:lnTo>
                  <a:lnTo>
                    <a:pt x="33620" y="113356"/>
                  </a:lnTo>
                  <a:lnTo>
                    <a:pt x="31854" y="115963"/>
                  </a:lnTo>
                  <a:lnTo>
                    <a:pt x="32174" y="119641"/>
                  </a:lnTo>
                  <a:lnTo>
                    <a:pt x="36678" y="123025"/>
                  </a:lnTo>
                  <a:lnTo>
                    <a:pt x="40168" y="123850"/>
                  </a:lnTo>
                  <a:lnTo>
                    <a:pt x="40591" y="128240"/>
                  </a:lnTo>
                  <a:lnTo>
                    <a:pt x="37753" y="131157"/>
                  </a:lnTo>
                  <a:lnTo>
                    <a:pt x="37817" y="136923"/>
                  </a:lnTo>
                  <a:lnTo>
                    <a:pt x="35645" y="138980"/>
                  </a:lnTo>
                  <a:lnTo>
                    <a:pt x="35247" y="141308"/>
                  </a:lnTo>
                  <a:lnTo>
                    <a:pt x="38320" y="146256"/>
                  </a:lnTo>
                  <a:lnTo>
                    <a:pt x="41566" y="148929"/>
                  </a:lnTo>
                  <a:lnTo>
                    <a:pt x="40144" y="148757"/>
                  </a:lnTo>
                  <a:lnTo>
                    <a:pt x="36922" y="148163"/>
                  </a:lnTo>
                  <a:lnTo>
                    <a:pt x="29070" y="147947"/>
                  </a:lnTo>
                  <a:lnTo>
                    <a:pt x="26548" y="145213"/>
                  </a:lnTo>
                  <a:lnTo>
                    <a:pt x="25062" y="141599"/>
                  </a:lnTo>
                  <a:lnTo>
                    <a:pt x="23084" y="142030"/>
                  </a:lnTo>
                  <a:lnTo>
                    <a:pt x="21216" y="140345"/>
                  </a:lnTo>
                  <a:lnTo>
                    <a:pt x="18774" y="135240"/>
                  </a:lnTo>
                  <a:lnTo>
                    <a:pt x="20365" y="132975"/>
                  </a:lnTo>
                  <a:lnTo>
                    <a:pt x="20152" y="129851"/>
                  </a:lnTo>
                  <a:lnTo>
                    <a:pt x="18801" y="127424"/>
                  </a:lnTo>
                  <a:lnTo>
                    <a:pt x="18924" y="123196"/>
                  </a:lnTo>
                  <a:lnTo>
                    <a:pt x="17713" y="116713"/>
                  </a:lnTo>
                  <a:lnTo>
                    <a:pt x="16312" y="113883"/>
                  </a:lnTo>
                  <a:lnTo>
                    <a:pt x="17436" y="112889"/>
                  </a:lnTo>
                  <a:lnTo>
                    <a:pt x="16423" y="111078"/>
                  </a:lnTo>
                  <a:lnTo>
                    <a:pt x="14520" y="110184"/>
                  </a:lnTo>
                  <a:lnTo>
                    <a:pt x="14905" y="108089"/>
                  </a:lnTo>
                  <a:lnTo>
                    <a:pt x="12736" y="106323"/>
                  </a:lnTo>
                  <a:lnTo>
                    <a:pt x="10005" y="100749"/>
                  </a:lnTo>
                  <a:lnTo>
                    <a:pt x="11039" y="99691"/>
                  </a:lnTo>
                  <a:lnTo>
                    <a:pt x="8491" y="93781"/>
                  </a:lnTo>
                  <a:lnTo>
                    <a:pt x="7697" y="88749"/>
                  </a:lnTo>
                  <a:lnTo>
                    <a:pt x="7270" y="84353"/>
                  </a:lnTo>
                  <a:lnTo>
                    <a:pt x="8820" y="82487"/>
                  </a:lnTo>
                  <a:lnTo>
                    <a:pt x="6338" y="77767"/>
                  </a:lnTo>
                  <a:lnTo>
                    <a:pt x="5026" y="73278"/>
                  </a:lnTo>
                  <a:lnTo>
                    <a:pt x="6809" y="69973"/>
                  </a:lnTo>
                  <a:lnTo>
                    <a:pt x="5609" y="65890"/>
                  </a:lnTo>
                  <a:lnTo>
                    <a:pt x="6386" y="61033"/>
                  </a:lnTo>
                  <a:lnTo>
                    <a:pt x="5245" y="56531"/>
                  </a:lnTo>
                  <a:lnTo>
                    <a:pt x="4083" y="55672"/>
                  </a:lnTo>
                  <a:lnTo>
                    <a:pt x="342" y="47274"/>
                  </a:lnTo>
                  <a:lnTo>
                    <a:pt x="1413" y="42148"/>
                  </a:lnTo>
                  <a:lnTo>
                    <a:pt x="0" y="37408"/>
                  </a:lnTo>
                  <a:lnTo>
                    <a:pt x="351" y="32902"/>
                  </a:lnTo>
                  <a:lnTo>
                    <a:pt x="1817" y="28220"/>
                  </a:lnTo>
                  <a:lnTo>
                    <a:pt x="3827" y="25086"/>
                  </a:lnTo>
                  <a:lnTo>
                    <a:pt x="2339" y="23193"/>
                  </a:lnTo>
                  <a:lnTo>
                    <a:pt x="2813" y="21589"/>
                  </a:lnTo>
                  <a:lnTo>
                    <a:pt x="1188" y="13406"/>
                  </a:lnTo>
                  <a:lnTo>
                    <a:pt x="4853" y="10871"/>
                  </a:lnTo>
                  <a:lnTo>
                    <a:pt x="5294" y="5735"/>
                  </a:lnTo>
                  <a:lnTo>
                    <a:pt x="4636" y="4516"/>
                  </a:lnTo>
                  <a:lnTo>
                    <a:pt x="7091" y="0"/>
                  </a:lnTo>
                  <a:lnTo>
                    <a:pt x="12225" y="107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1" name="Polygon form 841"/>
            <p:cNvSpPr/>
            <p:nvPr/>
          </p:nvSpPr>
          <p:spPr>
            <a:xfrm>
              <a:off x="503780" y="3720647"/>
              <a:ext cx="15259" cy="12180"/>
            </a:xfrm>
            <a:custGeom>
              <a:avLst/>
              <a:gdLst/>
              <a:ahLst/>
              <a:cxnLst/>
              <a:rect l="0" t="0" r="0" b="0"/>
              <a:pathLst>
                <a:path w="15259" h="12180">
                  <a:moveTo>
                    <a:pt x="14896" y="11784"/>
                  </a:moveTo>
                  <a:lnTo>
                    <a:pt x="12104" y="12180"/>
                  </a:lnTo>
                  <a:lnTo>
                    <a:pt x="9814" y="10572"/>
                  </a:lnTo>
                  <a:lnTo>
                    <a:pt x="7917" y="10545"/>
                  </a:lnTo>
                  <a:lnTo>
                    <a:pt x="4645" y="10725"/>
                  </a:lnTo>
                  <a:lnTo>
                    <a:pt x="0" y="0"/>
                  </a:lnTo>
                  <a:lnTo>
                    <a:pt x="2139" y="2163"/>
                  </a:lnTo>
                  <a:lnTo>
                    <a:pt x="5223" y="5682"/>
                  </a:lnTo>
                  <a:lnTo>
                    <a:pt x="10456" y="8343"/>
                  </a:lnTo>
                  <a:lnTo>
                    <a:pt x="15259" y="9313"/>
                  </a:lnTo>
                  <a:lnTo>
                    <a:pt x="14896" y="1178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2" name="Polygon form 842"/>
            <p:cNvSpPr/>
            <p:nvPr/>
          </p:nvSpPr>
          <p:spPr>
            <a:xfrm>
              <a:off x="761931" y="3217692"/>
              <a:ext cx="22000" cy="12275"/>
            </a:xfrm>
            <a:custGeom>
              <a:avLst/>
              <a:gdLst/>
              <a:ahLst/>
              <a:cxnLst/>
              <a:rect l="0" t="0" r="0" b="0"/>
              <a:pathLst>
                <a:path w="22000" h="12275">
                  <a:moveTo>
                    <a:pt x="16182" y="11979"/>
                  </a:moveTo>
                  <a:lnTo>
                    <a:pt x="14574" y="11092"/>
                  </a:lnTo>
                  <a:lnTo>
                    <a:pt x="13043" y="11359"/>
                  </a:lnTo>
                  <a:lnTo>
                    <a:pt x="10352" y="9925"/>
                  </a:lnTo>
                  <a:lnTo>
                    <a:pt x="9219" y="10295"/>
                  </a:lnTo>
                  <a:lnTo>
                    <a:pt x="7515" y="12275"/>
                  </a:lnTo>
                  <a:lnTo>
                    <a:pt x="4938" y="10757"/>
                  </a:lnTo>
                  <a:lnTo>
                    <a:pt x="2923" y="8714"/>
                  </a:lnTo>
                  <a:lnTo>
                    <a:pt x="1162" y="7578"/>
                  </a:lnTo>
                  <a:lnTo>
                    <a:pt x="673" y="5561"/>
                  </a:lnTo>
                  <a:lnTo>
                    <a:pt x="0" y="4142"/>
                  </a:lnTo>
                  <a:lnTo>
                    <a:pt x="2298" y="3077"/>
                  </a:lnTo>
                  <a:lnTo>
                    <a:pt x="3418" y="1872"/>
                  </a:lnTo>
                  <a:lnTo>
                    <a:pt x="5680" y="920"/>
                  </a:lnTo>
                  <a:lnTo>
                    <a:pt x="6420" y="0"/>
                  </a:lnTo>
                  <a:lnTo>
                    <a:pt x="7322" y="542"/>
                  </a:lnTo>
                  <a:lnTo>
                    <a:pt x="8728" y="26"/>
                  </a:lnTo>
                  <a:lnTo>
                    <a:pt x="10404" y="1552"/>
                  </a:lnTo>
                  <a:lnTo>
                    <a:pt x="12875" y="1940"/>
                  </a:lnTo>
                  <a:lnTo>
                    <a:pt x="12794" y="3261"/>
                  </a:lnTo>
                  <a:lnTo>
                    <a:pt x="14661" y="4231"/>
                  </a:lnTo>
                  <a:lnTo>
                    <a:pt x="15030" y="2988"/>
                  </a:lnTo>
                  <a:lnTo>
                    <a:pt x="17320" y="3496"/>
                  </a:lnTo>
                  <a:lnTo>
                    <a:pt x="17780" y="4992"/>
                  </a:lnTo>
                  <a:lnTo>
                    <a:pt x="20243" y="5250"/>
                  </a:lnTo>
                  <a:lnTo>
                    <a:pt x="22000" y="7590"/>
                  </a:lnTo>
                  <a:lnTo>
                    <a:pt x="21021" y="7609"/>
                  </a:lnTo>
                  <a:lnTo>
                    <a:pt x="20600" y="8479"/>
                  </a:lnTo>
                  <a:lnTo>
                    <a:pt x="19865" y="8697"/>
                  </a:lnTo>
                  <a:lnTo>
                    <a:pt x="19759" y="9790"/>
                  </a:lnTo>
                  <a:lnTo>
                    <a:pt x="19150" y="10026"/>
                  </a:lnTo>
                  <a:lnTo>
                    <a:pt x="19105" y="10473"/>
                  </a:lnTo>
                  <a:lnTo>
                    <a:pt x="18025" y="10983"/>
                  </a:lnTo>
                  <a:lnTo>
                    <a:pt x="16553" y="10919"/>
                  </a:lnTo>
                  <a:lnTo>
                    <a:pt x="16182" y="1197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3" name="Polygon form 843"/>
            <p:cNvSpPr/>
            <p:nvPr/>
          </p:nvSpPr>
          <p:spPr>
            <a:xfrm>
              <a:off x="741226" y="3199299"/>
              <a:ext cx="29433" cy="36783"/>
            </a:xfrm>
            <a:custGeom>
              <a:avLst/>
              <a:gdLst/>
              <a:ahLst/>
              <a:cxnLst/>
              <a:rect l="0" t="0" r="0" b="0"/>
              <a:pathLst>
                <a:path w="29433" h="36783">
                  <a:moveTo>
                    <a:pt x="11774" y="0"/>
                  </a:moveTo>
                  <a:lnTo>
                    <a:pt x="11946" y="1851"/>
                  </a:lnTo>
                  <a:lnTo>
                    <a:pt x="15201" y="2942"/>
                  </a:lnTo>
                  <a:lnTo>
                    <a:pt x="15284" y="4642"/>
                  </a:lnTo>
                  <a:lnTo>
                    <a:pt x="18432" y="3715"/>
                  </a:lnTo>
                  <a:lnTo>
                    <a:pt x="20103" y="2386"/>
                  </a:lnTo>
                  <a:lnTo>
                    <a:pt x="23819" y="4242"/>
                  </a:lnTo>
                  <a:lnTo>
                    <a:pt x="25445" y="5752"/>
                  </a:lnTo>
                  <a:lnTo>
                    <a:pt x="26400" y="8182"/>
                  </a:lnTo>
                  <a:lnTo>
                    <a:pt x="25623" y="9470"/>
                  </a:lnTo>
                  <a:lnTo>
                    <a:pt x="26931" y="11165"/>
                  </a:lnTo>
                  <a:lnTo>
                    <a:pt x="27948" y="13719"/>
                  </a:lnTo>
                  <a:lnTo>
                    <a:pt x="27841" y="15374"/>
                  </a:lnTo>
                  <a:lnTo>
                    <a:pt x="29433" y="18419"/>
                  </a:lnTo>
                  <a:lnTo>
                    <a:pt x="28027" y="18934"/>
                  </a:lnTo>
                  <a:lnTo>
                    <a:pt x="27125" y="18393"/>
                  </a:lnTo>
                  <a:lnTo>
                    <a:pt x="26385" y="19313"/>
                  </a:lnTo>
                  <a:lnTo>
                    <a:pt x="24123" y="20264"/>
                  </a:lnTo>
                  <a:lnTo>
                    <a:pt x="23003" y="21470"/>
                  </a:lnTo>
                  <a:lnTo>
                    <a:pt x="20705" y="22535"/>
                  </a:lnTo>
                  <a:lnTo>
                    <a:pt x="21378" y="23953"/>
                  </a:lnTo>
                  <a:lnTo>
                    <a:pt x="21867" y="25971"/>
                  </a:lnTo>
                  <a:lnTo>
                    <a:pt x="23628" y="27107"/>
                  </a:lnTo>
                  <a:lnTo>
                    <a:pt x="25643" y="29149"/>
                  </a:lnTo>
                  <a:lnTo>
                    <a:pt x="24638" y="31370"/>
                  </a:lnTo>
                  <a:lnTo>
                    <a:pt x="23488" y="31989"/>
                  </a:lnTo>
                  <a:lnTo>
                    <a:pt x="24178" y="35107"/>
                  </a:lnTo>
                  <a:lnTo>
                    <a:pt x="23923" y="35924"/>
                  </a:lnTo>
                  <a:lnTo>
                    <a:pt x="22814" y="34952"/>
                  </a:lnTo>
                  <a:lnTo>
                    <a:pt x="21205" y="34818"/>
                  </a:lnTo>
                  <a:lnTo>
                    <a:pt x="18872" y="35697"/>
                  </a:lnTo>
                  <a:lnTo>
                    <a:pt x="15913" y="35515"/>
                  </a:lnTo>
                  <a:lnTo>
                    <a:pt x="15507" y="36783"/>
                  </a:lnTo>
                  <a:lnTo>
                    <a:pt x="13743" y="35464"/>
                  </a:lnTo>
                  <a:lnTo>
                    <a:pt x="12748" y="35735"/>
                  </a:lnTo>
                  <a:lnTo>
                    <a:pt x="9100" y="34293"/>
                  </a:lnTo>
                  <a:lnTo>
                    <a:pt x="8462" y="35337"/>
                  </a:lnTo>
                  <a:lnTo>
                    <a:pt x="5619" y="35319"/>
                  </a:lnTo>
                  <a:lnTo>
                    <a:pt x="5904" y="31904"/>
                  </a:lnTo>
                  <a:lnTo>
                    <a:pt x="7438" y="28615"/>
                  </a:lnTo>
                  <a:lnTo>
                    <a:pt x="2645" y="27757"/>
                  </a:lnTo>
                  <a:lnTo>
                    <a:pt x="1044" y="26510"/>
                  </a:lnTo>
                  <a:lnTo>
                    <a:pt x="1157" y="24409"/>
                  </a:lnTo>
                  <a:lnTo>
                    <a:pt x="465" y="23330"/>
                  </a:lnTo>
                  <a:lnTo>
                    <a:pt x="723" y="20092"/>
                  </a:lnTo>
                  <a:lnTo>
                    <a:pt x="0" y="15075"/>
                  </a:lnTo>
                  <a:lnTo>
                    <a:pt x="1938" y="15064"/>
                  </a:lnTo>
                  <a:lnTo>
                    <a:pt x="2683" y="13257"/>
                  </a:lnTo>
                  <a:lnTo>
                    <a:pt x="3296" y="8867"/>
                  </a:lnTo>
                  <a:lnTo>
                    <a:pt x="2632" y="7250"/>
                  </a:lnTo>
                  <a:lnTo>
                    <a:pt x="3208" y="6233"/>
                  </a:lnTo>
                  <a:lnTo>
                    <a:pt x="5847" y="5957"/>
                  </a:lnTo>
                  <a:lnTo>
                    <a:pt x="6488" y="7010"/>
                  </a:lnTo>
                  <a:lnTo>
                    <a:pt x="8517" y="4635"/>
                  </a:lnTo>
                  <a:lnTo>
                    <a:pt x="7697" y="2844"/>
                  </a:lnTo>
                  <a:lnTo>
                    <a:pt x="7406" y="128"/>
                  </a:lnTo>
                  <a:lnTo>
                    <a:pt x="9812" y="744"/>
                  </a:lnTo>
                  <a:lnTo>
                    <a:pt x="11774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4" name="Polygon form 844"/>
            <p:cNvSpPr/>
            <p:nvPr/>
          </p:nvSpPr>
          <p:spPr>
            <a:xfrm>
              <a:off x="883800" y="3401231"/>
              <a:ext cx="6237" cy="8598"/>
            </a:xfrm>
            <a:custGeom>
              <a:avLst/>
              <a:gdLst/>
              <a:ahLst/>
              <a:cxnLst/>
              <a:rect l="0" t="0" r="0" b="0"/>
              <a:pathLst>
                <a:path w="6237" h="8598">
                  <a:moveTo>
                    <a:pt x="5235" y="0"/>
                  </a:moveTo>
                  <a:lnTo>
                    <a:pt x="6237" y="1492"/>
                  </a:lnTo>
                  <a:lnTo>
                    <a:pt x="6224" y="3505"/>
                  </a:lnTo>
                  <a:lnTo>
                    <a:pt x="4069" y="4682"/>
                  </a:lnTo>
                  <a:lnTo>
                    <a:pt x="5805" y="5994"/>
                  </a:lnTo>
                  <a:lnTo>
                    <a:pt x="4501" y="8598"/>
                  </a:lnTo>
                  <a:lnTo>
                    <a:pt x="3596" y="7741"/>
                  </a:lnTo>
                  <a:lnTo>
                    <a:pt x="2677" y="8092"/>
                  </a:lnTo>
                  <a:lnTo>
                    <a:pt x="501" y="8027"/>
                  </a:lnTo>
                  <a:lnTo>
                    <a:pt x="368" y="6555"/>
                  </a:lnTo>
                  <a:lnTo>
                    <a:pt x="0" y="5220"/>
                  </a:lnTo>
                  <a:lnTo>
                    <a:pt x="1198" y="2940"/>
                  </a:lnTo>
                  <a:lnTo>
                    <a:pt x="2447" y="787"/>
                  </a:lnTo>
                  <a:lnTo>
                    <a:pt x="4131" y="1193"/>
                  </a:lnTo>
                  <a:lnTo>
                    <a:pt x="5235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5" name="Polygon form 845"/>
            <p:cNvSpPr/>
            <p:nvPr/>
          </p:nvSpPr>
          <p:spPr>
            <a:xfrm>
              <a:off x="746869" y="3186126"/>
              <a:ext cx="8734" cy="13918"/>
            </a:xfrm>
            <a:custGeom>
              <a:avLst/>
              <a:gdLst/>
              <a:ahLst/>
              <a:cxnLst/>
              <a:rect l="0" t="0" r="0" b="0"/>
              <a:pathLst>
                <a:path w="8734" h="13918">
                  <a:moveTo>
                    <a:pt x="8734" y="6081"/>
                  </a:moveTo>
                  <a:lnTo>
                    <a:pt x="8107" y="7894"/>
                  </a:lnTo>
                  <a:lnTo>
                    <a:pt x="7148" y="7382"/>
                  </a:lnTo>
                  <a:lnTo>
                    <a:pt x="5136" y="10848"/>
                  </a:lnTo>
                  <a:lnTo>
                    <a:pt x="6132" y="13174"/>
                  </a:lnTo>
                  <a:lnTo>
                    <a:pt x="4170" y="13918"/>
                  </a:lnTo>
                  <a:lnTo>
                    <a:pt x="1764" y="13302"/>
                  </a:lnTo>
                  <a:lnTo>
                    <a:pt x="353" y="10652"/>
                  </a:lnTo>
                  <a:lnTo>
                    <a:pt x="0" y="5756"/>
                  </a:lnTo>
                  <a:lnTo>
                    <a:pt x="443" y="4459"/>
                  </a:lnTo>
                  <a:lnTo>
                    <a:pt x="1244" y="3017"/>
                  </a:lnTo>
                  <a:lnTo>
                    <a:pt x="3927" y="2700"/>
                  </a:lnTo>
                  <a:lnTo>
                    <a:pt x="4916" y="1371"/>
                  </a:lnTo>
                  <a:lnTo>
                    <a:pt x="7278" y="0"/>
                  </a:lnTo>
                  <a:lnTo>
                    <a:pt x="7350" y="2464"/>
                  </a:lnTo>
                  <a:lnTo>
                    <a:pt x="6550" y="4032"/>
                  </a:lnTo>
                  <a:lnTo>
                    <a:pt x="7011" y="5370"/>
                  </a:lnTo>
                  <a:lnTo>
                    <a:pt x="8734" y="608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6" name="Polygon form 846"/>
            <p:cNvSpPr/>
            <p:nvPr/>
          </p:nvSpPr>
          <p:spPr>
            <a:xfrm>
              <a:off x="755809" y="3193829"/>
              <a:ext cx="5618" cy="6290"/>
            </a:xfrm>
            <a:custGeom>
              <a:avLst/>
              <a:gdLst/>
              <a:ahLst/>
              <a:cxnLst/>
              <a:rect l="0" t="0" r="0" b="0"/>
              <a:pathLst>
                <a:path w="5618" h="6290">
                  <a:moveTo>
                    <a:pt x="5618" y="2392"/>
                  </a:moveTo>
                  <a:lnTo>
                    <a:pt x="4051" y="6290"/>
                  </a:lnTo>
                  <a:lnTo>
                    <a:pt x="576" y="3613"/>
                  </a:lnTo>
                  <a:lnTo>
                    <a:pt x="0" y="1629"/>
                  </a:lnTo>
                  <a:lnTo>
                    <a:pt x="4431" y="0"/>
                  </a:lnTo>
                  <a:lnTo>
                    <a:pt x="5618" y="239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7" name="Polygon form 847"/>
            <p:cNvSpPr/>
            <p:nvPr/>
          </p:nvSpPr>
          <p:spPr>
            <a:xfrm>
              <a:off x="446342" y="3364403"/>
              <a:ext cx="13857" cy="11304"/>
            </a:xfrm>
            <a:custGeom>
              <a:avLst/>
              <a:gdLst/>
              <a:ahLst/>
              <a:cxnLst/>
              <a:rect l="0" t="0" r="0" b="0"/>
              <a:pathLst>
                <a:path w="13857" h="11304">
                  <a:moveTo>
                    <a:pt x="1673" y="830"/>
                  </a:moveTo>
                  <a:lnTo>
                    <a:pt x="2274" y="0"/>
                  </a:lnTo>
                  <a:lnTo>
                    <a:pt x="5243" y="94"/>
                  </a:lnTo>
                  <a:lnTo>
                    <a:pt x="7313" y="1416"/>
                  </a:lnTo>
                  <a:lnTo>
                    <a:pt x="8335" y="1315"/>
                  </a:lnTo>
                  <a:lnTo>
                    <a:pt x="8777" y="3080"/>
                  </a:lnTo>
                  <a:lnTo>
                    <a:pt x="10878" y="3028"/>
                  </a:lnTo>
                  <a:lnTo>
                    <a:pt x="10550" y="4494"/>
                  </a:lnTo>
                  <a:lnTo>
                    <a:pt x="12224" y="4709"/>
                  </a:lnTo>
                  <a:lnTo>
                    <a:pt x="13857" y="6557"/>
                  </a:lnTo>
                  <a:lnTo>
                    <a:pt x="12172" y="8531"/>
                  </a:lnTo>
                  <a:lnTo>
                    <a:pt x="10494" y="7421"/>
                  </a:lnTo>
                  <a:lnTo>
                    <a:pt x="8711" y="7590"/>
                  </a:lnTo>
                  <a:lnTo>
                    <a:pt x="7485" y="7328"/>
                  </a:lnTo>
                  <a:lnTo>
                    <a:pt x="6675" y="8213"/>
                  </a:lnTo>
                  <a:lnTo>
                    <a:pt x="5165" y="8485"/>
                  </a:lnTo>
                  <a:lnTo>
                    <a:pt x="4746" y="7276"/>
                  </a:lnTo>
                  <a:lnTo>
                    <a:pt x="3385" y="7956"/>
                  </a:lnTo>
                  <a:lnTo>
                    <a:pt x="1399" y="11304"/>
                  </a:lnTo>
                  <a:lnTo>
                    <a:pt x="517" y="10498"/>
                  </a:lnTo>
                  <a:lnTo>
                    <a:pt x="515" y="9074"/>
                  </a:lnTo>
                  <a:lnTo>
                    <a:pt x="777" y="7734"/>
                  </a:lnTo>
                  <a:lnTo>
                    <a:pt x="0" y="6229"/>
                  </a:lnTo>
                  <a:lnTo>
                    <a:pt x="1049" y="5418"/>
                  </a:lnTo>
                  <a:lnTo>
                    <a:pt x="1612" y="3526"/>
                  </a:lnTo>
                  <a:lnTo>
                    <a:pt x="1673" y="83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8" name="Polygon form 848"/>
            <p:cNvSpPr/>
            <p:nvPr/>
          </p:nvSpPr>
          <p:spPr>
            <a:xfrm>
              <a:off x="689473" y="3284934"/>
              <a:ext cx="77834" cy="86558"/>
            </a:xfrm>
            <a:custGeom>
              <a:avLst/>
              <a:gdLst/>
              <a:ahLst/>
              <a:cxnLst/>
              <a:rect l="0" t="0" r="0" b="0"/>
              <a:pathLst>
                <a:path w="77834" h="86558">
                  <a:moveTo>
                    <a:pt x="77834" y="65321"/>
                  </a:moveTo>
                  <a:lnTo>
                    <a:pt x="65051" y="74503"/>
                  </a:lnTo>
                  <a:lnTo>
                    <a:pt x="54147" y="83940"/>
                  </a:lnTo>
                  <a:lnTo>
                    <a:pt x="48771" y="86084"/>
                  </a:lnTo>
                  <a:lnTo>
                    <a:pt x="44526" y="86558"/>
                  </a:lnTo>
                  <a:lnTo>
                    <a:pt x="44463" y="83510"/>
                  </a:lnTo>
                  <a:lnTo>
                    <a:pt x="42688" y="82733"/>
                  </a:lnTo>
                  <a:lnTo>
                    <a:pt x="40302" y="81364"/>
                  </a:lnTo>
                  <a:lnTo>
                    <a:pt x="39385" y="79121"/>
                  </a:lnTo>
                  <a:lnTo>
                    <a:pt x="26551" y="68670"/>
                  </a:lnTo>
                  <a:lnTo>
                    <a:pt x="13888" y="58203"/>
                  </a:lnTo>
                  <a:lnTo>
                    <a:pt x="0" y="46565"/>
                  </a:lnTo>
                  <a:lnTo>
                    <a:pt x="95" y="45637"/>
                  </a:lnTo>
                  <a:lnTo>
                    <a:pt x="101" y="45316"/>
                  </a:lnTo>
                  <a:lnTo>
                    <a:pt x="216" y="39638"/>
                  </a:lnTo>
                  <a:lnTo>
                    <a:pt x="6289" y="36123"/>
                  </a:lnTo>
                  <a:lnTo>
                    <a:pt x="10001" y="35404"/>
                  </a:lnTo>
                  <a:lnTo>
                    <a:pt x="13051" y="34124"/>
                  </a:lnTo>
                  <a:lnTo>
                    <a:pt x="14502" y="31729"/>
                  </a:lnTo>
                  <a:lnTo>
                    <a:pt x="18837" y="29842"/>
                  </a:lnTo>
                  <a:lnTo>
                    <a:pt x="19038" y="26295"/>
                  </a:lnTo>
                  <a:lnTo>
                    <a:pt x="21166" y="25881"/>
                  </a:lnTo>
                  <a:lnTo>
                    <a:pt x="22842" y="24112"/>
                  </a:lnTo>
                  <a:lnTo>
                    <a:pt x="27640" y="23309"/>
                  </a:lnTo>
                  <a:lnTo>
                    <a:pt x="28319" y="21448"/>
                  </a:lnTo>
                  <a:lnTo>
                    <a:pt x="27361" y="20430"/>
                  </a:lnTo>
                  <a:lnTo>
                    <a:pt x="26131" y="15372"/>
                  </a:lnTo>
                  <a:lnTo>
                    <a:pt x="25934" y="12458"/>
                  </a:lnTo>
                  <a:lnTo>
                    <a:pt x="24593" y="9389"/>
                  </a:lnTo>
                  <a:lnTo>
                    <a:pt x="28076" y="6775"/>
                  </a:lnTo>
                  <a:lnTo>
                    <a:pt x="31970" y="5944"/>
                  </a:lnTo>
                  <a:lnTo>
                    <a:pt x="34238" y="3967"/>
                  </a:lnTo>
                  <a:lnTo>
                    <a:pt x="37687" y="2507"/>
                  </a:lnTo>
                  <a:lnTo>
                    <a:pt x="43751" y="1646"/>
                  </a:lnTo>
                  <a:lnTo>
                    <a:pt x="49667" y="1244"/>
                  </a:lnTo>
                  <a:lnTo>
                    <a:pt x="51487" y="1950"/>
                  </a:lnTo>
                  <a:lnTo>
                    <a:pt x="54813" y="51"/>
                  </a:lnTo>
                  <a:lnTo>
                    <a:pt x="58632" y="0"/>
                  </a:lnTo>
                  <a:lnTo>
                    <a:pt x="60120" y="1109"/>
                  </a:lnTo>
                  <a:lnTo>
                    <a:pt x="62557" y="807"/>
                  </a:lnTo>
                  <a:lnTo>
                    <a:pt x="61910" y="3269"/>
                  </a:lnTo>
                  <a:lnTo>
                    <a:pt x="62627" y="7834"/>
                  </a:lnTo>
                  <a:lnTo>
                    <a:pt x="61899" y="11789"/>
                  </a:lnTo>
                  <a:lnTo>
                    <a:pt x="59741" y="14471"/>
                  </a:lnTo>
                  <a:lnTo>
                    <a:pt x="60160" y="18078"/>
                  </a:lnTo>
                  <a:lnTo>
                    <a:pt x="63223" y="20921"/>
                  </a:lnTo>
                  <a:lnTo>
                    <a:pt x="63288" y="22081"/>
                  </a:lnTo>
                  <a:lnTo>
                    <a:pt x="65603" y="24005"/>
                  </a:lnTo>
                  <a:lnTo>
                    <a:pt x="67434" y="32600"/>
                  </a:lnTo>
                  <a:lnTo>
                    <a:pt x="68759" y="36826"/>
                  </a:lnTo>
                  <a:lnTo>
                    <a:pt x="69028" y="39051"/>
                  </a:lnTo>
                  <a:lnTo>
                    <a:pt x="68488" y="42964"/>
                  </a:lnTo>
                  <a:lnTo>
                    <a:pt x="68819" y="45148"/>
                  </a:lnTo>
                  <a:lnTo>
                    <a:pt x="68418" y="47772"/>
                  </a:lnTo>
                  <a:lnTo>
                    <a:pt x="68826" y="50784"/>
                  </a:lnTo>
                  <a:lnTo>
                    <a:pt x="67391" y="52792"/>
                  </a:lnTo>
                  <a:lnTo>
                    <a:pt x="69702" y="56277"/>
                  </a:lnTo>
                  <a:lnTo>
                    <a:pt x="69897" y="58330"/>
                  </a:lnTo>
                  <a:lnTo>
                    <a:pt x="71306" y="60997"/>
                  </a:lnTo>
                  <a:lnTo>
                    <a:pt x="73046" y="60112"/>
                  </a:lnTo>
                  <a:lnTo>
                    <a:pt x="76087" y="62327"/>
                  </a:lnTo>
                  <a:lnTo>
                    <a:pt x="77834" y="6532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49" name="Polygon form 849"/>
            <p:cNvSpPr/>
            <p:nvPr/>
          </p:nvSpPr>
          <p:spPr>
            <a:xfrm>
              <a:off x="404647" y="3455889"/>
              <a:ext cx="22385" cy="31643"/>
            </a:xfrm>
            <a:custGeom>
              <a:avLst/>
              <a:gdLst/>
              <a:ahLst/>
              <a:cxnLst/>
              <a:rect l="0" t="0" r="0" b="0"/>
              <a:pathLst>
                <a:path w="22385" h="31643">
                  <a:moveTo>
                    <a:pt x="2743" y="23906"/>
                  </a:moveTo>
                  <a:lnTo>
                    <a:pt x="4734" y="20164"/>
                  </a:lnTo>
                  <a:lnTo>
                    <a:pt x="3842" y="17985"/>
                  </a:lnTo>
                  <a:lnTo>
                    <a:pt x="2392" y="20311"/>
                  </a:lnTo>
                  <a:lnTo>
                    <a:pt x="0" y="18128"/>
                  </a:lnTo>
                  <a:lnTo>
                    <a:pt x="770" y="16716"/>
                  </a:lnTo>
                  <a:lnTo>
                    <a:pt x="51" y="12179"/>
                  </a:lnTo>
                  <a:lnTo>
                    <a:pt x="1417" y="11423"/>
                  </a:lnTo>
                  <a:lnTo>
                    <a:pt x="2123" y="8309"/>
                  </a:lnTo>
                  <a:lnTo>
                    <a:pt x="3608" y="5090"/>
                  </a:lnTo>
                  <a:lnTo>
                    <a:pt x="3344" y="3051"/>
                  </a:lnTo>
                  <a:lnTo>
                    <a:pt x="5499" y="1982"/>
                  </a:lnTo>
                  <a:lnTo>
                    <a:pt x="8213" y="0"/>
                  </a:lnTo>
                  <a:lnTo>
                    <a:pt x="12107" y="2853"/>
                  </a:lnTo>
                  <a:lnTo>
                    <a:pt x="12839" y="2775"/>
                  </a:lnTo>
                  <a:lnTo>
                    <a:pt x="13783" y="4919"/>
                  </a:lnTo>
                  <a:lnTo>
                    <a:pt x="17107" y="5612"/>
                  </a:lnTo>
                  <a:lnTo>
                    <a:pt x="18223" y="4820"/>
                  </a:lnTo>
                  <a:lnTo>
                    <a:pt x="20143" y="6469"/>
                  </a:lnTo>
                  <a:lnTo>
                    <a:pt x="21822" y="7646"/>
                  </a:lnTo>
                  <a:lnTo>
                    <a:pt x="22385" y="11421"/>
                  </a:lnTo>
                  <a:lnTo>
                    <a:pt x="21196" y="14656"/>
                  </a:lnTo>
                  <a:lnTo>
                    <a:pt x="17010" y="19877"/>
                  </a:lnTo>
                  <a:lnTo>
                    <a:pt x="12343" y="21859"/>
                  </a:lnTo>
                  <a:lnTo>
                    <a:pt x="10065" y="26207"/>
                  </a:lnTo>
                  <a:lnTo>
                    <a:pt x="9440" y="29577"/>
                  </a:lnTo>
                  <a:lnTo>
                    <a:pt x="7308" y="31643"/>
                  </a:lnTo>
                  <a:lnTo>
                    <a:pt x="5567" y="29133"/>
                  </a:lnTo>
                  <a:lnTo>
                    <a:pt x="3967" y="28603"/>
                  </a:lnTo>
                  <a:lnTo>
                    <a:pt x="2364" y="29011"/>
                  </a:lnTo>
                  <a:lnTo>
                    <a:pt x="2193" y="27180"/>
                  </a:lnTo>
                  <a:lnTo>
                    <a:pt x="3270" y="25984"/>
                  </a:lnTo>
                  <a:lnTo>
                    <a:pt x="2743" y="2390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0" name="Polygon form 850"/>
            <p:cNvSpPr/>
            <p:nvPr/>
          </p:nvSpPr>
          <p:spPr>
            <a:xfrm>
              <a:off x="813137" y="3310782"/>
              <a:ext cx="48824" cy="46217"/>
            </a:xfrm>
            <a:custGeom>
              <a:avLst/>
              <a:gdLst/>
              <a:ahLst/>
              <a:cxnLst/>
              <a:rect l="0" t="0" r="0" b="0"/>
              <a:pathLst>
                <a:path w="48824" h="46217">
                  <a:moveTo>
                    <a:pt x="38034" y="9667"/>
                  </a:moveTo>
                  <a:lnTo>
                    <a:pt x="37204" y="11620"/>
                  </a:lnTo>
                  <a:lnTo>
                    <a:pt x="36787" y="15272"/>
                  </a:lnTo>
                  <a:lnTo>
                    <a:pt x="36030" y="17796"/>
                  </a:lnTo>
                  <a:lnTo>
                    <a:pt x="35246" y="18650"/>
                  </a:lnTo>
                  <a:lnTo>
                    <a:pt x="33852" y="17114"/>
                  </a:lnTo>
                  <a:lnTo>
                    <a:pt x="31961" y="14989"/>
                  </a:lnTo>
                  <a:lnTo>
                    <a:pt x="28623" y="8125"/>
                  </a:lnTo>
                  <a:lnTo>
                    <a:pt x="28288" y="8567"/>
                  </a:lnTo>
                  <a:lnTo>
                    <a:pt x="30332" y="13625"/>
                  </a:lnTo>
                  <a:lnTo>
                    <a:pt x="33089" y="18435"/>
                  </a:lnTo>
                  <a:lnTo>
                    <a:pt x="36628" y="25900"/>
                  </a:lnTo>
                  <a:lnTo>
                    <a:pt x="38256" y="28501"/>
                  </a:lnTo>
                  <a:lnTo>
                    <a:pt x="39712" y="31207"/>
                  </a:lnTo>
                  <a:lnTo>
                    <a:pt x="43574" y="36500"/>
                  </a:lnTo>
                  <a:lnTo>
                    <a:pt x="42899" y="37351"/>
                  </a:lnTo>
                  <a:lnTo>
                    <a:pt x="43293" y="40484"/>
                  </a:lnTo>
                  <a:lnTo>
                    <a:pt x="48074" y="44758"/>
                  </a:lnTo>
                  <a:lnTo>
                    <a:pt x="48824" y="45738"/>
                  </a:lnTo>
                  <a:lnTo>
                    <a:pt x="33767" y="45919"/>
                  </a:lnTo>
                  <a:lnTo>
                    <a:pt x="19033" y="46076"/>
                  </a:lnTo>
                  <a:lnTo>
                    <a:pt x="3765" y="46217"/>
                  </a:lnTo>
                  <a:lnTo>
                    <a:pt x="2665" y="28518"/>
                  </a:lnTo>
                  <a:lnTo>
                    <a:pt x="1433" y="11430"/>
                  </a:lnTo>
                  <a:lnTo>
                    <a:pt x="23" y="7572"/>
                  </a:lnTo>
                  <a:lnTo>
                    <a:pt x="736" y="4595"/>
                  </a:lnTo>
                  <a:lnTo>
                    <a:pt x="0" y="2547"/>
                  </a:lnTo>
                  <a:lnTo>
                    <a:pt x="1138" y="226"/>
                  </a:lnTo>
                  <a:lnTo>
                    <a:pt x="6010" y="86"/>
                  </a:lnTo>
                  <a:lnTo>
                    <a:pt x="9655" y="1311"/>
                  </a:lnTo>
                  <a:lnTo>
                    <a:pt x="13433" y="2682"/>
                  </a:lnTo>
                  <a:lnTo>
                    <a:pt x="15206" y="3408"/>
                  </a:lnTo>
                  <a:lnTo>
                    <a:pt x="17889" y="1845"/>
                  </a:lnTo>
                  <a:lnTo>
                    <a:pt x="19262" y="445"/>
                  </a:lnTo>
                  <a:lnTo>
                    <a:pt x="22455" y="0"/>
                  </a:lnTo>
                  <a:lnTo>
                    <a:pt x="25126" y="568"/>
                  </a:lnTo>
                  <a:lnTo>
                    <a:pt x="26378" y="2940"/>
                  </a:lnTo>
                  <a:lnTo>
                    <a:pt x="27063" y="1354"/>
                  </a:lnTo>
                  <a:lnTo>
                    <a:pt x="30129" y="2445"/>
                  </a:lnTo>
                  <a:lnTo>
                    <a:pt x="33022" y="2672"/>
                  </a:lnTo>
                  <a:lnTo>
                    <a:pt x="34693" y="1429"/>
                  </a:lnTo>
                  <a:lnTo>
                    <a:pt x="38034" y="966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1" name="Polygon form 851"/>
            <p:cNvSpPr/>
            <p:nvPr/>
          </p:nvSpPr>
          <p:spPr>
            <a:xfrm>
              <a:off x="862298" y="3375774"/>
              <a:ext cx="26737" cy="26650"/>
            </a:xfrm>
            <a:custGeom>
              <a:avLst/>
              <a:gdLst/>
              <a:ahLst/>
              <a:cxnLst/>
              <a:rect l="0" t="0" r="0" b="0"/>
              <a:pathLst>
                <a:path w="26737" h="26650">
                  <a:moveTo>
                    <a:pt x="23949" y="26244"/>
                  </a:moveTo>
                  <a:lnTo>
                    <a:pt x="22537" y="24688"/>
                  </a:lnTo>
                  <a:lnTo>
                    <a:pt x="20783" y="21864"/>
                  </a:lnTo>
                  <a:lnTo>
                    <a:pt x="18976" y="20324"/>
                  </a:lnTo>
                  <a:lnTo>
                    <a:pt x="17877" y="18662"/>
                  </a:lnTo>
                  <a:lnTo>
                    <a:pt x="14395" y="16754"/>
                  </a:lnTo>
                  <a:lnTo>
                    <a:pt x="11742" y="16720"/>
                  </a:lnTo>
                  <a:lnTo>
                    <a:pt x="10750" y="15718"/>
                  </a:lnTo>
                  <a:lnTo>
                    <a:pt x="8550" y="16875"/>
                  </a:lnTo>
                  <a:lnTo>
                    <a:pt x="6077" y="14702"/>
                  </a:lnTo>
                  <a:lnTo>
                    <a:pt x="5075" y="18318"/>
                  </a:lnTo>
                  <a:lnTo>
                    <a:pt x="517" y="17347"/>
                  </a:lnTo>
                  <a:lnTo>
                    <a:pt x="0" y="15417"/>
                  </a:lnTo>
                  <a:lnTo>
                    <a:pt x="1246" y="8307"/>
                  </a:lnTo>
                  <a:lnTo>
                    <a:pt x="1423" y="5094"/>
                  </a:lnTo>
                  <a:lnTo>
                    <a:pt x="2537" y="3601"/>
                  </a:lnTo>
                  <a:lnTo>
                    <a:pt x="5314" y="2778"/>
                  </a:lnTo>
                  <a:lnTo>
                    <a:pt x="7064" y="0"/>
                  </a:lnTo>
                  <a:lnTo>
                    <a:pt x="9685" y="5571"/>
                  </a:lnTo>
                  <a:lnTo>
                    <a:pt x="11039" y="9997"/>
                  </a:lnTo>
                  <a:lnTo>
                    <a:pt x="13304" y="12331"/>
                  </a:lnTo>
                  <a:lnTo>
                    <a:pt x="18861" y="16850"/>
                  </a:lnTo>
                  <a:lnTo>
                    <a:pt x="21178" y="19589"/>
                  </a:lnTo>
                  <a:lnTo>
                    <a:pt x="23441" y="22364"/>
                  </a:lnTo>
                  <a:lnTo>
                    <a:pt x="24748" y="24017"/>
                  </a:lnTo>
                  <a:lnTo>
                    <a:pt x="26737" y="25457"/>
                  </a:lnTo>
                  <a:lnTo>
                    <a:pt x="25633" y="26650"/>
                  </a:lnTo>
                  <a:lnTo>
                    <a:pt x="23949" y="2624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2" name="Polygon form 852"/>
            <p:cNvSpPr/>
            <p:nvPr/>
          </p:nvSpPr>
          <p:spPr>
            <a:xfrm>
              <a:off x="689485" y="3253160"/>
              <a:ext cx="42984" cy="37410"/>
            </a:xfrm>
            <a:custGeom>
              <a:avLst/>
              <a:gdLst/>
              <a:ahLst/>
              <a:cxnLst/>
              <a:rect l="0" t="0" r="0" b="0"/>
              <a:pathLst>
                <a:path w="42984" h="37410">
                  <a:moveTo>
                    <a:pt x="1005" y="8929"/>
                  </a:moveTo>
                  <a:lnTo>
                    <a:pt x="1322" y="5517"/>
                  </a:lnTo>
                  <a:lnTo>
                    <a:pt x="0" y="3431"/>
                  </a:lnTo>
                  <a:lnTo>
                    <a:pt x="5013" y="0"/>
                  </a:lnTo>
                  <a:lnTo>
                    <a:pt x="9188" y="884"/>
                  </a:lnTo>
                  <a:lnTo>
                    <a:pt x="13805" y="872"/>
                  </a:lnTo>
                  <a:lnTo>
                    <a:pt x="17447" y="1702"/>
                  </a:lnTo>
                  <a:lnTo>
                    <a:pt x="20310" y="1457"/>
                  </a:lnTo>
                  <a:lnTo>
                    <a:pt x="25871" y="1626"/>
                  </a:lnTo>
                  <a:lnTo>
                    <a:pt x="27230" y="3489"/>
                  </a:lnTo>
                  <a:lnTo>
                    <a:pt x="33587" y="5669"/>
                  </a:lnTo>
                  <a:lnTo>
                    <a:pt x="34842" y="4633"/>
                  </a:lnTo>
                  <a:lnTo>
                    <a:pt x="38750" y="6796"/>
                  </a:lnTo>
                  <a:lnTo>
                    <a:pt x="42760" y="6169"/>
                  </a:lnTo>
                  <a:lnTo>
                    <a:pt x="42984" y="8951"/>
                  </a:lnTo>
                  <a:lnTo>
                    <a:pt x="39720" y="12147"/>
                  </a:lnTo>
                  <a:lnTo>
                    <a:pt x="35250" y="13163"/>
                  </a:lnTo>
                  <a:lnTo>
                    <a:pt x="34943" y="14775"/>
                  </a:lnTo>
                  <a:lnTo>
                    <a:pt x="32791" y="17431"/>
                  </a:lnTo>
                  <a:lnTo>
                    <a:pt x="31432" y="21329"/>
                  </a:lnTo>
                  <a:lnTo>
                    <a:pt x="32811" y="24067"/>
                  </a:lnTo>
                  <a:lnTo>
                    <a:pt x="30757" y="26204"/>
                  </a:lnTo>
                  <a:lnTo>
                    <a:pt x="29980" y="29317"/>
                  </a:lnTo>
                  <a:lnTo>
                    <a:pt x="27283" y="30270"/>
                  </a:lnTo>
                  <a:lnTo>
                    <a:pt x="24725" y="33950"/>
                  </a:lnTo>
                  <a:lnTo>
                    <a:pt x="20176" y="34016"/>
                  </a:lnTo>
                  <a:lnTo>
                    <a:pt x="16762" y="33918"/>
                  </a:lnTo>
                  <a:lnTo>
                    <a:pt x="14485" y="35604"/>
                  </a:lnTo>
                  <a:lnTo>
                    <a:pt x="13076" y="37410"/>
                  </a:lnTo>
                  <a:lnTo>
                    <a:pt x="11326" y="37008"/>
                  </a:lnTo>
                  <a:lnTo>
                    <a:pt x="10034" y="35385"/>
                  </a:lnTo>
                  <a:lnTo>
                    <a:pt x="9087" y="32625"/>
                  </a:lnTo>
                  <a:lnTo>
                    <a:pt x="5769" y="31870"/>
                  </a:lnTo>
                  <a:lnTo>
                    <a:pt x="5519" y="30283"/>
                  </a:lnTo>
                  <a:lnTo>
                    <a:pt x="6894" y="28492"/>
                  </a:lnTo>
                  <a:lnTo>
                    <a:pt x="7420" y="27191"/>
                  </a:lnTo>
                  <a:lnTo>
                    <a:pt x="6237" y="25762"/>
                  </a:lnTo>
                  <a:lnTo>
                    <a:pt x="7311" y="22618"/>
                  </a:lnTo>
                  <a:lnTo>
                    <a:pt x="5986" y="19740"/>
                  </a:lnTo>
                  <a:lnTo>
                    <a:pt x="7520" y="19352"/>
                  </a:lnTo>
                  <a:lnTo>
                    <a:pt x="7731" y="17089"/>
                  </a:lnTo>
                  <a:lnTo>
                    <a:pt x="8323" y="16390"/>
                  </a:lnTo>
                  <a:lnTo>
                    <a:pt x="8481" y="12652"/>
                  </a:lnTo>
                  <a:lnTo>
                    <a:pt x="10133" y="11362"/>
                  </a:lnTo>
                  <a:lnTo>
                    <a:pt x="9231" y="8955"/>
                  </a:lnTo>
                  <a:lnTo>
                    <a:pt x="7211" y="8779"/>
                  </a:lnTo>
                  <a:lnTo>
                    <a:pt x="6595" y="9381"/>
                  </a:lnTo>
                  <a:lnTo>
                    <a:pt x="4540" y="9377"/>
                  </a:lnTo>
                  <a:lnTo>
                    <a:pt x="3758" y="7027"/>
                  </a:lnTo>
                  <a:lnTo>
                    <a:pt x="2315" y="7718"/>
                  </a:lnTo>
                  <a:lnTo>
                    <a:pt x="1005" y="892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3" name="Polygon form 853"/>
            <p:cNvSpPr/>
            <p:nvPr/>
          </p:nvSpPr>
          <p:spPr>
            <a:xfrm>
              <a:off x="873876" y="3263019"/>
              <a:ext cx="12424" cy="11982"/>
            </a:xfrm>
            <a:custGeom>
              <a:avLst/>
              <a:gdLst/>
              <a:ahLst/>
              <a:cxnLst/>
              <a:rect l="0" t="0" r="0" b="0"/>
              <a:pathLst>
                <a:path w="12424" h="11982">
                  <a:moveTo>
                    <a:pt x="0" y="887"/>
                  </a:moveTo>
                  <a:lnTo>
                    <a:pt x="4672" y="0"/>
                  </a:lnTo>
                  <a:lnTo>
                    <a:pt x="5648" y="1247"/>
                  </a:lnTo>
                  <a:lnTo>
                    <a:pt x="7142" y="2044"/>
                  </a:lnTo>
                  <a:lnTo>
                    <a:pt x="6688" y="3274"/>
                  </a:lnTo>
                  <a:lnTo>
                    <a:pt x="8879" y="4876"/>
                  </a:lnTo>
                  <a:lnTo>
                    <a:pt x="8203" y="6441"/>
                  </a:lnTo>
                  <a:lnTo>
                    <a:pt x="9950" y="7711"/>
                  </a:lnTo>
                  <a:lnTo>
                    <a:pt x="11681" y="8458"/>
                  </a:lnTo>
                  <a:lnTo>
                    <a:pt x="12424" y="11804"/>
                  </a:lnTo>
                  <a:lnTo>
                    <a:pt x="11178" y="11982"/>
                  </a:lnTo>
                  <a:lnTo>
                    <a:pt x="9196" y="9229"/>
                  </a:lnTo>
                  <a:lnTo>
                    <a:pt x="9065" y="8484"/>
                  </a:lnTo>
                  <a:lnTo>
                    <a:pt x="7519" y="8537"/>
                  </a:lnTo>
                  <a:lnTo>
                    <a:pt x="6228" y="7272"/>
                  </a:lnTo>
                  <a:lnTo>
                    <a:pt x="5525" y="7422"/>
                  </a:lnTo>
                  <a:lnTo>
                    <a:pt x="3873" y="6051"/>
                  </a:lnTo>
                  <a:lnTo>
                    <a:pt x="1043" y="4923"/>
                  </a:lnTo>
                  <a:lnTo>
                    <a:pt x="923" y="2567"/>
                  </a:lnTo>
                  <a:lnTo>
                    <a:pt x="0" y="88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4" name="Polygon form 854"/>
            <p:cNvSpPr/>
            <p:nvPr/>
          </p:nvSpPr>
          <p:spPr>
            <a:xfrm>
              <a:off x="791846" y="3176449"/>
              <a:ext cx="14360" cy="10183"/>
            </a:xfrm>
            <a:custGeom>
              <a:avLst/>
              <a:gdLst/>
              <a:ahLst/>
              <a:cxnLst/>
              <a:rect l="0" t="0" r="0" b="0"/>
              <a:pathLst>
                <a:path w="14360" h="10183">
                  <a:moveTo>
                    <a:pt x="4032" y="8796"/>
                  </a:moveTo>
                  <a:lnTo>
                    <a:pt x="3911" y="5964"/>
                  </a:lnTo>
                  <a:lnTo>
                    <a:pt x="2902" y="6589"/>
                  </a:lnTo>
                  <a:lnTo>
                    <a:pt x="710" y="4924"/>
                  </a:lnTo>
                  <a:lnTo>
                    <a:pt x="0" y="2178"/>
                  </a:lnTo>
                  <a:lnTo>
                    <a:pt x="3548" y="772"/>
                  </a:lnTo>
                  <a:lnTo>
                    <a:pt x="7174" y="0"/>
                  </a:lnTo>
                  <a:lnTo>
                    <a:pt x="10550" y="722"/>
                  </a:lnTo>
                  <a:lnTo>
                    <a:pt x="13594" y="513"/>
                  </a:lnTo>
                  <a:lnTo>
                    <a:pt x="14209" y="1338"/>
                  </a:lnTo>
                  <a:lnTo>
                    <a:pt x="12617" y="4144"/>
                  </a:lnTo>
                  <a:lnTo>
                    <a:pt x="14360" y="8590"/>
                  </a:lnTo>
                  <a:lnTo>
                    <a:pt x="13343" y="10138"/>
                  </a:lnTo>
                  <a:lnTo>
                    <a:pt x="10831" y="10183"/>
                  </a:lnTo>
                  <a:lnTo>
                    <a:pt x="7902" y="8460"/>
                  </a:lnTo>
                  <a:lnTo>
                    <a:pt x="6472" y="7899"/>
                  </a:lnTo>
                  <a:lnTo>
                    <a:pt x="4032" y="879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5" name="Polygon form 855"/>
            <p:cNvSpPr/>
            <p:nvPr/>
          </p:nvSpPr>
          <p:spPr>
            <a:xfrm>
              <a:off x="850577" y="3390476"/>
              <a:ext cx="57877" cy="55747"/>
            </a:xfrm>
            <a:custGeom>
              <a:avLst/>
              <a:gdLst/>
              <a:ahLst/>
              <a:cxnLst/>
              <a:rect l="0" t="0" r="0" b="0"/>
              <a:pathLst>
                <a:path w="57877" h="55747">
                  <a:moveTo>
                    <a:pt x="17799" y="0"/>
                  </a:moveTo>
                  <a:lnTo>
                    <a:pt x="20271" y="2173"/>
                  </a:lnTo>
                  <a:lnTo>
                    <a:pt x="22471" y="1016"/>
                  </a:lnTo>
                  <a:lnTo>
                    <a:pt x="23463" y="2018"/>
                  </a:lnTo>
                  <a:lnTo>
                    <a:pt x="26117" y="2052"/>
                  </a:lnTo>
                  <a:lnTo>
                    <a:pt x="29598" y="3960"/>
                  </a:lnTo>
                  <a:lnTo>
                    <a:pt x="30698" y="5622"/>
                  </a:lnTo>
                  <a:lnTo>
                    <a:pt x="32504" y="7162"/>
                  </a:lnTo>
                  <a:lnTo>
                    <a:pt x="34259" y="9986"/>
                  </a:lnTo>
                  <a:lnTo>
                    <a:pt x="35671" y="11542"/>
                  </a:lnTo>
                  <a:lnTo>
                    <a:pt x="34421" y="13695"/>
                  </a:lnTo>
                  <a:lnTo>
                    <a:pt x="33223" y="15975"/>
                  </a:lnTo>
                  <a:lnTo>
                    <a:pt x="33591" y="17309"/>
                  </a:lnTo>
                  <a:lnTo>
                    <a:pt x="33724" y="18782"/>
                  </a:lnTo>
                  <a:lnTo>
                    <a:pt x="35900" y="18847"/>
                  </a:lnTo>
                  <a:lnTo>
                    <a:pt x="36820" y="18496"/>
                  </a:lnTo>
                  <a:lnTo>
                    <a:pt x="37724" y="19353"/>
                  </a:lnTo>
                  <a:lnTo>
                    <a:pt x="36957" y="21076"/>
                  </a:lnTo>
                  <a:lnTo>
                    <a:pt x="38515" y="23733"/>
                  </a:lnTo>
                  <a:lnTo>
                    <a:pt x="40053" y="26057"/>
                  </a:lnTo>
                  <a:lnTo>
                    <a:pt x="41613" y="27777"/>
                  </a:lnTo>
                  <a:lnTo>
                    <a:pt x="54595" y="33456"/>
                  </a:lnTo>
                  <a:lnTo>
                    <a:pt x="57877" y="33406"/>
                  </a:lnTo>
                  <a:lnTo>
                    <a:pt x="47284" y="48034"/>
                  </a:lnTo>
                  <a:lnTo>
                    <a:pt x="42191" y="48266"/>
                  </a:lnTo>
                  <a:lnTo>
                    <a:pt x="38773" y="51694"/>
                  </a:lnTo>
                  <a:lnTo>
                    <a:pt x="36265" y="51790"/>
                  </a:lnTo>
                  <a:lnTo>
                    <a:pt x="35220" y="53320"/>
                  </a:lnTo>
                  <a:lnTo>
                    <a:pt x="32545" y="53326"/>
                  </a:lnTo>
                  <a:lnTo>
                    <a:pt x="30938" y="51695"/>
                  </a:lnTo>
                  <a:lnTo>
                    <a:pt x="27395" y="53728"/>
                  </a:lnTo>
                  <a:lnTo>
                    <a:pt x="26267" y="55747"/>
                  </a:lnTo>
                  <a:lnTo>
                    <a:pt x="23650" y="55372"/>
                  </a:lnTo>
                  <a:lnTo>
                    <a:pt x="22775" y="54816"/>
                  </a:lnTo>
                  <a:lnTo>
                    <a:pt x="21860" y="54952"/>
                  </a:lnTo>
                  <a:lnTo>
                    <a:pt x="20621" y="54905"/>
                  </a:lnTo>
                  <a:lnTo>
                    <a:pt x="15602" y="50813"/>
                  </a:lnTo>
                  <a:lnTo>
                    <a:pt x="12877" y="50820"/>
                  </a:lnTo>
                  <a:lnTo>
                    <a:pt x="11513" y="49234"/>
                  </a:lnTo>
                  <a:lnTo>
                    <a:pt x="11463" y="46524"/>
                  </a:lnTo>
                  <a:lnTo>
                    <a:pt x="9415" y="45720"/>
                  </a:lnTo>
                  <a:lnTo>
                    <a:pt x="6990" y="40475"/>
                  </a:lnTo>
                  <a:lnTo>
                    <a:pt x="5179" y="39362"/>
                  </a:lnTo>
                  <a:lnTo>
                    <a:pt x="4447" y="37435"/>
                  </a:lnTo>
                  <a:lnTo>
                    <a:pt x="2407" y="35092"/>
                  </a:lnTo>
                  <a:lnTo>
                    <a:pt x="0" y="34756"/>
                  </a:lnTo>
                  <a:lnTo>
                    <a:pt x="1254" y="32003"/>
                  </a:lnTo>
                  <a:lnTo>
                    <a:pt x="3322" y="31875"/>
                  </a:lnTo>
                  <a:lnTo>
                    <a:pt x="3861" y="30399"/>
                  </a:lnTo>
                  <a:lnTo>
                    <a:pt x="3672" y="26062"/>
                  </a:lnTo>
                  <a:lnTo>
                    <a:pt x="4645" y="21007"/>
                  </a:lnTo>
                  <a:lnTo>
                    <a:pt x="6437" y="19644"/>
                  </a:lnTo>
                  <a:lnTo>
                    <a:pt x="6749" y="17669"/>
                  </a:lnTo>
                  <a:lnTo>
                    <a:pt x="8260" y="13972"/>
                  </a:lnTo>
                  <a:lnTo>
                    <a:pt x="10493" y="11564"/>
                  </a:lnTo>
                  <a:lnTo>
                    <a:pt x="11839" y="6796"/>
                  </a:lnTo>
                  <a:lnTo>
                    <a:pt x="12238" y="2645"/>
                  </a:lnTo>
                  <a:lnTo>
                    <a:pt x="16796" y="3616"/>
                  </a:lnTo>
                  <a:lnTo>
                    <a:pt x="17799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6" name="Polygon form 856"/>
            <p:cNvSpPr/>
            <p:nvPr/>
          </p:nvSpPr>
          <p:spPr>
            <a:xfrm>
              <a:off x="776085" y="3125892"/>
              <a:ext cx="36100" cy="49606"/>
            </a:xfrm>
            <a:custGeom>
              <a:avLst/>
              <a:gdLst/>
              <a:ahLst/>
              <a:cxnLst/>
              <a:rect l="0" t="0" r="0" b="0"/>
              <a:pathLst>
                <a:path w="36100" h="49606">
                  <a:moveTo>
                    <a:pt x="20828" y="5194"/>
                  </a:moveTo>
                  <a:lnTo>
                    <a:pt x="21272" y="8545"/>
                  </a:lnTo>
                  <a:lnTo>
                    <a:pt x="26132" y="11627"/>
                  </a:lnTo>
                  <a:lnTo>
                    <a:pt x="24551" y="15288"/>
                  </a:lnTo>
                  <a:lnTo>
                    <a:pt x="29045" y="20646"/>
                  </a:lnTo>
                  <a:lnTo>
                    <a:pt x="28177" y="24787"/>
                  </a:lnTo>
                  <a:lnTo>
                    <a:pt x="31535" y="28281"/>
                  </a:lnTo>
                  <a:lnTo>
                    <a:pt x="31120" y="31424"/>
                  </a:lnTo>
                  <a:lnTo>
                    <a:pt x="36100" y="34592"/>
                  </a:lnTo>
                  <a:lnTo>
                    <a:pt x="35605" y="37058"/>
                  </a:lnTo>
                  <a:lnTo>
                    <a:pt x="33565" y="39887"/>
                  </a:lnTo>
                  <a:lnTo>
                    <a:pt x="28630" y="46143"/>
                  </a:lnTo>
                  <a:lnTo>
                    <a:pt x="23365" y="46642"/>
                  </a:lnTo>
                  <a:lnTo>
                    <a:pt x="18495" y="48503"/>
                  </a:lnTo>
                  <a:lnTo>
                    <a:pt x="13844" y="49606"/>
                  </a:lnTo>
                  <a:lnTo>
                    <a:pt x="11708" y="47025"/>
                  </a:lnTo>
                  <a:lnTo>
                    <a:pt x="8608" y="45504"/>
                  </a:lnTo>
                  <a:lnTo>
                    <a:pt x="8515" y="40777"/>
                  </a:lnTo>
                  <a:lnTo>
                    <a:pt x="6421" y="36485"/>
                  </a:lnTo>
                  <a:lnTo>
                    <a:pt x="7332" y="33674"/>
                  </a:lnTo>
                  <a:lnTo>
                    <a:pt x="9394" y="30622"/>
                  </a:lnTo>
                  <a:lnTo>
                    <a:pt x="14845" y="25310"/>
                  </a:lnTo>
                  <a:lnTo>
                    <a:pt x="16499" y="24272"/>
                  </a:lnTo>
                  <a:lnTo>
                    <a:pt x="15798" y="22256"/>
                  </a:lnTo>
                  <a:lnTo>
                    <a:pt x="11522" y="20074"/>
                  </a:lnTo>
                  <a:lnTo>
                    <a:pt x="10237" y="18232"/>
                  </a:lnTo>
                  <a:lnTo>
                    <a:pt x="8711" y="10873"/>
                  </a:lnTo>
                  <a:lnTo>
                    <a:pt x="3937" y="7696"/>
                  </a:lnTo>
                  <a:lnTo>
                    <a:pt x="0" y="5418"/>
                  </a:lnTo>
                  <a:lnTo>
                    <a:pt x="1334" y="4129"/>
                  </a:lnTo>
                  <a:lnTo>
                    <a:pt x="4725" y="6603"/>
                  </a:lnTo>
                  <a:lnTo>
                    <a:pt x="8107" y="6302"/>
                  </a:lnTo>
                  <a:lnTo>
                    <a:pt x="11173" y="7400"/>
                  </a:lnTo>
                  <a:lnTo>
                    <a:pt x="13211" y="5234"/>
                  </a:lnTo>
                  <a:lnTo>
                    <a:pt x="13684" y="1706"/>
                  </a:lnTo>
                  <a:lnTo>
                    <a:pt x="17293" y="0"/>
                  </a:lnTo>
                  <a:lnTo>
                    <a:pt x="21077" y="1820"/>
                  </a:lnTo>
                  <a:lnTo>
                    <a:pt x="20828" y="519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7" name="Polygon form 857"/>
            <p:cNvSpPr/>
            <p:nvPr/>
          </p:nvSpPr>
          <p:spPr>
            <a:xfrm>
              <a:off x="525661" y="3711669"/>
              <a:ext cx="10432" cy="6087"/>
            </a:xfrm>
            <a:custGeom>
              <a:avLst/>
              <a:gdLst/>
              <a:ahLst/>
              <a:cxnLst/>
              <a:rect l="0" t="0" r="0" b="0"/>
              <a:pathLst>
                <a:path w="10432" h="6087">
                  <a:moveTo>
                    <a:pt x="0" y="3998"/>
                  </a:moveTo>
                  <a:lnTo>
                    <a:pt x="2767" y="933"/>
                  </a:lnTo>
                  <a:lnTo>
                    <a:pt x="5897" y="2011"/>
                  </a:lnTo>
                  <a:lnTo>
                    <a:pt x="7138" y="0"/>
                  </a:lnTo>
                  <a:lnTo>
                    <a:pt x="10432" y="2050"/>
                  </a:lnTo>
                  <a:lnTo>
                    <a:pt x="10062" y="3776"/>
                  </a:lnTo>
                  <a:lnTo>
                    <a:pt x="6301" y="5413"/>
                  </a:lnTo>
                  <a:lnTo>
                    <a:pt x="4274" y="3797"/>
                  </a:lnTo>
                  <a:lnTo>
                    <a:pt x="2375" y="6087"/>
                  </a:lnTo>
                  <a:lnTo>
                    <a:pt x="0" y="3998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8" name="Polygon form 858"/>
            <p:cNvSpPr/>
            <p:nvPr/>
          </p:nvSpPr>
          <p:spPr>
            <a:xfrm>
              <a:off x="706686" y="3217777"/>
              <a:ext cx="41979" cy="42179"/>
            </a:xfrm>
            <a:custGeom>
              <a:avLst/>
              <a:gdLst/>
              <a:ahLst/>
              <a:cxnLst/>
              <a:rect l="0" t="0" r="0" b="0"/>
              <a:pathLst>
                <a:path w="41979" h="42179">
                  <a:moveTo>
                    <a:pt x="26942" y="3678"/>
                  </a:moveTo>
                  <a:lnTo>
                    <a:pt x="29277" y="5930"/>
                  </a:lnTo>
                  <a:lnTo>
                    <a:pt x="30951" y="5552"/>
                  </a:lnTo>
                  <a:lnTo>
                    <a:pt x="33889" y="7725"/>
                  </a:lnTo>
                  <a:lnTo>
                    <a:pt x="34638" y="8138"/>
                  </a:lnTo>
                  <a:lnTo>
                    <a:pt x="35585" y="8032"/>
                  </a:lnTo>
                  <a:lnTo>
                    <a:pt x="37185" y="9279"/>
                  </a:lnTo>
                  <a:lnTo>
                    <a:pt x="41979" y="10137"/>
                  </a:lnTo>
                  <a:lnTo>
                    <a:pt x="40445" y="13426"/>
                  </a:lnTo>
                  <a:lnTo>
                    <a:pt x="40160" y="16842"/>
                  </a:lnTo>
                  <a:lnTo>
                    <a:pt x="39274" y="17664"/>
                  </a:lnTo>
                  <a:lnTo>
                    <a:pt x="37735" y="17231"/>
                  </a:lnTo>
                  <a:lnTo>
                    <a:pt x="37886" y="18448"/>
                  </a:lnTo>
                  <a:lnTo>
                    <a:pt x="35522" y="21150"/>
                  </a:lnTo>
                  <a:lnTo>
                    <a:pt x="35540" y="23319"/>
                  </a:lnTo>
                  <a:lnTo>
                    <a:pt x="37126" y="22562"/>
                  </a:lnTo>
                  <a:lnTo>
                    <a:pt x="38357" y="24657"/>
                  </a:lnTo>
                  <a:lnTo>
                    <a:pt x="38265" y="26012"/>
                  </a:lnTo>
                  <a:lnTo>
                    <a:pt x="39326" y="27806"/>
                  </a:lnTo>
                  <a:lnTo>
                    <a:pt x="38198" y="29270"/>
                  </a:lnTo>
                  <a:lnTo>
                    <a:pt x="39203" y="32973"/>
                  </a:lnTo>
                  <a:lnTo>
                    <a:pt x="41081" y="33572"/>
                  </a:lnTo>
                  <a:lnTo>
                    <a:pt x="40764" y="35653"/>
                  </a:lnTo>
                  <a:lnTo>
                    <a:pt x="37735" y="38374"/>
                  </a:lnTo>
                  <a:lnTo>
                    <a:pt x="30905" y="37101"/>
                  </a:lnTo>
                  <a:lnTo>
                    <a:pt x="25914" y="38667"/>
                  </a:lnTo>
                  <a:lnTo>
                    <a:pt x="25559" y="41552"/>
                  </a:lnTo>
                  <a:lnTo>
                    <a:pt x="21549" y="42179"/>
                  </a:lnTo>
                  <a:lnTo>
                    <a:pt x="17641" y="40016"/>
                  </a:lnTo>
                  <a:lnTo>
                    <a:pt x="16386" y="41052"/>
                  </a:lnTo>
                  <a:lnTo>
                    <a:pt x="10029" y="38872"/>
                  </a:lnTo>
                  <a:lnTo>
                    <a:pt x="8671" y="37009"/>
                  </a:lnTo>
                  <a:lnTo>
                    <a:pt x="10470" y="34137"/>
                  </a:lnTo>
                  <a:lnTo>
                    <a:pt x="11180" y="24595"/>
                  </a:lnTo>
                  <a:lnTo>
                    <a:pt x="7749" y="19564"/>
                  </a:lnTo>
                  <a:lnTo>
                    <a:pt x="5312" y="17136"/>
                  </a:lnTo>
                  <a:lnTo>
                    <a:pt x="249" y="15281"/>
                  </a:lnTo>
                  <a:lnTo>
                    <a:pt x="0" y="11787"/>
                  </a:lnTo>
                  <a:lnTo>
                    <a:pt x="4315" y="10757"/>
                  </a:lnTo>
                  <a:lnTo>
                    <a:pt x="9858" y="11999"/>
                  </a:lnTo>
                  <a:lnTo>
                    <a:pt x="8866" y="6576"/>
                  </a:lnTo>
                  <a:lnTo>
                    <a:pt x="11955" y="8634"/>
                  </a:lnTo>
                  <a:lnTo>
                    <a:pt x="19600" y="4897"/>
                  </a:lnTo>
                  <a:lnTo>
                    <a:pt x="20547" y="971"/>
                  </a:lnTo>
                  <a:lnTo>
                    <a:pt x="23377" y="0"/>
                  </a:lnTo>
                  <a:lnTo>
                    <a:pt x="23873" y="1684"/>
                  </a:lnTo>
                  <a:lnTo>
                    <a:pt x="25388" y="1759"/>
                  </a:lnTo>
                  <a:lnTo>
                    <a:pt x="26942" y="367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59" name="Polygon form 859"/>
            <p:cNvSpPr/>
            <p:nvPr/>
          </p:nvSpPr>
          <p:spPr>
            <a:xfrm>
              <a:off x="508259" y="3434685"/>
              <a:ext cx="11387" cy="18076"/>
            </a:xfrm>
            <a:custGeom>
              <a:avLst/>
              <a:gdLst/>
              <a:ahLst/>
              <a:cxnLst/>
              <a:rect l="0" t="0" r="0" b="0"/>
              <a:pathLst>
                <a:path w="11387" h="18076">
                  <a:moveTo>
                    <a:pt x="7724" y="15882"/>
                  </a:moveTo>
                  <a:lnTo>
                    <a:pt x="6200" y="17731"/>
                  </a:lnTo>
                  <a:lnTo>
                    <a:pt x="4320" y="18076"/>
                  </a:lnTo>
                  <a:lnTo>
                    <a:pt x="3802" y="16702"/>
                  </a:lnTo>
                  <a:lnTo>
                    <a:pt x="2928" y="16496"/>
                  </a:lnTo>
                  <a:lnTo>
                    <a:pt x="1699" y="17817"/>
                  </a:lnTo>
                  <a:lnTo>
                    <a:pt x="0" y="16807"/>
                  </a:lnTo>
                  <a:lnTo>
                    <a:pt x="1023" y="14725"/>
                  </a:lnTo>
                  <a:lnTo>
                    <a:pt x="1400" y="12503"/>
                  </a:lnTo>
                  <a:lnTo>
                    <a:pt x="2116" y="10414"/>
                  </a:lnTo>
                  <a:lnTo>
                    <a:pt x="660" y="7528"/>
                  </a:lnTo>
                  <a:lnTo>
                    <a:pt x="435" y="4187"/>
                  </a:lnTo>
                  <a:lnTo>
                    <a:pt x="2597" y="0"/>
                  </a:lnTo>
                  <a:lnTo>
                    <a:pt x="3908" y="543"/>
                  </a:lnTo>
                  <a:lnTo>
                    <a:pt x="6753" y="1712"/>
                  </a:lnTo>
                  <a:lnTo>
                    <a:pt x="10786" y="5844"/>
                  </a:lnTo>
                  <a:lnTo>
                    <a:pt x="11387" y="7842"/>
                  </a:lnTo>
                  <a:lnTo>
                    <a:pt x="8983" y="12295"/>
                  </a:lnTo>
                  <a:lnTo>
                    <a:pt x="7724" y="1588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0" name="Polygon form 860"/>
            <p:cNvSpPr/>
            <p:nvPr/>
          </p:nvSpPr>
          <p:spPr>
            <a:xfrm>
              <a:off x="751537" y="3256671"/>
              <a:ext cx="3545" cy="7813"/>
            </a:xfrm>
            <a:custGeom>
              <a:avLst/>
              <a:gdLst/>
              <a:ahLst/>
              <a:cxnLst/>
              <a:rect l="0" t="0" r="0" b="0"/>
              <a:pathLst>
                <a:path w="3545" h="7813">
                  <a:moveTo>
                    <a:pt x="3545" y="4105"/>
                  </a:moveTo>
                  <a:lnTo>
                    <a:pt x="2555" y="7813"/>
                  </a:lnTo>
                  <a:lnTo>
                    <a:pt x="933" y="6846"/>
                  </a:lnTo>
                  <a:lnTo>
                    <a:pt x="0" y="3626"/>
                  </a:lnTo>
                  <a:lnTo>
                    <a:pt x="627" y="1842"/>
                  </a:lnTo>
                  <a:lnTo>
                    <a:pt x="2774" y="0"/>
                  </a:lnTo>
                  <a:lnTo>
                    <a:pt x="3545" y="410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1" name="Polygon form 861"/>
            <p:cNvSpPr/>
            <p:nvPr/>
          </p:nvSpPr>
          <p:spPr>
            <a:xfrm>
              <a:off x="756384" y="3451625"/>
              <a:ext cx="22054" cy="30228"/>
            </a:xfrm>
            <a:custGeom>
              <a:avLst/>
              <a:gdLst/>
              <a:ahLst/>
              <a:cxnLst/>
              <a:rect l="0" t="0" r="0" b="0"/>
              <a:pathLst>
                <a:path w="22054" h="30228">
                  <a:moveTo>
                    <a:pt x="8958" y="30228"/>
                  </a:moveTo>
                  <a:lnTo>
                    <a:pt x="4952" y="25387"/>
                  </a:lnTo>
                  <a:lnTo>
                    <a:pt x="2372" y="21431"/>
                  </a:lnTo>
                  <a:lnTo>
                    <a:pt x="0" y="16480"/>
                  </a:lnTo>
                  <a:lnTo>
                    <a:pt x="127" y="14888"/>
                  </a:lnTo>
                  <a:lnTo>
                    <a:pt x="984" y="13356"/>
                  </a:lnTo>
                  <a:lnTo>
                    <a:pt x="1936" y="9867"/>
                  </a:lnTo>
                  <a:lnTo>
                    <a:pt x="2724" y="6314"/>
                  </a:lnTo>
                  <a:lnTo>
                    <a:pt x="4046" y="6036"/>
                  </a:lnTo>
                  <a:lnTo>
                    <a:pt x="9748" y="6084"/>
                  </a:lnTo>
                  <a:lnTo>
                    <a:pt x="9703" y="316"/>
                  </a:lnTo>
                  <a:lnTo>
                    <a:pt x="11564" y="0"/>
                  </a:lnTo>
                  <a:lnTo>
                    <a:pt x="13947" y="641"/>
                  </a:lnTo>
                  <a:lnTo>
                    <a:pt x="16265" y="23"/>
                  </a:lnTo>
                  <a:lnTo>
                    <a:pt x="16754" y="284"/>
                  </a:lnTo>
                  <a:lnTo>
                    <a:pt x="16474" y="2375"/>
                  </a:lnTo>
                  <a:lnTo>
                    <a:pt x="17575" y="4853"/>
                  </a:lnTo>
                  <a:lnTo>
                    <a:pt x="20490" y="4461"/>
                  </a:lnTo>
                  <a:lnTo>
                    <a:pt x="21470" y="5414"/>
                  </a:lnTo>
                  <a:lnTo>
                    <a:pt x="19778" y="10969"/>
                  </a:lnTo>
                  <a:lnTo>
                    <a:pt x="21632" y="13805"/>
                  </a:lnTo>
                  <a:lnTo>
                    <a:pt x="22054" y="17550"/>
                  </a:lnTo>
                  <a:lnTo>
                    <a:pt x="21551" y="20739"/>
                  </a:lnTo>
                  <a:lnTo>
                    <a:pt x="20342" y="23004"/>
                  </a:lnTo>
                  <a:lnTo>
                    <a:pt x="16884" y="22801"/>
                  </a:lnTo>
                  <a:lnTo>
                    <a:pt x="14796" y="20497"/>
                  </a:lnTo>
                  <a:lnTo>
                    <a:pt x="14479" y="22622"/>
                  </a:lnTo>
                  <a:lnTo>
                    <a:pt x="11833" y="23208"/>
                  </a:lnTo>
                  <a:lnTo>
                    <a:pt x="10486" y="24413"/>
                  </a:lnTo>
                  <a:lnTo>
                    <a:pt x="11951" y="27584"/>
                  </a:lnTo>
                  <a:lnTo>
                    <a:pt x="8958" y="30228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2" name="Polygon form 862"/>
            <p:cNvSpPr/>
            <p:nvPr/>
          </p:nvSpPr>
          <p:spPr>
            <a:xfrm>
              <a:off x="702969" y="3181914"/>
              <a:ext cx="24317" cy="41531"/>
            </a:xfrm>
            <a:custGeom>
              <a:avLst/>
              <a:gdLst/>
              <a:ahLst/>
              <a:cxnLst/>
              <a:rect l="0" t="0" r="0" b="0"/>
              <a:pathLst>
                <a:path w="24317" h="41531">
                  <a:moveTo>
                    <a:pt x="9862" y="0"/>
                  </a:moveTo>
                  <a:lnTo>
                    <a:pt x="6491" y="5173"/>
                  </a:lnTo>
                  <a:lnTo>
                    <a:pt x="9616" y="4526"/>
                  </a:lnTo>
                  <a:lnTo>
                    <a:pt x="12958" y="4558"/>
                  </a:lnTo>
                  <a:lnTo>
                    <a:pt x="12104" y="8459"/>
                  </a:lnTo>
                  <a:lnTo>
                    <a:pt x="9251" y="12746"/>
                  </a:lnTo>
                  <a:lnTo>
                    <a:pt x="12456" y="13058"/>
                  </a:lnTo>
                  <a:lnTo>
                    <a:pt x="12696" y="13562"/>
                  </a:lnTo>
                  <a:lnTo>
                    <a:pt x="15425" y="19217"/>
                  </a:lnTo>
                  <a:lnTo>
                    <a:pt x="17577" y="19987"/>
                  </a:lnTo>
                  <a:lnTo>
                    <a:pt x="19522" y="25445"/>
                  </a:lnTo>
                  <a:lnTo>
                    <a:pt x="20435" y="27337"/>
                  </a:lnTo>
                  <a:lnTo>
                    <a:pt x="24317" y="28246"/>
                  </a:lnTo>
                  <a:lnTo>
                    <a:pt x="23956" y="31310"/>
                  </a:lnTo>
                  <a:lnTo>
                    <a:pt x="22325" y="32716"/>
                  </a:lnTo>
                  <a:lnTo>
                    <a:pt x="23635" y="35193"/>
                  </a:lnTo>
                  <a:lnTo>
                    <a:pt x="20726" y="37703"/>
                  </a:lnTo>
                  <a:lnTo>
                    <a:pt x="16368" y="37659"/>
                  </a:lnTo>
                  <a:lnTo>
                    <a:pt x="10804" y="38969"/>
                  </a:lnTo>
                  <a:lnTo>
                    <a:pt x="9298" y="38023"/>
                  </a:lnTo>
                  <a:lnTo>
                    <a:pt x="7096" y="40262"/>
                  </a:lnTo>
                  <a:lnTo>
                    <a:pt x="4084" y="39710"/>
                  </a:lnTo>
                  <a:lnTo>
                    <a:pt x="1733" y="41531"/>
                  </a:lnTo>
                  <a:lnTo>
                    <a:pt x="21" y="40567"/>
                  </a:lnTo>
                  <a:lnTo>
                    <a:pt x="4947" y="35554"/>
                  </a:lnTo>
                  <a:lnTo>
                    <a:pt x="7872" y="34527"/>
                  </a:lnTo>
                  <a:lnTo>
                    <a:pt x="7847" y="34523"/>
                  </a:lnTo>
                  <a:lnTo>
                    <a:pt x="2813" y="33709"/>
                  </a:lnTo>
                  <a:lnTo>
                    <a:pt x="1957" y="31800"/>
                  </a:lnTo>
                  <a:lnTo>
                    <a:pt x="5362" y="30327"/>
                  </a:lnTo>
                  <a:lnTo>
                    <a:pt x="3676" y="27741"/>
                  </a:lnTo>
                  <a:lnTo>
                    <a:pt x="4371" y="24606"/>
                  </a:lnTo>
                  <a:lnTo>
                    <a:pt x="9088" y="25053"/>
                  </a:lnTo>
                  <a:lnTo>
                    <a:pt x="9094" y="25053"/>
                  </a:lnTo>
                  <a:lnTo>
                    <a:pt x="9612" y="22273"/>
                  </a:lnTo>
                  <a:lnTo>
                    <a:pt x="7559" y="19318"/>
                  </a:lnTo>
                  <a:lnTo>
                    <a:pt x="7513" y="19250"/>
                  </a:lnTo>
                  <a:lnTo>
                    <a:pt x="3719" y="18395"/>
                  </a:lnTo>
                  <a:lnTo>
                    <a:pt x="3013" y="17096"/>
                  </a:lnTo>
                  <a:lnTo>
                    <a:pt x="4216" y="14960"/>
                  </a:lnTo>
                  <a:lnTo>
                    <a:pt x="3233" y="13636"/>
                  </a:lnTo>
                  <a:lnTo>
                    <a:pt x="1477" y="15894"/>
                  </a:lnTo>
                  <a:lnTo>
                    <a:pt x="1463" y="11277"/>
                  </a:lnTo>
                  <a:lnTo>
                    <a:pt x="0" y="8827"/>
                  </a:lnTo>
                  <a:lnTo>
                    <a:pt x="1311" y="3880"/>
                  </a:lnTo>
                  <a:lnTo>
                    <a:pt x="3810" y="5"/>
                  </a:lnTo>
                  <a:lnTo>
                    <a:pt x="6209" y="393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3" name="Polygon form 863"/>
            <p:cNvSpPr/>
            <p:nvPr/>
          </p:nvSpPr>
          <p:spPr>
            <a:xfrm>
              <a:off x="697955" y="3198454"/>
              <a:ext cx="6124" cy="6261"/>
            </a:xfrm>
            <a:custGeom>
              <a:avLst/>
              <a:gdLst/>
              <a:ahLst/>
              <a:cxnLst/>
              <a:rect l="0" t="0" r="0" b="0"/>
              <a:pathLst>
                <a:path w="6124" h="6261">
                  <a:moveTo>
                    <a:pt x="6124" y="2977"/>
                  </a:moveTo>
                  <a:lnTo>
                    <a:pt x="4310" y="6261"/>
                  </a:lnTo>
                  <a:lnTo>
                    <a:pt x="1958" y="5261"/>
                  </a:lnTo>
                  <a:lnTo>
                    <a:pt x="0" y="5316"/>
                  </a:lnTo>
                  <a:lnTo>
                    <a:pt x="770" y="2753"/>
                  </a:lnTo>
                  <a:lnTo>
                    <a:pt x="245" y="183"/>
                  </a:lnTo>
                  <a:lnTo>
                    <a:pt x="2878" y="0"/>
                  </a:lnTo>
                  <a:lnTo>
                    <a:pt x="6124" y="297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4" name="Polygon form 864"/>
            <p:cNvSpPr/>
            <p:nvPr/>
          </p:nvSpPr>
          <p:spPr>
            <a:xfrm>
              <a:off x="859173" y="3252378"/>
              <a:ext cx="25216" cy="11528"/>
            </a:xfrm>
            <a:custGeom>
              <a:avLst/>
              <a:gdLst/>
              <a:ahLst/>
              <a:cxnLst/>
              <a:rect l="0" t="0" r="0" b="0"/>
              <a:pathLst>
                <a:path w="25216" h="11528">
                  <a:moveTo>
                    <a:pt x="7253" y="9580"/>
                  </a:moveTo>
                  <a:lnTo>
                    <a:pt x="7375" y="7508"/>
                  </a:lnTo>
                  <a:lnTo>
                    <a:pt x="5877" y="4245"/>
                  </a:lnTo>
                  <a:lnTo>
                    <a:pt x="3546" y="2524"/>
                  </a:lnTo>
                  <a:lnTo>
                    <a:pt x="1539" y="2021"/>
                  </a:lnTo>
                  <a:lnTo>
                    <a:pt x="0" y="579"/>
                  </a:lnTo>
                  <a:lnTo>
                    <a:pt x="308" y="0"/>
                  </a:lnTo>
                  <a:lnTo>
                    <a:pt x="3360" y="746"/>
                  </a:lnTo>
                  <a:lnTo>
                    <a:pt x="8556" y="1387"/>
                  </a:lnTo>
                  <a:lnTo>
                    <a:pt x="13698" y="3566"/>
                  </a:lnTo>
                  <a:lnTo>
                    <a:pt x="14486" y="4444"/>
                  </a:lnTo>
                  <a:lnTo>
                    <a:pt x="16412" y="3627"/>
                  </a:lnTo>
                  <a:lnTo>
                    <a:pt x="19831" y="4542"/>
                  </a:lnTo>
                  <a:lnTo>
                    <a:pt x="21306" y="6489"/>
                  </a:lnTo>
                  <a:lnTo>
                    <a:pt x="23713" y="7543"/>
                  </a:lnTo>
                  <a:lnTo>
                    <a:pt x="22958" y="8234"/>
                  </a:lnTo>
                  <a:lnTo>
                    <a:pt x="25216" y="10795"/>
                  </a:lnTo>
                  <a:lnTo>
                    <a:pt x="24862" y="11374"/>
                  </a:lnTo>
                  <a:lnTo>
                    <a:pt x="22932" y="11142"/>
                  </a:lnTo>
                  <a:lnTo>
                    <a:pt x="20062" y="9829"/>
                  </a:lnTo>
                  <a:lnTo>
                    <a:pt x="19374" y="10641"/>
                  </a:lnTo>
                  <a:lnTo>
                    <a:pt x="14703" y="11528"/>
                  </a:lnTo>
                  <a:lnTo>
                    <a:pt x="10899" y="9252"/>
                  </a:lnTo>
                  <a:lnTo>
                    <a:pt x="7253" y="958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5" name="Polygon form 865"/>
            <p:cNvSpPr/>
            <p:nvPr/>
          </p:nvSpPr>
          <p:spPr>
            <a:xfrm>
              <a:off x="709216" y="3409620"/>
              <a:ext cx="16832" cy="30597"/>
            </a:xfrm>
            <a:custGeom>
              <a:avLst/>
              <a:gdLst/>
              <a:ahLst/>
              <a:cxnLst/>
              <a:rect l="0" t="0" r="0" b="0"/>
              <a:pathLst>
                <a:path w="16832" h="30597">
                  <a:moveTo>
                    <a:pt x="16832" y="24761"/>
                  </a:moveTo>
                  <a:lnTo>
                    <a:pt x="10700" y="27565"/>
                  </a:lnTo>
                  <a:lnTo>
                    <a:pt x="8523" y="29208"/>
                  </a:lnTo>
                  <a:lnTo>
                    <a:pt x="4996" y="30597"/>
                  </a:lnTo>
                  <a:lnTo>
                    <a:pt x="1508" y="29236"/>
                  </a:lnTo>
                  <a:lnTo>
                    <a:pt x="1689" y="27346"/>
                  </a:lnTo>
                  <a:lnTo>
                    <a:pt x="0" y="23219"/>
                  </a:lnTo>
                  <a:lnTo>
                    <a:pt x="1031" y="17810"/>
                  </a:lnTo>
                  <a:lnTo>
                    <a:pt x="2685" y="13787"/>
                  </a:lnTo>
                  <a:lnTo>
                    <a:pt x="1667" y="6971"/>
                  </a:lnTo>
                  <a:lnTo>
                    <a:pt x="1147" y="3365"/>
                  </a:lnTo>
                  <a:lnTo>
                    <a:pt x="1247" y="647"/>
                  </a:lnTo>
                  <a:lnTo>
                    <a:pt x="8005" y="424"/>
                  </a:lnTo>
                  <a:lnTo>
                    <a:pt x="9723" y="773"/>
                  </a:lnTo>
                  <a:lnTo>
                    <a:pt x="10979" y="0"/>
                  </a:lnTo>
                  <a:lnTo>
                    <a:pt x="12778" y="382"/>
                  </a:lnTo>
                  <a:lnTo>
                    <a:pt x="12492" y="1875"/>
                  </a:lnTo>
                  <a:lnTo>
                    <a:pt x="14117" y="4345"/>
                  </a:lnTo>
                  <a:lnTo>
                    <a:pt x="14112" y="7824"/>
                  </a:lnTo>
                  <a:lnTo>
                    <a:pt x="14485" y="11597"/>
                  </a:lnTo>
                  <a:lnTo>
                    <a:pt x="15465" y="13344"/>
                  </a:lnTo>
                  <a:lnTo>
                    <a:pt x="14604" y="17658"/>
                  </a:lnTo>
                  <a:lnTo>
                    <a:pt x="14915" y="20041"/>
                  </a:lnTo>
                  <a:lnTo>
                    <a:pt x="15958" y="23079"/>
                  </a:lnTo>
                  <a:lnTo>
                    <a:pt x="16832" y="2476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6" name="Polygon form 866"/>
            <p:cNvSpPr/>
            <p:nvPr/>
          </p:nvSpPr>
          <p:spPr>
            <a:xfrm>
              <a:off x="663047" y="3402422"/>
              <a:ext cx="28296" cy="25330"/>
            </a:xfrm>
            <a:custGeom>
              <a:avLst/>
              <a:gdLst/>
              <a:ahLst/>
              <a:cxnLst/>
              <a:rect l="0" t="0" r="0" b="0"/>
              <a:pathLst>
                <a:path w="28296" h="25330">
                  <a:moveTo>
                    <a:pt x="25897" y="23525"/>
                  </a:moveTo>
                  <a:lnTo>
                    <a:pt x="24793" y="23402"/>
                  </a:lnTo>
                  <a:lnTo>
                    <a:pt x="23984" y="25330"/>
                  </a:lnTo>
                  <a:lnTo>
                    <a:pt x="22879" y="25306"/>
                  </a:lnTo>
                  <a:lnTo>
                    <a:pt x="22127" y="24284"/>
                  </a:lnTo>
                  <a:lnTo>
                    <a:pt x="22399" y="22360"/>
                  </a:lnTo>
                  <a:lnTo>
                    <a:pt x="20791" y="19422"/>
                  </a:lnTo>
                  <a:lnTo>
                    <a:pt x="19767" y="19960"/>
                  </a:lnTo>
                  <a:lnTo>
                    <a:pt x="18932" y="20066"/>
                  </a:lnTo>
                  <a:lnTo>
                    <a:pt x="17855" y="20339"/>
                  </a:lnTo>
                  <a:lnTo>
                    <a:pt x="17915" y="18582"/>
                  </a:lnTo>
                  <a:lnTo>
                    <a:pt x="17301" y="17327"/>
                  </a:lnTo>
                  <a:lnTo>
                    <a:pt x="17441" y="15934"/>
                  </a:lnTo>
                  <a:lnTo>
                    <a:pt x="16617" y="13917"/>
                  </a:lnTo>
                  <a:lnTo>
                    <a:pt x="15552" y="12201"/>
                  </a:lnTo>
                  <a:lnTo>
                    <a:pt x="12437" y="12190"/>
                  </a:lnTo>
                  <a:lnTo>
                    <a:pt x="11518" y="13092"/>
                  </a:lnTo>
                  <a:lnTo>
                    <a:pt x="10443" y="13199"/>
                  </a:lnTo>
                  <a:lnTo>
                    <a:pt x="9765" y="14232"/>
                  </a:lnTo>
                  <a:lnTo>
                    <a:pt x="9299" y="15561"/>
                  </a:lnTo>
                  <a:lnTo>
                    <a:pt x="7189" y="17665"/>
                  </a:lnTo>
                  <a:lnTo>
                    <a:pt x="5515" y="14825"/>
                  </a:lnTo>
                  <a:lnTo>
                    <a:pt x="4025" y="12945"/>
                  </a:lnTo>
                  <a:lnTo>
                    <a:pt x="3037" y="12321"/>
                  </a:lnTo>
                  <a:lnTo>
                    <a:pt x="2079" y="11366"/>
                  </a:lnTo>
                  <a:lnTo>
                    <a:pt x="1670" y="9245"/>
                  </a:lnTo>
                  <a:lnTo>
                    <a:pt x="1118" y="8188"/>
                  </a:lnTo>
                  <a:lnTo>
                    <a:pt x="0" y="7399"/>
                  </a:lnTo>
                  <a:lnTo>
                    <a:pt x="1769" y="5066"/>
                  </a:lnTo>
                  <a:lnTo>
                    <a:pt x="2947" y="5158"/>
                  </a:lnTo>
                  <a:lnTo>
                    <a:pt x="3974" y="4355"/>
                  </a:lnTo>
                  <a:lnTo>
                    <a:pt x="4832" y="4350"/>
                  </a:lnTo>
                  <a:lnTo>
                    <a:pt x="5455" y="3716"/>
                  </a:lnTo>
                  <a:lnTo>
                    <a:pt x="5151" y="2126"/>
                  </a:lnTo>
                  <a:lnTo>
                    <a:pt x="5585" y="1625"/>
                  </a:lnTo>
                  <a:lnTo>
                    <a:pt x="5684" y="0"/>
                  </a:lnTo>
                  <a:lnTo>
                    <a:pt x="7556" y="54"/>
                  </a:lnTo>
                  <a:lnTo>
                    <a:pt x="10327" y="1230"/>
                  </a:lnTo>
                  <a:lnTo>
                    <a:pt x="11185" y="1125"/>
                  </a:lnTo>
                  <a:lnTo>
                    <a:pt x="11484" y="593"/>
                  </a:lnTo>
                  <a:lnTo>
                    <a:pt x="13595" y="976"/>
                  </a:lnTo>
                  <a:lnTo>
                    <a:pt x="14160" y="707"/>
                  </a:lnTo>
                  <a:lnTo>
                    <a:pt x="14359" y="2463"/>
                  </a:lnTo>
                  <a:lnTo>
                    <a:pt x="14975" y="2459"/>
                  </a:lnTo>
                  <a:lnTo>
                    <a:pt x="15997" y="1822"/>
                  </a:lnTo>
                  <a:lnTo>
                    <a:pt x="16639" y="1983"/>
                  </a:lnTo>
                  <a:lnTo>
                    <a:pt x="17701" y="3203"/>
                  </a:lnTo>
                  <a:lnTo>
                    <a:pt x="19359" y="3589"/>
                  </a:lnTo>
                  <a:lnTo>
                    <a:pt x="20437" y="2554"/>
                  </a:lnTo>
                  <a:lnTo>
                    <a:pt x="21699" y="1915"/>
                  </a:lnTo>
                  <a:lnTo>
                    <a:pt x="22640" y="1245"/>
                  </a:lnTo>
                  <a:lnTo>
                    <a:pt x="23416" y="1372"/>
                  </a:lnTo>
                  <a:lnTo>
                    <a:pt x="24267" y="2427"/>
                  </a:lnTo>
                  <a:lnTo>
                    <a:pt x="24715" y="3749"/>
                  </a:lnTo>
                  <a:lnTo>
                    <a:pt x="26288" y="5759"/>
                  </a:lnTo>
                  <a:lnTo>
                    <a:pt x="25478" y="6991"/>
                  </a:lnTo>
                  <a:lnTo>
                    <a:pt x="25312" y="8550"/>
                  </a:lnTo>
                  <a:lnTo>
                    <a:pt x="26145" y="8080"/>
                  </a:lnTo>
                  <a:lnTo>
                    <a:pt x="26626" y="8640"/>
                  </a:lnTo>
                  <a:lnTo>
                    <a:pt x="26407" y="10066"/>
                  </a:lnTo>
                  <a:lnTo>
                    <a:pt x="27584" y="11449"/>
                  </a:lnTo>
                  <a:lnTo>
                    <a:pt x="26804" y="11820"/>
                  </a:lnTo>
                  <a:lnTo>
                    <a:pt x="26478" y="13446"/>
                  </a:lnTo>
                  <a:lnTo>
                    <a:pt x="27360" y="15428"/>
                  </a:lnTo>
                  <a:lnTo>
                    <a:pt x="28296" y="19265"/>
                  </a:lnTo>
                  <a:lnTo>
                    <a:pt x="26843" y="19839"/>
                  </a:lnTo>
                  <a:lnTo>
                    <a:pt x="26465" y="20505"/>
                  </a:lnTo>
                  <a:lnTo>
                    <a:pt x="26760" y="21431"/>
                  </a:lnTo>
                  <a:lnTo>
                    <a:pt x="26516" y="23521"/>
                  </a:lnTo>
                  <a:lnTo>
                    <a:pt x="25897" y="2352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7" name="Polygon form 867"/>
            <p:cNvSpPr/>
            <p:nvPr/>
          </p:nvSpPr>
          <p:spPr>
            <a:xfrm>
              <a:off x="656602" y="3396218"/>
              <a:ext cx="11650" cy="3569"/>
            </a:xfrm>
            <a:custGeom>
              <a:avLst/>
              <a:gdLst/>
              <a:ahLst/>
              <a:cxnLst/>
              <a:rect l="0" t="0" r="0" b="0"/>
              <a:pathLst>
                <a:path w="11650" h="3569">
                  <a:moveTo>
                    <a:pt x="0" y="3456"/>
                  </a:moveTo>
                  <a:lnTo>
                    <a:pt x="544" y="1329"/>
                  </a:lnTo>
                  <a:lnTo>
                    <a:pt x="4767" y="1206"/>
                  </a:lnTo>
                  <a:lnTo>
                    <a:pt x="5666" y="73"/>
                  </a:lnTo>
                  <a:lnTo>
                    <a:pt x="6895" y="0"/>
                  </a:lnTo>
                  <a:lnTo>
                    <a:pt x="8399" y="1185"/>
                  </a:lnTo>
                  <a:lnTo>
                    <a:pt x="9601" y="1212"/>
                  </a:lnTo>
                  <a:lnTo>
                    <a:pt x="10894" y="408"/>
                  </a:lnTo>
                  <a:lnTo>
                    <a:pt x="11650" y="1796"/>
                  </a:lnTo>
                  <a:lnTo>
                    <a:pt x="9952" y="2868"/>
                  </a:lnTo>
                  <a:lnTo>
                    <a:pt x="8270" y="2778"/>
                  </a:lnTo>
                  <a:lnTo>
                    <a:pt x="6628" y="1759"/>
                  </a:lnTo>
                  <a:lnTo>
                    <a:pt x="5168" y="2863"/>
                  </a:lnTo>
                  <a:lnTo>
                    <a:pt x="4473" y="2900"/>
                  </a:lnTo>
                  <a:lnTo>
                    <a:pt x="3527" y="3569"/>
                  </a:lnTo>
                  <a:lnTo>
                    <a:pt x="0" y="345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8" name="Polygon form 868"/>
            <p:cNvSpPr/>
            <p:nvPr/>
          </p:nvSpPr>
          <p:spPr>
            <a:xfrm>
              <a:off x="657158" y="3402200"/>
              <a:ext cx="11573" cy="7621"/>
            </a:xfrm>
            <a:custGeom>
              <a:avLst/>
              <a:gdLst/>
              <a:ahLst/>
              <a:cxnLst/>
              <a:rect l="0" t="0" r="0" b="0"/>
              <a:pathLst>
                <a:path w="11573" h="7621">
                  <a:moveTo>
                    <a:pt x="5889" y="7621"/>
                  </a:moveTo>
                  <a:lnTo>
                    <a:pt x="3849" y="5610"/>
                  </a:lnTo>
                  <a:lnTo>
                    <a:pt x="2218" y="5288"/>
                  </a:lnTo>
                  <a:lnTo>
                    <a:pt x="1352" y="3933"/>
                  </a:lnTo>
                  <a:lnTo>
                    <a:pt x="1389" y="3203"/>
                  </a:lnTo>
                  <a:lnTo>
                    <a:pt x="226" y="2181"/>
                  </a:lnTo>
                  <a:lnTo>
                    <a:pt x="0" y="1154"/>
                  </a:lnTo>
                  <a:lnTo>
                    <a:pt x="2072" y="379"/>
                  </a:lnTo>
                  <a:lnTo>
                    <a:pt x="3354" y="537"/>
                  </a:lnTo>
                  <a:lnTo>
                    <a:pt x="4406" y="0"/>
                  </a:lnTo>
                  <a:lnTo>
                    <a:pt x="11573" y="222"/>
                  </a:lnTo>
                  <a:lnTo>
                    <a:pt x="11474" y="1847"/>
                  </a:lnTo>
                  <a:lnTo>
                    <a:pt x="11040" y="2348"/>
                  </a:lnTo>
                  <a:lnTo>
                    <a:pt x="11344" y="3937"/>
                  </a:lnTo>
                  <a:lnTo>
                    <a:pt x="10721" y="4572"/>
                  </a:lnTo>
                  <a:lnTo>
                    <a:pt x="9863" y="4577"/>
                  </a:lnTo>
                  <a:lnTo>
                    <a:pt x="8836" y="5379"/>
                  </a:lnTo>
                  <a:lnTo>
                    <a:pt x="7658" y="5287"/>
                  </a:lnTo>
                  <a:lnTo>
                    <a:pt x="5889" y="7621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69" name="Polygon form 869"/>
            <p:cNvSpPr/>
            <p:nvPr/>
          </p:nvSpPr>
          <p:spPr>
            <a:xfrm>
              <a:off x="758373" y="3451834"/>
              <a:ext cx="7759" cy="6105"/>
            </a:xfrm>
            <a:custGeom>
              <a:avLst/>
              <a:gdLst/>
              <a:ahLst/>
              <a:cxnLst/>
              <a:rect l="0" t="0" r="0" b="0"/>
              <a:pathLst>
                <a:path w="7759" h="6105">
                  <a:moveTo>
                    <a:pt x="735" y="6105"/>
                  </a:moveTo>
                  <a:lnTo>
                    <a:pt x="0" y="5382"/>
                  </a:lnTo>
                  <a:lnTo>
                    <a:pt x="1337" y="0"/>
                  </a:lnTo>
                  <a:lnTo>
                    <a:pt x="7714" y="107"/>
                  </a:lnTo>
                  <a:lnTo>
                    <a:pt x="7759" y="5876"/>
                  </a:lnTo>
                  <a:lnTo>
                    <a:pt x="2057" y="5828"/>
                  </a:lnTo>
                  <a:lnTo>
                    <a:pt x="735" y="610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0" name="Polygon form 870"/>
            <p:cNvSpPr/>
            <p:nvPr/>
          </p:nvSpPr>
          <p:spPr>
            <a:xfrm>
              <a:off x="792902" y="3261697"/>
              <a:ext cx="21617" cy="26186"/>
            </a:xfrm>
            <a:custGeom>
              <a:avLst/>
              <a:gdLst/>
              <a:ahLst/>
              <a:cxnLst/>
              <a:rect l="0" t="0" r="0" b="0"/>
              <a:pathLst>
                <a:path w="21617" h="26186">
                  <a:moveTo>
                    <a:pt x="21617" y="1243"/>
                  </a:moveTo>
                  <a:lnTo>
                    <a:pt x="20898" y="4266"/>
                  </a:lnTo>
                  <a:lnTo>
                    <a:pt x="20131" y="4817"/>
                  </a:lnTo>
                  <a:lnTo>
                    <a:pt x="17988" y="4715"/>
                  </a:lnTo>
                  <a:lnTo>
                    <a:pt x="16115" y="4289"/>
                  </a:lnTo>
                  <a:lnTo>
                    <a:pt x="12019" y="5600"/>
                  </a:lnTo>
                  <a:lnTo>
                    <a:pt x="14733" y="8262"/>
                  </a:lnTo>
                  <a:lnTo>
                    <a:pt x="13032" y="9070"/>
                  </a:lnTo>
                  <a:lnTo>
                    <a:pt x="11077" y="9103"/>
                  </a:lnTo>
                  <a:lnTo>
                    <a:pt x="8971" y="6657"/>
                  </a:lnTo>
                  <a:lnTo>
                    <a:pt x="8419" y="7719"/>
                  </a:lnTo>
                  <a:lnTo>
                    <a:pt x="9487" y="10575"/>
                  </a:lnTo>
                  <a:lnTo>
                    <a:pt x="11473" y="12803"/>
                  </a:lnTo>
                  <a:lnTo>
                    <a:pt x="10245" y="13872"/>
                  </a:lnTo>
                  <a:lnTo>
                    <a:pt x="12431" y="16058"/>
                  </a:lnTo>
                  <a:lnTo>
                    <a:pt x="14324" y="17426"/>
                  </a:lnTo>
                  <a:lnTo>
                    <a:pt x="14644" y="20137"/>
                  </a:lnTo>
                  <a:lnTo>
                    <a:pt x="11232" y="18910"/>
                  </a:lnTo>
                  <a:lnTo>
                    <a:pt x="12513" y="21344"/>
                  </a:lnTo>
                  <a:lnTo>
                    <a:pt x="10296" y="21877"/>
                  </a:lnTo>
                  <a:lnTo>
                    <a:pt x="12038" y="26096"/>
                  </a:lnTo>
                  <a:lnTo>
                    <a:pt x="9664" y="26186"/>
                  </a:lnTo>
                  <a:lnTo>
                    <a:pt x="6547" y="24134"/>
                  </a:lnTo>
                  <a:lnTo>
                    <a:pt x="4878" y="20311"/>
                  </a:lnTo>
                  <a:lnTo>
                    <a:pt x="3978" y="17126"/>
                  </a:lnTo>
                  <a:lnTo>
                    <a:pt x="2404" y="14938"/>
                  </a:lnTo>
                  <a:lnTo>
                    <a:pt x="357" y="12224"/>
                  </a:lnTo>
                  <a:lnTo>
                    <a:pt x="0" y="10861"/>
                  </a:lnTo>
                  <a:lnTo>
                    <a:pt x="1429" y="8514"/>
                  </a:lnTo>
                  <a:lnTo>
                    <a:pt x="1498" y="6953"/>
                  </a:lnTo>
                  <a:lnTo>
                    <a:pt x="2572" y="6243"/>
                  </a:lnTo>
                  <a:lnTo>
                    <a:pt x="2525" y="4981"/>
                  </a:lnTo>
                  <a:lnTo>
                    <a:pt x="4770" y="4527"/>
                  </a:lnTo>
                  <a:lnTo>
                    <a:pt x="5997" y="3460"/>
                  </a:lnTo>
                  <a:lnTo>
                    <a:pt x="7897" y="3527"/>
                  </a:lnTo>
                  <a:lnTo>
                    <a:pt x="8384" y="2683"/>
                  </a:lnTo>
                  <a:lnTo>
                    <a:pt x="9032" y="2514"/>
                  </a:lnTo>
                  <a:lnTo>
                    <a:pt x="11623" y="2616"/>
                  </a:lnTo>
                  <a:lnTo>
                    <a:pt x="14265" y="1255"/>
                  </a:lnTo>
                  <a:lnTo>
                    <a:pt x="16906" y="2895"/>
                  </a:lnTo>
                  <a:lnTo>
                    <a:pt x="20019" y="2391"/>
                  </a:lnTo>
                  <a:lnTo>
                    <a:pt x="19772" y="0"/>
                  </a:lnTo>
                  <a:lnTo>
                    <a:pt x="21617" y="124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1" name="Polygon form 871"/>
            <p:cNvSpPr/>
            <p:nvPr/>
          </p:nvSpPr>
          <p:spPr>
            <a:xfrm>
              <a:off x="806730" y="3291212"/>
              <a:ext cx="9991" cy="3721"/>
            </a:xfrm>
            <a:custGeom>
              <a:avLst/>
              <a:gdLst/>
              <a:ahLst/>
              <a:cxnLst/>
              <a:rect l="0" t="0" r="0" b="0"/>
              <a:pathLst>
                <a:path w="9991" h="3721">
                  <a:moveTo>
                    <a:pt x="483" y="0"/>
                  </a:moveTo>
                  <a:lnTo>
                    <a:pt x="2598" y="1593"/>
                  </a:lnTo>
                  <a:lnTo>
                    <a:pt x="5376" y="1282"/>
                  </a:lnTo>
                  <a:lnTo>
                    <a:pt x="8089" y="1586"/>
                  </a:lnTo>
                  <a:lnTo>
                    <a:pt x="8083" y="2423"/>
                  </a:lnTo>
                  <a:lnTo>
                    <a:pt x="9991" y="1819"/>
                  </a:lnTo>
                  <a:lnTo>
                    <a:pt x="9680" y="3243"/>
                  </a:lnTo>
                  <a:lnTo>
                    <a:pt x="4522" y="3721"/>
                  </a:lnTo>
                  <a:lnTo>
                    <a:pt x="4484" y="2929"/>
                  </a:lnTo>
                  <a:lnTo>
                    <a:pt x="0" y="2049"/>
                  </a:lnTo>
                  <a:lnTo>
                    <a:pt x="483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2" name="Polygon form 872"/>
            <p:cNvSpPr/>
            <p:nvPr/>
          </p:nvSpPr>
          <p:spPr>
            <a:xfrm>
              <a:off x="561837" y="3061533"/>
              <a:ext cx="135105" cy="111268"/>
            </a:xfrm>
            <a:custGeom>
              <a:avLst/>
              <a:gdLst/>
              <a:ahLst/>
              <a:cxnLst/>
              <a:rect l="0" t="0" r="0" b="0"/>
              <a:pathLst>
                <a:path w="135105" h="111268">
                  <a:moveTo>
                    <a:pt x="68321" y="4275"/>
                  </a:moveTo>
                  <a:lnTo>
                    <a:pt x="76287" y="1647"/>
                  </a:lnTo>
                  <a:lnTo>
                    <a:pt x="82910" y="2007"/>
                  </a:lnTo>
                  <a:lnTo>
                    <a:pt x="86160" y="325"/>
                  </a:lnTo>
                  <a:lnTo>
                    <a:pt x="93077" y="0"/>
                  </a:lnTo>
                  <a:lnTo>
                    <a:pt x="108079" y="836"/>
                  </a:lnTo>
                  <a:lnTo>
                    <a:pt x="119122" y="4761"/>
                  </a:lnTo>
                  <a:lnTo>
                    <a:pt x="115018" y="6550"/>
                  </a:lnTo>
                  <a:lnTo>
                    <a:pt x="107382" y="6652"/>
                  </a:lnTo>
                  <a:lnTo>
                    <a:pt x="96562" y="6936"/>
                  </a:lnTo>
                  <a:lnTo>
                    <a:pt x="97253" y="7799"/>
                  </a:lnTo>
                  <a:lnTo>
                    <a:pt x="104476" y="7398"/>
                  </a:lnTo>
                  <a:lnTo>
                    <a:pt x="109999" y="9129"/>
                  </a:lnTo>
                  <a:lnTo>
                    <a:pt x="114285" y="7727"/>
                  </a:lnTo>
                  <a:lnTo>
                    <a:pt x="115509" y="9456"/>
                  </a:lnTo>
                  <a:lnTo>
                    <a:pt x="112567" y="12196"/>
                  </a:lnTo>
                  <a:lnTo>
                    <a:pt x="118190" y="10494"/>
                  </a:lnTo>
                  <a:lnTo>
                    <a:pt x="128370" y="8750"/>
                  </a:lnTo>
                  <a:lnTo>
                    <a:pt x="134255" y="9726"/>
                  </a:lnTo>
                  <a:lnTo>
                    <a:pt x="135105" y="11778"/>
                  </a:lnTo>
                  <a:lnTo>
                    <a:pt x="126156" y="15103"/>
                  </a:lnTo>
                  <a:lnTo>
                    <a:pt x="124776" y="16189"/>
                  </a:lnTo>
                  <a:lnTo>
                    <a:pt x="117911" y="16934"/>
                  </a:lnTo>
                  <a:lnTo>
                    <a:pt x="122728" y="17223"/>
                  </a:lnTo>
                  <a:lnTo>
                    <a:pt x="119546" y="20673"/>
                  </a:lnTo>
                  <a:lnTo>
                    <a:pt x="117163" y="23745"/>
                  </a:lnTo>
                  <a:lnTo>
                    <a:pt x="116122" y="29057"/>
                  </a:lnTo>
                  <a:lnTo>
                    <a:pt x="118198" y="32211"/>
                  </a:lnTo>
                  <a:lnTo>
                    <a:pt x="114624" y="32359"/>
                  </a:lnTo>
                  <a:lnTo>
                    <a:pt x="110566" y="33811"/>
                  </a:lnTo>
                  <a:lnTo>
                    <a:pt x="114257" y="36405"/>
                  </a:lnTo>
                  <a:lnTo>
                    <a:pt x="113999" y="40471"/>
                  </a:lnTo>
                  <a:lnTo>
                    <a:pt x="111400" y="40874"/>
                  </a:lnTo>
                  <a:lnTo>
                    <a:pt x="113658" y="45030"/>
                  </a:lnTo>
                  <a:lnTo>
                    <a:pt x="108278" y="45288"/>
                  </a:lnTo>
                  <a:lnTo>
                    <a:pt x="110667" y="47276"/>
                  </a:lnTo>
                  <a:lnTo>
                    <a:pt x="109539" y="48948"/>
                  </a:lnTo>
                  <a:lnTo>
                    <a:pt x="105960" y="49629"/>
                  </a:lnTo>
                  <a:lnTo>
                    <a:pt x="102566" y="49581"/>
                  </a:lnTo>
                  <a:lnTo>
                    <a:pt x="104928" y="52871"/>
                  </a:lnTo>
                  <a:lnTo>
                    <a:pt x="104516" y="54997"/>
                  </a:lnTo>
                  <a:lnTo>
                    <a:pt x="100052" y="52930"/>
                  </a:lnTo>
                  <a:lnTo>
                    <a:pt x="98487" y="54183"/>
                  </a:lnTo>
                  <a:lnTo>
                    <a:pt x="101568" y="55441"/>
                  </a:lnTo>
                  <a:lnTo>
                    <a:pt x="104229" y="58420"/>
                  </a:lnTo>
                  <a:lnTo>
                    <a:pt x="104420" y="62284"/>
                  </a:lnTo>
                  <a:lnTo>
                    <a:pt x="99678" y="63121"/>
                  </a:lnTo>
                  <a:lnTo>
                    <a:pt x="98111" y="61241"/>
                  </a:lnTo>
                  <a:lnTo>
                    <a:pt x="95611" y="58436"/>
                  </a:lnTo>
                  <a:lnTo>
                    <a:pt x="95725" y="61693"/>
                  </a:lnTo>
                  <a:lnTo>
                    <a:pt x="92174" y="64140"/>
                  </a:lnTo>
                  <a:lnTo>
                    <a:pt x="98896" y="64482"/>
                  </a:lnTo>
                  <a:lnTo>
                    <a:pt x="102388" y="64809"/>
                  </a:lnTo>
                  <a:lnTo>
                    <a:pt x="94570" y="68833"/>
                  </a:lnTo>
                  <a:lnTo>
                    <a:pt x="86576" y="72442"/>
                  </a:lnTo>
                  <a:lnTo>
                    <a:pt x="78426" y="73903"/>
                  </a:lnTo>
                  <a:lnTo>
                    <a:pt x="75500" y="73848"/>
                  </a:lnTo>
                  <a:lnTo>
                    <a:pt x="72247" y="75612"/>
                  </a:lnTo>
                  <a:lnTo>
                    <a:pt x="67097" y="80543"/>
                  </a:lnTo>
                  <a:lnTo>
                    <a:pt x="60285" y="83714"/>
                  </a:lnTo>
                  <a:lnTo>
                    <a:pt x="58341" y="83852"/>
                  </a:lnTo>
                  <a:lnTo>
                    <a:pt x="54345" y="84908"/>
                  </a:lnTo>
                  <a:lnTo>
                    <a:pt x="50056" y="85893"/>
                  </a:lnTo>
                  <a:lnTo>
                    <a:pt x="46740" y="88762"/>
                  </a:lnTo>
                  <a:lnTo>
                    <a:pt x="45621" y="92103"/>
                  </a:lnTo>
                  <a:lnTo>
                    <a:pt x="43200" y="95186"/>
                  </a:lnTo>
                  <a:lnTo>
                    <a:pt x="37352" y="98842"/>
                  </a:lnTo>
                  <a:lnTo>
                    <a:pt x="37298" y="102613"/>
                  </a:lnTo>
                  <a:lnTo>
                    <a:pt x="34748" y="106516"/>
                  </a:lnTo>
                  <a:lnTo>
                    <a:pt x="31787" y="111127"/>
                  </a:lnTo>
                  <a:lnTo>
                    <a:pt x="27562" y="111268"/>
                  </a:lnTo>
                  <a:lnTo>
                    <a:pt x="24549" y="107206"/>
                  </a:lnTo>
                  <a:lnTo>
                    <a:pt x="18762" y="106953"/>
                  </a:lnTo>
                  <a:lnTo>
                    <a:pt x="16906" y="104222"/>
                  </a:lnTo>
                  <a:lnTo>
                    <a:pt x="16737" y="99486"/>
                  </a:lnTo>
                  <a:lnTo>
                    <a:pt x="14184" y="93354"/>
                  </a:lnTo>
                  <a:lnTo>
                    <a:pt x="14045" y="90193"/>
                  </a:lnTo>
                  <a:lnTo>
                    <a:pt x="15459" y="85908"/>
                  </a:lnTo>
                  <a:lnTo>
                    <a:pt x="13608" y="81358"/>
                  </a:lnTo>
                  <a:lnTo>
                    <a:pt x="16130" y="77908"/>
                  </a:lnTo>
                  <a:lnTo>
                    <a:pt x="15116" y="76157"/>
                  </a:lnTo>
                  <a:lnTo>
                    <a:pt x="20248" y="70743"/>
                  </a:lnTo>
                  <a:lnTo>
                    <a:pt x="24954" y="69156"/>
                  </a:lnTo>
                  <a:lnTo>
                    <a:pt x="26865" y="67221"/>
                  </a:lnTo>
                  <a:lnTo>
                    <a:pt x="29078" y="63549"/>
                  </a:lnTo>
                  <a:lnTo>
                    <a:pt x="25399" y="65097"/>
                  </a:lnTo>
                  <a:lnTo>
                    <a:pt x="23682" y="65739"/>
                  </a:lnTo>
                  <a:lnTo>
                    <a:pt x="21066" y="66310"/>
                  </a:lnTo>
                  <a:lnTo>
                    <a:pt x="18677" y="64626"/>
                  </a:lnTo>
                  <a:lnTo>
                    <a:pt x="20087" y="61414"/>
                  </a:lnTo>
                  <a:lnTo>
                    <a:pt x="22315" y="58951"/>
                  </a:lnTo>
                  <a:lnTo>
                    <a:pt x="24661" y="58987"/>
                  </a:lnTo>
                  <a:lnTo>
                    <a:pt x="29168" y="60466"/>
                  </a:lnTo>
                  <a:lnTo>
                    <a:pt x="26316" y="57283"/>
                  </a:lnTo>
                  <a:lnTo>
                    <a:pt x="24906" y="55572"/>
                  </a:lnTo>
                  <a:lnTo>
                    <a:pt x="22116" y="56123"/>
                  </a:lnTo>
                  <a:lnTo>
                    <a:pt x="20665" y="54862"/>
                  </a:lnTo>
                  <a:lnTo>
                    <a:pt x="25669" y="50606"/>
                  </a:lnTo>
                  <a:lnTo>
                    <a:pt x="25127" y="48792"/>
                  </a:lnTo>
                  <a:lnTo>
                    <a:pt x="24986" y="45465"/>
                  </a:lnTo>
                  <a:lnTo>
                    <a:pt x="24951" y="40375"/>
                  </a:lnTo>
                  <a:lnTo>
                    <a:pt x="23073" y="38428"/>
                  </a:lnTo>
                  <a:lnTo>
                    <a:pt x="24258" y="36478"/>
                  </a:lnTo>
                  <a:lnTo>
                    <a:pt x="19872" y="33476"/>
                  </a:lnTo>
                  <a:lnTo>
                    <a:pt x="15341" y="32910"/>
                  </a:lnTo>
                  <a:lnTo>
                    <a:pt x="9256" y="32798"/>
                  </a:lnTo>
                  <a:lnTo>
                    <a:pt x="3589" y="32854"/>
                  </a:lnTo>
                  <a:lnTo>
                    <a:pt x="2069" y="31253"/>
                  </a:lnTo>
                  <a:lnTo>
                    <a:pt x="402" y="28166"/>
                  </a:lnTo>
                  <a:lnTo>
                    <a:pt x="7171" y="27026"/>
                  </a:lnTo>
                  <a:lnTo>
                    <a:pt x="11707" y="27005"/>
                  </a:lnTo>
                  <a:lnTo>
                    <a:pt x="3357" y="25341"/>
                  </a:lnTo>
                  <a:lnTo>
                    <a:pt x="0" y="23225"/>
                  </a:lnTo>
                  <a:lnTo>
                    <a:pt x="1700" y="21476"/>
                  </a:lnTo>
                  <a:lnTo>
                    <a:pt x="11348" y="19690"/>
                  </a:lnTo>
                  <a:lnTo>
                    <a:pt x="20615" y="17854"/>
                  </a:lnTo>
                  <a:lnTo>
                    <a:pt x="22632" y="16225"/>
                  </a:lnTo>
                  <a:lnTo>
                    <a:pt x="18340" y="14340"/>
                  </a:lnTo>
                  <a:lnTo>
                    <a:pt x="21499" y="12604"/>
                  </a:lnTo>
                  <a:lnTo>
                    <a:pt x="30824" y="9710"/>
                  </a:lnTo>
                  <a:lnTo>
                    <a:pt x="34072" y="9333"/>
                  </a:lnTo>
                  <a:lnTo>
                    <a:pt x="34741" y="7248"/>
                  </a:lnTo>
                  <a:lnTo>
                    <a:pt x="40247" y="6213"/>
                  </a:lnTo>
                  <a:lnTo>
                    <a:pt x="46748" y="5697"/>
                  </a:lnTo>
                  <a:lnTo>
                    <a:pt x="52776" y="5850"/>
                  </a:lnTo>
                  <a:lnTo>
                    <a:pt x="54017" y="7356"/>
                  </a:lnTo>
                  <a:lnTo>
                    <a:pt x="60762" y="4961"/>
                  </a:lnTo>
                  <a:lnTo>
                    <a:pt x="64436" y="6832"/>
                  </a:lnTo>
                  <a:lnTo>
                    <a:pt x="67005" y="7277"/>
                  </a:lnTo>
                  <a:lnTo>
                    <a:pt x="70328" y="8908"/>
                  </a:lnTo>
                  <a:lnTo>
                    <a:pt x="66955" y="6263"/>
                  </a:lnTo>
                  <a:lnTo>
                    <a:pt x="68321" y="427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3" name="Polygon form 873"/>
            <p:cNvSpPr/>
            <p:nvPr/>
          </p:nvSpPr>
          <p:spPr>
            <a:xfrm>
              <a:off x="365611" y="3372740"/>
              <a:ext cx="16268" cy="20662"/>
            </a:xfrm>
            <a:custGeom>
              <a:avLst/>
              <a:gdLst/>
              <a:ahLst/>
              <a:cxnLst/>
              <a:rect l="0" t="0" r="0" b="0"/>
              <a:pathLst>
                <a:path w="16268" h="20662">
                  <a:moveTo>
                    <a:pt x="7670" y="20662"/>
                  </a:moveTo>
                  <a:lnTo>
                    <a:pt x="5806" y="19738"/>
                  </a:lnTo>
                  <a:lnTo>
                    <a:pt x="3411" y="19593"/>
                  </a:lnTo>
                  <a:lnTo>
                    <a:pt x="1783" y="18550"/>
                  </a:lnTo>
                  <a:lnTo>
                    <a:pt x="0" y="16417"/>
                  </a:lnTo>
                  <a:lnTo>
                    <a:pt x="306" y="14947"/>
                  </a:lnTo>
                  <a:lnTo>
                    <a:pt x="925" y="13774"/>
                  </a:lnTo>
                  <a:lnTo>
                    <a:pt x="519" y="12816"/>
                  </a:lnTo>
                  <a:lnTo>
                    <a:pt x="2997" y="8749"/>
                  </a:lnTo>
                  <a:lnTo>
                    <a:pt x="7925" y="8863"/>
                  </a:lnTo>
                  <a:lnTo>
                    <a:pt x="8291" y="7150"/>
                  </a:lnTo>
                  <a:lnTo>
                    <a:pt x="7718" y="6828"/>
                  </a:lnTo>
                  <a:lnTo>
                    <a:pt x="7467" y="5724"/>
                  </a:lnTo>
                  <a:lnTo>
                    <a:pt x="6239" y="4522"/>
                  </a:lnTo>
                  <a:lnTo>
                    <a:pt x="5093" y="2800"/>
                  </a:lnTo>
                  <a:lnTo>
                    <a:pt x="6823" y="2836"/>
                  </a:lnTo>
                  <a:lnTo>
                    <a:pt x="7306" y="0"/>
                  </a:lnTo>
                  <a:lnTo>
                    <a:pt x="10874" y="94"/>
                  </a:lnTo>
                  <a:lnTo>
                    <a:pt x="14398" y="250"/>
                  </a:lnTo>
                  <a:lnTo>
                    <a:pt x="13712" y="4235"/>
                  </a:lnTo>
                  <a:lnTo>
                    <a:pt x="12529" y="9904"/>
                  </a:lnTo>
                  <a:lnTo>
                    <a:pt x="13676" y="9932"/>
                  </a:lnTo>
                  <a:lnTo>
                    <a:pt x="14793" y="10873"/>
                  </a:lnTo>
                  <a:lnTo>
                    <a:pt x="15235" y="10132"/>
                  </a:lnTo>
                  <a:lnTo>
                    <a:pt x="16268" y="10801"/>
                  </a:lnTo>
                  <a:lnTo>
                    <a:pt x="14237" y="12677"/>
                  </a:lnTo>
                  <a:lnTo>
                    <a:pt x="12211" y="14041"/>
                  </a:lnTo>
                  <a:lnTo>
                    <a:pt x="11804" y="15001"/>
                  </a:lnTo>
                  <a:lnTo>
                    <a:pt x="11973" y="15997"/>
                  </a:lnTo>
                  <a:lnTo>
                    <a:pt x="10997" y="17256"/>
                  </a:lnTo>
                  <a:lnTo>
                    <a:pt x="10052" y="17546"/>
                  </a:lnTo>
                  <a:lnTo>
                    <a:pt x="10177" y="18144"/>
                  </a:lnTo>
                  <a:lnTo>
                    <a:pt x="9378" y="18684"/>
                  </a:lnTo>
                  <a:lnTo>
                    <a:pt x="7886" y="19926"/>
                  </a:lnTo>
                  <a:lnTo>
                    <a:pt x="7670" y="2066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4" name="Polygon form 874"/>
            <p:cNvSpPr/>
            <p:nvPr/>
          </p:nvSpPr>
          <p:spPr>
            <a:xfrm>
              <a:off x="481750" y="3421770"/>
              <a:ext cx="18592" cy="34799"/>
            </a:xfrm>
            <a:custGeom>
              <a:avLst/>
              <a:gdLst/>
              <a:ahLst/>
              <a:cxnLst/>
              <a:rect l="0" t="0" r="0" b="0"/>
              <a:pathLst>
                <a:path w="18592" h="34799">
                  <a:moveTo>
                    <a:pt x="6980" y="0"/>
                  </a:moveTo>
                  <a:lnTo>
                    <a:pt x="9452" y="1822"/>
                  </a:lnTo>
                  <a:lnTo>
                    <a:pt x="11718" y="5031"/>
                  </a:lnTo>
                  <a:lnTo>
                    <a:pt x="11720" y="7552"/>
                  </a:lnTo>
                  <a:lnTo>
                    <a:pt x="13188" y="7678"/>
                  </a:lnTo>
                  <a:lnTo>
                    <a:pt x="15189" y="10078"/>
                  </a:lnTo>
                  <a:lnTo>
                    <a:pt x="16670" y="11790"/>
                  </a:lnTo>
                  <a:lnTo>
                    <a:pt x="15902" y="16187"/>
                  </a:lnTo>
                  <a:lnTo>
                    <a:pt x="13489" y="17453"/>
                  </a:lnTo>
                  <a:lnTo>
                    <a:pt x="13668" y="18608"/>
                  </a:lnTo>
                  <a:lnTo>
                    <a:pt x="12881" y="21130"/>
                  </a:lnTo>
                  <a:lnTo>
                    <a:pt x="14538" y="24691"/>
                  </a:lnTo>
                  <a:lnTo>
                    <a:pt x="15792" y="24700"/>
                  </a:lnTo>
                  <a:lnTo>
                    <a:pt x="16257" y="27464"/>
                  </a:lnTo>
                  <a:lnTo>
                    <a:pt x="18592" y="31721"/>
                  </a:lnTo>
                  <a:lnTo>
                    <a:pt x="17636" y="31894"/>
                  </a:lnTo>
                  <a:lnTo>
                    <a:pt x="15473" y="31476"/>
                  </a:lnTo>
                  <a:lnTo>
                    <a:pt x="14185" y="32775"/>
                  </a:lnTo>
                  <a:lnTo>
                    <a:pt x="12404" y="33631"/>
                  </a:lnTo>
                  <a:lnTo>
                    <a:pt x="11163" y="33841"/>
                  </a:lnTo>
                  <a:lnTo>
                    <a:pt x="10722" y="34799"/>
                  </a:lnTo>
                  <a:lnTo>
                    <a:pt x="8800" y="34554"/>
                  </a:lnTo>
                  <a:lnTo>
                    <a:pt x="6411" y="32251"/>
                  </a:lnTo>
                  <a:lnTo>
                    <a:pt x="6155" y="29982"/>
                  </a:lnTo>
                  <a:lnTo>
                    <a:pt x="5191" y="27501"/>
                  </a:lnTo>
                  <a:lnTo>
                    <a:pt x="5896" y="23330"/>
                  </a:lnTo>
                  <a:lnTo>
                    <a:pt x="7022" y="21607"/>
                  </a:lnTo>
                  <a:lnTo>
                    <a:pt x="6183" y="19326"/>
                  </a:lnTo>
                  <a:lnTo>
                    <a:pt x="4859" y="18578"/>
                  </a:lnTo>
                  <a:lnTo>
                    <a:pt x="5431" y="16427"/>
                  </a:lnTo>
                  <a:lnTo>
                    <a:pt x="4557" y="15293"/>
                  </a:lnTo>
                  <a:lnTo>
                    <a:pt x="2516" y="15499"/>
                  </a:lnTo>
                  <a:lnTo>
                    <a:pt x="0" y="11762"/>
                  </a:lnTo>
                  <a:lnTo>
                    <a:pt x="1111" y="10418"/>
                  </a:lnTo>
                  <a:lnTo>
                    <a:pt x="1126" y="8152"/>
                  </a:lnTo>
                  <a:lnTo>
                    <a:pt x="3563" y="7381"/>
                  </a:lnTo>
                  <a:lnTo>
                    <a:pt x="4573" y="6469"/>
                  </a:lnTo>
                  <a:lnTo>
                    <a:pt x="3319" y="4640"/>
                  </a:lnTo>
                  <a:lnTo>
                    <a:pt x="3745" y="2855"/>
                  </a:lnTo>
                  <a:lnTo>
                    <a:pt x="6980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5" name="Polygon form 875"/>
            <p:cNvSpPr/>
            <p:nvPr/>
          </p:nvSpPr>
          <p:spPr>
            <a:xfrm>
              <a:off x="376608" y="3382356"/>
              <a:ext cx="24298" cy="15052"/>
            </a:xfrm>
            <a:custGeom>
              <a:avLst/>
              <a:gdLst/>
              <a:ahLst/>
              <a:cxnLst/>
              <a:rect l="0" t="0" r="0" b="0"/>
              <a:pathLst>
                <a:path w="24298" h="15052">
                  <a:moveTo>
                    <a:pt x="6938" y="15052"/>
                  </a:moveTo>
                  <a:lnTo>
                    <a:pt x="6461" y="13466"/>
                  </a:lnTo>
                  <a:lnTo>
                    <a:pt x="5341" y="13004"/>
                  </a:lnTo>
                  <a:lnTo>
                    <a:pt x="5863" y="10996"/>
                  </a:lnTo>
                  <a:lnTo>
                    <a:pt x="5408" y="10440"/>
                  </a:lnTo>
                  <a:lnTo>
                    <a:pt x="4660" y="10064"/>
                  </a:lnTo>
                  <a:lnTo>
                    <a:pt x="2889" y="10626"/>
                  </a:lnTo>
                  <a:lnTo>
                    <a:pt x="2834" y="9945"/>
                  </a:lnTo>
                  <a:lnTo>
                    <a:pt x="1776" y="9113"/>
                  </a:lnTo>
                  <a:lnTo>
                    <a:pt x="1079" y="8089"/>
                  </a:lnTo>
                  <a:lnTo>
                    <a:pt x="0" y="7640"/>
                  </a:lnTo>
                  <a:lnTo>
                    <a:pt x="976" y="6380"/>
                  </a:lnTo>
                  <a:lnTo>
                    <a:pt x="807" y="5385"/>
                  </a:lnTo>
                  <a:lnTo>
                    <a:pt x="1215" y="4424"/>
                  </a:lnTo>
                  <a:lnTo>
                    <a:pt x="3240" y="3060"/>
                  </a:lnTo>
                  <a:lnTo>
                    <a:pt x="5271" y="1185"/>
                  </a:lnTo>
                  <a:lnTo>
                    <a:pt x="5642" y="1391"/>
                  </a:lnTo>
                  <a:lnTo>
                    <a:pt x="6614" y="528"/>
                  </a:lnTo>
                  <a:lnTo>
                    <a:pt x="7724" y="484"/>
                  </a:lnTo>
                  <a:lnTo>
                    <a:pt x="8020" y="902"/>
                  </a:lnTo>
                  <a:lnTo>
                    <a:pt x="8653" y="667"/>
                  </a:lnTo>
                  <a:lnTo>
                    <a:pt x="10372" y="1163"/>
                  </a:lnTo>
                  <a:lnTo>
                    <a:pt x="12168" y="1075"/>
                  </a:lnTo>
                  <a:lnTo>
                    <a:pt x="13484" y="550"/>
                  </a:lnTo>
                  <a:lnTo>
                    <a:pt x="14016" y="0"/>
                  </a:lnTo>
                  <a:lnTo>
                    <a:pt x="15202" y="289"/>
                  </a:lnTo>
                  <a:lnTo>
                    <a:pt x="16073" y="651"/>
                  </a:lnTo>
                  <a:lnTo>
                    <a:pt x="17095" y="558"/>
                  </a:lnTo>
                  <a:lnTo>
                    <a:pt x="17921" y="142"/>
                  </a:lnTo>
                  <a:lnTo>
                    <a:pt x="19577" y="878"/>
                  </a:lnTo>
                  <a:lnTo>
                    <a:pt x="20171" y="1003"/>
                  </a:lnTo>
                  <a:lnTo>
                    <a:pt x="21214" y="1965"/>
                  </a:lnTo>
                  <a:lnTo>
                    <a:pt x="22171" y="3112"/>
                  </a:lnTo>
                  <a:lnTo>
                    <a:pt x="23467" y="3910"/>
                  </a:lnTo>
                  <a:lnTo>
                    <a:pt x="24298" y="5307"/>
                  </a:lnTo>
                  <a:lnTo>
                    <a:pt x="22991" y="5176"/>
                  </a:lnTo>
                  <a:lnTo>
                    <a:pt x="22367" y="5846"/>
                  </a:lnTo>
                  <a:lnTo>
                    <a:pt x="20944" y="6471"/>
                  </a:lnTo>
                  <a:lnTo>
                    <a:pt x="19970" y="6453"/>
                  </a:lnTo>
                  <a:lnTo>
                    <a:pt x="19035" y="7071"/>
                  </a:lnTo>
                  <a:lnTo>
                    <a:pt x="18293" y="6828"/>
                  </a:lnTo>
                  <a:lnTo>
                    <a:pt x="17737" y="6048"/>
                  </a:lnTo>
                  <a:lnTo>
                    <a:pt x="17315" y="6185"/>
                  </a:lnTo>
                  <a:lnTo>
                    <a:pt x="16664" y="7371"/>
                  </a:lnTo>
                  <a:lnTo>
                    <a:pt x="16299" y="7320"/>
                  </a:lnTo>
                  <a:lnTo>
                    <a:pt x="16101" y="8350"/>
                  </a:lnTo>
                  <a:lnTo>
                    <a:pt x="14578" y="9702"/>
                  </a:lnTo>
                  <a:lnTo>
                    <a:pt x="13792" y="10283"/>
                  </a:lnTo>
                  <a:lnTo>
                    <a:pt x="13317" y="10897"/>
                  </a:lnTo>
                  <a:lnTo>
                    <a:pt x="12307" y="9859"/>
                  </a:lnTo>
                  <a:lnTo>
                    <a:pt x="11304" y="11180"/>
                  </a:lnTo>
                  <a:lnTo>
                    <a:pt x="10503" y="11127"/>
                  </a:lnTo>
                  <a:lnTo>
                    <a:pt x="9583" y="11227"/>
                  </a:lnTo>
                  <a:lnTo>
                    <a:pt x="9360" y="13699"/>
                  </a:lnTo>
                  <a:lnTo>
                    <a:pt x="8788" y="13732"/>
                  </a:lnTo>
                  <a:lnTo>
                    <a:pt x="8165" y="14869"/>
                  </a:lnTo>
                  <a:lnTo>
                    <a:pt x="6938" y="1505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6" name="Polygon form 876"/>
            <p:cNvSpPr/>
            <p:nvPr/>
          </p:nvSpPr>
          <p:spPr>
            <a:xfrm>
              <a:off x="768318" y="3239719"/>
              <a:ext cx="19479" cy="19216"/>
            </a:xfrm>
            <a:custGeom>
              <a:avLst/>
              <a:gdLst/>
              <a:ahLst/>
              <a:cxnLst/>
              <a:rect l="0" t="0" r="0" b="0"/>
              <a:pathLst>
                <a:path w="19479" h="19216">
                  <a:moveTo>
                    <a:pt x="17268" y="2760"/>
                  </a:moveTo>
                  <a:lnTo>
                    <a:pt x="18269" y="4607"/>
                  </a:lnTo>
                  <a:lnTo>
                    <a:pt x="19479" y="5959"/>
                  </a:lnTo>
                  <a:lnTo>
                    <a:pt x="18343" y="7780"/>
                  </a:lnTo>
                  <a:lnTo>
                    <a:pt x="16705" y="6738"/>
                  </a:lnTo>
                  <a:lnTo>
                    <a:pt x="14360" y="6833"/>
                  </a:lnTo>
                  <a:lnTo>
                    <a:pt x="11370" y="6071"/>
                  </a:lnTo>
                  <a:lnTo>
                    <a:pt x="9792" y="6195"/>
                  </a:lnTo>
                  <a:lnTo>
                    <a:pt x="9137" y="7197"/>
                  </a:lnTo>
                  <a:lnTo>
                    <a:pt x="7828" y="6109"/>
                  </a:lnTo>
                  <a:lnTo>
                    <a:pt x="7273" y="8106"/>
                  </a:lnTo>
                  <a:lnTo>
                    <a:pt x="9121" y="10330"/>
                  </a:lnTo>
                  <a:lnTo>
                    <a:pt x="9981" y="11808"/>
                  </a:lnTo>
                  <a:lnTo>
                    <a:pt x="11702" y="13581"/>
                  </a:lnTo>
                  <a:lnTo>
                    <a:pt x="13099" y="14628"/>
                  </a:lnTo>
                  <a:lnTo>
                    <a:pt x="14565" y="16616"/>
                  </a:lnTo>
                  <a:lnTo>
                    <a:pt x="17775" y="18396"/>
                  </a:lnTo>
                  <a:lnTo>
                    <a:pt x="17466" y="19216"/>
                  </a:lnTo>
                  <a:lnTo>
                    <a:pt x="14067" y="17479"/>
                  </a:lnTo>
                  <a:lnTo>
                    <a:pt x="11927" y="15775"/>
                  </a:lnTo>
                  <a:lnTo>
                    <a:pt x="8668" y="14383"/>
                  </a:lnTo>
                  <a:lnTo>
                    <a:pt x="5518" y="10885"/>
                  </a:lnTo>
                  <a:lnTo>
                    <a:pt x="6182" y="10520"/>
                  </a:lnTo>
                  <a:lnTo>
                    <a:pt x="4475" y="8519"/>
                  </a:lnTo>
                  <a:lnTo>
                    <a:pt x="4291" y="6902"/>
                  </a:lnTo>
                  <a:lnTo>
                    <a:pt x="2051" y="6167"/>
                  </a:lnTo>
                  <a:lnTo>
                    <a:pt x="1154" y="8246"/>
                  </a:lnTo>
                  <a:lnTo>
                    <a:pt x="38" y="6650"/>
                  </a:lnTo>
                  <a:lnTo>
                    <a:pt x="0" y="4986"/>
                  </a:lnTo>
                  <a:lnTo>
                    <a:pt x="116" y="4907"/>
                  </a:lnTo>
                  <a:lnTo>
                    <a:pt x="2491" y="5049"/>
                  </a:lnTo>
                  <a:lnTo>
                    <a:pt x="3052" y="4234"/>
                  </a:lnTo>
                  <a:lnTo>
                    <a:pt x="4263" y="5005"/>
                  </a:lnTo>
                  <a:lnTo>
                    <a:pt x="5601" y="5084"/>
                  </a:lnTo>
                  <a:lnTo>
                    <a:pt x="5485" y="3745"/>
                  </a:lnTo>
                  <a:lnTo>
                    <a:pt x="6622" y="3242"/>
                  </a:lnTo>
                  <a:lnTo>
                    <a:pt x="6795" y="1303"/>
                  </a:lnTo>
                  <a:lnTo>
                    <a:pt x="9370" y="0"/>
                  </a:lnTo>
                  <a:lnTo>
                    <a:pt x="10491" y="578"/>
                  </a:lnTo>
                  <a:lnTo>
                    <a:pt x="13195" y="2604"/>
                  </a:lnTo>
                  <a:lnTo>
                    <a:pt x="16072" y="3492"/>
                  </a:lnTo>
                  <a:lnTo>
                    <a:pt x="17268" y="276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7" name="Polygon form 877"/>
            <p:cNvSpPr/>
            <p:nvPr/>
          </p:nvSpPr>
          <p:spPr>
            <a:xfrm>
              <a:off x="436547" y="3364102"/>
              <a:ext cx="11468" cy="9374"/>
            </a:xfrm>
            <a:custGeom>
              <a:avLst/>
              <a:gdLst/>
              <a:ahLst/>
              <a:cxnLst/>
              <a:rect l="0" t="0" r="0" b="0"/>
              <a:pathLst>
                <a:path w="11468" h="9374">
                  <a:moveTo>
                    <a:pt x="5994" y="0"/>
                  </a:moveTo>
                  <a:lnTo>
                    <a:pt x="8283" y="275"/>
                  </a:lnTo>
                  <a:lnTo>
                    <a:pt x="11468" y="1130"/>
                  </a:lnTo>
                  <a:lnTo>
                    <a:pt x="11408" y="3827"/>
                  </a:lnTo>
                  <a:lnTo>
                    <a:pt x="10844" y="5718"/>
                  </a:lnTo>
                  <a:lnTo>
                    <a:pt x="9796" y="6529"/>
                  </a:lnTo>
                  <a:lnTo>
                    <a:pt x="10573" y="8034"/>
                  </a:lnTo>
                  <a:lnTo>
                    <a:pt x="10310" y="9374"/>
                  </a:lnTo>
                  <a:lnTo>
                    <a:pt x="7885" y="8479"/>
                  </a:lnTo>
                  <a:lnTo>
                    <a:pt x="6032" y="8781"/>
                  </a:lnTo>
                  <a:lnTo>
                    <a:pt x="3749" y="8371"/>
                  </a:lnTo>
                  <a:lnTo>
                    <a:pt x="1829" y="9255"/>
                  </a:lnTo>
                  <a:lnTo>
                    <a:pt x="0" y="7666"/>
                  </a:lnTo>
                  <a:lnTo>
                    <a:pt x="568" y="6078"/>
                  </a:lnTo>
                  <a:lnTo>
                    <a:pt x="3984" y="6847"/>
                  </a:lnTo>
                  <a:lnTo>
                    <a:pt x="6811" y="7310"/>
                  </a:lnTo>
                  <a:lnTo>
                    <a:pt x="8343" y="6241"/>
                  </a:lnTo>
                  <a:lnTo>
                    <a:pt x="6908" y="4060"/>
                  </a:lnTo>
                  <a:lnTo>
                    <a:pt x="7216" y="2173"/>
                  </a:lnTo>
                  <a:lnTo>
                    <a:pt x="4928" y="1344"/>
                  </a:lnTo>
                  <a:lnTo>
                    <a:pt x="5994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8" name="Polygon form 878"/>
            <p:cNvSpPr/>
            <p:nvPr/>
          </p:nvSpPr>
          <p:spPr>
            <a:xfrm>
              <a:off x="776328" y="3229373"/>
              <a:ext cx="21241" cy="13838"/>
            </a:xfrm>
            <a:custGeom>
              <a:avLst/>
              <a:gdLst/>
              <a:ahLst/>
              <a:cxnLst/>
              <a:rect l="0" t="0" r="0" b="0"/>
              <a:pathLst>
                <a:path w="21241" h="13838">
                  <a:moveTo>
                    <a:pt x="0" y="8688"/>
                  </a:moveTo>
                  <a:lnTo>
                    <a:pt x="845" y="5590"/>
                  </a:lnTo>
                  <a:lnTo>
                    <a:pt x="108" y="4559"/>
                  </a:lnTo>
                  <a:lnTo>
                    <a:pt x="1985" y="4528"/>
                  </a:lnTo>
                  <a:lnTo>
                    <a:pt x="2059" y="2566"/>
                  </a:lnTo>
                  <a:lnTo>
                    <a:pt x="3866" y="3773"/>
                  </a:lnTo>
                  <a:lnTo>
                    <a:pt x="5144" y="4281"/>
                  </a:lnTo>
                  <a:lnTo>
                    <a:pt x="7882" y="3658"/>
                  </a:lnTo>
                  <a:lnTo>
                    <a:pt x="8053" y="2692"/>
                  </a:lnTo>
                  <a:lnTo>
                    <a:pt x="9359" y="2532"/>
                  </a:lnTo>
                  <a:lnTo>
                    <a:pt x="10898" y="1766"/>
                  </a:lnTo>
                  <a:lnTo>
                    <a:pt x="11290" y="2068"/>
                  </a:lnTo>
                  <a:lnTo>
                    <a:pt x="12783" y="1447"/>
                  </a:lnTo>
                  <a:lnTo>
                    <a:pt x="13435" y="308"/>
                  </a:lnTo>
                  <a:lnTo>
                    <a:pt x="14487" y="0"/>
                  </a:lnTo>
                  <a:lnTo>
                    <a:pt x="18203" y="1404"/>
                  </a:lnTo>
                  <a:lnTo>
                    <a:pt x="18852" y="902"/>
                  </a:lnTo>
                  <a:lnTo>
                    <a:pt x="20852" y="2178"/>
                  </a:lnTo>
                  <a:lnTo>
                    <a:pt x="21241" y="3459"/>
                  </a:lnTo>
                  <a:lnTo>
                    <a:pt x="19328" y="4497"/>
                  </a:lnTo>
                  <a:lnTo>
                    <a:pt x="18123" y="7773"/>
                  </a:lnTo>
                  <a:lnTo>
                    <a:pt x="16454" y="11054"/>
                  </a:lnTo>
                  <a:lnTo>
                    <a:pt x="13848" y="11996"/>
                  </a:lnTo>
                  <a:lnTo>
                    <a:pt x="11721" y="11812"/>
                  </a:lnTo>
                  <a:lnTo>
                    <a:pt x="9259" y="13106"/>
                  </a:lnTo>
                  <a:lnTo>
                    <a:pt x="8063" y="13838"/>
                  </a:lnTo>
                  <a:lnTo>
                    <a:pt x="5186" y="12950"/>
                  </a:lnTo>
                  <a:lnTo>
                    <a:pt x="2482" y="10924"/>
                  </a:lnTo>
                  <a:lnTo>
                    <a:pt x="1361" y="10346"/>
                  </a:lnTo>
                  <a:lnTo>
                    <a:pt x="569" y="8735"/>
                  </a:lnTo>
                  <a:lnTo>
                    <a:pt x="0" y="868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79" name="Polygon form 879"/>
            <p:cNvSpPr/>
            <p:nvPr/>
          </p:nvSpPr>
          <p:spPr>
            <a:xfrm>
              <a:off x="1148947" y="3440120"/>
              <a:ext cx="39346" cy="44191"/>
            </a:xfrm>
            <a:custGeom>
              <a:avLst/>
              <a:gdLst/>
              <a:ahLst/>
              <a:cxnLst/>
              <a:rect l="0" t="0" r="0" b="0"/>
              <a:pathLst>
                <a:path w="39346" h="44191">
                  <a:moveTo>
                    <a:pt x="34868" y="13026"/>
                  </a:moveTo>
                  <a:lnTo>
                    <a:pt x="39346" y="17894"/>
                  </a:lnTo>
                  <a:lnTo>
                    <a:pt x="34709" y="18526"/>
                  </a:lnTo>
                  <a:lnTo>
                    <a:pt x="33422" y="22119"/>
                  </a:lnTo>
                  <a:lnTo>
                    <a:pt x="33571" y="26893"/>
                  </a:lnTo>
                  <a:lnTo>
                    <a:pt x="29750" y="30482"/>
                  </a:lnTo>
                  <a:lnTo>
                    <a:pt x="29517" y="35718"/>
                  </a:lnTo>
                  <a:lnTo>
                    <a:pt x="27681" y="43743"/>
                  </a:lnTo>
                  <a:lnTo>
                    <a:pt x="27194" y="41870"/>
                  </a:lnTo>
                  <a:lnTo>
                    <a:pt x="22634" y="44191"/>
                  </a:lnTo>
                  <a:lnTo>
                    <a:pt x="21233" y="40974"/>
                  </a:lnTo>
                  <a:lnTo>
                    <a:pt x="18454" y="40657"/>
                  </a:lnTo>
                  <a:lnTo>
                    <a:pt x="16568" y="38967"/>
                  </a:lnTo>
                  <a:lnTo>
                    <a:pt x="11838" y="40811"/>
                  </a:lnTo>
                  <a:lnTo>
                    <a:pt x="10507" y="38277"/>
                  </a:lnTo>
                  <a:lnTo>
                    <a:pt x="7932" y="38546"/>
                  </a:lnTo>
                  <a:lnTo>
                    <a:pt x="4724" y="37925"/>
                  </a:lnTo>
                  <a:lnTo>
                    <a:pt x="4311" y="30945"/>
                  </a:lnTo>
                  <a:lnTo>
                    <a:pt x="2380" y="29494"/>
                  </a:lnTo>
                  <a:lnTo>
                    <a:pt x="544" y="25046"/>
                  </a:lnTo>
                  <a:lnTo>
                    <a:pt x="0" y="20502"/>
                  </a:lnTo>
                  <a:lnTo>
                    <a:pt x="407" y="15689"/>
                  </a:lnTo>
                  <a:lnTo>
                    <a:pt x="2668" y="12228"/>
                  </a:lnTo>
                  <a:lnTo>
                    <a:pt x="3390" y="15701"/>
                  </a:lnTo>
                  <a:lnTo>
                    <a:pt x="6107" y="18634"/>
                  </a:lnTo>
                  <a:lnTo>
                    <a:pt x="8624" y="17570"/>
                  </a:lnTo>
                  <a:lnTo>
                    <a:pt x="11131" y="17941"/>
                  </a:lnTo>
                  <a:lnTo>
                    <a:pt x="13378" y="15296"/>
                  </a:lnTo>
                  <a:lnTo>
                    <a:pt x="15249" y="14832"/>
                  </a:lnTo>
                  <a:lnTo>
                    <a:pt x="18980" y="16286"/>
                  </a:lnTo>
                  <a:lnTo>
                    <a:pt x="22158" y="15160"/>
                  </a:lnTo>
                  <a:lnTo>
                    <a:pt x="23976" y="7859"/>
                  </a:lnTo>
                  <a:lnTo>
                    <a:pt x="25416" y="6024"/>
                  </a:lnTo>
                  <a:lnTo>
                    <a:pt x="26495" y="43"/>
                  </a:lnTo>
                  <a:lnTo>
                    <a:pt x="30993" y="0"/>
                  </a:lnTo>
                  <a:lnTo>
                    <a:pt x="34433" y="854"/>
                  </a:lnTo>
                  <a:lnTo>
                    <a:pt x="32428" y="5629"/>
                  </a:lnTo>
                  <a:lnTo>
                    <a:pt x="35481" y="10598"/>
                  </a:lnTo>
                  <a:lnTo>
                    <a:pt x="34868" y="1302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0" name="Polygon form 880"/>
            <p:cNvSpPr/>
            <p:nvPr/>
          </p:nvSpPr>
          <p:spPr>
            <a:xfrm>
              <a:off x="1094645" y="3434892"/>
              <a:ext cx="42887" cy="58179"/>
            </a:xfrm>
            <a:custGeom>
              <a:avLst/>
              <a:gdLst/>
              <a:ahLst/>
              <a:cxnLst/>
              <a:rect l="0" t="0" r="0" b="0"/>
              <a:pathLst>
                <a:path w="42887" h="58179">
                  <a:moveTo>
                    <a:pt x="41024" y="58122"/>
                  </a:moveTo>
                  <a:lnTo>
                    <a:pt x="36690" y="58179"/>
                  </a:lnTo>
                  <a:lnTo>
                    <a:pt x="33658" y="53836"/>
                  </a:lnTo>
                  <a:lnTo>
                    <a:pt x="28848" y="49587"/>
                  </a:lnTo>
                  <a:lnTo>
                    <a:pt x="27305" y="46459"/>
                  </a:lnTo>
                  <a:lnTo>
                    <a:pt x="24485" y="42259"/>
                  </a:lnTo>
                  <a:lnTo>
                    <a:pt x="22639" y="38404"/>
                  </a:lnTo>
                  <a:lnTo>
                    <a:pt x="19762" y="31220"/>
                  </a:lnTo>
                  <a:lnTo>
                    <a:pt x="16330" y="26950"/>
                  </a:lnTo>
                  <a:lnTo>
                    <a:pt x="15150" y="22552"/>
                  </a:lnTo>
                  <a:lnTo>
                    <a:pt x="13646" y="18564"/>
                  </a:lnTo>
                  <a:lnTo>
                    <a:pt x="10042" y="15360"/>
                  </a:lnTo>
                  <a:lnTo>
                    <a:pt x="7865" y="11004"/>
                  </a:lnTo>
                  <a:lnTo>
                    <a:pt x="4812" y="8167"/>
                  </a:lnTo>
                  <a:lnTo>
                    <a:pt x="480" y="2587"/>
                  </a:lnTo>
                  <a:lnTo>
                    <a:pt x="0" y="0"/>
                  </a:lnTo>
                  <a:lnTo>
                    <a:pt x="2529" y="181"/>
                  </a:lnTo>
                  <a:lnTo>
                    <a:pt x="8636" y="1108"/>
                  </a:lnTo>
                  <a:lnTo>
                    <a:pt x="12341" y="6072"/>
                  </a:lnTo>
                  <a:lnTo>
                    <a:pt x="15510" y="9517"/>
                  </a:lnTo>
                  <a:lnTo>
                    <a:pt x="17745" y="11633"/>
                  </a:lnTo>
                  <a:lnTo>
                    <a:pt x="21611" y="17122"/>
                  </a:lnTo>
                  <a:lnTo>
                    <a:pt x="25595" y="17187"/>
                  </a:lnTo>
                  <a:lnTo>
                    <a:pt x="28954" y="20696"/>
                  </a:lnTo>
                  <a:lnTo>
                    <a:pt x="31268" y="24998"/>
                  </a:lnTo>
                  <a:lnTo>
                    <a:pt x="34261" y="27349"/>
                  </a:lnTo>
                  <a:lnTo>
                    <a:pt x="32677" y="31553"/>
                  </a:lnTo>
                  <a:lnTo>
                    <a:pt x="34906" y="33346"/>
                  </a:lnTo>
                  <a:lnTo>
                    <a:pt x="36312" y="33481"/>
                  </a:lnTo>
                  <a:lnTo>
                    <a:pt x="36919" y="37079"/>
                  </a:lnTo>
                  <a:lnTo>
                    <a:pt x="38218" y="39964"/>
                  </a:lnTo>
                  <a:lnTo>
                    <a:pt x="41082" y="40434"/>
                  </a:lnTo>
                  <a:lnTo>
                    <a:pt x="42887" y="43715"/>
                  </a:lnTo>
                  <a:lnTo>
                    <a:pt x="41637" y="50134"/>
                  </a:lnTo>
                  <a:lnTo>
                    <a:pt x="41024" y="5812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1" name="Polygon form 881"/>
            <p:cNvSpPr/>
            <p:nvPr/>
          </p:nvSpPr>
          <p:spPr>
            <a:xfrm>
              <a:off x="1233452" y="3464782"/>
              <a:ext cx="40823" cy="48280"/>
            </a:xfrm>
            <a:custGeom>
              <a:avLst/>
              <a:gdLst/>
              <a:ahLst/>
              <a:cxnLst/>
              <a:rect l="0" t="0" r="0" b="0"/>
              <a:pathLst>
                <a:path w="40823" h="48280">
                  <a:moveTo>
                    <a:pt x="14185" y="4262"/>
                  </a:moveTo>
                  <a:lnTo>
                    <a:pt x="15025" y="13066"/>
                  </a:lnTo>
                  <a:lnTo>
                    <a:pt x="18929" y="16363"/>
                  </a:lnTo>
                  <a:lnTo>
                    <a:pt x="22447" y="10602"/>
                  </a:lnTo>
                  <a:lnTo>
                    <a:pt x="27042" y="7328"/>
                  </a:lnTo>
                  <a:lnTo>
                    <a:pt x="30525" y="7342"/>
                  </a:lnTo>
                  <a:lnTo>
                    <a:pt x="33821" y="9276"/>
                  </a:lnTo>
                  <a:lnTo>
                    <a:pt x="36659" y="11265"/>
                  </a:lnTo>
                  <a:lnTo>
                    <a:pt x="40823" y="12352"/>
                  </a:lnTo>
                  <a:lnTo>
                    <a:pt x="39701" y="30331"/>
                  </a:lnTo>
                  <a:lnTo>
                    <a:pt x="37663" y="48280"/>
                  </a:lnTo>
                  <a:lnTo>
                    <a:pt x="34817" y="43673"/>
                  </a:lnTo>
                  <a:lnTo>
                    <a:pt x="31007" y="42468"/>
                  </a:lnTo>
                  <a:lnTo>
                    <a:pt x="29852" y="44005"/>
                  </a:lnTo>
                  <a:lnTo>
                    <a:pt x="24904" y="44046"/>
                  </a:lnTo>
                  <a:lnTo>
                    <a:pt x="27099" y="39637"/>
                  </a:lnTo>
                  <a:lnTo>
                    <a:pt x="29724" y="38173"/>
                  </a:lnTo>
                  <a:lnTo>
                    <a:pt x="29326" y="32192"/>
                  </a:lnTo>
                  <a:lnTo>
                    <a:pt x="27859" y="27560"/>
                  </a:lnTo>
                  <a:lnTo>
                    <a:pt x="20629" y="22817"/>
                  </a:lnTo>
                  <a:lnTo>
                    <a:pt x="17435" y="22318"/>
                  </a:lnTo>
                  <a:lnTo>
                    <a:pt x="11856" y="17223"/>
                  </a:lnTo>
                  <a:lnTo>
                    <a:pt x="10555" y="19848"/>
                  </a:lnTo>
                  <a:lnTo>
                    <a:pt x="9025" y="20309"/>
                  </a:lnTo>
                  <a:lnTo>
                    <a:pt x="8250" y="18311"/>
                  </a:lnTo>
                  <a:lnTo>
                    <a:pt x="8359" y="15956"/>
                  </a:lnTo>
                  <a:lnTo>
                    <a:pt x="5486" y="13268"/>
                  </a:lnTo>
                  <a:lnTo>
                    <a:pt x="9779" y="11349"/>
                  </a:lnTo>
                  <a:lnTo>
                    <a:pt x="12569" y="11474"/>
                  </a:lnTo>
                  <a:lnTo>
                    <a:pt x="12290" y="10030"/>
                  </a:lnTo>
                  <a:lnTo>
                    <a:pt x="6556" y="9983"/>
                  </a:lnTo>
                  <a:lnTo>
                    <a:pt x="5093" y="6751"/>
                  </a:lnTo>
                  <a:lnTo>
                    <a:pt x="1614" y="5737"/>
                  </a:lnTo>
                  <a:lnTo>
                    <a:pt x="0" y="3060"/>
                  </a:lnTo>
                  <a:lnTo>
                    <a:pt x="5298" y="1762"/>
                  </a:lnTo>
                  <a:lnTo>
                    <a:pt x="7321" y="0"/>
                  </a:lnTo>
                  <a:lnTo>
                    <a:pt x="13595" y="2240"/>
                  </a:lnTo>
                  <a:lnTo>
                    <a:pt x="14185" y="426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2" name="Polygon form 882"/>
            <p:cNvSpPr/>
            <p:nvPr/>
          </p:nvSpPr>
          <p:spPr>
            <a:xfrm>
              <a:off x="1187159" y="3454003"/>
              <a:ext cx="25562" cy="38773"/>
            </a:xfrm>
            <a:custGeom>
              <a:avLst/>
              <a:gdLst/>
              <a:ahLst/>
              <a:cxnLst/>
              <a:rect l="0" t="0" r="0" b="0"/>
              <a:pathLst>
                <a:path w="25562" h="38773">
                  <a:moveTo>
                    <a:pt x="25562" y="1191"/>
                  </a:moveTo>
                  <a:lnTo>
                    <a:pt x="22480" y="6494"/>
                  </a:lnTo>
                  <a:lnTo>
                    <a:pt x="19539" y="7521"/>
                  </a:lnTo>
                  <a:lnTo>
                    <a:pt x="15762" y="6484"/>
                  </a:lnTo>
                  <a:lnTo>
                    <a:pt x="9232" y="6755"/>
                  </a:lnTo>
                  <a:lnTo>
                    <a:pt x="5811" y="7521"/>
                  </a:lnTo>
                  <a:lnTo>
                    <a:pt x="5246" y="11526"/>
                  </a:lnTo>
                  <a:lnTo>
                    <a:pt x="8695" y="16243"/>
                  </a:lnTo>
                  <a:lnTo>
                    <a:pt x="10848" y="13848"/>
                  </a:lnTo>
                  <a:lnTo>
                    <a:pt x="18175" y="12054"/>
                  </a:lnTo>
                  <a:lnTo>
                    <a:pt x="17825" y="14504"/>
                  </a:lnTo>
                  <a:lnTo>
                    <a:pt x="16128" y="13727"/>
                  </a:lnTo>
                  <a:lnTo>
                    <a:pt x="14376" y="16837"/>
                  </a:lnTo>
                  <a:lnTo>
                    <a:pt x="10880" y="18880"/>
                  </a:lnTo>
                  <a:lnTo>
                    <a:pt x="14359" y="25707"/>
                  </a:lnTo>
                  <a:lnTo>
                    <a:pt x="13562" y="27526"/>
                  </a:lnTo>
                  <a:lnTo>
                    <a:pt x="16746" y="33696"/>
                  </a:lnTo>
                  <a:lnTo>
                    <a:pt x="16478" y="37189"/>
                  </a:lnTo>
                  <a:lnTo>
                    <a:pt x="14278" y="38722"/>
                  </a:lnTo>
                  <a:lnTo>
                    <a:pt x="12881" y="36834"/>
                  </a:lnTo>
                  <a:lnTo>
                    <a:pt x="15051" y="32509"/>
                  </a:lnTo>
                  <a:lnTo>
                    <a:pt x="11087" y="34519"/>
                  </a:lnTo>
                  <a:lnTo>
                    <a:pt x="10205" y="33040"/>
                  </a:lnTo>
                  <a:lnTo>
                    <a:pt x="10830" y="30998"/>
                  </a:lnTo>
                  <a:lnTo>
                    <a:pt x="8167" y="27863"/>
                  </a:lnTo>
                  <a:lnTo>
                    <a:pt x="8667" y="22702"/>
                  </a:lnTo>
                  <a:lnTo>
                    <a:pt x="5997" y="24294"/>
                  </a:lnTo>
                  <a:lnTo>
                    <a:pt x="6046" y="30468"/>
                  </a:lnTo>
                  <a:lnTo>
                    <a:pt x="5732" y="38040"/>
                  </a:lnTo>
                  <a:lnTo>
                    <a:pt x="3198" y="38773"/>
                  </a:lnTo>
                  <a:lnTo>
                    <a:pt x="1630" y="37200"/>
                  </a:lnTo>
                  <a:lnTo>
                    <a:pt x="3059" y="32351"/>
                  </a:lnTo>
                  <a:lnTo>
                    <a:pt x="2715" y="27246"/>
                  </a:lnTo>
                  <a:lnTo>
                    <a:pt x="1070" y="27193"/>
                  </a:lnTo>
                  <a:lnTo>
                    <a:pt x="0" y="23567"/>
                  </a:lnTo>
                  <a:lnTo>
                    <a:pt x="1728" y="20119"/>
                  </a:lnTo>
                  <a:lnTo>
                    <a:pt x="2381" y="15927"/>
                  </a:lnTo>
                  <a:lnTo>
                    <a:pt x="4412" y="7960"/>
                  </a:lnTo>
                  <a:lnTo>
                    <a:pt x="5224" y="5779"/>
                  </a:lnTo>
                  <a:lnTo>
                    <a:pt x="8508" y="1838"/>
                  </a:lnTo>
                  <a:lnTo>
                    <a:pt x="11592" y="3395"/>
                  </a:lnTo>
                  <a:lnTo>
                    <a:pt x="16543" y="4121"/>
                  </a:lnTo>
                  <a:lnTo>
                    <a:pt x="21047" y="3887"/>
                  </a:lnTo>
                  <a:lnTo>
                    <a:pt x="24854" y="0"/>
                  </a:lnTo>
                  <a:lnTo>
                    <a:pt x="25562" y="119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3" name="Polygon form 883"/>
            <p:cNvSpPr/>
            <p:nvPr/>
          </p:nvSpPr>
          <p:spPr>
            <a:xfrm>
              <a:off x="1133535" y="3493250"/>
              <a:ext cx="39600" cy="15366"/>
            </a:xfrm>
            <a:custGeom>
              <a:avLst/>
              <a:gdLst/>
              <a:ahLst/>
              <a:cxnLst/>
              <a:rect l="0" t="0" r="0" b="0"/>
              <a:pathLst>
                <a:path w="39600" h="15366">
                  <a:moveTo>
                    <a:pt x="12747" y="4694"/>
                  </a:moveTo>
                  <a:lnTo>
                    <a:pt x="20183" y="5320"/>
                  </a:lnTo>
                  <a:lnTo>
                    <a:pt x="21212" y="3188"/>
                  </a:lnTo>
                  <a:lnTo>
                    <a:pt x="28253" y="5800"/>
                  </a:lnTo>
                  <a:lnTo>
                    <a:pt x="29375" y="9205"/>
                  </a:lnTo>
                  <a:lnTo>
                    <a:pt x="35133" y="10258"/>
                  </a:lnTo>
                  <a:lnTo>
                    <a:pt x="39600" y="13458"/>
                  </a:lnTo>
                  <a:lnTo>
                    <a:pt x="34947" y="15366"/>
                  </a:lnTo>
                  <a:lnTo>
                    <a:pt x="30887" y="13179"/>
                  </a:lnTo>
                  <a:lnTo>
                    <a:pt x="27348" y="13255"/>
                  </a:lnTo>
                  <a:lnTo>
                    <a:pt x="23346" y="12796"/>
                  </a:lnTo>
                  <a:lnTo>
                    <a:pt x="19791" y="11797"/>
                  </a:lnTo>
                  <a:lnTo>
                    <a:pt x="15462" y="9737"/>
                  </a:lnTo>
                  <a:lnTo>
                    <a:pt x="12646" y="9177"/>
                  </a:lnTo>
                  <a:lnTo>
                    <a:pt x="10967" y="9799"/>
                  </a:lnTo>
                  <a:lnTo>
                    <a:pt x="4040" y="7558"/>
                  </a:lnTo>
                  <a:lnTo>
                    <a:pt x="3543" y="5327"/>
                  </a:lnTo>
                  <a:lnTo>
                    <a:pt x="0" y="4898"/>
                  </a:lnTo>
                  <a:lnTo>
                    <a:pt x="3034" y="0"/>
                  </a:lnTo>
                  <a:lnTo>
                    <a:pt x="7754" y="363"/>
                  </a:lnTo>
                  <a:lnTo>
                    <a:pt x="10764" y="2426"/>
                  </a:lnTo>
                  <a:lnTo>
                    <a:pt x="12354" y="2843"/>
                  </a:lnTo>
                  <a:lnTo>
                    <a:pt x="12747" y="469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4" name="Polygon form 884"/>
            <p:cNvSpPr/>
            <p:nvPr/>
          </p:nvSpPr>
          <p:spPr>
            <a:xfrm>
              <a:off x="1221218" y="3451101"/>
              <a:ext cx="5041" cy="16513"/>
            </a:xfrm>
            <a:custGeom>
              <a:avLst/>
              <a:gdLst/>
              <a:ahLst/>
              <a:cxnLst/>
              <a:rect l="0" t="0" r="0" b="0"/>
              <a:pathLst>
                <a:path w="5041" h="16513">
                  <a:moveTo>
                    <a:pt x="5041" y="5588"/>
                  </a:moveTo>
                  <a:lnTo>
                    <a:pt x="4882" y="10288"/>
                  </a:lnTo>
                  <a:lnTo>
                    <a:pt x="2858" y="9763"/>
                  </a:lnTo>
                  <a:lnTo>
                    <a:pt x="2264" y="13032"/>
                  </a:lnTo>
                  <a:lnTo>
                    <a:pt x="3858" y="15871"/>
                  </a:lnTo>
                  <a:lnTo>
                    <a:pt x="2753" y="16513"/>
                  </a:lnTo>
                  <a:lnTo>
                    <a:pt x="1199" y="13109"/>
                  </a:lnTo>
                  <a:lnTo>
                    <a:pt x="0" y="6250"/>
                  </a:lnTo>
                  <a:lnTo>
                    <a:pt x="704" y="1960"/>
                  </a:lnTo>
                  <a:lnTo>
                    <a:pt x="1950" y="0"/>
                  </a:lnTo>
                  <a:lnTo>
                    <a:pt x="2309" y="2931"/>
                  </a:lnTo>
                  <a:lnTo>
                    <a:pt x="4633" y="3393"/>
                  </a:lnTo>
                  <a:lnTo>
                    <a:pt x="5041" y="558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5" name="Polygon form 885"/>
            <p:cNvSpPr/>
            <p:nvPr/>
          </p:nvSpPr>
          <p:spPr>
            <a:xfrm>
              <a:off x="1222784" y="3477870"/>
              <a:ext cx="11364" cy="5748"/>
            </a:xfrm>
            <a:custGeom>
              <a:avLst/>
              <a:gdLst/>
              <a:ahLst/>
              <a:cxnLst/>
              <a:rect l="0" t="0" r="0" b="0"/>
              <a:pathLst>
                <a:path w="11364" h="5748">
                  <a:moveTo>
                    <a:pt x="10145" y="1607"/>
                  </a:moveTo>
                  <a:lnTo>
                    <a:pt x="11364" y="5748"/>
                  </a:lnTo>
                  <a:lnTo>
                    <a:pt x="8175" y="3491"/>
                  </a:lnTo>
                  <a:lnTo>
                    <a:pt x="4926" y="3010"/>
                  </a:lnTo>
                  <a:lnTo>
                    <a:pt x="2699" y="3345"/>
                  </a:lnTo>
                  <a:lnTo>
                    <a:pt x="0" y="3130"/>
                  </a:lnTo>
                  <a:lnTo>
                    <a:pt x="1056" y="186"/>
                  </a:lnTo>
                  <a:lnTo>
                    <a:pt x="5902" y="0"/>
                  </a:lnTo>
                  <a:lnTo>
                    <a:pt x="10145" y="160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6" name="Polygon form 886"/>
            <p:cNvSpPr/>
            <p:nvPr/>
          </p:nvSpPr>
          <p:spPr>
            <a:xfrm>
              <a:off x="1189301" y="3505805"/>
              <a:ext cx="12016" cy="4312"/>
            </a:xfrm>
            <a:custGeom>
              <a:avLst/>
              <a:gdLst/>
              <a:ahLst/>
              <a:cxnLst/>
              <a:rect l="0" t="0" r="0" b="0"/>
              <a:pathLst>
                <a:path w="12016" h="4312">
                  <a:moveTo>
                    <a:pt x="12016" y="0"/>
                  </a:moveTo>
                  <a:lnTo>
                    <a:pt x="11116" y="2936"/>
                  </a:lnTo>
                  <a:lnTo>
                    <a:pt x="5098" y="4312"/>
                  </a:lnTo>
                  <a:lnTo>
                    <a:pt x="0" y="3548"/>
                  </a:lnTo>
                  <a:lnTo>
                    <a:pt x="202" y="1618"/>
                  </a:lnTo>
                  <a:lnTo>
                    <a:pt x="3413" y="583"/>
                  </a:lnTo>
                  <a:lnTo>
                    <a:pt x="5678" y="2219"/>
                  </a:lnTo>
                  <a:lnTo>
                    <a:pt x="8314" y="1871"/>
                  </a:lnTo>
                  <a:lnTo>
                    <a:pt x="12016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7" name="Polygon form 887"/>
            <p:cNvSpPr/>
            <p:nvPr/>
          </p:nvSpPr>
          <p:spPr>
            <a:xfrm>
              <a:off x="1202083" y="3510226"/>
              <a:ext cx="7049" cy="7668"/>
            </a:xfrm>
            <a:custGeom>
              <a:avLst/>
              <a:gdLst/>
              <a:ahLst/>
              <a:cxnLst/>
              <a:rect l="0" t="0" r="0" b="0"/>
              <a:pathLst>
                <a:path w="7049" h="7668">
                  <a:moveTo>
                    <a:pt x="3858" y="6586"/>
                  </a:moveTo>
                  <a:lnTo>
                    <a:pt x="377" y="7668"/>
                  </a:lnTo>
                  <a:lnTo>
                    <a:pt x="0" y="7019"/>
                  </a:lnTo>
                  <a:lnTo>
                    <a:pt x="593" y="5223"/>
                  </a:lnTo>
                  <a:lnTo>
                    <a:pt x="2681" y="2024"/>
                  </a:lnTo>
                  <a:lnTo>
                    <a:pt x="6784" y="0"/>
                  </a:lnTo>
                  <a:lnTo>
                    <a:pt x="7049" y="1060"/>
                  </a:lnTo>
                  <a:lnTo>
                    <a:pt x="6918" y="2676"/>
                  </a:lnTo>
                  <a:lnTo>
                    <a:pt x="3858" y="658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8" name="Polygon form 888"/>
            <p:cNvSpPr/>
            <p:nvPr/>
          </p:nvSpPr>
          <p:spPr>
            <a:xfrm>
              <a:off x="1176783" y="3505427"/>
              <a:ext cx="9477" cy="4921"/>
            </a:xfrm>
            <a:custGeom>
              <a:avLst/>
              <a:gdLst/>
              <a:ahLst/>
              <a:cxnLst/>
              <a:rect l="0" t="0" r="0" b="0"/>
              <a:pathLst>
                <a:path w="9477" h="4921">
                  <a:moveTo>
                    <a:pt x="5048" y="0"/>
                  </a:moveTo>
                  <a:lnTo>
                    <a:pt x="6305" y="1431"/>
                  </a:lnTo>
                  <a:lnTo>
                    <a:pt x="8756" y="1048"/>
                  </a:lnTo>
                  <a:lnTo>
                    <a:pt x="9477" y="3309"/>
                  </a:lnTo>
                  <a:lnTo>
                    <a:pt x="4860" y="4272"/>
                  </a:lnTo>
                  <a:lnTo>
                    <a:pt x="2086" y="4921"/>
                  </a:lnTo>
                  <a:lnTo>
                    <a:pt x="0" y="4835"/>
                  </a:lnTo>
                  <a:lnTo>
                    <a:pt x="1670" y="1839"/>
                  </a:lnTo>
                  <a:lnTo>
                    <a:pt x="3809" y="1840"/>
                  </a:lnTo>
                  <a:lnTo>
                    <a:pt x="5048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89" name="Polygon form 889"/>
            <p:cNvSpPr/>
            <p:nvPr/>
          </p:nvSpPr>
          <p:spPr>
            <a:xfrm>
              <a:off x="1185115" y="3512259"/>
              <a:ext cx="6744" cy="4772"/>
            </a:xfrm>
            <a:custGeom>
              <a:avLst/>
              <a:gdLst/>
              <a:ahLst/>
              <a:cxnLst/>
              <a:rect l="0" t="0" r="0" b="0"/>
              <a:pathLst>
                <a:path w="6744" h="4772">
                  <a:moveTo>
                    <a:pt x="6323" y="4712"/>
                  </a:moveTo>
                  <a:lnTo>
                    <a:pt x="4678" y="4772"/>
                  </a:lnTo>
                  <a:lnTo>
                    <a:pt x="0" y="954"/>
                  </a:lnTo>
                  <a:lnTo>
                    <a:pt x="3750" y="0"/>
                  </a:lnTo>
                  <a:lnTo>
                    <a:pt x="5592" y="1655"/>
                  </a:lnTo>
                  <a:lnTo>
                    <a:pt x="6744" y="3292"/>
                  </a:lnTo>
                  <a:lnTo>
                    <a:pt x="6323" y="471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0" name="Polygon form 890"/>
            <p:cNvSpPr/>
            <p:nvPr/>
          </p:nvSpPr>
          <p:spPr>
            <a:xfrm>
              <a:off x="1215359" y="3479553"/>
              <a:ext cx="4865" cy="3541"/>
            </a:xfrm>
            <a:custGeom>
              <a:avLst/>
              <a:gdLst/>
              <a:ahLst/>
              <a:cxnLst/>
              <a:rect l="0" t="0" r="0" b="0"/>
              <a:pathLst>
                <a:path w="4865" h="3541">
                  <a:moveTo>
                    <a:pt x="4865" y="1776"/>
                  </a:moveTo>
                  <a:lnTo>
                    <a:pt x="3311" y="3541"/>
                  </a:lnTo>
                  <a:lnTo>
                    <a:pt x="656" y="2531"/>
                  </a:lnTo>
                  <a:lnTo>
                    <a:pt x="0" y="224"/>
                  </a:lnTo>
                  <a:lnTo>
                    <a:pt x="3972" y="0"/>
                  </a:lnTo>
                  <a:lnTo>
                    <a:pt x="4865" y="177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1" name="Polygon form 891"/>
            <p:cNvSpPr/>
            <p:nvPr/>
          </p:nvSpPr>
          <p:spPr>
            <a:xfrm>
              <a:off x="1246048" y="3492406"/>
              <a:ext cx="2604" cy="7859"/>
            </a:xfrm>
            <a:custGeom>
              <a:avLst/>
              <a:gdLst/>
              <a:ahLst/>
              <a:cxnLst/>
              <a:rect l="0" t="0" r="0" b="0"/>
              <a:pathLst>
                <a:path w="2604" h="7859">
                  <a:moveTo>
                    <a:pt x="2365" y="4198"/>
                  </a:moveTo>
                  <a:lnTo>
                    <a:pt x="0" y="7859"/>
                  </a:lnTo>
                  <a:lnTo>
                    <a:pt x="13" y="3764"/>
                  </a:lnTo>
                  <a:lnTo>
                    <a:pt x="878" y="1824"/>
                  </a:lnTo>
                  <a:lnTo>
                    <a:pt x="1847" y="0"/>
                  </a:lnTo>
                  <a:lnTo>
                    <a:pt x="2604" y="1605"/>
                  </a:lnTo>
                  <a:lnTo>
                    <a:pt x="2365" y="419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2" name="Polygon form 892"/>
            <p:cNvSpPr/>
            <p:nvPr/>
          </p:nvSpPr>
          <p:spPr>
            <a:xfrm>
              <a:off x="979268" y="3286672"/>
              <a:ext cx="104021" cy="136425"/>
            </a:xfrm>
            <a:custGeom>
              <a:avLst/>
              <a:gdLst/>
              <a:ahLst/>
              <a:cxnLst/>
              <a:rect l="0" t="0" r="0" b="0"/>
              <a:pathLst>
                <a:path w="104021" h="136425">
                  <a:moveTo>
                    <a:pt x="21817" y="0"/>
                  </a:moveTo>
                  <a:lnTo>
                    <a:pt x="27369" y="5589"/>
                  </a:lnTo>
                  <a:lnTo>
                    <a:pt x="28180" y="9622"/>
                  </a:lnTo>
                  <a:lnTo>
                    <a:pt x="30331" y="12080"/>
                  </a:lnTo>
                  <a:lnTo>
                    <a:pt x="30923" y="14603"/>
                  </a:lnTo>
                  <a:lnTo>
                    <a:pt x="28150" y="14052"/>
                  </a:lnTo>
                  <a:lnTo>
                    <a:pt x="30652" y="19444"/>
                  </a:lnTo>
                  <a:lnTo>
                    <a:pt x="35056" y="22420"/>
                  </a:lnTo>
                  <a:lnTo>
                    <a:pt x="41037" y="25665"/>
                  </a:lnTo>
                  <a:lnTo>
                    <a:pt x="39307" y="28005"/>
                  </a:lnTo>
                  <a:lnTo>
                    <a:pt x="39057" y="32689"/>
                  </a:lnTo>
                  <a:lnTo>
                    <a:pt x="43083" y="34422"/>
                  </a:lnTo>
                  <a:lnTo>
                    <a:pt x="47156" y="36717"/>
                  </a:lnTo>
                  <a:lnTo>
                    <a:pt x="52653" y="39312"/>
                  </a:lnTo>
                  <a:lnTo>
                    <a:pt x="57875" y="39756"/>
                  </a:lnTo>
                  <a:lnTo>
                    <a:pt x="60633" y="42202"/>
                  </a:lnTo>
                  <a:lnTo>
                    <a:pt x="63610" y="42563"/>
                  </a:lnTo>
                  <a:lnTo>
                    <a:pt x="68353" y="43546"/>
                  </a:lnTo>
                  <a:lnTo>
                    <a:pt x="71417" y="43337"/>
                  </a:lnTo>
                  <a:lnTo>
                    <a:pt x="71341" y="41344"/>
                  </a:lnTo>
                  <a:lnTo>
                    <a:pt x="70037" y="38194"/>
                  </a:lnTo>
                  <a:lnTo>
                    <a:pt x="69756" y="36033"/>
                  </a:lnTo>
                  <a:lnTo>
                    <a:pt x="71717" y="34887"/>
                  </a:lnTo>
                  <a:lnTo>
                    <a:pt x="73071" y="38804"/>
                  </a:lnTo>
                  <a:lnTo>
                    <a:pt x="73411" y="39801"/>
                  </a:lnTo>
                  <a:lnTo>
                    <a:pt x="77261" y="41556"/>
                  </a:lnTo>
                  <a:lnTo>
                    <a:pt x="79380" y="40675"/>
                  </a:lnTo>
                  <a:lnTo>
                    <a:pt x="82586" y="40876"/>
                  </a:lnTo>
                  <a:lnTo>
                    <a:pt x="85560" y="40596"/>
                  </a:lnTo>
                  <a:lnTo>
                    <a:pt x="84986" y="37508"/>
                  </a:lnTo>
                  <a:lnTo>
                    <a:pt x="83049" y="35978"/>
                  </a:lnTo>
                  <a:lnTo>
                    <a:pt x="85838" y="35216"/>
                  </a:lnTo>
                  <a:lnTo>
                    <a:pt x="88111" y="31336"/>
                  </a:lnTo>
                  <a:lnTo>
                    <a:pt x="91374" y="27941"/>
                  </a:lnTo>
                  <a:lnTo>
                    <a:pt x="94805" y="29022"/>
                  </a:lnTo>
                  <a:lnTo>
                    <a:pt x="96757" y="26779"/>
                  </a:lnTo>
                  <a:lnTo>
                    <a:pt x="99423" y="29815"/>
                  </a:lnTo>
                  <a:lnTo>
                    <a:pt x="98824" y="31985"/>
                  </a:lnTo>
                  <a:lnTo>
                    <a:pt x="102993" y="32542"/>
                  </a:lnTo>
                  <a:lnTo>
                    <a:pt x="103838" y="34435"/>
                  </a:lnTo>
                  <a:lnTo>
                    <a:pt x="102824" y="35422"/>
                  </a:lnTo>
                  <a:lnTo>
                    <a:pt x="104021" y="38504"/>
                  </a:lnTo>
                  <a:lnTo>
                    <a:pt x="101131" y="37719"/>
                  </a:lnTo>
                  <a:lnTo>
                    <a:pt x="97333" y="41416"/>
                  </a:lnTo>
                  <a:lnTo>
                    <a:pt x="98225" y="44288"/>
                  </a:lnTo>
                  <a:lnTo>
                    <a:pt x="97286" y="48598"/>
                  </a:lnTo>
                  <a:lnTo>
                    <a:pt x="97722" y="51058"/>
                  </a:lnTo>
                  <a:lnTo>
                    <a:pt x="97082" y="55276"/>
                  </a:lnTo>
                  <a:lnTo>
                    <a:pt x="93885" y="54248"/>
                  </a:lnTo>
                  <a:lnTo>
                    <a:pt x="94971" y="59460"/>
                  </a:lnTo>
                  <a:lnTo>
                    <a:pt x="94515" y="61206"/>
                  </a:lnTo>
                  <a:lnTo>
                    <a:pt x="95393" y="63329"/>
                  </a:lnTo>
                  <a:lnTo>
                    <a:pt x="93800" y="64592"/>
                  </a:lnTo>
                  <a:lnTo>
                    <a:pt x="90016" y="56689"/>
                  </a:lnTo>
                  <a:lnTo>
                    <a:pt x="88986" y="56745"/>
                  </a:lnTo>
                  <a:lnTo>
                    <a:pt x="89111" y="59979"/>
                  </a:lnTo>
                  <a:lnTo>
                    <a:pt x="86464" y="57454"/>
                  </a:lnTo>
                  <a:lnTo>
                    <a:pt x="86953" y="54553"/>
                  </a:lnTo>
                  <a:lnTo>
                    <a:pt x="88555" y="54197"/>
                  </a:lnTo>
                  <a:lnTo>
                    <a:pt x="89239" y="49879"/>
                  </a:lnTo>
                  <a:lnTo>
                    <a:pt x="86881" y="49110"/>
                  </a:lnTo>
                  <a:lnTo>
                    <a:pt x="83449" y="49325"/>
                  </a:lnTo>
                  <a:lnTo>
                    <a:pt x="79740" y="48781"/>
                  </a:lnTo>
                  <a:lnTo>
                    <a:pt x="78549" y="45315"/>
                  </a:lnTo>
                  <a:lnTo>
                    <a:pt x="76717" y="45141"/>
                  </a:lnTo>
                  <a:lnTo>
                    <a:pt x="73239" y="43102"/>
                  </a:lnTo>
                  <a:lnTo>
                    <a:pt x="72771" y="46544"/>
                  </a:lnTo>
                  <a:lnTo>
                    <a:pt x="76098" y="49083"/>
                  </a:lnTo>
                  <a:lnTo>
                    <a:pt x="74214" y="51038"/>
                  </a:lnTo>
                  <a:lnTo>
                    <a:pt x="73812" y="52892"/>
                  </a:lnTo>
                  <a:lnTo>
                    <a:pt x="76421" y="54145"/>
                  </a:lnTo>
                  <a:lnTo>
                    <a:pt x="76470" y="57184"/>
                  </a:lnTo>
                  <a:lnTo>
                    <a:pt x="78602" y="60902"/>
                  </a:lnTo>
                  <a:lnTo>
                    <a:pt x="80071" y="65008"/>
                  </a:lnTo>
                  <a:lnTo>
                    <a:pt x="79911" y="66858"/>
                  </a:lnTo>
                  <a:lnTo>
                    <a:pt x="77331" y="66882"/>
                  </a:lnTo>
                  <a:lnTo>
                    <a:pt x="72887" y="68077"/>
                  </a:lnTo>
                  <a:lnTo>
                    <a:pt x="73842" y="71835"/>
                  </a:lnTo>
                  <a:lnTo>
                    <a:pt x="72377" y="74860"/>
                  </a:lnTo>
                  <a:lnTo>
                    <a:pt x="67518" y="78391"/>
                  </a:lnTo>
                  <a:lnTo>
                    <a:pt x="64247" y="84391"/>
                  </a:lnTo>
                  <a:lnTo>
                    <a:pt x="61875" y="87618"/>
                  </a:lnTo>
                  <a:lnTo>
                    <a:pt x="58555" y="90982"/>
                  </a:lnTo>
                  <a:lnTo>
                    <a:pt x="58883" y="93278"/>
                  </a:lnTo>
                  <a:lnTo>
                    <a:pt x="57144" y="94553"/>
                  </a:lnTo>
                  <a:lnTo>
                    <a:pt x="53930" y="96418"/>
                  </a:lnTo>
                  <a:lnTo>
                    <a:pt x="52170" y="96721"/>
                  </a:lnTo>
                  <a:lnTo>
                    <a:pt x="51514" y="100547"/>
                  </a:lnTo>
                  <a:lnTo>
                    <a:pt x="53108" y="107015"/>
                  </a:lnTo>
                  <a:lnTo>
                    <a:pt x="53780" y="111148"/>
                  </a:lnTo>
                  <a:lnTo>
                    <a:pt x="52638" y="115915"/>
                  </a:lnTo>
                  <a:lnTo>
                    <a:pt x="53414" y="124390"/>
                  </a:lnTo>
                  <a:lnTo>
                    <a:pt x="51423" y="124661"/>
                  </a:lnTo>
                  <a:lnTo>
                    <a:pt x="49964" y="128488"/>
                  </a:lnTo>
                  <a:lnTo>
                    <a:pt x="51276" y="130116"/>
                  </a:lnTo>
                  <a:lnTo>
                    <a:pt x="47830" y="131573"/>
                  </a:lnTo>
                  <a:lnTo>
                    <a:pt x="46755" y="134976"/>
                  </a:lnTo>
                  <a:lnTo>
                    <a:pt x="45284" y="136425"/>
                  </a:lnTo>
                  <a:lnTo>
                    <a:pt x="41277" y="131819"/>
                  </a:lnTo>
                  <a:lnTo>
                    <a:pt x="38943" y="124879"/>
                  </a:lnTo>
                  <a:lnTo>
                    <a:pt x="37023" y="119889"/>
                  </a:lnTo>
                  <a:lnTo>
                    <a:pt x="35449" y="117560"/>
                  </a:lnTo>
                  <a:lnTo>
                    <a:pt x="32931" y="112824"/>
                  </a:lnTo>
                  <a:lnTo>
                    <a:pt x="31324" y="106638"/>
                  </a:lnTo>
                  <a:lnTo>
                    <a:pt x="30311" y="103553"/>
                  </a:lnTo>
                  <a:lnTo>
                    <a:pt x="26000" y="96817"/>
                  </a:lnTo>
                  <a:lnTo>
                    <a:pt x="23159" y="87261"/>
                  </a:lnTo>
                  <a:lnTo>
                    <a:pt x="21116" y="80961"/>
                  </a:lnTo>
                  <a:lnTo>
                    <a:pt x="20219" y="74976"/>
                  </a:lnTo>
                  <a:lnTo>
                    <a:pt x="18742" y="70370"/>
                  </a:lnTo>
                  <a:lnTo>
                    <a:pt x="13695" y="73464"/>
                  </a:lnTo>
                  <a:lnTo>
                    <a:pt x="10927" y="72939"/>
                  </a:lnTo>
                  <a:lnTo>
                    <a:pt x="5034" y="67094"/>
                  </a:lnTo>
                  <a:lnTo>
                    <a:pt x="6560" y="65268"/>
                  </a:lnTo>
                  <a:lnTo>
                    <a:pt x="5124" y="63366"/>
                  </a:lnTo>
                  <a:lnTo>
                    <a:pt x="0" y="59310"/>
                  </a:lnTo>
                  <a:lnTo>
                    <a:pt x="1930" y="55962"/>
                  </a:lnTo>
                  <a:lnTo>
                    <a:pt x="10187" y="55740"/>
                  </a:lnTo>
                  <a:lnTo>
                    <a:pt x="8654" y="51535"/>
                  </a:lnTo>
                  <a:lnTo>
                    <a:pt x="6079" y="49102"/>
                  </a:lnTo>
                  <a:lnTo>
                    <a:pt x="4916" y="45331"/>
                  </a:lnTo>
                  <a:lnTo>
                    <a:pt x="2044" y="43199"/>
                  </a:lnTo>
                  <a:lnTo>
                    <a:pt x="5069" y="37918"/>
                  </a:lnTo>
                  <a:lnTo>
                    <a:pt x="9440" y="38149"/>
                  </a:lnTo>
                  <a:lnTo>
                    <a:pt x="12161" y="32860"/>
                  </a:lnTo>
                  <a:lnTo>
                    <a:pt x="13304" y="27785"/>
                  </a:lnTo>
                  <a:lnTo>
                    <a:pt x="15649" y="22716"/>
                  </a:lnTo>
                  <a:lnTo>
                    <a:pt x="14709" y="19212"/>
                  </a:lnTo>
                  <a:lnTo>
                    <a:pt x="17060" y="16244"/>
                  </a:lnTo>
                  <a:lnTo>
                    <a:pt x="13504" y="13935"/>
                  </a:lnTo>
                  <a:lnTo>
                    <a:pt x="11366" y="10664"/>
                  </a:lnTo>
                  <a:lnTo>
                    <a:pt x="8923" y="6416"/>
                  </a:lnTo>
                  <a:lnTo>
                    <a:pt x="10085" y="4227"/>
                  </a:lnTo>
                  <a:lnTo>
                    <a:pt x="15840" y="5191"/>
                  </a:lnTo>
                  <a:lnTo>
                    <a:pt x="19608" y="4286"/>
                  </a:lnTo>
                  <a:lnTo>
                    <a:pt x="21817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3" name="Polygon form 893"/>
            <p:cNvSpPr/>
            <p:nvPr/>
          </p:nvSpPr>
          <p:spPr>
            <a:xfrm>
              <a:off x="689701" y="3198637"/>
              <a:ext cx="12959" cy="16566"/>
            </a:xfrm>
            <a:custGeom>
              <a:avLst/>
              <a:gdLst/>
              <a:ahLst/>
              <a:cxnLst/>
              <a:rect l="0" t="0" r="0" b="0"/>
              <a:pathLst>
                <a:path w="12959" h="16566">
                  <a:moveTo>
                    <a:pt x="12563" y="6078"/>
                  </a:moveTo>
                  <a:lnTo>
                    <a:pt x="12959" y="9502"/>
                  </a:lnTo>
                  <a:lnTo>
                    <a:pt x="10373" y="13768"/>
                  </a:lnTo>
                  <a:lnTo>
                    <a:pt x="4531" y="16566"/>
                  </a:lnTo>
                  <a:lnTo>
                    <a:pt x="0" y="15811"/>
                  </a:lnTo>
                  <a:lnTo>
                    <a:pt x="2891" y="10827"/>
                  </a:lnTo>
                  <a:lnTo>
                    <a:pt x="1511" y="5945"/>
                  </a:lnTo>
                  <a:lnTo>
                    <a:pt x="6015" y="2223"/>
                  </a:lnTo>
                  <a:lnTo>
                    <a:pt x="8499" y="0"/>
                  </a:lnTo>
                  <a:lnTo>
                    <a:pt x="9024" y="2570"/>
                  </a:lnTo>
                  <a:lnTo>
                    <a:pt x="8253" y="5133"/>
                  </a:lnTo>
                  <a:lnTo>
                    <a:pt x="10212" y="5078"/>
                  </a:lnTo>
                  <a:lnTo>
                    <a:pt x="12563" y="607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4" name="Polygon form 894"/>
            <p:cNvSpPr/>
            <p:nvPr/>
          </p:nvSpPr>
          <p:spPr>
            <a:xfrm>
              <a:off x="877265" y="3270441"/>
              <a:ext cx="81179" cy="69399"/>
            </a:xfrm>
            <a:custGeom>
              <a:avLst/>
              <a:gdLst/>
              <a:ahLst/>
              <a:cxnLst/>
              <a:rect l="0" t="0" r="0" b="0"/>
              <a:pathLst>
                <a:path w="81179" h="69399">
                  <a:moveTo>
                    <a:pt x="36811" y="11205"/>
                  </a:moveTo>
                  <a:lnTo>
                    <a:pt x="39717" y="10168"/>
                  </a:lnTo>
                  <a:lnTo>
                    <a:pt x="41602" y="7314"/>
                  </a:lnTo>
                  <a:lnTo>
                    <a:pt x="43994" y="7376"/>
                  </a:lnTo>
                  <a:lnTo>
                    <a:pt x="45329" y="6421"/>
                  </a:lnTo>
                  <a:lnTo>
                    <a:pt x="47940" y="6782"/>
                  </a:lnTo>
                  <a:lnTo>
                    <a:pt x="52429" y="9106"/>
                  </a:lnTo>
                  <a:lnTo>
                    <a:pt x="55379" y="9539"/>
                  </a:lnTo>
                  <a:lnTo>
                    <a:pt x="60465" y="13699"/>
                  </a:lnTo>
                  <a:lnTo>
                    <a:pt x="63154" y="13779"/>
                  </a:lnTo>
                  <a:lnTo>
                    <a:pt x="64449" y="17862"/>
                  </a:lnTo>
                  <a:lnTo>
                    <a:pt x="64395" y="23976"/>
                  </a:lnTo>
                  <a:lnTo>
                    <a:pt x="64196" y="27551"/>
                  </a:lnTo>
                  <a:lnTo>
                    <a:pt x="65925" y="28218"/>
                  </a:lnTo>
                  <a:lnTo>
                    <a:pt x="64961" y="30935"/>
                  </a:lnTo>
                  <a:lnTo>
                    <a:pt x="66977" y="34787"/>
                  </a:lnTo>
                  <a:lnTo>
                    <a:pt x="67907" y="37872"/>
                  </a:lnTo>
                  <a:lnTo>
                    <a:pt x="70839" y="38607"/>
                  </a:lnTo>
                  <a:lnTo>
                    <a:pt x="71784" y="41738"/>
                  </a:lnTo>
                  <a:lnTo>
                    <a:pt x="69338" y="46261"/>
                  </a:lnTo>
                  <a:lnTo>
                    <a:pt x="71654" y="48774"/>
                  </a:lnTo>
                  <a:lnTo>
                    <a:pt x="73701" y="51679"/>
                  </a:lnTo>
                  <a:lnTo>
                    <a:pt x="77639" y="53725"/>
                  </a:lnTo>
                  <a:lnTo>
                    <a:pt x="78541" y="58027"/>
                  </a:lnTo>
                  <a:lnTo>
                    <a:pt x="80463" y="58768"/>
                  </a:lnTo>
                  <a:lnTo>
                    <a:pt x="81179" y="61012"/>
                  </a:lnTo>
                  <a:lnTo>
                    <a:pt x="76250" y="63684"/>
                  </a:lnTo>
                  <a:lnTo>
                    <a:pt x="75793" y="69399"/>
                  </a:lnTo>
                  <a:lnTo>
                    <a:pt x="68509" y="68100"/>
                  </a:lnTo>
                  <a:lnTo>
                    <a:pt x="64250" y="67078"/>
                  </a:lnTo>
                  <a:lnTo>
                    <a:pt x="59930" y="66546"/>
                  </a:lnTo>
                  <a:lnTo>
                    <a:pt x="57385" y="60610"/>
                  </a:lnTo>
                  <a:lnTo>
                    <a:pt x="55464" y="59791"/>
                  </a:lnTo>
                  <a:lnTo>
                    <a:pt x="52744" y="60731"/>
                  </a:lnTo>
                  <a:lnTo>
                    <a:pt x="49352" y="63176"/>
                  </a:lnTo>
                  <a:lnTo>
                    <a:pt x="44550" y="61668"/>
                  </a:lnTo>
                  <a:lnTo>
                    <a:pt x="40223" y="58020"/>
                  </a:lnTo>
                  <a:lnTo>
                    <a:pt x="36436" y="56719"/>
                  </a:lnTo>
                  <a:lnTo>
                    <a:pt x="33253" y="52170"/>
                  </a:lnTo>
                  <a:lnTo>
                    <a:pt x="29508" y="45768"/>
                  </a:lnTo>
                  <a:lnTo>
                    <a:pt x="27653" y="46600"/>
                  </a:lnTo>
                  <a:lnTo>
                    <a:pt x="25062" y="45049"/>
                  </a:lnTo>
                  <a:lnTo>
                    <a:pt x="23984" y="46973"/>
                  </a:lnTo>
                  <a:lnTo>
                    <a:pt x="21553" y="44473"/>
                  </a:lnTo>
                  <a:lnTo>
                    <a:pt x="21111" y="41894"/>
                  </a:lnTo>
                  <a:lnTo>
                    <a:pt x="19941" y="41923"/>
                  </a:lnTo>
                  <a:lnTo>
                    <a:pt x="19980" y="38401"/>
                  </a:lnTo>
                  <a:lnTo>
                    <a:pt x="17503" y="34768"/>
                  </a:lnTo>
                  <a:lnTo>
                    <a:pt x="12613" y="32223"/>
                  </a:lnTo>
                  <a:lnTo>
                    <a:pt x="9348" y="27688"/>
                  </a:lnTo>
                  <a:lnTo>
                    <a:pt x="9550" y="23895"/>
                  </a:lnTo>
                  <a:lnTo>
                    <a:pt x="11072" y="22182"/>
                  </a:lnTo>
                  <a:lnTo>
                    <a:pt x="10305" y="19366"/>
                  </a:lnTo>
                  <a:lnTo>
                    <a:pt x="7700" y="17975"/>
                  </a:lnTo>
                  <a:lnTo>
                    <a:pt x="4361" y="12273"/>
                  </a:lnTo>
                  <a:lnTo>
                    <a:pt x="1719" y="8456"/>
                  </a:lnTo>
                  <a:lnTo>
                    <a:pt x="2136" y="6944"/>
                  </a:lnTo>
                  <a:lnTo>
                    <a:pt x="0" y="1439"/>
                  </a:lnTo>
                  <a:lnTo>
                    <a:pt x="2136" y="0"/>
                  </a:lnTo>
                  <a:lnTo>
                    <a:pt x="3045" y="1805"/>
                  </a:lnTo>
                  <a:lnTo>
                    <a:pt x="5250" y="3984"/>
                  </a:lnTo>
                  <a:lnTo>
                    <a:pt x="7788" y="4560"/>
                  </a:lnTo>
                  <a:lnTo>
                    <a:pt x="9035" y="4382"/>
                  </a:lnTo>
                  <a:lnTo>
                    <a:pt x="12459" y="702"/>
                  </a:lnTo>
                  <a:lnTo>
                    <a:pt x="13699" y="306"/>
                  </a:lnTo>
                  <a:lnTo>
                    <a:pt x="15029" y="1693"/>
                  </a:lnTo>
                  <a:lnTo>
                    <a:pt x="14309" y="4119"/>
                  </a:lnTo>
                  <a:lnTo>
                    <a:pt x="17020" y="6586"/>
                  </a:lnTo>
                  <a:lnTo>
                    <a:pt x="17849" y="6319"/>
                  </a:lnTo>
                  <a:lnTo>
                    <a:pt x="19689" y="9852"/>
                  </a:lnTo>
                  <a:lnTo>
                    <a:pt x="23253" y="10762"/>
                  </a:lnTo>
                  <a:lnTo>
                    <a:pt x="26213" y="13117"/>
                  </a:lnTo>
                  <a:lnTo>
                    <a:pt x="31440" y="13801"/>
                  </a:lnTo>
                  <a:lnTo>
                    <a:pt x="36718" y="12349"/>
                  </a:lnTo>
                  <a:lnTo>
                    <a:pt x="36811" y="11205"/>
                  </a:lnTo>
                  <a:close/>
                </a:path>
              </a:pathLst>
            </a:custGeom>
            <a:solidFill>
              <a:srgbClr val="08519C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5" name="Polygon form 895"/>
            <p:cNvSpPr/>
            <p:nvPr/>
          </p:nvSpPr>
          <p:spPr>
            <a:xfrm>
              <a:off x="863045" y="3281856"/>
              <a:ext cx="38204" cy="39730"/>
            </a:xfrm>
            <a:custGeom>
              <a:avLst/>
              <a:gdLst/>
              <a:ahLst/>
              <a:cxnLst/>
              <a:rect l="0" t="0" r="0" b="0"/>
              <a:pathLst>
                <a:path w="38204" h="39730">
                  <a:moveTo>
                    <a:pt x="21920" y="6560"/>
                  </a:moveTo>
                  <a:lnTo>
                    <a:pt x="24525" y="7950"/>
                  </a:lnTo>
                  <a:lnTo>
                    <a:pt x="25292" y="10767"/>
                  </a:lnTo>
                  <a:lnTo>
                    <a:pt x="23770" y="12480"/>
                  </a:lnTo>
                  <a:lnTo>
                    <a:pt x="23568" y="16272"/>
                  </a:lnTo>
                  <a:lnTo>
                    <a:pt x="26833" y="20808"/>
                  </a:lnTo>
                  <a:lnTo>
                    <a:pt x="31723" y="23352"/>
                  </a:lnTo>
                  <a:lnTo>
                    <a:pt x="34200" y="26986"/>
                  </a:lnTo>
                  <a:lnTo>
                    <a:pt x="34161" y="30507"/>
                  </a:lnTo>
                  <a:lnTo>
                    <a:pt x="35332" y="30478"/>
                  </a:lnTo>
                  <a:lnTo>
                    <a:pt x="35773" y="33058"/>
                  </a:lnTo>
                  <a:lnTo>
                    <a:pt x="38204" y="35557"/>
                  </a:lnTo>
                  <a:lnTo>
                    <a:pt x="35982" y="35370"/>
                  </a:lnTo>
                  <a:lnTo>
                    <a:pt x="33447" y="35022"/>
                  </a:lnTo>
                  <a:lnTo>
                    <a:pt x="31425" y="39730"/>
                  </a:lnTo>
                  <a:lnTo>
                    <a:pt x="24498" y="39488"/>
                  </a:lnTo>
                  <a:lnTo>
                    <a:pt x="12769" y="29980"/>
                  </a:lnTo>
                  <a:lnTo>
                    <a:pt x="6847" y="26710"/>
                  </a:lnTo>
                  <a:lnTo>
                    <a:pt x="2269" y="25490"/>
                  </a:lnTo>
                  <a:lnTo>
                    <a:pt x="0" y="19646"/>
                  </a:lnTo>
                  <a:lnTo>
                    <a:pt x="7287" y="14458"/>
                  </a:lnTo>
                  <a:lnTo>
                    <a:pt x="7742" y="8595"/>
                  </a:lnTo>
                  <a:lnTo>
                    <a:pt x="6838" y="5079"/>
                  </a:lnTo>
                  <a:lnTo>
                    <a:pt x="8598" y="3841"/>
                  </a:lnTo>
                  <a:lnTo>
                    <a:pt x="9917" y="787"/>
                  </a:lnTo>
                  <a:lnTo>
                    <a:pt x="11314" y="0"/>
                  </a:lnTo>
                  <a:lnTo>
                    <a:pt x="15556" y="519"/>
                  </a:lnTo>
                  <a:lnTo>
                    <a:pt x="17023" y="1717"/>
                  </a:lnTo>
                  <a:lnTo>
                    <a:pt x="18581" y="858"/>
                  </a:lnTo>
                  <a:lnTo>
                    <a:pt x="21920" y="656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6" name="Polygon form 896"/>
            <p:cNvSpPr/>
            <p:nvPr/>
          </p:nvSpPr>
          <p:spPr>
            <a:xfrm>
              <a:off x="654662" y="3143830"/>
              <a:ext cx="29329" cy="14403"/>
            </a:xfrm>
            <a:custGeom>
              <a:avLst/>
              <a:gdLst/>
              <a:ahLst/>
              <a:cxnLst/>
              <a:rect l="0" t="0" r="0" b="0"/>
              <a:pathLst>
                <a:path w="29329" h="14403">
                  <a:moveTo>
                    <a:pt x="27578" y="397"/>
                  </a:moveTo>
                  <a:lnTo>
                    <a:pt x="26573" y="3487"/>
                  </a:lnTo>
                  <a:lnTo>
                    <a:pt x="29329" y="6788"/>
                  </a:lnTo>
                  <a:lnTo>
                    <a:pt x="25279" y="10396"/>
                  </a:lnTo>
                  <a:lnTo>
                    <a:pt x="16715" y="13567"/>
                  </a:lnTo>
                  <a:lnTo>
                    <a:pt x="14146" y="14403"/>
                  </a:lnTo>
                  <a:lnTo>
                    <a:pt x="10516" y="13639"/>
                  </a:lnTo>
                  <a:lnTo>
                    <a:pt x="2878" y="11986"/>
                  </a:lnTo>
                  <a:lnTo>
                    <a:pt x="6017" y="9923"/>
                  </a:lnTo>
                  <a:lnTo>
                    <a:pt x="359" y="7468"/>
                  </a:lnTo>
                  <a:lnTo>
                    <a:pt x="5455" y="6635"/>
                  </a:lnTo>
                  <a:lnTo>
                    <a:pt x="5586" y="5229"/>
                  </a:lnTo>
                  <a:lnTo>
                    <a:pt x="0" y="4005"/>
                  </a:lnTo>
                  <a:lnTo>
                    <a:pt x="2464" y="928"/>
                  </a:lnTo>
                  <a:lnTo>
                    <a:pt x="6733" y="299"/>
                  </a:lnTo>
                  <a:lnTo>
                    <a:pt x="10438" y="3619"/>
                  </a:lnTo>
                  <a:lnTo>
                    <a:pt x="15030" y="1082"/>
                  </a:lnTo>
                  <a:lnTo>
                    <a:pt x="18274" y="2488"/>
                  </a:lnTo>
                  <a:lnTo>
                    <a:pt x="23094" y="0"/>
                  </a:lnTo>
                  <a:lnTo>
                    <a:pt x="27578" y="39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7" name="Polygon form 897"/>
            <p:cNvSpPr/>
            <p:nvPr/>
          </p:nvSpPr>
          <p:spPr>
            <a:xfrm>
              <a:off x="847830" y="3302198"/>
              <a:ext cx="4793" cy="18251"/>
            </a:xfrm>
            <a:custGeom>
              <a:avLst/>
              <a:gdLst/>
              <a:ahLst/>
              <a:cxnLst/>
              <a:rect l="0" t="0" r="0" b="0"/>
              <a:pathLst>
                <a:path w="4793" h="18251">
                  <a:moveTo>
                    <a:pt x="4464" y="2744"/>
                  </a:moveTo>
                  <a:lnTo>
                    <a:pt x="4017" y="4274"/>
                  </a:lnTo>
                  <a:lnTo>
                    <a:pt x="2615" y="3630"/>
                  </a:lnTo>
                  <a:lnTo>
                    <a:pt x="2237" y="6852"/>
                  </a:lnTo>
                  <a:lnTo>
                    <a:pt x="3220" y="7377"/>
                  </a:lnTo>
                  <a:lnTo>
                    <a:pt x="2364" y="8055"/>
                  </a:lnTo>
                  <a:lnTo>
                    <a:pt x="2354" y="9327"/>
                  </a:lnTo>
                  <a:lnTo>
                    <a:pt x="4001" y="8644"/>
                  </a:lnTo>
                  <a:lnTo>
                    <a:pt x="4307" y="10517"/>
                  </a:lnTo>
                  <a:lnTo>
                    <a:pt x="3342" y="18251"/>
                  </a:lnTo>
                  <a:lnTo>
                    <a:pt x="0" y="10013"/>
                  </a:lnTo>
                  <a:lnTo>
                    <a:pt x="885" y="8408"/>
                  </a:lnTo>
                  <a:lnTo>
                    <a:pt x="603" y="8139"/>
                  </a:lnTo>
                  <a:lnTo>
                    <a:pt x="1307" y="5872"/>
                  </a:lnTo>
                  <a:lnTo>
                    <a:pt x="1609" y="2225"/>
                  </a:lnTo>
                  <a:lnTo>
                    <a:pt x="1979" y="996"/>
                  </a:lnTo>
                  <a:lnTo>
                    <a:pt x="2073" y="944"/>
                  </a:lnTo>
                  <a:lnTo>
                    <a:pt x="3292" y="931"/>
                  </a:lnTo>
                  <a:lnTo>
                    <a:pt x="3520" y="81"/>
                  </a:lnTo>
                  <a:lnTo>
                    <a:pt x="4488" y="0"/>
                  </a:lnTo>
                  <a:lnTo>
                    <a:pt x="4793" y="1971"/>
                  </a:lnTo>
                  <a:lnTo>
                    <a:pt x="4391" y="2713"/>
                  </a:lnTo>
                  <a:lnTo>
                    <a:pt x="4464" y="274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8" name="Polygon form 898"/>
            <p:cNvSpPr/>
            <p:nvPr/>
          </p:nvSpPr>
          <p:spPr>
            <a:xfrm>
              <a:off x="744884" y="3236933"/>
              <a:ext cx="41930" cy="44019"/>
            </a:xfrm>
            <a:custGeom>
              <a:avLst/>
              <a:gdLst/>
              <a:ahLst/>
              <a:cxnLst/>
              <a:rect l="0" t="0" r="0" b="0"/>
              <a:pathLst>
                <a:path w="41930" h="44019">
                  <a:moveTo>
                    <a:pt x="18625" y="1660"/>
                  </a:moveTo>
                  <a:lnTo>
                    <a:pt x="23519" y="2855"/>
                  </a:lnTo>
                  <a:lnTo>
                    <a:pt x="23321" y="5219"/>
                  </a:lnTo>
                  <a:lnTo>
                    <a:pt x="24275" y="7252"/>
                  </a:lnTo>
                  <a:lnTo>
                    <a:pt x="21530" y="6578"/>
                  </a:lnTo>
                  <a:lnTo>
                    <a:pt x="18884" y="8302"/>
                  </a:lnTo>
                  <a:lnTo>
                    <a:pt x="19219" y="10679"/>
                  </a:lnTo>
                  <a:lnTo>
                    <a:pt x="18885" y="12048"/>
                  </a:lnTo>
                  <a:lnTo>
                    <a:pt x="20154" y="14478"/>
                  </a:lnTo>
                  <a:lnTo>
                    <a:pt x="23523" y="16865"/>
                  </a:lnTo>
                  <a:lnTo>
                    <a:pt x="25515" y="20812"/>
                  </a:lnTo>
                  <a:lnTo>
                    <a:pt x="29631" y="24639"/>
                  </a:lnTo>
                  <a:lnTo>
                    <a:pt x="32350" y="24583"/>
                  </a:lnTo>
                  <a:lnTo>
                    <a:pt x="33275" y="25634"/>
                  </a:lnTo>
                  <a:lnTo>
                    <a:pt x="32369" y="26599"/>
                  </a:lnTo>
                  <a:lnTo>
                    <a:pt x="35618" y="28300"/>
                  </a:lnTo>
                  <a:lnTo>
                    <a:pt x="38294" y="29724"/>
                  </a:lnTo>
                  <a:lnTo>
                    <a:pt x="41494" y="32192"/>
                  </a:lnTo>
                  <a:lnTo>
                    <a:pt x="41930" y="33083"/>
                  </a:lnTo>
                  <a:lnTo>
                    <a:pt x="41411" y="34808"/>
                  </a:lnTo>
                  <a:lnTo>
                    <a:pt x="39285" y="32590"/>
                  </a:lnTo>
                  <a:lnTo>
                    <a:pt x="36179" y="31833"/>
                  </a:lnTo>
                  <a:lnTo>
                    <a:pt x="34927" y="34949"/>
                  </a:lnTo>
                  <a:lnTo>
                    <a:pt x="37601" y="36701"/>
                  </a:lnTo>
                  <a:lnTo>
                    <a:pt x="37364" y="39207"/>
                  </a:lnTo>
                  <a:lnTo>
                    <a:pt x="35906" y="39506"/>
                  </a:lnTo>
                  <a:lnTo>
                    <a:pt x="34291" y="43636"/>
                  </a:lnTo>
                  <a:lnTo>
                    <a:pt x="32833" y="44019"/>
                  </a:lnTo>
                  <a:lnTo>
                    <a:pt x="32752" y="42553"/>
                  </a:lnTo>
                  <a:lnTo>
                    <a:pt x="33306" y="39975"/>
                  </a:lnTo>
                  <a:lnTo>
                    <a:pt x="34007" y="38944"/>
                  </a:lnTo>
                  <a:lnTo>
                    <a:pt x="32440" y="36178"/>
                  </a:lnTo>
                  <a:lnTo>
                    <a:pt x="31203" y="33771"/>
                  </a:lnTo>
                  <a:lnTo>
                    <a:pt x="29705" y="33187"/>
                  </a:lnTo>
                  <a:lnTo>
                    <a:pt x="28535" y="31127"/>
                  </a:lnTo>
                  <a:lnTo>
                    <a:pt x="26230" y="30275"/>
                  </a:lnTo>
                  <a:lnTo>
                    <a:pt x="24599" y="28361"/>
                  </a:lnTo>
                  <a:lnTo>
                    <a:pt x="21998" y="28072"/>
                  </a:lnTo>
                  <a:lnTo>
                    <a:pt x="19154" y="25929"/>
                  </a:lnTo>
                  <a:lnTo>
                    <a:pt x="15810" y="22833"/>
                  </a:lnTo>
                  <a:lnTo>
                    <a:pt x="13318" y="20089"/>
                  </a:lnTo>
                  <a:lnTo>
                    <a:pt x="12010" y="15360"/>
                  </a:lnTo>
                  <a:lnTo>
                    <a:pt x="10278" y="14814"/>
                  </a:lnTo>
                  <a:lnTo>
                    <a:pt x="7421" y="13249"/>
                  </a:lnTo>
                  <a:lnTo>
                    <a:pt x="5873" y="13905"/>
                  </a:lnTo>
                  <a:lnTo>
                    <a:pt x="3980" y="16139"/>
                  </a:lnTo>
                  <a:lnTo>
                    <a:pt x="2566" y="16497"/>
                  </a:lnTo>
                  <a:lnTo>
                    <a:pt x="2883" y="14416"/>
                  </a:lnTo>
                  <a:lnTo>
                    <a:pt x="1005" y="13817"/>
                  </a:lnTo>
                  <a:lnTo>
                    <a:pt x="0" y="10114"/>
                  </a:lnTo>
                  <a:lnTo>
                    <a:pt x="1128" y="8650"/>
                  </a:lnTo>
                  <a:lnTo>
                    <a:pt x="67" y="6856"/>
                  </a:lnTo>
                  <a:lnTo>
                    <a:pt x="159" y="5501"/>
                  </a:lnTo>
                  <a:lnTo>
                    <a:pt x="1652" y="6521"/>
                  </a:lnTo>
                  <a:lnTo>
                    <a:pt x="3276" y="6285"/>
                  </a:lnTo>
                  <a:lnTo>
                    <a:pt x="5104" y="4650"/>
                  </a:lnTo>
                  <a:lnTo>
                    <a:pt x="5723" y="5406"/>
                  </a:lnTo>
                  <a:lnTo>
                    <a:pt x="7326" y="5244"/>
                  </a:lnTo>
                  <a:lnTo>
                    <a:pt x="7967" y="3307"/>
                  </a:lnTo>
                  <a:lnTo>
                    <a:pt x="10491" y="3892"/>
                  </a:lnTo>
                  <a:lnTo>
                    <a:pt x="11933" y="3073"/>
                  </a:lnTo>
                  <a:lnTo>
                    <a:pt x="12093" y="1107"/>
                  </a:lnTo>
                  <a:lnTo>
                    <a:pt x="14167" y="1774"/>
                  </a:lnTo>
                  <a:lnTo>
                    <a:pt x="14505" y="859"/>
                  </a:lnTo>
                  <a:lnTo>
                    <a:pt x="17768" y="0"/>
                  </a:lnTo>
                  <a:lnTo>
                    <a:pt x="18625" y="166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899" name="Polygon form 899"/>
            <p:cNvSpPr/>
            <p:nvPr/>
          </p:nvSpPr>
          <p:spPr>
            <a:xfrm>
              <a:off x="766215" y="3279412"/>
              <a:ext cx="10820" cy="7737"/>
            </a:xfrm>
            <a:custGeom>
              <a:avLst/>
              <a:gdLst/>
              <a:ahLst/>
              <a:cxnLst/>
              <a:rect l="0" t="0" r="0" b="0"/>
              <a:pathLst>
                <a:path w="10820" h="7737">
                  <a:moveTo>
                    <a:pt x="10820" y="0"/>
                  </a:moveTo>
                  <a:lnTo>
                    <a:pt x="9775" y="3785"/>
                  </a:lnTo>
                  <a:lnTo>
                    <a:pt x="10400" y="5266"/>
                  </a:lnTo>
                  <a:lnTo>
                    <a:pt x="9798" y="7737"/>
                  </a:lnTo>
                  <a:lnTo>
                    <a:pt x="6956" y="5954"/>
                  </a:lnTo>
                  <a:lnTo>
                    <a:pt x="5109" y="5451"/>
                  </a:lnTo>
                  <a:lnTo>
                    <a:pt x="0" y="3051"/>
                  </a:lnTo>
                  <a:lnTo>
                    <a:pt x="372" y="586"/>
                  </a:lnTo>
                  <a:lnTo>
                    <a:pt x="4555" y="993"/>
                  </a:lnTo>
                  <a:lnTo>
                    <a:pt x="8150" y="442"/>
                  </a:lnTo>
                  <a:lnTo>
                    <a:pt x="1082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0" name="Polygon form 900"/>
            <p:cNvSpPr/>
            <p:nvPr/>
          </p:nvSpPr>
          <p:spPr>
            <a:xfrm>
              <a:off x="750437" y="3265298"/>
              <a:ext cx="5863" cy="11044"/>
            </a:xfrm>
            <a:custGeom>
              <a:avLst/>
              <a:gdLst/>
              <a:ahLst/>
              <a:cxnLst/>
              <a:rect l="0" t="0" r="0" b="0"/>
              <a:pathLst>
                <a:path w="5863" h="11044">
                  <a:moveTo>
                    <a:pt x="3620" y="0"/>
                  </a:moveTo>
                  <a:lnTo>
                    <a:pt x="5863" y="3390"/>
                  </a:lnTo>
                  <a:lnTo>
                    <a:pt x="5635" y="9730"/>
                  </a:lnTo>
                  <a:lnTo>
                    <a:pt x="4017" y="9436"/>
                  </a:lnTo>
                  <a:lnTo>
                    <a:pt x="2636" y="11044"/>
                  </a:lnTo>
                  <a:lnTo>
                    <a:pt x="1251" y="9780"/>
                  </a:lnTo>
                  <a:lnTo>
                    <a:pt x="900" y="4000"/>
                  </a:lnTo>
                  <a:lnTo>
                    <a:pt x="0" y="1265"/>
                  </a:lnTo>
                  <a:lnTo>
                    <a:pt x="1932" y="1495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1" name="Polygon form 901"/>
            <p:cNvSpPr/>
            <p:nvPr/>
          </p:nvSpPr>
          <p:spPr>
            <a:xfrm>
              <a:off x="1134607" y="3521782"/>
              <a:ext cx="155344" cy="153678"/>
            </a:xfrm>
            <a:custGeom>
              <a:avLst/>
              <a:gdLst/>
              <a:ahLst/>
              <a:cxnLst/>
              <a:rect l="0" t="0" r="0" b="0"/>
              <a:pathLst>
                <a:path w="155344" h="153678">
                  <a:moveTo>
                    <a:pt x="141615" y="17212"/>
                  </a:moveTo>
                  <a:lnTo>
                    <a:pt x="142009" y="21595"/>
                  </a:lnTo>
                  <a:lnTo>
                    <a:pt x="144944" y="19634"/>
                  </a:lnTo>
                  <a:lnTo>
                    <a:pt x="145664" y="22029"/>
                  </a:lnTo>
                  <a:lnTo>
                    <a:pt x="146975" y="24273"/>
                  </a:lnTo>
                  <a:lnTo>
                    <a:pt x="145977" y="26697"/>
                  </a:lnTo>
                  <a:lnTo>
                    <a:pt x="145561" y="31465"/>
                  </a:lnTo>
                  <a:lnTo>
                    <a:pt x="145391" y="34245"/>
                  </a:lnTo>
                  <a:lnTo>
                    <a:pt x="146158" y="34971"/>
                  </a:lnTo>
                  <a:lnTo>
                    <a:pt x="145839" y="39735"/>
                  </a:lnTo>
                  <a:lnTo>
                    <a:pt x="144627" y="42563"/>
                  </a:lnTo>
                  <a:lnTo>
                    <a:pt x="144695" y="46365"/>
                  </a:lnTo>
                  <a:lnTo>
                    <a:pt x="147830" y="49502"/>
                  </a:lnTo>
                  <a:lnTo>
                    <a:pt x="149600" y="52294"/>
                  </a:lnTo>
                  <a:lnTo>
                    <a:pt x="151279" y="54864"/>
                  </a:lnTo>
                  <a:lnTo>
                    <a:pt x="150330" y="56162"/>
                  </a:lnTo>
                  <a:lnTo>
                    <a:pt x="151221" y="59765"/>
                  </a:lnTo>
                  <a:lnTo>
                    <a:pt x="150440" y="65818"/>
                  </a:lnTo>
                  <a:lnTo>
                    <a:pt x="152367" y="64726"/>
                  </a:lnTo>
                  <a:lnTo>
                    <a:pt x="152941" y="67225"/>
                  </a:lnTo>
                  <a:lnTo>
                    <a:pt x="154165" y="66452"/>
                  </a:lnTo>
                  <a:lnTo>
                    <a:pt x="152485" y="72324"/>
                  </a:lnTo>
                  <a:lnTo>
                    <a:pt x="153673" y="75911"/>
                  </a:lnTo>
                  <a:lnTo>
                    <a:pt x="154467" y="78151"/>
                  </a:lnTo>
                  <a:lnTo>
                    <a:pt x="155344" y="82843"/>
                  </a:lnTo>
                  <a:lnTo>
                    <a:pt x="154351" y="87336"/>
                  </a:lnTo>
                  <a:lnTo>
                    <a:pt x="152984" y="90459"/>
                  </a:lnTo>
                  <a:lnTo>
                    <a:pt x="151121" y="93810"/>
                  </a:lnTo>
                  <a:lnTo>
                    <a:pt x="150519" y="98604"/>
                  </a:lnTo>
                  <a:lnTo>
                    <a:pt x="147860" y="103387"/>
                  </a:lnTo>
                  <a:lnTo>
                    <a:pt x="145941" y="105830"/>
                  </a:lnTo>
                  <a:lnTo>
                    <a:pt x="142421" y="110543"/>
                  </a:lnTo>
                  <a:lnTo>
                    <a:pt x="140794" y="113638"/>
                  </a:lnTo>
                  <a:lnTo>
                    <a:pt x="137950" y="117410"/>
                  </a:lnTo>
                  <a:lnTo>
                    <a:pt x="133637" y="122103"/>
                  </a:lnTo>
                  <a:lnTo>
                    <a:pt x="129584" y="124429"/>
                  </a:lnTo>
                  <a:lnTo>
                    <a:pt x="125892" y="128401"/>
                  </a:lnTo>
                  <a:lnTo>
                    <a:pt x="123179" y="130886"/>
                  </a:lnTo>
                  <a:lnTo>
                    <a:pt x="119364" y="135325"/>
                  </a:lnTo>
                  <a:lnTo>
                    <a:pt x="116425" y="137792"/>
                  </a:lnTo>
                  <a:lnTo>
                    <a:pt x="113067" y="141616"/>
                  </a:lnTo>
                  <a:lnTo>
                    <a:pt x="110282" y="145166"/>
                  </a:lnTo>
                  <a:lnTo>
                    <a:pt x="109351" y="146837"/>
                  </a:lnTo>
                  <a:lnTo>
                    <a:pt x="106270" y="148409"/>
                  </a:lnTo>
                  <a:lnTo>
                    <a:pt x="102499" y="148137"/>
                  </a:lnTo>
                  <a:lnTo>
                    <a:pt x="98073" y="149888"/>
                  </a:lnTo>
                  <a:lnTo>
                    <a:pt x="95233" y="151706"/>
                  </a:lnTo>
                  <a:lnTo>
                    <a:pt x="91776" y="153678"/>
                  </a:lnTo>
                  <a:lnTo>
                    <a:pt x="90630" y="151061"/>
                  </a:lnTo>
                  <a:lnTo>
                    <a:pt x="89241" y="149905"/>
                  </a:lnTo>
                  <a:lnTo>
                    <a:pt x="91515" y="147270"/>
                  </a:lnTo>
                  <a:lnTo>
                    <a:pt x="89090" y="148033"/>
                  </a:lnTo>
                  <a:lnTo>
                    <a:pt x="83782" y="151426"/>
                  </a:lnTo>
                  <a:lnTo>
                    <a:pt x="81880" y="149689"/>
                  </a:lnTo>
                  <a:lnTo>
                    <a:pt x="80554" y="148654"/>
                  </a:lnTo>
                  <a:lnTo>
                    <a:pt x="78918" y="148066"/>
                  </a:lnTo>
                  <a:lnTo>
                    <a:pt x="76684" y="146207"/>
                  </a:lnTo>
                  <a:lnTo>
                    <a:pt x="76525" y="142785"/>
                  </a:lnTo>
                  <a:lnTo>
                    <a:pt x="78290" y="138791"/>
                  </a:lnTo>
                  <a:lnTo>
                    <a:pt x="79067" y="136088"/>
                  </a:lnTo>
                  <a:lnTo>
                    <a:pt x="78645" y="133807"/>
                  </a:lnTo>
                  <a:lnTo>
                    <a:pt x="75760" y="132839"/>
                  </a:lnTo>
                  <a:lnTo>
                    <a:pt x="78304" y="130438"/>
                  </a:lnTo>
                  <a:lnTo>
                    <a:pt x="79636" y="126491"/>
                  </a:lnTo>
                  <a:lnTo>
                    <a:pt x="75975" y="129920"/>
                  </a:lnTo>
                  <a:lnTo>
                    <a:pt x="72422" y="130563"/>
                  </a:lnTo>
                  <a:lnTo>
                    <a:pt x="75796" y="127873"/>
                  </a:lnTo>
                  <a:lnTo>
                    <a:pt x="77957" y="124923"/>
                  </a:lnTo>
                  <a:lnTo>
                    <a:pt x="80658" y="122503"/>
                  </a:lnTo>
                  <a:lnTo>
                    <a:pt x="82432" y="118608"/>
                  </a:lnTo>
                  <a:lnTo>
                    <a:pt x="77278" y="122784"/>
                  </a:lnTo>
                  <a:lnTo>
                    <a:pt x="74182" y="124353"/>
                  </a:lnTo>
                  <a:lnTo>
                    <a:pt x="70630" y="128353"/>
                  </a:lnTo>
                  <a:lnTo>
                    <a:pt x="69125" y="125955"/>
                  </a:lnTo>
                  <a:lnTo>
                    <a:pt x="70702" y="123210"/>
                  </a:lnTo>
                  <a:lnTo>
                    <a:pt x="70513" y="119234"/>
                  </a:lnTo>
                  <a:lnTo>
                    <a:pt x="69680" y="117113"/>
                  </a:lnTo>
                  <a:lnTo>
                    <a:pt x="70938" y="115971"/>
                  </a:lnTo>
                  <a:lnTo>
                    <a:pt x="68028" y="112408"/>
                  </a:lnTo>
                  <a:lnTo>
                    <a:pt x="65644" y="112041"/>
                  </a:lnTo>
                  <a:lnTo>
                    <a:pt x="63482" y="109213"/>
                  </a:lnTo>
                  <a:lnTo>
                    <a:pt x="56959" y="109169"/>
                  </a:lnTo>
                  <a:lnTo>
                    <a:pt x="51544" y="110643"/>
                  </a:lnTo>
                  <a:lnTo>
                    <a:pt x="46746" y="112036"/>
                  </a:lnTo>
                  <a:lnTo>
                    <a:pt x="43557" y="111417"/>
                  </a:lnTo>
                  <a:lnTo>
                    <a:pt x="38616" y="113755"/>
                  </a:lnTo>
                  <a:lnTo>
                    <a:pt x="35029" y="114693"/>
                  </a:lnTo>
                  <a:lnTo>
                    <a:pt x="33096" y="117332"/>
                  </a:lnTo>
                  <a:lnTo>
                    <a:pt x="30822" y="119310"/>
                  </a:lnTo>
                  <a:lnTo>
                    <a:pt x="27811" y="119190"/>
                  </a:lnTo>
                  <a:lnTo>
                    <a:pt x="25411" y="119465"/>
                  </a:lnTo>
                  <a:lnTo>
                    <a:pt x="22769" y="118282"/>
                  </a:lnTo>
                  <a:lnTo>
                    <a:pt x="20003" y="118638"/>
                  </a:lnTo>
                  <a:lnTo>
                    <a:pt x="17501" y="118681"/>
                  </a:lnTo>
                  <a:lnTo>
                    <a:pt x="14169" y="121236"/>
                  </a:lnTo>
                  <a:lnTo>
                    <a:pt x="13263" y="120925"/>
                  </a:lnTo>
                  <a:lnTo>
                    <a:pt x="10849" y="122225"/>
                  </a:lnTo>
                  <a:lnTo>
                    <a:pt x="8426" y="123709"/>
                  </a:lnTo>
                  <a:lnTo>
                    <a:pt x="5989" y="123308"/>
                  </a:lnTo>
                  <a:lnTo>
                    <a:pt x="3664" y="123123"/>
                  </a:lnTo>
                  <a:lnTo>
                    <a:pt x="1448" y="119595"/>
                  </a:lnTo>
                  <a:lnTo>
                    <a:pt x="0" y="118488"/>
                  </a:lnTo>
                  <a:lnTo>
                    <a:pt x="1355" y="115582"/>
                  </a:lnTo>
                  <a:lnTo>
                    <a:pt x="3399" y="115019"/>
                  </a:lnTo>
                  <a:lnTo>
                    <a:pt x="4498" y="113904"/>
                  </a:lnTo>
                  <a:lnTo>
                    <a:pt x="5160" y="112066"/>
                  </a:lnTo>
                  <a:lnTo>
                    <a:pt x="7091" y="108553"/>
                  </a:lnTo>
                  <a:lnTo>
                    <a:pt x="7944" y="105499"/>
                  </a:lnTo>
                  <a:lnTo>
                    <a:pt x="8130" y="100203"/>
                  </a:lnTo>
                  <a:lnTo>
                    <a:pt x="8678" y="97244"/>
                  </a:lnTo>
                  <a:lnTo>
                    <a:pt x="9943" y="94337"/>
                  </a:lnTo>
                  <a:lnTo>
                    <a:pt x="9746" y="90909"/>
                  </a:lnTo>
                  <a:lnTo>
                    <a:pt x="10202" y="89397"/>
                  </a:lnTo>
                  <a:lnTo>
                    <a:pt x="9329" y="87254"/>
                  </a:lnTo>
                  <a:lnTo>
                    <a:pt x="10281" y="83207"/>
                  </a:lnTo>
                  <a:lnTo>
                    <a:pt x="9567" y="79018"/>
                  </a:lnTo>
                  <a:lnTo>
                    <a:pt x="9780" y="76798"/>
                  </a:lnTo>
                  <a:lnTo>
                    <a:pt x="10659" y="79113"/>
                  </a:lnTo>
                  <a:lnTo>
                    <a:pt x="10977" y="74273"/>
                  </a:lnTo>
                  <a:lnTo>
                    <a:pt x="12320" y="75868"/>
                  </a:lnTo>
                  <a:lnTo>
                    <a:pt x="12754" y="77922"/>
                  </a:lnTo>
                  <a:lnTo>
                    <a:pt x="13556" y="75284"/>
                  </a:lnTo>
                  <a:lnTo>
                    <a:pt x="13023" y="71128"/>
                  </a:lnTo>
                  <a:lnTo>
                    <a:pt x="13171" y="69487"/>
                  </a:lnTo>
                  <a:lnTo>
                    <a:pt x="12784" y="67900"/>
                  </a:lnTo>
                  <a:lnTo>
                    <a:pt x="14080" y="64940"/>
                  </a:lnTo>
                  <a:lnTo>
                    <a:pt x="15216" y="63711"/>
                  </a:lnTo>
                  <a:lnTo>
                    <a:pt x="16474" y="61156"/>
                  </a:lnTo>
                  <a:lnTo>
                    <a:pt x="16931" y="58117"/>
                  </a:lnTo>
                  <a:lnTo>
                    <a:pt x="19502" y="54474"/>
                  </a:lnTo>
                  <a:lnTo>
                    <a:pt x="18696" y="58426"/>
                  </a:lnTo>
                  <a:lnTo>
                    <a:pt x="21263" y="54945"/>
                  </a:lnTo>
                  <a:lnTo>
                    <a:pt x="24780" y="53362"/>
                  </a:lnTo>
                  <a:lnTo>
                    <a:pt x="27204" y="51238"/>
                  </a:lnTo>
                  <a:lnTo>
                    <a:pt x="30582" y="49469"/>
                  </a:lnTo>
                  <a:lnTo>
                    <a:pt x="32399" y="49145"/>
                  </a:lnTo>
                  <a:lnTo>
                    <a:pt x="33264" y="49836"/>
                  </a:lnTo>
                  <a:lnTo>
                    <a:pt x="36742" y="48038"/>
                  </a:lnTo>
                  <a:lnTo>
                    <a:pt x="39178" y="47569"/>
                  </a:lnTo>
                  <a:lnTo>
                    <a:pt x="40049" y="46453"/>
                  </a:lnTo>
                  <a:lnTo>
                    <a:pt x="41171" y="46024"/>
                  </a:lnTo>
                  <a:lnTo>
                    <a:pt x="43221" y="46247"/>
                  </a:lnTo>
                  <a:lnTo>
                    <a:pt x="47584" y="44905"/>
                  </a:lnTo>
                  <a:lnTo>
                    <a:pt x="50237" y="42675"/>
                  </a:lnTo>
                  <a:lnTo>
                    <a:pt x="51911" y="39916"/>
                  </a:lnTo>
                  <a:lnTo>
                    <a:pt x="54790" y="37349"/>
                  </a:lnTo>
                  <a:lnTo>
                    <a:pt x="55467" y="35258"/>
                  </a:lnTo>
                  <a:lnTo>
                    <a:pt x="56237" y="32401"/>
                  </a:lnTo>
                  <a:lnTo>
                    <a:pt x="59914" y="28035"/>
                  </a:lnTo>
                  <a:lnTo>
                    <a:pt x="60484" y="32657"/>
                  </a:lnTo>
                  <a:lnTo>
                    <a:pt x="62348" y="31675"/>
                  </a:lnTo>
                  <a:lnTo>
                    <a:pt x="61560" y="29122"/>
                  </a:lnTo>
                  <a:lnTo>
                    <a:pt x="63325" y="26609"/>
                  </a:lnTo>
                  <a:lnTo>
                    <a:pt x="64756" y="27824"/>
                  </a:lnTo>
                  <a:lnTo>
                    <a:pt x="66094" y="23818"/>
                  </a:lnTo>
                  <a:lnTo>
                    <a:pt x="68729" y="21294"/>
                  </a:lnTo>
                  <a:lnTo>
                    <a:pt x="70079" y="19237"/>
                  </a:lnTo>
                  <a:lnTo>
                    <a:pt x="72188" y="18406"/>
                  </a:lnTo>
                  <a:lnTo>
                    <a:pt x="72542" y="16924"/>
                  </a:lnTo>
                  <a:lnTo>
                    <a:pt x="74106" y="17607"/>
                  </a:lnTo>
                  <a:lnTo>
                    <a:pt x="74436" y="16274"/>
                  </a:lnTo>
                  <a:lnTo>
                    <a:pt x="76272" y="15574"/>
                  </a:lnTo>
                  <a:lnTo>
                    <a:pt x="78267" y="14925"/>
                  </a:lnTo>
                  <a:lnTo>
                    <a:pt x="80624" y="17477"/>
                  </a:lnTo>
                  <a:lnTo>
                    <a:pt x="82104" y="20719"/>
                  </a:lnTo>
                  <a:lnTo>
                    <a:pt x="84492" y="20852"/>
                  </a:lnTo>
                  <a:lnTo>
                    <a:pt x="86820" y="21452"/>
                  </a:lnTo>
                  <a:lnTo>
                    <a:pt x="86623" y="18484"/>
                  </a:lnTo>
                  <a:lnTo>
                    <a:pt x="89319" y="14263"/>
                  </a:lnTo>
                  <a:lnTo>
                    <a:pt x="91322" y="12927"/>
                  </a:lnTo>
                  <a:lnTo>
                    <a:pt x="90976" y="11565"/>
                  </a:lnTo>
                  <a:lnTo>
                    <a:pt x="93212" y="8560"/>
                  </a:lnTo>
                  <a:lnTo>
                    <a:pt x="95884" y="6746"/>
                  </a:lnTo>
                  <a:lnTo>
                    <a:pt x="97744" y="7453"/>
                  </a:lnTo>
                  <a:lnTo>
                    <a:pt x="101164" y="6550"/>
                  </a:lnTo>
                  <a:lnTo>
                    <a:pt x="101571" y="3792"/>
                  </a:lnTo>
                  <a:lnTo>
                    <a:pt x="99036" y="1925"/>
                  </a:lnTo>
                  <a:lnTo>
                    <a:pt x="101222" y="1208"/>
                  </a:lnTo>
                  <a:lnTo>
                    <a:pt x="103563" y="2628"/>
                  </a:lnTo>
                  <a:lnTo>
                    <a:pt x="105238" y="4912"/>
                  </a:lnTo>
                  <a:lnTo>
                    <a:pt x="108244" y="6408"/>
                  </a:lnTo>
                  <a:lnTo>
                    <a:pt x="109443" y="5899"/>
                  </a:lnTo>
                  <a:lnTo>
                    <a:pt x="111533" y="7649"/>
                  </a:lnTo>
                  <a:lnTo>
                    <a:pt x="114067" y="6177"/>
                  </a:lnTo>
                  <a:lnTo>
                    <a:pt x="115430" y="6702"/>
                  </a:lnTo>
                  <a:lnTo>
                    <a:pt x="116521" y="5690"/>
                  </a:lnTo>
                  <a:lnTo>
                    <a:pt x="117798" y="8444"/>
                  </a:lnTo>
                  <a:lnTo>
                    <a:pt x="116216" y="11314"/>
                  </a:lnTo>
                  <a:lnTo>
                    <a:pt x="114323" y="13450"/>
                  </a:lnTo>
                  <a:lnTo>
                    <a:pt x="112966" y="13578"/>
                  </a:lnTo>
                  <a:lnTo>
                    <a:pt x="112969" y="15763"/>
                  </a:lnTo>
                  <a:lnTo>
                    <a:pt x="111273" y="18423"/>
                  </a:lnTo>
                  <a:lnTo>
                    <a:pt x="109336" y="21023"/>
                  </a:lnTo>
                  <a:lnTo>
                    <a:pt x="109268" y="22562"/>
                  </a:lnTo>
                  <a:lnTo>
                    <a:pt x="111615" y="25687"/>
                  </a:lnTo>
                  <a:lnTo>
                    <a:pt x="114136" y="27561"/>
                  </a:lnTo>
                  <a:lnTo>
                    <a:pt x="115639" y="29521"/>
                  </a:lnTo>
                  <a:lnTo>
                    <a:pt x="117569" y="32871"/>
                  </a:lnTo>
                  <a:lnTo>
                    <a:pt x="118640" y="32921"/>
                  </a:lnTo>
                  <a:lnTo>
                    <a:pt x="120259" y="34414"/>
                  </a:lnTo>
                  <a:lnTo>
                    <a:pt x="120385" y="36122"/>
                  </a:lnTo>
                  <a:lnTo>
                    <a:pt x="123489" y="38162"/>
                  </a:lnTo>
                  <a:lnTo>
                    <a:pt x="126498" y="36440"/>
                  </a:lnTo>
                  <a:lnTo>
                    <a:pt x="128029" y="33554"/>
                  </a:lnTo>
                  <a:lnTo>
                    <a:pt x="129433" y="31177"/>
                  </a:lnTo>
                  <a:lnTo>
                    <a:pt x="130668" y="28207"/>
                  </a:lnTo>
                  <a:lnTo>
                    <a:pt x="132890" y="23913"/>
                  </a:lnTo>
                  <a:lnTo>
                    <a:pt x="132981" y="21240"/>
                  </a:lnTo>
                  <a:lnTo>
                    <a:pt x="133620" y="19660"/>
                  </a:lnTo>
                  <a:lnTo>
                    <a:pt x="133870" y="16504"/>
                  </a:lnTo>
                  <a:lnTo>
                    <a:pt x="135243" y="12393"/>
                  </a:lnTo>
                  <a:lnTo>
                    <a:pt x="136206" y="11309"/>
                  </a:lnTo>
                  <a:lnTo>
                    <a:pt x="135972" y="9451"/>
                  </a:lnTo>
                  <a:lnTo>
                    <a:pt x="137462" y="6574"/>
                  </a:lnTo>
                  <a:lnTo>
                    <a:pt x="138749" y="3579"/>
                  </a:lnTo>
                  <a:lnTo>
                    <a:pt x="139124" y="2013"/>
                  </a:lnTo>
                  <a:lnTo>
                    <a:pt x="140916" y="0"/>
                  </a:lnTo>
                  <a:lnTo>
                    <a:pt x="141537" y="2735"/>
                  </a:lnTo>
                  <a:lnTo>
                    <a:pt x="141173" y="6202"/>
                  </a:lnTo>
                  <a:lnTo>
                    <a:pt x="142008" y="6906"/>
                  </a:lnTo>
                  <a:lnTo>
                    <a:pt x="141724" y="9227"/>
                  </a:lnTo>
                  <a:lnTo>
                    <a:pt x="142556" y="12087"/>
                  </a:lnTo>
                  <a:lnTo>
                    <a:pt x="142188" y="15218"/>
                  </a:lnTo>
                  <a:lnTo>
                    <a:pt x="141615" y="1721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2" name="Polygon form 902"/>
            <p:cNvSpPr/>
            <p:nvPr/>
          </p:nvSpPr>
          <p:spPr>
            <a:xfrm>
              <a:off x="1208826" y="3683390"/>
              <a:ext cx="17186" cy="15788"/>
            </a:xfrm>
            <a:custGeom>
              <a:avLst/>
              <a:gdLst/>
              <a:ahLst/>
              <a:cxnLst/>
              <a:rect l="0" t="0" r="0" b="0"/>
              <a:pathLst>
                <a:path w="17186" h="15788">
                  <a:moveTo>
                    <a:pt x="8336" y="721"/>
                  </a:moveTo>
                  <a:lnTo>
                    <a:pt x="10133" y="2885"/>
                  </a:lnTo>
                  <a:lnTo>
                    <a:pt x="12360" y="2411"/>
                  </a:lnTo>
                  <a:lnTo>
                    <a:pt x="15541" y="1754"/>
                  </a:lnTo>
                  <a:lnTo>
                    <a:pt x="17186" y="2352"/>
                  </a:lnTo>
                  <a:lnTo>
                    <a:pt x="12910" y="8449"/>
                  </a:lnTo>
                  <a:lnTo>
                    <a:pt x="10518" y="10056"/>
                  </a:lnTo>
                  <a:lnTo>
                    <a:pt x="7066" y="14095"/>
                  </a:lnTo>
                  <a:lnTo>
                    <a:pt x="7058" y="12558"/>
                  </a:lnTo>
                  <a:lnTo>
                    <a:pt x="2196" y="15788"/>
                  </a:lnTo>
                  <a:lnTo>
                    <a:pt x="1771" y="15429"/>
                  </a:lnTo>
                  <a:lnTo>
                    <a:pt x="0" y="15011"/>
                  </a:lnTo>
                  <a:lnTo>
                    <a:pt x="1381" y="10419"/>
                  </a:lnTo>
                  <a:lnTo>
                    <a:pt x="3440" y="7010"/>
                  </a:lnTo>
                  <a:lnTo>
                    <a:pt x="4833" y="2333"/>
                  </a:lnTo>
                  <a:lnTo>
                    <a:pt x="6575" y="0"/>
                  </a:lnTo>
                  <a:lnTo>
                    <a:pt x="8336" y="72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3" name="Polygon form 903"/>
            <p:cNvSpPr/>
            <p:nvPr/>
          </p:nvSpPr>
          <p:spPr>
            <a:xfrm>
              <a:off x="421633" y="3370561"/>
              <a:ext cx="7929" cy="4142"/>
            </a:xfrm>
            <a:custGeom>
              <a:avLst/>
              <a:gdLst/>
              <a:ahLst/>
              <a:cxnLst/>
              <a:rect l="0" t="0" r="0" b="0"/>
              <a:pathLst>
                <a:path w="7929" h="4142">
                  <a:moveTo>
                    <a:pt x="3133" y="189"/>
                  </a:moveTo>
                  <a:lnTo>
                    <a:pt x="5637" y="697"/>
                  </a:lnTo>
                  <a:lnTo>
                    <a:pt x="7491" y="1937"/>
                  </a:lnTo>
                  <a:lnTo>
                    <a:pt x="7929" y="3310"/>
                  </a:lnTo>
                  <a:lnTo>
                    <a:pt x="5226" y="3339"/>
                  </a:lnTo>
                  <a:lnTo>
                    <a:pt x="3943" y="4142"/>
                  </a:lnTo>
                  <a:lnTo>
                    <a:pt x="1917" y="3294"/>
                  </a:lnTo>
                  <a:lnTo>
                    <a:pt x="0" y="1431"/>
                  </a:lnTo>
                  <a:lnTo>
                    <a:pt x="630" y="306"/>
                  </a:lnTo>
                  <a:lnTo>
                    <a:pt x="2288" y="0"/>
                  </a:lnTo>
                  <a:lnTo>
                    <a:pt x="3133" y="189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4" name="Polygon form 904"/>
            <p:cNvSpPr/>
            <p:nvPr/>
          </p:nvSpPr>
          <p:spPr>
            <a:xfrm>
              <a:off x="851171" y="3301502"/>
              <a:ext cx="14143" cy="20342"/>
            </a:xfrm>
            <a:custGeom>
              <a:avLst/>
              <a:gdLst/>
              <a:ahLst/>
              <a:cxnLst/>
              <a:rect l="0" t="0" r="0" b="0"/>
              <a:pathLst>
                <a:path w="14143" h="20342">
                  <a:moveTo>
                    <a:pt x="675" y="4970"/>
                  </a:moveTo>
                  <a:lnTo>
                    <a:pt x="1123" y="3440"/>
                  </a:lnTo>
                  <a:lnTo>
                    <a:pt x="5426" y="5275"/>
                  </a:lnTo>
                  <a:lnTo>
                    <a:pt x="11873" y="0"/>
                  </a:lnTo>
                  <a:lnTo>
                    <a:pt x="14143" y="5844"/>
                  </a:lnTo>
                  <a:lnTo>
                    <a:pt x="13544" y="6585"/>
                  </a:lnTo>
                  <a:lnTo>
                    <a:pt x="6527" y="9142"/>
                  </a:lnTo>
                  <a:lnTo>
                    <a:pt x="10782" y="13898"/>
                  </a:lnTo>
                  <a:lnTo>
                    <a:pt x="9665" y="14739"/>
                  </a:lnTo>
                  <a:lnTo>
                    <a:pt x="9253" y="16365"/>
                  </a:lnTo>
                  <a:lnTo>
                    <a:pt x="6517" y="17081"/>
                  </a:lnTo>
                  <a:lnTo>
                    <a:pt x="5833" y="18832"/>
                  </a:lnTo>
                  <a:lnTo>
                    <a:pt x="4401" y="20342"/>
                  </a:lnTo>
                  <a:lnTo>
                    <a:pt x="199" y="19642"/>
                  </a:lnTo>
                  <a:lnTo>
                    <a:pt x="0" y="18946"/>
                  </a:lnTo>
                  <a:lnTo>
                    <a:pt x="966" y="11212"/>
                  </a:lnTo>
                  <a:lnTo>
                    <a:pt x="659" y="9339"/>
                  </a:lnTo>
                  <a:lnTo>
                    <a:pt x="1031" y="7916"/>
                  </a:lnTo>
                  <a:lnTo>
                    <a:pt x="675" y="497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5" name="Polygon form 905"/>
            <p:cNvSpPr/>
            <p:nvPr/>
          </p:nvSpPr>
          <p:spPr>
            <a:xfrm>
              <a:off x="1186891" y="3240082"/>
              <a:ext cx="32093" cy="57101"/>
            </a:xfrm>
            <a:custGeom>
              <a:avLst/>
              <a:gdLst/>
              <a:ahLst/>
              <a:cxnLst/>
              <a:rect l="0" t="0" r="0" b="0"/>
              <a:pathLst>
                <a:path w="32093" h="57101">
                  <a:moveTo>
                    <a:pt x="28333" y="21891"/>
                  </a:moveTo>
                  <a:lnTo>
                    <a:pt x="29585" y="26165"/>
                  </a:lnTo>
                  <a:lnTo>
                    <a:pt x="31714" y="28703"/>
                  </a:lnTo>
                  <a:lnTo>
                    <a:pt x="32093" y="32558"/>
                  </a:lnTo>
                  <a:lnTo>
                    <a:pt x="29150" y="35462"/>
                  </a:lnTo>
                  <a:lnTo>
                    <a:pt x="23342" y="36394"/>
                  </a:lnTo>
                  <a:lnTo>
                    <a:pt x="21646" y="42814"/>
                  </a:lnTo>
                  <a:lnTo>
                    <a:pt x="18283" y="41038"/>
                  </a:lnTo>
                  <a:lnTo>
                    <a:pt x="16071" y="37172"/>
                  </a:lnTo>
                  <a:lnTo>
                    <a:pt x="10726" y="38893"/>
                  </a:lnTo>
                  <a:lnTo>
                    <a:pt x="7926" y="41715"/>
                  </a:lnTo>
                  <a:lnTo>
                    <a:pt x="3938" y="42187"/>
                  </a:lnTo>
                  <a:lnTo>
                    <a:pt x="9371" y="45677"/>
                  </a:lnTo>
                  <a:lnTo>
                    <a:pt x="11332" y="54716"/>
                  </a:lnTo>
                  <a:lnTo>
                    <a:pt x="10077" y="57101"/>
                  </a:lnTo>
                  <a:lnTo>
                    <a:pt x="7436" y="55222"/>
                  </a:lnTo>
                  <a:lnTo>
                    <a:pt x="6082" y="50468"/>
                  </a:lnTo>
                  <a:lnTo>
                    <a:pt x="3144" y="49152"/>
                  </a:lnTo>
                  <a:lnTo>
                    <a:pt x="0" y="45728"/>
                  </a:lnTo>
                  <a:lnTo>
                    <a:pt x="2488" y="43842"/>
                  </a:lnTo>
                  <a:lnTo>
                    <a:pt x="2650" y="40428"/>
                  </a:lnTo>
                  <a:lnTo>
                    <a:pt x="4715" y="37435"/>
                  </a:lnTo>
                  <a:lnTo>
                    <a:pt x="5333" y="33667"/>
                  </a:lnTo>
                  <a:lnTo>
                    <a:pt x="11247" y="31459"/>
                  </a:lnTo>
                  <a:lnTo>
                    <a:pt x="15460" y="32149"/>
                  </a:lnTo>
                  <a:lnTo>
                    <a:pt x="13683" y="22607"/>
                  </a:lnTo>
                  <a:lnTo>
                    <a:pt x="17369" y="24830"/>
                  </a:lnTo>
                  <a:lnTo>
                    <a:pt x="19138" y="19141"/>
                  </a:lnTo>
                  <a:lnTo>
                    <a:pt x="19773" y="16931"/>
                  </a:lnTo>
                  <a:lnTo>
                    <a:pt x="17814" y="10415"/>
                  </a:lnTo>
                  <a:lnTo>
                    <a:pt x="13450" y="4733"/>
                  </a:lnTo>
                  <a:lnTo>
                    <a:pt x="12615" y="1351"/>
                  </a:lnTo>
                  <a:lnTo>
                    <a:pt x="15357" y="0"/>
                  </a:lnTo>
                  <a:lnTo>
                    <a:pt x="21956" y="6864"/>
                  </a:lnTo>
                  <a:lnTo>
                    <a:pt x="24629" y="11034"/>
                  </a:lnTo>
                  <a:lnTo>
                    <a:pt x="24952" y="16569"/>
                  </a:lnTo>
                  <a:lnTo>
                    <a:pt x="28333" y="2189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6" name="Polygon form 906"/>
            <p:cNvSpPr/>
            <p:nvPr/>
          </p:nvSpPr>
          <p:spPr>
            <a:xfrm>
              <a:off x="1188531" y="3218806"/>
              <a:ext cx="19848" cy="20861"/>
            </a:xfrm>
            <a:custGeom>
              <a:avLst/>
              <a:gdLst/>
              <a:ahLst/>
              <a:cxnLst/>
              <a:rect l="0" t="0" r="0" b="0"/>
              <a:pathLst>
                <a:path w="19848" h="20861">
                  <a:moveTo>
                    <a:pt x="11296" y="6101"/>
                  </a:moveTo>
                  <a:lnTo>
                    <a:pt x="14283" y="6882"/>
                  </a:lnTo>
                  <a:lnTo>
                    <a:pt x="14795" y="4452"/>
                  </a:lnTo>
                  <a:lnTo>
                    <a:pt x="19848" y="10020"/>
                  </a:lnTo>
                  <a:lnTo>
                    <a:pt x="16290" y="12021"/>
                  </a:lnTo>
                  <a:lnTo>
                    <a:pt x="17240" y="17415"/>
                  </a:lnTo>
                  <a:lnTo>
                    <a:pt x="9793" y="14583"/>
                  </a:lnTo>
                  <a:lnTo>
                    <a:pt x="12025" y="20348"/>
                  </a:lnTo>
                  <a:lnTo>
                    <a:pt x="8542" y="20861"/>
                  </a:lnTo>
                  <a:lnTo>
                    <a:pt x="4570" y="15877"/>
                  </a:lnTo>
                  <a:lnTo>
                    <a:pt x="3323" y="11796"/>
                  </a:lnTo>
                  <a:lnTo>
                    <a:pt x="6450" y="11089"/>
                  </a:lnTo>
                  <a:lnTo>
                    <a:pt x="2122" y="4018"/>
                  </a:lnTo>
                  <a:lnTo>
                    <a:pt x="0" y="0"/>
                  </a:lnTo>
                  <a:lnTo>
                    <a:pt x="7640" y="4729"/>
                  </a:lnTo>
                  <a:lnTo>
                    <a:pt x="11296" y="610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7" name="Polygon form 907"/>
            <p:cNvSpPr/>
            <p:nvPr/>
          </p:nvSpPr>
          <p:spPr>
            <a:xfrm>
              <a:off x="1196726" y="3278846"/>
              <a:ext cx="7345" cy="8906"/>
            </a:xfrm>
            <a:custGeom>
              <a:avLst/>
              <a:gdLst/>
              <a:ahLst/>
              <a:cxnLst/>
              <a:rect l="0" t="0" r="0" b="0"/>
              <a:pathLst>
                <a:path w="7345" h="8906">
                  <a:moveTo>
                    <a:pt x="5966" y="875"/>
                  </a:moveTo>
                  <a:lnTo>
                    <a:pt x="7345" y="2613"/>
                  </a:lnTo>
                  <a:lnTo>
                    <a:pt x="7033" y="5943"/>
                  </a:lnTo>
                  <a:lnTo>
                    <a:pt x="4758" y="4409"/>
                  </a:lnTo>
                  <a:lnTo>
                    <a:pt x="3604" y="5781"/>
                  </a:lnTo>
                  <a:lnTo>
                    <a:pt x="4215" y="8906"/>
                  </a:lnTo>
                  <a:lnTo>
                    <a:pt x="1213" y="7632"/>
                  </a:lnTo>
                  <a:lnTo>
                    <a:pt x="0" y="5169"/>
                  </a:lnTo>
                  <a:lnTo>
                    <a:pt x="318" y="1899"/>
                  </a:lnTo>
                  <a:lnTo>
                    <a:pt x="2587" y="2313"/>
                  </a:lnTo>
                  <a:lnTo>
                    <a:pt x="2854" y="0"/>
                  </a:lnTo>
                  <a:lnTo>
                    <a:pt x="5966" y="87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8" name="Polygon form 908"/>
            <p:cNvSpPr/>
            <p:nvPr/>
          </p:nvSpPr>
          <p:spPr>
            <a:xfrm>
              <a:off x="875463" y="3191639"/>
              <a:ext cx="131171" cy="71288"/>
            </a:xfrm>
            <a:custGeom>
              <a:avLst/>
              <a:gdLst/>
              <a:ahLst/>
              <a:cxnLst/>
              <a:rect l="0" t="0" r="0" b="0"/>
              <a:pathLst>
                <a:path w="131171" h="71288">
                  <a:moveTo>
                    <a:pt x="91126" y="63054"/>
                  </a:moveTo>
                  <a:lnTo>
                    <a:pt x="89471" y="64047"/>
                  </a:lnTo>
                  <a:lnTo>
                    <a:pt x="86059" y="67649"/>
                  </a:lnTo>
                  <a:lnTo>
                    <a:pt x="85647" y="71200"/>
                  </a:lnTo>
                  <a:lnTo>
                    <a:pt x="84372" y="71288"/>
                  </a:lnTo>
                  <a:lnTo>
                    <a:pt x="82715" y="69026"/>
                  </a:lnTo>
                  <a:lnTo>
                    <a:pt x="78293" y="69062"/>
                  </a:lnTo>
                  <a:lnTo>
                    <a:pt x="76370" y="65112"/>
                  </a:lnTo>
                  <a:lnTo>
                    <a:pt x="74693" y="65152"/>
                  </a:lnTo>
                  <a:lnTo>
                    <a:pt x="73423" y="60271"/>
                  </a:lnTo>
                  <a:lnTo>
                    <a:pt x="68241" y="56910"/>
                  </a:lnTo>
                  <a:lnTo>
                    <a:pt x="62557" y="57544"/>
                  </a:lnTo>
                  <a:lnTo>
                    <a:pt x="58800" y="58419"/>
                  </a:lnTo>
                  <a:lnTo>
                    <a:pt x="54251" y="54192"/>
                  </a:lnTo>
                  <a:lnTo>
                    <a:pt x="50942" y="52478"/>
                  </a:lnTo>
                  <a:lnTo>
                    <a:pt x="44700" y="49233"/>
                  </a:lnTo>
                  <a:lnTo>
                    <a:pt x="43949" y="48840"/>
                  </a:lnTo>
                  <a:lnTo>
                    <a:pt x="36145" y="52039"/>
                  </a:lnTo>
                  <a:lnTo>
                    <a:pt x="41068" y="69862"/>
                  </a:lnTo>
                  <a:lnTo>
                    <a:pt x="39356" y="70161"/>
                  </a:lnTo>
                  <a:lnTo>
                    <a:pt x="35982" y="66454"/>
                  </a:lnTo>
                  <a:lnTo>
                    <a:pt x="33316" y="65183"/>
                  </a:lnTo>
                  <a:lnTo>
                    <a:pt x="29668" y="66325"/>
                  </a:lnTo>
                  <a:lnTo>
                    <a:pt x="28541" y="67985"/>
                  </a:lnTo>
                  <a:lnTo>
                    <a:pt x="28061" y="66813"/>
                  </a:lnTo>
                  <a:lnTo>
                    <a:pt x="28410" y="64770"/>
                  </a:lnTo>
                  <a:lnTo>
                    <a:pt x="27339" y="63110"/>
                  </a:lnTo>
                  <a:lnTo>
                    <a:pt x="22968" y="61601"/>
                  </a:lnTo>
                  <a:lnTo>
                    <a:pt x="20358" y="57319"/>
                  </a:lnTo>
                  <a:lnTo>
                    <a:pt x="18181" y="56163"/>
                  </a:lnTo>
                  <a:lnTo>
                    <a:pt x="17676" y="54595"/>
                  </a:lnTo>
                  <a:lnTo>
                    <a:pt x="21082" y="54939"/>
                  </a:lnTo>
                  <a:lnTo>
                    <a:pt x="20304" y="51408"/>
                  </a:lnTo>
                  <a:lnTo>
                    <a:pt x="22957" y="50522"/>
                  </a:lnTo>
                  <a:lnTo>
                    <a:pt x="26085" y="51136"/>
                  </a:lnTo>
                  <a:lnTo>
                    <a:pt x="25403" y="46407"/>
                  </a:lnTo>
                  <a:lnTo>
                    <a:pt x="23980" y="43448"/>
                  </a:lnTo>
                  <a:lnTo>
                    <a:pt x="20721" y="43806"/>
                  </a:lnTo>
                  <a:lnTo>
                    <a:pt x="17577" y="42733"/>
                  </a:lnTo>
                  <a:lnTo>
                    <a:pt x="14294" y="44990"/>
                  </a:lnTo>
                  <a:lnTo>
                    <a:pt x="11445" y="46108"/>
                  </a:lnTo>
                  <a:lnTo>
                    <a:pt x="9551" y="45388"/>
                  </a:lnTo>
                  <a:lnTo>
                    <a:pt x="9254" y="42898"/>
                  </a:lnTo>
                  <a:lnTo>
                    <a:pt x="6310" y="39754"/>
                  </a:lnTo>
                  <a:lnTo>
                    <a:pt x="3892" y="39972"/>
                  </a:lnTo>
                  <a:lnTo>
                    <a:pt x="262" y="36803"/>
                  </a:lnTo>
                  <a:lnTo>
                    <a:pt x="1211" y="33094"/>
                  </a:lnTo>
                  <a:lnTo>
                    <a:pt x="0" y="32146"/>
                  </a:lnTo>
                  <a:lnTo>
                    <a:pt x="1173" y="26774"/>
                  </a:lnTo>
                  <a:lnTo>
                    <a:pt x="5270" y="29442"/>
                  </a:lnTo>
                  <a:lnTo>
                    <a:pt x="4692" y="25917"/>
                  </a:lnTo>
                  <a:lnTo>
                    <a:pt x="9785" y="20441"/>
                  </a:lnTo>
                  <a:lnTo>
                    <a:pt x="14726" y="20120"/>
                  </a:lnTo>
                  <a:lnTo>
                    <a:pt x="22817" y="23161"/>
                  </a:lnTo>
                  <a:lnTo>
                    <a:pt x="27240" y="24948"/>
                  </a:lnTo>
                  <a:lnTo>
                    <a:pt x="29973" y="22773"/>
                  </a:lnTo>
                  <a:lnTo>
                    <a:pt x="35006" y="22453"/>
                  </a:lnTo>
                  <a:lnTo>
                    <a:pt x="39959" y="24762"/>
                  </a:lnTo>
                  <a:lnTo>
                    <a:pt x="40391" y="23291"/>
                  </a:lnTo>
                  <a:lnTo>
                    <a:pt x="44953" y="23289"/>
                  </a:lnTo>
                  <a:lnTo>
                    <a:pt x="44927" y="20972"/>
                  </a:lnTo>
                  <a:lnTo>
                    <a:pt x="38587" y="17906"/>
                  </a:lnTo>
                  <a:lnTo>
                    <a:pt x="40758" y="15421"/>
                  </a:lnTo>
                  <a:lnTo>
                    <a:pt x="39683" y="14140"/>
                  </a:lnTo>
                  <a:lnTo>
                    <a:pt x="42221" y="12745"/>
                  </a:lnTo>
                  <a:lnTo>
                    <a:pt x="38714" y="9565"/>
                  </a:lnTo>
                  <a:lnTo>
                    <a:pt x="39506" y="7857"/>
                  </a:lnTo>
                  <a:lnTo>
                    <a:pt x="50389" y="5597"/>
                  </a:lnTo>
                  <a:lnTo>
                    <a:pt x="51393" y="4332"/>
                  </a:lnTo>
                  <a:lnTo>
                    <a:pt x="58284" y="2143"/>
                  </a:lnTo>
                  <a:lnTo>
                    <a:pt x="60129" y="0"/>
                  </a:lnTo>
                  <a:lnTo>
                    <a:pt x="66058" y="717"/>
                  </a:lnTo>
                  <a:lnTo>
                    <a:pt x="69297" y="5633"/>
                  </a:lnTo>
                  <a:lnTo>
                    <a:pt x="71961" y="4277"/>
                  </a:lnTo>
                  <a:lnTo>
                    <a:pt x="76656" y="5678"/>
                  </a:lnTo>
                  <a:lnTo>
                    <a:pt x="77620" y="8315"/>
                  </a:lnTo>
                  <a:lnTo>
                    <a:pt x="80448" y="7863"/>
                  </a:lnTo>
                  <a:lnTo>
                    <a:pt x="85933" y="2852"/>
                  </a:lnTo>
                  <a:lnTo>
                    <a:pt x="85560" y="4428"/>
                  </a:lnTo>
                  <a:lnTo>
                    <a:pt x="91286" y="7890"/>
                  </a:lnTo>
                  <a:lnTo>
                    <a:pt x="104133" y="19679"/>
                  </a:lnTo>
                  <a:lnTo>
                    <a:pt x="104594" y="17043"/>
                  </a:lnTo>
                  <a:lnTo>
                    <a:pt x="110262" y="19541"/>
                  </a:lnTo>
                  <a:lnTo>
                    <a:pt x="114158" y="17998"/>
                  </a:lnTo>
                  <a:lnTo>
                    <a:pt x="116321" y="18750"/>
                  </a:lnTo>
                  <a:lnTo>
                    <a:pt x="119221" y="21440"/>
                  </a:lnTo>
                  <a:lnTo>
                    <a:pt x="121891" y="22228"/>
                  </a:lnTo>
                  <a:lnTo>
                    <a:pt x="124255" y="24190"/>
                  </a:lnTo>
                  <a:lnTo>
                    <a:pt x="128003" y="23260"/>
                  </a:lnTo>
                  <a:lnTo>
                    <a:pt x="131171" y="26107"/>
                  </a:lnTo>
                  <a:lnTo>
                    <a:pt x="130340" y="29505"/>
                  </a:lnTo>
                  <a:lnTo>
                    <a:pt x="127902" y="30139"/>
                  </a:lnTo>
                  <a:lnTo>
                    <a:pt x="130061" y="35020"/>
                  </a:lnTo>
                  <a:lnTo>
                    <a:pt x="129280" y="37337"/>
                  </a:lnTo>
                  <a:lnTo>
                    <a:pt x="122115" y="36154"/>
                  </a:lnTo>
                  <a:lnTo>
                    <a:pt x="123590" y="45011"/>
                  </a:lnTo>
                  <a:lnTo>
                    <a:pt x="122364" y="46198"/>
                  </a:lnTo>
                  <a:lnTo>
                    <a:pt x="116615" y="48535"/>
                  </a:lnTo>
                  <a:lnTo>
                    <a:pt x="123016" y="56831"/>
                  </a:lnTo>
                  <a:lnTo>
                    <a:pt x="121204" y="58234"/>
                  </a:lnTo>
                  <a:lnTo>
                    <a:pt x="122545" y="61003"/>
                  </a:lnTo>
                  <a:lnTo>
                    <a:pt x="120187" y="60403"/>
                  </a:lnTo>
                  <a:lnTo>
                    <a:pt x="117824" y="58742"/>
                  </a:lnTo>
                  <a:lnTo>
                    <a:pt x="112625" y="58507"/>
                  </a:lnTo>
                  <a:lnTo>
                    <a:pt x="106979" y="58674"/>
                  </a:lnTo>
                  <a:lnTo>
                    <a:pt x="105947" y="59276"/>
                  </a:lnTo>
                  <a:lnTo>
                    <a:pt x="100395" y="57480"/>
                  </a:lnTo>
                  <a:lnTo>
                    <a:pt x="98841" y="58586"/>
                  </a:lnTo>
                  <a:lnTo>
                    <a:pt x="99328" y="61487"/>
                  </a:lnTo>
                  <a:lnTo>
                    <a:pt x="93166" y="60090"/>
                  </a:lnTo>
                  <a:lnTo>
                    <a:pt x="91168" y="60886"/>
                  </a:lnTo>
                  <a:lnTo>
                    <a:pt x="91126" y="6305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09" name="Polygon form 909"/>
            <p:cNvSpPr/>
            <p:nvPr/>
          </p:nvSpPr>
          <p:spPr>
            <a:xfrm>
              <a:off x="854751" y="3436196"/>
              <a:ext cx="31047" cy="49206"/>
            </a:xfrm>
            <a:custGeom>
              <a:avLst/>
              <a:gdLst/>
              <a:ahLst/>
              <a:cxnLst/>
              <a:rect l="0" t="0" r="0" b="0"/>
              <a:pathLst>
                <a:path w="31047" h="49206">
                  <a:moveTo>
                    <a:pt x="27820" y="30739"/>
                  </a:moveTo>
                  <a:lnTo>
                    <a:pt x="30119" y="34736"/>
                  </a:lnTo>
                  <a:lnTo>
                    <a:pt x="27359" y="36666"/>
                  </a:lnTo>
                  <a:lnTo>
                    <a:pt x="26372" y="38684"/>
                  </a:lnTo>
                  <a:lnTo>
                    <a:pt x="24900" y="39037"/>
                  </a:lnTo>
                  <a:lnTo>
                    <a:pt x="24303" y="42446"/>
                  </a:lnTo>
                  <a:lnTo>
                    <a:pt x="23018" y="44395"/>
                  </a:lnTo>
                  <a:lnTo>
                    <a:pt x="22201" y="47613"/>
                  </a:lnTo>
                  <a:lnTo>
                    <a:pt x="20596" y="49206"/>
                  </a:lnTo>
                  <a:lnTo>
                    <a:pt x="15056" y="44358"/>
                  </a:lnTo>
                  <a:lnTo>
                    <a:pt x="14825" y="41553"/>
                  </a:lnTo>
                  <a:lnTo>
                    <a:pt x="692" y="31698"/>
                  </a:lnTo>
                  <a:lnTo>
                    <a:pt x="32" y="31167"/>
                  </a:lnTo>
                  <a:lnTo>
                    <a:pt x="0" y="26054"/>
                  </a:lnTo>
                  <a:lnTo>
                    <a:pt x="1121" y="24098"/>
                  </a:lnTo>
                  <a:lnTo>
                    <a:pt x="3040" y="20903"/>
                  </a:lnTo>
                  <a:lnTo>
                    <a:pt x="4447" y="17383"/>
                  </a:lnTo>
                  <a:lnTo>
                    <a:pt x="2674" y="11844"/>
                  </a:lnTo>
                  <a:lnTo>
                    <a:pt x="2188" y="9423"/>
                  </a:lnTo>
                  <a:lnTo>
                    <a:pt x="286" y="6076"/>
                  </a:lnTo>
                  <a:lnTo>
                    <a:pt x="2648" y="3188"/>
                  </a:lnTo>
                  <a:lnTo>
                    <a:pt x="5241" y="0"/>
                  </a:lnTo>
                  <a:lnTo>
                    <a:pt x="7289" y="804"/>
                  </a:lnTo>
                  <a:lnTo>
                    <a:pt x="7339" y="3514"/>
                  </a:lnTo>
                  <a:lnTo>
                    <a:pt x="8704" y="5100"/>
                  </a:lnTo>
                  <a:lnTo>
                    <a:pt x="11428" y="5093"/>
                  </a:lnTo>
                  <a:lnTo>
                    <a:pt x="16448" y="9186"/>
                  </a:lnTo>
                  <a:lnTo>
                    <a:pt x="17686" y="9232"/>
                  </a:lnTo>
                  <a:lnTo>
                    <a:pt x="18601" y="9096"/>
                  </a:lnTo>
                  <a:lnTo>
                    <a:pt x="19476" y="9652"/>
                  </a:lnTo>
                  <a:lnTo>
                    <a:pt x="22093" y="10027"/>
                  </a:lnTo>
                  <a:lnTo>
                    <a:pt x="23221" y="8008"/>
                  </a:lnTo>
                  <a:lnTo>
                    <a:pt x="26764" y="5975"/>
                  </a:lnTo>
                  <a:lnTo>
                    <a:pt x="28371" y="7607"/>
                  </a:lnTo>
                  <a:lnTo>
                    <a:pt x="31047" y="7601"/>
                  </a:lnTo>
                  <a:lnTo>
                    <a:pt x="27702" y="13102"/>
                  </a:lnTo>
                  <a:lnTo>
                    <a:pt x="27820" y="3073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0" name="Polygon form 910"/>
            <p:cNvSpPr/>
            <p:nvPr/>
          </p:nvSpPr>
          <p:spPr>
            <a:xfrm>
              <a:off x="965163" y="3249119"/>
              <a:ext cx="32844" cy="19996"/>
            </a:xfrm>
            <a:custGeom>
              <a:avLst/>
              <a:gdLst/>
              <a:ahLst/>
              <a:cxnLst/>
              <a:rect l="0" t="0" r="0" b="0"/>
              <a:pathLst>
                <a:path w="32844" h="19996">
                  <a:moveTo>
                    <a:pt x="1425" y="5575"/>
                  </a:moveTo>
                  <a:lnTo>
                    <a:pt x="1467" y="3406"/>
                  </a:lnTo>
                  <a:lnTo>
                    <a:pt x="3465" y="2610"/>
                  </a:lnTo>
                  <a:lnTo>
                    <a:pt x="9628" y="4008"/>
                  </a:lnTo>
                  <a:lnTo>
                    <a:pt x="9140" y="1107"/>
                  </a:lnTo>
                  <a:lnTo>
                    <a:pt x="10695" y="0"/>
                  </a:lnTo>
                  <a:lnTo>
                    <a:pt x="16246" y="1796"/>
                  </a:lnTo>
                  <a:lnTo>
                    <a:pt x="17278" y="1195"/>
                  </a:lnTo>
                  <a:lnTo>
                    <a:pt x="22924" y="1027"/>
                  </a:lnTo>
                  <a:lnTo>
                    <a:pt x="28124" y="1262"/>
                  </a:lnTo>
                  <a:lnTo>
                    <a:pt x="30486" y="2923"/>
                  </a:lnTo>
                  <a:lnTo>
                    <a:pt x="32844" y="3523"/>
                  </a:lnTo>
                  <a:lnTo>
                    <a:pt x="32789" y="4654"/>
                  </a:lnTo>
                  <a:lnTo>
                    <a:pt x="28419" y="7594"/>
                  </a:lnTo>
                  <a:lnTo>
                    <a:pt x="27906" y="9599"/>
                  </a:lnTo>
                  <a:lnTo>
                    <a:pt x="23725" y="10409"/>
                  </a:lnTo>
                  <a:lnTo>
                    <a:pt x="23515" y="13595"/>
                  </a:lnTo>
                  <a:lnTo>
                    <a:pt x="19651" y="13124"/>
                  </a:lnTo>
                  <a:lnTo>
                    <a:pt x="17596" y="14197"/>
                  </a:lnTo>
                  <a:lnTo>
                    <a:pt x="15066" y="16665"/>
                  </a:lnTo>
                  <a:lnTo>
                    <a:pt x="15915" y="17784"/>
                  </a:lnTo>
                  <a:lnTo>
                    <a:pt x="15291" y="18949"/>
                  </a:lnTo>
                  <a:lnTo>
                    <a:pt x="8962" y="19996"/>
                  </a:lnTo>
                  <a:lnTo>
                    <a:pt x="4180" y="18607"/>
                  </a:lnTo>
                  <a:lnTo>
                    <a:pt x="532" y="19154"/>
                  </a:lnTo>
                  <a:lnTo>
                    <a:pt x="0" y="16330"/>
                  </a:lnTo>
                  <a:lnTo>
                    <a:pt x="4020" y="16975"/>
                  </a:lnTo>
                  <a:lnTo>
                    <a:pt x="4813" y="15413"/>
                  </a:lnTo>
                  <a:lnTo>
                    <a:pt x="7594" y="15771"/>
                  </a:lnTo>
                  <a:lnTo>
                    <a:pt x="10861" y="12049"/>
                  </a:lnTo>
                  <a:lnTo>
                    <a:pt x="5943" y="9677"/>
                  </a:lnTo>
                  <a:lnTo>
                    <a:pt x="3900" y="11008"/>
                  </a:lnTo>
                  <a:lnTo>
                    <a:pt x="773" y="9294"/>
                  </a:lnTo>
                  <a:lnTo>
                    <a:pt x="2598" y="6005"/>
                  </a:lnTo>
                  <a:lnTo>
                    <a:pt x="1425" y="557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1" name="Polygon form 911"/>
            <p:cNvSpPr/>
            <p:nvPr/>
          </p:nvSpPr>
          <p:spPr>
            <a:xfrm>
              <a:off x="1118055" y="3387523"/>
              <a:ext cx="20652" cy="21230"/>
            </a:xfrm>
            <a:custGeom>
              <a:avLst/>
              <a:gdLst/>
              <a:ahLst/>
              <a:cxnLst/>
              <a:rect l="0" t="0" r="0" b="0"/>
              <a:pathLst>
                <a:path w="20652" h="21230">
                  <a:moveTo>
                    <a:pt x="6315" y="20546"/>
                  </a:moveTo>
                  <a:lnTo>
                    <a:pt x="4417" y="17904"/>
                  </a:lnTo>
                  <a:lnTo>
                    <a:pt x="1780" y="12648"/>
                  </a:lnTo>
                  <a:lnTo>
                    <a:pt x="0" y="6482"/>
                  </a:lnTo>
                  <a:lnTo>
                    <a:pt x="1823" y="2156"/>
                  </a:lnTo>
                  <a:lnTo>
                    <a:pt x="6646" y="1037"/>
                  </a:lnTo>
                  <a:lnTo>
                    <a:pt x="10372" y="1672"/>
                  </a:lnTo>
                  <a:lnTo>
                    <a:pt x="13871" y="3600"/>
                  </a:lnTo>
                  <a:lnTo>
                    <a:pt x="15038" y="0"/>
                  </a:lnTo>
                  <a:lnTo>
                    <a:pt x="18761" y="1797"/>
                  </a:lnTo>
                  <a:lnTo>
                    <a:pt x="20204" y="5212"/>
                  </a:lnTo>
                  <a:lnTo>
                    <a:pt x="20652" y="11411"/>
                  </a:lnTo>
                  <a:lnTo>
                    <a:pt x="14688" y="15538"/>
                  </a:lnTo>
                  <a:lnTo>
                    <a:pt x="16789" y="18623"/>
                  </a:lnTo>
                  <a:lnTo>
                    <a:pt x="12764" y="19086"/>
                  </a:lnTo>
                  <a:lnTo>
                    <a:pt x="9652" y="21230"/>
                  </a:lnTo>
                  <a:lnTo>
                    <a:pt x="6315" y="2054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2" name="Polygon form 912"/>
            <p:cNvSpPr/>
            <p:nvPr/>
          </p:nvSpPr>
          <p:spPr>
            <a:xfrm>
              <a:off x="1163890" y="3258885"/>
              <a:ext cx="17246" cy="22179"/>
            </a:xfrm>
            <a:custGeom>
              <a:avLst/>
              <a:gdLst/>
              <a:ahLst/>
              <a:cxnLst/>
              <a:rect l="0" t="0" r="0" b="0"/>
              <a:pathLst>
                <a:path w="17246" h="22179">
                  <a:moveTo>
                    <a:pt x="4860" y="0"/>
                  </a:moveTo>
                  <a:lnTo>
                    <a:pt x="11160" y="5729"/>
                  </a:lnTo>
                  <a:lnTo>
                    <a:pt x="13833" y="8963"/>
                  </a:lnTo>
                  <a:lnTo>
                    <a:pt x="17051" y="14868"/>
                  </a:lnTo>
                  <a:lnTo>
                    <a:pt x="17246" y="17813"/>
                  </a:lnTo>
                  <a:lnTo>
                    <a:pt x="14648" y="19085"/>
                  </a:lnTo>
                  <a:lnTo>
                    <a:pt x="12978" y="21464"/>
                  </a:lnTo>
                  <a:lnTo>
                    <a:pt x="10087" y="22179"/>
                  </a:lnTo>
                  <a:lnTo>
                    <a:pt x="8302" y="19417"/>
                  </a:lnTo>
                  <a:lnTo>
                    <a:pt x="6973" y="15517"/>
                  </a:lnTo>
                  <a:lnTo>
                    <a:pt x="2673" y="10333"/>
                  </a:lnTo>
                  <a:lnTo>
                    <a:pt x="4731" y="9239"/>
                  </a:lnTo>
                  <a:lnTo>
                    <a:pt x="43" y="5095"/>
                  </a:lnTo>
                  <a:lnTo>
                    <a:pt x="0" y="4614"/>
                  </a:lnTo>
                  <a:lnTo>
                    <a:pt x="1601" y="4652"/>
                  </a:lnTo>
                  <a:lnTo>
                    <a:pt x="1627" y="2230"/>
                  </a:lnTo>
                  <a:lnTo>
                    <a:pt x="3853" y="1753"/>
                  </a:lnTo>
                  <a:lnTo>
                    <a:pt x="5084" y="1278"/>
                  </a:lnTo>
                  <a:lnTo>
                    <a:pt x="486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3" name="Polygon form 913"/>
            <p:cNvSpPr/>
            <p:nvPr/>
          </p:nvSpPr>
          <p:spPr>
            <a:xfrm>
              <a:off x="791342" y="3255035"/>
              <a:ext cx="5844" cy="6839"/>
            </a:xfrm>
            <a:custGeom>
              <a:avLst/>
              <a:gdLst/>
              <a:ahLst/>
              <a:cxnLst/>
              <a:rect l="0" t="0" r="0" b="0"/>
              <a:pathLst>
                <a:path w="5844" h="6839">
                  <a:moveTo>
                    <a:pt x="2638" y="5855"/>
                  </a:moveTo>
                  <a:lnTo>
                    <a:pt x="2576" y="6839"/>
                  </a:lnTo>
                  <a:lnTo>
                    <a:pt x="2131" y="6805"/>
                  </a:lnTo>
                  <a:lnTo>
                    <a:pt x="1733" y="5069"/>
                  </a:lnTo>
                  <a:lnTo>
                    <a:pt x="858" y="4589"/>
                  </a:lnTo>
                  <a:lnTo>
                    <a:pt x="0" y="3311"/>
                  </a:lnTo>
                  <a:lnTo>
                    <a:pt x="544" y="2228"/>
                  </a:lnTo>
                  <a:lnTo>
                    <a:pt x="1336" y="1872"/>
                  </a:lnTo>
                  <a:lnTo>
                    <a:pt x="1657" y="274"/>
                  </a:lnTo>
                  <a:lnTo>
                    <a:pt x="2249" y="0"/>
                  </a:lnTo>
                  <a:lnTo>
                    <a:pt x="2805" y="670"/>
                  </a:lnTo>
                  <a:lnTo>
                    <a:pt x="3478" y="960"/>
                  </a:lnTo>
                  <a:lnTo>
                    <a:pt x="4006" y="1717"/>
                  </a:lnTo>
                  <a:lnTo>
                    <a:pt x="4596" y="1935"/>
                  </a:lnTo>
                  <a:lnTo>
                    <a:pt x="5357" y="2815"/>
                  </a:lnTo>
                  <a:lnTo>
                    <a:pt x="5844" y="2782"/>
                  </a:lnTo>
                  <a:lnTo>
                    <a:pt x="5576" y="3955"/>
                  </a:lnTo>
                  <a:lnTo>
                    <a:pt x="5219" y="4531"/>
                  </a:lnTo>
                  <a:lnTo>
                    <a:pt x="5370" y="4890"/>
                  </a:lnTo>
                  <a:lnTo>
                    <a:pt x="4613" y="5085"/>
                  </a:lnTo>
                  <a:lnTo>
                    <a:pt x="2638" y="585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4" name="Polygon form 914"/>
            <p:cNvSpPr/>
            <p:nvPr/>
          </p:nvSpPr>
          <p:spPr>
            <a:xfrm>
              <a:off x="894470" y="3316879"/>
              <a:ext cx="7221" cy="7393"/>
            </a:xfrm>
            <a:custGeom>
              <a:avLst/>
              <a:gdLst/>
              <a:ahLst/>
              <a:cxnLst/>
              <a:rect l="0" t="0" r="0" b="0"/>
              <a:pathLst>
                <a:path w="7221" h="7393">
                  <a:moveTo>
                    <a:pt x="4557" y="347"/>
                  </a:moveTo>
                  <a:lnTo>
                    <a:pt x="5651" y="2468"/>
                  </a:lnTo>
                  <a:lnTo>
                    <a:pt x="5488" y="3581"/>
                  </a:lnTo>
                  <a:lnTo>
                    <a:pt x="7221" y="7210"/>
                  </a:lnTo>
                  <a:lnTo>
                    <a:pt x="4619" y="7393"/>
                  </a:lnTo>
                  <a:lnTo>
                    <a:pt x="3362" y="5104"/>
                  </a:lnTo>
                  <a:lnTo>
                    <a:pt x="0" y="4708"/>
                  </a:lnTo>
                  <a:lnTo>
                    <a:pt x="2022" y="0"/>
                  </a:lnTo>
                  <a:lnTo>
                    <a:pt x="4557" y="34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5" name="Polygon form 915"/>
            <p:cNvSpPr/>
            <p:nvPr/>
          </p:nvSpPr>
          <p:spPr>
            <a:xfrm>
              <a:off x="753694" y="3227617"/>
              <a:ext cx="24693" cy="12516"/>
            </a:xfrm>
            <a:custGeom>
              <a:avLst/>
              <a:gdLst/>
              <a:ahLst/>
              <a:cxnLst/>
              <a:rect l="0" t="0" r="0" b="0"/>
              <a:pathLst>
                <a:path w="24693" h="12516">
                  <a:moveTo>
                    <a:pt x="24693" y="4323"/>
                  </a:moveTo>
                  <a:lnTo>
                    <a:pt x="24618" y="6284"/>
                  </a:lnTo>
                  <a:lnTo>
                    <a:pt x="22741" y="6315"/>
                  </a:lnTo>
                  <a:lnTo>
                    <a:pt x="23479" y="7347"/>
                  </a:lnTo>
                  <a:lnTo>
                    <a:pt x="22633" y="10445"/>
                  </a:lnTo>
                  <a:lnTo>
                    <a:pt x="22061" y="11261"/>
                  </a:lnTo>
                  <a:lnTo>
                    <a:pt x="19131" y="11411"/>
                  </a:lnTo>
                  <a:lnTo>
                    <a:pt x="17517" y="12516"/>
                  </a:lnTo>
                  <a:lnTo>
                    <a:pt x="14708" y="12171"/>
                  </a:lnTo>
                  <a:lnTo>
                    <a:pt x="9814" y="10977"/>
                  </a:lnTo>
                  <a:lnTo>
                    <a:pt x="8958" y="9316"/>
                  </a:lnTo>
                  <a:lnTo>
                    <a:pt x="5694" y="10176"/>
                  </a:lnTo>
                  <a:lnTo>
                    <a:pt x="5356" y="11090"/>
                  </a:lnTo>
                  <a:lnTo>
                    <a:pt x="3283" y="10424"/>
                  </a:lnTo>
                  <a:lnTo>
                    <a:pt x="1563" y="10305"/>
                  </a:lnTo>
                  <a:lnTo>
                    <a:pt x="0" y="9443"/>
                  </a:lnTo>
                  <a:lnTo>
                    <a:pt x="453" y="8267"/>
                  </a:lnTo>
                  <a:lnTo>
                    <a:pt x="280" y="7418"/>
                  </a:lnTo>
                  <a:lnTo>
                    <a:pt x="1275" y="7147"/>
                  </a:lnTo>
                  <a:lnTo>
                    <a:pt x="3039" y="8465"/>
                  </a:lnTo>
                  <a:lnTo>
                    <a:pt x="3445" y="7197"/>
                  </a:lnTo>
                  <a:lnTo>
                    <a:pt x="6404" y="7379"/>
                  </a:lnTo>
                  <a:lnTo>
                    <a:pt x="8737" y="6501"/>
                  </a:lnTo>
                  <a:lnTo>
                    <a:pt x="10346" y="6634"/>
                  </a:lnTo>
                  <a:lnTo>
                    <a:pt x="11455" y="7606"/>
                  </a:lnTo>
                  <a:lnTo>
                    <a:pt x="11710" y="6789"/>
                  </a:lnTo>
                  <a:lnTo>
                    <a:pt x="11020" y="3671"/>
                  </a:lnTo>
                  <a:lnTo>
                    <a:pt x="12170" y="3052"/>
                  </a:lnTo>
                  <a:lnTo>
                    <a:pt x="13175" y="832"/>
                  </a:lnTo>
                  <a:lnTo>
                    <a:pt x="15752" y="2350"/>
                  </a:lnTo>
                  <a:lnTo>
                    <a:pt x="17456" y="370"/>
                  </a:lnTo>
                  <a:lnTo>
                    <a:pt x="18588" y="0"/>
                  </a:lnTo>
                  <a:lnTo>
                    <a:pt x="21279" y="1434"/>
                  </a:lnTo>
                  <a:lnTo>
                    <a:pt x="22811" y="1167"/>
                  </a:lnTo>
                  <a:lnTo>
                    <a:pt x="24419" y="2054"/>
                  </a:lnTo>
                  <a:lnTo>
                    <a:pt x="24209" y="2666"/>
                  </a:lnTo>
                  <a:lnTo>
                    <a:pt x="24693" y="432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6" name="Polygon form 916"/>
            <p:cNvSpPr/>
            <p:nvPr/>
          </p:nvSpPr>
          <p:spPr>
            <a:xfrm>
              <a:off x="1102956" y="3347709"/>
              <a:ext cx="33860" cy="43414"/>
            </a:xfrm>
            <a:custGeom>
              <a:avLst/>
              <a:gdLst/>
              <a:ahLst/>
              <a:cxnLst/>
              <a:rect l="0" t="0" r="0" b="0"/>
              <a:pathLst>
                <a:path w="33860" h="43414">
                  <a:moveTo>
                    <a:pt x="25471" y="41486"/>
                  </a:moveTo>
                  <a:lnTo>
                    <a:pt x="26344" y="39133"/>
                  </a:lnTo>
                  <a:lnTo>
                    <a:pt x="25769" y="34777"/>
                  </a:lnTo>
                  <a:lnTo>
                    <a:pt x="21858" y="30401"/>
                  </a:lnTo>
                  <a:lnTo>
                    <a:pt x="20655" y="25347"/>
                  </a:lnTo>
                  <a:lnTo>
                    <a:pt x="16925" y="21289"/>
                  </a:lnTo>
                  <a:lnTo>
                    <a:pt x="13975" y="21040"/>
                  </a:lnTo>
                  <a:lnTo>
                    <a:pt x="13565" y="22846"/>
                  </a:lnTo>
                  <a:lnTo>
                    <a:pt x="11362" y="23070"/>
                  </a:lnTo>
                  <a:lnTo>
                    <a:pt x="10043" y="22209"/>
                  </a:lnTo>
                  <a:lnTo>
                    <a:pt x="6615" y="25389"/>
                  </a:lnTo>
                  <a:lnTo>
                    <a:pt x="5635" y="20821"/>
                  </a:lnTo>
                  <a:lnTo>
                    <a:pt x="5465" y="15418"/>
                  </a:lnTo>
                  <a:lnTo>
                    <a:pt x="2853" y="15278"/>
                  </a:lnTo>
                  <a:lnTo>
                    <a:pt x="1981" y="12228"/>
                  </a:lnTo>
                  <a:lnTo>
                    <a:pt x="0" y="10720"/>
                  </a:lnTo>
                  <a:lnTo>
                    <a:pt x="389" y="8818"/>
                  </a:lnTo>
                  <a:lnTo>
                    <a:pt x="2840" y="5384"/>
                  </a:lnTo>
                  <a:lnTo>
                    <a:pt x="3457" y="6566"/>
                  </a:lnTo>
                  <a:lnTo>
                    <a:pt x="5499" y="6624"/>
                  </a:lnTo>
                  <a:lnTo>
                    <a:pt x="3540" y="828"/>
                  </a:lnTo>
                  <a:lnTo>
                    <a:pt x="5301" y="0"/>
                  </a:lnTo>
                  <a:lnTo>
                    <a:pt x="8479" y="3928"/>
                  </a:lnTo>
                  <a:lnTo>
                    <a:pt x="11263" y="8491"/>
                  </a:lnTo>
                  <a:lnTo>
                    <a:pt x="15918" y="8344"/>
                  </a:lnTo>
                  <a:lnTo>
                    <a:pt x="18406" y="12745"/>
                  </a:lnTo>
                  <a:lnTo>
                    <a:pt x="16285" y="14179"/>
                  </a:lnTo>
                  <a:lnTo>
                    <a:pt x="15598" y="16058"/>
                  </a:lnTo>
                  <a:lnTo>
                    <a:pt x="20800" y="18951"/>
                  </a:lnTo>
                  <a:lnTo>
                    <a:pt x="25209" y="24897"/>
                  </a:lnTo>
                  <a:lnTo>
                    <a:pt x="28498" y="29342"/>
                  </a:lnTo>
                  <a:lnTo>
                    <a:pt x="32064" y="32827"/>
                  </a:lnTo>
                  <a:lnTo>
                    <a:pt x="33684" y="36435"/>
                  </a:lnTo>
                  <a:lnTo>
                    <a:pt x="33860" y="41611"/>
                  </a:lnTo>
                  <a:lnTo>
                    <a:pt x="30136" y="39814"/>
                  </a:lnTo>
                  <a:lnTo>
                    <a:pt x="28970" y="43414"/>
                  </a:lnTo>
                  <a:lnTo>
                    <a:pt x="25471" y="4148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7" name="Polygon form 917"/>
            <p:cNvSpPr/>
            <p:nvPr/>
          </p:nvSpPr>
          <p:spPr>
            <a:xfrm>
              <a:off x="849903" y="3295599"/>
              <a:ext cx="4698" cy="7544"/>
            </a:xfrm>
            <a:custGeom>
              <a:avLst/>
              <a:gdLst/>
              <a:ahLst/>
              <a:cxnLst/>
              <a:rect l="0" t="0" r="0" b="0"/>
              <a:pathLst>
                <a:path w="4698" h="7544">
                  <a:moveTo>
                    <a:pt x="2414" y="6600"/>
                  </a:moveTo>
                  <a:lnTo>
                    <a:pt x="1447" y="6681"/>
                  </a:lnTo>
                  <a:lnTo>
                    <a:pt x="1218" y="7531"/>
                  </a:lnTo>
                  <a:lnTo>
                    <a:pt x="0" y="7544"/>
                  </a:lnTo>
                  <a:lnTo>
                    <a:pt x="797" y="3597"/>
                  </a:lnTo>
                  <a:lnTo>
                    <a:pt x="2151" y="169"/>
                  </a:lnTo>
                  <a:lnTo>
                    <a:pt x="2196" y="0"/>
                  </a:lnTo>
                  <a:lnTo>
                    <a:pt x="3853" y="214"/>
                  </a:lnTo>
                  <a:lnTo>
                    <a:pt x="4698" y="2092"/>
                  </a:lnTo>
                  <a:lnTo>
                    <a:pt x="2964" y="3945"/>
                  </a:lnTo>
                  <a:lnTo>
                    <a:pt x="2414" y="660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8" name="Polygon form 918"/>
            <p:cNvSpPr/>
            <p:nvPr/>
          </p:nvSpPr>
          <p:spPr>
            <a:xfrm>
              <a:off x="677195" y="3421844"/>
              <a:ext cx="15206" cy="20063"/>
            </a:xfrm>
            <a:custGeom>
              <a:avLst/>
              <a:gdLst/>
              <a:ahLst/>
              <a:cxnLst/>
              <a:rect l="0" t="0" r="0" b="0"/>
              <a:pathLst>
                <a:path w="15206" h="20063">
                  <a:moveTo>
                    <a:pt x="14514" y="20022"/>
                  </a:moveTo>
                  <a:lnTo>
                    <a:pt x="13489" y="20063"/>
                  </a:lnTo>
                  <a:lnTo>
                    <a:pt x="9463" y="17777"/>
                  </a:lnTo>
                  <a:lnTo>
                    <a:pt x="5926" y="14126"/>
                  </a:lnTo>
                  <a:lnTo>
                    <a:pt x="2610" y="11500"/>
                  </a:lnTo>
                  <a:lnTo>
                    <a:pt x="0" y="8405"/>
                  </a:lnTo>
                  <a:lnTo>
                    <a:pt x="946" y="6872"/>
                  </a:lnTo>
                  <a:lnTo>
                    <a:pt x="1165" y="5478"/>
                  </a:lnTo>
                  <a:lnTo>
                    <a:pt x="2949" y="2879"/>
                  </a:lnTo>
                  <a:lnTo>
                    <a:pt x="4785" y="644"/>
                  </a:lnTo>
                  <a:lnTo>
                    <a:pt x="5620" y="538"/>
                  </a:lnTo>
                  <a:lnTo>
                    <a:pt x="6643" y="0"/>
                  </a:lnTo>
                  <a:lnTo>
                    <a:pt x="8252" y="2938"/>
                  </a:lnTo>
                  <a:lnTo>
                    <a:pt x="7980" y="4862"/>
                  </a:lnTo>
                  <a:lnTo>
                    <a:pt x="8732" y="5884"/>
                  </a:lnTo>
                  <a:lnTo>
                    <a:pt x="9837" y="5908"/>
                  </a:lnTo>
                  <a:lnTo>
                    <a:pt x="10646" y="3979"/>
                  </a:lnTo>
                  <a:lnTo>
                    <a:pt x="11750" y="4103"/>
                  </a:lnTo>
                  <a:lnTo>
                    <a:pt x="11561" y="5497"/>
                  </a:lnTo>
                  <a:lnTo>
                    <a:pt x="11937" y="7814"/>
                  </a:lnTo>
                  <a:lnTo>
                    <a:pt x="11075" y="9942"/>
                  </a:lnTo>
                  <a:lnTo>
                    <a:pt x="12208" y="11258"/>
                  </a:lnTo>
                  <a:lnTo>
                    <a:pt x="13448" y="11580"/>
                  </a:lnTo>
                  <a:lnTo>
                    <a:pt x="15095" y="13588"/>
                  </a:lnTo>
                  <a:lnTo>
                    <a:pt x="15206" y="15476"/>
                  </a:lnTo>
                  <a:lnTo>
                    <a:pt x="14830" y="16075"/>
                  </a:lnTo>
                  <a:lnTo>
                    <a:pt x="14514" y="2002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19" name="Polygon form 919"/>
            <p:cNvSpPr/>
            <p:nvPr/>
          </p:nvSpPr>
          <p:spPr>
            <a:xfrm>
              <a:off x="756864" y="3303937"/>
              <a:ext cx="60560" cy="64726"/>
            </a:xfrm>
            <a:custGeom>
              <a:avLst/>
              <a:gdLst/>
              <a:ahLst/>
              <a:cxnLst/>
              <a:rect l="0" t="0" r="0" b="0"/>
              <a:pathLst>
                <a:path w="60560" h="64726">
                  <a:moveTo>
                    <a:pt x="21337" y="49185"/>
                  </a:moveTo>
                  <a:lnTo>
                    <a:pt x="18715" y="50981"/>
                  </a:lnTo>
                  <a:lnTo>
                    <a:pt x="16496" y="48358"/>
                  </a:lnTo>
                  <a:lnTo>
                    <a:pt x="10443" y="46318"/>
                  </a:lnTo>
                  <a:lnTo>
                    <a:pt x="8697" y="43323"/>
                  </a:lnTo>
                  <a:lnTo>
                    <a:pt x="5655" y="41109"/>
                  </a:lnTo>
                  <a:lnTo>
                    <a:pt x="3916" y="41994"/>
                  </a:lnTo>
                  <a:lnTo>
                    <a:pt x="2506" y="39327"/>
                  </a:lnTo>
                  <a:lnTo>
                    <a:pt x="2311" y="37274"/>
                  </a:lnTo>
                  <a:lnTo>
                    <a:pt x="0" y="33789"/>
                  </a:lnTo>
                  <a:lnTo>
                    <a:pt x="1435" y="31781"/>
                  </a:lnTo>
                  <a:lnTo>
                    <a:pt x="1027" y="28769"/>
                  </a:lnTo>
                  <a:lnTo>
                    <a:pt x="1428" y="26144"/>
                  </a:lnTo>
                  <a:lnTo>
                    <a:pt x="1097" y="23961"/>
                  </a:lnTo>
                  <a:lnTo>
                    <a:pt x="1637" y="20048"/>
                  </a:lnTo>
                  <a:lnTo>
                    <a:pt x="1368" y="17823"/>
                  </a:lnTo>
                  <a:lnTo>
                    <a:pt x="44" y="13597"/>
                  </a:lnTo>
                  <a:lnTo>
                    <a:pt x="1809" y="12478"/>
                  </a:lnTo>
                  <a:lnTo>
                    <a:pt x="2062" y="10452"/>
                  </a:lnTo>
                  <a:lnTo>
                    <a:pt x="1605" y="8469"/>
                  </a:lnTo>
                  <a:lnTo>
                    <a:pt x="4063" y="6609"/>
                  </a:lnTo>
                  <a:lnTo>
                    <a:pt x="5136" y="5068"/>
                  </a:lnTo>
                  <a:lnTo>
                    <a:pt x="6867" y="3682"/>
                  </a:lnTo>
                  <a:lnTo>
                    <a:pt x="6927" y="0"/>
                  </a:lnTo>
                  <a:lnTo>
                    <a:pt x="11282" y="1624"/>
                  </a:lnTo>
                  <a:lnTo>
                    <a:pt x="12796" y="1202"/>
                  </a:lnTo>
                  <a:lnTo>
                    <a:pt x="15884" y="1981"/>
                  </a:lnTo>
                  <a:lnTo>
                    <a:pt x="20842" y="4089"/>
                  </a:lnTo>
                  <a:lnTo>
                    <a:pt x="22782" y="8338"/>
                  </a:lnTo>
                  <a:lnTo>
                    <a:pt x="26131" y="9243"/>
                  </a:lnTo>
                  <a:lnTo>
                    <a:pt x="31431" y="11209"/>
                  </a:lnTo>
                  <a:lnTo>
                    <a:pt x="35501" y="13560"/>
                  </a:lnTo>
                  <a:lnTo>
                    <a:pt x="37222" y="12299"/>
                  </a:lnTo>
                  <a:lnTo>
                    <a:pt x="38845" y="10076"/>
                  </a:lnTo>
                  <a:lnTo>
                    <a:pt x="37746" y="6408"/>
                  </a:lnTo>
                  <a:lnTo>
                    <a:pt x="38736" y="4062"/>
                  </a:lnTo>
                  <a:lnTo>
                    <a:pt x="41210" y="1787"/>
                  </a:lnTo>
                  <a:lnTo>
                    <a:pt x="43674" y="1106"/>
                  </a:lnTo>
                  <a:lnTo>
                    <a:pt x="48687" y="2033"/>
                  </a:lnTo>
                  <a:lnTo>
                    <a:pt x="50104" y="4166"/>
                  </a:lnTo>
                  <a:lnTo>
                    <a:pt x="51467" y="4170"/>
                  </a:lnTo>
                  <a:lnTo>
                    <a:pt x="52699" y="4976"/>
                  </a:lnTo>
                  <a:lnTo>
                    <a:pt x="56384" y="5496"/>
                  </a:lnTo>
                  <a:lnTo>
                    <a:pt x="57411" y="7071"/>
                  </a:lnTo>
                  <a:lnTo>
                    <a:pt x="56273" y="9393"/>
                  </a:lnTo>
                  <a:lnTo>
                    <a:pt x="57010" y="11441"/>
                  </a:lnTo>
                  <a:lnTo>
                    <a:pt x="56296" y="14418"/>
                  </a:lnTo>
                  <a:lnTo>
                    <a:pt x="57707" y="18275"/>
                  </a:lnTo>
                  <a:lnTo>
                    <a:pt x="58939" y="35363"/>
                  </a:lnTo>
                  <a:lnTo>
                    <a:pt x="60038" y="53062"/>
                  </a:lnTo>
                  <a:lnTo>
                    <a:pt x="60560" y="62661"/>
                  </a:lnTo>
                  <a:lnTo>
                    <a:pt x="56168" y="62709"/>
                  </a:lnTo>
                  <a:lnTo>
                    <a:pt x="56219" y="64726"/>
                  </a:lnTo>
                  <a:lnTo>
                    <a:pt x="40579" y="55635"/>
                  </a:lnTo>
                  <a:lnTo>
                    <a:pt x="25063" y="46542"/>
                  </a:lnTo>
                  <a:lnTo>
                    <a:pt x="21337" y="4918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0" name="Polygon form 920"/>
            <p:cNvSpPr/>
            <p:nvPr/>
          </p:nvSpPr>
          <p:spPr>
            <a:xfrm>
              <a:off x="1032880" y="3413707"/>
              <a:ext cx="8389" cy="19246"/>
            </a:xfrm>
            <a:custGeom>
              <a:avLst/>
              <a:gdLst/>
              <a:ahLst/>
              <a:cxnLst/>
              <a:rect l="0" t="0" r="0" b="0"/>
              <a:pathLst>
                <a:path w="8389" h="19246">
                  <a:moveTo>
                    <a:pt x="8389" y="11420"/>
                  </a:moveTo>
                  <a:lnTo>
                    <a:pt x="8112" y="16635"/>
                  </a:lnTo>
                  <a:lnTo>
                    <a:pt x="6550" y="18074"/>
                  </a:lnTo>
                  <a:lnTo>
                    <a:pt x="3210" y="19246"/>
                  </a:lnTo>
                  <a:lnTo>
                    <a:pt x="1139" y="15292"/>
                  </a:lnTo>
                  <a:lnTo>
                    <a:pt x="0" y="8124"/>
                  </a:lnTo>
                  <a:lnTo>
                    <a:pt x="1153" y="0"/>
                  </a:lnTo>
                  <a:lnTo>
                    <a:pt x="4066" y="2739"/>
                  </a:lnTo>
                  <a:lnTo>
                    <a:pt x="6146" y="6235"/>
                  </a:lnTo>
                  <a:lnTo>
                    <a:pt x="8389" y="1142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1" name="Polygon form 921"/>
            <p:cNvSpPr/>
            <p:nvPr/>
          </p:nvSpPr>
          <p:spPr>
            <a:xfrm>
              <a:off x="821717" y="3600662"/>
              <a:ext cx="8863" cy="9568"/>
            </a:xfrm>
            <a:custGeom>
              <a:avLst/>
              <a:gdLst/>
              <a:ahLst/>
              <a:cxnLst/>
              <a:rect l="0" t="0" r="0" b="0"/>
              <a:pathLst>
                <a:path w="8863" h="9568">
                  <a:moveTo>
                    <a:pt x="7708" y="1503"/>
                  </a:moveTo>
                  <a:lnTo>
                    <a:pt x="8863" y="2971"/>
                  </a:lnTo>
                  <a:lnTo>
                    <a:pt x="7516" y="5295"/>
                  </a:lnTo>
                  <a:lnTo>
                    <a:pt x="6745" y="6856"/>
                  </a:lnTo>
                  <a:lnTo>
                    <a:pt x="4620" y="7580"/>
                  </a:lnTo>
                  <a:lnTo>
                    <a:pt x="3803" y="9107"/>
                  </a:lnTo>
                  <a:lnTo>
                    <a:pt x="2442" y="9568"/>
                  </a:lnTo>
                  <a:lnTo>
                    <a:pt x="0" y="5835"/>
                  </a:lnTo>
                  <a:lnTo>
                    <a:pt x="2231" y="2815"/>
                  </a:lnTo>
                  <a:lnTo>
                    <a:pt x="4400" y="959"/>
                  </a:lnTo>
                  <a:lnTo>
                    <a:pt x="6218" y="0"/>
                  </a:lnTo>
                  <a:lnTo>
                    <a:pt x="7708" y="1503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2" name="Polygon form 922"/>
            <p:cNvSpPr/>
            <p:nvPr/>
          </p:nvSpPr>
          <p:spPr>
            <a:xfrm>
              <a:off x="787173" y="3192018"/>
              <a:ext cx="17822" cy="11866"/>
            </a:xfrm>
            <a:custGeom>
              <a:avLst/>
              <a:gdLst/>
              <a:ahLst/>
              <a:cxnLst/>
              <a:rect l="0" t="0" r="0" b="0"/>
              <a:pathLst>
                <a:path w="17822" h="11866">
                  <a:moveTo>
                    <a:pt x="6373" y="9919"/>
                  </a:moveTo>
                  <a:lnTo>
                    <a:pt x="5947" y="8701"/>
                  </a:lnTo>
                  <a:lnTo>
                    <a:pt x="6092" y="7383"/>
                  </a:lnTo>
                  <a:lnTo>
                    <a:pt x="4600" y="6647"/>
                  </a:lnTo>
                  <a:lnTo>
                    <a:pt x="1213" y="5862"/>
                  </a:lnTo>
                  <a:lnTo>
                    <a:pt x="0" y="1846"/>
                  </a:lnTo>
                  <a:lnTo>
                    <a:pt x="3330" y="317"/>
                  </a:lnTo>
                  <a:lnTo>
                    <a:pt x="8549" y="531"/>
                  </a:lnTo>
                  <a:lnTo>
                    <a:pt x="11502" y="0"/>
                  </a:lnTo>
                  <a:lnTo>
                    <a:pt x="12098" y="988"/>
                  </a:lnTo>
                  <a:lnTo>
                    <a:pt x="13792" y="1263"/>
                  </a:lnTo>
                  <a:lnTo>
                    <a:pt x="17162" y="3527"/>
                  </a:lnTo>
                  <a:lnTo>
                    <a:pt x="17822" y="5667"/>
                  </a:lnTo>
                  <a:lnTo>
                    <a:pt x="15519" y="7253"/>
                  </a:lnTo>
                  <a:lnTo>
                    <a:pt x="15230" y="9972"/>
                  </a:lnTo>
                  <a:lnTo>
                    <a:pt x="12091" y="11843"/>
                  </a:lnTo>
                  <a:lnTo>
                    <a:pt x="9034" y="11866"/>
                  </a:lnTo>
                  <a:lnTo>
                    <a:pt x="8061" y="10403"/>
                  </a:lnTo>
                  <a:lnTo>
                    <a:pt x="6373" y="991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3" name="Polygon form 923"/>
            <p:cNvSpPr/>
            <p:nvPr/>
          </p:nvSpPr>
          <p:spPr>
            <a:xfrm>
              <a:off x="740574" y="3222630"/>
              <a:ext cx="1809" cy="3285"/>
            </a:xfrm>
            <a:custGeom>
              <a:avLst/>
              <a:gdLst/>
              <a:ahLst/>
              <a:cxnLst/>
              <a:rect l="0" t="0" r="0" b="0"/>
              <a:pathLst>
                <a:path w="1809" h="3285">
                  <a:moveTo>
                    <a:pt x="1117" y="0"/>
                  </a:moveTo>
                  <a:lnTo>
                    <a:pt x="1809" y="1079"/>
                  </a:lnTo>
                  <a:lnTo>
                    <a:pt x="1696" y="3180"/>
                  </a:lnTo>
                  <a:lnTo>
                    <a:pt x="750" y="3285"/>
                  </a:lnTo>
                  <a:lnTo>
                    <a:pt x="0" y="2872"/>
                  </a:lnTo>
                  <a:lnTo>
                    <a:pt x="269" y="184"/>
                  </a:lnTo>
                  <a:lnTo>
                    <a:pt x="1117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4" name="Polygon form 924"/>
            <p:cNvSpPr/>
            <p:nvPr/>
          </p:nvSpPr>
          <p:spPr>
            <a:xfrm>
              <a:off x="786779" y="3184348"/>
              <a:ext cx="22288" cy="11197"/>
            </a:xfrm>
            <a:custGeom>
              <a:avLst/>
              <a:gdLst/>
              <a:ahLst/>
              <a:cxnLst/>
              <a:rect l="0" t="0" r="0" b="0"/>
              <a:pathLst>
                <a:path w="22288" h="11197">
                  <a:moveTo>
                    <a:pt x="395" y="9516"/>
                  </a:moveTo>
                  <a:lnTo>
                    <a:pt x="0" y="5909"/>
                  </a:lnTo>
                  <a:lnTo>
                    <a:pt x="1074" y="2876"/>
                  </a:lnTo>
                  <a:lnTo>
                    <a:pt x="3699" y="1190"/>
                  </a:lnTo>
                  <a:lnTo>
                    <a:pt x="6674" y="4724"/>
                  </a:lnTo>
                  <a:lnTo>
                    <a:pt x="9115" y="4585"/>
                  </a:lnTo>
                  <a:lnTo>
                    <a:pt x="9099" y="897"/>
                  </a:lnTo>
                  <a:lnTo>
                    <a:pt x="11539" y="0"/>
                  </a:lnTo>
                  <a:lnTo>
                    <a:pt x="12969" y="560"/>
                  </a:lnTo>
                  <a:lnTo>
                    <a:pt x="15898" y="2284"/>
                  </a:lnTo>
                  <a:lnTo>
                    <a:pt x="18410" y="2239"/>
                  </a:lnTo>
                  <a:lnTo>
                    <a:pt x="20082" y="3310"/>
                  </a:lnTo>
                  <a:lnTo>
                    <a:pt x="20776" y="5626"/>
                  </a:lnTo>
                  <a:lnTo>
                    <a:pt x="22288" y="8432"/>
                  </a:lnTo>
                  <a:lnTo>
                    <a:pt x="19302" y="10352"/>
                  </a:lnTo>
                  <a:lnTo>
                    <a:pt x="17557" y="11197"/>
                  </a:lnTo>
                  <a:lnTo>
                    <a:pt x="14187" y="8933"/>
                  </a:lnTo>
                  <a:lnTo>
                    <a:pt x="12492" y="8658"/>
                  </a:lnTo>
                  <a:lnTo>
                    <a:pt x="11896" y="7670"/>
                  </a:lnTo>
                  <a:lnTo>
                    <a:pt x="8944" y="8201"/>
                  </a:lnTo>
                  <a:lnTo>
                    <a:pt x="3724" y="7987"/>
                  </a:lnTo>
                  <a:lnTo>
                    <a:pt x="395" y="951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5" name="Polygon form 925"/>
            <p:cNvSpPr/>
            <p:nvPr/>
          </p:nvSpPr>
          <p:spPr>
            <a:xfrm>
              <a:off x="657111" y="3291460"/>
              <a:ext cx="60681" cy="68536"/>
            </a:xfrm>
            <a:custGeom>
              <a:avLst/>
              <a:gdLst/>
              <a:ahLst/>
              <a:cxnLst/>
              <a:rect l="0" t="0" r="0" b="0"/>
              <a:pathLst>
                <a:path w="60681" h="68536">
                  <a:moveTo>
                    <a:pt x="46091" y="31"/>
                  </a:moveTo>
                  <a:lnTo>
                    <a:pt x="48226" y="2070"/>
                  </a:lnTo>
                  <a:lnTo>
                    <a:pt x="51662" y="1746"/>
                  </a:lnTo>
                  <a:lnTo>
                    <a:pt x="55387" y="2810"/>
                  </a:lnTo>
                  <a:lnTo>
                    <a:pt x="56955" y="2863"/>
                  </a:lnTo>
                  <a:lnTo>
                    <a:pt x="58295" y="5932"/>
                  </a:lnTo>
                  <a:lnTo>
                    <a:pt x="58493" y="8846"/>
                  </a:lnTo>
                  <a:lnTo>
                    <a:pt x="59723" y="13904"/>
                  </a:lnTo>
                  <a:lnTo>
                    <a:pt x="60681" y="14922"/>
                  </a:lnTo>
                  <a:lnTo>
                    <a:pt x="60002" y="16783"/>
                  </a:lnTo>
                  <a:lnTo>
                    <a:pt x="55204" y="17586"/>
                  </a:lnTo>
                  <a:lnTo>
                    <a:pt x="53528" y="19355"/>
                  </a:lnTo>
                  <a:lnTo>
                    <a:pt x="51400" y="19769"/>
                  </a:lnTo>
                  <a:lnTo>
                    <a:pt x="51199" y="23316"/>
                  </a:lnTo>
                  <a:lnTo>
                    <a:pt x="46864" y="25203"/>
                  </a:lnTo>
                  <a:lnTo>
                    <a:pt x="45413" y="27598"/>
                  </a:lnTo>
                  <a:lnTo>
                    <a:pt x="42362" y="28878"/>
                  </a:lnTo>
                  <a:lnTo>
                    <a:pt x="38651" y="29598"/>
                  </a:lnTo>
                  <a:lnTo>
                    <a:pt x="32578" y="33112"/>
                  </a:lnTo>
                  <a:lnTo>
                    <a:pt x="32463" y="38790"/>
                  </a:lnTo>
                  <a:lnTo>
                    <a:pt x="31896" y="38788"/>
                  </a:lnTo>
                  <a:lnTo>
                    <a:pt x="31895" y="38788"/>
                  </a:lnTo>
                  <a:lnTo>
                    <a:pt x="31916" y="41355"/>
                  </a:lnTo>
                  <a:lnTo>
                    <a:pt x="29602" y="41501"/>
                  </a:lnTo>
                  <a:lnTo>
                    <a:pt x="28367" y="42587"/>
                  </a:lnTo>
                  <a:lnTo>
                    <a:pt x="26668" y="42580"/>
                  </a:lnTo>
                  <a:lnTo>
                    <a:pt x="25333" y="41951"/>
                  </a:lnTo>
                  <a:lnTo>
                    <a:pt x="22171" y="42452"/>
                  </a:lnTo>
                  <a:lnTo>
                    <a:pt x="20832" y="46182"/>
                  </a:lnTo>
                  <a:lnTo>
                    <a:pt x="19648" y="46527"/>
                  </a:lnTo>
                  <a:lnTo>
                    <a:pt x="17683" y="52562"/>
                  </a:lnTo>
                  <a:lnTo>
                    <a:pt x="12264" y="57710"/>
                  </a:lnTo>
                  <a:lnTo>
                    <a:pt x="10792" y="64325"/>
                  </a:lnTo>
                  <a:lnTo>
                    <a:pt x="9164" y="66472"/>
                  </a:lnTo>
                  <a:lnTo>
                    <a:pt x="8650" y="68198"/>
                  </a:lnTo>
                  <a:lnTo>
                    <a:pt x="66" y="68536"/>
                  </a:lnTo>
                  <a:lnTo>
                    <a:pt x="0" y="68528"/>
                  </a:lnTo>
                  <a:lnTo>
                    <a:pt x="264" y="66305"/>
                  </a:lnTo>
                  <a:lnTo>
                    <a:pt x="1774" y="65006"/>
                  </a:lnTo>
                  <a:lnTo>
                    <a:pt x="3111" y="62514"/>
                  </a:lnTo>
                  <a:lnTo>
                    <a:pt x="2929" y="60889"/>
                  </a:lnTo>
                  <a:lnTo>
                    <a:pt x="4363" y="57512"/>
                  </a:lnTo>
                  <a:lnTo>
                    <a:pt x="6585" y="54475"/>
                  </a:lnTo>
                  <a:lnTo>
                    <a:pt x="7885" y="53709"/>
                  </a:lnTo>
                  <a:lnTo>
                    <a:pt x="8990" y="50918"/>
                  </a:lnTo>
                  <a:lnTo>
                    <a:pt x="9179" y="48364"/>
                  </a:lnTo>
                  <a:lnTo>
                    <a:pt x="10652" y="45407"/>
                  </a:lnTo>
                  <a:lnTo>
                    <a:pt x="13215" y="43674"/>
                  </a:lnTo>
                  <a:lnTo>
                    <a:pt x="15771" y="38791"/>
                  </a:lnTo>
                  <a:lnTo>
                    <a:pt x="15842" y="38724"/>
                  </a:lnTo>
                  <a:lnTo>
                    <a:pt x="17785" y="36894"/>
                  </a:lnTo>
                  <a:lnTo>
                    <a:pt x="21267" y="36382"/>
                  </a:lnTo>
                  <a:lnTo>
                    <a:pt x="24307" y="33121"/>
                  </a:lnTo>
                  <a:lnTo>
                    <a:pt x="26210" y="31852"/>
                  </a:lnTo>
                  <a:lnTo>
                    <a:pt x="29425" y="27865"/>
                  </a:lnTo>
                  <a:lnTo>
                    <a:pt x="28690" y="21899"/>
                  </a:lnTo>
                  <a:lnTo>
                    <a:pt x="30217" y="17782"/>
                  </a:lnTo>
                  <a:lnTo>
                    <a:pt x="30789" y="15261"/>
                  </a:lnTo>
                  <a:lnTo>
                    <a:pt x="33238" y="12035"/>
                  </a:lnTo>
                  <a:lnTo>
                    <a:pt x="36954" y="9861"/>
                  </a:lnTo>
                  <a:lnTo>
                    <a:pt x="39701" y="7890"/>
                  </a:lnTo>
                  <a:lnTo>
                    <a:pt x="42240" y="2938"/>
                  </a:lnTo>
                  <a:lnTo>
                    <a:pt x="43442" y="0"/>
                  </a:lnTo>
                  <a:lnTo>
                    <a:pt x="46091" y="3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6" name="Polygon form 926"/>
            <p:cNvSpPr/>
            <p:nvPr/>
          </p:nvSpPr>
          <p:spPr>
            <a:xfrm>
              <a:off x="394002" y="3215102"/>
              <a:ext cx="33470" cy="29642"/>
            </a:xfrm>
            <a:custGeom>
              <a:avLst/>
              <a:gdLst/>
              <a:ahLst/>
              <a:cxnLst/>
              <a:rect l="0" t="0" r="0" b="0"/>
              <a:pathLst>
                <a:path w="33470" h="29642">
                  <a:moveTo>
                    <a:pt x="33108" y="7990"/>
                  </a:moveTo>
                  <a:lnTo>
                    <a:pt x="33470" y="8000"/>
                  </a:lnTo>
                  <a:lnTo>
                    <a:pt x="33234" y="8250"/>
                  </a:lnTo>
                  <a:lnTo>
                    <a:pt x="32601" y="8916"/>
                  </a:lnTo>
                  <a:lnTo>
                    <a:pt x="31807" y="9753"/>
                  </a:lnTo>
                  <a:lnTo>
                    <a:pt x="31012" y="10589"/>
                  </a:lnTo>
                  <a:lnTo>
                    <a:pt x="30216" y="11429"/>
                  </a:lnTo>
                  <a:lnTo>
                    <a:pt x="29669" y="11361"/>
                  </a:lnTo>
                  <a:lnTo>
                    <a:pt x="29121" y="11295"/>
                  </a:lnTo>
                  <a:lnTo>
                    <a:pt x="28574" y="11227"/>
                  </a:lnTo>
                  <a:lnTo>
                    <a:pt x="28026" y="11162"/>
                  </a:lnTo>
                  <a:lnTo>
                    <a:pt x="27137" y="11584"/>
                  </a:lnTo>
                  <a:lnTo>
                    <a:pt x="26251" y="12004"/>
                  </a:lnTo>
                  <a:lnTo>
                    <a:pt x="25362" y="12424"/>
                  </a:lnTo>
                  <a:lnTo>
                    <a:pt x="24472" y="12846"/>
                  </a:lnTo>
                  <a:lnTo>
                    <a:pt x="23955" y="13055"/>
                  </a:lnTo>
                  <a:lnTo>
                    <a:pt x="23435" y="13263"/>
                  </a:lnTo>
                  <a:lnTo>
                    <a:pt x="22915" y="13474"/>
                  </a:lnTo>
                  <a:lnTo>
                    <a:pt x="22397" y="13683"/>
                  </a:lnTo>
                  <a:lnTo>
                    <a:pt x="22201" y="13760"/>
                  </a:lnTo>
                  <a:lnTo>
                    <a:pt x="21216" y="13970"/>
                  </a:lnTo>
                  <a:lnTo>
                    <a:pt x="19898" y="16710"/>
                  </a:lnTo>
                  <a:lnTo>
                    <a:pt x="19798" y="16698"/>
                  </a:lnTo>
                  <a:lnTo>
                    <a:pt x="18730" y="17181"/>
                  </a:lnTo>
                  <a:lnTo>
                    <a:pt x="17806" y="17599"/>
                  </a:lnTo>
                  <a:lnTo>
                    <a:pt x="16901" y="18466"/>
                  </a:lnTo>
                  <a:lnTo>
                    <a:pt x="17143" y="19431"/>
                  </a:lnTo>
                  <a:lnTo>
                    <a:pt x="16300" y="20642"/>
                  </a:lnTo>
                  <a:lnTo>
                    <a:pt x="15659" y="21968"/>
                  </a:lnTo>
                  <a:lnTo>
                    <a:pt x="15046" y="23039"/>
                  </a:lnTo>
                  <a:lnTo>
                    <a:pt x="15559" y="24047"/>
                  </a:lnTo>
                  <a:lnTo>
                    <a:pt x="15932" y="24118"/>
                  </a:lnTo>
                  <a:lnTo>
                    <a:pt x="16671" y="24889"/>
                  </a:lnTo>
                  <a:lnTo>
                    <a:pt x="16886" y="25247"/>
                  </a:lnTo>
                  <a:lnTo>
                    <a:pt x="16874" y="25789"/>
                  </a:lnTo>
                  <a:lnTo>
                    <a:pt x="17317" y="26689"/>
                  </a:lnTo>
                  <a:lnTo>
                    <a:pt x="18103" y="27491"/>
                  </a:lnTo>
                  <a:lnTo>
                    <a:pt x="18025" y="27903"/>
                  </a:lnTo>
                  <a:lnTo>
                    <a:pt x="17497" y="29084"/>
                  </a:lnTo>
                  <a:lnTo>
                    <a:pt x="17335" y="29642"/>
                  </a:lnTo>
                  <a:lnTo>
                    <a:pt x="13016" y="29256"/>
                  </a:lnTo>
                  <a:lnTo>
                    <a:pt x="8152" y="28951"/>
                  </a:lnTo>
                  <a:lnTo>
                    <a:pt x="3616" y="28698"/>
                  </a:lnTo>
                  <a:lnTo>
                    <a:pt x="0" y="28431"/>
                  </a:lnTo>
                  <a:lnTo>
                    <a:pt x="2271" y="23846"/>
                  </a:lnTo>
                  <a:lnTo>
                    <a:pt x="4213" y="19123"/>
                  </a:lnTo>
                  <a:lnTo>
                    <a:pt x="3836" y="18699"/>
                  </a:lnTo>
                  <a:lnTo>
                    <a:pt x="3899" y="17918"/>
                  </a:lnTo>
                  <a:lnTo>
                    <a:pt x="4412" y="17267"/>
                  </a:lnTo>
                  <a:lnTo>
                    <a:pt x="5418" y="16776"/>
                  </a:lnTo>
                  <a:lnTo>
                    <a:pt x="5839" y="16068"/>
                  </a:lnTo>
                  <a:lnTo>
                    <a:pt x="6297" y="15180"/>
                  </a:lnTo>
                  <a:lnTo>
                    <a:pt x="6479" y="14422"/>
                  </a:lnTo>
                  <a:lnTo>
                    <a:pt x="6619" y="13610"/>
                  </a:lnTo>
                  <a:lnTo>
                    <a:pt x="6982" y="12605"/>
                  </a:lnTo>
                  <a:lnTo>
                    <a:pt x="7528" y="11488"/>
                  </a:lnTo>
                  <a:lnTo>
                    <a:pt x="7559" y="11213"/>
                  </a:lnTo>
                  <a:lnTo>
                    <a:pt x="8187" y="9772"/>
                  </a:lnTo>
                  <a:lnTo>
                    <a:pt x="8522" y="9115"/>
                  </a:lnTo>
                  <a:lnTo>
                    <a:pt x="8772" y="8527"/>
                  </a:lnTo>
                  <a:lnTo>
                    <a:pt x="9143" y="7526"/>
                  </a:lnTo>
                  <a:lnTo>
                    <a:pt x="9298" y="6495"/>
                  </a:lnTo>
                  <a:lnTo>
                    <a:pt x="9415" y="5574"/>
                  </a:lnTo>
                  <a:lnTo>
                    <a:pt x="9843" y="4685"/>
                  </a:lnTo>
                  <a:lnTo>
                    <a:pt x="10326" y="3729"/>
                  </a:lnTo>
                  <a:lnTo>
                    <a:pt x="10775" y="3116"/>
                  </a:lnTo>
                  <a:lnTo>
                    <a:pt x="11110" y="2552"/>
                  </a:lnTo>
                  <a:lnTo>
                    <a:pt x="11203" y="1828"/>
                  </a:lnTo>
                  <a:lnTo>
                    <a:pt x="11423" y="1346"/>
                  </a:lnTo>
                  <a:lnTo>
                    <a:pt x="17943" y="1866"/>
                  </a:lnTo>
                  <a:lnTo>
                    <a:pt x="18973" y="0"/>
                  </a:lnTo>
                  <a:lnTo>
                    <a:pt x="20051" y="58"/>
                  </a:lnTo>
                  <a:lnTo>
                    <a:pt x="19159" y="2769"/>
                  </a:lnTo>
                  <a:lnTo>
                    <a:pt x="19701" y="3668"/>
                  </a:lnTo>
                  <a:lnTo>
                    <a:pt x="21756" y="4135"/>
                  </a:lnTo>
                  <a:lnTo>
                    <a:pt x="24591" y="5153"/>
                  </a:lnTo>
                  <a:lnTo>
                    <a:pt x="26902" y="6890"/>
                  </a:lnTo>
                  <a:lnTo>
                    <a:pt x="29809" y="6445"/>
                  </a:lnTo>
                  <a:lnTo>
                    <a:pt x="33107" y="7990"/>
                  </a:lnTo>
                  <a:lnTo>
                    <a:pt x="33108" y="799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7" name="Polygon form 927"/>
            <p:cNvSpPr/>
            <p:nvPr/>
          </p:nvSpPr>
          <p:spPr>
            <a:xfrm>
              <a:off x="340856" y="3211133"/>
              <a:ext cx="43072" cy="23788"/>
            </a:xfrm>
            <a:custGeom>
              <a:avLst/>
              <a:gdLst/>
              <a:ahLst/>
              <a:cxnLst/>
              <a:rect l="0" t="0" r="0" b="0"/>
              <a:pathLst>
                <a:path w="43072" h="23788">
                  <a:moveTo>
                    <a:pt x="7685" y="23285"/>
                  </a:moveTo>
                  <a:lnTo>
                    <a:pt x="7771" y="22563"/>
                  </a:lnTo>
                  <a:lnTo>
                    <a:pt x="7501" y="22396"/>
                  </a:lnTo>
                  <a:lnTo>
                    <a:pt x="6474" y="23335"/>
                  </a:lnTo>
                  <a:lnTo>
                    <a:pt x="5642" y="23428"/>
                  </a:lnTo>
                  <a:lnTo>
                    <a:pt x="4000" y="22954"/>
                  </a:lnTo>
                  <a:lnTo>
                    <a:pt x="3631" y="23433"/>
                  </a:lnTo>
                  <a:lnTo>
                    <a:pt x="2680" y="23156"/>
                  </a:lnTo>
                  <a:lnTo>
                    <a:pt x="1684" y="23788"/>
                  </a:lnTo>
                  <a:lnTo>
                    <a:pt x="1865" y="22450"/>
                  </a:lnTo>
                  <a:lnTo>
                    <a:pt x="1895" y="21694"/>
                  </a:lnTo>
                  <a:lnTo>
                    <a:pt x="1311" y="21513"/>
                  </a:lnTo>
                  <a:lnTo>
                    <a:pt x="1330" y="21134"/>
                  </a:lnTo>
                  <a:lnTo>
                    <a:pt x="1897" y="19823"/>
                  </a:lnTo>
                  <a:lnTo>
                    <a:pt x="1700" y="19154"/>
                  </a:lnTo>
                  <a:lnTo>
                    <a:pt x="2278" y="17560"/>
                  </a:lnTo>
                  <a:lnTo>
                    <a:pt x="2310" y="16845"/>
                  </a:lnTo>
                  <a:lnTo>
                    <a:pt x="2006" y="16673"/>
                  </a:lnTo>
                  <a:lnTo>
                    <a:pt x="1257" y="17336"/>
                  </a:lnTo>
                  <a:lnTo>
                    <a:pt x="270" y="17864"/>
                  </a:lnTo>
                  <a:lnTo>
                    <a:pt x="0" y="17322"/>
                  </a:lnTo>
                  <a:lnTo>
                    <a:pt x="744" y="16055"/>
                  </a:lnTo>
                  <a:lnTo>
                    <a:pt x="1309" y="15772"/>
                  </a:lnTo>
                  <a:lnTo>
                    <a:pt x="1827" y="14479"/>
                  </a:lnTo>
                  <a:lnTo>
                    <a:pt x="2941" y="13214"/>
                  </a:lnTo>
                  <a:lnTo>
                    <a:pt x="3970" y="12156"/>
                  </a:lnTo>
                  <a:lnTo>
                    <a:pt x="3050" y="12017"/>
                  </a:lnTo>
                  <a:lnTo>
                    <a:pt x="2690" y="11225"/>
                  </a:lnTo>
                  <a:lnTo>
                    <a:pt x="2783" y="9621"/>
                  </a:lnTo>
                  <a:lnTo>
                    <a:pt x="2751" y="8808"/>
                  </a:lnTo>
                  <a:lnTo>
                    <a:pt x="2330" y="8271"/>
                  </a:lnTo>
                  <a:lnTo>
                    <a:pt x="2259" y="7429"/>
                  </a:lnTo>
                  <a:lnTo>
                    <a:pt x="2836" y="6546"/>
                  </a:lnTo>
                  <a:lnTo>
                    <a:pt x="2873" y="5162"/>
                  </a:lnTo>
                  <a:lnTo>
                    <a:pt x="6060" y="0"/>
                  </a:lnTo>
                  <a:lnTo>
                    <a:pt x="15251" y="919"/>
                  </a:lnTo>
                  <a:lnTo>
                    <a:pt x="24486" y="1804"/>
                  </a:lnTo>
                  <a:lnTo>
                    <a:pt x="33760" y="2659"/>
                  </a:lnTo>
                  <a:lnTo>
                    <a:pt x="43072" y="3487"/>
                  </a:lnTo>
                  <a:lnTo>
                    <a:pt x="37864" y="12446"/>
                  </a:lnTo>
                  <a:lnTo>
                    <a:pt x="34665" y="18414"/>
                  </a:lnTo>
                  <a:lnTo>
                    <a:pt x="32028" y="22901"/>
                  </a:lnTo>
                  <a:lnTo>
                    <a:pt x="26655" y="22399"/>
                  </a:lnTo>
                  <a:lnTo>
                    <a:pt x="20822" y="21929"/>
                  </a:lnTo>
                  <a:lnTo>
                    <a:pt x="15836" y="21437"/>
                  </a:lnTo>
                  <a:lnTo>
                    <a:pt x="9479" y="20908"/>
                  </a:lnTo>
                  <a:lnTo>
                    <a:pt x="8039" y="23418"/>
                  </a:lnTo>
                  <a:lnTo>
                    <a:pt x="7881" y="23588"/>
                  </a:lnTo>
                  <a:lnTo>
                    <a:pt x="7685" y="2328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8" name="Polygon form 928"/>
            <p:cNvSpPr/>
            <p:nvPr/>
          </p:nvSpPr>
          <p:spPr>
            <a:xfrm>
              <a:off x="324407" y="3272691"/>
              <a:ext cx="32762" cy="28742"/>
            </a:xfrm>
            <a:custGeom>
              <a:avLst/>
              <a:gdLst/>
              <a:ahLst/>
              <a:cxnLst/>
              <a:rect l="0" t="0" r="0" b="0"/>
              <a:pathLst>
                <a:path w="32762" h="28742">
                  <a:moveTo>
                    <a:pt x="26402" y="17124"/>
                  </a:moveTo>
                  <a:lnTo>
                    <a:pt x="22842" y="26582"/>
                  </a:lnTo>
                  <a:lnTo>
                    <a:pt x="19525" y="26380"/>
                  </a:lnTo>
                  <a:lnTo>
                    <a:pt x="13095" y="25983"/>
                  </a:lnTo>
                  <a:lnTo>
                    <a:pt x="9883" y="25781"/>
                  </a:lnTo>
                  <a:lnTo>
                    <a:pt x="9758" y="26214"/>
                  </a:lnTo>
                  <a:lnTo>
                    <a:pt x="9855" y="27047"/>
                  </a:lnTo>
                  <a:lnTo>
                    <a:pt x="3668" y="26651"/>
                  </a:lnTo>
                  <a:lnTo>
                    <a:pt x="2868" y="28742"/>
                  </a:lnTo>
                  <a:lnTo>
                    <a:pt x="0" y="28559"/>
                  </a:lnTo>
                  <a:lnTo>
                    <a:pt x="11911" y="0"/>
                  </a:lnTo>
                  <a:lnTo>
                    <a:pt x="17305" y="398"/>
                  </a:lnTo>
                  <a:lnTo>
                    <a:pt x="22752" y="806"/>
                  </a:lnTo>
                  <a:lnTo>
                    <a:pt x="28623" y="1227"/>
                  </a:lnTo>
                  <a:lnTo>
                    <a:pt x="32762" y="1519"/>
                  </a:lnTo>
                  <a:lnTo>
                    <a:pt x="31715" y="3998"/>
                  </a:lnTo>
                  <a:lnTo>
                    <a:pt x="26402" y="1712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29" name="Polygon form 929"/>
            <p:cNvSpPr/>
            <p:nvPr/>
          </p:nvSpPr>
          <p:spPr>
            <a:xfrm>
              <a:off x="298798" y="3221883"/>
              <a:ext cx="36192" cy="23539"/>
            </a:xfrm>
            <a:custGeom>
              <a:avLst/>
              <a:gdLst/>
              <a:ahLst/>
              <a:cxnLst/>
              <a:rect l="0" t="0" r="0" b="0"/>
              <a:pathLst>
                <a:path w="36192" h="23539">
                  <a:moveTo>
                    <a:pt x="23465" y="23525"/>
                  </a:moveTo>
                  <a:lnTo>
                    <a:pt x="23457" y="23539"/>
                  </a:lnTo>
                  <a:lnTo>
                    <a:pt x="13716" y="22647"/>
                  </a:lnTo>
                  <a:lnTo>
                    <a:pt x="0" y="21260"/>
                  </a:lnTo>
                  <a:lnTo>
                    <a:pt x="1337" y="17314"/>
                  </a:lnTo>
                  <a:lnTo>
                    <a:pt x="5563" y="12736"/>
                  </a:lnTo>
                  <a:lnTo>
                    <a:pt x="12228" y="3793"/>
                  </a:lnTo>
                  <a:lnTo>
                    <a:pt x="14454" y="0"/>
                  </a:lnTo>
                  <a:lnTo>
                    <a:pt x="15142" y="80"/>
                  </a:lnTo>
                  <a:lnTo>
                    <a:pt x="16079" y="207"/>
                  </a:lnTo>
                  <a:lnTo>
                    <a:pt x="16532" y="739"/>
                  </a:lnTo>
                  <a:lnTo>
                    <a:pt x="17249" y="1119"/>
                  </a:lnTo>
                  <a:lnTo>
                    <a:pt x="17198" y="2125"/>
                  </a:lnTo>
                  <a:lnTo>
                    <a:pt x="16727" y="2964"/>
                  </a:lnTo>
                  <a:lnTo>
                    <a:pt x="16499" y="3683"/>
                  </a:lnTo>
                  <a:lnTo>
                    <a:pt x="17102" y="3948"/>
                  </a:lnTo>
                  <a:lnTo>
                    <a:pt x="17885" y="4014"/>
                  </a:lnTo>
                  <a:lnTo>
                    <a:pt x="19447" y="3618"/>
                  </a:lnTo>
                  <a:lnTo>
                    <a:pt x="20265" y="3536"/>
                  </a:lnTo>
                  <a:lnTo>
                    <a:pt x="21250" y="3865"/>
                  </a:lnTo>
                  <a:lnTo>
                    <a:pt x="21575" y="4176"/>
                  </a:lnTo>
                  <a:lnTo>
                    <a:pt x="22350" y="4069"/>
                  </a:lnTo>
                  <a:lnTo>
                    <a:pt x="23328" y="3742"/>
                  </a:lnTo>
                  <a:lnTo>
                    <a:pt x="24708" y="3954"/>
                  </a:lnTo>
                  <a:lnTo>
                    <a:pt x="26230" y="3530"/>
                  </a:lnTo>
                  <a:lnTo>
                    <a:pt x="27106" y="3191"/>
                  </a:lnTo>
                  <a:lnTo>
                    <a:pt x="27769" y="3490"/>
                  </a:lnTo>
                  <a:lnTo>
                    <a:pt x="29232" y="3090"/>
                  </a:lnTo>
                  <a:lnTo>
                    <a:pt x="35765" y="3706"/>
                  </a:lnTo>
                  <a:lnTo>
                    <a:pt x="35912" y="4730"/>
                  </a:lnTo>
                  <a:lnTo>
                    <a:pt x="36192" y="5182"/>
                  </a:lnTo>
                  <a:lnTo>
                    <a:pt x="35893" y="5949"/>
                  </a:lnTo>
                  <a:lnTo>
                    <a:pt x="35172" y="6560"/>
                  </a:lnTo>
                  <a:lnTo>
                    <a:pt x="33954" y="7793"/>
                  </a:lnTo>
                  <a:lnTo>
                    <a:pt x="32513" y="9346"/>
                  </a:lnTo>
                  <a:lnTo>
                    <a:pt x="31223" y="10259"/>
                  </a:lnTo>
                  <a:lnTo>
                    <a:pt x="30085" y="11340"/>
                  </a:lnTo>
                  <a:lnTo>
                    <a:pt x="29596" y="12132"/>
                  </a:lnTo>
                  <a:lnTo>
                    <a:pt x="29993" y="12526"/>
                  </a:lnTo>
                  <a:lnTo>
                    <a:pt x="29864" y="13197"/>
                  </a:lnTo>
                  <a:lnTo>
                    <a:pt x="28736" y="14581"/>
                  </a:lnTo>
                  <a:lnTo>
                    <a:pt x="23465" y="2352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0" name="Polygon form 930"/>
            <p:cNvSpPr/>
            <p:nvPr/>
          </p:nvSpPr>
          <p:spPr>
            <a:xfrm>
              <a:off x="319172" y="3246334"/>
              <a:ext cx="26798" cy="26357"/>
            </a:xfrm>
            <a:custGeom>
              <a:avLst/>
              <a:gdLst/>
              <a:ahLst/>
              <a:cxnLst/>
              <a:rect l="0" t="0" r="0" b="0"/>
              <a:pathLst>
                <a:path w="26798" h="26357">
                  <a:moveTo>
                    <a:pt x="26798" y="6342"/>
                  </a:moveTo>
                  <a:lnTo>
                    <a:pt x="17147" y="26357"/>
                  </a:lnTo>
                  <a:lnTo>
                    <a:pt x="12169" y="25944"/>
                  </a:lnTo>
                  <a:lnTo>
                    <a:pt x="5571" y="25424"/>
                  </a:lnTo>
                  <a:lnTo>
                    <a:pt x="0" y="25065"/>
                  </a:lnTo>
                  <a:lnTo>
                    <a:pt x="12911" y="0"/>
                  </a:lnTo>
                  <a:lnTo>
                    <a:pt x="22775" y="815"/>
                  </a:lnTo>
                  <a:lnTo>
                    <a:pt x="20191" y="5662"/>
                  </a:lnTo>
                  <a:lnTo>
                    <a:pt x="26798" y="63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1" name="Polygon form 931"/>
            <p:cNvSpPr/>
            <p:nvPr/>
          </p:nvSpPr>
          <p:spPr>
            <a:xfrm>
              <a:off x="339363" y="3232041"/>
              <a:ext cx="33520" cy="21947"/>
            </a:xfrm>
            <a:custGeom>
              <a:avLst/>
              <a:gdLst/>
              <a:ahLst/>
              <a:cxnLst/>
              <a:rect l="0" t="0" r="0" b="0"/>
              <a:pathLst>
                <a:path w="33520" h="21947">
                  <a:moveTo>
                    <a:pt x="9532" y="2510"/>
                  </a:moveTo>
                  <a:lnTo>
                    <a:pt x="10972" y="0"/>
                  </a:lnTo>
                  <a:lnTo>
                    <a:pt x="17329" y="529"/>
                  </a:lnTo>
                  <a:lnTo>
                    <a:pt x="22315" y="1021"/>
                  </a:lnTo>
                  <a:lnTo>
                    <a:pt x="28148" y="1491"/>
                  </a:lnTo>
                  <a:lnTo>
                    <a:pt x="33520" y="1993"/>
                  </a:lnTo>
                  <a:lnTo>
                    <a:pt x="28290" y="12060"/>
                  </a:lnTo>
                  <a:lnTo>
                    <a:pt x="23373" y="21947"/>
                  </a:lnTo>
                  <a:lnTo>
                    <a:pt x="20012" y="21691"/>
                  </a:lnTo>
                  <a:lnTo>
                    <a:pt x="13303" y="21171"/>
                  </a:lnTo>
                  <a:lnTo>
                    <a:pt x="9956" y="20903"/>
                  </a:lnTo>
                  <a:lnTo>
                    <a:pt x="6607" y="20635"/>
                  </a:lnTo>
                  <a:lnTo>
                    <a:pt x="0" y="19954"/>
                  </a:lnTo>
                  <a:lnTo>
                    <a:pt x="2584" y="15107"/>
                  </a:lnTo>
                  <a:lnTo>
                    <a:pt x="9437" y="2779"/>
                  </a:lnTo>
                  <a:lnTo>
                    <a:pt x="9373" y="2680"/>
                  </a:lnTo>
                  <a:lnTo>
                    <a:pt x="9532" y="251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2" name="Polygon form 932"/>
            <p:cNvSpPr/>
            <p:nvPr/>
          </p:nvSpPr>
          <p:spPr>
            <a:xfrm>
              <a:off x="380577" y="3278357"/>
              <a:ext cx="21237" cy="18248"/>
            </a:xfrm>
            <a:custGeom>
              <a:avLst/>
              <a:gdLst/>
              <a:ahLst/>
              <a:cxnLst/>
              <a:rect l="0" t="0" r="0" b="0"/>
              <a:pathLst>
                <a:path w="21237" h="18248">
                  <a:moveTo>
                    <a:pt x="21237" y="3579"/>
                  </a:moveTo>
                  <a:lnTo>
                    <a:pt x="21053" y="3989"/>
                  </a:lnTo>
                  <a:lnTo>
                    <a:pt x="20447" y="4666"/>
                  </a:lnTo>
                  <a:lnTo>
                    <a:pt x="19659" y="5114"/>
                  </a:lnTo>
                  <a:lnTo>
                    <a:pt x="19232" y="5927"/>
                  </a:lnTo>
                  <a:lnTo>
                    <a:pt x="18444" y="6547"/>
                  </a:lnTo>
                  <a:lnTo>
                    <a:pt x="17980" y="7992"/>
                  </a:lnTo>
                  <a:lnTo>
                    <a:pt x="17415" y="8432"/>
                  </a:lnTo>
                  <a:lnTo>
                    <a:pt x="17210" y="8822"/>
                  </a:lnTo>
                  <a:lnTo>
                    <a:pt x="16450" y="9158"/>
                  </a:lnTo>
                  <a:lnTo>
                    <a:pt x="16187" y="9876"/>
                  </a:lnTo>
                  <a:lnTo>
                    <a:pt x="15254" y="11180"/>
                  </a:lnTo>
                  <a:lnTo>
                    <a:pt x="14748" y="11439"/>
                  </a:lnTo>
                  <a:lnTo>
                    <a:pt x="13888" y="12080"/>
                  </a:lnTo>
                  <a:lnTo>
                    <a:pt x="13161" y="13085"/>
                  </a:lnTo>
                  <a:lnTo>
                    <a:pt x="11795" y="14776"/>
                  </a:lnTo>
                  <a:lnTo>
                    <a:pt x="11316" y="15950"/>
                  </a:lnTo>
                  <a:lnTo>
                    <a:pt x="11292" y="17278"/>
                  </a:lnTo>
                  <a:lnTo>
                    <a:pt x="10795" y="18248"/>
                  </a:lnTo>
                  <a:lnTo>
                    <a:pt x="7829" y="17919"/>
                  </a:lnTo>
                  <a:lnTo>
                    <a:pt x="3868" y="17875"/>
                  </a:lnTo>
                  <a:lnTo>
                    <a:pt x="420" y="17679"/>
                  </a:lnTo>
                  <a:lnTo>
                    <a:pt x="1603" y="14860"/>
                  </a:lnTo>
                  <a:lnTo>
                    <a:pt x="786" y="14795"/>
                  </a:lnTo>
                  <a:lnTo>
                    <a:pt x="72" y="14823"/>
                  </a:lnTo>
                  <a:lnTo>
                    <a:pt x="0" y="14485"/>
                  </a:lnTo>
                  <a:lnTo>
                    <a:pt x="1651" y="10132"/>
                  </a:lnTo>
                  <a:lnTo>
                    <a:pt x="3498" y="5296"/>
                  </a:lnTo>
                  <a:lnTo>
                    <a:pt x="4791" y="0"/>
                  </a:lnTo>
                  <a:lnTo>
                    <a:pt x="9012" y="326"/>
                  </a:lnTo>
                  <a:lnTo>
                    <a:pt x="12873" y="568"/>
                  </a:lnTo>
                  <a:lnTo>
                    <a:pt x="16566" y="786"/>
                  </a:lnTo>
                  <a:lnTo>
                    <a:pt x="20444" y="1319"/>
                  </a:lnTo>
                  <a:lnTo>
                    <a:pt x="20513" y="1948"/>
                  </a:lnTo>
                  <a:lnTo>
                    <a:pt x="19924" y="2458"/>
                  </a:lnTo>
                  <a:lnTo>
                    <a:pt x="19337" y="2970"/>
                  </a:lnTo>
                  <a:lnTo>
                    <a:pt x="18944" y="3451"/>
                  </a:lnTo>
                  <a:lnTo>
                    <a:pt x="21237" y="357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3" name="Polygon form 933"/>
            <p:cNvSpPr/>
            <p:nvPr/>
          </p:nvSpPr>
          <p:spPr>
            <a:xfrm>
              <a:off x="389596" y="3243503"/>
              <a:ext cx="22305" cy="16598"/>
            </a:xfrm>
            <a:custGeom>
              <a:avLst/>
              <a:gdLst/>
              <a:ahLst/>
              <a:cxnLst/>
              <a:rect l="0" t="0" r="0" b="0"/>
              <a:pathLst>
                <a:path w="22305" h="16598">
                  <a:moveTo>
                    <a:pt x="22305" y="8336"/>
                  </a:moveTo>
                  <a:lnTo>
                    <a:pt x="21560" y="9645"/>
                  </a:lnTo>
                  <a:lnTo>
                    <a:pt x="20461" y="10719"/>
                  </a:lnTo>
                  <a:lnTo>
                    <a:pt x="20086" y="11058"/>
                  </a:lnTo>
                  <a:lnTo>
                    <a:pt x="19193" y="11292"/>
                  </a:lnTo>
                  <a:lnTo>
                    <a:pt x="17928" y="11460"/>
                  </a:lnTo>
                  <a:lnTo>
                    <a:pt x="17266" y="12286"/>
                  </a:lnTo>
                  <a:lnTo>
                    <a:pt x="17525" y="12696"/>
                  </a:lnTo>
                  <a:lnTo>
                    <a:pt x="17347" y="13469"/>
                  </a:lnTo>
                  <a:lnTo>
                    <a:pt x="16546" y="14292"/>
                  </a:lnTo>
                  <a:lnTo>
                    <a:pt x="16006" y="15026"/>
                  </a:lnTo>
                  <a:lnTo>
                    <a:pt x="14829" y="15703"/>
                  </a:lnTo>
                  <a:lnTo>
                    <a:pt x="14386" y="16598"/>
                  </a:lnTo>
                  <a:lnTo>
                    <a:pt x="14091" y="16157"/>
                  </a:lnTo>
                  <a:lnTo>
                    <a:pt x="13775" y="15317"/>
                  </a:lnTo>
                  <a:lnTo>
                    <a:pt x="10014" y="15185"/>
                  </a:lnTo>
                  <a:lnTo>
                    <a:pt x="6090" y="14966"/>
                  </a:lnTo>
                  <a:lnTo>
                    <a:pt x="3045" y="14772"/>
                  </a:lnTo>
                  <a:lnTo>
                    <a:pt x="0" y="14565"/>
                  </a:lnTo>
                  <a:lnTo>
                    <a:pt x="172" y="13656"/>
                  </a:lnTo>
                  <a:lnTo>
                    <a:pt x="658" y="12779"/>
                  </a:lnTo>
                  <a:lnTo>
                    <a:pt x="963" y="11922"/>
                  </a:lnTo>
                  <a:lnTo>
                    <a:pt x="1255" y="10475"/>
                  </a:lnTo>
                  <a:lnTo>
                    <a:pt x="1297" y="9870"/>
                  </a:lnTo>
                  <a:lnTo>
                    <a:pt x="1127" y="9694"/>
                  </a:lnTo>
                  <a:lnTo>
                    <a:pt x="1620" y="8551"/>
                  </a:lnTo>
                  <a:lnTo>
                    <a:pt x="1782" y="7720"/>
                  </a:lnTo>
                  <a:lnTo>
                    <a:pt x="1601" y="6749"/>
                  </a:lnTo>
                  <a:lnTo>
                    <a:pt x="1796" y="6342"/>
                  </a:lnTo>
                  <a:lnTo>
                    <a:pt x="1961" y="5514"/>
                  </a:lnTo>
                  <a:lnTo>
                    <a:pt x="2039" y="5013"/>
                  </a:lnTo>
                  <a:lnTo>
                    <a:pt x="2255" y="4563"/>
                  </a:lnTo>
                  <a:lnTo>
                    <a:pt x="1971" y="3977"/>
                  </a:lnTo>
                  <a:lnTo>
                    <a:pt x="2620" y="3188"/>
                  </a:lnTo>
                  <a:lnTo>
                    <a:pt x="3165" y="2412"/>
                  </a:lnTo>
                  <a:lnTo>
                    <a:pt x="3497" y="1883"/>
                  </a:lnTo>
                  <a:lnTo>
                    <a:pt x="3385" y="1199"/>
                  </a:lnTo>
                  <a:lnTo>
                    <a:pt x="3963" y="0"/>
                  </a:lnTo>
                  <a:lnTo>
                    <a:pt x="4405" y="29"/>
                  </a:lnTo>
                  <a:lnTo>
                    <a:pt x="8021" y="297"/>
                  </a:lnTo>
                  <a:lnTo>
                    <a:pt x="12557" y="550"/>
                  </a:lnTo>
                  <a:lnTo>
                    <a:pt x="17422" y="854"/>
                  </a:lnTo>
                  <a:lnTo>
                    <a:pt x="21741" y="1241"/>
                  </a:lnTo>
                  <a:lnTo>
                    <a:pt x="21668" y="1511"/>
                  </a:lnTo>
                  <a:lnTo>
                    <a:pt x="21751" y="2319"/>
                  </a:lnTo>
                  <a:lnTo>
                    <a:pt x="21287" y="2670"/>
                  </a:lnTo>
                  <a:lnTo>
                    <a:pt x="20837" y="3702"/>
                  </a:lnTo>
                  <a:lnTo>
                    <a:pt x="20778" y="4150"/>
                  </a:lnTo>
                  <a:lnTo>
                    <a:pt x="20649" y="4943"/>
                  </a:lnTo>
                  <a:lnTo>
                    <a:pt x="21535" y="5486"/>
                  </a:lnTo>
                  <a:lnTo>
                    <a:pt x="21532" y="6258"/>
                  </a:lnTo>
                  <a:lnTo>
                    <a:pt x="21565" y="6645"/>
                  </a:lnTo>
                  <a:lnTo>
                    <a:pt x="21852" y="6920"/>
                  </a:lnTo>
                  <a:lnTo>
                    <a:pt x="21783" y="7461"/>
                  </a:lnTo>
                  <a:lnTo>
                    <a:pt x="22140" y="7890"/>
                  </a:lnTo>
                  <a:lnTo>
                    <a:pt x="22305" y="833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4" name="Polygon form 934"/>
            <p:cNvSpPr/>
            <p:nvPr/>
          </p:nvSpPr>
          <p:spPr>
            <a:xfrm>
              <a:off x="360493" y="3259469"/>
              <a:ext cx="30438" cy="16608"/>
            </a:xfrm>
            <a:custGeom>
              <a:avLst/>
              <a:gdLst/>
              <a:ahLst/>
              <a:cxnLst/>
              <a:rect l="0" t="0" r="0" b="0"/>
              <a:pathLst>
                <a:path w="30438" h="16608">
                  <a:moveTo>
                    <a:pt x="30115" y="6007"/>
                  </a:moveTo>
                  <a:lnTo>
                    <a:pt x="27908" y="11308"/>
                  </a:lnTo>
                  <a:lnTo>
                    <a:pt x="25779" y="16608"/>
                  </a:lnTo>
                  <a:lnTo>
                    <a:pt x="22723" y="16425"/>
                  </a:lnTo>
                  <a:lnTo>
                    <a:pt x="16462" y="16039"/>
                  </a:lnTo>
                  <a:lnTo>
                    <a:pt x="10205" y="15647"/>
                  </a:lnTo>
                  <a:lnTo>
                    <a:pt x="6732" y="15424"/>
                  </a:lnTo>
                  <a:lnTo>
                    <a:pt x="3264" y="15199"/>
                  </a:lnTo>
                  <a:lnTo>
                    <a:pt x="0" y="14984"/>
                  </a:lnTo>
                  <a:lnTo>
                    <a:pt x="3173" y="7665"/>
                  </a:lnTo>
                  <a:lnTo>
                    <a:pt x="6606" y="0"/>
                  </a:lnTo>
                  <a:lnTo>
                    <a:pt x="6613" y="1"/>
                  </a:lnTo>
                  <a:lnTo>
                    <a:pt x="12539" y="426"/>
                  </a:lnTo>
                  <a:lnTo>
                    <a:pt x="16952" y="737"/>
                  </a:lnTo>
                  <a:lnTo>
                    <a:pt x="24774" y="1272"/>
                  </a:lnTo>
                  <a:lnTo>
                    <a:pt x="29462" y="1586"/>
                  </a:lnTo>
                  <a:lnTo>
                    <a:pt x="29989" y="2298"/>
                  </a:lnTo>
                  <a:lnTo>
                    <a:pt x="30438" y="2317"/>
                  </a:lnTo>
                  <a:lnTo>
                    <a:pt x="30230" y="3040"/>
                  </a:lnTo>
                  <a:lnTo>
                    <a:pt x="29361" y="3925"/>
                  </a:lnTo>
                  <a:lnTo>
                    <a:pt x="29423" y="4413"/>
                  </a:lnTo>
                  <a:lnTo>
                    <a:pt x="29409" y="5480"/>
                  </a:lnTo>
                  <a:lnTo>
                    <a:pt x="30115" y="600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5" name="Polygon form 935"/>
            <p:cNvSpPr/>
            <p:nvPr/>
          </p:nvSpPr>
          <p:spPr>
            <a:xfrm>
              <a:off x="385368" y="3258068"/>
              <a:ext cx="20070" cy="23869"/>
            </a:xfrm>
            <a:custGeom>
              <a:avLst/>
              <a:gdLst/>
              <a:ahLst/>
              <a:cxnLst/>
              <a:rect l="0" t="0" r="0" b="0"/>
              <a:pathLst>
                <a:path w="20070" h="23869">
                  <a:moveTo>
                    <a:pt x="923" y="18011"/>
                  </a:moveTo>
                  <a:lnTo>
                    <a:pt x="904" y="18010"/>
                  </a:lnTo>
                  <a:lnTo>
                    <a:pt x="3033" y="12710"/>
                  </a:lnTo>
                  <a:lnTo>
                    <a:pt x="5241" y="7408"/>
                  </a:lnTo>
                  <a:lnTo>
                    <a:pt x="4534" y="6881"/>
                  </a:lnTo>
                  <a:lnTo>
                    <a:pt x="4549" y="5814"/>
                  </a:lnTo>
                  <a:lnTo>
                    <a:pt x="4487" y="5326"/>
                  </a:lnTo>
                  <a:lnTo>
                    <a:pt x="5356" y="4442"/>
                  </a:lnTo>
                  <a:lnTo>
                    <a:pt x="5563" y="3719"/>
                  </a:lnTo>
                  <a:lnTo>
                    <a:pt x="5115" y="3700"/>
                  </a:lnTo>
                  <a:lnTo>
                    <a:pt x="4587" y="2987"/>
                  </a:lnTo>
                  <a:lnTo>
                    <a:pt x="4602" y="1901"/>
                  </a:lnTo>
                  <a:lnTo>
                    <a:pt x="4348" y="1233"/>
                  </a:lnTo>
                  <a:lnTo>
                    <a:pt x="4118" y="412"/>
                  </a:lnTo>
                  <a:lnTo>
                    <a:pt x="4229" y="0"/>
                  </a:lnTo>
                  <a:lnTo>
                    <a:pt x="7273" y="207"/>
                  </a:lnTo>
                  <a:lnTo>
                    <a:pt x="10319" y="401"/>
                  </a:lnTo>
                  <a:lnTo>
                    <a:pt x="14242" y="620"/>
                  </a:lnTo>
                  <a:lnTo>
                    <a:pt x="18003" y="753"/>
                  </a:lnTo>
                  <a:lnTo>
                    <a:pt x="18320" y="1592"/>
                  </a:lnTo>
                  <a:lnTo>
                    <a:pt x="18615" y="2034"/>
                  </a:lnTo>
                  <a:lnTo>
                    <a:pt x="17810" y="3241"/>
                  </a:lnTo>
                  <a:lnTo>
                    <a:pt x="17510" y="4735"/>
                  </a:lnTo>
                  <a:lnTo>
                    <a:pt x="17663" y="5786"/>
                  </a:lnTo>
                  <a:lnTo>
                    <a:pt x="17980" y="6664"/>
                  </a:lnTo>
                  <a:lnTo>
                    <a:pt x="18504" y="7376"/>
                  </a:lnTo>
                  <a:lnTo>
                    <a:pt x="18730" y="7620"/>
                  </a:lnTo>
                  <a:lnTo>
                    <a:pt x="18644" y="8578"/>
                  </a:lnTo>
                  <a:lnTo>
                    <a:pt x="18372" y="9407"/>
                  </a:lnTo>
                  <a:lnTo>
                    <a:pt x="18685" y="9637"/>
                  </a:lnTo>
                  <a:lnTo>
                    <a:pt x="19461" y="9357"/>
                  </a:lnTo>
                  <a:lnTo>
                    <a:pt x="19807" y="10191"/>
                  </a:lnTo>
                  <a:lnTo>
                    <a:pt x="19256" y="11091"/>
                  </a:lnTo>
                  <a:lnTo>
                    <a:pt x="18657" y="11790"/>
                  </a:lnTo>
                  <a:lnTo>
                    <a:pt x="18098" y="12645"/>
                  </a:lnTo>
                  <a:lnTo>
                    <a:pt x="18304" y="13416"/>
                  </a:lnTo>
                  <a:lnTo>
                    <a:pt x="18723" y="14155"/>
                  </a:lnTo>
                  <a:lnTo>
                    <a:pt x="19109" y="14196"/>
                  </a:lnTo>
                  <a:lnTo>
                    <a:pt x="19608" y="15335"/>
                  </a:lnTo>
                  <a:lnTo>
                    <a:pt x="19904" y="15501"/>
                  </a:lnTo>
                  <a:lnTo>
                    <a:pt x="19716" y="16711"/>
                  </a:lnTo>
                  <a:lnTo>
                    <a:pt x="19310" y="17447"/>
                  </a:lnTo>
                  <a:lnTo>
                    <a:pt x="19308" y="18686"/>
                  </a:lnTo>
                  <a:lnTo>
                    <a:pt x="19732" y="18580"/>
                  </a:lnTo>
                  <a:lnTo>
                    <a:pt x="20070" y="19381"/>
                  </a:lnTo>
                  <a:lnTo>
                    <a:pt x="19780" y="19872"/>
                  </a:lnTo>
                  <a:lnTo>
                    <a:pt x="19564" y="20653"/>
                  </a:lnTo>
                  <a:lnTo>
                    <a:pt x="18859" y="21033"/>
                  </a:lnTo>
                  <a:lnTo>
                    <a:pt x="17884" y="21510"/>
                  </a:lnTo>
                  <a:lnTo>
                    <a:pt x="17620" y="21984"/>
                  </a:lnTo>
                  <a:lnTo>
                    <a:pt x="17153" y="22676"/>
                  </a:lnTo>
                  <a:lnTo>
                    <a:pt x="16446" y="23869"/>
                  </a:lnTo>
                  <a:lnTo>
                    <a:pt x="14153" y="23740"/>
                  </a:lnTo>
                  <a:lnTo>
                    <a:pt x="14546" y="23260"/>
                  </a:lnTo>
                  <a:lnTo>
                    <a:pt x="15134" y="22747"/>
                  </a:lnTo>
                  <a:lnTo>
                    <a:pt x="15722" y="22237"/>
                  </a:lnTo>
                  <a:lnTo>
                    <a:pt x="15653" y="21608"/>
                  </a:lnTo>
                  <a:lnTo>
                    <a:pt x="11775" y="21075"/>
                  </a:lnTo>
                  <a:lnTo>
                    <a:pt x="8082" y="20857"/>
                  </a:lnTo>
                  <a:lnTo>
                    <a:pt x="4222" y="20616"/>
                  </a:lnTo>
                  <a:lnTo>
                    <a:pt x="0" y="20289"/>
                  </a:lnTo>
                  <a:lnTo>
                    <a:pt x="923" y="1801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6" name="Polygon form 936"/>
            <p:cNvSpPr/>
            <p:nvPr/>
          </p:nvSpPr>
          <p:spPr>
            <a:xfrm>
              <a:off x="362736" y="3244101"/>
              <a:ext cx="28899" cy="16954"/>
            </a:xfrm>
            <a:custGeom>
              <a:avLst/>
              <a:gdLst/>
              <a:ahLst/>
              <a:cxnLst/>
              <a:rect l="0" t="0" r="0" b="0"/>
              <a:pathLst>
                <a:path w="28899" h="16954">
                  <a:moveTo>
                    <a:pt x="27234" y="15868"/>
                  </a:moveTo>
                  <a:lnTo>
                    <a:pt x="27219" y="16954"/>
                  </a:lnTo>
                  <a:lnTo>
                    <a:pt x="22531" y="16640"/>
                  </a:lnTo>
                  <a:lnTo>
                    <a:pt x="14710" y="16105"/>
                  </a:lnTo>
                  <a:lnTo>
                    <a:pt x="10296" y="15795"/>
                  </a:lnTo>
                  <a:lnTo>
                    <a:pt x="4370" y="15369"/>
                  </a:lnTo>
                  <a:lnTo>
                    <a:pt x="4363" y="15368"/>
                  </a:lnTo>
                  <a:lnTo>
                    <a:pt x="4437" y="15208"/>
                  </a:lnTo>
                  <a:lnTo>
                    <a:pt x="6706" y="10391"/>
                  </a:lnTo>
                  <a:lnTo>
                    <a:pt x="0" y="9887"/>
                  </a:lnTo>
                  <a:lnTo>
                    <a:pt x="4917" y="0"/>
                  </a:lnTo>
                  <a:lnTo>
                    <a:pt x="11367" y="505"/>
                  </a:lnTo>
                  <a:lnTo>
                    <a:pt x="16331" y="885"/>
                  </a:lnTo>
                  <a:lnTo>
                    <a:pt x="22978" y="1382"/>
                  </a:lnTo>
                  <a:lnTo>
                    <a:pt x="23535" y="2069"/>
                  </a:lnTo>
                  <a:lnTo>
                    <a:pt x="24569" y="2549"/>
                  </a:lnTo>
                  <a:lnTo>
                    <a:pt x="24963" y="2346"/>
                  </a:lnTo>
                  <a:lnTo>
                    <a:pt x="25745" y="2421"/>
                  </a:lnTo>
                  <a:lnTo>
                    <a:pt x="26956" y="2458"/>
                  </a:lnTo>
                  <a:lnTo>
                    <a:pt x="27517" y="3153"/>
                  </a:lnTo>
                  <a:lnTo>
                    <a:pt x="28236" y="3630"/>
                  </a:lnTo>
                  <a:lnTo>
                    <a:pt x="28196" y="4050"/>
                  </a:lnTo>
                  <a:lnTo>
                    <a:pt x="28371" y="4308"/>
                  </a:lnTo>
                  <a:lnTo>
                    <a:pt x="28899" y="4415"/>
                  </a:lnTo>
                  <a:lnTo>
                    <a:pt x="28821" y="4916"/>
                  </a:lnTo>
                  <a:lnTo>
                    <a:pt x="28656" y="5745"/>
                  </a:lnTo>
                  <a:lnTo>
                    <a:pt x="28461" y="6151"/>
                  </a:lnTo>
                  <a:lnTo>
                    <a:pt x="28642" y="7122"/>
                  </a:lnTo>
                  <a:lnTo>
                    <a:pt x="28480" y="7954"/>
                  </a:lnTo>
                  <a:lnTo>
                    <a:pt x="27987" y="9096"/>
                  </a:lnTo>
                  <a:lnTo>
                    <a:pt x="28157" y="9272"/>
                  </a:lnTo>
                  <a:lnTo>
                    <a:pt x="28115" y="9877"/>
                  </a:lnTo>
                  <a:lnTo>
                    <a:pt x="27824" y="11324"/>
                  </a:lnTo>
                  <a:lnTo>
                    <a:pt x="27518" y="12181"/>
                  </a:lnTo>
                  <a:lnTo>
                    <a:pt x="27032" y="13058"/>
                  </a:lnTo>
                  <a:lnTo>
                    <a:pt x="26860" y="13967"/>
                  </a:lnTo>
                  <a:lnTo>
                    <a:pt x="26750" y="14379"/>
                  </a:lnTo>
                  <a:lnTo>
                    <a:pt x="26979" y="15200"/>
                  </a:lnTo>
                  <a:lnTo>
                    <a:pt x="27234" y="1586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7" name="Polygon form 937"/>
            <p:cNvSpPr/>
            <p:nvPr/>
          </p:nvSpPr>
          <p:spPr>
            <a:xfrm>
              <a:off x="356122" y="3274210"/>
              <a:ext cx="30169" cy="18633"/>
            </a:xfrm>
            <a:custGeom>
              <a:avLst/>
              <a:gdLst/>
              <a:ahLst/>
              <a:cxnLst/>
              <a:rect l="0" t="0" r="0" b="0"/>
              <a:pathLst>
                <a:path w="30169" h="18633">
                  <a:moveTo>
                    <a:pt x="29246" y="4148"/>
                  </a:moveTo>
                  <a:lnTo>
                    <a:pt x="27953" y="9444"/>
                  </a:lnTo>
                  <a:lnTo>
                    <a:pt x="26106" y="14280"/>
                  </a:lnTo>
                  <a:lnTo>
                    <a:pt x="24455" y="18633"/>
                  </a:lnTo>
                  <a:lnTo>
                    <a:pt x="23270" y="17570"/>
                  </a:lnTo>
                  <a:lnTo>
                    <a:pt x="22463" y="16983"/>
                  </a:lnTo>
                  <a:lnTo>
                    <a:pt x="21534" y="17275"/>
                  </a:lnTo>
                  <a:lnTo>
                    <a:pt x="20306" y="17150"/>
                  </a:lnTo>
                  <a:lnTo>
                    <a:pt x="19565" y="17115"/>
                  </a:lnTo>
                  <a:lnTo>
                    <a:pt x="18810" y="17487"/>
                  </a:lnTo>
                  <a:lnTo>
                    <a:pt x="18141" y="17661"/>
                  </a:lnTo>
                  <a:lnTo>
                    <a:pt x="17709" y="17386"/>
                  </a:lnTo>
                  <a:lnTo>
                    <a:pt x="16426" y="17586"/>
                  </a:lnTo>
                  <a:lnTo>
                    <a:pt x="16191" y="16722"/>
                  </a:lnTo>
                  <a:lnTo>
                    <a:pt x="15375" y="17412"/>
                  </a:lnTo>
                  <a:lnTo>
                    <a:pt x="14526" y="17032"/>
                  </a:lnTo>
                  <a:lnTo>
                    <a:pt x="13816" y="16196"/>
                  </a:lnTo>
                  <a:lnTo>
                    <a:pt x="12569" y="16633"/>
                  </a:lnTo>
                  <a:lnTo>
                    <a:pt x="12548" y="15402"/>
                  </a:lnTo>
                  <a:lnTo>
                    <a:pt x="10856" y="15422"/>
                  </a:lnTo>
                  <a:lnTo>
                    <a:pt x="9903" y="15089"/>
                  </a:lnTo>
                  <a:lnTo>
                    <a:pt x="8850" y="14662"/>
                  </a:lnTo>
                  <a:lnTo>
                    <a:pt x="8717" y="13592"/>
                  </a:lnTo>
                  <a:lnTo>
                    <a:pt x="7662" y="13869"/>
                  </a:lnTo>
                  <a:lnTo>
                    <a:pt x="7244" y="13426"/>
                  </a:lnTo>
                  <a:lnTo>
                    <a:pt x="6608" y="12836"/>
                  </a:lnTo>
                  <a:lnTo>
                    <a:pt x="8470" y="8064"/>
                  </a:lnTo>
                  <a:lnTo>
                    <a:pt x="10436" y="3174"/>
                  </a:lnTo>
                  <a:lnTo>
                    <a:pt x="6954" y="2945"/>
                  </a:lnTo>
                  <a:lnTo>
                    <a:pt x="3475" y="2713"/>
                  </a:lnTo>
                  <a:lnTo>
                    <a:pt x="0" y="2479"/>
                  </a:lnTo>
                  <a:lnTo>
                    <a:pt x="1047" y="0"/>
                  </a:lnTo>
                  <a:lnTo>
                    <a:pt x="4371" y="244"/>
                  </a:lnTo>
                  <a:lnTo>
                    <a:pt x="7635" y="458"/>
                  </a:lnTo>
                  <a:lnTo>
                    <a:pt x="11103" y="684"/>
                  </a:lnTo>
                  <a:lnTo>
                    <a:pt x="14576" y="907"/>
                  </a:lnTo>
                  <a:lnTo>
                    <a:pt x="20833" y="1299"/>
                  </a:lnTo>
                  <a:lnTo>
                    <a:pt x="27094" y="1685"/>
                  </a:lnTo>
                  <a:lnTo>
                    <a:pt x="30150" y="1868"/>
                  </a:lnTo>
                  <a:lnTo>
                    <a:pt x="30169" y="1869"/>
                  </a:lnTo>
                  <a:lnTo>
                    <a:pt x="29246" y="414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8" name="Polygon form 938"/>
            <p:cNvSpPr/>
            <p:nvPr/>
          </p:nvSpPr>
          <p:spPr>
            <a:xfrm>
              <a:off x="375521" y="3214620"/>
              <a:ext cx="29904" cy="16550"/>
            </a:xfrm>
            <a:custGeom>
              <a:avLst/>
              <a:gdLst/>
              <a:ahLst/>
              <a:cxnLst/>
              <a:rect l="0" t="0" r="0" b="0"/>
              <a:pathLst>
                <a:path w="29904" h="16550">
                  <a:moveTo>
                    <a:pt x="24960" y="14904"/>
                  </a:moveTo>
                  <a:lnTo>
                    <a:pt x="24778" y="15662"/>
                  </a:lnTo>
                  <a:lnTo>
                    <a:pt x="24320" y="16550"/>
                  </a:lnTo>
                  <a:lnTo>
                    <a:pt x="18025" y="16345"/>
                  </a:lnTo>
                  <a:lnTo>
                    <a:pt x="12780" y="15922"/>
                  </a:lnTo>
                  <a:lnTo>
                    <a:pt x="6158" y="15411"/>
                  </a:lnTo>
                  <a:lnTo>
                    <a:pt x="0" y="14927"/>
                  </a:lnTo>
                  <a:lnTo>
                    <a:pt x="3199" y="8959"/>
                  </a:lnTo>
                  <a:lnTo>
                    <a:pt x="8408" y="0"/>
                  </a:lnTo>
                  <a:lnTo>
                    <a:pt x="19229" y="942"/>
                  </a:lnTo>
                  <a:lnTo>
                    <a:pt x="29904" y="1827"/>
                  </a:lnTo>
                  <a:lnTo>
                    <a:pt x="29684" y="2310"/>
                  </a:lnTo>
                  <a:lnTo>
                    <a:pt x="29591" y="3033"/>
                  </a:lnTo>
                  <a:lnTo>
                    <a:pt x="29256" y="3598"/>
                  </a:lnTo>
                  <a:lnTo>
                    <a:pt x="28807" y="4210"/>
                  </a:lnTo>
                  <a:lnTo>
                    <a:pt x="28324" y="5167"/>
                  </a:lnTo>
                  <a:lnTo>
                    <a:pt x="27896" y="6055"/>
                  </a:lnTo>
                  <a:lnTo>
                    <a:pt x="27779" y="6976"/>
                  </a:lnTo>
                  <a:lnTo>
                    <a:pt x="27625" y="8007"/>
                  </a:lnTo>
                  <a:lnTo>
                    <a:pt x="27253" y="9008"/>
                  </a:lnTo>
                  <a:lnTo>
                    <a:pt x="27003" y="9596"/>
                  </a:lnTo>
                  <a:lnTo>
                    <a:pt x="26668" y="10253"/>
                  </a:lnTo>
                  <a:lnTo>
                    <a:pt x="26040" y="11695"/>
                  </a:lnTo>
                  <a:lnTo>
                    <a:pt x="26009" y="11969"/>
                  </a:lnTo>
                  <a:lnTo>
                    <a:pt x="25463" y="13086"/>
                  </a:lnTo>
                  <a:lnTo>
                    <a:pt x="25100" y="14091"/>
                  </a:lnTo>
                  <a:lnTo>
                    <a:pt x="24960" y="1490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39" name="Polygon form 939"/>
            <p:cNvSpPr/>
            <p:nvPr/>
          </p:nvSpPr>
          <p:spPr>
            <a:xfrm>
              <a:off x="367653" y="3229547"/>
              <a:ext cx="32188" cy="18970"/>
            </a:xfrm>
            <a:custGeom>
              <a:avLst/>
              <a:gdLst/>
              <a:ahLst/>
              <a:cxnLst/>
              <a:rect l="0" t="0" r="0" b="0"/>
              <a:pathLst>
                <a:path w="32188" h="18970">
                  <a:moveTo>
                    <a:pt x="23319" y="18184"/>
                  </a:moveTo>
                  <a:lnTo>
                    <a:pt x="22600" y="17707"/>
                  </a:lnTo>
                  <a:lnTo>
                    <a:pt x="22039" y="17012"/>
                  </a:lnTo>
                  <a:lnTo>
                    <a:pt x="20828" y="16975"/>
                  </a:lnTo>
                  <a:lnTo>
                    <a:pt x="20046" y="16900"/>
                  </a:lnTo>
                  <a:lnTo>
                    <a:pt x="19652" y="17103"/>
                  </a:lnTo>
                  <a:lnTo>
                    <a:pt x="18618" y="16623"/>
                  </a:lnTo>
                  <a:lnTo>
                    <a:pt x="18061" y="15936"/>
                  </a:lnTo>
                  <a:lnTo>
                    <a:pt x="11414" y="15440"/>
                  </a:lnTo>
                  <a:lnTo>
                    <a:pt x="6450" y="15060"/>
                  </a:lnTo>
                  <a:lnTo>
                    <a:pt x="0" y="14554"/>
                  </a:lnTo>
                  <a:lnTo>
                    <a:pt x="5230" y="4487"/>
                  </a:lnTo>
                  <a:lnTo>
                    <a:pt x="7868" y="0"/>
                  </a:lnTo>
                  <a:lnTo>
                    <a:pt x="14025" y="484"/>
                  </a:lnTo>
                  <a:lnTo>
                    <a:pt x="20647" y="995"/>
                  </a:lnTo>
                  <a:lnTo>
                    <a:pt x="25893" y="1418"/>
                  </a:lnTo>
                  <a:lnTo>
                    <a:pt x="32188" y="1623"/>
                  </a:lnTo>
                  <a:lnTo>
                    <a:pt x="31766" y="2331"/>
                  </a:lnTo>
                  <a:lnTo>
                    <a:pt x="30761" y="2822"/>
                  </a:lnTo>
                  <a:lnTo>
                    <a:pt x="30247" y="3472"/>
                  </a:lnTo>
                  <a:lnTo>
                    <a:pt x="30184" y="4253"/>
                  </a:lnTo>
                  <a:lnTo>
                    <a:pt x="30562" y="4677"/>
                  </a:lnTo>
                  <a:lnTo>
                    <a:pt x="28620" y="9401"/>
                  </a:lnTo>
                  <a:lnTo>
                    <a:pt x="26349" y="13986"/>
                  </a:lnTo>
                  <a:lnTo>
                    <a:pt x="25906" y="13956"/>
                  </a:lnTo>
                  <a:lnTo>
                    <a:pt x="25328" y="15156"/>
                  </a:lnTo>
                  <a:lnTo>
                    <a:pt x="25441" y="15840"/>
                  </a:lnTo>
                  <a:lnTo>
                    <a:pt x="25108" y="16368"/>
                  </a:lnTo>
                  <a:lnTo>
                    <a:pt x="24563" y="17145"/>
                  </a:lnTo>
                  <a:lnTo>
                    <a:pt x="23915" y="17933"/>
                  </a:lnTo>
                  <a:lnTo>
                    <a:pt x="24198" y="18519"/>
                  </a:lnTo>
                  <a:lnTo>
                    <a:pt x="23982" y="18970"/>
                  </a:lnTo>
                  <a:lnTo>
                    <a:pt x="23454" y="18862"/>
                  </a:lnTo>
                  <a:lnTo>
                    <a:pt x="23279" y="18605"/>
                  </a:lnTo>
                  <a:lnTo>
                    <a:pt x="23319" y="1818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0" name="Polygon form 940"/>
            <p:cNvSpPr/>
            <p:nvPr/>
          </p:nvSpPr>
          <p:spPr>
            <a:xfrm>
              <a:off x="376347" y="3296037"/>
              <a:ext cx="16901" cy="20145"/>
            </a:xfrm>
            <a:custGeom>
              <a:avLst/>
              <a:gdLst/>
              <a:ahLst/>
              <a:cxnLst/>
              <a:rect l="0" t="0" r="0" b="0"/>
              <a:pathLst>
                <a:path w="16901" h="20145">
                  <a:moveTo>
                    <a:pt x="16349" y="19437"/>
                  </a:moveTo>
                  <a:lnTo>
                    <a:pt x="15466" y="20059"/>
                  </a:lnTo>
                  <a:lnTo>
                    <a:pt x="14321" y="19262"/>
                  </a:lnTo>
                  <a:lnTo>
                    <a:pt x="12679" y="20145"/>
                  </a:lnTo>
                  <a:lnTo>
                    <a:pt x="10073" y="19867"/>
                  </a:lnTo>
                  <a:lnTo>
                    <a:pt x="8121" y="17099"/>
                  </a:lnTo>
                  <a:lnTo>
                    <a:pt x="4759" y="17569"/>
                  </a:lnTo>
                  <a:lnTo>
                    <a:pt x="2459" y="16282"/>
                  </a:lnTo>
                  <a:lnTo>
                    <a:pt x="90" y="16521"/>
                  </a:lnTo>
                  <a:lnTo>
                    <a:pt x="0" y="15967"/>
                  </a:lnTo>
                  <a:lnTo>
                    <a:pt x="594" y="15252"/>
                  </a:lnTo>
                  <a:lnTo>
                    <a:pt x="1341" y="14617"/>
                  </a:lnTo>
                  <a:lnTo>
                    <a:pt x="1659" y="13620"/>
                  </a:lnTo>
                  <a:lnTo>
                    <a:pt x="1498" y="13273"/>
                  </a:lnTo>
                  <a:lnTo>
                    <a:pt x="2187" y="12096"/>
                  </a:lnTo>
                  <a:lnTo>
                    <a:pt x="2589" y="11565"/>
                  </a:lnTo>
                  <a:lnTo>
                    <a:pt x="3515" y="9756"/>
                  </a:lnTo>
                  <a:lnTo>
                    <a:pt x="3414" y="9057"/>
                  </a:lnTo>
                  <a:lnTo>
                    <a:pt x="3361" y="7899"/>
                  </a:lnTo>
                  <a:lnTo>
                    <a:pt x="3430" y="6725"/>
                  </a:lnTo>
                  <a:lnTo>
                    <a:pt x="3482" y="5943"/>
                  </a:lnTo>
                  <a:lnTo>
                    <a:pt x="3077" y="5349"/>
                  </a:lnTo>
                  <a:lnTo>
                    <a:pt x="4651" y="0"/>
                  </a:lnTo>
                  <a:lnTo>
                    <a:pt x="8098" y="196"/>
                  </a:lnTo>
                  <a:lnTo>
                    <a:pt x="12060" y="240"/>
                  </a:lnTo>
                  <a:lnTo>
                    <a:pt x="15025" y="568"/>
                  </a:lnTo>
                  <a:lnTo>
                    <a:pt x="15187" y="866"/>
                  </a:lnTo>
                  <a:lnTo>
                    <a:pt x="14625" y="1568"/>
                  </a:lnTo>
                  <a:lnTo>
                    <a:pt x="14809" y="2620"/>
                  </a:lnTo>
                  <a:lnTo>
                    <a:pt x="14461" y="3228"/>
                  </a:lnTo>
                  <a:lnTo>
                    <a:pt x="14648" y="4108"/>
                  </a:lnTo>
                  <a:lnTo>
                    <a:pt x="13986" y="4591"/>
                  </a:lnTo>
                  <a:lnTo>
                    <a:pt x="13517" y="5523"/>
                  </a:lnTo>
                  <a:lnTo>
                    <a:pt x="12574" y="6265"/>
                  </a:lnTo>
                  <a:lnTo>
                    <a:pt x="11918" y="7293"/>
                  </a:lnTo>
                  <a:lnTo>
                    <a:pt x="11210" y="8479"/>
                  </a:lnTo>
                  <a:lnTo>
                    <a:pt x="10594" y="9014"/>
                  </a:lnTo>
                  <a:lnTo>
                    <a:pt x="10353" y="10267"/>
                  </a:lnTo>
                  <a:lnTo>
                    <a:pt x="13494" y="10583"/>
                  </a:lnTo>
                  <a:lnTo>
                    <a:pt x="16901" y="10761"/>
                  </a:lnTo>
                  <a:lnTo>
                    <a:pt x="16547" y="11584"/>
                  </a:lnTo>
                  <a:lnTo>
                    <a:pt x="16061" y="12389"/>
                  </a:lnTo>
                  <a:lnTo>
                    <a:pt x="16102" y="13030"/>
                  </a:lnTo>
                  <a:lnTo>
                    <a:pt x="16408" y="13631"/>
                  </a:lnTo>
                  <a:lnTo>
                    <a:pt x="16292" y="14462"/>
                  </a:lnTo>
                  <a:lnTo>
                    <a:pt x="16214" y="14959"/>
                  </a:lnTo>
                  <a:lnTo>
                    <a:pt x="16498" y="16397"/>
                  </a:lnTo>
                  <a:lnTo>
                    <a:pt x="15855" y="18416"/>
                  </a:lnTo>
                  <a:lnTo>
                    <a:pt x="16349" y="1943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1" name="Polygon form 941"/>
            <p:cNvSpPr/>
            <p:nvPr/>
          </p:nvSpPr>
          <p:spPr>
            <a:xfrm>
              <a:off x="334166" y="3276688"/>
              <a:ext cx="48014" cy="54689"/>
            </a:xfrm>
            <a:custGeom>
              <a:avLst/>
              <a:gdLst/>
              <a:ahLst/>
              <a:cxnLst/>
              <a:rect l="0" t="0" r="0" b="0"/>
              <a:pathLst>
                <a:path w="48014" h="54689">
                  <a:moveTo>
                    <a:pt x="45595" y="28405"/>
                  </a:moveTo>
                  <a:lnTo>
                    <a:pt x="45696" y="29104"/>
                  </a:lnTo>
                  <a:lnTo>
                    <a:pt x="44770" y="30914"/>
                  </a:lnTo>
                  <a:lnTo>
                    <a:pt x="44368" y="31444"/>
                  </a:lnTo>
                  <a:lnTo>
                    <a:pt x="43679" y="32621"/>
                  </a:lnTo>
                  <a:lnTo>
                    <a:pt x="43840" y="32968"/>
                  </a:lnTo>
                  <a:lnTo>
                    <a:pt x="43522" y="33966"/>
                  </a:lnTo>
                  <a:lnTo>
                    <a:pt x="42775" y="34600"/>
                  </a:lnTo>
                  <a:lnTo>
                    <a:pt x="42181" y="35315"/>
                  </a:lnTo>
                  <a:lnTo>
                    <a:pt x="42271" y="35869"/>
                  </a:lnTo>
                  <a:lnTo>
                    <a:pt x="38852" y="36887"/>
                  </a:lnTo>
                  <a:lnTo>
                    <a:pt x="34409" y="40441"/>
                  </a:lnTo>
                  <a:lnTo>
                    <a:pt x="30128" y="42428"/>
                  </a:lnTo>
                  <a:lnTo>
                    <a:pt x="27417" y="44730"/>
                  </a:lnTo>
                  <a:lnTo>
                    <a:pt x="25910" y="46953"/>
                  </a:lnTo>
                  <a:lnTo>
                    <a:pt x="24880" y="50427"/>
                  </a:lnTo>
                  <a:lnTo>
                    <a:pt x="24387" y="52855"/>
                  </a:lnTo>
                  <a:lnTo>
                    <a:pt x="24619" y="54603"/>
                  </a:lnTo>
                  <a:lnTo>
                    <a:pt x="23133" y="54689"/>
                  </a:lnTo>
                  <a:lnTo>
                    <a:pt x="20812" y="53457"/>
                  </a:lnTo>
                  <a:lnTo>
                    <a:pt x="18371" y="51756"/>
                  </a:lnTo>
                  <a:lnTo>
                    <a:pt x="18020" y="49334"/>
                  </a:lnTo>
                  <a:lnTo>
                    <a:pt x="18252" y="45760"/>
                  </a:lnTo>
                  <a:lnTo>
                    <a:pt x="16962" y="42775"/>
                  </a:lnTo>
                  <a:lnTo>
                    <a:pt x="16621" y="39751"/>
                  </a:lnTo>
                  <a:lnTo>
                    <a:pt x="15902" y="36200"/>
                  </a:lnTo>
                  <a:lnTo>
                    <a:pt x="14006" y="34051"/>
                  </a:lnTo>
                  <a:lnTo>
                    <a:pt x="11011" y="33985"/>
                  </a:lnTo>
                  <a:lnTo>
                    <a:pt x="7400" y="37850"/>
                  </a:lnTo>
                  <a:lnTo>
                    <a:pt x="4888" y="36164"/>
                  </a:lnTo>
                  <a:lnTo>
                    <a:pt x="3529" y="34529"/>
                  </a:lnTo>
                  <a:lnTo>
                    <a:pt x="3586" y="31696"/>
                  </a:lnTo>
                  <a:lnTo>
                    <a:pt x="3319" y="28984"/>
                  </a:lnTo>
                  <a:lnTo>
                    <a:pt x="1982" y="26632"/>
                  </a:lnTo>
                  <a:lnTo>
                    <a:pt x="734" y="24923"/>
                  </a:lnTo>
                  <a:lnTo>
                    <a:pt x="97" y="23049"/>
                  </a:lnTo>
                  <a:lnTo>
                    <a:pt x="0" y="22216"/>
                  </a:lnTo>
                  <a:lnTo>
                    <a:pt x="125" y="21783"/>
                  </a:lnTo>
                  <a:lnTo>
                    <a:pt x="3337" y="21985"/>
                  </a:lnTo>
                  <a:lnTo>
                    <a:pt x="9767" y="22382"/>
                  </a:lnTo>
                  <a:lnTo>
                    <a:pt x="13084" y="22584"/>
                  </a:lnTo>
                  <a:lnTo>
                    <a:pt x="16643" y="13126"/>
                  </a:lnTo>
                  <a:lnTo>
                    <a:pt x="21956" y="0"/>
                  </a:lnTo>
                  <a:lnTo>
                    <a:pt x="25431" y="235"/>
                  </a:lnTo>
                  <a:lnTo>
                    <a:pt x="28910" y="466"/>
                  </a:lnTo>
                  <a:lnTo>
                    <a:pt x="32392" y="695"/>
                  </a:lnTo>
                  <a:lnTo>
                    <a:pt x="30426" y="5585"/>
                  </a:lnTo>
                  <a:lnTo>
                    <a:pt x="28564" y="10357"/>
                  </a:lnTo>
                  <a:lnTo>
                    <a:pt x="29200" y="10947"/>
                  </a:lnTo>
                  <a:lnTo>
                    <a:pt x="29618" y="11390"/>
                  </a:lnTo>
                  <a:lnTo>
                    <a:pt x="30674" y="11114"/>
                  </a:lnTo>
                  <a:lnTo>
                    <a:pt x="30806" y="12183"/>
                  </a:lnTo>
                  <a:lnTo>
                    <a:pt x="31859" y="12610"/>
                  </a:lnTo>
                  <a:lnTo>
                    <a:pt x="32812" y="12943"/>
                  </a:lnTo>
                  <a:lnTo>
                    <a:pt x="34505" y="12923"/>
                  </a:lnTo>
                  <a:lnTo>
                    <a:pt x="34525" y="14154"/>
                  </a:lnTo>
                  <a:lnTo>
                    <a:pt x="35772" y="13718"/>
                  </a:lnTo>
                  <a:lnTo>
                    <a:pt x="36482" y="14554"/>
                  </a:lnTo>
                  <a:lnTo>
                    <a:pt x="37332" y="14933"/>
                  </a:lnTo>
                  <a:lnTo>
                    <a:pt x="38148" y="14244"/>
                  </a:lnTo>
                  <a:lnTo>
                    <a:pt x="38383" y="15108"/>
                  </a:lnTo>
                  <a:lnTo>
                    <a:pt x="39665" y="14907"/>
                  </a:lnTo>
                  <a:lnTo>
                    <a:pt x="40097" y="15183"/>
                  </a:lnTo>
                  <a:lnTo>
                    <a:pt x="40766" y="15008"/>
                  </a:lnTo>
                  <a:lnTo>
                    <a:pt x="41521" y="14637"/>
                  </a:lnTo>
                  <a:lnTo>
                    <a:pt x="42262" y="14671"/>
                  </a:lnTo>
                  <a:lnTo>
                    <a:pt x="43491" y="14796"/>
                  </a:lnTo>
                  <a:lnTo>
                    <a:pt x="44419" y="14504"/>
                  </a:lnTo>
                  <a:lnTo>
                    <a:pt x="45226" y="15091"/>
                  </a:lnTo>
                  <a:lnTo>
                    <a:pt x="46411" y="16154"/>
                  </a:lnTo>
                  <a:lnTo>
                    <a:pt x="46483" y="16492"/>
                  </a:lnTo>
                  <a:lnTo>
                    <a:pt x="47197" y="16464"/>
                  </a:lnTo>
                  <a:lnTo>
                    <a:pt x="48014" y="16529"/>
                  </a:lnTo>
                  <a:lnTo>
                    <a:pt x="46832" y="19348"/>
                  </a:lnTo>
                  <a:lnTo>
                    <a:pt x="45258" y="24697"/>
                  </a:lnTo>
                  <a:lnTo>
                    <a:pt x="45663" y="25291"/>
                  </a:lnTo>
                  <a:lnTo>
                    <a:pt x="45610" y="26073"/>
                  </a:lnTo>
                  <a:lnTo>
                    <a:pt x="45542" y="27247"/>
                  </a:lnTo>
                  <a:lnTo>
                    <a:pt x="45595" y="2840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2" name="Polygon form 942"/>
            <p:cNvSpPr/>
            <p:nvPr/>
          </p:nvSpPr>
          <p:spPr>
            <a:xfrm>
              <a:off x="465887" y="3255300"/>
              <a:ext cx="8056" cy="5343"/>
            </a:xfrm>
            <a:custGeom>
              <a:avLst/>
              <a:gdLst/>
              <a:ahLst/>
              <a:cxnLst/>
              <a:rect l="0" t="0" r="0" b="0"/>
              <a:pathLst>
                <a:path w="8056" h="5343">
                  <a:moveTo>
                    <a:pt x="3084" y="4169"/>
                  </a:moveTo>
                  <a:lnTo>
                    <a:pt x="0" y="5343"/>
                  </a:lnTo>
                  <a:lnTo>
                    <a:pt x="22" y="5187"/>
                  </a:lnTo>
                  <a:lnTo>
                    <a:pt x="99" y="4584"/>
                  </a:lnTo>
                  <a:lnTo>
                    <a:pt x="1005" y="4146"/>
                  </a:lnTo>
                  <a:lnTo>
                    <a:pt x="877" y="3718"/>
                  </a:lnTo>
                  <a:lnTo>
                    <a:pt x="2342" y="0"/>
                  </a:lnTo>
                  <a:lnTo>
                    <a:pt x="4919" y="220"/>
                  </a:lnTo>
                  <a:lnTo>
                    <a:pt x="8056" y="486"/>
                  </a:lnTo>
                  <a:lnTo>
                    <a:pt x="7194" y="3150"/>
                  </a:lnTo>
                  <a:lnTo>
                    <a:pt x="6749" y="3854"/>
                  </a:lnTo>
                  <a:lnTo>
                    <a:pt x="5155" y="4026"/>
                  </a:lnTo>
                  <a:lnTo>
                    <a:pt x="3084" y="416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3" name="Polygon form 943"/>
            <p:cNvSpPr/>
            <p:nvPr/>
          </p:nvSpPr>
          <p:spPr>
            <a:xfrm>
              <a:off x="468228" y="3251691"/>
              <a:ext cx="12108" cy="6905"/>
            </a:xfrm>
            <a:custGeom>
              <a:avLst/>
              <a:gdLst/>
              <a:ahLst/>
              <a:cxnLst/>
              <a:rect l="0" t="0" r="0" b="0"/>
              <a:pathLst>
                <a:path w="12108" h="6905">
                  <a:moveTo>
                    <a:pt x="12108" y="4848"/>
                  </a:moveTo>
                  <a:lnTo>
                    <a:pt x="11381" y="6225"/>
                  </a:lnTo>
                  <a:lnTo>
                    <a:pt x="8814" y="6905"/>
                  </a:lnTo>
                  <a:lnTo>
                    <a:pt x="7200" y="6731"/>
                  </a:lnTo>
                  <a:lnTo>
                    <a:pt x="7351" y="5982"/>
                  </a:lnTo>
                  <a:lnTo>
                    <a:pt x="6999" y="5398"/>
                  </a:lnTo>
                  <a:lnTo>
                    <a:pt x="7171" y="4110"/>
                  </a:lnTo>
                  <a:lnTo>
                    <a:pt x="5715" y="4094"/>
                  </a:lnTo>
                  <a:lnTo>
                    <a:pt x="2578" y="3828"/>
                  </a:lnTo>
                  <a:lnTo>
                    <a:pt x="0" y="3608"/>
                  </a:lnTo>
                  <a:lnTo>
                    <a:pt x="1902" y="290"/>
                  </a:lnTo>
                  <a:lnTo>
                    <a:pt x="4671" y="510"/>
                  </a:lnTo>
                  <a:lnTo>
                    <a:pt x="8754" y="756"/>
                  </a:lnTo>
                  <a:lnTo>
                    <a:pt x="9268" y="294"/>
                  </a:lnTo>
                  <a:lnTo>
                    <a:pt x="10099" y="0"/>
                  </a:lnTo>
                  <a:lnTo>
                    <a:pt x="10470" y="112"/>
                  </a:lnTo>
                  <a:lnTo>
                    <a:pt x="9565" y="2690"/>
                  </a:lnTo>
                  <a:lnTo>
                    <a:pt x="9835" y="5324"/>
                  </a:lnTo>
                  <a:lnTo>
                    <a:pt x="11214" y="5511"/>
                  </a:lnTo>
                  <a:lnTo>
                    <a:pt x="11439" y="3718"/>
                  </a:lnTo>
                  <a:lnTo>
                    <a:pt x="12108" y="484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4" name="Polygon form 944"/>
            <p:cNvSpPr/>
            <p:nvPr/>
          </p:nvSpPr>
          <p:spPr>
            <a:xfrm>
              <a:off x="472802" y="3239906"/>
              <a:ext cx="9161" cy="12541"/>
            </a:xfrm>
            <a:custGeom>
              <a:avLst/>
              <a:gdLst/>
              <a:ahLst/>
              <a:cxnLst/>
              <a:rect l="0" t="0" r="0" b="0"/>
              <a:pathLst>
                <a:path w="9161" h="12541">
                  <a:moveTo>
                    <a:pt x="7241" y="1372"/>
                  </a:moveTo>
                  <a:lnTo>
                    <a:pt x="7236" y="1369"/>
                  </a:lnTo>
                  <a:lnTo>
                    <a:pt x="8006" y="190"/>
                  </a:lnTo>
                  <a:lnTo>
                    <a:pt x="9161" y="0"/>
                  </a:lnTo>
                  <a:lnTo>
                    <a:pt x="6461" y="8953"/>
                  </a:lnTo>
                  <a:lnTo>
                    <a:pt x="6169" y="9426"/>
                  </a:lnTo>
                  <a:lnTo>
                    <a:pt x="6544" y="10176"/>
                  </a:lnTo>
                  <a:lnTo>
                    <a:pt x="6469" y="10863"/>
                  </a:lnTo>
                  <a:lnTo>
                    <a:pt x="6842" y="10832"/>
                  </a:lnTo>
                  <a:lnTo>
                    <a:pt x="5896" y="11897"/>
                  </a:lnTo>
                  <a:lnTo>
                    <a:pt x="5526" y="11785"/>
                  </a:lnTo>
                  <a:lnTo>
                    <a:pt x="4694" y="12079"/>
                  </a:lnTo>
                  <a:lnTo>
                    <a:pt x="4181" y="12541"/>
                  </a:lnTo>
                  <a:lnTo>
                    <a:pt x="97" y="12295"/>
                  </a:lnTo>
                  <a:lnTo>
                    <a:pt x="0" y="11777"/>
                  </a:lnTo>
                  <a:lnTo>
                    <a:pt x="487" y="11159"/>
                  </a:lnTo>
                  <a:lnTo>
                    <a:pt x="1016" y="9886"/>
                  </a:lnTo>
                  <a:lnTo>
                    <a:pt x="1227" y="9588"/>
                  </a:lnTo>
                  <a:lnTo>
                    <a:pt x="1747" y="8443"/>
                  </a:lnTo>
                  <a:lnTo>
                    <a:pt x="2460" y="7492"/>
                  </a:lnTo>
                  <a:lnTo>
                    <a:pt x="2887" y="7081"/>
                  </a:lnTo>
                  <a:lnTo>
                    <a:pt x="3698" y="5949"/>
                  </a:lnTo>
                  <a:lnTo>
                    <a:pt x="4054" y="5172"/>
                  </a:lnTo>
                  <a:lnTo>
                    <a:pt x="4335" y="4704"/>
                  </a:lnTo>
                  <a:lnTo>
                    <a:pt x="5067" y="4503"/>
                  </a:lnTo>
                  <a:lnTo>
                    <a:pt x="6020" y="3979"/>
                  </a:lnTo>
                  <a:lnTo>
                    <a:pt x="6368" y="3381"/>
                  </a:lnTo>
                  <a:lnTo>
                    <a:pt x="6372" y="2672"/>
                  </a:lnTo>
                  <a:lnTo>
                    <a:pt x="7241" y="137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5" name="Polygon form 945"/>
            <p:cNvSpPr/>
            <p:nvPr/>
          </p:nvSpPr>
          <p:spPr>
            <a:xfrm>
              <a:off x="472635" y="3255786"/>
              <a:ext cx="2944" cy="3367"/>
            </a:xfrm>
            <a:custGeom>
              <a:avLst/>
              <a:gdLst/>
              <a:ahLst/>
              <a:cxnLst/>
              <a:rect l="0" t="0" r="0" b="0"/>
              <a:pathLst>
                <a:path w="2944" h="3367">
                  <a:moveTo>
                    <a:pt x="2944" y="1888"/>
                  </a:moveTo>
                  <a:lnTo>
                    <a:pt x="2793" y="2637"/>
                  </a:lnTo>
                  <a:lnTo>
                    <a:pt x="0" y="3367"/>
                  </a:lnTo>
                  <a:lnTo>
                    <a:pt x="445" y="2663"/>
                  </a:lnTo>
                  <a:lnTo>
                    <a:pt x="1308" y="0"/>
                  </a:lnTo>
                  <a:lnTo>
                    <a:pt x="2764" y="16"/>
                  </a:lnTo>
                  <a:lnTo>
                    <a:pt x="2592" y="1303"/>
                  </a:lnTo>
                  <a:lnTo>
                    <a:pt x="2944" y="188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6" name="Polygon form 946"/>
            <p:cNvSpPr/>
            <p:nvPr/>
          </p:nvSpPr>
          <p:spPr>
            <a:xfrm>
              <a:off x="470131" y="3240961"/>
              <a:ext cx="9912" cy="11240"/>
            </a:xfrm>
            <a:custGeom>
              <a:avLst/>
              <a:gdLst/>
              <a:ahLst/>
              <a:cxnLst/>
              <a:rect l="0" t="0" r="0" b="0"/>
              <a:pathLst>
                <a:path w="9912" h="11240">
                  <a:moveTo>
                    <a:pt x="9912" y="317"/>
                  </a:moveTo>
                  <a:lnTo>
                    <a:pt x="9043" y="1618"/>
                  </a:lnTo>
                  <a:lnTo>
                    <a:pt x="9040" y="2327"/>
                  </a:lnTo>
                  <a:lnTo>
                    <a:pt x="8692" y="2924"/>
                  </a:lnTo>
                  <a:lnTo>
                    <a:pt x="7738" y="3448"/>
                  </a:lnTo>
                  <a:lnTo>
                    <a:pt x="7007" y="3649"/>
                  </a:lnTo>
                  <a:lnTo>
                    <a:pt x="6725" y="4117"/>
                  </a:lnTo>
                  <a:lnTo>
                    <a:pt x="6369" y="4895"/>
                  </a:lnTo>
                  <a:lnTo>
                    <a:pt x="5558" y="6026"/>
                  </a:lnTo>
                  <a:lnTo>
                    <a:pt x="5131" y="6437"/>
                  </a:lnTo>
                  <a:lnTo>
                    <a:pt x="4418" y="7388"/>
                  </a:lnTo>
                  <a:lnTo>
                    <a:pt x="3898" y="8533"/>
                  </a:lnTo>
                  <a:lnTo>
                    <a:pt x="3688" y="8831"/>
                  </a:lnTo>
                  <a:lnTo>
                    <a:pt x="3159" y="10104"/>
                  </a:lnTo>
                  <a:lnTo>
                    <a:pt x="2672" y="10722"/>
                  </a:lnTo>
                  <a:lnTo>
                    <a:pt x="2769" y="11240"/>
                  </a:lnTo>
                  <a:lnTo>
                    <a:pt x="0" y="11020"/>
                  </a:lnTo>
                  <a:lnTo>
                    <a:pt x="1567" y="7015"/>
                  </a:lnTo>
                  <a:lnTo>
                    <a:pt x="1097" y="6954"/>
                  </a:lnTo>
                  <a:lnTo>
                    <a:pt x="1101" y="6766"/>
                  </a:lnTo>
                  <a:lnTo>
                    <a:pt x="1569" y="6071"/>
                  </a:lnTo>
                  <a:lnTo>
                    <a:pt x="1722" y="4784"/>
                  </a:lnTo>
                  <a:lnTo>
                    <a:pt x="2426" y="3796"/>
                  </a:lnTo>
                  <a:lnTo>
                    <a:pt x="2514" y="3045"/>
                  </a:lnTo>
                  <a:lnTo>
                    <a:pt x="2966" y="1599"/>
                  </a:lnTo>
                  <a:lnTo>
                    <a:pt x="3330" y="981"/>
                  </a:lnTo>
                  <a:lnTo>
                    <a:pt x="3766" y="0"/>
                  </a:lnTo>
                  <a:lnTo>
                    <a:pt x="9908" y="314"/>
                  </a:lnTo>
                  <a:lnTo>
                    <a:pt x="9912" y="31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7" name="Polygon form 947"/>
            <p:cNvSpPr/>
            <p:nvPr/>
          </p:nvSpPr>
          <p:spPr>
            <a:xfrm>
              <a:off x="397179" y="3287292"/>
              <a:ext cx="17126" cy="23568"/>
            </a:xfrm>
            <a:custGeom>
              <a:avLst/>
              <a:gdLst/>
              <a:ahLst/>
              <a:cxnLst/>
              <a:rect l="0" t="0" r="0" b="0"/>
              <a:pathLst>
                <a:path w="17126" h="23568">
                  <a:moveTo>
                    <a:pt x="13249" y="19835"/>
                  </a:moveTo>
                  <a:lnTo>
                    <a:pt x="13259" y="20429"/>
                  </a:lnTo>
                  <a:lnTo>
                    <a:pt x="5854" y="20117"/>
                  </a:lnTo>
                  <a:lnTo>
                    <a:pt x="3699" y="20303"/>
                  </a:lnTo>
                  <a:lnTo>
                    <a:pt x="3530" y="20680"/>
                  </a:lnTo>
                  <a:lnTo>
                    <a:pt x="4003" y="21926"/>
                  </a:lnTo>
                  <a:lnTo>
                    <a:pt x="3526" y="22898"/>
                  </a:lnTo>
                  <a:lnTo>
                    <a:pt x="3066" y="23568"/>
                  </a:lnTo>
                  <a:lnTo>
                    <a:pt x="0" y="22867"/>
                  </a:lnTo>
                  <a:lnTo>
                    <a:pt x="2167" y="15267"/>
                  </a:lnTo>
                  <a:lnTo>
                    <a:pt x="5311" y="7364"/>
                  </a:lnTo>
                  <a:lnTo>
                    <a:pt x="8072" y="973"/>
                  </a:lnTo>
                  <a:lnTo>
                    <a:pt x="8144" y="0"/>
                  </a:lnTo>
                  <a:lnTo>
                    <a:pt x="12596" y="237"/>
                  </a:lnTo>
                  <a:lnTo>
                    <a:pt x="17126" y="538"/>
                  </a:lnTo>
                  <a:lnTo>
                    <a:pt x="16069" y="6725"/>
                  </a:lnTo>
                  <a:lnTo>
                    <a:pt x="15389" y="11685"/>
                  </a:lnTo>
                  <a:lnTo>
                    <a:pt x="15435" y="13259"/>
                  </a:lnTo>
                  <a:lnTo>
                    <a:pt x="15484" y="14159"/>
                  </a:lnTo>
                  <a:lnTo>
                    <a:pt x="14629" y="15002"/>
                  </a:lnTo>
                  <a:lnTo>
                    <a:pt x="13962" y="16569"/>
                  </a:lnTo>
                  <a:lnTo>
                    <a:pt x="13883" y="17511"/>
                  </a:lnTo>
                  <a:lnTo>
                    <a:pt x="13537" y="18383"/>
                  </a:lnTo>
                  <a:lnTo>
                    <a:pt x="13202" y="19192"/>
                  </a:lnTo>
                  <a:lnTo>
                    <a:pt x="13249" y="1983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8" name="Polygon form 948"/>
            <p:cNvSpPr/>
            <p:nvPr/>
          </p:nvSpPr>
          <p:spPr>
            <a:xfrm>
              <a:off x="400245" y="3307409"/>
              <a:ext cx="23194" cy="30279"/>
            </a:xfrm>
            <a:custGeom>
              <a:avLst/>
              <a:gdLst/>
              <a:ahLst/>
              <a:cxnLst/>
              <a:rect l="0" t="0" r="0" b="0"/>
              <a:pathLst>
                <a:path w="23194" h="30279">
                  <a:moveTo>
                    <a:pt x="23078" y="21436"/>
                  </a:moveTo>
                  <a:lnTo>
                    <a:pt x="22200" y="24773"/>
                  </a:lnTo>
                  <a:lnTo>
                    <a:pt x="21608" y="26695"/>
                  </a:lnTo>
                  <a:lnTo>
                    <a:pt x="20015" y="29691"/>
                  </a:lnTo>
                  <a:lnTo>
                    <a:pt x="18765" y="30279"/>
                  </a:lnTo>
                  <a:lnTo>
                    <a:pt x="17060" y="29613"/>
                  </a:lnTo>
                  <a:lnTo>
                    <a:pt x="16952" y="27415"/>
                  </a:lnTo>
                  <a:lnTo>
                    <a:pt x="15795" y="26221"/>
                  </a:lnTo>
                  <a:lnTo>
                    <a:pt x="14816" y="21878"/>
                  </a:lnTo>
                  <a:lnTo>
                    <a:pt x="14008" y="18014"/>
                  </a:lnTo>
                  <a:lnTo>
                    <a:pt x="13934" y="16050"/>
                  </a:lnTo>
                  <a:lnTo>
                    <a:pt x="15519" y="12786"/>
                  </a:lnTo>
                  <a:lnTo>
                    <a:pt x="15194" y="10017"/>
                  </a:lnTo>
                  <a:lnTo>
                    <a:pt x="13448" y="5748"/>
                  </a:lnTo>
                  <a:lnTo>
                    <a:pt x="12233" y="4925"/>
                  </a:lnTo>
                  <a:lnTo>
                    <a:pt x="7935" y="7018"/>
                  </a:lnTo>
                  <a:lnTo>
                    <a:pt x="7349" y="6741"/>
                  </a:lnTo>
                  <a:lnTo>
                    <a:pt x="6223" y="4346"/>
                  </a:lnTo>
                  <a:lnTo>
                    <a:pt x="4290" y="3013"/>
                  </a:lnTo>
                  <a:lnTo>
                    <a:pt x="0" y="3451"/>
                  </a:lnTo>
                  <a:lnTo>
                    <a:pt x="460" y="2782"/>
                  </a:lnTo>
                  <a:lnTo>
                    <a:pt x="937" y="1809"/>
                  </a:lnTo>
                  <a:lnTo>
                    <a:pt x="464" y="563"/>
                  </a:lnTo>
                  <a:lnTo>
                    <a:pt x="633" y="187"/>
                  </a:lnTo>
                  <a:lnTo>
                    <a:pt x="2788" y="0"/>
                  </a:lnTo>
                  <a:lnTo>
                    <a:pt x="10193" y="312"/>
                  </a:lnTo>
                  <a:lnTo>
                    <a:pt x="10364" y="1673"/>
                  </a:lnTo>
                  <a:lnTo>
                    <a:pt x="13953" y="2064"/>
                  </a:lnTo>
                  <a:lnTo>
                    <a:pt x="19647" y="3063"/>
                  </a:lnTo>
                  <a:lnTo>
                    <a:pt x="19682" y="3939"/>
                  </a:lnTo>
                  <a:lnTo>
                    <a:pt x="20272" y="3516"/>
                  </a:lnTo>
                  <a:lnTo>
                    <a:pt x="20750" y="1796"/>
                  </a:lnTo>
                  <a:lnTo>
                    <a:pt x="21235" y="1647"/>
                  </a:lnTo>
                  <a:lnTo>
                    <a:pt x="21855" y="2042"/>
                  </a:lnTo>
                  <a:lnTo>
                    <a:pt x="22598" y="2166"/>
                  </a:lnTo>
                  <a:lnTo>
                    <a:pt x="22321" y="5629"/>
                  </a:lnTo>
                  <a:lnTo>
                    <a:pt x="22443" y="9914"/>
                  </a:lnTo>
                  <a:lnTo>
                    <a:pt x="23194" y="13483"/>
                  </a:lnTo>
                  <a:lnTo>
                    <a:pt x="22690" y="15623"/>
                  </a:lnTo>
                  <a:lnTo>
                    <a:pt x="23078" y="2143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49" name="Polygon form 949"/>
            <p:cNvSpPr/>
            <p:nvPr/>
          </p:nvSpPr>
          <p:spPr>
            <a:xfrm>
              <a:off x="128997" y="3347668"/>
              <a:ext cx="5070" cy="7607"/>
            </a:xfrm>
            <a:custGeom>
              <a:avLst/>
              <a:gdLst/>
              <a:ahLst/>
              <a:cxnLst/>
              <a:rect l="0" t="0" r="0" b="0"/>
              <a:pathLst>
                <a:path w="5070" h="7607">
                  <a:moveTo>
                    <a:pt x="0" y="6737"/>
                  </a:moveTo>
                  <a:lnTo>
                    <a:pt x="645" y="5179"/>
                  </a:lnTo>
                  <a:lnTo>
                    <a:pt x="744" y="3095"/>
                  </a:lnTo>
                  <a:lnTo>
                    <a:pt x="1150" y="2486"/>
                  </a:lnTo>
                  <a:lnTo>
                    <a:pt x="2120" y="1623"/>
                  </a:lnTo>
                  <a:lnTo>
                    <a:pt x="2260" y="505"/>
                  </a:lnTo>
                  <a:lnTo>
                    <a:pt x="2664" y="0"/>
                  </a:lnTo>
                  <a:lnTo>
                    <a:pt x="2908" y="125"/>
                  </a:lnTo>
                  <a:lnTo>
                    <a:pt x="3986" y="1178"/>
                  </a:lnTo>
                  <a:lnTo>
                    <a:pt x="4472" y="1712"/>
                  </a:lnTo>
                  <a:lnTo>
                    <a:pt x="4808" y="2505"/>
                  </a:lnTo>
                  <a:lnTo>
                    <a:pt x="5070" y="4532"/>
                  </a:lnTo>
                  <a:lnTo>
                    <a:pt x="4874" y="4835"/>
                  </a:lnTo>
                  <a:lnTo>
                    <a:pt x="3008" y="5922"/>
                  </a:lnTo>
                  <a:lnTo>
                    <a:pt x="1517" y="6710"/>
                  </a:lnTo>
                  <a:lnTo>
                    <a:pt x="654" y="7607"/>
                  </a:lnTo>
                  <a:lnTo>
                    <a:pt x="0" y="673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0" name="Polygon form 950"/>
            <p:cNvSpPr/>
            <p:nvPr/>
          </p:nvSpPr>
          <p:spPr>
            <a:xfrm>
              <a:off x="129792" y="3343284"/>
              <a:ext cx="2395" cy="2518"/>
            </a:xfrm>
            <a:custGeom>
              <a:avLst/>
              <a:gdLst/>
              <a:ahLst/>
              <a:cxnLst/>
              <a:rect l="0" t="0" r="0" b="0"/>
              <a:pathLst>
                <a:path w="2395" h="2518">
                  <a:moveTo>
                    <a:pt x="2395" y="1570"/>
                  </a:moveTo>
                  <a:lnTo>
                    <a:pt x="1837" y="2216"/>
                  </a:lnTo>
                  <a:lnTo>
                    <a:pt x="450" y="2518"/>
                  </a:lnTo>
                  <a:lnTo>
                    <a:pt x="253" y="1290"/>
                  </a:lnTo>
                  <a:lnTo>
                    <a:pt x="0" y="801"/>
                  </a:lnTo>
                  <a:lnTo>
                    <a:pt x="99" y="450"/>
                  </a:lnTo>
                  <a:lnTo>
                    <a:pt x="642" y="0"/>
                  </a:lnTo>
                  <a:lnTo>
                    <a:pt x="1752" y="636"/>
                  </a:lnTo>
                  <a:lnTo>
                    <a:pt x="2395" y="157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1" name="Polygon form 951"/>
            <p:cNvSpPr/>
            <p:nvPr/>
          </p:nvSpPr>
          <p:spPr>
            <a:xfrm>
              <a:off x="125485" y="3338915"/>
              <a:ext cx="1785" cy="2630"/>
            </a:xfrm>
            <a:custGeom>
              <a:avLst/>
              <a:gdLst/>
              <a:ahLst/>
              <a:cxnLst/>
              <a:rect l="0" t="0" r="0" b="0"/>
              <a:pathLst>
                <a:path w="1785" h="2630">
                  <a:moveTo>
                    <a:pt x="23" y="2232"/>
                  </a:moveTo>
                  <a:lnTo>
                    <a:pt x="54" y="923"/>
                  </a:lnTo>
                  <a:lnTo>
                    <a:pt x="0" y="688"/>
                  </a:lnTo>
                  <a:lnTo>
                    <a:pt x="1287" y="0"/>
                  </a:lnTo>
                  <a:lnTo>
                    <a:pt x="1451" y="385"/>
                  </a:lnTo>
                  <a:lnTo>
                    <a:pt x="1785" y="2323"/>
                  </a:lnTo>
                  <a:lnTo>
                    <a:pt x="1460" y="2630"/>
                  </a:lnTo>
                  <a:lnTo>
                    <a:pt x="1225" y="2536"/>
                  </a:lnTo>
                  <a:lnTo>
                    <a:pt x="23" y="223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2" name="Polygon form 952"/>
            <p:cNvSpPr/>
            <p:nvPr/>
          </p:nvSpPr>
          <p:spPr>
            <a:xfrm>
              <a:off x="121063" y="3335508"/>
              <a:ext cx="1932" cy="2022"/>
            </a:xfrm>
            <a:custGeom>
              <a:avLst/>
              <a:gdLst/>
              <a:ahLst/>
              <a:cxnLst/>
              <a:rect l="0" t="0" r="0" b="0"/>
              <a:pathLst>
                <a:path w="1932" h="2022">
                  <a:moveTo>
                    <a:pt x="0" y="891"/>
                  </a:moveTo>
                  <a:lnTo>
                    <a:pt x="357" y="500"/>
                  </a:lnTo>
                  <a:lnTo>
                    <a:pt x="1140" y="0"/>
                  </a:lnTo>
                  <a:lnTo>
                    <a:pt x="1932" y="194"/>
                  </a:lnTo>
                  <a:lnTo>
                    <a:pt x="1473" y="1505"/>
                  </a:lnTo>
                  <a:lnTo>
                    <a:pt x="814" y="2022"/>
                  </a:lnTo>
                  <a:lnTo>
                    <a:pt x="0" y="89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3" name="Polygon form 953"/>
            <p:cNvSpPr/>
            <p:nvPr/>
          </p:nvSpPr>
          <p:spPr>
            <a:xfrm>
              <a:off x="127991" y="3341935"/>
              <a:ext cx="2257" cy="982"/>
            </a:xfrm>
            <a:custGeom>
              <a:avLst/>
              <a:gdLst/>
              <a:ahLst/>
              <a:cxnLst/>
              <a:rect l="0" t="0" r="0" b="0"/>
              <a:pathLst>
                <a:path w="2257" h="982">
                  <a:moveTo>
                    <a:pt x="2257" y="388"/>
                  </a:moveTo>
                  <a:lnTo>
                    <a:pt x="1911" y="982"/>
                  </a:lnTo>
                  <a:lnTo>
                    <a:pt x="0" y="658"/>
                  </a:lnTo>
                  <a:lnTo>
                    <a:pt x="538" y="0"/>
                  </a:lnTo>
                  <a:lnTo>
                    <a:pt x="2257" y="38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4" name="Polygon form 954"/>
            <p:cNvSpPr/>
            <p:nvPr/>
          </p:nvSpPr>
          <p:spPr>
            <a:xfrm>
              <a:off x="410381" y="3287831"/>
              <a:ext cx="16511" cy="23517"/>
            </a:xfrm>
            <a:custGeom>
              <a:avLst/>
              <a:gdLst/>
              <a:ahLst/>
              <a:cxnLst/>
              <a:rect l="0" t="0" r="0" b="0"/>
              <a:pathLst>
                <a:path w="16511" h="23517">
                  <a:moveTo>
                    <a:pt x="16511" y="15401"/>
                  </a:moveTo>
                  <a:lnTo>
                    <a:pt x="13987" y="18255"/>
                  </a:lnTo>
                  <a:lnTo>
                    <a:pt x="12462" y="21745"/>
                  </a:lnTo>
                  <a:lnTo>
                    <a:pt x="11719" y="21620"/>
                  </a:lnTo>
                  <a:lnTo>
                    <a:pt x="11099" y="21225"/>
                  </a:lnTo>
                  <a:lnTo>
                    <a:pt x="10615" y="21374"/>
                  </a:lnTo>
                  <a:lnTo>
                    <a:pt x="10137" y="23094"/>
                  </a:lnTo>
                  <a:lnTo>
                    <a:pt x="9547" y="23517"/>
                  </a:lnTo>
                  <a:lnTo>
                    <a:pt x="9511" y="22641"/>
                  </a:lnTo>
                  <a:lnTo>
                    <a:pt x="3817" y="21642"/>
                  </a:lnTo>
                  <a:lnTo>
                    <a:pt x="229" y="21251"/>
                  </a:lnTo>
                  <a:lnTo>
                    <a:pt x="58" y="19890"/>
                  </a:lnTo>
                  <a:lnTo>
                    <a:pt x="47" y="19297"/>
                  </a:lnTo>
                  <a:lnTo>
                    <a:pt x="0" y="18654"/>
                  </a:lnTo>
                  <a:lnTo>
                    <a:pt x="336" y="17845"/>
                  </a:lnTo>
                  <a:lnTo>
                    <a:pt x="681" y="16973"/>
                  </a:lnTo>
                  <a:lnTo>
                    <a:pt x="760" y="16030"/>
                  </a:lnTo>
                  <a:lnTo>
                    <a:pt x="1428" y="14463"/>
                  </a:lnTo>
                  <a:lnTo>
                    <a:pt x="2282" y="13621"/>
                  </a:lnTo>
                  <a:lnTo>
                    <a:pt x="2234" y="12720"/>
                  </a:lnTo>
                  <a:lnTo>
                    <a:pt x="2187" y="11147"/>
                  </a:lnTo>
                  <a:lnTo>
                    <a:pt x="2868" y="6186"/>
                  </a:lnTo>
                  <a:lnTo>
                    <a:pt x="3924" y="0"/>
                  </a:lnTo>
                  <a:lnTo>
                    <a:pt x="6644" y="184"/>
                  </a:lnTo>
                  <a:lnTo>
                    <a:pt x="8552" y="230"/>
                  </a:lnTo>
                  <a:lnTo>
                    <a:pt x="12956" y="489"/>
                  </a:lnTo>
                  <a:lnTo>
                    <a:pt x="12436" y="879"/>
                  </a:lnTo>
                  <a:lnTo>
                    <a:pt x="11569" y="1786"/>
                  </a:lnTo>
                  <a:lnTo>
                    <a:pt x="12270" y="2654"/>
                  </a:lnTo>
                  <a:lnTo>
                    <a:pt x="12793" y="2984"/>
                  </a:lnTo>
                  <a:lnTo>
                    <a:pt x="12971" y="4578"/>
                  </a:lnTo>
                  <a:lnTo>
                    <a:pt x="13126" y="5474"/>
                  </a:lnTo>
                  <a:lnTo>
                    <a:pt x="14013" y="6703"/>
                  </a:lnTo>
                  <a:lnTo>
                    <a:pt x="14073" y="7328"/>
                  </a:lnTo>
                  <a:lnTo>
                    <a:pt x="14680" y="8173"/>
                  </a:lnTo>
                  <a:lnTo>
                    <a:pt x="14747" y="9368"/>
                  </a:lnTo>
                  <a:lnTo>
                    <a:pt x="15601" y="10416"/>
                  </a:lnTo>
                  <a:lnTo>
                    <a:pt x="15527" y="11556"/>
                  </a:lnTo>
                  <a:lnTo>
                    <a:pt x="15582" y="12112"/>
                  </a:lnTo>
                  <a:lnTo>
                    <a:pt x="15353" y="12470"/>
                  </a:lnTo>
                  <a:lnTo>
                    <a:pt x="15868" y="13041"/>
                  </a:lnTo>
                  <a:lnTo>
                    <a:pt x="15958" y="13982"/>
                  </a:lnTo>
                  <a:lnTo>
                    <a:pt x="15685" y="14922"/>
                  </a:lnTo>
                  <a:lnTo>
                    <a:pt x="15963" y="15120"/>
                  </a:lnTo>
                  <a:lnTo>
                    <a:pt x="16511" y="1540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5" name="Polygon form 955"/>
            <p:cNvSpPr/>
            <p:nvPr/>
          </p:nvSpPr>
          <p:spPr>
            <a:xfrm>
              <a:off x="386699" y="3286789"/>
              <a:ext cx="18624" cy="24289"/>
            </a:xfrm>
            <a:custGeom>
              <a:avLst/>
              <a:gdLst/>
              <a:ahLst/>
              <a:cxnLst/>
              <a:rect l="0" t="0" r="0" b="0"/>
              <a:pathLst>
                <a:path w="18624" h="24289">
                  <a:moveTo>
                    <a:pt x="18624" y="503"/>
                  </a:moveTo>
                  <a:lnTo>
                    <a:pt x="18552" y="1476"/>
                  </a:lnTo>
                  <a:lnTo>
                    <a:pt x="15791" y="7867"/>
                  </a:lnTo>
                  <a:lnTo>
                    <a:pt x="12647" y="15770"/>
                  </a:lnTo>
                  <a:lnTo>
                    <a:pt x="10480" y="23370"/>
                  </a:lnTo>
                  <a:lnTo>
                    <a:pt x="7608" y="23583"/>
                  </a:lnTo>
                  <a:lnTo>
                    <a:pt x="5877" y="24289"/>
                  </a:lnTo>
                  <a:lnTo>
                    <a:pt x="5940" y="23709"/>
                  </a:lnTo>
                  <a:lnTo>
                    <a:pt x="6056" y="22878"/>
                  </a:lnTo>
                  <a:lnTo>
                    <a:pt x="5750" y="22278"/>
                  </a:lnTo>
                  <a:lnTo>
                    <a:pt x="5708" y="21637"/>
                  </a:lnTo>
                  <a:lnTo>
                    <a:pt x="6194" y="20831"/>
                  </a:lnTo>
                  <a:lnTo>
                    <a:pt x="6548" y="20008"/>
                  </a:lnTo>
                  <a:lnTo>
                    <a:pt x="3141" y="19831"/>
                  </a:lnTo>
                  <a:lnTo>
                    <a:pt x="0" y="19514"/>
                  </a:lnTo>
                  <a:lnTo>
                    <a:pt x="242" y="18261"/>
                  </a:lnTo>
                  <a:lnTo>
                    <a:pt x="858" y="17726"/>
                  </a:lnTo>
                  <a:lnTo>
                    <a:pt x="1565" y="16540"/>
                  </a:lnTo>
                  <a:lnTo>
                    <a:pt x="2221" y="15513"/>
                  </a:lnTo>
                  <a:lnTo>
                    <a:pt x="3164" y="14770"/>
                  </a:lnTo>
                  <a:lnTo>
                    <a:pt x="3633" y="13838"/>
                  </a:lnTo>
                  <a:lnTo>
                    <a:pt x="4295" y="13355"/>
                  </a:lnTo>
                  <a:lnTo>
                    <a:pt x="4108" y="12475"/>
                  </a:lnTo>
                  <a:lnTo>
                    <a:pt x="4457" y="11867"/>
                  </a:lnTo>
                  <a:lnTo>
                    <a:pt x="4272" y="10815"/>
                  </a:lnTo>
                  <a:lnTo>
                    <a:pt x="4834" y="10113"/>
                  </a:lnTo>
                  <a:lnTo>
                    <a:pt x="4673" y="9816"/>
                  </a:lnTo>
                  <a:lnTo>
                    <a:pt x="5170" y="8846"/>
                  </a:lnTo>
                  <a:lnTo>
                    <a:pt x="5194" y="7518"/>
                  </a:lnTo>
                  <a:lnTo>
                    <a:pt x="5672" y="6344"/>
                  </a:lnTo>
                  <a:lnTo>
                    <a:pt x="7039" y="4653"/>
                  </a:lnTo>
                  <a:lnTo>
                    <a:pt x="7766" y="3648"/>
                  </a:lnTo>
                  <a:lnTo>
                    <a:pt x="8626" y="3007"/>
                  </a:lnTo>
                  <a:lnTo>
                    <a:pt x="9132" y="2748"/>
                  </a:lnTo>
                  <a:lnTo>
                    <a:pt x="10065" y="1444"/>
                  </a:lnTo>
                  <a:lnTo>
                    <a:pt x="10328" y="726"/>
                  </a:lnTo>
                  <a:lnTo>
                    <a:pt x="11088" y="390"/>
                  </a:lnTo>
                  <a:lnTo>
                    <a:pt x="11293" y="0"/>
                  </a:lnTo>
                  <a:lnTo>
                    <a:pt x="14778" y="187"/>
                  </a:lnTo>
                  <a:lnTo>
                    <a:pt x="18624" y="50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6" name="Polygon form 956"/>
            <p:cNvSpPr/>
            <p:nvPr/>
          </p:nvSpPr>
          <p:spPr>
            <a:xfrm>
              <a:off x="421950" y="3287440"/>
              <a:ext cx="15832" cy="15792"/>
            </a:xfrm>
            <a:custGeom>
              <a:avLst/>
              <a:gdLst/>
              <a:ahLst/>
              <a:cxnLst/>
              <a:rect l="0" t="0" r="0" b="0"/>
              <a:pathLst>
                <a:path w="15832" h="15792">
                  <a:moveTo>
                    <a:pt x="15832" y="7146"/>
                  </a:moveTo>
                  <a:lnTo>
                    <a:pt x="13493" y="8874"/>
                  </a:lnTo>
                  <a:lnTo>
                    <a:pt x="12505" y="10505"/>
                  </a:lnTo>
                  <a:lnTo>
                    <a:pt x="7641" y="13531"/>
                  </a:lnTo>
                  <a:lnTo>
                    <a:pt x="4942" y="15792"/>
                  </a:lnTo>
                  <a:lnTo>
                    <a:pt x="4394" y="15511"/>
                  </a:lnTo>
                  <a:lnTo>
                    <a:pt x="4115" y="15314"/>
                  </a:lnTo>
                  <a:lnTo>
                    <a:pt x="4389" y="14373"/>
                  </a:lnTo>
                  <a:lnTo>
                    <a:pt x="4299" y="13432"/>
                  </a:lnTo>
                  <a:lnTo>
                    <a:pt x="3784" y="12861"/>
                  </a:lnTo>
                  <a:lnTo>
                    <a:pt x="4013" y="12503"/>
                  </a:lnTo>
                  <a:lnTo>
                    <a:pt x="3958" y="11948"/>
                  </a:lnTo>
                  <a:lnTo>
                    <a:pt x="4031" y="10807"/>
                  </a:lnTo>
                  <a:lnTo>
                    <a:pt x="3178" y="9759"/>
                  </a:lnTo>
                  <a:lnTo>
                    <a:pt x="3111" y="8564"/>
                  </a:lnTo>
                  <a:lnTo>
                    <a:pt x="2504" y="7720"/>
                  </a:lnTo>
                  <a:lnTo>
                    <a:pt x="2444" y="7094"/>
                  </a:lnTo>
                  <a:lnTo>
                    <a:pt x="1557" y="5865"/>
                  </a:lnTo>
                  <a:lnTo>
                    <a:pt x="1402" y="4969"/>
                  </a:lnTo>
                  <a:lnTo>
                    <a:pt x="1224" y="3375"/>
                  </a:lnTo>
                  <a:lnTo>
                    <a:pt x="701" y="3045"/>
                  </a:lnTo>
                  <a:lnTo>
                    <a:pt x="0" y="2178"/>
                  </a:lnTo>
                  <a:lnTo>
                    <a:pt x="867" y="1271"/>
                  </a:lnTo>
                  <a:lnTo>
                    <a:pt x="1387" y="880"/>
                  </a:lnTo>
                  <a:lnTo>
                    <a:pt x="1789" y="751"/>
                  </a:lnTo>
                  <a:lnTo>
                    <a:pt x="3973" y="0"/>
                  </a:lnTo>
                  <a:lnTo>
                    <a:pt x="7232" y="201"/>
                  </a:lnTo>
                  <a:lnTo>
                    <a:pt x="8823" y="508"/>
                  </a:lnTo>
                  <a:lnTo>
                    <a:pt x="8716" y="945"/>
                  </a:lnTo>
                  <a:lnTo>
                    <a:pt x="9174" y="636"/>
                  </a:lnTo>
                  <a:lnTo>
                    <a:pt x="9472" y="1497"/>
                  </a:lnTo>
                  <a:lnTo>
                    <a:pt x="9285" y="2070"/>
                  </a:lnTo>
                  <a:lnTo>
                    <a:pt x="13222" y="2306"/>
                  </a:lnTo>
                  <a:lnTo>
                    <a:pt x="15832" y="714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7" name="Polygon form 957"/>
            <p:cNvSpPr/>
            <p:nvPr/>
          </p:nvSpPr>
          <p:spPr>
            <a:xfrm>
              <a:off x="402877" y="3249761"/>
              <a:ext cx="20323" cy="27688"/>
            </a:xfrm>
            <a:custGeom>
              <a:avLst/>
              <a:gdLst/>
              <a:ahLst/>
              <a:cxnLst/>
              <a:rect l="0" t="0" r="0" b="0"/>
              <a:pathLst>
                <a:path w="20323" h="27688">
                  <a:moveTo>
                    <a:pt x="8251" y="0"/>
                  </a:moveTo>
                  <a:lnTo>
                    <a:pt x="11677" y="222"/>
                  </a:lnTo>
                  <a:lnTo>
                    <a:pt x="15177" y="457"/>
                  </a:lnTo>
                  <a:lnTo>
                    <a:pt x="17746" y="664"/>
                  </a:lnTo>
                  <a:lnTo>
                    <a:pt x="17751" y="651"/>
                  </a:lnTo>
                  <a:lnTo>
                    <a:pt x="18814" y="726"/>
                  </a:lnTo>
                  <a:lnTo>
                    <a:pt x="20323" y="833"/>
                  </a:lnTo>
                  <a:lnTo>
                    <a:pt x="19795" y="1721"/>
                  </a:lnTo>
                  <a:lnTo>
                    <a:pt x="19270" y="2607"/>
                  </a:lnTo>
                  <a:lnTo>
                    <a:pt x="18745" y="3496"/>
                  </a:lnTo>
                  <a:lnTo>
                    <a:pt x="18222" y="4384"/>
                  </a:lnTo>
                  <a:lnTo>
                    <a:pt x="17714" y="4353"/>
                  </a:lnTo>
                  <a:lnTo>
                    <a:pt x="17209" y="4322"/>
                  </a:lnTo>
                  <a:lnTo>
                    <a:pt x="17101" y="4579"/>
                  </a:lnTo>
                  <a:lnTo>
                    <a:pt x="17085" y="4578"/>
                  </a:lnTo>
                  <a:lnTo>
                    <a:pt x="14778" y="10268"/>
                  </a:lnTo>
                  <a:lnTo>
                    <a:pt x="12542" y="15964"/>
                  </a:lnTo>
                  <a:lnTo>
                    <a:pt x="11624" y="17312"/>
                  </a:lnTo>
                  <a:lnTo>
                    <a:pt x="11768" y="17691"/>
                  </a:lnTo>
                  <a:lnTo>
                    <a:pt x="11631" y="18543"/>
                  </a:lnTo>
                  <a:lnTo>
                    <a:pt x="11352" y="19204"/>
                  </a:lnTo>
                  <a:lnTo>
                    <a:pt x="10950" y="19487"/>
                  </a:lnTo>
                  <a:lnTo>
                    <a:pt x="10391" y="20289"/>
                  </a:lnTo>
                  <a:lnTo>
                    <a:pt x="9269" y="21323"/>
                  </a:lnTo>
                  <a:lnTo>
                    <a:pt x="8287" y="22621"/>
                  </a:lnTo>
                  <a:lnTo>
                    <a:pt x="7804" y="23612"/>
                  </a:lnTo>
                  <a:lnTo>
                    <a:pt x="7692" y="23982"/>
                  </a:lnTo>
                  <a:lnTo>
                    <a:pt x="7045" y="24646"/>
                  </a:lnTo>
                  <a:lnTo>
                    <a:pt x="7172" y="25128"/>
                  </a:lnTo>
                  <a:lnTo>
                    <a:pt x="6427" y="25454"/>
                  </a:lnTo>
                  <a:lnTo>
                    <a:pt x="5486" y="25822"/>
                  </a:lnTo>
                  <a:lnTo>
                    <a:pt x="5226" y="26910"/>
                  </a:lnTo>
                  <a:lnTo>
                    <a:pt x="4619" y="27292"/>
                  </a:lnTo>
                  <a:lnTo>
                    <a:pt x="3943" y="26786"/>
                  </a:lnTo>
                  <a:lnTo>
                    <a:pt x="3112" y="26467"/>
                  </a:lnTo>
                  <a:lnTo>
                    <a:pt x="2700" y="26932"/>
                  </a:lnTo>
                  <a:lnTo>
                    <a:pt x="2561" y="27688"/>
                  </a:lnTo>
                  <a:lnTo>
                    <a:pt x="2223" y="26886"/>
                  </a:lnTo>
                  <a:lnTo>
                    <a:pt x="1799" y="26993"/>
                  </a:lnTo>
                  <a:lnTo>
                    <a:pt x="1801" y="25754"/>
                  </a:lnTo>
                  <a:lnTo>
                    <a:pt x="2206" y="25018"/>
                  </a:lnTo>
                  <a:lnTo>
                    <a:pt x="2394" y="23808"/>
                  </a:lnTo>
                  <a:lnTo>
                    <a:pt x="2098" y="23641"/>
                  </a:lnTo>
                  <a:lnTo>
                    <a:pt x="1599" y="22503"/>
                  </a:lnTo>
                  <a:lnTo>
                    <a:pt x="1213" y="22462"/>
                  </a:lnTo>
                  <a:lnTo>
                    <a:pt x="794" y="21723"/>
                  </a:lnTo>
                  <a:lnTo>
                    <a:pt x="588" y="20952"/>
                  </a:lnTo>
                  <a:lnTo>
                    <a:pt x="1147" y="20097"/>
                  </a:lnTo>
                  <a:lnTo>
                    <a:pt x="1746" y="19398"/>
                  </a:lnTo>
                  <a:lnTo>
                    <a:pt x="2297" y="18498"/>
                  </a:lnTo>
                  <a:lnTo>
                    <a:pt x="1951" y="17664"/>
                  </a:lnTo>
                  <a:lnTo>
                    <a:pt x="1175" y="17943"/>
                  </a:lnTo>
                  <a:lnTo>
                    <a:pt x="862" y="17713"/>
                  </a:lnTo>
                  <a:lnTo>
                    <a:pt x="1134" y="16884"/>
                  </a:lnTo>
                  <a:lnTo>
                    <a:pt x="1221" y="15927"/>
                  </a:lnTo>
                  <a:lnTo>
                    <a:pt x="994" y="15683"/>
                  </a:lnTo>
                  <a:lnTo>
                    <a:pt x="470" y="14971"/>
                  </a:lnTo>
                  <a:lnTo>
                    <a:pt x="154" y="14092"/>
                  </a:lnTo>
                  <a:lnTo>
                    <a:pt x="0" y="13041"/>
                  </a:lnTo>
                  <a:lnTo>
                    <a:pt x="300" y="11548"/>
                  </a:lnTo>
                  <a:lnTo>
                    <a:pt x="1105" y="10340"/>
                  </a:lnTo>
                  <a:lnTo>
                    <a:pt x="1548" y="9445"/>
                  </a:lnTo>
                  <a:lnTo>
                    <a:pt x="2725" y="8768"/>
                  </a:lnTo>
                  <a:lnTo>
                    <a:pt x="3265" y="8034"/>
                  </a:lnTo>
                  <a:lnTo>
                    <a:pt x="4066" y="7211"/>
                  </a:lnTo>
                  <a:lnTo>
                    <a:pt x="4244" y="6438"/>
                  </a:lnTo>
                  <a:lnTo>
                    <a:pt x="3985" y="6029"/>
                  </a:lnTo>
                  <a:lnTo>
                    <a:pt x="4647" y="5202"/>
                  </a:lnTo>
                  <a:lnTo>
                    <a:pt x="5912" y="5034"/>
                  </a:lnTo>
                  <a:lnTo>
                    <a:pt x="6805" y="4800"/>
                  </a:lnTo>
                  <a:lnTo>
                    <a:pt x="7180" y="4461"/>
                  </a:lnTo>
                  <a:lnTo>
                    <a:pt x="8279" y="3387"/>
                  </a:lnTo>
                  <a:lnTo>
                    <a:pt x="9024" y="2078"/>
                  </a:lnTo>
                  <a:lnTo>
                    <a:pt x="8859" y="1632"/>
                  </a:lnTo>
                  <a:lnTo>
                    <a:pt x="8501" y="1203"/>
                  </a:lnTo>
                  <a:lnTo>
                    <a:pt x="8571" y="662"/>
                  </a:lnTo>
                  <a:lnTo>
                    <a:pt x="8284" y="387"/>
                  </a:lnTo>
                  <a:lnTo>
                    <a:pt x="8251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8" name="Polygon form 958"/>
            <p:cNvSpPr/>
            <p:nvPr/>
          </p:nvSpPr>
          <p:spPr>
            <a:xfrm>
              <a:off x="410682" y="3254083"/>
              <a:ext cx="18581" cy="19649"/>
            </a:xfrm>
            <a:custGeom>
              <a:avLst/>
              <a:gdLst/>
              <a:ahLst/>
              <a:cxnLst/>
              <a:rect l="0" t="0" r="0" b="0"/>
              <a:pathLst>
                <a:path w="18581" h="19649">
                  <a:moveTo>
                    <a:pt x="18430" y="962"/>
                  </a:moveTo>
                  <a:lnTo>
                    <a:pt x="16677" y="5399"/>
                  </a:lnTo>
                  <a:lnTo>
                    <a:pt x="14823" y="10176"/>
                  </a:lnTo>
                  <a:lnTo>
                    <a:pt x="13531" y="13582"/>
                  </a:lnTo>
                  <a:lnTo>
                    <a:pt x="13246" y="13803"/>
                  </a:lnTo>
                  <a:lnTo>
                    <a:pt x="13158" y="14823"/>
                  </a:lnTo>
                  <a:lnTo>
                    <a:pt x="12874" y="15179"/>
                  </a:lnTo>
                  <a:lnTo>
                    <a:pt x="12289" y="15154"/>
                  </a:lnTo>
                  <a:lnTo>
                    <a:pt x="11589" y="15559"/>
                  </a:lnTo>
                  <a:lnTo>
                    <a:pt x="10835" y="15336"/>
                  </a:lnTo>
                  <a:lnTo>
                    <a:pt x="10413" y="16277"/>
                  </a:lnTo>
                  <a:lnTo>
                    <a:pt x="9793" y="16610"/>
                  </a:lnTo>
                  <a:lnTo>
                    <a:pt x="9026" y="17431"/>
                  </a:lnTo>
                  <a:lnTo>
                    <a:pt x="8480" y="17558"/>
                  </a:lnTo>
                  <a:lnTo>
                    <a:pt x="7180" y="18983"/>
                  </a:lnTo>
                  <a:lnTo>
                    <a:pt x="6629" y="18521"/>
                  </a:lnTo>
                  <a:lnTo>
                    <a:pt x="6632" y="17904"/>
                  </a:lnTo>
                  <a:lnTo>
                    <a:pt x="5667" y="18853"/>
                  </a:lnTo>
                  <a:lnTo>
                    <a:pt x="5083" y="19380"/>
                  </a:lnTo>
                  <a:lnTo>
                    <a:pt x="4546" y="18758"/>
                  </a:lnTo>
                  <a:lnTo>
                    <a:pt x="3573" y="19183"/>
                  </a:lnTo>
                  <a:lnTo>
                    <a:pt x="3134" y="19649"/>
                  </a:lnTo>
                  <a:lnTo>
                    <a:pt x="2339" y="18837"/>
                  </a:lnTo>
                  <a:lnTo>
                    <a:pt x="1395" y="19335"/>
                  </a:lnTo>
                  <a:lnTo>
                    <a:pt x="640" y="18900"/>
                  </a:lnTo>
                  <a:lnTo>
                    <a:pt x="404" y="19444"/>
                  </a:lnTo>
                  <a:lnTo>
                    <a:pt x="0" y="19290"/>
                  </a:lnTo>
                  <a:lnTo>
                    <a:pt x="483" y="18299"/>
                  </a:lnTo>
                  <a:lnTo>
                    <a:pt x="1465" y="17001"/>
                  </a:lnTo>
                  <a:lnTo>
                    <a:pt x="2587" y="15967"/>
                  </a:lnTo>
                  <a:lnTo>
                    <a:pt x="3145" y="15165"/>
                  </a:lnTo>
                  <a:lnTo>
                    <a:pt x="3548" y="14882"/>
                  </a:lnTo>
                  <a:lnTo>
                    <a:pt x="3826" y="14221"/>
                  </a:lnTo>
                  <a:lnTo>
                    <a:pt x="3964" y="13369"/>
                  </a:lnTo>
                  <a:lnTo>
                    <a:pt x="3820" y="12990"/>
                  </a:lnTo>
                  <a:lnTo>
                    <a:pt x="4738" y="11642"/>
                  </a:lnTo>
                  <a:lnTo>
                    <a:pt x="6974" y="5946"/>
                  </a:lnTo>
                  <a:lnTo>
                    <a:pt x="9281" y="256"/>
                  </a:lnTo>
                  <a:lnTo>
                    <a:pt x="9403" y="0"/>
                  </a:lnTo>
                  <a:lnTo>
                    <a:pt x="10418" y="62"/>
                  </a:lnTo>
                  <a:lnTo>
                    <a:pt x="11443" y="125"/>
                  </a:lnTo>
                  <a:lnTo>
                    <a:pt x="11760" y="144"/>
                  </a:lnTo>
                  <a:lnTo>
                    <a:pt x="11751" y="168"/>
                  </a:lnTo>
                  <a:lnTo>
                    <a:pt x="15385" y="412"/>
                  </a:lnTo>
                  <a:lnTo>
                    <a:pt x="18581" y="578"/>
                  </a:lnTo>
                  <a:lnTo>
                    <a:pt x="18430" y="96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59" name="Polygon form 959"/>
            <p:cNvSpPr/>
            <p:nvPr/>
          </p:nvSpPr>
          <p:spPr>
            <a:xfrm>
              <a:off x="403252" y="3267665"/>
              <a:ext cx="28127" cy="12593"/>
            </a:xfrm>
            <a:custGeom>
              <a:avLst/>
              <a:gdLst/>
              <a:ahLst/>
              <a:cxnLst/>
              <a:rect l="0" t="0" r="0" b="0"/>
              <a:pathLst>
                <a:path w="28127" h="12593">
                  <a:moveTo>
                    <a:pt x="28127" y="8256"/>
                  </a:moveTo>
                  <a:lnTo>
                    <a:pt x="26230" y="9649"/>
                  </a:lnTo>
                  <a:lnTo>
                    <a:pt x="24941" y="10168"/>
                  </a:lnTo>
                  <a:lnTo>
                    <a:pt x="24721" y="10562"/>
                  </a:lnTo>
                  <a:lnTo>
                    <a:pt x="24172" y="11062"/>
                  </a:lnTo>
                  <a:lnTo>
                    <a:pt x="23014" y="11598"/>
                  </a:lnTo>
                  <a:lnTo>
                    <a:pt x="22538" y="12062"/>
                  </a:lnTo>
                  <a:lnTo>
                    <a:pt x="21712" y="12329"/>
                  </a:lnTo>
                  <a:lnTo>
                    <a:pt x="20603" y="12556"/>
                  </a:lnTo>
                  <a:lnTo>
                    <a:pt x="18170" y="12593"/>
                  </a:lnTo>
                  <a:lnTo>
                    <a:pt x="15148" y="12219"/>
                  </a:lnTo>
                  <a:lnTo>
                    <a:pt x="14117" y="12225"/>
                  </a:lnTo>
                  <a:lnTo>
                    <a:pt x="12152" y="11979"/>
                  </a:lnTo>
                  <a:lnTo>
                    <a:pt x="10113" y="11829"/>
                  </a:lnTo>
                  <a:lnTo>
                    <a:pt x="8233" y="11700"/>
                  </a:lnTo>
                  <a:lnTo>
                    <a:pt x="5991" y="11718"/>
                  </a:lnTo>
                  <a:lnTo>
                    <a:pt x="5958" y="11487"/>
                  </a:lnTo>
                  <a:lnTo>
                    <a:pt x="5259" y="11459"/>
                  </a:lnTo>
                  <a:lnTo>
                    <a:pt x="4993" y="12236"/>
                  </a:lnTo>
                  <a:lnTo>
                    <a:pt x="0" y="11912"/>
                  </a:lnTo>
                  <a:lnTo>
                    <a:pt x="975" y="11435"/>
                  </a:lnTo>
                  <a:lnTo>
                    <a:pt x="1680" y="11056"/>
                  </a:lnTo>
                  <a:lnTo>
                    <a:pt x="1896" y="10275"/>
                  </a:lnTo>
                  <a:lnTo>
                    <a:pt x="2186" y="9784"/>
                  </a:lnTo>
                  <a:lnTo>
                    <a:pt x="2325" y="9028"/>
                  </a:lnTo>
                  <a:lnTo>
                    <a:pt x="2738" y="8563"/>
                  </a:lnTo>
                  <a:lnTo>
                    <a:pt x="3569" y="8882"/>
                  </a:lnTo>
                  <a:lnTo>
                    <a:pt x="4244" y="9388"/>
                  </a:lnTo>
                  <a:lnTo>
                    <a:pt x="4852" y="9006"/>
                  </a:lnTo>
                  <a:lnTo>
                    <a:pt x="5112" y="7918"/>
                  </a:lnTo>
                  <a:lnTo>
                    <a:pt x="6053" y="7550"/>
                  </a:lnTo>
                  <a:lnTo>
                    <a:pt x="6797" y="7224"/>
                  </a:lnTo>
                  <a:lnTo>
                    <a:pt x="6670" y="6742"/>
                  </a:lnTo>
                  <a:lnTo>
                    <a:pt x="7317" y="6078"/>
                  </a:lnTo>
                  <a:lnTo>
                    <a:pt x="7430" y="5708"/>
                  </a:lnTo>
                  <a:lnTo>
                    <a:pt x="7833" y="5862"/>
                  </a:lnTo>
                  <a:lnTo>
                    <a:pt x="8070" y="5318"/>
                  </a:lnTo>
                  <a:lnTo>
                    <a:pt x="8824" y="5753"/>
                  </a:lnTo>
                  <a:lnTo>
                    <a:pt x="9769" y="5254"/>
                  </a:lnTo>
                  <a:lnTo>
                    <a:pt x="10564" y="6067"/>
                  </a:lnTo>
                  <a:lnTo>
                    <a:pt x="11003" y="5601"/>
                  </a:lnTo>
                  <a:lnTo>
                    <a:pt x="11975" y="5176"/>
                  </a:lnTo>
                  <a:lnTo>
                    <a:pt x="12513" y="5798"/>
                  </a:lnTo>
                  <a:lnTo>
                    <a:pt x="13097" y="5271"/>
                  </a:lnTo>
                  <a:lnTo>
                    <a:pt x="14062" y="4322"/>
                  </a:lnTo>
                  <a:lnTo>
                    <a:pt x="14059" y="4939"/>
                  </a:lnTo>
                  <a:lnTo>
                    <a:pt x="14610" y="5401"/>
                  </a:lnTo>
                  <a:lnTo>
                    <a:pt x="15909" y="3975"/>
                  </a:lnTo>
                  <a:lnTo>
                    <a:pt x="16456" y="3849"/>
                  </a:lnTo>
                  <a:lnTo>
                    <a:pt x="17223" y="3028"/>
                  </a:lnTo>
                  <a:lnTo>
                    <a:pt x="17842" y="2695"/>
                  </a:lnTo>
                  <a:lnTo>
                    <a:pt x="18265" y="1754"/>
                  </a:lnTo>
                  <a:lnTo>
                    <a:pt x="19019" y="1977"/>
                  </a:lnTo>
                  <a:lnTo>
                    <a:pt x="19719" y="1572"/>
                  </a:lnTo>
                  <a:lnTo>
                    <a:pt x="20304" y="1597"/>
                  </a:lnTo>
                  <a:lnTo>
                    <a:pt x="20588" y="1241"/>
                  </a:lnTo>
                  <a:lnTo>
                    <a:pt x="20676" y="220"/>
                  </a:lnTo>
                  <a:lnTo>
                    <a:pt x="20961" y="0"/>
                  </a:lnTo>
                  <a:lnTo>
                    <a:pt x="22101" y="180"/>
                  </a:lnTo>
                  <a:lnTo>
                    <a:pt x="22538" y="688"/>
                  </a:lnTo>
                  <a:lnTo>
                    <a:pt x="23053" y="1849"/>
                  </a:lnTo>
                  <a:lnTo>
                    <a:pt x="23662" y="2238"/>
                  </a:lnTo>
                  <a:lnTo>
                    <a:pt x="24053" y="2666"/>
                  </a:lnTo>
                  <a:lnTo>
                    <a:pt x="24928" y="2573"/>
                  </a:lnTo>
                  <a:lnTo>
                    <a:pt x="25436" y="2889"/>
                  </a:lnTo>
                  <a:lnTo>
                    <a:pt x="26276" y="2659"/>
                  </a:lnTo>
                  <a:lnTo>
                    <a:pt x="26962" y="2611"/>
                  </a:lnTo>
                  <a:lnTo>
                    <a:pt x="26995" y="3315"/>
                  </a:lnTo>
                  <a:lnTo>
                    <a:pt x="27476" y="3820"/>
                  </a:lnTo>
                  <a:lnTo>
                    <a:pt x="27378" y="4292"/>
                  </a:lnTo>
                  <a:lnTo>
                    <a:pt x="26985" y="5307"/>
                  </a:lnTo>
                  <a:lnTo>
                    <a:pt x="27132" y="6096"/>
                  </a:lnTo>
                  <a:lnTo>
                    <a:pt x="27042" y="6852"/>
                  </a:lnTo>
                  <a:lnTo>
                    <a:pt x="27332" y="7516"/>
                  </a:lnTo>
                  <a:lnTo>
                    <a:pt x="27478" y="8130"/>
                  </a:lnTo>
                  <a:lnTo>
                    <a:pt x="28127" y="825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0" name="Polygon form 960"/>
            <p:cNvSpPr/>
            <p:nvPr/>
          </p:nvSpPr>
          <p:spPr>
            <a:xfrm>
              <a:off x="418932" y="3280649"/>
              <a:ext cx="32330" cy="13936"/>
            </a:xfrm>
            <a:custGeom>
              <a:avLst/>
              <a:gdLst/>
              <a:ahLst/>
              <a:cxnLst/>
              <a:rect l="0" t="0" r="0" b="0"/>
              <a:pathLst>
                <a:path w="32330" h="13936">
                  <a:moveTo>
                    <a:pt x="32330" y="1154"/>
                  </a:moveTo>
                  <a:lnTo>
                    <a:pt x="31357" y="6085"/>
                  </a:lnTo>
                  <a:lnTo>
                    <a:pt x="28029" y="9626"/>
                  </a:lnTo>
                  <a:lnTo>
                    <a:pt x="23916" y="10920"/>
                  </a:lnTo>
                  <a:lnTo>
                    <a:pt x="20728" y="13700"/>
                  </a:lnTo>
                  <a:lnTo>
                    <a:pt x="18850" y="13936"/>
                  </a:lnTo>
                  <a:lnTo>
                    <a:pt x="16240" y="9096"/>
                  </a:lnTo>
                  <a:lnTo>
                    <a:pt x="12303" y="8860"/>
                  </a:lnTo>
                  <a:lnTo>
                    <a:pt x="12489" y="8287"/>
                  </a:lnTo>
                  <a:lnTo>
                    <a:pt x="12192" y="7426"/>
                  </a:lnTo>
                  <a:lnTo>
                    <a:pt x="11733" y="7735"/>
                  </a:lnTo>
                  <a:lnTo>
                    <a:pt x="11841" y="7298"/>
                  </a:lnTo>
                  <a:lnTo>
                    <a:pt x="10250" y="6991"/>
                  </a:lnTo>
                  <a:lnTo>
                    <a:pt x="6991" y="6790"/>
                  </a:lnTo>
                  <a:lnTo>
                    <a:pt x="4806" y="7541"/>
                  </a:lnTo>
                  <a:lnTo>
                    <a:pt x="4404" y="7670"/>
                  </a:lnTo>
                  <a:lnTo>
                    <a:pt x="0" y="7411"/>
                  </a:lnTo>
                  <a:lnTo>
                    <a:pt x="419" y="6370"/>
                  </a:lnTo>
                  <a:lnTo>
                    <a:pt x="1270" y="6097"/>
                  </a:lnTo>
                  <a:lnTo>
                    <a:pt x="1689" y="5579"/>
                  </a:lnTo>
                  <a:lnTo>
                    <a:pt x="2386" y="5006"/>
                  </a:lnTo>
                  <a:lnTo>
                    <a:pt x="3146" y="4912"/>
                  </a:lnTo>
                  <a:lnTo>
                    <a:pt x="4051" y="4727"/>
                  </a:lnTo>
                  <a:lnTo>
                    <a:pt x="4999" y="4342"/>
                  </a:lnTo>
                  <a:lnTo>
                    <a:pt x="5491" y="3924"/>
                  </a:lnTo>
                  <a:lnTo>
                    <a:pt x="6292" y="3564"/>
                  </a:lnTo>
                  <a:lnTo>
                    <a:pt x="6391" y="3206"/>
                  </a:lnTo>
                  <a:lnTo>
                    <a:pt x="7497" y="2583"/>
                  </a:lnTo>
                  <a:lnTo>
                    <a:pt x="7641" y="3030"/>
                  </a:lnTo>
                  <a:lnTo>
                    <a:pt x="9248" y="2168"/>
                  </a:lnTo>
                  <a:lnTo>
                    <a:pt x="9825" y="2294"/>
                  </a:lnTo>
                  <a:lnTo>
                    <a:pt x="10638" y="1496"/>
                  </a:lnTo>
                  <a:lnTo>
                    <a:pt x="11425" y="1318"/>
                  </a:lnTo>
                  <a:lnTo>
                    <a:pt x="11617" y="613"/>
                  </a:lnTo>
                  <a:lnTo>
                    <a:pt x="11909" y="0"/>
                  </a:lnTo>
                  <a:lnTo>
                    <a:pt x="17777" y="508"/>
                  </a:lnTo>
                  <a:lnTo>
                    <a:pt x="24792" y="870"/>
                  </a:lnTo>
                  <a:lnTo>
                    <a:pt x="28536" y="1005"/>
                  </a:lnTo>
                  <a:lnTo>
                    <a:pt x="32330" y="115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1" name="Polygon form 961"/>
            <p:cNvSpPr/>
            <p:nvPr/>
          </p:nvSpPr>
          <p:spPr>
            <a:xfrm>
              <a:off x="424213" y="3252716"/>
              <a:ext cx="20669" cy="18770"/>
            </a:xfrm>
            <a:custGeom>
              <a:avLst/>
              <a:gdLst/>
              <a:ahLst/>
              <a:cxnLst/>
              <a:rect l="0" t="0" r="0" b="0"/>
              <a:pathLst>
                <a:path w="20669" h="18770">
                  <a:moveTo>
                    <a:pt x="8113" y="18034"/>
                  </a:moveTo>
                  <a:lnTo>
                    <a:pt x="7422" y="18691"/>
                  </a:lnTo>
                  <a:lnTo>
                    <a:pt x="6515" y="18770"/>
                  </a:lnTo>
                  <a:lnTo>
                    <a:pt x="6035" y="18264"/>
                  </a:lnTo>
                  <a:lnTo>
                    <a:pt x="6002" y="17560"/>
                  </a:lnTo>
                  <a:lnTo>
                    <a:pt x="5315" y="17608"/>
                  </a:lnTo>
                  <a:lnTo>
                    <a:pt x="4475" y="17839"/>
                  </a:lnTo>
                  <a:lnTo>
                    <a:pt x="3967" y="17522"/>
                  </a:lnTo>
                  <a:lnTo>
                    <a:pt x="3092" y="17615"/>
                  </a:lnTo>
                  <a:lnTo>
                    <a:pt x="2701" y="17188"/>
                  </a:lnTo>
                  <a:lnTo>
                    <a:pt x="2092" y="16799"/>
                  </a:lnTo>
                  <a:lnTo>
                    <a:pt x="1578" y="15637"/>
                  </a:lnTo>
                  <a:lnTo>
                    <a:pt x="1140" y="15130"/>
                  </a:lnTo>
                  <a:lnTo>
                    <a:pt x="0" y="14950"/>
                  </a:lnTo>
                  <a:lnTo>
                    <a:pt x="1292" y="11543"/>
                  </a:lnTo>
                  <a:lnTo>
                    <a:pt x="3146" y="6767"/>
                  </a:lnTo>
                  <a:lnTo>
                    <a:pt x="4899" y="2330"/>
                  </a:lnTo>
                  <a:lnTo>
                    <a:pt x="6649" y="2396"/>
                  </a:lnTo>
                  <a:lnTo>
                    <a:pt x="8193" y="2486"/>
                  </a:lnTo>
                  <a:lnTo>
                    <a:pt x="9490" y="2516"/>
                  </a:lnTo>
                  <a:lnTo>
                    <a:pt x="11117" y="1201"/>
                  </a:lnTo>
                  <a:lnTo>
                    <a:pt x="11135" y="1332"/>
                  </a:lnTo>
                  <a:lnTo>
                    <a:pt x="11224" y="1922"/>
                  </a:lnTo>
                  <a:lnTo>
                    <a:pt x="11626" y="2345"/>
                  </a:lnTo>
                  <a:lnTo>
                    <a:pt x="12076" y="2760"/>
                  </a:lnTo>
                  <a:lnTo>
                    <a:pt x="12928" y="2809"/>
                  </a:lnTo>
                  <a:lnTo>
                    <a:pt x="13891" y="2345"/>
                  </a:lnTo>
                  <a:lnTo>
                    <a:pt x="14910" y="1853"/>
                  </a:lnTo>
                  <a:lnTo>
                    <a:pt x="15818" y="1415"/>
                  </a:lnTo>
                  <a:lnTo>
                    <a:pt x="16898" y="892"/>
                  </a:lnTo>
                  <a:lnTo>
                    <a:pt x="17874" y="421"/>
                  </a:lnTo>
                  <a:lnTo>
                    <a:pt x="18791" y="283"/>
                  </a:lnTo>
                  <a:lnTo>
                    <a:pt x="20059" y="93"/>
                  </a:lnTo>
                  <a:lnTo>
                    <a:pt x="20653" y="2"/>
                  </a:lnTo>
                  <a:lnTo>
                    <a:pt x="20669" y="0"/>
                  </a:lnTo>
                  <a:lnTo>
                    <a:pt x="20668" y="3"/>
                  </a:lnTo>
                  <a:lnTo>
                    <a:pt x="17577" y="8236"/>
                  </a:lnTo>
                  <a:lnTo>
                    <a:pt x="17012" y="8456"/>
                  </a:lnTo>
                  <a:lnTo>
                    <a:pt x="16930" y="9086"/>
                  </a:lnTo>
                  <a:lnTo>
                    <a:pt x="16361" y="10205"/>
                  </a:lnTo>
                  <a:lnTo>
                    <a:pt x="15545" y="11462"/>
                  </a:lnTo>
                  <a:lnTo>
                    <a:pt x="14832" y="12502"/>
                  </a:lnTo>
                  <a:lnTo>
                    <a:pt x="14593" y="13005"/>
                  </a:lnTo>
                  <a:lnTo>
                    <a:pt x="13255" y="14073"/>
                  </a:lnTo>
                  <a:lnTo>
                    <a:pt x="12772" y="14291"/>
                  </a:lnTo>
                  <a:lnTo>
                    <a:pt x="12256" y="14403"/>
                  </a:lnTo>
                  <a:lnTo>
                    <a:pt x="11877" y="14272"/>
                  </a:lnTo>
                  <a:lnTo>
                    <a:pt x="10806" y="15075"/>
                  </a:lnTo>
                  <a:lnTo>
                    <a:pt x="10350" y="15953"/>
                  </a:lnTo>
                  <a:lnTo>
                    <a:pt x="10072" y="16425"/>
                  </a:lnTo>
                  <a:lnTo>
                    <a:pt x="9695" y="16603"/>
                  </a:lnTo>
                  <a:lnTo>
                    <a:pt x="9846" y="16053"/>
                  </a:lnTo>
                  <a:lnTo>
                    <a:pt x="9419" y="15908"/>
                  </a:lnTo>
                  <a:lnTo>
                    <a:pt x="8553" y="16948"/>
                  </a:lnTo>
                  <a:lnTo>
                    <a:pt x="8113" y="1803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2" name="Polygon form 962"/>
            <p:cNvSpPr/>
            <p:nvPr/>
          </p:nvSpPr>
          <p:spPr>
            <a:xfrm>
              <a:off x="397992" y="3279124"/>
              <a:ext cx="32850" cy="8936"/>
            </a:xfrm>
            <a:custGeom>
              <a:avLst/>
              <a:gdLst/>
              <a:ahLst/>
              <a:cxnLst/>
              <a:rect l="0" t="0" r="0" b="0"/>
              <a:pathLst>
                <a:path w="32850" h="8936">
                  <a:moveTo>
                    <a:pt x="32850" y="1525"/>
                  </a:moveTo>
                  <a:lnTo>
                    <a:pt x="32557" y="2138"/>
                  </a:lnTo>
                  <a:lnTo>
                    <a:pt x="32366" y="2843"/>
                  </a:lnTo>
                  <a:lnTo>
                    <a:pt x="31578" y="3021"/>
                  </a:lnTo>
                  <a:lnTo>
                    <a:pt x="30765" y="3820"/>
                  </a:lnTo>
                  <a:lnTo>
                    <a:pt x="30188" y="3693"/>
                  </a:lnTo>
                  <a:lnTo>
                    <a:pt x="28582" y="4556"/>
                  </a:lnTo>
                  <a:lnTo>
                    <a:pt x="28437" y="4108"/>
                  </a:lnTo>
                  <a:lnTo>
                    <a:pt x="27331" y="4731"/>
                  </a:lnTo>
                  <a:lnTo>
                    <a:pt x="27233" y="5090"/>
                  </a:lnTo>
                  <a:lnTo>
                    <a:pt x="26431" y="5450"/>
                  </a:lnTo>
                  <a:lnTo>
                    <a:pt x="25939" y="5868"/>
                  </a:lnTo>
                  <a:lnTo>
                    <a:pt x="24992" y="6252"/>
                  </a:lnTo>
                  <a:lnTo>
                    <a:pt x="24087" y="6438"/>
                  </a:lnTo>
                  <a:lnTo>
                    <a:pt x="23327" y="6532"/>
                  </a:lnTo>
                  <a:lnTo>
                    <a:pt x="22629" y="7105"/>
                  </a:lnTo>
                  <a:lnTo>
                    <a:pt x="22211" y="7622"/>
                  </a:lnTo>
                  <a:lnTo>
                    <a:pt x="21359" y="7895"/>
                  </a:lnTo>
                  <a:lnTo>
                    <a:pt x="20941" y="8936"/>
                  </a:lnTo>
                  <a:lnTo>
                    <a:pt x="19032" y="8891"/>
                  </a:lnTo>
                  <a:lnTo>
                    <a:pt x="16313" y="8707"/>
                  </a:lnTo>
                  <a:lnTo>
                    <a:pt x="11783" y="8406"/>
                  </a:lnTo>
                  <a:lnTo>
                    <a:pt x="7331" y="8168"/>
                  </a:lnTo>
                  <a:lnTo>
                    <a:pt x="3486" y="7853"/>
                  </a:lnTo>
                  <a:lnTo>
                    <a:pt x="0" y="7665"/>
                  </a:lnTo>
                  <a:lnTo>
                    <a:pt x="565" y="7226"/>
                  </a:lnTo>
                  <a:lnTo>
                    <a:pt x="1029" y="5780"/>
                  </a:lnTo>
                  <a:lnTo>
                    <a:pt x="1817" y="5161"/>
                  </a:lnTo>
                  <a:lnTo>
                    <a:pt x="2244" y="4347"/>
                  </a:lnTo>
                  <a:lnTo>
                    <a:pt x="3032" y="3899"/>
                  </a:lnTo>
                  <a:lnTo>
                    <a:pt x="3638" y="3222"/>
                  </a:lnTo>
                  <a:lnTo>
                    <a:pt x="3822" y="2813"/>
                  </a:lnTo>
                  <a:lnTo>
                    <a:pt x="4528" y="1620"/>
                  </a:lnTo>
                  <a:lnTo>
                    <a:pt x="4996" y="928"/>
                  </a:lnTo>
                  <a:lnTo>
                    <a:pt x="5260" y="454"/>
                  </a:lnTo>
                  <a:lnTo>
                    <a:pt x="10253" y="777"/>
                  </a:lnTo>
                  <a:lnTo>
                    <a:pt x="10519" y="0"/>
                  </a:lnTo>
                  <a:lnTo>
                    <a:pt x="11218" y="28"/>
                  </a:lnTo>
                  <a:lnTo>
                    <a:pt x="11251" y="259"/>
                  </a:lnTo>
                  <a:lnTo>
                    <a:pt x="13493" y="241"/>
                  </a:lnTo>
                  <a:lnTo>
                    <a:pt x="15373" y="370"/>
                  </a:lnTo>
                  <a:lnTo>
                    <a:pt x="17412" y="520"/>
                  </a:lnTo>
                  <a:lnTo>
                    <a:pt x="19377" y="766"/>
                  </a:lnTo>
                  <a:lnTo>
                    <a:pt x="20409" y="760"/>
                  </a:lnTo>
                  <a:lnTo>
                    <a:pt x="23430" y="1135"/>
                  </a:lnTo>
                  <a:lnTo>
                    <a:pt x="25863" y="1097"/>
                  </a:lnTo>
                  <a:lnTo>
                    <a:pt x="31035" y="1532"/>
                  </a:lnTo>
                  <a:lnTo>
                    <a:pt x="32850" y="152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3" name="Polygon form 963"/>
            <p:cNvSpPr/>
            <p:nvPr/>
          </p:nvSpPr>
          <p:spPr>
            <a:xfrm>
              <a:off x="423855" y="3267396"/>
              <a:ext cx="27974" cy="14407"/>
            </a:xfrm>
            <a:custGeom>
              <a:avLst/>
              <a:gdLst/>
              <a:ahLst/>
              <a:cxnLst/>
              <a:rect l="0" t="0" r="0" b="0"/>
              <a:pathLst>
                <a:path w="27974" h="14407">
                  <a:moveTo>
                    <a:pt x="23275" y="0"/>
                  </a:moveTo>
                  <a:lnTo>
                    <a:pt x="24592" y="1417"/>
                  </a:lnTo>
                  <a:lnTo>
                    <a:pt x="25292" y="516"/>
                  </a:lnTo>
                  <a:lnTo>
                    <a:pt x="25743" y="708"/>
                  </a:lnTo>
                  <a:lnTo>
                    <a:pt x="26079" y="1099"/>
                  </a:lnTo>
                  <a:lnTo>
                    <a:pt x="25647" y="1612"/>
                  </a:lnTo>
                  <a:lnTo>
                    <a:pt x="26281" y="1944"/>
                  </a:lnTo>
                  <a:lnTo>
                    <a:pt x="26745" y="2523"/>
                  </a:lnTo>
                  <a:lnTo>
                    <a:pt x="26894" y="2957"/>
                  </a:lnTo>
                  <a:lnTo>
                    <a:pt x="26783" y="3243"/>
                  </a:lnTo>
                  <a:lnTo>
                    <a:pt x="26589" y="3637"/>
                  </a:lnTo>
                  <a:lnTo>
                    <a:pt x="25844" y="4069"/>
                  </a:lnTo>
                  <a:lnTo>
                    <a:pt x="25088" y="5141"/>
                  </a:lnTo>
                  <a:lnTo>
                    <a:pt x="25464" y="5430"/>
                  </a:lnTo>
                  <a:lnTo>
                    <a:pt x="26100" y="5246"/>
                  </a:lnTo>
                  <a:lnTo>
                    <a:pt x="26078" y="5945"/>
                  </a:lnTo>
                  <a:lnTo>
                    <a:pt x="27974" y="7637"/>
                  </a:lnTo>
                  <a:lnTo>
                    <a:pt x="26657" y="12308"/>
                  </a:lnTo>
                  <a:lnTo>
                    <a:pt x="27562" y="12694"/>
                  </a:lnTo>
                  <a:lnTo>
                    <a:pt x="27408" y="14407"/>
                  </a:lnTo>
                  <a:lnTo>
                    <a:pt x="23614" y="14258"/>
                  </a:lnTo>
                  <a:lnTo>
                    <a:pt x="19869" y="14123"/>
                  </a:lnTo>
                  <a:lnTo>
                    <a:pt x="12855" y="13761"/>
                  </a:lnTo>
                  <a:lnTo>
                    <a:pt x="6987" y="13253"/>
                  </a:lnTo>
                  <a:lnTo>
                    <a:pt x="5172" y="13259"/>
                  </a:lnTo>
                  <a:lnTo>
                    <a:pt x="0" y="12825"/>
                  </a:lnTo>
                  <a:lnTo>
                    <a:pt x="1109" y="12598"/>
                  </a:lnTo>
                  <a:lnTo>
                    <a:pt x="1935" y="12331"/>
                  </a:lnTo>
                  <a:lnTo>
                    <a:pt x="2411" y="11867"/>
                  </a:lnTo>
                  <a:lnTo>
                    <a:pt x="3569" y="11331"/>
                  </a:lnTo>
                  <a:lnTo>
                    <a:pt x="4118" y="10831"/>
                  </a:lnTo>
                  <a:lnTo>
                    <a:pt x="4338" y="10437"/>
                  </a:lnTo>
                  <a:lnTo>
                    <a:pt x="5627" y="9918"/>
                  </a:lnTo>
                  <a:lnTo>
                    <a:pt x="7525" y="8525"/>
                  </a:lnTo>
                  <a:lnTo>
                    <a:pt x="7396" y="9369"/>
                  </a:lnTo>
                  <a:lnTo>
                    <a:pt x="7641" y="9834"/>
                  </a:lnTo>
                  <a:lnTo>
                    <a:pt x="8040" y="10257"/>
                  </a:lnTo>
                  <a:lnTo>
                    <a:pt x="9344" y="9720"/>
                  </a:lnTo>
                  <a:lnTo>
                    <a:pt x="9649" y="10087"/>
                  </a:lnTo>
                  <a:lnTo>
                    <a:pt x="11093" y="9743"/>
                  </a:lnTo>
                  <a:lnTo>
                    <a:pt x="11315" y="9307"/>
                  </a:lnTo>
                  <a:lnTo>
                    <a:pt x="11654" y="9501"/>
                  </a:lnTo>
                  <a:lnTo>
                    <a:pt x="12207" y="9164"/>
                  </a:lnTo>
                  <a:lnTo>
                    <a:pt x="12671" y="9259"/>
                  </a:lnTo>
                  <a:lnTo>
                    <a:pt x="13353" y="8908"/>
                  </a:lnTo>
                  <a:lnTo>
                    <a:pt x="13579" y="8462"/>
                  </a:lnTo>
                  <a:lnTo>
                    <a:pt x="13714" y="7882"/>
                  </a:lnTo>
                  <a:lnTo>
                    <a:pt x="14472" y="7056"/>
                  </a:lnTo>
                  <a:lnTo>
                    <a:pt x="15362" y="6449"/>
                  </a:lnTo>
                  <a:lnTo>
                    <a:pt x="15778" y="5733"/>
                  </a:lnTo>
                  <a:lnTo>
                    <a:pt x="16671" y="4891"/>
                  </a:lnTo>
                  <a:lnTo>
                    <a:pt x="17366" y="3841"/>
                  </a:lnTo>
                  <a:lnTo>
                    <a:pt x="17699" y="4243"/>
                  </a:lnTo>
                  <a:lnTo>
                    <a:pt x="18098" y="4620"/>
                  </a:lnTo>
                  <a:lnTo>
                    <a:pt x="18661" y="4456"/>
                  </a:lnTo>
                  <a:lnTo>
                    <a:pt x="18980" y="4018"/>
                  </a:lnTo>
                  <a:lnTo>
                    <a:pt x="19528" y="3426"/>
                  </a:lnTo>
                  <a:lnTo>
                    <a:pt x="20150" y="2750"/>
                  </a:lnTo>
                  <a:lnTo>
                    <a:pt x="20333" y="2968"/>
                  </a:lnTo>
                  <a:lnTo>
                    <a:pt x="21062" y="2361"/>
                  </a:lnTo>
                  <a:lnTo>
                    <a:pt x="21959" y="1755"/>
                  </a:lnTo>
                  <a:lnTo>
                    <a:pt x="22556" y="1290"/>
                  </a:lnTo>
                  <a:lnTo>
                    <a:pt x="23275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4" name="Polygon form 964"/>
            <p:cNvSpPr/>
            <p:nvPr/>
          </p:nvSpPr>
          <p:spPr>
            <a:xfrm>
              <a:off x="451755" y="3274710"/>
              <a:ext cx="3458" cy="3818"/>
            </a:xfrm>
            <a:custGeom>
              <a:avLst/>
              <a:gdLst/>
              <a:ahLst/>
              <a:cxnLst/>
              <a:rect l="0" t="0" r="0" b="0"/>
              <a:pathLst>
                <a:path w="3458" h="3818">
                  <a:moveTo>
                    <a:pt x="3458" y="0"/>
                  </a:moveTo>
                  <a:lnTo>
                    <a:pt x="259" y="3818"/>
                  </a:lnTo>
                  <a:lnTo>
                    <a:pt x="0" y="3609"/>
                  </a:lnTo>
                  <a:lnTo>
                    <a:pt x="2131" y="327"/>
                  </a:lnTo>
                  <a:lnTo>
                    <a:pt x="2622" y="37"/>
                  </a:lnTo>
                  <a:lnTo>
                    <a:pt x="3458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5" name="Polygon form 965"/>
            <p:cNvSpPr/>
            <p:nvPr/>
          </p:nvSpPr>
          <p:spPr>
            <a:xfrm>
              <a:off x="322263" y="3210827"/>
              <a:ext cx="26537" cy="36321"/>
            </a:xfrm>
            <a:custGeom>
              <a:avLst/>
              <a:gdLst/>
              <a:ahLst/>
              <a:cxnLst/>
              <a:rect l="0" t="0" r="0" b="0"/>
              <a:pathLst>
                <a:path w="26537" h="36321">
                  <a:moveTo>
                    <a:pt x="26537" y="23993"/>
                  </a:moveTo>
                  <a:lnTo>
                    <a:pt x="19684" y="36321"/>
                  </a:lnTo>
                  <a:lnTo>
                    <a:pt x="9820" y="35506"/>
                  </a:lnTo>
                  <a:lnTo>
                    <a:pt x="0" y="34581"/>
                  </a:lnTo>
                  <a:lnTo>
                    <a:pt x="5271" y="25637"/>
                  </a:lnTo>
                  <a:lnTo>
                    <a:pt x="6399" y="24253"/>
                  </a:lnTo>
                  <a:lnTo>
                    <a:pt x="6528" y="23582"/>
                  </a:lnTo>
                  <a:lnTo>
                    <a:pt x="6132" y="23188"/>
                  </a:lnTo>
                  <a:lnTo>
                    <a:pt x="6620" y="22396"/>
                  </a:lnTo>
                  <a:lnTo>
                    <a:pt x="7759" y="21315"/>
                  </a:lnTo>
                  <a:lnTo>
                    <a:pt x="9049" y="20402"/>
                  </a:lnTo>
                  <a:lnTo>
                    <a:pt x="10489" y="18849"/>
                  </a:lnTo>
                  <a:lnTo>
                    <a:pt x="11707" y="17616"/>
                  </a:lnTo>
                  <a:lnTo>
                    <a:pt x="12429" y="17005"/>
                  </a:lnTo>
                  <a:lnTo>
                    <a:pt x="12728" y="16238"/>
                  </a:lnTo>
                  <a:lnTo>
                    <a:pt x="12447" y="15786"/>
                  </a:lnTo>
                  <a:lnTo>
                    <a:pt x="12300" y="14762"/>
                  </a:lnTo>
                  <a:lnTo>
                    <a:pt x="12884" y="13888"/>
                  </a:lnTo>
                  <a:lnTo>
                    <a:pt x="13074" y="13108"/>
                  </a:lnTo>
                  <a:lnTo>
                    <a:pt x="17443" y="6250"/>
                  </a:lnTo>
                  <a:lnTo>
                    <a:pt x="21636" y="0"/>
                  </a:lnTo>
                  <a:lnTo>
                    <a:pt x="24653" y="306"/>
                  </a:lnTo>
                  <a:lnTo>
                    <a:pt x="21466" y="5467"/>
                  </a:lnTo>
                  <a:lnTo>
                    <a:pt x="21429" y="6852"/>
                  </a:lnTo>
                  <a:lnTo>
                    <a:pt x="20852" y="7734"/>
                  </a:lnTo>
                  <a:lnTo>
                    <a:pt x="20923" y="8577"/>
                  </a:lnTo>
                  <a:lnTo>
                    <a:pt x="21344" y="9113"/>
                  </a:lnTo>
                  <a:lnTo>
                    <a:pt x="21377" y="9926"/>
                  </a:lnTo>
                  <a:lnTo>
                    <a:pt x="21283" y="11531"/>
                  </a:lnTo>
                  <a:lnTo>
                    <a:pt x="21644" y="12323"/>
                  </a:lnTo>
                  <a:lnTo>
                    <a:pt x="22563" y="12462"/>
                  </a:lnTo>
                  <a:lnTo>
                    <a:pt x="21534" y="13519"/>
                  </a:lnTo>
                  <a:lnTo>
                    <a:pt x="20420" y="14785"/>
                  </a:lnTo>
                  <a:lnTo>
                    <a:pt x="19903" y="16078"/>
                  </a:lnTo>
                  <a:lnTo>
                    <a:pt x="19337" y="16361"/>
                  </a:lnTo>
                  <a:lnTo>
                    <a:pt x="18593" y="17627"/>
                  </a:lnTo>
                  <a:lnTo>
                    <a:pt x="18863" y="18170"/>
                  </a:lnTo>
                  <a:lnTo>
                    <a:pt x="19850" y="17642"/>
                  </a:lnTo>
                  <a:lnTo>
                    <a:pt x="20599" y="16978"/>
                  </a:lnTo>
                  <a:lnTo>
                    <a:pt x="20904" y="17151"/>
                  </a:lnTo>
                  <a:lnTo>
                    <a:pt x="20871" y="17866"/>
                  </a:lnTo>
                  <a:lnTo>
                    <a:pt x="20293" y="19459"/>
                  </a:lnTo>
                  <a:lnTo>
                    <a:pt x="20490" y="20129"/>
                  </a:lnTo>
                  <a:lnTo>
                    <a:pt x="19924" y="21440"/>
                  </a:lnTo>
                  <a:lnTo>
                    <a:pt x="19905" y="21819"/>
                  </a:lnTo>
                  <a:lnTo>
                    <a:pt x="20488" y="21999"/>
                  </a:lnTo>
                  <a:lnTo>
                    <a:pt x="20459" y="22755"/>
                  </a:lnTo>
                  <a:lnTo>
                    <a:pt x="20277" y="24093"/>
                  </a:lnTo>
                  <a:lnTo>
                    <a:pt x="21273" y="23462"/>
                  </a:lnTo>
                  <a:lnTo>
                    <a:pt x="22225" y="23738"/>
                  </a:lnTo>
                  <a:lnTo>
                    <a:pt x="22593" y="23260"/>
                  </a:lnTo>
                  <a:lnTo>
                    <a:pt x="24235" y="23733"/>
                  </a:lnTo>
                  <a:lnTo>
                    <a:pt x="25067" y="23641"/>
                  </a:lnTo>
                  <a:lnTo>
                    <a:pt x="26094" y="22701"/>
                  </a:lnTo>
                  <a:lnTo>
                    <a:pt x="26365" y="22869"/>
                  </a:lnTo>
                  <a:lnTo>
                    <a:pt x="26278" y="23590"/>
                  </a:lnTo>
                  <a:lnTo>
                    <a:pt x="26474" y="23893"/>
                  </a:lnTo>
                  <a:lnTo>
                    <a:pt x="26537" y="23993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6" name="Polygon form 966"/>
            <p:cNvSpPr/>
            <p:nvPr/>
          </p:nvSpPr>
          <p:spPr>
            <a:xfrm>
              <a:off x="409048" y="3226264"/>
              <a:ext cx="22503" cy="24331"/>
            </a:xfrm>
            <a:custGeom>
              <a:avLst/>
              <a:gdLst/>
              <a:ahLst/>
              <a:cxnLst/>
              <a:rect l="0" t="0" r="0" b="0"/>
              <a:pathLst>
                <a:path w="22503" h="24331">
                  <a:moveTo>
                    <a:pt x="21999" y="10606"/>
                  </a:moveTo>
                  <a:lnTo>
                    <a:pt x="22503" y="11122"/>
                  </a:lnTo>
                  <a:lnTo>
                    <a:pt x="21848" y="11550"/>
                  </a:lnTo>
                  <a:lnTo>
                    <a:pt x="21206" y="11968"/>
                  </a:lnTo>
                  <a:lnTo>
                    <a:pt x="20192" y="12884"/>
                  </a:lnTo>
                  <a:lnTo>
                    <a:pt x="19287" y="14107"/>
                  </a:lnTo>
                  <a:lnTo>
                    <a:pt x="18474" y="15208"/>
                  </a:lnTo>
                  <a:lnTo>
                    <a:pt x="17518" y="16506"/>
                  </a:lnTo>
                  <a:lnTo>
                    <a:pt x="16921" y="17479"/>
                  </a:lnTo>
                  <a:lnTo>
                    <a:pt x="16233" y="18603"/>
                  </a:lnTo>
                  <a:lnTo>
                    <a:pt x="16039" y="19027"/>
                  </a:lnTo>
                  <a:lnTo>
                    <a:pt x="15492" y="20221"/>
                  </a:lnTo>
                  <a:lnTo>
                    <a:pt x="15011" y="21681"/>
                  </a:lnTo>
                  <a:lnTo>
                    <a:pt x="14613" y="22904"/>
                  </a:lnTo>
                  <a:lnTo>
                    <a:pt x="14152" y="24331"/>
                  </a:lnTo>
                  <a:lnTo>
                    <a:pt x="12643" y="24224"/>
                  </a:lnTo>
                  <a:lnTo>
                    <a:pt x="11581" y="24149"/>
                  </a:lnTo>
                  <a:lnTo>
                    <a:pt x="11575" y="24162"/>
                  </a:lnTo>
                  <a:lnTo>
                    <a:pt x="9006" y="23955"/>
                  </a:lnTo>
                  <a:lnTo>
                    <a:pt x="5506" y="23720"/>
                  </a:lnTo>
                  <a:lnTo>
                    <a:pt x="2081" y="23498"/>
                  </a:lnTo>
                  <a:lnTo>
                    <a:pt x="2083" y="22726"/>
                  </a:lnTo>
                  <a:lnTo>
                    <a:pt x="1197" y="22183"/>
                  </a:lnTo>
                  <a:lnTo>
                    <a:pt x="1326" y="21390"/>
                  </a:lnTo>
                  <a:lnTo>
                    <a:pt x="1385" y="20942"/>
                  </a:lnTo>
                  <a:lnTo>
                    <a:pt x="1835" y="19910"/>
                  </a:lnTo>
                  <a:lnTo>
                    <a:pt x="2299" y="19559"/>
                  </a:lnTo>
                  <a:lnTo>
                    <a:pt x="2216" y="18751"/>
                  </a:lnTo>
                  <a:lnTo>
                    <a:pt x="2289" y="18481"/>
                  </a:lnTo>
                  <a:lnTo>
                    <a:pt x="2451" y="17922"/>
                  </a:lnTo>
                  <a:lnTo>
                    <a:pt x="2979" y="16741"/>
                  </a:lnTo>
                  <a:lnTo>
                    <a:pt x="3057" y="16329"/>
                  </a:lnTo>
                  <a:lnTo>
                    <a:pt x="2270" y="15527"/>
                  </a:lnTo>
                  <a:lnTo>
                    <a:pt x="1827" y="14627"/>
                  </a:lnTo>
                  <a:lnTo>
                    <a:pt x="1840" y="14085"/>
                  </a:lnTo>
                  <a:lnTo>
                    <a:pt x="1625" y="13728"/>
                  </a:lnTo>
                  <a:lnTo>
                    <a:pt x="886" y="12957"/>
                  </a:lnTo>
                  <a:lnTo>
                    <a:pt x="513" y="12885"/>
                  </a:lnTo>
                  <a:lnTo>
                    <a:pt x="0" y="11877"/>
                  </a:lnTo>
                  <a:lnTo>
                    <a:pt x="613" y="10806"/>
                  </a:lnTo>
                  <a:lnTo>
                    <a:pt x="1253" y="9481"/>
                  </a:lnTo>
                  <a:lnTo>
                    <a:pt x="2097" y="8269"/>
                  </a:lnTo>
                  <a:lnTo>
                    <a:pt x="1855" y="7304"/>
                  </a:lnTo>
                  <a:lnTo>
                    <a:pt x="2760" y="6437"/>
                  </a:lnTo>
                  <a:lnTo>
                    <a:pt x="3683" y="6019"/>
                  </a:lnTo>
                  <a:lnTo>
                    <a:pt x="4751" y="5536"/>
                  </a:lnTo>
                  <a:lnTo>
                    <a:pt x="4852" y="5549"/>
                  </a:lnTo>
                  <a:lnTo>
                    <a:pt x="6170" y="2808"/>
                  </a:lnTo>
                  <a:lnTo>
                    <a:pt x="7155" y="2598"/>
                  </a:lnTo>
                  <a:lnTo>
                    <a:pt x="7350" y="2522"/>
                  </a:lnTo>
                  <a:lnTo>
                    <a:pt x="7868" y="2313"/>
                  </a:lnTo>
                  <a:lnTo>
                    <a:pt x="8389" y="2102"/>
                  </a:lnTo>
                  <a:lnTo>
                    <a:pt x="8909" y="1893"/>
                  </a:lnTo>
                  <a:lnTo>
                    <a:pt x="9426" y="1684"/>
                  </a:lnTo>
                  <a:lnTo>
                    <a:pt x="10316" y="1262"/>
                  </a:lnTo>
                  <a:lnTo>
                    <a:pt x="11205" y="842"/>
                  </a:lnTo>
                  <a:lnTo>
                    <a:pt x="12091" y="422"/>
                  </a:lnTo>
                  <a:lnTo>
                    <a:pt x="12980" y="0"/>
                  </a:lnTo>
                  <a:lnTo>
                    <a:pt x="13528" y="66"/>
                  </a:lnTo>
                  <a:lnTo>
                    <a:pt x="14075" y="134"/>
                  </a:lnTo>
                  <a:lnTo>
                    <a:pt x="14623" y="199"/>
                  </a:lnTo>
                  <a:lnTo>
                    <a:pt x="15170" y="267"/>
                  </a:lnTo>
                  <a:lnTo>
                    <a:pt x="14777" y="679"/>
                  </a:lnTo>
                  <a:lnTo>
                    <a:pt x="14385" y="1094"/>
                  </a:lnTo>
                  <a:lnTo>
                    <a:pt x="13992" y="1510"/>
                  </a:lnTo>
                  <a:lnTo>
                    <a:pt x="13599" y="1924"/>
                  </a:lnTo>
                  <a:lnTo>
                    <a:pt x="13207" y="2340"/>
                  </a:lnTo>
                  <a:lnTo>
                    <a:pt x="12815" y="2752"/>
                  </a:lnTo>
                  <a:lnTo>
                    <a:pt x="12423" y="3168"/>
                  </a:lnTo>
                  <a:lnTo>
                    <a:pt x="12149" y="3458"/>
                  </a:lnTo>
                  <a:lnTo>
                    <a:pt x="12034" y="3589"/>
                  </a:lnTo>
                  <a:lnTo>
                    <a:pt x="12060" y="3630"/>
                  </a:lnTo>
                  <a:lnTo>
                    <a:pt x="12309" y="3544"/>
                  </a:lnTo>
                  <a:lnTo>
                    <a:pt x="12305" y="3560"/>
                  </a:lnTo>
                  <a:lnTo>
                    <a:pt x="12738" y="3755"/>
                  </a:lnTo>
                  <a:lnTo>
                    <a:pt x="12576" y="4651"/>
                  </a:lnTo>
                  <a:lnTo>
                    <a:pt x="15007" y="5720"/>
                  </a:lnTo>
                  <a:lnTo>
                    <a:pt x="16474" y="6726"/>
                  </a:lnTo>
                  <a:lnTo>
                    <a:pt x="17393" y="6796"/>
                  </a:lnTo>
                  <a:lnTo>
                    <a:pt x="17999" y="6901"/>
                  </a:lnTo>
                  <a:lnTo>
                    <a:pt x="17807" y="7715"/>
                  </a:lnTo>
                  <a:lnTo>
                    <a:pt x="18437" y="8077"/>
                  </a:lnTo>
                  <a:lnTo>
                    <a:pt x="18412" y="8780"/>
                  </a:lnTo>
                  <a:lnTo>
                    <a:pt x="18033" y="9160"/>
                  </a:lnTo>
                  <a:lnTo>
                    <a:pt x="17521" y="9943"/>
                  </a:lnTo>
                  <a:lnTo>
                    <a:pt x="18224" y="10034"/>
                  </a:lnTo>
                  <a:lnTo>
                    <a:pt x="17624" y="10804"/>
                  </a:lnTo>
                  <a:lnTo>
                    <a:pt x="17802" y="11409"/>
                  </a:lnTo>
                  <a:lnTo>
                    <a:pt x="17809" y="11401"/>
                  </a:lnTo>
                  <a:lnTo>
                    <a:pt x="18221" y="11641"/>
                  </a:lnTo>
                  <a:lnTo>
                    <a:pt x="18607" y="11084"/>
                  </a:lnTo>
                  <a:lnTo>
                    <a:pt x="19416" y="10605"/>
                  </a:lnTo>
                  <a:lnTo>
                    <a:pt x="20199" y="9840"/>
                  </a:lnTo>
                  <a:lnTo>
                    <a:pt x="20767" y="9877"/>
                  </a:lnTo>
                  <a:lnTo>
                    <a:pt x="21320" y="9913"/>
                  </a:lnTo>
                  <a:lnTo>
                    <a:pt x="21999" y="1060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7" name="Polygon form 967"/>
            <p:cNvSpPr/>
            <p:nvPr/>
          </p:nvSpPr>
          <p:spPr>
            <a:xfrm>
              <a:off x="430237" y="3260952"/>
              <a:ext cx="18910" cy="16701"/>
            </a:xfrm>
            <a:custGeom>
              <a:avLst/>
              <a:gdLst/>
              <a:ahLst/>
              <a:cxnLst/>
              <a:rect l="0" t="0" r="0" b="0"/>
              <a:pathLst>
                <a:path w="18910" h="16701">
                  <a:moveTo>
                    <a:pt x="18910" y="6961"/>
                  </a:moveTo>
                  <a:lnTo>
                    <a:pt x="18210" y="7861"/>
                  </a:lnTo>
                  <a:lnTo>
                    <a:pt x="16893" y="6445"/>
                  </a:lnTo>
                  <a:lnTo>
                    <a:pt x="16174" y="7734"/>
                  </a:lnTo>
                  <a:lnTo>
                    <a:pt x="15577" y="8200"/>
                  </a:lnTo>
                  <a:lnTo>
                    <a:pt x="14680" y="8806"/>
                  </a:lnTo>
                  <a:lnTo>
                    <a:pt x="13951" y="9412"/>
                  </a:lnTo>
                  <a:lnTo>
                    <a:pt x="13769" y="9195"/>
                  </a:lnTo>
                  <a:lnTo>
                    <a:pt x="13147" y="9870"/>
                  </a:lnTo>
                  <a:lnTo>
                    <a:pt x="12598" y="10463"/>
                  </a:lnTo>
                  <a:lnTo>
                    <a:pt x="12280" y="10901"/>
                  </a:lnTo>
                  <a:lnTo>
                    <a:pt x="11717" y="11065"/>
                  </a:lnTo>
                  <a:lnTo>
                    <a:pt x="11318" y="10688"/>
                  </a:lnTo>
                  <a:lnTo>
                    <a:pt x="10985" y="10285"/>
                  </a:lnTo>
                  <a:lnTo>
                    <a:pt x="10289" y="11335"/>
                  </a:lnTo>
                  <a:lnTo>
                    <a:pt x="9397" y="12177"/>
                  </a:lnTo>
                  <a:lnTo>
                    <a:pt x="8981" y="12893"/>
                  </a:lnTo>
                  <a:lnTo>
                    <a:pt x="8091" y="13501"/>
                  </a:lnTo>
                  <a:lnTo>
                    <a:pt x="7332" y="14326"/>
                  </a:lnTo>
                  <a:lnTo>
                    <a:pt x="7197" y="14906"/>
                  </a:lnTo>
                  <a:lnTo>
                    <a:pt x="6971" y="15352"/>
                  </a:lnTo>
                  <a:lnTo>
                    <a:pt x="6289" y="15704"/>
                  </a:lnTo>
                  <a:lnTo>
                    <a:pt x="5825" y="15609"/>
                  </a:lnTo>
                  <a:lnTo>
                    <a:pt x="5272" y="15946"/>
                  </a:lnTo>
                  <a:lnTo>
                    <a:pt x="4934" y="15751"/>
                  </a:lnTo>
                  <a:lnTo>
                    <a:pt x="4711" y="16187"/>
                  </a:lnTo>
                  <a:lnTo>
                    <a:pt x="3267" y="16532"/>
                  </a:lnTo>
                  <a:lnTo>
                    <a:pt x="2962" y="16164"/>
                  </a:lnTo>
                  <a:lnTo>
                    <a:pt x="1658" y="16701"/>
                  </a:lnTo>
                  <a:lnTo>
                    <a:pt x="1259" y="16279"/>
                  </a:lnTo>
                  <a:lnTo>
                    <a:pt x="1015" y="15813"/>
                  </a:lnTo>
                  <a:lnTo>
                    <a:pt x="1143" y="14970"/>
                  </a:lnTo>
                  <a:lnTo>
                    <a:pt x="493" y="14844"/>
                  </a:lnTo>
                  <a:lnTo>
                    <a:pt x="348" y="14229"/>
                  </a:lnTo>
                  <a:lnTo>
                    <a:pt x="57" y="13565"/>
                  </a:lnTo>
                  <a:lnTo>
                    <a:pt x="148" y="12810"/>
                  </a:lnTo>
                  <a:lnTo>
                    <a:pt x="0" y="12020"/>
                  </a:lnTo>
                  <a:lnTo>
                    <a:pt x="393" y="11005"/>
                  </a:lnTo>
                  <a:lnTo>
                    <a:pt x="491" y="10534"/>
                  </a:lnTo>
                  <a:lnTo>
                    <a:pt x="1398" y="10455"/>
                  </a:lnTo>
                  <a:lnTo>
                    <a:pt x="2089" y="9798"/>
                  </a:lnTo>
                  <a:lnTo>
                    <a:pt x="2529" y="8711"/>
                  </a:lnTo>
                  <a:lnTo>
                    <a:pt x="3395" y="7672"/>
                  </a:lnTo>
                  <a:lnTo>
                    <a:pt x="3822" y="7817"/>
                  </a:lnTo>
                  <a:lnTo>
                    <a:pt x="3671" y="8367"/>
                  </a:lnTo>
                  <a:lnTo>
                    <a:pt x="4048" y="8189"/>
                  </a:lnTo>
                  <a:lnTo>
                    <a:pt x="4326" y="7717"/>
                  </a:lnTo>
                  <a:lnTo>
                    <a:pt x="4782" y="6839"/>
                  </a:lnTo>
                  <a:lnTo>
                    <a:pt x="5853" y="6036"/>
                  </a:lnTo>
                  <a:lnTo>
                    <a:pt x="6232" y="6167"/>
                  </a:lnTo>
                  <a:lnTo>
                    <a:pt x="6748" y="6055"/>
                  </a:lnTo>
                  <a:lnTo>
                    <a:pt x="7231" y="5837"/>
                  </a:lnTo>
                  <a:lnTo>
                    <a:pt x="8569" y="4769"/>
                  </a:lnTo>
                  <a:lnTo>
                    <a:pt x="8808" y="4266"/>
                  </a:lnTo>
                  <a:lnTo>
                    <a:pt x="9521" y="3226"/>
                  </a:lnTo>
                  <a:lnTo>
                    <a:pt x="10337" y="1969"/>
                  </a:lnTo>
                  <a:lnTo>
                    <a:pt x="10906" y="850"/>
                  </a:lnTo>
                  <a:lnTo>
                    <a:pt x="10988" y="220"/>
                  </a:lnTo>
                  <a:lnTo>
                    <a:pt x="11553" y="0"/>
                  </a:lnTo>
                  <a:lnTo>
                    <a:pt x="9926" y="4508"/>
                  </a:lnTo>
                  <a:lnTo>
                    <a:pt x="13518" y="4698"/>
                  </a:lnTo>
                  <a:lnTo>
                    <a:pt x="12622" y="7183"/>
                  </a:lnTo>
                  <a:lnTo>
                    <a:pt x="13305" y="6772"/>
                  </a:lnTo>
                  <a:lnTo>
                    <a:pt x="14094" y="6237"/>
                  </a:lnTo>
                  <a:lnTo>
                    <a:pt x="14845" y="6078"/>
                  </a:lnTo>
                  <a:lnTo>
                    <a:pt x="15486" y="5589"/>
                  </a:lnTo>
                  <a:lnTo>
                    <a:pt x="16438" y="5838"/>
                  </a:lnTo>
                  <a:lnTo>
                    <a:pt x="16940" y="5495"/>
                  </a:lnTo>
                  <a:lnTo>
                    <a:pt x="17733" y="5159"/>
                  </a:lnTo>
                  <a:lnTo>
                    <a:pt x="18668" y="5602"/>
                  </a:lnTo>
                  <a:lnTo>
                    <a:pt x="18849" y="6323"/>
                  </a:lnTo>
                  <a:lnTo>
                    <a:pt x="18910" y="696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8" name="Polygon form 968"/>
            <p:cNvSpPr/>
            <p:nvPr/>
          </p:nvSpPr>
          <p:spPr>
            <a:xfrm>
              <a:off x="454713" y="3265708"/>
              <a:ext cx="3229" cy="6936"/>
            </a:xfrm>
            <a:custGeom>
              <a:avLst/>
              <a:gdLst/>
              <a:ahLst/>
              <a:cxnLst/>
              <a:rect l="0" t="0" r="0" b="0"/>
              <a:pathLst>
                <a:path w="3229" h="6936">
                  <a:moveTo>
                    <a:pt x="2182" y="4390"/>
                  </a:moveTo>
                  <a:lnTo>
                    <a:pt x="2763" y="5302"/>
                  </a:lnTo>
                  <a:lnTo>
                    <a:pt x="2323" y="6936"/>
                  </a:lnTo>
                  <a:lnTo>
                    <a:pt x="0" y="6822"/>
                  </a:lnTo>
                  <a:lnTo>
                    <a:pt x="1791" y="577"/>
                  </a:lnTo>
                  <a:lnTo>
                    <a:pt x="2185" y="205"/>
                  </a:lnTo>
                  <a:lnTo>
                    <a:pt x="2569" y="0"/>
                  </a:lnTo>
                  <a:lnTo>
                    <a:pt x="3229" y="290"/>
                  </a:lnTo>
                  <a:lnTo>
                    <a:pt x="2545" y="774"/>
                  </a:lnTo>
                  <a:lnTo>
                    <a:pt x="2324" y="1721"/>
                  </a:lnTo>
                  <a:lnTo>
                    <a:pt x="2182" y="439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69" name="Polygon form 969"/>
            <p:cNvSpPr/>
            <p:nvPr/>
          </p:nvSpPr>
          <p:spPr>
            <a:xfrm>
              <a:off x="450600" y="3269697"/>
              <a:ext cx="632" cy="943"/>
            </a:xfrm>
            <a:custGeom>
              <a:avLst/>
              <a:gdLst/>
              <a:ahLst/>
              <a:cxnLst/>
              <a:rect l="0" t="0" r="0" b="0"/>
              <a:pathLst>
                <a:path w="632" h="943">
                  <a:moveTo>
                    <a:pt x="632" y="530"/>
                  </a:moveTo>
                  <a:lnTo>
                    <a:pt x="37" y="943"/>
                  </a:lnTo>
                  <a:lnTo>
                    <a:pt x="149" y="656"/>
                  </a:lnTo>
                  <a:lnTo>
                    <a:pt x="0" y="222"/>
                  </a:lnTo>
                  <a:lnTo>
                    <a:pt x="360" y="0"/>
                  </a:lnTo>
                  <a:lnTo>
                    <a:pt x="632" y="53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0" name="Polygon form 970"/>
            <p:cNvSpPr/>
            <p:nvPr/>
          </p:nvSpPr>
          <p:spPr>
            <a:xfrm>
              <a:off x="442858" y="3265650"/>
              <a:ext cx="14177" cy="9387"/>
            </a:xfrm>
            <a:custGeom>
              <a:avLst/>
              <a:gdLst/>
              <a:ahLst/>
              <a:cxnLst/>
              <a:rect l="0" t="0" r="0" b="0"/>
              <a:pathLst>
                <a:path w="14177" h="9387">
                  <a:moveTo>
                    <a:pt x="14177" y="6994"/>
                  </a:moveTo>
                  <a:lnTo>
                    <a:pt x="14078" y="7211"/>
                  </a:lnTo>
                  <a:lnTo>
                    <a:pt x="12354" y="9061"/>
                  </a:lnTo>
                  <a:lnTo>
                    <a:pt x="11518" y="9097"/>
                  </a:lnTo>
                  <a:lnTo>
                    <a:pt x="11028" y="9387"/>
                  </a:lnTo>
                  <a:lnTo>
                    <a:pt x="9842" y="7431"/>
                  </a:lnTo>
                  <a:lnTo>
                    <a:pt x="10764" y="3344"/>
                  </a:lnTo>
                  <a:lnTo>
                    <a:pt x="9397" y="5428"/>
                  </a:lnTo>
                  <a:lnTo>
                    <a:pt x="9133" y="8570"/>
                  </a:lnTo>
                  <a:lnTo>
                    <a:pt x="7074" y="7692"/>
                  </a:lnTo>
                  <a:lnTo>
                    <a:pt x="7096" y="6992"/>
                  </a:lnTo>
                  <a:lnTo>
                    <a:pt x="6460" y="7177"/>
                  </a:lnTo>
                  <a:lnTo>
                    <a:pt x="6085" y="6888"/>
                  </a:lnTo>
                  <a:lnTo>
                    <a:pt x="6840" y="5816"/>
                  </a:lnTo>
                  <a:lnTo>
                    <a:pt x="7585" y="5384"/>
                  </a:lnTo>
                  <a:lnTo>
                    <a:pt x="7779" y="4990"/>
                  </a:lnTo>
                  <a:lnTo>
                    <a:pt x="8374" y="4577"/>
                  </a:lnTo>
                  <a:lnTo>
                    <a:pt x="8101" y="4048"/>
                  </a:lnTo>
                  <a:lnTo>
                    <a:pt x="7742" y="4270"/>
                  </a:lnTo>
                  <a:lnTo>
                    <a:pt x="7277" y="3691"/>
                  </a:lnTo>
                  <a:lnTo>
                    <a:pt x="6644" y="3359"/>
                  </a:lnTo>
                  <a:lnTo>
                    <a:pt x="7076" y="2846"/>
                  </a:lnTo>
                  <a:lnTo>
                    <a:pt x="6740" y="2455"/>
                  </a:lnTo>
                  <a:lnTo>
                    <a:pt x="6288" y="2263"/>
                  </a:lnTo>
                  <a:lnTo>
                    <a:pt x="6228" y="1625"/>
                  </a:lnTo>
                  <a:lnTo>
                    <a:pt x="6046" y="904"/>
                  </a:lnTo>
                  <a:lnTo>
                    <a:pt x="5112" y="461"/>
                  </a:lnTo>
                  <a:lnTo>
                    <a:pt x="4318" y="797"/>
                  </a:lnTo>
                  <a:lnTo>
                    <a:pt x="3817" y="1141"/>
                  </a:lnTo>
                  <a:lnTo>
                    <a:pt x="2864" y="891"/>
                  </a:lnTo>
                  <a:lnTo>
                    <a:pt x="2224" y="1381"/>
                  </a:lnTo>
                  <a:lnTo>
                    <a:pt x="1472" y="1540"/>
                  </a:lnTo>
                  <a:lnTo>
                    <a:pt x="683" y="2074"/>
                  </a:lnTo>
                  <a:lnTo>
                    <a:pt x="0" y="2485"/>
                  </a:lnTo>
                  <a:lnTo>
                    <a:pt x="896" y="0"/>
                  </a:lnTo>
                  <a:lnTo>
                    <a:pt x="4096" y="172"/>
                  </a:lnTo>
                  <a:lnTo>
                    <a:pt x="5193" y="220"/>
                  </a:lnTo>
                  <a:lnTo>
                    <a:pt x="7651" y="324"/>
                  </a:lnTo>
                  <a:lnTo>
                    <a:pt x="10597" y="497"/>
                  </a:lnTo>
                  <a:lnTo>
                    <a:pt x="13645" y="635"/>
                  </a:lnTo>
                  <a:lnTo>
                    <a:pt x="11855" y="6881"/>
                  </a:lnTo>
                  <a:lnTo>
                    <a:pt x="14177" y="699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1" name="Polygon form 971"/>
            <p:cNvSpPr/>
            <p:nvPr/>
          </p:nvSpPr>
          <p:spPr>
            <a:xfrm>
              <a:off x="457037" y="3258505"/>
              <a:ext cx="7952" cy="11763"/>
            </a:xfrm>
            <a:custGeom>
              <a:avLst/>
              <a:gdLst/>
              <a:ahLst/>
              <a:cxnLst/>
              <a:rect l="0" t="0" r="0" b="0"/>
              <a:pathLst>
                <a:path w="7952" h="11763">
                  <a:moveTo>
                    <a:pt x="7952" y="2059"/>
                  </a:moveTo>
                  <a:lnTo>
                    <a:pt x="7473" y="3074"/>
                  </a:lnTo>
                  <a:lnTo>
                    <a:pt x="5972" y="4377"/>
                  </a:lnTo>
                  <a:lnTo>
                    <a:pt x="6911" y="4649"/>
                  </a:lnTo>
                  <a:lnTo>
                    <a:pt x="5010" y="8121"/>
                  </a:lnTo>
                  <a:lnTo>
                    <a:pt x="1264" y="11763"/>
                  </a:lnTo>
                  <a:lnTo>
                    <a:pt x="1412" y="10493"/>
                  </a:lnTo>
                  <a:lnTo>
                    <a:pt x="733" y="10202"/>
                  </a:lnTo>
                  <a:lnTo>
                    <a:pt x="0" y="8923"/>
                  </a:lnTo>
                  <a:lnTo>
                    <a:pt x="221" y="7977"/>
                  </a:lnTo>
                  <a:lnTo>
                    <a:pt x="905" y="7493"/>
                  </a:lnTo>
                  <a:lnTo>
                    <a:pt x="1761" y="7080"/>
                  </a:lnTo>
                  <a:lnTo>
                    <a:pt x="2112" y="6787"/>
                  </a:lnTo>
                  <a:lnTo>
                    <a:pt x="3145" y="6181"/>
                  </a:lnTo>
                  <a:lnTo>
                    <a:pt x="3767" y="5671"/>
                  </a:lnTo>
                  <a:lnTo>
                    <a:pt x="3106" y="4353"/>
                  </a:lnTo>
                  <a:lnTo>
                    <a:pt x="3221" y="3834"/>
                  </a:lnTo>
                  <a:lnTo>
                    <a:pt x="2900" y="3662"/>
                  </a:lnTo>
                  <a:lnTo>
                    <a:pt x="3184" y="2878"/>
                  </a:lnTo>
                  <a:lnTo>
                    <a:pt x="3789" y="2301"/>
                  </a:lnTo>
                  <a:lnTo>
                    <a:pt x="3823" y="1657"/>
                  </a:lnTo>
                  <a:lnTo>
                    <a:pt x="4518" y="1255"/>
                  </a:lnTo>
                  <a:lnTo>
                    <a:pt x="5492" y="193"/>
                  </a:lnTo>
                  <a:lnTo>
                    <a:pt x="5984" y="0"/>
                  </a:lnTo>
                  <a:lnTo>
                    <a:pt x="7952" y="205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2" name="Polygon form 972"/>
            <p:cNvSpPr/>
            <p:nvPr/>
          </p:nvSpPr>
          <p:spPr>
            <a:xfrm>
              <a:off x="446842" y="3240724"/>
              <a:ext cx="27055" cy="21546"/>
            </a:xfrm>
            <a:custGeom>
              <a:avLst/>
              <a:gdLst/>
              <a:ahLst/>
              <a:cxnLst/>
              <a:rect l="0" t="0" r="0" b="0"/>
              <a:pathLst>
                <a:path w="27055" h="21546">
                  <a:moveTo>
                    <a:pt x="16180" y="17781"/>
                  </a:moveTo>
                  <a:lnTo>
                    <a:pt x="15747" y="17407"/>
                  </a:lnTo>
                  <a:lnTo>
                    <a:pt x="15282" y="17040"/>
                  </a:lnTo>
                  <a:lnTo>
                    <a:pt x="15309" y="16319"/>
                  </a:lnTo>
                  <a:lnTo>
                    <a:pt x="15587" y="15786"/>
                  </a:lnTo>
                  <a:lnTo>
                    <a:pt x="15336" y="15324"/>
                  </a:lnTo>
                  <a:lnTo>
                    <a:pt x="14866" y="14520"/>
                  </a:lnTo>
                  <a:lnTo>
                    <a:pt x="10248" y="14271"/>
                  </a:lnTo>
                  <a:lnTo>
                    <a:pt x="5295" y="14010"/>
                  </a:lnTo>
                  <a:lnTo>
                    <a:pt x="0" y="13722"/>
                  </a:lnTo>
                  <a:lnTo>
                    <a:pt x="925" y="11279"/>
                  </a:lnTo>
                  <a:lnTo>
                    <a:pt x="967" y="11048"/>
                  </a:lnTo>
                  <a:lnTo>
                    <a:pt x="4373" y="9658"/>
                  </a:lnTo>
                  <a:lnTo>
                    <a:pt x="4628" y="9166"/>
                  </a:lnTo>
                  <a:lnTo>
                    <a:pt x="4894" y="7662"/>
                  </a:lnTo>
                  <a:lnTo>
                    <a:pt x="4721" y="6674"/>
                  </a:lnTo>
                  <a:lnTo>
                    <a:pt x="5405" y="6409"/>
                  </a:lnTo>
                  <a:lnTo>
                    <a:pt x="6037" y="6165"/>
                  </a:lnTo>
                  <a:lnTo>
                    <a:pt x="6536" y="5985"/>
                  </a:lnTo>
                  <a:lnTo>
                    <a:pt x="12922" y="6319"/>
                  </a:lnTo>
                  <a:lnTo>
                    <a:pt x="13624" y="5581"/>
                  </a:lnTo>
                  <a:lnTo>
                    <a:pt x="14251" y="4924"/>
                  </a:lnTo>
                  <a:lnTo>
                    <a:pt x="14715" y="4480"/>
                  </a:lnTo>
                  <a:lnTo>
                    <a:pt x="15277" y="4124"/>
                  </a:lnTo>
                  <a:lnTo>
                    <a:pt x="20140" y="814"/>
                  </a:lnTo>
                  <a:lnTo>
                    <a:pt x="21985" y="0"/>
                  </a:lnTo>
                  <a:lnTo>
                    <a:pt x="27055" y="237"/>
                  </a:lnTo>
                  <a:lnTo>
                    <a:pt x="26619" y="1218"/>
                  </a:lnTo>
                  <a:lnTo>
                    <a:pt x="26255" y="1836"/>
                  </a:lnTo>
                  <a:lnTo>
                    <a:pt x="25803" y="3282"/>
                  </a:lnTo>
                  <a:lnTo>
                    <a:pt x="25716" y="4033"/>
                  </a:lnTo>
                  <a:lnTo>
                    <a:pt x="25011" y="5021"/>
                  </a:lnTo>
                  <a:lnTo>
                    <a:pt x="24858" y="6308"/>
                  </a:lnTo>
                  <a:lnTo>
                    <a:pt x="24390" y="7003"/>
                  </a:lnTo>
                  <a:lnTo>
                    <a:pt x="24386" y="7191"/>
                  </a:lnTo>
                  <a:lnTo>
                    <a:pt x="24856" y="7252"/>
                  </a:lnTo>
                  <a:lnTo>
                    <a:pt x="23289" y="11257"/>
                  </a:lnTo>
                  <a:lnTo>
                    <a:pt x="21387" y="14575"/>
                  </a:lnTo>
                  <a:lnTo>
                    <a:pt x="19922" y="18293"/>
                  </a:lnTo>
                  <a:lnTo>
                    <a:pt x="20050" y="18721"/>
                  </a:lnTo>
                  <a:lnTo>
                    <a:pt x="19144" y="19160"/>
                  </a:lnTo>
                  <a:lnTo>
                    <a:pt x="19067" y="19762"/>
                  </a:lnTo>
                  <a:lnTo>
                    <a:pt x="19048" y="19911"/>
                  </a:lnTo>
                  <a:lnTo>
                    <a:pt x="18796" y="20016"/>
                  </a:lnTo>
                  <a:lnTo>
                    <a:pt x="24143" y="19342"/>
                  </a:lnTo>
                  <a:lnTo>
                    <a:pt x="24856" y="20314"/>
                  </a:lnTo>
                  <a:lnTo>
                    <a:pt x="19560" y="21546"/>
                  </a:lnTo>
                  <a:lnTo>
                    <a:pt x="17365" y="21450"/>
                  </a:lnTo>
                  <a:lnTo>
                    <a:pt x="17668" y="20855"/>
                  </a:lnTo>
                  <a:lnTo>
                    <a:pt x="18147" y="19840"/>
                  </a:lnTo>
                  <a:lnTo>
                    <a:pt x="16180" y="1778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3" name="Polygon form 973"/>
            <p:cNvSpPr/>
            <p:nvPr/>
          </p:nvSpPr>
          <p:spPr>
            <a:xfrm>
              <a:off x="440163" y="3251775"/>
              <a:ext cx="22858" cy="14510"/>
            </a:xfrm>
            <a:custGeom>
              <a:avLst/>
              <a:gdLst/>
              <a:ahLst/>
              <a:cxnLst/>
              <a:rect l="0" t="0" r="0" b="0"/>
              <a:pathLst>
                <a:path w="22858" h="14510">
                  <a:moveTo>
                    <a:pt x="20020" y="12911"/>
                  </a:moveTo>
                  <a:lnTo>
                    <a:pt x="18986" y="13517"/>
                  </a:lnTo>
                  <a:lnTo>
                    <a:pt x="18635" y="13810"/>
                  </a:lnTo>
                  <a:lnTo>
                    <a:pt x="17779" y="14223"/>
                  </a:lnTo>
                  <a:lnTo>
                    <a:pt x="17119" y="13933"/>
                  </a:lnTo>
                  <a:lnTo>
                    <a:pt x="16735" y="14137"/>
                  </a:lnTo>
                  <a:lnTo>
                    <a:pt x="16341" y="14510"/>
                  </a:lnTo>
                  <a:lnTo>
                    <a:pt x="13293" y="14371"/>
                  </a:lnTo>
                  <a:lnTo>
                    <a:pt x="10346" y="14199"/>
                  </a:lnTo>
                  <a:lnTo>
                    <a:pt x="7889" y="14094"/>
                  </a:lnTo>
                  <a:lnTo>
                    <a:pt x="6792" y="14046"/>
                  </a:lnTo>
                  <a:lnTo>
                    <a:pt x="3592" y="13874"/>
                  </a:lnTo>
                  <a:lnTo>
                    <a:pt x="0" y="13685"/>
                  </a:lnTo>
                  <a:lnTo>
                    <a:pt x="1627" y="9177"/>
                  </a:lnTo>
                  <a:lnTo>
                    <a:pt x="4718" y="943"/>
                  </a:lnTo>
                  <a:lnTo>
                    <a:pt x="4719" y="941"/>
                  </a:lnTo>
                  <a:lnTo>
                    <a:pt x="5705" y="790"/>
                  </a:lnTo>
                  <a:lnTo>
                    <a:pt x="7647" y="0"/>
                  </a:lnTo>
                  <a:lnTo>
                    <a:pt x="7603" y="228"/>
                  </a:lnTo>
                  <a:lnTo>
                    <a:pt x="6679" y="2671"/>
                  </a:lnTo>
                  <a:lnTo>
                    <a:pt x="11974" y="2960"/>
                  </a:lnTo>
                  <a:lnTo>
                    <a:pt x="16927" y="3221"/>
                  </a:lnTo>
                  <a:lnTo>
                    <a:pt x="21545" y="3469"/>
                  </a:lnTo>
                  <a:lnTo>
                    <a:pt x="22015" y="4273"/>
                  </a:lnTo>
                  <a:lnTo>
                    <a:pt x="22266" y="4735"/>
                  </a:lnTo>
                  <a:lnTo>
                    <a:pt x="21988" y="5268"/>
                  </a:lnTo>
                  <a:lnTo>
                    <a:pt x="21961" y="5989"/>
                  </a:lnTo>
                  <a:lnTo>
                    <a:pt x="22426" y="6356"/>
                  </a:lnTo>
                  <a:lnTo>
                    <a:pt x="22858" y="6730"/>
                  </a:lnTo>
                  <a:lnTo>
                    <a:pt x="22366" y="6923"/>
                  </a:lnTo>
                  <a:lnTo>
                    <a:pt x="21393" y="7985"/>
                  </a:lnTo>
                  <a:lnTo>
                    <a:pt x="20698" y="8387"/>
                  </a:lnTo>
                  <a:lnTo>
                    <a:pt x="20663" y="9031"/>
                  </a:lnTo>
                  <a:lnTo>
                    <a:pt x="20058" y="9608"/>
                  </a:lnTo>
                  <a:lnTo>
                    <a:pt x="19774" y="10393"/>
                  </a:lnTo>
                  <a:lnTo>
                    <a:pt x="20095" y="10564"/>
                  </a:lnTo>
                  <a:lnTo>
                    <a:pt x="19981" y="11083"/>
                  </a:lnTo>
                  <a:lnTo>
                    <a:pt x="20641" y="12401"/>
                  </a:lnTo>
                  <a:lnTo>
                    <a:pt x="20020" y="1291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4" name="Polygon form 974"/>
            <p:cNvSpPr/>
            <p:nvPr/>
          </p:nvSpPr>
          <p:spPr>
            <a:xfrm>
              <a:off x="478971" y="3229839"/>
              <a:ext cx="16989" cy="20931"/>
            </a:xfrm>
            <a:custGeom>
              <a:avLst/>
              <a:gdLst/>
              <a:ahLst/>
              <a:cxnLst/>
              <a:rect l="0" t="0" r="0" b="0"/>
              <a:pathLst>
                <a:path w="16989" h="20931">
                  <a:moveTo>
                    <a:pt x="15865" y="11532"/>
                  </a:moveTo>
                  <a:lnTo>
                    <a:pt x="15903" y="13147"/>
                  </a:lnTo>
                  <a:lnTo>
                    <a:pt x="11526" y="15327"/>
                  </a:lnTo>
                  <a:lnTo>
                    <a:pt x="7501" y="16836"/>
                  </a:lnTo>
                  <a:lnTo>
                    <a:pt x="3451" y="18100"/>
                  </a:lnTo>
                  <a:lnTo>
                    <a:pt x="673" y="20899"/>
                  </a:lnTo>
                  <a:lnTo>
                    <a:pt x="300" y="20931"/>
                  </a:lnTo>
                  <a:lnTo>
                    <a:pt x="375" y="20244"/>
                  </a:lnTo>
                  <a:lnTo>
                    <a:pt x="0" y="19493"/>
                  </a:lnTo>
                  <a:lnTo>
                    <a:pt x="292" y="19021"/>
                  </a:lnTo>
                  <a:lnTo>
                    <a:pt x="2991" y="10067"/>
                  </a:lnTo>
                  <a:lnTo>
                    <a:pt x="4678" y="9388"/>
                  </a:lnTo>
                  <a:lnTo>
                    <a:pt x="6660" y="7244"/>
                  </a:lnTo>
                  <a:lnTo>
                    <a:pt x="9056" y="3524"/>
                  </a:lnTo>
                  <a:lnTo>
                    <a:pt x="12924" y="0"/>
                  </a:lnTo>
                  <a:lnTo>
                    <a:pt x="13539" y="1328"/>
                  </a:lnTo>
                  <a:lnTo>
                    <a:pt x="16041" y="618"/>
                  </a:lnTo>
                  <a:lnTo>
                    <a:pt x="16989" y="2086"/>
                  </a:lnTo>
                  <a:lnTo>
                    <a:pt x="14632" y="8688"/>
                  </a:lnTo>
                  <a:lnTo>
                    <a:pt x="15865" y="1153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5" name="Polygon form 975"/>
            <p:cNvSpPr/>
            <p:nvPr/>
          </p:nvSpPr>
          <p:spPr>
            <a:xfrm>
              <a:off x="421082" y="3221945"/>
              <a:ext cx="22965" cy="33287"/>
            </a:xfrm>
            <a:custGeom>
              <a:avLst/>
              <a:gdLst/>
              <a:ahLst/>
              <a:cxnLst/>
              <a:rect l="0" t="0" r="0" b="0"/>
              <a:pathLst>
                <a:path w="22965" h="33287">
                  <a:moveTo>
                    <a:pt x="115" y="7776"/>
                  </a:moveTo>
                  <a:lnTo>
                    <a:pt x="389" y="7486"/>
                  </a:lnTo>
                  <a:lnTo>
                    <a:pt x="780" y="7070"/>
                  </a:lnTo>
                  <a:lnTo>
                    <a:pt x="1173" y="6658"/>
                  </a:lnTo>
                  <a:lnTo>
                    <a:pt x="1564" y="6242"/>
                  </a:lnTo>
                  <a:lnTo>
                    <a:pt x="1958" y="5828"/>
                  </a:lnTo>
                  <a:lnTo>
                    <a:pt x="2350" y="5412"/>
                  </a:lnTo>
                  <a:lnTo>
                    <a:pt x="2743" y="4997"/>
                  </a:lnTo>
                  <a:lnTo>
                    <a:pt x="3136" y="4585"/>
                  </a:lnTo>
                  <a:lnTo>
                    <a:pt x="3932" y="3746"/>
                  </a:lnTo>
                  <a:lnTo>
                    <a:pt x="4727" y="2909"/>
                  </a:lnTo>
                  <a:lnTo>
                    <a:pt x="5521" y="2073"/>
                  </a:lnTo>
                  <a:lnTo>
                    <a:pt x="6153" y="1406"/>
                  </a:lnTo>
                  <a:lnTo>
                    <a:pt x="6394" y="1148"/>
                  </a:lnTo>
                  <a:lnTo>
                    <a:pt x="7097" y="1174"/>
                  </a:lnTo>
                  <a:lnTo>
                    <a:pt x="7443" y="1060"/>
                  </a:lnTo>
                  <a:lnTo>
                    <a:pt x="10643" y="0"/>
                  </a:lnTo>
                  <a:lnTo>
                    <a:pt x="12663" y="1855"/>
                  </a:lnTo>
                  <a:lnTo>
                    <a:pt x="13316" y="2468"/>
                  </a:lnTo>
                  <a:lnTo>
                    <a:pt x="13973" y="3082"/>
                  </a:lnTo>
                  <a:lnTo>
                    <a:pt x="14548" y="3617"/>
                  </a:lnTo>
                  <a:lnTo>
                    <a:pt x="14957" y="3993"/>
                  </a:lnTo>
                  <a:lnTo>
                    <a:pt x="15110" y="4139"/>
                  </a:lnTo>
                  <a:lnTo>
                    <a:pt x="15553" y="4569"/>
                  </a:lnTo>
                  <a:lnTo>
                    <a:pt x="15998" y="5000"/>
                  </a:lnTo>
                  <a:lnTo>
                    <a:pt x="16442" y="5430"/>
                  </a:lnTo>
                  <a:lnTo>
                    <a:pt x="16890" y="5860"/>
                  </a:lnTo>
                  <a:lnTo>
                    <a:pt x="17337" y="6293"/>
                  </a:lnTo>
                  <a:lnTo>
                    <a:pt x="17787" y="6723"/>
                  </a:lnTo>
                  <a:lnTo>
                    <a:pt x="18237" y="7153"/>
                  </a:lnTo>
                  <a:lnTo>
                    <a:pt x="18689" y="7583"/>
                  </a:lnTo>
                  <a:lnTo>
                    <a:pt x="18554" y="8242"/>
                  </a:lnTo>
                  <a:lnTo>
                    <a:pt x="18422" y="8883"/>
                  </a:lnTo>
                  <a:lnTo>
                    <a:pt x="18973" y="9411"/>
                  </a:lnTo>
                  <a:lnTo>
                    <a:pt x="18974" y="9411"/>
                  </a:lnTo>
                  <a:lnTo>
                    <a:pt x="18556" y="9881"/>
                  </a:lnTo>
                  <a:lnTo>
                    <a:pt x="19364" y="10087"/>
                  </a:lnTo>
                  <a:lnTo>
                    <a:pt x="20225" y="9624"/>
                  </a:lnTo>
                  <a:lnTo>
                    <a:pt x="20207" y="9766"/>
                  </a:lnTo>
                  <a:lnTo>
                    <a:pt x="20005" y="10317"/>
                  </a:lnTo>
                  <a:lnTo>
                    <a:pt x="19874" y="10787"/>
                  </a:lnTo>
                  <a:lnTo>
                    <a:pt x="20189" y="11601"/>
                  </a:lnTo>
                  <a:lnTo>
                    <a:pt x="20590" y="11666"/>
                  </a:lnTo>
                  <a:lnTo>
                    <a:pt x="20928" y="11618"/>
                  </a:lnTo>
                  <a:lnTo>
                    <a:pt x="21088" y="11657"/>
                  </a:lnTo>
                  <a:lnTo>
                    <a:pt x="21307" y="12283"/>
                  </a:lnTo>
                  <a:lnTo>
                    <a:pt x="20523" y="13123"/>
                  </a:lnTo>
                  <a:lnTo>
                    <a:pt x="20980" y="13591"/>
                  </a:lnTo>
                  <a:lnTo>
                    <a:pt x="21493" y="14105"/>
                  </a:lnTo>
                  <a:lnTo>
                    <a:pt x="22107" y="14717"/>
                  </a:lnTo>
                  <a:lnTo>
                    <a:pt x="22482" y="15093"/>
                  </a:lnTo>
                  <a:lnTo>
                    <a:pt x="22965" y="15622"/>
                  </a:lnTo>
                  <a:lnTo>
                    <a:pt x="22785" y="16328"/>
                  </a:lnTo>
                  <a:lnTo>
                    <a:pt x="22636" y="16919"/>
                  </a:lnTo>
                  <a:lnTo>
                    <a:pt x="22418" y="17747"/>
                  </a:lnTo>
                  <a:lnTo>
                    <a:pt x="22196" y="18594"/>
                  </a:lnTo>
                  <a:lnTo>
                    <a:pt x="21977" y="19435"/>
                  </a:lnTo>
                  <a:lnTo>
                    <a:pt x="21748" y="20329"/>
                  </a:lnTo>
                  <a:lnTo>
                    <a:pt x="21498" y="21308"/>
                  </a:lnTo>
                  <a:lnTo>
                    <a:pt x="21278" y="22179"/>
                  </a:lnTo>
                  <a:lnTo>
                    <a:pt x="21041" y="23130"/>
                  </a:lnTo>
                  <a:lnTo>
                    <a:pt x="20739" y="24369"/>
                  </a:lnTo>
                  <a:lnTo>
                    <a:pt x="20370" y="24831"/>
                  </a:lnTo>
                  <a:lnTo>
                    <a:pt x="18714" y="27018"/>
                  </a:lnTo>
                  <a:lnTo>
                    <a:pt x="18597" y="27199"/>
                  </a:lnTo>
                  <a:lnTo>
                    <a:pt x="15943" y="29794"/>
                  </a:lnTo>
                  <a:lnTo>
                    <a:pt x="14523" y="31465"/>
                  </a:lnTo>
                  <a:lnTo>
                    <a:pt x="14472" y="31518"/>
                  </a:lnTo>
                  <a:lnTo>
                    <a:pt x="14248" y="31971"/>
                  </a:lnTo>
                  <a:lnTo>
                    <a:pt x="12621" y="33287"/>
                  </a:lnTo>
                  <a:lnTo>
                    <a:pt x="11323" y="33256"/>
                  </a:lnTo>
                  <a:lnTo>
                    <a:pt x="9779" y="33166"/>
                  </a:lnTo>
                  <a:lnTo>
                    <a:pt x="8030" y="33100"/>
                  </a:lnTo>
                  <a:lnTo>
                    <a:pt x="8181" y="32716"/>
                  </a:lnTo>
                  <a:lnTo>
                    <a:pt x="4984" y="32550"/>
                  </a:lnTo>
                  <a:lnTo>
                    <a:pt x="1351" y="32306"/>
                  </a:lnTo>
                  <a:lnTo>
                    <a:pt x="1360" y="32282"/>
                  </a:lnTo>
                  <a:lnTo>
                    <a:pt x="1043" y="32263"/>
                  </a:lnTo>
                  <a:lnTo>
                    <a:pt x="18" y="32200"/>
                  </a:lnTo>
                  <a:lnTo>
                    <a:pt x="541" y="31312"/>
                  </a:lnTo>
                  <a:lnTo>
                    <a:pt x="1066" y="30423"/>
                  </a:lnTo>
                  <a:lnTo>
                    <a:pt x="1591" y="29537"/>
                  </a:lnTo>
                  <a:lnTo>
                    <a:pt x="2118" y="28649"/>
                  </a:lnTo>
                  <a:lnTo>
                    <a:pt x="2578" y="27222"/>
                  </a:lnTo>
                  <a:lnTo>
                    <a:pt x="2977" y="25999"/>
                  </a:lnTo>
                  <a:lnTo>
                    <a:pt x="3458" y="24539"/>
                  </a:lnTo>
                  <a:lnTo>
                    <a:pt x="4005" y="23345"/>
                  </a:lnTo>
                  <a:lnTo>
                    <a:pt x="4199" y="22921"/>
                  </a:lnTo>
                  <a:lnTo>
                    <a:pt x="4887" y="21797"/>
                  </a:lnTo>
                  <a:lnTo>
                    <a:pt x="5484" y="20824"/>
                  </a:lnTo>
                  <a:lnTo>
                    <a:pt x="6440" y="19526"/>
                  </a:lnTo>
                  <a:lnTo>
                    <a:pt x="7252" y="18425"/>
                  </a:lnTo>
                  <a:lnTo>
                    <a:pt x="8158" y="17202"/>
                  </a:lnTo>
                  <a:lnTo>
                    <a:pt x="9172" y="16286"/>
                  </a:lnTo>
                  <a:lnTo>
                    <a:pt x="9814" y="15868"/>
                  </a:lnTo>
                  <a:lnTo>
                    <a:pt x="10468" y="15440"/>
                  </a:lnTo>
                  <a:lnTo>
                    <a:pt x="9964" y="14924"/>
                  </a:lnTo>
                  <a:lnTo>
                    <a:pt x="9285" y="14231"/>
                  </a:lnTo>
                  <a:lnTo>
                    <a:pt x="8733" y="14195"/>
                  </a:lnTo>
                  <a:lnTo>
                    <a:pt x="8164" y="14158"/>
                  </a:lnTo>
                  <a:lnTo>
                    <a:pt x="7382" y="14923"/>
                  </a:lnTo>
                  <a:lnTo>
                    <a:pt x="6572" y="15402"/>
                  </a:lnTo>
                  <a:lnTo>
                    <a:pt x="6187" y="15959"/>
                  </a:lnTo>
                  <a:lnTo>
                    <a:pt x="5775" y="15719"/>
                  </a:lnTo>
                  <a:lnTo>
                    <a:pt x="5768" y="15727"/>
                  </a:lnTo>
                  <a:lnTo>
                    <a:pt x="5590" y="15122"/>
                  </a:lnTo>
                  <a:lnTo>
                    <a:pt x="6190" y="14352"/>
                  </a:lnTo>
                  <a:lnTo>
                    <a:pt x="5487" y="14261"/>
                  </a:lnTo>
                  <a:lnTo>
                    <a:pt x="5999" y="13478"/>
                  </a:lnTo>
                  <a:lnTo>
                    <a:pt x="6378" y="13098"/>
                  </a:lnTo>
                  <a:lnTo>
                    <a:pt x="6403" y="12395"/>
                  </a:lnTo>
                  <a:lnTo>
                    <a:pt x="5773" y="12033"/>
                  </a:lnTo>
                  <a:lnTo>
                    <a:pt x="5965" y="11219"/>
                  </a:lnTo>
                  <a:lnTo>
                    <a:pt x="5358" y="11114"/>
                  </a:lnTo>
                  <a:lnTo>
                    <a:pt x="4440" y="11044"/>
                  </a:lnTo>
                  <a:lnTo>
                    <a:pt x="2972" y="10038"/>
                  </a:lnTo>
                  <a:lnTo>
                    <a:pt x="542" y="8969"/>
                  </a:lnTo>
                  <a:lnTo>
                    <a:pt x="703" y="8073"/>
                  </a:lnTo>
                  <a:lnTo>
                    <a:pt x="271" y="7878"/>
                  </a:lnTo>
                  <a:lnTo>
                    <a:pt x="275" y="7862"/>
                  </a:lnTo>
                  <a:lnTo>
                    <a:pt x="26" y="7948"/>
                  </a:lnTo>
                  <a:lnTo>
                    <a:pt x="0" y="7907"/>
                  </a:lnTo>
                  <a:lnTo>
                    <a:pt x="115" y="777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6" name="Polygon form 976"/>
            <p:cNvSpPr/>
            <p:nvPr/>
          </p:nvSpPr>
          <p:spPr>
            <a:xfrm>
              <a:off x="313252" y="3208918"/>
              <a:ext cx="30647" cy="17141"/>
            </a:xfrm>
            <a:custGeom>
              <a:avLst/>
              <a:gdLst/>
              <a:ahLst/>
              <a:cxnLst/>
              <a:rect l="0" t="0" r="0" b="0"/>
              <a:pathLst>
                <a:path w="30647" h="17141">
                  <a:moveTo>
                    <a:pt x="22085" y="15017"/>
                  </a:moveTo>
                  <a:lnTo>
                    <a:pt x="21894" y="15797"/>
                  </a:lnTo>
                  <a:lnTo>
                    <a:pt x="21311" y="16671"/>
                  </a:lnTo>
                  <a:lnTo>
                    <a:pt x="14778" y="16055"/>
                  </a:lnTo>
                  <a:lnTo>
                    <a:pt x="13315" y="16455"/>
                  </a:lnTo>
                  <a:lnTo>
                    <a:pt x="12652" y="16156"/>
                  </a:lnTo>
                  <a:lnTo>
                    <a:pt x="11776" y="16495"/>
                  </a:lnTo>
                  <a:lnTo>
                    <a:pt x="10254" y="16920"/>
                  </a:lnTo>
                  <a:lnTo>
                    <a:pt x="8874" y="16708"/>
                  </a:lnTo>
                  <a:lnTo>
                    <a:pt x="7896" y="17034"/>
                  </a:lnTo>
                  <a:lnTo>
                    <a:pt x="7121" y="17141"/>
                  </a:lnTo>
                  <a:lnTo>
                    <a:pt x="6796" y="16830"/>
                  </a:lnTo>
                  <a:lnTo>
                    <a:pt x="5810" y="16501"/>
                  </a:lnTo>
                  <a:lnTo>
                    <a:pt x="4993" y="16583"/>
                  </a:lnTo>
                  <a:lnTo>
                    <a:pt x="3431" y="16979"/>
                  </a:lnTo>
                  <a:lnTo>
                    <a:pt x="2648" y="16913"/>
                  </a:lnTo>
                  <a:lnTo>
                    <a:pt x="2045" y="16648"/>
                  </a:lnTo>
                  <a:lnTo>
                    <a:pt x="2273" y="15929"/>
                  </a:lnTo>
                  <a:lnTo>
                    <a:pt x="2743" y="15090"/>
                  </a:lnTo>
                  <a:lnTo>
                    <a:pt x="2795" y="14084"/>
                  </a:lnTo>
                  <a:lnTo>
                    <a:pt x="2078" y="13704"/>
                  </a:lnTo>
                  <a:lnTo>
                    <a:pt x="1624" y="13172"/>
                  </a:lnTo>
                  <a:lnTo>
                    <a:pt x="688" y="13045"/>
                  </a:lnTo>
                  <a:lnTo>
                    <a:pt x="0" y="12965"/>
                  </a:lnTo>
                  <a:lnTo>
                    <a:pt x="1723" y="10066"/>
                  </a:lnTo>
                  <a:lnTo>
                    <a:pt x="3705" y="5745"/>
                  </a:lnTo>
                  <a:lnTo>
                    <a:pt x="4445" y="3365"/>
                  </a:lnTo>
                  <a:lnTo>
                    <a:pt x="5506" y="2448"/>
                  </a:lnTo>
                  <a:lnTo>
                    <a:pt x="8729" y="4609"/>
                  </a:lnTo>
                  <a:lnTo>
                    <a:pt x="7131" y="9431"/>
                  </a:lnTo>
                  <a:lnTo>
                    <a:pt x="8792" y="8214"/>
                  </a:lnTo>
                  <a:lnTo>
                    <a:pt x="11114" y="4130"/>
                  </a:lnTo>
                  <a:lnTo>
                    <a:pt x="12947" y="0"/>
                  </a:lnTo>
                  <a:lnTo>
                    <a:pt x="21575" y="942"/>
                  </a:lnTo>
                  <a:lnTo>
                    <a:pt x="30647" y="1909"/>
                  </a:lnTo>
                  <a:lnTo>
                    <a:pt x="26453" y="8159"/>
                  </a:lnTo>
                  <a:lnTo>
                    <a:pt x="22085" y="1501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7" name="Polygon form 977"/>
            <p:cNvSpPr/>
            <p:nvPr/>
          </p:nvSpPr>
          <p:spPr>
            <a:xfrm>
              <a:off x="233454" y="3095675"/>
              <a:ext cx="142121" cy="82503"/>
            </a:xfrm>
            <a:custGeom>
              <a:avLst/>
              <a:gdLst/>
              <a:ahLst/>
              <a:cxnLst/>
              <a:rect l="0" t="0" r="0" b="0"/>
              <a:pathLst>
                <a:path w="142121" h="82503">
                  <a:moveTo>
                    <a:pt x="142121" y="11645"/>
                  </a:moveTo>
                  <a:lnTo>
                    <a:pt x="142121" y="11645"/>
                  </a:lnTo>
                  <a:lnTo>
                    <a:pt x="121125" y="27524"/>
                  </a:lnTo>
                  <a:lnTo>
                    <a:pt x="90955" y="52900"/>
                  </a:lnTo>
                  <a:lnTo>
                    <a:pt x="93271" y="53409"/>
                  </a:lnTo>
                  <a:lnTo>
                    <a:pt x="94336" y="55043"/>
                  </a:lnTo>
                  <a:lnTo>
                    <a:pt x="93941" y="57315"/>
                  </a:lnTo>
                  <a:lnTo>
                    <a:pt x="93015" y="60678"/>
                  </a:lnTo>
                  <a:lnTo>
                    <a:pt x="98220" y="58463"/>
                  </a:lnTo>
                  <a:lnTo>
                    <a:pt x="102358" y="57341"/>
                  </a:lnTo>
                  <a:lnTo>
                    <a:pt x="101243" y="59921"/>
                  </a:lnTo>
                  <a:lnTo>
                    <a:pt x="101052" y="62063"/>
                  </a:lnTo>
                  <a:lnTo>
                    <a:pt x="101341" y="64491"/>
                  </a:lnTo>
                  <a:lnTo>
                    <a:pt x="99694" y="68065"/>
                  </a:lnTo>
                  <a:lnTo>
                    <a:pt x="97311" y="73792"/>
                  </a:lnTo>
                  <a:lnTo>
                    <a:pt x="99162" y="77413"/>
                  </a:lnTo>
                  <a:lnTo>
                    <a:pt x="96530" y="80413"/>
                  </a:lnTo>
                  <a:lnTo>
                    <a:pt x="92932" y="82503"/>
                  </a:lnTo>
                  <a:lnTo>
                    <a:pt x="93017" y="80514"/>
                  </a:lnTo>
                  <a:lnTo>
                    <a:pt x="91969" y="78678"/>
                  </a:lnTo>
                  <a:lnTo>
                    <a:pt x="95034" y="74452"/>
                  </a:lnTo>
                  <a:lnTo>
                    <a:pt x="95197" y="70175"/>
                  </a:lnTo>
                  <a:lnTo>
                    <a:pt x="98107" y="65563"/>
                  </a:lnTo>
                  <a:lnTo>
                    <a:pt x="95884" y="64908"/>
                  </a:lnTo>
                  <a:lnTo>
                    <a:pt x="91837" y="64199"/>
                  </a:lnTo>
                  <a:lnTo>
                    <a:pt x="90163" y="62421"/>
                  </a:lnTo>
                  <a:lnTo>
                    <a:pt x="89938" y="56847"/>
                  </a:lnTo>
                  <a:lnTo>
                    <a:pt x="88464" y="55611"/>
                  </a:lnTo>
                  <a:lnTo>
                    <a:pt x="85886" y="53304"/>
                  </a:lnTo>
                  <a:lnTo>
                    <a:pt x="81999" y="53152"/>
                  </a:lnTo>
                  <a:lnTo>
                    <a:pt x="79539" y="50289"/>
                  </a:lnTo>
                  <a:lnTo>
                    <a:pt x="78902" y="47893"/>
                  </a:lnTo>
                  <a:lnTo>
                    <a:pt x="75072" y="48401"/>
                  </a:lnTo>
                  <a:lnTo>
                    <a:pt x="71860" y="51623"/>
                  </a:lnTo>
                  <a:lnTo>
                    <a:pt x="70162" y="51688"/>
                  </a:lnTo>
                  <a:lnTo>
                    <a:pt x="66211" y="52156"/>
                  </a:lnTo>
                  <a:lnTo>
                    <a:pt x="62242" y="53320"/>
                  </a:lnTo>
                  <a:lnTo>
                    <a:pt x="58379" y="53817"/>
                  </a:lnTo>
                  <a:lnTo>
                    <a:pt x="61223" y="51087"/>
                  </a:lnTo>
                  <a:lnTo>
                    <a:pt x="67678" y="46862"/>
                  </a:lnTo>
                  <a:lnTo>
                    <a:pt x="71916" y="45920"/>
                  </a:lnTo>
                  <a:lnTo>
                    <a:pt x="72641" y="44687"/>
                  </a:lnTo>
                  <a:lnTo>
                    <a:pt x="66522" y="46654"/>
                  </a:lnTo>
                  <a:lnTo>
                    <a:pt x="61216" y="49356"/>
                  </a:lnTo>
                  <a:lnTo>
                    <a:pt x="53821" y="51950"/>
                  </a:lnTo>
                  <a:lnTo>
                    <a:pt x="52952" y="54466"/>
                  </a:lnTo>
                  <a:lnTo>
                    <a:pt x="46733" y="57328"/>
                  </a:lnTo>
                  <a:lnTo>
                    <a:pt x="41809" y="58766"/>
                  </a:lnTo>
                  <a:lnTo>
                    <a:pt x="37676" y="59715"/>
                  </a:lnTo>
                  <a:lnTo>
                    <a:pt x="34660" y="61637"/>
                  </a:lnTo>
                  <a:lnTo>
                    <a:pt x="27969" y="63301"/>
                  </a:lnTo>
                  <a:lnTo>
                    <a:pt x="24636" y="65325"/>
                  </a:lnTo>
                  <a:lnTo>
                    <a:pt x="19382" y="66758"/>
                  </a:lnTo>
                  <a:lnTo>
                    <a:pt x="18075" y="66076"/>
                  </a:lnTo>
                  <a:lnTo>
                    <a:pt x="14214" y="66924"/>
                  </a:lnTo>
                  <a:lnTo>
                    <a:pt x="9805" y="68017"/>
                  </a:lnTo>
                  <a:lnTo>
                    <a:pt x="5884" y="69169"/>
                  </a:lnTo>
                  <a:lnTo>
                    <a:pt x="0" y="69651"/>
                  </a:lnTo>
                  <a:lnTo>
                    <a:pt x="536" y="68789"/>
                  </a:lnTo>
                  <a:lnTo>
                    <a:pt x="5856" y="67157"/>
                  </a:lnTo>
                  <a:lnTo>
                    <a:pt x="10003" y="66204"/>
                  </a:lnTo>
                  <a:lnTo>
                    <a:pt x="15675" y="64188"/>
                  </a:lnTo>
                  <a:lnTo>
                    <a:pt x="19382" y="64258"/>
                  </a:lnTo>
                  <a:lnTo>
                    <a:pt x="22859" y="62599"/>
                  </a:lnTo>
                  <a:lnTo>
                    <a:pt x="29579" y="60493"/>
                  </a:lnTo>
                  <a:lnTo>
                    <a:pt x="31231" y="59678"/>
                  </a:lnTo>
                  <a:lnTo>
                    <a:pt x="34990" y="58400"/>
                  </a:lnTo>
                  <a:lnTo>
                    <a:pt x="39601" y="55023"/>
                  </a:lnTo>
                  <a:lnTo>
                    <a:pt x="44120" y="52575"/>
                  </a:lnTo>
                  <a:lnTo>
                    <a:pt x="39643" y="53430"/>
                  </a:lnTo>
                  <a:lnTo>
                    <a:pt x="39831" y="52507"/>
                  </a:lnTo>
                  <a:lnTo>
                    <a:pt x="36484" y="53905"/>
                  </a:lnTo>
                  <a:lnTo>
                    <a:pt x="37781" y="51318"/>
                  </a:lnTo>
                  <a:lnTo>
                    <a:pt x="35101" y="52813"/>
                  </a:lnTo>
                  <a:lnTo>
                    <a:pt x="37045" y="50397"/>
                  </a:lnTo>
                  <a:lnTo>
                    <a:pt x="32378" y="51738"/>
                  </a:lnTo>
                  <a:lnTo>
                    <a:pt x="30923" y="51450"/>
                  </a:lnTo>
                  <a:lnTo>
                    <a:pt x="34155" y="48741"/>
                  </a:lnTo>
                  <a:lnTo>
                    <a:pt x="36708" y="47188"/>
                  </a:lnTo>
                  <a:lnTo>
                    <a:pt x="37289" y="45311"/>
                  </a:lnTo>
                  <a:lnTo>
                    <a:pt x="33149" y="45563"/>
                  </a:lnTo>
                  <a:lnTo>
                    <a:pt x="33995" y="43098"/>
                  </a:lnTo>
                  <a:lnTo>
                    <a:pt x="33874" y="41727"/>
                  </a:lnTo>
                  <a:lnTo>
                    <a:pt x="37281" y="39248"/>
                  </a:lnTo>
                  <a:lnTo>
                    <a:pt x="38148" y="37044"/>
                  </a:lnTo>
                  <a:lnTo>
                    <a:pt x="42529" y="34736"/>
                  </a:lnTo>
                  <a:lnTo>
                    <a:pt x="47754" y="32702"/>
                  </a:lnTo>
                  <a:lnTo>
                    <a:pt x="51697" y="30663"/>
                  </a:lnTo>
                  <a:lnTo>
                    <a:pt x="53915" y="30703"/>
                  </a:lnTo>
                  <a:lnTo>
                    <a:pt x="54439" y="31684"/>
                  </a:lnTo>
                  <a:lnTo>
                    <a:pt x="59160" y="29967"/>
                  </a:lnTo>
                  <a:lnTo>
                    <a:pt x="60229" y="30643"/>
                  </a:lnTo>
                  <a:lnTo>
                    <a:pt x="63791" y="29637"/>
                  </a:lnTo>
                  <a:lnTo>
                    <a:pt x="66170" y="27614"/>
                  </a:lnTo>
                  <a:lnTo>
                    <a:pt x="66058" y="26619"/>
                  </a:lnTo>
                  <a:lnTo>
                    <a:pt x="70032" y="25292"/>
                  </a:lnTo>
                  <a:lnTo>
                    <a:pt x="68637" y="25089"/>
                  </a:lnTo>
                  <a:lnTo>
                    <a:pt x="65006" y="25569"/>
                  </a:lnTo>
                  <a:lnTo>
                    <a:pt x="62982" y="26374"/>
                  </a:lnTo>
                  <a:lnTo>
                    <a:pt x="62657" y="25114"/>
                  </a:lnTo>
                  <a:lnTo>
                    <a:pt x="58933" y="24990"/>
                  </a:lnTo>
                  <a:lnTo>
                    <a:pt x="57341" y="23366"/>
                  </a:lnTo>
                  <a:lnTo>
                    <a:pt x="59020" y="21517"/>
                  </a:lnTo>
                  <a:lnTo>
                    <a:pt x="60129" y="18591"/>
                  </a:lnTo>
                  <a:lnTo>
                    <a:pt x="65721" y="17460"/>
                  </a:lnTo>
                  <a:lnTo>
                    <a:pt x="73453" y="16364"/>
                  </a:lnTo>
                  <a:lnTo>
                    <a:pt x="75151" y="16691"/>
                  </a:lnTo>
                  <a:lnTo>
                    <a:pt x="71693" y="18691"/>
                  </a:lnTo>
                  <a:lnTo>
                    <a:pt x="76361" y="19374"/>
                  </a:lnTo>
                  <a:lnTo>
                    <a:pt x="78572" y="16497"/>
                  </a:lnTo>
                  <a:lnTo>
                    <a:pt x="78463" y="14458"/>
                  </a:lnTo>
                  <a:lnTo>
                    <a:pt x="80231" y="12155"/>
                  </a:lnTo>
                  <a:lnTo>
                    <a:pt x="81067" y="10071"/>
                  </a:lnTo>
                  <a:lnTo>
                    <a:pt x="80401" y="8285"/>
                  </a:lnTo>
                  <a:lnTo>
                    <a:pt x="84964" y="6422"/>
                  </a:lnTo>
                  <a:lnTo>
                    <a:pt x="88685" y="6952"/>
                  </a:lnTo>
                  <a:lnTo>
                    <a:pt x="94168" y="5606"/>
                  </a:lnTo>
                  <a:lnTo>
                    <a:pt x="97826" y="3768"/>
                  </a:lnTo>
                  <a:lnTo>
                    <a:pt x="102948" y="2255"/>
                  </a:lnTo>
                  <a:lnTo>
                    <a:pt x="105609" y="2141"/>
                  </a:lnTo>
                  <a:lnTo>
                    <a:pt x="112228" y="1033"/>
                  </a:lnTo>
                  <a:lnTo>
                    <a:pt x="113607" y="1602"/>
                  </a:lnTo>
                  <a:lnTo>
                    <a:pt x="120085" y="0"/>
                  </a:lnTo>
                  <a:lnTo>
                    <a:pt x="121736" y="1318"/>
                  </a:lnTo>
                  <a:lnTo>
                    <a:pt x="120315" y="3354"/>
                  </a:lnTo>
                  <a:lnTo>
                    <a:pt x="122433" y="2723"/>
                  </a:lnTo>
                  <a:lnTo>
                    <a:pt x="125462" y="3507"/>
                  </a:lnTo>
                  <a:lnTo>
                    <a:pt x="123901" y="4415"/>
                  </a:lnTo>
                  <a:lnTo>
                    <a:pt x="125964" y="5597"/>
                  </a:lnTo>
                  <a:lnTo>
                    <a:pt x="128672" y="5517"/>
                  </a:lnTo>
                  <a:lnTo>
                    <a:pt x="131094" y="7480"/>
                  </a:lnTo>
                  <a:lnTo>
                    <a:pt x="134544" y="8476"/>
                  </a:lnTo>
                  <a:lnTo>
                    <a:pt x="135386" y="9257"/>
                  </a:lnTo>
                  <a:lnTo>
                    <a:pt x="139158" y="8997"/>
                  </a:lnTo>
                  <a:lnTo>
                    <a:pt x="140610" y="10722"/>
                  </a:lnTo>
                  <a:lnTo>
                    <a:pt x="142121" y="1164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8" name="Polygon form 978"/>
            <p:cNvSpPr/>
            <p:nvPr/>
          </p:nvSpPr>
          <p:spPr>
            <a:xfrm>
              <a:off x="273202" y="3154253"/>
              <a:ext cx="9808" cy="5338"/>
            </a:xfrm>
            <a:custGeom>
              <a:avLst/>
              <a:gdLst/>
              <a:ahLst/>
              <a:cxnLst/>
              <a:rect l="0" t="0" r="0" b="0"/>
              <a:pathLst>
                <a:path w="9808" h="5338">
                  <a:moveTo>
                    <a:pt x="8516" y="0"/>
                  </a:moveTo>
                  <a:lnTo>
                    <a:pt x="9808" y="599"/>
                  </a:lnTo>
                  <a:lnTo>
                    <a:pt x="9221" y="2208"/>
                  </a:lnTo>
                  <a:lnTo>
                    <a:pt x="4534" y="4019"/>
                  </a:lnTo>
                  <a:lnTo>
                    <a:pt x="0" y="5338"/>
                  </a:lnTo>
                  <a:lnTo>
                    <a:pt x="83" y="3918"/>
                  </a:lnTo>
                  <a:lnTo>
                    <a:pt x="2203" y="1693"/>
                  </a:lnTo>
                  <a:lnTo>
                    <a:pt x="6372" y="464"/>
                  </a:lnTo>
                  <a:lnTo>
                    <a:pt x="8516" y="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79" name="Polygon form 979"/>
            <p:cNvSpPr/>
            <p:nvPr/>
          </p:nvSpPr>
          <p:spPr>
            <a:xfrm>
              <a:off x="271252" y="3120480"/>
              <a:ext cx="5937" cy="4370"/>
            </a:xfrm>
            <a:custGeom>
              <a:avLst/>
              <a:gdLst/>
              <a:ahLst/>
              <a:cxnLst/>
              <a:rect l="0" t="0" r="0" b="0"/>
              <a:pathLst>
                <a:path w="5937" h="4370">
                  <a:moveTo>
                    <a:pt x="2624" y="0"/>
                  </a:moveTo>
                  <a:lnTo>
                    <a:pt x="2687" y="1071"/>
                  </a:lnTo>
                  <a:lnTo>
                    <a:pt x="4656" y="922"/>
                  </a:lnTo>
                  <a:lnTo>
                    <a:pt x="4674" y="2389"/>
                  </a:lnTo>
                  <a:lnTo>
                    <a:pt x="5937" y="3396"/>
                  </a:lnTo>
                  <a:lnTo>
                    <a:pt x="5072" y="3818"/>
                  </a:lnTo>
                  <a:lnTo>
                    <a:pt x="2113" y="4370"/>
                  </a:lnTo>
                  <a:lnTo>
                    <a:pt x="1876" y="3109"/>
                  </a:lnTo>
                  <a:lnTo>
                    <a:pt x="2230" y="2176"/>
                  </a:lnTo>
                  <a:lnTo>
                    <a:pt x="0" y="2019"/>
                  </a:lnTo>
                  <a:lnTo>
                    <a:pt x="67" y="1542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0" name="Polygon form 980"/>
            <p:cNvSpPr/>
            <p:nvPr/>
          </p:nvSpPr>
          <p:spPr>
            <a:xfrm>
              <a:off x="260505" y="3137421"/>
              <a:ext cx="4791" cy="2900"/>
            </a:xfrm>
            <a:custGeom>
              <a:avLst/>
              <a:gdLst/>
              <a:ahLst/>
              <a:cxnLst/>
              <a:rect l="0" t="0" r="0" b="0"/>
              <a:pathLst>
                <a:path w="4791" h="2900">
                  <a:moveTo>
                    <a:pt x="3536" y="0"/>
                  </a:moveTo>
                  <a:lnTo>
                    <a:pt x="4791" y="767"/>
                  </a:lnTo>
                  <a:lnTo>
                    <a:pt x="2709" y="2501"/>
                  </a:lnTo>
                  <a:lnTo>
                    <a:pt x="374" y="2900"/>
                  </a:lnTo>
                  <a:lnTo>
                    <a:pt x="0" y="1766"/>
                  </a:lnTo>
                  <a:lnTo>
                    <a:pt x="267" y="286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1" name="Polygon form 981"/>
            <p:cNvSpPr/>
            <p:nvPr/>
          </p:nvSpPr>
          <p:spPr>
            <a:xfrm>
              <a:off x="306281" y="3271399"/>
              <a:ext cx="30037" cy="29851"/>
            </a:xfrm>
            <a:custGeom>
              <a:avLst/>
              <a:gdLst/>
              <a:ahLst/>
              <a:cxnLst/>
              <a:rect l="0" t="0" r="0" b="0"/>
              <a:pathLst>
                <a:path w="30037" h="29851">
                  <a:moveTo>
                    <a:pt x="30037" y="1292"/>
                  </a:moveTo>
                  <a:lnTo>
                    <a:pt x="18126" y="29851"/>
                  </a:lnTo>
                  <a:lnTo>
                    <a:pt x="11035" y="29428"/>
                  </a:lnTo>
                  <a:lnTo>
                    <a:pt x="4330" y="25297"/>
                  </a:lnTo>
                  <a:lnTo>
                    <a:pt x="0" y="22444"/>
                  </a:lnTo>
                  <a:lnTo>
                    <a:pt x="748" y="21472"/>
                  </a:lnTo>
                  <a:lnTo>
                    <a:pt x="1203" y="21528"/>
                  </a:lnTo>
                  <a:lnTo>
                    <a:pt x="2020" y="20538"/>
                  </a:lnTo>
                  <a:lnTo>
                    <a:pt x="1696" y="19794"/>
                  </a:lnTo>
                  <a:lnTo>
                    <a:pt x="1896" y="19023"/>
                  </a:lnTo>
                  <a:lnTo>
                    <a:pt x="2098" y="18113"/>
                  </a:lnTo>
                  <a:lnTo>
                    <a:pt x="3286" y="16996"/>
                  </a:lnTo>
                  <a:lnTo>
                    <a:pt x="4577" y="14692"/>
                  </a:lnTo>
                  <a:lnTo>
                    <a:pt x="6096" y="13729"/>
                  </a:lnTo>
                  <a:lnTo>
                    <a:pt x="5867" y="12706"/>
                  </a:lnTo>
                  <a:lnTo>
                    <a:pt x="5840" y="11716"/>
                  </a:lnTo>
                  <a:lnTo>
                    <a:pt x="5951" y="10807"/>
                  </a:lnTo>
                  <a:lnTo>
                    <a:pt x="6069" y="10105"/>
                  </a:lnTo>
                  <a:lnTo>
                    <a:pt x="6204" y="9647"/>
                  </a:lnTo>
                  <a:lnTo>
                    <a:pt x="6870" y="8669"/>
                  </a:lnTo>
                  <a:lnTo>
                    <a:pt x="7153" y="7664"/>
                  </a:lnTo>
                  <a:lnTo>
                    <a:pt x="7533" y="6678"/>
                  </a:lnTo>
                  <a:lnTo>
                    <a:pt x="8040" y="5589"/>
                  </a:lnTo>
                  <a:lnTo>
                    <a:pt x="8055" y="4871"/>
                  </a:lnTo>
                  <a:lnTo>
                    <a:pt x="8582" y="4266"/>
                  </a:lnTo>
                  <a:lnTo>
                    <a:pt x="9309" y="4323"/>
                  </a:lnTo>
                  <a:lnTo>
                    <a:pt x="9802" y="4734"/>
                  </a:lnTo>
                  <a:lnTo>
                    <a:pt x="10180" y="4971"/>
                  </a:lnTo>
                  <a:lnTo>
                    <a:pt x="10768" y="4219"/>
                  </a:lnTo>
                  <a:lnTo>
                    <a:pt x="10994" y="4062"/>
                  </a:lnTo>
                  <a:lnTo>
                    <a:pt x="12891" y="0"/>
                  </a:lnTo>
                  <a:lnTo>
                    <a:pt x="18462" y="359"/>
                  </a:lnTo>
                  <a:lnTo>
                    <a:pt x="25060" y="878"/>
                  </a:lnTo>
                  <a:lnTo>
                    <a:pt x="30037" y="129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2" name="Polygon form 982"/>
            <p:cNvSpPr/>
            <p:nvPr/>
          </p:nvSpPr>
          <p:spPr>
            <a:xfrm>
              <a:off x="290668" y="3243143"/>
              <a:ext cx="21846" cy="50054"/>
            </a:xfrm>
            <a:custGeom>
              <a:avLst/>
              <a:gdLst/>
              <a:ahLst/>
              <a:cxnLst/>
              <a:rect l="0" t="0" r="0" b="0"/>
              <a:pathLst>
                <a:path w="21846" h="50054">
                  <a:moveTo>
                    <a:pt x="21480" y="40961"/>
                  </a:moveTo>
                  <a:lnTo>
                    <a:pt x="21709" y="41985"/>
                  </a:lnTo>
                  <a:lnTo>
                    <a:pt x="20190" y="42948"/>
                  </a:lnTo>
                  <a:lnTo>
                    <a:pt x="18899" y="45252"/>
                  </a:lnTo>
                  <a:lnTo>
                    <a:pt x="17711" y="46369"/>
                  </a:lnTo>
                  <a:lnTo>
                    <a:pt x="17509" y="47278"/>
                  </a:lnTo>
                  <a:lnTo>
                    <a:pt x="17309" y="48049"/>
                  </a:lnTo>
                  <a:lnTo>
                    <a:pt x="17633" y="48794"/>
                  </a:lnTo>
                  <a:lnTo>
                    <a:pt x="16816" y="49784"/>
                  </a:lnTo>
                  <a:lnTo>
                    <a:pt x="16361" y="49728"/>
                  </a:lnTo>
                  <a:lnTo>
                    <a:pt x="11644" y="49954"/>
                  </a:lnTo>
                  <a:lnTo>
                    <a:pt x="7463" y="50054"/>
                  </a:lnTo>
                  <a:lnTo>
                    <a:pt x="7997" y="47402"/>
                  </a:lnTo>
                  <a:lnTo>
                    <a:pt x="7018" y="44297"/>
                  </a:lnTo>
                  <a:lnTo>
                    <a:pt x="5660" y="43560"/>
                  </a:lnTo>
                  <a:lnTo>
                    <a:pt x="5941" y="42068"/>
                  </a:lnTo>
                  <a:lnTo>
                    <a:pt x="4101" y="41658"/>
                  </a:lnTo>
                  <a:lnTo>
                    <a:pt x="3491" y="40179"/>
                  </a:lnTo>
                  <a:lnTo>
                    <a:pt x="497" y="39415"/>
                  </a:lnTo>
                  <a:lnTo>
                    <a:pt x="0" y="38520"/>
                  </a:lnTo>
                  <a:lnTo>
                    <a:pt x="915" y="35689"/>
                  </a:lnTo>
                  <a:lnTo>
                    <a:pt x="99" y="30289"/>
                  </a:lnTo>
                  <a:lnTo>
                    <a:pt x="903" y="22974"/>
                  </a:lnTo>
                  <a:lnTo>
                    <a:pt x="1646" y="21809"/>
                  </a:lnTo>
                  <a:lnTo>
                    <a:pt x="1054" y="19999"/>
                  </a:lnTo>
                  <a:lnTo>
                    <a:pt x="783" y="15515"/>
                  </a:lnTo>
                  <a:lnTo>
                    <a:pt x="2646" y="11349"/>
                  </a:lnTo>
                  <a:lnTo>
                    <a:pt x="2472" y="8422"/>
                  </a:lnTo>
                  <a:lnTo>
                    <a:pt x="5651" y="4317"/>
                  </a:lnTo>
                  <a:lnTo>
                    <a:pt x="8130" y="0"/>
                  </a:lnTo>
                  <a:lnTo>
                    <a:pt x="21846" y="1387"/>
                  </a:lnTo>
                  <a:lnTo>
                    <a:pt x="13382" y="16444"/>
                  </a:lnTo>
                  <a:lnTo>
                    <a:pt x="16181" y="23823"/>
                  </a:lnTo>
                  <a:lnTo>
                    <a:pt x="19012" y="31020"/>
                  </a:lnTo>
                  <a:lnTo>
                    <a:pt x="21817" y="37903"/>
                  </a:lnTo>
                  <a:lnTo>
                    <a:pt x="21682" y="38361"/>
                  </a:lnTo>
                  <a:lnTo>
                    <a:pt x="21564" y="39062"/>
                  </a:lnTo>
                  <a:lnTo>
                    <a:pt x="21453" y="39972"/>
                  </a:lnTo>
                  <a:lnTo>
                    <a:pt x="21480" y="4096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3" name="Polygon form 983"/>
            <p:cNvSpPr/>
            <p:nvPr/>
          </p:nvSpPr>
          <p:spPr>
            <a:xfrm>
              <a:off x="336318" y="3252676"/>
              <a:ext cx="33124" cy="21777"/>
            </a:xfrm>
            <a:custGeom>
              <a:avLst/>
              <a:gdLst/>
              <a:ahLst/>
              <a:cxnLst/>
              <a:rect l="0" t="0" r="0" b="0"/>
              <a:pathLst>
                <a:path w="33124" h="21777">
                  <a:moveTo>
                    <a:pt x="30781" y="6793"/>
                  </a:moveTo>
                  <a:lnTo>
                    <a:pt x="27347" y="14458"/>
                  </a:lnTo>
                  <a:lnTo>
                    <a:pt x="24175" y="21777"/>
                  </a:lnTo>
                  <a:lnTo>
                    <a:pt x="20851" y="21534"/>
                  </a:lnTo>
                  <a:lnTo>
                    <a:pt x="16712" y="21241"/>
                  </a:lnTo>
                  <a:lnTo>
                    <a:pt x="10841" y="20820"/>
                  </a:lnTo>
                  <a:lnTo>
                    <a:pt x="5394" y="20413"/>
                  </a:lnTo>
                  <a:lnTo>
                    <a:pt x="0" y="20015"/>
                  </a:lnTo>
                  <a:lnTo>
                    <a:pt x="9652" y="0"/>
                  </a:lnTo>
                  <a:lnTo>
                    <a:pt x="13001" y="268"/>
                  </a:lnTo>
                  <a:lnTo>
                    <a:pt x="16348" y="536"/>
                  </a:lnTo>
                  <a:lnTo>
                    <a:pt x="23057" y="1056"/>
                  </a:lnTo>
                  <a:lnTo>
                    <a:pt x="26418" y="1312"/>
                  </a:lnTo>
                  <a:lnTo>
                    <a:pt x="33124" y="1817"/>
                  </a:lnTo>
                  <a:lnTo>
                    <a:pt x="30855" y="6633"/>
                  </a:lnTo>
                  <a:lnTo>
                    <a:pt x="30781" y="679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4" name="Polygon form 984"/>
            <p:cNvSpPr/>
            <p:nvPr/>
          </p:nvSpPr>
          <p:spPr>
            <a:xfrm>
              <a:off x="304050" y="3244531"/>
              <a:ext cx="28033" cy="36515"/>
            </a:xfrm>
            <a:custGeom>
              <a:avLst/>
              <a:gdLst/>
              <a:ahLst/>
              <a:cxnLst/>
              <a:rect l="0" t="0" r="0" b="0"/>
              <a:pathLst>
                <a:path w="28033" h="36515">
                  <a:moveTo>
                    <a:pt x="15122" y="26868"/>
                  </a:moveTo>
                  <a:lnTo>
                    <a:pt x="13225" y="30930"/>
                  </a:lnTo>
                  <a:lnTo>
                    <a:pt x="12999" y="31087"/>
                  </a:lnTo>
                  <a:lnTo>
                    <a:pt x="12411" y="31839"/>
                  </a:lnTo>
                  <a:lnTo>
                    <a:pt x="12033" y="31602"/>
                  </a:lnTo>
                  <a:lnTo>
                    <a:pt x="11540" y="31192"/>
                  </a:lnTo>
                  <a:lnTo>
                    <a:pt x="10813" y="31135"/>
                  </a:lnTo>
                  <a:lnTo>
                    <a:pt x="10285" y="31740"/>
                  </a:lnTo>
                  <a:lnTo>
                    <a:pt x="10271" y="32457"/>
                  </a:lnTo>
                  <a:lnTo>
                    <a:pt x="9764" y="33547"/>
                  </a:lnTo>
                  <a:lnTo>
                    <a:pt x="9384" y="34532"/>
                  </a:lnTo>
                  <a:lnTo>
                    <a:pt x="9101" y="35537"/>
                  </a:lnTo>
                  <a:lnTo>
                    <a:pt x="8435" y="36515"/>
                  </a:lnTo>
                  <a:lnTo>
                    <a:pt x="5630" y="29633"/>
                  </a:lnTo>
                  <a:lnTo>
                    <a:pt x="2799" y="22436"/>
                  </a:lnTo>
                  <a:lnTo>
                    <a:pt x="0" y="15057"/>
                  </a:lnTo>
                  <a:lnTo>
                    <a:pt x="8464" y="0"/>
                  </a:lnTo>
                  <a:lnTo>
                    <a:pt x="18205" y="891"/>
                  </a:lnTo>
                  <a:lnTo>
                    <a:pt x="18213" y="878"/>
                  </a:lnTo>
                  <a:lnTo>
                    <a:pt x="28033" y="1803"/>
                  </a:lnTo>
                  <a:lnTo>
                    <a:pt x="15122" y="2686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5" name="Polygon form 985"/>
            <p:cNvSpPr/>
            <p:nvPr/>
          </p:nvSpPr>
          <p:spPr>
            <a:xfrm>
              <a:off x="941461" y="3946593"/>
              <a:ext cx="47706" cy="45872"/>
            </a:xfrm>
            <a:custGeom>
              <a:avLst/>
              <a:gdLst/>
              <a:ahLst/>
              <a:cxnLst/>
              <a:rect l="0" t="0" r="0" b="0"/>
              <a:pathLst>
                <a:path w="47706" h="45872">
                  <a:moveTo>
                    <a:pt x="253" y="15163"/>
                  </a:moveTo>
                  <a:lnTo>
                    <a:pt x="4334" y="16882"/>
                  </a:lnTo>
                  <a:lnTo>
                    <a:pt x="6871" y="16136"/>
                  </a:lnTo>
                  <a:lnTo>
                    <a:pt x="7076" y="13902"/>
                  </a:lnTo>
                  <a:lnTo>
                    <a:pt x="9703" y="13064"/>
                  </a:lnTo>
                  <a:lnTo>
                    <a:pt x="11331" y="11508"/>
                  </a:lnTo>
                  <a:lnTo>
                    <a:pt x="11028" y="7585"/>
                  </a:lnTo>
                  <a:lnTo>
                    <a:pt x="13754" y="6526"/>
                  </a:lnTo>
                  <a:lnTo>
                    <a:pt x="13839" y="4771"/>
                  </a:lnTo>
                  <a:lnTo>
                    <a:pt x="15854" y="6007"/>
                  </a:lnTo>
                  <a:lnTo>
                    <a:pt x="16957" y="6115"/>
                  </a:lnTo>
                  <a:lnTo>
                    <a:pt x="18930" y="6069"/>
                  </a:lnTo>
                  <a:lnTo>
                    <a:pt x="21873" y="6990"/>
                  </a:lnTo>
                  <a:lnTo>
                    <a:pt x="23116" y="7541"/>
                  </a:lnTo>
                  <a:lnTo>
                    <a:pt x="25231" y="5868"/>
                  </a:lnTo>
                  <a:lnTo>
                    <a:pt x="26684" y="6761"/>
                  </a:lnTo>
                  <a:lnTo>
                    <a:pt x="27184" y="4478"/>
                  </a:lnTo>
                  <a:lnTo>
                    <a:pt x="29315" y="4490"/>
                  </a:lnTo>
                  <a:lnTo>
                    <a:pt x="29647" y="3749"/>
                  </a:lnTo>
                  <a:lnTo>
                    <a:pt x="29441" y="1764"/>
                  </a:lnTo>
                  <a:lnTo>
                    <a:pt x="30441" y="0"/>
                  </a:lnTo>
                  <a:lnTo>
                    <a:pt x="32667" y="1026"/>
                  </a:lnTo>
                  <a:lnTo>
                    <a:pt x="32733" y="2536"/>
                  </a:lnTo>
                  <a:lnTo>
                    <a:pt x="33863" y="2721"/>
                  </a:lnTo>
                  <a:lnTo>
                    <a:pt x="34744" y="6841"/>
                  </a:lnTo>
                  <a:lnTo>
                    <a:pt x="36605" y="8381"/>
                  </a:lnTo>
                  <a:lnTo>
                    <a:pt x="37536" y="7300"/>
                  </a:lnTo>
                  <a:lnTo>
                    <a:pt x="38957" y="6746"/>
                  </a:lnTo>
                  <a:lnTo>
                    <a:pt x="40495" y="4458"/>
                  </a:lnTo>
                  <a:lnTo>
                    <a:pt x="43023" y="4709"/>
                  </a:lnTo>
                  <a:lnTo>
                    <a:pt x="46647" y="4551"/>
                  </a:lnTo>
                  <a:lnTo>
                    <a:pt x="47706" y="5927"/>
                  </a:lnTo>
                  <a:lnTo>
                    <a:pt x="45825" y="6571"/>
                  </a:lnTo>
                  <a:lnTo>
                    <a:pt x="44307" y="7556"/>
                  </a:lnTo>
                  <a:lnTo>
                    <a:pt x="40428" y="8305"/>
                  </a:lnTo>
                  <a:lnTo>
                    <a:pt x="36933" y="9497"/>
                  </a:lnTo>
                  <a:lnTo>
                    <a:pt x="35471" y="11716"/>
                  </a:lnTo>
                  <a:lnTo>
                    <a:pt x="36891" y="13754"/>
                  </a:lnTo>
                  <a:lnTo>
                    <a:pt x="37971" y="16172"/>
                  </a:lnTo>
                  <a:lnTo>
                    <a:pt x="36752" y="18301"/>
                  </a:lnTo>
                  <a:lnTo>
                    <a:pt x="37405" y="20176"/>
                  </a:lnTo>
                  <a:lnTo>
                    <a:pt x="36885" y="21979"/>
                  </a:lnTo>
                  <a:lnTo>
                    <a:pt x="33431" y="21960"/>
                  </a:lnTo>
                  <a:lnTo>
                    <a:pt x="35674" y="25145"/>
                  </a:lnTo>
                  <a:lnTo>
                    <a:pt x="33693" y="26472"/>
                  </a:lnTo>
                  <a:lnTo>
                    <a:pt x="32888" y="29485"/>
                  </a:lnTo>
                  <a:lnTo>
                    <a:pt x="33797" y="32419"/>
                  </a:lnTo>
                  <a:lnTo>
                    <a:pt x="32702" y="33848"/>
                  </a:lnTo>
                  <a:lnTo>
                    <a:pt x="31251" y="33440"/>
                  </a:lnTo>
                  <a:lnTo>
                    <a:pt x="28621" y="34177"/>
                  </a:lnTo>
                  <a:lnTo>
                    <a:pt x="28537" y="35560"/>
                  </a:lnTo>
                  <a:lnTo>
                    <a:pt x="25823" y="35646"/>
                  </a:lnTo>
                  <a:lnTo>
                    <a:pt x="24405" y="38484"/>
                  </a:lnTo>
                  <a:lnTo>
                    <a:pt x="25176" y="42653"/>
                  </a:lnTo>
                  <a:lnTo>
                    <a:pt x="20827" y="44840"/>
                  </a:lnTo>
                  <a:lnTo>
                    <a:pt x="18179" y="44490"/>
                  </a:lnTo>
                  <a:lnTo>
                    <a:pt x="17651" y="45585"/>
                  </a:lnTo>
                  <a:lnTo>
                    <a:pt x="15327" y="45029"/>
                  </a:lnTo>
                  <a:lnTo>
                    <a:pt x="11791" y="45872"/>
                  </a:lnTo>
                  <a:lnTo>
                    <a:pt x="5141" y="43562"/>
                  </a:lnTo>
                  <a:lnTo>
                    <a:pt x="7588" y="39039"/>
                  </a:lnTo>
                  <a:lnTo>
                    <a:pt x="6643" y="35909"/>
                  </a:lnTo>
                  <a:lnTo>
                    <a:pt x="3711" y="35173"/>
                  </a:lnTo>
                  <a:lnTo>
                    <a:pt x="2781" y="32088"/>
                  </a:lnTo>
                  <a:lnTo>
                    <a:pt x="764" y="28236"/>
                  </a:lnTo>
                  <a:lnTo>
                    <a:pt x="1729" y="25519"/>
                  </a:lnTo>
                  <a:lnTo>
                    <a:pt x="0" y="24852"/>
                  </a:lnTo>
                  <a:lnTo>
                    <a:pt x="198" y="21277"/>
                  </a:lnTo>
                  <a:lnTo>
                    <a:pt x="253" y="1516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6" name="Polygon form 986"/>
            <p:cNvSpPr/>
            <p:nvPr/>
          </p:nvSpPr>
          <p:spPr>
            <a:xfrm>
              <a:off x="766734" y="4164354"/>
              <a:ext cx="48673" cy="58008"/>
            </a:xfrm>
            <a:custGeom>
              <a:avLst/>
              <a:gdLst/>
              <a:ahLst/>
              <a:cxnLst/>
              <a:rect l="0" t="0" r="0" b="0"/>
              <a:pathLst>
                <a:path w="48673" h="58008">
                  <a:moveTo>
                    <a:pt x="19024" y="79"/>
                  </a:moveTo>
                  <a:lnTo>
                    <a:pt x="19951" y="3656"/>
                  </a:lnTo>
                  <a:lnTo>
                    <a:pt x="21038" y="6535"/>
                  </a:lnTo>
                  <a:lnTo>
                    <a:pt x="21916" y="8089"/>
                  </a:lnTo>
                  <a:lnTo>
                    <a:pt x="23377" y="10601"/>
                  </a:lnTo>
                  <a:lnTo>
                    <a:pt x="25964" y="10219"/>
                  </a:lnTo>
                  <a:lnTo>
                    <a:pt x="27262" y="9547"/>
                  </a:lnTo>
                  <a:lnTo>
                    <a:pt x="29409" y="10229"/>
                  </a:lnTo>
                  <a:lnTo>
                    <a:pt x="30013" y="9030"/>
                  </a:lnTo>
                  <a:lnTo>
                    <a:pt x="31034" y="6235"/>
                  </a:lnTo>
                  <a:lnTo>
                    <a:pt x="33460" y="6052"/>
                  </a:lnTo>
                  <a:lnTo>
                    <a:pt x="33682" y="5221"/>
                  </a:lnTo>
                  <a:lnTo>
                    <a:pt x="35676" y="5207"/>
                  </a:lnTo>
                  <a:lnTo>
                    <a:pt x="35310" y="6937"/>
                  </a:lnTo>
                  <a:lnTo>
                    <a:pt x="40051" y="6906"/>
                  </a:lnTo>
                  <a:lnTo>
                    <a:pt x="40072" y="9929"/>
                  </a:lnTo>
                  <a:lnTo>
                    <a:pt x="40829" y="11785"/>
                  </a:lnTo>
                  <a:lnTo>
                    <a:pt x="40199" y="14679"/>
                  </a:lnTo>
                  <a:lnTo>
                    <a:pt x="40424" y="17635"/>
                  </a:lnTo>
                  <a:lnTo>
                    <a:pt x="41685" y="19422"/>
                  </a:lnTo>
                  <a:lnTo>
                    <a:pt x="41341" y="25138"/>
                  </a:lnTo>
                  <a:lnTo>
                    <a:pt x="42315" y="24701"/>
                  </a:lnTo>
                  <a:lnTo>
                    <a:pt x="44002" y="24826"/>
                  </a:lnTo>
                  <a:lnTo>
                    <a:pt x="46430" y="24116"/>
                  </a:lnTo>
                  <a:lnTo>
                    <a:pt x="48194" y="24406"/>
                  </a:lnTo>
                  <a:lnTo>
                    <a:pt x="48565" y="25900"/>
                  </a:lnTo>
                  <a:lnTo>
                    <a:pt x="48057" y="28230"/>
                  </a:lnTo>
                  <a:lnTo>
                    <a:pt x="48673" y="30487"/>
                  </a:lnTo>
                  <a:lnTo>
                    <a:pt x="48040" y="32285"/>
                  </a:lnTo>
                  <a:lnTo>
                    <a:pt x="48319" y="33946"/>
                  </a:lnTo>
                  <a:lnTo>
                    <a:pt x="40245" y="33848"/>
                  </a:lnTo>
                  <a:lnTo>
                    <a:pt x="39569" y="49132"/>
                  </a:lnTo>
                  <a:lnTo>
                    <a:pt x="42020" y="53077"/>
                  </a:lnTo>
                  <a:lnTo>
                    <a:pt x="44408" y="56094"/>
                  </a:lnTo>
                  <a:lnTo>
                    <a:pt x="37268" y="58008"/>
                  </a:lnTo>
                  <a:lnTo>
                    <a:pt x="27995" y="57276"/>
                  </a:lnTo>
                  <a:lnTo>
                    <a:pt x="25409" y="54963"/>
                  </a:lnTo>
                  <a:lnTo>
                    <a:pt x="9815" y="55102"/>
                  </a:lnTo>
                  <a:lnTo>
                    <a:pt x="9225" y="55437"/>
                  </a:lnTo>
                  <a:lnTo>
                    <a:pt x="6985" y="53261"/>
                  </a:lnTo>
                  <a:lnTo>
                    <a:pt x="4493" y="53109"/>
                  </a:lnTo>
                  <a:lnTo>
                    <a:pt x="2171" y="53918"/>
                  </a:lnTo>
                  <a:lnTo>
                    <a:pt x="301" y="54824"/>
                  </a:lnTo>
                  <a:lnTo>
                    <a:pt x="0" y="51809"/>
                  </a:lnTo>
                  <a:lnTo>
                    <a:pt x="616" y="47595"/>
                  </a:lnTo>
                  <a:lnTo>
                    <a:pt x="2031" y="43210"/>
                  </a:lnTo>
                  <a:lnTo>
                    <a:pt x="2270" y="41153"/>
                  </a:lnTo>
                  <a:lnTo>
                    <a:pt x="3602" y="36834"/>
                  </a:lnTo>
                  <a:lnTo>
                    <a:pt x="4560" y="34872"/>
                  </a:lnTo>
                  <a:lnTo>
                    <a:pt x="6842" y="31741"/>
                  </a:lnTo>
                  <a:lnTo>
                    <a:pt x="8124" y="29610"/>
                  </a:lnTo>
                  <a:lnTo>
                    <a:pt x="8590" y="26059"/>
                  </a:lnTo>
                  <a:lnTo>
                    <a:pt x="8428" y="23340"/>
                  </a:lnTo>
                  <a:lnTo>
                    <a:pt x="7289" y="21623"/>
                  </a:lnTo>
                  <a:lnTo>
                    <a:pt x="6291" y="18712"/>
                  </a:lnTo>
                  <a:lnTo>
                    <a:pt x="5370" y="15834"/>
                  </a:lnTo>
                  <a:lnTo>
                    <a:pt x="5591" y="14837"/>
                  </a:lnTo>
                  <a:lnTo>
                    <a:pt x="6813" y="12938"/>
                  </a:lnTo>
                  <a:lnTo>
                    <a:pt x="5678" y="8304"/>
                  </a:lnTo>
                  <a:lnTo>
                    <a:pt x="4909" y="5093"/>
                  </a:lnTo>
                  <a:lnTo>
                    <a:pt x="2976" y="2057"/>
                  </a:lnTo>
                  <a:lnTo>
                    <a:pt x="3355" y="1126"/>
                  </a:lnTo>
                  <a:lnTo>
                    <a:pt x="4974" y="483"/>
                  </a:lnTo>
                  <a:lnTo>
                    <a:pt x="6106" y="574"/>
                  </a:lnTo>
                  <a:lnTo>
                    <a:pt x="7483" y="0"/>
                  </a:lnTo>
                  <a:lnTo>
                    <a:pt x="19024" y="79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7" name="Polygon form 987"/>
            <p:cNvSpPr/>
            <p:nvPr/>
          </p:nvSpPr>
          <p:spPr>
            <a:xfrm>
              <a:off x="768530" y="4157512"/>
              <a:ext cx="4237" cy="6480"/>
            </a:xfrm>
            <a:custGeom>
              <a:avLst/>
              <a:gdLst/>
              <a:ahLst/>
              <a:cxnLst/>
              <a:rect l="0" t="0" r="0" b="0"/>
              <a:pathLst>
                <a:path w="4237" h="6480">
                  <a:moveTo>
                    <a:pt x="2021" y="5975"/>
                  </a:moveTo>
                  <a:lnTo>
                    <a:pt x="1022" y="6480"/>
                  </a:lnTo>
                  <a:lnTo>
                    <a:pt x="0" y="2874"/>
                  </a:lnTo>
                  <a:lnTo>
                    <a:pt x="1592" y="805"/>
                  </a:lnTo>
                  <a:lnTo>
                    <a:pt x="2780" y="0"/>
                  </a:lnTo>
                  <a:lnTo>
                    <a:pt x="4237" y="1646"/>
                  </a:lnTo>
                  <a:lnTo>
                    <a:pt x="2806" y="2653"/>
                  </a:lnTo>
                  <a:lnTo>
                    <a:pt x="2158" y="3885"/>
                  </a:lnTo>
                  <a:lnTo>
                    <a:pt x="2021" y="597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8" name="Polygon form 988"/>
            <p:cNvSpPr/>
            <p:nvPr/>
          </p:nvSpPr>
          <p:spPr>
            <a:xfrm>
              <a:off x="878547" y="3933374"/>
              <a:ext cx="19861" cy="17106"/>
            </a:xfrm>
            <a:custGeom>
              <a:avLst/>
              <a:gdLst/>
              <a:ahLst/>
              <a:cxnLst/>
              <a:rect l="0" t="0" r="0" b="0"/>
              <a:pathLst>
                <a:path w="19861" h="17106">
                  <a:moveTo>
                    <a:pt x="8351" y="2992"/>
                  </a:moveTo>
                  <a:lnTo>
                    <a:pt x="9956" y="3276"/>
                  </a:lnTo>
                  <a:lnTo>
                    <a:pt x="10283" y="2030"/>
                  </a:lnTo>
                  <a:lnTo>
                    <a:pt x="11915" y="20"/>
                  </a:lnTo>
                  <a:lnTo>
                    <a:pt x="14302" y="2506"/>
                  </a:lnTo>
                  <a:lnTo>
                    <a:pt x="16828" y="5877"/>
                  </a:lnTo>
                  <a:lnTo>
                    <a:pt x="18499" y="6052"/>
                  </a:lnTo>
                  <a:lnTo>
                    <a:pt x="19861" y="7321"/>
                  </a:lnTo>
                  <a:lnTo>
                    <a:pt x="17076" y="7799"/>
                  </a:lnTo>
                  <a:lnTo>
                    <a:pt x="17278" y="11570"/>
                  </a:lnTo>
                  <a:lnTo>
                    <a:pt x="17033" y="13281"/>
                  </a:lnTo>
                  <a:lnTo>
                    <a:pt x="15980" y="14449"/>
                  </a:lnTo>
                  <a:lnTo>
                    <a:pt x="16566" y="16840"/>
                  </a:lnTo>
                  <a:lnTo>
                    <a:pt x="15737" y="17106"/>
                  </a:lnTo>
                  <a:lnTo>
                    <a:pt x="13026" y="14639"/>
                  </a:lnTo>
                  <a:lnTo>
                    <a:pt x="13746" y="12214"/>
                  </a:lnTo>
                  <a:lnTo>
                    <a:pt x="12416" y="10827"/>
                  </a:lnTo>
                  <a:lnTo>
                    <a:pt x="11177" y="11222"/>
                  </a:lnTo>
                  <a:lnTo>
                    <a:pt x="7753" y="14903"/>
                  </a:lnTo>
                  <a:lnTo>
                    <a:pt x="7010" y="11556"/>
                  </a:lnTo>
                  <a:lnTo>
                    <a:pt x="5278" y="10810"/>
                  </a:lnTo>
                  <a:lnTo>
                    <a:pt x="3531" y="9539"/>
                  </a:lnTo>
                  <a:lnTo>
                    <a:pt x="4207" y="7974"/>
                  </a:lnTo>
                  <a:lnTo>
                    <a:pt x="2016" y="6372"/>
                  </a:lnTo>
                  <a:lnTo>
                    <a:pt x="2470" y="5142"/>
                  </a:lnTo>
                  <a:lnTo>
                    <a:pt x="977" y="4345"/>
                  </a:lnTo>
                  <a:lnTo>
                    <a:pt x="0" y="3098"/>
                  </a:lnTo>
                  <a:lnTo>
                    <a:pt x="687" y="2287"/>
                  </a:lnTo>
                  <a:lnTo>
                    <a:pt x="3558" y="3599"/>
                  </a:lnTo>
                  <a:lnTo>
                    <a:pt x="5488" y="3831"/>
                  </a:lnTo>
                  <a:lnTo>
                    <a:pt x="5841" y="3252"/>
                  </a:lnTo>
                  <a:lnTo>
                    <a:pt x="3584" y="692"/>
                  </a:lnTo>
                  <a:lnTo>
                    <a:pt x="4338" y="0"/>
                  </a:lnTo>
                  <a:lnTo>
                    <a:pt x="5344" y="133"/>
                  </a:lnTo>
                  <a:lnTo>
                    <a:pt x="8351" y="299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89" name="Polygon form 989"/>
            <p:cNvSpPr/>
            <p:nvPr/>
          </p:nvSpPr>
          <p:spPr>
            <a:xfrm>
              <a:off x="879401" y="3943744"/>
              <a:ext cx="5652" cy="4710"/>
            </a:xfrm>
            <a:custGeom>
              <a:avLst/>
              <a:gdLst/>
              <a:ahLst/>
              <a:cxnLst/>
              <a:rect l="0" t="0" r="0" b="0"/>
              <a:pathLst>
                <a:path w="5652" h="4710">
                  <a:moveTo>
                    <a:pt x="703" y="0"/>
                  </a:moveTo>
                  <a:lnTo>
                    <a:pt x="1993" y="1266"/>
                  </a:lnTo>
                  <a:lnTo>
                    <a:pt x="3540" y="1212"/>
                  </a:lnTo>
                  <a:lnTo>
                    <a:pt x="3671" y="1957"/>
                  </a:lnTo>
                  <a:lnTo>
                    <a:pt x="5652" y="4710"/>
                  </a:lnTo>
                  <a:lnTo>
                    <a:pt x="3114" y="4135"/>
                  </a:lnTo>
                  <a:lnTo>
                    <a:pt x="909" y="1955"/>
                  </a:lnTo>
                  <a:lnTo>
                    <a:pt x="0" y="15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0" name="Polygon form 990"/>
            <p:cNvSpPr/>
            <p:nvPr/>
          </p:nvSpPr>
          <p:spPr>
            <a:xfrm>
              <a:off x="810333" y="3903199"/>
              <a:ext cx="12659" cy="14248"/>
            </a:xfrm>
            <a:custGeom>
              <a:avLst/>
              <a:gdLst/>
              <a:ahLst/>
              <a:cxnLst/>
              <a:rect l="0" t="0" r="0" b="0"/>
              <a:pathLst>
                <a:path w="12659" h="14248">
                  <a:moveTo>
                    <a:pt x="0" y="1239"/>
                  </a:moveTo>
                  <a:lnTo>
                    <a:pt x="687" y="517"/>
                  </a:lnTo>
                  <a:lnTo>
                    <a:pt x="2817" y="0"/>
                  </a:lnTo>
                  <a:lnTo>
                    <a:pt x="5484" y="1447"/>
                  </a:lnTo>
                  <a:lnTo>
                    <a:pt x="6876" y="1599"/>
                  </a:lnTo>
                  <a:lnTo>
                    <a:pt x="8577" y="2859"/>
                  </a:lnTo>
                  <a:lnTo>
                    <a:pt x="8591" y="4490"/>
                  </a:lnTo>
                  <a:lnTo>
                    <a:pt x="9928" y="5250"/>
                  </a:lnTo>
                  <a:lnTo>
                    <a:pt x="10723" y="7247"/>
                  </a:lnTo>
                  <a:lnTo>
                    <a:pt x="12083" y="8443"/>
                  </a:lnTo>
                  <a:lnTo>
                    <a:pt x="11957" y="9163"/>
                  </a:lnTo>
                  <a:lnTo>
                    <a:pt x="12659" y="9637"/>
                  </a:lnTo>
                  <a:lnTo>
                    <a:pt x="11825" y="10010"/>
                  </a:lnTo>
                  <a:lnTo>
                    <a:pt x="9823" y="9910"/>
                  </a:lnTo>
                  <a:lnTo>
                    <a:pt x="9391" y="9252"/>
                  </a:lnTo>
                  <a:lnTo>
                    <a:pt x="8747" y="9649"/>
                  </a:lnTo>
                  <a:lnTo>
                    <a:pt x="9113" y="10504"/>
                  </a:lnTo>
                  <a:lnTo>
                    <a:pt x="8418" y="12052"/>
                  </a:lnTo>
                  <a:lnTo>
                    <a:pt x="8068" y="13710"/>
                  </a:lnTo>
                  <a:lnTo>
                    <a:pt x="7291" y="14248"/>
                  </a:lnTo>
                  <a:lnTo>
                    <a:pt x="6373" y="12069"/>
                  </a:lnTo>
                  <a:lnTo>
                    <a:pt x="6431" y="10013"/>
                  </a:lnTo>
                  <a:lnTo>
                    <a:pt x="6015" y="7909"/>
                  </a:lnTo>
                  <a:lnTo>
                    <a:pt x="3668" y="5093"/>
                  </a:lnTo>
                  <a:lnTo>
                    <a:pt x="2315" y="3090"/>
                  </a:lnTo>
                  <a:lnTo>
                    <a:pt x="1079" y="1688"/>
                  </a:lnTo>
                  <a:lnTo>
                    <a:pt x="0" y="1239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1" name="Polygon form 991"/>
            <p:cNvSpPr/>
            <p:nvPr/>
          </p:nvSpPr>
          <p:spPr>
            <a:xfrm>
              <a:off x="886169" y="4194800"/>
              <a:ext cx="30646" cy="65603"/>
            </a:xfrm>
            <a:custGeom>
              <a:avLst/>
              <a:gdLst/>
              <a:ahLst/>
              <a:cxnLst/>
              <a:rect l="0" t="0" r="0" b="0"/>
              <a:pathLst>
                <a:path w="30646" h="65603">
                  <a:moveTo>
                    <a:pt x="27996" y="2101"/>
                  </a:moveTo>
                  <a:lnTo>
                    <a:pt x="28891" y="4180"/>
                  </a:lnTo>
                  <a:lnTo>
                    <a:pt x="29631" y="7403"/>
                  </a:lnTo>
                  <a:lnTo>
                    <a:pt x="29824" y="13262"/>
                  </a:lnTo>
                  <a:lnTo>
                    <a:pt x="30646" y="15549"/>
                  </a:lnTo>
                  <a:lnTo>
                    <a:pt x="30074" y="17877"/>
                  </a:lnTo>
                  <a:lnTo>
                    <a:pt x="29275" y="19299"/>
                  </a:lnTo>
                  <a:lnTo>
                    <a:pt x="28197" y="16433"/>
                  </a:lnTo>
                  <a:lnTo>
                    <a:pt x="27357" y="17862"/>
                  </a:lnTo>
                  <a:lnTo>
                    <a:pt x="27793" y="21474"/>
                  </a:lnTo>
                  <a:lnTo>
                    <a:pt x="27274" y="23530"/>
                  </a:lnTo>
                  <a:lnTo>
                    <a:pt x="26115" y="24639"/>
                  </a:lnTo>
                  <a:lnTo>
                    <a:pt x="25503" y="28752"/>
                  </a:lnTo>
                  <a:lnTo>
                    <a:pt x="23458" y="34393"/>
                  </a:lnTo>
                  <a:lnTo>
                    <a:pt x="20902" y="41057"/>
                  </a:lnTo>
                  <a:lnTo>
                    <a:pt x="17562" y="50213"/>
                  </a:lnTo>
                  <a:lnTo>
                    <a:pt x="15336" y="56932"/>
                  </a:lnTo>
                  <a:lnTo>
                    <a:pt x="12955" y="62524"/>
                  </a:lnTo>
                  <a:lnTo>
                    <a:pt x="9760" y="63615"/>
                  </a:lnTo>
                  <a:lnTo>
                    <a:pt x="6235" y="65603"/>
                  </a:lnTo>
                  <a:lnTo>
                    <a:pt x="4225" y="64327"/>
                  </a:lnTo>
                  <a:lnTo>
                    <a:pt x="1448" y="62543"/>
                  </a:lnTo>
                  <a:lnTo>
                    <a:pt x="701" y="59971"/>
                  </a:lnTo>
                  <a:lnTo>
                    <a:pt x="924" y="55676"/>
                  </a:lnTo>
                  <a:lnTo>
                    <a:pt x="0" y="51796"/>
                  </a:lnTo>
                  <a:lnTo>
                    <a:pt x="6" y="48308"/>
                  </a:lnTo>
                  <a:lnTo>
                    <a:pt x="1029" y="44828"/>
                  </a:lnTo>
                  <a:lnTo>
                    <a:pt x="2860" y="44016"/>
                  </a:lnTo>
                  <a:lnTo>
                    <a:pt x="3025" y="42404"/>
                  </a:lnTo>
                  <a:lnTo>
                    <a:pt x="5192" y="38758"/>
                  </a:lnTo>
                  <a:lnTo>
                    <a:pt x="5817" y="35677"/>
                  </a:lnTo>
                  <a:lnTo>
                    <a:pt x="5133" y="33371"/>
                  </a:lnTo>
                  <a:lnTo>
                    <a:pt x="4668" y="30307"/>
                  </a:lnTo>
                  <a:lnTo>
                    <a:pt x="4726" y="25839"/>
                  </a:lnTo>
                  <a:lnTo>
                    <a:pt x="6281" y="23144"/>
                  </a:lnTo>
                  <a:lnTo>
                    <a:pt x="7030" y="20076"/>
                  </a:lnTo>
                  <a:lnTo>
                    <a:pt x="8963" y="19920"/>
                  </a:lnTo>
                  <a:lnTo>
                    <a:pt x="11187" y="18950"/>
                  </a:lnTo>
                  <a:lnTo>
                    <a:pt x="12679" y="18090"/>
                  </a:lnTo>
                  <a:lnTo>
                    <a:pt x="14378" y="18044"/>
                  </a:lnTo>
                  <a:lnTo>
                    <a:pt x="16782" y="15304"/>
                  </a:lnTo>
                  <a:lnTo>
                    <a:pt x="20178" y="12350"/>
                  </a:lnTo>
                  <a:lnTo>
                    <a:pt x="21511" y="9919"/>
                  </a:lnTo>
                  <a:lnTo>
                    <a:pt x="21127" y="7838"/>
                  </a:lnTo>
                  <a:lnTo>
                    <a:pt x="22731" y="8439"/>
                  </a:lnTo>
                  <a:lnTo>
                    <a:pt x="25093" y="5084"/>
                  </a:lnTo>
                  <a:lnTo>
                    <a:pt x="25353" y="2162"/>
                  </a:lnTo>
                  <a:lnTo>
                    <a:pt x="26773" y="0"/>
                  </a:lnTo>
                  <a:lnTo>
                    <a:pt x="27996" y="2101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2" name="Polygon form 992"/>
            <p:cNvSpPr/>
            <p:nvPr/>
          </p:nvSpPr>
          <p:spPr>
            <a:xfrm>
              <a:off x="295944" y="3966324"/>
              <a:ext cx="96161" cy="96285"/>
            </a:xfrm>
            <a:custGeom>
              <a:avLst/>
              <a:gdLst/>
              <a:ahLst/>
              <a:cxnLst/>
              <a:rect l="0" t="0" r="0" b="0"/>
              <a:pathLst>
                <a:path w="96161" h="96285">
                  <a:moveTo>
                    <a:pt x="62841" y="38420"/>
                  </a:moveTo>
                  <a:lnTo>
                    <a:pt x="60214" y="42784"/>
                  </a:lnTo>
                  <a:lnTo>
                    <a:pt x="58617" y="46391"/>
                  </a:lnTo>
                  <a:lnTo>
                    <a:pt x="56657" y="53153"/>
                  </a:lnTo>
                  <a:lnTo>
                    <a:pt x="55704" y="55609"/>
                  </a:lnTo>
                  <a:lnTo>
                    <a:pt x="55711" y="58397"/>
                  </a:lnTo>
                  <a:lnTo>
                    <a:pt x="56318" y="60911"/>
                  </a:lnTo>
                  <a:lnTo>
                    <a:pt x="56209" y="64866"/>
                  </a:lnTo>
                  <a:lnTo>
                    <a:pt x="57928" y="68726"/>
                  </a:lnTo>
                  <a:lnTo>
                    <a:pt x="58229" y="71646"/>
                  </a:lnTo>
                  <a:lnTo>
                    <a:pt x="59228" y="74189"/>
                  </a:lnTo>
                  <a:lnTo>
                    <a:pt x="63014" y="75662"/>
                  </a:lnTo>
                  <a:lnTo>
                    <a:pt x="64197" y="77827"/>
                  </a:lnTo>
                  <a:lnTo>
                    <a:pt x="67800" y="76519"/>
                  </a:lnTo>
                  <a:lnTo>
                    <a:pt x="70800" y="76099"/>
                  </a:lnTo>
                  <a:lnTo>
                    <a:pt x="73818" y="75281"/>
                  </a:lnTo>
                  <a:lnTo>
                    <a:pt x="76374" y="74491"/>
                  </a:lnTo>
                  <a:lnTo>
                    <a:pt x="79174" y="72512"/>
                  </a:lnTo>
                  <a:lnTo>
                    <a:pt x="80635" y="69607"/>
                  </a:lnTo>
                  <a:lnTo>
                    <a:pt x="81773" y="65394"/>
                  </a:lnTo>
                  <a:lnTo>
                    <a:pt x="82723" y="63947"/>
                  </a:lnTo>
                  <a:lnTo>
                    <a:pt x="85550" y="62718"/>
                  </a:lnTo>
                  <a:lnTo>
                    <a:pt x="89781" y="61690"/>
                  </a:lnTo>
                  <a:lnTo>
                    <a:pt x="93090" y="61976"/>
                  </a:lnTo>
                  <a:lnTo>
                    <a:pt x="95465" y="61628"/>
                  </a:lnTo>
                  <a:lnTo>
                    <a:pt x="96161" y="62719"/>
                  </a:lnTo>
                  <a:lnTo>
                    <a:pt x="95562" y="65125"/>
                  </a:lnTo>
                  <a:lnTo>
                    <a:pt x="92958" y="68038"/>
                  </a:lnTo>
                  <a:lnTo>
                    <a:pt x="91489" y="71061"/>
                  </a:lnTo>
                  <a:lnTo>
                    <a:pt x="92030" y="71955"/>
                  </a:lnTo>
                  <a:lnTo>
                    <a:pt x="91072" y="74106"/>
                  </a:lnTo>
                  <a:lnTo>
                    <a:pt x="89437" y="77992"/>
                  </a:lnTo>
                  <a:lnTo>
                    <a:pt x="88691" y="76676"/>
                  </a:lnTo>
                  <a:lnTo>
                    <a:pt x="87878" y="76736"/>
                  </a:lnTo>
                  <a:lnTo>
                    <a:pt x="87142" y="76781"/>
                  </a:lnTo>
                  <a:lnTo>
                    <a:pt x="85255" y="79774"/>
                  </a:lnTo>
                  <a:lnTo>
                    <a:pt x="84663" y="79160"/>
                  </a:lnTo>
                  <a:lnTo>
                    <a:pt x="84161" y="79378"/>
                  </a:lnTo>
                  <a:lnTo>
                    <a:pt x="84066" y="80119"/>
                  </a:lnTo>
                  <a:lnTo>
                    <a:pt x="80542" y="79963"/>
                  </a:lnTo>
                  <a:lnTo>
                    <a:pt x="76974" y="79869"/>
                  </a:lnTo>
                  <a:lnTo>
                    <a:pt x="76490" y="82705"/>
                  </a:lnTo>
                  <a:lnTo>
                    <a:pt x="74760" y="82669"/>
                  </a:lnTo>
                  <a:lnTo>
                    <a:pt x="75906" y="84390"/>
                  </a:lnTo>
                  <a:lnTo>
                    <a:pt x="77134" y="85593"/>
                  </a:lnTo>
                  <a:lnTo>
                    <a:pt x="77386" y="86697"/>
                  </a:lnTo>
                  <a:lnTo>
                    <a:pt x="77959" y="87019"/>
                  </a:lnTo>
                  <a:lnTo>
                    <a:pt x="77593" y="88732"/>
                  </a:lnTo>
                  <a:lnTo>
                    <a:pt x="72664" y="88618"/>
                  </a:lnTo>
                  <a:lnTo>
                    <a:pt x="70186" y="92685"/>
                  </a:lnTo>
                  <a:lnTo>
                    <a:pt x="70593" y="93643"/>
                  </a:lnTo>
                  <a:lnTo>
                    <a:pt x="69973" y="94816"/>
                  </a:lnTo>
                  <a:lnTo>
                    <a:pt x="69668" y="96285"/>
                  </a:lnTo>
                  <a:lnTo>
                    <a:pt x="66122" y="90733"/>
                  </a:lnTo>
                  <a:lnTo>
                    <a:pt x="64399" y="89038"/>
                  </a:lnTo>
                  <a:lnTo>
                    <a:pt x="61479" y="87631"/>
                  </a:lnTo>
                  <a:lnTo>
                    <a:pt x="59277" y="87940"/>
                  </a:lnTo>
                  <a:lnTo>
                    <a:pt x="55885" y="89762"/>
                  </a:lnTo>
                  <a:lnTo>
                    <a:pt x="53869" y="90208"/>
                  </a:lnTo>
                  <a:lnTo>
                    <a:pt x="51377" y="88794"/>
                  </a:lnTo>
                  <a:lnTo>
                    <a:pt x="48663" y="87744"/>
                  </a:lnTo>
                  <a:lnTo>
                    <a:pt x="45483" y="85305"/>
                  </a:lnTo>
                  <a:lnTo>
                    <a:pt x="42739" y="84503"/>
                  </a:lnTo>
                  <a:lnTo>
                    <a:pt x="38840" y="81997"/>
                  </a:lnTo>
                  <a:lnTo>
                    <a:pt x="36107" y="79454"/>
                  </a:lnTo>
                  <a:lnTo>
                    <a:pt x="35409" y="78058"/>
                  </a:lnTo>
                  <a:lnTo>
                    <a:pt x="33336" y="77681"/>
                  </a:lnTo>
                  <a:lnTo>
                    <a:pt x="29766" y="75927"/>
                  </a:lnTo>
                  <a:lnTo>
                    <a:pt x="28664" y="73536"/>
                  </a:lnTo>
                  <a:lnTo>
                    <a:pt x="25207" y="70479"/>
                  </a:lnTo>
                  <a:lnTo>
                    <a:pt x="24030" y="67176"/>
                  </a:lnTo>
                  <a:lnTo>
                    <a:pt x="23704" y="64644"/>
                  </a:lnTo>
                  <a:lnTo>
                    <a:pt x="25080" y="64196"/>
                  </a:lnTo>
                  <a:lnTo>
                    <a:pt x="25036" y="62721"/>
                  </a:lnTo>
                  <a:lnTo>
                    <a:pt x="26220" y="61430"/>
                  </a:lnTo>
                  <a:lnTo>
                    <a:pt x="26666" y="59662"/>
                  </a:lnTo>
                  <a:lnTo>
                    <a:pt x="25966" y="57312"/>
                  </a:lnTo>
                  <a:lnTo>
                    <a:pt x="26141" y="55263"/>
                  </a:lnTo>
                  <a:lnTo>
                    <a:pt x="25553" y="52627"/>
                  </a:lnTo>
                  <a:lnTo>
                    <a:pt x="23633" y="47393"/>
                  </a:lnTo>
                  <a:lnTo>
                    <a:pt x="21026" y="43217"/>
                  </a:lnTo>
                  <a:lnTo>
                    <a:pt x="20160" y="39938"/>
                  </a:lnTo>
                  <a:lnTo>
                    <a:pt x="17621" y="37684"/>
                  </a:lnTo>
                  <a:lnTo>
                    <a:pt x="17328" y="36398"/>
                  </a:lnTo>
                  <a:lnTo>
                    <a:pt x="18879" y="33269"/>
                  </a:lnTo>
                  <a:lnTo>
                    <a:pt x="17389" y="31973"/>
                  </a:lnTo>
                  <a:lnTo>
                    <a:pt x="16036" y="29368"/>
                  </a:lnTo>
                  <a:lnTo>
                    <a:pt x="16319" y="25749"/>
                  </a:lnTo>
                  <a:lnTo>
                    <a:pt x="14502" y="25218"/>
                  </a:lnTo>
                  <a:lnTo>
                    <a:pt x="13325" y="22399"/>
                  </a:lnTo>
                  <a:lnTo>
                    <a:pt x="12510" y="19809"/>
                  </a:lnTo>
                  <a:lnTo>
                    <a:pt x="12930" y="18203"/>
                  </a:lnTo>
                  <a:lnTo>
                    <a:pt x="12417" y="14229"/>
                  </a:lnTo>
                  <a:lnTo>
                    <a:pt x="12639" y="10238"/>
                  </a:lnTo>
                  <a:lnTo>
                    <a:pt x="13458" y="8284"/>
                  </a:lnTo>
                  <a:lnTo>
                    <a:pt x="11683" y="6086"/>
                  </a:lnTo>
                  <a:lnTo>
                    <a:pt x="10405" y="6227"/>
                  </a:lnTo>
                  <a:lnTo>
                    <a:pt x="8944" y="4681"/>
                  </a:lnTo>
                  <a:lnTo>
                    <a:pt x="7534" y="6712"/>
                  </a:lnTo>
                  <a:lnTo>
                    <a:pt x="7145" y="9203"/>
                  </a:lnTo>
                  <a:lnTo>
                    <a:pt x="5994" y="13065"/>
                  </a:lnTo>
                  <a:lnTo>
                    <a:pt x="6422" y="15255"/>
                  </a:lnTo>
                  <a:lnTo>
                    <a:pt x="7787" y="18952"/>
                  </a:lnTo>
                  <a:lnTo>
                    <a:pt x="7945" y="20195"/>
                  </a:lnTo>
                  <a:lnTo>
                    <a:pt x="8363" y="20594"/>
                  </a:lnTo>
                  <a:lnTo>
                    <a:pt x="8211" y="22382"/>
                  </a:lnTo>
                  <a:lnTo>
                    <a:pt x="8882" y="22351"/>
                  </a:lnTo>
                  <a:lnTo>
                    <a:pt x="8453" y="25698"/>
                  </a:lnTo>
                  <a:lnTo>
                    <a:pt x="9112" y="27067"/>
                  </a:lnTo>
                  <a:lnTo>
                    <a:pt x="9275" y="28927"/>
                  </a:lnTo>
                  <a:lnTo>
                    <a:pt x="10710" y="31667"/>
                  </a:lnTo>
                  <a:lnTo>
                    <a:pt x="10399" y="36503"/>
                  </a:lnTo>
                  <a:lnTo>
                    <a:pt x="10795" y="38808"/>
                  </a:lnTo>
                  <a:lnTo>
                    <a:pt x="11090" y="41266"/>
                  </a:lnTo>
                  <a:lnTo>
                    <a:pt x="10488" y="43983"/>
                  </a:lnTo>
                  <a:lnTo>
                    <a:pt x="12228" y="44244"/>
                  </a:lnTo>
                  <a:lnTo>
                    <a:pt x="13044" y="46650"/>
                  </a:lnTo>
                  <a:lnTo>
                    <a:pt x="13749" y="49007"/>
                  </a:lnTo>
                  <a:lnTo>
                    <a:pt x="13403" y="49922"/>
                  </a:lnTo>
                  <a:lnTo>
                    <a:pt x="11314" y="51731"/>
                  </a:lnTo>
                  <a:lnTo>
                    <a:pt x="10659" y="51675"/>
                  </a:lnTo>
                  <a:lnTo>
                    <a:pt x="10543" y="48505"/>
                  </a:lnTo>
                  <a:lnTo>
                    <a:pt x="8948" y="45455"/>
                  </a:lnTo>
                  <a:lnTo>
                    <a:pt x="7006" y="42833"/>
                  </a:lnTo>
                  <a:lnTo>
                    <a:pt x="5507" y="41427"/>
                  </a:lnTo>
                  <a:lnTo>
                    <a:pt x="6791" y="37674"/>
                  </a:lnTo>
                  <a:lnTo>
                    <a:pt x="7115" y="34862"/>
                  </a:lnTo>
                  <a:lnTo>
                    <a:pt x="5880" y="33172"/>
                  </a:lnTo>
                  <a:lnTo>
                    <a:pt x="4119" y="30735"/>
                  </a:lnTo>
                  <a:lnTo>
                    <a:pt x="3414" y="31368"/>
                  </a:lnTo>
                  <a:lnTo>
                    <a:pt x="2940" y="29975"/>
                  </a:lnTo>
                  <a:lnTo>
                    <a:pt x="1110" y="28597"/>
                  </a:lnTo>
                  <a:lnTo>
                    <a:pt x="0" y="25483"/>
                  </a:lnTo>
                  <a:lnTo>
                    <a:pt x="402" y="25112"/>
                  </a:lnTo>
                  <a:lnTo>
                    <a:pt x="1798" y="25496"/>
                  </a:lnTo>
                  <a:lnTo>
                    <a:pt x="3825" y="23662"/>
                  </a:lnTo>
                  <a:lnTo>
                    <a:pt x="4790" y="21358"/>
                  </a:lnTo>
                  <a:lnTo>
                    <a:pt x="3350" y="17525"/>
                  </a:lnTo>
                  <a:lnTo>
                    <a:pt x="1770" y="15967"/>
                  </a:lnTo>
                  <a:lnTo>
                    <a:pt x="1677" y="12680"/>
                  </a:lnTo>
                  <a:lnTo>
                    <a:pt x="1676" y="9232"/>
                  </a:lnTo>
                  <a:lnTo>
                    <a:pt x="1691" y="5027"/>
                  </a:lnTo>
                  <a:lnTo>
                    <a:pt x="2187" y="326"/>
                  </a:lnTo>
                  <a:lnTo>
                    <a:pt x="6367" y="228"/>
                  </a:lnTo>
                  <a:lnTo>
                    <a:pt x="11085" y="0"/>
                  </a:lnTo>
                  <a:lnTo>
                    <a:pt x="10336" y="972"/>
                  </a:lnTo>
                  <a:lnTo>
                    <a:pt x="14668" y="3824"/>
                  </a:lnTo>
                  <a:lnTo>
                    <a:pt x="21373" y="7956"/>
                  </a:lnTo>
                  <a:lnTo>
                    <a:pt x="28495" y="8381"/>
                  </a:lnTo>
                  <a:lnTo>
                    <a:pt x="31333" y="8561"/>
                  </a:lnTo>
                  <a:lnTo>
                    <a:pt x="32132" y="6471"/>
                  </a:lnTo>
                  <a:lnTo>
                    <a:pt x="38318" y="6865"/>
                  </a:lnTo>
                  <a:lnTo>
                    <a:pt x="38956" y="8739"/>
                  </a:lnTo>
                  <a:lnTo>
                    <a:pt x="40204" y="10450"/>
                  </a:lnTo>
                  <a:lnTo>
                    <a:pt x="41540" y="12802"/>
                  </a:lnTo>
                  <a:lnTo>
                    <a:pt x="41807" y="15514"/>
                  </a:lnTo>
                  <a:lnTo>
                    <a:pt x="41751" y="18347"/>
                  </a:lnTo>
                  <a:lnTo>
                    <a:pt x="43110" y="19981"/>
                  </a:lnTo>
                  <a:lnTo>
                    <a:pt x="45623" y="21666"/>
                  </a:lnTo>
                  <a:lnTo>
                    <a:pt x="49233" y="17801"/>
                  </a:lnTo>
                  <a:lnTo>
                    <a:pt x="52228" y="17869"/>
                  </a:lnTo>
                  <a:lnTo>
                    <a:pt x="54123" y="20019"/>
                  </a:lnTo>
                  <a:lnTo>
                    <a:pt x="54843" y="23570"/>
                  </a:lnTo>
                  <a:lnTo>
                    <a:pt x="55185" y="26592"/>
                  </a:lnTo>
                  <a:lnTo>
                    <a:pt x="56475" y="29578"/>
                  </a:lnTo>
                  <a:lnTo>
                    <a:pt x="56243" y="33151"/>
                  </a:lnTo>
                  <a:lnTo>
                    <a:pt x="56594" y="35574"/>
                  </a:lnTo>
                  <a:lnTo>
                    <a:pt x="59035" y="37274"/>
                  </a:lnTo>
                  <a:lnTo>
                    <a:pt x="61356" y="38505"/>
                  </a:lnTo>
                  <a:lnTo>
                    <a:pt x="62841" y="3842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3" name="Polygon form 993"/>
            <p:cNvSpPr/>
            <p:nvPr/>
          </p:nvSpPr>
          <p:spPr>
            <a:xfrm>
              <a:off x="793184" y="3932980"/>
              <a:ext cx="8750" cy="7152"/>
            </a:xfrm>
            <a:custGeom>
              <a:avLst/>
              <a:gdLst/>
              <a:ahLst/>
              <a:cxnLst/>
              <a:rect l="0" t="0" r="0" b="0"/>
              <a:pathLst>
                <a:path w="8750" h="7152">
                  <a:moveTo>
                    <a:pt x="289" y="2313"/>
                  </a:moveTo>
                  <a:lnTo>
                    <a:pt x="734" y="2348"/>
                  </a:lnTo>
                  <a:lnTo>
                    <a:pt x="796" y="1363"/>
                  </a:lnTo>
                  <a:lnTo>
                    <a:pt x="2771" y="593"/>
                  </a:lnTo>
                  <a:lnTo>
                    <a:pt x="3528" y="398"/>
                  </a:lnTo>
                  <a:lnTo>
                    <a:pt x="4679" y="102"/>
                  </a:lnTo>
                  <a:lnTo>
                    <a:pt x="6275" y="0"/>
                  </a:lnTo>
                  <a:lnTo>
                    <a:pt x="8172" y="1515"/>
                  </a:lnTo>
                  <a:lnTo>
                    <a:pt x="8750" y="4685"/>
                  </a:lnTo>
                  <a:lnTo>
                    <a:pt x="8103" y="4853"/>
                  </a:lnTo>
                  <a:lnTo>
                    <a:pt x="7615" y="5698"/>
                  </a:lnTo>
                  <a:lnTo>
                    <a:pt x="5715" y="5631"/>
                  </a:lnTo>
                  <a:lnTo>
                    <a:pt x="4488" y="6697"/>
                  </a:lnTo>
                  <a:lnTo>
                    <a:pt x="2243" y="7152"/>
                  </a:lnTo>
                  <a:lnTo>
                    <a:pt x="686" y="6002"/>
                  </a:lnTo>
                  <a:lnTo>
                    <a:pt x="0" y="3951"/>
                  </a:lnTo>
                  <a:lnTo>
                    <a:pt x="289" y="231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4" name="Polygon form 994"/>
            <p:cNvSpPr/>
            <p:nvPr/>
          </p:nvSpPr>
          <p:spPr>
            <a:xfrm>
              <a:off x="674833" y="4016590"/>
              <a:ext cx="63509" cy="71271"/>
            </a:xfrm>
            <a:custGeom>
              <a:avLst/>
              <a:gdLst/>
              <a:ahLst/>
              <a:cxnLst/>
              <a:rect l="0" t="0" r="0" b="0"/>
              <a:pathLst>
                <a:path w="63509" h="71271">
                  <a:moveTo>
                    <a:pt x="0" y="49565"/>
                  </a:moveTo>
                  <a:lnTo>
                    <a:pt x="1317" y="48695"/>
                  </a:lnTo>
                  <a:lnTo>
                    <a:pt x="2018" y="45872"/>
                  </a:lnTo>
                  <a:lnTo>
                    <a:pt x="3244" y="45765"/>
                  </a:lnTo>
                  <a:lnTo>
                    <a:pt x="5918" y="47107"/>
                  </a:lnTo>
                  <a:lnTo>
                    <a:pt x="8112" y="46165"/>
                  </a:lnTo>
                  <a:lnTo>
                    <a:pt x="9600" y="46486"/>
                  </a:lnTo>
                  <a:lnTo>
                    <a:pt x="10196" y="45422"/>
                  </a:lnTo>
                  <a:lnTo>
                    <a:pt x="25688" y="45377"/>
                  </a:lnTo>
                  <a:lnTo>
                    <a:pt x="26576" y="42024"/>
                  </a:lnTo>
                  <a:lnTo>
                    <a:pt x="25913" y="41433"/>
                  </a:lnTo>
                  <a:lnTo>
                    <a:pt x="24288" y="20754"/>
                  </a:lnTo>
                  <a:lnTo>
                    <a:pt x="22763" y="74"/>
                  </a:lnTo>
                  <a:lnTo>
                    <a:pt x="28527" y="0"/>
                  </a:lnTo>
                  <a:lnTo>
                    <a:pt x="41191" y="10467"/>
                  </a:lnTo>
                  <a:lnTo>
                    <a:pt x="54025" y="20917"/>
                  </a:lnTo>
                  <a:lnTo>
                    <a:pt x="54942" y="23161"/>
                  </a:lnTo>
                  <a:lnTo>
                    <a:pt x="57328" y="24529"/>
                  </a:lnTo>
                  <a:lnTo>
                    <a:pt x="59103" y="25307"/>
                  </a:lnTo>
                  <a:lnTo>
                    <a:pt x="59166" y="28355"/>
                  </a:lnTo>
                  <a:lnTo>
                    <a:pt x="63411" y="27881"/>
                  </a:lnTo>
                  <a:lnTo>
                    <a:pt x="63509" y="38913"/>
                  </a:lnTo>
                  <a:lnTo>
                    <a:pt x="61424" y="42115"/>
                  </a:lnTo>
                  <a:lnTo>
                    <a:pt x="61113" y="45067"/>
                  </a:lnTo>
                  <a:lnTo>
                    <a:pt x="57688" y="45829"/>
                  </a:lnTo>
                  <a:lnTo>
                    <a:pt x="52420" y="46244"/>
                  </a:lnTo>
                  <a:lnTo>
                    <a:pt x="50994" y="47946"/>
                  </a:lnTo>
                  <a:lnTo>
                    <a:pt x="48517" y="48135"/>
                  </a:lnTo>
                  <a:lnTo>
                    <a:pt x="46039" y="48157"/>
                  </a:lnTo>
                  <a:lnTo>
                    <a:pt x="45075" y="47238"/>
                  </a:lnTo>
                  <a:lnTo>
                    <a:pt x="42947" y="47919"/>
                  </a:lnTo>
                  <a:lnTo>
                    <a:pt x="39329" y="49905"/>
                  </a:lnTo>
                  <a:lnTo>
                    <a:pt x="38586" y="51402"/>
                  </a:lnTo>
                  <a:lnTo>
                    <a:pt x="35574" y="53547"/>
                  </a:lnTo>
                  <a:lnTo>
                    <a:pt x="35042" y="54778"/>
                  </a:lnTo>
                  <a:lnTo>
                    <a:pt x="33413" y="55752"/>
                  </a:lnTo>
                  <a:lnTo>
                    <a:pt x="31542" y="55105"/>
                  </a:lnTo>
                  <a:lnTo>
                    <a:pt x="30474" y="56273"/>
                  </a:lnTo>
                  <a:lnTo>
                    <a:pt x="29886" y="59557"/>
                  </a:lnTo>
                  <a:lnTo>
                    <a:pt x="26779" y="63525"/>
                  </a:lnTo>
                  <a:lnTo>
                    <a:pt x="26859" y="65148"/>
                  </a:lnTo>
                  <a:lnTo>
                    <a:pt x="25786" y="67177"/>
                  </a:lnTo>
                  <a:lnTo>
                    <a:pt x="26027" y="69959"/>
                  </a:lnTo>
                  <a:lnTo>
                    <a:pt x="24417" y="70667"/>
                  </a:lnTo>
                  <a:lnTo>
                    <a:pt x="23503" y="71271"/>
                  </a:lnTo>
                  <a:lnTo>
                    <a:pt x="22914" y="69221"/>
                  </a:lnTo>
                  <a:lnTo>
                    <a:pt x="21786" y="69760"/>
                  </a:lnTo>
                  <a:lnTo>
                    <a:pt x="21115" y="69666"/>
                  </a:lnTo>
                  <a:lnTo>
                    <a:pt x="20389" y="71064"/>
                  </a:lnTo>
                  <a:lnTo>
                    <a:pt x="17382" y="71021"/>
                  </a:lnTo>
                  <a:lnTo>
                    <a:pt x="16309" y="70300"/>
                  </a:lnTo>
                  <a:lnTo>
                    <a:pt x="15798" y="70735"/>
                  </a:lnTo>
                  <a:lnTo>
                    <a:pt x="14621" y="69352"/>
                  </a:lnTo>
                  <a:lnTo>
                    <a:pt x="14840" y="67925"/>
                  </a:lnTo>
                  <a:lnTo>
                    <a:pt x="14359" y="67365"/>
                  </a:lnTo>
                  <a:lnTo>
                    <a:pt x="13526" y="67835"/>
                  </a:lnTo>
                  <a:lnTo>
                    <a:pt x="13693" y="66277"/>
                  </a:lnTo>
                  <a:lnTo>
                    <a:pt x="14502" y="65044"/>
                  </a:lnTo>
                  <a:lnTo>
                    <a:pt x="12930" y="63034"/>
                  </a:lnTo>
                  <a:lnTo>
                    <a:pt x="12481" y="61712"/>
                  </a:lnTo>
                  <a:lnTo>
                    <a:pt x="11630" y="60658"/>
                  </a:lnTo>
                  <a:lnTo>
                    <a:pt x="10854" y="60531"/>
                  </a:lnTo>
                  <a:lnTo>
                    <a:pt x="9913" y="61200"/>
                  </a:lnTo>
                  <a:lnTo>
                    <a:pt x="8651" y="61839"/>
                  </a:lnTo>
                  <a:lnTo>
                    <a:pt x="7573" y="62874"/>
                  </a:lnTo>
                  <a:lnTo>
                    <a:pt x="5915" y="62488"/>
                  </a:lnTo>
                  <a:lnTo>
                    <a:pt x="4853" y="61269"/>
                  </a:lnTo>
                  <a:lnTo>
                    <a:pt x="4211" y="61107"/>
                  </a:lnTo>
                  <a:lnTo>
                    <a:pt x="3189" y="61744"/>
                  </a:lnTo>
                  <a:lnTo>
                    <a:pt x="2573" y="61748"/>
                  </a:lnTo>
                  <a:lnTo>
                    <a:pt x="2374" y="59993"/>
                  </a:lnTo>
                  <a:lnTo>
                    <a:pt x="2575" y="58500"/>
                  </a:lnTo>
                  <a:lnTo>
                    <a:pt x="2271" y="56645"/>
                  </a:lnTo>
                  <a:lnTo>
                    <a:pt x="842" y="55295"/>
                  </a:lnTo>
                  <a:lnTo>
                    <a:pt x="124" y="52548"/>
                  </a:lnTo>
                  <a:lnTo>
                    <a:pt x="0" y="4956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5" name="Polygon form 995"/>
            <p:cNvSpPr/>
            <p:nvPr/>
          </p:nvSpPr>
          <p:spPr>
            <a:xfrm>
              <a:off x="1072289" y="3992186"/>
              <a:ext cx="36138" cy="93292"/>
            </a:xfrm>
            <a:custGeom>
              <a:avLst/>
              <a:gdLst/>
              <a:ahLst/>
              <a:cxnLst/>
              <a:rect l="0" t="0" r="0" b="0"/>
              <a:pathLst>
                <a:path w="36138" h="93292">
                  <a:moveTo>
                    <a:pt x="28757" y="40954"/>
                  </a:moveTo>
                  <a:lnTo>
                    <a:pt x="27016" y="43237"/>
                  </a:lnTo>
                  <a:lnTo>
                    <a:pt x="24386" y="43560"/>
                  </a:lnTo>
                  <a:lnTo>
                    <a:pt x="23759" y="49106"/>
                  </a:lnTo>
                  <a:lnTo>
                    <a:pt x="22331" y="50081"/>
                  </a:lnTo>
                  <a:lnTo>
                    <a:pt x="25011" y="54477"/>
                  </a:lnTo>
                  <a:lnTo>
                    <a:pt x="28107" y="58113"/>
                  </a:lnTo>
                  <a:lnTo>
                    <a:pt x="30260" y="61424"/>
                  </a:lnTo>
                  <a:lnTo>
                    <a:pt x="29589" y="65890"/>
                  </a:lnTo>
                  <a:lnTo>
                    <a:pt x="28412" y="66867"/>
                  </a:lnTo>
                  <a:lnTo>
                    <a:pt x="29728" y="69396"/>
                  </a:lnTo>
                  <a:lnTo>
                    <a:pt x="32904" y="73378"/>
                  </a:lnTo>
                  <a:lnTo>
                    <a:pt x="33752" y="76214"/>
                  </a:lnTo>
                  <a:lnTo>
                    <a:pt x="34017" y="78585"/>
                  </a:lnTo>
                  <a:lnTo>
                    <a:pt x="36138" y="83206"/>
                  </a:lnTo>
                  <a:lnTo>
                    <a:pt x="34583" y="88011"/>
                  </a:lnTo>
                  <a:lnTo>
                    <a:pt x="33275" y="93292"/>
                  </a:lnTo>
                  <a:lnTo>
                    <a:pt x="32493" y="89511"/>
                  </a:lnTo>
                  <a:lnTo>
                    <a:pt x="33233" y="85579"/>
                  </a:lnTo>
                  <a:lnTo>
                    <a:pt x="31560" y="82589"/>
                  </a:lnTo>
                  <a:lnTo>
                    <a:pt x="31143" y="77029"/>
                  </a:lnTo>
                  <a:lnTo>
                    <a:pt x="29206" y="74427"/>
                  </a:lnTo>
                  <a:lnTo>
                    <a:pt x="27047" y="68368"/>
                  </a:lnTo>
                  <a:lnTo>
                    <a:pt x="25318" y="61963"/>
                  </a:lnTo>
                  <a:lnTo>
                    <a:pt x="22940" y="57805"/>
                  </a:lnTo>
                  <a:lnTo>
                    <a:pt x="20856" y="60425"/>
                  </a:lnTo>
                  <a:lnTo>
                    <a:pt x="17090" y="64163"/>
                  </a:lnTo>
                  <a:lnTo>
                    <a:pt x="14865" y="63771"/>
                  </a:lnTo>
                  <a:lnTo>
                    <a:pt x="12296" y="62648"/>
                  </a:lnTo>
                  <a:lnTo>
                    <a:pt x="12567" y="56339"/>
                  </a:lnTo>
                  <a:lnTo>
                    <a:pt x="10925" y="51628"/>
                  </a:lnTo>
                  <a:lnTo>
                    <a:pt x="6844" y="45899"/>
                  </a:lnTo>
                  <a:lnTo>
                    <a:pt x="6953" y="44064"/>
                  </a:lnTo>
                  <a:lnTo>
                    <a:pt x="4605" y="43491"/>
                  </a:lnTo>
                  <a:lnTo>
                    <a:pt x="1090" y="39471"/>
                  </a:lnTo>
                  <a:lnTo>
                    <a:pt x="0" y="35429"/>
                  </a:lnTo>
                  <a:lnTo>
                    <a:pt x="1479" y="36144"/>
                  </a:lnTo>
                  <a:lnTo>
                    <a:pt x="779" y="32531"/>
                  </a:lnTo>
                  <a:lnTo>
                    <a:pt x="2372" y="31268"/>
                  </a:lnTo>
                  <a:lnTo>
                    <a:pt x="1494" y="29145"/>
                  </a:lnTo>
                  <a:lnTo>
                    <a:pt x="1949" y="27399"/>
                  </a:lnTo>
                  <a:lnTo>
                    <a:pt x="864" y="22187"/>
                  </a:lnTo>
                  <a:lnTo>
                    <a:pt x="4061" y="23215"/>
                  </a:lnTo>
                  <a:lnTo>
                    <a:pt x="4700" y="18997"/>
                  </a:lnTo>
                  <a:lnTo>
                    <a:pt x="4265" y="16537"/>
                  </a:lnTo>
                  <a:lnTo>
                    <a:pt x="5204" y="12228"/>
                  </a:lnTo>
                  <a:lnTo>
                    <a:pt x="4312" y="9355"/>
                  </a:lnTo>
                  <a:lnTo>
                    <a:pt x="8110" y="5658"/>
                  </a:lnTo>
                  <a:lnTo>
                    <a:pt x="11000" y="6443"/>
                  </a:lnTo>
                  <a:lnTo>
                    <a:pt x="9803" y="3361"/>
                  </a:lnTo>
                  <a:lnTo>
                    <a:pt x="10817" y="2375"/>
                  </a:lnTo>
                  <a:lnTo>
                    <a:pt x="9972" y="481"/>
                  </a:lnTo>
                  <a:lnTo>
                    <a:pt x="11999" y="0"/>
                  </a:lnTo>
                  <a:lnTo>
                    <a:pt x="14112" y="2904"/>
                  </a:lnTo>
                  <a:lnTo>
                    <a:pt x="16070" y="4026"/>
                  </a:lnTo>
                  <a:lnTo>
                    <a:pt x="17303" y="7881"/>
                  </a:lnTo>
                  <a:lnTo>
                    <a:pt x="18331" y="12051"/>
                  </a:lnTo>
                  <a:lnTo>
                    <a:pt x="15965" y="16428"/>
                  </a:lnTo>
                  <a:lnTo>
                    <a:pt x="17069" y="22439"/>
                  </a:lnTo>
                  <a:lnTo>
                    <a:pt x="20794" y="21432"/>
                  </a:lnTo>
                  <a:lnTo>
                    <a:pt x="22859" y="26053"/>
                  </a:lnTo>
                  <a:lnTo>
                    <a:pt x="25472" y="26935"/>
                  </a:lnTo>
                  <a:lnTo>
                    <a:pt x="25398" y="31192"/>
                  </a:lnTo>
                  <a:lnTo>
                    <a:pt x="28639" y="32985"/>
                  </a:lnTo>
                  <a:lnTo>
                    <a:pt x="30488" y="33855"/>
                  </a:lnTo>
                  <a:lnTo>
                    <a:pt x="32898" y="32263"/>
                  </a:lnTo>
                  <a:lnTo>
                    <a:pt x="33508" y="34361"/>
                  </a:lnTo>
                  <a:lnTo>
                    <a:pt x="31057" y="37795"/>
                  </a:lnTo>
                  <a:lnTo>
                    <a:pt x="30668" y="39697"/>
                  </a:lnTo>
                  <a:lnTo>
                    <a:pt x="28757" y="4095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6" name="Polygon form 996"/>
            <p:cNvSpPr/>
            <p:nvPr/>
          </p:nvSpPr>
          <p:spPr>
            <a:xfrm>
              <a:off x="785784" y="3927351"/>
              <a:ext cx="6346" cy="7888"/>
            </a:xfrm>
            <a:custGeom>
              <a:avLst/>
              <a:gdLst/>
              <a:ahLst/>
              <a:cxnLst/>
              <a:rect l="0" t="0" r="0" b="0"/>
              <a:pathLst>
                <a:path w="6346" h="7888">
                  <a:moveTo>
                    <a:pt x="4667" y="4884"/>
                  </a:moveTo>
                  <a:lnTo>
                    <a:pt x="4364" y="3985"/>
                  </a:lnTo>
                  <a:lnTo>
                    <a:pt x="3078" y="6365"/>
                  </a:lnTo>
                  <a:lnTo>
                    <a:pt x="3448" y="7888"/>
                  </a:lnTo>
                  <a:lnTo>
                    <a:pt x="2688" y="7525"/>
                  </a:lnTo>
                  <a:lnTo>
                    <a:pt x="1579" y="5971"/>
                  </a:lnTo>
                  <a:lnTo>
                    <a:pt x="0" y="5037"/>
                  </a:lnTo>
                  <a:lnTo>
                    <a:pt x="310" y="4217"/>
                  </a:lnTo>
                  <a:lnTo>
                    <a:pt x="583" y="1574"/>
                  </a:lnTo>
                  <a:lnTo>
                    <a:pt x="1602" y="446"/>
                  </a:lnTo>
                  <a:lnTo>
                    <a:pt x="2204" y="0"/>
                  </a:lnTo>
                  <a:lnTo>
                    <a:pt x="3192" y="811"/>
                  </a:lnTo>
                  <a:lnTo>
                    <a:pt x="3757" y="1469"/>
                  </a:lnTo>
                  <a:lnTo>
                    <a:pt x="4937" y="1972"/>
                  </a:lnTo>
                  <a:lnTo>
                    <a:pt x="6346" y="2950"/>
                  </a:lnTo>
                  <a:lnTo>
                    <a:pt x="6102" y="3365"/>
                  </a:lnTo>
                  <a:lnTo>
                    <a:pt x="5558" y="4448"/>
                  </a:lnTo>
                  <a:lnTo>
                    <a:pt x="4667" y="4884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7" name="Polygon form 997"/>
            <p:cNvSpPr/>
            <p:nvPr/>
          </p:nvSpPr>
          <p:spPr>
            <a:xfrm>
              <a:off x="1007675" y="3874721"/>
              <a:ext cx="107989" cy="49539"/>
            </a:xfrm>
            <a:custGeom>
              <a:avLst/>
              <a:gdLst/>
              <a:ahLst/>
              <a:cxnLst/>
              <a:rect l="0" t="0" r="0" b="0"/>
              <a:pathLst>
                <a:path w="107989" h="49539">
                  <a:moveTo>
                    <a:pt x="0" y="15992"/>
                  </a:moveTo>
                  <a:lnTo>
                    <a:pt x="2912" y="14915"/>
                  </a:lnTo>
                  <a:lnTo>
                    <a:pt x="6730" y="10303"/>
                  </a:lnTo>
                  <a:lnTo>
                    <a:pt x="10238" y="7668"/>
                  </a:lnTo>
                  <a:lnTo>
                    <a:pt x="13763" y="8945"/>
                  </a:lnTo>
                  <a:lnTo>
                    <a:pt x="17052" y="8763"/>
                  </a:lnTo>
                  <a:lnTo>
                    <a:pt x="20398" y="10863"/>
                  </a:lnTo>
                  <a:lnTo>
                    <a:pt x="23613" y="10791"/>
                  </a:lnTo>
                  <a:lnTo>
                    <a:pt x="28817" y="11649"/>
                  </a:lnTo>
                  <a:lnTo>
                    <a:pt x="29896" y="8023"/>
                  </a:lnTo>
                  <a:lnTo>
                    <a:pt x="26968" y="5276"/>
                  </a:lnTo>
                  <a:lnTo>
                    <a:pt x="27130" y="0"/>
                  </a:lnTo>
                  <a:lnTo>
                    <a:pt x="31768" y="1704"/>
                  </a:lnTo>
                  <a:lnTo>
                    <a:pt x="34888" y="2031"/>
                  </a:lnTo>
                  <a:lnTo>
                    <a:pt x="39249" y="2959"/>
                  </a:lnTo>
                  <a:lnTo>
                    <a:pt x="42072" y="6538"/>
                  </a:lnTo>
                  <a:lnTo>
                    <a:pt x="47704" y="8193"/>
                  </a:lnTo>
                  <a:lnTo>
                    <a:pt x="50060" y="7033"/>
                  </a:lnTo>
                  <a:lnTo>
                    <a:pt x="53548" y="6046"/>
                  </a:lnTo>
                  <a:lnTo>
                    <a:pt x="57030" y="6402"/>
                  </a:lnTo>
                  <a:lnTo>
                    <a:pt x="61529" y="8458"/>
                  </a:lnTo>
                  <a:lnTo>
                    <a:pt x="64983" y="10771"/>
                  </a:lnTo>
                  <a:lnTo>
                    <a:pt x="67817" y="10451"/>
                  </a:lnTo>
                  <a:lnTo>
                    <a:pt x="72216" y="10875"/>
                  </a:lnTo>
                  <a:lnTo>
                    <a:pt x="74264" y="9393"/>
                  </a:lnTo>
                  <a:lnTo>
                    <a:pt x="77773" y="8189"/>
                  </a:lnTo>
                  <a:lnTo>
                    <a:pt x="79918" y="4310"/>
                  </a:lnTo>
                  <a:lnTo>
                    <a:pt x="82099" y="4649"/>
                  </a:lnTo>
                  <a:lnTo>
                    <a:pt x="84814" y="6117"/>
                  </a:lnTo>
                  <a:lnTo>
                    <a:pt x="88159" y="5335"/>
                  </a:lnTo>
                  <a:lnTo>
                    <a:pt x="89207" y="9164"/>
                  </a:lnTo>
                  <a:lnTo>
                    <a:pt x="90306" y="14271"/>
                  </a:lnTo>
                  <a:lnTo>
                    <a:pt x="92422" y="16195"/>
                  </a:lnTo>
                  <a:lnTo>
                    <a:pt x="93772" y="15396"/>
                  </a:lnTo>
                  <a:lnTo>
                    <a:pt x="97340" y="15848"/>
                  </a:lnTo>
                  <a:lnTo>
                    <a:pt x="98507" y="13793"/>
                  </a:lnTo>
                  <a:lnTo>
                    <a:pt x="102046" y="15103"/>
                  </a:lnTo>
                  <a:lnTo>
                    <a:pt x="107167" y="18246"/>
                  </a:lnTo>
                  <a:lnTo>
                    <a:pt x="107989" y="20031"/>
                  </a:lnTo>
                  <a:lnTo>
                    <a:pt x="105157" y="19730"/>
                  </a:lnTo>
                  <a:lnTo>
                    <a:pt x="101037" y="20846"/>
                  </a:lnTo>
                  <a:lnTo>
                    <a:pt x="99727" y="22469"/>
                  </a:lnTo>
                  <a:lnTo>
                    <a:pt x="99467" y="25957"/>
                  </a:lnTo>
                  <a:lnTo>
                    <a:pt x="95793" y="28336"/>
                  </a:lnTo>
                  <a:lnTo>
                    <a:pt x="94179" y="31258"/>
                  </a:lnTo>
                  <a:lnTo>
                    <a:pt x="90286" y="30561"/>
                  </a:lnTo>
                  <a:lnTo>
                    <a:pt x="88217" y="30280"/>
                  </a:lnTo>
                  <a:lnTo>
                    <a:pt x="88381" y="33617"/>
                  </a:lnTo>
                  <a:lnTo>
                    <a:pt x="90504" y="35425"/>
                  </a:lnTo>
                  <a:lnTo>
                    <a:pt x="91961" y="37013"/>
                  </a:lnTo>
                  <a:lnTo>
                    <a:pt x="90620" y="38881"/>
                  </a:lnTo>
                  <a:lnTo>
                    <a:pt x="89740" y="41741"/>
                  </a:lnTo>
                  <a:lnTo>
                    <a:pt x="86842" y="43813"/>
                  </a:lnTo>
                  <a:lnTo>
                    <a:pt x="81998" y="44414"/>
                  </a:lnTo>
                  <a:lnTo>
                    <a:pt x="77546" y="46570"/>
                  </a:lnTo>
                  <a:lnTo>
                    <a:pt x="75020" y="49539"/>
                  </a:lnTo>
                  <a:lnTo>
                    <a:pt x="72774" y="48113"/>
                  </a:lnTo>
                  <a:lnTo>
                    <a:pt x="68746" y="48430"/>
                  </a:lnTo>
                  <a:lnTo>
                    <a:pt x="62337" y="45803"/>
                  </a:lnTo>
                  <a:lnTo>
                    <a:pt x="58697" y="45317"/>
                  </a:lnTo>
                  <a:lnTo>
                    <a:pt x="54610" y="46334"/>
                  </a:lnTo>
                  <a:lnTo>
                    <a:pt x="47212" y="45731"/>
                  </a:lnTo>
                  <a:lnTo>
                    <a:pt x="43595" y="46108"/>
                  </a:lnTo>
                  <a:lnTo>
                    <a:pt x="40266" y="43326"/>
                  </a:lnTo>
                  <a:lnTo>
                    <a:pt x="36595" y="38905"/>
                  </a:lnTo>
                  <a:lnTo>
                    <a:pt x="34298" y="38507"/>
                  </a:lnTo>
                  <a:lnTo>
                    <a:pt x="28858" y="35737"/>
                  </a:lnTo>
                  <a:lnTo>
                    <a:pt x="24115" y="35366"/>
                  </a:lnTo>
                  <a:lnTo>
                    <a:pt x="19823" y="34801"/>
                  </a:lnTo>
                  <a:lnTo>
                    <a:pt x="17642" y="32763"/>
                  </a:lnTo>
                  <a:lnTo>
                    <a:pt x="16136" y="26974"/>
                  </a:lnTo>
                  <a:lnTo>
                    <a:pt x="11971" y="23210"/>
                  </a:lnTo>
                  <a:lnTo>
                    <a:pt x="6490" y="21707"/>
                  </a:lnTo>
                  <a:lnTo>
                    <a:pt x="2526" y="19319"/>
                  </a:lnTo>
                  <a:lnTo>
                    <a:pt x="0" y="1599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8" name="Polygon form 998"/>
            <p:cNvSpPr/>
            <p:nvPr/>
          </p:nvSpPr>
          <p:spPr>
            <a:xfrm>
              <a:off x="838564" y="4186163"/>
              <a:ext cx="40975" cy="78992"/>
            </a:xfrm>
            <a:custGeom>
              <a:avLst/>
              <a:gdLst/>
              <a:ahLst/>
              <a:cxnLst/>
              <a:rect l="0" t="0" r="0" b="0"/>
              <a:pathLst>
                <a:path w="40975" h="78992">
                  <a:moveTo>
                    <a:pt x="17667" y="5667"/>
                  </a:moveTo>
                  <a:lnTo>
                    <a:pt x="20607" y="5296"/>
                  </a:lnTo>
                  <a:lnTo>
                    <a:pt x="25218" y="6687"/>
                  </a:lnTo>
                  <a:lnTo>
                    <a:pt x="26259" y="6083"/>
                  </a:lnTo>
                  <a:lnTo>
                    <a:pt x="28969" y="5977"/>
                  </a:lnTo>
                  <a:lnTo>
                    <a:pt x="30418" y="4537"/>
                  </a:lnTo>
                  <a:lnTo>
                    <a:pt x="32747" y="4632"/>
                  </a:lnTo>
                  <a:lnTo>
                    <a:pt x="37082" y="2784"/>
                  </a:lnTo>
                  <a:lnTo>
                    <a:pt x="40299" y="0"/>
                  </a:lnTo>
                  <a:lnTo>
                    <a:pt x="40834" y="2174"/>
                  </a:lnTo>
                  <a:lnTo>
                    <a:pt x="40448" y="6993"/>
                  </a:lnTo>
                  <a:lnTo>
                    <a:pt x="40712" y="11243"/>
                  </a:lnTo>
                  <a:lnTo>
                    <a:pt x="40438" y="18805"/>
                  </a:lnTo>
                  <a:lnTo>
                    <a:pt x="40975" y="21181"/>
                  </a:lnTo>
                  <a:lnTo>
                    <a:pt x="39605" y="24627"/>
                  </a:lnTo>
                  <a:lnTo>
                    <a:pt x="37889" y="27971"/>
                  </a:lnTo>
                  <a:lnTo>
                    <a:pt x="35235" y="30944"/>
                  </a:lnTo>
                  <a:lnTo>
                    <a:pt x="31594" y="32745"/>
                  </a:lnTo>
                  <a:lnTo>
                    <a:pt x="27102" y="35044"/>
                  </a:lnTo>
                  <a:lnTo>
                    <a:pt x="22411" y="40181"/>
                  </a:lnTo>
                  <a:lnTo>
                    <a:pt x="20875" y="41046"/>
                  </a:lnTo>
                  <a:lnTo>
                    <a:pt x="17962" y="44446"/>
                  </a:lnTo>
                  <a:lnTo>
                    <a:pt x="16308" y="45544"/>
                  </a:lnTo>
                  <a:lnTo>
                    <a:pt x="15736" y="48980"/>
                  </a:lnTo>
                  <a:lnTo>
                    <a:pt x="17265" y="52653"/>
                  </a:lnTo>
                  <a:lnTo>
                    <a:pt x="17792" y="55491"/>
                  </a:lnTo>
                  <a:lnTo>
                    <a:pt x="17722" y="56934"/>
                  </a:lnTo>
                  <a:lnTo>
                    <a:pt x="18412" y="56702"/>
                  </a:lnTo>
                  <a:lnTo>
                    <a:pt x="17908" y="61431"/>
                  </a:lnTo>
                  <a:lnTo>
                    <a:pt x="17102" y="63664"/>
                  </a:lnTo>
                  <a:lnTo>
                    <a:pt x="17920" y="64501"/>
                  </a:lnTo>
                  <a:lnTo>
                    <a:pt x="17181" y="66500"/>
                  </a:lnTo>
                  <a:lnTo>
                    <a:pt x="15452" y="68195"/>
                  </a:lnTo>
                  <a:lnTo>
                    <a:pt x="12201" y="69783"/>
                  </a:lnTo>
                  <a:lnTo>
                    <a:pt x="7449" y="72331"/>
                  </a:lnTo>
                  <a:lnTo>
                    <a:pt x="5647" y="74091"/>
                  </a:lnTo>
                  <a:lnTo>
                    <a:pt x="5788" y="76124"/>
                  </a:lnTo>
                  <a:lnTo>
                    <a:pt x="6716" y="76461"/>
                  </a:lnTo>
                  <a:lnTo>
                    <a:pt x="6164" y="78992"/>
                  </a:lnTo>
                  <a:lnTo>
                    <a:pt x="3332" y="78914"/>
                  </a:lnTo>
                  <a:lnTo>
                    <a:pt x="3201" y="76781"/>
                  </a:lnTo>
                  <a:lnTo>
                    <a:pt x="2835" y="74614"/>
                  </a:lnTo>
                  <a:lnTo>
                    <a:pt x="2662" y="72881"/>
                  </a:lnTo>
                  <a:lnTo>
                    <a:pt x="3778" y="67520"/>
                  </a:lnTo>
                  <a:lnTo>
                    <a:pt x="3069" y="64087"/>
                  </a:lnTo>
                  <a:lnTo>
                    <a:pt x="1765" y="57288"/>
                  </a:lnTo>
                  <a:lnTo>
                    <a:pt x="6160" y="51863"/>
                  </a:lnTo>
                  <a:lnTo>
                    <a:pt x="7407" y="48399"/>
                  </a:lnTo>
                  <a:lnTo>
                    <a:pt x="8013" y="47966"/>
                  </a:lnTo>
                  <a:lnTo>
                    <a:pt x="8637" y="45134"/>
                  </a:lnTo>
                  <a:lnTo>
                    <a:pt x="8117" y="43700"/>
                  </a:lnTo>
                  <a:lnTo>
                    <a:pt x="8513" y="40100"/>
                  </a:lnTo>
                  <a:lnTo>
                    <a:pt x="9468" y="36767"/>
                  </a:lnTo>
                  <a:lnTo>
                    <a:pt x="9818" y="30665"/>
                  </a:lnTo>
                  <a:lnTo>
                    <a:pt x="7905" y="29100"/>
                  </a:lnTo>
                  <a:lnTo>
                    <a:pt x="6089" y="28734"/>
                  </a:lnTo>
                  <a:lnTo>
                    <a:pt x="5322" y="27535"/>
                  </a:lnTo>
                  <a:lnTo>
                    <a:pt x="3588" y="26504"/>
                  </a:lnTo>
                  <a:lnTo>
                    <a:pt x="366" y="26576"/>
                  </a:lnTo>
                  <a:lnTo>
                    <a:pt x="205" y="24777"/>
                  </a:lnTo>
                  <a:lnTo>
                    <a:pt x="0" y="21347"/>
                  </a:lnTo>
                  <a:lnTo>
                    <a:pt x="11922" y="17459"/>
                  </a:lnTo>
                  <a:lnTo>
                    <a:pt x="14036" y="19790"/>
                  </a:lnTo>
                  <a:lnTo>
                    <a:pt x="15122" y="19355"/>
                  </a:lnTo>
                  <a:lnTo>
                    <a:pt x="16586" y="20588"/>
                  </a:lnTo>
                  <a:lnTo>
                    <a:pt x="16709" y="22523"/>
                  </a:lnTo>
                  <a:lnTo>
                    <a:pt x="15776" y="24759"/>
                  </a:lnTo>
                  <a:lnTo>
                    <a:pt x="15870" y="28162"/>
                  </a:lnTo>
                  <a:lnTo>
                    <a:pt x="18207" y="31165"/>
                  </a:lnTo>
                  <a:lnTo>
                    <a:pt x="19582" y="27827"/>
                  </a:lnTo>
                  <a:lnTo>
                    <a:pt x="21311" y="26826"/>
                  </a:lnTo>
                  <a:lnTo>
                    <a:pt x="21331" y="20617"/>
                  </a:lnTo>
                  <a:lnTo>
                    <a:pt x="19892" y="17113"/>
                  </a:lnTo>
                  <a:lnTo>
                    <a:pt x="18572" y="15547"/>
                  </a:lnTo>
                  <a:lnTo>
                    <a:pt x="17224" y="15607"/>
                  </a:lnTo>
                  <a:lnTo>
                    <a:pt x="16425" y="9327"/>
                  </a:lnTo>
                  <a:lnTo>
                    <a:pt x="17667" y="5667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999" name="Polygon form 999"/>
            <p:cNvSpPr/>
            <p:nvPr/>
          </p:nvSpPr>
          <p:spPr>
            <a:xfrm>
              <a:off x="656872" y="4004952"/>
              <a:ext cx="46489" cy="61203"/>
            </a:xfrm>
            <a:custGeom>
              <a:avLst/>
              <a:gdLst/>
              <a:ahLst/>
              <a:cxnLst/>
              <a:rect l="0" t="0" r="0" b="0"/>
              <a:pathLst>
                <a:path w="46489" h="61203">
                  <a:moveTo>
                    <a:pt x="17962" y="61203"/>
                  </a:moveTo>
                  <a:lnTo>
                    <a:pt x="15474" y="57903"/>
                  </a:lnTo>
                  <a:lnTo>
                    <a:pt x="13214" y="54368"/>
                  </a:lnTo>
                  <a:lnTo>
                    <a:pt x="10684" y="53089"/>
                  </a:lnTo>
                  <a:lnTo>
                    <a:pt x="8877" y="51672"/>
                  </a:lnTo>
                  <a:lnTo>
                    <a:pt x="6725" y="51717"/>
                  </a:lnTo>
                  <a:lnTo>
                    <a:pt x="4818" y="52755"/>
                  </a:lnTo>
                  <a:lnTo>
                    <a:pt x="2914" y="52333"/>
                  </a:lnTo>
                  <a:lnTo>
                    <a:pt x="1552" y="53866"/>
                  </a:lnTo>
                  <a:lnTo>
                    <a:pt x="1290" y="51279"/>
                  </a:lnTo>
                  <a:lnTo>
                    <a:pt x="2432" y="48918"/>
                  </a:lnTo>
                  <a:lnTo>
                    <a:pt x="3042" y="44404"/>
                  </a:lnTo>
                  <a:lnTo>
                    <a:pt x="2766" y="39661"/>
                  </a:lnTo>
                  <a:lnTo>
                    <a:pt x="2381" y="37274"/>
                  </a:lnTo>
                  <a:lnTo>
                    <a:pt x="2843" y="34884"/>
                  </a:lnTo>
                  <a:lnTo>
                    <a:pt x="1935" y="32598"/>
                  </a:lnTo>
                  <a:lnTo>
                    <a:pt x="0" y="30515"/>
                  </a:lnTo>
                  <a:lnTo>
                    <a:pt x="891" y="28920"/>
                  </a:lnTo>
                  <a:lnTo>
                    <a:pt x="15799" y="29023"/>
                  </a:lnTo>
                  <a:lnTo>
                    <a:pt x="15284" y="22096"/>
                  </a:lnTo>
                  <a:lnTo>
                    <a:pt x="16287" y="19637"/>
                  </a:lnTo>
                  <a:lnTo>
                    <a:pt x="19847" y="19223"/>
                  </a:lnTo>
                  <a:lnTo>
                    <a:pt x="20102" y="6957"/>
                  </a:lnTo>
                  <a:lnTo>
                    <a:pt x="32415" y="7258"/>
                  </a:lnTo>
                  <a:lnTo>
                    <a:pt x="32602" y="0"/>
                  </a:lnTo>
                  <a:lnTo>
                    <a:pt x="46489" y="11639"/>
                  </a:lnTo>
                  <a:lnTo>
                    <a:pt x="40724" y="11712"/>
                  </a:lnTo>
                  <a:lnTo>
                    <a:pt x="42250" y="32392"/>
                  </a:lnTo>
                  <a:lnTo>
                    <a:pt x="43875" y="53071"/>
                  </a:lnTo>
                  <a:lnTo>
                    <a:pt x="44537" y="53663"/>
                  </a:lnTo>
                  <a:lnTo>
                    <a:pt x="43650" y="57016"/>
                  </a:lnTo>
                  <a:lnTo>
                    <a:pt x="28157" y="57061"/>
                  </a:lnTo>
                  <a:lnTo>
                    <a:pt x="27562" y="58125"/>
                  </a:lnTo>
                  <a:lnTo>
                    <a:pt x="26073" y="57803"/>
                  </a:lnTo>
                  <a:lnTo>
                    <a:pt x="23880" y="58746"/>
                  </a:lnTo>
                  <a:lnTo>
                    <a:pt x="21206" y="57404"/>
                  </a:lnTo>
                  <a:lnTo>
                    <a:pt x="19980" y="57511"/>
                  </a:lnTo>
                  <a:lnTo>
                    <a:pt x="19279" y="60333"/>
                  </a:lnTo>
                  <a:lnTo>
                    <a:pt x="17962" y="61203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0" name="Polygon form 1000"/>
            <p:cNvSpPr/>
            <p:nvPr/>
          </p:nvSpPr>
          <p:spPr>
            <a:xfrm>
              <a:off x="835610" y="4147546"/>
              <a:ext cx="6743" cy="10359"/>
            </a:xfrm>
            <a:custGeom>
              <a:avLst/>
              <a:gdLst/>
              <a:ahLst/>
              <a:cxnLst/>
              <a:rect l="0" t="0" r="0" b="0"/>
              <a:pathLst>
                <a:path w="6743" h="10359">
                  <a:moveTo>
                    <a:pt x="1147" y="10359"/>
                  </a:moveTo>
                  <a:lnTo>
                    <a:pt x="965" y="4550"/>
                  </a:lnTo>
                  <a:lnTo>
                    <a:pt x="0" y="2359"/>
                  </a:lnTo>
                  <a:lnTo>
                    <a:pt x="2376" y="2741"/>
                  </a:lnTo>
                  <a:lnTo>
                    <a:pt x="3597" y="0"/>
                  </a:lnTo>
                  <a:lnTo>
                    <a:pt x="5677" y="317"/>
                  </a:lnTo>
                  <a:lnTo>
                    <a:pt x="5888" y="2215"/>
                  </a:lnTo>
                  <a:lnTo>
                    <a:pt x="6722" y="3308"/>
                  </a:lnTo>
                  <a:lnTo>
                    <a:pt x="6743" y="4875"/>
                  </a:lnTo>
                  <a:lnTo>
                    <a:pt x="5765" y="5881"/>
                  </a:lnTo>
                  <a:lnTo>
                    <a:pt x="4212" y="8391"/>
                  </a:lnTo>
                  <a:lnTo>
                    <a:pt x="2768" y="10134"/>
                  </a:lnTo>
                  <a:lnTo>
                    <a:pt x="1147" y="1035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1" name="Polygon form 1001"/>
            <p:cNvSpPr/>
            <p:nvPr/>
          </p:nvSpPr>
          <p:spPr>
            <a:xfrm>
              <a:off x="848509" y="4180748"/>
              <a:ext cx="11386" cy="36580"/>
            </a:xfrm>
            <a:custGeom>
              <a:avLst/>
              <a:gdLst/>
              <a:ahLst/>
              <a:cxnLst/>
              <a:rect l="0" t="0" r="0" b="0"/>
              <a:pathLst>
                <a:path w="11386" h="36580">
                  <a:moveTo>
                    <a:pt x="7722" y="11082"/>
                  </a:moveTo>
                  <a:lnTo>
                    <a:pt x="6480" y="14742"/>
                  </a:lnTo>
                  <a:lnTo>
                    <a:pt x="7279" y="21022"/>
                  </a:lnTo>
                  <a:lnTo>
                    <a:pt x="8627" y="20962"/>
                  </a:lnTo>
                  <a:lnTo>
                    <a:pt x="9947" y="22528"/>
                  </a:lnTo>
                  <a:lnTo>
                    <a:pt x="11386" y="26032"/>
                  </a:lnTo>
                  <a:lnTo>
                    <a:pt x="11366" y="32241"/>
                  </a:lnTo>
                  <a:lnTo>
                    <a:pt x="9637" y="33242"/>
                  </a:lnTo>
                  <a:lnTo>
                    <a:pt x="8262" y="36580"/>
                  </a:lnTo>
                  <a:lnTo>
                    <a:pt x="5925" y="33577"/>
                  </a:lnTo>
                  <a:lnTo>
                    <a:pt x="5831" y="30174"/>
                  </a:lnTo>
                  <a:lnTo>
                    <a:pt x="6764" y="27938"/>
                  </a:lnTo>
                  <a:lnTo>
                    <a:pt x="6641" y="26003"/>
                  </a:lnTo>
                  <a:lnTo>
                    <a:pt x="5177" y="24770"/>
                  </a:lnTo>
                  <a:lnTo>
                    <a:pt x="4091" y="25205"/>
                  </a:lnTo>
                  <a:lnTo>
                    <a:pt x="1977" y="22874"/>
                  </a:lnTo>
                  <a:lnTo>
                    <a:pt x="0" y="21610"/>
                  </a:lnTo>
                  <a:lnTo>
                    <a:pt x="1377" y="17139"/>
                  </a:lnTo>
                  <a:lnTo>
                    <a:pt x="2669" y="15469"/>
                  </a:lnTo>
                  <a:lnTo>
                    <a:pt x="2087" y="11468"/>
                  </a:lnTo>
                  <a:lnTo>
                    <a:pt x="3018" y="7563"/>
                  </a:lnTo>
                  <a:lnTo>
                    <a:pt x="3728" y="6260"/>
                  </a:lnTo>
                  <a:lnTo>
                    <a:pt x="2879" y="2161"/>
                  </a:lnTo>
                  <a:lnTo>
                    <a:pt x="1108" y="0"/>
                  </a:lnTo>
                  <a:lnTo>
                    <a:pt x="4901" y="918"/>
                  </a:lnTo>
                  <a:lnTo>
                    <a:pt x="5641" y="2256"/>
                  </a:lnTo>
                  <a:lnTo>
                    <a:pt x="6883" y="4513"/>
                  </a:lnTo>
                  <a:lnTo>
                    <a:pt x="7722" y="1108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2" name="Polygon form 1002"/>
            <p:cNvSpPr/>
            <p:nvPr/>
          </p:nvSpPr>
          <p:spPr>
            <a:xfrm>
              <a:off x="1151615" y="4099779"/>
              <a:ext cx="36440" cy="32429"/>
            </a:xfrm>
            <a:custGeom>
              <a:avLst/>
              <a:gdLst/>
              <a:ahLst/>
              <a:cxnLst/>
              <a:rect l="0" t="0" r="0" b="0"/>
              <a:pathLst>
                <a:path w="36440" h="32429">
                  <a:moveTo>
                    <a:pt x="34547" y="12823"/>
                  </a:moveTo>
                  <a:lnTo>
                    <a:pt x="31765" y="14648"/>
                  </a:lnTo>
                  <a:lnTo>
                    <a:pt x="28325" y="13794"/>
                  </a:lnTo>
                  <a:lnTo>
                    <a:pt x="23827" y="13837"/>
                  </a:lnTo>
                  <a:lnTo>
                    <a:pt x="22748" y="19818"/>
                  </a:lnTo>
                  <a:lnTo>
                    <a:pt x="21308" y="21653"/>
                  </a:lnTo>
                  <a:lnTo>
                    <a:pt x="19490" y="28955"/>
                  </a:lnTo>
                  <a:lnTo>
                    <a:pt x="16312" y="30081"/>
                  </a:lnTo>
                  <a:lnTo>
                    <a:pt x="12581" y="28626"/>
                  </a:lnTo>
                  <a:lnTo>
                    <a:pt x="10710" y="29090"/>
                  </a:lnTo>
                  <a:lnTo>
                    <a:pt x="8462" y="31735"/>
                  </a:lnTo>
                  <a:lnTo>
                    <a:pt x="5956" y="31365"/>
                  </a:lnTo>
                  <a:lnTo>
                    <a:pt x="3439" y="32429"/>
                  </a:lnTo>
                  <a:lnTo>
                    <a:pt x="722" y="29495"/>
                  </a:lnTo>
                  <a:lnTo>
                    <a:pt x="0" y="26023"/>
                  </a:lnTo>
                  <a:lnTo>
                    <a:pt x="2910" y="27794"/>
                  </a:lnTo>
                  <a:lnTo>
                    <a:pt x="5918" y="26809"/>
                  </a:lnTo>
                  <a:lnTo>
                    <a:pt x="6587" y="22393"/>
                  </a:lnTo>
                  <a:lnTo>
                    <a:pt x="8226" y="21400"/>
                  </a:lnTo>
                  <a:lnTo>
                    <a:pt x="12880" y="20238"/>
                  </a:lnTo>
                  <a:lnTo>
                    <a:pt x="15512" y="16080"/>
                  </a:lnTo>
                  <a:lnTo>
                    <a:pt x="17264" y="12753"/>
                  </a:lnTo>
                  <a:lnTo>
                    <a:pt x="19189" y="15450"/>
                  </a:lnTo>
                  <a:lnTo>
                    <a:pt x="19918" y="13657"/>
                  </a:lnTo>
                  <a:lnTo>
                    <a:pt x="21797" y="13804"/>
                  </a:lnTo>
                  <a:lnTo>
                    <a:pt x="21832" y="10452"/>
                  </a:lnTo>
                  <a:lnTo>
                    <a:pt x="21842" y="7867"/>
                  </a:lnTo>
                  <a:lnTo>
                    <a:pt x="24587" y="4177"/>
                  </a:lnTo>
                  <a:lnTo>
                    <a:pt x="26220" y="43"/>
                  </a:lnTo>
                  <a:lnTo>
                    <a:pt x="27796" y="0"/>
                  </a:lnTo>
                  <a:lnTo>
                    <a:pt x="30026" y="2629"/>
                  </a:lnTo>
                  <a:lnTo>
                    <a:pt x="30385" y="4915"/>
                  </a:lnTo>
                  <a:lnTo>
                    <a:pt x="33067" y="6348"/>
                  </a:lnTo>
                  <a:lnTo>
                    <a:pt x="36440" y="7891"/>
                  </a:lnTo>
                  <a:lnTo>
                    <a:pt x="36300" y="9962"/>
                  </a:lnTo>
                  <a:lnTo>
                    <a:pt x="33693" y="10255"/>
                  </a:lnTo>
                  <a:lnTo>
                    <a:pt x="34547" y="1282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3" name="Polygon form 1003"/>
            <p:cNvSpPr/>
            <p:nvPr/>
          </p:nvSpPr>
          <p:spPr>
            <a:xfrm>
              <a:off x="1113064" y="4102197"/>
              <a:ext cx="17372" cy="27721"/>
            </a:xfrm>
            <a:custGeom>
              <a:avLst/>
              <a:gdLst/>
              <a:ahLst/>
              <a:cxnLst/>
              <a:rect l="0" t="0" r="0" b="0"/>
              <a:pathLst>
                <a:path w="17372" h="27721">
                  <a:moveTo>
                    <a:pt x="3956" y="2206"/>
                  </a:moveTo>
                  <a:lnTo>
                    <a:pt x="4431" y="4835"/>
                  </a:lnTo>
                  <a:lnTo>
                    <a:pt x="6973" y="4194"/>
                  </a:lnTo>
                  <a:lnTo>
                    <a:pt x="8113" y="2070"/>
                  </a:lnTo>
                  <a:lnTo>
                    <a:pt x="9044" y="2540"/>
                  </a:lnTo>
                  <a:lnTo>
                    <a:pt x="11549" y="5616"/>
                  </a:lnTo>
                  <a:lnTo>
                    <a:pt x="13385" y="9044"/>
                  </a:lnTo>
                  <a:lnTo>
                    <a:pt x="13781" y="12508"/>
                  </a:lnTo>
                  <a:lnTo>
                    <a:pt x="13466" y="14852"/>
                  </a:lnTo>
                  <a:lnTo>
                    <a:pt x="13916" y="16619"/>
                  </a:lnTo>
                  <a:lnTo>
                    <a:pt x="14305" y="19664"/>
                  </a:lnTo>
                  <a:lnTo>
                    <a:pt x="15727" y="21076"/>
                  </a:lnTo>
                  <a:lnTo>
                    <a:pt x="17372" y="25627"/>
                  </a:lnTo>
                  <a:lnTo>
                    <a:pt x="17325" y="27370"/>
                  </a:lnTo>
                  <a:lnTo>
                    <a:pt x="14551" y="27721"/>
                  </a:lnTo>
                  <a:lnTo>
                    <a:pt x="10777" y="23921"/>
                  </a:lnTo>
                  <a:lnTo>
                    <a:pt x="6038" y="19864"/>
                  </a:lnTo>
                  <a:lnTo>
                    <a:pt x="5495" y="17252"/>
                  </a:lnTo>
                  <a:lnTo>
                    <a:pt x="3099" y="13837"/>
                  </a:lnTo>
                  <a:lnTo>
                    <a:pt x="2362" y="9596"/>
                  </a:lnTo>
                  <a:lnTo>
                    <a:pt x="802" y="6816"/>
                  </a:lnTo>
                  <a:lnTo>
                    <a:pt x="1005" y="3082"/>
                  </a:lnTo>
                  <a:lnTo>
                    <a:pt x="0" y="921"/>
                  </a:lnTo>
                  <a:lnTo>
                    <a:pt x="615" y="0"/>
                  </a:lnTo>
                  <a:lnTo>
                    <a:pt x="3956" y="2206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4" name="Polygon form 1004"/>
            <p:cNvSpPr/>
            <p:nvPr/>
          </p:nvSpPr>
          <p:spPr>
            <a:xfrm>
              <a:off x="767034" y="4217462"/>
              <a:ext cx="51261" cy="58175"/>
            </a:xfrm>
            <a:custGeom>
              <a:avLst/>
              <a:gdLst/>
              <a:ahLst/>
              <a:cxnLst/>
              <a:rect l="0" t="0" r="0" b="0"/>
              <a:pathLst>
                <a:path w="51261" h="58175">
                  <a:moveTo>
                    <a:pt x="15624" y="55866"/>
                  </a:moveTo>
                  <a:lnTo>
                    <a:pt x="13029" y="52224"/>
                  </a:lnTo>
                  <a:lnTo>
                    <a:pt x="11724" y="48712"/>
                  </a:lnTo>
                  <a:lnTo>
                    <a:pt x="11094" y="44038"/>
                  </a:lnTo>
                  <a:lnTo>
                    <a:pt x="10307" y="40558"/>
                  </a:lnTo>
                  <a:lnTo>
                    <a:pt x="9320" y="33167"/>
                  </a:lnTo>
                  <a:lnTo>
                    <a:pt x="9435" y="27430"/>
                  </a:lnTo>
                  <a:lnTo>
                    <a:pt x="9036" y="24812"/>
                  </a:lnTo>
                  <a:lnTo>
                    <a:pt x="7620" y="22828"/>
                  </a:lnTo>
                  <a:lnTo>
                    <a:pt x="5774" y="18858"/>
                  </a:lnTo>
                  <a:lnTo>
                    <a:pt x="3925" y="13098"/>
                  </a:lnTo>
                  <a:lnTo>
                    <a:pt x="3166" y="10085"/>
                  </a:lnTo>
                  <a:lnTo>
                    <a:pt x="155" y="5394"/>
                  </a:lnTo>
                  <a:lnTo>
                    <a:pt x="0" y="1715"/>
                  </a:lnTo>
                  <a:lnTo>
                    <a:pt x="1871" y="809"/>
                  </a:lnTo>
                  <a:lnTo>
                    <a:pt x="4192" y="0"/>
                  </a:lnTo>
                  <a:lnTo>
                    <a:pt x="6684" y="152"/>
                  </a:lnTo>
                  <a:lnTo>
                    <a:pt x="8925" y="2328"/>
                  </a:lnTo>
                  <a:lnTo>
                    <a:pt x="9515" y="1994"/>
                  </a:lnTo>
                  <a:lnTo>
                    <a:pt x="25109" y="1855"/>
                  </a:lnTo>
                  <a:lnTo>
                    <a:pt x="27694" y="4168"/>
                  </a:lnTo>
                  <a:lnTo>
                    <a:pt x="36967" y="4899"/>
                  </a:lnTo>
                  <a:lnTo>
                    <a:pt x="44107" y="2985"/>
                  </a:lnTo>
                  <a:lnTo>
                    <a:pt x="47301" y="1913"/>
                  </a:lnTo>
                  <a:lnTo>
                    <a:pt x="49782" y="2206"/>
                  </a:lnTo>
                  <a:lnTo>
                    <a:pt x="51251" y="3300"/>
                  </a:lnTo>
                  <a:lnTo>
                    <a:pt x="51261" y="3699"/>
                  </a:lnTo>
                  <a:lnTo>
                    <a:pt x="49047" y="4767"/>
                  </a:lnTo>
                  <a:lnTo>
                    <a:pt x="47881" y="4770"/>
                  </a:lnTo>
                  <a:lnTo>
                    <a:pt x="45347" y="6637"/>
                  </a:lnTo>
                  <a:lnTo>
                    <a:pt x="43967" y="4647"/>
                  </a:lnTo>
                  <a:lnTo>
                    <a:pt x="37978" y="6291"/>
                  </a:lnTo>
                  <a:lnTo>
                    <a:pt x="35116" y="6433"/>
                  </a:lnTo>
                  <a:lnTo>
                    <a:pt x="34262" y="23537"/>
                  </a:lnTo>
                  <a:lnTo>
                    <a:pt x="30508" y="23678"/>
                  </a:lnTo>
                  <a:lnTo>
                    <a:pt x="29834" y="37689"/>
                  </a:lnTo>
                  <a:lnTo>
                    <a:pt x="28847" y="55416"/>
                  </a:lnTo>
                  <a:lnTo>
                    <a:pt x="25388" y="57841"/>
                  </a:lnTo>
                  <a:lnTo>
                    <a:pt x="23375" y="58175"/>
                  </a:lnTo>
                  <a:lnTo>
                    <a:pt x="21092" y="57249"/>
                  </a:lnTo>
                  <a:lnTo>
                    <a:pt x="19446" y="56886"/>
                  </a:lnTo>
                  <a:lnTo>
                    <a:pt x="18926" y="54831"/>
                  </a:lnTo>
                  <a:lnTo>
                    <a:pt x="17523" y="53507"/>
                  </a:lnTo>
                  <a:lnTo>
                    <a:pt x="15624" y="5586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5" name="Polygon form 1005"/>
            <p:cNvSpPr/>
            <p:nvPr/>
          </p:nvSpPr>
          <p:spPr>
            <a:xfrm>
              <a:off x="723045" y="4023708"/>
              <a:ext cx="59565" cy="56669"/>
            </a:xfrm>
            <a:custGeom>
              <a:avLst/>
              <a:gdLst/>
              <a:ahLst/>
              <a:cxnLst/>
              <a:rect l="0" t="0" r="0" b="0"/>
              <a:pathLst>
                <a:path w="59565" h="56669">
                  <a:moveTo>
                    <a:pt x="7226" y="55331"/>
                  </a:moveTo>
                  <a:lnTo>
                    <a:pt x="7305" y="52050"/>
                  </a:lnTo>
                  <a:lnTo>
                    <a:pt x="2829" y="50965"/>
                  </a:lnTo>
                  <a:lnTo>
                    <a:pt x="2705" y="48647"/>
                  </a:lnTo>
                  <a:lnTo>
                    <a:pt x="521" y="45520"/>
                  </a:lnTo>
                  <a:lnTo>
                    <a:pt x="0" y="43338"/>
                  </a:lnTo>
                  <a:lnTo>
                    <a:pt x="305" y="41017"/>
                  </a:lnTo>
                  <a:lnTo>
                    <a:pt x="2782" y="40828"/>
                  </a:lnTo>
                  <a:lnTo>
                    <a:pt x="4207" y="39126"/>
                  </a:lnTo>
                  <a:lnTo>
                    <a:pt x="9476" y="38711"/>
                  </a:lnTo>
                  <a:lnTo>
                    <a:pt x="12901" y="37949"/>
                  </a:lnTo>
                  <a:lnTo>
                    <a:pt x="13212" y="34997"/>
                  </a:lnTo>
                  <a:lnTo>
                    <a:pt x="15297" y="31795"/>
                  </a:lnTo>
                  <a:lnTo>
                    <a:pt x="15199" y="20763"/>
                  </a:lnTo>
                  <a:lnTo>
                    <a:pt x="20575" y="18619"/>
                  </a:lnTo>
                  <a:lnTo>
                    <a:pt x="31479" y="9181"/>
                  </a:lnTo>
                  <a:lnTo>
                    <a:pt x="44261" y="0"/>
                  </a:lnTo>
                  <a:lnTo>
                    <a:pt x="50314" y="2040"/>
                  </a:lnTo>
                  <a:lnTo>
                    <a:pt x="52533" y="4663"/>
                  </a:lnTo>
                  <a:lnTo>
                    <a:pt x="55155" y="2867"/>
                  </a:lnTo>
                  <a:lnTo>
                    <a:pt x="56344" y="10317"/>
                  </a:lnTo>
                  <a:lnTo>
                    <a:pt x="57811" y="11557"/>
                  </a:lnTo>
                  <a:lnTo>
                    <a:pt x="57923" y="13082"/>
                  </a:lnTo>
                  <a:lnTo>
                    <a:pt x="59565" y="14719"/>
                  </a:lnTo>
                  <a:lnTo>
                    <a:pt x="58803" y="16787"/>
                  </a:lnTo>
                  <a:lnTo>
                    <a:pt x="57621" y="26527"/>
                  </a:lnTo>
                  <a:lnTo>
                    <a:pt x="57588" y="32767"/>
                  </a:lnTo>
                  <a:lnTo>
                    <a:pt x="52780" y="37307"/>
                  </a:lnTo>
                  <a:lnTo>
                    <a:pt x="51245" y="43629"/>
                  </a:lnTo>
                  <a:lnTo>
                    <a:pt x="52892" y="45400"/>
                  </a:lnTo>
                  <a:lnTo>
                    <a:pt x="52944" y="48485"/>
                  </a:lnTo>
                  <a:lnTo>
                    <a:pt x="55431" y="48588"/>
                  </a:lnTo>
                  <a:lnTo>
                    <a:pt x="55088" y="50848"/>
                  </a:lnTo>
                  <a:lnTo>
                    <a:pt x="53998" y="51127"/>
                  </a:lnTo>
                  <a:lnTo>
                    <a:pt x="53901" y="52654"/>
                  </a:lnTo>
                  <a:lnTo>
                    <a:pt x="53181" y="52762"/>
                  </a:lnTo>
                  <a:lnTo>
                    <a:pt x="50462" y="47519"/>
                  </a:lnTo>
                  <a:lnTo>
                    <a:pt x="49549" y="47331"/>
                  </a:lnTo>
                  <a:lnTo>
                    <a:pt x="46564" y="50019"/>
                  </a:lnTo>
                  <a:lnTo>
                    <a:pt x="43540" y="48627"/>
                  </a:lnTo>
                  <a:lnTo>
                    <a:pt x="41450" y="48352"/>
                  </a:lnTo>
                  <a:lnTo>
                    <a:pt x="40341" y="49028"/>
                  </a:lnTo>
                  <a:lnTo>
                    <a:pt x="38067" y="48887"/>
                  </a:lnTo>
                  <a:lnTo>
                    <a:pt x="35806" y="50934"/>
                  </a:lnTo>
                  <a:lnTo>
                    <a:pt x="33829" y="51055"/>
                  </a:lnTo>
                  <a:lnTo>
                    <a:pt x="29108" y="48586"/>
                  </a:lnTo>
                  <a:lnTo>
                    <a:pt x="27283" y="49765"/>
                  </a:lnTo>
                  <a:lnTo>
                    <a:pt x="25303" y="49687"/>
                  </a:lnTo>
                  <a:lnTo>
                    <a:pt x="23833" y="47879"/>
                  </a:lnTo>
                  <a:lnTo>
                    <a:pt x="19935" y="46096"/>
                  </a:lnTo>
                  <a:lnTo>
                    <a:pt x="15777" y="46668"/>
                  </a:lnTo>
                  <a:lnTo>
                    <a:pt x="14774" y="47705"/>
                  </a:lnTo>
                  <a:lnTo>
                    <a:pt x="14244" y="50460"/>
                  </a:lnTo>
                  <a:lnTo>
                    <a:pt x="13141" y="52393"/>
                  </a:lnTo>
                  <a:lnTo>
                    <a:pt x="12891" y="56669"/>
                  </a:lnTo>
                  <a:lnTo>
                    <a:pt x="9918" y="53914"/>
                  </a:lnTo>
                  <a:lnTo>
                    <a:pt x="8526" y="53927"/>
                  </a:lnTo>
                  <a:lnTo>
                    <a:pt x="7226" y="55331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6" name="Polygon form 1006"/>
            <p:cNvSpPr/>
            <p:nvPr/>
          </p:nvSpPr>
          <p:spPr>
            <a:xfrm>
              <a:off x="732426" y="4069804"/>
              <a:ext cx="46092" cy="46111"/>
            </a:xfrm>
            <a:custGeom>
              <a:avLst/>
              <a:gdLst/>
              <a:ahLst/>
              <a:cxnLst/>
              <a:rect l="0" t="0" r="0" b="0"/>
              <a:pathLst>
                <a:path w="46092" h="46111">
                  <a:moveTo>
                    <a:pt x="22746" y="43561"/>
                  </a:moveTo>
                  <a:lnTo>
                    <a:pt x="18688" y="45287"/>
                  </a:lnTo>
                  <a:lnTo>
                    <a:pt x="17202" y="45036"/>
                  </a:lnTo>
                  <a:lnTo>
                    <a:pt x="15700" y="46111"/>
                  </a:lnTo>
                  <a:lnTo>
                    <a:pt x="12568" y="46007"/>
                  </a:lnTo>
                  <a:lnTo>
                    <a:pt x="10464" y="43011"/>
                  </a:lnTo>
                  <a:lnTo>
                    <a:pt x="9166" y="39544"/>
                  </a:lnTo>
                  <a:lnTo>
                    <a:pt x="6389" y="36389"/>
                  </a:lnTo>
                  <a:lnTo>
                    <a:pt x="3451" y="36449"/>
                  </a:lnTo>
                  <a:lnTo>
                    <a:pt x="0" y="36448"/>
                  </a:lnTo>
                  <a:lnTo>
                    <a:pt x="209" y="28727"/>
                  </a:lnTo>
                  <a:lnTo>
                    <a:pt x="103" y="25680"/>
                  </a:lnTo>
                  <a:lnTo>
                    <a:pt x="831" y="22658"/>
                  </a:lnTo>
                  <a:lnTo>
                    <a:pt x="2028" y="21189"/>
                  </a:lnTo>
                  <a:lnTo>
                    <a:pt x="3908" y="18223"/>
                  </a:lnTo>
                  <a:lnTo>
                    <a:pt x="3492" y="16934"/>
                  </a:lnTo>
                  <a:lnTo>
                    <a:pt x="4252" y="15006"/>
                  </a:lnTo>
                  <a:lnTo>
                    <a:pt x="3365" y="12165"/>
                  </a:lnTo>
                  <a:lnTo>
                    <a:pt x="3510" y="10573"/>
                  </a:lnTo>
                  <a:lnTo>
                    <a:pt x="3760" y="6296"/>
                  </a:lnTo>
                  <a:lnTo>
                    <a:pt x="4863" y="4364"/>
                  </a:lnTo>
                  <a:lnTo>
                    <a:pt x="5393" y="1609"/>
                  </a:lnTo>
                  <a:lnTo>
                    <a:pt x="6396" y="572"/>
                  </a:lnTo>
                  <a:lnTo>
                    <a:pt x="10554" y="0"/>
                  </a:lnTo>
                  <a:lnTo>
                    <a:pt x="14452" y="1783"/>
                  </a:lnTo>
                  <a:lnTo>
                    <a:pt x="15922" y="3590"/>
                  </a:lnTo>
                  <a:lnTo>
                    <a:pt x="17902" y="3669"/>
                  </a:lnTo>
                  <a:lnTo>
                    <a:pt x="19727" y="2490"/>
                  </a:lnTo>
                  <a:lnTo>
                    <a:pt x="24448" y="4959"/>
                  </a:lnTo>
                  <a:lnTo>
                    <a:pt x="26425" y="4838"/>
                  </a:lnTo>
                  <a:lnTo>
                    <a:pt x="28686" y="2791"/>
                  </a:lnTo>
                  <a:lnTo>
                    <a:pt x="30960" y="2932"/>
                  </a:lnTo>
                  <a:lnTo>
                    <a:pt x="32069" y="2256"/>
                  </a:lnTo>
                  <a:lnTo>
                    <a:pt x="34159" y="2531"/>
                  </a:lnTo>
                  <a:lnTo>
                    <a:pt x="37183" y="3923"/>
                  </a:lnTo>
                  <a:lnTo>
                    <a:pt x="40168" y="1235"/>
                  </a:lnTo>
                  <a:lnTo>
                    <a:pt x="41081" y="1423"/>
                  </a:lnTo>
                  <a:lnTo>
                    <a:pt x="43800" y="6666"/>
                  </a:lnTo>
                  <a:lnTo>
                    <a:pt x="44520" y="6558"/>
                  </a:lnTo>
                  <a:lnTo>
                    <a:pt x="46092" y="8464"/>
                  </a:lnTo>
                  <a:lnTo>
                    <a:pt x="45684" y="9331"/>
                  </a:lnTo>
                  <a:lnTo>
                    <a:pt x="45506" y="10926"/>
                  </a:lnTo>
                  <a:lnTo>
                    <a:pt x="42289" y="14645"/>
                  </a:lnTo>
                  <a:lnTo>
                    <a:pt x="41305" y="17707"/>
                  </a:lnTo>
                  <a:lnTo>
                    <a:pt x="40788" y="20200"/>
                  </a:lnTo>
                  <a:lnTo>
                    <a:pt x="39975" y="21271"/>
                  </a:lnTo>
                  <a:lnTo>
                    <a:pt x="39228" y="24628"/>
                  </a:lnTo>
                  <a:lnTo>
                    <a:pt x="37163" y="26607"/>
                  </a:lnTo>
                  <a:lnTo>
                    <a:pt x="36582" y="29034"/>
                  </a:lnTo>
                  <a:lnTo>
                    <a:pt x="35723" y="30966"/>
                  </a:lnTo>
                  <a:lnTo>
                    <a:pt x="35374" y="32959"/>
                  </a:lnTo>
                  <a:lnTo>
                    <a:pt x="32702" y="34578"/>
                  </a:lnTo>
                  <a:lnTo>
                    <a:pt x="30493" y="32610"/>
                  </a:lnTo>
                  <a:lnTo>
                    <a:pt x="29013" y="32692"/>
                  </a:lnTo>
                  <a:lnTo>
                    <a:pt x="26704" y="35499"/>
                  </a:lnTo>
                  <a:lnTo>
                    <a:pt x="25572" y="35543"/>
                  </a:lnTo>
                  <a:lnTo>
                    <a:pt x="23737" y="40169"/>
                  </a:lnTo>
                  <a:lnTo>
                    <a:pt x="22746" y="4356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7" name="Polygon form 1007"/>
            <p:cNvSpPr/>
            <p:nvPr/>
          </p:nvSpPr>
          <p:spPr>
            <a:xfrm>
              <a:off x="382140" y="4060986"/>
              <a:ext cx="18765" cy="21445"/>
            </a:xfrm>
            <a:custGeom>
              <a:avLst/>
              <a:gdLst/>
              <a:ahLst/>
              <a:cxnLst/>
              <a:rect l="0" t="0" r="0" b="0"/>
              <a:pathLst>
                <a:path w="18765" h="21445">
                  <a:moveTo>
                    <a:pt x="6577" y="19516"/>
                  </a:moveTo>
                  <a:lnTo>
                    <a:pt x="5395" y="17912"/>
                  </a:lnTo>
                  <a:lnTo>
                    <a:pt x="3796" y="15853"/>
                  </a:lnTo>
                  <a:lnTo>
                    <a:pt x="3128" y="14144"/>
                  </a:lnTo>
                  <a:lnTo>
                    <a:pt x="1673" y="12533"/>
                  </a:lnTo>
                  <a:lnTo>
                    <a:pt x="0" y="10224"/>
                  </a:lnTo>
                  <a:lnTo>
                    <a:pt x="523" y="9455"/>
                  </a:lnTo>
                  <a:lnTo>
                    <a:pt x="1070" y="10225"/>
                  </a:lnTo>
                  <a:lnTo>
                    <a:pt x="1406" y="9875"/>
                  </a:lnTo>
                  <a:lnTo>
                    <a:pt x="2633" y="9693"/>
                  </a:lnTo>
                  <a:lnTo>
                    <a:pt x="3255" y="8555"/>
                  </a:lnTo>
                  <a:lnTo>
                    <a:pt x="3828" y="8522"/>
                  </a:lnTo>
                  <a:lnTo>
                    <a:pt x="4051" y="6051"/>
                  </a:lnTo>
                  <a:lnTo>
                    <a:pt x="4971" y="5951"/>
                  </a:lnTo>
                  <a:lnTo>
                    <a:pt x="5771" y="6004"/>
                  </a:lnTo>
                  <a:lnTo>
                    <a:pt x="6774" y="4682"/>
                  </a:lnTo>
                  <a:lnTo>
                    <a:pt x="7785" y="5720"/>
                  </a:lnTo>
                  <a:lnTo>
                    <a:pt x="8259" y="5107"/>
                  </a:lnTo>
                  <a:lnTo>
                    <a:pt x="9045" y="4525"/>
                  </a:lnTo>
                  <a:lnTo>
                    <a:pt x="10569" y="3174"/>
                  </a:lnTo>
                  <a:lnTo>
                    <a:pt x="10767" y="2143"/>
                  </a:lnTo>
                  <a:lnTo>
                    <a:pt x="11131" y="2195"/>
                  </a:lnTo>
                  <a:lnTo>
                    <a:pt x="11783" y="1008"/>
                  </a:lnTo>
                  <a:lnTo>
                    <a:pt x="12204" y="872"/>
                  </a:lnTo>
                  <a:lnTo>
                    <a:pt x="12760" y="1651"/>
                  </a:lnTo>
                  <a:lnTo>
                    <a:pt x="13503" y="1894"/>
                  </a:lnTo>
                  <a:lnTo>
                    <a:pt x="14438" y="1276"/>
                  </a:lnTo>
                  <a:lnTo>
                    <a:pt x="15412" y="1294"/>
                  </a:lnTo>
                  <a:lnTo>
                    <a:pt x="16835" y="670"/>
                  </a:lnTo>
                  <a:lnTo>
                    <a:pt x="17458" y="0"/>
                  </a:lnTo>
                  <a:lnTo>
                    <a:pt x="18765" y="131"/>
                  </a:lnTo>
                  <a:lnTo>
                    <a:pt x="18371" y="604"/>
                  </a:lnTo>
                  <a:lnTo>
                    <a:pt x="18030" y="1716"/>
                  </a:lnTo>
                  <a:lnTo>
                    <a:pt x="18191" y="3554"/>
                  </a:lnTo>
                  <a:lnTo>
                    <a:pt x="17091" y="5240"/>
                  </a:lnTo>
                  <a:lnTo>
                    <a:pt x="16433" y="7245"/>
                  </a:lnTo>
                  <a:lnTo>
                    <a:pt x="16049" y="9448"/>
                  </a:lnTo>
                  <a:lnTo>
                    <a:pt x="16109" y="10742"/>
                  </a:lnTo>
                  <a:lnTo>
                    <a:pt x="15957" y="12997"/>
                  </a:lnTo>
                  <a:lnTo>
                    <a:pt x="15312" y="13479"/>
                  </a:lnTo>
                  <a:lnTo>
                    <a:pt x="14721" y="15614"/>
                  </a:lnTo>
                  <a:lnTo>
                    <a:pt x="14851" y="16941"/>
                  </a:lnTo>
                  <a:lnTo>
                    <a:pt x="13928" y="18209"/>
                  </a:lnTo>
                  <a:lnTo>
                    <a:pt x="13975" y="19566"/>
                  </a:lnTo>
                  <a:lnTo>
                    <a:pt x="14490" y="20398"/>
                  </a:lnTo>
                  <a:lnTo>
                    <a:pt x="13459" y="21445"/>
                  </a:lnTo>
                  <a:lnTo>
                    <a:pt x="12345" y="21093"/>
                  </a:lnTo>
                  <a:lnTo>
                    <a:pt x="11800" y="20051"/>
                  </a:lnTo>
                  <a:lnTo>
                    <a:pt x="10610" y="19613"/>
                  </a:lnTo>
                  <a:lnTo>
                    <a:pt x="9653" y="20252"/>
                  </a:lnTo>
                  <a:lnTo>
                    <a:pt x="7227" y="18880"/>
                  </a:lnTo>
                  <a:lnTo>
                    <a:pt x="6577" y="1951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8" name="Polygon form 1008"/>
            <p:cNvSpPr/>
            <p:nvPr/>
          </p:nvSpPr>
          <p:spPr>
            <a:xfrm>
              <a:off x="732646" y="3879881"/>
              <a:ext cx="11876" cy="12964"/>
            </a:xfrm>
            <a:custGeom>
              <a:avLst/>
              <a:gdLst/>
              <a:ahLst/>
              <a:cxnLst/>
              <a:rect l="0" t="0" r="0" b="0"/>
              <a:pathLst>
                <a:path w="11876" h="12964">
                  <a:moveTo>
                    <a:pt x="8565" y="0"/>
                  </a:moveTo>
                  <a:lnTo>
                    <a:pt x="11211" y="122"/>
                  </a:lnTo>
                  <a:lnTo>
                    <a:pt x="11876" y="1739"/>
                  </a:lnTo>
                  <a:lnTo>
                    <a:pt x="11263" y="6129"/>
                  </a:lnTo>
                  <a:lnTo>
                    <a:pt x="10518" y="7936"/>
                  </a:lnTo>
                  <a:lnTo>
                    <a:pt x="8580" y="7947"/>
                  </a:lnTo>
                  <a:lnTo>
                    <a:pt x="9303" y="12964"/>
                  </a:lnTo>
                  <a:lnTo>
                    <a:pt x="7477" y="11853"/>
                  </a:lnTo>
                  <a:lnTo>
                    <a:pt x="5359" y="9764"/>
                  </a:lnTo>
                  <a:lnTo>
                    <a:pt x="2382" y="10769"/>
                  </a:lnTo>
                  <a:lnTo>
                    <a:pt x="0" y="10399"/>
                  </a:lnTo>
                  <a:lnTo>
                    <a:pt x="1641" y="9079"/>
                  </a:lnTo>
                  <a:lnTo>
                    <a:pt x="4273" y="2023"/>
                  </a:lnTo>
                  <a:lnTo>
                    <a:pt x="8565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09" name="Polygon form 1009"/>
            <p:cNvSpPr/>
            <p:nvPr/>
          </p:nvSpPr>
          <p:spPr>
            <a:xfrm>
              <a:off x="736396" y="3794448"/>
              <a:ext cx="66423" cy="63534"/>
            </a:xfrm>
            <a:custGeom>
              <a:avLst/>
              <a:gdLst/>
              <a:ahLst/>
              <a:cxnLst/>
              <a:rect l="0" t="0" r="0" b="0"/>
              <a:pathLst>
                <a:path w="66423" h="63534">
                  <a:moveTo>
                    <a:pt x="56851" y="0"/>
                  </a:moveTo>
                  <a:lnTo>
                    <a:pt x="65727" y="3295"/>
                  </a:lnTo>
                  <a:lnTo>
                    <a:pt x="62785" y="4653"/>
                  </a:lnTo>
                  <a:lnTo>
                    <a:pt x="66423" y="7577"/>
                  </a:lnTo>
                  <a:lnTo>
                    <a:pt x="62512" y="9601"/>
                  </a:lnTo>
                  <a:lnTo>
                    <a:pt x="60516" y="10091"/>
                  </a:lnTo>
                  <a:lnTo>
                    <a:pt x="60766" y="6717"/>
                  </a:lnTo>
                  <a:lnTo>
                    <a:pt x="56982" y="4897"/>
                  </a:lnTo>
                  <a:lnTo>
                    <a:pt x="53373" y="6603"/>
                  </a:lnTo>
                  <a:lnTo>
                    <a:pt x="52899" y="10131"/>
                  </a:lnTo>
                  <a:lnTo>
                    <a:pt x="50861" y="12297"/>
                  </a:lnTo>
                  <a:lnTo>
                    <a:pt x="47796" y="11198"/>
                  </a:lnTo>
                  <a:lnTo>
                    <a:pt x="44413" y="11500"/>
                  </a:lnTo>
                  <a:lnTo>
                    <a:pt x="41023" y="9025"/>
                  </a:lnTo>
                  <a:lnTo>
                    <a:pt x="39689" y="10315"/>
                  </a:lnTo>
                  <a:lnTo>
                    <a:pt x="38098" y="10539"/>
                  </a:lnTo>
                  <a:lnTo>
                    <a:pt x="38256" y="13691"/>
                  </a:lnTo>
                  <a:lnTo>
                    <a:pt x="33145" y="13003"/>
                  </a:lnTo>
                  <a:lnTo>
                    <a:pt x="32851" y="15677"/>
                  </a:lnTo>
                  <a:lnTo>
                    <a:pt x="30288" y="15697"/>
                  </a:lnTo>
                  <a:lnTo>
                    <a:pt x="28992" y="19126"/>
                  </a:lnTo>
                  <a:lnTo>
                    <a:pt x="26960" y="24466"/>
                  </a:lnTo>
                  <a:lnTo>
                    <a:pt x="23441" y="31251"/>
                  </a:lnTo>
                  <a:lnTo>
                    <a:pt x="24640" y="32875"/>
                  </a:lnTo>
                  <a:lnTo>
                    <a:pt x="23865" y="34784"/>
                  </a:lnTo>
                  <a:lnTo>
                    <a:pt x="21055" y="34732"/>
                  </a:lnTo>
                  <a:lnTo>
                    <a:pt x="19636" y="39241"/>
                  </a:lnTo>
                  <a:lnTo>
                    <a:pt x="20388" y="45599"/>
                  </a:lnTo>
                  <a:lnTo>
                    <a:pt x="22473" y="48007"/>
                  </a:lnTo>
                  <a:lnTo>
                    <a:pt x="22008" y="53647"/>
                  </a:lnTo>
                  <a:lnTo>
                    <a:pt x="19808" y="56954"/>
                  </a:lnTo>
                  <a:lnTo>
                    <a:pt x="18704" y="59725"/>
                  </a:lnTo>
                  <a:lnTo>
                    <a:pt x="16472" y="56803"/>
                  </a:lnTo>
                  <a:lnTo>
                    <a:pt x="10893" y="62387"/>
                  </a:lnTo>
                  <a:lnTo>
                    <a:pt x="6910" y="63534"/>
                  </a:lnTo>
                  <a:lnTo>
                    <a:pt x="2616" y="61116"/>
                  </a:lnTo>
                  <a:lnTo>
                    <a:pt x="1345" y="55971"/>
                  </a:lnTo>
                  <a:lnTo>
                    <a:pt x="0" y="44922"/>
                  </a:lnTo>
                  <a:lnTo>
                    <a:pt x="2536" y="41828"/>
                  </a:lnTo>
                  <a:lnTo>
                    <a:pt x="9876" y="37762"/>
                  </a:lnTo>
                  <a:lnTo>
                    <a:pt x="15093" y="32777"/>
                  </a:lnTo>
                  <a:lnTo>
                    <a:pt x="19573" y="26055"/>
                  </a:lnTo>
                  <a:lnTo>
                    <a:pt x="25055" y="16740"/>
                  </a:lnTo>
                  <a:lnTo>
                    <a:pt x="29029" y="13081"/>
                  </a:lnTo>
                  <a:lnTo>
                    <a:pt x="35286" y="6977"/>
                  </a:lnTo>
                  <a:lnTo>
                    <a:pt x="40568" y="4791"/>
                  </a:lnTo>
                  <a:lnTo>
                    <a:pt x="44847" y="4968"/>
                  </a:lnTo>
                  <a:lnTo>
                    <a:pt x="47881" y="936"/>
                  </a:lnTo>
                  <a:lnTo>
                    <a:pt x="52549" y="1051"/>
                  </a:lnTo>
                  <a:lnTo>
                    <a:pt x="56851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0" name="Polygon form 1010"/>
            <p:cNvSpPr/>
            <p:nvPr/>
          </p:nvSpPr>
          <p:spPr>
            <a:xfrm>
              <a:off x="744169" y="3752600"/>
              <a:ext cx="24400" cy="15699"/>
            </a:xfrm>
            <a:custGeom>
              <a:avLst/>
              <a:gdLst/>
              <a:ahLst/>
              <a:cxnLst/>
              <a:rect l="0" t="0" r="0" b="0"/>
              <a:pathLst>
                <a:path w="24400" h="15699">
                  <a:moveTo>
                    <a:pt x="16576" y="1636"/>
                  </a:moveTo>
                  <a:lnTo>
                    <a:pt x="24400" y="5098"/>
                  </a:lnTo>
                  <a:lnTo>
                    <a:pt x="19345" y="7052"/>
                  </a:lnTo>
                  <a:lnTo>
                    <a:pt x="18821" y="10581"/>
                  </a:lnTo>
                  <a:lnTo>
                    <a:pt x="17040" y="11508"/>
                  </a:lnTo>
                  <a:lnTo>
                    <a:pt x="16682" y="15480"/>
                  </a:lnTo>
                  <a:lnTo>
                    <a:pt x="13975" y="15699"/>
                  </a:lnTo>
                  <a:lnTo>
                    <a:pt x="8666" y="12836"/>
                  </a:lnTo>
                  <a:lnTo>
                    <a:pt x="10442" y="11117"/>
                  </a:lnTo>
                  <a:lnTo>
                    <a:pt x="6910" y="9767"/>
                  </a:lnTo>
                  <a:lnTo>
                    <a:pt x="2114" y="5765"/>
                  </a:lnTo>
                  <a:lnTo>
                    <a:pt x="0" y="2031"/>
                  </a:lnTo>
                  <a:lnTo>
                    <a:pt x="5560" y="273"/>
                  </a:lnTo>
                  <a:lnTo>
                    <a:pt x="6968" y="1936"/>
                  </a:lnTo>
                  <a:lnTo>
                    <a:pt x="9989" y="1840"/>
                  </a:lnTo>
                  <a:lnTo>
                    <a:pt x="10518" y="199"/>
                  </a:lnTo>
                  <a:lnTo>
                    <a:pt x="13584" y="0"/>
                  </a:lnTo>
                  <a:lnTo>
                    <a:pt x="16576" y="163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1" name="Polygon form 1011"/>
            <p:cNvSpPr/>
            <p:nvPr/>
          </p:nvSpPr>
          <p:spPr>
            <a:xfrm>
              <a:off x="758302" y="3749549"/>
              <a:ext cx="21356" cy="5984"/>
            </a:xfrm>
            <a:custGeom>
              <a:avLst/>
              <a:gdLst/>
              <a:ahLst/>
              <a:cxnLst/>
              <a:rect l="0" t="0" r="0" b="0"/>
              <a:pathLst>
                <a:path w="21356" h="5984">
                  <a:moveTo>
                    <a:pt x="16768" y="1107"/>
                  </a:moveTo>
                  <a:lnTo>
                    <a:pt x="21356" y="2705"/>
                  </a:lnTo>
                  <a:lnTo>
                    <a:pt x="18973" y="5321"/>
                  </a:lnTo>
                  <a:lnTo>
                    <a:pt x="12938" y="5984"/>
                  </a:lnTo>
                  <a:lnTo>
                    <a:pt x="6458" y="5281"/>
                  </a:lnTo>
                  <a:lnTo>
                    <a:pt x="5791" y="3971"/>
                  </a:lnTo>
                  <a:lnTo>
                    <a:pt x="2737" y="3926"/>
                  </a:lnTo>
                  <a:lnTo>
                    <a:pt x="0" y="1762"/>
                  </a:lnTo>
                  <a:lnTo>
                    <a:pt x="6155" y="352"/>
                  </a:lnTo>
                  <a:lnTo>
                    <a:pt x="9449" y="1457"/>
                  </a:lnTo>
                  <a:lnTo>
                    <a:pt x="11195" y="0"/>
                  </a:lnTo>
                  <a:lnTo>
                    <a:pt x="16768" y="110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2" name="Polygon form 1012"/>
            <p:cNvSpPr/>
            <p:nvPr/>
          </p:nvSpPr>
          <p:spPr>
            <a:xfrm>
              <a:off x="767734" y="3760041"/>
              <a:ext cx="9091" cy="4829"/>
            </a:xfrm>
            <a:custGeom>
              <a:avLst/>
              <a:gdLst/>
              <a:ahLst/>
              <a:cxnLst/>
              <a:rect l="0" t="0" r="0" b="0"/>
              <a:pathLst>
                <a:path w="9091" h="4829">
                  <a:moveTo>
                    <a:pt x="9091" y="2795"/>
                  </a:moveTo>
                  <a:lnTo>
                    <a:pt x="4603" y="4829"/>
                  </a:lnTo>
                  <a:lnTo>
                    <a:pt x="415" y="3783"/>
                  </a:lnTo>
                  <a:lnTo>
                    <a:pt x="1674" y="2529"/>
                  </a:lnTo>
                  <a:lnTo>
                    <a:pt x="0" y="1025"/>
                  </a:lnTo>
                  <a:lnTo>
                    <a:pt x="4319" y="0"/>
                  </a:lnTo>
                  <a:lnTo>
                    <a:pt x="5630" y="1775"/>
                  </a:lnTo>
                  <a:lnTo>
                    <a:pt x="9091" y="279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3" name="Polygon form 1013"/>
            <p:cNvSpPr/>
            <p:nvPr/>
          </p:nvSpPr>
          <p:spPr>
            <a:xfrm>
              <a:off x="1018325" y="3984543"/>
              <a:ext cx="32359" cy="19128"/>
            </a:xfrm>
            <a:custGeom>
              <a:avLst/>
              <a:gdLst/>
              <a:ahLst/>
              <a:cxnLst/>
              <a:rect l="0" t="0" r="0" b="0"/>
              <a:pathLst>
                <a:path w="32359" h="19128">
                  <a:moveTo>
                    <a:pt x="30698" y="11616"/>
                  </a:moveTo>
                  <a:lnTo>
                    <a:pt x="30979" y="13776"/>
                  </a:lnTo>
                  <a:lnTo>
                    <a:pt x="32284" y="16926"/>
                  </a:lnTo>
                  <a:lnTo>
                    <a:pt x="32359" y="18920"/>
                  </a:lnTo>
                  <a:lnTo>
                    <a:pt x="29295" y="19128"/>
                  </a:lnTo>
                  <a:lnTo>
                    <a:pt x="24552" y="18145"/>
                  </a:lnTo>
                  <a:lnTo>
                    <a:pt x="21575" y="17784"/>
                  </a:lnTo>
                  <a:lnTo>
                    <a:pt x="18818" y="15338"/>
                  </a:lnTo>
                  <a:lnTo>
                    <a:pt x="13596" y="14895"/>
                  </a:lnTo>
                  <a:lnTo>
                    <a:pt x="8099" y="12300"/>
                  </a:lnTo>
                  <a:lnTo>
                    <a:pt x="4026" y="10005"/>
                  </a:lnTo>
                  <a:lnTo>
                    <a:pt x="0" y="8271"/>
                  </a:lnTo>
                  <a:lnTo>
                    <a:pt x="250" y="3587"/>
                  </a:lnTo>
                  <a:lnTo>
                    <a:pt x="1979" y="1247"/>
                  </a:lnTo>
                  <a:lnTo>
                    <a:pt x="3174" y="0"/>
                  </a:lnTo>
                  <a:lnTo>
                    <a:pt x="6505" y="1398"/>
                  </a:lnTo>
                  <a:lnTo>
                    <a:pt x="11054" y="4471"/>
                  </a:lnTo>
                  <a:lnTo>
                    <a:pt x="13299" y="5096"/>
                  </a:lnTo>
                  <a:lnTo>
                    <a:pt x="15159" y="7428"/>
                  </a:lnTo>
                  <a:lnTo>
                    <a:pt x="18267" y="8288"/>
                  </a:lnTo>
                  <a:lnTo>
                    <a:pt x="21821" y="10346"/>
                  </a:lnTo>
                  <a:lnTo>
                    <a:pt x="26280" y="11312"/>
                  </a:lnTo>
                  <a:lnTo>
                    <a:pt x="30698" y="1161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4" name="Polygon form 1014"/>
            <p:cNvSpPr/>
            <p:nvPr/>
          </p:nvSpPr>
          <p:spPr>
            <a:xfrm>
              <a:off x="730063" y="3889645"/>
              <a:ext cx="11886" cy="9311"/>
            </a:xfrm>
            <a:custGeom>
              <a:avLst/>
              <a:gdLst/>
              <a:ahLst/>
              <a:cxnLst/>
              <a:rect l="0" t="0" r="0" b="0"/>
              <a:pathLst>
                <a:path w="11886" h="9311">
                  <a:moveTo>
                    <a:pt x="2584" y="635"/>
                  </a:moveTo>
                  <a:lnTo>
                    <a:pt x="4965" y="1005"/>
                  </a:lnTo>
                  <a:lnTo>
                    <a:pt x="7943" y="0"/>
                  </a:lnTo>
                  <a:lnTo>
                    <a:pt x="10060" y="2089"/>
                  </a:lnTo>
                  <a:lnTo>
                    <a:pt x="11886" y="3200"/>
                  </a:lnTo>
                  <a:lnTo>
                    <a:pt x="11628" y="6438"/>
                  </a:lnTo>
                  <a:lnTo>
                    <a:pt x="10781" y="6623"/>
                  </a:lnTo>
                  <a:lnTo>
                    <a:pt x="10512" y="9311"/>
                  </a:lnTo>
                  <a:lnTo>
                    <a:pt x="7574" y="7138"/>
                  </a:lnTo>
                  <a:lnTo>
                    <a:pt x="5900" y="7516"/>
                  </a:lnTo>
                  <a:lnTo>
                    <a:pt x="3565" y="5264"/>
                  </a:lnTo>
                  <a:lnTo>
                    <a:pt x="2011" y="3345"/>
                  </a:lnTo>
                  <a:lnTo>
                    <a:pt x="496" y="3269"/>
                  </a:lnTo>
                  <a:lnTo>
                    <a:pt x="0" y="1586"/>
                  </a:lnTo>
                  <a:lnTo>
                    <a:pt x="2584" y="63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5" name="Polygon form 1015"/>
            <p:cNvSpPr/>
            <p:nvPr/>
          </p:nvSpPr>
          <p:spPr>
            <a:xfrm>
              <a:off x="1258037" y="4369078"/>
              <a:ext cx="46353" cy="29508"/>
            </a:xfrm>
            <a:custGeom>
              <a:avLst/>
              <a:gdLst/>
              <a:ahLst/>
              <a:cxnLst/>
              <a:rect l="0" t="0" r="0" b="0"/>
              <a:pathLst>
                <a:path w="46353" h="29508">
                  <a:moveTo>
                    <a:pt x="43615" y="2342"/>
                  </a:moveTo>
                  <a:lnTo>
                    <a:pt x="42356" y="4618"/>
                  </a:lnTo>
                  <a:lnTo>
                    <a:pt x="46353" y="2902"/>
                  </a:lnTo>
                  <a:lnTo>
                    <a:pt x="45215" y="5264"/>
                  </a:lnTo>
                  <a:lnTo>
                    <a:pt x="43215" y="7451"/>
                  </a:lnTo>
                  <a:lnTo>
                    <a:pt x="39913" y="9640"/>
                  </a:lnTo>
                  <a:lnTo>
                    <a:pt x="34466" y="13070"/>
                  </a:lnTo>
                  <a:lnTo>
                    <a:pt x="31041" y="14848"/>
                  </a:lnTo>
                  <a:lnTo>
                    <a:pt x="29738" y="17512"/>
                  </a:lnTo>
                  <a:lnTo>
                    <a:pt x="27480" y="17145"/>
                  </a:lnTo>
                  <a:lnTo>
                    <a:pt x="23196" y="18591"/>
                  </a:lnTo>
                  <a:lnTo>
                    <a:pt x="19214" y="21762"/>
                  </a:lnTo>
                  <a:lnTo>
                    <a:pt x="12575" y="26545"/>
                  </a:lnTo>
                  <a:lnTo>
                    <a:pt x="8145" y="28354"/>
                  </a:lnTo>
                  <a:lnTo>
                    <a:pt x="5324" y="29508"/>
                  </a:lnTo>
                  <a:lnTo>
                    <a:pt x="2874" y="28907"/>
                  </a:lnTo>
                  <a:lnTo>
                    <a:pt x="2705" y="26915"/>
                  </a:lnTo>
                  <a:lnTo>
                    <a:pt x="0" y="25989"/>
                  </a:lnTo>
                  <a:lnTo>
                    <a:pt x="1316" y="24062"/>
                  </a:lnTo>
                  <a:lnTo>
                    <a:pt x="6425" y="20614"/>
                  </a:lnTo>
                  <a:lnTo>
                    <a:pt x="14753" y="16284"/>
                  </a:lnTo>
                  <a:lnTo>
                    <a:pt x="17510" y="15672"/>
                  </a:lnTo>
                  <a:lnTo>
                    <a:pt x="21398" y="14118"/>
                  </a:lnTo>
                  <a:lnTo>
                    <a:pt x="26371" y="11902"/>
                  </a:lnTo>
                  <a:lnTo>
                    <a:pt x="30576" y="9562"/>
                  </a:lnTo>
                  <a:lnTo>
                    <a:pt x="35380" y="5956"/>
                  </a:lnTo>
                  <a:lnTo>
                    <a:pt x="37677" y="4851"/>
                  </a:lnTo>
                  <a:lnTo>
                    <a:pt x="40705" y="2029"/>
                  </a:lnTo>
                  <a:lnTo>
                    <a:pt x="44920" y="0"/>
                  </a:lnTo>
                  <a:lnTo>
                    <a:pt x="43615" y="23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6" name="Polygon form 1016"/>
            <p:cNvSpPr/>
            <p:nvPr/>
          </p:nvSpPr>
          <p:spPr>
            <a:xfrm>
              <a:off x="1304531" y="4336917"/>
              <a:ext cx="28424" cy="39748"/>
            </a:xfrm>
            <a:custGeom>
              <a:avLst/>
              <a:gdLst/>
              <a:ahLst/>
              <a:cxnLst/>
              <a:rect l="0" t="0" r="0" b="0"/>
              <a:pathLst>
                <a:path w="28424" h="39748">
                  <a:moveTo>
                    <a:pt x="23118" y="10094"/>
                  </a:moveTo>
                  <a:lnTo>
                    <a:pt x="20848" y="16153"/>
                  </a:lnTo>
                  <a:lnTo>
                    <a:pt x="23871" y="12492"/>
                  </a:lnTo>
                  <a:lnTo>
                    <a:pt x="24094" y="14208"/>
                  </a:lnTo>
                  <a:lnTo>
                    <a:pt x="21240" y="18351"/>
                  </a:lnTo>
                  <a:lnTo>
                    <a:pt x="22247" y="20543"/>
                  </a:lnTo>
                  <a:lnTo>
                    <a:pt x="23942" y="21351"/>
                  </a:lnTo>
                  <a:lnTo>
                    <a:pt x="27404" y="19631"/>
                  </a:lnTo>
                  <a:lnTo>
                    <a:pt x="28424" y="20539"/>
                  </a:lnTo>
                  <a:lnTo>
                    <a:pt x="23625" y="25145"/>
                  </a:lnTo>
                  <a:lnTo>
                    <a:pt x="20003" y="28072"/>
                  </a:lnTo>
                  <a:lnTo>
                    <a:pt x="17817" y="27527"/>
                  </a:lnTo>
                  <a:lnTo>
                    <a:pt x="15607" y="28984"/>
                  </a:lnTo>
                  <a:lnTo>
                    <a:pt x="13870" y="31308"/>
                  </a:lnTo>
                  <a:lnTo>
                    <a:pt x="12558" y="32204"/>
                  </a:lnTo>
                  <a:lnTo>
                    <a:pt x="8892" y="34817"/>
                  </a:lnTo>
                  <a:lnTo>
                    <a:pt x="4168" y="38113"/>
                  </a:lnTo>
                  <a:lnTo>
                    <a:pt x="0" y="39748"/>
                  </a:lnTo>
                  <a:lnTo>
                    <a:pt x="757" y="38287"/>
                  </a:lnTo>
                  <a:lnTo>
                    <a:pt x="223" y="37302"/>
                  </a:lnTo>
                  <a:lnTo>
                    <a:pt x="5802" y="33329"/>
                  </a:lnTo>
                  <a:lnTo>
                    <a:pt x="7390" y="30256"/>
                  </a:lnTo>
                  <a:lnTo>
                    <a:pt x="5997" y="27552"/>
                  </a:lnTo>
                  <a:lnTo>
                    <a:pt x="7720" y="25655"/>
                  </a:lnTo>
                  <a:lnTo>
                    <a:pt x="11478" y="24206"/>
                  </a:lnTo>
                  <a:lnTo>
                    <a:pt x="15426" y="20206"/>
                  </a:lnTo>
                  <a:lnTo>
                    <a:pt x="18124" y="16725"/>
                  </a:lnTo>
                  <a:lnTo>
                    <a:pt x="19760" y="12910"/>
                  </a:lnTo>
                  <a:lnTo>
                    <a:pt x="20596" y="11976"/>
                  </a:lnTo>
                  <a:lnTo>
                    <a:pt x="20844" y="9496"/>
                  </a:lnTo>
                  <a:lnTo>
                    <a:pt x="22017" y="4297"/>
                  </a:lnTo>
                  <a:lnTo>
                    <a:pt x="23534" y="236"/>
                  </a:lnTo>
                  <a:lnTo>
                    <a:pt x="25038" y="0"/>
                  </a:lnTo>
                  <a:lnTo>
                    <a:pt x="24540" y="3304"/>
                  </a:lnTo>
                  <a:lnTo>
                    <a:pt x="25949" y="5121"/>
                  </a:lnTo>
                  <a:lnTo>
                    <a:pt x="23118" y="1009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7" name="Polygon form 1017"/>
            <p:cNvSpPr/>
            <p:nvPr/>
          </p:nvSpPr>
          <p:spPr>
            <a:xfrm>
              <a:off x="920996" y="4014501"/>
              <a:ext cx="27744" cy="40546"/>
            </a:xfrm>
            <a:custGeom>
              <a:avLst/>
              <a:gdLst/>
              <a:ahLst/>
              <a:cxnLst/>
              <a:rect l="0" t="0" r="0" b="0"/>
              <a:pathLst>
                <a:path w="27744" h="40546">
                  <a:moveTo>
                    <a:pt x="24952" y="18393"/>
                  </a:moveTo>
                  <a:lnTo>
                    <a:pt x="23960" y="21768"/>
                  </a:lnTo>
                  <a:lnTo>
                    <a:pt x="22201" y="21545"/>
                  </a:lnTo>
                  <a:lnTo>
                    <a:pt x="21553" y="22725"/>
                  </a:lnTo>
                  <a:lnTo>
                    <a:pt x="21240" y="25212"/>
                  </a:lnTo>
                  <a:lnTo>
                    <a:pt x="22091" y="28468"/>
                  </a:lnTo>
                  <a:lnTo>
                    <a:pt x="21800" y="29075"/>
                  </a:lnTo>
                  <a:lnTo>
                    <a:pt x="20039" y="29090"/>
                  </a:lnTo>
                  <a:lnTo>
                    <a:pt x="17853" y="30956"/>
                  </a:lnTo>
                  <a:lnTo>
                    <a:pt x="17737" y="33340"/>
                  </a:lnTo>
                  <a:lnTo>
                    <a:pt x="16970" y="34385"/>
                  </a:lnTo>
                  <a:lnTo>
                    <a:pt x="14581" y="34385"/>
                  </a:lnTo>
                  <a:lnTo>
                    <a:pt x="13205" y="35637"/>
                  </a:lnTo>
                  <a:lnTo>
                    <a:pt x="13422" y="37607"/>
                  </a:lnTo>
                  <a:lnTo>
                    <a:pt x="11695" y="38990"/>
                  </a:lnTo>
                  <a:lnTo>
                    <a:pt x="9531" y="38562"/>
                  </a:lnTo>
                  <a:lnTo>
                    <a:pt x="7116" y="40244"/>
                  </a:lnTo>
                  <a:lnTo>
                    <a:pt x="5365" y="40546"/>
                  </a:lnTo>
                  <a:lnTo>
                    <a:pt x="3793" y="37161"/>
                  </a:lnTo>
                  <a:lnTo>
                    <a:pt x="0" y="29173"/>
                  </a:lnTo>
                  <a:lnTo>
                    <a:pt x="10924" y="24110"/>
                  </a:lnTo>
                  <a:lnTo>
                    <a:pt x="12273" y="14313"/>
                  </a:lnTo>
                  <a:lnTo>
                    <a:pt x="10089" y="10896"/>
                  </a:lnTo>
                  <a:lnTo>
                    <a:pt x="9928" y="8932"/>
                  </a:lnTo>
                  <a:lnTo>
                    <a:pt x="10753" y="6893"/>
                  </a:lnTo>
                  <a:lnTo>
                    <a:pt x="10488" y="4901"/>
                  </a:lnTo>
                  <a:lnTo>
                    <a:pt x="12056" y="3905"/>
                  </a:lnTo>
                  <a:lnTo>
                    <a:pt x="11293" y="3242"/>
                  </a:lnTo>
                  <a:lnTo>
                    <a:pt x="11143" y="62"/>
                  </a:lnTo>
                  <a:lnTo>
                    <a:pt x="13056" y="0"/>
                  </a:lnTo>
                  <a:lnTo>
                    <a:pt x="15228" y="3291"/>
                  </a:lnTo>
                  <a:lnTo>
                    <a:pt x="17585" y="5015"/>
                  </a:lnTo>
                  <a:lnTo>
                    <a:pt x="20440" y="5591"/>
                  </a:lnTo>
                  <a:lnTo>
                    <a:pt x="22800" y="6430"/>
                  </a:lnTo>
                  <a:lnTo>
                    <a:pt x="24907" y="9191"/>
                  </a:lnTo>
                  <a:lnTo>
                    <a:pt x="26156" y="10791"/>
                  </a:lnTo>
                  <a:lnTo>
                    <a:pt x="27597" y="11380"/>
                  </a:lnTo>
                  <a:lnTo>
                    <a:pt x="27744" y="12471"/>
                  </a:lnTo>
                  <a:lnTo>
                    <a:pt x="26767" y="15413"/>
                  </a:lnTo>
                  <a:lnTo>
                    <a:pt x="26345" y="16797"/>
                  </a:lnTo>
                  <a:lnTo>
                    <a:pt x="24952" y="1839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8" name="Polygon form 1018"/>
            <p:cNvSpPr/>
            <p:nvPr/>
          </p:nvSpPr>
          <p:spPr>
            <a:xfrm>
              <a:off x="931997" y="4007337"/>
              <a:ext cx="1357" cy="3328"/>
            </a:xfrm>
            <a:custGeom>
              <a:avLst/>
              <a:gdLst/>
              <a:ahLst/>
              <a:cxnLst/>
              <a:rect l="0" t="0" r="0" b="0"/>
              <a:pathLst>
                <a:path w="1357" h="3328">
                  <a:moveTo>
                    <a:pt x="1318" y="2433"/>
                  </a:moveTo>
                  <a:lnTo>
                    <a:pt x="966" y="3328"/>
                  </a:lnTo>
                  <a:lnTo>
                    <a:pt x="0" y="1684"/>
                  </a:lnTo>
                  <a:lnTo>
                    <a:pt x="829" y="0"/>
                  </a:lnTo>
                  <a:lnTo>
                    <a:pt x="1357" y="412"/>
                  </a:lnTo>
                  <a:lnTo>
                    <a:pt x="1318" y="243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19" name="Polygon form 1019"/>
            <p:cNvSpPr/>
            <p:nvPr/>
          </p:nvSpPr>
          <p:spPr>
            <a:xfrm>
              <a:off x="946602" y="3952520"/>
              <a:ext cx="54482" cy="66914"/>
            </a:xfrm>
            <a:custGeom>
              <a:avLst/>
              <a:gdLst/>
              <a:ahLst/>
              <a:cxnLst/>
              <a:rect l="0" t="0" r="0" b="0"/>
              <a:pathLst>
                <a:path w="54482" h="66914">
                  <a:moveTo>
                    <a:pt x="42565" y="0"/>
                  </a:moveTo>
                  <a:lnTo>
                    <a:pt x="45867" y="2165"/>
                  </a:lnTo>
                  <a:lnTo>
                    <a:pt x="48054" y="5886"/>
                  </a:lnTo>
                  <a:lnTo>
                    <a:pt x="54482" y="7605"/>
                  </a:lnTo>
                  <a:lnTo>
                    <a:pt x="52273" y="11890"/>
                  </a:lnTo>
                  <a:lnTo>
                    <a:pt x="48505" y="12795"/>
                  </a:lnTo>
                  <a:lnTo>
                    <a:pt x="42751" y="11832"/>
                  </a:lnTo>
                  <a:lnTo>
                    <a:pt x="41588" y="14021"/>
                  </a:lnTo>
                  <a:lnTo>
                    <a:pt x="44031" y="18268"/>
                  </a:lnTo>
                  <a:lnTo>
                    <a:pt x="46169" y="21540"/>
                  </a:lnTo>
                  <a:lnTo>
                    <a:pt x="49725" y="23849"/>
                  </a:lnTo>
                  <a:lnTo>
                    <a:pt x="47374" y="26817"/>
                  </a:lnTo>
                  <a:lnTo>
                    <a:pt x="48314" y="30320"/>
                  </a:lnTo>
                  <a:lnTo>
                    <a:pt x="45969" y="35389"/>
                  </a:lnTo>
                  <a:lnTo>
                    <a:pt x="44826" y="40464"/>
                  </a:lnTo>
                  <a:lnTo>
                    <a:pt x="42105" y="45754"/>
                  </a:lnTo>
                  <a:lnTo>
                    <a:pt x="37734" y="45523"/>
                  </a:lnTo>
                  <a:lnTo>
                    <a:pt x="34709" y="50804"/>
                  </a:lnTo>
                  <a:lnTo>
                    <a:pt x="37581" y="52935"/>
                  </a:lnTo>
                  <a:lnTo>
                    <a:pt x="38744" y="56707"/>
                  </a:lnTo>
                  <a:lnTo>
                    <a:pt x="41319" y="59139"/>
                  </a:lnTo>
                  <a:lnTo>
                    <a:pt x="42852" y="63344"/>
                  </a:lnTo>
                  <a:lnTo>
                    <a:pt x="34595" y="63566"/>
                  </a:lnTo>
                  <a:lnTo>
                    <a:pt x="32665" y="66914"/>
                  </a:lnTo>
                  <a:lnTo>
                    <a:pt x="29697" y="65746"/>
                  </a:lnTo>
                  <a:lnTo>
                    <a:pt x="27966" y="62247"/>
                  </a:lnTo>
                  <a:lnTo>
                    <a:pt x="24412" y="58590"/>
                  </a:lnTo>
                  <a:lnTo>
                    <a:pt x="17682" y="59700"/>
                  </a:lnTo>
                  <a:lnTo>
                    <a:pt x="11616" y="59952"/>
                  </a:lnTo>
                  <a:lnTo>
                    <a:pt x="6455" y="60773"/>
                  </a:lnTo>
                  <a:lnTo>
                    <a:pt x="6912" y="55058"/>
                  </a:lnTo>
                  <a:lnTo>
                    <a:pt x="11841" y="52386"/>
                  </a:lnTo>
                  <a:lnTo>
                    <a:pt x="11125" y="50142"/>
                  </a:lnTo>
                  <a:lnTo>
                    <a:pt x="9204" y="49401"/>
                  </a:lnTo>
                  <a:lnTo>
                    <a:pt x="8301" y="45099"/>
                  </a:lnTo>
                  <a:lnTo>
                    <a:pt x="4363" y="43053"/>
                  </a:lnTo>
                  <a:lnTo>
                    <a:pt x="2317" y="40148"/>
                  </a:lnTo>
                  <a:lnTo>
                    <a:pt x="0" y="37635"/>
                  </a:lnTo>
                  <a:lnTo>
                    <a:pt x="6649" y="39945"/>
                  </a:lnTo>
                  <a:lnTo>
                    <a:pt x="10186" y="39102"/>
                  </a:lnTo>
                  <a:lnTo>
                    <a:pt x="12510" y="39658"/>
                  </a:lnTo>
                  <a:lnTo>
                    <a:pt x="13038" y="38563"/>
                  </a:lnTo>
                  <a:lnTo>
                    <a:pt x="15686" y="38912"/>
                  </a:lnTo>
                  <a:lnTo>
                    <a:pt x="20034" y="36725"/>
                  </a:lnTo>
                  <a:lnTo>
                    <a:pt x="19263" y="32557"/>
                  </a:lnTo>
                  <a:lnTo>
                    <a:pt x="20682" y="29718"/>
                  </a:lnTo>
                  <a:lnTo>
                    <a:pt x="23396" y="29633"/>
                  </a:lnTo>
                  <a:lnTo>
                    <a:pt x="23479" y="28250"/>
                  </a:lnTo>
                  <a:lnTo>
                    <a:pt x="26110" y="27513"/>
                  </a:lnTo>
                  <a:lnTo>
                    <a:pt x="27561" y="27921"/>
                  </a:lnTo>
                  <a:lnTo>
                    <a:pt x="28655" y="26492"/>
                  </a:lnTo>
                  <a:lnTo>
                    <a:pt x="27746" y="23558"/>
                  </a:lnTo>
                  <a:lnTo>
                    <a:pt x="28552" y="20545"/>
                  </a:lnTo>
                  <a:lnTo>
                    <a:pt x="30533" y="19218"/>
                  </a:lnTo>
                  <a:lnTo>
                    <a:pt x="28289" y="16033"/>
                  </a:lnTo>
                  <a:lnTo>
                    <a:pt x="31743" y="16052"/>
                  </a:lnTo>
                  <a:lnTo>
                    <a:pt x="32264" y="14249"/>
                  </a:lnTo>
                  <a:lnTo>
                    <a:pt x="31611" y="12374"/>
                  </a:lnTo>
                  <a:lnTo>
                    <a:pt x="32830" y="10245"/>
                  </a:lnTo>
                  <a:lnTo>
                    <a:pt x="31750" y="7827"/>
                  </a:lnTo>
                  <a:lnTo>
                    <a:pt x="30330" y="5789"/>
                  </a:lnTo>
                  <a:lnTo>
                    <a:pt x="31792" y="3570"/>
                  </a:lnTo>
                  <a:lnTo>
                    <a:pt x="35287" y="2377"/>
                  </a:lnTo>
                  <a:lnTo>
                    <a:pt x="39166" y="1629"/>
                  </a:lnTo>
                  <a:lnTo>
                    <a:pt x="40684" y="643"/>
                  </a:lnTo>
                  <a:lnTo>
                    <a:pt x="42565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0" name="Polygon form 1020"/>
            <p:cNvSpPr/>
            <p:nvPr/>
          </p:nvSpPr>
          <p:spPr>
            <a:xfrm>
              <a:off x="398178" y="4088251"/>
              <a:ext cx="22224" cy="11980"/>
            </a:xfrm>
            <a:custGeom>
              <a:avLst/>
              <a:gdLst/>
              <a:ahLst/>
              <a:cxnLst/>
              <a:rect l="0" t="0" r="0" b="0"/>
              <a:pathLst>
                <a:path w="22224" h="11980">
                  <a:moveTo>
                    <a:pt x="19513" y="11980"/>
                  </a:moveTo>
                  <a:lnTo>
                    <a:pt x="18298" y="10530"/>
                  </a:lnTo>
                  <a:lnTo>
                    <a:pt x="17633" y="7831"/>
                  </a:lnTo>
                  <a:lnTo>
                    <a:pt x="18685" y="6510"/>
                  </a:lnTo>
                  <a:lnTo>
                    <a:pt x="17721" y="6157"/>
                  </a:lnTo>
                  <a:lnTo>
                    <a:pt x="17109" y="4502"/>
                  </a:lnTo>
                  <a:lnTo>
                    <a:pt x="15269" y="3093"/>
                  </a:lnTo>
                  <a:lnTo>
                    <a:pt x="13540" y="3389"/>
                  </a:lnTo>
                  <a:lnTo>
                    <a:pt x="12624" y="5116"/>
                  </a:lnTo>
                  <a:lnTo>
                    <a:pt x="10961" y="6351"/>
                  </a:lnTo>
                  <a:lnTo>
                    <a:pt x="10098" y="6516"/>
                  </a:lnTo>
                  <a:lnTo>
                    <a:pt x="9644" y="7551"/>
                  </a:lnTo>
                  <a:lnTo>
                    <a:pt x="11327" y="10282"/>
                  </a:lnTo>
                  <a:lnTo>
                    <a:pt x="10222" y="10908"/>
                  </a:lnTo>
                  <a:lnTo>
                    <a:pt x="9612" y="11643"/>
                  </a:lnTo>
                  <a:lnTo>
                    <a:pt x="7781" y="11879"/>
                  </a:lnTo>
                  <a:lnTo>
                    <a:pt x="7295" y="8886"/>
                  </a:lnTo>
                  <a:lnTo>
                    <a:pt x="6731" y="9731"/>
                  </a:lnTo>
                  <a:lnTo>
                    <a:pt x="5463" y="9423"/>
                  </a:lnTo>
                  <a:lnTo>
                    <a:pt x="4812" y="7402"/>
                  </a:lnTo>
                  <a:lnTo>
                    <a:pt x="3236" y="7051"/>
                  </a:lnTo>
                  <a:lnTo>
                    <a:pt x="2265" y="6453"/>
                  </a:lnTo>
                  <a:lnTo>
                    <a:pt x="592" y="6441"/>
                  </a:lnTo>
                  <a:lnTo>
                    <a:pt x="394" y="7526"/>
                  </a:lnTo>
                  <a:lnTo>
                    <a:pt x="0" y="6764"/>
                  </a:lnTo>
                  <a:lnTo>
                    <a:pt x="277" y="5772"/>
                  </a:lnTo>
                  <a:lnTo>
                    <a:pt x="677" y="4761"/>
                  </a:lnTo>
                  <a:lnTo>
                    <a:pt x="594" y="3853"/>
                  </a:lnTo>
                  <a:lnTo>
                    <a:pt x="1222" y="3267"/>
                  </a:lnTo>
                  <a:lnTo>
                    <a:pt x="470" y="2512"/>
                  </a:lnTo>
                  <a:lnTo>
                    <a:pt x="610" y="497"/>
                  </a:lnTo>
                  <a:lnTo>
                    <a:pt x="2152" y="70"/>
                  </a:lnTo>
                  <a:lnTo>
                    <a:pt x="3405" y="1884"/>
                  </a:lnTo>
                  <a:lnTo>
                    <a:pt x="3242" y="2943"/>
                  </a:lnTo>
                  <a:lnTo>
                    <a:pt x="4779" y="3188"/>
                  </a:lnTo>
                  <a:lnTo>
                    <a:pt x="5178" y="2786"/>
                  </a:lnTo>
                  <a:lnTo>
                    <a:pt x="6155" y="4028"/>
                  </a:lnTo>
                  <a:lnTo>
                    <a:pt x="8099" y="3691"/>
                  </a:lnTo>
                  <a:lnTo>
                    <a:pt x="9852" y="2450"/>
                  </a:lnTo>
                  <a:lnTo>
                    <a:pt x="12295" y="1474"/>
                  </a:lnTo>
                  <a:lnTo>
                    <a:pt x="13741" y="0"/>
                  </a:lnTo>
                  <a:lnTo>
                    <a:pt x="15867" y="321"/>
                  </a:lnTo>
                  <a:lnTo>
                    <a:pt x="15684" y="810"/>
                  </a:lnTo>
                  <a:lnTo>
                    <a:pt x="17841" y="1008"/>
                  </a:lnTo>
                  <a:lnTo>
                    <a:pt x="19508" y="1890"/>
                  </a:lnTo>
                  <a:lnTo>
                    <a:pt x="20669" y="3404"/>
                  </a:lnTo>
                  <a:lnTo>
                    <a:pt x="22037" y="4797"/>
                  </a:lnTo>
                  <a:lnTo>
                    <a:pt x="21513" y="5520"/>
                  </a:lnTo>
                  <a:lnTo>
                    <a:pt x="22224" y="8462"/>
                  </a:lnTo>
                  <a:lnTo>
                    <a:pt x="21395" y="9934"/>
                  </a:lnTo>
                  <a:lnTo>
                    <a:pt x="20160" y="9564"/>
                  </a:lnTo>
                  <a:lnTo>
                    <a:pt x="19513" y="1198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1" name="Polygon form 1021"/>
            <p:cNvSpPr/>
            <p:nvPr/>
          </p:nvSpPr>
          <p:spPr>
            <a:xfrm>
              <a:off x="403280" y="4136517"/>
              <a:ext cx="53147" cy="90403"/>
            </a:xfrm>
            <a:custGeom>
              <a:avLst/>
              <a:gdLst/>
              <a:ahLst/>
              <a:cxnLst/>
              <a:rect l="0" t="0" r="0" b="0"/>
              <a:pathLst>
                <a:path w="53147" h="90403">
                  <a:moveTo>
                    <a:pt x="51384" y="86552"/>
                  </a:moveTo>
                  <a:lnTo>
                    <a:pt x="50688" y="89101"/>
                  </a:lnTo>
                  <a:lnTo>
                    <a:pt x="48890" y="90403"/>
                  </a:lnTo>
                  <a:lnTo>
                    <a:pt x="44672" y="87651"/>
                  </a:lnTo>
                  <a:lnTo>
                    <a:pt x="44073" y="85632"/>
                  </a:lnTo>
                  <a:lnTo>
                    <a:pt x="35828" y="80825"/>
                  </a:lnTo>
                  <a:lnTo>
                    <a:pt x="28261" y="75544"/>
                  </a:lnTo>
                  <a:lnTo>
                    <a:pt x="24925" y="72543"/>
                  </a:lnTo>
                  <a:lnTo>
                    <a:pt x="22859" y="68471"/>
                  </a:lnTo>
                  <a:lnTo>
                    <a:pt x="23338" y="67028"/>
                  </a:lnTo>
                  <a:lnTo>
                    <a:pt x="19385" y="60561"/>
                  </a:lnTo>
                  <a:lnTo>
                    <a:pt x="14716" y="51437"/>
                  </a:lnTo>
                  <a:lnTo>
                    <a:pt x="10274" y="41561"/>
                  </a:lnTo>
                  <a:lnTo>
                    <a:pt x="8526" y="39306"/>
                  </a:lnTo>
                  <a:lnTo>
                    <a:pt x="7067" y="35643"/>
                  </a:lnTo>
                  <a:lnTo>
                    <a:pt x="3845" y="32412"/>
                  </a:lnTo>
                  <a:lnTo>
                    <a:pt x="953" y="30414"/>
                  </a:lnTo>
                  <a:lnTo>
                    <a:pt x="2106" y="28172"/>
                  </a:lnTo>
                  <a:lnTo>
                    <a:pt x="0" y="23416"/>
                  </a:lnTo>
                  <a:lnTo>
                    <a:pt x="1088" y="19905"/>
                  </a:lnTo>
                  <a:lnTo>
                    <a:pt x="4110" y="16731"/>
                  </a:lnTo>
                  <a:lnTo>
                    <a:pt x="4637" y="18809"/>
                  </a:lnTo>
                  <a:lnTo>
                    <a:pt x="3560" y="20005"/>
                  </a:lnTo>
                  <a:lnTo>
                    <a:pt x="3731" y="21836"/>
                  </a:lnTo>
                  <a:lnTo>
                    <a:pt x="5334" y="21428"/>
                  </a:lnTo>
                  <a:lnTo>
                    <a:pt x="6935" y="21958"/>
                  </a:lnTo>
                  <a:lnTo>
                    <a:pt x="8675" y="24468"/>
                  </a:lnTo>
                  <a:lnTo>
                    <a:pt x="10807" y="22402"/>
                  </a:lnTo>
                  <a:lnTo>
                    <a:pt x="11432" y="19033"/>
                  </a:lnTo>
                  <a:lnTo>
                    <a:pt x="13710" y="14684"/>
                  </a:lnTo>
                  <a:lnTo>
                    <a:pt x="18377" y="12702"/>
                  </a:lnTo>
                  <a:lnTo>
                    <a:pt x="22563" y="7481"/>
                  </a:lnTo>
                  <a:lnTo>
                    <a:pt x="23752" y="4246"/>
                  </a:lnTo>
                  <a:lnTo>
                    <a:pt x="23189" y="472"/>
                  </a:lnTo>
                  <a:lnTo>
                    <a:pt x="24234" y="0"/>
                  </a:lnTo>
                  <a:lnTo>
                    <a:pt x="26846" y="2352"/>
                  </a:lnTo>
                  <a:lnTo>
                    <a:pt x="28111" y="4695"/>
                  </a:lnTo>
                  <a:lnTo>
                    <a:pt x="29936" y="5972"/>
                  </a:lnTo>
                  <a:lnTo>
                    <a:pt x="32315" y="11168"/>
                  </a:lnTo>
                  <a:lnTo>
                    <a:pt x="35244" y="11781"/>
                  </a:lnTo>
                  <a:lnTo>
                    <a:pt x="37380" y="10465"/>
                  </a:lnTo>
                  <a:lnTo>
                    <a:pt x="38809" y="11318"/>
                  </a:lnTo>
                  <a:lnTo>
                    <a:pt x="41154" y="10886"/>
                  </a:lnTo>
                  <a:lnTo>
                    <a:pt x="44196" y="13193"/>
                  </a:lnTo>
                  <a:lnTo>
                    <a:pt x="41789" y="18238"/>
                  </a:lnTo>
                  <a:lnTo>
                    <a:pt x="42961" y="18350"/>
                  </a:lnTo>
                  <a:lnTo>
                    <a:pt x="44997" y="20969"/>
                  </a:lnTo>
                  <a:lnTo>
                    <a:pt x="41463" y="20755"/>
                  </a:lnTo>
                  <a:lnTo>
                    <a:pt x="40961" y="21502"/>
                  </a:lnTo>
                  <a:lnTo>
                    <a:pt x="37785" y="22472"/>
                  </a:lnTo>
                  <a:lnTo>
                    <a:pt x="33436" y="25872"/>
                  </a:lnTo>
                  <a:lnTo>
                    <a:pt x="33249" y="28188"/>
                  </a:lnTo>
                  <a:lnTo>
                    <a:pt x="32329" y="29920"/>
                  </a:lnTo>
                  <a:lnTo>
                    <a:pt x="32848" y="32599"/>
                  </a:lnTo>
                  <a:lnTo>
                    <a:pt x="30560" y="34051"/>
                  </a:lnTo>
                  <a:lnTo>
                    <a:pt x="30679" y="36146"/>
                  </a:lnTo>
                  <a:lnTo>
                    <a:pt x="29701" y="37063"/>
                  </a:lnTo>
                  <a:lnTo>
                    <a:pt x="31598" y="41514"/>
                  </a:lnTo>
                  <a:lnTo>
                    <a:pt x="33965" y="44507"/>
                  </a:lnTo>
                  <a:lnTo>
                    <a:pt x="33291" y="46645"/>
                  </a:lnTo>
                  <a:lnTo>
                    <a:pt x="35896" y="46902"/>
                  </a:lnTo>
                  <a:lnTo>
                    <a:pt x="37563" y="49526"/>
                  </a:lnTo>
                  <a:lnTo>
                    <a:pt x="41006" y="49611"/>
                  </a:lnTo>
                  <a:lnTo>
                    <a:pt x="43989" y="46659"/>
                  </a:lnTo>
                  <a:lnTo>
                    <a:pt x="44294" y="54172"/>
                  </a:lnTo>
                  <a:lnTo>
                    <a:pt x="46107" y="54716"/>
                  </a:lnTo>
                  <a:lnTo>
                    <a:pt x="48230" y="53837"/>
                  </a:lnTo>
                  <a:lnTo>
                    <a:pt x="52257" y="61735"/>
                  </a:lnTo>
                  <a:lnTo>
                    <a:pt x="51576" y="63417"/>
                  </a:lnTo>
                  <a:lnTo>
                    <a:pt x="51716" y="66888"/>
                  </a:lnTo>
                  <a:lnTo>
                    <a:pt x="52063" y="71087"/>
                  </a:lnTo>
                  <a:lnTo>
                    <a:pt x="50817" y="73577"/>
                  </a:lnTo>
                  <a:lnTo>
                    <a:pt x="51708" y="75394"/>
                  </a:lnTo>
                  <a:lnTo>
                    <a:pt x="51011" y="77068"/>
                  </a:lnTo>
                  <a:lnTo>
                    <a:pt x="53147" y="81182"/>
                  </a:lnTo>
                  <a:lnTo>
                    <a:pt x="51384" y="8655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2" name="Polygon form 1022"/>
            <p:cNvSpPr/>
            <p:nvPr/>
          </p:nvSpPr>
          <p:spPr>
            <a:xfrm>
              <a:off x="1182630" y="4038401"/>
              <a:ext cx="19971" cy="31111"/>
            </a:xfrm>
            <a:custGeom>
              <a:avLst/>
              <a:gdLst/>
              <a:ahLst/>
              <a:cxnLst/>
              <a:rect l="0" t="0" r="0" b="0"/>
              <a:pathLst>
                <a:path w="19971" h="31111">
                  <a:moveTo>
                    <a:pt x="2885" y="28"/>
                  </a:moveTo>
                  <a:lnTo>
                    <a:pt x="5588" y="1422"/>
                  </a:lnTo>
                  <a:lnTo>
                    <a:pt x="6420" y="0"/>
                  </a:lnTo>
                  <a:lnTo>
                    <a:pt x="7093" y="1320"/>
                  </a:lnTo>
                  <a:lnTo>
                    <a:pt x="7002" y="3529"/>
                  </a:lnTo>
                  <a:lnTo>
                    <a:pt x="9182" y="7245"/>
                  </a:lnTo>
                  <a:lnTo>
                    <a:pt x="9155" y="11666"/>
                  </a:lnTo>
                  <a:lnTo>
                    <a:pt x="7278" y="13502"/>
                  </a:lnTo>
                  <a:lnTo>
                    <a:pt x="7550" y="17771"/>
                  </a:lnTo>
                  <a:lnTo>
                    <a:pt x="9227" y="21939"/>
                  </a:lnTo>
                  <a:lnTo>
                    <a:pt x="11373" y="22448"/>
                  </a:lnTo>
                  <a:lnTo>
                    <a:pt x="12953" y="21762"/>
                  </a:lnTo>
                  <a:lnTo>
                    <a:pt x="18306" y="24525"/>
                  </a:lnTo>
                  <a:lnTo>
                    <a:pt x="18467" y="27422"/>
                  </a:lnTo>
                  <a:lnTo>
                    <a:pt x="19949" y="28653"/>
                  </a:lnTo>
                  <a:lnTo>
                    <a:pt x="19971" y="31111"/>
                  </a:lnTo>
                  <a:lnTo>
                    <a:pt x="16518" y="28607"/>
                  </a:lnTo>
                  <a:lnTo>
                    <a:pt x="14600" y="25874"/>
                  </a:lnTo>
                  <a:lnTo>
                    <a:pt x="13957" y="27849"/>
                  </a:lnTo>
                  <a:lnTo>
                    <a:pt x="10938" y="24768"/>
                  </a:lnTo>
                  <a:lnTo>
                    <a:pt x="7586" y="25666"/>
                  </a:lnTo>
                  <a:lnTo>
                    <a:pt x="5461" y="24567"/>
                  </a:lnTo>
                  <a:lnTo>
                    <a:pt x="5254" y="22383"/>
                  </a:lnTo>
                  <a:lnTo>
                    <a:pt x="6200" y="21001"/>
                  </a:lnTo>
                  <a:lnTo>
                    <a:pt x="4820" y="19824"/>
                  </a:lnTo>
                  <a:lnTo>
                    <a:pt x="4687" y="21739"/>
                  </a:lnTo>
                  <a:lnTo>
                    <a:pt x="2212" y="18784"/>
                  </a:lnTo>
                  <a:lnTo>
                    <a:pt x="1185" y="16516"/>
                  </a:lnTo>
                  <a:lnTo>
                    <a:pt x="0" y="11495"/>
                  </a:lnTo>
                  <a:lnTo>
                    <a:pt x="1904" y="13162"/>
                  </a:lnTo>
                  <a:lnTo>
                    <a:pt x="485" y="4933"/>
                  </a:lnTo>
                  <a:lnTo>
                    <a:pt x="591" y="126"/>
                  </a:lnTo>
                  <a:lnTo>
                    <a:pt x="2885" y="2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3" name="Polygon form 1023"/>
            <p:cNvSpPr/>
            <p:nvPr/>
          </p:nvSpPr>
          <p:spPr>
            <a:xfrm>
              <a:off x="1197969" y="4084123"/>
              <a:ext cx="18005" cy="22293"/>
            </a:xfrm>
            <a:custGeom>
              <a:avLst/>
              <a:gdLst/>
              <a:ahLst/>
              <a:cxnLst/>
              <a:rect l="0" t="0" r="0" b="0"/>
              <a:pathLst>
                <a:path w="18005" h="22293">
                  <a:moveTo>
                    <a:pt x="16676" y="7089"/>
                  </a:moveTo>
                  <a:lnTo>
                    <a:pt x="17467" y="10631"/>
                  </a:lnTo>
                  <a:lnTo>
                    <a:pt x="18005" y="13625"/>
                  </a:lnTo>
                  <a:lnTo>
                    <a:pt x="17129" y="18541"/>
                  </a:lnTo>
                  <a:lnTo>
                    <a:pt x="15197" y="13120"/>
                  </a:lnTo>
                  <a:lnTo>
                    <a:pt x="13634" y="15861"/>
                  </a:lnTo>
                  <a:lnTo>
                    <a:pt x="15225" y="19774"/>
                  </a:lnTo>
                  <a:lnTo>
                    <a:pt x="14304" y="22293"/>
                  </a:lnTo>
                  <a:lnTo>
                    <a:pt x="9462" y="19268"/>
                  </a:lnTo>
                  <a:lnTo>
                    <a:pt x="8026" y="15434"/>
                  </a:lnTo>
                  <a:lnTo>
                    <a:pt x="8973" y="12881"/>
                  </a:lnTo>
                  <a:lnTo>
                    <a:pt x="6247" y="10413"/>
                  </a:lnTo>
                  <a:lnTo>
                    <a:pt x="5248" y="12641"/>
                  </a:lnTo>
                  <a:lnTo>
                    <a:pt x="3394" y="12471"/>
                  </a:lnTo>
                  <a:lnTo>
                    <a:pt x="790" y="15484"/>
                  </a:lnTo>
                  <a:lnTo>
                    <a:pt x="0" y="13943"/>
                  </a:lnTo>
                  <a:lnTo>
                    <a:pt x="1079" y="9445"/>
                  </a:lnTo>
                  <a:lnTo>
                    <a:pt x="3370" y="7902"/>
                  </a:lnTo>
                  <a:lnTo>
                    <a:pt x="5264" y="5856"/>
                  </a:lnTo>
                  <a:lnTo>
                    <a:pt x="6913" y="8232"/>
                  </a:lnTo>
                  <a:lnTo>
                    <a:pt x="9707" y="6712"/>
                  </a:lnTo>
                  <a:lnTo>
                    <a:pt x="10060" y="4322"/>
                  </a:lnTo>
                  <a:lnTo>
                    <a:pt x="12790" y="4116"/>
                  </a:lnTo>
                  <a:lnTo>
                    <a:pt x="12033" y="0"/>
                  </a:lnTo>
                  <a:lnTo>
                    <a:pt x="15510" y="2451"/>
                  </a:lnTo>
                  <a:lnTo>
                    <a:pt x="16171" y="5131"/>
                  </a:lnTo>
                  <a:lnTo>
                    <a:pt x="16676" y="708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4" name="Polygon form 1024"/>
            <p:cNvSpPr/>
            <p:nvPr/>
          </p:nvSpPr>
          <p:spPr>
            <a:xfrm>
              <a:off x="1203312" y="4069374"/>
              <a:ext cx="7153" cy="12817"/>
            </a:xfrm>
            <a:custGeom>
              <a:avLst/>
              <a:gdLst/>
              <a:ahLst/>
              <a:cxnLst/>
              <a:rect l="0" t="0" r="0" b="0"/>
              <a:pathLst>
                <a:path w="7153" h="12817">
                  <a:moveTo>
                    <a:pt x="5122" y="1949"/>
                  </a:moveTo>
                  <a:lnTo>
                    <a:pt x="7153" y="7860"/>
                  </a:lnTo>
                  <a:lnTo>
                    <a:pt x="3952" y="6535"/>
                  </a:lnTo>
                  <a:lnTo>
                    <a:pt x="4304" y="8318"/>
                  </a:lnTo>
                  <a:lnTo>
                    <a:pt x="5730" y="11576"/>
                  </a:lnTo>
                  <a:lnTo>
                    <a:pt x="4052" y="12817"/>
                  </a:lnTo>
                  <a:lnTo>
                    <a:pt x="3357" y="9081"/>
                  </a:lnTo>
                  <a:lnTo>
                    <a:pt x="2151" y="8837"/>
                  </a:lnTo>
                  <a:lnTo>
                    <a:pt x="1057" y="5638"/>
                  </a:lnTo>
                  <a:lnTo>
                    <a:pt x="3399" y="5995"/>
                  </a:lnTo>
                  <a:lnTo>
                    <a:pt x="3030" y="3984"/>
                  </a:lnTo>
                  <a:lnTo>
                    <a:pt x="0" y="3"/>
                  </a:lnTo>
                  <a:lnTo>
                    <a:pt x="3724" y="0"/>
                  </a:lnTo>
                  <a:lnTo>
                    <a:pt x="5122" y="194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5" name="Polygon form 1025"/>
            <p:cNvSpPr/>
            <p:nvPr/>
          </p:nvSpPr>
          <p:spPr>
            <a:xfrm>
              <a:off x="1198264" y="4076432"/>
              <a:ext cx="5816" cy="11842"/>
            </a:xfrm>
            <a:custGeom>
              <a:avLst/>
              <a:gdLst/>
              <a:ahLst/>
              <a:cxnLst/>
              <a:rect l="0" t="0" r="0" b="0"/>
              <a:pathLst>
                <a:path w="5816" h="11842">
                  <a:moveTo>
                    <a:pt x="5816" y="5077"/>
                  </a:moveTo>
                  <a:lnTo>
                    <a:pt x="4660" y="6858"/>
                  </a:lnTo>
                  <a:lnTo>
                    <a:pt x="3878" y="10242"/>
                  </a:lnTo>
                  <a:lnTo>
                    <a:pt x="2850" y="11842"/>
                  </a:lnTo>
                  <a:lnTo>
                    <a:pt x="0" y="8234"/>
                  </a:lnTo>
                  <a:lnTo>
                    <a:pt x="614" y="6795"/>
                  </a:lnTo>
                  <a:lnTo>
                    <a:pt x="1387" y="5286"/>
                  </a:lnTo>
                  <a:lnTo>
                    <a:pt x="1351" y="1984"/>
                  </a:lnTo>
                  <a:lnTo>
                    <a:pt x="3441" y="1614"/>
                  </a:lnTo>
                  <a:lnTo>
                    <a:pt x="3325" y="5202"/>
                  </a:lnTo>
                  <a:lnTo>
                    <a:pt x="5451" y="0"/>
                  </a:lnTo>
                  <a:lnTo>
                    <a:pt x="5816" y="507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6" name="Polygon form 1026"/>
            <p:cNvSpPr/>
            <p:nvPr/>
          </p:nvSpPr>
          <p:spPr>
            <a:xfrm>
              <a:off x="1178855" y="4076204"/>
              <a:ext cx="8380" cy="16007"/>
            </a:xfrm>
            <a:custGeom>
              <a:avLst/>
              <a:gdLst/>
              <a:ahLst/>
              <a:cxnLst/>
              <a:rect l="0" t="0" r="0" b="0"/>
              <a:pathLst>
                <a:path w="8380" h="16007">
                  <a:moveTo>
                    <a:pt x="4614" y="10908"/>
                  </a:moveTo>
                  <a:lnTo>
                    <a:pt x="0" y="16007"/>
                  </a:lnTo>
                  <a:lnTo>
                    <a:pt x="1502" y="12292"/>
                  </a:lnTo>
                  <a:lnTo>
                    <a:pt x="3921" y="8981"/>
                  </a:lnTo>
                  <a:lnTo>
                    <a:pt x="5783" y="5284"/>
                  </a:lnTo>
                  <a:lnTo>
                    <a:pt x="7079" y="0"/>
                  </a:lnTo>
                  <a:lnTo>
                    <a:pt x="8380" y="4278"/>
                  </a:lnTo>
                  <a:lnTo>
                    <a:pt x="6204" y="7242"/>
                  </a:lnTo>
                  <a:lnTo>
                    <a:pt x="4614" y="1090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7" name="Polygon form 1027"/>
            <p:cNvSpPr/>
            <p:nvPr/>
          </p:nvSpPr>
          <p:spPr>
            <a:xfrm>
              <a:off x="1194689" y="4073188"/>
              <a:ext cx="5298" cy="7661"/>
            </a:xfrm>
            <a:custGeom>
              <a:avLst/>
              <a:gdLst/>
              <a:ahLst/>
              <a:cxnLst/>
              <a:rect l="0" t="0" r="0" b="0"/>
              <a:pathLst>
                <a:path w="5298" h="7661">
                  <a:moveTo>
                    <a:pt x="0" y="0"/>
                  </a:moveTo>
                  <a:lnTo>
                    <a:pt x="2576" y="1570"/>
                  </a:lnTo>
                  <a:lnTo>
                    <a:pt x="5036" y="1490"/>
                  </a:lnTo>
                  <a:lnTo>
                    <a:pt x="5298" y="3706"/>
                  </a:lnTo>
                  <a:lnTo>
                    <a:pt x="3834" y="6006"/>
                  </a:lnTo>
                  <a:lnTo>
                    <a:pt x="1596" y="7661"/>
                  </a:lnTo>
                  <a:lnTo>
                    <a:pt x="1112" y="5206"/>
                  </a:lnTo>
                  <a:lnTo>
                    <a:pt x="987" y="24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8" name="Polygon form 1028"/>
            <p:cNvSpPr/>
            <p:nvPr/>
          </p:nvSpPr>
          <p:spPr>
            <a:xfrm>
              <a:off x="1187285" y="4065067"/>
              <a:ext cx="5002" cy="6534"/>
            </a:xfrm>
            <a:custGeom>
              <a:avLst/>
              <a:gdLst/>
              <a:ahLst/>
              <a:cxnLst/>
              <a:rect l="0" t="0" r="0" b="0"/>
              <a:pathLst>
                <a:path w="5002" h="6534">
                  <a:moveTo>
                    <a:pt x="5002" y="1941"/>
                  </a:moveTo>
                  <a:lnTo>
                    <a:pt x="4740" y="6534"/>
                  </a:lnTo>
                  <a:lnTo>
                    <a:pt x="2655" y="3952"/>
                  </a:lnTo>
                  <a:lnTo>
                    <a:pt x="0" y="0"/>
                  </a:lnTo>
                  <a:lnTo>
                    <a:pt x="3332" y="85"/>
                  </a:lnTo>
                  <a:lnTo>
                    <a:pt x="5002" y="194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29" name="Polygon form 1029"/>
            <p:cNvSpPr/>
            <p:nvPr/>
          </p:nvSpPr>
          <p:spPr>
            <a:xfrm>
              <a:off x="1271115" y="4150587"/>
              <a:ext cx="36801" cy="45615"/>
            </a:xfrm>
            <a:custGeom>
              <a:avLst/>
              <a:gdLst/>
              <a:ahLst/>
              <a:cxnLst/>
              <a:rect l="0" t="0" r="0" b="0"/>
              <a:pathLst>
                <a:path w="36801" h="45615">
                  <a:moveTo>
                    <a:pt x="25207" y="26994"/>
                  </a:moveTo>
                  <a:lnTo>
                    <a:pt x="28212" y="30755"/>
                  </a:lnTo>
                  <a:lnTo>
                    <a:pt x="29886" y="36767"/>
                  </a:lnTo>
                  <a:lnTo>
                    <a:pt x="32136" y="36652"/>
                  </a:lnTo>
                  <a:lnTo>
                    <a:pt x="31592" y="39130"/>
                  </a:lnTo>
                  <a:lnTo>
                    <a:pt x="34429" y="40185"/>
                  </a:lnTo>
                  <a:lnTo>
                    <a:pt x="33093" y="41203"/>
                  </a:lnTo>
                  <a:lnTo>
                    <a:pt x="36801" y="43714"/>
                  </a:lnTo>
                  <a:lnTo>
                    <a:pt x="36084" y="45321"/>
                  </a:lnTo>
                  <a:lnTo>
                    <a:pt x="33456" y="45615"/>
                  </a:lnTo>
                  <a:lnTo>
                    <a:pt x="32763" y="44126"/>
                  </a:lnTo>
                  <a:lnTo>
                    <a:pt x="29551" y="43375"/>
                  </a:lnTo>
                  <a:lnTo>
                    <a:pt x="25787" y="42395"/>
                  </a:lnTo>
                  <a:lnTo>
                    <a:pt x="23354" y="38733"/>
                  </a:lnTo>
                  <a:lnTo>
                    <a:pt x="21618" y="35599"/>
                  </a:lnTo>
                  <a:lnTo>
                    <a:pt x="20279" y="30665"/>
                  </a:lnTo>
                  <a:lnTo>
                    <a:pt x="15515" y="28099"/>
                  </a:lnTo>
                  <a:lnTo>
                    <a:pt x="12021" y="29596"/>
                  </a:lnTo>
                  <a:lnTo>
                    <a:pt x="9410" y="31361"/>
                  </a:lnTo>
                  <a:lnTo>
                    <a:pt x="9344" y="35456"/>
                  </a:lnTo>
                  <a:lnTo>
                    <a:pt x="6020" y="37264"/>
                  </a:lnTo>
                  <a:lnTo>
                    <a:pt x="3981" y="36276"/>
                  </a:lnTo>
                  <a:lnTo>
                    <a:pt x="0" y="35929"/>
                  </a:lnTo>
                  <a:lnTo>
                    <a:pt x="2037" y="17979"/>
                  </a:lnTo>
                  <a:lnTo>
                    <a:pt x="3159" y="0"/>
                  </a:lnTo>
                  <a:lnTo>
                    <a:pt x="9776" y="3875"/>
                  </a:lnTo>
                  <a:lnTo>
                    <a:pt x="16830" y="7137"/>
                  </a:lnTo>
                  <a:lnTo>
                    <a:pt x="19336" y="10026"/>
                  </a:lnTo>
                  <a:lnTo>
                    <a:pt x="21302" y="12863"/>
                  </a:lnTo>
                  <a:lnTo>
                    <a:pt x="21619" y="16159"/>
                  </a:lnTo>
                  <a:lnTo>
                    <a:pt x="27795" y="19741"/>
                  </a:lnTo>
                  <a:lnTo>
                    <a:pt x="28431" y="22731"/>
                  </a:lnTo>
                  <a:lnTo>
                    <a:pt x="24778" y="23250"/>
                  </a:lnTo>
                  <a:lnTo>
                    <a:pt x="25207" y="26994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0" name="Polygon form 1030"/>
            <p:cNvSpPr/>
            <p:nvPr/>
          </p:nvSpPr>
          <p:spPr>
            <a:xfrm>
              <a:off x="1301714" y="4159753"/>
              <a:ext cx="16390" cy="12111"/>
            </a:xfrm>
            <a:custGeom>
              <a:avLst/>
              <a:gdLst/>
              <a:ahLst/>
              <a:cxnLst/>
              <a:rect l="0" t="0" r="0" b="0"/>
              <a:pathLst>
                <a:path w="16390" h="12111">
                  <a:moveTo>
                    <a:pt x="14446" y="7516"/>
                  </a:moveTo>
                  <a:lnTo>
                    <a:pt x="12357" y="7940"/>
                  </a:lnTo>
                  <a:lnTo>
                    <a:pt x="11588" y="9512"/>
                  </a:lnTo>
                  <a:lnTo>
                    <a:pt x="9315" y="10837"/>
                  </a:lnTo>
                  <a:lnTo>
                    <a:pt x="7175" y="12111"/>
                  </a:lnTo>
                  <a:lnTo>
                    <a:pt x="5104" y="12058"/>
                  </a:lnTo>
                  <a:lnTo>
                    <a:pt x="2075" y="10355"/>
                  </a:lnTo>
                  <a:lnTo>
                    <a:pt x="0" y="8744"/>
                  </a:lnTo>
                  <a:lnTo>
                    <a:pt x="485" y="7015"/>
                  </a:lnTo>
                  <a:lnTo>
                    <a:pt x="3910" y="7903"/>
                  </a:lnTo>
                  <a:lnTo>
                    <a:pt x="6087" y="7505"/>
                  </a:lnTo>
                  <a:lnTo>
                    <a:pt x="6915" y="4817"/>
                  </a:lnTo>
                  <a:lnTo>
                    <a:pt x="7487" y="4687"/>
                  </a:lnTo>
                  <a:lnTo>
                    <a:pt x="7601" y="7686"/>
                  </a:lnTo>
                  <a:lnTo>
                    <a:pt x="9869" y="7299"/>
                  </a:lnTo>
                  <a:lnTo>
                    <a:pt x="11144" y="5389"/>
                  </a:lnTo>
                  <a:lnTo>
                    <a:pt x="13494" y="3412"/>
                  </a:lnTo>
                  <a:lnTo>
                    <a:pt x="13318" y="72"/>
                  </a:lnTo>
                  <a:lnTo>
                    <a:pt x="15668" y="0"/>
                  </a:lnTo>
                  <a:lnTo>
                    <a:pt x="16390" y="943"/>
                  </a:lnTo>
                  <a:lnTo>
                    <a:pt x="16064" y="4085"/>
                  </a:lnTo>
                  <a:lnTo>
                    <a:pt x="14446" y="751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1" name="Polygon form 1031"/>
            <p:cNvSpPr/>
            <p:nvPr/>
          </p:nvSpPr>
          <p:spPr>
            <a:xfrm>
              <a:off x="1312077" y="4150366"/>
              <a:ext cx="9078" cy="12934"/>
            </a:xfrm>
            <a:custGeom>
              <a:avLst/>
              <a:gdLst/>
              <a:ahLst/>
              <a:cxnLst/>
              <a:rect l="0" t="0" r="0" b="0"/>
              <a:pathLst>
                <a:path w="9078" h="12934">
                  <a:moveTo>
                    <a:pt x="9078" y="11442"/>
                  </a:moveTo>
                  <a:lnTo>
                    <a:pt x="7735" y="12934"/>
                  </a:lnTo>
                  <a:lnTo>
                    <a:pt x="7256" y="9572"/>
                  </a:lnTo>
                  <a:lnTo>
                    <a:pt x="6496" y="7368"/>
                  </a:lnTo>
                  <a:lnTo>
                    <a:pt x="4839" y="5487"/>
                  </a:lnTo>
                  <a:lnTo>
                    <a:pt x="2746" y="3045"/>
                  </a:lnTo>
                  <a:lnTo>
                    <a:pt x="0" y="1354"/>
                  </a:lnTo>
                  <a:lnTo>
                    <a:pt x="1149" y="0"/>
                  </a:lnTo>
                  <a:lnTo>
                    <a:pt x="3193" y="1604"/>
                  </a:lnTo>
                  <a:lnTo>
                    <a:pt x="4462" y="2863"/>
                  </a:lnTo>
                  <a:lnTo>
                    <a:pt x="6034" y="4242"/>
                  </a:lnTo>
                  <a:lnTo>
                    <a:pt x="7458" y="6644"/>
                  </a:lnTo>
                  <a:lnTo>
                    <a:pt x="8825" y="8482"/>
                  </a:lnTo>
                  <a:lnTo>
                    <a:pt x="9078" y="1144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2" name="Polygon form 1032"/>
            <p:cNvSpPr/>
            <p:nvPr/>
          </p:nvSpPr>
          <p:spPr>
            <a:xfrm>
              <a:off x="1326220" y="4165000"/>
              <a:ext cx="5054" cy="10792"/>
            </a:xfrm>
            <a:custGeom>
              <a:avLst/>
              <a:gdLst/>
              <a:ahLst/>
              <a:cxnLst/>
              <a:rect l="0" t="0" r="0" b="0"/>
              <a:pathLst>
                <a:path w="5054" h="10792">
                  <a:moveTo>
                    <a:pt x="4319" y="10250"/>
                  </a:moveTo>
                  <a:lnTo>
                    <a:pt x="3160" y="10792"/>
                  </a:lnTo>
                  <a:lnTo>
                    <a:pt x="1733" y="8558"/>
                  </a:lnTo>
                  <a:lnTo>
                    <a:pt x="421" y="4898"/>
                  </a:lnTo>
                  <a:lnTo>
                    <a:pt x="0" y="540"/>
                  </a:lnTo>
                  <a:lnTo>
                    <a:pt x="590" y="0"/>
                  </a:lnTo>
                  <a:lnTo>
                    <a:pt x="855" y="1704"/>
                  </a:lnTo>
                  <a:lnTo>
                    <a:pt x="1914" y="3022"/>
                  </a:lnTo>
                  <a:lnTo>
                    <a:pt x="3431" y="6682"/>
                  </a:lnTo>
                  <a:lnTo>
                    <a:pt x="5054" y="8665"/>
                  </a:lnTo>
                  <a:lnTo>
                    <a:pt x="4319" y="1025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3" name="Polygon form 1033"/>
            <p:cNvSpPr/>
            <p:nvPr/>
          </p:nvSpPr>
          <p:spPr>
            <a:xfrm>
              <a:off x="766671" y="3873128"/>
              <a:ext cx="33474" cy="27663"/>
            </a:xfrm>
            <a:custGeom>
              <a:avLst/>
              <a:gdLst/>
              <a:ahLst/>
              <a:cxnLst/>
              <a:rect l="0" t="0" r="0" b="0"/>
              <a:pathLst>
                <a:path w="33474" h="27663">
                  <a:moveTo>
                    <a:pt x="3988" y="18043"/>
                  </a:moveTo>
                  <a:lnTo>
                    <a:pt x="2396" y="14999"/>
                  </a:lnTo>
                  <a:lnTo>
                    <a:pt x="2504" y="13344"/>
                  </a:lnTo>
                  <a:lnTo>
                    <a:pt x="1486" y="10790"/>
                  </a:lnTo>
                  <a:lnTo>
                    <a:pt x="178" y="9095"/>
                  </a:lnTo>
                  <a:lnTo>
                    <a:pt x="956" y="7807"/>
                  </a:lnTo>
                  <a:lnTo>
                    <a:pt x="0" y="5377"/>
                  </a:lnTo>
                  <a:lnTo>
                    <a:pt x="2035" y="3946"/>
                  </a:lnTo>
                  <a:lnTo>
                    <a:pt x="6737" y="1672"/>
                  </a:lnTo>
                  <a:lnTo>
                    <a:pt x="10516" y="0"/>
                  </a:lnTo>
                  <a:lnTo>
                    <a:pt x="13739" y="766"/>
                  </a:lnTo>
                  <a:lnTo>
                    <a:pt x="14114" y="1931"/>
                  </a:lnTo>
                  <a:lnTo>
                    <a:pt x="17154" y="1947"/>
                  </a:lnTo>
                  <a:lnTo>
                    <a:pt x="21099" y="2431"/>
                  </a:lnTo>
                  <a:lnTo>
                    <a:pt x="26876" y="2262"/>
                  </a:lnTo>
                  <a:lnTo>
                    <a:pt x="28564" y="2747"/>
                  </a:lnTo>
                  <a:lnTo>
                    <a:pt x="29537" y="4209"/>
                  </a:lnTo>
                  <a:lnTo>
                    <a:pt x="29983" y="6327"/>
                  </a:lnTo>
                  <a:lnTo>
                    <a:pt x="31128" y="8134"/>
                  </a:lnTo>
                  <a:lnTo>
                    <a:pt x="31386" y="10044"/>
                  </a:lnTo>
                  <a:lnTo>
                    <a:pt x="29608" y="11056"/>
                  </a:lnTo>
                  <a:lnTo>
                    <a:pt x="30908" y="13260"/>
                  </a:lnTo>
                  <a:lnTo>
                    <a:pt x="31266" y="15393"/>
                  </a:lnTo>
                  <a:lnTo>
                    <a:pt x="33474" y="19549"/>
                  </a:lnTo>
                  <a:lnTo>
                    <a:pt x="33311" y="20900"/>
                  </a:lnTo>
                  <a:lnTo>
                    <a:pt x="31769" y="21486"/>
                  </a:lnTo>
                  <a:lnTo>
                    <a:pt x="29314" y="25523"/>
                  </a:lnTo>
                  <a:lnTo>
                    <a:pt x="30435" y="27663"/>
                  </a:lnTo>
                  <a:lnTo>
                    <a:pt x="29680" y="27395"/>
                  </a:lnTo>
                  <a:lnTo>
                    <a:pt x="26326" y="25602"/>
                  </a:lnTo>
                  <a:lnTo>
                    <a:pt x="24040" y="26315"/>
                  </a:lnTo>
                  <a:lnTo>
                    <a:pt x="22431" y="25846"/>
                  </a:lnTo>
                  <a:lnTo>
                    <a:pt x="20602" y="26901"/>
                  </a:lnTo>
                  <a:lnTo>
                    <a:pt x="18758" y="25226"/>
                  </a:lnTo>
                  <a:lnTo>
                    <a:pt x="17476" y="25895"/>
                  </a:lnTo>
                  <a:lnTo>
                    <a:pt x="17260" y="25608"/>
                  </a:lnTo>
                  <a:lnTo>
                    <a:pt x="15503" y="23268"/>
                  </a:lnTo>
                  <a:lnTo>
                    <a:pt x="13041" y="23010"/>
                  </a:lnTo>
                  <a:lnTo>
                    <a:pt x="12580" y="21513"/>
                  </a:lnTo>
                  <a:lnTo>
                    <a:pt x="10290" y="21005"/>
                  </a:lnTo>
                  <a:lnTo>
                    <a:pt x="9921" y="22249"/>
                  </a:lnTo>
                  <a:lnTo>
                    <a:pt x="8054" y="21278"/>
                  </a:lnTo>
                  <a:lnTo>
                    <a:pt x="8135" y="19958"/>
                  </a:lnTo>
                  <a:lnTo>
                    <a:pt x="5664" y="19569"/>
                  </a:lnTo>
                  <a:lnTo>
                    <a:pt x="3988" y="1804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4" name="Polygon form 1034"/>
            <p:cNvSpPr/>
            <p:nvPr/>
          </p:nvSpPr>
          <p:spPr>
            <a:xfrm>
              <a:off x="464112" y="4044961"/>
              <a:ext cx="6273" cy="2818"/>
            </a:xfrm>
            <a:custGeom>
              <a:avLst/>
              <a:gdLst/>
              <a:ahLst/>
              <a:cxnLst/>
              <a:rect l="0" t="0" r="0" b="0"/>
              <a:pathLst>
                <a:path w="6273" h="2818">
                  <a:moveTo>
                    <a:pt x="3807" y="93"/>
                  </a:moveTo>
                  <a:lnTo>
                    <a:pt x="5706" y="566"/>
                  </a:lnTo>
                  <a:lnTo>
                    <a:pt x="6273" y="1556"/>
                  </a:lnTo>
                  <a:lnTo>
                    <a:pt x="5138" y="2775"/>
                  </a:lnTo>
                  <a:lnTo>
                    <a:pt x="2259" y="2689"/>
                  </a:lnTo>
                  <a:lnTo>
                    <a:pt x="0" y="2818"/>
                  </a:lnTo>
                  <a:lnTo>
                    <a:pt x="46" y="708"/>
                  </a:lnTo>
                  <a:lnTo>
                    <a:pt x="682" y="0"/>
                  </a:lnTo>
                  <a:lnTo>
                    <a:pt x="3807" y="9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5" name="Polygon form 1035"/>
            <p:cNvSpPr/>
            <p:nvPr/>
          </p:nvSpPr>
          <p:spPr>
            <a:xfrm>
              <a:off x="1151349" y="3909677"/>
              <a:ext cx="17626" cy="28452"/>
            </a:xfrm>
            <a:custGeom>
              <a:avLst/>
              <a:gdLst/>
              <a:ahLst/>
              <a:cxnLst/>
              <a:rect l="0" t="0" r="0" b="0"/>
              <a:pathLst>
                <a:path w="17626" h="28452">
                  <a:moveTo>
                    <a:pt x="13150" y="2737"/>
                  </a:moveTo>
                  <a:lnTo>
                    <a:pt x="14173" y="3568"/>
                  </a:lnTo>
                  <a:lnTo>
                    <a:pt x="12756" y="3401"/>
                  </a:lnTo>
                  <a:lnTo>
                    <a:pt x="12460" y="5258"/>
                  </a:lnTo>
                  <a:lnTo>
                    <a:pt x="12588" y="7077"/>
                  </a:lnTo>
                  <a:lnTo>
                    <a:pt x="14986" y="10690"/>
                  </a:lnTo>
                  <a:lnTo>
                    <a:pt x="13989" y="11985"/>
                  </a:lnTo>
                  <a:lnTo>
                    <a:pt x="13954" y="12938"/>
                  </a:lnTo>
                  <a:lnTo>
                    <a:pt x="13625" y="14561"/>
                  </a:lnTo>
                  <a:lnTo>
                    <a:pt x="11935" y="15618"/>
                  </a:lnTo>
                  <a:lnTo>
                    <a:pt x="11311" y="17123"/>
                  </a:lnTo>
                  <a:lnTo>
                    <a:pt x="12493" y="19328"/>
                  </a:lnTo>
                  <a:lnTo>
                    <a:pt x="12432" y="19926"/>
                  </a:lnTo>
                  <a:lnTo>
                    <a:pt x="14231" y="20620"/>
                  </a:lnTo>
                  <a:lnTo>
                    <a:pt x="17402" y="22661"/>
                  </a:lnTo>
                  <a:lnTo>
                    <a:pt x="17626" y="23939"/>
                  </a:lnTo>
                  <a:lnTo>
                    <a:pt x="16394" y="24414"/>
                  </a:lnTo>
                  <a:lnTo>
                    <a:pt x="14168" y="24891"/>
                  </a:lnTo>
                  <a:lnTo>
                    <a:pt x="14142" y="27313"/>
                  </a:lnTo>
                  <a:lnTo>
                    <a:pt x="12541" y="27275"/>
                  </a:lnTo>
                  <a:lnTo>
                    <a:pt x="12585" y="27757"/>
                  </a:lnTo>
                  <a:lnTo>
                    <a:pt x="10419" y="26943"/>
                  </a:lnTo>
                  <a:lnTo>
                    <a:pt x="10537" y="27937"/>
                  </a:lnTo>
                  <a:lnTo>
                    <a:pt x="9779" y="28452"/>
                  </a:lnTo>
                  <a:lnTo>
                    <a:pt x="9139" y="27506"/>
                  </a:lnTo>
                  <a:lnTo>
                    <a:pt x="8013" y="27123"/>
                  </a:lnTo>
                  <a:lnTo>
                    <a:pt x="6665" y="26397"/>
                  </a:lnTo>
                  <a:lnTo>
                    <a:pt x="6350" y="24077"/>
                  </a:lnTo>
                  <a:lnTo>
                    <a:pt x="6807" y="23407"/>
                  </a:lnTo>
                  <a:lnTo>
                    <a:pt x="5990" y="22509"/>
                  </a:lnTo>
                  <a:lnTo>
                    <a:pt x="5286" y="19695"/>
                  </a:lnTo>
                  <a:lnTo>
                    <a:pt x="4594" y="18890"/>
                  </a:lnTo>
                  <a:lnTo>
                    <a:pt x="2342" y="18527"/>
                  </a:lnTo>
                  <a:lnTo>
                    <a:pt x="0" y="17325"/>
                  </a:lnTo>
                  <a:lnTo>
                    <a:pt x="801" y="13825"/>
                  </a:lnTo>
                  <a:lnTo>
                    <a:pt x="2795" y="10752"/>
                  </a:lnTo>
                  <a:lnTo>
                    <a:pt x="2842" y="6953"/>
                  </a:lnTo>
                  <a:lnTo>
                    <a:pt x="5361" y="8369"/>
                  </a:lnTo>
                  <a:lnTo>
                    <a:pt x="8284" y="8258"/>
                  </a:lnTo>
                  <a:lnTo>
                    <a:pt x="6112" y="5656"/>
                  </a:lnTo>
                  <a:lnTo>
                    <a:pt x="9703" y="2954"/>
                  </a:lnTo>
                  <a:lnTo>
                    <a:pt x="9136" y="0"/>
                  </a:lnTo>
                  <a:lnTo>
                    <a:pt x="13150" y="2737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6" name="Polygon form 1036"/>
            <p:cNvSpPr/>
            <p:nvPr/>
          </p:nvSpPr>
          <p:spPr>
            <a:xfrm>
              <a:off x="724908" y="4077623"/>
              <a:ext cx="11770" cy="29189"/>
            </a:xfrm>
            <a:custGeom>
              <a:avLst/>
              <a:gdLst/>
              <a:ahLst/>
              <a:cxnLst/>
              <a:rect l="0" t="0" r="0" b="0"/>
              <a:pathLst>
                <a:path w="11770" h="29189">
                  <a:moveTo>
                    <a:pt x="7518" y="28630"/>
                  </a:moveTo>
                  <a:lnTo>
                    <a:pt x="4287" y="29189"/>
                  </a:lnTo>
                  <a:lnTo>
                    <a:pt x="3321" y="25885"/>
                  </a:lnTo>
                  <a:lnTo>
                    <a:pt x="3484" y="14885"/>
                  </a:lnTo>
                  <a:lnTo>
                    <a:pt x="2697" y="13898"/>
                  </a:lnTo>
                  <a:lnTo>
                    <a:pt x="2546" y="11547"/>
                  </a:lnTo>
                  <a:lnTo>
                    <a:pt x="1191" y="9870"/>
                  </a:lnTo>
                  <a:lnTo>
                    <a:pt x="0" y="8456"/>
                  </a:lnTo>
                  <a:lnTo>
                    <a:pt x="493" y="5934"/>
                  </a:lnTo>
                  <a:lnTo>
                    <a:pt x="1830" y="5392"/>
                  </a:lnTo>
                  <a:lnTo>
                    <a:pt x="2619" y="3297"/>
                  </a:lnTo>
                  <a:lnTo>
                    <a:pt x="4518" y="2849"/>
                  </a:lnTo>
                  <a:lnTo>
                    <a:pt x="5363" y="1417"/>
                  </a:lnTo>
                  <a:lnTo>
                    <a:pt x="6663" y="13"/>
                  </a:lnTo>
                  <a:lnTo>
                    <a:pt x="8055" y="0"/>
                  </a:lnTo>
                  <a:lnTo>
                    <a:pt x="11028" y="2755"/>
                  </a:lnTo>
                  <a:lnTo>
                    <a:pt x="10883" y="4346"/>
                  </a:lnTo>
                  <a:lnTo>
                    <a:pt x="11770" y="7187"/>
                  </a:lnTo>
                  <a:lnTo>
                    <a:pt x="11011" y="9116"/>
                  </a:lnTo>
                  <a:lnTo>
                    <a:pt x="11426" y="10404"/>
                  </a:lnTo>
                  <a:lnTo>
                    <a:pt x="9546" y="13371"/>
                  </a:lnTo>
                  <a:lnTo>
                    <a:pt x="8349" y="14840"/>
                  </a:lnTo>
                  <a:lnTo>
                    <a:pt x="7622" y="17862"/>
                  </a:lnTo>
                  <a:lnTo>
                    <a:pt x="7727" y="20909"/>
                  </a:lnTo>
                  <a:lnTo>
                    <a:pt x="7518" y="2863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7" name="Polygon form 1037"/>
            <p:cNvSpPr/>
            <p:nvPr/>
          </p:nvSpPr>
          <p:spPr>
            <a:xfrm>
              <a:off x="688151" y="3933641"/>
              <a:ext cx="11467" cy="26080"/>
            </a:xfrm>
            <a:custGeom>
              <a:avLst/>
              <a:gdLst/>
              <a:ahLst/>
              <a:cxnLst/>
              <a:rect l="0" t="0" r="0" b="0"/>
              <a:pathLst>
                <a:path w="11467" h="26080">
                  <a:moveTo>
                    <a:pt x="2339" y="1902"/>
                  </a:moveTo>
                  <a:lnTo>
                    <a:pt x="3649" y="691"/>
                  </a:lnTo>
                  <a:lnTo>
                    <a:pt x="5092" y="0"/>
                  </a:lnTo>
                  <a:lnTo>
                    <a:pt x="5874" y="2350"/>
                  </a:lnTo>
                  <a:lnTo>
                    <a:pt x="7929" y="2354"/>
                  </a:lnTo>
                  <a:lnTo>
                    <a:pt x="8545" y="1752"/>
                  </a:lnTo>
                  <a:lnTo>
                    <a:pt x="10565" y="1928"/>
                  </a:lnTo>
                  <a:lnTo>
                    <a:pt x="11467" y="4335"/>
                  </a:lnTo>
                  <a:lnTo>
                    <a:pt x="9815" y="5625"/>
                  </a:lnTo>
                  <a:lnTo>
                    <a:pt x="9656" y="9363"/>
                  </a:lnTo>
                  <a:lnTo>
                    <a:pt x="9065" y="10061"/>
                  </a:lnTo>
                  <a:lnTo>
                    <a:pt x="8854" y="12325"/>
                  </a:lnTo>
                  <a:lnTo>
                    <a:pt x="7320" y="12713"/>
                  </a:lnTo>
                  <a:lnTo>
                    <a:pt x="8645" y="15591"/>
                  </a:lnTo>
                  <a:lnTo>
                    <a:pt x="7571" y="18735"/>
                  </a:lnTo>
                  <a:lnTo>
                    <a:pt x="8754" y="20164"/>
                  </a:lnTo>
                  <a:lnTo>
                    <a:pt x="8228" y="21464"/>
                  </a:lnTo>
                  <a:lnTo>
                    <a:pt x="6853" y="23256"/>
                  </a:lnTo>
                  <a:lnTo>
                    <a:pt x="7103" y="24843"/>
                  </a:lnTo>
                  <a:lnTo>
                    <a:pt x="5628" y="26080"/>
                  </a:lnTo>
                  <a:lnTo>
                    <a:pt x="3763" y="25398"/>
                  </a:lnTo>
                  <a:lnTo>
                    <a:pt x="1899" y="25917"/>
                  </a:lnTo>
                  <a:lnTo>
                    <a:pt x="2577" y="22170"/>
                  </a:lnTo>
                  <a:lnTo>
                    <a:pt x="2349" y="19222"/>
                  </a:lnTo>
                  <a:lnTo>
                    <a:pt x="777" y="18772"/>
                  </a:lnTo>
                  <a:lnTo>
                    <a:pt x="0" y="16952"/>
                  </a:lnTo>
                  <a:lnTo>
                    <a:pt x="407" y="13817"/>
                  </a:lnTo>
                  <a:lnTo>
                    <a:pt x="1882" y="12085"/>
                  </a:lnTo>
                  <a:lnTo>
                    <a:pt x="2207" y="10150"/>
                  </a:lnTo>
                  <a:lnTo>
                    <a:pt x="3051" y="7272"/>
                  </a:lnTo>
                  <a:lnTo>
                    <a:pt x="3054" y="5242"/>
                  </a:lnTo>
                  <a:lnTo>
                    <a:pt x="2425" y="3518"/>
                  </a:lnTo>
                  <a:lnTo>
                    <a:pt x="2339" y="190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8" name="Polygon form 1038"/>
            <p:cNvSpPr/>
            <p:nvPr/>
          </p:nvSpPr>
          <p:spPr>
            <a:xfrm>
              <a:off x="484129" y="4231000"/>
              <a:ext cx="33272" cy="39753"/>
            </a:xfrm>
            <a:custGeom>
              <a:avLst/>
              <a:gdLst/>
              <a:ahLst/>
              <a:cxnLst/>
              <a:rect l="0" t="0" r="0" b="0"/>
              <a:pathLst>
                <a:path w="33272" h="39753">
                  <a:moveTo>
                    <a:pt x="0" y="14436"/>
                  </a:moveTo>
                  <a:lnTo>
                    <a:pt x="659" y="8538"/>
                  </a:lnTo>
                  <a:lnTo>
                    <a:pt x="397" y="5902"/>
                  </a:lnTo>
                  <a:lnTo>
                    <a:pt x="1662" y="1554"/>
                  </a:lnTo>
                  <a:lnTo>
                    <a:pt x="8134" y="0"/>
                  </a:lnTo>
                  <a:lnTo>
                    <a:pt x="11687" y="2"/>
                  </a:lnTo>
                  <a:lnTo>
                    <a:pt x="15542" y="2435"/>
                  </a:lnTo>
                  <a:lnTo>
                    <a:pt x="15791" y="3940"/>
                  </a:lnTo>
                  <a:lnTo>
                    <a:pt x="17253" y="6633"/>
                  </a:lnTo>
                  <a:lnTo>
                    <a:pt x="17862" y="13266"/>
                  </a:lnTo>
                  <a:lnTo>
                    <a:pt x="21985" y="14120"/>
                  </a:lnTo>
                  <a:lnTo>
                    <a:pt x="23404" y="13133"/>
                  </a:lnTo>
                  <a:lnTo>
                    <a:pt x="26134" y="14401"/>
                  </a:lnTo>
                  <a:lnTo>
                    <a:pt x="27034" y="15842"/>
                  </a:lnTo>
                  <a:lnTo>
                    <a:pt x="27988" y="20300"/>
                  </a:lnTo>
                  <a:lnTo>
                    <a:pt x="28688" y="22166"/>
                  </a:lnTo>
                  <a:lnTo>
                    <a:pt x="30122" y="22352"/>
                  </a:lnTo>
                  <a:lnTo>
                    <a:pt x="31426" y="21534"/>
                  </a:lnTo>
                  <a:lnTo>
                    <a:pt x="32902" y="22389"/>
                  </a:lnTo>
                  <a:lnTo>
                    <a:pt x="33272" y="25065"/>
                  </a:lnTo>
                  <a:lnTo>
                    <a:pt x="33173" y="27955"/>
                  </a:lnTo>
                  <a:lnTo>
                    <a:pt x="32849" y="30780"/>
                  </a:lnTo>
                  <a:lnTo>
                    <a:pt x="32888" y="35088"/>
                  </a:lnTo>
                  <a:lnTo>
                    <a:pt x="30100" y="38897"/>
                  </a:lnTo>
                  <a:lnTo>
                    <a:pt x="27289" y="39753"/>
                  </a:lnTo>
                  <a:lnTo>
                    <a:pt x="22994" y="39115"/>
                  </a:lnTo>
                  <a:lnTo>
                    <a:pt x="19022" y="37884"/>
                  </a:lnTo>
                  <a:lnTo>
                    <a:pt x="21492" y="30381"/>
                  </a:lnTo>
                  <a:lnTo>
                    <a:pt x="20622" y="28242"/>
                  </a:lnTo>
                  <a:lnTo>
                    <a:pt x="16467" y="26426"/>
                  </a:lnTo>
                  <a:lnTo>
                    <a:pt x="11324" y="22928"/>
                  </a:lnTo>
                  <a:lnTo>
                    <a:pt x="8135" y="22257"/>
                  </a:lnTo>
                  <a:lnTo>
                    <a:pt x="0" y="1443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39" name="Polygon form 1039"/>
            <p:cNvSpPr/>
            <p:nvPr/>
          </p:nvSpPr>
          <p:spPr>
            <a:xfrm>
              <a:off x="850066" y="3979282"/>
              <a:ext cx="2136" cy="5696"/>
            </a:xfrm>
            <a:custGeom>
              <a:avLst/>
              <a:gdLst/>
              <a:ahLst/>
              <a:cxnLst/>
              <a:rect l="0" t="0" r="0" b="0"/>
              <a:pathLst>
                <a:path w="2136" h="5696">
                  <a:moveTo>
                    <a:pt x="1780" y="644"/>
                  </a:moveTo>
                  <a:lnTo>
                    <a:pt x="2136" y="3590"/>
                  </a:lnTo>
                  <a:lnTo>
                    <a:pt x="1764" y="5013"/>
                  </a:lnTo>
                  <a:lnTo>
                    <a:pt x="117" y="5696"/>
                  </a:lnTo>
                  <a:lnTo>
                    <a:pt x="127" y="4425"/>
                  </a:lnTo>
                  <a:lnTo>
                    <a:pt x="984" y="3746"/>
                  </a:lnTo>
                  <a:lnTo>
                    <a:pt x="0" y="3221"/>
                  </a:lnTo>
                  <a:lnTo>
                    <a:pt x="379" y="0"/>
                  </a:lnTo>
                  <a:lnTo>
                    <a:pt x="1780" y="64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0" name="Polygon form 1040"/>
            <p:cNvSpPr/>
            <p:nvPr/>
          </p:nvSpPr>
          <p:spPr>
            <a:xfrm>
              <a:off x="912470" y="4009136"/>
              <a:ext cx="3411" cy="7583"/>
            </a:xfrm>
            <a:custGeom>
              <a:avLst/>
              <a:gdLst/>
              <a:ahLst/>
              <a:cxnLst/>
              <a:rect l="0" t="0" r="0" b="0"/>
              <a:pathLst>
                <a:path w="3411" h="7583">
                  <a:moveTo>
                    <a:pt x="723" y="6642"/>
                  </a:moveTo>
                  <a:lnTo>
                    <a:pt x="0" y="3113"/>
                  </a:lnTo>
                  <a:lnTo>
                    <a:pt x="657" y="544"/>
                  </a:lnTo>
                  <a:lnTo>
                    <a:pt x="1605" y="0"/>
                  </a:lnTo>
                  <a:lnTo>
                    <a:pt x="2951" y="1498"/>
                  </a:lnTo>
                  <a:lnTo>
                    <a:pt x="3411" y="4341"/>
                  </a:lnTo>
                  <a:lnTo>
                    <a:pt x="2982" y="7217"/>
                  </a:lnTo>
                  <a:lnTo>
                    <a:pt x="1986" y="7583"/>
                  </a:lnTo>
                  <a:lnTo>
                    <a:pt x="723" y="664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1" name="Polygon form 1041"/>
            <p:cNvSpPr/>
            <p:nvPr/>
          </p:nvSpPr>
          <p:spPr>
            <a:xfrm>
              <a:off x="790175" y="3904438"/>
              <a:ext cx="32486" cy="21808"/>
            </a:xfrm>
            <a:custGeom>
              <a:avLst/>
              <a:gdLst/>
              <a:ahLst/>
              <a:cxnLst/>
              <a:rect l="0" t="0" r="0" b="0"/>
              <a:pathLst>
                <a:path w="32486" h="21808">
                  <a:moveTo>
                    <a:pt x="7393" y="1848"/>
                  </a:moveTo>
                  <a:lnTo>
                    <a:pt x="8701" y="798"/>
                  </a:lnTo>
                  <a:lnTo>
                    <a:pt x="10824" y="1296"/>
                  </a:lnTo>
                  <a:lnTo>
                    <a:pt x="12957" y="1277"/>
                  </a:lnTo>
                  <a:lnTo>
                    <a:pt x="14656" y="2423"/>
                  </a:lnTo>
                  <a:lnTo>
                    <a:pt x="15693" y="1667"/>
                  </a:lnTo>
                  <a:lnTo>
                    <a:pt x="18083" y="1162"/>
                  </a:lnTo>
                  <a:lnTo>
                    <a:pt x="18759" y="25"/>
                  </a:lnTo>
                  <a:lnTo>
                    <a:pt x="20158" y="0"/>
                  </a:lnTo>
                  <a:lnTo>
                    <a:pt x="21237" y="448"/>
                  </a:lnTo>
                  <a:lnTo>
                    <a:pt x="22473" y="1851"/>
                  </a:lnTo>
                  <a:lnTo>
                    <a:pt x="23826" y="3854"/>
                  </a:lnTo>
                  <a:lnTo>
                    <a:pt x="26174" y="6670"/>
                  </a:lnTo>
                  <a:lnTo>
                    <a:pt x="26590" y="8774"/>
                  </a:lnTo>
                  <a:lnTo>
                    <a:pt x="26531" y="10830"/>
                  </a:lnTo>
                  <a:lnTo>
                    <a:pt x="27450" y="13009"/>
                  </a:lnTo>
                  <a:lnTo>
                    <a:pt x="29087" y="13864"/>
                  </a:lnTo>
                  <a:lnTo>
                    <a:pt x="30565" y="13061"/>
                  </a:lnTo>
                  <a:lnTo>
                    <a:pt x="32223" y="13855"/>
                  </a:lnTo>
                  <a:lnTo>
                    <a:pt x="32486" y="15091"/>
                  </a:lnTo>
                  <a:lnTo>
                    <a:pt x="30990" y="16157"/>
                  </a:lnTo>
                  <a:lnTo>
                    <a:pt x="29893" y="15727"/>
                  </a:lnTo>
                  <a:lnTo>
                    <a:pt x="29755" y="21537"/>
                  </a:lnTo>
                  <a:lnTo>
                    <a:pt x="27672" y="21070"/>
                  </a:lnTo>
                  <a:lnTo>
                    <a:pt x="24949" y="19370"/>
                  </a:lnTo>
                  <a:lnTo>
                    <a:pt x="21069" y="20556"/>
                  </a:lnTo>
                  <a:lnTo>
                    <a:pt x="19524" y="21808"/>
                  </a:lnTo>
                  <a:lnTo>
                    <a:pt x="14459" y="21637"/>
                  </a:lnTo>
                  <a:lnTo>
                    <a:pt x="11740" y="20929"/>
                  </a:lnTo>
                  <a:lnTo>
                    <a:pt x="10452" y="21301"/>
                  </a:lnTo>
                  <a:lnTo>
                    <a:pt x="9249" y="19343"/>
                  </a:lnTo>
                  <a:lnTo>
                    <a:pt x="8531" y="18516"/>
                  </a:lnTo>
                  <a:lnTo>
                    <a:pt x="9232" y="17695"/>
                  </a:lnTo>
                  <a:lnTo>
                    <a:pt x="8324" y="17110"/>
                  </a:lnTo>
                  <a:lnTo>
                    <a:pt x="7372" y="18201"/>
                  </a:lnTo>
                  <a:lnTo>
                    <a:pt x="5235" y="16836"/>
                  </a:lnTo>
                  <a:lnTo>
                    <a:pt x="4755" y="14863"/>
                  </a:lnTo>
                  <a:lnTo>
                    <a:pt x="2568" y="13764"/>
                  </a:lnTo>
                  <a:lnTo>
                    <a:pt x="2028" y="12244"/>
                  </a:lnTo>
                  <a:lnTo>
                    <a:pt x="0" y="10385"/>
                  </a:lnTo>
                  <a:lnTo>
                    <a:pt x="2606" y="9443"/>
                  </a:lnTo>
                  <a:lnTo>
                    <a:pt x="4276" y="6162"/>
                  </a:lnTo>
                  <a:lnTo>
                    <a:pt x="5480" y="2886"/>
                  </a:lnTo>
                  <a:lnTo>
                    <a:pt x="7393" y="184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2" name="Polygon form 1042"/>
            <p:cNvSpPr/>
            <p:nvPr/>
          </p:nvSpPr>
          <p:spPr>
            <a:xfrm>
              <a:off x="796912" y="3755455"/>
              <a:ext cx="410239" cy="181195"/>
            </a:xfrm>
            <a:custGeom>
              <a:avLst/>
              <a:gdLst/>
              <a:ahLst/>
              <a:cxnLst/>
              <a:rect l="0" t="0" r="0" b="0"/>
              <a:pathLst>
                <a:path w="410239" h="181195">
                  <a:moveTo>
                    <a:pt x="160136" y="2665"/>
                  </a:moveTo>
                  <a:lnTo>
                    <a:pt x="163169" y="4739"/>
                  </a:lnTo>
                  <a:lnTo>
                    <a:pt x="163835" y="3532"/>
                  </a:lnTo>
                  <a:lnTo>
                    <a:pt x="169909" y="3063"/>
                  </a:lnTo>
                  <a:lnTo>
                    <a:pt x="177072" y="4715"/>
                  </a:lnTo>
                  <a:lnTo>
                    <a:pt x="180687" y="6152"/>
                  </a:lnTo>
                  <a:lnTo>
                    <a:pt x="182874" y="8415"/>
                  </a:lnTo>
                  <a:lnTo>
                    <a:pt x="182074" y="9904"/>
                  </a:lnTo>
                  <a:lnTo>
                    <a:pt x="179284" y="12828"/>
                  </a:lnTo>
                  <a:lnTo>
                    <a:pt x="179133" y="14268"/>
                  </a:lnTo>
                  <a:lnTo>
                    <a:pt x="182499" y="14622"/>
                  </a:lnTo>
                  <a:lnTo>
                    <a:pt x="186948" y="15406"/>
                  </a:lnTo>
                  <a:lnTo>
                    <a:pt x="187940" y="14396"/>
                  </a:lnTo>
                  <a:lnTo>
                    <a:pt x="192268" y="17064"/>
                  </a:lnTo>
                  <a:lnTo>
                    <a:pt x="191913" y="15843"/>
                  </a:lnTo>
                  <a:lnTo>
                    <a:pt x="194552" y="14814"/>
                  </a:lnTo>
                  <a:lnTo>
                    <a:pt x="202277" y="14809"/>
                  </a:lnTo>
                  <a:lnTo>
                    <a:pt x="205244" y="16757"/>
                  </a:lnTo>
                  <a:lnTo>
                    <a:pt x="214997" y="16408"/>
                  </a:lnTo>
                  <a:lnTo>
                    <a:pt x="210998" y="13154"/>
                  </a:lnTo>
                  <a:lnTo>
                    <a:pt x="216418" y="13393"/>
                  </a:lnTo>
                  <a:lnTo>
                    <a:pt x="219735" y="12987"/>
                  </a:lnTo>
                  <a:lnTo>
                    <a:pt x="226054" y="14802"/>
                  </a:lnTo>
                  <a:lnTo>
                    <a:pt x="230586" y="17380"/>
                  </a:lnTo>
                  <a:lnTo>
                    <a:pt x="231634" y="19304"/>
                  </a:lnTo>
                  <a:lnTo>
                    <a:pt x="238658" y="22315"/>
                  </a:lnTo>
                  <a:lnTo>
                    <a:pt x="244300" y="23612"/>
                  </a:lnTo>
                  <a:lnTo>
                    <a:pt x="240532" y="18907"/>
                  </a:lnTo>
                  <a:lnTo>
                    <a:pt x="246484" y="20363"/>
                  </a:lnTo>
                  <a:lnTo>
                    <a:pt x="248571" y="18763"/>
                  </a:lnTo>
                  <a:lnTo>
                    <a:pt x="254428" y="19503"/>
                  </a:lnTo>
                  <a:lnTo>
                    <a:pt x="254349" y="18127"/>
                  </a:lnTo>
                  <a:lnTo>
                    <a:pt x="258592" y="18242"/>
                  </a:lnTo>
                  <a:lnTo>
                    <a:pt x="251618" y="14615"/>
                  </a:lnTo>
                  <a:lnTo>
                    <a:pt x="251741" y="12480"/>
                  </a:lnTo>
                  <a:lnTo>
                    <a:pt x="273944" y="12522"/>
                  </a:lnTo>
                  <a:lnTo>
                    <a:pt x="279366" y="14641"/>
                  </a:lnTo>
                  <a:lnTo>
                    <a:pt x="289432" y="16887"/>
                  </a:lnTo>
                  <a:lnTo>
                    <a:pt x="296296" y="14824"/>
                  </a:lnTo>
                  <a:lnTo>
                    <a:pt x="301290" y="14818"/>
                  </a:lnTo>
                  <a:lnTo>
                    <a:pt x="305616" y="16168"/>
                  </a:lnTo>
                  <a:lnTo>
                    <a:pt x="310105" y="19113"/>
                  </a:lnTo>
                  <a:lnTo>
                    <a:pt x="314405" y="19814"/>
                  </a:lnTo>
                  <a:lnTo>
                    <a:pt x="315738" y="18525"/>
                  </a:lnTo>
                  <a:lnTo>
                    <a:pt x="319064" y="17788"/>
                  </a:lnTo>
                  <a:lnTo>
                    <a:pt x="324058" y="17875"/>
                  </a:lnTo>
                  <a:lnTo>
                    <a:pt x="327003" y="16748"/>
                  </a:lnTo>
                  <a:lnTo>
                    <a:pt x="336333" y="19561"/>
                  </a:lnTo>
                  <a:lnTo>
                    <a:pt x="336577" y="17841"/>
                  </a:lnTo>
                  <a:lnTo>
                    <a:pt x="330707" y="15674"/>
                  </a:lnTo>
                  <a:lnTo>
                    <a:pt x="328539" y="13806"/>
                  </a:lnTo>
                  <a:lnTo>
                    <a:pt x="336459" y="13687"/>
                  </a:lnTo>
                  <a:lnTo>
                    <a:pt x="339916" y="12676"/>
                  </a:lnTo>
                  <a:lnTo>
                    <a:pt x="348544" y="13357"/>
                  </a:lnTo>
                  <a:lnTo>
                    <a:pt x="354172" y="14435"/>
                  </a:lnTo>
                  <a:lnTo>
                    <a:pt x="381753" y="29838"/>
                  </a:lnTo>
                  <a:lnTo>
                    <a:pt x="381776" y="29863"/>
                  </a:lnTo>
                  <a:lnTo>
                    <a:pt x="382227" y="32216"/>
                  </a:lnTo>
                  <a:lnTo>
                    <a:pt x="379157" y="32515"/>
                  </a:lnTo>
                  <a:lnTo>
                    <a:pt x="384531" y="34255"/>
                  </a:lnTo>
                  <a:lnTo>
                    <a:pt x="391247" y="37337"/>
                  </a:lnTo>
                  <a:lnTo>
                    <a:pt x="393982" y="38221"/>
                  </a:lnTo>
                  <a:lnTo>
                    <a:pt x="396977" y="39871"/>
                  </a:lnTo>
                  <a:lnTo>
                    <a:pt x="398210" y="41094"/>
                  </a:lnTo>
                  <a:lnTo>
                    <a:pt x="392934" y="41095"/>
                  </a:lnTo>
                  <a:lnTo>
                    <a:pt x="391980" y="45602"/>
                  </a:lnTo>
                  <a:lnTo>
                    <a:pt x="390833" y="46524"/>
                  </a:lnTo>
                  <a:lnTo>
                    <a:pt x="391987" y="50264"/>
                  </a:lnTo>
                  <a:lnTo>
                    <a:pt x="392628" y="53619"/>
                  </a:lnTo>
                  <a:lnTo>
                    <a:pt x="394614" y="55779"/>
                  </a:lnTo>
                  <a:lnTo>
                    <a:pt x="387161" y="53447"/>
                  </a:lnTo>
                  <a:lnTo>
                    <a:pt x="386042" y="58120"/>
                  </a:lnTo>
                  <a:lnTo>
                    <a:pt x="382774" y="56697"/>
                  </a:lnTo>
                  <a:lnTo>
                    <a:pt x="383125" y="59038"/>
                  </a:lnTo>
                  <a:lnTo>
                    <a:pt x="379226" y="59051"/>
                  </a:lnTo>
                  <a:lnTo>
                    <a:pt x="382334" y="62126"/>
                  </a:lnTo>
                  <a:lnTo>
                    <a:pt x="385085" y="67031"/>
                  </a:lnTo>
                  <a:lnTo>
                    <a:pt x="387474" y="68843"/>
                  </a:lnTo>
                  <a:lnTo>
                    <a:pt x="391489" y="69321"/>
                  </a:lnTo>
                  <a:lnTo>
                    <a:pt x="399393" y="76038"/>
                  </a:lnTo>
                  <a:lnTo>
                    <a:pt x="397310" y="76656"/>
                  </a:lnTo>
                  <a:lnTo>
                    <a:pt x="400855" y="80733"/>
                  </a:lnTo>
                  <a:lnTo>
                    <a:pt x="404252" y="82536"/>
                  </a:lnTo>
                  <a:lnTo>
                    <a:pt x="402569" y="85771"/>
                  </a:lnTo>
                  <a:lnTo>
                    <a:pt x="407712" y="91322"/>
                  </a:lnTo>
                  <a:lnTo>
                    <a:pt x="405078" y="93198"/>
                  </a:lnTo>
                  <a:lnTo>
                    <a:pt x="409473" y="98190"/>
                  </a:lnTo>
                  <a:lnTo>
                    <a:pt x="410239" y="103361"/>
                  </a:lnTo>
                  <a:lnTo>
                    <a:pt x="405829" y="100217"/>
                  </a:lnTo>
                  <a:lnTo>
                    <a:pt x="397358" y="93446"/>
                  </a:lnTo>
                  <a:lnTo>
                    <a:pt x="384448" y="83235"/>
                  </a:lnTo>
                  <a:lnTo>
                    <a:pt x="378316" y="76578"/>
                  </a:lnTo>
                  <a:lnTo>
                    <a:pt x="377191" y="73451"/>
                  </a:lnTo>
                  <a:lnTo>
                    <a:pt x="374766" y="71289"/>
                  </a:lnTo>
                  <a:lnTo>
                    <a:pt x="377330" y="69566"/>
                  </a:lnTo>
                  <a:lnTo>
                    <a:pt x="374513" y="63070"/>
                  </a:lnTo>
                  <a:lnTo>
                    <a:pt x="372579" y="57713"/>
                  </a:lnTo>
                  <a:lnTo>
                    <a:pt x="371959" y="53393"/>
                  </a:lnTo>
                  <a:lnTo>
                    <a:pt x="365209" y="46925"/>
                  </a:lnTo>
                  <a:lnTo>
                    <a:pt x="363036" y="47823"/>
                  </a:lnTo>
                  <a:lnTo>
                    <a:pt x="366664" y="51657"/>
                  </a:lnTo>
                  <a:lnTo>
                    <a:pt x="367346" y="57607"/>
                  </a:lnTo>
                  <a:lnTo>
                    <a:pt x="358266" y="52552"/>
                  </a:lnTo>
                  <a:lnTo>
                    <a:pt x="354297" y="55152"/>
                  </a:lnTo>
                  <a:lnTo>
                    <a:pt x="357846" y="63697"/>
                  </a:lnTo>
                  <a:lnTo>
                    <a:pt x="363231" y="66107"/>
                  </a:lnTo>
                  <a:lnTo>
                    <a:pt x="359215" y="68257"/>
                  </a:lnTo>
                  <a:lnTo>
                    <a:pt x="355962" y="69387"/>
                  </a:lnTo>
                  <a:lnTo>
                    <a:pt x="352252" y="66070"/>
                  </a:lnTo>
                  <a:lnTo>
                    <a:pt x="347630" y="66032"/>
                  </a:lnTo>
                  <a:lnTo>
                    <a:pt x="347187" y="68779"/>
                  </a:lnTo>
                  <a:lnTo>
                    <a:pt x="338675" y="69241"/>
                  </a:lnTo>
                  <a:lnTo>
                    <a:pt x="331899" y="71905"/>
                  </a:lnTo>
                  <a:lnTo>
                    <a:pt x="333051" y="82218"/>
                  </a:lnTo>
                  <a:lnTo>
                    <a:pt x="333525" y="94812"/>
                  </a:lnTo>
                  <a:lnTo>
                    <a:pt x="338416" y="94805"/>
                  </a:lnTo>
                  <a:lnTo>
                    <a:pt x="342557" y="97596"/>
                  </a:lnTo>
                  <a:lnTo>
                    <a:pt x="346232" y="98275"/>
                  </a:lnTo>
                  <a:lnTo>
                    <a:pt x="345756" y="95641"/>
                  </a:lnTo>
                  <a:lnTo>
                    <a:pt x="349057" y="95513"/>
                  </a:lnTo>
                  <a:lnTo>
                    <a:pt x="358019" y="100180"/>
                  </a:lnTo>
                  <a:lnTo>
                    <a:pt x="361925" y="104250"/>
                  </a:lnTo>
                  <a:lnTo>
                    <a:pt x="364107" y="109392"/>
                  </a:lnTo>
                  <a:lnTo>
                    <a:pt x="368985" y="115227"/>
                  </a:lnTo>
                  <a:lnTo>
                    <a:pt x="374325" y="123237"/>
                  </a:lnTo>
                  <a:lnTo>
                    <a:pt x="375630" y="130982"/>
                  </a:lnTo>
                  <a:lnTo>
                    <a:pt x="377304" y="134545"/>
                  </a:lnTo>
                  <a:lnTo>
                    <a:pt x="377553" y="140874"/>
                  </a:lnTo>
                  <a:lnTo>
                    <a:pt x="377571" y="147165"/>
                  </a:lnTo>
                  <a:lnTo>
                    <a:pt x="377631" y="150374"/>
                  </a:lnTo>
                  <a:lnTo>
                    <a:pt x="375441" y="153818"/>
                  </a:lnTo>
                  <a:lnTo>
                    <a:pt x="373479" y="154114"/>
                  </a:lnTo>
                  <a:lnTo>
                    <a:pt x="369832" y="151901"/>
                  </a:lnTo>
                  <a:lnTo>
                    <a:pt x="368014" y="156061"/>
                  </a:lnTo>
                  <a:lnTo>
                    <a:pt x="368610" y="157790"/>
                  </a:lnTo>
                  <a:lnTo>
                    <a:pt x="367586" y="156959"/>
                  </a:lnTo>
                  <a:lnTo>
                    <a:pt x="365887" y="154409"/>
                  </a:lnTo>
                  <a:lnTo>
                    <a:pt x="367426" y="154091"/>
                  </a:lnTo>
                  <a:lnTo>
                    <a:pt x="363873" y="148118"/>
                  </a:lnTo>
                  <a:lnTo>
                    <a:pt x="360075" y="143940"/>
                  </a:lnTo>
                  <a:lnTo>
                    <a:pt x="361502" y="141867"/>
                  </a:lnTo>
                  <a:lnTo>
                    <a:pt x="365902" y="142300"/>
                  </a:lnTo>
                  <a:lnTo>
                    <a:pt x="364444" y="137210"/>
                  </a:lnTo>
                  <a:lnTo>
                    <a:pt x="361401" y="131655"/>
                  </a:lnTo>
                  <a:lnTo>
                    <a:pt x="361182" y="129701"/>
                  </a:lnTo>
                  <a:lnTo>
                    <a:pt x="359276" y="125071"/>
                  </a:lnTo>
                  <a:lnTo>
                    <a:pt x="355477" y="127150"/>
                  </a:lnTo>
                  <a:lnTo>
                    <a:pt x="354368" y="129417"/>
                  </a:lnTo>
                  <a:lnTo>
                    <a:pt x="349770" y="129975"/>
                  </a:lnTo>
                  <a:lnTo>
                    <a:pt x="345027" y="125508"/>
                  </a:lnTo>
                  <a:lnTo>
                    <a:pt x="338795" y="122461"/>
                  </a:lnTo>
                  <a:lnTo>
                    <a:pt x="332401" y="121527"/>
                  </a:lnTo>
                  <a:lnTo>
                    <a:pt x="327593" y="116891"/>
                  </a:lnTo>
                  <a:lnTo>
                    <a:pt x="324212" y="114036"/>
                  </a:lnTo>
                  <a:lnTo>
                    <a:pt x="321454" y="112086"/>
                  </a:lnTo>
                  <a:lnTo>
                    <a:pt x="315725" y="107438"/>
                  </a:lnTo>
                  <a:lnTo>
                    <a:pt x="311750" y="105974"/>
                  </a:lnTo>
                  <a:lnTo>
                    <a:pt x="306282" y="105059"/>
                  </a:lnTo>
                  <a:lnTo>
                    <a:pt x="302571" y="105639"/>
                  </a:lnTo>
                  <a:lnTo>
                    <a:pt x="299670" y="106921"/>
                  </a:lnTo>
                  <a:lnTo>
                    <a:pt x="299138" y="109588"/>
                  </a:lnTo>
                  <a:lnTo>
                    <a:pt x="301626" y="110552"/>
                  </a:lnTo>
                  <a:lnTo>
                    <a:pt x="303708" y="113213"/>
                  </a:lnTo>
                  <a:lnTo>
                    <a:pt x="303242" y="114947"/>
                  </a:lnTo>
                  <a:lnTo>
                    <a:pt x="304360" y="120386"/>
                  </a:lnTo>
                  <a:lnTo>
                    <a:pt x="305935" y="122522"/>
                  </a:lnTo>
                  <a:lnTo>
                    <a:pt x="303852" y="126057"/>
                  </a:lnTo>
                  <a:lnTo>
                    <a:pt x="298921" y="124601"/>
                  </a:lnTo>
                  <a:lnTo>
                    <a:pt x="295576" y="125383"/>
                  </a:lnTo>
                  <a:lnTo>
                    <a:pt x="292862" y="123916"/>
                  </a:lnTo>
                  <a:lnTo>
                    <a:pt x="290680" y="123576"/>
                  </a:lnTo>
                  <a:lnTo>
                    <a:pt x="288536" y="127455"/>
                  </a:lnTo>
                  <a:lnTo>
                    <a:pt x="285027" y="128659"/>
                  </a:lnTo>
                  <a:lnTo>
                    <a:pt x="282979" y="130141"/>
                  </a:lnTo>
                  <a:lnTo>
                    <a:pt x="278579" y="129717"/>
                  </a:lnTo>
                  <a:lnTo>
                    <a:pt x="275746" y="130037"/>
                  </a:lnTo>
                  <a:lnTo>
                    <a:pt x="272292" y="127724"/>
                  </a:lnTo>
                  <a:lnTo>
                    <a:pt x="267792" y="125668"/>
                  </a:lnTo>
                  <a:lnTo>
                    <a:pt x="264311" y="125312"/>
                  </a:lnTo>
                  <a:lnTo>
                    <a:pt x="260823" y="126299"/>
                  </a:lnTo>
                  <a:lnTo>
                    <a:pt x="258467" y="127459"/>
                  </a:lnTo>
                  <a:lnTo>
                    <a:pt x="252835" y="125804"/>
                  </a:lnTo>
                  <a:lnTo>
                    <a:pt x="250012" y="122225"/>
                  </a:lnTo>
                  <a:lnTo>
                    <a:pt x="245650" y="121297"/>
                  </a:lnTo>
                  <a:lnTo>
                    <a:pt x="242530" y="120970"/>
                  </a:lnTo>
                  <a:lnTo>
                    <a:pt x="237892" y="119266"/>
                  </a:lnTo>
                  <a:lnTo>
                    <a:pt x="237730" y="124543"/>
                  </a:lnTo>
                  <a:lnTo>
                    <a:pt x="240658" y="127290"/>
                  </a:lnTo>
                  <a:lnTo>
                    <a:pt x="239580" y="130915"/>
                  </a:lnTo>
                  <a:lnTo>
                    <a:pt x="234375" y="130058"/>
                  </a:lnTo>
                  <a:lnTo>
                    <a:pt x="231160" y="130130"/>
                  </a:lnTo>
                  <a:lnTo>
                    <a:pt x="227814" y="128030"/>
                  </a:lnTo>
                  <a:lnTo>
                    <a:pt x="224526" y="128211"/>
                  </a:lnTo>
                  <a:lnTo>
                    <a:pt x="221001" y="126934"/>
                  </a:lnTo>
                  <a:lnTo>
                    <a:pt x="217492" y="129569"/>
                  </a:lnTo>
                  <a:lnTo>
                    <a:pt x="213674" y="134181"/>
                  </a:lnTo>
                  <a:lnTo>
                    <a:pt x="210763" y="135258"/>
                  </a:lnTo>
                  <a:lnTo>
                    <a:pt x="209721" y="135744"/>
                  </a:lnTo>
                  <a:lnTo>
                    <a:pt x="206554" y="132898"/>
                  </a:lnTo>
                  <a:lnTo>
                    <a:pt x="202805" y="133828"/>
                  </a:lnTo>
                  <a:lnTo>
                    <a:pt x="200441" y="131866"/>
                  </a:lnTo>
                  <a:lnTo>
                    <a:pt x="197772" y="131077"/>
                  </a:lnTo>
                  <a:lnTo>
                    <a:pt x="194871" y="128387"/>
                  </a:lnTo>
                  <a:lnTo>
                    <a:pt x="192709" y="127636"/>
                  </a:lnTo>
                  <a:lnTo>
                    <a:pt x="188812" y="129178"/>
                  </a:lnTo>
                  <a:lnTo>
                    <a:pt x="183145" y="126681"/>
                  </a:lnTo>
                  <a:lnTo>
                    <a:pt x="182683" y="129316"/>
                  </a:lnTo>
                  <a:lnTo>
                    <a:pt x="169836" y="117527"/>
                  </a:lnTo>
                  <a:lnTo>
                    <a:pt x="164111" y="114065"/>
                  </a:lnTo>
                  <a:lnTo>
                    <a:pt x="164484" y="112489"/>
                  </a:lnTo>
                  <a:lnTo>
                    <a:pt x="158999" y="117500"/>
                  </a:lnTo>
                  <a:lnTo>
                    <a:pt x="156171" y="117953"/>
                  </a:lnTo>
                  <a:lnTo>
                    <a:pt x="155207" y="115316"/>
                  </a:lnTo>
                  <a:lnTo>
                    <a:pt x="150511" y="113914"/>
                  </a:lnTo>
                  <a:lnTo>
                    <a:pt x="147848" y="115271"/>
                  </a:lnTo>
                  <a:lnTo>
                    <a:pt x="144608" y="110355"/>
                  </a:lnTo>
                  <a:lnTo>
                    <a:pt x="138680" y="109638"/>
                  </a:lnTo>
                  <a:lnTo>
                    <a:pt x="136834" y="111781"/>
                  </a:lnTo>
                  <a:lnTo>
                    <a:pt x="129943" y="113970"/>
                  </a:lnTo>
                  <a:lnTo>
                    <a:pt x="128939" y="115235"/>
                  </a:lnTo>
                  <a:lnTo>
                    <a:pt x="118057" y="117494"/>
                  </a:lnTo>
                  <a:lnTo>
                    <a:pt x="117265" y="119202"/>
                  </a:lnTo>
                  <a:lnTo>
                    <a:pt x="120772" y="122382"/>
                  </a:lnTo>
                  <a:lnTo>
                    <a:pt x="118233" y="123777"/>
                  </a:lnTo>
                  <a:lnTo>
                    <a:pt x="119309" y="125058"/>
                  </a:lnTo>
                  <a:lnTo>
                    <a:pt x="117137" y="127544"/>
                  </a:lnTo>
                  <a:lnTo>
                    <a:pt x="123478" y="130609"/>
                  </a:lnTo>
                  <a:lnTo>
                    <a:pt x="123504" y="132927"/>
                  </a:lnTo>
                  <a:lnTo>
                    <a:pt x="118941" y="132928"/>
                  </a:lnTo>
                  <a:lnTo>
                    <a:pt x="118509" y="134399"/>
                  </a:lnTo>
                  <a:lnTo>
                    <a:pt x="113556" y="132090"/>
                  </a:lnTo>
                  <a:lnTo>
                    <a:pt x="108523" y="132410"/>
                  </a:lnTo>
                  <a:lnTo>
                    <a:pt x="105790" y="134585"/>
                  </a:lnTo>
                  <a:lnTo>
                    <a:pt x="101367" y="132799"/>
                  </a:lnTo>
                  <a:lnTo>
                    <a:pt x="93276" y="129758"/>
                  </a:lnTo>
                  <a:lnTo>
                    <a:pt x="88335" y="130078"/>
                  </a:lnTo>
                  <a:lnTo>
                    <a:pt x="83243" y="135554"/>
                  </a:lnTo>
                  <a:lnTo>
                    <a:pt x="83820" y="139080"/>
                  </a:lnTo>
                  <a:lnTo>
                    <a:pt x="79723" y="136411"/>
                  </a:lnTo>
                  <a:lnTo>
                    <a:pt x="78550" y="141783"/>
                  </a:lnTo>
                  <a:lnTo>
                    <a:pt x="79761" y="142731"/>
                  </a:lnTo>
                  <a:lnTo>
                    <a:pt x="78812" y="146441"/>
                  </a:lnTo>
                  <a:lnTo>
                    <a:pt x="82442" y="149610"/>
                  </a:lnTo>
                  <a:lnTo>
                    <a:pt x="84860" y="149392"/>
                  </a:lnTo>
                  <a:lnTo>
                    <a:pt x="87804" y="152535"/>
                  </a:lnTo>
                  <a:lnTo>
                    <a:pt x="88102" y="155025"/>
                  </a:lnTo>
                  <a:lnTo>
                    <a:pt x="89995" y="155746"/>
                  </a:lnTo>
                  <a:lnTo>
                    <a:pt x="89193" y="158655"/>
                  </a:lnTo>
                  <a:lnTo>
                    <a:pt x="86134" y="159558"/>
                  </a:lnTo>
                  <a:lnTo>
                    <a:pt x="83965" y="164640"/>
                  </a:lnTo>
                  <a:lnTo>
                    <a:pt x="88112" y="169116"/>
                  </a:lnTo>
                  <a:lnTo>
                    <a:pt x="88517" y="172375"/>
                  </a:lnTo>
                  <a:lnTo>
                    <a:pt x="93550" y="177939"/>
                  </a:lnTo>
                  <a:lnTo>
                    <a:pt x="91918" y="179949"/>
                  </a:lnTo>
                  <a:lnTo>
                    <a:pt x="91591" y="181195"/>
                  </a:lnTo>
                  <a:lnTo>
                    <a:pt x="89986" y="180911"/>
                  </a:lnTo>
                  <a:lnTo>
                    <a:pt x="86979" y="178052"/>
                  </a:lnTo>
                  <a:lnTo>
                    <a:pt x="85974" y="177919"/>
                  </a:lnTo>
                  <a:lnTo>
                    <a:pt x="83567" y="176866"/>
                  </a:lnTo>
                  <a:lnTo>
                    <a:pt x="82091" y="174918"/>
                  </a:lnTo>
                  <a:lnTo>
                    <a:pt x="78673" y="174004"/>
                  </a:lnTo>
                  <a:lnTo>
                    <a:pt x="76746" y="174820"/>
                  </a:lnTo>
                  <a:lnTo>
                    <a:pt x="75959" y="173942"/>
                  </a:lnTo>
                  <a:lnTo>
                    <a:pt x="70816" y="171764"/>
                  </a:lnTo>
                  <a:lnTo>
                    <a:pt x="65620" y="171122"/>
                  </a:lnTo>
                  <a:lnTo>
                    <a:pt x="62568" y="170376"/>
                  </a:lnTo>
                  <a:lnTo>
                    <a:pt x="62261" y="170956"/>
                  </a:lnTo>
                  <a:lnTo>
                    <a:pt x="57132" y="167003"/>
                  </a:lnTo>
                  <a:lnTo>
                    <a:pt x="52912" y="165288"/>
                  </a:lnTo>
                  <a:lnTo>
                    <a:pt x="49461" y="162536"/>
                  </a:lnTo>
                  <a:lnTo>
                    <a:pt x="51777" y="161706"/>
                  </a:lnTo>
                  <a:lnTo>
                    <a:pt x="53792" y="157614"/>
                  </a:lnTo>
                  <a:lnTo>
                    <a:pt x="51543" y="155761"/>
                  </a:lnTo>
                  <a:lnTo>
                    <a:pt x="56070" y="153667"/>
                  </a:lnTo>
                  <a:lnTo>
                    <a:pt x="55764" y="152619"/>
                  </a:lnTo>
                  <a:lnTo>
                    <a:pt x="52933" y="153475"/>
                  </a:lnTo>
                  <a:lnTo>
                    <a:pt x="52604" y="151337"/>
                  </a:lnTo>
                  <a:lnTo>
                    <a:pt x="54037" y="149949"/>
                  </a:lnTo>
                  <a:lnTo>
                    <a:pt x="57168" y="149508"/>
                  </a:lnTo>
                  <a:lnTo>
                    <a:pt x="57342" y="147890"/>
                  </a:lnTo>
                  <a:lnTo>
                    <a:pt x="56036" y="145262"/>
                  </a:lnTo>
                  <a:lnTo>
                    <a:pt x="56811" y="142708"/>
                  </a:lnTo>
                  <a:lnTo>
                    <a:pt x="56455" y="141299"/>
                  </a:lnTo>
                  <a:lnTo>
                    <a:pt x="51300" y="139874"/>
                  </a:lnTo>
                  <a:lnTo>
                    <a:pt x="49408" y="139980"/>
                  </a:lnTo>
                  <a:lnTo>
                    <a:pt x="46917" y="137787"/>
                  </a:lnTo>
                  <a:lnTo>
                    <a:pt x="44586" y="138615"/>
                  </a:lnTo>
                  <a:lnTo>
                    <a:pt x="40113" y="137037"/>
                  </a:lnTo>
                  <a:lnTo>
                    <a:pt x="39991" y="136091"/>
                  </a:lnTo>
                  <a:lnTo>
                    <a:pt x="38415" y="134040"/>
                  </a:lnTo>
                  <a:lnTo>
                    <a:pt x="35796" y="133874"/>
                  </a:lnTo>
                  <a:lnTo>
                    <a:pt x="35230" y="132391"/>
                  </a:lnTo>
                  <a:lnTo>
                    <a:pt x="35835" y="131400"/>
                  </a:lnTo>
                  <a:lnTo>
                    <a:pt x="33237" y="128736"/>
                  </a:lnTo>
                  <a:lnTo>
                    <a:pt x="30014" y="129283"/>
                  </a:lnTo>
                  <a:lnTo>
                    <a:pt x="28996" y="129066"/>
                  </a:lnTo>
                  <a:lnTo>
                    <a:pt x="28398" y="130176"/>
                  </a:lnTo>
                  <a:lnTo>
                    <a:pt x="27165" y="130011"/>
                  </a:lnTo>
                  <a:lnTo>
                    <a:pt x="25794" y="126959"/>
                  </a:lnTo>
                  <a:lnTo>
                    <a:pt x="24742" y="125385"/>
                  </a:lnTo>
                  <a:lnTo>
                    <a:pt x="25267" y="124923"/>
                  </a:lnTo>
                  <a:lnTo>
                    <a:pt x="27860" y="125027"/>
                  </a:lnTo>
                  <a:lnTo>
                    <a:pt x="28884" y="123948"/>
                  </a:lnTo>
                  <a:lnTo>
                    <a:pt x="27716" y="122692"/>
                  </a:lnTo>
                  <a:lnTo>
                    <a:pt x="25420" y="121901"/>
                  </a:lnTo>
                  <a:lnTo>
                    <a:pt x="25438" y="121031"/>
                  </a:lnTo>
                  <a:lnTo>
                    <a:pt x="23985" y="120188"/>
                  </a:lnTo>
                  <a:lnTo>
                    <a:pt x="21404" y="117097"/>
                  </a:lnTo>
                  <a:lnTo>
                    <a:pt x="21818" y="115788"/>
                  </a:lnTo>
                  <a:lnTo>
                    <a:pt x="21065" y="113546"/>
                  </a:lnTo>
                  <a:lnTo>
                    <a:pt x="17812" y="112476"/>
                  </a:lnTo>
                  <a:lnTo>
                    <a:pt x="16297" y="113085"/>
                  </a:lnTo>
                  <a:lnTo>
                    <a:pt x="15631" y="111906"/>
                  </a:lnTo>
                  <a:lnTo>
                    <a:pt x="12154" y="110778"/>
                  </a:lnTo>
                  <a:lnTo>
                    <a:pt x="10642" y="107973"/>
                  </a:lnTo>
                  <a:lnTo>
                    <a:pt x="9949" y="105656"/>
                  </a:lnTo>
                  <a:lnTo>
                    <a:pt x="8276" y="104585"/>
                  </a:lnTo>
                  <a:lnTo>
                    <a:pt x="9294" y="103037"/>
                  </a:lnTo>
                  <a:lnTo>
                    <a:pt x="7551" y="98591"/>
                  </a:lnTo>
                  <a:lnTo>
                    <a:pt x="9142" y="95785"/>
                  </a:lnTo>
                  <a:lnTo>
                    <a:pt x="8528" y="94960"/>
                  </a:lnTo>
                  <a:lnTo>
                    <a:pt x="11360" y="92237"/>
                  </a:lnTo>
                  <a:lnTo>
                    <a:pt x="7802" y="90033"/>
                  </a:lnTo>
                  <a:lnTo>
                    <a:pt x="12737" y="83778"/>
                  </a:lnTo>
                  <a:lnTo>
                    <a:pt x="14777" y="80948"/>
                  </a:lnTo>
                  <a:lnTo>
                    <a:pt x="15272" y="78482"/>
                  </a:lnTo>
                  <a:lnTo>
                    <a:pt x="10293" y="75314"/>
                  </a:lnTo>
                  <a:lnTo>
                    <a:pt x="10707" y="72171"/>
                  </a:lnTo>
                  <a:lnTo>
                    <a:pt x="7349" y="68677"/>
                  </a:lnTo>
                  <a:lnTo>
                    <a:pt x="8218" y="64536"/>
                  </a:lnTo>
                  <a:lnTo>
                    <a:pt x="3724" y="59178"/>
                  </a:lnTo>
                  <a:lnTo>
                    <a:pt x="5304" y="55517"/>
                  </a:lnTo>
                  <a:lnTo>
                    <a:pt x="444" y="52435"/>
                  </a:lnTo>
                  <a:lnTo>
                    <a:pt x="0" y="49085"/>
                  </a:lnTo>
                  <a:lnTo>
                    <a:pt x="1996" y="48594"/>
                  </a:lnTo>
                  <a:lnTo>
                    <a:pt x="5907" y="46571"/>
                  </a:lnTo>
                  <a:lnTo>
                    <a:pt x="8103" y="44843"/>
                  </a:lnTo>
                  <a:lnTo>
                    <a:pt x="13189" y="47608"/>
                  </a:lnTo>
                  <a:lnTo>
                    <a:pt x="20656" y="48534"/>
                  </a:lnTo>
                  <a:lnTo>
                    <a:pt x="32354" y="53599"/>
                  </a:lnTo>
                  <a:lnTo>
                    <a:pt x="35174" y="55791"/>
                  </a:lnTo>
                  <a:lnTo>
                    <a:pt x="36446" y="58953"/>
                  </a:lnTo>
                  <a:lnTo>
                    <a:pt x="34295" y="61557"/>
                  </a:lnTo>
                  <a:lnTo>
                    <a:pt x="30270" y="62973"/>
                  </a:lnTo>
                  <a:lnTo>
                    <a:pt x="17083" y="59715"/>
                  </a:lnTo>
                  <a:lnTo>
                    <a:pt x="15268" y="60377"/>
                  </a:lnTo>
                  <a:lnTo>
                    <a:pt x="20681" y="63745"/>
                  </a:lnTo>
                  <a:lnTo>
                    <a:pt x="21483" y="65954"/>
                  </a:lnTo>
                  <a:lnTo>
                    <a:pt x="23028" y="70826"/>
                  </a:lnTo>
                  <a:lnTo>
                    <a:pt x="27034" y="72175"/>
                  </a:lnTo>
                  <a:lnTo>
                    <a:pt x="29581" y="73347"/>
                  </a:lnTo>
                  <a:lnTo>
                    <a:pt x="29267" y="71022"/>
                  </a:lnTo>
                  <a:lnTo>
                    <a:pt x="26991" y="69023"/>
                  </a:lnTo>
                  <a:lnTo>
                    <a:pt x="28217" y="67161"/>
                  </a:lnTo>
                  <a:lnTo>
                    <a:pt x="35820" y="69915"/>
                  </a:lnTo>
                  <a:lnTo>
                    <a:pt x="37784" y="68675"/>
                  </a:lnTo>
                  <a:lnTo>
                    <a:pt x="34803" y="65246"/>
                  </a:lnTo>
                  <a:lnTo>
                    <a:pt x="39571" y="60363"/>
                  </a:lnTo>
                  <a:lnTo>
                    <a:pt x="42158" y="60548"/>
                  </a:lnTo>
                  <a:lnTo>
                    <a:pt x="45281" y="62119"/>
                  </a:lnTo>
                  <a:lnTo>
                    <a:pt x="45650" y="58791"/>
                  </a:lnTo>
                  <a:lnTo>
                    <a:pt x="42371" y="56039"/>
                  </a:lnTo>
                  <a:lnTo>
                    <a:pt x="42602" y="53148"/>
                  </a:lnTo>
                  <a:lnTo>
                    <a:pt x="39558" y="50273"/>
                  </a:lnTo>
                  <a:lnTo>
                    <a:pt x="47463" y="51520"/>
                  </a:lnTo>
                  <a:lnTo>
                    <a:pt x="50029" y="54120"/>
                  </a:lnTo>
                  <a:lnTo>
                    <a:pt x="46912" y="54836"/>
                  </a:lnTo>
                  <a:lnTo>
                    <a:pt x="47950" y="57480"/>
                  </a:lnTo>
                  <a:lnTo>
                    <a:pt x="50684" y="59025"/>
                  </a:lnTo>
                  <a:lnTo>
                    <a:pt x="54412" y="57830"/>
                  </a:lnTo>
                  <a:lnTo>
                    <a:pt x="53832" y="54776"/>
                  </a:lnTo>
                  <a:lnTo>
                    <a:pt x="58379" y="52288"/>
                  </a:lnTo>
                  <a:lnTo>
                    <a:pt x="65611" y="47825"/>
                  </a:lnTo>
                  <a:lnTo>
                    <a:pt x="67666" y="47968"/>
                  </a:lnTo>
                  <a:lnTo>
                    <a:pt x="66462" y="50954"/>
                  </a:lnTo>
                  <a:lnTo>
                    <a:pt x="69926" y="51299"/>
                  </a:lnTo>
                  <a:lnTo>
                    <a:pt x="71015" y="49597"/>
                  </a:lnTo>
                  <a:lnTo>
                    <a:pt x="75801" y="49234"/>
                  </a:lnTo>
                  <a:lnTo>
                    <a:pt x="78629" y="47089"/>
                  </a:lnTo>
                  <a:lnTo>
                    <a:pt x="83040" y="49780"/>
                  </a:lnTo>
                  <a:lnTo>
                    <a:pt x="84306" y="46509"/>
                  </a:lnTo>
                  <a:lnTo>
                    <a:pt x="80171" y="43921"/>
                  </a:lnTo>
                  <a:lnTo>
                    <a:pt x="80645" y="42302"/>
                  </a:lnTo>
                  <a:lnTo>
                    <a:pt x="88887" y="43330"/>
                  </a:lnTo>
                  <a:lnTo>
                    <a:pt x="93230" y="44604"/>
                  </a:lnTo>
                  <a:lnTo>
                    <a:pt x="105629" y="49432"/>
                  </a:lnTo>
                  <a:lnTo>
                    <a:pt x="105859" y="46877"/>
                  </a:lnTo>
                  <a:lnTo>
                    <a:pt x="101772" y="44554"/>
                  </a:lnTo>
                  <a:lnTo>
                    <a:pt x="101094" y="43565"/>
                  </a:lnTo>
                  <a:lnTo>
                    <a:pt x="97780" y="43282"/>
                  </a:lnTo>
                  <a:lnTo>
                    <a:pt x="97265" y="41016"/>
                  </a:lnTo>
                  <a:lnTo>
                    <a:pt x="93704" y="37444"/>
                  </a:lnTo>
                  <a:lnTo>
                    <a:pt x="92708" y="35954"/>
                  </a:lnTo>
                  <a:lnTo>
                    <a:pt x="94518" y="31478"/>
                  </a:lnTo>
                  <a:lnTo>
                    <a:pt x="93302" y="27166"/>
                  </a:lnTo>
                  <a:lnTo>
                    <a:pt x="94444" y="26153"/>
                  </a:lnTo>
                  <a:lnTo>
                    <a:pt x="101530" y="27003"/>
                  </a:lnTo>
                  <a:lnTo>
                    <a:pt x="103824" y="29546"/>
                  </a:lnTo>
                  <a:lnTo>
                    <a:pt x="104123" y="33446"/>
                  </a:lnTo>
                  <a:lnTo>
                    <a:pt x="106632" y="34834"/>
                  </a:lnTo>
                  <a:lnTo>
                    <a:pt x="109604" y="38034"/>
                  </a:lnTo>
                  <a:lnTo>
                    <a:pt x="113239" y="44455"/>
                  </a:lnTo>
                  <a:lnTo>
                    <a:pt x="117885" y="47140"/>
                  </a:lnTo>
                  <a:lnTo>
                    <a:pt x="118792" y="50331"/>
                  </a:lnTo>
                  <a:lnTo>
                    <a:pt x="117806" y="57316"/>
                  </a:lnTo>
                  <a:lnTo>
                    <a:pt x="121234" y="57819"/>
                  </a:lnTo>
                  <a:lnTo>
                    <a:pt x="121246" y="56061"/>
                  </a:lnTo>
                  <a:lnTo>
                    <a:pt x="123372" y="54671"/>
                  </a:lnTo>
                  <a:lnTo>
                    <a:pt x="122594" y="52308"/>
                  </a:lnTo>
                  <a:lnTo>
                    <a:pt x="123385" y="49935"/>
                  </a:lnTo>
                  <a:lnTo>
                    <a:pt x="120162" y="47376"/>
                  </a:lnTo>
                  <a:lnTo>
                    <a:pt x="119303" y="44220"/>
                  </a:lnTo>
                  <a:lnTo>
                    <a:pt x="116300" y="44014"/>
                  </a:lnTo>
                  <a:lnTo>
                    <a:pt x="113981" y="41461"/>
                  </a:lnTo>
                  <a:lnTo>
                    <a:pt x="112792" y="36666"/>
                  </a:lnTo>
                  <a:lnTo>
                    <a:pt x="107033" y="33082"/>
                  </a:lnTo>
                  <a:lnTo>
                    <a:pt x="109137" y="29693"/>
                  </a:lnTo>
                  <a:lnTo>
                    <a:pt x="106226" y="26444"/>
                  </a:lnTo>
                  <a:lnTo>
                    <a:pt x="107321" y="26266"/>
                  </a:lnTo>
                  <a:lnTo>
                    <a:pt x="110423" y="28744"/>
                  </a:lnTo>
                  <a:lnTo>
                    <a:pt x="112676" y="33265"/>
                  </a:lnTo>
                  <a:lnTo>
                    <a:pt x="115863" y="33942"/>
                  </a:lnTo>
                  <a:lnTo>
                    <a:pt x="112372" y="30680"/>
                  </a:lnTo>
                  <a:lnTo>
                    <a:pt x="115020" y="28608"/>
                  </a:lnTo>
                  <a:lnTo>
                    <a:pt x="119737" y="28037"/>
                  </a:lnTo>
                  <a:lnTo>
                    <a:pt x="126130" y="30355"/>
                  </a:lnTo>
                  <a:lnTo>
                    <a:pt x="121056" y="26678"/>
                  </a:lnTo>
                  <a:lnTo>
                    <a:pt x="116973" y="21818"/>
                  </a:lnTo>
                  <a:lnTo>
                    <a:pt x="120209" y="20628"/>
                  </a:lnTo>
                  <a:lnTo>
                    <a:pt x="125857" y="20448"/>
                  </a:lnTo>
                  <a:lnTo>
                    <a:pt x="130264" y="19502"/>
                  </a:lnTo>
                  <a:lnTo>
                    <a:pt x="126372" y="17269"/>
                  </a:lnTo>
                  <a:lnTo>
                    <a:pt x="126326" y="14124"/>
                  </a:lnTo>
                  <a:lnTo>
                    <a:pt x="128750" y="13819"/>
                  </a:lnTo>
                  <a:lnTo>
                    <a:pt x="130948" y="11290"/>
                  </a:lnTo>
                  <a:lnTo>
                    <a:pt x="136103" y="10273"/>
                  </a:lnTo>
                  <a:lnTo>
                    <a:pt x="135629" y="9004"/>
                  </a:lnTo>
                  <a:lnTo>
                    <a:pt x="140838" y="8169"/>
                  </a:lnTo>
                  <a:lnTo>
                    <a:pt x="143597" y="9024"/>
                  </a:lnTo>
                  <a:lnTo>
                    <a:pt x="145932" y="6316"/>
                  </a:lnTo>
                  <a:lnTo>
                    <a:pt x="149878" y="6081"/>
                  </a:lnTo>
                  <a:lnTo>
                    <a:pt x="148407" y="4155"/>
                  </a:lnTo>
                  <a:lnTo>
                    <a:pt x="148343" y="2152"/>
                  </a:lnTo>
                  <a:lnTo>
                    <a:pt x="151165" y="0"/>
                  </a:lnTo>
                  <a:lnTo>
                    <a:pt x="156279" y="1106"/>
                  </a:lnTo>
                  <a:lnTo>
                    <a:pt x="154716" y="2394"/>
                  </a:lnTo>
                  <a:lnTo>
                    <a:pt x="160136" y="266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3" name="Polygon form 1043"/>
            <p:cNvSpPr/>
            <p:nvPr/>
          </p:nvSpPr>
          <p:spPr>
            <a:xfrm>
              <a:off x="849715" y="3763841"/>
              <a:ext cx="27841" cy="30683"/>
            </a:xfrm>
            <a:custGeom>
              <a:avLst/>
              <a:gdLst/>
              <a:ahLst/>
              <a:cxnLst/>
              <a:rect l="0" t="0" r="0" b="0"/>
              <a:pathLst>
                <a:path w="27841" h="30683">
                  <a:moveTo>
                    <a:pt x="18095" y="30199"/>
                  </a:moveTo>
                  <a:lnTo>
                    <a:pt x="16839" y="30683"/>
                  </a:lnTo>
                  <a:lnTo>
                    <a:pt x="8373" y="30449"/>
                  </a:lnTo>
                  <a:lnTo>
                    <a:pt x="6681" y="28386"/>
                  </a:lnTo>
                  <a:lnTo>
                    <a:pt x="1586" y="27317"/>
                  </a:lnTo>
                  <a:lnTo>
                    <a:pt x="0" y="24786"/>
                  </a:lnTo>
                  <a:lnTo>
                    <a:pt x="2002" y="23668"/>
                  </a:lnTo>
                  <a:lnTo>
                    <a:pt x="639" y="21105"/>
                  </a:lnTo>
                  <a:lnTo>
                    <a:pt x="3314" y="16893"/>
                  </a:lnTo>
                  <a:lnTo>
                    <a:pt x="835" y="16414"/>
                  </a:lnTo>
                  <a:lnTo>
                    <a:pt x="4225" y="12055"/>
                  </a:lnTo>
                  <a:lnTo>
                    <a:pt x="2414" y="9959"/>
                  </a:lnTo>
                  <a:lnTo>
                    <a:pt x="6110" y="7267"/>
                  </a:lnTo>
                  <a:lnTo>
                    <a:pt x="11719" y="3937"/>
                  </a:lnTo>
                  <a:lnTo>
                    <a:pt x="18561" y="2713"/>
                  </a:lnTo>
                  <a:lnTo>
                    <a:pt x="21170" y="815"/>
                  </a:lnTo>
                  <a:lnTo>
                    <a:pt x="25010" y="0"/>
                  </a:lnTo>
                  <a:lnTo>
                    <a:pt x="27841" y="1735"/>
                  </a:lnTo>
                  <a:lnTo>
                    <a:pt x="27381" y="3244"/>
                  </a:lnTo>
                  <a:lnTo>
                    <a:pt x="21037" y="5941"/>
                  </a:lnTo>
                  <a:lnTo>
                    <a:pt x="15547" y="8494"/>
                  </a:lnTo>
                  <a:lnTo>
                    <a:pt x="11058" y="13270"/>
                  </a:lnTo>
                  <a:lnTo>
                    <a:pt x="10136" y="17999"/>
                  </a:lnTo>
                  <a:lnTo>
                    <a:pt x="8807" y="22684"/>
                  </a:lnTo>
                  <a:lnTo>
                    <a:pt x="11344" y="26566"/>
                  </a:lnTo>
                  <a:lnTo>
                    <a:pt x="18095" y="3019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4" name="Polygon form 1044"/>
            <p:cNvSpPr/>
            <p:nvPr/>
          </p:nvSpPr>
          <p:spPr>
            <a:xfrm>
              <a:off x="265138" y="3769890"/>
              <a:ext cx="29049" cy="21548"/>
            </a:xfrm>
            <a:custGeom>
              <a:avLst/>
              <a:gdLst/>
              <a:ahLst/>
              <a:cxnLst/>
              <a:rect l="0" t="0" r="0" b="0"/>
              <a:pathLst>
                <a:path w="29049" h="21548">
                  <a:moveTo>
                    <a:pt x="20632" y="11231"/>
                  </a:moveTo>
                  <a:lnTo>
                    <a:pt x="20282" y="12506"/>
                  </a:lnTo>
                  <a:lnTo>
                    <a:pt x="24723" y="9531"/>
                  </a:lnTo>
                  <a:lnTo>
                    <a:pt x="29049" y="11247"/>
                  </a:lnTo>
                  <a:lnTo>
                    <a:pt x="26789" y="15825"/>
                  </a:lnTo>
                  <a:lnTo>
                    <a:pt x="21920" y="17177"/>
                  </a:lnTo>
                  <a:lnTo>
                    <a:pt x="17917" y="16892"/>
                  </a:lnTo>
                  <a:lnTo>
                    <a:pt x="11447" y="20870"/>
                  </a:lnTo>
                  <a:lnTo>
                    <a:pt x="9263" y="21548"/>
                  </a:lnTo>
                  <a:lnTo>
                    <a:pt x="7540" y="21003"/>
                  </a:lnTo>
                  <a:lnTo>
                    <a:pt x="8290" y="19235"/>
                  </a:lnTo>
                  <a:lnTo>
                    <a:pt x="7555" y="17454"/>
                  </a:lnTo>
                  <a:lnTo>
                    <a:pt x="10016" y="15607"/>
                  </a:lnTo>
                  <a:lnTo>
                    <a:pt x="9113" y="14501"/>
                  </a:lnTo>
                  <a:lnTo>
                    <a:pt x="6002" y="14511"/>
                  </a:lnTo>
                  <a:lnTo>
                    <a:pt x="7325" y="12878"/>
                  </a:lnTo>
                  <a:lnTo>
                    <a:pt x="10284" y="11508"/>
                  </a:lnTo>
                  <a:lnTo>
                    <a:pt x="6347" y="11912"/>
                  </a:lnTo>
                  <a:lnTo>
                    <a:pt x="4001" y="13973"/>
                  </a:lnTo>
                  <a:lnTo>
                    <a:pt x="0" y="15403"/>
                  </a:lnTo>
                  <a:lnTo>
                    <a:pt x="27581" y="0"/>
                  </a:lnTo>
                  <a:lnTo>
                    <a:pt x="26808" y="3883"/>
                  </a:lnTo>
                  <a:lnTo>
                    <a:pt x="25004" y="8817"/>
                  </a:lnTo>
                  <a:lnTo>
                    <a:pt x="20632" y="1123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5" name="Polygon form 1045"/>
            <p:cNvSpPr/>
            <p:nvPr/>
          </p:nvSpPr>
          <p:spPr>
            <a:xfrm>
              <a:off x="1152104" y="3849015"/>
              <a:ext cx="38745" cy="41122"/>
            </a:xfrm>
            <a:custGeom>
              <a:avLst/>
              <a:gdLst/>
              <a:ahLst/>
              <a:cxnLst/>
              <a:rect l="0" t="0" r="0" b="0"/>
              <a:pathLst>
                <a:path w="38745" h="41122">
                  <a:moveTo>
                    <a:pt x="19732" y="16956"/>
                  </a:moveTo>
                  <a:lnTo>
                    <a:pt x="30328" y="25172"/>
                  </a:lnTo>
                  <a:lnTo>
                    <a:pt x="24628" y="24178"/>
                  </a:lnTo>
                  <a:lnTo>
                    <a:pt x="28900" y="31535"/>
                  </a:lnTo>
                  <a:lnTo>
                    <a:pt x="35999" y="36199"/>
                  </a:lnTo>
                  <a:lnTo>
                    <a:pt x="38745" y="39685"/>
                  </a:lnTo>
                  <a:lnTo>
                    <a:pt x="34043" y="37003"/>
                  </a:lnTo>
                  <a:lnTo>
                    <a:pt x="35169" y="41122"/>
                  </a:lnTo>
                  <a:lnTo>
                    <a:pt x="31265" y="37027"/>
                  </a:lnTo>
                  <a:lnTo>
                    <a:pt x="27640" y="32161"/>
                  </a:lnTo>
                  <a:lnTo>
                    <a:pt x="22830" y="26898"/>
                  </a:lnTo>
                  <a:lnTo>
                    <a:pt x="20308" y="23101"/>
                  </a:lnTo>
                  <a:lnTo>
                    <a:pt x="14664" y="16574"/>
                  </a:lnTo>
                  <a:lnTo>
                    <a:pt x="8682" y="12063"/>
                  </a:lnTo>
                  <a:lnTo>
                    <a:pt x="2796" y="5466"/>
                  </a:lnTo>
                  <a:lnTo>
                    <a:pt x="3227" y="2891"/>
                  </a:lnTo>
                  <a:lnTo>
                    <a:pt x="0" y="849"/>
                  </a:lnTo>
                  <a:lnTo>
                    <a:pt x="555" y="0"/>
                  </a:lnTo>
                  <a:lnTo>
                    <a:pt x="4334" y="3038"/>
                  </a:lnTo>
                  <a:lnTo>
                    <a:pt x="9711" y="7502"/>
                  </a:lnTo>
                  <a:lnTo>
                    <a:pt x="14085" y="12246"/>
                  </a:lnTo>
                  <a:lnTo>
                    <a:pt x="19732" y="1695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6" name="Polygon form 1046"/>
            <p:cNvSpPr/>
            <p:nvPr/>
          </p:nvSpPr>
          <p:spPr>
            <a:xfrm>
              <a:off x="909051" y="3741403"/>
              <a:ext cx="24298" cy="10497"/>
            </a:xfrm>
            <a:custGeom>
              <a:avLst/>
              <a:gdLst/>
              <a:ahLst/>
              <a:cxnLst/>
              <a:rect l="0" t="0" r="0" b="0"/>
              <a:pathLst>
                <a:path w="24298" h="10497">
                  <a:moveTo>
                    <a:pt x="24298" y="9646"/>
                  </a:moveTo>
                  <a:lnTo>
                    <a:pt x="20520" y="10497"/>
                  </a:lnTo>
                  <a:lnTo>
                    <a:pt x="13552" y="9634"/>
                  </a:lnTo>
                  <a:lnTo>
                    <a:pt x="8449" y="8195"/>
                  </a:lnTo>
                  <a:lnTo>
                    <a:pt x="3599" y="5173"/>
                  </a:lnTo>
                  <a:lnTo>
                    <a:pt x="0" y="4478"/>
                  </a:lnTo>
                  <a:lnTo>
                    <a:pt x="1851" y="1218"/>
                  </a:lnTo>
                  <a:lnTo>
                    <a:pt x="4912" y="0"/>
                  </a:lnTo>
                  <a:lnTo>
                    <a:pt x="11112" y="1921"/>
                  </a:lnTo>
                  <a:lnTo>
                    <a:pt x="20369" y="5755"/>
                  </a:lnTo>
                  <a:lnTo>
                    <a:pt x="24298" y="964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7" name="Polygon form 1047"/>
            <p:cNvSpPr/>
            <p:nvPr/>
          </p:nvSpPr>
          <p:spPr>
            <a:xfrm>
              <a:off x="1023998" y="3754715"/>
              <a:ext cx="20194" cy="6486"/>
            </a:xfrm>
            <a:custGeom>
              <a:avLst/>
              <a:gdLst/>
              <a:ahLst/>
              <a:cxnLst/>
              <a:rect l="0" t="0" r="0" b="0"/>
              <a:pathLst>
                <a:path w="20194" h="6486">
                  <a:moveTo>
                    <a:pt x="17029" y="1203"/>
                  </a:moveTo>
                  <a:lnTo>
                    <a:pt x="20194" y="4307"/>
                  </a:lnTo>
                  <a:lnTo>
                    <a:pt x="12817" y="5127"/>
                  </a:lnTo>
                  <a:lnTo>
                    <a:pt x="10984" y="6486"/>
                  </a:lnTo>
                  <a:lnTo>
                    <a:pt x="3127" y="4358"/>
                  </a:lnTo>
                  <a:lnTo>
                    <a:pt x="0" y="1486"/>
                  </a:lnTo>
                  <a:lnTo>
                    <a:pt x="1406" y="439"/>
                  </a:lnTo>
                  <a:lnTo>
                    <a:pt x="6761" y="0"/>
                  </a:lnTo>
                  <a:lnTo>
                    <a:pt x="17029" y="120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8" name="Polygon form 1048"/>
            <p:cNvSpPr/>
            <p:nvPr/>
          </p:nvSpPr>
          <p:spPr>
            <a:xfrm>
              <a:off x="934252" y="3748746"/>
              <a:ext cx="12238" cy="6522"/>
            </a:xfrm>
            <a:custGeom>
              <a:avLst/>
              <a:gdLst/>
              <a:ahLst/>
              <a:cxnLst/>
              <a:rect l="0" t="0" r="0" b="0"/>
              <a:pathLst>
                <a:path w="12238" h="6522">
                  <a:moveTo>
                    <a:pt x="12238" y="3987"/>
                  </a:moveTo>
                  <a:lnTo>
                    <a:pt x="2716" y="6522"/>
                  </a:lnTo>
                  <a:lnTo>
                    <a:pt x="0" y="597"/>
                  </a:lnTo>
                  <a:lnTo>
                    <a:pt x="1065" y="0"/>
                  </a:lnTo>
                  <a:lnTo>
                    <a:pt x="2875" y="170"/>
                  </a:lnTo>
                  <a:lnTo>
                    <a:pt x="10771" y="2210"/>
                  </a:lnTo>
                  <a:lnTo>
                    <a:pt x="12238" y="398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49" name="Polygon form 1049"/>
            <p:cNvSpPr/>
            <p:nvPr/>
          </p:nvSpPr>
          <p:spPr>
            <a:xfrm>
              <a:off x="783825" y="3871334"/>
              <a:ext cx="9721" cy="4225"/>
            </a:xfrm>
            <a:custGeom>
              <a:avLst/>
              <a:gdLst/>
              <a:ahLst/>
              <a:cxnLst/>
              <a:rect l="0" t="0" r="0" b="0"/>
              <a:pathLst>
                <a:path w="9721" h="4225">
                  <a:moveTo>
                    <a:pt x="9721" y="4057"/>
                  </a:moveTo>
                  <a:lnTo>
                    <a:pt x="3945" y="4225"/>
                  </a:lnTo>
                  <a:lnTo>
                    <a:pt x="0" y="3741"/>
                  </a:lnTo>
                  <a:lnTo>
                    <a:pt x="451" y="1622"/>
                  </a:lnTo>
                  <a:lnTo>
                    <a:pt x="4561" y="0"/>
                  </a:lnTo>
                  <a:lnTo>
                    <a:pt x="7949" y="784"/>
                  </a:lnTo>
                  <a:lnTo>
                    <a:pt x="9440" y="1521"/>
                  </a:lnTo>
                  <a:lnTo>
                    <a:pt x="9295" y="2838"/>
                  </a:lnTo>
                  <a:lnTo>
                    <a:pt x="9721" y="405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0" name="Polygon form 1050"/>
            <p:cNvSpPr/>
            <p:nvPr/>
          </p:nvSpPr>
          <p:spPr>
            <a:xfrm>
              <a:off x="814849" y="3747032"/>
              <a:ext cx="13367" cy="4398"/>
            </a:xfrm>
            <a:custGeom>
              <a:avLst/>
              <a:gdLst/>
              <a:ahLst/>
              <a:cxnLst/>
              <a:rect l="0" t="0" r="0" b="0"/>
              <a:pathLst>
                <a:path w="13367" h="4398">
                  <a:moveTo>
                    <a:pt x="12990" y="1657"/>
                  </a:moveTo>
                  <a:lnTo>
                    <a:pt x="10588" y="2361"/>
                  </a:lnTo>
                  <a:lnTo>
                    <a:pt x="8936" y="2774"/>
                  </a:lnTo>
                  <a:lnTo>
                    <a:pt x="9068" y="3549"/>
                  </a:lnTo>
                  <a:lnTo>
                    <a:pt x="7061" y="4398"/>
                  </a:lnTo>
                  <a:lnTo>
                    <a:pt x="4233" y="3359"/>
                  </a:lnTo>
                  <a:lnTo>
                    <a:pt x="4638" y="1864"/>
                  </a:lnTo>
                  <a:lnTo>
                    <a:pt x="0" y="1856"/>
                  </a:lnTo>
                  <a:lnTo>
                    <a:pt x="3552" y="887"/>
                  </a:lnTo>
                  <a:lnTo>
                    <a:pt x="6618" y="737"/>
                  </a:lnTo>
                  <a:lnTo>
                    <a:pt x="7725" y="1982"/>
                  </a:lnTo>
                  <a:lnTo>
                    <a:pt x="8282" y="828"/>
                  </a:lnTo>
                  <a:lnTo>
                    <a:pt x="9765" y="0"/>
                  </a:lnTo>
                  <a:lnTo>
                    <a:pt x="13367" y="922"/>
                  </a:lnTo>
                  <a:lnTo>
                    <a:pt x="12990" y="165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1" name="Polygon form 1051"/>
            <p:cNvSpPr/>
            <p:nvPr/>
          </p:nvSpPr>
          <p:spPr>
            <a:xfrm>
              <a:off x="1043877" y="3755858"/>
              <a:ext cx="11326" cy="2378"/>
            </a:xfrm>
            <a:custGeom>
              <a:avLst/>
              <a:gdLst/>
              <a:ahLst/>
              <a:cxnLst/>
              <a:rect l="0" t="0" r="0" b="0"/>
              <a:pathLst>
                <a:path w="11326" h="2378">
                  <a:moveTo>
                    <a:pt x="10973" y="477"/>
                  </a:moveTo>
                  <a:lnTo>
                    <a:pt x="11326" y="2304"/>
                  </a:lnTo>
                  <a:lnTo>
                    <a:pt x="7687" y="2378"/>
                  </a:lnTo>
                  <a:lnTo>
                    <a:pt x="1603" y="1319"/>
                  </a:lnTo>
                  <a:lnTo>
                    <a:pt x="0" y="0"/>
                  </a:lnTo>
                  <a:lnTo>
                    <a:pt x="4518" y="116"/>
                  </a:lnTo>
                  <a:lnTo>
                    <a:pt x="10973" y="47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2" name="Polygon form 1052"/>
            <p:cNvSpPr/>
            <p:nvPr/>
          </p:nvSpPr>
          <p:spPr>
            <a:xfrm>
              <a:off x="1043820" y="3763429"/>
              <a:ext cx="8965" cy="2720"/>
            </a:xfrm>
            <a:custGeom>
              <a:avLst/>
              <a:gdLst/>
              <a:ahLst/>
              <a:cxnLst/>
              <a:rect l="0" t="0" r="0" b="0"/>
              <a:pathLst>
                <a:path w="8965" h="2720">
                  <a:moveTo>
                    <a:pt x="8965" y="2176"/>
                  </a:moveTo>
                  <a:lnTo>
                    <a:pt x="5963" y="2619"/>
                  </a:lnTo>
                  <a:lnTo>
                    <a:pt x="1152" y="2720"/>
                  </a:lnTo>
                  <a:lnTo>
                    <a:pt x="480" y="2552"/>
                  </a:lnTo>
                  <a:lnTo>
                    <a:pt x="0" y="702"/>
                  </a:lnTo>
                  <a:lnTo>
                    <a:pt x="1932" y="0"/>
                  </a:lnTo>
                  <a:lnTo>
                    <a:pt x="7109" y="1154"/>
                  </a:lnTo>
                  <a:lnTo>
                    <a:pt x="8965" y="217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3" name="Polygon form 1053"/>
            <p:cNvSpPr/>
            <p:nvPr/>
          </p:nvSpPr>
          <p:spPr>
            <a:xfrm>
              <a:off x="305920" y="3760428"/>
              <a:ext cx="7430" cy="2833"/>
            </a:xfrm>
            <a:custGeom>
              <a:avLst/>
              <a:gdLst/>
              <a:ahLst/>
              <a:cxnLst/>
              <a:rect l="0" t="0" r="0" b="0"/>
              <a:pathLst>
                <a:path w="7430" h="2833">
                  <a:moveTo>
                    <a:pt x="2767" y="2833"/>
                  </a:moveTo>
                  <a:lnTo>
                    <a:pt x="0" y="2571"/>
                  </a:lnTo>
                  <a:lnTo>
                    <a:pt x="4868" y="104"/>
                  </a:lnTo>
                  <a:lnTo>
                    <a:pt x="5393" y="0"/>
                  </a:lnTo>
                  <a:lnTo>
                    <a:pt x="6878" y="311"/>
                  </a:lnTo>
                  <a:lnTo>
                    <a:pt x="7430" y="1867"/>
                  </a:lnTo>
                  <a:lnTo>
                    <a:pt x="6311" y="2334"/>
                  </a:lnTo>
                  <a:lnTo>
                    <a:pt x="2767" y="283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4" name="Polygon form 1054"/>
            <p:cNvSpPr/>
            <p:nvPr/>
          </p:nvSpPr>
          <p:spPr>
            <a:xfrm>
              <a:off x="1133015" y="3760533"/>
              <a:ext cx="4868" cy="3059"/>
            </a:xfrm>
            <a:custGeom>
              <a:avLst/>
              <a:gdLst/>
              <a:ahLst/>
              <a:cxnLst/>
              <a:rect l="0" t="0" r="0" b="0"/>
              <a:pathLst>
                <a:path w="4868" h="3059">
                  <a:moveTo>
                    <a:pt x="4868" y="2467"/>
                  </a:moveTo>
                  <a:lnTo>
                    <a:pt x="3268" y="3059"/>
                  </a:lnTo>
                  <a:lnTo>
                    <a:pt x="700" y="1968"/>
                  </a:lnTo>
                  <a:lnTo>
                    <a:pt x="0" y="0"/>
                  </a:lnTo>
                  <a:lnTo>
                    <a:pt x="4868" y="246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5" name="Polygon form 1055"/>
            <p:cNvSpPr/>
            <p:nvPr/>
          </p:nvSpPr>
          <p:spPr>
            <a:xfrm>
              <a:off x="835610" y="4141700"/>
              <a:ext cx="7056" cy="8588"/>
            </a:xfrm>
            <a:custGeom>
              <a:avLst/>
              <a:gdLst/>
              <a:ahLst/>
              <a:cxnLst/>
              <a:rect l="0" t="0" r="0" b="0"/>
              <a:pathLst>
                <a:path w="7056" h="8588">
                  <a:moveTo>
                    <a:pt x="5512" y="0"/>
                  </a:moveTo>
                  <a:lnTo>
                    <a:pt x="7056" y="2720"/>
                  </a:lnTo>
                  <a:lnTo>
                    <a:pt x="6812" y="5555"/>
                  </a:lnTo>
                  <a:lnTo>
                    <a:pt x="5677" y="6164"/>
                  </a:lnTo>
                  <a:lnTo>
                    <a:pt x="3597" y="5846"/>
                  </a:lnTo>
                  <a:lnTo>
                    <a:pt x="2376" y="8588"/>
                  </a:lnTo>
                  <a:lnTo>
                    <a:pt x="0" y="8206"/>
                  </a:lnTo>
                  <a:lnTo>
                    <a:pt x="383" y="5572"/>
                  </a:lnTo>
                  <a:lnTo>
                    <a:pt x="923" y="5201"/>
                  </a:lnTo>
                  <a:lnTo>
                    <a:pt x="1085" y="2335"/>
                  </a:lnTo>
                  <a:lnTo>
                    <a:pt x="2218" y="994"/>
                  </a:lnTo>
                  <a:lnTo>
                    <a:pt x="3164" y="1486"/>
                  </a:lnTo>
                  <a:lnTo>
                    <a:pt x="5512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6" name="Polygon form 1056"/>
            <p:cNvSpPr/>
            <p:nvPr/>
          </p:nvSpPr>
          <p:spPr>
            <a:xfrm>
              <a:off x="656872" y="4003701"/>
              <a:ext cx="32703" cy="31766"/>
            </a:xfrm>
            <a:custGeom>
              <a:avLst/>
              <a:gdLst/>
              <a:ahLst/>
              <a:cxnLst/>
              <a:rect l="0" t="0" r="0" b="0"/>
              <a:pathLst>
                <a:path w="32703" h="31766">
                  <a:moveTo>
                    <a:pt x="32156" y="2567"/>
                  </a:moveTo>
                  <a:lnTo>
                    <a:pt x="32135" y="0"/>
                  </a:lnTo>
                  <a:lnTo>
                    <a:pt x="32703" y="2"/>
                  </a:lnTo>
                  <a:lnTo>
                    <a:pt x="32697" y="323"/>
                  </a:lnTo>
                  <a:lnTo>
                    <a:pt x="32602" y="1251"/>
                  </a:lnTo>
                  <a:lnTo>
                    <a:pt x="32415" y="8509"/>
                  </a:lnTo>
                  <a:lnTo>
                    <a:pt x="20102" y="8208"/>
                  </a:lnTo>
                  <a:lnTo>
                    <a:pt x="19847" y="20474"/>
                  </a:lnTo>
                  <a:lnTo>
                    <a:pt x="16287" y="20888"/>
                  </a:lnTo>
                  <a:lnTo>
                    <a:pt x="15284" y="23347"/>
                  </a:lnTo>
                  <a:lnTo>
                    <a:pt x="15799" y="30274"/>
                  </a:lnTo>
                  <a:lnTo>
                    <a:pt x="891" y="30171"/>
                  </a:lnTo>
                  <a:lnTo>
                    <a:pt x="0" y="31766"/>
                  </a:lnTo>
                  <a:lnTo>
                    <a:pt x="240" y="29740"/>
                  </a:lnTo>
                  <a:lnTo>
                    <a:pt x="306" y="29748"/>
                  </a:lnTo>
                  <a:lnTo>
                    <a:pt x="8890" y="29410"/>
                  </a:lnTo>
                  <a:lnTo>
                    <a:pt x="9404" y="27684"/>
                  </a:lnTo>
                  <a:lnTo>
                    <a:pt x="11031" y="25537"/>
                  </a:lnTo>
                  <a:lnTo>
                    <a:pt x="12504" y="18922"/>
                  </a:lnTo>
                  <a:lnTo>
                    <a:pt x="17923" y="13774"/>
                  </a:lnTo>
                  <a:lnTo>
                    <a:pt x="19887" y="7739"/>
                  </a:lnTo>
                  <a:lnTo>
                    <a:pt x="21071" y="7394"/>
                  </a:lnTo>
                  <a:lnTo>
                    <a:pt x="22411" y="3664"/>
                  </a:lnTo>
                  <a:lnTo>
                    <a:pt x="25573" y="3164"/>
                  </a:lnTo>
                  <a:lnTo>
                    <a:pt x="26908" y="3792"/>
                  </a:lnTo>
                  <a:lnTo>
                    <a:pt x="28607" y="3799"/>
                  </a:lnTo>
                  <a:lnTo>
                    <a:pt x="29841" y="2713"/>
                  </a:lnTo>
                  <a:lnTo>
                    <a:pt x="32156" y="2567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7" name="Polygon form 1057"/>
            <p:cNvSpPr/>
            <p:nvPr/>
          </p:nvSpPr>
          <p:spPr>
            <a:xfrm>
              <a:off x="850830" y="3980800"/>
              <a:ext cx="82439" cy="76225"/>
            </a:xfrm>
            <a:custGeom>
              <a:avLst/>
              <a:gdLst/>
              <a:ahLst/>
              <a:cxnLst/>
              <a:rect l="0" t="0" r="0" b="0"/>
              <a:pathLst>
                <a:path w="82439" h="76225">
                  <a:moveTo>
                    <a:pt x="35902" y="76225"/>
                  </a:moveTo>
                  <a:lnTo>
                    <a:pt x="35252" y="74164"/>
                  </a:lnTo>
                  <a:lnTo>
                    <a:pt x="33983" y="72719"/>
                  </a:lnTo>
                  <a:lnTo>
                    <a:pt x="33541" y="70792"/>
                  </a:lnTo>
                  <a:lnTo>
                    <a:pt x="31425" y="69081"/>
                  </a:lnTo>
                  <a:lnTo>
                    <a:pt x="29063" y="65048"/>
                  </a:lnTo>
                  <a:lnTo>
                    <a:pt x="27664" y="61120"/>
                  </a:lnTo>
                  <a:lnTo>
                    <a:pt x="24744" y="57826"/>
                  </a:lnTo>
                  <a:lnTo>
                    <a:pt x="22977" y="57054"/>
                  </a:lnTo>
                  <a:lnTo>
                    <a:pt x="20061" y="52481"/>
                  </a:lnTo>
                  <a:lnTo>
                    <a:pt x="19326" y="49129"/>
                  </a:lnTo>
                  <a:lnTo>
                    <a:pt x="19228" y="46263"/>
                  </a:lnTo>
                  <a:lnTo>
                    <a:pt x="16557" y="40939"/>
                  </a:lnTo>
                  <a:lnTo>
                    <a:pt x="14608" y="39080"/>
                  </a:lnTo>
                  <a:lnTo>
                    <a:pt x="12476" y="38111"/>
                  </a:lnTo>
                  <a:lnTo>
                    <a:pt x="10973" y="35364"/>
                  </a:lnTo>
                  <a:lnTo>
                    <a:pt x="11072" y="34270"/>
                  </a:lnTo>
                  <a:lnTo>
                    <a:pt x="9783" y="31784"/>
                  </a:lnTo>
                  <a:lnTo>
                    <a:pt x="8581" y="30723"/>
                  </a:lnTo>
                  <a:lnTo>
                    <a:pt x="6759" y="27156"/>
                  </a:lnTo>
                  <a:lnTo>
                    <a:pt x="4089" y="23302"/>
                  </a:lnTo>
                  <a:lnTo>
                    <a:pt x="1849" y="20020"/>
                  </a:lnTo>
                  <a:lnTo>
                    <a:pt x="0" y="20072"/>
                  </a:lnTo>
                  <a:lnTo>
                    <a:pt x="303" y="17418"/>
                  </a:lnTo>
                  <a:lnTo>
                    <a:pt x="289" y="15728"/>
                  </a:lnTo>
                  <a:lnTo>
                    <a:pt x="541" y="13798"/>
                  </a:lnTo>
                  <a:lnTo>
                    <a:pt x="4743" y="14498"/>
                  </a:lnTo>
                  <a:lnTo>
                    <a:pt x="6174" y="12988"/>
                  </a:lnTo>
                  <a:lnTo>
                    <a:pt x="6858" y="11237"/>
                  </a:lnTo>
                  <a:lnTo>
                    <a:pt x="9594" y="10521"/>
                  </a:lnTo>
                  <a:lnTo>
                    <a:pt x="10006" y="8895"/>
                  </a:lnTo>
                  <a:lnTo>
                    <a:pt x="11124" y="8054"/>
                  </a:lnTo>
                  <a:lnTo>
                    <a:pt x="6869" y="3298"/>
                  </a:lnTo>
                  <a:lnTo>
                    <a:pt x="13885" y="741"/>
                  </a:lnTo>
                  <a:lnTo>
                    <a:pt x="14484" y="0"/>
                  </a:lnTo>
                  <a:lnTo>
                    <a:pt x="19062" y="1220"/>
                  </a:lnTo>
                  <a:lnTo>
                    <a:pt x="24984" y="4490"/>
                  </a:lnTo>
                  <a:lnTo>
                    <a:pt x="36713" y="13998"/>
                  </a:lnTo>
                  <a:lnTo>
                    <a:pt x="43640" y="14240"/>
                  </a:lnTo>
                  <a:lnTo>
                    <a:pt x="47002" y="14637"/>
                  </a:lnTo>
                  <a:lnTo>
                    <a:pt x="48259" y="16925"/>
                  </a:lnTo>
                  <a:lnTo>
                    <a:pt x="50860" y="16742"/>
                  </a:lnTo>
                  <a:lnTo>
                    <a:pt x="52918" y="20891"/>
                  </a:lnTo>
                  <a:lnTo>
                    <a:pt x="54906" y="21960"/>
                  </a:lnTo>
                  <a:lnTo>
                    <a:pt x="55786" y="23650"/>
                  </a:lnTo>
                  <a:lnTo>
                    <a:pt x="58615" y="25635"/>
                  </a:lnTo>
                  <a:lnTo>
                    <a:pt x="59122" y="27633"/>
                  </a:lnTo>
                  <a:lnTo>
                    <a:pt x="58973" y="29257"/>
                  </a:lnTo>
                  <a:lnTo>
                    <a:pt x="59669" y="30878"/>
                  </a:lnTo>
                  <a:lnTo>
                    <a:pt x="60930" y="32217"/>
                  </a:lnTo>
                  <a:lnTo>
                    <a:pt x="61643" y="33799"/>
                  </a:lnTo>
                  <a:lnTo>
                    <a:pt x="62363" y="34978"/>
                  </a:lnTo>
                  <a:lnTo>
                    <a:pt x="63627" y="35919"/>
                  </a:lnTo>
                  <a:lnTo>
                    <a:pt x="64623" y="35553"/>
                  </a:lnTo>
                  <a:lnTo>
                    <a:pt x="65582" y="37394"/>
                  </a:lnTo>
                  <a:lnTo>
                    <a:pt x="65873" y="38515"/>
                  </a:lnTo>
                  <a:lnTo>
                    <a:pt x="67948" y="43412"/>
                  </a:lnTo>
                  <a:lnTo>
                    <a:pt x="79628" y="45643"/>
                  </a:lnTo>
                  <a:lnTo>
                    <a:pt x="80255" y="44597"/>
                  </a:lnTo>
                  <a:lnTo>
                    <a:pt x="82439" y="48014"/>
                  </a:lnTo>
                  <a:lnTo>
                    <a:pt x="81090" y="57811"/>
                  </a:lnTo>
                  <a:lnTo>
                    <a:pt x="70166" y="62875"/>
                  </a:lnTo>
                  <a:lnTo>
                    <a:pt x="59318" y="64908"/>
                  </a:lnTo>
                  <a:lnTo>
                    <a:pt x="55946" y="67145"/>
                  </a:lnTo>
                  <a:lnTo>
                    <a:pt x="53642" y="72280"/>
                  </a:lnTo>
                  <a:lnTo>
                    <a:pt x="51916" y="73112"/>
                  </a:lnTo>
                  <a:lnTo>
                    <a:pt x="50820" y="71507"/>
                  </a:lnTo>
                  <a:lnTo>
                    <a:pt x="49368" y="71768"/>
                  </a:lnTo>
                  <a:lnTo>
                    <a:pt x="45614" y="71331"/>
                  </a:lnTo>
                  <a:lnTo>
                    <a:pt x="44871" y="70855"/>
                  </a:lnTo>
                  <a:lnTo>
                    <a:pt x="40447" y="71021"/>
                  </a:lnTo>
                  <a:lnTo>
                    <a:pt x="39440" y="71472"/>
                  </a:lnTo>
                  <a:lnTo>
                    <a:pt x="37764" y="70231"/>
                  </a:lnTo>
                  <a:lnTo>
                    <a:pt x="36930" y="72624"/>
                  </a:lnTo>
                  <a:lnTo>
                    <a:pt x="37479" y="74661"/>
                  </a:lnTo>
                  <a:lnTo>
                    <a:pt x="35902" y="7622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8" name="Polygon form 1058"/>
            <p:cNvSpPr/>
            <p:nvPr/>
          </p:nvSpPr>
          <p:spPr>
            <a:xfrm>
              <a:off x="807033" y="4029973"/>
              <a:ext cx="62330" cy="64823"/>
            </a:xfrm>
            <a:custGeom>
              <a:avLst/>
              <a:gdLst/>
              <a:ahLst/>
              <a:cxnLst/>
              <a:rect l="0" t="0" r="0" b="0"/>
              <a:pathLst>
                <a:path w="62330" h="64823">
                  <a:moveTo>
                    <a:pt x="47242" y="60594"/>
                  </a:moveTo>
                  <a:lnTo>
                    <a:pt x="46699" y="60501"/>
                  </a:lnTo>
                  <a:lnTo>
                    <a:pt x="46685" y="58099"/>
                  </a:lnTo>
                  <a:lnTo>
                    <a:pt x="46159" y="56445"/>
                  </a:lnTo>
                  <a:lnTo>
                    <a:pt x="44086" y="54552"/>
                  </a:lnTo>
                  <a:lnTo>
                    <a:pt x="43488" y="51078"/>
                  </a:lnTo>
                  <a:lnTo>
                    <a:pt x="43812" y="47515"/>
                  </a:lnTo>
                  <a:lnTo>
                    <a:pt x="41999" y="47195"/>
                  </a:lnTo>
                  <a:lnTo>
                    <a:pt x="41776" y="48273"/>
                  </a:lnTo>
                  <a:lnTo>
                    <a:pt x="39452" y="48535"/>
                  </a:lnTo>
                  <a:lnTo>
                    <a:pt x="40441" y="49937"/>
                  </a:lnTo>
                  <a:lnTo>
                    <a:pt x="40884" y="52831"/>
                  </a:lnTo>
                  <a:lnTo>
                    <a:pt x="38841" y="55491"/>
                  </a:lnTo>
                  <a:lnTo>
                    <a:pt x="37017" y="58976"/>
                  </a:lnTo>
                  <a:lnTo>
                    <a:pt x="35026" y="59482"/>
                  </a:lnTo>
                  <a:lnTo>
                    <a:pt x="31662" y="56686"/>
                  </a:lnTo>
                  <a:lnTo>
                    <a:pt x="30222" y="57685"/>
                  </a:lnTo>
                  <a:lnTo>
                    <a:pt x="29864" y="59093"/>
                  </a:lnTo>
                  <a:lnTo>
                    <a:pt x="27883" y="60011"/>
                  </a:lnTo>
                  <a:lnTo>
                    <a:pt x="27778" y="61003"/>
                  </a:lnTo>
                  <a:lnTo>
                    <a:pt x="23897" y="61020"/>
                  </a:lnTo>
                  <a:lnTo>
                    <a:pt x="23335" y="60030"/>
                  </a:lnTo>
                  <a:lnTo>
                    <a:pt x="20521" y="59877"/>
                  </a:lnTo>
                  <a:lnTo>
                    <a:pt x="19137" y="60709"/>
                  </a:lnTo>
                  <a:lnTo>
                    <a:pt x="18056" y="60300"/>
                  </a:lnTo>
                  <a:lnTo>
                    <a:pt x="15976" y="57500"/>
                  </a:lnTo>
                  <a:lnTo>
                    <a:pt x="15272" y="56182"/>
                  </a:lnTo>
                  <a:lnTo>
                    <a:pt x="12483" y="56854"/>
                  </a:lnTo>
                  <a:lnTo>
                    <a:pt x="11470" y="59087"/>
                  </a:lnTo>
                  <a:lnTo>
                    <a:pt x="10567" y="63383"/>
                  </a:lnTo>
                  <a:lnTo>
                    <a:pt x="9248" y="64295"/>
                  </a:lnTo>
                  <a:lnTo>
                    <a:pt x="8061" y="64823"/>
                  </a:lnTo>
                  <a:lnTo>
                    <a:pt x="7740" y="64600"/>
                  </a:lnTo>
                  <a:lnTo>
                    <a:pt x="6358" y="63220"/>
                  </a:lnTo>
                  <a:lnTo>
                    <a:pt x="6075" y="61727"/>
                  </a:lnTo>
                  <a:lnTo>
                    <a:pt x="6663" y="59725"/>
                  </a:lnTo>
                  <a:lnTo>
                    <a:pt x="6605" y="57764"/>
                  </a:lnTo>
                  <a:lnTo>
                    <a:pt x="4285" y="54767"/>
                  </a:lnTo>
                  <a:lnTo>
                    <a:pt x="3791" y="52713"/>
                  </a:lnTo>
                  <a:lnTo>
                    <a:pt x="3808" y="51549"/>
                  </a:lnTo>
                  <a:lnTo>
                    <a:pt x="2341" y="50138"/>
                  </a:lnTo>
                  <a:lnTo>
                    <a:pt x="2221" y="47347"/>
                  </a:lnTo>
                  <a:lnTo>
                    <a:pt x="1355" y="45497"/>
                  </a:lnTo>
                  <a:lnTo>
                    <a:pt x="0" y="45781"/>
                  </a:lnTo>
                  <a:lnTo>
                    <a:pt x="340" y="44015"/>
                  </a:lnTo>
                  <a:lnTo>
                    <a:pt x="1284" y="42008"/>
                  </a:lnTo>
                  <a:lnTo>
                    <a:pt x="784" y="40020"/>
                  </a:lnTo>
                  <a:lnTo>
                    <a:pt x="2009" y="38540"/>
                  </a:lnTo>
                  <a:lnTo>
                    <a:pt x="1166" y="37422"/>
                  </a:lnTo>
                  <a:lnTo>
                    <a:pt x="2088" y="34450"/>
                  </a:lnTo>
                  <a:lnTo>
                    <a:pt x="3725" y="30902"/>
                  </a:lnTo>
                  <a:lnTo>
                    <a:pt x="7065" y="31219"/>
                  </a:lnTo>
                  <a:lnTo>
                    <a:pt x="6050" y="12142"/>
                  </a:lnTo>
                  <a:lnTo>
                    <a:pt x="5999" y="10126"/>
                  </a:lnTo>
                  <a:lnTo>
                    <a:pt x="10391" y="10078"/>
                  </a:lnTo>
                  <a:lnTo>
                    <a:pt x="9869" y="479"/>
                  </a:lnTo>
                  <a:lnTo>
                    <a:pt x="25137" y="338"/>
                  </a:lnTo>
                  <a:lnTo>
                    <a:pt x="39871" y="181"/>
                  </a:lnTo>
                  <a:lnTo>
                    <a:pt x="54928" y="0"/>
                  </a:lnTo>
                  <a:lnTo>
                    <a:pt x="56546" y="4721"/>
                  </a:lnTo>
                  <a:lnTo>
                    <a:pt x="55782" y="5607"/>
                  </a:lnTo>
                  <a:lnTo>
                    <a:pt x="56725" y="10570"/>
                  </a:lnTo>
                  <a:lnTo>
                    <a:pt x="58557" y="16319"/>
                  </a:lnTo>
                  <a:lnTo>
                    <a:pt x="60103" y="17492"/>
                  </a:lnTo>
                  <a:lnTo>
                    <a:pt x="62330" y="19254"/>
                  </a:lnTo>
                  <a:lnTo>
                    <a:pt x="60580" y="22033"/>
                  </a:lnTo>
                  <a:lnTo>
                    <a:pt x="57803" y="22856"/>
                  </a:lnTo>
                  <a:lnTo>
                    <a:pt x="56688" y="24348"/>
                  </a:lnTo>
                  <a:lnTo>
                    <a:pt x="56512" y="27562"/>
                  </a:lnTo>
                  <a:lnTo>
                    <a:pt x="55266" y="34671"/>
                  </a:lnTo>
                  <a:lnTo>
                    <a:pt x="55782" y="36601"/>
                  </a:lnTo>
                  <a:lnTo>
                    <a:pt x="55383" y="40753"/>
                  </a:lnTo>
                  <a:lnTo>
                    <a:pt x="54037" y="45520"/>
                  </a:lnTo>
                  <a:lnTo>
                    <a:pt x="51804" y="47928"/>
                  </a:lnTo>
                  <a:lnTo>
                    <a:pt x="50293" y="51626"/>
                  </a:lnTo>
                  <a:lnTo>
                    <a:pt x="49981" y="53601"/>
                  </a:lnTo>
                  <a:lnTo>
                    <a:pt x="48189" y="54963"/>
                  </a:lnTo>
                  <a:lnTo>
                    <a:pt x="47216" y="60019"/>
                  </a:lnTo>
                  <a:lnTo>
                    <a:pt x="47242" y="6059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59" name="Polygon form 1059"/>
            <p:cNvSpPr/>
            <p:nvPr/>
          </p:nvSpPr>
          <p:spPr>
            <a:xfrm>
              <a:off x="700619" y="4063828"/>
              <a:ext cx="29731" cy="26364"/>
            </a:xfrm>
            <a:custGeom>
              <a:avLst/>
              <a:gdLst/>
              <a:ahLst/>
              <a:cxnLst/>
              <a:rect l="0" t="0" r="0" b="0"/>
              <a:pathLst>
                <a:path w="29731" h="26364">
                  <a:moveTo>
                    <a:pt x="10264" y="26216"/>
                  </a:moveTo>
                  <a:lnTo>
                    <a:pt x="7601" y="24980"/>
                  </a:lnTo>
                  <a:lnTo>
                    <a:pt x="5775" y="25161"/>
                  </a:lnTo>
                  <a:lnTo>
                    <a:pt x="4407" y="26364"/>
                  </a:lnTo>
                  <a:lnTo>
                    <a:pt x="2660" y="25352"/>
                  </a:lnTo>
                  <a:lnTo>
                    <a:pt x="1987" y="23767"/>
                  </a:lnTo>
                  <a:lnTo>
                    <a:pt x="241" y="22721"/>
                  </a:lnTo>
                  <a:lnTo>
                    <a:pt x="0" y="19940"/>
                  </a:lnTo>
                  <a:lnTo>
                    <a:pt x="1073" y="17910"/>
                  </a:lnTo>
                  <a:lnTo>
                    <a:pt x="993" y="16287"/>
                  </a:lnTo>
                  <a:lnTo>
                    <a:pt x="4100" y="12320"/>
                  </a:lnTo>
                  <a:lnTo>
                    <a:pt x="4688" y="9035"/>
                  </a:lnTo>
                  <a:lnTo>
                    <a:pt x="5757" y="7867"/>
                  </a:lnTo>
                  <a:lnTo>
                    <a:pt x="7627" y="8514"/>
                  </a:lnTo>
                  <a:lnTo>
                    <a:pt x="9256" y="7540"/>
                  </a:lnTo>
                  <a:lnTo>
                    <a:pt x="9788" y="6310"/>
                  </a:lnTo>
                  <a:lnTo>
                    <a:pt x="12800" y="4164"/>
                  </a:lnTo>
                  <a:lnTo>
                    <a:pt x="13543" y="2667"/>
                  </a:lnTo>
                  <a:lnTo>
                    <a:pt x="17161" y="681"/>
                  </a:lnTo>
                  <a:lnTo>
                    <a:pt x="19289" y="0"/>
                  </a:lnTo>
                  <a:lnTo>
                    <a:pt x="20253" y="919"/>
                  </a:lnTo>
                  <a:lnTo>
                    <a:pt x="22731" y="897"/>
                  </a:lnTo>
                  <a:lnTo>
                    <a:pt x="22426" y="3219"/>
                  </a:lnTo>
                  <a:lnTo>
                    <a:pt x="22947" y="5400"/>
                  </a:lnTo>
                  <a:lnTo>
                    <a:pt x="25132" y="8528"/>
                  </a:lnTo>
                  <a:lnTo>
                    <a:pt x="25255" y="10846"/>
                  </a:lnTo>
                  <a:lnTo>
                    <a:pt x="29731" y="11931"/>
                  </a:lnTo>
                  <a:lnTo>
                    <a:pt x="29652" y="15211"/>
                  </a:lnTo>
                  <a:lnTo>
                    <a:pt x="28807" y="16644"/>
                  </a:lnTo>
                  <a:lnTo>
                    <a:pt x="26908" y="17092"/>
                  </a:lnTo>
                  <a:lnTo>
                    <a:pt x="26119" y="19186"/>
                  </a:lnTo>
                  <a:lnTo>
                    <a:pt x="24782" y="19728"/>
                  </a:lnTo>
                  <a:lnTo>
                    <a:pt x="21375" y="19627"/>
                  </a:lnTo>
                  <a:lnTo>
                    <a:pt x="19576" y="19245"/>
                  </a:lnTo>
                  <a:lnTo>
                    <a:pt x="18320" y="20018"/>
                  </a:lnTo>
                  <a:lnTo>
                    <a:pt x="16601" y="19668"/>
                  </a:lnTo>
                  <a:lnTo>
                    <a:pt x="9843" y="19892"/>
                  </a:lnTo>
                  <a:lnTo>
                    <a:pt x="9743" y="22610"/>
                  </a:lnTo>
                  <a:lnTo>
                    <a:pt x="10264" y="2621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0" name="Polygon form 1060"/>
            <p:cNvSpPr/>
            <p:nvPr/>
          </p:nvSpPr>
          <p:spPr>
            <a:xfrm>
              <a:off x="815094" y="4077168"/>
              <a:ext cx="44898" cy="42154"/>
            </a:xfrm>
            <a:custGeom>
              <a:avLst/>
              <a:gdLst/>
              <a:ahLst/>
              <a:cxnLst/>
              <a:rect l="0" t="0" r="0" b="0"/>
              <a:pathLst>
                <a:path w="44898" h="42154">
                  <a:moveTo>
                    <a:pt x="39180" y="13399"/>
                  </a:moveTo>
                  <a:lnTo>
                    <a:pt x="39344" y="17160"/>
                  </a:lnTo>
                  <a:lnTo>
                    <a:pt x="38805" y="18637"/>
                  </a:lnTo>
                  <a:lnTo>
                    <a:pt x="36737" y="18764"/>
                  </a:lnTo>
                  <a:lnTo>
                    <a:pt x="35483" y="21517"/>
                  </a:lnTo>
                  <a:lnTo>
                    <a:pt x="37890" y="21853"/>
                  </a:lnTo>
                  <a:lnTo>
                    <a:pt x="39930" y="24196"/>
                  </a:lnTo>
                  <a:lnTo>
                    <a:pt x="40662" y="26123"/>
                  </a:lnTo>
                  <a:lnTo>
                    <a:pt x="42473" y="27236"/>
                  </a:lnTo>
                  <a:lnTo>
                    <a:pt x="44898" y="32481"/>
                  </a:lnTo>
                  <a:lnTo>
                    <a:pt x="42304" y="35669"/>
                  </a:lnTo>
                  <a:lnTo>
                    <a:pt x="39942" y="38557"/>
                  </a:lnTo>
                  <a:lnTo>
                    <a:pt x="37565" y="40781"/>
                  </a:lnTo>
                  <a:lnTo>
                    <a:pt x="34809" y="40775"/>
                  </a:lnTo>
                  <a:lnTo>
                    <a:pt x="31671" y="41910"/>
                  </a:lnTo>
                  <a:lnTo>
                    <a:pt x="29168" y="40836"/>
                  </a:lnTo>
                  <a:lnTo>
                    <a:pt x="27570" y="42154"/>
                  </a:lnTo>
                  <a:lnTo>
                    <a:pt x="24085" y="38958"/>
                  </a:lnTo>
                  <a:lnTo>
                    <a:pt x="23128" y="36903"/>
                  </a:lnTo>
                  <a:lnTo>
                    <a:pt x="20961" y="37926"/>
                  </a:lnTo>
                  <a:lnTo>
                    <a:pt x="19147" y="37613"/>
                  </a:lnTo>
                  <a:lnTo>
                    <a:pt x="18109" y="38424"/>
                  </a:lnTo>
                  <a:lnTo>
                    <a:pt x="16344" y="37843"/>
                  </a:lnTo>
                  <a:lnTo>
                    <a:pt x="13920" y="33875"/>
                  </a:lnTo>
                  <a:lnTo>
                    <a:pt x="13267" y="32351"/>
                  </a:lnTo>
                  <a:lnTo>
                    <a:pt x="10314" y="30453"/>
                  </a:lnTo>
                  <a:lnTo>
                    <a:pt x="9278" y="27570"/>
                  </a:lnTo>
                  <a:lnTo>
                    <a:pt x="7612" y="25493"/>
                  </a:lnTo>
                  <a:lnTo>
                    <a:pt x="4938" y="22996"/>
                  </a:lnTo>
                  <a:lnTo>
                    <a:pt x="4871" y="21433"/>
                  </a:lnTo>
                  <a:lnTo>
                    <a:pt x="2694" y="19497"/>
                  </a:lnTo>
                  <a:lnTo>
                    <a:pt x="0" y="17628"/>
                  </a:lnTo>
                  <a:lnTo>
                    <a:pt x="1187" y="17100"/>
                  </a:lnTo>
                  <a:lnTo>
                    <a:pt x="2506" y="16187"/>
                  </a:lnTo>
                  <a:lnTo>
                    <a:pt x="3408" y="11892"/>
                  </a:lnTo>
                  <a:lnTo>
                    <a:pt x="4421" y="9659"/>
                  </a:lnTo>
                  <a:lnTo>
                    <a:pt x="7210" y="8987"/>
                  </a:lnTo>
                  <a:lnTo>
                    <a:pt x="7915" y="10305"/>
                  </a:lnTo>
                  <a:lnTo>
                    <a:pt x="9995" y="13105"/>
                  </a:lnTo>
                  <a:lnTo>
                    <a:pt x="11076" y="13513"/>
                  </a:lnTo>
                  <a:lnTo>
                    <a:pt x="12459" y="12682"/>
                  </a:lnTo>
                  <a:lnTo>
                    <a:pt x="15273" y="12835"/>
                  </a:lnTo>
                  <a:lnTo>
                    <a:pt x="15835" y="13825"/>
                  </a:lnTo>
                  <a:lnTo>
                    <a:pt x="19716" y="13808"/>
                  </a:lnTo>
                  <a:lnTo>
                    <a:pt x="19822" y="12816"/>
                  </a:lnTo>
                  <a:lnTo>
                    <a:pt x="21802" y="11898"/>
                  </a:lnTo>
                  <a:lnTo>
                    <a:pt x="22161" y="10490"/>
                  </a:lnTo>
                  <a:lnTo>
                    <a:pt x="23601" y="9491"/>
                  </a:lnTo>
                  <a:lnTo>
                    <a:pt x="26964" y="12287"/>
                  </a:lnTo>
                  <a:lnTo>
                    <a:pt x="28955" y="11781"/>
                  </a:lnTo>
                  <a:lnTo>
                    <a:pt x="30780" y="8296"/>
                  </a:lnTo>
                  <a:lnTo>
                    <a:pt x="32822" y="5636"/>
                  </a:lnTo>
                  <a:lnTo>
                    <a:pt x="32380" y="2742"/>
                  </a:lnTo>
                  <a:lnTo>
                    <a:pt x="31391" y="1340"/>
                  </a:lnTo>
                  <a:lnTo>
                    <a:pt x="33714" y="1078"/>
                  </a:lnTo>
                  <a:lnTo>
                    <a:pt x="33937" y="0"/>
                  </a:lnTo>
                  <a:lnTo>
                    <a:pt x="35750" y="320"/>
                  </a:lnTo>
                  <a:lnTo>
                    <a:pt x="35426" y="3882"/>
                  </a:lnTo>
                  <a:lnTo>
                    <a:pt x="36025" y="7357"/>
                  </a:lnTo>
                  <a:lnTo>
                    <a:pt x="38098" y="9250"/>
                  </a:lnTo>
                  <a:lnTo>
                    <a:pt x="38624" y="10904"/>
                  </a:lnTo>
                  <a:lnTo>
                    <a:pt x="38638" y="13306"/>
                  </a:lnTo>
                  <a:lnTo>
                    <a:pt x="39180" y="1339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1" name="Polygon form 1061"/>
            <p:cNvSpPr/>
            <p:nvPr/>
          </p:nvSpPr>
          <p:spPr>
            <a:xfrm>
              <a:off x="653755" y="4056624"/>
              <a:ext cx="23652" cy="20481"/>
            </a:xfrm>
            <a:custGeom>
              <a:avLst/>
              <a:gdLst/>
              <a:ahLst/>
              <a:cxnLst/>
              <a:rect l="0" t="0" r="0" b="0"/>
              <a:pathLst>
                <a:path w="23652" h="20481">
                  <a:moveTo>
                    <a:pt x="3391" y="14376"/>
                  </a:moveTo>
                  <a:lnTo>
                    <a:pt x="1885" y="10635"/>
                  </a:lnTo>
                  <a:lnTo>
                    <a:pt x="0" y="8919"/>
                  </a:lnTo>
                  <a:lnTo>
                    <a:pt x="1724" y="8014"/>
                  </a:lnTo>
                  <a:lnTo>
                    <a:pt x="3685" y="4653"/>
                  </a:lnTo>
                  <a:lnTo>
                    <a:pt x="4668" y="2193"/>
                  </a:lnTo>
                  <a:lnTo>
                    <a:pt x="6030" y="661"/>
                  </a:lnTo>
                  <a:lnTo>
                    <a:pt x="7934" y="1082"/>
                  </a:lnTo>
                  <a:lnTo>
                    <a:pt x="9841" y="44"/>
                  </a:lnTo>
                  <a:lnTo>
                    <a:pt x="11993" y="0"/>
                  </a:lnTo>
                  <a:lnTo>
                    <a:pt x="13800" y="1416"/>
                  </a:lnTo>
                  <a:lnTo>
                    <a:pt x="16330" y="2696"/>
                  </a:lnTo>
                  <a:lnTo>
                    <a:pt x="18591" y="6231"/>
                  </a:lnTo>
                  <a:lnTo>
                    <a:pt x="21078" y="9531"/>
                  </a:lnTo>
                  <a:lnTo>
                    <a:pt x="21202" y="12514"/>
                  </a:lnTo>
                  <a:lnTo>
                    <a:pt x="21920" y="15261"/>
                  </a:lnTo>
                  <a:lnTo>
                    <a:pt x="23349" y="16611"/>
                  </a:lnTo>
                  <a:lnTo>
                    <a:pt x="23652" y="18466"/>
                  </a:lnTo>
                  <a:lnTo>
                    <a:pt x="23452" y="19959"/>
                  </a:lnTo>
                  <a:lnTo>
                    <a:pt x="22887" y="20228"/>
                  </a:lnTo>
                  <a:lnTo>
                    <a:pt x="20776" y="19844"/>
                  </a:lnTo>
                  <a:lnTo>
                    <a:pt x="20477" y="20376"/>
                  </a:lnTo>
                  <a:lnTo>
                    <a:pt x="19619" y="20481"/>
                  </a:lnTo>
                  <a:lnTo>
                    <a:pt x="16849" y="19306"/>
                  </a:lnTo>
                  <a:lnTo>
                    <a:pt x="14976" y="19251"/>
                  </a:lnTo>
                  <a:lnTo>
                    <a:pt x="7809" y="19029"/>
                  </a:lnTo>
                  <a:lnTo>
                    <a:pt x="6757" y="19566"/>
                  </a:lnTo>
                  <a:lnTo>
                    <a:pt x="5475" y="19408"/>
                  </a:lnTo>
                  <a:lnTo>
                    <a:pt x="3403" y="20183"/>
                  </a:lnTo>
                  <a:lnTo>
                    <a:pt x="2847" y="16503"/>
                  </a:lnTo>
                  <a:lnTo>
                    <a:pt x="6374" y="16616"/>
                  </a:lnTo>
                  <a:lnTo>
                    <a:pt x="7320" y="15947"/>
                  </a:lnTo>
                  <a:lnTo>
                    <a:pt x="8015" y="15910"/>
                  </a:lnTo>
                  <a:lnTo>
                    <a:pt x="9475" y="14807"/>
                  </a:lnTo>
                  <a:lnTo>
                    <a:pt x="11117" y="15825"/>
                  </a:lnTo>
                  <a:lnTo>
                    <a:pt x="12799" y="15915"/>
                  </a:lnTo>
                  <a:lnTo>
                    <a:pt x="14497" y="14843"/>
                  </a:lnTo>
                  <a:lnTo>
                    <a:pt x="13741" y="13455"/>
                  </a:lnTo>
                  <a:lnTo>
                    <a:pt x="12448" y="14259"/>
                  </a:lnTo>
                  <a:lnTo>
                    <a:pt x="11246" y="14233"/>
                  </a:lnTo>
                  <a:lnTo>
                    <a:pt x="9742" y="13047"/>
                  </a:lnTo>
                  <a:lnTo>
                    <a:pt x="8513" y="13121"/>
                  </a:lnTo>
                  <a:lnTo>
                    <a:pt x="7614" y="14254"/>
                  </a:lnTo>
                  <a:lnTo>
                    <a:pt x="3391" y="1437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2" name="Polygon form 1062"/>
            <p:cNvSpPr/>
            <p:nvPr/>
          </p:nvSpPr>
          <p:spPr>
            <a:xfrm>
              <a:off x="670237" y="4088066"/>
              <a:ext cx="11743" cy="15636"/>
            </a:xfrm>
            <a:custGeom>
              <a:avLst/>
              <a:gdLst/>
              <a:ahLst/>
              <a:cxnLst/>
              <a:rect l="0" t="0" r="0" b="0"/>
              <a:pathLst>
                <a:path w="11743" h="15636">
                  <a:moveTo>
                    <a:pt x="6958" y="15636"/>
                  </a:moveTo>
                  <a:lnTo>
                    <a:pt x="5908" y="15279"/>
                  </a:lnTo>
                  <a:lnTo>
                    <a:pt x="3112" y="13344"/>
                  </a:lnTo>
                  <a:lnTo>
                    <a:pt x="1102" y="10773"/>
                  </a:lnTo>
                  <a:lnTo>
                    <a:pt x="437" y="9020"/>
                  </a:lnTo>
                  <a:lnTo>
                    <a:pt x="0" y="5475"/>
                  </a:lnTo>
                  <a:lnTo>
                    <a:pt x="2110" y="3371"/>
                  </a:lnTo>
                  <a:lnTo>
                    <a:pt x="2575" y="2041"/>
                  </a:lnTo>
                  <a:lnTo>
                    <a:pt x="3254" y="1009"/>
                  </a:lnTo>
                  <a:lnTo>
                    <a:pt x="4329" y="902"/>
                  </a:lnTo>
                  <a:lnTo>
                    <a:pt x="5248" y="0"/>
                  </a:lnTo>
                  <a:lnTo>
                    <a:pt x="8363" y="11"/>
                  </a:lnTo>
                  <a:lnTo>
                    <a:pt x="9428" y="1727"/>
                  </a:lnTo>
                  <a:lnTo>
                    <a:pt x="10252" y="3743"/>
                  </a:lnTo>
                  <a:lnTo>
                    <a:pt x="10112" y="5136"/>
                  </a:lnTo>
                  <a:lnTo>
                    <a:pt x="10726" y="6391"/>
                  </a:lnTo>
                  <a:lnTo>
                    <a:pt x="10666" y="8149"/>
                  </a:lnTo>
                  <a:lnTo>
                    <a:pt x="11743" y="7876"/>
                  </a:lnTo>
                  <a:lnTo>
                    <a:pt x="9907" y="10110"/>
                  </a:lnTo>
                  <a:lnTo>
                    <a:pt x="8123" y="12710"/>
                  </a:lnTo>
                  <a:lnTo>
                    <a:pt x="7904" y="14104"/>
                  </a:lnTo>
                  <a:lnTo>
                    <a:pt x="6958" y="1563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3" name="Polygon form 1063"/>
            <p:cNvSpPr/>
            <p:nvPr/>
          </p:nvSpPr>
          <p:spPr>
            <a:xfrm>
              <a:off x="373281" y="4063449"/>
              <a:ext cx="9190" cy="6539"/>
            </a:xfrm>
            <a:custGeom>
              <a:avLst/>
              <a:gdLst/>
              <a:ahLst/>
              <a:cxnLst/>
              <a:rect l="0" t="0" r="0" b="0"/>
              <a:pathLst>
                <a:path w="9190" h="6539">
                  <a:moveTo>
                    <a:pt x="8668" y="5364"/>
                  </a:moveTo>
                  <a:lnTo>
                    <a:pt x="8093" y="6539"/>
                  </a:lnTo>
                  <a:lnTo>
                    <a:pt x="5863" y="6418"/>
                  </a:lnTo>
                  <a:lnTo>
                    <a:pt x="4532" y="5907"/>
                  </a:lnTo>
                  <a:lnTo>
                    <a:pt x="3060" y="4872"/>
                  </a:lnTo>
                  <a:lnTo>
                    <a:pt x="953" y="4512"/>
                  </a:lnTo>
                  <a:lnTo>
                    <a:pt x="0" y="3406"/>
                  </a:lnTo>
                  <a:lnTo>
                    <a:pt x="216" y="2669"/>
                  </a:lnTo>
                  <a:lnTo>
                    <a:pt x="1708" y="1428"/>
                  </a:lnTo>
                  <a:lnTo>
                    <a:pt x="2507" y="887"/>
                  </a:lnTo>
                  <a:lnTo>
                    <a:pt x="2382" y="289"/>
                  </a:lnTo>
                  <a:lnTo>
                    <a:pt x="3327" y="0"/>
                  </a:lnTo>
                  <a:lnTo>
                    <a:pt x="4406" y="449"/>
                  </a:lnTo>
                  <a:lnTo>
                    <a:pt x="5102" y="1473"/>
                  </a:lnTo>
                  <a:lnTo>
                    <a:pt x="6160" y="2306"/>
                  </a:lnTo>
                  <a:lnTo>
                    <a:pt x="6216" y="2986"/>
                  </a:lnTo>
                  <a:lnTo>
                    <a:pt x="7987" y="2424"/>
                  </a:lnTo>
                  <a:lnTo>
                    <a:pt x="8735" y="2800"/>
                  </a:lnTo>
                  <a:lnTo>
                    <a:pt x="9190" y="3356"/>
                  </a:lnTo>
                  <a:lnTo>
                    <a:pt x="8668" y="536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4" name="Polygon form 1064"/>
            <p:cNvSpPr/>
            <p:nvPr/>
          </p:nvSpPr>
          <p:spPr>
            <a:xfrm>
              <a:off x="887534" y="4080679"/>
              <a:ext cx="25094" cy="16706"/>
            </a:xfrm>
            <a:custGeom>
              <a:avLst/>
              <a:gdLst/>
              <a:ahLst/>
              <a:cxnLst/>
              <a:rect l="0" t="0" r="0" b="0"/>
              <a:pathLst>
                <a:path w="25094" h="16706">
                  <a:moveTo>
                    <a:pt x="25094" y="9584"/>
                  </a:moveTo>
                  <a:lnTo>
                    <a:pt x="23471" y="12582"/>
                  </a:lnTo>
                  <a:lnTo>
                    <a:pt x="20920" y="16657"/>
                  </a:lnTo>
                  <a:lnTo>
                    <a:pt x="17639" y="16706"/>
                  </a:lnTo>
                  <a:lnTo>
                    <a:pt x="4656" y="11028"/>
                  </a:lnTo>
                  <a:lnTo>
                    <a:pt x="3096" y="9308"/>
                  </a:lnTo>
                  <a:lnTo>
                    <a:pt x="1558" y="6984"/>
                  </a:lnTo>
                  <a:lnTo>
                    <a:pt x="0" y="4327"/>
                  </a:lnTo>
                  <a:lnTo>
                    <a:pt x="767" y="2604"/>
                  </a:lnTo>
                  <a:lnTo>
                    <a:pt x="2072" y="0"/>
                  </a:lnTo>
                  <a:lnTo>
                    <a:pt x="3381" y="883"/>
                  </a:lnTo>
                  <a:lnTo>
                    <a:pt x="4243" y="2882"/>
                  </a:lnTo>
                  <a:lnTo>
                    <a:pt x="6095" y="4898"/>
                  </a:lnTo>
                  <a:lnTo>
                    <a:pt x="8028" y="4900"/>
                  </a:lnTo>
                  <a:lnTo>
                    <a:pt x="11635" y="3631"/>
                  </a:lnTo>
                  <a:lnTo>
                    <a:pt x="15839" y="3022"/>
                  </a:lnTo>
                  <a:lnTo>
                    <a:pt x="19181" y="1484"/>
                  </a:lnTo>
                  <a:lnTo>
                    <a:pt x="21092" y="1148"/>
                  </a:lnTo>
                  <a:lnTo>
                    <a:pt x="22430" y="249"/>
                  </a:lnTo>
                  <a:lnTo>
                    <a:pt x="24633" y="59"/>
                  </a:lnTo>
                  <a:lnTo>
                    <a:pt x="24613" y="139"/>
                  </a:lnTo>
                  <a:lnTo>
                    <a:pt x="24713" y="2141"/>
                  </a:lnTo>
                  <a:lnTo>
                    <a:pt x="24970" y="7047"/>
                  </a:lnTo>
                  <a:lnTo>
                    <a:pt x="25094" y="958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5" name="Polygon form 1065"/>
            <p:cNvSpPr/>
            <p:nvPr/>
          </p:nvSpPr>
          <p:spPr>
            <a:xfrm>
              <a:off x="882452" y="4077671"/>
              <a:ext cx="38106" cy="66714"/>
            </a:xfrm>
            <a:custGeom>
              <a:avLst/>
              <a:gdLst/>
              <a:ahLst/>
              <a:cxnLst/>
              <a:rect l="0" t="0" r="0" b="0"/>
              <a:pathLst>
                <a:path w="38106" h="66714">
                  <a:moveTo>
                    <a:pt x="32698" y="2221"/>
                  </a:moveTo>
                  <a:lnTo>
                    <a:pt x="34728" y="1712"/>
                  </a:lnTo>
                  <a:lnTo>
                    <a:pt x="36463" y="28"/>
                  </a:lnTo>
                  <a:lnTo>
                    <a:pt x="37934" y="0"/>
                  </a:lnTo>
                  <a:lnTo>
                    <a:pt x="38106" y="1345"/>
                  </a:lnTo>
                  <a:lnTo>
                    <a:pt x="37918" y="4180"/>
                  </a:lnTo>
                  <a:lnTo>
                    <a:pt x="38080" y="6739"/>
                  </a:lnTo>
                  <a:lnTo>
                    <a:pt x="37355" y="8504"/>
                  </a:lnTo>
                  <a:lnTo>
                    <a:pt x="36525" y="13775"/>
                  </a:lnTo>
                  <a:lnTo>
                    <a:pt x="34890" y="19225"/>
                  </a:lnTo>
                  <a:lnTo>
                    <a:pt x="32713" y="25453"/>
                  </a:lnTo>
                  <a:lnTo>
                    <a:pt x="29575" y="32598"/>
                  </a:lnTo>
                  <a:lnTo>
                    <a:pt x="26362" y="38054"/>
                  </a:lnTo>
                  <a:lnTo>
                    <a:pt x="21870" y="44694"/>
                  </a:lnTo>
                  <a:lnTo>
                    <a:pt x="17995" y="48632"/>
                  </a:lnTo>
                  <a:lnTo>
                    <a:pt x="12167" y="53456"/>
                  </a:lnTo>
                  <a:lnTo>
                    <a:pt x="8524" y="57146"/>
                  </a:lnTo>
                  <a:lnTo>
                    <a:pt x="4227" y="63015"/>
                  </a:lnTo>
                  <a:lnTo>
                    <a:pt x="3310" y="65568"/>
                  </a:lnTo>
                  <a:lnTo>
                    <a:pt x="2417" y="66714"/>
                  </a:lnTo>
                  <a:lnTo>
                    <a:pt x="118" y="62718"/>
                  </a:lnTo>
                  <a:lnTo>
                    <a:pt x="0" y="45080"/>
                  </a:lnTo>
                  <a:lnTo>
                    <a:pt x="3345" y="39579"/>
                  </a:lnTo>
                  <a:lnTo>
                    <a:pt x="4389" y="38049"/>
                  </a:lnTo>
                  <a:lnTo>
                    <a:pt x="6898" y="37953"/>
                  </a:lnTo>
                  <a:lnTo>
                    <a:pt x="10316" y="34524"/>
                  </a:lnTo>
                  <a:lnTo>
                    <a:pt x="15409" y="34293"/>
                  </a:lnTo>
                  <a:lnTo>
                    <a:pt x="26002" y="19665"/>
                  </a:lnTo>
                  <a:lnTo>
                    <a:pt x="28553" y="15590"/>
                  </a:lnTo>
                  <a:lnTo>
                    <a:pt x="30176" y="12592"/>
                  </a:lnTo>
                  <a:lnTo>
                    <a:pt x="30052" y="10055"/>
                  </a:lnTo>
                  <a:lnTo>
                    <a:pt x="29794" y="5150"/>
                  </a:lnTo>
                  <a:lnTo>
                    <a:pt x="29695" y="3147"/>
                  </a:lnTo>
                  <a:lnTo>
                    <a:pt x="29714" y="3067"/>
                  </a:lnTo>
                  <a:lnTo>
                    <a:pt x="30950" y="2960"/>
                  </a:lnTo>
                  <a:lnTo>
                    <a:pt x="32698" y="2221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6" name="Polygon form 1066"/>
            <p:cNvSpPr/>
            <p:nvPr/>
          </p:nvSpPr>
          <p:spPr>
            <a:xfrm>
              <a:off x="785586" y="3914639"/>
              <a:ext cx="15507" cy="18739"/>
            </a:xfrm>
            <a:custGeom>
              <a:avLst/>
              <a:gdLst/>
              <a:ahLst/>
              <a:cxnLst/>
              <a:rect l="0" t="0" r="0" b="0"/>
              <a:pathLst>
                <a:path w="15507" h="18739">
                  <a:moveTo>
                    <a:pt x="7157" y="3563"/>
                  </a:moveTo>
                  <a:lnTo>
                    <a:pt x="9344" y="4662"/>
                  </a:lnTo>
                  <a:lnTo>
                    <a:pt x="9823" y="6635"/>
                  </a:lnTo>
                  <a:lnTo>
                    <a:pt x="11961" y="8000"/>
                  </a:lnTo>
                  <a:lnTo>
                    <a:pt x="12913" y="6909"/>
                  </a:lnTo>
                  <a:lnTo>
                    <a:pt x="13820" y="7494"/>
                  </a:lnTo>
                  <a:lnTo>
                    <a:pt x="13120" y="8315"/>
                  </a:lnTo>
                  <a:lnTo>
                    <a:pt x="13838" y="9142"/>
                  </a:lnTo>
                  <a:lnTo>
                    <a:pt x="13114" y="10243"/>
                  </a:lnTo>
                  <a:lnTo>
                    <a:pt x="13612" y="11990"/>
                  </a:lnTo>
                  <a:lnTo>
                    <a:pt x="15507" y="14036"/>
                  </a:lnTo>
                  <a:lnTo>
                    <a:pt x="14355" y="15555"/>
                  </a:lnTo>
                  <a:lnTo>
                    <a:pt x="13936" y="17090"/>
                  </a:lnTo>
                  <a:lnTo>
                    <a:pt x="14371" y="17656"/>
                  </a:lnTo>
                  <a:lnTo>
                    <a:pt x="13873" y="18341"/>
                  </a:lnTo>
                  <a:lnTo>
                    <a:pt x="12277" y="18443"/>
                  </a:lnTo>
                  <a:lnTo>
                    <a:pt x="11126" y="18739"/>
                  </a:lnTo>
                  <a:lnTo>
                    <a:pt x="10975" y="18381"/>
                  </a:lnTo>
                  <a:lnTo>
                    <a:pt x="11331" y="17805"/>
                  </a:lnTo>
                  <a:lnTo>
                    <a:pt x="11600" y="16631"/>
                  </a:lnTo>
                  <a:lnTo>
                    <a:pt x="11112" y="16664"/>
                  </a:lnTo>
                  <a:lnTo>
                    <a:pt x="10351" y="15784"/>
                  </a:lnTo>
                  <a:lnTo>
                    <a:pt x="9761" y="15567"/>
                  </a:lnTo>
                  <a:lnTo>
                    <a:pt x="9234" y="14810"/>
                  </a:lnTo>
                  <a:lnTo>
                    <a:pt x="8560" y="14520"/>
                  </a:lnTo>
                  <a:lnTo>
                    <a:pt x="8004" y="13849"/>
                  </a:lnTo>
                  <a:lnTo>
                    <a:pt x="7413" y="14123"/>
                  </a:lnTo>
                  <a:lnTo>
                    <a:pt x="7092" y="15722"/>
                  </a:lnTo>
                  <a:lnTo>
                    <a:pt x="6299" y="16077"/>
                  </a:lnTo>
                  <a:lnTo>
                    <a:pt x="6544" y="15662"/>
                  </a:lnTo>
                  <a:lnTo>
                    <a:pt x="5135" y="14684"/>
                  </a:lnTo>
                  <a:lnTo>
                    <a:pt x="3955" y="14182"/>
                  </a:lnTo>
                  <a:lnTo>
                    <a:pt x="3390" y="13524"/>
                  </a:lnTo>
                  <a:lnTo>
                    <a:pt x="2402" y="12713"/>
                  </a:lnTo>
                  <a:lnTo>
                    <a:pt x="3191" y="12490"/>
                  </a:lnTo>
                  <a:lnTo>
                    <a:pt x="3478" y="10228"/>
                  </a:lnTo>
                  <a:lnTo>
                    <a:pt x="1655" y="8405"/>
                  </a:lnTo>
                  <a:lnTo>
                    <a:pt x="2308" y="6285"/>
                  </a:lnTo>
                  <a:lnTo>
                    <a:pt x="1075" y="6314"/>
                  </a:lnTo>
                  <a:lnTo>
                    <a:pt x="2211" y="4493"/>
                  </a:lnTo>
                  <a:lnTo>
                    <a:pt x="1001" y="3140"/>
                  </a:lnTo>
                  <a:lnTo>
                    <a:pt x="0" y="1294"/>
                  </a:lnTo>
                  <a:lnTo>
                    <a:pt x="2462" y="0"/>
                  </a:lnTo>
                  <a:lnTo>
                    <a:pt x="4589" y="184"/>
                  </a:lnTo>
                  <a:lnTo>
                    <a:pt x="6617" y="2042"/>
                  </a:lnTo>
                  <a:lnTo>
                    <a:pt x="7157" y="356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7" name="Polygon form 1067"/>
            <p:cNvSpPr/>
            <p:nvPr/>
          </p:nvSpPr>
          <p:spPr>
            <a:xfrm>
              <a:off x="494631" y="4106804"/>
              <a:ext cx="16225" cy="20544"/>
            </a:xfrm>
            <a:custGeom>
              <a:avLst/>
              <a:gdLst/>
              <a:ahLst/>
              <a:cxnLst/>
              <a:rect l="0" t="0" r="0" b="0"/>
              <a:pathLst>
                <a:path w="16225" h="20544">
                  <a:moveTo>
                    <a:pt x="3789" y="209"/>
                  </a:moveTo>
                  <a:lnTo>
                    <a:pt x="8441" y="1214"/>
                  </a:lnTo>
                  <a:lnTo>
                    <a:pt x="8891" y="335"/>
                  </a:lnTo>
                  <a:lnTo>
                    <a:pt x="12064" y="0"/>
                  </a:lnTo>
                  <a:lnTo>
                    <a:pt x="16225" y="1334"/>
                  </a:lnTo>
                  <a:lnTo>
                    <a:pt x="14064" y="5521"/>
                  </a:lnTo>
                  <a:lnTo>
                    <a:pt x="14289" y="8862"/>
                  </a:lnTo>
                  <a:lnTo>
                    <a:pt x="15763" y="11760"/>
                  </a:lnTo>
                  <a:lnTo>
                    <a:pt x="15038" y="13858"/>
                  </a:lnTo>
                  <a:lnTo>
                    <a:pt x="14657" y="16090"/>
                  </a:lnTo>
                  <a:lnTo>
                    <a:pt x="13629" y="18141"/>
                  </a:lnTo>
                  <a:lnTo>
                    <a:pt x="11398" y="17101"/>
                  </a:lnTo>
                  <a:lnTo>
                    <a:pt x="9541" y="17596"/>
                  </a:lnTo>
                  <a:lnTo>
                    <a:pt x="7966" y="17159"/>
                  </a:lnTo>
                  <a:lnTo>
                    <a:pt x="7555" y="18573"/>
                  </a:lnTo>
                  <a:lnTo>
                    <a:pt x="8201" y="19546"/>
                  </a:lnTo>
                  <a:lnTo>
                    <a:pt x="7837" y="20544"/>
                  </a:lnTo>
                  <a:lnTo>
                    <a:pt x="5710" y="20140"/>
                  </a:lnTo>
                  <a:lnTo>
                    <a:pt x="3376" y="15883"/>
                  </a:lnTo>
                  <a:lnTo>
                    <a:pt x="2911" y="13120"/>
                  </a:lnTo>
                  <a:lnTo>
                    <a:pt x="1657" y="13110"/>
                  </a:lnTo>
                  <a:lnTo>
                    <a:pt x="0" y="9550"/>
                  </a:lnTo>
                  <a:lnTo>
                    <a:pt x="787" y="7027"/>
                  </a:lnTo>
                  <a:lnTo>
                    <a:pt x="608" y="5872"/>
                  </a:lnTo>
                  <a:lnTo>
                    <a:pt x="3021" y="4606"/>
                  </a:lnTo>
                  <a:lnTo>
                    <a:pt x="3789" y="20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8" name="Polygon form 1068"/>
            <p:cNvSpPr/>
            <p:nvPr/>
          </p:nvSpPr>
          <p:spPr>
            <a:xfrm>
              <a:off x="777903" y="3898353"/>
              <a:ext cx="18447" cy="8754"/>
            </a:xfrm>
            <a:custGeom>
              <a:avLst/>
              <a:gdLst/>
              <a:ahLst/>
              <a:cxnLst/>
              <a:rect l="0" t="0" r="0" b="0"/>
              <a:pathLst>
                <a:path w="18447" h="8754">
                  <a:moveTo>
                    <a:pt x="6028" y="382"/>
                  </a:moveTo>
                  <a:lnTo>
                    <a:pt x="6244" y="669"/>
                  </a:lnTo>
                  <a:lnTo>
                    <a:pt x="7525" y="0"/>
                  </a:lnTo>
                  <a:lnTo>
                    <a:pt x="9369" y="1676"/>
                  </a:lnTo>
                  <a:lnTo>
                    <a:pt x="11198" y="620"/>
                  </a:lnTo>
                  <a:lnTo>
                    <a:pt x="12808" y="1090"/>
                  </a:lnTo>
                  <a:lnTo>
                    <a:pt x="15094" y="376"/>
                  </a:lnTo>
                  <a:lnTo>
                    <a:pt x="18447" y="2170"/>
                  </a:lnTo>
                  <a:lnTo>
                    <a:pt x="17687" y="3433"/>
                  </a:lnTo>
                  <a:lnTo>
                    <a:pt x="17276" y="5375"/>
                  </a:lnTo>
                  <a:lnTo>
                    <a:pt x="16628" y="5877"/>
                  </a:lnTo>
                  <a:lnTo>
                    <a:pt x="12911" y="4473"/>
                  </a:lnTo>
                  <a:lnTo>
                    <a:pt x="11859" y="4781"/>
                  </a:lnTo>
                  <a:lnTo>
                    <a:pt x="11207" y="5921"/>
                  </a:lnTo>
                  <a:lnTo>
                    <a:pt x="9714" y="6541"/>
                  </a:lnTo>
                  <a:lnTo>
                    <a:pt x="9322" y="6240"/>
                  </a:lnTo>
                  <a:lnTo>
                    <a:pt x="7783" y="7006"/>
                  </a:lnTo>
                  <a:lnTo>
                    <a:pt x="6477" y="7165"/>
                  </a:lnTo>
                  <a:lnTo>
                    <a:pt x="6306" y="8131"/>
                  </a:lnTo>
                  <a:lnTo>
                    <a:pt x="3568" y="8754"/>
                  </a:lnTo>
                  <a:lnTo>
                    <a:pt x="2290" y="8247"/>
                  </a:lnTo>
                  <a:lnTo>
                    <a:pt x="483" y="7040"/>
                  </a:lnTo>
                  <a:lnTo>
                    <a:pt x="0" y="5383"/>
                  </a:lnTo>
                  <a:lnTo>
                    <a:pt x="210" y="4771"/>
                  </a:lnTo>
                  <a:lnTo>
                    <a:pt x="580" y="3711"/>
                  </a:lnTo>
                  <a:lnTo>
                    <a:pt x="2052" y="3775"/>
                  </a:lnTo>
                  <a:lnTo>
                    <a:pt x="3133" y="3265"/>
                  </a:lnTo>
                  <a:lnTo>
                    <a:pt x="3178" y="2818"/>
                  </a:lnTo>
                  <a:lnTo>
                    <a:pt x="3787" y="2582"/>
                  </a:lnTo>
                  <a:lnTo>
                    <a:pt x="3893" y="1489"/>
                  </a:lnTo>
                  <a:lnTo>
                    <a:pt x="4628" y="1271"/>
                  </a:lnTo>
                  <a:lnTo>
                    <a:pt x="5048" y="401"/>
                  </a:lnTo>
                  <a:lnTo>
                    <a:pt x="6028" y="38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69" name="Polygon form 1069"/>
            <p:cNvSpPr/>
            <p:nvPr/>
          </p:nvSpPr>
          <p:spPr>
            <a:xfrm>
              <a:off x="1052039" y="4003227"/>
              <a:ext cx="21729" cy="28430"/>
            </a:xfrm>
            <a:custGeom>
              <a:avLst/>
              <a:gdLst/>
              <a:ahLst/>
              <a:cxnLst/>
              <a:rect l="0" t="0" r="0" b="0"/>
              <a:pathLst>
                <a:path w="21729" h="28430">
                  <a:moveTo>
                    <a:pt x="21029" y="21490"/>
                  </a:moveTo>
                  <a:lnTo>
                    <a:pt x="21729" y="25103"/>
                  </a:lnTo>
                  <a:lnTo>
                    <a:pt x="20250" y="24388"/>
                  </a:lnTo>
                  <a:lnTo>
                    <a:pt x="21340" y="28430"/>
                  </a:lnTo>
                  <a:lnTo>
                    <a:pt x="19718" y="25843"/>
                  </a:lnTo>
                  <a:lnTo>
                    <a:pt x="18959" y="23287"/>
                  </a:lnTo>
                  <a:lnTo>
                    <a:pt x="17719" y="20892"/>
                  </a:lnTo>
                  <a:lnTo>
                    <a:pt x="15502" y="18025"/>
                  </a:lnTo>
                  <a:lnTo>
                    <a:pt x="11997" y="17951"/>
                  </a:lnTo>
                  <a:lnTo>
                    <a:pt x="12793" y="20008"/>
                  </a:lnTo>
                  <a:lnTo>
                    <a:pt x="12209" y="22844"/>
                  </a:lnTo>
                  <a:lnTo>
                    <a:pt x="10390" y="21882"/>
                  </a:lnTo>
                  <a:lnTo>
                    <a:pt x="10034" y="22815"/>
                  </a:lnTo>
                  <a:lnTo>
                    <a:pt x="8852" y="22305"/>
                  </a:lnTo>
                  <a:lnTo>
                    <a:pt x="7299" y="21907"/>
                  </a:lnTo>
                  <a:lnTo>
                    <a:pt x="5831" y="17801"/>
                  </a:lnTo>
                  <a:lnTo>
                    <a:pt x="3699" y="14082"/>
                  </a:lnTo>
                  <a:lnTo>
                    <a:pt x="3650" y="11043"/>
                  </a:lnTo>
                  <a:lnTo>
                    <a:pt x="1041" y="9790"/>
                  </a:lnTo>
                  <a:lnTo>
                    <a:pt x="1443" y="7936"/>
                  </a:lnTo>
                  <a:lnTo>
                    <a:pt x="3327" y="5982"/>
                  </a:lnTo>
                  <a:lnTo>
                    <a:pt x="0" y="3442"/>
                  </a:lnTo>
                  <a:lnTo>
                    <a:pt x="467" y="0"/>
                  </a:lnTo>
                  <a:lnTo>
                    <a:pt x="3946" y="2039"/>
                  </a:lnTo>
                  <a:lnTo>
                    <a:pt x="5778" y="2213"/>
                  </a:lnTo>
                  <a:lnTo>
                    <a:pt x="6969" y="5680"/>
                  </a:lnTo>
                  <a:lnTo>
                    <a:pt x="10678" y="6224"/>
                  </a:lnTo>
                  <a:lnTo>
                    <a:pt x="14110" y="6009"/>
                  </a:lnTo>
                  <a:lnTo>
                    <a:pt x="16468" y="6777"/>
                  </a:lnTo>
                  <a:lnTo>
                    <a:pt x="15784" y="11095"/>
                  </a:lnTo>
                  <a:lnTo>
                    <a:pt x="14182" y="11451"/>
                  </a:lnTo>
                  <a:lnTo>
                    <a:pt x="13693" y="14353"/>
                  </a:lnTo>
                  <a:lnTo>
                    <a:pt x="16340" y="16878"/>
                  </a:lnTo>
                  <a:lnTo>
                    <a:pt x="16215" y="13644"/>
                  </a:lnTo>
                  <a:lnTo>
                    <a:pt x="17245" y="13588"/>
                  </a:lnTo>
                  <a:lnTo>
                    <a:pt x="21029" y="2149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0" name="Polygon form 1070"/>
            <p:cNvSpPr/>
            <p:nvPr/>
          </p:nvSpPr>
          <p:spPr>
            <a:xfrm>
              <a:off x="768204" y="3911515"/>
              <a:ext cx="9484" cy="6742"/>
            </a:xfrm>
            <a:custGeom>
              <a:avLst/>
              <a:gdLst/>
              <a:ahLst/>
              <a:cxnLst/>
              <a:rect l="0" t="0" r="0" b="0"/>
              <a:pathLst>
                <a:path w="9484" h="6742">
                  <a:moveTo>
                    <a:pt x="198" y="1726"/>
                  </a:moveTo>
                  <a:lnTo>
                    <a:pt x="3007" y="2071"/>
                  </a:lnTo>
                  <a:lnTo>
                    <a:pt x="4621" y="967"/>
                  </a:lnTo>
                  <a:lnTo>
                    <a:pt x="7551" y="816"/>
                  </a:lnTo>
                  <a:lnTo>
                    <a:pt x="8123" y="0"/>
                  </a:lnTo>
                  <a:lnTo>
                    <a:pt x="8693" y="47"/>
                  </a:lnTo>
                  <a:lnTo>
                    <a:pt x="9484" y="1657"/>
                  </a:lnTo>
                  <a:lnTo>
                    <a:pt x="6909" y="2960"/>
                  </a:lnTo>
                  <a:lnTo>
                    <a:pt x="6737" y="4900"/>
                  </a:lnTo>
                  <a:lnTo>
                    <a:pt x="5599" y="5402"/>
                  </a:lnTo>
                  <a:lnTo>
                    <a:pt x="5716" y="6742"/>
                  </a:lnTo>
                  <a:lnTo>
                    <a:pt x="4378" y="6662"/>
                  </a:lnTo>
                  <a:lnTo>
                    <a:pt x="3166" y="5891"/>
                  </a:lnTo>
                  <a:lnTo>
                    <a:pt x="2605" y="6706"/>
                  </a:lnTo>
                  <a:lnTo>
                    <a:pt x="230" y="6565"/>
                  </a:lnTo>
                  <a:lnTo>
                    <a:pt x="954" y="6123"/>
                  </a:lnTo>
                  <a:lnTo>
                    <a:pt x="0" y="4090"/>
                  </a:lnTo>
                  <a:lnTo>
                    <a:pt x="198" y="172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1" name="Polygon form 1071"/>
            <p:cNvSpPr/>
            <p:nvPr/>
          </p:nvSpPr>
          <p:spPr>
            <a:xfrm>
              <a:off x="755100" y="3804764"/>
              <a:ext cx="32507" cy="66092"/>
            </a:xfrm>
            <a:custGeom>
              <a:avLst/>
              <a:gdLst/>
              <a:ahLst/>
              <a:cxnLst/>
              <a:rect l="0" t="0" r="0" b="0"/>
              <a:pathLst>
                <a:path w="32507" h="66092">
                  <a:moveTo>
                    <a:pt x="28035" y="16100"/>
                  </a:moveTo>
                  <a:lnTo>
                    <a:pt x="25936" y="19486"/>
                  </a:lnTo>
                  <a:lnTo>
                    <a:pt x="26868" y="22408"/>
                  </a:lnTo>
                  <a:lnTo>
                    <a:pt x="23001" y="26331"/>
                  </a:lnTo>
                  <a:lnTo>
                    <a:pt x="18087" y="30533"/>
                  </a:lnTo>
                  <a:lnTo>
                    <a:pt x="16862" y="37305"/>
                  </a:lnTo>
                  <a:lnTo>
                    <a:pt x="19380" y="40649"/>
                  </a:lnTo>
                  <a:lnTo>
                    <a:pt x="22556" y="43263"/>
                  </a:lnTo>
                  <a:lnTo>
                    <a:pt x="20517" y="48705"/>
                  </a:lnTo>
                  <a:lnTo>
                    <a:pt x="17526" y="49869"/>
                  </a:lnTo>
                  <a:lnTo>
                    <a:pt x="17279" y="57924"/>
                  </a:lnTo>
                  <a:lnTo>
                    <a:pt x="16010" y="62433"/>
                  </a:lnTo>
                  <a:lnTo>
                    <a:pt x="12209" y="62015"/>
                  </a:lnTo>
                  <a:lnTo>
                    <a:pt x="10807" y="65834"/>
                  </a:lnTo>
                  <a:lnTo>
                    <a:pt x="7214" y="66092"/>
                  </a:lnTo>
                  <a:lnTo>
                    <a:pt x="5851" y="61574"/>
                  </a:lnTo>
                  <a:lnTo>
                    <a:pt x="2836" y="56163"/>
                  </a:lnTo>
                  <a:lnTo>
                    <a:pt x="0" y="49410"/>
                  </a:lnTo>
                  <a:lnTo>
                    <a:pt x="1105" y="46638"/>
                  </a:lnTo>
                  <a:lnTo>
                    <a:pt x="3305" y="43331"/>
                  </a:lnTo>
                  <a:lnTo>
                    <a:pt x="3769" y="37692"/>
                  </a:lnTo>
                  <a:lnTo>
                    <a:pt x="1684" y="35283"/>
                  </a:lnTo>
                  <a:lnTo>
                    <a:pt x="933" y="28926"/>
                  </a:lnTo>
                  <a:lnTo>
                    <a:pt x="2351" y="24417"/>
                  </a:lnTo>
                  <a:lnTo>
                    <a:pt x="5161" y="24468"/>
                  </a:lnTo>
                  <a:lnTo>
                    <a:pt x="5936" y="22560"/>
                  </a:lnTo>
                  <a:lnTo>
                    <a:pt x="4737" y="20936"/>
                  </a:lnTo>
                  <a:lnTo>
                    <a:pt x="8256" y="14151"/>
                  </a:lnTo>
                  <a:lnTo>
                    <a:pt x="10288" y="8810"/>
                  </a:lnTo>
                  <a:lnTo>
                    <a:pt x="11584" y="5382"/>
                  </a:lnTo>
                  <a:lnTo>
                    <a:pt x="14147" y="5362"/>
                  </a:lnTo>
                  <a:lnTo>
                    <a:pt x="14441" y="2688"/>
                  </a:lnTo>
                  <a:lnTo>
                    <a:pt x="19553" y="3376"/>
                  </a:lnTo>
                  <a:lnTo>
                    <a:pt x="19395" y="224"/>
                  </a:lnTo>
                  <a:lnTo>
                    <a:pt x="20985" y="0"/>
                  </a:lnTo>
                  <a:lnTo>
                    <a:pt x="24922" y="2278"/>
                  </a:lnTo>
                  <a:lnTo>
                    <a:pt x="29696" y="5454"/>
                  </a:lnTo>
                  <a:lnTo>
                    <a:pt x="31222" y="12814"/>
                  </a:lnTo>
                  <a:lnTo>
                    <a:pt x="32507" y="14656"/>
                  </a:lnTo>
                  <a:lnTo>
                    <a:pt x="28035" y="1610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2" name="Polygon form 1072"/>
            <p:cNvSpPr/>
            <p:nvPr/>
          </p:nvSpPr>
          <p:spPr>
            <a:xfrm>
              <a:off x="836713" y="4259871"/>
              <a:ext cx="5184" cy="7824"/>
            </a:xfrm>
            <a:custGeom>
              <a:avLst/>
              <a:gdLst/>
              <a:ahLst/>
              <a:cxnLst/>
              <a:rect l="0" t="0" r="0" b="0"/>
              <a:pathLst>
                <a:path w="5184" h="7824">
                  <a:moveTo>
                    <a:pt x="5184" y="5205"/>
                  </a:moveTo>
                  <a:lnTo>
                    <a:pt x="4230" y="7334"/>
                  </a:lnTo>
                  <a:lnTo>
                    <a:pt x="1999" y="7824"/>
                  </a:lnTo>
                  <a:lnTo>
                    <a:pt x="0" y="5186"/>
                  </a:lnTo>
                  <a:lnTo>
                    <a:pt x="107" y="3521"/>
                  </a:lnTo>
                  <a:lnTo>
                    <a:pt x="1283" y="1727"/>
                  </a:lnTo>
                  <a:lnTo>
                    <a:pt x="1755" y="330"/>
                  </a:lnTo>
                  <a:lnTo>
                    <a:pt x="2868" y="0"/>
                  </a:lnTo>
                  <a:lnTo>
                    <a:pt x="4686" y="906"/>
                  </a:lnTo>
                  <a:lnTo>
                    <a:pt x="5053" y="3073"/>
                  </a:lnTo>
                  <a:lnTo>
                    <a:pt x="5184" y="520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3" name="Polygon form 1073"/>
            <p:cNvSpPr/>
            <p:nvPr/>
          </p:nvSpPr>
          <p:spPr>
            <a:xfrm>
              <a:off x="851264" y="3956097"/>
              <a:ext cx="21697" cy="24134"/>
            </a:xfrm>
            <a:custGeom>
              <a:avLst/>
              <a:gdLst/>
              <a:ahLst/>
              <a:cxnLst/>
              <a:rect l="0" t="0" r="0" b="0"/>
              <a:pathLst>
                <a:path w="21697" h="24134">
                  <a:moveTo>
                    <a:pt x="11780" y="18859"/>
                  </a:moveTo>
                  <a:lnTo>
                    <a:pt x="5333" y="24134"/>
                  </a:lnTo>
                  <a:lnTo>
                    <a:pt x="1030" y="22299"/>
                  </a:lnTo>
                  <a:lnTo>
                    <a:pt x="956" y="22267"/>
                  </a:lnTo>
                  <a:lnTo>
                    <a:pt x="1358" y="21525"/>
                  </a:lnTo>
                  <a:lnTo>
                    <a:pt x="1053" y="19555"/>
                  </a:lnTo>
                  <a:lnTo>
                    <a:pt x="1603" y="16900"/>
                  </a:lnTo>
                  <a:lnTo>
                    <a:pt x="3337" y="15047"/>
                  </a:lnTo>
                  <a:lnTo>
                    <a:pt x="2492" y="13169"/>
                  </a:lnTo>
                  <a:lnTo>
                    <a:pt x="835" y="12955"/>
                  </a:lnTo>
                  <a:lnTo>
                    <a:pt x="0" y="9277"/>
                  </a:lnTo>
                  <a:lnTo>
                    <a:pt x="605" y="7277"/>
                  </a:lnTo>
                  <a:lnTo>
                    <a:pt x="1417" y="6203"/>
                  </a:lnTo>
                  <a:lnTo>
                    <a:pt x="2226" y="5128"/>
                  </a:lnTo>
                  <a:lnTo>
                    <a:pt x="2030" y="2438"/>
                  </a:lnTo>
                  <a:lnTo>
                    <a:pt x="3336" y="3350"/>
                  </a:lnTo>
                  <a:lnTo>
                    <a:pt x="7064" y="1927"/>
                  </a:lnTo>
                  <a:lnTo>
                    <a:pt x="9101" y="2793"/>
                  </a:lnTo>
                  <a:lnTo>
                    <a:pt x="12034" y="2713"/>
                  </a:lnTo>
                  <a:lnTo>
                    <a:pt x="15845" y="810"/>
                  </a:lnTo>
                  <a:lnTo>
                    <a:pt x="17777" y="847"/>
                  </a:lnTo>
                  <a:lnTo>
                    <a:pt x="21697" y="0"/>
                  </a:lnTo>
                  <a:lnTo>
                    <a:pt x="20378" y="3054"/>
                  </a:lnTo>
                  <a:lnTo>
                    <a:pt x="18619" y="4292"/>
                  </a:lnTo>
                  <a:lnTo>
                    <a:pt x="19522" y="7808"/>
                  </a:lnTo>
                  <a:lnTo>
                    <a:pt x="19068" y="13671"/>
                  </a:lnTo>
                  <a:lnTo>
                    <a:pt x="11780" y="1885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4" name="Polygon form 1074"/>
            <p:cNvSpPr/>
            <p:nvPr/>
          </p:nvSpPr>
          <p:spPr>
            <a:xfrm>
              <a:off x="774291" y="4023932"/>
              <a:ext cx="39807" cy="76698"/>
            </a:xfrm>
            <a:custGeom>
              <a:avLst/>
              <a:gdLst/>
              <a:ahLst/>
              <a:cxnLst/>
              <a:rect l="0" t="0" r="0" b="0"/>
              <a:pathLst>
                <a:path w="39807" h="76698">
                  <a:moveTo>
                    <a:pt x="3842" y="50625"/>
                  </a:moveTo>
                  <a:lnTo>
                    <a:pt x="4186" y="48364"/>
                  </a:lnTo>
                  <a:lnTo>
                    <a:pt x="1698" y="48261"/>
                  </a:lnTo>
                  <a:lnTo>
                    <a:pt x="1647" y="45177"/>
                  </a:lnTo>
                  <a:lnTo>
                    <a:pt x="0" y="43405"/>
                  </a:lnTo>
                  <a:lnTo>
                    <a:pt x="1534" y="37083"/>
                  </a:lnTo>
                  <a:lnTo>
                    <a:pt x="6343" y="32543"/>
                  </a:lnTo>
                  <a:lnTo>
                    <a:pt x="6376" y="26304"/>
                  </a:lnTo>
                  <a:lnTo>
                    <a:pt x="7557" y="16564"/>
                  </a:lnTo>
                  <a:lnTo>
                    <a:pt x="8320" y="14495"/>
                  </a:lnTo>
                  <a:lnTo>
                    <a:pt x="6678" y="12859"/>
                  </a:lnTo>
                  <a:lnTo>
                    <a:pt x="6565" y="11334"/>
                  </a:lnTo>
                  <a:lnTo>
                    <a:pt x="5098" y="10093"/>
                  </a:lnTo>
                  <a:lnTo>
                    <a:pt x="3910" y="2643"/>
                  </a:lnTo>
                  <a:lnTo>
                    <a:pt x="7636" y="0"/>
                  </a:lnTo>
                  <a:lnTo>
                    <a:pt x="23152" y="9094"/>
                  </a:lnTo>
                  <a:lnTo>
                    <a:pt x="38792" y="18184"/>
                  </a:lnTo>
                  <a:lnTo>
                    <a:pt x="39807" y="37260"/>
                  </a:lnTo>
                  <a:lnTo>
                    <a:pt x="36467" y="36943"/>
                  </a:lnTo>
                  <a:lnTo>
                    <a:pt x="34831" y="40491"/>
                  </a:lnTo>
                  <a:lnTo>
                    <a:pt x="33908" y="43463"/>
                  </a:lnTo>
                  <a:lnTo>
                    <a:pt x="34752" y="44582"/>
                  </a:lnTo>
                  <a:lnTo>
                    <a:pt x="33526" y="46061"/>
                  </a:lnTo>
                  <a:lnTo>
                    <a:pt x="34027" y="48049"/>
                  </a:lnTo>
                  <a:lnTo>
                    <a:pt x="33082" y="50056"/>
                  </a:lnTo>
                  <a:lnTo>
                    <a:pt x="32742" y="51822"/>
                  </a:lnTo>
                  <a:lnTo>
                    <a:pt x="34097" y="51539"/>
                  </a:lnTo>
                  <a:lnTo>
                    <a:pt x="34963" y="53389"/>
                  </a:lnTo>
                  <a:lnTo>
                    <a:pt x="35083" y="56179"/>
                  </a:lnTo>
                  <a:lnTo>
                    <a:pt x="36550" y="57590"/>
                  </a:lnTo>
                  <a:lnTo>
                    <a:pt x="36534" y="58754"/>
                  </a:lnTo>
                  <a:lnTo>
                    <a:pt x="34092" y="59583"/>
                  </a:lnTo>
                  <a:lnTo>
                    <a:pt x="32165" y="61535"/>
                  </a:lnTo>
                  <a:lnTo>
                    <a:pt x="29464" y="66785"/>
                  </a:lnTo>
                  <a:lnTo>
                    <a:pt x="25838" y="69021"/>
                  </a:lnTo>
                  <a:lnTo>
                    <a:pt x="22067" y="68733"/>
                  </a:lnTo>
                  <a:lnTo>
                    <a:pt x="20975" y="69177"/>
                  </a:lnTo>
                  <a:lnTo>
                    <a:pt x="21390" y="70866"/>
                  </a:lnTo>
                  <a:lnTo>
                    <a:pt x="19382" y="72549"/>
                  </a:lnTo>
                  <a:lnTo>
                    <a:pt x="17753" y="74427"/>
                  </a:lnTo>
                  <a:lnTo>
                    <a:pt x="12862" y="76273"/>
                  </a:lnTo>
                  <a:lnTo>
                    <a:pt x="11872" y="75189"/>
                  </a:lnTo>
                  <a:lnTo>
                    <a:pt x="11224" y="75096"/>
                  </a:lnTo>
                  <a:lnTo>
                    <a:pt x="10520" y="76332"/>
                  </a:lnTo>
                  <a:lnTo>
                    <a:pt x="7295" y="76698"/>
                  </a:lnTo>
                  <a:lnTo>
                    <a:pt x="7891" y="75398"/>
                  </a:lnTo>
                  <a:lnTo>
                    <a:pt x="6619" y="72093"/>
                  </a:lnTo>
                  <a:lnTo>
                    <a:pt x="6044" y="70109"/>
                  </a:lnTo>
                  <a:lnTo>
                    <a:pt x="4334" y="69298"/>
                  </a:lnTo>
                  <a:lnTo>
                    <a:pt x="1995" y="66504"/>
                  </a:lnTo>
                  <a:lnTo>
                    <a:pt x="2810" y="64239"/>
                  </a:lnTo>
                  <a:lnTo>
                    <a:pt x="4592" y="64717"/>
                  </a:lnTo>
                  <a:lnTo>
                    <a:pt x="5686" y="64373"/>
                  </a:lnTo>
                  <a:lnTo>
                    <a:pt x="7862" y="64414"/>
                  </a:lnTo>
                  <a:lnTo>
                    <a:pt x="5673" y="60060"/>
                  </a:lnTo>
                  <a:lnTo>
                    <a:pt x="5760" y="56873"/>
                  </a:lnTo>
                  <a:lnTo>
                    <a:pt x="5443" y="53692"/>
                  </a:lnTo>
                  <a:lnTo>
                    <a:pt x="3842" y="5062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5" name="Polygon form 1075"/>
            <p:cNvSpPr/>
            <p:nvPr/>
          </p:nvSpPr>
          <p:spPr>
            <a:xfrm>
              <a:off x="721708" y="4083455"/>
              <a:ext cx="7488" cy="24380"/>
            </a:xfrm>
            <a:custGeom>
              <a:avLst/>
              <a:gdLst/>
              <a:ahLst/>
              <a:cxnLst/>
              <a:rect l="0" t="0" r="0" b="0"/>
              <a:pathLst>
                <a:path w="7488" h="24380">
                  <a:moveTo>
                    <a:pt x="7488" y="23357"/>
                  </a:moveTo>
                  <a:lnTo>
                    <a:pt x="4340" y="24380"/>
                  </a:lnTo>
                  <a:lnTo>
                    <a:pt x="3466" y="22698"/>
                  </a:lnTo>
                  <a:lnTo>
                    <a:pt x="2423" y="19659"/>
                  </a:lnTo>
                  <a:lnTo>
                    <a:pt x="2112" y="17277"/>
                  </a:lnTo>
                  <a:lnTo>
                    <a:pt x="2973" y="12962"/>
                  </a:lnTo>
                  <a:lnTo>
                    <a:pt x="1993" y="11215"/>
                  </a:lnTo>
                  <a:lnTo>
                    <a:pt x="1620" y="7442"/>
                  </a:lnTo>
                  <a:lnTo>
                    <a:pt x="1625" y="3963"/>
                  </a:lnTo>
                  <a:lnTo>
                    <a:pt x="0" y="1493"/>
                  </a:lnTo>
                  <a:lnTo>
                    <a:pt x="286" y="0"/>
                  </a:lnTo>
                  <a:lnTo>
                    <a:pt x="3693" y="102"/>
                  </a:lnTo>
                  <a:lnTo>
                    <a:pt x="3200" y="2624"/>
                  </a:lnTo>
                  <a:lnTo>
                    <a:pt x="4391" y="4038"/>
                  </a:lnTo>
                  <a:lnTo>
                    <a:pt x="5746" y="5715"/>
                  </a:lnTo>
                  <a:lnTo>
                    <a:pt x="5897" y="8066"/>
                  </a:lnTo>
                  <a:lnTo>
                    <a:pt x="6684" y="9053"/>
                  </a:lnTo>
                  <a:lnTo>
                    <a:pt x="6521" y="20053"/>
                  </a:lnTo>
                  <a:lnTo>
                    <a:pt x="7488" y="2335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6" name="Polygon form 1076"/>
            <p:cNvSpPr/>
            <p:nvPr/>
          </p:nvSpPr>
          <p:spPr>
            <a:xfrm>
              <a:off x="1094620" y="4031883"/>
              <a:ext cx="34680" cy="75149"/>
            </a:xfrm>
            <a:custGeom>
              <a:avLst/>
              <a:gdLst/>
              <a:ahLst/>
              <a:cxnLst/>
              <a:rect l="0" t="0" r="0" b="0"/>
              <a:pathLst>
                <a:path w="34680" h="75149">
                  <a:moveTo>
                    <a:pt x="25215" y="41742"/>
                  </a:moveTo>
                  <a:lnTo>
                    <a:pt x="21425" y="39472"/>
                  </a:lnTo>
                  <a:lnTo>
                    <a:pt x="18131" y="39646"/>
                  </a:lnTo>
                  <a:lnTo>
                    <a:pt x="18136" y="35615"/>
                  </a:lnTo>
                  <a:lnTo>
                    <a:pt x="14741" y="35730"/>
                  </a:lnTo>
                  <a:lnTo>
                    <a:pt x="15205" y="41356"/>
                  </a:lnTo>
                  <a:lnTo>
                    <a:pt x="14029" y="48862"/>
                  </a:lnTo>
                  <a:lnTo>
                    <a:pt x="13261" y="53399"/>
                  </a:lnTo>
                  <a:lnTo>
                    <a:pt x="13901" y="57092"/>
                  </a:lnTo>
                  <a:lnTo>
                    <a:pt x="16452" y="57209"/>
                  </a:lnTo>
                  <a:lnTo>
                    <a:pt x="18466" y="61853"/>
                  </a:lnTo>
                  <a:lnTo>
                    <a:pt x="19537" y="66274"/>
                  </a:lnTo>
                  <a:lnTo>
                    <a:pt x="21939" y="69179"/>
                  </a:lnTo>
                  <a:lnTo>
                    <a:pt x="24347" y="69745"/>
                  </a:lnTo>
                  <a:lnTo>
                    <a:pt x="26557" y="72384"/>
                  </a:lnTo>
                  <a:lnTo>
                    <a:pt x="25417" y="74508"/>
                  </a:lnTo>
                  <a:lnTo>
                    <a:pt x="22875" y="75149"/>
                  </a:lnTo>
                  <a:lnTo>
                    <a:pt x="22400" y="72519"/>
                  </a:lnTo>
                  <a:lnTo>
                    <a:pt x="19059" y="70314"/>
                  </a:lnTo>
                  <a:lnTo>
                    <a:pt x="18444" y="71235"/>
                  </a:lnTo>
                  <a:lnTo>
                    <a:pt x="16763" y="69290"/>
                  </a:lnTo>
                  <a:lnTo>
                    <a:pt x="15906" y="66766"/>
                  </a:lnTo>
                  <a:lnTo>
                    <a:pt x="13602" y="63908"/>
                  </a:lnTo>
                  <a:lnTo>
                    <a:pt x="11507" y="61514"/>
                  </a:lnTo>
                  <a:lnTo>
                    <a:pt x="11120" y="64524"/>
                  </a:lnTo>
                  <a:lnTo>
                    <a:pt x="10143" y="61700"/>
                  </a:lnTo>
                  <a:lnTo>
                    <a:pt x="10281" y="58509"/>
                  </a:lnTo>
                  <a:lnTo>
                    <a:pt x="10944" y="53595"/>
                  </a:lnTo>
                  <a:lnTo>
                    <a:pt x="12251" y="48314"/>
                  </a:lnTo>
                  <a:lnTo>
                    <a:pt x="13806" y="43509"/>
                  </a:lnTo>
                  <a:lnTo>
                    <a:pt x="11686" y="38888"/>
                  </a:lnTo>
                  <a:lnTo>
                    <a:pt x="11420" y="36517"/>
                  </a:lnTo>
                  <a:lnTo>
                    <a:pt x="10572" y="33681"/>
                  </a:lnTo>
                  <a:lnTo>
                    <a:pt x="7397" y="29699"/>
                  </a:lnTo>
                  <a:lnTo>
                    <a:pt x="6081" y="27170"/>
                  </a:lnTo>
                  <a:lnTo>
                    <a:pt x="7258" y="26193"/>
                  </a:lnTo>
                  <a:lnTo>
                    <a:pt x="7929" y="21727"/>
                  </a:lnTo>
                  <a:lnTo>
                    <a:pt x="5776" y="18415"/>
                  </a:lnTo>
                  <a:lnTo>
                    <a:pt x="2680" y="14780"/>
                  </a:lnTo>
                  <a:lnTo>
                    <a:pt x="0" y="10384"/>
                  </a:lnTo>
                  <a:lnTo>
                    <a:pt x="1428" y="9409"/>
                  </a:lnTo>
                  <a:lnTo>
                    <a:pt x="2055" y="3863"/>
                  </a:lnTo>
                  <a:lnTo>
                    <a:pt x="4684" y="3540"/>
                  </a:lnTo>
                  <a:lnTo>
                    <a:pt x="6426" y="1256"/>
                  </a:lnTo>
                  <a:lnTo>
                    <a:pt x="8336" y="0"/>
                  </a:lnTo>
                  <a:lnTo>
                    <a:pt x="10317" y="1508"/>
                  </a:lnTo>
                  <a:lnTo>
                    <a:pt x="11190" y="4558"/>
                  </a:lnTo>
                  <a:lnTo>
                    <a:pt x="13802" y="4698"/>
                  </a:lnTo>
                  <a:lnTo>
                    <a:pt x="13972" y="10100"/>
                  </a:lnTo>
                  <a:lnTo>
                    <a:pt x="14951" y="14668"/>
                  </a:lnTo>
                  <a:lnTo>
                    <a:pt x="18380" y="11489"/>
                  </a:lnTo>
                  <a:lnTo>
                    <a:pt x="19698" y="12350"/>
                  </a:lnTo>
                  <a:lnTo>
                    <a:pt x="21901" y="12125"/>
                  </a:lnTo>
                  <a:lnTo>
                    <a:pt x="22311" y="10320"/>
                  </a:lnTo>
                  <a:lnTo>
                    <a:pt x="25261" y="10569"/>
                  </a:lnTo>
                  <a:lnTo>
                    <a:pt x="28992" y="14627"/>
                  </a:lnTo>
                  <a:lnTo>
                    <a:pt x="30194" y="19680"/>
                  </a:lnTo>
                  <a:lnTo>
                    <a:pt x="34106" y="24057"/>
                  </a:lnTo>
                  <a:lnTo>
                    <a:pt x="34680" y="28412"/>
                  </a:lnTo>
                  <a:lnTo>
                    <a:pt x="33807" y="30766"/>
                  </a:lnTo>
                  <a:lnTo>
                    <a:pt x="30081" y="30131"/>
                  </a:lnTo>
                  <a:lnTo>
                    <a:pt x="25258" y="31250"/>
                  </a:lnTo>
                  <a:lnTo>
                    <a:pt x="23435" y="35575"/>
                  </a:lnTo>
                  <a:lnTo>
                    <a:pt x="25215" y="417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7" name="Polygon form 1077"/>
            <p:cNvSpPr/>
            <p:nvPr/>
          </p:nvSpPr>
          <p:spPr>
            <a:xfrm>
              <a:off x="959218" y="3934552"/>
              <a:ext cx="28891" cy="20422"/>
            </a:xfrm>
            <a:custGeom>
              <a:avLst/>
              <a:gdLst/>
              <a:ahLst/>
              <a:cxnLst/>
              <a:rect l="0" t="0" r="0" b="0"/>
              <a:pathLst>
                <a:path w="28891" h="20422">
                  <a:moveTo>
                    <a:pt x="10759" y="3432"/>
                  </a:moveTo>
                  <a:lnTo>
                    <a:pt x="9966" y="4995"/>
                  </a:lnTo>
                  <a:lnTo>
                    <a:pt x="5946" y="4350"/>
                  </a:lnTo>
                  <a:lnTo>
                    <a:pt x="6478" y="7174"/>
                  </a:lnTo>
                  <a:lnTo>
                    <a:pt x="10126" y="6627"/>
                  </a:lnTo>
                  <a:lnTo>
                    <a:pt x="14907" y="8016"/>
                  </a:lnTo>
                  <a:lnTo>
                    <a:pt x="21236" y="6968"/>
                  </a:lnTo>
                  <a:lnTo>
                    <a:pt x="23556" y="11449"/>
                  </a:lnTo>
                  <a:lnTo>
                    <a:pt x="24547" y="10903"/>
                  </a:lnTo>
                  <a:lnTo>
                    <a:pt x="27018" y="11917"/>
                  </a:lnTo>
                  <a:lnTo>
                    <a:pt x="27497" y="13825"/>
                  </a:lnTo>
                  <a:lnTo>
                    <a:pt x="28891" y="16592"/>
                  </a:lnTo>
                  <a:lnTo>
                    <a:pt x="25267" y="16750"/>
                  </a:lnTo>
                  <a:lnTo>
                    <a:pt x="22738" y="16499"/>
                  </a:lnTo>
                  <a:lnTo>
                    <a:pt x="21201" y="18787"/>
                  </a:lnTo>
                  <a:lnTo>
                    <a:pt x="19779" y="19341"/>
                  </a:lnTo>
                  <a:lnTo>
                    <a:pt x="18849" y="20422"/>
                  </a:lnTo>
                  <a:lnTo>
                    <a:pt x="16988" y="18882"/>
                  </a:lnTo>
                  <a:lnTo>
                    <a:pt x="16106" y="14762"/>
                  </a:lnTo>
                  <a:lnTo>
                    <a:pt x="14977" y="14576"/>
                  </a:lnTo>
                  <a:lnTo>
                    <a:pt x="14911" y="13067"/>
                  </a:lnTo>
                  <a:lnTo>
                    <a:pt x="12685" y="12041"/>
                  </a:lnTo>
                  <a:lnTo>
                    <a:pt x="11684" y="13805"/>
                  </a:lnTo>
                  <a:lnTo>
                    <a:pt x="11891" y="15790"/>
                  </a:lnTo>
                  <a:lnTo>
                    <a:pt x="11558" y="16531"/>
                  </a:lnTo>
                  <a:lnTo>
                    <a:pt x="9428" y="16519"/>
                  </a:lnTo>
                  <a:lnTo>
                    <a:pt x="8928" y="18802"/>
                  </a:lnTo>
                  <a:lnTo>
                    <a:pt x="7475" y="17908"/>
                  </a:lnTo>
                  <a:lnTo>
                    <a:pt x="5360" y="19582"/>
                  </a:lnTo>
                  <a:lnTo>
                    <a:pt x="4117" y="19031"/>
                  </a:lnTo>
                  <a:lnTo>
                    <a:pt x="4704" y="14013"/>
                  </a:lnTo>
                  <a:lnTo>
                    <a:pt x="2898" y="10416"/>
                  </a:lnTo>
                  <a:lnTo>
                    <a:pt x="0" y="9363"/>
                  </a:lnTo>
                  <a:lnTo>
                    <a:pt x="273" y="7180"/>
                  </a:lnTo>
                  <a:lnTo>
                    <a:pt x="3242" y="7283"/>
                  </a:lnTo>
                  <a:lnTo>
                    <a:pt x="4075" y="4518"/>
                  </a:lnTo>
                  <a:lnTo>
                    <a:pt x="4205" y="1344"/>
                  </a:lnTo>
                  <a:lnTo>
                    <a:pt x="8447" y="0"/>
                  </a:lnTo>
                  <a:lnTo>
                    <a:pt x="8450" y="2292"/>
                  </a:lnTo>
                  <a:lnTo>
                    <a:pt x="9372" y="3624"/>
                  </a:lnTo>
                  <a:lnTo>
                    <a:pt x="10759" y="343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8" name="Polygon form 1078"/>
            <p:cNvSpPr/>
            <p:nvPr/>
          </p:nvSpPr>
          <p:spPr>
            <a:xfrm>
              <a:off x="904003" y="3927626"/>
              <a:ext cx="54415" cy="35848"/>
            </a:xfrm>
            <a:custGeom>
              <a:avLst/>
              <a:gdLst/>
              <a:ahLst/>
              <a:cxnLst/>
              <a:rect l="0" t="0" r="0" b="0"/>
              <a:pathLst>
                <a:path w="54415" h="35848">
                  <a:moveTo>
                    <a:pt x="37711" y="34130"/>
                  </a:moveTo>
                  <a:lnTo>
                    <a:pt x="36416" y="30047"/>
                  </a:lnTo>
                  <a:lnTo>
                    <a:pt x="33727" y="29967"/>
                  </a:lnTo>
                  <a:lnTo>
                    <a:pt x="28640" y="25806"/>
                  </a:lnTo>
                  <a:lnTo>
                    <a:pt x="25691" y="25374"/>
                  </a:lnTo>
                  <a:lnTo>
                    <a:pt x="21202" y="23050"/>
                  </a:lnTo>
                  <a:lnTo>
                    <a:pt x="18591" y="22689"/>
                  </a:lnTo>
                  <a:lnTo>
                    <a:pt x="17255" y="23644"/>
                  </a:lnTo>
                  <a:lnTo>
                    <a:pt x="14864" y="23582"/>
                  </a:lnTo>
                  <a:lnTo>
                    <a:pt x="12978" y="26436"/>
                  </a:lnTo>
                  <a:lnTo>
                    <a:pt x="10073" y="27473"/>
                  </a:lnTo>
                  <a:lnTo>
                    <a:pt x="8660" y="24068"/>
                  </a:lnTo>
                  <a:lnTo>
                    <a:pt x="8027" y="18986"/>
                  </a:lnTo>
                  <a:lnTo>
                    <a:pt x="4918" y="17437"/>
                  </a:lnTo>
                  <a:lnTo>
                    <a:pt x="5049" y="14094"/>
                  </a:lnTo>
                  <a:lnTo>
                    <a:pt x="2669" y="13888"/>
                  </a:lnTo>
                  <a:lnTo>
                    <a:pt x="2480" y="9786"/>
                  </a:lnTo>
                  <a:lnTo>
                    <a:pt x="6036" y="10863"/>
                  </a:lnTo>
                  <a:lnTo>
                    <a:pt x="8704" y="9210"/>
                  </a:lnTo>
                  <a:lnTo>
                    <a:pt x="5467" y="6394"/>
                  </a:lnTo>
                  <a:lnTo>
                    <a:pt x="3791" y="3663"/>
                  </a:lnTo>
                  <a:lnTo>
                    <a:pt x="1327" y="4992"/>
                  </a:lnTo>
                  <a:lnTo>
                    <a:pt x="1833" y="8546"/>
                  </a:lnTo>
                  <a:lnTo>
                    <a:pt x="0" y="5451"/>
                  </a:lnTo>
                  <a:lnTo>
                    <a:pt x="1128" y="3791"/>
                  </a:lnTo>
                  <a:lnTo>
                    <a:pt x="4775" y="2649"/>
                  </a:lnTo>
                  <a:lnTo>
                    <a:pt x="7441" y="3920"/>
                  </a:lnTo>
                  <a:lnTo>
                    <a:pt x="10815" y="7627"/>
                  </a:lnTo>
                  <a:lnTo>
                    <a:pt x="12527" y="7328"/>
                  </a:lnTo>
                  <a:lnTo>
                    <a:pt x="16404" y="7119"/>
                  </a:lnTo>
                  <a:lnTo>
                    <a:pt x="15199" y="4702"/>
                  </a:lnTo>
                  <a:lnTo>
                    <a:pt x="17688" y="2924"/>
                  </a:lnTo>
                  <a:lnTo>
                    <a:pt x="19800" y="0"/>
                  </a:lnTo>
                  <a:lnTo>
                    <a:pt x="25124" y="2377"/>
                  </a:lnTo>
                  <a:lnTo>
                    <a:pt x="26568" y="6229"/>
                  </a:lnTo>
                  <a:lnTo>
                    <a:pt x="28161" y="7171"/>
                  </a:lnTo>
                  <a:lnTo>
                    <a:pt x="31825" y="6799"/>
                  </a:lnTo>
                  <a:lnTo>
                    <a:pt x="33230" y="7634"/>
                  </a:lnTo>
                  <a:lnTo>
                    <a:pt x="36325" y="12570"/>
                  </a:lnTo>
                  <a:lnTo>
                    <a:pt x="41228" y="15767"/>
                  </a:lnTo>
                  <a:lnTo>
                    <a:pt x="44134" y="17965"/>
                  </a:lnTo>
                  <a:lnTo>
                    <a:pt x="48450" y="20201"/>
                  </a:lnTo>
                  <a:lnTo>
                    <a:pt x="53692" y="22096"/>
                  </a:lnTo>
                  <a:lnTo>
                    <a:pt x="54415" y="25082"/>
                  </a:lnTo>
                  <a:lnTo>
                    <a:pt x="53312" y="24974"/>
                  </a:lnTo>
                  <a:lnTo>
                    <a:pt x="51297" y="23737"/>
                  </a:lnTo>
                  <a:lnTo>
                    <a:pt x="51212" y="25493"/>
                  </a:lnTo>
                  <a:lnTo>
                    <a:pt x="48486" y="26552"/>
                  </a:lnTo>
                  <a:lnTo>
                    <a:pt x="48789" y="30475"/>
                  </a:lnTo>
                  <a:lnTo>
                    <a:pt x="47161" y="32031"/>
                  </a:lnTo>
                  <a:lnTo>
                    <a:pt x="44534" y="32869"/>
                  </a:lnTo>
                  <a:lnTo>
                    <a:pt x="44329" y="35103"/>
                  </a:lnTo>
                  <a:lnTo>
                    <a:pt x="41792" y="35848"/>
                  </a:lnTo>
                  <a:lnTo>
                    <a:pt x="37711" y="3413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79" name="Polygon form 1079"/>
            <p:cNvSpPr/>
            <p:nvPr/>
          </p:nvSpPr>
          <p:spPr>
            <a:xfrm>
              <a:off x="1208867" y="4180547"/>
              <a:ext cx="9521" cy="5808"/>
            </a:xfrm>
            <a:custGeom>
              <a:avLst/>
              <a:gdLst/>
              <a:ahLst/>
              <a:cxnLst/>
              <a:rect l="0" t="0" r="0" b="0"/>
              <a:pathLst>
                <a:path w="9521" h="5808">
                  <a:moveTo>
                    <a:pt x="0" y="3132"/>
                  </a:moveTo>
                  <a:lnTo>
                    <a:pt x="607" y="1885"/>
                  </a:lnTo>
                  <a:lnTo>
                    <a:pt x="4096" y="761"/>
                  </a:lnTo>
                  <a:lnTo>
                    <a:pt x="6831" y="641"/>
                  </a:lnTo>
                  <a:lnTo>
                    <a:pt x="8124" y="0"/>
                  </a:lnTo>
                  <a:lnTo>
                    <a:pt x="9521" y="696"/>
                  </a:lnTo>
                  <a:lnTo>
                    <a:pt x="7919" y="2113"/>
                  </a:lnTo>
                  <a:lnTo>
                    <a:pt x="3581" y="4356"/>
                  </a:lnTo>
                  <a:lnTo>
                    <a:pt x="134" y="5808"/>
                  </a:lnTo>
                  <a:lnTo>
                    <a:pt x="265" y="4191"/>
                  </a:lnTo>
                  <a:lnTo>
                    <a:pt x="0" y="313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0" name="Polygon form 1080"/>
            <p:cNvSpPr/>
            <p:nvPr/>
          </p:nvSpPr>
          <p:spPr>
            <a:xfrm>
              <a:off x="798700" y="3923781"/>
              <a:ext cx="21230" cy="14264"/>
            </a:xfrm>
            <a:custGeom>
              <a:avLst/>
              <a:gdLst/>
              <a:ahLst/>
              <a:cxnLst/>
              <a:rect l="0" t="0" r="0" b="0"/>
              <a:pathLst>
                <a:path w="21230" h="14264">
                  <a:moveTo>
                    <a:pt x="724" y="0"/>
                  </a:moveTo>
                  <a:lnTo>
                    <a:pt x="1927" y="1958"/>
                  </a:lnTo>
                  <a:lnTo>
                    <a:pt x="3215" y="1586"/>
                  </a:lnTo>
                  <a:lnTo>
                    <a:pt x="5934" y="2294"/>
                  </a:lnTo>
                  <a:lnTo>
                    <a:pt x="10999" y="2465"/>
                  </a:lnTo>
                  <a:lnTo>
                    <a:pt x="12544" y="1213"/>
                  </a:lnTo>
                  <a:lnTo>
                    <a:pt x="16424" y="27"/>
                  </a:lnTo>
                  <a:lnTo>
                    <a:pt x="19147" y="1727"/>
                  </a:lnTo>
                  <a:lnTo>
                    <a:pt x="21230" y="2194"/>
                  </a:lnTo>
                  <a:lnTo>
                    <a:pt x="19719" y="4216"/>
                  </a:lnTo>
                  <a:lnTo>
                    <a:pt x="18914" y="7672"/>
                  </a:lnTo>
                  <a:lnTo>
                    <a:pt x="20385" y="10392"/>
                  </a:lnTo>
                  <a:lnTo>
                    <a:pt x="17320" y="9800"/>
                  </a:lnTo>
                  <a:lnTo>
                    <a:pt x="13974" y="11369"/>
                  </a:lnTo>
                  <a:lnTo>
                    <a:pt x="14221" y="13760"/>
                  </a:lnTo>
                  <a:lnTo>
                    <a:pt x="11108" y="14264"/>
                  </a:lnTo>
                  <a:lnTo>
                    <a:pt x="8467" y="12625"/>
                  </a:lnTo>
                  <a:lnTo>
                    <a:pt x="5825" y="13985"/>
                  </a:lnTo>
                  <a:lnTo>
                    <a:pt x="3234" y="13883"/>
                  </a:lnTo>
                  <a:lnTo>
                    <a:pt x="2655" y="10714"/>
                  </a:lnTo>
                  <a:lnTo>
                    <a:pt x="759" y="9199"/>
                  </a:lnTo>
                  <a:lnTo>
                    <a:pt x="1257" y="8514"/>
                  </a:lnTo>
                  <a:lnTo>
                    <a:pt x="822" y="7948"/>
                  </a:lnTo>
                  <a:lnTo>
                    <a:pt x="1242" y="6414"/>
                  </a:lnTo>
                  <a:lnTo>
                    <a:pt x="2393" y="4894"/>
                  </a:lnTo>
                  <a:lnTo>
                    <a:pt x="498" y="2848"/>
                  </a:lnTo>
                  <a:lnTo>
                    <a:pt x="0" y="1101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1" name="Polygon form 1081"/>
            <p:cNvSpPr/>
            <p:nvPr/>
          </p:nvSpPr>
          <p:spPr>
            <a:xfrm>
              <a:off x="480681" y="4082806"/>
              <a:ext cx="4353" cy="4338"/>
            </a:xfrm>
            <a:custGeom>
              <a:avLst/>
              <a:gdLst/>
              <a:ahLst/>
              <a:cxnLst/>
              <a:rect l="0" t="0" r="0" b="0"/>
              <a:pathLst>
                <a:path w="4353" h="4338">
                  <a:moveTo>
                    <a:pt x="1270" y="613"/>
                  </a:moveTo>
                  <a:lnTo>
                    <a:pt x="3549" y="0"/>
                  </a:lnTo>
                  <a:lnTo>
                    <a:pt x="4353" y="181"/>
                  </a:lnTo>
                  <a:lnTo>
                    <a:pt x="3956" y="3832"/>
                  </a:lnTo>
                  <a:lnTo>
                    <a:pt x="672" y="4338"/>
                  </a:lnTo>
                  <a:lnTo>
                    <a:pt x="0" y="3889"/>
                  </a:lnTo>
                  <a:lnTo>
                    <a:pt x="1217" y="2552"/>
                  </a:lnTo>
                  <a:lnTo>
                    <a:pt x="1270" y="613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2" name="Polygon form 1082"/>
            <p:cNvSpPr/>
            <p:nvPr/>
          </p:nvSpPr>
          <p:spPr>
            <a:xfrm>
              <a:off x="749214" y="3957241"/>
              <a:ext cx="14577" cy="33746"/>
            </a:xfrm>
            <a:custGeom>
              <a:avLst/>
              <a:gdLst/>
              <a:ahLst/>
              <a:cxnLst/>
              <a:rect l="0" t="0" r="0" b="0"/>
              <a:pathLst>
                <a:path w="14577" h="33746">
                  <a:moveTo>
                    <a:pt x="7693" y="33746"/>
                  </a:moveTo>
                  <a:lnTo>
                    <a:pt x="5862" y="25151"/>
                  </a:lnTo>
                  <a:lnTo>
                    <a:pt x="3547" y="23227"/>
                  </a:lnTo>
                  <a:lnTo>
                    <a:pt x="3482" y="22067"/>
                  </a:lnTo>
                  <a:lnTo>
                    <a:pt x="419" y="19225"/>
                  </a:lnTo>
                  <a:lnTo>
                    <a:pt x="0" y="15617"/>
                  </a:lnTo>
                  <a:lnTo>
                    <a:pt x="2158" y="12936"/>
                  </a:lnTo>
                  <a:lnTo>
                    <a:pt x="2886" y="8980"/>
                  </a:lnTo>
                  <a:lnTo>
                    <a:pt x="2169" y="4416"/>
                  </a:lnTo>
                  <a:lnTo>
                    <a:pt x="2816" y="1953"/>
                  </a:lnTo>
                  <a:lnTo>
                    <a:pt x="6639" y="0"/>
                  </a:lnTo>
                  <a:lnTo>
                    <a:pt x="9161" y="561"/>
                  </a:lnTo>
                  <a:lnTo>
                    <a:pt x="9154" y="2986"/>
                  </a:lnTo>
                  <a:lnTo>
                    <a:pt x="12115" y="1205"/>
                  </a:lnTo>
                  <a:lnTo>
                    <a:pt x="12410" y="2124"/>
                  </a:lnTo>
                  <a:lnTo>
                    <a:pt x="10719" y="4483"/>
                  </a:lnTo>
                  <a:lnTo>
                    <a:pt x="10786" y="6699"/>
                  </a:lnTo>
                  <a:lnTo>
                    <a:pt x="12081" y="7883"/>
                  </a:lnTo>
                  <a:lnTo>
                    <a:pt x="11776" y="12033"/>
                  </a:lnTo>
                  <a:lnTo>
                    <a:pt x="9486" y="14455"/>
                  </a:lnTo>
                  <a:lnTo>
                    <a:pt x="10273" y="17064"/>
                  </a:lnTo>
                  <a:lnTo>
                    <a:pt x="12156" y="17135"/>
                  </a:lnTo>
                  <a:lnTo>
                    <a:pt x="13161" y="19408"/>
                  </a:lnTo>
                  <a:lnTo>
                    <a:pt x="14577" y="20149"/>
                  </a:lnTo>
                  <a:lnTo>
                    <a:pt x="14517" y="23832"/>
                  </a:lnTo>
                  <a:lnTo>
                    <a:pt x="12785" y="25218"/>
                  </a:lnTo>
                  <a:lnTo>
                    <a:pt x="11713" y="26759"/>
                  </a:lnTo>
                  <a:lnTo>
                    <a:pt x="9255" y="28618"/>
                  </a:lnTo>
                  <a:lnTo>
                    <a:pt x="9712" y="30601"/>
                  </a:lnTo>
                  <a:lnTo>
                    <a:pt x="9459" y="32628"/>
                  </a:lnTo>
                  <a:lnTo>
                    <a:pt x="7693" y="3374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3" name="Polygon form 1083"/>
            <p:cNvSpPr/>
            <p:nvPr/>
          </p:nvSpPr>
          <p:spPr>
            <a:xfrm>
              <a:off x="814179" y="3933520"/>
              <a:ext cx="67447" cy="29854"/>
            </a:xfrm>
            <a:custGeom>
              <a:avLst/>
              <a:gdLst/>
              <a:ahLst/>
              <a:cxnLst/>
              <a:rect l="0" t="0" r="0" b="0"/>
              <a:pathLst>
                <a:path w="67447" h="29854">
                  <a:moveTo>
                    <a:pt x="36320" y="3253"/>
                  </a:moveTo>
                  <a:lnTo>
                    <a:pt x="41624" y="4997"/>
                  </a:lnTo>
                  <a:lnTo>
                    <a:pt x="45546" y="4157"/>
                  </a:lnTo>
                  <a:lnTo>
                    <a:pt x="48616" y="4511"/>
                  </a:lnTo>
                  <a:lnTo>
                    <a:pt x="52247" y="1891"/>
                  </a:lnTo>
                  <a:lnTo>
                    <a:pt x="55894" y="1564"/>
                  </a:lnTo>
                  <a:lnTo>
                    <a:pt x="59697" y="3839"/>
                  </a:lnTo>
                  <a:lnTo>
                    <a:pt x="60620" y="5520"/>
                  </a:lnTo>
                  <a:lnTo>
                    <a:pt x="60740" y="7875"/>
                  </a:lnTo>
                  <a:lnTo>
                    <a:pt x="63570" y="9004"/>
                  </a:lnTo>
                  <a:lnTo>
                    <a:pt x="65222" y="10375"/>
                  </a:lnTo>
                  <a:lnTo>
                    <a:pt x="63086" y="11814"/>
                  </a:lnTo>
                  <a:lnTo>
                    <a:pt x="65223" y="17318"/>
                  </a:lnTo>
                  <a:lnTo>
                    <a:pt x="64806" y="18831"/>
                  </a:lnTo>
                  <a:lnTo>
                    <a:pt x="67447" y="22648"/>
                  </a:lnTo>
                  <a:lnTo>
                    <a:pt x="65889" y="23507"/>
                  </a:lnTo>
                  <a:lnTo>
                    <a:pt x="64422" y="22309"/>
                  </a:lnTo>
                  <a:lnTo>
                    <a:pt x="60180" y="21790"/>
                  </a:lnTo>
                  <a:lnTo>
                    <a:pt x="58783" y="22577"/>
                  </a:lnTo>
                  <a:lnTo>
                    <a:pt x="54862" y="23424"/>
                  </a:lnTo>
                  <a:lnTo>
                    <a:pt x="52931" y="23387"/>
                  </a:lnTo>
                  <a:lnTo>
                    <a:pt x="49120" y="25290"/>
                  </a:lnTo>
                  <a:lnTo>
                    <a:pt x="46187" y="25370"/>
                  </a:lnTo>
                  <a:lnTo>
                    <a:pt x="44150" y="24504"/>
                  </a:lnTo>
                  <a:lnTo>
                    <a:pt x="40421" y="25927"/>
                  </a:lnTo>
                  <a:lnTo>
                    <a:pt x="39116" y="25015"/>
                  </a:lnTo>
                  <a:lnTo>
                    <a:pt x="39312" y="27705"/>
                  </a:lnTo>
                  <a:lnTo>
                    <a:pt x="38503" y="28780"/>
                  </a:lnTo>
                  <a:lnTo>
                    <a:pt x="37691" y="29854"/>
                  </a:lnTo>
                  <a:lnTo>
                    <a:pt x="36068" y="27697"/>
                  </a:lnTo>
                  <a:lnTo>
                    <a:pt x="37167" y="25861"/>
                  </a:lnTo>
                  <a:lnTo>
                    <a:pt x="35046" y="26315"/>
                  </a:lnTo>
                  <a:lnTo>
                    <a:pt x="31904" y="25266"/>
                  </a:lnTo>
                  <a:lnTo>
                    <a:pt x="29821" y="28084"/>
                  </a:lnTo>
                  <a:lnTo>
                    <a:pt x="24453" y="28725"/>
                  </a:lnTo>
                  <a:lnTo>
                    <a:pt x="21230" y="26195"/>
                  </a:lnTo>
                  <a:lnTo>
                    <a:pt x="17357" y="26100"/>
                  </a:lnTo>
                  <a:lnTo>
                    <a:pt x="16771" y="28109"/>
                  </a:lnTo>
                  <a:lnTo>
                    <a:pt x="14361" y="28721"/>
                  </a:lnTo>
                  <a:lnTo>
                    <a:pt x="10606" y="26217"/>
                  </a:lnTo>
                  <a:lnTo>
                    <a:pt x="6711" y="26365"/>
                  </a:lnTo>
                  <a:lnTo>
                    <a:pt x="4074" y="21620"/>
                  </a:lnTo>
                  <a:lnTo>
                    <a:pt x="1188" y="18995"/>
                  </a:lnTo>
                  <a:lnTo>
                    <a:pt x="2494" y="15234"/>
                  </a:lnTo>
                  <a:lnTo>
                    <a:pt x="0" y="12974"/>
                  </a:lnTo>
                  <a:lnTo>
                    <a:pt x="3360" y="8319"/>
                  </a:lnTo>
                  <a:lnTo>
                    <a:pt x="8726" y="8034"/>
                  </a:lnTo>
                  <a:lnTo>
                    <a:pt x="9718" y="4358"/>
                  </a:lnTo>
                  <a:lnTo>
                    <a:pt x="16442" y="4870"/>
                  </a:lnTo>
                  <a:lnTo>
                    <a:pt x="20171" y="1669"/>
                  </a:lnTo>
                  <a:lnTo>
                    <a:pt x="24003" y="227"/>
                  </a:lnTo>
                  <a:lnTo>
                    <a:pt x="29711" y="0"/>
                  </a:lnTo>
                  <a:lnTo>
                    <a:pt x="36320" y="325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4" name="Polygon form 1084"/>
            <p:cNvSpPr/>
            <p:nvPr/>
          </p:nvSpPr>
          <p:spPr>
            <a:xfrm>
              <a:off x="812674" y="3933581"/>
              <a:ext cx="10296" cy="9597"/>
            </a:xfrm>
            <a:custGeom>
              <a:avLst/>
              <a:gdLst/>
              <a:ahLst/>
              <a:cxnLst/>
              <a:rect l="0" t="0" r="0" b="0"/>
              <a:pathLst>
                <a:path w="10296" h="9597">
                  <a:moveTo>
                    <a:pt x="4401" y="6963"/>
                  </a:moveTo>
                  <a:lnTo>
                    <a:pt x="1786" y="9597"/>
                  </a:lnTo>
                  <a:lnTo>
                    <a:pt x="426" y="7378"/>
                  </a:lnTo>
                  <a:lnTo>
                    <a:pt x="359" y="6387"/>
                  </a:lnTo>
                  <a:lnTo>
                    <a:pt x="1125" y="5835"/>
                  </a:lnTo>
                  <a:lnTo>
                    <a:pt x="1845" y="2813"/>
                  </a:lnTo>
                  <a:lnTo>
                    <a:pt x="0" y="1569"/>
                  </a:lnTo>
                  <a:lnTo>
                    <a:pt x="3346" y="0"/>
                  </a:lnTo>
                  <a:lnTo>
                    <a:pt x="6410" y="592"/>
                  </a:lnTo>
                  <a:lnTo>
                    <a:pt x="7060" y="2431"/>
                  </a:lnTo>
                  <a:lnTo>
                    <a:pt x="10296" y="3928"/>
                  </a:lnTo>
                  <a:lnTo>
                    <a:pt x="9816" y="5116"/>
                  </a:lnTo>
                  <a:lnTo>
                    <a:pt x="5709" y="5453"/>
                  </a:lnTo>
                  <a:lnTo>
                    <a:pt x="4401" y="696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5" name="Polygon form 1085"/>
            <p:cNvSpPr/>
            <p:nvPr/>
          </p:nvSpPr>
          <p:spPr>
            <a:xfrm>
              <a:off x="1173592" y="4002898"/>
              <a:ext cx="5203" cy="17489"/>
            </a:xfrm>
            <a:custGeom>
              <a:avLst/>
              <a:gdLst/>
              <a:ahLst/>
              <a:cxnLst/>
              <a:rect l="0" t="0" r="0" b="0"/>
              <a:pathLst>
                <a:path w="5203" h="17489">
                  <a:moveTo>
                    <a:pt x="4786" y="4629"/>
                  </a:moveTo>
                  <a:lnTo>
                    <a:pt x="5203" y="13120"/>
                  </a:lnTo>
                  <a:lnTo>
                    <a:pt x="4883" y="17489"/>
                  </a:lnTo>
                  <a:lnTo>
                    <a:pt x="1609" y="13191"/>
                  </a:lnTo>
                  <a:lnTo>
                    <a:pt x="0" y="9353"/>
                  </a:lnTo>
                  <a:lnTo>
                    <a:pt x="542" y="4116"/>
                  </a:lnTo>
                  <a:lnTo>
                    <a:pt x="2173" y="0"/>
                  </a:lnTo>
                  <a:lnTo>
                    <a:pt x="4376" y="1447"/>
                  </a:lnTo>
                  <a:lnTo>
                    <a:pt x="4786" y="462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6" name="Polygon form 1086"/>
            <p:cNvSpPr/>
            <p:nvPr/>
          </p:nvSpPr>
          <p:spPr>
            <a:xfrm>
              <a:off x="836757" y="4140817"/>
              <a:ext cx="42106" cy="52033"/>
            </a:xfrm>
            <a:custGeom>
              <a:avLst/>
              <a:gdLst/>
              <a:ahLst/>
              <a:cxnLst/>
              <a:rect l="0" t="0" r="0" b="0"/>
              <a:pathLst>
                <a:path w="42106" h="52033">
                  <a:moveTo>
                    <a:pt x="18026" y="0"/>
                  </a:moveTo>
                  <a:lnTo>
                    <a:pt x="18686" y="530"/>
                  </a:lnTo>
                  <a:lnTo>
                    <a:pt x="32819" y="10386"/>
                  </a:lnTo>
                  <a:lnTo>
                    <a:pt x="33050" y="13190"/>
                  </a:lnTo>
                  <a:lnTo>
                    <a:pt x="38590" y="18038"/>
                  </a:lnTo>
                  <a:lnTo>
                    <a:pt x="36658" y="23992"/>
                  </a:lnTo>
                  <a:lnTo>
                    <a:pt x="36822" y="26733"/>
                  </a:lnTo>
                  <a:lnTo>
                    <a:pt x="39277" y="28505"/>
                  </a:lnTo>
                  <a:lnTo>
                    <a:pt x="39359" y="29764"/>
                  </a:lnTo>
                  <a:lnTo>
                    <a:pt x="38197" y="32680"/>
                  </a:lnTo>
                  <a:lnTo>
                    <a:pt x="38374" y="34151"/>
                  </a:lnTo>
                  <a:lnTo>
                    <a:pt x="38042" y="36460"/>
                  </a:lnTo>
                  <a:lnTo>
                    <a:pt x="39297" y="39499"/>
                  </a:lnTo>
                  <a:lnTo>
                    <a:pt x="40722" y="44279"/>
                  </a:lnTo>
                  <a:lnTo>
                    <a:pt x="42106" y="45346"/>
                  </a:lnTo>
                  <a:lnTo>
                    <a:pt x="38889" y="48130"/>
                  </a:lnTo>
                  <a:lnTo>
                    <a:pt x="34554" y="49979"/>
                  </a:lnTo>
                  <a:lnTo>
                    <a:pt x="32226" y="49883"/>
                  </a:lnTo>
                  <a:lnTo>
                    <a:pt x="30777" y="51323"/>
                  </a:lnTo>
                  <a:lnTo>
                    <a:pt x="28066" y="51429"/>
                  </a:lnTo>
                  <a:lnTo>
                    <a:pt x="27025" y="52033"/>
                  </a:lnTo>
                  <a:lnTo>
                    <a:pt x="22414" y="50642"/>
                  </a:lnTo>
                  <a:lnTo>
                    <a:pt x="19474" y="51014"/>
                  </a:lnTo>
                  <a:lnTo>
                    <a:pt x="18636" y="44445"/>
                  </a:lnTo>
                  <a:lnTo>
                    <a:pt x="17393" y="42188"/>
                  </a:lnTo>
                  <a:lnTo>
                    <a:pt x="16654" y="40850"/>
                  </a:lnTo>
                  <a:lnTo>
                    <a:pt x="12861" y="39931"/>
                  </a:lnTo>
                  <a:lnTo>
                    <a:pt x="10692" y="38473"/>
                  </a:lnTo>
                  <a:lnTo>
                    <a:pt x="8237" y="37651"/>
                  </a:lnTo>
                  <a:lnTo>
                    <a:pt x="6705" y="36837"/>
                  </a:lnTo>
                  <a:lnTo>
                    <a:pt x="5108" y="35604"/>
                  </a:lnTo>
                  <a:lnTo>
                    <a:pt x="3145" y="29525"/>
                  </a:lnTo>
                  <a:lnTo>
                    <a:pt x="934" y="26821"/>
                  </a:lnTo>
                  <a:lnTo>
                    <a:pt x="205" y="24025"/>
                  </a:lnTo>
                  <a:lnTo>
                    <a:pt x="638" y="21521"/>
                  </a:lnTo>
                  <a:lnTo>
                    <a:pt x="0" y="17089"/>
                  </a:lnTo>
                  <a:lnTo>
                    <a:pt x="1622" y="16863"/>
                  </a:lnTo>
                  <a:lnTo>
                    <a:pt x="3065" y="15121"/>
                  </a:lnTo>
                  <a:lnTo>
                    <a:pt x="4619" y="12611"/>
                  </a:lnTo>
                  <a:lnTo>
                    <a:pt x="5596" y="11604"/>
                  </a:lnTo>
                  <a:lnTo>
                    <a:pt x="5576" y="10038"/>
                  </a:lnTo>
                  <a:lnTo>
                    <a:pt x="4742" y="8944"/>
                  </a:lnTo>
                  <a:lnTo>
                    <a:pt x="4530" y="7047"/>
                  </a:lnTo>
                  <a:lnTo>
                    <a:pt x="5666" y="6438"/>
                  </a:lnTo>
                  <a:lnTo>
                    <a:pt x="5910" y="3603"/>
                  </a:lnTo>
                  <a:lnTo>
                    <a:pt x="4366" y="883"/>
                  </a:lnTo>
                  <a:lnTo>
                    <a:pt x="5743" y="305"/>
                  </a:lnTo>
                  <a:lnTo>
                    <a:pt x="10039" y="369"/>
                  </a:lnTo>
                  <a:lnTo>
                    <a:pt x="18026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7" name="Polygon form 1087"/>
            <p:cNvSpPr/>
            <p:nvPr/>
          </p:nvSpPr>
          <p:spPr>
            <a:xfrm>
              <a:off x="837828" y="4115726"/>
              <a:ext cx="21369" cy="27460"/>
            </a:xfrm>
            <a:custGeom>
              <a:avLst/>
              <a:gdLst/>
              <a:ahLst/>
              <a:cxnLst/>
              <a:rect l="0" t="0" r="0" b="0"/>
              <a:pathLst>
                <a:path w="21369" h="27460">
                  <a:moveTo>
                    <a:pt x="8968" y="25460"/>
                  </a:moveTo>
                  <a:lnTo>
                    <a:pt x="4671" y="25396"/>
                  </a:lnTo>
                  <a:lnTo>
                    <a:pt x="3294" y="25974"/>
                  </a:lnTo>
                  <a:lnTo>
                    <a:pt x="947" y="27460"/>
                  </a:lnTo>
                  <a:lnTo>
                    <a:pt x="0" y="26968"/>
                  </a:lnTo>
                  <a:lnTo>
                    <a:pt x="43" y="23336"/>
                  </a:lnTo>
                  <a:lnTo>
                    <a:pt x="954" y="21496"/>
                  </a:lnTo>
                  <a:lnTo>
                    <a:pt x="1172" y="17629"/>
                  </a:lnTo>
                  <a:lnTo>
                    <a:pt x="1991" y="15389"/>
                  </a:lnTo>
                  <a:lnTo>
                    <a:pt x="3479" y="12876"/>
                  </a:lnTo>
                  <a:lnTo>
                    <a:pt x="4978" y="11595"/>
                  </a:lnTo>
                  <a:lnTo>
                    <a:pt x="6226" y="9882"/>
                  </a:lnTo>
                  <a:lnTo>
                    <a:pt x="4651" y="9231"/>
                  </a:lnTo>
                  <a:lnTo>
                    <a:pt x="4836" y="3596"/>
                  </a:lnTo>
                  <a:lnTo>
                    <a:pt x="6434" y="2279"/>
                  </a:lnTo>
                  <a:lnTo>
                    <a:pt x="8937" y="3353"/>
                  </a:lnTo>
                  <a:lnTo>
                    <a:pt x="12075" y="2218"/>
                  </a:lnTo>
                  <a:lnTo>
                    <a:pt x="14831" y="2224"/>
                  </a:lnTo>
                  <a:lnTo>
                    <a:pt x="17208" y="0"/>
                  </a:lnTo>
                  <a:lnTo>
                    <a:pt x="19110" y="3347"/>
                  </a:lnTo>
                  <a:lnTo>
                    <a:pt x="19597" y="5768"/>
                  </a:lnTo>
                  <a:lnTo>
                    <a:pt x="21369" y="11307"/>
                  </a:lnTo>
                  <a:lnTo>
                    <a:pt x="19962" y="14826"/>
                  </a:lnTo>
                  <a:lnTo>
                    <a:pt x="18043" y="18022"/>
                  </a:lnTo>
                  <a:lnTo>
                    <a:pt x="16923" y="19977"/>
                  </a:lnTo>
                  <a:lnTo>
                    <a:pt x="16955" y="25091"/>
                  </a:lnTo>
                  <a:lnTo>
                    <a:pt x="8968" y="2546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8" name="Polygon form 1088"/>
            <p:cNvSpPr/>
            <p:nvPr/>
          </p:nvSpPr>
          <p:spPr>
            <a:xfrm>
              <a:off x="795180" y="3884191"/>
              <a:ext cx="59074" cy="38269"/>
            </a:xfrm>
            <a:custGeom>
              <a:avLst/>
              <a:gdLst/>
              <a:ahLst/>
              <a:cxnLst/>
              <a:rect l="0" t="0" r="0" b="0"/>
              <a:pathLst>
                <a:path w="59074" h="38269">
                  <a:moveTo>
                    <a:pt x="28897" y="1274"/>
                  </a:moveTo>
                  <a:lnTo>
                    <a:pt x="30131" y="1439"/>
                  </a:lnTo>
                  <a:lnTo>
                    <a:pt x="30729" y="329"/>
                  </a:lnTo>
                  <a:lnTo>
                    <a:pt x="31747" y="546"/>
                  </a:lnTo>
                  <a:lnTo>
                    <a:pt x="34969" y="0"/>
                  </a:lnTo>
                  <a:lnTo>
                    <a:pt x="37568" y="2663"/>
                  </a:lnTo>
                  <a:lnTo>
                    <a:pt x="36962" y="3655"/>
                  </a:lnTo>
                  <a:lnTo>
                    <a:pt x="37529" y="5137"/>
                  </a:lnTo>
                  <a:lnTo>
                    <a:pt x="40147" y="5304"/>
                  </a:lnTo>
                  <a:lnTo>
                    <a:pt x="41723" y="7354"/>
                  </a:lnTo>
                  <a:lnTo>
                    <a:pt x="41846" y="8300"/>
                  </a:lnTo>
                  <a:lnTo>
                    <a:pt x="46318" y="9878"/>
                  </a:lnTo>
                  <a:lnTo>
                    <a:pt x="48650" y="9051"/>
                  </a:lnTo>
                  <a:lnTo>
                    <a:pt x="51141" y="11243"/>
                  </a:lnTo>
                  <a:lnTo>
                    <a:pt x="53033" y="11138"/>
                  </a:lnTo>
                  <a:lnTo>
                    <a:pt x="58188" y="12562"/>
                  </a:lnTo>
                  <a:lnTo>
                    <a:pt x="58543" y="13972"/>
                  </a:lnTo>
                  <a:lnTo>
                    <a:pt x="57769" y="16525"/>
                  </a:lnTo>
                  <a:lnTo>
                    <a:pt x="59074" y="19154"/>
                  </a:lnTo>
                  <a:lnTo>
                    <a:pt x="58900" y="20771"/>
                  </a:lnTo>
                  <a:lnTo>
                    <a:pt x="55769" y="21213"/>
                  </a:lnTo>
                  <a:lnTo>
                    <a:pt x="54337" y="22601"/>
                  </a:lnTo>
                  <a:lnTo>
                    <a:pt x="54666" y="24738"/>
                  </a:lnTo>
                  <a:lnTo>
                    <a:pt x="52080" y="25193"/>
                  </a:lnTo>
                  <a:lnTo>
                    <a:pt x="50160" y="26805"/>
                  </a:lnTo>
                  <a:lnTo>
                    <a:pt x="47075" y="27137"/>
                  </a:lnTo>
                  <a:lnTo>
                    <a:pt x="44517" y="28999"/>
                  </a:lnTo>
                  <a:lnTo>
                    <a:pt x="45250" y="31982"/>
                  </a:lnTo>
                  <a:lnTo>
                    <a:pt x="47109" y="33102"/>
                  </a:lnTo>
                  <a:lnTo>
                    <a:pt x="50502" y="32729"/>
                  </a:lnTo>
                  <a:lnTo>
                    <a:pt x="50157" y="34460"/>
                  </a:lnTo>
                  <a:lnTo>
                    <a:pt x="46597" y="35382"/>
                  </a:lnTo>
                  <a:lnTo>
                    <a:pt x="42460" y="38269"/>
                  </a:lnTo>
                  <a:lnTo>
                    <a:pt x="40406" y="37334"/>
                  </a:lnTo>
                  <a:lnTo>
                    <a:pt x="40779" y="35059"/>
                  </a:lnTo>
                  <a:lnTo>
                    <a:pt x="36844" y="33735"/>
                  </a:lnTo>
                  <a:lnTo>
                    <a:pt x="37290" y="32801"/>
                  </a:lnTo>
                  <a:lnTo>
                    <a:pt x="40251" y="31132"/>
                  </a:lnTo>
                  <a:lnTo>
                    <a:pt x="39088" y="30055"/>
                  </a:lnTo>
                  <a:lnTo>
                    <a:pt x="33658" y="28957"/>
                  </a:lnTo>
                  <a:lnTo>
                    <a:pt x="33132" y="27172"/>
                  </a:lnTo>
                  <a:lnTo>
                    <a:pt x="30122" y="27830"/>
                  </a:lnTo>
                  <a:lnTo>
                    <a:pt x="29293" y="30500"/>
                  </a:lnTo>
                  <a:lnTo>
                    <a:pt x="27219" y="34101"/>
                  </a:lnTo>
                  <a:lnTo>
                    <a:pt x="25561" y="33307"/>
                  </a:lnTo>
                  <a:lnTo>
                    <a:pt x="24083" y="34111"/>
                  </a:lnTo>
                  <a:lnTo>
                    <a:pt x="22445" y="33255"/>
                  </a:lnTo>
                  <a:lnTo>
                    <a:pt x="23221" y="32717"/>
                  </a:lnTo>
                  <a:lnTo>
                    <a:pt x="23571" y="31059"/>
                  </a:lnTo>
                  <a:lnTo>
                    <a:pt x="24267" y="29511"/>
                  </a:lnTo>
                  <a:lnTo>
                    <a:pt x="23900" y="28656"/>
                  </a:lnTo>
                  <a:lnTo>
                    <a:pt x="24545" y="28259"/>
                  </a:lnTo>
                  <a:lnTo>
                    <a:pt x="24976" y="28917"/>
                  </a:lnTo>
                  <a:lnTo>
                    <a:pt x="26978" y="29018"/>
                  </a:lnTo>
                  <a:lnTo>
                    <a:pt x="27813" y="28645"/>
                  </a:lnTo>
                  <a:lnTo>
                    <a:pt x="27111" y="28171"/>
                  </a:lnTo>
                  <a:lnTo>
                    <a:pt x="27237" y="27450"/>
                  </a:lnTo>
                  <a:lnTo>
                    <a:pt x="25877" y="26254"/>
                  </a:lnTo>
                  <a:lnTo>
                    <a:pt x="25082" y="24258"/>
                  </a:lnTo>
                  <a:lnTo>
                    <a:pt x="23745" y="23497"/>
                  </a:lnTo>
                  <a:lnTo>
                    <a:pt x="23731" y="21866"/>
                  </a:lnTo>
                  <a:lnTo>
                    <a:pt x="22030" y="20606"/>
                  </a:lnTo>
                  <a:lnTo>
                    <a:pt x="20638" y="20454"/>
                  </a:lnTo>
                  <a:lnTo>
                    <a:pt x="17971" y="19007"/>
                  </a:lnTo>
                  <a:lnTo>
                    <a:pt x="15841" y="19524"/>
                  </a:lnTo>
                  <a:lnTo>
                    <a:pt x="15154" y="20246"/>
                  </a:lnTo>
                  <a:lnTo>
                    <a:pt x="13755" y="20272"/>
                  </a:lnTo>
                  <a:lnTo>
                    <a:pt x="13078" y="21408"/>
                  </a:lnTo>
                  <a:lnTo>
                    <a:pt x="10689" y="21913"/>
                  </a:lnTo>
                  <a:lnTo>
                    <a:pt x="9652" y="22669"/>
                  </a:lnTo>
                  <a:lnTo>
                    <a:pt x="7952" y="21524"/>
                  </a:lnTo>
                  <a:lnTo>
                    <a:pt x="5819" y="21542"/>
                  </a:lnTo>
                  <a:lnTo>
                    <a:pt x="3697" y="21045"/>
                  </a:lnTo>
                  <a:lnTo>
                    <a:pt x="2389" y="22094"/>
                  </a:lnTo>
                  <a:lnTo>
                    <a:pt x="2000" y="20813"/>
                  </a:lnTo>
                  <a:lnTo>
                    <a:pt x="0" y="19538"/>
                  </a:lnTo>
                  <a:lnTo>
                    <a:pt x="411" y="17595"/>
                  </a:lnTo>
                  <a:lnTo>
                    <a:pt x="1171" y="16332"/>
                  </a:lnTo>
                  <a:lnTo>
                    <a:pt x="1926" y="16600"/>
                  </a:lnTo>
                  <a:lnTo>
                    <a:pt x="805" y="14459"/>
                  </a:lnTo>
                  <a:lnTo>
                    <a:pt x="3260" y="10423"/>
                  </a:lnTo>
                  <a:lnTo>
                    <a:pt x="4802" y="9837"/>
                  </a:lnTo>
                  <a:lnTo>
                    <a:pt x="4966" y="8486"/>
                  </a:lnTo>
                  <a:lnTo>
                    <a:pt x="2757" y="4329"/>
                  </a:lnTo>
                  <a:lnTo>
                    <a:pt x="4273" y="4115"/>
                  </a:lnTo>
                  <a:lnTo>
                    <a:pt x="5851" y="2784"/>
                  </a:lnTo>
                  <a:lnTo>
                    <a:pt x="8327" y="2632"/>
                  </a:lnTo>
                  <a:lnTo>
                    <a:pt x="11633" y="2945"/>
                  </a:lnTo>
                  <a:lnTo>
                    <a:pt x="15409" y="4024"/>
                  </a:lnTo>
                  <a:lnTo>
                    <a:pt x="17962" y="4068"/>
                  </a:lnTo>
                  <a:lnTo>
                    <a:pt x="19290" y="4735"/>
                  </a:lnTo>
                  <a:lnTo>
                    <a:pt x="20358" y="3873"/>
                  </a:lnTo>
                  <a:lnTo>
                    <a:pt x="21395" y="4976"/>
                  </a:lnTo>
                  <a:lnTo>
                    <a:pt x="24266" y="4683"/>
                  </a:lnTo>
                  <a:lnTo>
                    <a:pt x="25632" y="5117"/>
                  </a:lnTo>
                  <a:lnTo>
                    <a:pt x="25404" y="2699"/>
                  </a:lnTo>
                  <a:lnTo>
                    <a:pt x="26200" y="1623"/>
                  </a:lnTo>
                  <a:lnTo>
                    <a:pt x="28897" y="127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89" name="Polygon form 1089"/>
            <p:cNvSpPr/>
            <p:nvPr/>
          </p:nvSpPr>
          <p:spPr>
            <a:xfrm>
              <a:off x="509314" y="4283268"/>
              <a:ext cx="18947" cy="23318"/>
            </a:xfrm>
            <a:custGeom>
              <a:avLst/>
              <a:gdLst/>
              <a:ahLst/>
              <a:cxnLst/>
              <a:rect l="0" t="0" r="0" b="0"/>
              <a:pathLst>
                <a:path w="18947" h="23318">
                  <a:moveTo>
                    <a:pt x="179" y="585"/>
                  </a:moveTo>
                  <a:lnTo>
                    <a:pt x="2467" y="0"/>
                  </a:lnTo>
                  <a:lnTo>
                    <a:pt x="6836" y="3660"/>
                  </a:lnTo>
                  <a:lnTo>
                    <a:pt x="8171" y="3481"/>
                  </a:lnTo>
                  <a:lnTo>
                    <a:pt x="12506" y="6491"/>
                  </a:lnTo>
                  <a:lnTo>
                    <a:pt x="15863" y="9097"/>
                  </a:lnTo>
                  <a:lnTo>
                    <a:pt x="18580" y="12341"/>
                  </a:lnTo>
                  <a:lnTo>
                    <a:pt x="17416" y="14687"/>
                  </a:lnTo>
                  <a:lnTo>
                    <a:pt x="18947" y="17407"/>
                  </a:lnTo>
                  <a:lnTo>
                    <a:pt x="17987" y="20500"/>
                  </a:lnTo>
                  <a:lnTo>
                    <a:pt x="14476" y="23318"/>
                  </a:lnTo>
                  <a:lnTo>
                    <a:pt x="11624" y="22429"/>
                  </a:lnTo>
                  <a:lnTo>
                    <a:pt x="9790" y="23009"/>
                  </a:lnTo>
                  <a:lnTo>
                    <a:pt x="6027" y="21028"/>
                  </a:lnTo>
                  <a:lnTo>
                    <a:pt x="3621" y="21261"/>
                  </a:lnTo>
                  <a:lnTo>
                    <a:pt x="851" y="18641"/>
                  </a:lnTo>
                  <a:lnTo>
                    <a:pt x="466" y="15490"/>
                  </a:lnTo>
                  <a:lnTo>
                    <a:pt x="1026" y="14383"/>
                  </a:lnTo>
                  <a:lnTo>
                    <a:pt x="5" y="9538"/>
                  </a:lnTo>
                  <a:lnTo>
                    <a:pt x="0" y="4507"/>
                  </a:lnTo>
                  <a:lnTo>
                    <a:pt x="179" y="58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0" name="Polygon form 1090"/>
            <p:cNvSpPr/>
            <p:nvPr/>
          </p:nvSpPr>
          <p:spPr>
            <a:xfrm>
              <a:off x="290668" y="3882371"/>
              <a:ext cx="205293" cy="128770"/>
            </a:xfrm>
            <a:custGeom>
              <a:avLst/>
              <a:gdLst/>
              <a:ahLst/>
              <a:cxnLst/>
              <a:rect l="0" t="0" r="0" b="0"/>
              <a:pathLst>
                <a:path w="205293" h="128770">
                  <a:moveTo>
                    <a:pt x="123384" y="6242"/>
                  </a:move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1" name="Polygon form 1091"/>
            <p:cNvSpPr/>
            <p:nvPr/>
          </p:nvSpPr>
          <p:spPr>
            <a:xfrm>
              <a:off x="233454" y="3769128"/>
              <a:ext cx="142121" cy="82503"/>
            </a:xfrm>
            <a:custGeom>
              <a:avLst/>
              <a:gdLst/>
              <a:ahLst/>
              <a:cxnLst/>
              <a:rect l="0" t="0" r="0" b="0"/>
              <a:pathLst>
                <a:path w="142121" h="82503">
                  <a:moveTo>
                    <a:pt x="121736" y="1318"/>
                  </a:move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2" name="Polygon form 1092"/>
            <p:cNvSpPr/>
            <p:nvPr/>
          </p:nvSpPr>
          <p:spPr>
            <a:xfrm>
              <a:off x="273202" y="3827706"/>
              <a:ext cx="9808" cy="5338"/>
            </a:xfrm>
            <a:custGeom>
              <a:avLst/>
              <a:gdLst/>
              <a:ahLst/>
              <a:cxnLst/>
              <a:rect l="0" t="0" r="0" b="0"/>
              <a:pathLst>
                <a:path w="9808" h="5338">
                  <a:moveTo>
                    <a:pt x="4534" y="4019"/>
                  </a:move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3" name="Polygon form 1093"/>
            <p:cNvSpPr/>
            <p:nvPr/>
          </p:nvSpPr>
          <p:spPr>
            <a:xfrm>
              <a:off x="128997" y="4021121"/>
              <a:ext cx="5070" cy="7607"/>
            </a:xfrm>
            <a:custGeom>
              <a:avLst/>
              <a:gdLst/>
              <a:ahLst/>
              <a:cxnLst/>
              <a:rect l="0" t="0" r="0" b="0"/>
              <a:pathLst>
                <a:path w="5070" h="7607">
                  <a:moveTo>
                    <a:pt x="1517" y="6710"/>
                  </a:move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4" name="Polygon form 1094"/>
            <p:cNvSpPr/>
            <p:nvPr/>
          </p:nvSpPr>
          <p:spPr>
            <a:xfrm>
              <a:off x="271252" y="3793933"/>
              <a:ext cx="5937" cy="4370"/>
            </a:xfrm>
            <a:custGeom>
              <a:avLst/>
              <a:gdLst/>
              <a:ahLst/>
              <a:cxnLst/>
              <a:rect l="0" t="0" r="0" b="0"/>
              <a:pathLst>
                <a:path w="5937" h="4370">
                  <a:moveTo>
                    <a:pt x="2624" y="0"/>
                  </a:move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5" name="Polygon form 1095"/>
            <p:cNvSpPr/>
            <p:nvPr/>
          </p:nvSpPr>
          <p:spPr>
            <a:xfrm>
              <a:off x="260505" y="3810874"/>
              <a:ext cx="4791" cy="2900"/>
            </a:xfrm>
            <a:custGeom>
              <a:avLst/>
              <a:gdLst/>
              <a:ahLst/>
              <a:cxnLst/>
              <a:rect l="0" t="0" r="0" b="0"/>
              <a:pathLst>
                <a:path w="4791" h="2900">
                  <a:moveTo>
                    <a:pt x="2709" y="2501"/>
                  </a:move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6" name="Polygon form 1096"/>
            <p:cNvSpPr/>
            <p:nvPr/>
          </p:nvSpPr>
          <p:spPr>
            <a:xfrm>
              <a:off x="129792" y="4016738"/>
              <a:ext cx="2395" cy="2518"/>
            </a:xfrm>
            <a:custGeom>
              <a:avLst/>
              <a:gdLst/>
              <a:ahLst/>
              <a:cxnLst/>
              <a:rect l="0" t="0" r="0" b="0"/>
              <a:pathLst>
                <a:path w="2395" h="2518">
                  <a:moveTo>
                    <a:pt x="1837" y="2216"/>
                  </a:move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7" name="Polygon form 1097"/>
            <p:cNvSpPr/>
            <p:nvPr/>
          </p:nvSpPr>
          <p:spPr>
            <a:xfrm>
              <a:off x="125485" y="4012369"/>
              <a:ext cx="1785" cy="2630"/>
            </a:xfrm>
            <a:custGeom>
              <a:avLst/>
              <a:gdLst/>
              <a:ahLst/>
              <a:cxnLst/>
              <a:rect l="0" t="0" r="0" b="0"/>
              <a:pathLst>
                <a:path w="1785" h="2630">
                  <a:moveTo>
                    <a:pt x="1785" y="2323"/>
                  </a:move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8" name="Polygon form 1098"/>
            <p:cNvSpPr/>
            <p:nvPr/>
          </p:nvSpPr>
          <p:spPr>
            <a:xfrm>
              <a:off x="121063" y="4008961"/>
              <a:ext cx="1932" cy="2022"/>
            </a:xfrm>
            <a:custGeom>
              <a:avLst/>
              <a:gdLst/>
              <a:ahLst/>
              <a:cxnLst/>
              <a:rect l="0" t="0" r="0" b="0"/>
              <a:pathLst>
                <a:path w="1932" h="2022">
                  <a:moveTo>
                    <a:pt x="1473" y="1505"/>
                  </a:move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099" name="Polygon form 1099"/>
            <p:cNvSpPr/>
            <p:nvPr/>
          </p:nvSpPr>
          <p:spPr>
            <a:xfrm>
              <a:off x="127991" y="4015388"/>
              <a:ext cx="2257" cy="982"/>
            </a:xfrm>
            <a:custGeom>
              <a:avLst/>
              <a:gdLst/>
              <a:ahLst/>
              <a:cxnLst/>
              <a:rect l="0" t="0" r="0" b="0"/>
              <a:pathLst>
                <a:path w="2257" h="982">
                  <a:moveTo>
                    <a:pt x="2257" y="388"/>
                  </a:move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0" name="Polygon form 1100"/>
            <p:cNvSpPr/>
            <p:nvPr/>
          </p:nvSpPr>
          <p:spPr>
            <a:xfrm>
              <a:off x="911608" y="3913932"/>
              <a:ext cx="64416" cy="39651"/>
            </a:xfrm>
            <a:custGeom>
              <a:avLst/>
              <a:gdLst/>
              <a:ahLst/>
              <a:cxnLst/>
              <a:rect l="0" t="0" r="0" b="0"/>
              <a:pathLst>
                <a:path w="64416" h="39651">
                  <a:moveTo>
                    <a:pt x="46810" y="38776"/>
                  </a:moveTo>
                  <a:lnTo>
                    <a:pt x="46088" y="35790"/>
                  </a:lnTo>
                  <a:lnTo>
                    <a:pt x="40845" y="33895"/>
                  </a:lnTo>
                  <a:lnTo>
                    <a:pt x="36530" y="31659"/>
                  </a:lnTo>
                  <a:lnTo>
                    <a:pt x="33623" y="29461"/>
                  </a:lnTo>
                  <a:lnTo>
                    <a:pt x="28720" y="26264"/>
                  </a:lnTo>
                  <a:lnTo>
                    <a:pt x="25625" y="21328"/>
                  </a:lnTo>
                  <a:lnTo>
                    <a:pt x="24221" y="20493"/>
                  </a:lnTo>
                  <a:lnTo>
                    <a:pt x="20556" y="20865"/>
                  </a:lnTo>
                  <a:lnTo>
                    <a:pt x="18963" y="19923"/>
                  </a:lnTo>
                  <a:lnTo>
                    <a:pt x="17520" y="16071"/>
                  </a:lnTo>
                  <a:lnTo>
                    <a:pt x="12195" y="13694"/>
                  </a:lnTo>
                  <a:lnTo>
                    <a:pt x="10083" y="16618"/>
                  </a:lnTo>
                  <a:lnTo>
                    <a:pt x="7594" y="18396"/>
                  </a:lnTo>
                  <a:lnTo>
                    <a:pt x="8799" y="20813"/>
                  </a:lnTo>
                  <a:lnTo>
                    <a:pt x="4922" y="21022"/>
                  </a:lnTo>
                  <a:lnTo>
                    <a:pt x="0" y="3200"/>
                  </a:lnTo>
                  <a:lnTo>
                    <a:pt x="7803" y="0"/>
                  </a:lnTo>
                  <a:lnTo>
                    <a:pt x="8554" y="394"/>
                  </a:lnTo>
                  <a:lnTo>
                    <a:pt x="14796" y="3638"/>
                  </a:lnTo>
                  <a:lnTo>
                    <a:pt x="18106" y="5352"/>
                  </a:lnTo>
                  <a:lnTo>
                    <a:pt x="22654" y="9579"/>
                  </a:lnTo>
                  <a:lnTo>
                    <a:pt x="26412" y="8704"/>
                  </a:lnTo>
                  <a:lnTo>
                    <a:pt x="32095" y="8070"/>
                  </a:lnTo>
                  <a:lnTo>
                    <a:pt x="37277" y="11431"/>
                  </a:lnTo>
                  <a:lnTo>
                    <a:pt x="38547" y="16312"/>
                  </a:lnTo>
                  <a:lnTo>
                    <a:pt x="40224" y="16272"/>
                  </a:lnTo>
                  <a:lnTo>
                    <a:pt x="42148" y="20222"/>
                  </a:lnTo>
                  <a:lnTo>
                    <a:pt x="46570" y="20186"/>
                  </a:lnTo>
                  <a:lnTo>
                    <a:pt x="48226" y="22448"/>
                  </a:lnTo>
                  <a:lnTo>
                    <a:pt x="49501" y="22360"/>
                  </a:lnTo>
                  <a:lnTo>
                    <a:pt x="49914" y="18810"/>
                  </a:lnTo>
                  <a:lnTo>
                    <a:pt x="53326" y="15207"/>
                  </a:lnTo>
                  <a:lnTo>
                    <a:pt x="54981" y="14214"/>
                  </a:lnTo>
                  <a:lnTo>
                    <a:pt x="56153" y="14644"/>
                  </a:lnTo>
                  <a:lnTo>
                    <a:pt x="54328" y="17934"/>
                  </a:lnTo>
                  <a:lnTo>
                    <a:pt x="57455" y="19648"/>
                  </a:lnTo>
                  <a:lnTo>
                    <a:pt x="59498" y="18317"/>
                  </a:lnTo>
                  <a:lnTo>
                    <a:pt x="64416" y="20688"/>
                  </a:lnTo>
                  <a:lnTo>
                    <a:pt x="61149" y="24411"/>
                  </a:lnTo>
                  <a:lnTo>
                    <a:pt x="58368" y="24052"/>
                  </a:lnTo>
                  <a:lnTo>
                    <a:pt x="56982" y="24244"/>
                  </a:lnTo>
                  <a:lnTo>
                    <a:pt x="56060" y="22912"/>
                  </a:lnTo>
                  <a:lnTo>
                    <a:pt x="56057" y="20620"/>
                  </a:lnTo>
                  <a:lnTo>
                    <a:pt x="51814" y="21964"/>
                  </a:lnTo>
                  <a:lnTo>
                    <a:pt x="51685" y="25138"/>
                  </a:lnTo>
                  <a:lnTo>
                    <a:pt x="50852" y="27903"/>
                  </a:lnTo>
                  <a:lnTo>
                    <a:pt x="47882" y="27800"/>
                  </a:lnTo>
                  <a:lnTo>
                    <a:pt x="47610" y="29983"/>
                  </a:lnTo>
                  <a:lnTo>
                    <a:pt x="50508" y="31036"/>
                  </a:lnTo>
                  <a:lnTo>
                    <a:pt x="52314" y="34633"/>
                  </a:lnTo>
                  <a:lnTo>
                    <a:pt x="51726" y="39651"/>
                  </a:lnTo>
                  <a:lnTo>
                    <a:pt x="48783" y="38729"/>
                  </a:lnTo>
                  <a:lnTo>
                    <a:pt x="46810" y="3877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1" name="Polygon form 1101"/>
            <p:cNvSpPr/>
            <p:nvPr/>
          </p:nvSpPr>
          <p:spPr>
            <a:xfrm>
              <a:off x="426970" y="4010813"/>
              <a:ext cx="3014" cy="7481"/>
            </a:xfrm>
            <a:custGeom>
              <a:avLst/>
              <a:gdLst/>
              <a:ahLst/>
              <a:cxnLst/>
              <a:rect l="0" t="0" r="0" b="0"/>
              <a:pathLst>
                <a:path w="3014" h="7481">
                  <a:moveTo>
                    <a:pt x="2463" y="7263"/>
                  </a:moveTo>
                  <a:lnTo>
                    <a:pt x="1494" y="7481"/>
                  </a:lnTo>
                  <a:lnTo>
                    <a:pt x="1110" y="4596"/>
                  </a:lnTo>
                  <a:lnTo>
                    <a:pt x="0" y="3116"/>
                  </a:lnTo>
                  <a:lnTo>
                    <a:pt x="1467" y="0"/>
                  </a:lnTo>
                  <a:lnTo>
                    <a:pt x="2548" y="237"/>
                  </a:lnTo>
                  <a:lnTo>
                    <a:pt x="3014" y="4389"/>
                  </a:lnTo>
                  <a:lnTo>
                    <a:pt x="2463" y="7263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2" name="Polygon form 1102"/>
            <p:cNvSpPr/>
            <p:nvPr/>
          </p:nvSpPr>
          <p:spPr>
            <a:xfrm>
              <a:off x="427059" y="4002556"/>
              <a:ext cx="4398" cy="2174"/>
            </a:xfrm>
            <a:custGeom>
              <a:avLst/>
              <a:gdLst/>
              <a:ahLst/>
              <a:cxnLst/>
              <a:rect l="0" t="0" r="0" b="0"/>
              <a:pathLst>
                <a:path w="4398" h="2174">
                  <a:moveTo>
                    <a:pt x="4223" y="1526"/>
                  </a:moveTo>
                  <a:lnTo>
                    <a:pt x="0" y="2174"/>
                  </a:lnTo>
                  <a:lnTo>
                    <a:pt x="153" y="333"/>
                  </a:lnTo>
                  <a:lnTo>
                    <a:pt x="1984" y="0"/>
                  </a:lnTo>
                  <a:lnTo>
                    <a:pt x="4398" y="236"/>
                  </a:lnTo>
                  <a:lnTo>
                    <a:pt x="4223" y="152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3" name="Polygon form 1103"/>
            <p:cNvSpPr/>
            <p:nvPr/>
          </p:nvSpPr>
          <p:spPr>
            <a:xfrm>
              <a:off x="431780" y="4001811"/>
              <a:ext cx="2556" cy="5820"/>
            </a:xfrm>
            <a:custGeom>
              <a:avLst/>
              <a:gdLst/>
              <a:ahLst/>
              <a:cxnLst/>
              <a:rect l="0" t="0" r="0" b="0"/>
              <a:pathLst>
                <a:path w="2556" h="5820">
                  <a:moveTo>
                    <a:pt x="2556" y="2328"/>
                  </a:moveTo>
                  <a:lnTo>
                    <a:pt x="1154" y="5820"/>
                  </a:lnTo>
                  <a:lnTo>
                    <a:pt x="605" y="5163"/>
                  </a:lnTo>
                  <a:lnTo>
                    <a:pt x="1228" y="2581"/>
                  </a:lnTo>
                  <a:lnTo>
                    <a:pt x="0" y="568"/>
                  </a:lnTo>
                  <a:lnTo>
                    <a:pt x="120" y="0"/>
                  </a:lnTo>
                  <a:lnTo>
                    <a:pt x="2556" y="2328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4" name="Polygon form 1104"/>
            <p:cNvSpPr/>
            <p:nvPr/>
          </p:nvSpPr>
          <p:spPr>
            <a:xfrm>
              <a:off x="436157" y="4076111"/>
              <a:ext cx="52573" cy="56551"/>
            </a:xfrm>
            <a:custGeom>
              <a:avLst/>
              <a:gdLst/>
              <a:ahLst/>
              <a:cxnLst/>
              <a:rect l="0" t="0" r="0" b="0"/>
              <a:pathLst>
                <a:path w="52573" h="56551">
                  <a:moveTo>
                    <a:pt x="8696" y="1831"/>
                  </a:moveTo>
                  <a:lnTo>
                    <a:pt x="8484" y="2998"/>
                  </a:lnTo>
                  <a:lnTo>
                    <a:pt x="6156" y="3544"/>
                  </a:lnTo>
                  <a:lnTo>
                    <a:pt x="7235" y="5807"/>
                  </a:lnTo>
                  <a:lnTo>
                    <a:pt x="6981" y="8394"/>
                  </a:lnTo>
                  <a:lnTo>
                    <a:pt x="5047" y="11248"/>
                  </a:lnTo>
                  <a:lnTo>
                    <a:pt x="6242" y="15192"/>
                  </a:lnTo>
                  <a:lnTo>
                    <a:pt x="7944" y="14890"/>
                  </a:lnTo>
                  <a:lnTo>
                    <a:pt x="9069" y="11324"/>
                  </a:lnTo>
                  <a:lnTo>
                    <a:pt x="7992" y="9568"/>
                  </a:lnTo>
                  <a:lnTo>
                    <a:pt x="8090" y="5821"/>
                  </a:lnTo>
                  <a:lnTo>
                    <a:pt x="13093" y="3876"/>
                  </a:lnTo>
                  <a:lnTo>
                    <a:pt x="12753" y="1539"/>
                  </a:lnTo>
                  <a:lnTo>
                    <a:pt x="14249" y="0"/>
                  </a:lnTo>
                  <a:lnTo>
                    <a:pt x="15344" y="3490"/>
                  </a:lnTo>
                  <a:lnTo>
                    <a:pt x="18060" y="3606"/>
                  </a:lnTo>
                  <a:lnTo>
                    <a:pt x="20365" y="6390"/>
                  </a:lnTo>
                  <a:lnTo>
                    <a:pt x="20394" y="8025"/>
                  </a:lnTo>
                  <a:lnTo>
                    <a:pt x="23882" y="8111"/>
                  </a:lnTo>
                  <a:lnTo>
                    <a:pt x="28073" y="7654"/>
                  </a:lnTo>
                  <a:lnTo>
                    <a:pt x="30143" y="9884"/>
                  </a:lnTo>
                  <a:lnTo>
                    <a:pt x="33077" y="10525"/>
                  </a:lnTo>
                  <a:lnTo>
                    <a:pt x="35365" y="9013"/>
                  </a:lnTo>
                  <a:lnTo>
                    <a:pt x="35496" y="7775"/>
                  </a:lnTo>
                  <a:lnTo>
                    <a:pt x="40333" y="7534"/>
                  </a:lnTo>
                  <a:lnTo>
                    <a:pt x="44997" y="7517"/>
                  </a:lnTo>
                  <a:lnTo>
                    <a:pt x="41596" y="8931"/>
                  </a:lnTo>
                  <a:lnTo>
                    <a:pt x="42772" y="11262"/>
                  </a:lnTo>
                  <a:lnTo>
                    <a:pt x="45862" y="11663"/>
                  </a:lnTo>
                  <a:lnTo>
                    <a:pt x="48668" y="14104"/>
                  </a:lnTo>
                  <a:lnTo>
                    <a:pt x="49067" y="18038"/>
                  </a:lnTo>
                  <a:lnTo>
                    <a:pt x="51105" y="17944"/>
                  </a:lnTo>
                  <a:lnTo>
                    <a:pt x="52573" y="19112"/>
                  </a:lnTo>
                  <a:lnTo>
                    <a:pt x="49337" y="21967"/>
                  </a:lnTo>
                  <a:lnTo>
                    <a:pt x="48911" y="23752"/>
                  </a:lnTo>
                  <a:lnTo>
                    <a:pt x="50166" y="25581"/>
                  </a:lnTo>
                  <a:lnTo>
                    <a:pt x="49156" y="26493"/>
                  </a:lnTo>
                  <a:lnTo>
                    <a:pt x="46718" y="27264"/>
                  </a:lnTo>
                  <a:lnTo>
                    <a:pt x="46703" y="29530"/>
                  </a:lnTo>
                  <a:lnTo>
                    <a:pt x="45592" y="30874"/>
                  </a:lnTo>
                  <a:lnTo>
                    <a:pt x="48108" y="34612"/>
                  </a:lnTo>
                  <a:lnTo>
                    <a:pt x="48582" y="35998"/>
                  </a:lnTo>
                  <a:lnTo>
                    <a:pt x="47096" y="37864"/>
                  </a:lnTo>
                  <a:lnTo>
                    <a:pt x="42667" y="39682"/>
                  </a:lnTo>
                  <a:lnTo>
                    <a:pt x="39831" y="40432"/>
                  </a:lnTo>
                  <a:lnTo>
                    <a:pt x="38672" y="41589"/>
                  </a:lnTo>
                  <a:lnTo>
                    <a:pt x="35590" y="40347"/>
                  </a:lnTo>
                  <a:lnTo>
                    <a:pt x="32708" y="39705"/>
                  </a:lnTo>
                  <a:lnTo>
                    <a:pt x="31962" y="40155"/>
                  </a:lnTo>
                  <a:lnTo>
                    <a:pt x="33681" y="41438"/>
                  </a:lnTo>
                  <a:lnTo>
                    <a:pt x="33447" y="44736"/>
                  </a:lnTo>
                  <a:lnTo>
                    <a:pt x="33933" y="47836"/>
                  </a:lnTo>
                  <a:lnTo>
                    <a:pt x="37246" y="48268"/>
                  </a:lnTo>
                  <a:lnTo>
                    <a:pt x="37442" y="49301"/>
                  </a:lnTo>
                  <a:lnTo>
                    <a:pt x="34624" y="50694"/>
                  </a:lnTo>
                  <a:lnTo>
                    <a:pt x="34145" y="52777"/>
                  </a:lnTo>
                  <a:lnTo>
                    <a:pt x="32524" y="53582"/>
                  </a:lnTo>
                  <a:lnTo>
                    <a:pt x="29600" y="54728"/>
                  </a:lnTo>
                  <a:lnTo>
                    <a:pt x="28832" y="56234"/>
                  </a:lnTo>
                  <a:lnTo>
                    <a:pt x="25783" y="56551"/>
                  </a:lnTo>
                  <a:lnTo>
                    <a:pt x="23643" y="53941"/>
                  </a:lnTo>
                  <a:lnTo>
                    <a:pt x="22507" y="49020"/>
                  </a:lnTo>
                  <a:lnTo>
                    <a:pt x="21495" y="47292"/>
                  </a:lnTo>
                  <a:lnTo>
                    <a:pt x="20094" y="46200"/>
                  </a:lnTo>
                  <a:lnTo>
                    <a:pt x="22132" y="43751"/>
                  </a:lnTo>
                  <a:lnTo>
                    <a:pt x="22024" y="42646"/>
                  </a:lnTo>
                  <a:lnTo>
                    <a:pt x="20948" y="41176"/>
                  </a:lnTo>
                  <a:lnTo>
                    <a:pt x="20256" y="37893"/>
                  </a:lnTo>
                  <a:lnTo>
                    <a:pt x="20684" y="34356"/>
                  </a:lnTo>
                  <a:lnTo>
                    <a:pt x="21619" y="32705"/>
                  </a:lnTo>
                  <a:lnTo>
                    <a:pt x="22431" y="30053"/>
                  </a:lnTo>
                  <a:lnTo>
                    <a:pt x="21085" y="29195"/>
                  </a:lnTo>
                  <a:lnTo>
                    <a:pt x="18833" y="29742"/>
                  </a:lnTo>
                  <a:lnTo>
                    <a:pt x="16029" y="29458"/>
                  </a:lnTo>
                  <a:lnTo>
                    <a:pt x="14426" y="29975"/>
                  </a:lnTo>
                  <a:lnTo>
                    <a:pt x="11877" y="25700"/>
                  </a:lnTo>
                  <a:lnTo>
                    <a:pt x="9640" y="25051"/>
                  </a:lnTo>
                  <a:lnTo>
                    <a:pt x="4593" y="25484"/>
                  </a:lnTo>
                  <a:lnTo>
                    <a:pt x="3756" y="23748"/>
                  </a:lnTo>
                  <a:lnTo>
                    <a:pt x="2818" y="23327"/>
                  </a:lnTo>
                  <a:lnTo>
                    <a:pt x="2739" y="22291"/>
                  </a:lnTo>
                  <a:lnTo>
                    <a:pt x="3310" y="20462"/>
                  </a:lnTo>
                  <a:lnTo>
                    <a:pt x="3125" y="18464"/>
                  </a:lnTo>
                  <a:lnTo>
                    <a:pt x="2335" y="17365"/>
                  </a:lnTo>
                  <a:lnTo>
                    <a:pt x="1988" y="15082"/>
                  </a:lnTo>
                  <a:lnTo>
                    <a:pt x="0" y="14727"/>
                  </a:lnTo>
                  <a:lnTo>
                    <a:pt x="1288" y="11841"/>
                  </a:lnTo>
                  <a:lnTo>
                    <a:pt x="2035" y="8311"/>
                  </a:lnTo>
                  <a:lnTo>
                    <a:pt x="3314" y="6485"/>
                  </a:lnTo>
                  <a:lnTo>
                    <a:pt x="4935" y="5086"/>
                  </a:lnTo>
                  <a:lnTo>
                    <a:pt x="6131" y="2625"/>
                  </a:lnTo>
                  <a:lnTo>
                    <a:pt x="8696" y="183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5" name="Polygon form 1105"/>
            <p:cNvSpPr/>
            <p:nvPr/>
          </p:nvSpPr>
          <p:spPr>
            <a:xfrm>
              <a:off x="1108258" y="4016118"/>
              <a:ext cx="37543" cy="75744"/>
            </a:xfrm>
            <a:custGeom>
              <a:avLst/>
              <a:gdLst/>
              <a:ahLst/>
              <a:cxnLst/>
              <a:rect l="0" t="0" r="0" b="0"/>
              <a:pathLst>
                <a:path w="37543" h="75744">
                  <a:moveTo>
                    <a:pt x="23238" y="8748"/>
                  </a:moveTo>
                  <a:lnTo>
                    <a:pt x="19292" y="13351"/>
                  </a:lnTo>
                  <a:lnTo>
                    <a:pt x="17269" y="18322"/>
                  </a:lnTo>
                  <a:lnTo>
                    <a:pt x="17224" y="21910"/>
                  </a:lnTo>
                  <a:lnTo>
                    <a:pt x="21277" y="27210"/>
                  </a:lnTo>
                  <a:lnTo>
                    <a:pt x="26187" y="33803"/>
                  </a:lnTo>
                  <a:lnTo>
                    <a:pt x="30264" y="36869"/>
                  </a:lnTo>
                  <a:lnTo>
                    <a:pt x="33352" y="40937"/>
                  </a:lnTo>
                  <a:lnTo>
                    <a:pt x="36725" y="50451"/>
                  </a:lnTo>
                  <a:lnTo>
                    <a:pt x="37543" y="59571"/>
                  </a:lnTo>
                  <a:lnTo>
                    <a:pt x="34762" y="63056"/>
                  </a:lnTo>
                  <a:lnTo>
                    <a:pt x="30730" y="66483"/>
                  </a:lnTo>
                  <a:lnTo>
                    <a:pt x="28049" y="70853"/>
                  </a:lnTo>
                  <a:lnTo>
                    <a:pt x="23688" y="75744"/>
                  </a:lnTo>
                  <a:lnTo>
                    <a:pt x="21946" y="72465"/>
                  </a:lnTo>
                  <a:lnTo>
                    <a:pt x="22664" y="68955"/>
                  </a:lnTo>
                  <a:lnTo>
                    <a:pt x="19450" y="66089"/>
                  </a:lnTo>
                  <a:lnTo>
                    <a:pt x="22561" y="63945"/>
                  </a:lnTo>
                  <a:lnTo>
                    <a:pt x="26586" y="63482"/>
                  </a:lnTo>
                  <a:lnTo>
                    <a:pt x="24486" y="60397"/>
                  </a:lnTo>
                  <a:lnTo>
                    <a:pt x="30449" y="56270"/>
                  </a:lnTo>
                  <a:lnTo>
                    <a:pt x="30002" y="50071"/>
                  </a:lnTo>
                  <a:lnTo>
                    <a:pt x="28559" y="46656"/>
                  </a:lnTo>
                  <a:lnTo>
                    <a:pt x="28383" y="41481"/>
                  </a:lnTo>
                  <a:lnTo>
                    <a:pt x="26763" y="37872"/>
                  </a:lnTo>
                  <a:lnTo>
                    <a:pt x="23197" y="34387"/>
                  </a:lnTo>
                  <a:lnTo>
                    <a:pt x="19908" y="29943"/>
                  </a:lnTo>
                  <a:lnTo>
                    <a:pt x="15499" y="23996"/>
                  </a:lnTo>
                  <a:lnTo>
                    <a:pt x="10297" y="21103"/>
                  </a:lnTo>
                  <a:lnTo>
                    <a:pt x="10983" y="19224"/>
                  </a:lnTo>
                  <a:lnTo>
                    <a:pt x="13105" y="17790"/>
                  </a:lnTo>
                  <a:lnTo>
                    <a:pt x="10617" y="13389"/>
                  </a:lnTo>
                  <a:lnTo>
                    <a:pt x="5962" y="13537"/>
                  </a:lnTo>
                  <a:lnTo>
                    <a:pt x="3178" y="8973"/>
                  </a:lnTo>
                  <a:lnTo>
                    <a:pt x="0" y="5045"/>
                  </a:lnTo>
                  <a:lnTo>
                    <a:pt x="1700" y="3717"/>
                  </a:lnTo>
                  <a:lnTo>
                    <a:pt x="4693" y="3612"/>
                  </a:lnTo>
                  <a:lnTo>
                    <a:pt x="8182" y="2863"/>
                  </a:lnTo>
                  <a:lnTo>
                    <a:pt x="10653" y="0"/>
                  </a:lnTo>
                  <a:lnTo>
                    <a:pt x="12963" y="1833"/>
                  </a:lnTo>
                  <a:lnTo>
                    <a:pt x="16627" y="2610"/>
                  </a:lnTo>
                  <a:lnTo>
                    <a:pt x="16803" y="5584"/>
                  </a:lnTo>
                  <a:lnTo>
                    <a:pt x="19120" y="7585"/>
                  </a:lnTo>
                  <a:lnTo>
                    <a:pt x="23238" y="874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6" name="Polygon form 1106"/>
            <p:cNvSpPr/>
            <p:nvPr/>
          </p:nvSpPr>
          <p:spPr>
            <a:xfrm>
              <a:off x="886442" y="4043675"/>
              <a:ext cx="39919" cy="31523"/>
            </a:xfrm>
            <a:custGeom>
              <a:avLst/>
              <a:gdLst/>
              <a:ahLst/>
              <a:cxnLst/>
              <a:rect l="0" t="0" r="0" b="0"/>
              <a:pathLst>
                <a:path w="39919" h="31523">
                  <a:moveTo>
                    <a:pt x="39919" y="11372"/>
                  </a:moveTo>
                  <a:lnTo>
                    <a:pt x="37254" y="12720"/>
                  </a:lnTo>
                  <a:lnTo>
                    <a:pt x="36699" y="14892"/>
                  </a:lnTo>
                  <a:lnTo>
                    <a:pt x="36750" y="16554"/>
                  </a:lnTo>
                  <a:lnTo>
                    <a:pt x="33079" y="18658"/>
                  </a:lnTo>
                  <a:lnTo>
                    <a:pt x="27086" y="21002"/>
                  </a:lnTo>
                  <a:lnTo>
                    <a:pt x="23876" y="24471"/>
                  </a:lnTo>
                  <a:lnTo>
                    <a:pt x="22191" y="24758"/>
                  </a:lnTo>
                  <a:lnTo>
                    <a:pt x="21010" y="24483"/>
                  </a:lnTo>
                  <a:lnTo>
                    <a:pt x="18886" y="26523"/>
                  </a:lnTo>
                  <a:lnTo>
                    <a:pt x="16479" y="27482"/>
                  </a:lnTo>
                  <a:lnTo>
                    <a:pt x="13244" y="27767"/>
                  </a:lnTo>
                  <a:lnTo>
                    <a:pt x="12283" y="28052"/>
                  </a:lnTo>
                  <a:lnTo>
                    <a:pt x="11515" y="29341"/>
                  </a:lnTo>
                  <a:lnTo>
                    <a:pt x="10520" y="29705"/>
                  </a:lnTo>
                  <a:lnTo>
                    <a:pt x="9994" y="30944"/>
                  </a:lnTo>
                  <a:lnTo>
                    <a:pt x="8068" y="30854"/>
                  </a:lnTo>
                  <a:lnTo>
                    <a:pt x="6867" y="31523"/>
                  </a:lnTo>
                  <a:lnTo>
                    <a:pt x="4169" y="31301"/>
                  </a:lnTo>
                  <a:lnTo>
                    <a:pt x="2997" y="28479"/>
                  </a:lnTo>
                  <a:lnTo>
                    <a:pt x="2948" y="25830"/>
                  </a:lnTo>
                  <a:lnTo>
                    <a:pt x="2227" y="24406"/>
                  </a:lnTo>
                  <a:lnTo>
                    <a:pt x="1241" y="20831"/>
                  </a:lnTo>
                  <a:lnTo>
                    <a:pt x="0" y="18852"/>
                  </a:lnTo>
                  <a:lnTo>
                    <a:pt x="757" y="18608"/>
                  </a:lnTo>
                  <a:lnTo>
                    <a:pt x="210" y="16399"/>
                  </a:lnTo>
                  <a:lnTo>
                    <a:pt x="612" y="15460"/>
                  </a:lnTo>
                  <a:lnTo>
                    <a:pt x="290" y="13350"/>
                  </a:lnTo>
                  <a:lnTo>
                    <a:pt x="1867" y="11786"/>
                  </a:lnTo>
                  <a:lnTo>
                    <a:pt x="1318" y="9749"/>
                  </a:lnTo>
                  <a:lnTo>
                    <a:pt x="2152" y="7356"/>
                  </a:lnTo>
                  <a:lnTo>
                    <a:pt x="3828" y="8597"/>
                  </a:lnTo>
                  <a:lnTo>
                    <a:pt x="4835" y="8146"/>
                  </a:lnTo>
                  <a:lnTo>
                    <a:pt x="9259" y="7980"/>
                  </a:lnTo>
                  <a:lnTo>
                    <a:pt x="10002" y="8456"/>
                  </a:lnTo>
                  <a:lnTo>
                    <a:pt x="13756" y="8894"/>
                  </a:lnTo>
                  <a:lnTo>
                    <a:pt x="15208" y="8632"/>
                  </a:lnTo>
                  <a:lnTo>
                    <a:pt x="16304" y="10237"/>
                  </a:lnTo>
                  <a:lnTo>
                    <a:pt x="18030" y="9405"/>
                  </a:lnTo>
                  <a:lnTo>
                    <a:pt x="20334" y="4270"/>
                  </a:lnTo>
                  <a:lnTo>
                    <a:pt x="23706" y="2033"/>
                  </a:lnTo>
                  <a:lnTo>
                    <a:pt x="34554" y="0"/>
                  </a:lnTo>
                  <a:lnTo>
                    <a:pt x="38347" y="7987"/>
                  </a:lnTo>
                  <a:lnTo>
                    <a:pt x="39919" y="1137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7" name="Polygon form 1107"/>
            <p:cNvSpPr/>
            <p:nvPr/>
          </p:nvSpPr>
          <p:spPr>
            <a:xfrm>
              <a:off x="782658" y="4242609"/>
              <a:ext cx="62070" cy="60769"/>
            </a:xfrm>
            <a:custGeom>
              <a:avLst/>
              <a:gdLst/>
              <a:ahLst/>
              <a:cxnLst/>
              <a:rect l="0" t="0" r="0" b="0"/>
              <a:pathLst>
                <a:path w="62070" h="60769">
                  <a:moveTo>
                    <a:pt x="56052" y="34589"/>
                  </a:moveTo>
                  <a:lnTo>
                    <a:pt x="55261" y="35274"/>
                  </a:lnTo>
                  <a:lnTo>
                    <a:pt x="53456" y="37697"/>
                  </a:lnTo>
                  <a:lnTo>
                    <a:pt x="52184" y="40154"/>
                  </a:lnTo>
                  <a:lnTo>
                    <a:pt x="49757" y="43571"/>
                  </a:lnTo>
                  <a:lnTo>
                    <a:pt x="45124" y="48474"/>
                  </a:lnTo>
                  <a:lnTo>
                    <a:pt x="42262" y="51322"/>
                  </a:lnTo>
                  <a:lnTo>
                    <a:pt x="39297" y="53470"/>
                  </a:lnTo>
                  <a:lnTo>
                    <a:pt x="35317" y="55282"/>
                  </a:lnTo>
                  <a:lnTo>
                    <a:pt x="33442" y="55508"/>
                  </a:lnTo>
                  <a:lnTo>
                    <a:pt x="32849" y="56835"/>
                  </a:lnTo>
                  <a:lnTo>
                    <a:pt x="30709" y="56096"/>
                  </a:lnTo>
                  <a:lnTo>
                    <a:pt x="28831" y="56987"/>
                  </a:lnTo>
                  <a:lnTo>
                    <a:pt x="24978" y="56013"/>
                  </a:lnTo>
                  <a:lnTo>
                    <a:pt x="22730" y="56572"/>
                  </a:lnTo>
                  <a:lnTo>
                    <a:pt x="21248" y="56303"/>
                  </a:lnTo>
                  <a:lnTo>
                    <a:pt x="17356" y="58155"/>
                  </a:lnTo>
                  <a:lnTo>
                    <a:pt x="14204" y="58881"/>
                  </a:lnTo>
                  <a:lnTo>
                    <a:pt x="11833" y="60671"/>
                  </a:lnTo>
                  <a:lnTo>
                    <a:pt x="10180" y="60769"/>
                  </a:lnTo>
                  <a:lnTo>
                    <a:pt x="8773" y="59042"/>
                  </a:lnTo>
                  <a:lnTo>
                    <a:pt x="7555" y="58942"/>
                  </a:lnTo>
                  <a:lnTo>
                    <a:pt x="6140" y="56786"/>
                  </a:lnTo>
                  <a:lnTo>
                    <a:pt x="5924" y="57449"/>
                  </a:lnTo>
                  <a:lnTo>
                    <a:pt x="5527" y="56155"/>
                  </a:lnTo>
                  <a:lnTo>
                    <a:pt x="5731" y="53343"/>
                  </a:lnTo>
                  <a:lnTo>
                    <a:pt x="4750" y="50118"/>
                  </a:lnTo>
                  <a:lnTo>
                    <a:pt x="5984" y="49254"/>
                  </a:lnTo>
                  <a:lnTo>
                    <a:pt x="6116" y="45572"/>
                  </a:lnTo>
                  <a:lnTo>
                    <a:pt x="3975" y="41061"/>
                  </a:lnTo>
                  <a:lnTo>
                    <a:pt x="2345" y="36983"/>
                  </a:lnTo>
                  <a:lnTo>
                    <a:pt x="2341" y="36970"/>
                  </a:lnTo>
                  <a:lnTo>
                    <a:pt x="0" y="30719"/>
                  </a:lnTo>
                  <a:lnTo>
                    <a:pt x="1899" y="28359"/>
                  </a:lnTo>
                  <a:lnTo>
                    <a:pt x="3302" y="29683"/>
                  </a:lnTo>
                  <a:lnTo>
                    <a:pt x="3822" y="31739"/>
                  </a:lnTo>
                  <a:lnTo>
                    <a:pt x="5469" y="32102"/>
                  </a:lnTo>
                  <a:lnTo>
                    <a:pt x="7751" y="33028"/>
                  </a:lnTo>
                  <a:lnTo>
                    <a:pt x="9764" y="32694"/>
                  </a:lnTo>
                  <a:lnTo>
                    <a:pt x="13223" y="30268"/>
                  </a:lnTo>
                  <a:lnTo>
                    <a:pt x="14210" y="12541"/>
                  </a:lnTo>
                  <a:lnTo>
                    <a:pt x="15189" y="13270"/>
                  </a:lnTo>
                  <a:lnTo>
                    <a:pt x="17170" y="17849"/>
                  </a:lnTo>
                  <a:lnTo>
                    <a:pt x="16659" y="20772"/>
                  </a:lnTo>
                  <a:lnTo>
                    <a:pt x="17396" y="22464"/>
                  </a:lnTo>
                  <a:lnTo>
                    <a:pt x="20104" y="21998"/>
                  </a:lnTo>
                  <a:lnTo>
                    <a:pt x="22107" y="19872"/>
                  </a:lnTo>
                  <a:lnTo>
                    <a:pt x="23970" y="18443"/>
                  </a:lnTo>
                  <a:lnTo>
                    <a:pt x="25029" y="16151"/>
                  </a:lnTo>
                  <a:lnTo>
                    <a:pt x="26931" y="15054"/>
                  </a:lnTo>
                  <a:lnTo>
                    <a:pt x="28479" y="15652"/>
                  </a:lnTo>
                  <a:lnTo>
                    <a:pt x="30187" y="17015"/>
                  </a:lnTo>
                  <a:lnTo>
                    <a:pt x="33227" y="17282"/>
                  </a:lnTo>
                  <a:lnTo>
                    <a:pt x="35704" y="16187"/>
                  </a:lnTo>
                  <a:lnTo>
                    <a:pt x="36186" y="14691"/>
                  </a:lnTo>
                  <a:lnTo>
                    <a:pt x="37003" y="12398"/>
                  </a:lnTo>
                  <a:lnTo>
                    <a:pt x="39078" y="12034"/>
                  </a:lnTo>
                  <a:lnTo>
                    <a:pt x="40334" y="10239"/>
                  </a:lnTo>
                  <a:lnTo>
                    <a:pt x="41807" y="7047"/>
                  </a:lnTo>
                  <a:lnTo>
                    <a:pt x="45444" y="3490"/>
                  </a:lnTo>
                  <a:lnTo>
                    <a:pt x="51048" y="0"/>
                  </a:lnTo>
                  <a:lnTo>
                    <a:pt x="52589" y="68"/>
                  </a:lnTo>
                  <a:lnTo>
                    <a:pt x="54369" y="903"/>
                  </a:lnTo>
                  <a:lnTo>
                    <a:pt x="55688" y="338"/>
                  </a:lnTo>
                  <a:lnTo>
                    <a:pt x="57671" y="841"/>
                  </a:lnTo>
                  <a:lnTo>
                    <a:pt x="58975" y="7640"/>
                  </a:lnTo>
                  <a:lnTo>
                    <a:pt x="59684" y="11074"/>
                  </a:lnTo>
                  <a:lnTo>
                    <a:pt x="58568" y="16434"/>
                  </a:lnTo>
                  <a:lnTo>
                    <a:pt x="58741" y="18167"/>
                  </a:lnTo>
                  <a:lnTo>
                    <a:pt x="56923" y="17262"/>
                  </a:lnTo>
                  <a:lnTo>
                    <a:pt x="55810" y="17591"/>
                  </a:lnTo>
                  <a:lnTo>
                    <a:pt x="55338" y="18989"/>
                  </a:lnTo>
                  <a:lnTo>
                    <a:pt x="54162" y="20783"/>
                  </a:lnTo>
                  <a:lnTo>
                    <a:pt x="54055" y="22448"/>
                  </a:lnTo>
                  <a:lnTo>
                    <a:pt x="56054" y="25086"/>
                  </a:lnTo>
                  <a:lnTo>
                    <a:pt x="58285" y="24595"/>
                  </a:lnTo>
                  <a:lnTo>
                    <a:pt x="59239" y="22467"/>
                  </a:lnTo>
                  <a:lnTo>
                    <a:pt x="62070" y="22546"/>
                  </a:lnTo>
                  <a:lnTo>
                    <a:pt x="60811" y="26039"/>
                  </a:lnTo>
                  <a:lnTo>
                    <a:pt x="59989" y="30034"/>
                  </a:lnTo>
                  <a:lnTo>
                    <a:pt x="58817" y="32194"/>
                  </a:lnTo>
                  <a:lnTo>
                    <a:pt x="56052" y="3458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8" name="Polygon form 1108"/>
            <p:cNvSpPr/>
            <p:nvPr/>
          </p:nvSpPr>
          <p:spPr>
            <a:xfrm>
              <a:off x="821717" y="4274115"/>
              <a:ext cx="8863" cy="9568"/>
            </a:xfrm>
            <a:custGeom>
              <a:avLst/>
              <a:gdLst/>
              <a:ahLst/>
              <a:cxnLst/>
              <a:rect l="0" t="0" r="0" b="0"/>
              <a:pathLst>
                <a:path w="8863" h="9568">
                  <a:moveTo>
                    <a:pt x="7708" y="1503"/>
                  </a:moveTo>
                  <a:lnTo>
                    <a:pt x="6218" y="0"/>
                  </a:lnTo>
                  <a:lnTo>
                    <a:pt x="4400" y="959"/>
                  </a:lnTo>
                  <a:lnTo>
                    <a:pt x="2231" y="2815"/>
                  </a:lnTo>
                  <a:lnTo>
                    <a:pt x="0" y="5835"/>
                  </a:lnTo>
                  <a:lnTo>
                    <a:pt x="2442" y="9568"/>
                  </a:lnTo>
                  <a:lnTo>
                    <a:pt x="3803" y="9107"/>
                  </a:lnTo>
                  <a:lnTo>
                    <a:pt x="4620" y="7580"/>
                  </a:lnTo>
                  <a:lnTo>
                    <a:pt x="6745" y="6856"/>
                  </a:lnTo>
                  <a:lnTo>
                    <a:pt x="7516" y="5295"/>
                  </a:lnTo>
                  <a:lnTo>
                    <a:pt x="8863" y="2971"/>
                  </a:lnTo>
                  <a:lnTo>
                    <a:pt x="7708" y="150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09" name="Polygon form 1109"/>
            <p:cNvSpPr/>
            <p:nvPr/>
          </p:nvSpPr>
          <p:spPr>
            <a:xfrm>
              <a:off x="806303" y="4175924"/>
              <a:ext cx="45935" cy="46722"/>
            </a:xfrm>
            <a:custGeom>
              <a:avLst/>
              <a:gdLst/>
              <a:ahLst/>
              <a:cxnLst/>
              <a:rect l="0" t="0" r="0" b="0"/>
              <a:pathLst>
                <a:path w="45935" h="46722">
                  <a:moveTo>
                    <a:pt x="43315" y="4824"/>
                  </a:moveTo>
                  <a:lnTo>
                    <a:pt x="45086" y="6984"/>
                  </a:lnTo>
                  <a:lnTo>
                    <a:pt x="45935" y="11084"/>
                  </a:lnTo>
                  <a:lnTo>
                    <a:pt x="45224" y="12387"/>
                  </a:lnTo>
                  <a:lnTo>
                    <a:pt x="44293" y="16292"/>
                  </a:lnTo>
                  <a:lnTo>
                    <a:pt x="44876" y="20292"/>
                  </a:lnTo>
                  <a:lnTo>
                    <a:pt x="43583" y="21963"/>
                  </a:lnTo>
                  <a:lnTo>
                    <a:pt x="42206" y="26434"/>
                  </a:lnTo>
                  <a:lnTo>
                    <a:pt x="44184" y="27697"/>
                  </a:lnTo>
                  <a:lnTo>
                    <a:pt x="32261" y="31585"/>
                  </a:lnTo>
                  <a:lnTo>
                    <a:pt x="32466" y="35016"/>
                  </a:lnTo>
                  <a:lnTo>
                    <a:pt x="29512" y="35654"/>
                  </a:lnTo>
                  <a:lnTo>
                    <a:pt x="27224" y="37556"/>
                  </a:lnTo>
                  <a:lnTo>
                    <a:pt x="26675" y="39221"/>
                  </a:lnTo>
                  <a:lnTo>
                    <a:pt x="25278" y="39590"/>
                  </a:lnTo>
                  <a:lnTo>
                    <a:pt x="21739" y="43522"/>
                  </a:lnTo>
                  <a:lnTo>
                    <a:pt x="19456" y="46620"/>
                  </a:lnTo>
                  <a:lnTo>
                    <a:pt x="18154" y="46722"/>
                  </a:lnTo>
                  <a:lnTo>
                    <a:pt x="16934" y="46159"/>
                  </a:lnTo>
                  <a:lnTo>
                    <a:pt x="12667" y="45601"/>
                  </a:lnTo>
                  <a:lnTo>
                    <a:pt x="11993" y="45237"/>
                  </a:lnTo>
                  <a:lnTo>
                    <a:pt x="11982" y="44838"/>
                  </a:lnTo>
                  <a:lnTo>
                    <a:pt x="10514" y="43744"/>
                  </a:lnTo>
                  <a:lnTo>
                    <a:pt x="8033" y="43451"/>
                  </a:lnTo>
                  <a:lnTo>
                    <a:pt x="4839" y="44523"/>
                  </a:lnTo>
                  <a:lnTo>
                    <a:pt x="2451" y="41506"/>
                  </a:lnTo>
                  <a:lnTo>
                    <a:pt x="0" y="37561"/>
                  </a:lnTo>
                  <a:lnTo>
                    <a:pt x="676" y="22277"/>
                  </a:lnTo>
                  <a:lnTo>
                    <a:pt x="8750" y="22375"/>
                  </a:lnTo>
                  <a:lnTo>
                    <a:pt x="8471" y="20714"/>
                  </a:lnTo>
                  <a:lnTo>
                    <a:pt x="9104" y="18917"/>
                  </a:lnTo>
                  <a:lnTo>
                    <a:pt x="8488" y="16659"/>
                  </a:lnTo>
                  <a:lnTo>
                    <a:pt x="8995" y="14330"/>
                  </a:lnTo>
                  <a:lnTo>
                    <a:pt x="8625" y="12836"/>
                  </a:lnTo>
                  <a:lnTo>
                    <a:pt x="9963" y="12962"/>
                  </a:lnTo>
                  <a:lnTo>
                    <a:pt x="10145" y="14457"/>
                  </a:lnTo>
                  <a:lnTo>
                    <a:pt x="11971" y="14349"/>
                  </a:lnTo>
                  <a:lnTo>
                    <a:pt x="14427" y="14804"/>
                  </a:lnTo>
                  <a:lnTo>
                    <a:pt x="15659" y="16993"/>
                  </a:lnTo>
                  <a:lnTo>
                    <a:pt x="18749" y="17679"/>
                  </a:lnTo>
                  <a:lnTo>
                    <a:pt x="21173" y="16172"/>
                  </a:lnTo>
                  <a:lnTo>
                    <a:pt x="21961" y="18698"/>
                  </a:lnTo>
                  <a:lnTo>
                    <a:pt x="24913" y="19386"/>
                  </a:lnTo>
                  <a:lnTo>
                    <a:pt x="26268" y="21445"/>
                  </a:lnTo>
                  <a:lnTo>
                    <a:pt x="27759" y="24104"/>
                  </a:lnTo>
                  <a:lnTo>
                    <a:pt x="30724" y="24162"/>
                  </a:lnTo>
                  <a:lnTo>
                    <a:pt x="30601" y="18967"/>
                  </a:lnTo>
                  <a:lnTo>
                    <a:pt x="29503" y="19837"/>
                  </a:lnTo>
                  <a:lnTo>
                    <a:pt x="26856" y="17948"/>
                  </a:lnTo>
                  <a:lnTo>
                    <a:pt x="25836" y="17086"/>
                  </a:lnTo>
                  <a:lnTo>
                    <a:pt x="26476" y="12256"/>
                  </a:lnTo>
                  <a:lnTo>
                    <a:pt x="27338" y="6560"/>
                  </a:lnTo>
                  <a:lnTo>
                    <a:pt x="26524" y="4433"/>
                  </a:lnTo>
                  <a:lnTo>
                    <a:pt x="27715" y="1364"/>
                  </a:lnTo>
                  <a:lnTo>
                    <a:pt x="28775" y="793"/>
                  </a:lnTo>
                  <a:lnTo>
                    <a:pt x="34037" y="0"/>
                  </a:lnTo>
                  <a:lnTo>
                    <a:pt x="35561" y="496"/>
                  </a:lnTo>
                  <a:lnTo>
                    <a:pt x="37158" y="1730"/>
                  </a:lnTo>
                  <a:lnTo>
                    <a:pt x="38691" y="2544"/>
                  </a:lnTo>
                  <a:lnTo>
                    <a:pt x="41146" y="3366"/>
                  </a:lnTo>
                  <a:lnTo>
                    <a:pt x="43315" y="482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0" name="Polygon form 1110"/>
            <p:cNvSpPr/>
            <p:nvPr/>
          </p:nvSpPr>
          <p:spPr>
            <a:xfrm>
              <a:off x="818970" y="4210940"/>
              <a:ext cx="29413" cy="32572"/>
            </a:xfrm>
            <a:custGeom>
              <a:avLst/>
              <a:gdLst/>
              <a:ahLst/>
              <a:cxnLst/>
              <a:rect l="0" t="0" r="0" b="0"/>
              <a:pathLst>
                <a:path w="29413" h="32572">
                  <a:moveTo>
                    <a:pt x="21359" y="32511"/>
                  </a:moveTo>
                  <a:lnTo>
                    <a:pt x="19377" y="32008"/>
                  </a:lnTo>
                  <a:lnTo>
                    <a:pt x="18057" y="32572"/>
                  </a:lnTo>
                  <a:lnTo>
                    <a:pt x="16277" y="31738"/>
                  </a:lnTo>
                  <a:lnTo>
                    <a:pt x="14736" y="31670"/>
                  </a:lnTo>
                  <a:lnTo>
                    <a:pt x="12458" y="29471"/>
                  </a:lnTo>
                  <a:lnTo>
                    <a:pt x="9564" y="28704"/>
                  </a:lnTo>
                  <a:lnTo>
                    <a:pt x="8631" y="25643"/>
                  </a:lnTo>
                  <a:lnTo>
                    <a:pt x="8723" y="23946"/>
                  </a:lnTo>
                  <a:lnTo>
                    <a:pt x="7119" y="23414"/>
                  </a:lnTo>
                  <a:lnTo>
                    <a:pt x="3085" y="18096"/>
                  </a:lnTo>
                  <a:lnTo>
                    <a:pt x="2023" y="15304"/>
                  </a:lnTo>
                  <a:lnTo>
                    <a:pt x="1294" y="14440"/>
                  </a:lnTo>
                  <a:lnTo>
                    <a:pt x="0" y="10586"/>
                  </a:lnTo>
                  <a:lnTo>
                    <a:pt x="4268" y="11143"/>
                  </a:lnTo>
                  <a:lnTo>
                    <a:pt x="5488" y="11706"/>
                  </a:lnTo>
                  <a:lnTo>
                    <a:pt x="6790" y="11604"/>
                  </a:lnTo>
                  <a:lnTo>
                    <a:pt x="9072" y="8507"/>
                  </a:lnTo>
                  <a:lnTo>
                    <a:pt x="12611" y="4574"/>
                  </a:lnTo>
                  <a:lnTo>
                    <a:pt x="14009" y="4205"/>
                  </a:lnTo>
                  <a:lnTo>
                    <a:pt x="14558" y="2540"/>
                  </a:lnTo>
                  <a:lnTo>
                    <a:pt x="16845" y="638"/>
                  </a:lnTo>
                  <a:lnTo>
                    <a:pt x="19799" y="0"/>
                  </a:lnTo>
                  <a:lnTo>
                    <a:pt x="19961" y="1799"/>
                  </a:lnTo>
                  <a:lnTo>
                    <a:pt x="23182" y="1727"/>
                  </a:lnTo>
                  <a:lnTo>
                    <a:pt x="24916" y="2758"/>
                  </a:lnTo>
                  <a:lnTo>
                    <a:pt x="25684" y="3957"/>
                  </a:lnTo>
                  <a:lnTo>
                    <a:pt x="27499" y="4323"/>
                  </a:lnTo>
                  <a:lnTo>
                    <a:pt x="29413" y="5888"/>
                  </a:lnTo>
                  <a:lnTo>
                    <a:pt x="29063" y="11990"/>
                  </a:lnTo>
                  <a:lnTo>
                    <a:pt x="28108" y="15323"/>
                  </a:lnTo>
                  <a:lnTo>
                    <a:pt x="27712" y="18923"/>
                  </a:lnTo>
                  <a:lnTo>
                    <a:pt x="28232" y="20357"/>
                  </a:lnTo>
                  <a:lnTo>
                    <a:pt x="27608" y="23189"/>
                  </a:lnTo>
                  <a:lnTo>
                    <a:pt x="27002" y="23622"/>
                  </a:lnTo>
                  <a:lnTo>
                    <a:pt x="25754" y="27086"/>
                  </a:lnTo>
                  <a:lnTo>
                    <a:pt x="21359" y="32511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1" name="Polygon form 1111"/>
            <p:cNvSpPr/>
            <p:nvPr/>
          </p:nvSpPr>
          <p:spPr>
            <a:xfrm>
              <a:off x="775592" y="3919243"/>
              <a:ext cx="13472" cy="12326"/>
            </a:xfrm>
            <a:custGeom>
              <a:avLst/>
              <a:gdLst/>
              <a:ahLst/>
              <a:cxnLst/>
              <a:rect l="0" t="0" r="0" b="0"/>
              <a:pathLst>
                <a:path w="13472" h="12326">
                  <a:moveTo>
                    <a:pt x="11069" y="1710"/>
                  </a:moveTo>
                  <a:lnTo>
                    <a:pt x="12302" y="1681"/>
                  </a:lnTo>
                  <a:lnTo>
                    <a:pt x="11649" y="3801"/>
                  </a:lnTo>
                  <a:lnTo>
                    <a:pt x="13472" y="5624"/>
                  </a:lnTo>
                  <a:lnTo>
                    <a:pt x="13185" y="7886"/>
                  </a:lnTo>
                  <a:lnTo>
                    <a:pt x="12396" y="8108"/>
                  </a:lnTo>
                  <a:lnTo>
                    <a:pt x="11794" y="8554"/>
                  </a:lnTo>
                  <a:lnTo>
                    <a:pt x="10775" y="9682"/>
                  </a:lnTo>
                  <a:lnTo>
                    <a:pt x="10502" y="12326"/>
                  </a:lnTo>
                  <a:lnTo>
                    <a:pt x="7292" y="10546"/>
                  </a:lnTo>
                  <a:lnTo>
                    <a:pt x="5826" y="8557"/>
                  </a:lnTo>
                  <a:lnTo>
                    <a:pt x="4429" y="7510"/>
                  </a:lnTo>
                  <a:lnTo>
                    <a:pt x="2708" y="5737"/>
                  </a:lnTo>
                  <a:lnTo>
                    <a:pt x="1848" y="4259"/>
                  </a:lnTo>
                  <a:lnTo>
                    <a:pt x="0" y="2036"/>
                  </a:lnTo>
                  <a:lnTo>
                    <a:pt x="555" y="39"/>
                  </a:lnTo>
                  <a:lnTo>
                    <a:pt x="1863" y="1126"/>
                  </a:lnTo>
                  <a:lnTo>
                    <a:pt x="2519" y="124"/>
                  </a:lnTo>
                  <a:lnTo>
                    <a:pt x="4097" y="0"/>
                  </a:lnTo>
                  <a:lnTo>
                    <a:pt x="7087" y="762"/>
                  </a:lnTo>
                  <a:lnTo>
                    <a:pt x="9432" y="667"/>
                  </a:lnTo>
                  <a:lnTo>
                    <a:pt x="11069" y="171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2" name="Polygon form 1112"/>
            <p:cNvSpPr/>
            <p:nvPr/>
          </p:nvSpPr>
          <p:spPr>
            <a:xfrm>
              <a:off x="796207" y="3866233"/>
              <a:ext cx="29588" cy="23076"/>
            </a:xfrm>
            <a:custGeom>
              <a:avLst/>
              <a:gdLst/>
              <a:ahLst/>
              <a:cxnLst/>
              <a:rect l="0" t="0" r="0" b="0"/>
              <a:pathLst>
                <a:path w="29588" h="23076">
                  <a:moveTo>
                    <a:pt x="0" y="11104"/>
                  </a:moveTo>
                  <a:lnTo>
                    <a:pt x="3057" y="11081"/>
                  </a:lnTo>
                  <a:lnTo>
                    <a:pt x="6196" y="9211"/>
                  </a:lnTo>
                  <a:lnTo>
                    <a:pt x="6485" y="6491"/>
                  </a:lnTo>
                  <a:lnTo>
                    <a:pt x="8788" y="4905"/>
                  </a:lnTo>
                  <a:lnTo>
                    <a:pt x="8128" y="2765"/>
                  </a:lnTo>
                  <a:lnTo>
                    <a:pt x="9873" y="1920"/>
                  </a:lnTo>
                  <a:lnTo>
                    <a:pt x="12859" y="0"/>
                  </a:lnTo>
                  <a:lnTo>
                    <a:pt x="16336" y="1128"/>
                  </a:lnTo>
                  <a:lnTo>
                    <a:pt x="17002" y="2307"/>
                  </a:lnTo>
                  <a:lnTo>
                    <a:pt x="18517" y="1698"/>
                  </a:lnTo>
                  <a:lnTo>
                    <a:pt x="21770" y="2769"/>
                  </a:lnTo>
                  <a:lnTo>
                    <a:pt x="22523" y="5010"/>
                  </a:lnTo>
                  <a:lnTo>
                    <a:pt x="22109" y="6319"/>
                  </a:lnTo>
                  <a:lnTo>
                    <a:pt x="24690" y="9410"/>
                  </a:lnTo>
                  <a:lnTo>
                    <a:pt x="26143" y="10253"/>
                  </a:lnTo>
                  <a:lnTo>
                    <a:pt x="26125" y="11123"/>
                  </a:lnTo>
                  <a:lnTo>
                    <a:pt x="28421" y="11914"/>
                  </a:lnTo>
                  <a:lnTo>
                    <a:pt x="29588" y="13170"/>
                  </a:lnTo>
                  <a:lnTo>
                    <a:pt x="28564" y="14249"/>
                  </a:lnTo>
                  <a:lnTo>
                    <a:pt x="25972" y="14145"/>
                  </a:lnTo>
                  <a:lnTo>
                    <a:pt x="25447" y="14607"/>
                  </a:lnTo>
                  <a:lnTo>
                    <a:pt x="26499" y="16181"/>
                  </a:lnTo>
                  <a:lnTo>
                    <a:pt x="27870" y="19233"/>
                  </a:lnTo>
                  <a:lnTo>
                    <a:pt x="25172" y="19582"/>
                  </a:lnTo>
                  <a:lnTo>
                    <a:pt x="24376" y="20657"/>
                  </a:lnTo>
                  <a:lnTo>
                    <a:pt x="24604" y="23076"/>
                  </a:lnTo>
                  <a:lnTo>
                    <a:pt x="23238" y="22641"/>
                  </a:lnTo>
                  <a:lnTo>
                    <a:pt x="20367" y="22935"/>
                  </a:lnTo>
                  <a:lnTo>
                    <a:pt x="19330" y="21832"/>
                  </a:lnTo>
                  <a:lnTo>
                    <a:pt x="18262" y="22694"/>
                  </a:lnTo>
                  <a:lnTo>
                    <a:pt x="16934" y="22026"/>
                  </a:lnTo>
                  <a:lnTo>
                    <a:pt x="14381" y="21982"/>
                  </a:lnTo>
                  <a:lnTo>
                    <a:pt x="10605" y="20904"/>
                  </a:lnTo>
                  <a:lnTo>
                    <a:pt x="7299" y="20590"/>
                  </a:lnTo>
                  <a:lnTo>
                    <a:pt x="4823" y="20743"/>
                  </a:lnTo>
                  <a:lnTo>
                    <a:pt x="3245" y="22074"/>
                  </a:lnTo>
                  <a:lnTo>
                    <a:pt x="1730" y="22288"/>
                  </a:lnTo>
                  <a:lnTo>
                    <a:pt x="1371" y="20155"/>
                  </a:lnTo>
                  <a:lnTo>
                    <a:pt x="71" y="17952"/>
                  </a:lnTo>
                  <a:lnTo>
                    <a:pt x="1850" y="16940"/>
                  </a:lnTo>
                  <a:lnTo>
                    <a:pt x="1592" y="15029"/>
                  </a:lnTo>
                  <a:lnTo>
                    <a:pt x="446" y="13222"/>
                  </a:lnTo>
                  <a:lnTo>
                    <a:pt x="0" y="11104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3" name="Polygon form 1113"/>
            <p:cNvSpPr/>
            <p:nvPr/>
          </p:nvSpPr>
          <p:spPr>
            <a:xfrm>
              <a:off x="788862" y="3931336"/>
              <a:ext cx="6612" cy="14675"/>
            </a:xfrm>
            <a:custGeom>
              <a:avLst/>
              <a:gdLst/>
              <a:ahLst/>
              <a:cxnLst/>
              <a:rect l="0" t="0" r="0" b="0"/>
              <a:pathLst>
                <a:path w="6612" h="14675">
                  <a:moveTo>
                    <a:pt x="4611" y="3957"/>
                  </a:moveTo>
                  <a:lnTo>
                    <a:pt x="4322" y="5595"/>
                  </a:lnTo>
                  <a:lnTo>
                    <a:pt x="5007" y="7646"/>
                  </a:lnTo>
                  <a:lnTo>
                    <a:pt x="6565" y="8795"/>
                  </a:lnTo>
                  <a:lnTo>
                    <a:pt x="6612" y="10057"/>
                  </a:lnTo>
                  <a:lnTo>
                    <a:pt x="5538" y="10767"/>
                  </a:lnTo>
                  <a:lnTo>
                    <a:pt x="5469" y="12328"/>
                  </a:lnTo>
                  <a:lnTo>
                    <a:pt x="4040" y="14675"/>
                  </a:lnTo>
                  <a:lnTo>
                    <a:pt x="3412" y="14346"/>
                  </a:lnTo>
                  <a:lnTo>
                    <a:pt x="3251" y="13292"/>
                  </a:lnTo>
                  <a:lnTo>
                    <a:pt x="1167" y="11704"/>
                  </a:lnTo>
                  <a:lnTo>
                    <a:pt x="667" y="9422"/>
                  </a:lnTo>
                  <a:lnTo>
                    <a:pt x="678" y="6146"/>
                  </a:lnTo>
                  <a:lnTo>
                    <a:pt x="1021" y="4652"/>
                  </a:lnTo>
                  <a:lnTo>
                    <a:pt x="369" y="3903"/>
                  </a:lnTo>
                  <a:lnTo>
                    <a:pt x="0" y="2380"/>
                  </a:lnTo>
                  <a:lnTo>
                    <a:pt x="1285" y="0"/>
                  </a:lnTo>
                  <a:lnTo>
                    <a:pt x="1589" y="900"/>
                  </a:lnTo>
                  <a:lnTo>
                    <a:pt x="2479" y="463"/>
                  </a:lnTo>
                  <a:lnTo>
                    <a:pt x="3338" y="1741"/>
                  </a:lnTo>
                  <a:lnTo>
                    <a:pt x="4212" y="2221"/>
                  </a:lnTo>
                  <a:lnTo>
                    <a:pt x="4611" y="395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4" name="Polygon form 1114"/>
            <p:cNvSpPr/>
            <p:nvPr/>
          </p:nvSpPr>
          <p:spPr>
            <a:xfrm>
              <a:off x="378140" y="4043061"/>
              <a:ext cx="6288" cy="13064"/>
            </a:xfrm>
            <a:custGeom>
              <a:avLst/>
              <a:gdLst/>
              <a:ahLst/>
              <a:cxnLst/>
              <a:rect l="0" t="0" r="0" b="0"/>
              <a:pathLst>
                <a:path w="6288" h="13064">
                  <a:moveTo>
                    <a:pt x="1869" y="3382"/>
                  </a:moveTo>
                  <a:lnTo>
                    <a:pt x="1965" y="2642"/>
                  </a:lnTo>
                  <a:lnTo>
                    <a:pt x="2466" y="2424"/>
                  </a:lnTo>
                  <a:lnTo>
                    <a:pt x="3059" y="3038"/>
                  </a:lnTo>
                  <a:lnTo>
                    <a:pt x="4945" y="45"/>
                  </a:lnTo>
                  <a:lnTo>
                    <a:pt x="5682" y="0"/>
                  </a:lnTo>
                  <a:lnTo>
                    <a:pt x="5568" y="737"/>
                  </a:lnTo>
                  <a:lnTo>
                    <a:pt x="6288" y="781"/>
                  </a:lnTo>
                  <a:lnTo>
                    <a:pt x="5991" y="2144"/>
                  </a:lnTo>
                  <a:lnTo>
                    <a:pt x="5010" y="4299"/>
                  </a:lnTo>
                  <a:lnTo>
                    <a:pt x="5217" y="5085"/>
                  </a:lnTo>
                  <a:lnTo>
                    <a:pt x="4525" y="6871"/>
                  </a:lnTo>
                  <a:lnTo>
                    <a:pt x="4690" y="7358"/>
                  </a:lnTo>
                  <a:lnTo>
                    <a:pt x="3847" y="9885"/>
                  </a:lnTo>
                  <a:lnTo>
                    <a:pt x="2888" y="11199"/>
                  </a:lnTo>
                  <a:lnTo>
                    <a:pt x="2171" y="11341"/>
                  </a:lnTo>
                  <a:lnTo>
                    <a:pt x="1147" y="13064"/>
                  </a:lnTo>
                  <a:lnTo>
                    <a:pt x="0" y="13037"/>
                  </a:lnTo>
                  <a:lnTo>
                    <a:pt x="1183" y="7367"/>
                  </a:lnTo>
                  <a:lnTo>
                    <a:pt x="1869" y="338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5" name="Polygon form 1115"/>
            <p:cNvSpPr/>
            <p:nvPr/>
          </p:nvSpPr>
          <p:spPr>
            <a:xfrm>
              <a:off x="451510" y="4184297"/>
              <a:ext cx="49828" cy="64674"/>
            </a:xfrm>
            <a:custGeom>
              <a:avLst/>
              <a:gdLst/>
              <a:ahLst/>
              <a:cxnLst/>
              <a:rect l="0" t="0" r="0" b="0"/>
              <a:pathLst>
                <a:path w="49828" h="64674">
                  <a:moveTo>
                    <a:pt x="31854" y="60105"/>
                  </a:moveTo>
                  <a:lnTo>
                    <a:pt x="27507" y="60002"/>
                  </a:lnTo>
                  <a:lnTo>
                    <a:pt x="26630" y="63980"/>
                  </a:lnTo>
                  <a:lnTo>
                    <a:pt x="23866" y="60492"/>
                  </a:lnTo>
                  <a:lnTo>
                    <a:pt x="18732" y="59415"/>
                  </a:lnTo>
                  <a:lnTo>
                    <a:pt x="16277" y="63931"/>
                  </a:lnTo>
                  <a:lnTo>
                    <a:pt x="13664" y="64674"/>
                  </a:lnTo>
                  <a:lnTo>
                    <a:pt x="11104" y="57932"/>
                  </a:lnTo>
                  <a:lnTo>
                    <a:pt x="8231" y="52461"/>
                  </a:lnTo>
                  <a:lnTo>
                    <a:pt x="8747" y="47670"/>
                  </a:lnTo>
                  <a:lnTo>
                    <a:pt x="6457" y="45629"/>
                  </a:lnTo>
                  <a:lnTo>
                    <a:pt x="5467" y="42085"/>
                  </a:lnTo>
                  <a:lnTo>
                    <a:pt x="3154" y="38772"/>
                  </a:lnTo>
                  <a:lnTo>
                    <a:pt x="4917" y="33402"/>
                  </a:lnTo>
                  <a:lnTo>
                    <a:pt x="2780" y="29288"/>
                  </a:lnTo>
                  <a:lnTo>
                    <a:pt x="3478" y="27614"/>
                  </a:lnTo>
                  <a:lnTo>
                    <a:pt x="2587" y="25797"/>
                  </a:lnTo>
                  <a:lnTo>
                    <a:pt x="3833" y="23307"/>
                  </a:lnTo>
                  <a:lnTo>
                    <a:pt x="3486" y="19108"/>
                  </a:lnTo>
                  <a:lnTo>
                    <a:pt x="3346" y="15637"/>
                  </a:lnTo>
                  <a:lnTo>
                    <a:pt x="4026" y="13955"/>
                  </a:lnTo>
                  <a:lnTo>
                    <a:pt x="0" y="6057"/>
                  </a:lnTo>
                  <a:lnTo>
                    <a:pt x="2922" y="6438"/>
                  </a:lnTo>
                  <a:lnTo>
                    <a:pt x="4914" y="6304"/>
                  </a:lnTo>
                  <a:lnTo>
                    <a:pt x="5666" y="4802"/>
                  </a:lnTo>
                  <a:lnTo>
                    <a:pt x="8919" y="2763"/>
                  </a:lnTo>
                  <a:lnTo>
                    <a:pt x="10839" y="889"/>
                  </a:lnTo>
                  <a:lnTo>
                    <a:pt x="15876" y="0"/>
                  </a:lnTo>
                  <a:lnTo>
                    <a:pt x="15716" y="3693"/>
                  </a:lnTo>
                  <a:lnTo>
                    <a:pt x="16331" y="5579"/>
                  </a:lnTo>
                  <a:lnTo>
                    <a:pt x="16270" y="8881"/>
                  </a:lnTo>
                  <a:lnTo>
                    <a:pt x="20839" y="13232"/>
                  </a:lnTo>
                  <a:lnTo>
                    <a:pt x="25247" y="13985"/>
                  </a:lnTo>
                  <a:lnTo>
                    <a:pt x="26926" y="15799"/>
                  </a:lnTo>
                  <a:lnTo>
                    <a:pt x="29626" y="16735"/>
                  </a:lnTo>
                  <a:lnTo>
                    <a:pt x="31350" y="18138"/>
                  </a:lnTo>
                  <a:lnTo>
                    <a:pt x="33780" y="18056"/>
                  </a:lnTo>
                  <a:lnTo>
                    <a:pt x="36152" y="19479"/>
                  </a:lnTo>
                  <a:lnTo>
                    <a:pt x="36573" y="22308"/>
                  </a:lnTo>
                  <a:lnTo>
                    <a:pt x="37456" y="23728"/>
                  </a:lnTo>
                  <a:lnTo>
                    <a:pt x="37703" y="25839"/>
                  </a:lnTo>
                  <a:lnTo>
                    <a:pt x="36585" y="25937"/>
                  </a:lnTo>
                  <a:lnTo>
                    <a:pt x="38628" y="31616"/>
                  </a:lnTo>
                  <a:lnTo>
                    <a:pt x="46025" y="31701"/>
                  </a:lnTo>
                  <a:lnTo>
                    <a:pt x="45744" y="34534"/>
                  </a:lnTo>
                  <a:lnTo>
                    <a:pt x="46356" y="36456"/>
                  </a:lnTo>
                  <a:lnTo>
                    <a:pt x="48597" y="37794"/>
                  </a:lnTo>
                  <a:lnTo>
                    <a:pt x="49828" y="40816"/>
                  </a:lnTo>
                  <a:lnTo>
                    <a:pt x="49577" y="44675"/>
                  </a:lnTo>
                  <a:lnTo>
                    <a:pt x="48778" y="46834"/>
                  </a:lnTo>
                  <a:lnTo>
                    <a:pt x="49477" y="49611"/>
                  </a:lnTo>
                  <a:lnTo>
                    <a:pt x="48409" y="50643"/>
                  </a:lnTo>
                  <a:lnTo>
                    <a:pt x="48160" y="49138"/>
                  </a:lnTo>
                  <a:lnTo>
                    <a:pt x="44306" y="46706"/>
                  </a:lnTo>
                  <a:lnTo>
                    <a:pt x="40753" y="46703"/>
                  </a:lnTo>
                  <a:lnTo>
                    <a:pt x="34280" y="48257"/>
                  </a:lnTo>
                  <a:lnTo>
                    <a:pt x="33015" y="52605"/>
                  </a:lnTo>
                  <a:lnTo>
                    <a:pt x="33277" y="55242"/>
                  </a:lnTo>
                  <a:lnTo>
                    <a:pt x="32618" y="61139"/>
                  </a:lnTo>
                  <a:lnTo>
                    <a:pt x="31854" y="6010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6" name="Polygon form 1116"/>
            <p:cNvSpPr/>
            <p:nvPr/>
          </p:nvSpPr>
          <p:spPr>
            <a:xfrm>
              <a:off x="432981" y="4110517"/>
              <a:ext cx="153255" cy="190159"/>
            </a:xfrm>
            <a:custGeom>
              <a:avLst/>
              <a:gdLst/>
              <a:ahLst/>
              <a:cxnLst/>
              <a:rect l="0" t="0" r="0" b="0"/>
              <a:pathLst>
                <a:path w="153255" h="190159">
                  <a:moveTo>
                    <a:pt x="76512" y="173337"/>
                  </a:moveTo>
                  <a:lnTo>
                    <a:pt x="80235" y="166567"/>
                  </a:lnTo>
                  <a:lnTo>
                    <a:pt x="83620" y="161737"/>
                  </a:lnTo>
                  <a:lnTo>
                    <a:pt x="85795" y="159695"/>
                  </a:lnTo>
                  <a:lnTo>
                    <a:pt x="88510" y="156940"/>
                  </a:lnTo>
                  <a:lnTo>
                    <a:pt x="88002" y="153055"/>
                  </a:lnTo>
                  <a:lnTo>
                    <a:pt x="85713" y="150289"/>
                  </a:lnTo>
                  <a:lnTo>
                    <a:pt x="83997" y="151263"/>
                  </a:lnTo>
                  <a:lnTo>
                    <a:pt x="84321" y="148439"/>
                  </a:lnTo>
                  <a:lnTo>
                    <a:pt x="84419" y="145549"/>
                  </a:lnTo>
                  <a:lnTo>
                    <a:pt x="84050" y="142873"/>
                  </a:lnTo>
                  <a:lnTo>
                    <a:pt x="82574" y="142018"/>
                  </a:lnTo>
                  <a:lnTo>
                    <a:pt x="81270" y="142836"/>
                  </a:lnTo>
                  <a:lnTo>
                    <a:pt x="79836" y="142650"/>
                  </a:lnTo>
                  <a:lnTo>
                    <a:pt x="79136" y="140784"/>
                  </a:lnTo>
                  <a:lnTo>
                    <a:pt x="78182" y="136326"/>
                  </a:lnTo>
                  <a:lnTo>
                    <a:pt x="77282" y="134884"/>
                  </a:lnTo>
                  <a:lnTo>
                    <a:pt x="74552" y="133617"/>
                  </a:lnTo>
                  <a:lnTo>
                    <a:pt x="73132" y="134604"/>
                  </a:lnTo>
                  <a:lnTo>
                    <a:pt x="69010" y="133750"/>
                  </a:lnTo>
                  <a:lnTo>
                    <a:pt x="68401" y="127117"/>
                  </a:lnTo>
                  <a:lnTo>
                    <a:pt x="66938" y="124424"/>
                  </a:lnTo>
                  <a:lnTo>
                    <a:pt x="68006" y="123391"/>
                  </a:lnTo>
                  <a:lnTo>
                    <a:pt x="67308" y="120614"/>
                  </a:lnTo>
                  <a:lnTo>
                    <a:pt x="68107" y="118455"/>
                  </a:lnTo>
                  <a:lnTo>
                    <a:pt x="68357" y="114596"/>
                  </a:lnTo>
                  <a:lnTo>
                    <a:pt x="67126" y="111574"/>
                  </a:lnTo>
                  <a:lnTo>
                    <a:pt x="64886" y="110237"/>
                  </a:lnTo>
                  <a:lnTo>
                    <a:pt x="64274" y="108314"/>
                  </a:lnTo>
                  <a:lnTo>
                    <a:pt x="64554" y="105482"/>
                  </a:lnTo>
                  <a:lnTo>
                    <a:pt x="57157" y="105397"/>
                  </a:lnTo>
                  <a:lnTo>
                    <a:pt x="55115" y="99718"/>
                  </a:lnTo>
                  <a:lnTo>
                    <a:pt x="56232" y="99619"/>
                  </a:lnTo>
                  <a:lnTo>
                    <a:pt x="55985" y="97508"/>
                  </a:lnTo>
                  <a:lnTo>
                    <a:pt x="55102" y="96089"/>
                  </a:lnTo>
                  <a:lnTo>
                    <a:pt x="54682" y="93260"/>
                  </a:lnTo>
                  <a:lnTo>
                    <a:pt x="52310" y="91837"/>
                  </a:lnTo>
                  <a:lnTo>
                    <a:pt x="49879" y="91918"/>
                  </a:lnTo>
                  <a:lnTo>
                    <a:pt x="48155" y="90516"/>
                  </a:lnTo>
                  <a:lnTo>
                    <a:pt x="45455" y="89579"/>
                  </a:lnTo>
                  <a:lnTo>
                    <a:pt x="43777" y="87765"/>
                  </a:lnTo>
                  <a:lnTo>
                    <a:pt x="39369" y="87012"/>
                  </a:lnTo>
                  <a:lnTo>
                    <a:pt x="34800" y="82662"/>
                  </a:lnTo>
                  <a:lnTo>
                    <a:pt x="34860" y="79360"/>
                  </a:lnTo>
                  <a:lnTo>
                    <a:pt x="34245" y="77473"/>
                  </a:lnTo>
                  <a:lnTo>
                    <a:pt x="34406" y="73781"/>
                  </a:lnTo>
                  <a:lnTo>
                    <a:pt x="29369" y="74670"/>
                  </a:lnTo>
                  <a:lnTo>
                    <a:pt x="27448" y="76543"/>
                  </a:lnTo>
                  <a:lnTo>
                    <a:pt x="24196" y="78582"/>
                  </a:lnTo>
                  <a:lnTo>
                    <a:pt x="23443" y="80085"/>
                  </a:lnTo>
                  <a:lnTo>
                    <a:pt x="21451" y="80218"/>
                  </a:lnTo>
                  <a:lnTo>
                    <a:pt x="18529" y="79837"/>
                  </a:lnTo>
                  <a:lnTo>
                    <a:pt x="16406" y="80717"/>
                  </a:lnTo>
                  <a:lnTo>
                    <a:pt x="14593" y="80172"/>
                  </a:lnTo>
                  <a:lnTo>
                    <a:pt x="14288" y="72660"/>
                  </a:lnTo>
                  <a:lnTo>
                    <a:pt x="11305" y="75612"/>
                  </a:lnTo>
                  <a:lnTo>
                    <a:pt x="7862" y="75526"/>
                  </a:lnTo>
                  <a:lnTo>
                    <a:pt x="6195" y="72902"/>
                  </a:lnTo>
                  <a:lnTo>
                    <a:pt x="3590" y="72645"/>
                  </a:lnTo>
                  <a:lnTo>
                    <a:pt x="4264" y="70508"/>
                  </a:lnTo>
                  <a:lnTo>
                    <a:pt x="1897" y="67515"/>
                  </a:lnTo>
                  <a:lnTo>
                    <a:pt x="0" y="63063"/>
                  </a:lnTo>
                  <a:lnTo>
                    <a:pt x="978" y="62147"/>
                  </a:lnTo>
                  <a:lnTo>
                    <a:pt x="859" y="60051"/>
                  </a:lnTo>
                  <a:lnTo>
                    <a:pt x="3147" y="58599"/>
                  </a:lnTo>
                  <a:lnTo>
                    <a:pt x="2628" y="55921"/>
                  </a:lnTo>
                  <a:lnTo>
                    <a:pt x="3548" y="54188"/>
                  </a:lnTo>
                  <a:lnTo>
                    <a:pt x="3735" y="51872"/>
                  </a:lnTo>
                  <a:lnTo>
                    <a:pt x="8084" y="48473"/>
                  </a:lnTo>
                  <a:lnTo>
                    <a:pt x="11260" y="47503"/>
                  </a:lnTo>
                  <a:lnTo>
                    <a:pt x="11762" y="46756"/>
                  </a:lnTo>
                  <a:lnTo>
                    <a:pt x="15296" y="46970"/>
                  </a:lnTo>
                  <a:lnTo>
                    <a:pt x="16771" y="33409"/>
                  </a:lnTo>
                  <a:lnTo>
                    <a:pt x="16843" y="31265"/>
                  </a:lnTo>
                  <a:lnTo>
                    <a:pt x="16212" y="28435"/>
                  </a:lnTo>
                  <a:lnTo>
                    <a:pt x="14468" y="26632"/>
                  </a:lnTo>
                  <a:lnTo>
                    <a:pt x="14493" y="23039"/>
                  </a:lnTo>
                  <a:lnTo>
                    <a:pt x="16704" y="22226"/>
                  </a:lnTo>
                  <a:lnTo>
                    <a:pt x="17485" y="22738"/>
                  </a:lnTo>
                  <a:lnTo>
                    <a:pt x="17629" y="20845"/>
                  </a:lnTo>
                  <a:lnTo>
                    <a:pt x="15336" y="20331"/>
                  </a:lnTo>
                  <a:lnTo>
                    <a:pt x="15319" y="17237"/>
                  </a:lnTo>
                  <a:lnTo>
                    <a:pt x="22953" y="17363"/>
                  </a:lnTo>
                  <a:lnTo>
                    <a:pt x="24271" y="15664"/>
                  </a:lnTo>
                  <a:lnTo>
                    <a:pt x="25339" y="17231"/>
                  </a:lnTo>
                  <a:lnTo>
                    <a:pt x="26074" y="20142"/>
                  </a:lnTo>
                  <a:lnTo>
                    <a:pt x="26819" y="19535"/>
                  </a:lnTo>
                  <a:lnTo>
                    <a:pt x="28959" y="22145"/>
                  </a:lnTo>
                  <a:lnTo>
                    <a:pt x="32008" y="21829"/>
                  </a:lnTo>
                  <a:lnTo>
                    <a:pt x="32776" y="20322"/>
                  </a:lnTo>
                  <a:lnTo>
                    <a:pt x="35700" y="19177"/>
                  </a:lnTo>
                  <a:lnTo>
                    <a:pt x="37321" y="18372"/>
                  </a:lnTo>
                  <a:lnTo>
                    <a:pt x="37800" y="16289"/>
                  </a:lnTo>
                  <a:lnTo>
                    <a:pt x="40618" y="14896"/>
                  </a:lnTo>
                  <a:lnTo>
                    <a:pt x="40422" y="13862"/>
                  </a:lnTo>
                  <a:lnTo>
                    <a:pt x="37110" y="13431"/>
                  </a:lnTo>
                  <a:lnTo>
                    <a:pt x="36624" y="10330"/>
                  </a:lnTo>
                  <a:lnTo>
                    <a:pt x="36858" y="7032"/>
                  </a:lnTo>
                  <a:lnTo>
                    <a:pt x="35139" y="5749"/>
                  </a:lnTo>
                  <a:lnTo>
                    <a:pt x="35885" y="5299"/>
                  </a:lnTo>
                  <a:lnTo>
                    <a:pt x="38766" y="5942"/>
                  </a:lnTo>
                  <a:lnTo>
                    <a:pt x="41848" y="7183"/>
                  </a:lnTo>
                  <a:lnTo>
                    <a:pt x="43008" y="6026"/>
                  </a:lnTo>
                  <a:lnTo>
                    <a:pt x="45843" y="5276"/>
                  </a:lnTo>
                  <a:lnTo>
                    <a:pt x="50272" y="3458"/>
                  </a:lnTo>
                  <a:lnTo>
                    <a:pt x="51759" y="1593"/>
                  </a:lnTo>
                  <a:lnTo>
                    <a:pt x="51285" y="206"/>
                  </a:lnTo>
                  <a:lnTo>
                    <a:pt x="53326" y="0"/>
                  </a:lnTo>
                  <a:lnTo>
                    <a:pt x="54200" y="1134"/>
                  </a:lnTo>
                  <a:lnTo>
                    <a:pt x="53627" y="3285"/>
                  </a:lnTo>
                  <a:lnTo>
                    <a:pt x="54952" y="4033"/>
                  </a:lnTo>
                  <a:lnTo>
                    <a:pt x="55791" y="6314"/>
                  </a:lnTo>
                  <a:lnTo>
                    <a:pt x="54665" y="8037"/>
                  </a:lnTo>
                  <a:lnTo>
                    <a:pt x="53960" y="12208"/>
                  </a:lnTo>
                  <a:lnTo>
                    <a:pt x="54924" y="14689"/>
                  </a:lnTo>
                  <a:lnTo>
                    <a:pt x="55180" y="16958"/>
                  </a:lnTo>
                  <a:lnTo>
                    <a:pt x="57569" y="19261"/>
                  </a:lnTo>
                  <a:lnTo>
                    <a:pt x="59491" y="19506"/>
                  </a:lnTo>
                  <a:lnTo>
                    <a:pt x="59932" y="18547"/>
                  </a:lnTo>
                  <a:lnTo>
                    <a:pt x="61172" y="18337"/>
                  </a:lnTo>
                  <a:lnTo>
                    <a:pt x="62954" y="17482"/>
                  </a:lnTo>
                  <a:lnTo>
                    <a:pt x="64242" y="16182"/>
                  </a:lnTo>
                  <a:lnTo>
                    <a:pt x="66405" y="16601"/>
                  </a:lnTo>
                  <a:lnTo>
                    <a:pt x="67360" y="16428"/>
                  </a:lnTo>
                  <a:lnTo>
                    <a:pt x="69486" y="16832"/>
                  </a:lnTo>
                  <a:lnTo>
                    <a:pt x="69851" y="15834"/>
                  </a:lnTo>
                  <a:lnTo>
                    <a:pt x="69205" y="14861"/>
                  </a:lnTo>
                  <a:lnTo>
                    <a:pt x="69616" y="13446"/>
                  </a:lnTo>
                  <a:lnTo>
                    <a:pt x="71191" y="13884"/>
                  </a:lnTo>
                  <a:lnTo>
                    <a:pt x="73048" y="13389"/>
                  </a:lnTo>
                  <a:lnTo>
                    <a:pt x="75279" y="14428"/>
                  </a:lnTo>
                  <a:lnTo>
                    <a:pt x="76977" y="15439"/>
                  </a:lnTo>
                  <a:lnTo>
                    <a:pt x="78207" y="14118"/>
                  </a:lnTo>
                  <a:lnTo>
                    <a:pt x="79080" y="14324"/>
                  </a:lnTo>
                  <a:lnTo>
                    <a:pt x="79598" y="15698"/>
                  </a:lnTo>
                  <a:lnTo>
                    <a:pt x="81478" y="15353"/>
                  </a:lnTo>
                  <a:lnTo>
                    <a:pt x="83003" y="13504"/>
                  </a:lnTo>
                  <a:lnTo>
                    <a:pt x="84262" y="9916"/>
                  </a:lnTo>
                  <a:lnTo>
                    <a:pt x="86666" y="5464"/>
                  </a:lnTo>
                  <a:lnTo>
                    <a:pt x="88005" y="5238"/>
                  </a:lnTo>
                  <a:lnTo>
                    <a:pt x="88918" y="7935"/>
                  </a:lnTo>
                  <a:lnTo>
                    <a:pt x="90992" y="16457"/>
                  </a:lnTo>
                  <a:lnTo>
                    <a:pt x="93080" y="17264"/>
                  </a:lnTo>
                  <a:lnTo>
                    <a:pt x="93162" y="20624"/>
                  </a:lnTo>
                  <a:lnTo>
                    <a:pt x="90201" y="24630"/>
                  </a:lnTo>
                  <a:lnTo>
                    <a:pt x="91419" y="26098"/>
                  </a:lnTo>
                  <a:lnTo>
                    <a:pt x="98348" y="26861"/>
                  </a:lnTo>
                  <a:lnTo>
                    <a:pt x="98507" y="31736"/>
                  </a:lnTo>
                  <a:lnTo>
                    <a:pt x="101470" y="28543"/>
                  </a:lnTo>
                  <a:lnTo>
                    <a:pt x="106409" y="30287"/>
                  </a:lnTo>
                  <a:lnTo>
                    <a:pt x="112935" y="33246"/>
                  </a:lnTo>
                  <a:lnTo>
                    <a:pt x="114872" y="36086"/>
                  </a:lnTo>
                  <a:lnTo>
                    <a:pt x="114259" y="38773"/>
                  </a:lnTo>
                  <a:lnTo>
                    <a:pt x="118798" y="37270"/>
                  </a:lnTo>
                  <a:lnTo>
                    <a:pt x="126452" y="39819"/>
                  </a:lnTo>
                  <a:lnTo>
                    <a:pt x="132302" y="39619"/>
                  </a:lnTo>
                  <a:lnTo>
                    <a:pt x="138145" y="43611"/>
                  </a:lnTo>
                  <a:lnTo>
                    <a:pt x="143234" y="49013"/>
                  </a:lnTo>
                  <a:lnTo>
                    <a:pt x="146274" y="50398"/>
                  </a:lnTo>
                  <a:lnTo>
                    <a:pt x="149624" y="50582"/>
                  </a:lnTo>
                  <a:lnTo>
                    <a:pt x="151071" y="52101"/>
                  </a:lnTo>
                  <a:lnTo>
                    <a:pt x="152533" y="58242"/>
                  </a:lnTo>
                  <a:lnTo>
                    <a:pt x="153255" y="61160"/>
                  </a:lnTo>
                  <a:lnTo>
                    <a:pt x="151933" y="69147"/>
                  </a:lnTo>
                  <a:lnTo>
                    <a:pt x="150057" y="72309"/>
                  </a:lnTo>
                  <a:lnTo>
                    <a:pt x="144829" y="79061"/>
                  </a:lnTo>
                  <a:lnTo>
                    <a:pt x="142597" y="84540"/>
                  </a:lnTo>
                  <a:lnTo>
                    <a:pt x="139932" y="88752"/>
                  </a:lnTo>
                  <a:lnTo>
                    <a:pt x="138968" y="88854"/>
                  </a:lnTo>
                  <a:lnTo>
                    <a:pt x="138077" y="92419"/>
                  </a:lnTo>
                  <a:lnTo>
                    <a:pt x="138886" y="101474"/>
                  </a:lnTo>
                  <a:lnTo>
                    <a:pt x="138306" y="108935"/>
                  </a:lnTo>
                  <a:lnTo>
                    <a:pt x="138125" y="112127"/>
                  </a:lnTo>
                  <a:lnTo>
                    <a:pt x="137052" y="114048"/>
                  </a:lnTo>
                  <a:lnTo>
                    <a:pt x="136877" y="120518"/>
                  </a:lnTo>
                  <a:lnTo>
                    <a:pt x="133545" y="126879"/>
                  </a:lnTo>
                  <a:lnTo>
                    <a:pt x="133353" y="131882"/>
                  </a:lnTo>
                  <a:lnTo>
                    <a:pt x="130484" y="134022"/>
                  </a:lnTo>
                  <a:lnTo>
                    <a:pt x="129885" y="136934"/>
                  </a:lnTo>
                  <a:lnTo>
                    <a:pt x="125774" y="136986"/>
                  </a:lnTo>
                  <a:lnTo>
                    <a:pt x="120025" y="138942"/>
                  </a:lnTo>
                  <a:lnTo>
                    <a:pt x="117606" y="141142"/>
                  </a:lnTo>
                  <a:lnTo>
                    <a:pt x="113547" y="142631"/>
                  </a:lnTo>
                  <a:lnTo>
                    <a:pt x="109586" y="146572"/>
                  </a:lnTo>
                  <a:lnTo>
                    <a:pt x="107030" y="151444"/>
                  </a:lnTo>
                  <a:lnTo>
                    <a:pt x="106972" y="155076"/>
                  </a:lnTo>
                  <a:lnTo>
                    <a:pt x="107961" y="157741"/>
                  </a:lnTo>
                  <a:lnTo>
                    <a:pt x="107964" y="162653"/>
                  </a:lnTo>
                  <a:lnTo>
                    <a:pt x="107470" y="165038"/>
                  </a:lnTo>
                  <a:lnTo>
                    <a:pt x="105290" y="167764"/>
                  </a:lnTo>
                  <a:lnTo>
                    <a:pt x="102580" y="176396"/>
                  </a:lnTo>
                  <a:lnTo>
                    <a:pt x="100024" y="180325"/>
                  </a:lnTo>
                  <a:lnTo>
                    <a:pt x="97950" y="182659"/>
                  </a:lnTo>
                  <a:lnTo>
                    <a:pt x="97144" y="187318"/>
                  </a:lnTo>
                  <a:lnTo>
                    <a:pt x="95280" y="190159"/>
                  </a:lnTo>
                  <a:lnTo>
                    <a:pt x="93749" y="187439"/>
                  </a:lnTo>
                  <a:lnTo>
                    <a:pt x="94913" y="185093"/>
                  </a:lnTo>
                  <a:lnTo>
                    <a:pt x="92196" y="181848"/>
                  </a:lnTo>
                  <a:lnTo>
                    <a:pt x="88839" y="179243"/>
                  </a:lnTo>
                  <a:lnTo>
                    <a:pt x="84504" y="176233"/>
                  </a:lnTo>
                  <a:lnTo>
                    <a:pt x="83169" y="176412"/>
                  </a:lnTo>
                  <a:lnTo>
                    <a:pt x="78800" y="172752"/>
                  </a:lnTo>
                  <a:lnTo>
                    <a:pt x="76512" y="17333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7" name="Polygon form 1117"/>
            <p:cNvSpPr/>
            <p:nvPr/>
          </p:nvSpPr>
          <p:spPr>
            <a:xfrm>
              <a:off x="1168879" y="4107646"/>
              <a:ext cx="4578" cy="7583"/>
            </a:xfrm>
            <a:custGeom>
              <a:avLst/>
              <a:gdLst/>
              <a:ahLst/>
              <a:cxnLst/>
              <a:rect l="0" t="0" r="0" b="0"/>
              <a:pathLst>
                <a:path w="4578" h="7583">
                  <a:moveTo>
                    <a:pt x="0" y="4886"/>
                  </a:moveTo>
                  <a:lnTo>
                    <a:pt x="1435" y="2910"/>
                  </a:lnTo>
                  <a:lnTo>
                    <a:pt x="4578" y="0"/>
                  </a:lnTo>
                  <a:lnTo>
                    <a:pt x="4569" y="2585"/>
                  </a:lnTo>
                  <a:lnTo>
                    <a:pt x="4533" y="5937"/>
                  </a:lnTo>
                  <a:lnTo>
                    <a:pt x="2655" y="5789"/>
                  </a:lnTo>
                  <a:lnTo>
                    <a:pt x="1925" y="7583"/>
                  </a:lnTo>
                  <a:lnTo>
                    <a:pt x="0" y="488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8" name="Polygon form 1118"/>
            <p:cNvSpPr/>
            <p:nvPr/>
          </p:nvSpPr>
          <p:spPr>
            <a:xfrm>
              <a:off x="1052339" y="3993757"/>
              <a:ext cx="12489" cy="7924"/>
            </a:xfrm>
            <a:custGeom>
              <a:avLst/>
              <a:gdLst/>
              <a:ahLst/>
              <a:cxnLst/>
              <a:rect l="0" t="0" r="0" b="0"/>
              <a:pathLst>
                <a:path w="12489" h="7924">
                  <a:moveTo>
                    <a:pt x="9978" y="2345"/>
                  </a:moveTo>
                  <a:lnTo>
                    <a:pt x="11915" y="3876"/>
                  </a:lnTo>
                  <a:lnTo>
                    <a:pt x="12489" y="6964"/>
                  </a:lnTo>
                  <a:lnTo>
                    <a:pt x="9515" y="7244"/>
                  </a:lnTo>
                  <a:lnTo>
                    <a:pt x="6309" y="7043"/>
                  </a:lnTo>
                  <a:lnTo>
                    <a:pt x="4190" y="7924"/>
                  </a:lnTo>
                  <a:lnTo>
                    <a:pt x="340" y="6169"/>
                  </a:lnTo>
                  <a:lnTo>
                    <a:pt x="0" y="5172"/>
                  </a:lnTo>
                  <a:lnTo>
                    <a:pt x="1445" y="1355"/>
                  </a:lnTo>
                  <a:lnTo>
                    <a:pt x="3081" y="0"/>
                  </a:lnTo>
                  <a:lnTo>
                    <a:pt x="6023" y="1039"/>
                  </a:lnTo>
                  <a:lnTo>
                    <a:pt x="7997" y="1073"/>
                  </a:lnTo>
                  <a:lnTo>
                    <a:pt x="9978" y="234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19" name="Polygon form 1119"/>
            <p:cNvSpPr/>
            <p:nvPr/>
          </p:nvSpPr>
          <p:spPr>
            <a:xfrm>
              <a:off x="796868" y="4221161"/>
              <a:ext cx="36838" cy="43912"/>
            </a:xfrm>
            <a:custGeom>
              <a:avLst/>
              <a:gdLst/>
              <a:ahLst/>
              <a:cxnLst/>
              <a:rect l="0" t="0" r="0" b="0"/>
              <a:pathLst>
                <a:path w="36838" h="43912">
                  <a:moveTo>
                    <a:pt x="23396" y="4219"/>
                  </a:moveTo>
                  <a:lnTo>
                    <a:pt x="24125" y="5082"/>
                  </a:lnTo>
                  <a:lnTo>
                    <a:pt x="25187" y="7874"/>
                  </a:lnTo>
                  <a:lnTo>
                    <a:pt x="29221" y="13193"/>
                  </a:lnTo>
                  <a:lnTo>
                    <a:pt x="30824" y="13724"/>
                  </a:lnTo>
                  <a:lnTo>
                    <a:pt x="30733" y="15422"/>
                  </a:lnTo>
                  <a:lnTo>
                    <a:pt x="31666" y="18483"/>
                  </a:lnTo>
                  <a:lnTo>
                    <a:pt x="34560" y="19249"/>
                  </a:lnTo>
                  <a:lnTo>
                    <a:pt x="36838" y="21448"/>
                  </a:lnTo>
                  <a:lnTo>
                    <a:pt x="31234" y="24938"/>
                  </a:lnTo>
                  <a:lnTo>
                    <a:pt x="27597" y="28495"/>
                  </a:lnTo>
                  <a:lnTo>
                    <a:pt x="26125" y="31687"/>
                  </a:lnTo>
                  <a:lnTo>
                    <a:pt x="24869" y="33482"/>
                  </a:lnTo>
                  <a:lnTo>
                    <a:pt x="22793" y="33846"/>
                  </a:lnTo>
                  <a:lnTo>
                    <a:pt x="21977" y="36139"/>
                  </a:lnTo>
                  <a:lnTo>
                    <a:pt x="21494" y="37635"/>
                  </a:lnTo>
                  <a:lnTo>
                    <a:pt x="19017" y="38730"/>
                  </a:lnTo>
                  <a:lnTo>
                    <a:pt x="15977" y="38463"/>
                  </a:lnTo>
                  <a:lnTo>
                    <a:pt x="14269" y="37100"/>
                  </a:lnTo>
                  <a:lnTo>
                    <a:pt x="12721" y="36502"/>
                  </a:lnTo>
                  <a:lnTo>
                    <a:pt x="10819" y="37599"/>
                  </a:lnTo>
                  <a:lnTo>
                    <a:pt x="9760" y="39891"/>
                  </a:lnTo>
                  <a:lnTo>
                    <a:pt x="7897" y="41320"/>
                  </a:lnTo>
                  <a:lnTo>
                    <a:pt x="5894" y="43446"/>
                  </a:lnTo>
                  <a:lnTo>
                    <a:pt x="3186" y="43912"/>
                  </a:lnTo>
                  <a:lnTo>
                    <a:pt x="2449" y="42220"/>
                  </a:lnTo>
                  <a:lnTo>
                    <a:pt x="2960" y="39297"/>
                  </a:lnTo>
                  <a:lnTo>
                    <a:pt x="979" y="34718"/>
                  </a:lnTo>
                  <a:lnTo>
                    <a:pt x="0" y="33989"/>
                  </a:lnTo>
                  <a:lnTo>
                    <a:pt x="675" y="19979"/>
                  </a:lnTo>
                  <a:lnTo>
                    <a:pt x="4429" y="19838"/>
                  </a:lnTo>
                  <a:lnTo>
                    <a:pt x="5282" y="2734"/>
                  </a:lnTo>
                  <a:lnTo>
                    <a:pt x="8145" y="2592"/>
                  </a:lnTo>
                  <a:lnTo>
                    <a:pt x="14133" y="948"/>
                  </a:lnTo>
                  <a:lnTo>
                    <a:pt x="15514" y="2938"/>
                  </a:lnTo>
                  <a:lnTo>
                    <a:pt x="18048" y="1071"/>
                  </a:lnTo>
                  <a:lnTo>
                    <a:pt x="19213" y="1068"/>
                  </a:lnTo>
                  <a:lnTo>
                    <a:pt x="21428" y="0"/>
                  </a:lnTo>
                  <a:lnTo>
                    <a:pt x="22102" y="364"/>
                  </a:lnTo>
                  <a:lnTo>
                    <a:pt x="23396" y="4219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0" name="Polygon form 1120"/>
            <p:cNvSpPr/>
            <p:nvPr/>
          </p:nvSpPr>
          <p:spPr>
            <a:xfrm>
              <a:off x="778472" y="4082686"/>
              <a:ext cx="50542" cy="42667"/>
            </a:xfrm>
            <a:custGeom>
              <a:avLst/>
              <a:gdLst/>
              <a:ahLst/>
              <a:cxnLst/>
              <a:rect l="0" t="0" r="0" b="0"/>
              <a:pathLst>
                <a:path w="50542" h="42667">
                  <a:moveTo>
                    <a:pt x="3114" y="17944"/>
                  </a:moveTo>
                  <a:lnTo>
                    <a:pt x="6339" y="17578"/>
                  </a:lnTo>
                  <a:lnTo>
                    <a:pt x="7043" y="16342"/>
                  </a:lnTo>
                  <a:lnTo>
                    <a:pt x="7691" y="16435"/>
                  </a:lnTo>
                  <a:lnTo>
                    <a:pt x="8681" y="17519"/>
                  </a:lnTo>
                  <a:lnTo>
                    <a:pt x="13572" y="15673"/>
                  </a:lnTo>
                  <a:lnTo>
                    <a:pt x="15201" y="13795"/>
                  </a:lnTo>
                  <a:lnTo>
                    <a:pt x="17209" y="12112"/>
                  </a:lnTo>
                  <a:lnTo>
                    <a:pt x="16794" y="10423"/>
                  </a:lnTo>
                  <a:lnTo>
                    <a:pt x="17886" y="9979"/>
                  </a:lnTo>
                  <a:lnTo>
                    <a:pt x="21657" y="10267"/>
                  </a:lnTo>
                  <a:lnTo>
                    <a:pt x="25283" y="8031"/>
                  </a:lnTo>
                  <a:lnTo>
                    <a:pt x="27984" y="2781"/>
                  </a:lnTo>
                  <a:lnTo>
                    <a:pt x="29911" y="829"/>
                  </a:lnTo>
                  <a:lnTo>
                    <a:pt x="32352" y="0"/>
                  </a:lnTo>
                  <a:lnTo>
                    <a:pt x="32846" y="2055"/>
                  </a:lnTo>
                  <a:lnTo>
                    <a:pt x="35166" y="5051"/>
                  </a:lnTo>
                  <a:lnTo>
                    <a:pt x="35224" y="7012"/>
                  </a:lnTo>
                  <a:lnTo>
                    <a:pt x="34636" y="9014"/>
                  </a:lnTo>
                  <a:lnTo>
                    <a:pt x="34919" y="10507"/>
                  </a:lnTo>
                  <a:lnTo>
                    <a:pt x="36301" y="11887"/>
                  </a:lnTo>
                  <a:lnTo>
                    <a:pt x="39316" y="13979"/>
                  </a:lnTo>
                  <a:lnTo>
                    <a:pt x="41493" y="15915"/>
                  </a:lnTo>
                  <a:lnTo>
                    <a:pt x="41560" y="17478"/>
                  </a:lnTo>
                  <a:lnTo>
                    <a:pt x="44234" y="19975"/>
                  </a:lnTo>
                  <a:lnTo>
                    <a:pt x="45900" y="22052"/>
                  </a:lnTo>
                  <a:lnTo>
                    <a:pt x="46936" y="24936"/>
                  </a:lnTo>
                  <a:lnTo>
                    <a:pt x="49890" y="26833"/>
                  </a:lnTo>
                  <a:lnTo>
                    <a:pt x="50542" y="28357"/>
                  </a:lnTo>
                  <a:lnTo>
                    <a:pt x="49257" y="28870"/>
                  </a:lnTo>
                  <a:lnTo>
                    <a:pt x="46746" y="28765"/>
                  </a:lnTo>
                  <a:lnTo>
                    <a:pt x="43796" y="28265"/>
                  </a:lnTo>
                  <a:lnTo>
                    <a:pt x="42347" y="28680"/>
                  </a:lnTo>
                  <a:lnTo>
                    <a:pt x="41775" y="29851"/>
                  </a:lnTo>
                  <a:lnTo>
                    <a:pt x="40510" y="29998"/>
                  </a:lnTo>
                  <a:lnTo>
                    <a:pt x="38953" y="28983"/>
                  </a:lnTo>
                  <a:lnTo>
                    <a:pt x="34624" y="31391"/>
                  </a:lnTo>
                  <a:lnTo>
                    <a:pt x="32835" y="30911"/>
                  </a:lnTo>
                  <a:lnTo>
                    <a:pt x="32302" y="31282"/>
                  </a:lnTo>
                  <a:lnTo>
                    <a:pt x="31160" y="34186"/>
                  </a:lnTo>
                  <a:lnTo>
                    <a:pt x="28230" y="33252"/>
                  </a:lnTo>
                  <a:lnTo>
                    <a:pt x="25362" y="32783"/>
                  </a:lnTo>
                  <a:lnTo>
                    <a:pt x="22852" y="31015"/>
                  </a:lnTo>
                  <a:lnTo>
                    <a:pt x="19615" y="29388"/>
                  </a:lnTo>
                  <a:lnTo>
                    <a:pt x="17534" y="30937"/>
                  </a:lnTo>
                  <a:lnTo>
                    <a:pt x="16031" y="33377"/>
                  </a:lnTo>
                  <a:lnTo>
                    <a:pt x="15703" y="36725"/>
                  </a:lnTo>
                  <a:lnTo>
                    <a:pt x="13182" y="36459"/>
                  </a:lnTo>
                  <a:lnTo>
                    <a:pt x="10526" y="35656"/>
                  </a:lnTo>
                  <a:lnTo>
                    <a:pt x="8207" y="38201"/>
                  </a:lnTo>
                  <a:lnTo>
                    <a:pt x="6174" y="42667"/>
                  </a:lnTo>
                  <a:lnTo>
                    <a:pt x="5755" y="41277"/>
                  </a:lnTo>
                  <a:lnTo>
                    <a:pt x="5570" y="39089"/>
                  </a:lnTo>
                  <a:lnTo>
                    <a:pt x="3771" y="37547"/>
                  </a:lnTo>
                  <a:lnTo>
                    <a:pt x="2311" y="35073"/>
                  </a:lnTo>
                  <a:lnTo>
                    <a:pt x="1967" y="33351"/>
                  </a:lnTo>
                  <a:lnTo>
                    <a:pt x="100" y="30848"/>
                  </a:lnTo>
                  <a:lnTo>
                    <a:pt x="405" y="29418"/>
                  </a:lnTo>
                  <a:lnTo>
                    <a:pt x="0" y="27399"/>
                  </a:lnTo>
                  <a:lnTo>
                    <a:pt x="270" y="23680"/>
                  </a:lnTo>
                  <a:lnTo>
                    <a:pt x="1200" y="22808"/>
                  </a:lnTo>
                  <a:lnTo>
                    <a:pt x="3114" y="1794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1" name="Polygon form 1121"/>
            <p:cNvSpPr/>
            <p:nvPr/>
          </p:nvSpPr>
          <p:spPr>
            <a:xfrm>
              <a:off x="319209" y="3780773"/>
              <a:ext cx="226025" cy="148206"/>
            </a:xfrm>
            <a:custGeom>
              <a:avLst/>
              <a:gdLst/>
              <a:ahLst/>
              <a:cxnLst/>
              <a:rect l="0" t="0" r="0" b="0"/>
              <a:pathLst>
                <a:path w="226025" h="148206">
                  <a:moveTo>
                    <a:pt x="171500" y="13727"/>
                  </a:moveTo>
                  <a:lnTo>
                    <a:pt x="167647" y="18424"/>
                  </a:lnTo>
                  <a:lnTo>
                    <a:pt x="173855" y="15086"/>
                  </a:lnTo>
                  <a:lnTo>
                    <a:pt x="174437" y="18282"/>
                  </a:lnTo>
                  <a:lnTo>
                    <a:pt x="171016" y="21647"/>
                  </a:lnTo>
                  <a:lnTo>
                    <a:pt x="171064" y="24964"/>
                  </a:lnTo>
                  <a:lnTo>
                    <a:pt x="176241" y="21821"/>
                  </a:lnTo>
                  <a:lnTo>
                    <a:pt x="181109" y="17970"/>
                  </a:lnTo>
                  <a:lnTo>
                    <a:pt x="185168" y="12920"/>
                  </a:lnTo>
                  <a:lnTo>
                    <a:pt x="188365" y="13533"/>
                  </a:lnTo>
                  <a:lnTo>
                    <a:pt x="191474" y="14478"/>
                  </a:lnTo>
                  <a:lnTo>
                    <a:pt x="193088" y="17013"/>
                  </a:lnTo>
                  <a:lnTo>
                    <a:pt x="191564" y="19325"/>
                  </a:lnTo>
                  <a:lnTo>
                    <a:pt x="187906" y="21664"/>
                  </a:lnTo>
                  <a:lnTo>
                    <a:pt x="187916" y="24283"/>
                  </a:lnTo>
                  <a:lnTo>
                    <a:pt x="185997" y="26524"/>
                  </a:lnTo>
                  <a:lnTo>
                    <a:pt x="178657" y="29412"/>
                  </a:lnTo>
                  <a:lnTo>
                    <a:pt x="174545" y="29860"/>
                  </a:lnTo>
                  <a:lnTo>
                    <a:pt x="172892" y="28253"/>
                  </a:lnTo>
                  <a:lnTo>
                    <a:pt x="170419" y="30531"/>
                  </a:lnTo>
                  <a:lnTo>
                    <a:pt x="165061" y="34266"/>
                  </a:lnTo>
                  <a:lnTo>
                    <a:pt x="162825" y="36248"/>
                  </a:lnTo>
                  <a:lnTo>
                    <a:pt x="157488" y="39166"/>
                  </a:lnTo>
                  <a:lnTo>
                    <a:pt x="153462" y="39167"/>
                  </a:lnTo>
                  <a:lnTo>
                    <a:pt x="149922" y="40971"/>
                  </a:lnTo>
                  <a:lnTo>
                    <a:pt x="147545" y="44000"/>
                  </a:lnTo>
                  <a:lnTo>
                    <a:pt x="143989" y="44325"/>
                  </a:lnTo>
                  <a:lnTo>
                    <a:pt x="137926" y="47847"/>
                  </a:lnTo>
                  <a:lnTo>
                    <a:pt x="131154" y="52888"/>
                  </a:lnTo>
                  <a:lnTo>
                    <a:pt x="127445" y="56513"/>
                  </a:lnTo>
                  <a:lnTo>
                    <a:pt x="123470" y="61993"/>
                  </a:lnTo>
                  <a:lnTo>
                    <a:pt x="127093" y="63137"/>
                  </a:lnTo>
                  <a:lnTo>
                    <a:pt x="125428" y="67691"/>
                  </a:lnTo>
                  <a:lnTo>
                    <a:pt x="124440" y="71414"/>
                  </a:lnTo>
                  <a:lnTo>
                    <a:pt x="129095" y="70802"/>
                  </a:lnTo>
                  <a:lnTo>
                    <a:pt x="133217" y="73296"/>
                  </a:lnTo>
                  <a:lnTo>
                    <a:pt x="135046" y="75338"/>
                  </a:lnTo>
                  <a:lnTo>
                    <a:pt x="135815" y="77758"/>
                  </a:lnTo>
                  <a:lnTo>
                    <a:pt x="138762" y="79353"/>
                  </a:lnTo>
                  <a:lnTo>
                    <a:pt x="140771" y="81603"/>
                  </a:lnTo>
                  <a:lnTo>
                    <a:pt x="145558" y="82235"/>
                  </a:lnTo>
                  <a:lnTo>
                    <a:pt x="148568" y="82928"/>
                  </a:lnTo>
                  <a:lnTo>
                    <a:pt x="145848" y="87047"/>
                  </a:lnTo>
                  <a:lnTo>
                    <a:pt x="144266" y="91943"/>
                  </a:lnTo>
                  <a:lnTo>
                    <a:pt x="143766" y="97482"/>
                  </a:lnTo>
                  <a:lnTo>
                    <a:pt x="146173" y="102365"/>
                  </a:lnTo>
                  <a:lnTo>
                    <a:pt x="149334" y="100949"/>
                  </a:lnTo>
                  <a:lnTo>
                    <a:pt x="153400" y="96103"/>
                  </a:lnTo>
                  <a:lnTo>
                    <a:pt x="155561" y="88405"/>
                  </a:lnTo>
                  <a:lnTo>
                    <a:pt x="154714" y="85737"/>
                  </a:lnTo>
                  <a:lnTo>
                    <a:pt x="160709" y="83811"/>
                  </a:lnTo>
                  <a:lnTo>
                    <a:pt x="165838" y="80676"/>
                  </a:lnTo>
                  <a:lnTo>
                    <a:pt x="169212" y="77449"/>
                  </a:lnTo>
                  <a:lnTo>
                    <a:pt x="170637" y="74239"/>
                  </a:lnTo>
                  <a:lnTo>
                    <a:pt x="170809" y="70053"/>
                  </a:lnTo>
                  <a:lnTo>
                    <a:pt x="169255" y="66230"/>
                  </a:lnTo>
                  <a:lnTo>
                    <a:pt x="175450" y="61476"/>
                  </a:lnTo>
                  <a:lnTo>
                    <a:pt x="176671" y="57095"/>
                  </a:lnTo>
                  <a:lnTo>
                    <a:pt x="180110" y="49637"/>
                  </a:lnTo>
                  <a:lnTo>
                    <a:pt x="182689" y="48678"/>
                  </a:lnTo>
                  <a:lnTo>
                    <a:pt x="186669" y="50285"/>
                  </a:lnTo>
                  <a:lnTo>
                    <a:pt x="189258" y="50934"/>
                  </a:lnTo>
                  <a:lnTo>
                    <a:pt x="192269" y="49840"/>
                  </a:lnTo>
                  <a:lnTo>
                    <a:pt x="193955" y="51611"/>
                  </a:lnTo>
                  <a:lnTo>
                    <a:pt x="195894" y="54576"/>
                  </a:lnTo>
                  <a:lnTo>
                    <a:pt x="195759" y="56472"/>
                  </a:lnTo>
                  <a:lnTo>
                    <a:pt x="200622" y="57140"/>
                  </a:lnTo>
                  <a:lnTo>
                    <a:pt x="198481" y="61130"/>
                  </a:lnTo>
                  <a:lnTo>
                    <a:pt x="196422" y="67206"/>
                  </a:lnTo>
                  <a:lnTo>
                    <a:pt x="198722" y="68108"/>
                  </a:lnTo>
                  <a:lnTo>
                    <a:pt x="199502" y="71041"/>
                  </a:lnTo>
                  <a:lnTo>
                    <a:pt x="205001" y="68632"/>
                  </a:lnTo>
                  <a:lnTo>
                    <a:pt x="210262" y="63526"/>
                  </a:lnTo>
                  <a:lnTo>
                    <a:pt x="213218" y="61417"/>
                  </a:lnTo>
                  <a:lnTo>
                    <a:pt x="213492" y="65796"/>
                  </a:lnTo>
                  <a:lnTo>
                    <a:pt x="214596" y="72087"/>
                  </a:lnTo>
                  <a:lnTo>
                    <a:pt x="215451" y="77992"/>
                  </a:lnTo>
                  <a:lnTo>
                    <a:pt x="212995" y="80936"/>
                  </a:lnTo>
                  <a:lnTo>
                    <a:pt x="215934" y="83839"/>
                  </a:lnTo>
                  <a:lnTo>
                    <a:pt x="217604" y="86711"/>
                  </a:lnTo>
                  <a:lnTo>
                    <a:pt x="222027" y="88183"/>
                  </a:lnTo>
                  <a:lnTo>
                    <a:pt x="223439" y="89805"/>
                  </a:lnTo>
                  <a:lnTo>
                    <a:pt x="223197" y="93920"/>
                  </a:lnTo>
                  <a:lnTo>
                    <a:pt x="225399" y="94666"/>
                  </a:lnTo>
                  <a:lnTo>
                    <a:pt x="226025" y="96532"/>
                  </a:lnTo>
                  <a:lnTo>
                    <a:pt x="224416" y="101940"/>
                  </a:lnTo>
                  <a:lnTo>
                    <a:pt x="221506" y="103647"/>
                  </a:lnTo>
                  <a:lnTo>
                    <a:pt x="218653" y="105235"/>
                  </a:lnTo>
                  <a:lnTo>
                    <a:pt x="212812" y="106710"/>
                  </a:lnTo>
                  <a:lnTo>
                    <a:pt x="207413" y="110482"/>
                  </a:lnTo>
                  <a:lnTo>
                    <a:pt x="201704" y="111012"/>
                  </a:lnTo>
                  <a:lnTo>
                    <a:pt x="195206" y="109668"/>
                  </a:lnTo>
                  <a:lnTo>
                    <a:pt x="190413" y="109394"/>
                  </a:lnTo>
                  <a:lnTo>
                    <a:pt x="186970" y="109560"/>
                  </a:lnTo>
                  <a:lnTo>
                    <a:pt x="182956" y="112882"/>
                  </a:lnTo>
                  <a:lnTo>
                    <a:pt x="178023" y="114809"/>
                  </a:lnTo>
                  <a:lnTo>
                    <a:pt x="170887" y="120961"/>
                  </a:lnTo>
                  <a:lnTo>
                    <a:pt x="165419" y="125232"/>
                  </a:lnTo>
                  <a:lnTo>
                    <a:pt x="168509" y="124582"/>
                  </a:lnTo>
                  <a:lnTo>
                    <a:pt x="176154" y="118498"/>
                  </a:lnTo>
                  <a:lnTo>
                    <a:pt x="184470" y="114821"/>
                  </a:lnTo>
                  <a:lnTo>
                    <a:pt x="189485" y="114581"/>
                  </a:lnTo>
                  <a:lnTo>
                    <a:pt x="191496" y="117087"/>
                  </a:lnTo>
                  <a:lnTo>
                    <a:pt x="187262" y="120181"/>
                  </a:lnTo>
                  <a:lnTo>
                    <a:pt x="186473" y="125439"/>
                  </a:lnTo>
                  <a:lnTo>
                    <a:pt x="186306" y="129139"/>
                  </a:lnTo>
                  <a:lnTo>
                    <a:pt x="189823" y="131752"/>
                  </a:lnTo>
                  <a:lnTo>
                    <a:pt x="195554" y="131297"/>
                  </a:lnTo>
                  <a:lnTo>
                    <a:pt x="200619" y="126011"/>
                  </a:lnTo>
                  <a:lnTo>
                    <a:pt x="199732" y="129524"/>
                  </a:lnTo>
                  <a:lnTo>
                    <a:pt x="201334" y="131366"/>
                  </a:lnTo>
                  <a:lnTo>
                    <a:pt x="196219" y="134357"/>
                  </a:lnTo>
                  <a:lnTo>
                    <a:pt x="187887" y="136913"/>
                  </a:lnTo>
                  <a:lnTo>
                    <a:pt x="183927" y="138724"/>
                  </a:lnTo>
                  <a:lnTo>
                    <a:pt x="179042" y="142046"/>
                  </a:lnTo>
                  <a:lnTo>
                    <a:pt x="176588" y="141574"/>
                  </a:lnTo>
                  <a:lnTo>
                    <a:pt x="177800" y="137464"/>
                  </a:lnTo>
                  <a:lnTo>
                    <a:pt x="184937" y="133726"/>
                  </a:lnTo>
                  <a:lnTo>
                    <a:pt x="179538" y="133637"/>
                  </a:lnTo>
                  <a:lnTo>
                    <a:pt x="175627" y="134051"/>
                  </a:lnTo>
                  <a:lnTo>
                    <a:pt x="174395" y="131207"/>
                  </a:lnTo>
                  <a:lnTo>
                    <a:pt x="176751" y="124606"/>
                  </a:lnTo>
                  <a:lnTo>
                    <a:pt x="175803" y="123137"/>
                  </a:lnTo>
                  <a:lnTo>
                    <a:pt x="173301" y="123847"/>
                  </a:lnTo>
                  <a:lnTo>
                    <a:pt x="172685" y="122520"/>
                  </a:lnTo>
                  <a:lnTo>
                    <a:pt x="168819" y="126044"/>
                  </a:lnTo>
                  <a:lnTo>
                    <a:pt x="166422" y="129762"/>
                  </a:lnTo>
                  <a:lnTo>
                    <a:pt x="164439" y="131908"/>
                  </a:lnTo>
                  <a:lnTo>
                    <a:pt x="162753" y="132587"/>
                  </a:lnTo>
                  <a:lnTo>
                    <a:pt x="161599" y="132776"/>
                  </a:lnTo>
                  <a:lnTo>
                    <a:pt x="160829" y="133957"/>
                  </a:lnTo>
                  <a:lnTo>
                    <a:pt x="154687" y="133641"/>
                  </a:lnTo>
                  <a:lnTo>
                    <a:pt x="149617" y="133405"/>
                  </a:lnTo>
                  <a:lnTo>
                    <a:pt x="147773" y="134218"/>
                  </a:lnTo>
                  <a:lnTo>
                    <a:pt x="142909" y="137529"/>
                  </a:lnTo>
                  <a:lnTo>
                    <a:pt x="142347" y="137885"/>
                  </a:lnTo>
                  <a:lnTo>
                    <a:pt x="140554" y="139724"/>
                  </a:lnTo>
                  <a:lnTo>
                    <a:pt x="137473" y="139554"/>
                  </a:lnTo>
                  <a:lnTo>
                    <a:pt x="134169" y="139390"/>
                  </a:lnTo>
                  <a:lnTo>
                    <a:pt x="132354" y="140079"/>
                  </a:lnTo>
                  <a:lnTo>
                    <a:pt x="132527" y="141067"/>
                  </a:lnTo>
                  <a:lnTo>
                    <a:pt x="132259" y="142572"/>
                  </a:lnTo>
                  <a:lnTo>
                    <a:pt x="132005" y="143063"/>
                  </a:lnTo>
                  <a:lnTo>
                    <a:pt x="126659" y="145246"/>
                  </a:lnTo>
                  <a:lnTo>
                    <a:pt x="122877" y="145818"/>
                  </a:lnTo>
                  <a:lnTo>
                    <a:pt x="117931" y="148206"/>
                  </a:lnTo>
                  <a:lnTo>
                    <a:pt x="117079" y="148157"/>
                  </a:lnTo>
                  <a:lnTo>
                    <a:pt x="116227" y="147319"/>
                  </a:lnTo>
                  <a:lnTo>
                    <a:pt x="116120" y="146597"/>
                  </a:lnTo>
                  <a:lnTo>
                    <a:pt x="116396" y="146091"/>
                  </a:lnTo>
                  <a:lnTo>
                    <a:pt x="117815" y="144422"/>
                  </a:lnTo>
                  <a:lnTo>
                    <a:pt x="120469" y="141825"/>
                  </a:lnTo>
                  <a:lnTo>
                    <a:pt x="122612" y="138995"/>
                  </a:lnTo>
                  <a:lnTo>
                    <a:pt x="123682" y="134715"/>
                  </a:lnTo>
                  <a:lnTo>
                    <a:pt x="124838" y="130248"/>
                  </a:lnTo>
                  <a:lnTo>
                    <a:pt x="122396" y="127749"/>
                  </a:lnTo>
                  <a:lnTo>
                    <a:pt x="123180" y="126909"/>
                  </a:lnTo>
                  <a:lnTo>
                    <a:pt x="122961" y="126284"/>
                  </a:lnTo>
                  <a:lnTo>
                    <a:pt x="122062" y="126227"/>
                  </a:lnTo>
                  <a:lnTo>
                    <a:pt x="121747" y="125413"/>
                  </a:lnTo>
                  <a:lnTo>
                    <a:pt x="122098" y="124250"/>
                  </a:lnTo>
                  <a:lnTo>
                    <a:pt x="121237" y="124713"/>
                  </a:lnTo>
                  <a:lnTo>
                    <a:pt x="120429" y="124507"/>
                  </a:lnTo>
                  <a:lnTo>
                    <a:pt x="120845" y="124037"/>
                  </a:lnTo>
                  <a:lnTo>
                    <a:pt x="120295" y="123509"/>
                  </a:lnTo>
                  <a:lnTo>
                    <a:pt x="120562" y="122209"/>
                  </a:lnTo>
                  <a:lnTo>
                    <a:pt x="118762" y="120486"/>
                  </a:lnTo>
                  <a:lnTo>
                    <a:pt x="116906" y="118692"/>
                  </a:lnTo>
                  <a:lnTo>
                    <a:pt x="114660" y="116598"/>
                  </a:lnTo>
                  <a:lnTo>
                    <a:pt x="112516" y="114626"/>
                  </a:lnTo>
                  <a:lnTo>
                    <a:pt x="108970" y="115801"/>
                  </a:lnTo>
                  <a:lnTo>
                    <a:pt x="107898" y="115774"/>
                  </a:lnTo>
                  <a:lnTo>
                    <a:pt x="104602" y="114228"/>
                  </a:lnTo>
                  <a:lnTo>
                    <a:pt x="101694" y="114672"/>
                  </a:lnTo>
                  <a:lnTo>
                    <a:pt x="99383" y="112936"/>
                  </a:lnTo>
                  <a:lnTo>
                    <a:pt x="96548" y="111918"/>
                  </a:lnTo>
                  <a:lnTo>
                    <a:pt x="94494" y="111451"/>
                  </a:lnTo>
                  <a:lnTo>
                    <a:pt x="93952" y="110552"/>
                  </a:lnTo>
                  <a:lnTo>
                    <a:pt x="94843" y="107841"/>
                  </a:lnTo>
                  <a:lnTo>
                    <a:pt x="93766" y="107781"/>
                  </a:lnTo>
                  <a:lnTo>
                    <a:pt x="92735" y="109647"/>
                  </a:lnTo>
                  <a:lnTo>
                    <a:pt x="86216" y="109129"/>
                  </a:lnTo>
                  <a:lnTo>
                    <a:pt x="75469" y="108252"/>
                  </a:lnTo>
                  <a:lnTo>
                    <a:pt x="64841" y="107341"/>
                  </a:lnTo>
                  <a:lnTo>
                    <a:pt x="55493" y="106504"/>
                  </a:lnTo>
                  <a:lnTo>
                    <a:pt x="46188" y="105638"/>
                  </a:lnTo>
                  <a:lnTo>
                    <a:pt x="37077" y="104757"/>
                  </a:lnTo>
                  <a:lnTo>
                    <a:pt x="27705" y="103815"/>
                  </a:lnTo>
                  <a:lnTo>
                    <a:pt x="24693" y="103505"/>
                  </a:lnTo>
                  <a:lnTo>
                    <a:pt x="15623" y="102546"/>
                  </a:lnTo>
                  <a:lnTo>
                    <a:pt x="6990" y="101599"/>
                  </a:lnTo>
                  <a:lnTo>
                    <a:pt x="6592" y="101541"/>
                  </a:lnTo>
                  <a:lnTo>
                    <a:pt x="4311" y="96083"/>
                  </a:lnTo>
                  <a:lnTo>
                    <a:pt x="3786" y="93731"/>
                  </a:lnTo>
                  <a:lnTo>
                    <a:pt x="0" y="91079"/>
                  </a:lnTo>
                  <a:lnTo>
                    <a:pt x="1802" y="86591"/>
                  </a:lnTo>
                  <a:lnTo>
                    <a:pt x="4634" y="83678"/>
                  </a:lnTo>
                  <a:lnTo>
                    <a:pt x="2658" y="81167"/>
                  </a:lnTo>
                  <a:lnTo>
                    <a:pt x="5444" y="77232"/>
                  </a:lnTo>
                  <a:lnTo>
                    <a:pt x="5056" y="73321"/>
                  </a:lnTo>
                  <a:lnTo>
                    <a:pt x="7177" y="70858"/>
                  </a:lnTo>
                  <a:lnTo>
                    <a:pt x="10774" y="68768"/>
                  </a:lnTo>
                  <a:lnTo>
                    <a:pt x="13407" y="65768"/>
                  </a:lnTo>
                  <a:lnTo>
                    <a:pt x="11555" y="62147"/>
                  </a:lnTo>
                  <a:lnTo>
                    <a:pt x="13938" y="56420"/>
                  </a:lnTo>
                  <a:lnTo>
                    <a:pt x="15585" y="52846"/>
                  </a:lnTo>
                  <a:lnTo>
                    <a:pt x="15297" y="50418"/>
                  </a:lnTo>
                  <a:lnTo>
                    <a:pt x="15488" y="48276"/>
                  </a:lnTo>
                  <a:lnTo>
                    <a:pt x="16603" y="45696"/>
                  </a:lnTo>
                  <a:lnTo>
                    <a:pt x="12465" y="46818"/>
                  </a:lnTo>
                  <a:lnTo>
                    <a:pt x="7260" y="49033"/>
                  </a:lnTo>
                  <a:lnTo>
                    <a:pt x="8185" y="45670"/>
                  </a:lnTo>
                  <a:lnTo>
                    <a:pt x="8581" y="43398"/>
                  </a:lnTo>
                  <a:lnTo>
                    <a:pt x="7515" y="41764"/>
                  </a:lnTo>
                  <a:lnTo>
                    <a:pt x="5199" y="41255"/>
                  </a:lnTo>
                  <a:lnTo>
                    <a:pt x="35369" y="15879"/>
                  </a:lnTo>
                  <a:lnTo>
                    <a:pt x="56366" y="0"/>
                  </a:lnTo>
                  <a:lnTo>
                    <a:pt x="59005" y="1591"/>
                  </a:lnTo>
                  <a:lnTo>
                    <a:pt x="59720" y="4120"/>
                  </a:lnTo>
                  <a:lnTo>
                    <a:pt x="61503" y="4833"/>
                  </a:lnTo>
                  <a:lnTo>
                    <a:pt x="65757" y="3317"/>
                  </a:lnTo>
                  <a:lnTo>
                    <a:pt x="70151" y="2344"/>
                  </a:lnTo>
                  <a:lnTo>
                    <a:pt x="72749" y="3303"/>
                  </a:lnTo>
                  <a:lnTo>
                    <a:pt x="78453" y="1854"/>
                  </a:lnTo>
                  <a:lnTo>
                    <a:pt x="83411" y="1248"/>
                  </a:lnTo>
                  <a:lnTo>
                    <a:pt x="82703" y="3224"/>
                  </a:lnTo>
                  <a:lnTo>
                    <a:pt x="85609" y="2426"/>
                  </a:lnTo>
                  <a:lnTo>
                    <a:pt x="88624" y="460"/>
                  </a:lnTo>
                  <a:lnTo>
                    <a:pt x="89579" y="1107"/>
                  </a:lnTo>
                  <a:lnTo>
                    <a:pt x="88634" y="5455"/>
                  </a:lnTo>
                  <a:lnTo>
                    <a:pt x="95150" y="2872"/>
                  </a:lnTo>
                  <a:lnTo>
                    <a:pt x="91533" y="6212"/>
                  </a:lnTo>
                  <a:lnTo>
                    <a:pt x="95160" y="5830"/>
                  </a:lnTo>
                  <a:lnTo>
                    <a:pt x="97505" y="4657"/>
                  </a:lnTo>
                  <a:lnTo>
                    <a:pt x="99955" y="5231"/>
                  </a:lnTo>
                  <a:lnTo>
                    <a:pt x="101341" y="7480"/>
                  </a:lnTo>
                  <a:lnTo>
                    <a:pt x="104945" y="9715"/>
                  </a:lnTo>
                  <a:lnTo>
                    <a:pt x="107335" y="10828"/>
                  </a:lnTo>
                  <a:lnTo>
                    <a:pt x="109932" y="10795"/>
                  </a:lnTo>
                  <a:lnTo>
                    <a:pt x="110725" y="13404"/>
                  </a:lnTo>
                  <a:lnTo>
                    <a:pt x="105072" y="15258"/>
                  </a:lnTo>
                  <a:lnTo>
                    <a:pt x="108397" y="16695"/>
                  </a:lnTo>
                  <a:lnTo>
                    <a:pt x="115417" y="16859"/>
                  </a:lnTo>
                  <a:lnTo>
                    <a:pt x="118250" y="16286"/>
                  </a:lnTo>
                  <a:lnTo>
                    <a:pt x="118178" y="19263"/>
                  </a:lnTo>
                  <a:lnTo>
                    <a:pt x="123032" y="17244"/>
                  </a:lnTo>
                  <a:lnTo>
                    <a:pt x="122444" y="15077"/>
                  </a:lnTo>
                  <a:lnTo>
                    <a:pt x="125511" y="13692"/>
                  </a:lnTo>
                  <a:lnTo>
                    <a:pt x="128624" y="13778"/>
                  </a:lnTo>
                  <a:lnTo>
                    <a:pt x="130976" y="13517"/>
                  </a:lnTo>
                  <a:lnTo>
                    <a:pt x="131874" y="14787"/>
                  </a:lnTo>
                  <a:lnTo>
                    <a:pt x="131977" y="17486"/>
                  </a:lnTo>
                  <a:lnTo>
                    <a:pt x="135032" y="17387"/>
                  </a:lnTo>
                  <a:lnTo>
                    <a:pt x="137483" y="19852"/>
                  </a:lnTo>
                  <a:lnTo>
                    <a:pt x="141952" y="19484"/>
                  </a:lnTo>
                  <a:lnTo>
                    <a:pt x="145453" y="19923"/>
                  </a:lnTo>
                  <a:lnTo>
                    <a:pt x="147669" y="17054"/>
                  </a:lnTo>
                  <a:lnTo>
                    <a:pt x="150545" y="16452"/>
                  </a:lnTo>
                  <a:lnTo>
                    <a:pt x="152996" y="18340"/>
                  </a:lnTo>
                  <a:lnTo>
                    <a:pt x="149293" y="22679"/>
                  </a:lnTo>
                  <a:lnTo>
                    <a:pt x="153969" y="19157"/>
                  </a:lnTo>
                  <a:lnTo>
                    <a:pt x="155854" y="19453"/>
                  </a:lnTo>
                  <a:lnTo>
                    <a:pt x="160872" y="14943"/>
                  </a:lnTo>
                  <a:lnTo>
                    <a:pt x="160717" y="11907"/>
                  </a:lnTo>
                  <a:lnTo>
                    <a:pt x="159552" y="9827"/>
                  </a:lnTo>
                  <a:lnTo>
                    <a:pt x="164288" y="4838"/>
                  </a:lnTo>
                  <a:lnTo>
                    <a:pt x="170054" y="1795"/>
                  </a:lnTo>
                  <a:lnTo>
                    <a:pt x="172454" y="2773"/>
                  </a:lnTo>
                  <a:lnTo>
                    <a:pt x="173031" y="4967"/>
                  </a:lnTo>
                  <a:lnTo>
                    <a:pt x="171809" y="10363"/>
                  </a:lnTo>
                  <a:lnTo>
                    <a:pt x="167763" y="12432"/>
                  </a:lnTo>
                  <a:lnTo>
                    <a:pt x="171500" y="1372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2" name="Polygon form 1122"/>
            <p:cNvSpPr/>
            <p:nvPr/>
          </p:nvSpPr>
          <p:spPr>
            <a:xfrm>
              <a:off x="498024" y="3775722"/>
              <a:ext cx="57345" cy="58628"/>
            </a:xfrm>
            <a:custGeom>
              <a:avLst/>
              <a:gdLst/>
              <a:ahLst/>
              <a:cxnLst/>
              <a:rect l="0" t="0" r="0" b="0"/>
              <a:pathLst>
                <a:path w="57345" h="58628">
                  <a:moveTo>
                    <a:pt x="16150" y="2811"/>
                  </a:moveTo>
                  <a:lnTo>
                    <a:pt x="15578" y="5780"/>
                  </a:lnTo>
                  <a:lnTo>
                    <a:pt x="20783" y="2264"/>
                  </a:lnTo>
                  <a:lnTo>
                    <a:pt x="28139" y="801"/>
                  </a:lnTo>
                  <a:lnTo>
                    <a:pt x="28316" y="5799"/>
                  </a:lnTo>
                  <a:lnTo>
                    <a:pt x="25627" y="8779"/>
                  </a:lnTo>
                  <a:lnTo>
                    <a:pt x="31321" y="7762"/>
                  </a:lnTo>
                  <a:lnTo>
                    <a:pt x="34929" y="6082"/>
                  </a:lnTo>
                  <a:lnTo>
                    <a:pt x="38438" y="8751"/>
                  </a:lnTo>
                  <a:lnTo>
                    <a:pt x="40151" y="11162"/>
                  </a:lnTo>
                  <a:lnTo>
                    <a:pt x="39050" y="13203"/>
                  </a:lnTo>
                  <a:lnTo>
                    <a:pt x="44257" y="12434"/>
                  </a:lnTo>
                  <a:lnTo>
                    <a:pt x="44803" y="15547"/>
                  </a:lnTo>
                  <a:lnTo>
                    <a:pt x="49542" y="17742"/>
                  </a:lnTo>
                  <a:lnTo>
                    <a:pt x="50524" y="19750"/>
                  </a:lnTo>
                  <a:lnTo>
                    <a:pt x="50235" y="24267"/>
                  </a:lnTo>
                  <a:lnTo>
                    <a:pt x="44263" y="26177"/>
                  </a:lnTo>
                  <a:lnTo>
                    <a:pt x="48476" y="29593"/>
                  </a:lnTo>
                  <a:lnTo>
                    <a:pt x="51990" y="30858"/>
                  </a:lnTo>
                  <a:lnTo>
                    <a:pt x="53367" y="35395"/>
                  </a:lnTo>
                  <a:lnTo>
                    <a:pt x="57345" y="35933"/>
                  </a:lnTo>
                  <a:lnTo>
                    <a:pt x="54796" y="39203"/>
                  </a:lnTo>
                  <a:lnTo>
                    <a:pt x="47235" y="44437"/>
                  </a:lnTo>
                  <a:lnTo>
                    <a:pt x="44982" y="42232"/>
                  </a:lnTo>
                  <a:lnTo>
                    <a:pt x="43274" y="37453"/>
                  </a:lnTo>
                  <a:lnTo>
                    <a:pt x="39520" y="37843"/>
                  </a:lnTo>
                  <a:lnTo>
                    <a:pt x="37655" y="40523"/>
                  </a:lnTo>
                  <a:lnTo>
                    <a:pt x="38951" y="43432"/>
                  </a:lnTo>
                  <a:lnTo>
                    <a:pt x="41450" y="45818"/>
                  </a:lnTo>
                  <a:lnTo>
                    <a:pt x="41908" y="47138"/>
                  </a:lnTo>
                  <a:lnTo>
                    <a:pt x="41279" y="51927"/>
                  </a:lnTo>
                  <a:lnTo>
                    <a:pt x="38602" y="55282"/>
                  </a:lnTo>
                  <a:lnTo>
                    <a:pt x="35743" y="53798"/>
                  </a:lnTo>
                  <a:lnTo>
                    <a:pt x="30832" y="49600"/>
                  </a:lnTo>
                  <a:lnTo>
                    <a:pt x="32553" y="53911"/>
                  </a:lnTo>
                  <a:lnTo>
                    <a:pt x="33981" y="56944"/>
                  </a:lnTo>
                  <a:lnTo>
                    <a:pt x="33601" y="58628"/>
                  </a:lnTo>
                  <a:lnTo>
                    <a:pt x="26973" y="56289"/>
                  </a:lnTo>
                  <a:lnTo>
                    <a:pt x="22496" y="53175"/>
                  </a:lnTo>
                  <a:lnTo>
                    <a:pt x="20451" y="50662"/>
                  </a:lnTo>
                  <a:lnTo>
                    <a:pt x="22166" y="49389"/>
                  </a:lnTo>
                  <a:lnTo>
                    <a:pt x="19512" y="46703"/>
                  </a:lnTo>
                  <a:lnTo>
                    <a:pt x="16952" y="44161"/>
                  </a:lnTo>
                  <a:lnTo>
                    <a:pt x="16168" y="45529"/>
                  </a:lnTo>
                  <a:lnTo>
                    <a:pt x="7913" y="45755"/>
                  </a:lnTo>
                  <a:lnTo>
                    <a:pt x="6662" y="43982"/>
                  </a:lnTo>
                  <a:lnTo>
                    <a:pt x="10631" y="40646"/>
                  </a:lnTo>
                  <a:lnTo>
                    <a:pt x="15670" y="40903"/>
                  </a:lnTo>
                  <a:lnTo>
                    <a:pt x="21512" y="40664"/>
                  </a:lnTo>
                  <a:lnTo>
                    <a:pt x="21657" y="38928"/>
                  </a:lnTo>
                  <a:lnTo>
                    <a:pt x="24029" y="36646"/>
                  </a:lnTo>
                  <a:lnTo>
                    <a:pt x="30247" y="32295"/>
                  </a:lnTo>
                  <a:lnTo>
                    <a:pt x="30839" y="30178"/>
                  </a:lnTo>
                  <a:lnTo>
                    <a:pt x="30871" y="28512"/>
                  </a:lnTo>
                  <a:lnTo>
                    <a:pt x="28450" y="25994"/>
                  </a:lnTo>
                  <a:lnTo>
                    <a:pt x="24411" y="24070"/>
                  </a:lnTo>
                  <a:lnTo>
                    <a:pt x="26822" y="23000"/>
                  </a:lnTo>
                  <a:lnTo>
                    <a:pt x="26190" y="19934"/>
                  </a:lnTo>
                  <a:lnTo>
                    <a:pt x="24201" y="19522"/>
                  </a:lnTo>
                  <a:lnTo>
                    <a:pt x="23394" y="17813"/>
                  </a:lnTo>
                  <a:lnTo>
                    <a:pt x="21089" y="19088"/>
                  </a:lnTo>
                  <a:lnTo>
                    <a:pt x="16192" y="19369"/>
                  </a:lnTo>
                  <a:lnTo>
                    <a:pt x="8065" y="17687"/>
                  </a:lnTo>
                  <a:lnTo>
                    <a:pt x="4001" y="15949"/>
                  </a:lnTo>
                  <a:lnTo>
                    <a:pt x="655" y="14955"/>
                  </a:lnTo>
                  <a:lnTo>
                    <a:pt x="0" y="13192"/>
                  </a:lnTo>
                  <a:lnTo>
                    <a:pt x="4235" y="11304"/>
                  </a:lnTo>
                  <a:lnTo>
                    <a:pt x="887" y="11021"/>
                  </a:lnTo>
                  <a:lnTo>
                    <a:pt x="4119" y="6360"/>
                  </a:lnTo>
                  <a:lnTo>
                    <a:pt x="9452" y="2445"/>
                  </a:lnTo>
                  <a:lnTo>
                    <a:pt x="13426" y="775"/>
                  </a:lnTo>
                  <a:lnTo>
                    <a:pt x="20341" y="0"/>
                  </a:lnTo>
                  <a:lnTo>
                    <a:pt x="16150" y="281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3" name="Polygon form 1123"/>
            <p:cNvSpPr/>
            <p:nvPr/>
          </p:nvSpPr>
          <p:spPr>
            <a:xfrm>
              <a:off x="521122" y="3734847"/>
              <a:ext cx="79889" cy="30913"/>
            </a:xfrm>
            <a:custGeom>
              <a:avLst/>
              <a:gdLst/>
              <a:ahLst/>
              <a:cxnLst/>
              <a:rect l="0" t="0" r="0" b="0"/>
              <a:pathLst>
                <a:path w="79889" h="30913">
                  <a:moveTo>
                    <a:pt x="68927" y="909"/>
                  </a:moveTo>
                  <a:lnTo>
                    <a:pt x="73691" y="1445"/>
                  </a:lnTo>
                  <a:lnTo>
                    <a:pt x="77316" y="2169"/>
                  </a:lnTo>
                  <a:lnTo>
                    <a:pt x="79889" y="3526"/>
                  </a:lnTo>
                  <a:lnTo>
                    <a:pt x="78910" y="4741"/>
                  </a:lnTo>
                  <a:lnTo>
                    <a:pt x="72696" y="6544"/>
                  </a:lnTo>
                  <a:lnTo>
                    <a:pt x="67259" y="7280"/>
                  </a:lnTo>
                  <a:lnTo>
                    <a:pt x="64687" y="8223"/>
                  </a:lnTo>
                  <a:lnTo>
                    <a:pt x="68993" y="8374"/>
                  </a:lnTo>
                  <a:lnTo>
                    <a:pt x="62184" y="10936"/>
                  </a:lnTo>
                  <a:lnTo>
                    <a:pt x="57909" y="12078"/>
                  </a:lnTo>
                  <a:lnTo>
                    <a:pt x="51489" y="15619"/>
                  </a:lnTo>
                  <a:lnTo>
                    <a:pt x="46663" y="16163"/>
                  </a:lnTo>
                  <a:lnTo>
                    <a:pt x="44596" y="17019"/>
                  </a:lnTo>
                  <a:lnTo>
                    <a:pt x="37975" y="17177"/>
                  </a:lnTo>
                  <a:lnTo>
                    <a:pt x="40327" y="17893"/>
                  </a:lnTo>
                  <a:lnTo>
                    <a:pt x="38220" y="18622"/>
                  </a:lnTo>
                  <a:lnTo>
                    <a:pt x="38074" y="20942"/>
                  </a:lnTo>
                  <a:lnTo>
                    <a:pt x="34791" y="22383"/>
                  </a:lnTo>
                  <a:lnTo>
                    <a:pt x="30458" y="23477"/>
                  </a:lnTo>
                  <a:lnTo>
                    <a:pt x="27958" y="25186"/>
                  </a:lnTo>
                  <a:lnTo>
                    <a:pt x="23828" y="26358"/>
                  </a:lnTo>
                  <a:lnTo>
                    <a:pt x="23257" y="27398"/>
                  </a:lnTo>
                  <a:lnTo>
                    <a:pt x="27083" y="27444"/>
                  </a:lnTo>
                  <a:lnTo>
                    <a:pt x="26214" y="28553"/>
                  </a:lnTo>
                  <a:lnTo>
                    <a:pt x="18133" y="30913"/>
                  </a:lnTo>
                  <a:lnTo>
                    <a:pt x="13525" y="29304"/>
                  </a:lnTo>
                  <a:lnTo>
                    <a:pt x="6549" y="29579"/>
                  </a:lnTo>
                  <a:lnTo>
                    <a:pt x="3839" y="28819"/>
                  </a:lnTo>
                  <a:lnTo>
                    <a:pt x="0" y="28303"/>
                  </a:lnTo>
                  <a:lnTo>
                    <a:pt x="1776" y="26150"/>
                  </a:lnTo>
                  <a:lnTo>
                    <a:pt x="6654" y="25411"/>
                  </a:lnTo>
                  <a:lnTo>
                    <a:pt x="8688" y="22135"/>
                  </a:lnTo>
                  <a:lnTo>
                    <a:pt x="10259" y="21907"/>
                  </a:lnTo>
                  <a:lnTo>
                    <a:pt x="14054" y="24190"/>
                  </a:lnTo>
                  <a:lnTo>
                    <a:pt x="13874" y="21150"/>
                  </a:lnTo>
                  <a:lnTo>
                    <a:pt x="11335" y="20085"/>
                  </a:lnTo>
                  <a:lnTo>
                    <a:pt x="14666" y="18478"/>
                  </a:lnTo>
                  <a:lnTo>
                    <a:pt x="19311" y="17646"/>
                  </a:lnTo>
                  <a:lnTo>
                    <a:pt x="21369" y="16136"/>
                  </a:lnTo>
                  <a:lnTo>
                    <a:pt x="20201" y="14240"/>
                  </a:lnTo>
                  <a:lnTo>
                    <a:pt x="21609" y="11923"/>
                  </a:lnTo>
                  <a:lnTo>
                    <a:pt x="26850" y="12422"/>
                  </a:lnTo>
                  <a:lnTo>
                    <a:pt x="27964" y="12990"/>
                  </a:lnTo>
                  <a:lnTo>
                    <a:pt x="32605" y="11545"/>
                  </a:lnTo>
                  <a:lnTo>
                    <a:pt x="28638" y="10792"/>
                  </a:lnTo>
                  <a:lnTo>
                    <a:pt x="21465" y="10686"/>
                  </a:lnTo>
                  <a:lnTo>
                    <a:pt x="19536" y="9004"/>
                  </a:lnTo>
                  <a:lnTo>
                    <a:pt x="19779" y="7155"/>
                  </a:lnTo>
                  <a:lnTo>
                    <a:pt x="18907" y="5761"/>
                  </a:lnTo>
                  <a:lnTo>
                    <a:pt x="20102" y="4266"/>
                  </a:lnTo>
                  <a:lnTo>
                    <a:pt x="23814" y="3595"/>
                  </a:lnTo>
                  <a:lnTo>
                    <a:pt x="26172" y="3570"/>
                  </a:lnTo>
                  <a:lnTo>
                    <a:pt x="30625" y="3057"/>
                  </a:lnTo>
                  <a:lnTo>
                    <a:pt x="35082" y="1572"/>
                  </a:lnTo>
                  <a:lnTo>
                    <a:pt x="37174" y="1910"/>
                  </a:lnTo>
                  <a:lnTo>
                    <a:pt x="37974" y="3232"/>
                  </a:lnTo>
                  <a:lnTo>
                    <a:pt x="41775" y="933"/>
                  </a:lnTo>
                  <a:lnTo>
                    <a:pt x="44940" y="342"/>
                  </a:lnTo>
                  <a:lnTo>
                    <a:pt x="48760" y="0"/>
                  </a:lnTo>
                  <a:lnTo>
                    <a:pt x="54638" y="53"/>
                  </a:lnTo>
                  <a:lnTo>
                    <a:pt x="55190" y="573"/>
                  </a:lnTo>
                  <a:lnTo>
                    <a:pt x="61277" y="34"/>
                  </a:lnTo>
                  <a:lnTo>
                    <a:pt x="65091" y="473"/>
                  </a:lnTo>
                  <a:lnTo>
                    <a:pt x="68927" y="90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4" name="Polygon form 1124"/>
            <p:cNvSpPr/>
            <p:nvPr/>
          </p:nvSpPr>
          <p:spPr>
            <a:xfrm>
              <a:off x="428385" y="3772242"/>
              <a:ext cx="40971" cy="23127"/>
            </a:xfrm>
            <a:custGeom>
              <a:avLst/>
              <a:gdLst/>
              <a:ahLst/>
              <a:cxnLst/>
              <a:rect l="0" t="0" r="0" b="0"/>
              <a:pathLst>
                <a:path w="40971" h="23127">
                  <a:moveTo>
                    <a:pt x="23780" y="1063"/>
                  </a:moveTo>
                  <a:lnTo>
                    <a:pt x="20339" y="2985"/>
                  </a:lnTo>
                  <a:lnTo>
                    <a:pt x="26725" y="2166"/>
                  </a:lnTo>
                  <a:lnTo>
                    <a:pt x="27324" y="4679"/>
                  </a:lnTo>
                  <a:lnTo>
                    <a:pt x="32298" y="2689"/>
                  </a:lnTo>
                  <a:lnTo>
                    <a:pt x="32746" y="4323"/>
                  </a:lnTo>
                  <a:lnTo>
                    <a:pt x="29943" y="8835"/>
                  </a:lnTo>
                  <a:lnTo>
                    <a:pt x="33016" y="7112"/>
                  </a:lnTo>
                  <a:lnTo>
                    <a:pt x="36278" y="2451"/>
                  </a:lnTo>
                  <a:lnTo>
                    <a:pt x="38919" y="1993"/>
                  </a:lnTo>
                  <a:lnTo>
                    <a:pt x="40360" y="2903"/>
                  </a:lnTo>
                  <a:lnTo>
                    <a:pt x="40971" y="4915"/>
                  </a:lnTo>
                  <a:lnTo>
                    <a:pt x="37925" y="9370"/>
                  </a:lnTo>
                  <a:lnTo>
                    <a:pt x="35462" y="12583"/>
                  </a:lnTo>
                  <a:lnTo>
                    <a:pt x="37181" y="15170"/>
                  </a:lnTo>
                  <a:lnTo>
                    <a:pt x="39388" y="17696"/>
                  </a:lnTo>
                  <a:lnTo>
                    <a:pt x="37264" y="19661"/>
                  </a:lnTo>
                  <a:lnTo>
                    <a:pt x="33009" y="19659"/>
                  </a:lnTo>
                  <a:lnTo>
                    <a:pt x="32895" y="21541"/>
                  </a:lnTo>
                  <a:lnTo>
                    <a:pt x="30534" y="23127"/>
                  </a:lnTo>
                  <a:lnTo>
                    <a:pt x="26852" y="21999"/>
                  </a:lnTo>
                  <a:lnTo>
                    <a:pt x="23920" y="20380"/>
                  </a:lnTo>
                  <a:lnTo>
                    <a:pt x="20890" y="20379"/>
                  </a:lnTo>
                  <a:lnTo>
                    <a:pt x="14914" y="21453"/>
                  </a:lnTo>
                  <a:lnTo>
                    <a:pt x="8217" y="21500"/>
                  </a:lnTo>
                  <a:lnTo>
                    <a:pt x="3568" y="21474"/>
                  </a:lnTo>
                  <a:lnTo>
                    <a:pt x="4496" y="19229"/>
                  </a:lnTo>
                  <a:lnTo>
                    <a:pt x="2599" y="17670"/>
                  </a:lnTo>
                  <a:lnTo>
                    <a:pt x="0" y="17938"/>
                  </a:lnTo>
                  <a:lnTo>
                    <a:pt x="1002" y="14123"/>
                  </a:lnTo>
                  <a:lnTo>
                    <a:pt x="3045" y="13822"/>
                  </a:lnTo>
                  <a:lnTo>
                    <a:pt x="7406" y="13454"/>
                  </a:lnTo>
                  <a:lnTo>
                    <a:pt x="10421" y="14000"/>
                  </a:lnTo>
                  <a:lnTo>
                    <a:pt x="14249" y="13546"/>
                  </a:lnTo>
                  <a:lnTo>
                    <a:pt x="10944" y="12046"/>
                  </a:lnTo>
                  <a:lnTo>
                    <a:pt x="5698" y="11871"/>
                  </a:lnTo>
                  <a:lnTo>
                    <a:pt x="2585" y="11429"/>
                  </a:lnTo>
                  <a:lnTo>
                    <a:pt x="3240" y="9684"/>
                  </a:lnTo>
                  <a:lnTo>
                    <a:pt x="10435" y="8505"/>
                  </a:lnTo>
                  <a:lnTo>
                    <a:pt x="6916" y="8191"/>
                  </a:lnTo>
                  <a:lnTo>
                    <a:pt x="4369" y="6617"/>
                  </a:lnTo>
                  <a:lnTo>
                    <a:pt x="10053" y="3576"/>
                  </a:lnTo>
                  <a:lnTo>
                    <a:pt x="13616" y="2020"/>
                  </a:lnTo>
                  <a:lnTo>
                    <a:pt x="22535" y="0"/>
                  </a:lnTo>
                  <a:lnTo>
                    <a:pt x="23780" y="106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5" name="Polygon form 1125"/>
            <p:cNvSpPr/>
            <p:nvPr/>
          </p:nvSpPr>
          <p:spPr>
            <a:xfrm>
              <a:off x="524834" y="3885160"/>
              <a:ext cx="21920" cy="24452"/>
            </a:xfrm>
            <a:custGeom>
              <a:avLst/>
              <a:gdLst/>
              <a:ahLst/>
              <a:cxnLst/>
              <a:rect l="0" t="0" r="0" b="0"/>
              <a:pathLst>
                <a:path w="21920" h="24452">
                  <a:moveTo>
                    <a:pt x="15030" y="4509"/>
                  </a:moveTo>
                  <a:lnTo>
                    <a:pt x="11529" y="8628"/>
                  </a:lnTo>
                  <a:lnTo>
                    <a:pt x="14162" y="7092"/>
                  </a:lnTo>
                  <a:lnTo>
                    <a:pt x="16000" y="8214"/>
                  </a:lnTo>
                  <a:lnTo>
                    <a:pt x="14332" y="9845"/>
                  </a:lnTo>
                  <a:lnTo>
                    <a:pt x="16799" y="11284"/>
                  </a:lnTo>
                  <a:lnTo>
                    <a:pt x="18660" y="10172"/>
                  </a:lnTo>
                  <a:lnTo>
                    <a:pt x="21449" y="11782"/>
                  </a:lnTo>
                  <a:lnTo>
                    <a:pt x="19387" y="15269"/>
                  </a:lnTo>
                  <a:lnTo>
                    <a:pt x="21920" y="14535"/>
                  </a:lnTo>
                  <a:lnTo>
                    <a:pt x="21593" y="17107"/>
                  </a:lnTo>
                  <a:lnTo>
                    <a:pt x="21760" y="20141"/>
                  </a:lnTo>
                  <a:lnTo>
                    <a:pt x="19172" y="24329"/>
                  </a:lnTo>
                  <a:lnTo>
                    <a:pt x="17618" y="24452"/>
                  </a:lnTo>
                  <a:lnTo>
                    <a:pt x="15692" y="23458"/>
                  </a:lnTo>
                  <a:lnTo>
                    <a:pt x="17548" y="19542"/>
                  </a:lnTo>
                  <a:lnTo>
                    <a:pt x="16808" y="18893"/>
                  </a:lnTo>
                  <a:lnTo>
                    <a:pt x="11747" y="22923"/>
                  </a:lnTo>
                  <a:lnTo>
                    <a:pt x="9819" y="22677"/>
                  </a:lnTo>
                  <a:lnTo>
                    <a:pt x="12827" y="20505"/>
                  </a:lnTo>
                  <a:lnTo>
                    <a:pt x="10014" y="19205"/>
                  </a:lnTo>
                  <a:lnTo>
                    <a:pt x="6387" y="19347"/>
                  </a:lnTo>
                  <a:lnTo>
                    <a:pt x="45" y="18929"/>
                  </a:lnTo>
                  <a:lnTo>
                    <a:pt x="0" y="17478"/>
                  </a:lnTo>
                  <a:lnTo>
                    <a:pt x="2590" y="15869"/>
                  </a:lnTo>
                  <a:lnTo>
                    <a:pt x="1594" y="14497"/>
                  </a:lnTo>
                  <a:lnTo>
                    <a:pt x="5279" y="11713"/>
                  </a:lnTo>
                  <a:lnTo>
                    <a:pt x="11152" y="4189"/>
                  </a:lnTo>
                  <a:lnTo>
                    <a:pt x="14051" y="1538"/>
                  </a:lnTo>
                  <a:lnTo>
                    <a:pt x="17369" y="0"/>
                  </a:lnTo>
                  <a:lnTo>
                    <a:pt x="18776" y="274"/>
                  </a:lnTo>
                  <a:lnTo>
                    <a:pt x="17731" y="1552"/>
                  </a:lnTo>
                  <a:lnTo>
                    <a:pt x="15030" y="450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6" name="Polygon form 1126"/>
            <p:cNvSpPr/>
            <p:nvPr/>
          </p:nvSpPr>
          <p:spPr>
            <a:xfrm>
              <a:off x="420102" y="3765876"/>
              <a:ext cx="30940" cy="14898"/>
            </a:xfrm>
            <a:custGeom>
              <a:avLst/>
              <a:gdLst/>
              <a:ahLst/>
              <a:cxnLst/>
              <a:rect l="0" t="0" r="0" b="0"/>
              <a:pathLst>
                <a:path w="30940" h="14898">
                  <a:moveTo>
                    <a:pt x="9415" y="13480"/>
                  </a:moveTo>
                  <a:lnTo>
                    <a:pt x="1092" y="14898"/>
                  </a:lnTo>
                  <a:lnTo>
                    <a:pt x="2220" y="12869"/>
                  </a:lnTo>
                  <a:lnTo>
                    <a:pt x="0" y="10010"/>
                  </a:lnTo>
                  <a:lnTo>
                    <a:pt x="3210" y="8312"/>
                  </a:lnTo>
                  <a:lnTo>
                    <a:pt x="8646" y="5381"/>
                  </a:lnTo>
                  <a:lnTo>
                    <a:pt x="14056" y="2806"/>
                  </a:lnTo>
                  <a:lnTo>
                    <a:pt x="15376" y="0"/>
                  </a:lnTo>
                  <a:lnTo>
                    <a:pt x="23267" y="107"/>
                  </a:lnTo>
                  <a:lnTo>
                    <a:pt x="25144" y="1303"/>
                  </a:lnTo>
                  <a:lnTo>
                    <a:pt x="30242" y="2102"/>
                  </a:lnTo>
                  <a:lnTo>
                    <a:pt x="30799" y="3554"/>
                  </a:lnTo>
                  <a:lnTo>
                    <a:pt x="30940" y="5601"/>
                  </a:lnTo>
                  <a:lnTo>
                    <a:pt x="26935" y="6407"/>
                  </a:lnTo>
                  <a:lnTo>
                    <a:pt x="17996" y="8869"/>
                  </a:lnTo>
                  <a:lnTo>
                    <a:pt x="11664" y="11591"/>
                  </a:lnTo>
                  <a:lnTo>
                    <a:pt x="9415" y="1348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7" name="Polygon form 1127"/>
            <p:cNvSpPr/>
            <p:nvPr/>
          </p:nvSpPr>
          <p:spPr>
            <a:xfrm>
              <a:off x="506156" y="3758993"/>
              <a:ext cx="31027" cy="14440"/>
            </a:xfrm>
            <a:custGeom>
              <a:avLst/>
              <a:gdLst/>
              <a:ahLst/>
              <a:cxnLst/>
              <a:rect l="0" t="0" r="0" b="0"/>
              <a:pathLst>
                <a:path w="31027" h="14440">
                  <a:moveTo>
                    <a:pt x="6696" y="598"/>
                  </a:moveTo>
                  <a:lnTo>
                    <a:pt x="7594" y="2186"/>
                  </a:lnTo>
                  <a:lnTo>
                    <a:pt x="11774" y="2477"/>
                  </a:lnTo>
                  <a:lnTo>
                    <a:pt x="12190" y="4069"/>
                  </a:lnTo>
                  <a:lnTo>
                    <a:pt x="10092" y="5704"/>
                  </a:lnTo>
                  <a:lnTo>
                    <a:pt x="11612" y="6892"/>
                  </a:lnTo>
                  <a:lnTo>
                    <a:pt x="11999" y="8054"/>
                  </a:lnTo>
                  <a:lnTo>
                    <a:pt x="14763" y="8460"/>
                  </a:lnTo>
                  <a:lnTo>
                    <a:pt x="17621" y="9061"/>
                  </a:lnTo>
                  <a:lnTo>
                    <a:pt x="21977" y="8324"/>
                  </a:lnTo>
                  <a:lnTo>
                    <a:pt x="26778" y="8238"/>
                  </a:lnTo>
                  <a:lnTo>
                    <a:pt x="30081" y="8789"/>
                  </a:lnTo>
                  <a:lnTo>
                    <a:pt x="31027" y="10653"/>
                  </a:lnTo>
                  <a:lnTo>
                    <a:pt x="29985" y="12567"/>
                  </a:lnTo>
                  <a:lnTo>
                    <a:pt x="27597" y="13686"/>
                  </a:lnTo>
                  <a:lnTo>
                    <a:pt x="23432" y="14440"/>
                  </a:lnTo>
                  <a:lnTo>
                    <a:pt x="21011" y="13692"/>
                  </a:lnTo>
                  <a:lnTo>
                    <a:pt x="13970" y="13941"/>
                  </a:lnTo>
                  <a:lnTo>
                    <a:pt x="9299" y="13689"/>
                  </a:lnTo>
                  <a:lnTo>
                    <a:pt x="6198" y="12869"/>
                  </a:lnTo>
                  <a:lnTo>
                    <a:pt x="1659" y="10982"/>
                  </a:lnTo>
                  <a:lnTo>
                    <a:pt x="3249" y="8476"/>
                  </a:lnTo>
                  <a:lnTo>
                    <a:pt x="5129" y="6251"/>
                  </a:lnTo>
                  <a:lnTo>
                    <a:pt x="4890" y="4156"/>
                  </a:lnTo>
                  <a:lnTo>
                    <a:pt x="1036" y="3285"/>
                  </a:lnTo>
                  <a:lnTo>
                    <a:pt x="0" y="1738"/>
                  </a:lnTo>
                  <a:lnTo>
                    <a:pt x="2675" y="0"/>
                  </a:lnTo>
                  <a:lnTo>
                    <a:pt x="6696" y="59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8" name="Polygon form 1128"/>
            <p:cNvSpPr/>
            <p:nvPr/>
          </p:nvSpPr>
          <p:spPr>
            <a:xfrm>
              <a:off x="521900" y="3741729"/>
              <a:ext cx="19397" cy="13510"/>
            </a:xfrm>
            <a:custGeom>
              <a:avLst/>
              <a:gdLst/>
              <a:ahLst/>
              <a:cxnLst/>
              <a:rect l="0" t="0" r="0" b="0"/>
              <a:pathLst>
                <a:path w="19397" h="13510">
                  <a:moveTo>
                    <a:pt x="18062" y="7634"/>
                  </a:moveTo>
                  <a:lnTo>
                    <a:pt x="19096" y="9206"/>
                  </a:lnTo>
                  <a:lnTo>
                    <a:pt x="15027" y="10352"/>
                  </a:lnTo>
                  <a:lnTo>
                    <a:pt x="7976" y="13434"/>
                  </a:lnTo>
                  <a:lnTo>
                    <a:pt x="4013" y="13510"/>
                  </a:lnTo>
                  <a:lnTo>
                    <a:pt x="328" y="12659"/>
                  </a:lnTo>
                  <a:lnTo>
                    <a:pt x="0" y="10727"/>
                  </a:lnTo>
                  <a:lnTo>
                    <a:pt x="1706" y="9148"/>
                  </a:lnTo>
                  <a:lnTo>
                    <a:pt x="4524" y="8092"/>
                  </a:lnTo>
                  <a:lnTo>
                    <a:pt x="833" y="7884"/>
                  </a:lnTo>
                  <a:lnTo>
                    <a:pt x="217" y="6299"/>
                  </a:lnTo>
                  <a:lnTo>
                    <a:pt x="1145" y="4267"/>
                  </a:lnTo>
                  <a:lnTo>
                    <a:pt x="4645" y="2443"/>
                  </a:lnTo>
                  <a:lnTo>
                    <a:pt x="7459" y="1216"/>
                  </a:lnTo>
                  <a:lnTo>
                    <a:pt x="9772" y="1035"/>
                  </a:lnTo>
                  <a:lnTo>
                    <a:pt x="10034" y="0"/>
                  </a:lnTo>
                  <a:lnTo>
                    <a:pt x="14739" y="42"/>
                  </a:lnTo>
                  <a:lnTo>
                    <a:pt x="14710" y="2498"/>
                  </a:lnTo>
                  <a:lnTo>
                    <a:pt x="17019" y="3623"/>
                  </a:lnTo>
                  <a:lnTo>
                    <a:pt x="19397" y="4640"/>
                  </a:lnTo>
                  <a:lnTo>
                    <a:pt x="18062" y="7634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29" name="Polygon form 1129"/>
            <p:cNvSpPr/>
            <p:nvPr/>
          </p:nvSpPr>
          <p:spPr>
            <a:xfrm>
              <a:off x="455491" y="3758430"/>
              <a:ext cx="28541" cy="9689"/>
            </a:xfrm>
            <a:custGeom>
              <a:avLst/>
              <a:gdLst/>
              <a:ahLst/>
              <a:cxnLst/>
              <a:rect l="0" t="0" r="0" b="0"/>
              <a:pathLst>
                <a:path w="28541" h="9689">
                  <a:moveTo>
                    <a:pt x="24820" y="2785"/>
                  </a:moveTo>
                  <a:lnTo>
                    <a:pt x="23860" y="4391"/>
                  </a:lnTo>
                  <a:lnTo>
                    <a:pt x="26556" y="3833"/>
                  </a:lnTo>
                  <a:lnTo>
                    <a:pt x="28541" y="4211"/>
                  </a:lnTo>
                  <a:lnTo>
                    <a:pt x="26522" y="6367"/>
                  </a:lnTo>
                  <a:lnTo>
                    <a:pt x="22925" y="8314"/>
                  </a:lnTo>
                  <a:lnTo>
                    <a:pt x="14935" y="8329"/>
                  </a:lnTo>
                  <a:lnTo>
                    <a:pt x="7385" y="9689"/>
                  </a:lnTo>
                  <a:lnTo>
                    <a:pt x="4027" y="9470"/>
                  </a:lnTo>
                  <a:lnTo>
                    <a:pt x="5425" y="8043"/>
                  </a:lnTo>
                  <a:lnTo>
                    <a:pt x="12069" y="6566"/>
                  </a:lnTo>
                  <a:lnTo>
                    <a:pt x="1969" y="6158"/>
                  </a:lnTo>
                  <a:lnTo>
                    <a:pt x="0" y="5108"/>
                  </a:lnTo>
                  <a:lnTo>
                    <a:pt x="8021" y="1257"/>
                  </a:lnTo>
                  <a:lnTo>
                    <a:pt x="11435" y="259"/>
                  </a:lnTo>
                  <a:lnTo>
                    <a:pt x="15434" y="2226"/>
                  </a:lnTo>
                  <a:lnTo>
                    <a:pt x="16092" y="5098"/>
                  </a:lnTo>
                  <a:lnTo>
                    <a:pt x="19382" y="5761"/>
                  </a:lnTo>
                  <a:lnTo>
                    <a:pt x="21241" y="1388"/>
                  </a:lnTo>
                  <a:lnTo>
                    <a:pt x="24991" y="0"/>
                  </a:lnTo>
                  <a:lnTo>
                    <a:pt x="26524" y="680"/>
                  </a:lnTo>
                  <a:lnTo>
                    <a:pt x="24820" y="278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0" name="Polygon form 1130"/>
            <p:cNvSpPr/>
            <p:nvPr/>
          </p:nvSpPr>
          <p:spPr>
            <a:xfrm>
              <a:off x="478219" y="3812820"/>
              <a:ext cx="19760" cy="12653"/>
            </a:xfrm>
            <a:custGeom>
              <a:avLst/>
              <a:gdLst/>
              <a:ahLst/>
              <a:cxnLst/>
              <a:rect l="0" t="0" r="0" b="0"/>
              <a:pathLst>
                <a:path w="19760" h="12653">
                  <a:moveTo>
                    <a:pt x="12429" y="526"/>
                  </a:moveTo>
                  <a:lnTo>
                    <a:pt x="11461" y="2617"/>
                  </a:lnTo>
                  <a:lnTo>
                    <a:pt x="13312" y="1998"/>
                  </a:lnTo>
                  <a:lnTo>
                    <a:pt x="13987" y="3340"/>
                  </a:lnTo>
                  <a:lnTo>
                    <a:pt x="15785" y="5162"/>
                  </a:lnTo>
                  <a:lnTo>
                    <a:pt x="17856" y="6848"/>
                  </a:lnTo>
                  <a:lnTo>
                    <a:pt x="16622" y="9099"/>
                  </a:lnTo>
                  <a:lnTo>
                    <a:pt x="18840" y="8876"/>
                  </a:lnTo>
                  <a:lnTo>
                    <a:pt x="19760" y="10574"/>
                  </a:lnTo>
                  <a:lnTo>
                    <a:pt x="16407" y="11882"/>
                  </a:lnTo>
                  <a:lnTo>
                    <a:pt x="12933" y="10443"/>
                  </a:lnTo>
                  <a:lnTo>
                    <a:pt x="12828" y="8217"/>
                  </a:lnTo>
                  <a:lnTo>
                    <a:pt x="8488" y="10515"/>
                  </a:lnTo>
                  <a:lnTo>
                    <a:pt x="3007" y="12653"/>
                  </a:lnTo>
                  <a:lnTo>
                    <a:pt x="3950" y="9834"/>
                  </a:lnTo>
                  <a:lnTo>
                    <a:pt x="0" y="10000"/>
                  </a:lnTo>
                  <a:lnTo>
                    <a:pt x="3942" y="7864"/>
                  </a:lnTo>
                  <a:lnTo>
                    <a:pt x="6870" y="4207"/>
                  </a:lnTo>
                  <a:lnTo>
                    <a:pt x="10817" y="0"/>
                  </a:lnTo>
                  <a:lnTo>
                    <a:pt x="12429" y="526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1" name="Polygon form 1131"/>
            <p:cNvSpPr/>
            <p:nvPr/>
          </p:nvSpPr>
          <p:spPr>
            <a:xfrm>
              <a:off x="475140" y="3772979"/>
              <a:ext cx="17040" cy="11882"/>
            </a:xfrm>
            <a:custGeom>
              <a:avLst/>
              <a:gdLst/>
              <a:ahLst/>
              <a:cxnLst/>
              <a:rect l="0" t="0" r="0" b="0"/>
              <a:pathLst>
                <a:path w="17040" h="11882">
                  <a:moveTo>
                    <a:pt x="10803" y="0"/>
                  </a:moveTo>
                  <a:lnTo>
                    <a:pt x="12508" y="1160"/>
                  </a:lnTo>
                  <a:lnTo>
                    <a:pt x="17040" y="931"/>
                  </a:lnTo>
                  <a:lnTo>
                    <a:pt x="16356" y="2272"/>
                  </a:lnTo>
                  <a:lnTo>
                    <a:pt x="12170" y="4237"/>
                  </a:lnTo>
                  <a:lnTo>
                    <a:pt x="13753" y="6455"/>
                  </a:lnTo>
                  <a:lnTo>
                    <a:pt x="9534" y="10467"/>
                  </a:lnTo>
                  <a:lnTo>
                    <a:pt x="4090" y="11882"/>
                  </a:lnTo>
                  <a:lnTo>
                    <a:pt x="2207" y="11309"/>
                  </a:lnTo>
                  <a:lnTo>
                    <a:pt x="2255" y="9452"/>
                  </a:lnTo>
                  <a:lnTo>
                    <a:pt x="0" y="5498"/>
                  </a:lnTo>
                  <a:lnTo>
                    <a:pt x="1489" y="4081"/>
                  </a:lnTo>
                  <a:lnTo>
                    <a:pt x="5532" y="5041"/>
                  </a:lnTo>
                  <a:lnTo>
                    <a:pt x="5989" y="1916"/>
                  </a:lnTo>
                  <a:lnTo>
                    <a:pt x="10803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2" name="Polygon form 1132"/>
            <p:cNvSpPr/>
            <p:nvPr/>
          </p:nvSpPr>
          <p:spPr>
            <a:xfrm>
              <a:off x="489387" y="3772757"/>
              <a:ext cx="18595" cy="9521"/>
            </a:xfrm>
            <a:custGeom>
              <a:avLst/>
              <a:gdLst/>
              <a:ahLst/>
              <a:cxnLst/>
              <a:rect l="0" t="0" r="0" b="0"/>
              <a:pathLst>
                <a:path w="18595" h="9521">
                  <a:moveTo>
                    <a:pt x="8035" y="6351"/>
                  </a:moveTo>
                  <a:lnTo>
                    <a:pt x="2482" y="9521"/>
                  </a:lnTo>
                  <a:lnTo>
                    <a:pt x="0" y="9134"/>
                  </a:lnTo>
                  <a:lnTo>
                    <a:pt x="2278" y="5067"/>
                  </a:lnTo>
                  <a:lnTo>
                    <a:pt x="4441" y="2844"/>
                  </a:lnTo>
                  <a:lnTo>
                    <a:pt x="7440" y="1040"/>
                  </a:lnTo>
                  <a:lnTo>
                    <a:pt x="10822" y="0"/>
                  </a:lnTo>
                  <a:lnTo>
                    <a:pt x="15319" y="521"/>
                  </a:lnTo>
                  <a:lnTo>
                    <a:pt x="18595" y="1943"/>
                  </a:lnTo>
                  <a:lnTo>
                    <a:pt x="11560" y="5693"/>
                  </a:lnTo>
                  <a:lnTo>
                    <a:pt x="8035" y="635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3" name="Polygon form 1133"/>
            <p:cNvSpPr/>
            <p:nvPr/>
          </p:nvSpPr>
          <p:spPr>
            <a:xfrm>
              <a:off x="314180" y="3871813"/>
              <a:ext cx="8963" cy="13240"/>
            </a:xfrm>
            <a:custGeom>
              <a:avLst/>
              <a:gdLst/>
              <a:ahLst/>
              <a:cxnLst/>
              <a:rect l="0" t="0" r="0" b="0"/>
              <a:pathLst>
                <a:path w="8963" h="13240">
                  <a:moveTo>
                    <a:pt x="8254" y="12730"/>
                  </a:moveTo>
                  <a:lnTo>
                    <a:pt x="6231" y="13240"/>
                  </a:lnTo>
                  <a:lnTo>
                    <a:pt x="2870" y="10448"/>
                  </a:lnTo>
                  <a:lnTo>
                    <a:pt x="3256" y="8606"/>
                  </a:lnTo>
                  <a:lnTo>
                    <a:pt x="1860" y="6580"/>
                  </a:lnTo>
                  <a:lnTo>
                    <a:pt x="2385" y="5126"/>
                  </a:lnTo>
                  <a:lnTo>
                    <a:pt x="0" y="3881"/>
                  </a:lnTo>
                  <a:lnTo>
                    <a:pt x="938" y="1094"/>
                  </a:lnTo>
                  <a:lnTo>
                    <a:pt x="2084" y="0"/>
                  </a:lnTo>
                  <a:lnTo>
                    <a:pt x="4342" y="1435"/>
                  </a:lnTo>
                  <a:lnTo>
                    <a:pt x="5582" y="2391"/>
                  </a:lnTo>
                  <a:lnTo>
                    <a:pt x="7974" y="3237"/>
                  </a:lnTo>
                  <a:lnTo>
                    <a:pt x="7705" y="5036"/>
                  </a:lnTo>
                  <a:lnTo>
                    <a:pt x="7444" y="7523"/>
                  </a:lnTo>
                  <a:lnTo>
                    <a:pt x="8963" y="9885"/>
                  </a:lnTo>
                  <a:lnTo>
                    <a:pt x="8254" y="1273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4" name="Polygon form 1134"/>
            <p:cNvSpPr/>
            <p:nvPr/>
          </p:nvSpPr>
          <p:spPr>
            <a:xfrm>
              <a:off x="489229" y="3760645"/>
              <a:ext cx="13888" cy="7779"/>
            </a:xfrm>
            <a:custGeom>
              <a:avLst/>
              <a:gdLst/>
              <a:ahLst/>
              <a:cxnLst/>
              <a:rect l="0" t="0" r="0" b="0"/>
              <a:pathLst>
                <a:path w="13888" h="7779">
                  <a:moveTo>
                    <a:pt x="13888" y="0"/>
                  </a:moveTo>
                  <a:lnTo>
                    <a:pt x="13362" y="2157"/>
                  </a:lnTo>
                  <a:lnTo>
                    <a:pt x="11089" y="4419"/>
                  </a:lnTo>
                  <a:lnTo>
                    <a:pt x="6743" y="7621"/>
                  </a:lnTo>
                  <a:lnTo>
                    <a:pt x="2697" y="7779"/>
                  </a:lnTo>
                  <a:lnTo>
                    <a:pt x="1104" y="6880"/>
                  </a:lnTo>
                  <a:lnTo>
                    <a:pt x="3859" y="4324"/>
                  </a:lnTo>
                  <a:lnTo>
                    <a:pt x="0" y="4369"/>
                  </a:lnTo>
                  <a:lnTo>
                    <a:pt x="3545" y="990"/>
                  </a:lnTo>
                  <a:lnTo>
                    <a:pt x="5657" y="1311"/>
                  </a:lnTo>
                  <a:lnTo>
                    <a:pt x="10432" y="78"/>
                  </a:lnTo>
                  <a:lnTo>
                    <a:pt x="13116" y="562"/>
                  </a:lnTo>
                  <a:lnTo>
                    <a:pt x="13888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5" name="Polygon form 1135"/>
            <p:cNvSpPr/>
            <p:nvPr/>
          </p:nvSpPr>
          <p:spPr>
            <a:xfrm>
              <a:off x="449839" y="3753652"/>
              <a:ext cx="21772" cy="6251"/>
            </a:xfrm>
            <a:custGeom>
              <a:avLst/>
              <a:gdLst/>
              <a:ahLst/>
              <a:cxnLst/>
              <a:rect l="0" t="0" r="0" b="0"/>
              <a:pathLst>
                <a:path w="21772" h="6251">
                  <a:moveTo>
                    <a:pt x="21772" y="0"/>
                  </a:moveTo>
                  <a:lnTo>
                    <a:pt x="17332" y="3186"/>
                  </a:lnTo>
                  <a:lnTo>
                    <a:pt x="13902" y="4494"/>
                  </a:lnTo>
                  <a:lnTo>
                    <a:pt x="11743" y="4518"/>
                  </a:lnTo>
                  <a:lnTo>
                    <a:pt x="5636" y="5939"/>
                  </a:lnTo>
                  <a:lnTo>
                    <a:pt x="1540" y="6251"/>
                  </a:lnTo>
                  <a:lnTo>
                    <a:pt x="0" y="5070"/>
                  </a:lnTo>
                  <a:lnTo>
                    <a:pt x="0" y="5070"/>
                  </a:lnTo>
                  <a:lnTo>
                    <a:pt x="7584" y="2313"/>
                  </a:lnTo>
                  <a:lnTo>
                    <a:pt x="15273" y="23"/>
                  </a:lnTo>
                  <a:lnTo>
                    <a:pt x="18241" y="363"/>
                  </a:lnTo>
                  <a:lnTo>
                    <a:pt x="21772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6" name="Polygon form 1136"/>
            <p:cNvSpPr/>
            <p:nvPr/>
          </p:nvSpPr>
          <p:spPr>
            <a:xfrm>
              <a:off x="497482" y="3748444"/>
              <a:ext cx="10806" cy="6847"/>
            </a:xfrm>
            <a:custGeom>
              <a:avLst/>
              <a:gdLst/>
              <a:ahLst/>
              <a:cxnLst/>
              <a:rect l="0" t="0" r="0" b="0"/>
              <a:pathLst>
                <a:path w="10806" h="6847">
                  <a:moveTo>
                    <a:pt x="10029" y="4983"/>
                  </a:moveTo>
                  <a:lnTo>
                    <a:pt x="8812" y="6847"/>
                  </a:lnTo>
                  <a:lnTo>
                    <a:pt x="6022" y="6113"/>
                  </a:lnTo>
                  <a:lnTo>
                    <a:pt x="4285" y="4465"/>
                  </a:lnTo>
                  <a:lnTo>
                    <a:pt x="0" y="3961"/>
                  </a:lnTo>
                  <a:lnTo>
                    <a:pt x="3430" y="2843"/>
                  </a:lnTo>
                  <a:lnTo>
                    <a:pt x="2250" y="1635"/>
                  </a:lnTo>
                  <a:lnTo>
                    <a:pt x="4071" y="0"/>
                  </a:lnTo>
                  <a:lnTo>
                    <a:pt x="7244" y="866"/>
                  </a:lnTo>
                  <a:lnTo>
                    <a:pt x="10806" y="2822"/>
                  </a:lnTo>
                  <a:lnTo>
                    <a:pt x="10029" y="498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7" name="Polygon form 1137"/>
            <p:cNvSpPr/>
            <p:nvPr/>
          </p:nvSpPr>
          <p:spPr>
            <a:xfrm>
              <a:off x="527928" y="3776788"/>
              <a:ext cx="9715" cy="4902"/>
            </a:xfrm>
            <a:custGeom>
              <a:avLst/>
              <a:gdLst/>
              <a:ahLst/>
              <a:cxnLst/>
              <a:rect l="0" t="0" r="0" b="0"/>
              <a:pathLst>
                <a:path w="9715" h="4902">
                  <a:moveTo>
                    <a:pt x="9715" y="3618"/>
                  </a:moveTo>
                  <a:lnTo>
                    <a:pt x="8978" y="4902"/>
                  </a:lnTo>
                  <a:lnTo>
                    <a:pt x="6586" y="4608"/>
                  </a:lnTo>
                  <a:lnTo>
                    <a:pt x="4140" y="4346"/>
                  </a:lnTo>
                  <a:lnTo>
                    <a:pt x="1106" y="4793"/>
                  </a:lnTo>
                  <a:lnTo>
                    <a:pt x="645" y="4469"/>
                  </a:lnTo>
                  <a:lnTo>
                    <a:pt x="0" y="1868"/>
                  </a:lnTo>
                  <a:lnTo>
                    <a:pt x="1413" y="230"/>
                  </a:lnTo>
                  <a:lnTo>
                    <a:pt x="2759" y="0"/>
                  </a:lnTo>
                  <a:lnTo>
                    <a:pt x="7631" y="839"/>
                  </a:lnTo>
                  <a:lnTo>
                    <a:pt x="9715" y="361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8" name="Polygon form 1138"/>
            <p:cNvSpPr/>
            <p:nvPr/>
          </p:nvSpPr>
          <p:spPr>
            <a:xfrm>
              <a:off x="467964" y="3789991"/>
              <a:ext cx="8926" cy="6722"/>
            </a:xfrm>
            <a:custGeom>
              <a:avLst/>
              <a:gdLst/>
              <a:ahLst/>
              <a:cxnLst/>
              <a:rect l="0" t="0" r="0" b="0"/>
              <a:pathLst>
                <a:path w="8926" h="6722">
                  <a:moveTo>
                    <a:pt x="8827" y="5253"/>
                  </a:moveTo>
                  <a:lnTo>
                    <a:pt x="5920" y="6722"/>
                  </a:lnTo>
                  <a:lnTo>
                    <a:pt x="3858" y="5050"/>
                  </a:lnTo>
                  <a:lnTo>
                    <a:pt x="1441" y="5371"/>
                  </a:lnTo>
                  <a:lnTo>
                    <a:pt x="0" y="3031"/>
                  </a:lnTo>
                  <a:lnTo>
                    <a:pt x="3395" y="1816"/>
                  </a:lnTo>
                  <a:lnTo>
                    <a:pt x="6860" y="0"/>
                  </a:lnTo>
                  <a:lnTo>
                    <a:pt x="8221" y="1509"/>
                  </a:lnTo>
                  <a:lnTo>
                    <a:pt x="8926" y="2453"/>
                  </a:lnTo>
                  <a:lnTo>
                    <a:pt x="8881" y="3381"/>
                  </a:lnTo>
                  <a:lnTo>
                    <a:pt x="8827" y="525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39" name="Polygon form 1139"/>
            <p:cNvSpPr/>
            <p:nvPr/>
          </p:nvSpPr>
          <p:spPr>
            <a:xfrm>
              <a:off x="516498" y="3802787"/>
              <a:ext cx="7612" cy="5362"/>
            </a:xfrm>
            <a:custGeom>
              <a:avLst/>
              <a:gdLst/>
              <a:ahLst/>
              <a:cxnLst/>
              <a:rect l="0" t="0" r="0" b="0"/>
              <a:pathLst>
                <a:path w="7612" h="5362">
                  <a:moveTo>
                    <a:pt x="3050" y="5323"/>
                  </a:moveTo>
                  <a:lnTo>
                    <a:pt x="0" y="5362"/>
                  </a:lnTo>
                  <a:lnTo>
                    <a:pt x="878" y="3032"/>
                  </a:lnTo>
                  <a:lnTo>
                    <a:pt x="3719" y="491"/>
                  </a:lnTo>
                  <a:lnTo>
                    <a:pt x="6480" y="0"/>
                  </a:lnTo>
                  <a:lnTo>
                    <a:pt x="7612" y="1424"/>
                  </a:lnTo>
                  <a:lnTo>
                    <a:pt x="6333" y="3428"/>
                  </a:lnTo>
                  <a:lnTo>
                    <a:pt x="5625" y="4053"/>
                  </a:lnTo>
                  <a:lnTo>
                    <a:pt x="3050" y="532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0" name="Polygon form 1140"/>
            <p:cNvSpPr/>
            <p:nvPr/>
          </p:nvSpPr>
          <p:spPr>
            <a:xfrm>
              <a:off x="312519" y="3853668"/>
              <a:ext cx="7580" cy="10291"/>
            </a:xfrm>
            <a:custGeom>
              <a:avLst/>
              <a:gdLst/>
              <a:ahLst/>
              <a:cxnLst/>
              <a:rect l="0" t="0" r="0" b="0"/>
              <a:pathLst>
                <a:path w="7580" h="10291">
                  <a:moveTo>
                    <a:pt x="3800" y="0"/>
                  </a:moveTo>
                  <a:lnTo>
                    <a:pt x="4555" y="796"/>
                  </a:lnTo>
                  <a:lnTo>
                    <a:pt x="7580" y="771"/>
                  </a:lnTo>
                  <a:lnTo>
                    <a:pt x="1963" y="6097"/>
                  </a:lnTo>
                  <a:lnTo>
                    <a:pt x="1137" y="10291"/>
                  </a:lnTo>
                  <a:lnTo>
                    <a:pt x="0" y="10134"/>
                  </a:lnTo>
                  <a:lnTo>
                    <a:pt x="158" y="7706"/>
                  </a:lnTo>
                  <a:lnTo>
                    <a:pt x="1027" y="5356"/>
                  </a:lnTo>
                  <a:lnTo>
                    <a:pt x="915" y="3673"/>
                  </a:lnTo>
                  <a:lnTo>
                    <a:pt x="2266" y="1500"/>
                  </a:lnTo>
                  <a:lnTo>
                    <a:pt x="380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1" name="Polygon form 1141"/>
            <p:cNvSpPr/>
            <p:nvPr/>
          </p:nvSpPr>
          <p:spPr>
            <a:xfrm>
              <a:off x="498564" y="3765968"/>
              <a:ext cx="7818" cy="4807"/>
            </a:xfrm>
            <a:custGeom>
              <a:avLst/>
              <a:gdLst/>
              <a:ahLst/>
              <a:cxnLst/>
              <a:rect l="0" t="0" r="0" b="0"/>
              <a:pathLst>
                <a:path w="7818" h="4807">
                  <a:moveTo>
                    <a:pt x="7245" y="3172"/>
                  </a:moveTo>
                  <a:lnTo>
                    <a:pt x="4379" y="4807"/>
                  </a:lnTo>
                  <a:lnTo>
                    <a:pt x="1505" y="4223"/>
                  </a:lnTo>
                  <a:lnTo>
                    <a:pt x="0" y="2853"/>
                  </a:lnTo>
                  <a:lnTo>
                    <a:pt x="3159" y="951"/>
                  </a:lnTo>
                  <a:lnTo>
                    <a:pt x="7461" y="0"/>
                  </a:lnTo>
                  <a:lnTo>
                    <a:pt x="7818" y="1702"/>
                  </a:lnTo>
                  <a:lnTo>
                    <a:pt x="7245" y="317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2" name="Polygon form 1142"/>
            <p:cNvSpPr/>
            <p:nvPr/>
          </p:nvSpPr>
          <p:spPr>
            <a:xfrm>
              <a:off x="510289" y="3751275"/>
              <a:ext cx="6804" cy="4622"/>
            </a:xfrm>
            <a:custGeom>
              <a:avLst/>
              <a:gdLst/>
              <a:ahLst/>
              <a:cxnLst/>
              <a:rect l="0" t="0" r="0" b="0"/>
              <a:pathLst>
                <a:path w="6804" h="4622">
                  <a:moveTo>
                    <a:pt x="4573" y="3943"/>
                  </a:moveTo>
                  <a:lnTo>
                    <a:pt x="574" y="4622"/>
                  </a:lnTo>
                  <a:lnTo>
                    <a:pt x="0" y="3490"/>
                  </a:lnTo>
                  <a:lnTo>
                    <a:pt x="915" y="1800"/>
                  </a:lnTo>
                  <a:lnTo>
                    <a:pt x="2742" y="0"/>
                  </a:lnTo>
                  <a:lnTo>
                    <a:pt x="5152" y="357"/>
                  </a:lnTo>
                  <a:lnTo>
                    <a:pt x="6012" y="726"/>
                  </a:lnTo>
                  <a:lnTo>
                    <a:pt x="6804" y="2406"/>
                  </a:lnTo>
                  <a:lnTo>
                    <a:pt x="4573" y="394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3" name="Polygon form 1143"/>
            <p:cNvSpPr/>
            <p:nvPr/>
          </p:nvSpPr>
          <p:spPr>
            <a:xfrm>
              <a:off x="477390" y="3752382"/>
              <a:ext cx="8751" cy="2998"/>
            </a:xfrm>
            <a:custGeom>
              <a:avLst/>
              <a:gdLst/>
              <a:ahLst/>
              <a:cxnLst/>
              <a:rect l="0" t="0" r="0" b="0"/>
              <a:pathLst>
                <a:path w="8751" h="2998">
                  <a:moveTo>
                    <a:pt x="6523" y="2105"/>
                  </a:moveTo>
                  <a:lnTo>
                    <a:pt x="1262" y="2998"/>
                  </a:lnTo>
                  <a:lnTo>
                    <a:pt x="0" y="1379"/>
                  </a:lnTo>
                  <a:lnTo>
                    <a:pt x="3317" y="182"/>
                  </a:lnTo>
                  <a:lnTo>
                    <a:pt x="6761" y="0"/>
                  </a:lnTo>
                  <a:lnTo>
                    <a:pt x="8751" y="896"/>
                  </a:lnTo>
                  <a:lnTo>
                    <a:pt x="6523" y="210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4" name="Polygon form 1144"/>
            <p:cNvSpPr/>
            <p:nvPr/>
          </p:nvSpPr>
          <p:spPr>
            <a:xfrm>
              <a:off x="511563" y="3892000"/>
              <a:ext cx="7646" cy="4486"/>
            </a:xfrm>
            <a:custGeom>
              <a:avLst/>
              <a:gdLst/>
              <a:ahLst/>
              <a:cxnLst/>
              <a:rect l="0" t="0" r="0" b="0"/>
              <a:pathLst>
                <a:path w="7646" h="4486">
                  <a:moveTo>
                    <a:pt x="7433" y="4473"/>
                  </a:moveTo>
                  <a:lnTo>
                    <a:pt x="5824" y="4486"/>
                  </a:lnTo>
                  <a:lnTo>
                    <a:pt x="2166" y="2775"/>
                  </a:lnTo>
                  <a:lnTo>
                    <a:pt x="0" y="351"/>
                  </a:lnTo>
                  <a:lnTo>
                    <a:pt x="1262" y="0"/>
                  </a:lnTo>
                  <a:lnTo>
                    <a:pt x="5055" y="1414"/>
                  </a:lnTo>
                  <a:lnTo>
                    <a:pt x="7646" y="3584"/>
                  </a:lnTo>
                  <a:lnTo>
                    <a:pt x="7433" y="447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5" name="Polygon form 1145"/>
            <p:cNvSpPr/>
            <p:nvPr/>
          </p:nvSpPr>
          <p:spPr>
            <a:xfrm>
              <a:off x="506581" y="3906125"/>
              <a:ext cx="7420" cy="5336"/>
            </a:xfrm>
            <a:custGeom>
              <a:avLst/>
              <a:gdLst/>
              <a:ahLst/>
              <a:cxnLst/>
              <a:rect l="0" t="0" r="0" b="0"/>
              <a:pathLst>
                <a:path w="7420" h="5336">
                  <a:moveTo>
                    <a:pt x="2117" y="2403"/>
                  </a:moveTo>
                  <a:lnTo>
                    <a:pt x="4303" y="3161"/>
                  </a:lnTo>
                  <a:lnTo>
                    <a:pt x="7420" y="3168"/>
                  </a:lnTo>
                  <a:lnTo>
                    <a:pt x="5143" y="5076"/>
                  </a:lnTo>
                  <a:lnTo>
                    <a:pt x="3808" y="5336"/>
                  </a:lnTo>
                  <a:lnTo>
                    <a:pt x="278" y="3091"/>
                  </a:lnTo>
                  <a:lnTo>
                    <a:pt x="0" y="1433"/>
                  </a:lnTo>
                  <a:lnTo>
                    <a:pt x="1755" y="0"/>
                  </a:lnTo>
                  <a:lnTo>
                    <a:pt x="2117" y="240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6" name="Polygon form 1146"/>
            <p:cNvSpPr/>
            <p:nvPr/>
          </p:nvSpPr>
          <p:spPr>
            <a:xfrm>
              <a:off x="483290" y="3826592"/>
              <a:ext cx="7393" cy="3595"/>
            </a:xfrm>
            <a:custGeom>
              <a:avLst/>
              <a:gdLst/>
              <a:ahLst/>
              <a:cxnLst/>
              <a:rect l="0" t="0" r="0" b="0"/>
              <a:pathLst>
                <a:path w="7393" h="3595">
                  <a:moveTo>
                    <a:pt x="6750" y="1230"/>
                  </a:moveTo>
                  <a:lnTo>
                    <a:pt x="1872" y="3595"/>
                  </a:lnTo>
                  <a:lnTo>
                    <a:pt x="0" y="3341"/>
                  </a:lnTo>
                  <a:lnTo>
                    <a:pt x="228" y="2021"/>
                  </a:lnTo>
                  <a:lnTo>
                    <a:pt x="3678" y="0"/>
                  </a:lnTo>
                  <a:lnTo>
                    <a:pt x="7393" y="321"/>
                  </a:lnTo>
                  <a:lnTo>
                    <a:pt x="6750" y="123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7" name="Polygon form 1147"/>
            <p:cNvSpPr/>
            <p:nvPr/>
          </p:nvSpPr>
          <p:spPr>
            <a:xfrm>
              <a:off x="469639" y="3772826"/>
              <a:ext cx="5194" cy="3949"/>
            </a:xfrm>
            <a:custGeom>
              <a:avLst/>
              <a:gdLst/>
              <a:ahLst/>
              <a:cxnLst/>
              <a:rect l="0" t="0" r="0" b="0"/>
              <a:pathLst>
                <a:path w="5194" h="3949">
                  <a:moveTo>
                    <a:pt x="5194" y="1216"/>
                  </a:moveTo>
                  <a:lnTo>
                    <a:pt x="172" y="3949"/>
                  </a:lnTo>
                  <a:lnTo>
                    <a:pt x="0" y="545"/>
                  </a:lnTo>
                  <a:lnTo>
                    <a:pt x="1412" y="0"/>
                  </a:lnTo>
                  <a:lnTo>
                    <a:pt x="4546" y="95"/>
                  </a:lnTo>
                  <a:lnTo>
                    <a:pt x="5194" y="1216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8" name="Polygon form 1148"/>
            <p:cNvSpPr/>
            <p:nvPr/>
          </p:nvSpPr>
          <p:spPr>
            <a:xfrm>
              <a:off x="492069" y="3829746"/>
              <a:ext cx="3584" cy="3610"/>
            </a:xfrm>
            <a:custGeom>
              <a:avLst/>
              <a:gdLst/>
              <a:ahLst/>
              <a:cxnLst/>
              <a:rect l="0" t="0" r="0" b="0"/>
              <a:pathLst>
                <a:path w="3584" h="3610">
                  <a:moveTo>
                    <a:pt x="3584" y="1201"/>
                  </a:moveTo>
                  <a:lnTo>
                    <a:pt x="985" y="3610"/>
                  </a:lnTo>
                  <a:lnTo>
                    <a:pt x="0" y="3120"/>
                  </a:lnTo>
                  <a:lnTo>
                    <a:pt x="138" y="1658"/>
                  </a:lnTo>
                  <a:lnTo>
                    <a:pt x="469" y="1341"/>
                  </a:lnTo>
                  <a:lnTo>
                    <a:pt x="2411" y="0"/>
                  </a:lnTo>
                  <a:lnTo>
                    <a:pt x="3475" y="183"/>
                  </a:lnTo>
                  <a:lnTo>
                    <a:pt x="3584" y="120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49" name="Polygon form 1149"/>
            <p:cNvSpPr/>
            <p:nvPr/>
          </p:nvSpPr>
          <p:spPr>
            <a:xfrm>
              <a:off x="482977" y="3749422"/>
              <a:ext cx="6718" cy="1956"/>
            </a:xfrm>
            <a:custGeom>
              <a:avLst/>
              <a:gdLst/>
              <a:ahLst/>
              <a:cxnLst/>
              <a:rect l="0" t="0" r="0" b="0"/>
              <a:pathLst>
                <a:path w="6718" h="1956">
                  <a:moveTo>
                    <a:pt x="6718" y="1334"/>
                  </a:moveTo>
                  <a:lnTo>
                    <a:pt x="3278" y="1956"/>
                  </a:lnTo>
                  <a:lnTo>
                    <a:pt x="0" y="1678"/>
                  </a:lnTo>
                  <a:lnTo>
                    <a:pt x="797" y="1085"/>
                  </a:lnTo>
                  <a:lnTo>
                    <a:pt x="4418" y="0"/>
                  </a:lnTo>
                  <a:lnTo>
                    <a:pt x="5227" y="276"/>
                  </a:lnTo>
                  <a:lnTo>
                    <a:pt x="6718" y="1334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0" name="Polygon form 1150"/>
            <p:cNvSpPr/>
            <p:nvPr/>
          </p:nvSpPr>
          <p:spPr>
            <a:xfrm>
              <a:off x="511842" y="3756098"/>
              <a:ext cx="5441" cy="1823"/>
            </a:xfrm>
            <a:custGeom>
              <a:avLst/>
              <a:gdLst/>
              <a:ahLst/>
              <a:cxnLst/>
              <a:rect l="0" t="0" r="0" b="0"/>
              <a:pathLst>
                <a:path w="5441" h="1823">
                  <a:moveTo>
                    <a:pt x="4677" y="1765"/>
                  </a:moveTo>
                  <a:lnTo>
                    <a:pt x="3599" y="1823"/>
                  </a:lnTo>
                  <a:lnTo>
                    <a:pt x="0" y="1261"/>
                  </a:lnTo>
                  <a:lnTo>
                    <a:pt x="743" y="0"/>
                  </a:lnTo>
                  <a:lnTo>
                    <a:pt x="4828" y="362"/>
                  </a:lnTo>
                  <a:lnTo>
                    <a:pt x="5441" y="1280"/>
                  </a:lnTo>
                  <a:lnTo>
                    <a:pt x="4677" y="176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1" name="Polygon form 1151"/>
            <p:cNvSpPr/>
            <p:nvPr/>
          </p:nvSpPr>
          <p:spPr>
            <a:xfrm>
              <a:off x="742207" y="3907045"/>
              <a:ext cx="14769" cy="9862"/>
            </a:xfrm>
            <a:custGeom>
              <a:avLst/>
              <a:gdLst/>
              <a:ahLst/>
              <a:cxnLst/>
              <a:rect l="0" t="0" r="0" b="0"/>
              <a:pathLst>
                <a:path w="14769" h="9862">
                  <a:moveTo>
                    <a:pt x="11767" y="1442"/>
                  </a:moveTo>
                  <a:lnTo>
                    <a:pt x="11940" y="2292"/>
                  </a:lnTo>
                  <a:lnTo>
                    <a:pt x="11487" y="3468"/>
                  </a:lnTo>
                  <a:lnTo>
                    <a:pt x="13049" y="4330"/>
                  </a:lnTo>
                  <a:lnTo>
                    <a:pt x="14769" y="4448"/>
                  </a:lnTo>
                  <a:lnTo>
                    <a:pt x="14609" y="6415"/>
                  </a:lnTo>
                  <a:lnTo>
                    <a:pt x="13167" y="7233"/>
                  </a:lnTo>
                  <a:lnTo>
                    <a:pt x="10643" y="6649"/>
                  </a:lnTo>
                  <a:lnTo>
                    <a:pt x="10002" y="8585"/>
                  </a:lnTo>
                  <a:lnTo>
                    <a:pt x="8399" y="8747"/>
                  </a:lnTo>
                  <a:lnTo>
                    <a:pt x="7781" y="7991"/>
                  </a:lnTo>
                  <a:lnTo>
                    <a:pt x="5952" y="9626"/>
                  </a:lnTo>
                  <a:lnTo>
                    <a:pt x="4328" y="9862"/>
                  </a:lnTo>
                  <a:lnTo>
                    <a:pt x="2836" y="8843"/>
                  </a:lnTo>
                  <a:lnTo>
                    <a:pt x="1604" y="6747"/>
                  </a:lnTo>
                  <a:lnTo>
                    <a:pt x="18" y="7504"/>
                  </a:lnTo>
                  <a:lnTo>
                    <a:pt x="0" y="5335"/>
                  </a:lnTo>
                  <a:lnTo>
                    <a:pt x="2364" y="2633"/>
                  </a:lnTo>
                  <a:lnTo>
                    <a:pt x="2213" y="1416"/>
                  </a:lnTo>
                  <a:lnTo>
                    <a:pt x="3752" y="1850"/>
                  </a:lnTo>
                  <a:lnTo>
                    <a:pt x="4638" y="1027"/>
                  </a:lnTo>
                  <a:lnTo>
                    <a:pt x="7481" y="1045"/>
                  </a:lnTo>
                  <a:lnTo>
                    <a:pt x="8119" y="0"/>
                  </a:lnTo>
                  <a:lnTo>
                    <a:pt x="11767" y="144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2" name="Polygon form 1152"/>
            <p:cNvSpPr/>
            <p:nvPr/>
          </p:nvSpPr>
          <p:spPr>
            <a:xfrm>
              <a:off x="452170" y="4223069"/>
              <a:ext cx="51126" cy="177386"/>
            </a:xfrm>
            <a:custGeom>
              <a:avLst/>
              <a:gdLst/>
              <a:ahLst/>
              <a:cxnLst/>
              <a:rect l="0" t="0" r="0" b="0"/>
              <a:pathLst>
                <a:path w="51126" h="177386">
                  <a:moveTo>
                    <a:pt x="10445" y="19161"/>
                  </a:moveTo>
                  <a:lnTo>
                    <a:pt x="13005" y="25902"/>
                  </a:lnTo>
                  <a:lnTo>
                    <a:pt x="15618" y="25159"/>
                  </a:lnTo>
                  <a:lnTo>
                    <a:pt x="16275" y="26378"/>
                  </a:lnTo>
                  <a:lnTo>
                    <a:pt x="15835" y="31514"/>
                  </a:lnTo>
                  <a:lnTo>
                    <a:pt x="12169" y="34049"/>
                  </a:lnTo>
                  <a:lnTo>
                    <a:pt x="13795" y="42232"/>
                  </a:lnTo>
                  <a:lnTo>
                    <a:pt x="13321" y="43836"/>
                  </a:lnTo>
                  <a:lnTo>
                    <a:pt x="14809" y="45729"/>
                  </a:lnTo>
                  <a:lnTo>
                    <a:pt x="12799" y="48863"/>
                  </a:lnTo>
                  <a:lnTo>
                    <a:pt x="11332" y="53545"/>
                  </a:lnTo>
                  <a:lnTo>
                    <a:pt x="10982" y="58051"/>
                  </a:lnTo>
                  <a:lnTo>
                    <a:pt x="12394" y="62791"/>
                  </a:lnTo>
                  <a:lnTo>
                    <a:pt x="11324" y="67917"/>
                  </a:lnTo>
                  <a:lnTo>
                    <a:pt x="15065" y="76315"/>
                  </a:lnTo>
                  <a:lnTo>
                    <a:pt x="16226" y="77174"/>
                  </a:lnTo>
                  <a:lnTo>
                    <a:pt x="17368" y="81676"/>
                  </a:lnTo>
                  <a:lnTo>
                    <a:pt x="16591" y="86533"/>
                  </a:lnTo>
                  <a:lnTo>
                    <a:pt x="17791" y="90616"/>
                  </a:lnTo>
                  <a:lnTo>
                    <a:pt x="16008" y="93921"/>
                  </a:lnTo>
                  <a:lnTo>
                    <a:pt x="17320" y="98410"/>
                  </a:lnTo>
                  <a:lnTo>
                    <a:pt x="19802" y="103130"/>
                  </a:lnTo>
                  <a:lnTo>
                    <a:pt x="18251" y="104996"/>
                  </a:lnTo>
                  <a:lnTo>
                    <a:pt x="18679" y="109392"/>
                  </a:lnTo>
                  <a:lnTo>
                    <a:pt x="19473" y="114424"/>
                  </a:lnTo>
                  <a:lnTo>
                    <a:pt x="22021" y="120334"/>
                  </a:lnTo>
                  <a:lnTo>
                    <a:pt x="20987" y="121392"/>
                  </a:lnTo>
                  <a:lnTo>
                    <a:pt x="23718" y="126966"/>
                  </a:lnTo>
                  <a:lnTo>
                    <a:pt x="25886" y="128732"/>
                  </a:lnTo>
                  <a:lnTo>
                    <a:pt x="25502" y="130827"/>
                  </a:lnTo>
                  <a:lnTo>
                    <a:pt x="27404" y="131721"/>
                  </a:lnTo>
                  <a:lnTo>
                    <a:pt x="28418" y="133532"/>
                  </a:lnTo>
                  <a:lnTo>
                    <a:pt x="27294" y="134526"/>
                  </a:lnTo>
                  <a:lnTo>
                    <a:pt x="28695" y="137356"/>
                  </a:lnTo>
                  <a:lnTo>
                    <a:pt x="29906" y="143839"/>
                  </a:lnTo>
                  <a:lnTo>
                    <a:pt x="29783" y="148067"/>
                  </a:lnTo>
                  <a:lnTo>
                    <a:pt x="31133" y="150494"/>
                  </a:lnTo>
                  <a:lnTo>
                    <a:pt x="31347" y="153618"/>
                  </a:lnTo>
                  <a:lnTo>
                    <a:pt x="29755" y="155883"/>
                  </a:lnTo>
                  <a:lnTo>
                    <a:pt x="32197" y="160988"/>
                  </a:lnTo>
                  <a:lnTo>
                    <a:pt x="34065" y="162673"/>
                  </a:lnTo>
                  <a:lnTo>
                    <a:pt x="36044" y="162242"/>
                  </a:lnTo>
                  <a:lnTo>
                    <a:pt x="37530" y="165856"/>
                  </a:lnTo>
                  <a:lnTo>
                    <a:pt x="40052" y="168590"/>
                  </a:lnTo>
                  <a:lnTo>
                    <a:pt x="47904" y="168806"/>
                  </a:lnTo>
                  <a:lnTo>
                    <a:pt x="51126" y="169400"/>
                  </a:lnTo>
                  <a:lnTo>
                    <a:pt x="48323" y="169518"/>
                  </a:lnTo>
                  <a:lnTo>
                    <a:pt x="47322" y="170785"/>
                  </a:lnTo>
                  <a:lnTo>
                    <a:pt x="45264" y="172682"/>
                  </a:lnTo>
                  <a:lnTo>
                    <a:pt x="46758" y="177199"/>
                  </a:lnTo>
                  <a:lnTo>
                    <a:pt x="45504" y="177386"/>
                  </a:lnTo>
                  <a:lnTo>
                    <a:pt x="41319" y="176029"/>
                  </a:lnTo>
                  <a:lnTo>
                    <a:pt x="36249" y="172892"/>
                  </a:lnTo>
                  <a:lnTo>
                    <a:pt x="36249" y="172892"/>
                  </a:lnTo>
                  <a:lnTo>
                    <a:pt x="31120" y="170371"/>
                  </a:lnTo>
                  <a:lnTo>
                    <a:pt x="28751" y="167379"/>
                  </a:lnTo>
                  <a:lnTo>
                    <a:pt x="28374" y="164500"/>
                  </a:lnTo>
                  <a:lnTo>
                    <a:pt x="25361" y="161386"/>
                  </a:lnTo>
                  <a:lnTo>
                    <a:pt x="21392" y="153171"/>
                  </a:lnTo>
                  <a:lnTo>
                    <a:pt x="20827" y="148434"/>
                  </a:lnTo>
                  <a:lnTo>
                    <a:pt x="22763" y="144496"/>
                  </a:lnTo>
                  <a:lnTo>
                    <a:pt x="17221" y="143360"/>
                  </a:lnTo>
                  <a:lnTo>
                    <a:pt x="18663" y="138897"/>
                  </a:lnTo>
                  <a:lnTo>
                    <a:pt x="16739" y="130764"/>
                  </a:lnTo>
                  <a:lnTo>
                    <a:pt x="21091" y="132280"/>
                  </a:lnTo>
                  <a:lnTo>
                    <a:pt x="19266" y="122113"/>
                  </a:lnTo>
                  <a:lnTo>
                    <a:pt x="16536" y="120932"/>
                  </a:lnTo>
                  <a:lnTo>
                    <a:pt x="17619" y="127064"/>
                  </a:lnTo>
                  <a:lnTo>
                    <a:pt x="15245" y="126488"/>
                  </a:lnTo>
                  <a:lnTo>
                    <a:pt x="13849" y="119467"/>
                  </a:lnTo>
                  <a:lnTo>
                    <a:pt x="11983" y="110372"/>
                  </a:lnTo>
                  <a:lnTo>
                    <a:pt x="12499" y="106958"/>
                  </a:lnTo>
                  <a:lnTo>
                    <a:pt x="9997" y="102236"/>
                  </a:lnTo>
                  <a:lnTo>
                    <a:pt x="8025" y="96739"/>
                  </a:lnTo>
                  <a:lnTo>
                    <a:pt x="9460" y="96513"/>
                  </a:lnTo>
                  <a:lnTo>
                    <a:pt x="9339" y="88513"/>
                  </a:lnTo>
                  <a:lnTo>
                    <a:pt x="9668" y="80574"/>
                  </a:lnTo>
                  <a:lnTo>
                    <a:pt x="9311" y="73208"/>
                  </a:lnTo>
                  <a:lnTo>
                    <a:pt x="6675" y="65888"/>
                  </a:lnTo>
                  <a:lnTo>
                    <a:pt x="6814" y="61797"/>
                  </a:lnTo>
                  <a:lnTo>
                    <a:pt x="5003" y="55749"/>
                  </a:lnTo>
                  <a:lnTo>
                    <a:pt x="5869" y="49674"/>
                  </a:lnTo>
                  <a:lnTo>
                    <a:pt x="4622" y="40139"/>
                  </a:lnTo>
                  <a:lnTo>
                    <a:pt x="3935" y="29882"/>
                  </a:lnTo>
                  <a:lnTo>
                    <a:pt x="3275" y="18839"/>
                  </a:lnTo>
                  <a:lnTo>
                    <a:pt x="1771" y="10779"/>
                  </a:lnTo>
                  <a:lnTo>
                    <a:pt x="0" y="3851"/>
                  </a:lnTo>
                  <a:lnTo>
                    <a:pt x="1798" y="2550"/>
                  </a:lnTo>
                  <a:lnTo>
                    <a:pt x="2495" y="0"/>
                  </a:lnTo>
                  <a:lnTo>
                    <a:pt x="4808" y="3313"/>
                  </a:lnTo>
                  <a:lnTo>
                    <a:pt x="5798" y="6858"/>
                  </a:lnTo>
                  <a:lnTo>
                    <a:pt x="8088" y="8899"/>
                  </a:lnTo>
                  <a:lnTo>
                    <a:pt x="7572" y="13690"/>
                  </a:lnTo>
                  <a:lnTo>
                    <a:pt x="10445" y="1916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3" name="Polygon form 1153"/>
            <p:cNvSpPr/>
            <p:nvPr/>
          </p:nvSpPr>
          <p:spPr>
            <a:xfrm>
              <a:off x="485447" y="4393655"/>
              <a:ext cx="28147" cy="14645"/>
            </a:xfrm>
            <a:custGeom>
              <a:avLst/>
              <a:gdLst/>
              <a:ahLst/>
              <a:cxnLst/>
              <a:rect l="0" t="0" r="0" b="0"/>
              <a:pathLst>
                <a:path w="28147" h="14645">
                  <a:moveTo>
                    <a:pt x="18334" y="445"/>
                  </a:moveTo>
                  <a:lnTo>
                    <a:pt x="22979" y="11170"/>
                  </a:lnTo>
                  <a:lnTo>
                    <a:pt x="26250" y="10990"/>
                  </a:lnTo>
                  <a:lnTo>
                    <a:pt x="28147" y="11017"/>
                  </a:lnTo>
                  <a:lnTo>
                    <a:pt x="27985" y="13012"/>
                  </a:lnTo>
                  <a:lnTo>
                    <a:pt x="26042" y="14645"/>
                  </a:lnTo>
                  <a:lnTo>
                    <a:pt x="24485" y="14577"/>
                  </a:lnTo>
                  <a:lnTo>
                    <a:pt x="22515" y="14291"/>
                  </a:lnTo>
                  <a:lnTo>
                    <a:pt x="19655" y="12977"/>
                  </a:lnTo>
                  <a:lnTo>
                    <a:pt x="16153" y="12470"/>
                  </a:lnTo>
                  <a:lnTo>
                    <a:pt x="11076" y="10017"/>
                  </a:lnTo>
                  <a:lnTo>
                    <a:pt x="6748" y="7623"/>
                  </a:lnTo>
                  <a:lnTo>
                    <a:pt x="0" y="2496"/>
                  </a:lnTo>
                  <a:lnTo>
                    <a:pt x="3020" y="3352"/>
                  </a:lnTo>
                  <a:lnTo>
                    <a:pt x="8827" y="6304"/>
                  </a:lnTo>
                  <a:lnTo>
                    <a:pt x="13691" y="7788"/>
                  </a:lnTo>
                  <a:lnTo>
                    <a:pt x="14292" y="5495"/>
                  </a:lnTo>
                  <a:lnTo>
                    <a:pt x="13850" y="2147"/>
                  </a:lnTo>
                  <a:lnTo>
                    <a:pt x="15870" y="0"/>
                  </a:lnTo>
                  <a:lnTo>
                    <a:pt x="18334" y="44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4" name="Polygon form 1154"/>
            <p:cNvSpPr/>
            <p:nvPr/>
          </p:nvSpPr>
          <p:spPr>
            <a:xfrm>
              <a:off x="916412" y="4009021"/>
              <a:ext cx="17639" cy="17421"/>
            </a:xfrm>
            <a:custGeom>
              <a:avLst/>
              <a:gdLst/>
              <a:ahLst/>
              <a:cxnLst/>
              <a:rect l="0" t="0" r="0" b="0"/>
              <a:pathLst>
                <a:path w="17639" h="17421">
                  <a:moveTo>
                    <a:pt x="0" y="9173"/>
                  </a:moveTo>
                  <a:lnTo>
                    <a:pt x="638" y="8923"/>
                  </a:lnTo>
                  <a:lnTo>
                    <a:pt x="953" y="10253"/>
                  </a:lnTo>
                  <a:lnTo>
                    <a:pt x="3798" y="9428"/>
                  </a:lnTo>
                  <a:lnTo>
                    <a:pt x="6927" y="9491"/>
                  </a:lnTo>
                  <a:lnTo>
                    <a:pt x="9220" y="9587"/>
                  </a:lnTo>
                  <a:lnTo>
                    <a:pt x="11335" y="6241"/>
                  </a:lnTo>
                  <a:lnTo>
                    <a:pt x="13677" y="3056"/>
                  </a:lnTo>
                  <a:lnTo>
                    <a:pt x="15585" y="0"/>
                  </a:lnTo>
                  <a:lnTo>
                    <a:pt x="16551" y="1644"/>
                  </a:lnTo>
                  <a:lnTo>
                    <a:pt x="17639" y="5480"/>
                  </a:lnTo>
                  <a:lnTo>
                    <a:pt x="15726" y="5543"/>
                  </a:lnTo>
                  <a:lnTo>
                    <a:pt x="15877" y="8722"/>
                  </a:lnTo>
                  <a:lnTo>
                    <a:pt x="16640" y="9385"/>
                  </a:lnTo>
                  <a:lnTo>
                    <a:pt x="15071" y="10381"/>
                  </a:lnTo>
                  <a:lnTo>
                    <a:pt x="15337" y="12373"/>
                  </a:lnTo>
                  <a:lnTo>
                    <a:pt x="14511" y="14412"/>
                  </a:lnTo>
                  <a:lnTo>
                    <a:pt x="14673" y="16376"/>
                  </a:lnTo>
                  <a:lnTo>
                    <a:pt x="14045" y="17421"/>
                  </a:lnTo>
                  <a:lnTo>
                    <a:pt x="2365" y="15191"/>
                  </a:lnTo>
                  <a:lnTo>
                    <a:pt x="291" y="10294"/>
                  </a:lnTo>
                  <a:lnTo>
                    <a:pt x="0" y="917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5" name="Polygon form 1155"/>
            <p:cNvSpPr/>
            <p:nvPr/>
          </p:nvSpPr>
          <p:spPr>
            <a:xfrm>
              <a:off x="980230" y="3860514"/>
              <a:ext cx="190720" cy="170578"/>
            </a:xfrm>
            <a:custGeom>
              <a:avLst/>
              <a:gdLst/>
              <a:ahLst/>
              <a:cxnLst/>
              <a:rect l="0" t="0" r="0" b="0"/>
              <a:pathLst>
                <a:path w="190720" h="170578">
                  <a:moveTo>
                    <a:pt x="149084" y="16468"/>
                  </a:moveTo>
                  <a:lnTo>
                    <a:pt x="155477" y="17402"/>
                  </a:lnTo>
                  <a:lnTo>
                    <a:pt x="161710" y="20449"/>
                  </a:lnTo>
                  <a:lnTo>
                    <a:pt x="166453" y="24916"/>
                  </a:lnTo>
                  <a:lnTo>
                    <a:pt x="171051" y="24358"/>
                  </a:lnTo>
                  <a:lnTo>
                    <a:pt x="172160" y="22090"/>
                  </a:lnTo>
                  <a:lnTo>
                    <a:pt x="175959" y="20011"/>
                  </a:lnTo>
                  <a:lnTo>
                    <a:pt x="177865" y="24642"/>
                  </a:lnTo>
                  <a:lnTo>
                    <a:pt x="178083" y="26596"/>
                  </a:lnTo>
                  <a:lnTo>
                    <a:pt x="181127" y="32151"/>
                  </a:lnTo>
                  <a:lnTo>
                    <a:pt x="182585" y="37241"/>
                  </a:lnTo>
                  <a:lnTo>
                    <a:pt x="178184" y="36808"/>
                  </a:lnTo>
                  <a:lnTo>
                    <a:pt x="176758" y="38880"/>
                  </a:lnTo>
                  <a:lnTo>
                    <a:pt x="180556" y="43059"/>
                  </a:lnTo>
                  <a:lnTo>
                    <a:pt x="184109" y="49031"/>
                  </a:lnTo>
                  <a:lnTo>
                    <a:pt x="182570" y="49349"/>
                  </a:lnTo>
                  <a:lnTo>
                    <a:pt x="184269" y="51900"/>
                  </a:lnTo>
                  <a:lnTo>
                    <a:pt x="180256" y="49163"/>
                  </a:lnTo>
                  <a:lnTo>
                    <a:pt x="180823" y="52117"/>
                  </a:lnTo>
                  <a:lnTo>
                    <a:pt x="177232" y="54819"/>
                  </a:lnTo>
                  <a:lnTo>
                    <a:pt x="179403" y="57421"/>
                  </a:lnTo>
                  <a:lnTo>
                    <a:pt x="176480" y="57532"/>
                  </a:lnTo>
                  <a:lnTo>
                    <a:pt x="173961" y="56116"/>
                  </a:lnTo>
                  <a:lnTo>
                    <a:pt x="173914" y="59916"/>
                  </a:lnTo>
                  <a:lnTo>
                    <a:pt x="171921" y="62988"/>
                  </a:lnTo>
                  <a:lnTo>
                    <a:pt x="171120" y="66488"/>
                  </a:lnTo>
                  <a:lnTo>
                    <a:pt x="167316" y="68400"/>
                  </a:lnTo>
                  <a:lnTo>
                    <a:pt x="166178" y="70990"/>
                  </a:lnTo>
                  <a:lnTo>
                    <a:pt x="163327" y="72700"/>
                  </a:lnTo>
                  <a:lnTo>
                    <a:pt x="163826" y="70198"/>
                  </a:lnTo>
                  <a:lnTo>
                    <a:pt x="162039" y="68299"/>
                  </a:lnTo>
                  <a:lnTo>
                    <a:pt x="162753" y="64666"/>
                  </a:lnTo>
                  <a:lnTo>
                    <a:pt x="159496" y="62198"/>
                  </a:lnTo>
                  <a:lnTo>
                    <a:pt x="157636" y="64245"/>
                  </a:lnTo>
                  <a:lnTo>
                    <a:pt x="155843" y="68089"/>
                  </a:lnTo>
                  <a:lnTo>
                    <a:pt x="155553" y="71525"/>
                  </a:lnTo>
                  <a:lnTo>
                    <a:pt x="152393" y="72059"/>
                  </a:lnTo>
                  <a:lnTo>
                    <a:pt x="151915" y="74559"/>
                  </a:lnTo>
                  <a:lnTo>
                    <a:pt x="155462" y="77815"/>
                  </a:lnTo>
                  <a:lnTo>
                    <a:pt x="158662" y="78405"/>
                  </a:lnTo>
                  <a:lnTo>
                    <a:pt x="159938" y="80665"/>
                  </a:lnTo>
                  <a:lnTo>
                    <a:pt x="163383" y="81913"/>
                  </a:lnTo>
                  <a:lnTo>
                    <a:pt x="165319" y="77964"/>
                  </a:lnTo>
                  <a:lnTo>
                    <a:pt x="169359" y="79669"/>
                  </a:lnTo>
                  <a:lnTo>
                    <a:pt x="171621" y="79608"/>
                  </a:lnTo>
                  <a:lnTo>
                    <a:pt x="173560" y="82220"/>
                  </a:lnTo>
                  <a:lnTo>
                    <a:pt x="169463" y="84062"/>
                  </a:lnTo>
                  <a:lnTo>
                    <a:pt x="169241" y="86943"/>
                  </a:lnTo>
                  <a:lnTo>
                    <a:pt x="167148" y="89775"/>
                  </a:lnTo>
                  <a:lnTo>
                    <a:pt x="167077" y="93482"/>
                  </a:lnTo>
                  <a:lnTo>
                    <a:pt x="172129" y="95981"/>
                  </a:lnTo>
                  <a:lnTo>
                    <a:pt x="175820" y="100897"/>
                  </a:lnTo>
                  <a:lnTo>
                    <a:pt x="180067" y="105425"/>
                  </a:lnTo>
                  <a:lnTo>
                    <a:pt x="184199" y="109186"/>
                  </a:lnTo>
                  <a:lnTo>
                    <a:pt x="185784" y="113013"/>
                  </a:lnTo>
                  <a:lnTo>
                    <a:pt x="184143" y="114586"/>
                  </a:lnTo>
                  <a:lnTo>
                    <a:pt x="186136" y="117272"/>
                  </a:lnTo>
                  <a:lnTo>
                    <a:pt x="188897" y="118720"/>
                  </a:lnTo>
                  <a:lnTo>
                    <a:pt x="190038" y="122969"/>
                  </a:lnTo>
                  <a:lnTo>
                    <a:pt x="190720" y="127133"/>
                  </a:lnTo>
                  <a:lnTo>
                    <a:pt x="188877" y="127736"/>
                  </a:lnTo>
                  <a:lnTo>
                    <a:pt x="188306" y="133515"/>
                  </a:lnTo>
                  <a:lnTo>
                    <a:pt x="187736" y="140502"/>
                  </a:lnTo>
                  <a:lnTo>
                    <a:pt x="186367" y="146893"/>
                  </a:lnTo>
                  <a:lnTo>
                    <a:pt x="182774" y="151965"/>
                  </a:lnTo>
                  <a:lnTo>
                    <a:pt x="178895" y="156601"/>
                  </a:lnTo>
                  <a:lnTo>
                    <a:pt x="174863" y="157411"/>
                  </a:lnTo>
                  <a:lnTo>
                    <a:pt x="173225" y="159823"/>
                  </a:lnTo>
                  <a:lnTo>
                    <a:pt x="171465" y="158210"/>
                  </a:lnTo>
                  <a:lnTo>
                    <a:pt x="170060" y="160880"/>
                  </a:lnTo>
                  <a:lnTo>
                    <a:pt x="165514" y="163714"/>
                  </a:lnTo>
                  <a:lnTo>
                    <a:pt x="161746" y="164688"/>
                  </a:lnTo>
                  <a:lnTo>
                    <a:pt x="161827" y="170186"/>
                  </a:lnTo>
                  <a:lnTo>
                    <a:pt x="159809" y="170578"/>
                  </a:lnTo>
                  <a:lnTo>
                    <a:pt x="157902" y="166885"/>
                  </a:lnTo>
                  <a:lnTo>
                    <a:pt x="158289" y="164855"/>
                  </a:lnTo>
                  <a:lnTo>
                    <a:pt x="152829" y="163437"/>
                  </a:lnTo>
                  <a:lnTo>
                    <a:pt x="151266" y="164351"/>
                  </a:lnTo>
                  <a:lnTo>
                    <a:pt x="147148" y="163188"/>
                  </a:lnTo>
                  <a:lnTo>
                    <a:pt x="144831" y="161187"/>
                  </a:lnTo>
                  <a:lnTo>
                    <a:pt x="144655" y="158213"/>
                  </a:lnTo>
                  <a:lnTo>
                    <a:pt x="140991" y="157436"/>
                  </a:lnTo>
                  <a:lnTo>
                    <a:pt x="138681" y="155603"/>
                  </a:lnTo>
                  <a:lnTo>
                    <a:pt x="136210" y="158467"/>
                  </a:lnTo>
                  <a:lnTo>
                    <a:pt x="132721" y="159216"/>
                  </a:lnTo>
                  <a:lnTo>
                    <a:pt x="129728" y="159320"/>
                  </a:lnTo>
                  <a:lnTo>
                    <a:pt x="128028" y="160649"/>
                  </a:lnTo>
                  <a:lnTo>
                    <a:pt x="126267" y="161476"/>
                  </a:lnTo>
                  <a:lnTo>
                    <a:pt x="128226" y="167273"/>
                  </a:lnTo>
                  <a:lnTo>
                    <a:pt x="126184" y="167214"/>
                  </a:lnTo>
                  <a:lnTo>
                    <a:pt x="125567" y="166033"/>
                  </a:lnTo>
                  <a:lnTo>
                    <a:pt x="124957" y="163935"/>
                  </a:lnTo>
                  <a:lnTo>
                    <a:pt x="122547" y="165526"/>
                  </a:lnTo>
                  <a:lnTo>
                    <a:pt x="120698" y="164656"/>
                  </a:lnTo>
                  <a:lnTo>
                    <a:pt x="117457" y="162864"/>
                  </a:lnTo>
                  <a:lnTo>
                    <a:pt x="117531" y="158607"/>
                  </a:lnTo>
                  <a:lnTo>
                    <a:pt x="114918" y="157725"/>
                  </a:lnTo>
                  <a:lnTo>
                    <a:pt x="112853" y="153103"/>
                  </a:lnTo>
                  <a:lnTo>
                    <a:pt x="109128" y="154111"/>
                  </a:lnTo>
                  <a:lnTo>
                    <a:pt x="108024" y="148100"/>
                  </a:lnTo>
                  <a:lnTo>
                    <a:pt x="110390" y="143723"/>
                  </a:lnTo>
                  <a:lnTo>
                    <a:pt x="109362" y="139552"/>
                  </a:lnTo>
                  <a:lnTo>
                    <a:pt x="108129" y="135698"/>
                  </a:lnTo>
                  <a:lnTo>
                    <a:pt x="106171" y="134575"/>
                  </a:lnTo>
                  <a:lnTo>
                    <a:pt x="104058" y="131672"/>
                  </a:lnTo>
                  <a:lnTo>
                    <a:pt x="102031" y="132153"/>
                  </a:lnTo>
                  <a:lnTo>
                    <a:pt x="97861" y="131596"/>
                  </a:lnTo>
                  <a:lnTo>
                    <a:pt x="98461" y="129425"/>
                  </a:lnTo>
                  <a:lnTo>
                    <a:pt x="95795" y="126390"/>
                  </a:lnTo>
                  <a:lnTo>
                    <a:pt x="93843" y="128633"/>
                  </a:lnTo>
                  <a:lnTo>
                    <a:pt x="90412" y="127552"/>
                  </a:lnTo>
                  <a:lnTo>
                    <a:pt x="87149" y="130946"/>
                  </a:lnTo>
                  <a:lnTo>
                    <a:pt x="84876" y="134827"/>
                  </a:lnTo>
                  <a:lnTo>
                    <a:pt x="82087" y="135588"/>
                  </a:lnTo>
                  <a:lnTo>
                    <a:pt x="80106" y="134316"/>
                  </a:lnTo>
                  <a:lnTo>
                    <a:pt x="78132" y="134282"/>
                  </a:lnTo>
                  <a:lnTo>
                    <a:pt x="75190" y="133243"/>
                  </a:lnTo>
                  <a:lnTo>
                    <a:pt x="73554" y="134598"/>
                  </a:lnTo>
                  <a:lnTo>
                    <a:pt x="72109" y="138415"/>
                  </a:lnTo>
                  <a:lnTo>
                    <a:pt x="70755" y="134498"/>
                  </a:lnTo>
                  <a:lnTo>
                    <a:pt x="68794" y="135644"/>
                  </a:lnTo>
                  <a:lnTo>
                    <a:pt x="64376" y="135340"/>
                  </a:lnTo>
                  <a:lnTo>
                    <a:pt x="59916" y="134375"/>
                  </a:lnTo>
                  <a:lnTo>
                    <a:pt x="56362" y="132316"/>
                  </a:lnTo>
                  <a:lnTo>
                    <a:pt x="53254" y="131457"/>
                  </a:lnTo>
                  <a:lnTo>
                    <a:pt x="51394" y="129124"/>
                  </a:lnTo>
                  <a:lnTo>
                    <a:pt x="49150" y="128499"/>
                  </a:lnTo>
                  <a:lnTo>
                    <a:pt x="44600" y="125427"/>
                  </a:lnTo>
                  <a:lnTo>
                    <a:pt x="41270" y="124029"/>
                  </a:lnTo>
                  <a:lnTo>
                    <a:pt x="40075" y="125276"/>
                  </a:lnTo>
                  <a:lnTo>
                    <a:pt x="34094" y="122031"/>
                  </a:lnTo>
                  <a:lnTo>
                    <a:pt x="29690" y="119055"/>
                  </a:lnTo>
                  <a:lnTo>
                    <a:pt x="27188" y="113663"/>
                  </a:lnTo>
                  <a:lnTo>
                    <a:pt x="29961" y="114214"/>
                  </a:lnTo>
                  <a:lnTo>
                    <a:pt x="29369" y="111691"/>
                  </a:lnTo>
                  <a:lnTo>
                    <a:pt x="27218" y="109233"/>
                  </a:lnTo>
                  <a:lnTo>
                    <a:pt x="26407" y="105200"/>
                  </a:lnTo>
                  <a:lnTo>
                    <a:pt x="20855" y="99611"/>
                  </a:lnTo>
                  <a:lnTo>
                    <a:pt x="14427" y="97892"/>
                  </a:lnTo>
                  <a:lnTo>
                    <a:pt x="12240" y="94171"/>
                  </a:lnTo>
                  <a:lnTo>
                    <a:pt x="8937" y="92006"/>
                  </a:lnTo>
                  <a:lnTo>
                    <a:pt x="7879" y="90630"/>
                  </a:lnTo>
                  <a:lnTo>
                    <a:pt x="6485" y="87864"/>
                  </a:lnTo>
                  <a:lnTo>
                    <a:pt x="6006" y="85955"/>
                  </a:lnTo>
                  <a:lnTo>
                    <a:pt x="3535" y="84942"/>
                  </a:lnTo>
                  <a:lnTo>
                    <a:pt x="2544" y="85488"/>
                  </a:lnTo>
                  <a:lnTo>
                    <a:pt x="224" y="81007"/>
                  </a:lnTo>
                  <a:lnTo>
                    <a:pt x="849" y="79842"/>
                  </a:lnTo>
                  <a:lnTo>
                    <a:pt x="0" y="78722"/>
                  </a:lnTo>
                  <a:lnTo>
                    <a:pt x="2530" y="76255"/>
                  </a:lnTo>
                  <a:lnTo>
                    <a:pt x="4585" y="75181"/>
                  </a:lnTo>
                  <a:lnTo>
                    <a:pt x="8449" y="75653"/>
                  </a:lnTo>
                  <a:lnTo>
                    <a:pt x="8659" y="72467"/>
                  </a:lnTo>
                  <a:lnTo>
                    <a:pt x="12840" y="71656"/>
                  </a:lnTo>
                  <a:lnTo>
                    <a:pt x="13352" y="69652"/>
                  </a:lnTo>
                  <a:lnTo>
                    <a:pt x="17722" y="66712"/>
                  </a:lnTo>
                  <a:lnTo>
                    <a:pt x="17778" y="65581"/>
                  </a:lnTo>
                  <a:lnTo>
                    <a:pt x="16437" y="62812"/>
                  </a:lnTo>
                  <a:lnTo>
                    <a:pt x="18249" y="61410"/>
                  </a:lnTo>
                  <a:lnTo>
                    <a:pt x="11848" y="53113"/>
                  </a:lnTo>
                  <a:lnTo>
                    <a:pt x="17597" y="50777"/>
                  </a:lnTo>
                  <a:lnTo>
                    <a:pt x="18823" y="49589"/>
                  </a:lnTo>
                  <a:lnTo>
                    <a:pt x="17348" y="40732"/>
                  </a:lnTo>
                  <a:lnTo>
                    <a:pt x="24513" y="41916"/>
                  </a:lnTo>
                  <a:lnTo>
                    <a:pt x="25294" y="39599"/>
                  </a:lnTo>
                  <a:lnTo>
                    <a:pt x="23135" y="34717"/>
                  </a:lnTo>
                  <a:lnTo>
                    <a:pt x="25573" y="34083"/>
                  </a:lnTo>
                  <a:lnTo>
                    <a:pt x="26404" y="30685"/>
                  </a:lnTo>
                  <a:lnTo>
                    <a:pt x="27445" y="30199"/>
                  </a:lnTo>
                  <a:lnTo>
                    <a:pt x="29972" y="33526"/>
                  </a:lnTo>
                  <a:lnTo>
                    <a:pt x="33935" y="35914"/>
                  </a:lnTo>
                  <a:lnTo>
                    <a:pt x="39416" y="37417"/>
                  </a:lnTo>
                  <a:lnTo>
                    <a:pt x="43581" y="41181"/>
                  </a:lnTo>
                  <a:lnTo>
                    <a:pt x="45087" y="46970"/>
                  </a:lnTo>
                  <a:lnTo>
                    <a:pt x="47268" y="49008"/>
                  </a:lnTo>
                  <a:lnTo>
                    <a:pt x="51560" y="49573"/>
                  </a:lnTo>
                  <a:lnTo>
                    <a:pt x="56303" y="49944"/>
                  </a:lnTo>
                  <a:lnTo>
                    <a:pt x="61743" y="52714"/>
                  </a:lnTo>
                  <a:lnTo>
                    <a:pt x="64041" y="53112"/>
                  </a:lnTo>
                  <a:lnTo>
                    <a:pt x="67712" y="57533"/>
                  </a:lnTo>
                  <a:lnTo>
                    <a:pt x="71040" y="60315"/>
                  </a:lnTo>
                  <a:lnTo>
                    <a:pt x="74657" y="59938"/>
                  </a:lnTo>
                  <a:lnTo>
                    <a:pt x="82056" y="60541"/>
                  </a:lnTo>
                  <a:lnTo>
                    <a:pt x="86142" y="59524"/>
                  </a:lnTo>
                  <a:lnTo>
                    <a:pt x="89783" y="60010"/>
                  </a:lnTo>
                  <a:lnTo>
                    <a:pt x="96191" y="62637"/>
                  </a:lnTo>
                  <a:lnTo>
                    <a:pt x="100219" y="62320"/>
                  </a:lnTo>
                  <a:lnTo>
                    <a:pt x="102465" y="63746"/>
                  </a:lnTo>
                  <a:lnTo>
                    <a:pt x="104991" y="60777"/>
                  </a:lnTo>
                  <a:lnTo>
                    <a:pt x="109443" y="58621"/>
                  </a:lnTo>
                  <a:lnTo>
                    <a:pt x="114287" y="58020"/>
                  </a:lnTo>
                  <a:lnTo>
                    <a:pt x="117185" y="55948"/>
                  </a:lnTo>
                  <a:lnTo>
                    <a:pt x="118065" y="53088"/>
                  </a:lnTo>
                  <a:lnTo>
                    <a:pt x="119406" y="51220"/>
                  </a:lnTo>
                  <a:lnTo>
                    <a:pt x="117950" y="49632"/>
                  </a:lnTo>
                  <a:lnTo>
                    <a:pt x="115826" y="47824"/>
                  </a:lnTo>
                  <a:lnTo>
                    <a:pt x="115662" y="44487"/>
                  </a:lnTo>
                  <a:lnTo>
                    <a:pt x="117731" y="44768"/>
                  </a:lnTo>
                  <a:lnTo>
                    <a:pt x="121624" y="45465"/>
                  </a:lnTo>
                  <a:lnTo>
                    <a:pt x="123238" y="42543"/>
                  </a:lnTo>
                  <a:lnTo>
                    <a:pt x="126912" y="40164"/>
                  </a:lnTo>
                  <a:lnTo>
                    <a:pt x="127172" y="36676"/>
                  </a:lnTo>
                  <a:lnTo>
                    <a:pt x="128482" y="35054"/>
                  </a:lnTo>
                  <a:lnTo>
                    <a:pt x="132603" y="33937"/>
                  </a:lnTo>
                  <a:lnTo>
                    <a:pt x="135435" y="34238"/>
                  </a:lnTo>
                  <a:lnTo>
                    <a:pt x="134612" y="32453"/>
                  </a:lnTo>
                  <a:lnTo>
                    <a:pt x="129491" y="29310"/>
                  </a:lnTo>
                  <a:lnTo>
                    <a:pt x="125952" y="28000"/>
                  </a:lnTo>
                  <a:lnTo>
                    <a:pt x="124785" y="30055"/>
                  </a:lnTo>
                  <a:lnTo>
                    <a:pt x="121217" y="29603"/>
                  </a:lnTo>
                  <a:lnTo>
                    <a:pt x="119868" y="30402"/>
                  </a:lnTo>
                  <a:lnTo>
                    <a:pt x="117752" y="28478"/>
                  </a:lnTo>
                  <a:lnTo>
                    <a:pt x="116653" y="23371"/>
                  </a:lnTo>
                  <a:lnTo>
                    <a:pt x="115604" y="19542"/>
                  </a:lnTo>
                  <a:lnTo>
                    <a:pt x="120535" y="20998"/>
                  </a:lnTo>
                  <a:lnTo>
                    <a:pt x="122618" y="17463"/>
                  </a:lnTo>
                  <a:lnTo>
                    <a:pt x="121043" y="15327"/>
                  </a:lnTo>
                  <a:lnTo>
                    <a:pt x="119925" y="9888"/>
                  </a:lnTo>
                  <a:lnTo>
                    <a:pt x="120391" y="8153"/>
                  </a:lnTo>
                  <a:lnTo>
                    <a:pt x="118308" y="5493"/>
                  </a:lnTo>
                  <a:lnTo>
                    <a:pt x="115820" y="4529"/>
                  </a:lnTo>
                  <a:lnTo>
                    <a:pt x="116352" y="1862"/>
                  </a:lnTo>
                  <a:lnTo>
                    <a:pt x="119254" y="580"/>
                  </a:lnTo>
                  <a:lnTo>
                    <a:pt x="122965" y="0"/>
                  </a:lnTo>
                  <a:lnTo>
                    <a:pt x="128432" y="915"/>
                  </a:lnTo>
                  <a:lnTo>
                    <a:pt x="132408" y="2379"/>
                  </a:lnTo>
                  <a:lnTo>
                    <a:pt x="138136" y="7027"/>
                  </a:lnTo>
                  <a:lnTo>
                    <a:pt x="140895" y="8977"/>
                  </a:lnTo>
                  <a:lnTo>
                    <a:pt x="144275" y="11832"/>
                  </a:lnTo>
                  <a:lnTo>
                    <a:pt x="149084" y="16468"/>
                  </a:lnTo>
                  <a:close/>
                </a:path>
              </a:pathLst>
            </a:custGeom>
            <a:solidFill>
              <a:srgbClr val="08519C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6" name="Polygon form 1156"/>
            <p:cNvSpPr/>
            <p:nvPr/>
          </p:nvSpPr>
          <p:spPr>
            <a:xfrm>
              <a:off x="1136366" y="4031973"/>
              <a:ext cx="8629" cy="9926"/>
            </a:xfrm>
            <a:custGeom>
              <a:avLst/>
              <a:gdLst/>
              <a:ahLst/>
              <a:cxnLst/>
              <a:rect l="0" t="0" r="0" b="0"/>
              <a:pathLst>
                <a:path w="8629" h="9926">
                  <a:moveTo>
                    <a:pt x="7296" y="7318"/>
                  </a:moveTo>
                  <a:lnTo>
                    <a:pt x="4558" y="9926"/>
                  </a:lnTo>
                  <a:lnTo>
                    <a:pt x="1095" y="8448"/>
                  </a:lnTo>
                  <a:lnTo>
                    <a:pt x="0" y="4024"/>
                  </a:lnTo>
                  <a:lnTo>
                    <a:pt x="1326" y="1616"/>
                  </a:lnTo>
                  <a:lnTo>
                    <a:pt x="5112" y="0"/>
                  </a:lnTo>
                  <a:lnTo>
                    <a:pt x="7313" y="30"/>
                  </a:lnTo>
                  <a:lnTo>
                    <a:pt x="8629" y="1962"/>
                  </a:lnTo>
                  <a:lnTo>
                    <a:pt x="7497" y="4303"/>
                  </a:lnTo>
                  <a:lnTo>
                    <a:pt x="7296" y="7318"/>
                  </a:lnTo>
                  <a:close/>
                </a:path>
              </a:pathLst>
            </a:custGeom>
            <a:solidFill>
              <a:srgbClr val="08519C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7" name="Polygon form 1157"/>
            <p:cNvSpPr/>
            <p:nvPr/>
          </p:nvSpPr>
          <p:spPr>
            <a:xfrm>
              <a:off x="688269" y="4085812"/>
              <a:ext cx="23632" cy="29634"/>
            </a:xfrm>
            <a:custGeom>
              <a:avLst/>
              <a:gdLst/>
              <a:ahLst/>
              <a:cxnLst/>
              <a:rect l="0" t="0" r="0" b="0"/>
              <a:pathLst>
                <a:path w="23632" h="29634">
                  <a:moveTo>
                    <a:pt x="22455" y="26497"/>
                  </a:moveTo>
                  <a:lnTo>
                    <a:pt x="20674" y="26545"/>
                  </a:lnTo>
                  <a:lnTo>
                    <a:pt x="17945" y="25608"/>
                  </a:lnTo>
                  <a:lnTo>
                    <a:pt x="15437" y="25662"/>
                  </a:lnTo>
                  <a:lnTo>
                    <a:pt x="10799" y="26497"/>
                  </a:lnTo>
                  <a:lnTo>
                    <a:pt x="8077" y="27878"/>
                  </a:lnTo>
                  <a:lnTo>
                    <a:pt x="4195" y="29634"/>
                  </a:lnTo>
                  <a:lnTo>
                    <a:pt x="3439" y="29508"/>
                  </a:lnTo>
                  <a:lnTo>
                    <a:pt x="3755" y="25561"/>
                  </a:lnTo>
                  <a:lnTo>
                    <a:pt x="4131" y="24962"/>
                  </a:lnTo>
                  <a:lnTo>
                    <a:pt x="4020" y="23074"/>
                  </a:lnTo>
                  <a:lnTo>
                    <a:pt x="2373" y="21066"/>
                  </a:lnTo>
                  <a:lnTo>
                    <a:pt x="1133" y="20744"/>
                  </a:lnTo>
                  <a:lnTo>
                    <a:pt x="0" y="19428"/>
                  </a:lnTo>
                  <a:lnTo>
                    <a:pt x="862" y="17300"/>
                  </a:lnTo>
                  <a:lnTo>
                    <a:pt x="486" y="14983"/>
                  </a:lnTo>
                  <a:lnTo>
                    <a:pt x="675" y="13589"/>
                  </a:lnTo>
                  <a:lnTo>
                    <a:pt x="1294" y="13585"/>
                  </a:lnTo>
                  <a:lnTo>
                    <a:pt x="1538" y="11495"/>
                  </a:lnTo>
                  <a:lnTo>
                    <a:pt x="1243" y="10569"/>
                  </a:lnTo>
                  <a:lnTo>
                    <a:pt x="1621" y="9903"/>
                  </a:lnTo>
                  <a:lnTo>
                    <a:pt x="3074" y="9329"/>
                  </a:lnTo>
                  <a:lnTo>
                    <a:pt x="2138" y="5492"/>
                  </a:lnTo>
                  <a:lnTo>
                    <a:pt x="1256" y="3510"/>
                  </a:lnTo>
                  <a:lnTo>
                    <a:pt x="1582" y="1884"/>
                  </a:lnTo>
                  <a:lnTo>
                    <a:pt x="2362" y="1513"/>
                  </a:lnTo>
                  <a:lnTo>
                    <a:pt x="2873" y="1079"/>
                  </a:lnTo>
                  <a:lnTo>
                    <a:pt x="3945" y="1799"/>
                  </a:lnTo>
                  <a:lnTo>
                    <a:pt x="6953" y="1842"/>
                  </a:lnTo>
                  <a:lnTo>
                    <a:pt x="7679" y="445"/>
                  </a:lnTo>
                  <a:lnTo>
                    <a:pt x="8350" y="539"/>
                  </a:lnTo>
                  <a:lnTo>
                    <a:pt x="9478" y="0"/>
                  </a:lnTo>
                  <a:lnTo>
                    <a:pt x="10067" y="2050"/>
                  </a:lnTo>
                  <a:lnTo>
                    <a:pt x="10980" y="1446"/>
                  </a:lnTo>
                  <a:lnTo>
                    <a:pt x="12591" y="737"/>
                  </a:lnTo>
                  <a:lnTo>
                    <a:pt x="14336" y="1783"/>
                  </a:lnTo>
                  <a:lnTo>
                    <a:pt x="15009" y="3368"/>
                  </a:lnTo>
                  <a:lnTo>
                    <a:pt x="16757" y="4381"/>
                  </a:lnTo>
                  <a:lnTo>
                    <a:pt x="18125" y="3177"/>
                  </a:lnTo>
                  <a:lnTo>
                    <a:pt x="19951" y="2996"/>
                  </a:lnTo>
                  <a:lnTo>
                    <a:pt x="22614" y="4233"/>
                  </a:lnTo>
                  <a:lnTo>
                    <a:pt x="23632" y="11049"/>
                  </a:lnTo>
                  <a:lnTo>
                    <a:pt x="21977" y="15071"/>
                  </a:lnTo>
                  <a:lnTo>
                    <a:pt x="20946" y="20480"/>
                  </a:lnTo>
                  <a:lnTo>
                    <a:pt x="22635" y="24607"/>
                  </a:lnTo>
                  <a:lnTo>
                    <a:pt x="22455" y="2649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8" name="Polygon form 1158"/>
            <p:cNvSpPr/>
            <p:nvPr/>
          </p:nvSpPr>
          <p:spPr>
            <a:xfrm>
              <a:off x="755133" y="4074557"/>
              <a:ext cx="29513" cy="53387"/>
            </a:xfrm>
            <a:custGeom>
              <a:avLst/>
              <a:gdLst/>
              <a:ahLst/>
              <a:cxnLst/>
              <a:rect l="0" t="0" r="0" b="0"/>
              <a:pathLst>
                <a:path w="29513" h="53387">
                  <a:moveTo>
                    <a:pt x="18005" y="50805"/>
                  </a:moveTo>
                  <a:lnTo>
                    <a:pt x="17516" y="50544"/>
                  </a:lnTo>
                  <a:lnTo>
                    <a:pt x="15198" y="51163"/>
                  </a:lnTo>
                  <a:lnTo>
                    <a:pt x="12815" y="50521"/>
                  </a:lnTo>
                  <a:lnTo>
                    <a:pt x="10954" y="50837"/>
                  </a:lnTo>
                  <a:lnTo>
                    <a:pt x="4578" y="50730"/>
                  </a:lnTo>
                  <a:lnTo>
                    <a:pt x="5140" y="46946"/>
                  </a:lnTo>
                  <a:lnTo>
                    <a:pt x="3598" y="43778"/>
                  </a:lnTo>
                  <a:lnTo>
                    <a:pt x="1809" y="42966"/>
                  </a:lnTo>
                  <a:lnTo>
                    <a:pt x="1005" y="40819"/>
                  </a:lnTo>
                  <a:lnTo>
                    <a:pt x="0" y="40133"/>
                  </a:lnTo>
                  <a:lnTo>
                    <a:pt x="40" y="38808"/>
                  </a:lnTo>
                  <a:lnTo>
                    <a:pt x="1031" y="35416"/>
                  </a:lnTo>
                  <a:lnTo>
                    <a:pt x="2866" y="30791"/>
                  </a:lnTo>
                  <a:lnTo>
                    <a:pt x="3998" y="30747"/>
                  </a:lnTo>
                  <a:lnTo>
                    <a:pt x="6306" y="27939"/>
                  </a:lnTo>
                  <a:lnTo>
                    <a:pt x="7787" y="27858"/>
                  </a:lnTo>
                  <a:lnTo>
                    <a:pt x="9996" y="29825"/>
                  </a:lnTo>
                  <a:lnTo>
                    <a:pt x="12668" y="28207"/>
                  </a:lnTo>
                  <a:lnTo>
                    <a:pt x="13016" y="26214"/>
                  </a:lnTo>
                  <a:lnTo>
                    <a:pt x="13876" y="24282"/>
                  </a:lnTo>
                  <a:lnTo>
                    <a:pt x="14457" y="21855"/>
                  </a:lnTo>
                  <a:lnTo>
                    <a:pt x="16522" y="19876"/>
                  </a:lnTo>
                  <a:lnTo>
                    <a:pt x="17269" y="16518"/>
                  </a:lnTo>
                  <a:lnTo>
                    <a:pt x="18082" y="15448"/>
                  </a:lnTo>
                  <a:lnTo>
                    <a:pt x="18598" y="12955"/>
                  </a:lnTo>
                  <a:lnTo>
                    <a:pt x="19583" y="9892"/>
                  </a:lnTo>
                  <a:lnTo>
                    <a:pt x="22800" y="6173"/>
                  </a:lnTo>
                  <a:lnTo>
                    <a:pt x="22977" y="4579"/>
                  </a:lnTo>
                  <a:lnTo>
                    <a:pt x="23385" y="3711"/>
                  </a:lnTo>
                  <a:lnTo>
                    <a:pt x="21814" y="1805"/>
                  </a:lnTo>
                  <a:lnTo>
                    <a:pt x="21911" y="278"/>
                  </a:lnTo>
                  <a:lnTo>
                    <a:pt x="23001" y="0"/>
                  </a:lnTo>
                  <a:lnTo>
                    <a:pt x="24602" y="3067"/>
                  </a:lnTo>
                  <a:lnTo>
                    <a:pt x="24919" y="6248"/>
                  </a:lnTo>
                  <a:lnTo>
                    <a:pt x="24831" y="9435"/>
                  </a:lnTo>
                  <a:lnTo>
                    <a:pt x="27020" y="13790"/>
                  </a:lnTo>
                  <a:lnTo>
                    <a:pt x="24844" y="13748"/>
                  </a:lnTo>
                  <a:lnTo>
                    <a:pt x="23750" y="14092"/>
                  </a:lnTo>
                  <a:lnTo>
                    <a:pt x="21968" y="13614"/>
                  </a:lnTo>
                  <a:lnTo>
                    <a:pt x="21153" y="15879"/>
                  </a:lnTo>
                  <a:lnTo>
                    <a:pt x="23492" y="18673"/>
                  </a:lnTo>
                  <a:lnTo>
                    <a:pt x="25202" y="19484"/>
                  </a:lnTo>
                  <a:lnTo>
                    <a:pt x="25777" y="21469"/>
                  </a:lnTo>
                  <a:lnTo>
                    <a:pt x="27049" y="24773"/>
                  </a:lnTo>
                  <a:lnTo>
                    <a:pt x="26453" y="26073"/>
                  </a:lnTo>
                  <a:lnTo>
                    <a:pt x="24539" y="30938"/>
                  </a:lnTo>
                  <a:lnTo>
                    <a:pt x="23609" y="31810"/>
                  </a:lnTo>
                  <a:lnTo>
                    <a:pt x="23339" y="35528"/>
                  </a:lnTo>
                  <a:lnTo>
                    <a:pt x="23744" y="37548"/>
                  </a:lnTo>
                  <a:lnTo>
                    <a:pt x="23439" y="38977"/>
                  </a:lnTo>
                  <a:lnTo>
                    <a:pt x="25306" y="41480"/>
                  </a:lnTo>
                  <a:lnTo>
                    <a:pt x="25651" y="43202"/>
                  </a:lnTo>
                  <a:lnTo>
                    <a:pt x="27110" y="45676"/>
                  </a:lnTo>
                  <a:lnTo>
                    <a:pt x="28909" y="47218"/>
                  </a:lnTo>
                  <a:lnTo>
                    <a:pt x="29094" y="49407"/>
                  </a:lnTo>
                  <a:lnTo>
                    <a:pt x="29513" y="50797"/>
                  </a:lnTo>
                  <a:lnTo>
                    <a:pt x="29239" y="53387"/>
                  </a:lnTo>
                  <a:lnTo>
                    <a:pt x="26122" y="52255"/>
                  </a:lnTo>
                  <a:lnTo>
                    <a:pt x="22950" y="50991"/>
                  </a:lnTo>
                  <a:lnTo>
                    <a:pt x="18005" y="5080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59" name="Polygon form 1159"/>
            <p:cNvSpPr/>
            <p:nvPr/>
          </p:nvSpPr>
          <p:spPr>
            <a:xfrm>
              <a:off x="769552" y="4110951"/>
              <a:ext cx="74503" cy="89135"/>
            </a:xfrm>
            <a:custGeom>
              <a:avLst/>
              <a:gdLst/>
              <a:ahLst/>
              <a:cxnLst/>
              <a:rect l="0" t="0" r="0" b="0"/>
              <a:pathLst>
                <a:path w="74503" h="89135">
                  <a:moveTo>
                    <a:pt x="73113" y="8371"/>
                  </a:moveTo>
                  <a:lnTo>
                    <a:pt x="72927" y="14006"/>
                  </a:lnTo>
                  <a:lnTo>
                    <a:pt x="74503" y="14657"/>
                  </a:lnTo>
                  <a:lnTo>
                    <a:pt x="73254" y="16369"/>
                  </a:lnTo>
                  <a:lnTo>
                    <a:pt x="71755" y="17650"/>
                  </a:lnTo>
                  <a:lnTo>
                    <a:pt x="70267" y="20164"/>
                  </a:lnTo>
                  <a:lnTo>
                    <a:pt x="69448" y="22404"/>
                  </a:lnTo>
                  <a:lnTo>
                    <a:pt x="69230" y="26270"/>
                  </a:lnTo>
                  <a:lnTo>
                    <a:pt x="68320" y="28111"/>
                  </a:lnTo>
                  <a:lnTo>
                    <a:pt x="68276" y="31742"/>
                  </a:lnTo>
                  <a:lnTo>
                    <a:pt x="67143" y="33084"/>
                  </a:lnTo>
                  <a:lnTo>
                    <a:pt x="66982" y="35950"/>
                  </a:lnTo>
                  <a:lnTo>
                    <a:pt x="66441" y="36320"/>
                  </a:lnTo>
                  <a:lnTo>
                    <a:pt x="66058" y="38954"/>
                  </a:lnTo>
                  <a:lnTo>
                    <a:pt x="67023" y="41145"/>
                  </a:lnTo>
                  <a:lnTo>
                    <a:pt x="67205" y="46954"/>
                  </a:lnTo>
                  <a:lnTo>
                    <a:pt x="67843" y="51387"/>
                  </a:lnTo>
                  <a:lnTo>
                    <a:pt x="67409" y="53890"/>
                  </a:lnTo>
                  <a:lnTo>
                    <a:pt x="68139" y="56686"/>
                  </a:lnTo>
                  <a:lnTo>
                    <a:pt x="70350" y="59391"/>
                  </a:lnTo>
                  <a:lnTo>
                    <a:pt x="72312" y="65469"/>
                  </a:lnTo>
                  <a:lnTo>
                    <a:pt x="70788" y="64973"/>
                  </a:lnTo>
                  <a:lnTo>
                    <a:pt x="65526" y="65765"/>
                  </a:lnTo>
                  <a:lnTo>
                    <a:pt x="64466" y="66337"/>
                  </a:lnTo>
                  <a:lnTo>
                    <a:pt x="63275" y="69406"/>
                  </a:lnTo>
                  <a:lnTo>
                    <a:pt x="64089" y="71533"/>
                  </a:lnTo>
                  <a:lnTo>
                    <a:pt x="63227" y="77229"/>
                  </a:lnTo>
                  <a:lnTo>
                    <a:pt x="62587" y="82059"/>
                  </a:lnTo>
                  <a:lnTo>
                    <a:pt x="63607" y="82921"/>
                  </a:lnTo>
                  <a:lnTo>
                    <a:pt x="66254" y="84810"/>
                  </a:lnTo>
                  <a:lnTo>
                    <a:pt x="67352" y="83940"/>
                  </a:lnTo>
                  <a:lnTo>
                    <a:pt x="67475" y="89135"/>
                  </a:lnTo>
                  <a:lnTo>
                    <a:pt x="64510" y="89077"/>
                  </a:lnTo>
                  <a:lnTo>
                    <a:pt x="63019" y="86418"/>
                  </a:lnTo>
                  <a:lnTo>
                    <a:pt x="61664" y="84359"/>
                  </a:lnTo>
                  <a:lnTo>
                    <a:pt x="58712" y="83671"/>
                  </a:lnTo>
                  <a:lnTo>
                    <a:pt x="57924" y="81145"/>
                  </a:lnTo>
                  <a:lnTo>
                    <a:pt x="55500" y="82652"/>
                  </a:lnTo>
                  <a:lnTo>
                    <a:pt x="52410" y="81966"/>
                  </a:lnTo>
                  <a:lnTo>
                    <a:pt x="51178" y="79777"/>
                  </a:lnTo>
                  <a:lnTo>
                    <a:pt x="48722" y="79322"/>
                  </a:lnTo>
                  <a:lnTo>
                    <a:pt x="46896" y="79430"/>
                  </a:lnTo>
                  <a:lnTo>
                    <a:pt x="46714" y="77935"/>
                  </a:lnTo>
                  <a:lnTo>
                    <a:pt x="45376" y="77809"/>
                  </a:lnTo>
                  <a:lnTo>
                    <a:pt x="43612" y="77518"/>
                  </a:lnTo>
                  <a:lnTo>
                    <a:pt x="41184" y="78228"/>
                  </a:lnTo>
                  <a:lnTo>
                    <a:pt x="39496" y="78104"/>
                  </a:lnTo>
                  <a:lnTo>
                    <a:pt x="38522" y="78541"/>
                  </a:lnTo>
                  <a:lnTo>
                    <a:pt x="38867" y="72824"/>
                  </a:lnTo>
                  <a:lnTo>
                    <a:pt x="37606" y="71037"/>
                  </a:lnTo>
                  <a:lnTo>
                    <a:pt x="37380" y="68081"/>
                  </a:lnTo>
                  <a:lnTo>
                    <a:pt x="38011" y="65187"/>
                  </a:lnTo>
                  <a:lnTo>
                    <a:pt x="37253" y="63331"/>
                  </a:lnTo>
                  <a:lnTo>
                    <a:pt x="37233" y="60308"/>
                  </a:lnTo>
                  <a:lnTo>
                    <a:pt x="32492" y="60339"/>
                  </a:lnTo>
                  <a:lnTo>
                    <a:pt x="32858" y="58609"/>
                  </a:lnTo>
                  <a:lnTo>
                    <a:pt x="30864" y="58623"/>
                  </a:lnTo>
                  <a:lnTo>
                    <a:pt x="30641" y="59455"/>
                  </a:lnTo>
                  <a:lnTo>
                    <a:pt x="28216" y="59637"/>
                  </a:lnTo>
                  <a:lnTo>
                    <a:pt x="27195" y="62433"/>
                  </a:lnTo>
                  <a:lnTo>
                    <a:pt x="26591" y="63632"/>
                  </a:lnTo>
                  <a:lnTo>
                    <a:pt x="24444" y="62949"/>
                  </a:lnTo>
                  <a:lnTo>
                    <a:pt x="23146" y="63621"/>
                  </a:lnTo>
                  <a:lnTo>
                    <a:pt x="20559" y="64003"/>
                  </a:lnTo>
                  <a:lnTo>
                    <a:pt x="19098" y="61491"/>
                  </a:lnTo>
                  <a:lnTo>
                    <a:pt x="18220" y="59938"/>
                  </a:lnTo>
                  <a:lnTo>
                    <a:pt x="17132" y="57058"/>
                  </a:lnTo>
                  <a:lnTo>
                    <a:pt x="16205" y="53481"/>
                  </a:lnTo>
                  <a:lnTo>
                    <a:pt x="4664" y="53402"/>
                  </a:lnTo>
                  <a:lnTo>
                    <a:pt x="3288" y="53977"/>
                  </a:lnTo>
                  <a:lnTo>
                    <a:pt x="2156" y="53886"/>
                  </a:lnTo>
                  <a:lnTo>
                    <a:pt x="537" y="54528"/>
                  </a:lnTo>
                  <a:lnTo>
                    <a:pt x="0" y="53041"/>
                  </a:lnTo>
                  <a:lnTo>
                    <a:pt x="999" y="52535"/>
                  </a:lnTo>
                  <a:lnTo>
                    <a:pt x="1136" y="50445"/>
                  </a:lnTo>
                  <a:lnTo>
                    <a:pt x="1784" y="49213"/>
                  </a:lnTo>
                  <a:lnTo>
                    <a:pt x="3214" y="48207"/>
                  </a:lnTo>
                  <a:lnTo>
                    <a:pt x="4240" y="48696"/>
                  </a:lnTo>
                  <a:lnTo>
                    <a:pt x="5590" y="46862"/>
                  </a:lnTo>
                  <a:lnTo>
                    <a:pt x="7722" y="46911"/>
                  </a:lnTo>
                  <a:lnTo>
                    <a:pt x="7964" y="48269"/>
                  </a:lnTo>
                  <a:lnTo>
                    <a:pt x="9420" y="49120"/>
                  </a:lnTo>
                  <a:lnTo>
                    <a:pt x="11744" y="46117"/>
                  </a:lnTo>
                  <a:lnTo>
                    <a:pt x="14040" y="43776"/>
                  </a:lnTo>
                  <a:lnTo>
                    <a:pt x="15039" y="42242"/>
                  </a:lnTo>
                  <a:lnTo>
                    <a:pt x="14928" y="38295"/>
                  </a:lnTo>
                  <a:lnTo>
                    <a:pt x="16647" y="33635"/>
                  </a:lnTo>
                  <a:lnTo>
                    <a:pt x="18449" y="31164"/>
                  </a:lnTo>
                  <a:lnTo>
                    <a:pt x="21033" y="28851"/>
                  </a:lnTo>
                  <a:lnTo>
                    <a:pt x="21485" y="27320"/>
                  </a:lnTo>
                  <a:lnTo>
                    <a:pt x="21584" y="25560"/>
                  </a:lnTo>
                  <a:lnTo>
                    <a:pt x="22222" y="23895"/>
                  </a:lnTo>
                  <a:lnTo>
                    <a:pt x="22014" y="21175"/>
                  </a:lnTo>
                  <a:lnTo>
                    <a:pt x="22493" y="16921"/>
                  </a:lnTo>
                  <a:lnTo>
                    <a:pt x="23247" y="13926"/>
                  </a:lnTo>
                  <a:lnTo>
                    <a:pt x="24408" y="11359"/>
                  </a:lnTo>
                  <a:lnTo>
                    <a:pt x="24623" y="8460"/>
                  </a:lnTo>
                  <a:lnTo>
                    <a:pt x="24951" y="5111"/>
                  </a:lnTo>
                  <a:lnTo>
                    <a:pt x="26454" y="2672"/>
                  </a:lnTo>
                  <a:lnTo>
                    <a:pt x="28535" y="1123"/>
                  </a:lnTo>
                  <a:lnTo>
                    <a:pt x="31772" y="2750"/>
                  </a:lnTo>
                  <a:lnTo>
                    <a:pt x="34282" y="4518"/>
                  </a:lnTo>
                  <a:lnTo>
                    <a:pt x="37150" y="4987"/>
                  </a:lnTo>
                  <a:lnTo>
                    <a:pt x="40080" y="5921"/>
                  </a:lnTo>
                  <a:lnTo>
                    <a:pt x="41222" y="3017"/>
                  </a:lnTo>
                  <a:lnTo>
                    <a:pt x="41755" y="2646"/>
                  </a:lnTo>
                  <a:lnTo>
                    <a:pt x="43544" y="3125"/>
                  </a:lnTo>
                  <a:lnTo>
                    <a:pt x="47873" y="718"/>
                  </a:lnTo>
                  <a:lnTo>
                    <a:pt x="49430" y="1732"/>
                  </a:lnTo>
                  <a:lnTo>
                    <a:pt x="50695" y="1586"/>
                  </a:lnTo>
                  <a:lnTo>
                    <a:pt x="51267" y="415"/>
                  </a:lnTo>
                  <a:lnTo>
                    <a:pt x="52716" y="0"/>
                  </a:lnTo>
                  <a:lnTo>
                    <a:pt x="55666" y="500"/>
                  </a:lnTo>
                  <a:lnTo>
                    <a:pt x="58177" y="605"/>
                  </a:lnTo>
                  <a:lnTo>
                    <a:pt x="59462" y="92"/>
                  </a:lnTo>
                  <a:lnTo>
                    <a:pt x="61887" y="4060"/>
                  </a:lnTo>
                  <a:lnTo>
                    <a:pt x="63652" y="4641"/>
                  </a:lnTo>
                  <a:lnTo>
                    <a:pt x="64689" y="3830"/>
                  </a:lnTo>
                  <a:lnTo>
                    <a:pt x="66504" y="4143"/>
                  </a:lnTo>
                  <a:lnTo>
                    <a:pt x="68670" y="3120"/>
                  </a:lnTo>
                  <a:lnTo>
                    <a:pt x="69627" y="5175"/>
                  </a:lnTo>
                  <a:lnTo>
                    <a:pt x="73113" y="8371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0" name="Polygon form 1160"/>
            <p:cNvSpPr/>
            <p:nvPr/>
          </p:nvSpPr>
          <p:spPr>
            <a:xfrm>
              <a:off x="765342" y="4118342"/>
              <a:ext cx="28833" cy="42044"/>
            </a:xfrm>
            <a:custGeom>
              <a:avLst/>
              <a:gdLst/>
              <a:ahLst/>
              <a:cxnLst/>
              <a:rect l="0" t="0" r="0" b="0"/>
              <a:pathLst>
                <a:path w="28833" h="42044">
                  <a:moveTo>
                    <a:pt x="7424" y="40816"/>
                  </a:moveTo>
                  <a:lnTo>
                    <a:pt x="5967" y="39170"/>
                  </a:lnTo>
                  <a:lnTo>
                    <a:pt x="4780" y="39975"/>
                  </a:lnTo>
                  <a:lnTo>
                    <a:pt x="3188" y="42044"/>
                  </a:lnTo>
                  <a:lnTo>
                    <a:pt x="0" y="36964"/>
                  </a:lnTo>
                  <a:lnTo>
                    <a:pt x="2993" y="34320"/>
                  </a:lnTo>
                  <a:lnTo>
                    <a:pt x="1528" y="31149"/>
                  </a:lnTo>
                  <a:lnTo>
                    <a:pt x="2875" y="29944"/>
                  </a:lnTo>
                  <a:lnTo>
                    <a:pt x="5520" y="29358"/>
                  </a:lnTo>
                  <a:lnTo>
                    <a:pt x="5838" y="27233"/>
                  </a:lnTo>
                  <a:lnTo>
                    <a:pt x="7925" y="29537"/>
                  </a:lnTo>
                  <a:lnTo>
                    <a:pt x="11383" y="29740"/>
                  </a:lnTo>
                  <a:lnTo>
                    <a:pt x="12593" y="27475"/>
                  </a:lnTo>
                  <a:lnTo>
                    <a:pt x="13095" y="24286"/>
                  </a:lnTo>
                  <a:lnTo>
                    <a:pt x="12673" y="20541"/>
                  </a:lnTo>
                  <a:lnTo>
                    <a:pt x="10820" y="17705"/>
                  </a:lnTo>
                  <a:lnTo>
                    <a:pt x="12512" y="12150"/>
                  </a:lnTo>
                  <a:lnTo>
                    <a:pt x="11532" y="11197"/>
                  </a:lnTo>
                  <a:lnTo>
                    <a:pt x="8617" y="11589"/>
                  </a:lnTo>
                  <a:lnTo>
                    <a:pt x="7516" y="9112"/>
                  </a:lnTo>
                  <a:lnTo>
                    <a:pt x="7795" y="7020"/>
                  </a:lnTo>
                  <a:lnTo>
                    <a:pt x="12741" y="7206"/>
                  </a:lnTo>
                  <a:lnTo>
                    <a:pt x="15913" y="8470"/>
                  </a:lnTo>
                  <a:lnTo>
                    <a:pt x="19030" y="9602"/>
                  </a:lnTo>
                  <a:lnTo>
                    <a:pt x="19304" y="7011"/>
                  </a:lnTo>
                  <a:lnTo>
                    <a:pt x="21337" y="2545"/>
                  </a:lnTo>
                  <a:lnTo>
                    <a:pt x="23656" y="0"/>
                  </a:lnTo>
                  <a:lnTo>
                    <a:pt x="26312" y="804"/>
                  </a:lnTo>
                  <a:lnTo>
                    <a:pt x="28833" y="1069"/>
                  </a:lnTo>
                  <a:lnTo>
                    <a:pt x="28618" y="3968"/>
                  </a:lnTo>
                  <a:lnTo>
                    <a:pt x="27457" y="6536"/>
                  </a:lnTo>
                  <a:lnTo>
                    <a:pt x="26703" y="9531"/>
                  </a:lnTo>
                  <a:lnTo>
                    <a:pt x="26224" y="13784"/>
                  </a:lnTo>
                  <a:lnTo>
                    <a:pt x="26432" y="16504"/>
                  </a:lnTo>
                  <a:lnTo>
                    <a:pt x="25794" y="18170"/>
                  </a:lnTo>
                  <a:lnTo>
                    <a:pt x="25695" y="19930"/>
                  </a:lnTo>
                  <a:lnTo>
                    <a:pt x="25243" y="21461"/>
                  </a:lnTo>
                  <a:lnTo>
                    <a:pt x="22659" y="23773"/>
                  </a:lnTo>
                  <a:lnTo>
                    <a:pt x="20857" y="26244"/>
                  </a:lnTo>
                  <a:lnTo>
                    <a:pt x="19138" y="30904"/>
                  </a:lnTo>
                  <a:lnTo>
                    <a:pt x="19249" y="34851"/>
                  </a:lnTo>
                  <a:lnTo>
                    <a:pt x="18250" y="36386"/>
                  </a:lnTo>
                  <a:lnTo>
                    <a:pt x="15954" y="38726"/>
                  </a:lnTo>
                  <a:lnTo>
                    <a:pt x="13630" y="41730"/>
                  </a:lnTo>
                  <a:lnTo>
                    <a:pt x="12174" y="40879"/>
                  </a:lnTo>
                  <a:lnTo>
                    <a:pt x="11932" y="39521"/>
                  </a:lnTo>
                  <a:lnTo>
                    <a:pt x="9800" y="39471"/>
                  </a:lnTo>
                  <a:lnTo>
                    <a:pt x="8450" y="41306"/>
                  </a:lnTo>
                  <a:lnTo>
                    <a:pt x="7424" y="4081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1" name="Polygon form 1161"/>
            <p:cNvSpPr/>
            <p:nvPr/>
          </p:nvSpPr>
          <p:spPr>
            <a:xfrm>
              <a:off x="412347" y="4074648"/>
              <a:ext cx="47452" cy="82838"/>
            </a:xfrm>
            <a:custGeom>
              <a:avLst/>
              <a:gdLst/>
              <a:ahLst/>
              <a:cxnLst/>
              <a:rect l="0" t="0" r="0" b="0"/>
              <a:pathLst>
                <a:path w="47452" h="82838">
                  <a:moveTo>
                    <a:pt x="14122" y="62340"/>
                  </a:moveTo>
                  <a:lnTo>
                    <a:pt x="12443" y="61163"/>
                  </a:lnTo>
                  <a:lnTo>
                    <a:pt x="10522" y="59514"/>
                  </a:lnTo>
                  <a:lnTo>
                    <a:pt x="9407" y="60306"/>
                  </a:lnTo>
                  <a:lnTo>
                    <a:pt x="6082" y="59613"/>
                  </a:lnTo>
                  <a:lnTo>
                    <a:pt x="5138" y="57469"/>
                  </a:lnTo>
                  <a:lnTo>
                    <a:pt x="4407" y="57548"/>
                  </a:lnTo>
                  <a:lnTo>
                    <a:pt x="512" y="54694"/>
                  </a:lnTo>
                  <a:lnTo>
                    <a:pt x="0" y="53144"/>
                  </a:lnTo>
                  <a:lnTo>
                    <a:pt x="1467" y="52773"/>
                  </a:lnTo>
                  <a:lnTo>
                    <a:pt x="1335" y="50273"/>
                  </a:lnTo>
                  <a:lnTo>
                    <a:pt x="2290" y="48470"/>
                  </a:lnTo>
                  <a:lnTo>
                    <a:pt x="4241" y="48143"/>
                  </a:lnTo>
                  <a:lnTo>
                    <a:pt x="5966" y="45018"/>
                  </a:lnTo>
                  <a:lnTo>
                    <a:pt x="7540" y="42412"/>
                  </a:lnTo>
                  <a:lnTo>
                    <a:pt x="6135" y="41219"/>
                  </a:lnTo>
                  <a:lnTo>
                    <a:pt x="6976" y="38332"/>
                  </a:lnTo>
                  <a:lnTo>
                    <a:pt x="6281" y="33769"/>
                  </a:lnTo>
                  <a:lnTo>
                    <a:pt x="7180" y="32468"/>
                  </a:lnTo>
                  <a:lnTo>
                    <a:pt x="6776" y="28251"/>
                  </a:lnTo>
                  <a:lnTo>
                    <a:pt x="5344" y="25583"/>
                  </a:lnTo>
                  <a:lnTo>
                    <a:pt x="5991" y="23167"/>
                  </a:lnTo>
                  <a:lnTo>
                    <a:pt x="7226" y="23537"/>
                  </a:lnTo>
                  <a:lnTo>
                    <a:pt x="8055" y="22065"/>
                  </a:lnTo>
                  <a:lnTo>
                    <a:pt x="7344" y="19123"/>
                  </a:lnTo>
                  <a:lnTo>
                    <a:pt x="7868" y="18400"/>
                  </a:lnTo>
                  <a:lnTo>
                    <a:pt x="9871" y="18581"/>
                  </a:lnTo>
                  <a:lnTo>
                    <a:pt x="13042" y="15144"/>
                  </a:lnTo>
                  <a:lnTo>
                    <a:pt x="14685" y="14635"/>
                  </a:lnTo>
                  <a:lnTo>
                    <a:pt x="14848" y="12992"/>
                  </a:lnTo>
                  <a:lnTo>
                    <a:pt x="15902" y="8804"/>
                  </a:lnTo>
                  <a:lnTo>
                    <a:pt x="18327" y="6531"/>
                  </a:lnTo>
                  <a:lnTo>
                    <a:pt x="20782" y="6471"/>
                  </a:lnTo>
                  <a:lnTo>
                    <a:pt x="21181" y="5442"/>
                  </a:lnTo>
                  <a:lnTo>
                    <a:pt x="24183" y="5899"/>
                  </a:lnTo>
                  <a:lnTo>
                    <a:pt x="27457" y="3441"/>
                  </a:lnTo>
                  <a:lnTo>
                    <a:pt x="29067" y="2356"/>
                  </a:lnTo>
                  <a:lnTo>
                    <a:pt x="31162" y="0"/>
                  </a:lnTo>
                  <a:lnTo>
                    <a:pt x="32507" y="324"/>
                  </a:lnTo>
                  <a:lnTo>
                    <a:pt x="33406" y="1640"/>
                  </a:lnTo>
                  <a:lnTo>
                    <a:pt x="32506" y="3294"/>
                  </a:lnTo>
                  <a:lnTo>
                    <a:pt x="29941" y="4088"/>
                  </a:lnTo>
                  <a:lnTo>
                    <a:pt x="28745" y="6549"/>
                  </a:lnTo>
                  <a:lnTo>
                    <a:pt x="27123" y="7948"/>
                  </a:lnTo>
                  <a:lnTo>
                    <a:pt x="25845" y="9774"/>
                  </a:lnTo>
                  <a:lnTo>
                    <a:pt x="25098" y="13304"/>
                  </a:lnTo>
                  <a:lnTo>
                    <a:pt x="23810" y="16190"/>
                  </a:lnTo>
                  <a:lnTo>
                    <a:pt x="25798" y="16545"/>
                  </a:lnTo>
                  <a:lnTo>
                    <a:pt x="26145" y="18828"/>
                  </a:lnTo>
                  <a:lnTo>
                    <a:pt x="26935" y="19927"/>
                  </a:lnTo>
                  <a:lnTo>
                    <a:pt x="27120" y="21925"/>
                  </a:lnTo>
                  <a:lnTo>
                    <a:pt x="26549" y="23754"/>
                  </a:lnTo>
                  <a:lnTo>
                    <a:pt x="26627" y="24790"/>
                  </a:lnTo>
                  <a:lnTo>
                    <a:pt x="27565" y="25211"/>
                  </a:lnTo>
                  <a:lnTo>
                    <a:pt x="28403" y="26947"/>
                  </a:lnTo>
                  <a:lnTo>
                    <a:pt x="33450" y="26514"/>
                  </a:lnTo>
                  <a:lnTo>
                    <a:pt x="35686" y="27163"/>
                  </a:lnTo>
                  <a:lnTo>
                    <a:pt x="38236" y="31438"/>
                  </a:lnTo>
                  <a:lnTo>
                    <a:pt x="39839" y="30921"/>
                  </a:lnTo>
                  <a:lnTo>
                    <a:pt x="42643" y="31205"/>
                  </a:lnTo>
                  <a:lnTo>
                    <a:pt x="44895" y="30658"/>
                  </a:lnTo>
                  <a:lnTo>
                    <a:pt x="46241" y="31516"/>
                  </a:lnTo>
                  <a:lnTo>
                    <a:pt x="45429" y="34168"/>
                  </a:lnTo>
                  <a:lnTo>
                    <a:pt x="44493" y="35819"/>
                  </a:lnTo>
                  <a:lnTo>
                    <a:pt x="44066" y="39356"/>
                  </a:lnTo>
                  <a:lnTo>
                    <a:pt x="44758" y="42639"/>
                  </a:lnTo>
                  <a:lnTo>
                    <a:pt x="45833" y="44109"/>
                  </a:lnTo>
                  <a:lnTo>
                    <a:pt x="45942" y="45214"/>
                  </a:lnTo>
                  <a:lnTo>
                    <a:pt x="43904" y="47663"/>
                  </a:lnTo>
                  <a:lnTo>
                    <a:pt x="45305" y="48755"/>
                  </a:lnTo>
                  <a:lnTo>
                    <a:pt x="46317" y="50483"/>
                  </a:lnTo>
                  <a:lnTo>
                    <a:pt x="47452" y="55404"/>
                  </a:lnTo>
                  <a:lnTo>
                    <a:pt x="46708" y="56011"/>
                  </a:lnTo>
                  <a:lnTo>
                    <a:pt x="45973" y="53100"/>
                  </a:lnTo>
                  <a:lnTo>
                    <a:pt x="44904" y="51533"/>
                  </a:lnTo>
                  <a:lnTo>
                    <a:pt x="43586" y="53231"/>
                  </a:lnTo>
                  <a:lnTo>
                    <a:pt x="35952" y="53105"/>
                  </a:lnTo>
                  <a:lnTo>
                    <a:pt x="35969" y="56200"/>
                  </a:lnTo>
                  <a:lnTo>
                    <a:pt x="38262" y="56713"/>
                  </a:lnTo>
                  <a:lnTo>
                    <a:pt x="38119" y="58606"/>
                  </a:lnTo>
                  <a:lnTo>
                    <a:pt x="37337" y="58094"/>
                  </a:lnTo>
                  <a:lnTo>
                    <a:pt x="35126" y="58907"/>
                  </a:lnTo>
                  <a:lnTo>
                    <a:pt x="35102" y="62500"/>
                  </a:lnTo>
                  <a:lnTo>
                    <a:pt x="36845" y="64304"/>
                  </a:lnTo>
                  <a:lnTo>
                    <a:pt x="37476" y="67134"/>
                  </a:lnTo>
                  <a:lnTo>
                    <a:pt x="37404" y="69277"/>
                  </a:lnTo>
                  <a:lnTo>
                    <a:pt x="35930" y="82838"/>
                  </a:lnTo>
                  <a:lnTo>
                    <a:pt x="33894" y="80219"/>
                  </a:lnTo>
                  <a:lnTo>
                    <a:pt x="32721" y="80107"/>
                  </a:lnTo>
                  <a:lnTo>
                    <a:pt x="35128" y="75062"/>
                  </a:lnTo>
                  <a:lnTo>
                    <a:pt x="32086" y="72755"/>
                  </a:lnTo>
                  <a:lnTo>
                    <a:pt x="29742" y="73187"/>
                  </a:lnTo>
                  <a:lnTo>
                    <a:pt x="28313" y="72334"/>
                  </a:lnTo>
                  <a:lnTo>
                    <a:pt x="26176" y="73650"/>
                  </a:lnTo>
                  <a:lnTo>
                    <a:pt x="23248" y="73037"/>
                  </a:lnTo>
                  <a:lnTo>
                    <a:pt x="20869" y="67841"/>
                  </a:lnTo>
                  <a:lnTo>
                    <a:pt x="19043" y="66564"/>
                  </a:lnTo>
                  <a:lnTo>
                    <a:pt x="17778" y="64221"/>
                  </a:lnTo>
                  <a:lnTo>
                    <a:pt x="15166" y="61869"/>
                  </a:lnTo>
                  <a:lnTo>
                    <a:pt x="14122" y="6234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2" name="Polygon form 1162"/>
            <p:cNvSpPr/>
            <p:nvPr/>
          </p:nvSpPr>
          <p:spPr>
            <a:xfrm>
              <a:off x="387732" y="4079866"/>
              <a:ext cx="12598" cy="15149"/>
            </a:xfrm>
            <a:custGeom>
              <a:avLst/>
              <a:gdLst/>
              <a:ahLst/>
              <a:cxnLst/>
              <a:rect l="0" t="0" r="0" b="0"/>
              <a:pathLst>
                <a:path w="12598" h="15149">
                  <a:moveTo>
                    <a:pt x="10446" y="15149"/>
                  </a:moveTo>
                  <a:lnTo>
                    <a:pt x="8412" y="14011"/>
                  </a:lnTo>
                  <a:lnTo>
                    <a:pt x="7699" y="12949"/>
                  </a:lnTo>
                  <a:lnTo>
                    <a:pt x="8214" y="12085"/>
                  </a:lnTo>
                  <a:lnTo>
                    <a:pt x="8160" y="10976"/>
                  </a:lnTo>
                  <a:lnTo>
                    <a:pt x="7176" y="9761"/>
                  </a:lnTo>
                  <a:lnTo>
                    <a:pt x="5726" y="8754"/>
                  </a:lnTo>
                  <a:lnTo>
                    <a:pt x="4441" y="8092"/>
                  </a:lnTo>
                  <a:lnTo>
                    <a:pt x="4312" y="6621"/>
                  </a:lnTo>
                  <a:lnTo>
                    <a:pt x="3372" y="5710"/>
                  </a:lnTo>
                  <a:lnTo>
                    <a:pt x="3493" y="7172"/>
                  </a:lnTo>
                  <a:lnTo>
                    <a:pt x="2613" y="8360"/>
                  </a:lnTo>
                  <a:lnTo>
                    <a:pt x="1844" y="6954"/>
                  </a:lnTo>
                  <a:lnTo>
                    <a:pt x="638" y="6439"/>
                  </a:lnTo>
                  <a:lnTo>
                    <a:pt x="198" y="5419"/>
                  </a:lnTo>
                  <a:lnTo>
                    <a:pt x="362" y="3890"/>
                  </a:lnTo>
                  <a:lnTo>
                    <a:pt x="1028" y="2317"/>
                  </a:lnTo>
                  <a:lnTo>
                    <a:pt x="0" y="1591"/>
                  </a:lnTo>
                  <a:lnTo>
                    <a:pt x="986" y="636"/>
                  </a:lnTo>
                  <a:lnTo>
                    <a:pt x="1636" y="0"/>
                  </a:lnTo>
                  <a:lnTo>
                    <a:pt x="4062" y="1371"/>
                  </a:lnTo>
                  <a:lnTo>
                    <a:pt x="5018" y="732"/>
                  </a:lnTo>
                  <a:lnTo>
                    <a:pt x="6209" y="1171"/>
                  </a:lnTo>
                  <a:lnTo>
                    <a:pt x="6753" y="2213"/>
                  </a:lnTo>
                  <a:lnTo>
                    <a:pt x="7868" y="2565"/>
                  </a:lnTo>
                  <a:lnTo>
                    <a:pt x="8899" y="1518"/>
                  </a:lnTo>
                  <a:lnTo>
                    <a:pt x="9629" y="4255"/>
                  </a:lnTo>
                  <a:lnTo>
                    <a:pt x="10953" y="6293"/>
                  </a:lnTo>
                  <a:lnTo>
                    <a:pt x="12598" y="8455"/>
                  </a:lnTo>
                  <a:lnTo>
                    <a:pt x="11056" y="8882"/>
                  </a:lnTo>
                  <a:lnTo>
                    <a:pt x="10916" y="10897"/>
                  </a:lnTo>
                  <a:lnTo>
                    <a:pt x="11668" y="11652"/>
                  </a:lnTo>
                  <a:lnTo>
                    <a:pt x="11040" y="12238"/>
                  </a:lnTo>
                  <a:lnTo>
                    <a:pt x="11123" y="13146"/>
                  </a:lnTo>
                  <a:lnTo>
                    <a:pt x="10723" y="14157"/>
                  </a:lnTo>
                  <a:lnTo>
                    <a:pt x="10446" y="15149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3" name="Polygon form 1163"/>
            <p:cNvSpPr/>
            <p:nvPr/>
          </p:nvSpPr>
          <p:spPr>
            <a:xfrm>
              <a:off x="399601" y="4020338"/>
              <a:ext cx="39467" cy="17191"/>
            </a:xfrm>
            <a:custGeom>
              <a:avLst/>
              <a:gdLst/>
              <a:ahLst/>
              <a:cxnLst/>
              <a:rect l="0" t="0" r="0" b="0"/>
              <a:pathLst>
                <a:path w="39467" h="17191">
                  <a:moveTo>
                    <a:pt x="11488" y="0"/>
                  </a:moveTo>
                  <a:lnTo>
                    <a:pt x="14662" y="461"/>
                  </a:lnTo>
                  <a:lnTo>
                    <a:pt x="17605" y="613"/>
                  </a:lnTo>
                  <a:lnTo>
                    <a:pt x="20809" y="2417"/>
                  </a:lnTo>
                  <a:lnTo>
                    <a:pt x="21962" y="4280"/>
                  </a:lnTo>
                  <a:lnTo>
                    <a:pt x="25589" y="3827"/>
                  </a:lnTo>
                  <a:lnTo>
                    <a:pt x="26709" y="5032"/>
                  </a:lnTo>
                  <a:lnTo>
                    <a:pt x="29353" y="8196"/>
                  </a:lnTo>
                  <a:lnTo>
                    <a:pt x="31320" y="10497"/>
                  </a:lnTo>
                  <a:lnTo>
                    <a:pt x="32579" y="10463"/>
                  </a:lnTo>
                  <a:lnTo>
                    <a:pt x="34667" y="11535"/>
                  </a:lnTo>
                  <a:lnTo>
                    <a:pt x="34159" y="12921"/>
                  </a:lnTo>
                  <a:lnTo>
                    <a:pt x="36922" y="13199"/>
                  </a:lnTo>
                  <a:lnTo>
                    <a:pt x="39467" y="15299"/>
                  </a:lnTo>
                  <a:lnTo>
                    <a:pt x="38833" y="16446"/>
                  </a:lnTo>
                  <a:lnTo>
                    <a:pt x="36204" y="17010"/>
                  </a:lnTo>
                  <a:lnTo>
                    <a:pt x="33605" y="17191"/>
                  </a:lnTo>
                  <a:lnTo>
                    <a:pt x="31046" y="16731"/>
                  </a:lnTo>
                  <a:lnTo>
                    <a:pt x="25522" y="17071"/>
                  </a:lnTo>
                  <a:lnTo>
                    <a:pt x="28526" y="14372"/>
                  </a:lnTo>
                  <a:lnTo>
                    <a:pt x="27195" y="13041"/>
                  </a:lnTo>
                  <a:lnTo>
                    <a:pt x="24806" y="12642"/>
                  </a:lnTo>
                  <a:lnTo>
                    <a:pt x="23745" y="11173"/>
                  </a:lnTo>
                  <a:lnTo>
                    <a:pt x="23349" y="8320"/>
                  </a:lnTo>
                  <a:lnTo>
                    <a:pt x="21177" y="8451"/>
                  </a:lnTo>
                  <a:lnTo>
                    <a:pt x="17897" y="7014"/>
                  </a:lnTo>
                  <a:lnTo>
                    <a:pt x="16959" y="5937"/>
                  </a:lnTo>
                  <a:lnTo>
                    <a:pt x="12188" y="5013"/>
                  </a:lnTo>
                  <a:lnTo>
                    <a:pt x="11061" y="4001"/>
                  </a:lnTo>
                  <a:lnTo>
                    <a:pt x="12718" y="2803"/>
                  </a:lnTo>
                  <a:lnTo>
                    <a:pt x="9075" y="2429"/>
                  </a:lnTo>
                  <a:lnTo>
                    <a:pt x="5853" y="4930"/>
                  </a:lnTo>
                  <a:lnTo>
                    <a:pt x="4277" y="4949"/>
                  </a:lnTo>
                  <a:lnTo>
                    <a:pt x="3497" y="6148"/>
                  </a:lnTo>
                  <a:lnTo>
                    <a:pt x="1522" y="6634"/>
                  </a:lnTo>
                  <a:lnTo>
                    <a:pt x="0" y="6109"/>
                  </a:lnTo>
                  <a:lnTo>
                    <a:pt x="2298" y="4632"/>
                  </a:lnTo>
                  <a:lnTo>
                    <a:pt x="3477" y="2859"/>
                  </a:lnTo>
                  <a:lnTo>
                    <a:pt x="5403" y="1806"/>
                  </a:lnTo>
                  <a:lnTo>
                    <a:pt x="7522" y="899"/>
                  </a:lnTo>
                  <a:lnTo>
                    <a:pt x="10466" y="517"/>
                  </a:lnTo>
                  <a:lnTo>
                    <a:pt x="11488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4" name="Polygon form 1164"/>
            <p:cNvSpPr/>
            <p:nvPr/>
          </p:nvSpPr>
          <p:spPr>
            <a:xfrm>
              <a:off x="840013" y="3964206"/>
              <a:ext cx="6307" cy="3304"/>
            </a:xfrm>
            <a:custGeom>
              <a:avLst/>
              <a:gdLst/>
              <a:ahLst/>
              <a:cxnLst/>
              <a:rect l="0" t="0" r="0" b="0"/>
              <a:pathLst>
                <a:path w="6307" h="3304">
                  <a:moveTo>
                    <a:pt x="0" y="2680"/>
                  </a:moveTo>
                  <a:lnTo>
                    <a:pt x="251" y="2649"/>
                  </a:lnTo>
                  <a:lnTo>
                    <a:pt x="627" y="1479"/>
                  </a:lnTo>
                  <a:lnTo>
                    <a:pt x="3226" y="1497"/>
                  </a:lnTo>
                  <a:lnTo>
                    <a:pt x="6307" y="0"/>
                  </a:lnTo>
                  <a:lnTo>
                    <a:pt x="4146" y="2095"/>
                  </a:lnTo>
                  <a:lnTo>
                    <a:pt x="4523" y="2992"/>
                  </a:lnTo>
                  <a:lnTo>
                    <a:pt x="4116" y="2830"/>
                  </a:lnTo>
                  <a:lnTo>
                    <a:pt x="3474" y="3207"/>
                  </a:lnTo>
                  <a:lnTo>
                    <a:pt x="2921" y="3116"/>
                  </a:lnTo>
                  <a:lnTo>
                    <a:pt x="2765" y="3304"/>
                  </a:lnTo>
                  <a:lnTo>
                    <a:pt x="2632" y="2819"/>
                  </a:lnTo>
                  <a:lnTo>
                    <a:pt x="2335" y="2529"/>
                  </a:lnTo>
                  <a:lnTo>
                    <a:pt x="1634" y="2491"/>
                  </a:lnTo>
                  <a:lnTo>
                    <a:pt x="708" y="2919"/>
                  </a:lnTo>
                  <a:lnTo>
                    <a:pt x="0" y="268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5" name="Polygon form 1165"/>
            <p:cNvSpPr/>
            <p:nvPr/>
          </p:nvSpPr>
          <p:spPr>
            <a:xfrm>
              <a:off x="838323" y="3966697"/>
              <a:ext cx="6375" cy="2907"/>
            </a:xfrm>
            <a:custGeom>
              <a:avLst/>
              <a:gdLst/>
              <a:ahLst/>
              <a:cxnLst/>
              <a:rect l="0" t="0" r="0" b="0"/>
              <a:pathLst>
                <a:path w="6375" h="2907">
                  <a:moveTo>
                    <a:pt x="6213" y="501"/>
                  </a:moveTo>
                  <a:lnTo>
                    <a:pt x="6375" y="886"/>
                  </a:lnTo>
                  <a:lnTo>
                    <a:pt x="2921" y="2907"/>
                  </a:lnTo>
                  <a:lnTo>
                    <a:pt x="1077" y="2313"/>
                  </a:lnTo>
                  <a:lnTo>
                    <a:pt x="0" y="396"/>
                  </a:lnTo>
                  <a:lnTo>
                    <a:pt x="1690" y="189"/>
                  </a:lnTo>
                  <a:lnTo>
                    <a:pt x="2398" y="428"/>
                  </a:lnTo>
                  <a:lnTo>
                    <a:pt x="3324" y="0"/>
                  </a:lnTo>
                  <a:lnTo>
                    <a:pt x="4025" y="38"/>
                  </a:lnTo>
                  <a:lnTo>
                    <a:pt x="4322" y="328"/>
                  </a:lnTo>
                  <a:lnTo>
                    <a:pt x="4455" y="813"/>
                  </a:lnTo>
                  <a:lnTo>
                    <a:pt x="4611" y="625"/>
                  </a:lnTo>
                  <a:lnTo>
                    <a:pt x="5164" y="716"/>
                  </a:lnTo>
                  <a:lnTo>
                    <a:pt x="5806" y="339"/>
                  </a:lnTo>
                  <a:lnTo>
                    <a:pt x="6213" y="50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6" name="Polygon form 1166"/>
            <p:cNvSpPr/>
            <p:nvPr/>
          </p:nvSpPr>
          <p:spPr>
            <a:xfrm>
              <a:off x="463151" y="4243712"/>
              <a:ext cx="58340" cy="148929"/>
            </a:xfrm>
            <a:custGeom>
              <a:avLst/>
              <a:gdLst/>
              <a:ahLst/>
              <a:cxnLst/>
              <a:rect l="0" t="0" r="0" b="0"/>
              <a:pathLst>
                <a:path w="58340" h="148929">
                  <a:moveTo>
                    <a:pt x="12225" y="1077"/>
                  </a:moveTo>
                  <a:lnTo>
                    <a:pt x="14989" y="4566"/>
                  </a:lnTo>
                  <a:lnTo>
                    <a:pt x="15866" y="587"/>
                  </a:lnTo>
                  <a:lnTo>
                    <a:pt x="20213" y="690"/>
                  </a:lnTo>
                  <a:lnTo>
                    <a:pt x="20977" y="1725"/>
                  </a:lnTo>
                  <a:lnTo>
                    <a:pt x="29112" y="9546"/>
                  </a:lnTo>
                  <a:lnTo>
                    <a:pt x="32302" y="10217"/>
                  </a:lnTo>
                  <a:lnTo>
                    <a:pt x="37444" y="13715"/>
                  </a:lnTo>
                  <a:lnTo>
                    <a:pt x="41599" y="15531"/>
                  </a:lnTo>
                  <a:lnTo>
                    <a:pt x="42470" y="17670"/>
                  </a:lnTo>
                  <a:lnTo>
                    <a:pt x="40000" y="25173"/>
                  </a:lnTo>
                  <a:lnTo>
                    <a:pt x="43971" y="26403"/>
                  </a:lnTo>
                  <a:lnTo>
                    <a:pt x="48267" y="27041"/>
                  </a:lnTo>
                  <a:lnTo>
                    <a:pt x="51077" y="26186"/>
                  </a:lnTo>
                  <a:lnTo>
                    <a:pt x="53865" y="22377"/>
                  </a:lnTo>
                  <a:lnTo>
                    <a:pt x="53826" y="18068"/>
                  </a:lnTo>
                  <a:lnTo>
                    <a:pt x="55543" y="17094"/>
                  </a:lnTo>
                  <a:lnTo>
                    <a:pt x="57832" y="19860"/>
                  </a:lnTo>
                  <a:lnTo>
                    <a:pt x="58340" y="23745"/>
                  </a:lnTo>
                  <a:lnTo>
                    <a:pt x="55624" y="26500"/>
                  </a:lnTo>
                  <a:lnTo>
                    <a:pt x="53449" y="28542"/>
                  </a:lnTo>
                  <a:lnTo>
                    <a:pt x="50065" y="33372"/>
                  </a:lnTo>
                  <a:lnTo>
                    <a:pt x="46341" y="40142"/>
                  </a:lnTo>
                  <a:lnTo>
                    <a:pt x="46163" y="44063"/>
                  </a:lnTo>
                  <a:lnTo>
                    <a:pt x="46168" y="49094"/>
                  </a:lnTo>
                  <a:lnTo>
                    <a:pt x="47189" y="53939"/>
                  </a:lnTo>
                  <a:lnTo>
                    <a:pt x="46629" y="55046"/>
                  </a:lnTo>
                  <a:lnTo>
                    <a:pt x="47014" y="58198"/>
                  </a:lnTo>
                  <a:lnTo>
                    <a:pt x="47316" y="60744"/>
                  </a:lnTo>
                  <a:lnTo>
                    <a:pt x="52778" y="64760"/>
                  </a:lnTo>
                  <a:lnTo>
                    <a:pt x="53032" y="68123"/>
                  </a:lnTo>
                  <a:lnTo>
                    <a:pt x="55732" y="70166"/>
                  </a:lnTo>
                  <a:lnTo>
                    <a:pt x="56088" y="72542"/>
                  </a:lnTo>
                  <a:lnTo>
                    <a:pt x="54152" y="78879"/>
                  </a:lnTo>
                  <a:lnTo>
                    <a:pt x="49584" y="81667"/>
                  </a:lnTo>
                  <a:lnTo>
                    <a:pt x="42818" y="82938"/>
                  </a:lnTo>
                  <a:lnTo>
                    <a:pt x="38845" y="82596"/>
                  </a:lnTo>
                  <a:lnTo>
                    <a:pt x="40355" y="85465"/>
                  </a:lnTo>
                  <a:lnTo>
                    <a:pt x="40635" y="89128"/>
                  </a:lnTo>
                  <a:lnTo>
                    <a:pt x="41954" y="91551"/>
                  </a:lnTo>
                  <a:lnTo>
                    <a:pt x="40365" y="93342"/>
                  </a:lnTo>
                  <a:lnTo>
                    <a:pt x="37026" y="94158"/>
                  </a:lnTo>
                  <a:lnTo>
                    <a:pt x="33194" y="92528"/>
                  </a:lnTo>
                  <a:lnTo>
                    <a:pt x="32238" y="93856"/>
                  </a:lnTo>
                  <a:lnTo>
                    <a:pt x="34165" y="98661"/>
                  </a:lnTo>
                  <a:lnTo>
                    <a:pt x="36917" y="100022"/>
                  </a:lnTo>
                  <a:lnTo>
                    <a:pt x="38329" y="98412"/>
                  </a:lnTo>
                  <a:lnTo>
                    <a:pt x="40102" y="100888"/>
                  </a:lnTo>
                  <a:lnTo>
                    <a:pt x="37423" y="102529"/>
                  </a:lnTo>
                  <a:lnTo>
                    <a:pt x="35640" y="105665"/>
                  </a:lnTo>
                  <a:lnTo>
                    <a:pt x="36714" y="110564"/>
                  </a:lnTo>
                  <a:lnTo>
                    <a:pt x="36776" y="113195"/>
                  </a:lnTo>
                  <a:lnTo>
                    <a:pt x="33620" y="113356"/>
                  </a:lnTo>
                  <a:lnTo>
                    <a:pt x="31854" y="115963"/>
                  </a:lnTo>
                  <a:lnTo>
                    <a:pt x="32174" y="119641"/>
                  </a:lnTo>
                  <a:lnTo>
                    <a:pt x="36678" y="123025"/>
                  </a:lnTo>
                  <a:lnTo>
                    <a:pt x="40168" y="123850"/>
                  </a:lnTo>
                  <a:lnTo>
                    <a:pt x="40591" y="128240"/>
                  </a:lnTo>
                  <a:lnTo>
                    <a:pt x="37753" y="131157"/>
                  </a:lnTo>
                  <a:lnTo>
                    <a:pt x="37817" y="136923"/>
                  </a:lnTo>
                  <a:lnTo>
                    <a:pt x="35645" y="138980"/>
                  </a:lnTo>
                  <a:lnTo>
                    <a:pt x="35247" y="141308"/>
                  </a:lnTo>
                  <a:lnTo>
                    <a:pt x="38320" y="146256"/>
                  </a:lnTo>
                  <a:lnTo>
                    <a:pt x="41566" y="148929"/>
                  </a:lnTo>
                  <a:lnTo>
                    <a:pt x="40144" y="148757"/>
                  </a:lnTo>
                  <a:lnTo>
                    <a:pt x="36922" y="148163"/>
                  </a:lnTo>
                  <a:lnTo>
                    <a:pt x="29070" y="147947"/>
                  </a:lnTo>
                  <a:lnTo>
                    <a:pt x="26548" y="145213"/>
                  </a:lnTo>
                  <a:lnTo>
                    <a:pt x="25062" y="141599"/>
                  </a:lnTo>
                  <a:lnTo>
                    <a:pt x="23084" y="142030"/>
                  </a:lnTo>
                  <a:lnTo>
                    <a:pt x="21216" y="140345"/>
                  </a:lnTo>
                  <a:lnTo>
                    <a:pt x="18774" y="135240"/>
                  </a:lnTo>
                  <a:lnTo>
                    <a:pt x="20365" y="132975"/>
                  </a:lnTo>
                  <a:lnTo>
                    <a:pt x="20152" y="129851"/>
                  </a:lnTo>
                  <a:lnTo>
                    <a:pt x="18801" y="127424"/>
                  </a:lnTo>
                  <a:lnTo>
                    <a:pt x="18924" y="123196"/>
                  </a:lnTo>
                  <a:lnTo>
                    <a:pt x="17713" y="116713"/>
                  </a:lnTo>
                  <a:lnTo>
                    <a:pt x="16312" y="113883"/>
                  </a:lnTo>
                  <a:lnTo>
                    <a:pt x="17436" y="112889"/>
                  </a:lnTo>
                  <a:lnTo>
                    <a:pt x="16423" y="111078"/>
                  </a:lnTo>
                  <a:lnTo>
                    <a:pt x="14520" y="110184"/>
                  </a:lnTo>
                  <a:lnTo>
                    <a:pt x="14905" y="108089"/>
                  </a:lnTo>
                  <a:lnTo>
                    <a:pt x="12736" y="106323"/>
                  </a:lnTo>
                  <a:lnTo>
                    <a:pt x="10005" y="100749"/>
                  </a:lnTo>
                  <a:lnTo>
                    <a:pt x="11039" y="99691"/>
                  </a:lnTo>
                  <a:lnTo>
                    <a:pt x="8491" y="93781"/>
                  </a:lnTo>
                  <a:lnTo>
                    <a:pt x="7697" y="88749"/>
                  </a:lnTo>
                  <a:lnTo>
                    <a:pt x="7270" y="84353"/>
                  </a:lnTo>
                  <a:lnTo>
                    <a:pt x="8820" y="82487"/>
                  </a:lnTo>
                  <a:lnTo>
                    <a:pt x="6338" y="77767"/>
                  </a:lnTo>
                  <a:lnTo>
                    <a:pt x="5026" y="73278"/>
                  </a:lnTo>
                  <a:lnTo>
                    <a:pt x="6809" y="69973"/>
                  </a:lnTo>
                  <a:lnTo>
                    <a:pt x="5609" y="65890"/>
                  </a:lnTo>
                  <a:lnTo>
                    <a:pt x="6386" y="61033"/>
                  </a:lnTo>
                  <a:lnTo>
                    <a:pt x="5245" y="56531"/>
                  </a:lnTo>
                  <a:lnTo>
                    <a:pt x="4083" y="55672"/>
                  </a:lnTo>
                  <a:lnTo>
                    <a:pt x="342" y="47274"/>
                  </a:lnTo>
                  <a:lnTo>
                    <a:pt x="1413" y="42148"/>
                  </a:lnTo>
                  <a:lnTo>
                    <a:pt x="0" y="37408"/>
                  </a:lnTo>
                  <a:lnTo>
                    <a:pt x="351" y="32902"/>
                  </a:lnTo>
                  <a:lnTo>
                    <a:pt x="1817" y="28220"/>
                  </a:lnTo>
                  <a:lnTo>
                    <a:pt x="3827" y="25086"/>
                  </a:lnTo>
                  <a:lnTo>
                    <a:pt x="2339" y="23193"/>
                  </a:lnTo>
                  <a:lnTo>
                    <a:pt x="2813" y="21589"/>
                  </a:lnTo>
                  <a:lnTo>
                    <a:pt x="1188" y="13406"/>
                  </a:lnTo>
                  <a:lnTo>
                    <a:pt x="4853" y="10871"/>
                  </a:lnTo>
                  <a:lnTo>
                    <a:pt x="5294" y="5735"/>
                  </a:lnTo>
                  <a:lnTo>
                    <a:pt x="4636" y="4516"/>
                  </a:lnTo>
                  <a:lnTo>
                    <a:pt x="7091" y="0"/>
                  </a:lnTo>
                  <a:lnTo>
                    <a:pt x="12225" y="107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7" name="Polygon form 1167"/>
            <p:cNvSpPr/>
            <p:nvPr/>
          </p:nvSpPr>
          <p:spPr>
            <a:xfrm>
              <a:off x="503780" y="4394101"/>
              <a:ext cx="15259" cy="12180"/>
            </a:xfrm>
            <a:custGeom>
              <a:avLst/>
              <a:gdLst/>
              <a:ahLst/>
              <a:cxnLst/>
              <a:rect l="0" t="0" r="0" b="0"/>
              <a:pathLst>
                <a:path w="15259" h="12180">
                  <a:moveTo>
                    <a:pt x="14896" y="11784"/>
                  </a:moveTo>
                  <a:lnTo>
                    <a:pt x="12104" y="12180"/>
                  </a:lnTo>
                  <a:lnTo>
                    <a:pt x="9814" y="10572"/>
                  </a:lnTo>
                  <a:lnTo>
                    <a:pt x="7917" y="10545"/>
                  </a:lnTo>
                  <a:lnTo>
                    <a:pt x="4645" y="10725"/>
                  </a:lnTo>
                  <a:lnTo>
                    <a:pt x="0" y="0"/>
                  </a:lnTo>
                  <a:lnTo>
                    <a:pt x="2139" y="2163"/>
                  </a:lnTo>
                  <a:lnTo>
                    <a:pt x="5223" y="5682"/>
                  </a:lnTo>
                  <a:lnTo>
                    <a:pt x="10456" y="8343"/>
                  </a:lnTo>
                  <a:lnTo>
                    <a:pt x="15259" y="9313"/>
                  </a:lnTo>
                  <a:lnTo>
                    <a:pt x="14896" y="1178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8" name="Polygon form 1168"/>
            <p:cNvSpPr/>
            <p:nvPr/>
          </p:nvSpPr>
          <p:spPr>
            <a:xfrm>
              <a:off x="761931" y="3891145"/>
              <a:ext cx="22000" cy="12275"/>
            </a:xfrm>
            <a:custGeom>
              <a:avLst/>
              <a:gdLst/>
              <a:ahLst/>
              <a:cxnLst/>
              <a:rect l="0" t="0" r="0" b="0"/>
              <a:pathLst>
                <a:path w="22000" h="12275">
                  <a:moveTo>
                    <a:pt x="16182" y="11979"/>
                  </a:moveTo>
                  <a:lnTo>
                    <a:pt x="14574" y="11092"/>
                  </a:lnTo>
                  <a:lnTo>
                    <a:pt x="13043" y="11359"/>
                  </a:lnTo>
                  <a:lnTo>
                    <a:pt x="10352" y="9925"/>
                  </a:lnTo>
                  <a:lnTo>
                    <a:pt x="9219" y="10295"/>
                  </a:lnTo>
                  <a:lnTo>
                    <a:pt x="7515" y="12275"/>
                  </a:lnTo>
                  <a:lnTo>
                    <a:pt x="4938" y="10757"/>
                  </a:lnTo>
                  <a:lnTo>
                    <a:pt x="2923" y="8714"/>
                  </a:lnTo>
                  <a:lnTo>
                    <a:pt x="1162" y="7578"/>
                  </a:lnTo>
                  <a:lnTo>
                    <a:pt x="673" y="5561"/>
                  </a:lnTo>
                  <a:lnTo>
                    <a:pt x="0" y="4142"/>
                  </a:lnTo>
                  <a:lnTo>
                    <a:pt x="2298" y="3077"/>
                  </a:lnTo>
                  <a:lnTo>
                    <a:pt x="3418" y="1872"/>
                  </a:lnTo>
                  <a:lnTo>
                    <a:pt x="5680" y="920"/>
                  </a:lnTo>
                  <a:lnTo>
                    <a:pt x="6420" y="0"/>
                  </a:lnTo>
                  <a:lnTo>
                    <a:pt x="7322" y="542"/>
                  </a:lnTo>
                  <a:lnTo>
                    <a:pt x="8728" y="26"/>
                  </a:lnTo>
                  <a:lnTo>
                    <a:pt x="10404" y="1552"/>
                  </a:lnTo>
                  <a:lnTo>
                    <a:pt x="12875" y="1940"/>
                  </a:lnTo>
                  <a:lnTo>
                    <a:pt x="12794" y="3261"/>
                  </a:lnTo>
                  <a:lnTo>
                    <a:pt x="14661" y="4231"/>
                  </a:lnTo>
                  <a:lnTo>
                    <a:pt x="15030" y="2988"/>
                  </a:lnTo>
                  <a:lnTo>
                    <a:pt x="17320" y="3496"/>
                  </a:lnTo>
                  <a:lnTo>
                    <a:pt x="17780" y="4992"/>
                  </a:lnTo>
                  <a:lnTo>
                    <a:pt x="20243" y="5250"/>
                  </a:lnTo>
                  <a:lnTo>
                    <a:pt x="22000" y="7590"/>
                  </a:lnTo>
                  <a:lnTo>
                    <a:pt x="21021" y="7609"/>
                  </a:lnTo>
                  <a:lnTo>
                    <a:pt x="20600" y="8479"/>
                  </a:lnTo>
                  <a:lnTo>
                    <a:pt x="19865" y="8697"/>
                  </a:lnTo>
                  <a:lnTo>
                    <a:pt x="19759" y="9790"/>
                  </a:lnTo>
                  <a:lnTo>
                    <a:pt x="19150" y="10026"/>
                  </a:lnTo>
                  <a:lnTo>
                    <a:pt x="19105" y="10473"/>
                  </a:lnTo>
                  <a:lnTo>
                    <a:pt x="18025" y="10983"/>
                  </a:lnTo>
                  <a:lnTo>
                    <a:pt x="16553" y="10919"/>
                  </a:lnTo>
                  <a:lnTo>
                    <a:pt x="16182" y="1197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69" name="Polygon form 1169"/>
            <p:cNvSpPr/>
            <p:nvPr/>
          </p:nvSpPr>
          <p:spPr>
            <a:xfrm>
              <a:off x="741226" y="3872753"/>
              <a:ext cx="29433" cy="36783"/>
            </a:xfrm>
            <a:custGeom>
              <a:avLst/>
              <a:gdLst/>
              <a:ahLst/>
              <a:cxnLst/>
              <a:rect l="0" t="0" r="0" b="0"/>
              <a:pathLst>
                <a:path w="29433" h="36783">
                  <a:moveTo>
                    <a:pt x="11774" y="0"/>
                  </a:moveTo>
                  <a:lnTo>
                    <a:pt x="11946" y="1851"/>
                  </a:lnTo>
                  <a:lnTo>
                    <a:pt x="15201" y="2942"/>
                  </a:lnTo>
                  <a:lnTo>
                    <a:pt x="15284" y="4642"/>
                  </a:lnTo>
                  <a:lnTo>
                    <a:pt x="18432" y="3715"/>
                  </a:lnTo>
                  <a:lnTo>
                    <a:pt x="20103" y="2386"/>
                  </a:lnTo>
                  <a:lnTo>
                    <a:pt x="23819" y="4242"/>
                  </a:lnTo>
                  <a:lnTo>
                    <a:pt x="25445" y="5752"/>
                  </a:lnTo>
                  <a:lnTo>
                    <a:pt x="26400" y="8182"/>
                  </a:lnTo>
                  <a:lnTo>
                    <a:pt x="25623" y="9470"/>
                  </a:lnTo>
                  <a:lnTo>
                    <a:pt x="26931" y="11165"/>
                  </a:lnTo>
                  <a:lnTo>
                    <a:pt x="27948" y="13719"/>
                  </a:lnTo>
                  <a:lnTo>
                    <a:pt x="27841" y="15374"/>
                  </a:lnTo>
                  <a:lnTo>
                    <a:pt x="29433" y="18419"/>
                  </a:lnTo>
                  <a:lnTo>
                    <a:pt x="28027" y="18934"/>
                  </a:lnTo>
                  <a:lnTo>
                    <a:pt x="27125" y="18393"/>
                  </a:lnTo>
                  <a:lnTo>
                    <a:pt x="26385" y="19313"/>
                  </a:lnTo>
                  <a:lnTo>
                    <a:pt x="24123" y="20264"/>
                  </a:lnTo>
                  <a:lnTo>
                    <a:pt x="23003" y="21470"/>
                  </a:lnTo>
                  <a:lnTo>
                    <a:pt x="20705" y="22535"/>
                  </a:lnTo>
                  <a:lnTo>
                    <a:pt x="21378" y="23953"/>
                  </a:lnTo>
                  <a:lnTo>
                    <a:pt x="21867" y="25971"/>
                  </a:lnTo>
                  <a:lnTo>
                    <a:pt x="23628" y="27107"/>
                  </a:lnTo>
                  <a:lnTo>
                    <a:pt x="25643" y="29149"/>
                  </a:lnTo>
                  <a:lnTo>
                    <a:pt x="24638" y="31370"/>
                  </a:lnTo>
                  <a:lnTo>
                    <a:pt x="23488" y="31989"/>
                  </a:lnTo>
                  <a:lnTo>
                    <a:pt x="24178" y="35107"/>
                  </a:lnTo>
                  <a:lnTo>
                    <a:pt x="23923" y="35924"/>
                  </a:lnTo>
                  <a:lnTo>
                    <a:pt x="22814" y="34952"/>
                  </a:lnTo>
                  <a:lnTo>
                    <a:pt x="21205" y="34818"/>
                  </a:lnTo>
                  <a:lnTo>
                    <a:pt x="18872" y="35697"/>
                  </a:lnTo>
                  <a:lnTo>
                    <a:pt x="15913" y="35515"/>
                  </a:lnTo>
                  <a:lnTo>
                    <a:pt x="15507" y="36783"/>
                  </a:lnTo>
                  <a:lnTo>
                    <a:pt x="13743" y="35464"/>
                  </a:lnTo>
                  <a:lnTo>
                    <a:pt x="12748" y="35735"/>
                  </a:lnTo>
                  <a:lnTo>
                    <a:pt x="9100" y="34293"/>
                  </a:lnTo>
                  <a:lnTo>
                    <a:pt x="8462" y="35337"/>
                  </a:lnTo>
                  <a:lnTo>
                    <a:pt x="5619" y="35319"/>
                  </a:lnTo>
                  <a:lnTo>
                    <a:pt x="5904" y="31904"/>
                  </a:lnTo>
                  <a:lnTo>
                    <a:pt x="7438" y="28615"/>
                  </a:lnTo>
                  <a:lnTo>
                    <a:pt x="2645" y="27757"/>
                  </a:lnTo>
                  <a:lnTo>
                    <a:pt x="1044" y="26510"/>
                  </a:lnTo>
                  <a:lnTo>
                    <a:pt x="1157" y="24409"/>
                  </a:lnTo>
                  <a:lnTo>
                    <a:pt x="465" y="23330"/>
                  </a:lnTo>
                  <a:lnTo>
                    <a:pt x="723" y="20092"/>
                  </a:lnTo>
                  <a:lnTo>
                    <a:pt x="0" y="15075"/>
                  </a:lnTo>
                  <a:lnTo>
                    <a:pt x="1938" y="15064"/>
                  </a:lnTo>
                  <a:lnTo>
                    <a:pt x="2683" y="13257"/>
                  </a:lnTo>
                  <a:lnTo>
                    <a:pt x="3296" y="8867"/>
                  </a:lnTo>
                  <a:lnTo>
                    <a:pt x="2632" y="7250"/>
                  </a:lnTo>
                  <a:lnTo>
                    <a:pt x="3208" y="6233"/>
                  </a:lnTo>
                  <a:lnTo>
                    <a:pt x="5847" y="5957"/>
                  </a:lnTo>
                  <a:lnTo>
                    <a:pt x="6488" y="7010"/>
                  </a:lnTo>
                  <a:lnTo>
                    <a:pt x="8517" y="4635"/>
                  </a:lnTo>
                  <a:lnTo>
                    <a:pt x="7697" y="2844"/>
                  </a:lnTo>
                  <a:lnTo>
                    <a:pt x="7406" y="128"/>
                  </a:lnTo>
                  <a:lnTo>
                    <a:pt x="9812" y="744"/>
                  </a:lnTo>
                  <a:lnTo>
                    <a:pt x="11774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0" name="Polygon form 1170"/>
            <p:cNvSpPr/>
            <p:nvPr/>
          </p:nvSpPr>
          <p:spPr>
            <a:xfrm>
              <a:off x="883800" y="4074685"/>
              <a:ext cx="6237" cy="8598"/>
            </a:xfrm>
            <a:custGeom>
              <a:avLst/>
              <a:gdLst/>
              <a:ahLst/>
              <a:cxnLst/>
              <a:rect l="0" t="0" r="0" b="0"/>
              <a:pathLst>
                <a:path w="6237" h="8598">
                  <a:moveTo>
                    <a:pt x="5235" y="0"/>
                  </a:moveTo>
                  <a:lnTo>
                    <a:pt x="6237" y="1492"/>
                  </a:lnTo>
                  <a:lnTo>
                    <a:pt x="6224" y="3505"/>
                  </a:lnTo>
                  <a:lnTo>
                    <a:pt x="4069" y="4682"/>
                  </a:lnTo>
                  <a:lnTo>
                    <a:pt x="5805" y="5994"/>
                  </a:lnTo>
                  <a:lnTo>
                    <a:pt x="4501" y="8598"/>
                  </a:lnTo>
                  <a:lnTo>
                    <a:pt x="3596" y="7741"/>
                  </a:lnTo>
                  <a:lnTo>
                    <a:pt x="2677" y="8092"/>
                  </a:lnTo>
                  <a:lnTo>
                    <a:pt x="501" y="8027"/>
                  </a:lnTo>
                  <a:lnTo>
                    <a:pt x="368" y="6555"/>
                  </a:lnTo>
                  <a:lnTo>
                    <a:pt x="0" y="5220"/>
                  </a:lnTo>
                  <a:lnTo>
                    <a:pt x="1198" y="2940"/>
                  </a:lnTo>
                  <a:lnTo>
                    <a:pt x="2447" y="787"/>
                  </a:lnTo>
                  <a:lnTo>
                    <a:pt x="4131" y="1193"/>
                  </a:lnTo>
                  <a:lnTo>
                    <a:pt x="5235" y="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1" name="Polygon form 1171"/>
            <p:cNvSpPr/>
            <p:nvPr/>
          </p:nvSpPr>
          <p:spPr>
            <a:xfrm>
              <a:off x="746869" y="3859579"/>
              <a:ext cx="8734" cy="13918"/>
            </a:xfrm>
            <a:custGeom>
              <a:avLst/>
              <a:gdLst/>
              <a:ahLst/>
              <a:cxnLst/>
              <a:rect l="0" t="0" r="0" b="0"/>
              <a:pathLst>
                <a:path w="8734" h="13918">
                  <a:moveTo>
                    <a:pt x="8734" y="6081"/>
                  </a:moveTo>
                  <a:lnTo>
                    <a:pt x="8107" y="7894"/>
                  </a:lnTo>
                  <a:lnTo>
                    <a:pt x="7148" y="7382"/>
                  </a:lnTo>
                  <a:lnTo>
                    <a:pt x="5136" y="10848"/>
                  </a:lnTo>
                  <a:lnTo>
                    <a:pt x="6132" y="13174"/>
                  </a:lnTo>
                  <a:lnTo>
                    <a:pt x="4170" y="13918"/>
                  </a:lnTo>
                  <a:lnTo>
                    <a:pt x="1764" y="13302"/>
                  </a:lnTo>
                  <a:lnTo>
                    <a:pt x="353" y="10652"/>
                  </a:lnTo>
                  <a:lnTo>
                    <a:pt x="0" y="5756"/>
                  </a:lnTo>
                  <a:lnTo>
                    <a:pt x="443" y="4459"/>
                  </a:lnTo>
                  <a:lnTo>
                    <a:pt x="1244" y="3017"/>
                  </a:lnTo>
                  <a:lnTo>
                    <a:pt x="3927" y="2700"/>
                  </a:lnTo>
                  <a:lnTo>
                    <a:pt x="4916" y="1371"/>
                  </a:lnTo>
                  <a:lnTo>
                    <a:pt x="7278" y="0"/>
                  </a:lnTo>
                  <a:lnTo>
                    <a:pt x="7350" y="2464"/>
                  </a:lnTo>
                  <a:lnTo>
                    <a:pt x="6550" y="4032"/>
                  </a:lnTo>
                  <a:lnTo>
                    <a:pt x="7011" y="5370"/>
                  </a:lnTo>
                  <a:lnTo>
                    <a:pt x="8734" y="608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2" name="Polygon form 1172"/>
            <p:cNvSpPr/>
            <p:nvPr/>
          </p:nvSpPr>
          <p:spPr>
            <a:xfrm>
              <a:off x="755809" y="3867282"/>
              <a:ext cx="5618" cy="6290"/>
            </a:xfrm>
            <a:custGeom>
              <a:avLst/>
              <a:gdLst/>
              <a:ahLst/>
              <a:cxnLst/>
              <a:rect l="0" t="0" r="0" b="0"/>
              <a:pathLst>
                <a:path w="5618" h="6290">
                  <a:moveTo>
                    <a:pt x="5618" y="2392"/>
                  </a:moveTo>
                  <a:lnTo>
                    <a:pt x="4051" y="6290"/>
                  </a:lnTo>
                  <a:lnTo>
                    <a:pt x="576" y="3613"/>
                  </a:lnTo>
                  <a:lnTo>
                    <a:pt x="0" y="1629"/>
                  </a:lnTo>
                  <a:lnTo>
                    <a:pt x="4431" y="0"/>
                  </a:lnTo>
                  <a:lnTo>
                    <a:pt x="5618" y="239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3" name="Polygon form 1173"/>
            <p:cNvSpPr/>
            <p:nvPr/>
          </p:nvSpPr>
          <p:spPr>
            <a:xfrm>
              <a:off x="446342" y="4037856"/>
              <a:ext cx="13857" cy="11304"/>
            </a:xfrm>
            <a:custGeom>
              <a:avLst/>
              <a:gdLst/>
              <a:ahLst/>
              <a:cxnLst/>
              <a:rect l="0" t="0" r="0" b="0"/>
              <a:pathLst>
                <a:path w="13857" h="11304">
                  <a:moveTo>
                    <a:pt x="1673" y="830"/>
                  </a:moveTo>
                  <a:lnTo>
                    <a:pt x="2274" y="0"/>
                  </a:lnTo>
                  <a:lnTo>
                    <a:pt x="5243" y="94"/>
                  </a:lnTo>
                  <a:lnTo>
                    <a:pt x="7313" y="1416"/>
                  </a:lnTo>
                  <a:lnTo>
                    <a:pt x="8335" y="1315"/>
                  </a:lnTo>
                  <a:lnTo>
                    <a:pt x="8777" y="3080"/>
                  </a:lnTo>
                  <a:lnTo>
                    <a:pt x="10878" y="3028"/>
                  </a:lnTo>
                  <a:lnTo>
                    <a:pt x="10550" y="4494"/>
                  </a:lnTo>
                  <a:lnTo>
                    <a:pt x="12224" y="4709"/>
                  </a:lnTo>
                  <a:lnTo>
                    <a:pt x="13857" y="6557"/>
                  </a:lnTo>
                  <a:lnTo>
                    <a:pt x="12172" y="8531"/>
                  </a:lnTo>
                  <a:lnTo>
                    <a:pt x="10494" y="7421"/>
                  </a:lnTo>
                  <a:lnTo>
                    <a:pt x="8711" y="7590"/>
                  </a:lnTo>
                  <a:lnTo>
                    <a:pt x="7485" y="7328"/>
                  </a:lnTo>
                  <a:lnTo>
                    <a:pt x="6675" y="8213"/>
                  </a:lnTo>
                  <a:lnTo>
                    <a:pt x="5165" y="8485"/>
                  </a:lnTo>
                  <a:lnTo>
                    <a:pt x="4746" y="7276"/>
                  </a:lnTo>
                  <a:lnTo>
                    <a:pt x="3385" y="7956"/>
                  </a:lnTo>
                  <a:lnTo>
                    <a:pt x="1399" y="11304"/>
                  </a:lnTo>
                  <a:lnTo>
                    <a:pt x="517" y="10498"/>
                  </a:lnTo>
                  <a:lnTo>
                    <a:pt x="515" y="9074"/>
                  </a:lnTo>
                  <a:lnTo>
                    <a:pt x="777" y="7734"/>
                  </a:lnTo>
                  <a:lnTo>
                    <a:pt x="0" y="6229"/>
                  </a:lnTo>
                  <a:lnTo>
                    <a:pt x="1049" y="5418"/>
                  </a:lnTo>
                  <a:lnTo>
                    <a:pt x="1612" y="3526"/>
                  </a:lnTo>
                  <a:lnTo>
                    <a:pt x="1673" y="83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4" name="Polygon form 1174"/>
            <p:cNvSpPr/>
            <p:nvPr/>
          </p:nvSpPr>
          <p:spPr>
            <a:xfrm>
              <a:off x="689473" y="3958387"/>
              <a:ext cx="77834" cy="86558"/>
            </a:xfrm>
            <a:custGeom>
              <a:avLst/>
              <a:gdLst/>
              <a:ahLst/>
              <a:cxnLst/>
              <a:rect l="0" t="0" r="0" b="0"/>
              <a:pathLst>
                <a:path w="77834" h="86558">
                  <a:moveTo>
                    <a:pt x="77834" y="65321"/>
                  </a:moveTo>
                  <a:lnTo>
                    <a:pt x="65051" y="74503"/>
                  </a:lnTo>
                  <a:lnTo>
                    <a:pt x="54147" y="83940"/>
                  </a:lnTo>
                  <a:lnTo>
                    <a:pt x="48771" y="86084"/>
                  </a:lnTo>
                  <a:lnTo>
                    <a:pt x="44526" y="86558"/>
                  </a:lnTo>
                  <a:lnTo>
                    <a:pt x="44463" y="83510"/>
                  </a:lnTo>
                  <a:lnTo>
                    <a:pt x="42688" y="82733"/>
                  </a:lnTo>
                  <a:lnTo>
                    <a:pt x="40302" y="81364"/>
                  </a:lnTo>
                  <a:lnTo>
                    <a:pt x="39385" y="79121"/>
                  </a:lnTo>
                  <a:lnTo>
                    <a:pt x="26551" y="68670"/>
                  </a:lnTo>
                  <a:lnTo>
                    <a:pt x="13888" y="58203"/>
                  </a:lnTo>
                  <a:lnTo>
                    <a:pt x="0" y="46565"/>
                  </a:lnTo>
                  <a:lnTo>
                    <a:pt x="95" y="45637"/>
                  </a:lnTo>
                  <a:lnTo>
                    <a:pt x="101" y="45316"/>
                  </a:lnTo>
                  <a:lnTo>
                    <a:pt x="216" y="39638"/>
                  </a:lnTo>
                  <a:lnTo>
                    <a:pt x="6289" y="36123"/>
                  </a:lnTo>
                  <a:lnTo>
                    <a:pt x="10001" y="35404"/>
                  </a:lnTo>
                  <a:lnTo>
                    <a:pt x="13051" y="34124"/>
                  </a:lnTo>
                  <a:lnTo>
                    <a:pt x="14502" y="31729"/>
                  </a:lnTo>
                  <a:lnTo>
                    <a:pt x="18837" y="29842"/>
                  </a:lnTo>
                  <a:lnTo>
                    <a:pt x="19038" y="26295"/>
                  </a:lnTo>
                  <a:lnTo>
                    <a:pt x="21166" y="25881"/>
                  </a:lnTo>
                  <a:lnTo>
                    <a:pt x="22842" y="24112"/>
                  </a:lnTo>
                  <a:lnTo>
                    <a:pt x="27640" y="23309"/>
                  </a:lnTo>
                  <a:lnTo>
                    <a:pt x="28319" y="21448"/>
                  </a:lnTo>
                  <a:lnTo>
                    <a:pt x="27361" y="20430"/>
                  </a:lnTo>
                  <a:lnTo>
                    <a:pt x="26131" y="15372"/>
                  </a:lnTo>
                  <a:lnTo>
                    <a:pt x="25934" y="12458"/>
                  </a:lnTo>
                  <a:lnTo>
                    <a:pt x="24593" y="9389"/>
                  </a:lnTo>
                  <a:lnTo>
                    <a:pt x="28076" y="6775"/>
                  </a:lnTo>
                  <a:lnTo>
                    <a:pt x="31970" y="5944"/>
                  </a:lnTo>
                  <a:lnTo>
                    <a:pt x="34238" y="3967"/>
                  </a:lnTo>
                  <a:lnTo>
                    <a:pt x="37687" y="2507"/>
                  </a:lnTo>
                  <a:lnTo>
                    <a:pt x="43751" y="1646"/>
                  </a:lnTo>
                  <a:lnTo>
                    <a:pt x="49667" y="1244"/>
                  </a:lnTo>
                  <a:lnTo>
                    <a:pt x="51487" y="1950"/>
                  </a:lnTo>
                  <a:lnTo>
                    <a:pt x="54813" y="51"/>
                  </a:lnTo>
                  <a:lnTo>
                    <a:pt x="58632" y="0"/>
                  </a:lnTo>
                  <a:lnTo>
                    <a:pt x="60120" y="1109"/>
                  </a:lnTo>
                  <a:lnTo>
                    <a:pt x="62557" y="807"/>
                  </a:lnTo>
                  <a:lnTo>
                    <a:pt x="61910" y="3269"/>
                  </a:lnTo>
                  <a:lnTo>
                    <a:pt x="62627" y="7834"/>
                  </a:lnTo>
                  <a:lnTo>
                    <a:pt x="61899" y="11789"/>
                  </a:lnTo>
                  <a:lnTo>
                    <a:pt x="59741" y="14471"/>
                  </a:lnTo>
                  <a:lnTo>
                    <a:pt x="60160" y="18078"/>
                  </a:lnTo>
                  <a:lnTo>
                    <a:pt x="63223" y="20921"/>
                  </a:lnTo>
                  <a:lnTo>
                    <a:pt x="63288" y="22081"/>
                  </a:lnTo>
                  <a:lnTo>
                    <a:pt x="65603" y="24005"/>
                  </a:lnTo>
                  <a:lnTo>
                    <a:pt x="67434" y="32600"/>
                  </a:lnTo>
                  <a:lnTo>
                    <a:pt x="68759" y="36826"/>
                  </a:lnTo>
                  <a:lnTo>
                    <a:pt x="69028" y="39051"/>
                  </a:lnTo>
                  <a:lnTo>
                    <a:pt x="68488" y="42964"/>
                  </a:lnTo>
                  <a:lnTo>
                    <a:pt x="68819" y="45148"/>
                  </a:lnTo>
                  <a:lnTo>
                    <a:pt x="68418" y="47772"/>
                  </a:lnTo>
                  <a:lnTo>
                    <a:pt x="68826" y="50784"/>
                  </a:lnTo>
                  <a:lnTo>
                    <a:pt x="67391" y="52792"/>
                  </a:lnTo>
                  <a:lnTo>
                    <a:pt x="69702" y="56277"/>
                  </a:lnTo>
                  <a:lnTo>
                    <a:pt x="69897" y="58330"/>
                  </a:lnTo>
                  <a:lnTo>
                    <a:pt x="71306" y="60997"/>
                  </a:lnTo>
                  <a:lnTo>
                    <a:pt x="73046" y="60112"/>
                  </a:lnTo>
                  <a:lnTo>
                    <a:pt x="76087" y="62327"/>
                  </a:lnTo>
                  <a:lnTo>
                    <a:pt x="77834" y="6532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5" name="Polygon form 1175"/>
            <p:cNvSpPr/>
            <p:nvPr/>
          </p:nvSpPr>
          <p:spPr>
            <a:xfrm>
              <a:off x="404647" y="4129342"/>
              <a:ext cx="22385" cy="31643"/>
            </a:xfrm>
            <a:custGeom>
              <a:avLst/>
              <a:gdLst/>
              <a:ahLst/>
              <a:cxnLst/>
              <a:rect l="0" t="0" r="0" b="0"/>
              <a:pathLst>
                <a:path w="22385" h="31643">
                  <a:moveTo>
                    <a:pt x="2743" y="23906"/>
                  </a:moveTo>
                  <a:lnTo>
                    <a:pt x="4734" y="20164"/>
                  </a:lnTo>
                  <a:lnTo>
                    <a:pt x="3842" y="17985"/>
                  </a:lnTo>
                  <a:lnTo>
                    <a:pt x="2392" y="20311"/>
                  </a:lnTo>
                  <a:lnTo>
                    <a:pt x="0" y="18128"/>
                  </a:lnTo>
                  <a:lnTo>
                    <a:pt x="770" y="16716"/>
                  </a:lnTo>
                  <a:lnTo>
                    <a:pt x="51" y="12179"/>
                  </a:lnTo>
                  <a:lnTo>
                    <a:pt x="1417" y="11423"/>
                  </a:lnTo>
                  <a:lnTo>
                    <a:pt x="2123" y="8309"/>
                  </a:lnTo>
                  <a:lnTo>
                    <a:pt x="3608" y="5090"/>
                  </a:lnTo>
                  <a:lnTo>
                    <a:pt x="3344" y="3051"/>
                  </a:lnTo>
                  <a:lnTo>
                    <a:pt x="5499" y="1982"/>
                  </a:lnTo>
                  <a:lnTo>
                    <a:pt x="8213" y="0"/>
                  </a:lnTo>
                  <a:lnTo>
                    <a:pt x="12107" y="2853"/>
                  </a:lnTo>
                  <a:lnTo>
                    <a:pt x="12839" y="2775"/>
                  </a:lnTo>
                  <a:lnTo>
                    <a:pt x="13783" y="4919"/>
                  </a:lnTo>
                  <a:lnTo>
                    <a:pt x="17107" y="5612"/>
                  </a:lnTo>
                  <a:lnTo>
                    <a:pt x="18223" y="4820"/>
                  </a:lnTo>
                  <a:lnTo>
                    <a:pt x="20143" y="6469"/>
                  </a:lnTo>
                  <a:lnTo>
                    <a:pt x="21822" y="7646"/>
                  </a:lnTo>
                  <a:lnTo>
                    <a:pt x="22385" y="11421"/>
                  </a:lnTo>
                  <a:lnTo>
                    <a:pt x="21196" y="14656"/>
                  </a:lnTo>
                  <a:lnTo>
                    <a:pt x="17010" y="19877"/>
                  </a:lnTo>
                  <a:lnTo>
                    <a:pt x="12343" y="21859"/>
                  </a:lnTo>
                  <a:lnTo>
                    <a:pt x="10065" y="26207"/>
                  </a:lnTo>
                  <a:lnTo>
                    <a:pt x="9440" y="29577"/>
                  </a:lnTo>
                  <a:lnTo>
                    <a:pt x="7308" y="31643"/>
                  </a:lnTo>
                  <a:lnTo>
                    <a:pt x="5567" y="29133"/>
                  </a:lnTo>
                  <a:lnTo>
                    <a:pt x="3967" y="28603"/>
                  </a:lnTo>
                  <a:lnTo>
                    <a:pt x="2364" y="29011"/>
                  </a:lnTo>
                  <a:lnTo>
                    <a:pt x="2193" y="27180"/>
                  </a:lnTo>
                  <a:lnTo>
                    <a:pt x="3270" y="25984"/>
                  </a:lnTo>
                  <a:lnTo>
                    <a:pt x="2743" y="2390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6" name="Polygon form 1176"/>
            <p:cNvSpPr/>
            <p:nvPr/>
          </p:nvSpPr>
          <p:spPr>
            <a:xfrm>
              <a:off x="813137" y="3984235"/>
              <a:ext cx="48824" cy="46217"/>
            </a:xfrm>
            <a:custGeom>
              <a:avLst/>
              <a:gdLst/>
              <a:ahLst/>
              <a:cxnLst/>
              <a:rect l="0" t="0" r="0" b="0"/>
              <a:pathLst>
                <a:path w="48824" h="46217">
                  <a:moveTo>
                    <a:pt x="38034" y="9667"/>
                  </a:moveTo>
                  <a:lnTo>
                    <a:pt x="37204" y="11620"/>
                  </a:lnTo>
                  <a:lnTo>
                    <a:pt x="36787" y="15272"/>
                  </a:lnTo>
                  <a:lnTo>
                    <a:pt x="36030" y="17796"/>
                  </a:lnTo>
                  <a:lnTo>
                    <a:pt x="35246" y="18650"/>
                  </a:lnTo>
                  <a:lnTo>
                    <a:pt x="33852" y="17114"/>
                  </a:lnTo>
                  <a:lnTo>
                    <a:pt x="31961" y="14989"/>
                  </a:lnTo>
                  <a:lnTo>
                    <a:pt x="28623" y="8125"/>
                  </a:lnTo>
                  <a:lnTo>
                    <a:pt x="28288" y="8567"/>
                  </a:lnTo>
                  <a:lnTo>
                    <a:pt x="30332" y="13625"/>
                  </a:lnTo>
                  <a:lnTo>
                    <a:pt x="33089" y="18435"/>
                  </a:lnTo>
                  <a:lnTo>
                    <a:pt x="36628" y="25900"/>
                  </a:lnTo>
                  <a:lnTo>
                    <a:pt x="38256" y="28501"/>
                  </a:lnTo>
                  <a:lnTo>
                    <a:pt x="39712" y="31207"/>
                  </a:lnTo>
                  <a:lnTo>
                    <a:pt x="43574" y="36500"/>
                  </a:lnTo>
                  <a:lnTo>
                    <a:pt x="42899" y="37351"/>
                  </a:lnTo>
                  <a:lnTo>
                    <a:pt x="43293" y="40484"/>
                  </a:lnTo>
                  <a:lnTo>
                    <a:pt x="48074" y="44758"/>
                  </a:lnTo>
                  <a:lnTo>
                    <a:pt x="48824" y="45738"/>
                  </a:lnTo>
                  <a:lnTo>
                    <a:pt x="33767" y="45919"/>
                  </a:lnTo>
                  <a:lnTo>
                    <a:pt x="19033" y="46076"/>
                  </a:lnTo>
                  <a:lnTo>
                    <a:pt x="3765" y="46217"/>
                  </a:lnTo>
                  <a:lnTo>
                    <a:pt x="2665" y="28518"/>
                  </a:lnTo>
                  <a:lnTo>
                    <a:pt x="1433" y="11430"/>
                  </a:lnTo>
                  <a:lnTo>
                    <a:pt x="23" y="7572"/>
                  </a:lnTo>
                  <a:lnTo>
                    <a:pt x="736" y="4595"/>
                  </a:lnTo>
                  <a:lnTo>
                    <a:pt x="0" y="2547"/>
                  </a:lnTo>
                  <a:lnTo>
                    <a:pt x="1138" y="226"/>
                  </a:lnTo>
                  <a:lnTo>
                    <a:pt x="6010" y="86"/>
                  </a:lnTo>
                  <a:lnTo>
                    <a:pt x="9655" y="1311"/>
                  </a:lnTo>
                  <a:lnTo>
                    <a:pt x="13433" y="2682"/>
                  </a:lnTo>
                  <a:lnTo>
                    <a:pt x="15206" y="3408"/>
                  </a:lnTo>
                  <a:lnTo>
                    <a:pt x="17889" y="1845"/>
                  </a:lnTo>
                  <a:lnTo>
                    <a:pt x="19262" y="445"/>
                  </a:lnTo>
                  <a:lnTo>
                    <a:pt x="22455" y="0"/>
                  </a:lnTo>
                  <a:lnTo>
                    <a:pt x="25126" y="568"/>
                  </a:lnTo>
                  <a:lnTo>
                    <a:pt x="26378" y="2940"/>
                  </a:lnTo>
                  <a:lnTo>
                    <a:pt x="27063" y="1354"/>
                  </a:lnTo>
                  <a:lnTo>
                    <a:pt x="30129" y="2445"/>
                  </a:lnTo>
                  <a:lnTo>
                    <a:pt x="33022" y="2672"/>
                  </a:lnTo>
                  <a:lnTo>
                    <a:pt x="34693" y="1429"/>
                  </a:lnTo>
                  <a:lnTo>
                    <a:pt x="38034" y="966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7" name="Polygon form 1177"/>
            <p:cNvSpPr/>
            <p:nvPr/>
          </p:nvSpPr>
          <p:spPr>
            <a:xfrm>
              <a:off x="862298" y="4049228"/>
              <a:ext cx="26737" cy="26650"/>
            </a:xfrm>
            <a:custGeom>
              <a:avLst/>
              <a:gdLst/>
              <a:ahLst/>
              <a:cxnLst/>
              <a:rect l="0" t="0" r="0" b="0"/>
              <a:pathLst>
                <a:path w="26737" h="26650">
                  <a:moveTo>
                    <a:pt x="23949" y="26244"/>
                  </a:moveTo>
                  <a:lnTo>
                    <a:pt x="22537" y="24688"/>
                  </a:lnTo>
                  <a:lnTo>
                    <a:pt x="20783" y="21864"/>
                  </a:lnTo>
                  <a:lnTo>
                    <a:pt x="18976" y="20324"/>
                  </a:lnTo>
                  <a:lnTo>
                    <a:pt x="17877" y="18662"/>
                  </a:lnTo>
                  <a:lnTo>
                    <a:pt x="14395" y="16754"/>
                  </a:lnTo>
                  <a:lnTo>
                    <a:pt x="11742" y="16720"/>
                  </a:lnTo>
                  <a:lnTo>
                    <a:pt x="10750" y="15718"/>
                  </a:lnTo>
                  <a:lnTo>
                    <a:pt x="8550" y="16875"/>
                  </a:lnTo>
                  <a:lnTo>
                    <a:pt x="6077" y="14702"/>
                  </a:lnTo>
                  <a:lnTo>
                    <a:pt x="5075" y="18318"/>
                  </a:lnTo>
                  <a:lnTo>
                    <a:pt x="517" y="17347"/>
                  </a:lnTo>
                  <a:lnTo>
                    <a:pt x="0" y="15417"/>
                  </a:lnTo>
                  <a:lnTo>
                    <a:pt x="1246" y="8307"/>
                  </a:lnTo>
                  <a:lnTo>
                    <a:pt x="1423" y="5094"/>
                  </a:lnTo>
                  <a:lnTo>
                    <a:pt x="2537" y="3601"/>
                  </a:lnTo>
                  <a:lnTo>
                    <a:pt x="5314" y="2778"/>
                  </a:lnTo>
                  <a:lnTo>
                    <a:pt x="7064" y="0"/>
                  </a:lnTo>
                  <a:lnTo>
                    <a:pt x="9685" y="5571"/>
                  </a:lnTo>
                  <a:lnTo>
                    <a:pt x="11039" y="9997"/>
                  </a:lnTo>
                  <a:lnTo>
                    <a:pt x="13304" y="12331"/>
                  </a:lnTo>
                  <a:lnTo>
                    <a:pt x="18861" y="16850"/>
                  </a:lnTo>
                  <a:lnTo>
                    <a:pt x="21178" y="19589"/>
                  </a:lnTo>
                  <a:lnTo>
                    <a:pt x="23441" y="22364"/>
                  </a:lnTo>
                  <a:lnTo>
                    <a:pt x="24748" y="24017"/>
                  </a:lnTo>
                  <a:lnTo>
                    <a:pt x="26737" y="25457"/>
                  </a:lnTo>
                  <a:lnTo>
                    <a:pt x="25633" y="26650"/>
                  </a:lnTo>
                  <a:lnTo>
                    <a:pt x="23949" y="2624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8" name="Polygon form 1178"/>
            <p:cNvSpPr/>
            <p:nvPr/>
          </p:nvSpPr>
          <p:spPr>
            <a:xfrm>
              <a:off x="689485" y="3926613"/>
              <a:ext cx="42984" cy="37410"/>
            </a:xfrm>
            <a:custGeom>
              <a:avLst/>
              <a:gdLst/>
              <a:ahLst/>
              <a:cxnLst/>
              <a:rect l="0" t="0" r="0" b="0"/>
              <a:pathLst>
                <a:path w="42984" h="37410">
                  <a:moveTo>
                    <a:pt x="1005" y="8929"/>
                  </a:moveTo>
                  <a:lnTo>
                    <a:pt x="1322" y="5517"/>
                  </a:lnTo>
                  <a:lnTo>
                    <a:pt x="0" y="3431"/>
                  </a:lnTo>
                  <a:lnTo>
                    <a:pt x="5013" y="0"/>
                  </a:lnTo>
                  <a:lnTo>
                    <a:pt x="9188" y="884"/>
                  </a:lnTo>
                  <a:lnTo>
                    <a:pt x="13805" y="872"/>
                  </a:lnTo>
                  <a:lnTo>
                    <a:pt x="17447" y="1702"/>
                  </a:lnTo>
                  <a:lnTo>
                    <a:pt x="20310" y="1457"/>
                  </a:lnTo>
                  <a:lnTo>
                    <a:pt x="25871" y="1626"/>
                  </a:lnTo>
                  <a:lnTo>
                    <a:pt x="27230" y="3489"/>
                  </a:lnTo>
                  <a:lnTo>
                    <a:pt x="33587" y="5669"/>
                  </a:lnTo>
                  <a:lnTo>
                    <a:pt x="34842" y="4633"/>
                  </a:lnTo>
                  <a:lnTo>
                    <a:pt x="38750" y="6796"/>
                  </a:lnTo>
                  <a:lnTo>
                    <a:pt x="42760" y="6169"/>
                  </a:lnTo>
                  <a:lnTo>
                    <a:pt x="42984" y="8951"/>
                  </a:lnTo>
                  <a:lnTo>
                    <a:pt x="39720" y="12147"/>
                  </a:lnTo>
                  <a:lnTo>
                    <a:pt x="35250" y="13163"/>
                  </a:lnTo>
                  <a:lnTo>
                    <a:pt x="34943" y="14775"/>
                  </a:lnTo>
                  <a:lnTo>
                    <a:pt x="32791" y="17431"/>
                  </a:lnTo>
                  <a:lnTo>
                    <a:pt x="31432" y="21329"/>
                  </a:lnTo>
                  <a:lnTo>
                    <a:pt x="32811" y="24067"/>
                  </a:lnTo>
                  <a:lnTo>
                    <a:pt x="30757" y="26204"/>
                  </a:lnTo>
                  <a:lnTo>
                    <a:pt x="29980" y="29317"/>
                  </a:lnTo>
                  <a:lnTo>
                    <a:pt x="27283" y="30270"/>
                  </a:lnTo>
                  <a:lnTo>
                    <a:pt x="24725" y="33950"/>
                  </a:lnTo>
                  <a:lnTo>
                    <a:pt x="20176" y="34016"/>
                  </a:lnTo>
                  <a:lnTo>
                    <a:pt x="16762" y="33918"/>
                  </a:lnTo>
                  <a:lnTo>
                    <a:pt x="14485" y="35604"/>
                  </a:lnTo>
                  <a:lnTo>
                    <a:pt x="13076" y="37410"/>
                  </a:lnTo>
                  <a:lnTo>
                    <a:pt x="11326" y="37008"/>
                  </a:lnTo>
                  <a:lnTo>
                    <a:pt x="10034" y="35385"/>
                  </a:lnTo>
                  <a:lnTo>
                    <a:pt x="9087" y="32625"/>
                  </a:lnTo>
                  <a:lnTo>
                    <a:pt x="5769" y="31870"/>
                  </a:lnTo>
                  <a:lnTo>
                    <a:pt x="5519" y="30283"/>
                  </a:lnTo>
                  <a:lnTo>
                    <a:pt x="6894" y="28492"/>
                  </a:lnTo>
                  <a:lnTo>
                    <a:pt x="7420" y="27191"/>
                  </a:lnTo>
                  <a:lnTo>
                    <a:pt x="6237" y="25762"/>
                  </a:lnTo>
                  <a:lnTo>
                    <a:pt x="7311" y="22618"/>
                  </a:lnTo>
                  <a:lnTo>
                    <a:pt x="5986" y="19740"/>
                  </a:lnTo>
                  <a:lnTo>
                    <a:pt x="7520" y="19352"/>
                  </a:lnTo>
                  <a:lnTo>
                    <a:pt x="7731" y="17089"/>
                  </a:lnTo>
                  <a:lnTo>
                    <a:pt x="8323" y="16390"/>
                  </a:lnTo>
                  <a:lnTo>
                    <a:pt x="8481" y="12652"/>
                  </a:lnTo>
                  <a:lnTo>
                    <a:pt x="10133" y="11362"/>
                  </a:lnTo>
                  <a:lnTo>
                    <a:pt x="9231" y="8955"/>
                  </a:lnTo>
                  <a:lnTo>
                    <a:pt x="7211" y="8779"/>
                  </a:lnTo>
                  <a:lnTo>
                    <a:pt x="6595" y="9381"/>
                  </a:lnTo>
                  <a:lnTo>
                    <a:pt x="4540" y="9377"/>
                  </a:lnTo>
                  <a:lnTo>
                    <a:pt x="3758" y="7027"/>
                  </a:lnTo>
                  <a:lnTo>
                    <a:pt x="2315" y="7718"/>
                  </a:lnTo>
                  <a:lnTo>
                    <a:pt x="1005" y="892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79" name="Polygon form 1179"/>
            <p:cNvSpPr/>
            <p:nvPr/>
          </p:nvSpPr>
          <p:spPr>
            <a:xfrm>
              <a:off x="873876" y="3936472"/>
              <a:ext cx="12424" cy="11982"/>
            </a:xfrm>
            <a:custGeom>
              <a:avLst/>
              <a:gdLst/>
              <a:ahLst/>
              <a:cxnLst/>
              <a:rect l="0" t="0" r="0" b="0"/>
              <a:pathLst>
                <a:path w="12424" h="11982">
                  <a:moveTo>
                    <a:pt x="0" y="887"/>
                  </a:moveTo>
                  <a:lnTo>
                    <a:pt x="4672" y="0"/>
                  </a:lnTo>
                  <a:lnTo>
                    <a:pt x="5648" y="1247"/>
                  </a:lnTo>
                  <a:lnTo>
                    <a:pt x="7142" y="2044"/>
                  </a:lnTo>
                  <a:lnTo>
                    <a:pt x="6688" y="3274"/>
                  </a:lnTo>
                  <a:lnTo>
                    <a:pt x="8879" y="4876"/>
                  </a:lnTo>
                  <a:lnTo>
                    <a:pt x="8203" y="6441"/>
                  </a:lnTo>
                  <a:lnTo>
                    <a:pt x="9950" y="7711"/>
                  </a:lnTo>
                  <a:lnTo>
                    <a:pt x="11681" y="8458"/>
                  </a:lnTo>
                  <a:lnTo>
                    <a:pt x="12424" y="11804"/>
                  </a:lnTo>
                  <a:lnTo>
                    <a:pt x="11178" y="11982"/>
                  </a:lnTo>
                  <a:lnTo>
                    <a:pt x="9196" y="9229"/>
                  </a:lnTo>
                  <a:lnTo>
                    <a:pt x="9065" y="8484"/>
                  </a:lnTo>
                  <a:lnTo>
                    <a:pt x="7519" y="8537"/>
                  </a:lnTo>
                  <a:lnTo>
                    <a:pt x="6228" y="7272"/>
                  </a:lnTo>
                  <a:lnTo>
                    <a:pt x="5525" y="7422"/>
                  </a:lnTo>
                  <a:lnTo>
                    <a:pt x="3873" y="6051"/>
                  </a:lnTo>
                  <a:lnTo>
                    <a:pt x="1043" y="4923"/>
                  </a:lnTo>
                  <a:lnTo>
                    <a:pt x="923" y="2567"/>
                  </a:lnTo>
                  <a:lnTo>
                    <a:pt x="0" y="88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0" name="Polygon form 1180"/>
            <p:cNvSpPr/>
            <p:nvPr/>
          </p:nvSpPr>
          <p:spPr>
            <a:xfrm>
              <a:off x="791846" y="3849902"/>
              <a:ext cx="14360" cy="10183"/>
            </a:xfrm>
            <a:custGeom>
              <a:avLst/>
              <a:gdLst/>
              <a:ahLst/>
              <a:cxnLst/>
              <a:rect l="0" t="0" r="0" b="0"/>
              <a:pathLst>
                <a:path w="14360" h="10183">
                  <a:moveTo>
                    <a:pt x="4032" y="8796"/>
                  </a:moveTo>
                  <a:lnTo>
                    <a:pt x="3911" y="5964"/>
                  </a:lnTo>
                  <a:lnTo>
                    <a:pt x="2902" y="6589"/>
                  </a:lnTo>
                  <a:lnTo>
                    <a:pt x="710" y="4924"/>
                  </a:lnTo>
                  <a:lnTo>
                    <a:pt x="0" y="2178"/>
                  </a:lnTo>
                  <a:lnTo>
                    <a:pt x="3548" y="772"/>
                  </a:lnTo>
                  <a:lnTo>
                    <a:pt x="7174" y="0"/>
                  </a:lnTo>
                  <a:lnTo>
                    <a:pt x="10550" y="722"/>
                  </a:lnTo>
                  <a:lnTo>
                    <a:pt x="13594" y="513"/>
                  </a:lnTo>
                  <a:lnTo>
                    <a:pt x="14209" y="1338"/>
                  </a:lnTo>
                  <a:lnTo>
                    <a:pt x="12617" y="4144"/>
                  </a:lnTo>
                  <a:lnTo>
                    <a:pt x="14360" y="8590"/>
                  </a:lnTo>
                  <a:lnTo>
                    <a:pt x="13343" y="10138"/>
                  </a:lnTo>
                  <a:lnTo>
                    <a:pt x="10831" y="10183"/>
                  </a:lnTo>
                  <a:lnTo>
                    <a:pt x="7902" y="8460"/>
                  </a:lnTo>
                  <a:lnTo>
                    <a:pt x="6472" y="7899"/>
                  </a:lnTo>
                  <a:lnTo>
                    <a:pt x="4032" y="879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1" name="Polygon form 1181"/>
            <p:cNvSpPr/>
            <p:nvPr/>
          </p:nvSpPr>
          <p:spPr>
            <a:xfrm>
              <a:off x="850577" y="4063930"/>
              <a:ext cx="57877" cy="55747"/>
            </a:xfrm>
            <a:custGeom>
              <a:avLst/>
              <a:gdLst/>
              <a:ahLst/>
              <a:cxnLst/>
              <a:rect l="0" t="0" r="0" b="0"/>
              <a:pathLst>
                <a:path w="57877" h="55747">
                  <a:moveTo>
                    <a:pt x="17799" y="0"/>
                  </a:moveTo>
                  <a:lnTo>
                    <a:pt x="20271" y="2173"/>
                  </a:lnTo>
                  <a:lnTo>
                    <a:pt x="22471" y="1016"/>
                  </a:lnTo>
                  <a:lnTo>
                    <a:pt x="23463" y="2018"/>
                  </a:lnTo>
                  <a:lnTo>
                    <a:pt x="26117" y="2052"/>
                  </a:lnTo>
                  <a:lnTo>
                    <a:pt x="29598" y="3960"/>
                  </a:lnTo>
                  <a:lnTo>
                    <a:pt x="30698" y="5622"/>
                  </a:lnTo>
                  <a:lnTo>
                    <a:pt x="32504" y="7162"/>
                  </a:lnTo>
                  <a:lnTo>
                    <a:pt x="34259" y="9986"/>
                  </a:lnTo>
                  <a:lnTo>
                    <a:pt x="35671" y="11542"/>
                  </a:lnTo>
                  <a:lnTo>
                    <a:pt x="34421" y="13695"/>
                  </a:lnTo>
                  <a:lnTo>
                    <a:pt x="33223" y="15975"/>
                  </a:lnTo>
                  <a:lnTo>
                    <a:pt x="33591" y="17309"/>
                  </a:lnTo>
                  <a:lnTo>
                    <a:pt x="33724" y="18782"/>
                  </a:lnTo>
                  <a:lnTo>
                    <a:pt x="35900" y="18847"/>
                  </a:lnTo>
                  <a:lnTo>
                    <a:pt x="36820" y="18496"/>
                  </a:lnTo>
                  <a:lnTo>
                    <a:pt x="37724" y="19353"/>
                  </a:lnTo>
                  <a:lnTo>
                    <a:pt x="36957" y="21076"/>
                  </a:lnTo>
                  <a:lnTo>
                    <a:pt x="38515" y="23733"/>
                  </a:lnTo>
                  <a:lnTo>
                    <a:pt x="40053" y="26057"/>
                  </a:lnTo>
                  <a:lnTo>
                    <a:pt x="41613" y="27777"/>
                  </a:lnTo>
                  <a:lnTo>
                    <a:pt x="54595" y="33456"/>
                  </a:lnTo>
                  <a:lnTo>
                    <a:pt x="57877" y="33406"/>
                  </a:lnTo>
                  <a:lnTo>
                    <a:pt x="47284" y="48034"/>
                  </a:lnTo>
                  <a:lnTo>
                    <a:pt x="42191" y="48266"/>
                  </a:lnTo>
                  <a:lnTo>
                    <a:pt x="38773" y="51694"/>
                  </a:lnTo>
                  <a:lnTo>
                    <a:pt x="36265" y="51790"/>
                  </a:lnTo>
                  <a:lnTo>
                    <a:pt x="35220" y="53320"/>
                  </a:lnTo>
                  <a:lnTo>
                    <a:pt x="32545" y="53326"/>
                  </a:lnTo>
                  <a:lnTo>
                    <a:pt x="30938" y="51695"/>
                  </a:lnTo>
                  <a:lnTo>
                    <a:pt x="27395" y="53728"/>
                  </a:lnTo>
                  <a:lnTo>
                    <a:pt x="26267" y="55747"/>
                  </a:lnTo>
                  <a:lnTo>
                    <a:pt x="23650" y="55372"/>
                  </a:lnTo>
                  <a:lnTo>
                    <a:pt x="22775" y="54816"/>
                  </a:lnTo>
                  <a:lnTo>
                    <a:pt x="21860" y="54952"/>
                  </a:lnTo>
                  <a:lnTo>
                    <a:pt x="20621" y="54905"/>
                  </a:lnTo>
                  <a:lnTo>
                    <a:pt x="15602" y="50813"/>
                  </a:lnTo>
                  <a:lnTo>
                    <a:pt x="12877" y="50820"/>
                  </a:lnTo>
                  <a:lnTo>
                    <a:pt x="11513" y="49234"/>
                  </a:lnTo>
                  <a:lnTo>
                    <a:pt x="11463" y="46524"/>
                  </a:lnTo>
                  <a:lnTo>
                    <a:pt x="9415" y="45720"/>
                  </a:lnTo>
                  <a:lnTo>
                    <a:pt x="6990" y="40475"/>
                  </a:lnTo>
                  <a:lnTo>
                    <a:pt x="5179" y="39362"/>
                  </a:lnTo>
                  <a:lnTo>
                    <a:pt x="4447" y="37435"/>
                  </a:lnTo>
                  <a:lnTo>
                    <a:pt x="2407" y="35092"/>
                  </a:lnTo>
                  <a:lnTo>
                    <a:pt x="0" y="34756"/>
                  </a:lnTo>
                  <a:lnTo>
                    <a:pt x="1254" y="32003"/>
                  </a:lnTo>
                  <a:lnTo>
                    <a:pt x="3322" y="31875"/>
                  </a:lnTo>
                  <a:lnTo>
                    <a:pt x="3861" y="30399"/>
                  </a:lnTo>
                  <a:lnTo>
                    <a:pt x="3672" y="26062"/>
                  </a:lnTo>
                  <a:lnTo>
                    <a:pt x="4645" y="21007"/>
                  </a:lnTo>
                  <a:lnTo>
                    <a:pt x="6437" y="19644"/>
                  </a:lnTo>
                  <a:lnTo>
                    <a:pt x="6749" y="17669"/>
                  </a:lnTo>
                  <a:lnTo>
                    <a:pt x="8260" y="13972"/>
                  </a:lnTo>
                  <a:lnTo>
                    <a:pt x="10493" y="11564"/>
                  </a:lnTo>
                  <a:lnTo>
                    <a:pt x="11839" y="6796"/>
                  </a:lnTo>
                  <a:lnTo>
                    <a:pt x="12238" y="2645"/>
                  </a:lnTo>
                  <a:lnTo>
                    <a:pt x="16796" y="3616"/>
                  </a:lnTo>
                  <a:lnTo>
                    <a:pt x="17799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2" name="Polygon form 1182"/>
            <p:cNvSpPr/>
            <p:nvPr/>
          </p:nvSpPr>
          <p:spPr>
            <a:xfrm>
              <a:off x="776085" y="3799345"/>
              <a:ext cx="36100" cy="49606"/>
            </a:xfrm>
            <a:custGeom>
              <a:avLst/>
              <a:gdLst/>
              <a:ahLst/>
              <a:cxnLst/>
              <a:rect l="0" t="0" r="0" b="0"/>
              <a:pathLst>
                <a:path w="36100" h="49606">
                  <a:moveTo>
                    <a:pt x="20828" y="5194"/>
                  </a:moveTo>
                  <a:lnTo>
                    <a:pt x="21272" y="8545"/>
                  </a:lnTo>
                  <a:lnTo>
                    <a:pt x="26132" y="11627"/>
                  </a:lnTo>
                  <a:lnTo>
                    <a:pt x="24551" y="15288"/>
                  </a:lnTo>
                  <a:lnTo>
                    <a:pt x="29045" y="20646"/>
                  </a:lnTo>
                  <a:lnTo>
                    <a:pt x="28177" y="24787"/>
                  </a:lnTo>
                  <a:lnTo>
                    <a:pt x="31535" y="28281"/>
                  </a:lnTo>
                  <a:lnTo>
                    <a:pt x="31120" y="31424"/>
                  </a:lnTo>
                  <a:lnTo>
                    <a:pt x="36100" y="34592"/>
                  </a:lnTo>
                  <a:lnTo>
                    <a:pt x="35605" y="37058"/>
                  </a:lnTo>
                  <a:lnTo>
                    <a:pt x="33565" y="39887"/>
                  </a:lnTo>
                  <a:lnTo>
                    <a:pt x="28630" y="46143"/>
                  </a:lnTo>
                  <a:lnTo>
                    <a:pt x="23365" y="46642"/>
                  </a:lnTo>
                  <a:lnTo>
                    <a:pt x="18495" y="48503"/>
                  </a:lnTo>
                  <a:lnTo>
                    <a:pt x="13844" y="49606"/>
                  </a:lnTo>
                  <a:lnTo>
                    <a:pt x="11708" y="47025"/>
                  </a:lnTo>
                  <a:lnTo>
                    <a:pt x="8608" y="45504"/>
                  </a:lnTo>
                  <a:lnTo>
                    <a:pt x="8515" y="40777"/>
                  </a:lnTo>
                  <a:lnTo>
                    <a:pt x="6421" y="36485"/>
                  </a:lnTo>
                  <a:lnTo>
                    <a:pt x="7332" y="33674"/>
                  </a:lnTo>
                  <a:lnTo>
                    <a:pt x="9394" y="30622"/>
                  </a:lnTo>
                  <a:lnTo>
                    <a:pt x="14845" y="25310"/>
                  </a:lnTo>
                  <a:lnTo>
                    <a:pt x="16499" y="24272"/>
                  </a:lnTo>
                  <a:lnTo>
                    <a:pt x="15798" y="22256"/>
                  </a:lnTo>
                  <a:lnTo>
                    <a:pt x="11522" y="20074"/>
                  </a:lnTo>
                  <a:lnTo>
                    <a:pt x="10237" y="18232"/>
                  </a:lnTo>
                  <a:lnTo>
                    <a:pt x="8711" y="10873"/>
                  </a:lnTo>
                  <a:lnTo>
                    <a:pt x="3937" y="7696"/>
                  </a:lnTo>
                  <a:lnTo>
                    <a:pt x="0" y="5418"/>
                  </a:lnTo>
                  <a:lnTo>
                    <a:pt x="1334" y="4129"/>
                  </a:lnTo>
                  <a:lnTo>
                    <a:pt x="4725" y="6603"/>
                  </a:lnTo>
                  <a:lnTo>
                    <a:pt x="8107" y="6302"/>
                  </a:lnTo>
                  <a:lnTo>
                    <a:pt x="11173" y="7400"/>
                  </a:lnTo>
                  <a:lnTo>
                    <a:pt x="13211" y="5234"/>
                  </a:lnTo>
                  <a:lnTo>
                    <a:pt x="13684" y="1706"/>
                  </a:lnTo>
                  <a:lnTo>
                    <a:pt x="17293" y="0"/>
                  </a:lnTo>
                  <a:lnTo>
                    <a:pt x="21077" y="1820"/>
                  </a:lnTo>
                  <a:lnTo>
                    <a:pt x="20828" y="519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3" name="Polygon form 1183"/>
            <p:cNvSpPr/>
            <p:nvPr/>
          </p:nvSpPr>
          <p:spPr>
            <a:xfrm>
              <a:off x="525661" y="4385122"/>
              <a:ext cx="10432" cy="6087"/>
            </a:xfrm>
            <a:custGeom>
              <a:avLst/>
              <a:gdLst/>
              <a:ahLst/>
              <a:cxnLst/>
              <a:rect l="0" t="0" r="0" b="0"/>
              <a:pathLst>
                <a:path w="10432" h="6087">
                  <a:moveTo>
                    <a:pt x="0" y="3998"/>
                  </a:moveTo>
                  <a:lnTo>
                    <a:pt x="2767" y="933"/>
                  </a:lnTo>
                  <a:lnTo>
                    <a:pt x="5897" y="2011"/>
                  </a:lnTo>
                  <a:lnTo>
                    <a:pt x="7138" y="0"/>
                  </a:lnTo>
                  <a:lnTo>
                    <a:pt x="10432" y="2050"/>
                  </a:lnTo>
                  <a:lnTo>
                    <a:pt x="10062" y="3776"/>
                  </a:lnTo>
                  <a:lnTo>
                    <a:pt x="6301" y="5413"/>
                  </a:lnTo>
                  <a:lnTo>
                    <a:pt x="4274" y="3797"/>
                  </a:lnTo>
                  <a:lnTo>
                    <a:pt x="2375" y="6087"/>
                  </a:lnTo>
                  <a:lnTo>
                    <a:pt x="0" y="3998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4" name="Polygon form 1184"/>
            <p:cNvSpPr/>
            <p:nvPr/>
          </p:nvSpPr>
          <p:spPr>
            <a:xfrm>
              <a:off x="706686" y="3891230"/>
              <a:ext cx="41979" cy="42179"/>
            </a:xfrm>
            <a:custGeom>
              <a:avLst/>
              <a:gdLst/>
              <a:ahLst/>
              <a:cxnLst/>
              <a:rect l="0" t="0" r="0" b="0"/>
              <a:pathLst>
                <a:path w="41979" h="42179">
                  <a:moveTo>
                    <a:pt x="26942" y="3678"/>
                  </a:moveTo>
                  <a:lnTo>
                    <a:pt x="29277" y="5930"/>
                  </a:lnTo>
                  <a:lnTo>
                    <a:pt x="30951" y="5552"/>
                  </a:lnTo>
                  <a:lnTo>
                    <a:pt x="33889" y="7725"/>
                  </a:lnTo>
                  <a:lnTo>
                    <a:pt x="34638" y="8138"/>
                  </a:lnTo>
                  <a:lnTo>
                    <a:pt x="35585" y="8032"/>
                  </a:lnTo>
                  <a:lnTo>
                    <a:pt x="37185" y="9279"/>
                  </a:lnTo>
                  <a:lnTo>
                    <a:pt x="41979" y="10137"/>
                  </a:lnTo>
                  <a:lnTo>
                    <a:pt x="40445" y="13426"/>
                  </a:lnTo>
                  <a:lnTo>
                    <a:pt x="40160" y="16842"/>
                  </a:lnTo>
                  <a:lnTo>
                    <a:pt x="39274" y="17664"/>
                  </a:lnTo>
                  <a:lnTo>
                    <a:pt x="37735" y="17231"/>
                  </a:lnTo>
                  <a:lnTo>
                    <a:pt x="37886" y="18448"/>
                  </a:lnTo>
                  <a:lnTo>
                    <a:pt x="35522" y="21150"/>
                  </a:lnTo>
                  <a:lnTo>
                    <a:pt x="35540" y="23319"/>
                  </a:lnTo>
                  <a:lnTo>
                    <a:pt x="37126" y="22562"/>
                  </a:lnTo>
                  <a:lnTo>
                    <a:pt x="38357" y="24657"/>
                  </a:lnTo>
                  <a:lnTo>
                    <a:pt x="38265" y="26012"/>
                  </a:lnTo>
                  <a:lnTo>
                    <a:pt x="39326" y="27806"/>
                  </a:lnTo>
                  <a:lnTo>
                    <a:pt x="38198" y="29270"/>
                  </a:lnTo>
                  <a:lnTo>
                    <a:pt x="39203" y="32973"/>
                  </a:lnTo>
                  <a:lnTo>
                    <a:pt x="41081" y="33572"/>
                  </a:lnTo>
                  <a:lnTo>
                    <a:pt x="40764" y="35653"/>
                  </a:lnTo>
                  <a:lnTo>
                    <a:pt x="37735" y="38374"/>
                  </a:lnTo>
                  <a:lnTo>
                    <a:pt x="30905" y="37101"/>
                  </a:lnTo>
                  <a:lnTo>
                    <a:pt x="25914" y="38667"/>
                  </a:lnTo>
                  <a:lnTo>
                    <a:pt x="25559" y="41552"/>
                  </a:lnTo>
                  <a:lnTo>
                    <a:pt x="21549" y="42179"/>
                  </a:lnTo>
                  <a:lnTo>
                    <a:pt x="17641" y="40016"/>
                  </a:lnTo>
                  <a:lnTo>
                    <a:pt x="16386" y="41052"/>
                  </a:lnTo>
                  <a:lnTo>
                    <a:pt x="10029" y="38872"/>
                  </a:lnTo>
                  <a:lnTo>
                    <a:pt x="8671" y="37009"/>
                  </a:lnTo>
                  <a:lnTo>
                    <a:pt x="10470" y="34137"/>
                  </a:lnTo>
                  <a:lnTo>
                    <a:pt x="11180" y="24595"/>
                  </a:lnTo>
                  <a:lnTo>
                    <a:pt x="7749" y="19564"/>
                  </a:lnTo>
                  <a:lnTo>
                    <a:pt x="5312" y="17136"/>
                  </a:lnTo>
                  <a:lnTo>
                    <a:pt x="249" y="15281"/>
                  </a:lnTo>
                  <a:lnTo>
                    <a:pt x="0" y="11787"/>
                  </a:lnTo>
                  <a:lnTo>
                    <a:pt x="4315" y="10757"/>
                  </a:lnTo>
                  <a:lnTo>
                    <a:pt x="9858" y="11999"/>
                  </a:lnTo>
                  <a:lnTo>
                    <a:pt x="8866" y="6576"/>
                  </a:lnTo>
                  <a:lnTo>
                    <a:pt x="11955" y="8634"/>
                  </a:lnTo>
                  <a:lnTo>
                    <a:pt x="19600" y="4897"/>
                  </a:lnTo>
                  <a:lnTo>
                    <a:pt x="20547" y="971"/>
                  </a:lnTo>
                  <a:lnTo>
                    <a:pt x="23377" y="0"/>
                  </a:lnTo>
                  <a:lnTo>
                    <a:pt x="23873" y="1684"/>
                  </a:lnTo>
                  <a:lnTo>
                    <a:pt x="25388" y="1759"/>
                  </a:lnTo>
                  <a:lnTo>
                    <a:pt x="26942" y="367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5" name="Polygon form 1185"/>
            <p:cNvSpPr/>
            <p:nvPr/>
          </p:nvSpPr>
          <p:spPr>
            <a:xfrm>
              <a:off x="508259" y="4108138"/>
              <a:ext cx="11387" cy="18076"/>
            </a:xfrm>
            <a:custGeom>
              <a:avLst/>
              <a:gdLst/>
              <a:ahLst/>
              <a:cxnLst/>
              <a:rect l="0" t="0" r="0" b="0"/>
              <a:pathLst>
                <a:path w="11387" h="18076">
                  <a:moveTo>
                    <a:pt x="7724" y="15882"/>
                  </a:moveTo>
                  <a:lnTo>
                    <a:pt x="6200" y="17731"/>
                  </a:lnTo>
                  <a:lnTo>
                    <a:pt x="4320" y="18076"/>
                  </a:lnTo>
                  <a:lnTo>
                    <a:pt x="3802" y="16702"/>
                  </a:lnTo>
                  <a:lnTo>
                    <a:pt x="2928" y="16496"/>
                  </a:lnTo>
                  <a:lnTo>
                    <a:pt x="1699" y="17817"/>
                  </a:lnTo>
                  <a:lnTo>
                    <a:pt x="0" y="16807"/>
                  </a:lnTo>
                  <a:lnTo>
                    <a:pt x="1023" y="14725"/>
                  </a:lnTo>
                  <a:lnTo>
                    <a:pt x="1400" y="12503"/>
                  </a:lnTo>
                  <a:lnTo>
                    <a:pt x="2116" y="10414"/>
                  </a:lnTo>
                  <a:lnTo>
                    <a:pt x="660" y="7528"/>
                  </a:lnTo>
                  <a:lnTo>
                    <a:pt x="435" y="4187"/>
                  </a:lnTo>
                  <a:lnTo>
                    <a:pt x="2597" y="0"/>
                  </a:lnTo>
                  <a:lnTo>
                    <a:pt x="3908" y="543"/>
                  </a:lnTo>
                  <a:lnTo>
                    <a:pt x="6753" y="1712"/>
                  </a:lnTo>
                  <a:lnTo>
                    <a:pt x="10786" y="5844"/>
                  </a:lnTo>
                  <a:lnTo>
                    <a:pt x="11387" y="7842"/>
                  </a:lnTo>
                  <a:lnTo>
                    <a:pt x="8983" y="12295"/>
                  </a:lnTo>
                  <a:lnTo>
                    <a:pt x="7724" y="1588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6" name="Polygon form 1186"/>
            <p:cNvSpPr/>
            <p:nvPr/>
          </p:nvSpPr>
          <p:spPr>
            <a:xfrm>
              <a:off x="751537" y="3930124"/>
              <a:ext cx="3545" cy="7813"/>
            </a:xfrm>
            <a:custGeom>
              <a:avLst/>
              <a:gdLst/>
              <a:ahLst/>
              <a:cxnLst/>
              <a:rect l="0" t="0" r="0" b="0"/>
              <a:pathLst>
                <a:path w="3545" h="7813">
                  <a:moveTo>
                    <a:pt x="3545" y="4105"/>
                  </a:moveTo>
                  <a:lnTo>
                    <a:pt x="2555" y="7813"/>
                  </a:lnTo>
                  <a:lnTo>
                    <a:pt x="933" y="6846"/>
                  </a:lnTo>
                  <a:lnTo>
                    <a:pt x="0" y="3626"/>
                  </a:lnTo>
                  <a:lnTo>
                    <a:pt x="627" y="1842"/>
                  </a:lnTo>
                  <a:lnTo>
                    <a:pt x="2774" y="0"/>
                  </a:lnTo>
                  <a:lnTo>
                    <a:pt x="3545" y="410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7" name="Polygon form 1187"/>
            <p:cNvSpPr/>
            <p:nvPr/>
          </p:nvSpPr>
          <p:spPr>
            <a:xfrm>
              <a:off x="756384" y="4125078"/>
              <a:ext cx="22054" cy="30228"/>
            </a:xfrm>
            <a:custGeom>
              <a:avLst/>
              <a:gdLst/>
              <a:ahLst/>
              <a:cxnLst/>
              <a:rect l="0" t="0" r="0" b="0"/>
              <a:pathLst>
                <a:path w="22054" h="30228">
                  <a:moveTo>
                    <a:pt x="8958" y="30228"/>
                  </a:moveTo>
                  <a:lnTo>
                    <a:pt x="4952" y="25387"/>
                  </a:lnTo>
                  <a:lnTo>
                    <a:pt x="2372" y="21431"/>
                  </a:lnTo>
                  <a:lnTo>
                    <a:pt x="0" y="16480"/>
                  </a:lnTo>
                  <a:lnTo>
                    <a:pt x="127" y="14888"/>
                  </a:lnTo>
                  <a:lnTo>
                    <a:pt x="984" y="13356"/>
                  </a:lnTo>
                  <a:lnTo>
                    <a:pt x="1936" y="9867"/>
                  </a:lnTo>
                  <a:lnTo>
                    <a:pt x="2724" y="6314"/>
                  </a:lnTo>
                  <a:lnTo>
                    <a:pt x="4046" y="6036"/>
                  </a:lnTo>
                  <a:lnTo>
                    <a:pt x="9748" y="6084"/>
                  </a:lnTo>
                  <a:lnTo>
                    <a:pt x="9703" y="316"/>
                  </a:lnTo>
                  <a:lnTo>
                    <a:pt x="11564" y="0"/>
                  </a:lnTo>
                  <a:lnTo>
                    <a:pt x="13947" y="641"/>
                  </a:lnTo>
                  <a:lnTo>
                    <a:pt x="16265" y="23"/>
                  </a:lnTo>
                  <a:lnTo>
                    <a:pt x="16754" y="284"/>
                  </a:lnTo>
                  <a:lnTo>
                    <a:pt x="16474" y="2375"/>
                  </a:lnTo>
                  <a:lnTo>
                    <a:pt x="17575" y="4853"/>
                  </a:lnTo>
                  <a:lnTo>
                    <a:pt x="20490" y="4461"/>
                  </a:lnTo>
                  <a:lnTo>
                    <a:pt x="21470" y="5414"/>
                  </a:lnTo>
                  <a:lnTo>
                    <a:pt x="19778" y="10969"/>
                  </a:lnTo>
                  <a:lnTo>
                    <a:pt x="21632" y="13805"/>
                  </a:lnTo>
                  <a:lnTo>
                    <a:pt x="22054" y="17550"/>
                  </a:lnTo>
                  <a:lnTo>
                    <a:pt x="21551" y="20739"/>
                  </a:lnTo>
                  <a:lnTo>
                    <a:pt x="20342" y="23004"/>
                  </a:lnTo>
                  <a:lnTo>
                    <a:pt x="16884" y="22801"/>
                  </a:lnTo>
                  <a:lnTo>
                    <a:pt x="14796" y="20497"/>
                  </a:lnTo>
                  <a:lnTo>
                    <a:pt x="14479" y="22622"/>
                  </a:lnTo>
                  <a:lnTo>
                    <a:pt x="11833" y="23208"/>
                  </a:lnTo>
                  <a:lnTo>
                    <a:pt x="10486" y="24413"/>
                  </a:lnTo>
                  <a:lnTo>
                    <a:pt x="11951" y="27584"/>
                  </a:lnTo>
                  <a:lnTo>
                    <a:pt x="8958" y="30228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8" name="Polygon form 1188"/>
            <p:cNvSpPr/>
            <p:nvPr/>
          </p:nvSpPr>
          <p:spPr>
            <a:xfrm>
              <a:off x="702969" y="3855368"/>
              <a:ext cx="24317" cy="41531"/>
            </a:xfrm>
            <a:custGeom>
              <a:avLst/>
              <a:gdLst/>
              <a:ahLst/>
              <a:cxnLst/>
              <a:rect l="0" t="0" r="0" b="0"/>
              <a:pathLst>
                <a:path w="24317" h="41531">
                  <a:moveTo>
                    <a:pt x="9862" y="0"/>
                  </a:moveTo>
                  <a:lnTo>
                    <a:pt x="6491" y="5173"/>
                  </a:lnTo>
                  <a:lnTo>
                    <a:pt x="9616" y="4526"/>
                  </a:lnTo>
                  <a:lnTo>
                    <a:pt x="12958" y="4558"/>
                  </a:lnTo>
                  <a:lnTo>
                    <a:pt x="12104" y="8459"/>
                  </a:lnTo>
                  <a:lnTo>
                    <a:pt x="9251" y="12746"/>
                  </a:lnTo>
                  <a:lnTo>
                    <a:pt x="12456" y="13058"/>
                  </a:lnTo>
                  <a:lnTo>
                    <a:pt x="12696" y="13562"/>
                  </a:lnTo>
                  <a:lnTo>
                    <a:pt x="15425" y="19217"/>
                  </a:lnTo>
                  <a:lnTo>
                    <a:pt x="17577" y="19987"/>
                  </a:lnTo>
                  <a:lnTo>
                    <a:pt x="19522" y="25445"/>
                  </a:lnTo>
                  <a:lnTo>
                    <a:pt x="20435" y="27337"/>
                  </a:lnTo>
                  <a:lnTo>
                    <a:pt x="24317" y="28246"/>
                  </a:lnTo>
                  <a:lnTo>
                    <a:pt x="23956" y="31310"/>
                  </a:lnTo>
                  <a:lnTo>
                    <a:pt x="22325" y="32716"/>
                  </a:lnTo>
                  <a:lnTo>
                    <a:pt x="23635" y="35193"/>
                  </a:lnTo>
                  <a:lnTo>
                    <a:pt x="20726" y="37703"/>
                  </a:lnTo>
                  <a:lnTo>
                    <a:pt x="16368" y="37659"/>
                  </a:lnTo>
                  <a:lnTo>
                    <a:pt x="10804" y="38969"/>
                  </a:lnTo>
                  <a:lnTo>
                    <a:pt x="9298" y="38023"/>
                  </a:lnTo>
                  <a:lnTo>
                    <a:pt x="7096" y="40262"/>
                  </a:lnTo>
                  <a:lnTo>
                    <a:pt x="4084" y="39710"/>
                  </a:lnTo>
                  <a:lnTo>
                    <a:pt x="1733" y="41531"/>
                  </a:lnTo>
                  <a:lnTo>
                    <a:pt x="21" y="40567"/>
                  </a:lnTo>
                  <a:lnTo>
                    <a:pt x="4947" y="35554"/>
                  </a:lnTo>
                  <a:lnTo>
                    <a:pt x="7872" y="34527"/>
                  </a:lnTo>
                  <a:lnTo>
                    <a:pt x="7847" y="34523"/>
                  </a:lnTo>
                  <a:lnTo>
                    <a:pt x="2813" y="33709"/>
                  </a:lnTo>
                  <a:lnTo>
                    <a:pt x="1957" y="31800"/>
                  </a:lnTo>
                  <a:lnTo>
                    <a:pt x="5362" y="30327"/>
                  </a:lnTo>
                  <a:lnTo>
                    <a:pt x="3676" y="27741"/>
                  </a:lnTo>
                  <a:lnTo>
                    <a:pt x="4371" y="24606"/>
                  </a:lnTo>
                  <a:lnTo>
                    <a:pt x="9088" y="25053"/>
                  </a:lnTo>
                  <a:lnTo>
                    <a:pt x="9094" y="25053"/>
                  </a:lnTo>
                  <a:lnTo>
                    <a:pt x="9612" y="22273"/>
                  </a:lnTo>
                  <a:lnTo>
                    <a:pt x="7559" y="19318"/>
                  </a:lnTo>
                  <a:lnTo>
                    <a:pt x="7513" y="19250"/>
                  </a:lnTo>
                  <a:lnTo>
                    <a:pt x="3719" y="18395"/>
                  </a:lnTo>
                  <a:lnTo>
                    <a:pt x="3013" y="17096"/>
                  </a:lnTo>
                  <a:lnTo>
                    <a:pt x="4216" y="14960"/>
                  </a:lnTo>
                  <a:lnTo>
                    <a:pt x="3233" y="13636"/>
                  </a:lnTo>
                  <a:lnTo>
                    <a:pt x="1477" y="15894"/>
                  </a:lnTo>
                  <a:lnTo>
                    <a:pt x="1463" y="11277"/>
                  </a:lnTo>
                  <a:lnTo>
                    <a:pt x="0" y="8827"/>
                  </a:lnTo>
                  <a:lnTo>
                    <a:pt x="1311" y="3880"/>
                  </a:lnTo>
                  <a:lnTo>
                    <a:pt x="3810" y="5"/>
                  </a:lnTo>
                  <a:lnTo>
                    <a:pt x="6209" y="393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89" name="Polygon form 1189"/>
            <p:cNvSpPr/>
            <p:nvPr/>
          </p:nvSpPr>
          <p:spPr>
            <a:xfrm>
              <a:off x="697955" y="3871907"/>
              <a:ext cx="6124" cy="6261"/>
            </a:xfrm>
            <a:custGeom>
              <a:avLst/>
              <a:gdLst/>
              <a:ahLst/>
              <a:cxnLst/>
              <a:rect l="0" t="0" r="0" b="0"/>
              <a:pathLst>
                <a:path w="6124" h="6261">
                  <a:moveTo>
                    <a:pt x="6124" y="2977"/>
                  </a:moveTo>
                  <a:lnTo>
                    <a:pt x="4310" y="6261"/>
                  </a:lnTo>
                  <a:lnTo>
                    <a:pt x="1958" y="5261"/>
                  </a:lnTo>
                  <a:lnTo>
                    <a:pt x="0" y="5316"/>
                  </a:lnTo>
                  <a:lnTo>
                    <a:pt x="770" y="2753"/>
                  </a:lnTo>
                  <a:lnTo>
                    <a:pt x="245" y="183"/>
                  </a:lnTo>
                  <a:lnTo>
                    <a:pt x="2878" y="0"/>
                  </a:lnTo>
                  <a:lnTo>
                    <a:pt x="6124" y="297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0" name="Polygon form 1190"/>
            <p:cNvSpPr/>
            <p:nvPr/>
          </p:nvSpPr>
          <p:spPr>
            <a:xfrm>
              <a:off x="859173" y="3925831"/>
              <a:ext cx="25216" cy="11528"/>
            </a:xfrm>
            <a:custGeom>
              <a:avLst/>
              <a:gdLst/>
              <a:ahLst/>
              <a:cxnLst/>
              <a:rect l="0" t="0" r="0" b="0"/>
              <a:pathLst>
                <a:path w="25216" h="11528">
                  <a:moveTo>
                    <a:pt x="7253" y="9580"/>
                  </a:moveTo>
                  <a:lnTo>
                    <a:pt x="7375" y="7508"/>
                  </a:lnTo>
                  <a:lnTo>
                    <a:pt x="5877" y="4245"/>
                  </a:lnTo>
                  <a:lnTo>
                    <a:pt x="3546" y="2524"/>
                  </a:lnTo>
                  <a:lnTo>
                    <a:pt x="1539" y="2021"/>
                  </a:lnTo>
                  <a:lnTo>
                    <a:pt x="0" y="579"/>
                  </a:lnTo>
                  <a:lnTo>
                    <a:pt x="308" y="0"/>
                  </a:lnTo>
                  <a:lnTo>
                    <a:pt x="3360" y="746"/>
                  </a:lnTo>
                  <a:lnTo>
                    <a:pt x="8556" y="1387"/>
                  </a:lnTo>
                  <a:lnTo>
                    <a:pt x="13698" y="3566"/>
                  </a:lnTo>
                  <a:lnTo>
                    <a:pt x="14486" y="4444"/>
                  </a:lnTo>
                  <a:lnTo>
                    <a:pt x="16412" y="3627"/>
                  </a:lnTo>
                  <a:lnTo>
                    <a:pt x="19831" y="4542"/>
                  </a:lnTo>
                  <a:lnTo>
                    <a:pt x="21306" y="6489"/>
                  </a:lnTo>
                  <a:lnTo>
                    <a:pt x="23713" y="7543"/>
                  </a:lnTo>
                  <a:lnTo>
                    <a:pt x="22958" y="8234"/>
                  </a:lnTo>
                  <a:lnTo>
                    <a:pt x="25216" y="10795"/>
                  </a:lnTo>
                  <a:lnTo>
                    <a:pt x="24862" y="11374"/>
                  </a:lnTo>
                  <a:lnTo>
                    <a:pt x="22932" y="11142"/>
                  </a:lnTo>
                  <a:lnTo>
                    <a:pt x="20062" y="9829"/>
                  </a:lnTo>
                  <a:lnTo>
                    <a:pt x="19374" y="10641"/>
                  </a:lnTo>
                  <a:lnTo>
                    <a:pt x="14703" y="11528"/>
                  </a:lnTo>
                  <a:lnTo>
                    <a:pt x="10899" y="9252"/>
                  </a:lnTo>
                  <a:lnTo>
                    <a:pt x="7253" y="958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1" name="Polygon form 1191"/>
            <p:cNvSpPr/>
            <p:nvPr/>
          </p:nvSpPr>
          <p:spPr>
            <a:xfrm>
              <a:off x="709216" y="4083073"/>
              <a:ext cx="16832" cy="30597"/>
            </a:xfrm>
            <a:custGeom>
              <a:avLst/>
              <a:gdLst/>
              <a:ahLst/>
              <a:cxnLst/>
              <a:rect l="0" t="0" r="0" b="0"/>
              <a:pathLst>
                <a:path w="16832" h="30597">
                  <a:moveTo>
                    <a:pt x="16832" y="24761"/>
                  </a:moveTo>
                  <a:lnTo>
                    <a:pt x="10700" y="27565"/>
                  </a:lnTo>
                  <a:lnTo>
                    <a:pt x="8523" y="29208"/>
                  </a:lnTo>
                  <a:lnTo>
                    <a:pt x="4996" y="30597"/>
                  </a:lnTo>
                  <a:lnTo>
                    <a:pt x="1508" y="29236"/>
                  </a:lnTo>
                  <a:lnTo>
                    <a:pt x="1689" y="27346"/>
                  </a:lnTo>
                  <a:lnTo>
                    <a:pt x="0" y="23219"/>
                  </a:lnTo>
                  <a:lnTo>
                    <a:pt x="1031" y="17810"/>
                  </a:lnTo>
                  <a:lnTo>
                    <a:pt x="2685" y="13787"/>
                  </a:lnTo>
                  <a:lnTo>
                    <a:pt x="1667" y="6971"/>
                  </a:lnTo>
                  <a:lnTo>
                    <a:pt x="1147" y="3365"/>
                  </a:lnTo>
                  <a:lnTo>
                    <a:pt x="1247" y="647"/>
                  </a:lnTo>
                  <a:lnTo>
                    <a:pt x="8005" y="424"/>
                  </a:lnTo>
                  <a:lnTo>
                    <a:pt x="9723" y="773"/>
                  </a:lnTo>
                  <a:lnTo>
                    <a:pt x="10979" y="0"/>
                  </a:lnTo>
                  <a:lnTo>
                    <a:pt x="12778" y="382"/>
                  </a:lnTo>
                  <a:lnTo>
                    <a:pt x="12492" y="1875"/>
                  </a:lnTo>
                  <a:lnTo>
                    <a:pt x="14117" y="4345"/>
                  </a:lnTo>
                  <a:lnTo>
                    <a:pt x="14112" y="7824"/>
                  </a:lnTo>
                  <a:lnTo>
                    <a:pt x="14485" y="11597"/>
                  </a:lnTo>
                  <a:lnTo>
                    <a:pt x="15465" y="13344"/>
                  </a:lnTo>
                  <a:lnTo>
                    <a:pt x="14604" y="17658"/>
                  </a:lnTo>
                  <a:lnTo>
                    <a:pt x="14915" y="20041"/>
                  </a:lnTo>
                  <a:lnTo>
                    <a:pt x="15958" y="23079"/>
                  </a:lnTo>
                  <a:lnTo>
                    <a:pt x="16832" y="2476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2" name="Polygon form 1192"/>
            <p:cNvSpPr/>
            <p:nvPr/>
          </p:nvSpPr>
          <p:spPr>
            <a:xfrm>
              <a:off x="663047" y="4075876"/>
              <a:ext cx="28296" cy="25330"/>
            </a:xfrm>
            <a:custGeom>
              <a:avLst/>
              <a:gdLst/>
              <a:ahLst/>
              <a:cxnLst/>
              <a:rect l="0" t="0" r="0" b="0"/>
              <a:pathLst>
                <a:path w="28296" h="25330">
                  <a:moveTo>
                    <a:pt x="25897" y="23525"/>
                  </a:moveTo>
                  <a:lnTo>
                    <a:pt x="24793" y="23402"/>
                  </a:lnTo>
                  <a:lnTo>
                    <a:pt x="23984" y="25330"/>
                  </a:lnTo>
                  <a:lnTo>
                    <a:pt x="22879" y="25306"/>
                  </a:lnTo>
                  <a:lnTo>
                    <a:pt x="22127" y="24284"/>
                  </a:lnTo>
                  <a:lnTo>
                    <a:pt x="22399" y="22360"/>
                  </a:lnTo>
                  <a:lnTo>
                    <a:pt x="20791" y="19422"/>
                  </a:lnTo>
                  <a:lnTo>
                    <a:pt x="19767" y="19960"/>
                  </a:lnTo>
                  <a:lnTo>
                    <a:pt x="18932" y="20066"/>
                  </a:lnTo>
                  <a:lnTo>
                    <a:pt x="17855" y="20339"/>
                  </a:lnTo>
                  <a:lnTo>
                    <a:pt x="17915" y="18582"/>
                  </a:lnTo>
                  <a:lnTo>
                    <a:pt x="17301" y="17327"/>
                  </a:lnTo>
                  <a:lnTo>
                    <a:pt x="17441" y="15934"/>
                  </a:lnTo>
                  <a:lnTo>
                    <a:pt x="16617" y="13917"/>
                  </a:lnTo>
                  <a:lnTo>
                    <a:pt x="15552" y="12201"/>
                  </a:lnTo>
                  <a:lnTo>
                    <a:pt x="12437" y="12190"/>
                  </a:lnTo>
                  <a:lnTo>
                    <a:pt x="11518" y="13092"/>
                  </a:lnTo>
                  <a:lnTo>
                    <a:pt x="10443" y="13199"/>
                  </a:lnTo>
                  <a:lnTo>
                    <a:pt x="9765" y="14232"/>
                  </a:lnTo>
                  <a:lnTo>
                    <a:pt x="9299" y="15561"/>
                  </a:lnTo>
                  <a:lnTo>
                    <a:pt x="7189" y="17665"/>
                  </a:lnTo>
                  <a:lnTo>
                    <a:pt x="5515" y="14825"/>
                  </a:lnTo>
                  <a:lnTo>
                    <a:pt x="4025" y="12945"/>
                  </a:lnTo>
                  <a:lnTo>
                    <a:pt x="3037" y="12321"/>
                  </a:lnTo>
                  <a:lnTo>
                    <a:pt x="2079" y="11366"/>
                  </a:lnTo>
                  <a:lnTo>
                    <a:pt x="1670" y="9245"/>
                  </a:lnTo>
                  <a:lnTo>
                    <a:pt x="1118" y="8188"/>
                  </a:lnTo>
                  <a:lnTo>
                    <a:pt x="0" y="7399"/>
                  </a:lnTo>
                  <a:lnTo>
                    <a:pt x="1769" y="5066"/>
                  </a:lnTo>
                  <a:lnTo>
                    <a:pt x="2947" y="5158"/>
                  </a:lnTo>
                  <a:lnTo>
                    <a:pt x="3974" y="4355"/>
                  </a:lnTo>
                  <a:lnTo>
                    <a:pt x="4832" y="4350"/>
                  </a:lnTo>
                  <a:lnTo>
                    <a:pt x="5455" y="3716"/>
                  </a:lnTo>
                  <a:lnTo>
                    <a:pt x="5151" y="2126"/>
                  </a:lnTo>
                  <a:lnTo>
                    <a:pt x="5585" y="1625"/>
                  </a:lnTo>
                  <a:lnTo>
                    <a:pt x="5684" y="0"/>
                  </a:lnTo>
                  <a:lnTo>
                    <a:pt x="7556" y="54"/>
                  </a:lnTo>
                  <a:lnTo>
                    <a:pt x="10327" y="1230"/>
                  </a:lnTo>
                  <a:lnTo>
                    <a:pt x="11185" y="1125"/>
                  </a:lnTo>
                  <a:lnTo>
                    <a:pt x="11484" y="593"/>
                  </a:lnTo>
                  <a:lnTo>
                    <a:pt x="13595" y="976"/>
                  </a:lnTo>
                  <a:lnTo>
                    <a:pt x="14160" y="707"/>
                  </a:lnTo>
                  <a:lnTo>
                    <a:pt x="14359" y="2463"/>
                  </a:lnTo>
                  <a:lnTo>
                    <a:pt x="14975" y="2459"/>
                  </a:lnTo>
                  <a:lnTo>
                    <a:pt x="15997" y="1822"/>
                  </a:lnTo>
                  <a:lnTo>
                    <a:pt x="16639" y="1983"/>
                  </a:lnTo>
                  <a:lnTo>
                    <a:pt x="17701" y="3203"/>
                  </a:lnTo>
                  <a:lnTo>
                    <a:pt x="19359" y="3589"/>
                  </a:lnTo>
                  <a:lnTo>
                    <a:pt x="20437" y="2554"/>
                  </a:lnTo>
                  <a:lnTo>
                    <a:pt x="21699" y="1915"/>
                  </a:lnTo>
                  <a:lnTo>
                    <a:pt x="22640" y="1245"/>
                  </a:lnTo>
                  <a:lnTo>
                    <a:pt x="23416" y="1372"/>
                  </a:lnTo>
                  <a:lnTo>
                    <a:pt x="24267" y="2427"/>
                  </a:lnTo>
                  <a:lnTo>
                    <a:pt x="24715" y="3749"/>
                  </a:lnTo>
                  <a:lnTo>
                    <a:pt x="26288" y="5759"/>
                  </a:lnTo>
                  <a:lnTo>
                    <a:pt x="25478" y="6991"/>
                  </a:lnTo>
                  <a:lnTo>
                    <a:pt x="25312" y="8550"/>
                  </a:lnTo>
                  <a:lnTo>
                    <a:pt x="26145" y="8080"/>
                  </a:lnTo>
                  <a:lnTo>
                    <a:pt x="26626" y="8640"/>
                  </a:lnTo>
                  <a:lnTo>
                    <a:pt x="26407" y="10066"/>
                  </a:lnTo>
                  <a:lnTo>
                    <a:pt x="27584" y="11449"/>
                  </a:lnTo>
                  <a:lnTo>
                    <a:pt x="26804" y="11820"/>
                  </a:lnTo>
                  <a:lnTo>
                    <a:pt x="26478" y="13446"/>
                  </a:lnTo>
                  <a:lnTo>
                    <a:pt x="27360" y="15428"/>
                  </a:lnTo>
                  <a:lnTo>
                    <a:pt x="28296" y="19265"/>
                  </a:lnTo>
                  <a:lnTo>
                    <a:pt x="26843" y="19839"/>
                  </a:lnTo>
                  <a:lnTo>
                    <a:pt x="26465" y="20505"/>
                  </a:lnTo>
                  <a:lnTo>
                    <a:pt x="26760" y="21431"/>
                  </a:lnTo>
                  <a:lnTo>
                    <a:pt x="26516" y="23521"/>
                  </a:lnTo>
                  <a:lnTo>
                    <a:pt x="25897" y="2352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3" name="Polygon form 1193"/>
            <p:cNvSpPr/>
            <p:nvPr/>
          </p:nvSpPr>
          <p:spPr>
            <a:xfrm>
              <a:off x="656602" y="4069672"/>
              <a:ext cx="11650" cy="3569"/>
            </a:xfrm>
            <a:custGeom>
              <a:avLst/>
              <a:gdLst/>
              <a:ahLst/>
              <a:cxnLst/>
              <a:rect l="0" t="0" r="0" b="0"/>
              <a:pathLst>
                <a:path w="11650" h="3569">
                  <a:moveTo>
                    <a:pt x="0" y="3456"/>
                  </a:moveTo>
                  <a:lnTo>
                    <a:pt x="544" y="1329"/>
                  </a:lnTo>
                  <a:lnTo>
                    <a:pt x="4767" y="1206"/>
                  </a:lnTo>
                  <a:lnTo>
                    <a:pt x="5666" y="73"/>
                  </a:lnTo>
                  <a:lnTo>
                    <a:pt x="6895" y="0"/>
                  </a:lnTo>
                  <a:lnTo>
                    <a:pt x="8399" y="1185"/>
                  </a:lnTo>
                  <a:lnTo>
                    <a:pt x="9601" y="1212"/>
                  </a:lnTo>
                  <a:lnTo>
                    <a:pt x="10894" y="408"/>
                  </a:lnTo>
                  <a:lnTo>
                    <a:pt x="11650" y="1796"/>
                  </a:lnTo>
                  <a:lnTo>
                    <a:pt x="9952" y="2868"/>
                  </a:lnTo>
                  <a:lnTo>
                    <a:pt x="8270" y="2778"/>
                  </a:lnTo>
                  <a:lnTo>
                    <a:pt x="6628" y="1759"/>
                  </a:lnTo>
                  <a:lnTo>
                    <a:pt x="5168" y="2863"/>
                  </a:lnTo>
                  <a:lnTo>
                    <a:pt x="4473" y="2900"/>
                  </a:lnTo>
                  <a:lnTo>
                    <a:pt x="3527" y="3569"/>
                  </a:lnTo>
                  <a:lnTo>
                    <a:pt x="0" y="345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4" name="Polygon form 1194"/>
            <p:cNvSpPr/>
            <p:nvPr/>
          </p:nvSpPr>
          <p:spPr>
            <a:xfrm>
              <a:off x="657158" y="4075654"/>
              <a:ext cx="11573" cy="7621"/>
            </a:xfrm>
            <a:custGeom>
              <a:avLst/>
              <a:gdLst/>
              <a:ahLst/>
              <a:cxnLst/>
              <a:rect l="0" t="0" r="0" b="0"/>
              <a:pathLst>
                <a:path w="11573" h="7621">
                  <a:moveTo>
                    <a:pt x="5889" y="7621"/>
                  </a:moveTo>
                  <a:lnTo>
                    <a:pt x="3849" y="5610"/>
                  </a:lnTo>
                  <a:lnTo>
                    <a:pt x="2218" y="5288"/>
                  </a:lnTo>
                  <a:lnTo>
                    <a:pt x="1352" y="3933"/>
                  </a:lnTo>
                  <a:lnTo>
                    <a:pt x="1389" y="3203"/>
                  </a:lnTo>
                  <a:lnTo>
                    <a:pt x="226" y="2181"/>
                  </a:lnTo>
                  <a:lnTo>
                    <a:pt x="0" y="1154"/>
                  </a:lnTo>
                  <a:lnTo>
                    <a:pt x="2072" y="379"/>
                  </a:lnTo>
                  <a:lnTo>
                    <a:pt x="3354" y="537"/>
                  </a:lnTo>
                  <a:lnTo>
                    <a:pt x="4406" y="0"/>
                  </a:lnTo>
                  <a:lnTo>
                    <a:pt x="11573" y="222"/>
                  </a:lnTo>
                  <a:lnTo>
                    <a:pt x="11474" y="1847"/>
                  </a:lnTo>
                  <a:lnTo>
                    <a:pt x="11040" y="2348"/>
                  </a:lnTo>
                  <a:lnTo>
                    <a:pt x="11344" y="3937"/>
                  </a:lnTo>
                  <a:lnTo>
                    <a:pt x="10721" y="4572"/>
                  </a:lnTo>
                  <a:lnTo>
                    <a:pt x="9863" y="4577"/>
                  </a:lnTo>
                  <a:lnTo>
                    <a:pt x="8836" y="5379"/>
                  </a:lnTo>
                  <a:lnTo>
                    <a:pt x="7658" y="5287"/>
                  </a:lnTo>
                  <a:lnTo>
                    <a:pt x="5889" y="7621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5" name="Polygon form 1195"/>
            <p:cNvSpPr/>
            <p:nvPr/>
          </p:nvSpPr>
          <p:spPr>
            <a:xfrm>
              <a:off x="758373" y="4125287"/>
              <a:ext cx="7759" cy="6105"/>
            </a:xfrm>
            <a:custGeom>
              <a:avLst/>
              <a:gdLst/>
              <a:ahLst/>
              <a:cxnLst/>
              <a:rect l="0" t="0" r="0" b="0"/>
              <a:pathLst>
                <a:path w="7759" h="6105">
                  <a:moveTo>
                    <a:pt x="735" y="6105"/>
                  </a:moveTo>
                  <a:lnTo>
                    <a:pt x="0" y="5382"/>
                  </a:lnTo>
                  <a:lnTo>
                    <a:pt x="1337" y="0"/>
                  </a:lnTo>
                  <a:lnTo>
                    <a:pt x="7714" y="107"/>
                  </a:lnTo>
                  <a:lnTo>
                    <a:pt x="7759" y="5876"/>
                  </a:lnTo>
                  <a:lnTo>
                    <a:pt x="2057" y="5828"/>
                  </a:lnTo>
                  <a:lnTo>
                    <a:pt x="735" y="610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6" name="Polygon form 1196"/>
            <p:cNvSpPr/>
            <p:nvPr/>
          </p:nvSpPr>
          <p:spPr>
            <a:xfrm>
              <a:off x="792902" y="3935150"/>
              <a:ext cx="21617" cy="26186"/>
            </a:xfrm>
            <a:custGeom>
              <a:avLst/>
              <a:gdLst/>
              <a:ahLst/>
              <a:cxnLst/>
              <a:rect l="0" t="0" r="0" b="0"/>
              <a:pathLst>
                <a:path w="21617" h="26186">
                  <a:moveTo>
                    <a:pt x="21617" y="1243"/>
                  </a:moveTo>
                  <a:lnTo>
                    <a:pt x="20898" y="4266"/>
                  </a:lnTo>
                  <a:lnTo>
                    <a:pt x="20131" y="4817"/>
                  </a:lnTo>
                  <a:lnTo>
                    <a:pt x="17988" y="4715"/>
                  </a:lnTo>
                  <a:lnTo>
                    <a:pt x="16115" y="4289"/>
                  </a:lnTo>
                  <a:lnTo>
                    <a:pt x="12019" y="5600"/>
                  </a:lnTo>
                  <a:lnTo>
                    <a:pt x="14733" y="8262"/>
                  </a:lnTo>
                  <a:lnTo>
                    <a:pt x="13032" y="9070"/>
                  </a:lnTo>
                  <a:lnTo>
                    <a:pt x="11077" y="9103"/>
                  </a:lnTo>
                  <a:lnTo>
                    <a:pt x="8971" y="6657"/>
                  </a:lnTo>
                  <a:lnTo>
                    <a:pt x="8419" y="7719"/>
                  </a:lnTo>
                  <a:lnTo>
                    <a:pt x="9487" y="10575"/>
                  </a:lnTo>
                  <a:lnTo>
                    <a:pt x="11473" y="12803"/>
                  </a:lnTo>
                  <a:lnTo>
                    <a:pt x="10245" y="13872"/>
                  </a:lnTo>
                  <a:lnTo>
                    <a:pt x="12431" y="16058"/>
                  </a:lnTo>
                  <a:lnTo>
                    <a:pt x="14324" y="17426"/>
                  </a:lnTo>
                  <a:lnTo>
                    <a:pt x="14644" y="20137"/>
                  </a:lnTo>
                  <a:lnTo>
                    <a:pt x="11232" y="18910"/>
                  </a:lnTo>
                  <a:lnTo>
                    <a:pt x="12513" y="21344"/>
                  </a:lnTo>
                  <a:lnTo>
                    <a:pt x="10296" y="21877"/>
                  </a:lnTo>
                  <a:lnTo>
                    <a:pt x="12038" y="26096"/>
                  </a:lnTo>
                  <a:lnTo>
                    <a:pt x="9664" y="26186"/>
                  </a:lnTo>
                  <a:lnTo>
                    <a:pt x="6547" y="24134"/>
                  </a:lnTo>
                  <a:lnTo>
                    <a:pt x="4878" y="20311"/>
                  </a:lnTo>
                  <a:lnTo>
                    <a:pt x="3978" y="17126"/>
                  </a:lnTo>
                  <a:lnTo>
                    <a:pt x="2404" y="14938"/>
                  </a:lnTo>
                  <a:lnTo>
                    <a:pt x="357" y="12224"/>
                  </a:lnTo>
                  <a:lnTo>
                    <a:pt x="0" y="10861"/>
                  </a:lnTo>
                  <a:lnTo>
                    <a:pt x="1429" y="8514"/>
                  </a:lnTo>
                  <a:lnTo>
                    <a:pt x="1498" y="6953"/>
                  </a:lnTo>
                  <a:lnTo>
                    <a:pt x="2572" y="6243"/>
                  </a:lnTo>
                  <a:lnTo>
                    <a:pt x="2525" y="4981"/>
                  </a:lnTo>
                  <a:lnTo>
                    <a:pt x="4770" y="4527"/>
                  </a:lnTo>
                  <a:lnTo>
                    <a:pt x="5997" y="3460"/>
                  </a:lnTo>
                  <a:lnTo>
                    <a:pt x="7897" y="3527"/>
                  </a:lnTo>
                  <a:lnTo>
                    <a:pt x="8384" y="2683"/>
                  </a:lnTo>
                  <a:lnTo>
                    <a:pt x="9032" y="2514"/>
                  </a:lnTo>
                  <a:lnTo>
                    <a:pt x="11623" y="2616"/>
                  </a:lnTo>
                  <a:lnTo>
                    <a:pt x="14265" y="1255"/>
                  </a:lnTo>
                  <a:lnTo>
                    <a:pt x="16906" y="2895"/>
                  </a:lnTo>
                  <a:lnTo>
                    <a:pt x="20019" y="2391"/>
                  </a:lnTo>
                  <a:lnTo>
                    <a:pt x="19772" y="0"/>
                  </a:lnTo>
                  <a:lnTo>
                    <a:pt x="21617" y="124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7" name="Polygon form 1197"/>
            <p:cNvSpPr/>
            <p:nvPr/>
          </p:nvSpPr>
          <p:spPr>
            <a:xfrm>
              <a:off x="806730" y="3964665"/>
              <a:ext cx="9991" cy="3721"/>
            </a:xfrm>
            <a:custGeom>
              <a:avLst/>
              <a:gdLst/>
              <a:ahLst/>
              <a:cxnLst/>
              <a:rect l="0" t="0" r="0" b="0"/>
              <a:pathLst>
                <a:path w="9991" h="3721">
                  <a:moveTo>
                    <a:pt x="483" y="0"/>
                  </a:moveTo>
                  <a:lnTo>
                    <a:pt x="2598" y="1593"/>
                  </a:lnTo>
                  <a:lnTo>
                    <a:pt x="5376" y="1282"/>
                  </a:lnTo>
                  <a:lnTo>
                    <a:pt x="8089" y="1586"/>
                  </a:lnTo>
                  <a:lnTo>
                    <a:pt x="8083" y="2423"/>
                  </a:lnTo>
                  <a:lnTo>
                    <a:pt x="9991" y="1819"/>
                  </a:lnTo>
                  <a:lnTo>
                    <a:pt x="9680" y="3243"/>
                  </a:lnTo>
                  <a:lnTo>
                    <a:pt x="4522" y="3721"/>
                  </a:lnTo>
                  <a:lnTo>
                    <a:pt x="4484" y="2929"/>
                  </a:lnTo>
                  <a:lnTo>
                    <a:pt x="0" y="2049"/>
                  </a:lnTo>
                  <a:lnTo>
                    <a:pt x="483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8" name="Polygon form 1198"/>
            <p:cNvSpPr/>
            <p:nvPr/>
          </p:nvSpPr>
          <p:spPr>
            <a:xfrm>
              <a:off x="561837" y="3734986"/>
              <a:ext cx="135105" cy="111268"/>
            </a:xfrm>
            <a:custGeom>
              <a:avLst/>
              <a:gdLst/>
              <a:ahLst/>
              <a:cxnLst/>
              <a:rect l="0" t="0" r="0" b="0"/>
              <a:pathLst>
                <a:path w="135105" h="111268">
                  <a:moveTo>
                    <a:pt x="68321" y="4275"/>
                  </a:moveTo>
                  <a:lnTo>
                    <a:pt x="76287" y="1647"/>
                  </a:lnTo>
                  <a:lnTo>
                    <a:pt x="82910" y="2007"/>
                  </a:lnTo>
                  <a:lnTo>
                    <a:pt x="86160" y="325"/>
                  </a:lnTo>
                  <a:lnTo>
                    <a:pt x="93077" y="0"/>
                  </a:lnTo>
                  <a:lnTo>
                    <a:pt x="108079" y="836"/>
                  </a:lnTo>
                  <a:lnTo>
                    <a:pt x="119122" y="4761"/>
                  </a:lnTo>
                  <a:lnTo>
                    <a:pt x="115018" y="6550"/>
                  </a:lnTo>
                  <a:lnTo>
                    <a:pt x="107382" y="6652"/>
                  </a:lnTo>
                  <a:lnTo>
                    <a:pt x="96562" y="6936"/>
                  </a:lnTo>
                  <a:lnTo>
                    <a:pt x="97253" y="7799"/>
                  </a:lnTo>
                  <a:lnTo>
                    <a:pt x="104476" y="7398"/>
                  </a:lnTo>
                  <a:lnTo>
                    <a:pt x="109999" y="9129"/>
                  </a:lnTo>
                  <a:lnTo>
                    <a:pt x="114285" y="7727"/>
                  </a:lnTo>
                  <a:lnTo>
                    <a:pt x="115509" y="9456"/>
                  </a:lnTo>
                  <a:lnTo>
                    <a:pt x="112567" y="12196"/>
                  </a:lnTo>
                  <a:lnTo>
                    <a:pt x="118190" y="10494"/>
                  </a:lnTo>
                  <a:lnTo>
                    <a:pt x="128370" y="8750"/>
                  </a:lnTo>
                  <a:lnTo>
                    <a:pt x="134255" y="9726"/>
                  </a:lnTo>
                  <a:lnTo>
                    <a:pt x="135105" y="11778"/>
                  </a:lnTo>
                  <a:lnTo>
                    <a:pt x="126156" y="15103"/>
                  </a:lnTo>
                  <a:lnTo>
                    <a:pt x="124776" y="16189"/>
                  </a:lnTo>
                  <a:lnTo>
                    <a:pt x="117911" y="16934"/>
                  </a:lnTo>
                  <a:lnTo>
                    <a:pt x="122728" y="17223"/>
                  </a:lnTo>
                  <a:lnTo>
                    <a:pt x="119546" y="20673"/>
                  </a:lnTo>
                  <a:lnTo>
                    <a:pt x="117163" y="23745"/>
                  </a:lnTo>
                  <a:lnTo>
                    <a:pt x="116122" y="29057"/>
                  </a:lnTo>
                  <a:lnTo>
                    <a:pt x="118198" y="32211"/>
                  </a:lnTo>
                  <a:lnTo>
                    <a:pt x="114624" y="32359"/>
                  </a:lnTo>
                  <a:lnTo>
                    <a:pt x="110566" y="33811"/>
                  </a:lnTo>
                  <a:lnTo>
                    <a:pt x="114257" y="36405"/>
                  </a:lnTo>
                  <a:lnTo>
                    <a:pt x="113999" y="40471"/>
                  </a:lnTo>
                  <a:lnTo>
                    <a:pt x="111400" y="40874"/>
                  </a:lnTo>
                  <a:lnTo>
                    <a:pt x="113658" y="45030"/>
                  </a:lnTo>
                  <a:lnTo>
                    <a:pt x="108278" y="45288"/>
                  </a:lnTo>
                  <a:lnTo>
                    <a:pt x="110667" y="47276"/>
                  </a:lnTo>
                  <a:lnTo>
                    <a:pt x="109539" y="48948"/>
                  </a:lnTo>
                  <a:lnTo>
                    <a:pt x="105960" y="49629"/>
                  </a:lnTo>
                  <a:lnTo>
                    <a:pt x="102566" y="49581"/>
                  </a:lnTo>
                  <a:lnTo>
                    <a:pt x="104928" y="52871"/>
                  </a:lnTo>
                  <a:lnTo>
                    <a:pt x="104516" y="54997"/>
                  </a:lnTo>
                  <a:lnTo>
                    <a:pt x="100052" y="52930"/>
                  </a:lnTo>
                  <a:lnTo>
                    <a:pt x="98487" y="54183"/>
                  </a:lnTo>
                  <a:lnTo>
                    <a:pt x="101568" y="55441"/>
                  </a:lnTo>
                  <a:lnTo>
                    <a:pt x="104229" y="58420"/>
                  </a:lnTo>
                  <a:lnTo>
                    <a:pt x="104420" y="62284"/>
                  </a:lnTo>
                  <a:lnTo>
                    <a:pt x="99678" y="63121"/>
                  </a:lnTo>
                  <a:lnTo>
                    <a:pt x="98111" y="61241"/>
                  </a:lnTo>
                  <a:lnTo>
                    <a:pt x="95611" y="58436"/>
                  </a:lnTo>
                  <a:lnTo>
                    <a:pt x="95725" y="61693"/>
                  </a:lnTo>
                  <a:lnTo>
                    <a:pt x="92174" y="64140"/>
                  </a:lnTo>
                  <a:lnTo>
                    <a:pt x="98896" y="64482"/>
                  </a:lnTo>
                  <a:lnTo>
                    <a:pt x="102388" y="64809"/>
                  </a:lnTo>
                  <a:lnTo>
                    <a:pt x="94570" y="68833"/>
                  </a:lnTo>
                  <a:lnTo>
                    <a:pt x="86576" y="72442"/>
                  </a:lnTo>
                  <a:lnTo>
                    <a:pt x="78426" y="73903"/>
                  </a:lnTo>
                  <a:lnTo>
                    <a:pt x="75500" y="73848"/>
                  </a:lnTo>
                  <a:lnTo>
                    <a:pt x="72247" y="75612"/>
                  </a:lnTo>
                  <a:lnTo>
                    <a:pt x="67097" y="80543"/>
                  </a:lnTo>
                  <a:lnTo>
                    <a:pt x="60285" y="83714"/>
                  </a:lnTo>
                  <a:lnTo>
                    <a:pt x="58341" y="83852"/>
                  </a:lnTo>
                  <a:lnTo>
                    <a:pt x="54345" y="84908"/>
                  </a:lnTo>
                  <a:lnTo>
                    <a:pt x="50056" y="85893"/>
                  </a:lnTo>
                  <a:lnTo>
                    <a:pt x="46740" y="88762"/>
                  </a:lnTo>
                  <a:lnTo>
                    <a:pt x="45621" y="92103"/>
                  </a:lnTo>
                  <a:lnTo>
                    <a:pt x="43200" y="95186"/>
                  </a:lnTo>
                  <a:lnTo>
                    <a:pt x="37352" y="98842"/>
                  </a:lnTo>
                  <a:lnTo>
                    <a:pt x="37298" y="102613"/>
                  </a:lnTo>
                  <a:lnTo>
                    <a:pt x="34748" y="106516"/>
                  </a:lnTo>
                  <a:lnTo>
                    <a:pt x="31787" y="111127"/>
                  </a:lnTo>
                  <a:lnTo>
                    <a:pt x="27562" y="111268"/>
                  </a:lnTo>
                  <a:lnTo>
                    <a:pt x="24549" y="107206"/>
                  </a:lnTo>
                  <a:lnTo>
                    <a:pt x="18762" y="106953"/>
                  </a:lnTo>
                  <a:lnTo>
                    <a:pt x="16906" y="104222"/>
                  </a:lnTo>
                  <a:lnTo>
                    <a:pt x="16737" y="99486"/>
                  </a:lnTo>
                  <a:lnTo>
                    <a:pt x="14184" y="93354"/>
                  </a:lnTo>
                  <a:lnTo>
                    <a:pt x="14045" y="90193"/>
                  </a:lnTo>
                  <a:lnTo>
                    <a:pt x="15459" y="85908"/>
                  </a:lnTo>
                  <a:lnTo>
                    <a:pt x="13608" y="81358"/>
                  </a:lnTo>
                  <a:lnTo>
                    <a:pt x="16130" y="77908"/>
                  </a:lnTo>
                  <a:lnTo>
                    <a:pt x="15116" y="76157"/>
                  </a:lnTo>
                  <a:lnTo>
                    <a:pt x="20248" y="70743"/>
                  </a:lnTo>
                  <a:lnTo>
                    <a:pt x="24954" y="69156"/>
                  </a:lnTo>
                  <a:lnTo>
                    <a:pt x="26865" y="67221"/>
                  </a:lnTo>
                  <a:lnTo>
                    <a:pt x="29078" y="63549"/>
                  </a:lnTo>
                  <a:lnTo>
                    <a:pt x="25399" y="65097"/>
                  </a:lnTo>
                  <a:lnTo>
                    <a:pt x="23682" y="65739"/>
                  </a:lnTo>
                  <a:lnTo>
                    <a:pt x="21066" y="66310"/>
                  </a:lnTo>
                  <a:lnTo>
                    <a:pt x="18677" y="64626"/>
                  </a:lnTo>
                  <a:lnTo>
                    <a:pt x="20087" y="61414"/>
                  </a:lnTo>
                  <a:lnTo>
                    <a:pt x="22315" y="58951"/>
                  </a:lnTo>
                  <a:lnTo>
                    <a:pt x="24661" y="58987"/>
                  </a:lnTo>
                  <a:lnTo>
                    <a:pt x="29168" y="60466"/>
                  </a:lnTo>
                  <a:lnTo>
                    <a:pt x="26316" y="57283"/>
                  </a:lnTo>
                  <a:lnTo>
                    <a:pt x="24906" y="55572"/>
                  </a:lnTo>
                  <a:lnTo>
                    <a:pt x="22116" y="56123"/>
                  </a:lnTo>
                  <a:lnTo>
                    <a:pt x="20665" y="54862"/>
                  </a:lnTo>
                  <a:lnTo>
                    <a:pt x="25669" y="50606"/>
                  </a:lnTo>
                  <a:lnTo>
                    <a:pt x="25127" y="48792"/>
                  </a:lnTo>
                  <a:lnTo>
                    <a:pt x="24986" y="45465"/>
                  </a:lnTo>
                  <a:lnTo>
                    <a:pt x="24951" y="40375"/>
                  </a:lnTo>
                  <a:lnTo>
                    <a:pt x="23073" y="38428"/>
                  </a:lnTo>
                  <a:lnTo>
                    <a:pt x="24258" y="36478"/>
                  </a:lnTo>
                  <a:lnTo>
                    <a:pt x="19872" y="33476"/>
                  </a:lnTo>
                  <a:lnTo>
                    <a:pt x="15341" y="32910"/>
                  </a:lnTo>
                  <a:lnTo>
                    <a:pt x="9256" y="32798"/>
                  </a:lnTo>
                  <a:lnTo>
                    <a:pt x="3589" y="32854"/>
                  </a:lnTo>
                  <a:lnTo>
                    <a:pt x="2069" y="31253"/>
                  </a:lnTo>
                  <a:lnTo>
                    <a:pt x="402" y="28166"/>
                  </a:lnTo>
                  <a:lnTo>
                    <a:pt x="7171" y="27026"/>
                  </a:lnTo>
                  <a:lnTo>
                    <a:pt x="11707" y="27005"/>
                  </a:lnTo>
                  <a:lnTo>
                    <a:pt x="3357" y="25341"/>
                  </a:lnTo>
                  <a:lnTo>
                    <a:pt x="0" y="23225"/>
                  </a:lnTo>
                  <a:lnTo>
                    <a:pt x="1700" y="21476"/>
                  </a:lnTo>
                  <a:lnTo>
                    <a:pt x="11348" y="19690"/>
                  </a:lnTo>
                  <a:lnTo>
                    <a:pt x="20615" y="17854"/>
                  </a:lnTo>
                  <a:lnTo>
                    <a:pt x="22632" y="16225"/>
                  </a:lnTo>
                  <a:lnTo>
                    <a:pt x="18340" y="14340"/>
                  </a:lnTo>
                  <a:lnTo>
                    <a:pt x="21499" y="12604"/>
                  </a:lnTo>
                  <a:lnTo>
                    <a:pt x="30824" y="9710"/>
                  </a:lnTo>
                  <a:lnTo>
                    <a:pt x="34072" y="9333"/>
                  </a:lnTo>
                  <a:lnTo>
                    <a:pt x="34741" y="7248"/>
                  </a:lnTo>
                  <a:lnTo>
                    <a:pt x="40247" y="6213"/>
                  </a:lnTo>
                  <a:lnTo>
                    <a:pt x="46748" y="5697"/>
                  </a:lnTo>
                  <a:lnTo>
                    <a:pt x="52776" y="5850"/>
                  </a:lnTo>
                  <a:lnTo>
                    <a:pt x="54017" y="7356"/>
                  </a:lnTo>
                  <a:lnTo>
                    <a:pt x="60762" y="4961"/>
                  </a:lnTo>
                  <a:lnTo>
                    <a:pt x="64436" y="6832"/>
                  </a:lnTo>
                  <a:lnTo>
                    <a:pt x="67005" y="7277"/>
                  </a:lnTo>
                  <a:lnTo>
                    <a:pt x="70328" y="8908"/>
                  </a:lnTo>
                  <a:lnTo>
                    <a:pt x="66955" y="6263"/>
                  </a:lnTo>
                  <a:lnTo>
                    <a:pt x="68321" y="427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199" name="Polygon form 1199"/>
            <p:cNvSpPr/>
            <p:nvPr/>
          </p:nvSpPr>
          <p:spPr>
            <a:xfrm>
              <a:off x="365611" y="4046193"/>
              <a:ext cx="16268" cy="20662"/>
            </a:xfrm>
            <a:custGeom>
              <a:avLst/>
              <a:gdLst/>
              <a:ahLst/>
              <a:cxnLst/>
              <a:rect l="0" t="0" r="0" b="0"/>
              <a:pathLst>
                <a:path w="16268" h="20662">
                  <a:moveTo>
                    <a:pt x="7670" y="20662"/>
                  </a:moveTo>
                  <a:lnTo>
                    <a:pt x="5806" y="19738"/>
                  </a:lnTo>
                  <a:lnTo>
                    <a:pt x="3411" y="19593"/>
                  </a:lnTo>
                  <a:lnTo>
                    <a:pt x="1783" y="18550"/>
                  </a:lnTo>
                  <a:lnTo>
                    <a:pt x="0" y="16417"/>
                  </a:lnTo>
                  <a:lnTo>
                    <a:pt x="306" y="14947"/>
                  </a:lnTo>
                  <a:lnTo>
                    <a:pt x="925" y="13774"/>
                  </a:lnTo>
                  <a:lnTo>
                    <a:pt x="519" y="12816"/>
                  </a:lnTo>
                  <a:lnTo>
                    <a:pt x="2997" y="8749"/>
                  </a:lnTo>
                  <a:lnTo>
                    <a:pt x="7925" y="8863"/>
                  </a:lnTo>
                  <a:lnTo>
                    <a:pt x="8291" y="7150"/>
                  </a:lnTo>
                  <a:lnTo>
                    <a:pt x="7718" y="6828"/>
                  </a:lnTo>
                  <a:lnTo>
                    <a:pt x="7467" y="5724"/>
                  </a:lnTo>
                  <a:lnTo>
                    <a:pt x="6239" y="4522"/>
                  </a:lnTo>
                  <a:lnTo>
                    <a:pt x="5093" y="2800"/>
                  </a:lnTo>
                  <a:lnTo>
                    <a:pt x="6823" y="2836"/>
                  </a:lnTo>
                  <a:lnTo>
                    <a:pt x="7306" y="0"/>
                  </a:lnTo>
                  <a:lnTo>
                    <a:pt x="10874" y="94"/>
                  </a:lnTo>
                  <a:lnTo>
                    <a:pt x="14398" y="250"/>
                  </a:lnTo>
                  <a:lnTo>
                    <a:pt x="13712" y="4235"/>
                  </a:lnTo>
                  <a:lnTo>
                    <a:pt x="12529" y="9904"/>
                  </a:lnTo>
                  <a:lnTo>
                    <a:pt x="13676" y="9932"/>
                  </a:lnTo>
                  <a:lnTo>
                    <a:pt x="14793" y="10873"/>
                  </a:lnTo>
                  <a:lnTo>
                    <a:pt x="15235" y="10132"/>
                  </a:lnTo>
                  <a:lnTo>
                    <a:pt x="16268" y="10801"/>
                  </a:lnTo>
                  <a:lnTo>
                    <a:pt x="14237" y="12677"/>
                  </a:lnTo>
                  <a:lnTo>
                    <a:pt x="12211" y="14041"/>
                  </a:lnTo>
                  <a:lnTo>
                    <a:pt x="11804" y="15001"/>
                  </a:lnTo>
                  <a:lnTo>
                    <a:pt x="11973" y="15997"/>
                  </a:lnTo>
                  <a:lnTo>
                    <a:pt x="10997" y="17256"/>
                  </a:lnTo>
                  <a:lnTo>
                    <a:pt x="10052" y="17546"/>
                  </a:lnTo>
                  <a:lnTo>
                    <a:pt x="10177" y="18144"/>
                  </a:lnTo>
                  <a:lnTo>
                    <a:pt x="9378" y="18684"/>
                  </a:lnTo>
                  <a:lnTo>
                    <a:pt x="7886" y="19926"/>
                  </a:lnTo>
                  <a:lnTo>
                    <a:pt x="7670" y="2066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0" name="Polygon form 1200"/>
            <p:cNvSpPr/>
            <p:nvPr/>
          </p:nvSpPr>
          <p:spPr>
            <a:xfrm>
              <a:off x="481750" y="4095223"/>
              <a:ext cx="18592" cy="34799"/>
            </a:xfrm>
            <a:custGeom>
              <a:avLst/>
              <a:gdLst/>
              <a:ahLst/>
              <a:cxnLst/>
              <a:rect l="0" t="0" r="0" b="0"/>
              <a:pathLst>
                <a:path w="18592" h="34799">
                  <a:moveTo>
                    <a:pt x="6980" y="0"/>
                  </a:moveTo>
                  <a:lnTo>
                    <a:pt x="9452" y="1822"/>
                  </a:lnTo>
                  <a:lnTo>
                    <a:pt x="11718" y="5031"/>
                  </a:lnTo>
                  <a:lnTo>
                    <a:pt x="11720" y="7552"/>
                  </a:lnTo>
                  <a:lnTo>
                    <a:pt x="13188" y="7678"/>
                  </a:lnTo>
                  <a:lnTo>
                    <a:pt x="15189" y="10078"/>
                  </a:lnTo>
                  <a:lnTo>
                    <a:pt x="16670" y="11790"/>
                  </a:lnTo>
                  <a:lnTo>
                    <a:pt x="15902" y="16187"/>
                  </a:lnTo>
                  <a:lnTo>
                    <a:pt x="13489" y="17453"/>
                  </a:lnTo>
                  <a:lnTo>
                    <a:pt x="13668" y="18608"/>
                  </a:lnTo>
                  <a:lnTo>
                    <a:pt x="12881" y="21130"/>
                  </a:lnTo>
                  <a:lnTo>
                    <a:pt x="14538" y="24691"/>
                  </a:lnTo>
                  <a:lnTo>
                    <a:pt x="15792" y="24700"/>
                  </a:lnTo>
                  <a:lnTo>
                    <a:pt x="16257" y="27464"/>
                  </a:lnTo>
                  <a:lnTo>
                    <a:pt x="18592" y="31721"/>
                  </a:lnTo>
                  <a:lnTo>
                    <a:pt x="17636" y="31894"/>
                  </a:lnTo>
                  <a:lnTo>
                    <a:pt x="15473" y="31476"/>
                  </a:lnTo>
                  <a:lnTo>
                    <a:pt x="14185" y="32775"/>
                  </a:lnTo>
                  <a:lnTo>
                    <a:pt x="12404" y="33631"/>
                  </a:lnTo>
                  <a:lnTo>
                    <a:pt x="11163" y="33841"/>
                  </a:lnTo>
                  <a:lnTo>
                    <a:pt x="10722" y="34799"/>
                  </a:lnTo>
                  <a:lnTo>
                    <a:pt x="8800" y="34554"/>
                  </a:lnTo>
                  <a:lnTo>
                    <a:pt x="6411" y="32251"/>
                  </a:lnTo>
                  <a:lnTo>
                    <a:pt x="6155" y="29982"/>
                  </a:lnTo>
                  <a:lnTo>
                    <a:pt x="5191" y="27501"/>
                  </a:lnTo>
                  <a:lnTo>
                    <a:pt x="5896" y="23330"/>
                  </a:lnTo>
                  <a:lnTo>
                    <a:pt x="7022" y="21607"/>
                  </a:lnTo>
                  <a:lnTo>
                    <a:pt x="6183" y="19326"/>
                  </a:lnTo>
                  <a:lnTo>
                    <a:pt x="4859" y="18578"/>
                  </a:lnTo>
                  <a:lnTo>
                    <a:pt x="5431" y="16427"/>
                  </a:lnTo>
                  <a:lnTo>
                    <a:pt x="4557" y="15293"/>
                  </a:lnTo>
                  <a:lnTo>
                    <a:pt x="2516" y="15499"/>
                  </a:lnTo>
                  <a:lnTo>
                    <a:pt x="0" y="11762"/>
                  </a:lnTo>
                  <a:lnTo>
                    <a:pt x="1111" y="10418"/>
                  </a:lnTo>
                  <a:lnTo>
                    <a:pt x="1126" y="8152"/>
                  </a:lnTo>
                  <a:lnTo>
                    <a:pt x="3563" y="7381"/>
                  </a:lnTo>
                  <a:lnTo>
                    <a:pt x="4573" y="6469"/>
                  </a:lnTo>
                  <a:lnTo>
                    <a:pt x="3319" y="4640"/>
                  </a:lnTo>
                  <a:lnTo>
                    <a:pt x="3745" y="2855"/>
                  </a:lnTo>
                  <a:lnTo>
                    <a:pt x="6980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1" name="Polygon form 1201"/>
            <p:cNvSpPr/>
            <p:nvPr/>
          </p:nvSpPr>
          <p:spPr>
            <a:xfrm>
              <a:off x="376608" y="4055809"/>
              <a:ext cx="24298" cy="15052"/>
            </a:xfrm>
            <a:custGeom>
              <a:avLst/>
              <a:gdLst/>
              <a:ahLst/>
              <a:cxnLst/>
              <a:rect l="0" t="0" r="0" b="0"/>
              <a:pathLst>
                <a:path w="24298" h="15052">
                  <a:moveTo>
                    <a:pt x="6938" y="15052"/>
                  </a:moveTo>
                  <a:lnTo>
                    <a:pt x="6461" y="13466"/>
                  </a:lnTo>
                  <a:lnTo>
                    <a:pt x="5341" y="13004"/>
                  </a:lnTo>
                  <a:lnTo>
                    <a:pt x="5863" y="10996"/>
                  </a:lnTo>
                  <a:lnTo>
                    <a:pt x="5408" y="10440"/>
                  </a:lnTo>
                  <a:lnTo>
                    <a:pt x="4660" y="10064"/>
                  </a:lnTo>
                  <a:lnTo>
                    <a:pt x="2889" y="10626"/>
                  </a:lnTo>
                  <a:lnTo>
                    <a:pt x="2834" y="9945"/>
                  </a:lnTo>
                  <a:lnTo>
                    <a:pt x="1776" y="9113"/>
                  </a:lnTo>
                  <a:lnTo>
                    <a:pt x="1079" y="8089"/>
                  </a:lnTo>
                  <a:lnTo>
                    <a:pt x="0" y="7640"/>
                  </a:lnTo>
                  <a:lnTo>
                    <a:pt x="976" y="6380"/>
                  </a:lnTo>
                  <a:lnTo>
                    <a:pt x="807" y="5385"/>
                  </a:lnTo>
                  <a:lnTo>
                    <a:pt x="1215" y="4424"/>
                  </a:lnTo>
                  <a:lnTo>
                    <a:pt x="3240" y="3060"/>
                  </a:lnTo>
                  <a:lnTo>
                    <a:pt x="5271" y="1185"/>
                  </a:lnTo>
                  <a:lnTo>
                    <a:pt x="5642" y="1391"/>
                  </a:lnTo>
                  <a:lnTo>
                    <a:pt x="6614" y="528"/>
                  </a:lnTo>
                  <a:lnTo>
                    <a:pt x="7724" y="484"/>
                  </a:lnTo>
                  <a:lnTo>
                    <a:pt x="8020" y="902"/>
                  </a:lnTo>
                  <a:lnTo>
                    <a:pt x="8653" y="667"/>
                  </a:lnTo>
                  <a:lnTo>
                    <a:pt x="10372" y="1163"/>
                  </a:lnTo>
                  <a:lnTo>
                    <a:pt x="12168" y="1075"/>
                  </a:lnTo>
                  <a:lnTo>
                    <a:pt x="13484" y="550"/>
                  </a:lnTo>
                  <a:lnTo>
                    <a:pt x="14016" y="0"/>
                  </a:lnTo>
                  <a:lnTo>
                    <a:pt x="15202" y="289"/>
                  </a:lnTo>
                  <a:lnTo>
                    <a:pt x="16073" y="651"/>
                  </a:lnTo>
                  <a:lnTo>
                    <a:pt x="17095" y="558"/>
                  </a:lnTo>
                  <a:lnTo>
                    <a:pt x="17921" y="142"/>
                  </a:lnTo>
                  <a:lnTo>
                    <a:pt x="19577" y="878"/>
                  </a:lnTo>
                  <a:lnTo>
                    <a:pt x="20171" y="1003"/>
                  </a:lnTo>
                  <a:lnTo>
                    <a:pt x="21214" y="1965"/>
                  </a:lnTo>
                  <a:lnTo>
                    <a:pt x="22171" y="3112"/>
                  </a:lnTo>
                  <a:lnTo>
                    <a:pt x="23467" y="3910"/>
                  </a:lnTo>
                  <a:lnTo>
                    <a:pt x="24298" y="5307"/>
                  </a:lnTo>
                  <a:lnTo>
                    <a:pt x="22991" y="5176"/>
                  </a:lnTo>
                  <a:lnTo>
                    <a:pt x="22367" y="5846"/>
                  </a:lnTo>
                  <a:lnTo>
                    <a:pt x="20944" y="6471"/>
                  </a:lnTo>
                  <a:lnTo>
                    <a:pt x="19970" y="6453"/>
                  </a:lnTo>
                  <a:lnTo>
                    <a:pt x="19035" y="7071"/>
                  </a:lnTo>
                  <a:lnTo>
                    <a:pt x="18293" y="6828"/>
                  </a:lnTo>
                  <a:lnTo>
                    <a:pt x="17737" y="6048"/>
                  </a:lnTo>
                  <a:lnTo>
                    <a:pt x="17315" y="6185"/>
                  </a:lnTo>
                  <a:lnTo>
                    <a:pt x="16664" y="7371"/>
                  </a:lnTo>
                  <a:lnTo>
                    <a:pt x="16299" y="7320"/>
                  </a:lnTo>
                  <a:lnTo>
                    <a:pt x="16101" y="8350"/>
                  </a:lnTo>
                  <a:lnTo>
                    <a:pt x="14578" y="9702"/>
                  </a:lnTo>
                  <a:lnTo>
                    <a:pt x="13792" y="10283"/>
                  </a:lnTo>
                  <a:lnTo>
                    <a:pt x="13317" y="10897"/>
                  </a:lnTo>
                  <a:lnTo>
                    <a:pt x="12307" y="9859"/>
                  </a:lnTo>
                  <a:lnTo>
                    <a:pt x="11304" y="11180"/>
                  </a:lnTo>
                  <a:lnTo>
                    <a:pt x="10503" y="11127"/>
                  </a:lnTo>
                  <a:lnTo>
                    <a:pt x="9583" y="11227"/>
                  </a:lnTo>
                  <a:lnTo>
                    <a:pt x="9360" y="13699"/>
                  </a:lnTo>
                  <a:lnTo>
                    <a:pt x="8788" y="13732"/>
                  </a:lnTo>
                  <a:lnTo>
                    <a:pt x="8165" y="14869"/>
                  </a:lnTo>
                  <a:lnTo>
                    <a:pt x="6938" y="1505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2" name="Polygon form 1202"/>
            <p:cNvSpPr/>
            <p:nvPr/>
          </p:nvSpPr>
          <p:spPr>
            <a:xfrm>
              <a:off x="768318" y="3913173"/>
              <a:ext cx="19479" cy="19216"/>
            </a:xfrm>
            <a:custGeom>
              <a:avLst/>
              <a:gdLst/>
              <a:ahLst/>
              <a:cxnLst/>
              <a:rect l="0" t="0" r="0" b="0"/>
              <a:pathLst>
                <a:path w="19479" h="19216">
                  <a:moveTo>
                    <a:pt x="17268" y="2760"/>
                  </a:moveTo>
                  <a:lnTo>
                    <a:pt x="18269" y="4607"/>
                  </a:lnTo>
                  <a:lnTo>
                    <a:pt x="19479" y="5959"/>
                  </a:lnTo>
                  <a:lnTo>
                    <a:pt x="18343" y="7780"/>
                  </a:lnTo>
                  <a:lnTo>
                    <a:pt x="16705" y="6738"/>
                  </a:lnTo>
                  <a:lnTo>
                    <a:pt x="14360" y="6833"/>
                  </a:lnTo>
                  <a:lnTo>
                    <a:pt x="11370" y="6071"/>
                  </a:lnTo>
                  <a:lnTo>
                    <a:pt x="9792" y="6195"/>
                  </a:lnTo>
                  <a:lnTo>
                    <a:pt x="9137" y="7197"/>
                  </a:lnTo>
                  <a:lnTo>
                    <a:pt x="7828" y="6109"/>
                  </a:lnTo>
                  <a:lnTo>
                    <a:pt x="7273" y="8106"/>
                  </a:lnTo>
                  <a:lnTo>
                    <a:pt x="9121" y="10330"/>
                  </a:lnTo>
                  <a:lnTo>
                    <a:pt x="9981" y="11808"/>
                  </a:lnTo>
                  <a:lnTo>
                    <a:pt x="11702" y="13581"/>
                  </a:lnTo>
                  <a:lnTo>
                    <a:pt x="13099" y="14628"/>
                  </a:lnTo>
                  <a:lnTo>
                    <a:pt x="14565" y="16616"/>
                  </a:lnTo>
                  <a:lnTo>
                    <a:pt x="17775" y="18396"/>
                  </a:lnTo>
                  <a:lnTo>
                    <a:pt x="17466" y="19216"/>
                  </a:lnTo>
                  <a:lnTo>
                    <a:pt x="14067" y="17479"/>
                  </a:lnTo>
                  <a:lnTo>
                    <a:pt x="11927" y="15775"/>
                  </a:lnTo>
                  <a:lnTo>
                    <a:pt x="8668" y="14383"/>
                  </a:lnTo>
                  <a:lnTo>
                    <a:pt x="5518" y="10885"/>
                  </a:lnTo>
                  <a:lnTo>
                    <a:pt x="6182" y="10520"/>
                  </a:lnTo>
                  <a:lnTo>
                    <a:pt x="4475" y="8519"/>
                  </a:lnTo>
                  <a:lnTo>
                    <a:pt x="4291" y="6902"/>
                  </a:lnTo>
                  <a:lnTo>
                    <a:pt x="2051" y="6167"/>
                  </a:lnTo>
                  <a:lnTo>
                    <a:pt x="1154" y="8246"/>
                  </a:lnTo>
                  <a:lnTo>
                    <a:pt x="38" y="6650"/>
                  </a:lnTo>
                  <a:lnTo>
                    <a:pt x="0" y="4986"/>
                  </a:lnTo>
                  <a:lnTo>
                    <a:pt x="116" y="4907"/>
                  </a:lnTo>
                  <a:lnTo>
                    <a:pt x="2491" y="5049"/>
                  </a:lnTo>
                  <a:lnTo>
                    <a:pt x="3052" y="4234"/>
                  </a:lnTo>
                  <a:lnTo>
                    <a:pt x="4263" y="5005"/>
                  </a:lnTo>
                  <a:lnTo>
                    <a:pt x="5601" y="5084"/>
                  </a:lnTo>
                  <a:lnTo>
                    <a:pt x="5485" y="3745"/>
                  </a:lnTo>
                  <a:lnTo>
                    <a:pt x="6622" y="3242"/>
                  </a:lnTo>
                  <a:lnTo>
                    <a:pt x="6795" y="1303"/>
                  </a:lnTo>
                  <a:lnTo>
                    <a:pt x="9370" y="0"/>
                  </a:lnTo>
                  <a:lnTo>
                    <a:pt x="10491" y="578"/>
                  </a:lnTo>
                  <a:lnTo>
                    <a:pt x="13195" y="2604"/>
                  </a:lnTo>
                  <a:lnTo>
                    <a:pt x="16072" y="3492"/>
                  </a:lnTo>
                  <a:lnTo>
                    <a:pt x="17268" y="276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3" name="Polygon form 1203"/>
            <p:cNvSpPr/>
            <p:nvPr/>
          </p:nvSpPr>
          <p:spPr>
            <a:xfrm>
              <a:off x="436547" y="4037556"/>
              <a:ext cx="11468" cy="9374"/>
            </a:xfrm>
            <a:custGeom>
              <a:avLst/>
              <a:gdLst/>
              <a:ahLst/>
              <a:cxnLst/>
              <a:rect l="0" t="0" r="0" b="0"/>
              <a:pathLst>
                <a:path w="11468" h="9374">
                  <a:moveTo>
                    <a:pt x="5994" y="0"/>
                  </a:moveTo>
                  <a:lnTo>
                    <a:pt x="8283" y="275"/>
                  </a:lnTo>
                  <a:lnTo>
                    <a:pt x="11468" y="1130"/>
                  </a:lnTo>
                  <a:lnTo>
                    <a:pt x="11408" y="3827"/>
                  </a:lnTo>
                  <a:lnTo>
                    <a:pt x="10844" y="5718"/>
                  </a:lnTo>
                  <a:lnTo>
                    <a:pt x="9796" y="6529"/>
                  </a:lnTo>
                  <a:lnTo>
                    <a:pt x="10573" y="8034"/>
                  </a:lnTo>
                  <a:lnTo>
                    <a:pt x="10310" y="9374"/>
                  </a:lnTo>
                  <a:lnTo>
                    <a:pt x="7885" y="8479"/>
                  </a:lnTo>
                  <a:lnTo>
                    <a:pt x="6032" y="8781"/>
                  </a:lnTo>
                  <a:lnTo>
                    <a:pt x="3749" y="8371"/>
                  </a:lnTo>
                  <a:lnTo>
                    <a:pt x="1829" y="9255"/>
                  </a:lnTo>
                  <a:lnTo>
                    <a:pt x="0" y="7666"/>
                  </a:lnTo>
                  <a:lnTo>
                    <a:pt x="568" y="6078"/>
                  </a:lnTo>
                  <a:lnTo>
                    <a:pt x="3984" y="6847"/>
                  </a:lnTo>
                  <a:lnTo>
                    <a:pt x="6811" y="7310"/>
                  </a:lnTo>
                  <a:lnTo>
                    <a:pt x="8343" y="6241"/>
                  </a:lnTo>
                  <a:lnTo>
                    <a:pt x="6908" y="4060"/>
                  </a:lnTo>
                  <a:lnTo>
                    <a:pt x="7216" y="2173"/>
                  </a:lnTo>
                  <a:lnTo>
                    <a:pt x="4928" y="1344"/>
                  </a:lnTo>
                  <a:lnTo>
                    <a:pt x="5994" y="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4" name="Polygon form 1204"/>
            <p:cNvSpPr/>
            <p:nvPr/>
          </p:nvSpPr>
          <p:spPr>
            <a:xfrm>
              <a:off x="776328" y="3902827"/>
              <a:ext cx="21241" cy="13838"/>
            </a:xfrm>
            <a:custGeom>
              <a:avLst/>
              <a:gdLst/>
              <a:ahLst/>
              <a:cxnLst/>
              <a:rect l="0" t="0" r="0" b="0"/>
              <a:pathLst>
                <a:path w="21241" h="13838">
                  <a:moveTo>
                    <a:pt x="0" y="8688"/>
                  </a:moveTo>
                  <a:lnTo>
                    <a:pt x="845" y="5590"/>
                  </a:lnTo>
                  <a:lnTo>
                    <a:pt x="108" y="4559"/>
                  </a:lnTo>
                  <a:lnTo>
                    <a:pt x="1985" y="4528"/>
                  </a:lnTo>
                  <a:lnTo>
                    <a:pt x="2059" y="2566"/>
                  </a:lnTo>
                  <a:lnTo>
                    <a:pt x="3866" y="3773"/>
                  </a:lnTo>
                  <a:lnTo>
                    <a:pt x="5144" y="4281"/>
                  </a:lnTo>
                  <a:lnTo>
                    <a:pt x="7882" y="3658"/>
                  </a:lnTo>
                  <a:lnTo>
                    <a:pt x="8053" y="2692"/>
                  </a:lnTo>
                  <a:lnTo>
                    <a:pt x="9359" y="2532"/>
                  </a:lnTo>
                  <a:lnTo>
                    <a:pt x="10898" y="1766"/>
                  </a:lnTo>
                  <a:lnTo>
                    <a:pt x="11290" y="2068"/>
                  </a:lnTo>
                  <a:lnTo>
                    <a:pt x="12783" y="1447"/>
                  </a:lnTo>
                  <a:lnTo>
                    <a:pt x="13435" y="308"/>
                  </a:lnTo>
                  <a:lnTo>
                    <a:pt x="14487" y="0"/>
                  </a:lnTo>
                  <a:lnTo>
                    <a:pt x="18203" y="1404"/>
                  </a:lnTo>
                  <a:lnTo>
                    <a:pt x="18852" y="902"/>
                  </a:lnTo>
                  <a:lnTo>
                    <a:pt x="20852" y="2178"/>
                  </a:lnTo>
                  <a:lnTo>
                    <a:pt x="21241" y="3459"/>
                  </a:lnTo>
                  <a:lnTo>
                    <a:pt x="19328" y="4497"/>
                  </a:lnTo>
                  <a:lnTo>
                    <a:pt x="18123" y="7773"/>
                  </a:lnTo>
                  <a:lnTo>
                    <a:pt x="16454" y="11054"/>
                  </a:lnTo>
                  <a:lnTo>
                    <a:pt x="13848" y="11996"/>
                  </a:lnTo>
                  <a:lnTo>
                    <a:pt x="11721" y="11812"/>
                  </a:lnTo>
                  <a:lnTo>
                    <a:pt x="9259" y="13106"/>
                  </a:lnTo>
                  <a:lnTo>
                    <a:pt x="8063" y="13838"/>
                  </a:lnTo>
                  <a:lnTo>
                    <a:pt x="5186" y="12950"/>
                  </a:lnTo>
                  <a:lnTo>
                    <a:pt x="2482" y="10924"/>
                  </a:lnTo>
                  <a:lnTo>
                    <a:pt x="1361" y="10346"/>
                  </a:lnTo>
                  <a:lnTo>
                    <a:pt x="569" y="8735"/>
                  </a:lnTo>
                  <a:lnTo>
                    <a:pt x="0" y="868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5" name="Polygon form 1205"/>
            <p:cNvSpPr/>
            <p:nvPr/>
          </p:nvSpPr>
          <p:spPr>
            <a:xfrm>
              <a:off x="1148947" y="4113574"/>
              <a:ext cx="39346" cy="44191"/>
            </a:xfrm>
            <a:custGeom>
              <a:avLst/>
              <a:gdLst/>
              <a:ahLst/>
              <a:cxnLst/>
              <a:rect l="0" t="0" r="0" b="0"/>
              <a:pathLst>
                <a:path w="39346" h="44191">
                  <a:moveTo>
                    <a:pt x="34868" y="13026"/>
                  </a:moveTo>
                  <a:lnTo>
                    <a:pt x="39346" y="17894"/>
                  </a:lnTo>
                  <a:lnTo>
                    <a:pt x="34709" y="18526"/>
                  </a:lnTo>
                  <a:lnTo>
                    <a:pt x="33422" y="22119"/>
                  </a:lnTo>
                  <a:lnTo>
                    <a:pt x="33571" y="26893"/>
                  </a:lnTo>
                  <a:lnTo>
                    <a:pt x="29750" y="30482"/>
                  </a:lnTo>
                  <a:lnTo>
                    <a:pt x="29517" y="35718"/>
                  </a:lnTo>
                  <a:lnTo>
                    <a:pt x="27681" y="43743"/>
                  </a:lnTo>
                  <a:lnTo>
                    <a:pt x="27194" y="41870"/>
                  </a:lnTo>
                  <a:lnTo>
                    <a:pt x="22634" y="44191"/>
                  </a:lnTo>
                  <a:lnTo>
                    <a:pt x="21233" y="40974"/>
                  </a:lnTo>
                  <a:lnTo>
                    <a:pt x="18454" y="40657"/>
                  </a:lnTo>
                  <a:lnTo>
                    <a:pt x="16568" y="38967"/>
                  </a:lnTo>
                  <a:lnTo>
                    <a:pt x="11838" y="40811"/>
                  </a:lnTo>
                  <a:lnTo>
                    <a:pt x="10507" y="38277"/>
                  </a:lnTo>
                  <a:lnTo>
                    <a:pt x="7932" y="38546"/>
                  </a:lnTo>
                  <a:lnTo>
                    <a:pt x="4724" y="37925"/>
                  </a:lnTo>
                  <a:lnTo>
                    <a:pt x="4311" y="30945"/>
                  </a:lnTo>
                  <a:lnTo>
                    <a:pt x="2380" y="29494"/>
                  </a:lnTo>
                  <a:lnTo>
                    <a:pt x="544" y="25046"/>
                  </a:lnTo>
                  <a:lnTo>
                    <a:pt x="0" y="20502"/>
                  </a:lnTo>
                  <a:lnTo>
                    <a:pt x="407" y="15689"/>
                  </a:lnTo>
                  <a:lnTo>
                    <a:pt x="2668" y="12228"/>
                  </a:lnTo>
                  <a:lnTo>
                    <a:pt x="3390" y="15701"/>
                  </a:lnTo>
                  <a:lnTo>
                    <a:pt x="6107" y="18634"/>
                  </a:lnTo>
                  <a:lnTo>
                    <a:pt x="8624" y="17570"/>
                  </a:lnTo>
                  <a:lnTo>
                    <a:pt x="11131" y="17941"/>
                  </a:lnTo>
                  <a:lnTo>
                    <a:pt x="13378" y="15296"/>
                  </a:lnTo>
                  <a:lnTo>
                    <a:pt x="15249" y="14832"/>
                  </a:lnTo>
                  <a:lnTo>
                    <a:pt x="18980" y="16286"/>
                  </a:lnTo>
                  <a:lnTo>
                    <a:pt x="22158" y="15160"/>
                  </a:lnTo>
                  <a:lnTo>
                    <a:pt x="23976" y="7859"/>
                  </a:lnTo>
                  <a:lnTo>
                    <a:pt x="25416" y="6024"/>
                  </a:lnTo>
                  <a:lnTo>
                    <a:pt x="26495" y="43"/>
                  </a:lnTo>
                  <a:lnTo>
                    <a:pt x="30993" y="0"/>
                  </a:lnTo>
                  <a:lnTo>
                    <a:pt x="34433" y="854"/>
                  </a:lnTo>
                  <a:lnTo>
                    <a:pt x="32428" y="5629"/>
                  </a:lnTo>
                  <a:lnTo>
                    <a:pt x="35481" y="10598"/>
                  </a:lnTo>
                  <a:lnTo>
                    <a:pt x="34868" y="1302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6" name="Polygon form 1206"/>
            <p:cNvSpPr/>
            <p:nvPr/>
          </p:nvSpPr>
          <p:spPr>
            <a:xfrm>
              <a:off x="1094645" y="4108345"/>
              <a:ext cx="42887" cy="58179"/>
            </a:xfrm>
            <a:custGeom>
              <a:avLst/>
              <a:gdLst/>
              <a:ahLst/>
              <a:cxnLst/>
              <a:rect l="0" t="0" r="0" b="0"/>
              <a:pathLst>
                <a:path w="42887" h="58179">
                  <a:moveTo>
                    <a:pt x="41024" y="58122"/>
                  </a:moveTo>
                  <a:lnTo>
                    <a:pt x="36690" y="58179"/>
                  </a:lnTo>
                  <a:lnTo>
                    <a:pt x="33658" y="53836"/>
                  </a:lnTo>
                  <a:lnTo>
                    <a:pt x="28848" y="49587"/>
                  </a:lnTo>
                  <a:lnTo>
                    <a:pt x="27305" y="46459"/>
                  </a:lnTo>
                  <a:lnTo>
                    <a:pt x="24485" y="42259"/>
                  </a:lnTo>
                  <a:lnTo>
                    <a:pt x="22639" y="38404"/>
                  </a:lnTo>
                  <a:lnTo>
                    <a:pt x="19762" y="31220"/>
                  </a:lnTo>
                  <a:lnTo>
                    <a:pt x="16330" y="26950"/>
                  </a:lnTo>
                  <a:lnTo>
                    <a:pt x="15150" y="22552"/>
                  </a:lnTo>
                  <a:lnTo>
                    <a:pt x="13646" y="18564"/>
                  </a:lnTo>
                  <a:lnTo>
                    <a:pt x="10042" y="15360"/>
                  </a:lnTo>
                  <a:lnTo>
                    <a:pt x="7865" y="11004"/>
                  </a:lnTo>
                  <a:lnTo>
                    <a:pt x="4812" y="8167"/>
                  </a:lnTo>
                  <a:lnTo>
                    <a:pt x="480" y="2587"/>
                  </a:lnTo>
                  <a:lnTo>
                    <a:pt x="0" y="0"/>
                  </a:lnTo>
                  <a:lnTo>
                    <a:pt x="2529" y="181"/>
                  </a:lnTo>
                  <a:lnTo>
                    <a:pt x="8636" y="1108"/>
                  </a:lnTo>
                  <a:lnTo>
                    <a:pt x="12341" y="6072"/>
                  </a:lnTo>
                  <a:lnTo>
                    <a:pt x="15510" y="9517"/>
                  </a:lnTo>
                  <a:lnTo>
                    <a:pt x="17745" y="11633"/>
                  </a:lnTo>
                  <a:lnTo>
                    <a:pt x="21611" y="17122"/>
                  </a:lnTo>
                  <a:lnTo>
                    <a:pt x="25595" y="17187"/>
                  </a:lnTo>
                  <a:lnTo>
                    <a:pt x="28954" y="20696"/>
                  </a:lnTo>
                  <a:lnTo>
                    <a:pt x="31268" y="24998"/>
                  </a:lnTo>
                  <a:lnTo>
                    <a:pt x="34261" y="27349"/>
                  </a:lnTo>
                  <a:lnTo>
                    <a:pt x="32677" y="31553"/>
                  </a:lnTo>
                  <a:lnTo>
                    <a:pt x="34906" y="33346"/>
                  </a:lnTo>
                  <a:lnTo>
                    <a:pt x="36312" y="33481"/>
                  </a:lnTo>
                  <a:lnTo>
                    <a:pt x="36919" y="37079"/>
                  </a:lnTo>
                  <a:lnTo>
                    <a:pt x="38218" y="39964"/>
                  </a:lnTo>
                  <a:lnTo>
                    <a:pt x="41082" y="40434"/>
                  </a:lnTo>
                  <a:lnTo>
                    <a:pt x="42887" y="43715"/>
                  </a:lnTo>
                  <a:lnTo>
                    <a:pt x="41637" y="50134"/>
                  </a:lnTo>
                  <a:lnTo>
                    <a:pt x="41024" y="5812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7" name="Polygon form 1207"/>
            <p:cNvSpPr/>
            <p:nvPr/>
          </p:nvSpPr>
          <p:spPr>
            <a:xfrm>
              <a:off x="1233452" y="4138235"/>
              <a:ext cx="40823" cy="48280"/>
            </a:xfrm>
            <a:custGeom>
              <a:avLst/>
              <a:gdLst/>
              <a:ahLst/>
              <a:cxnLst/>
              <a:rect l="0" t="0" r="0" b="0"/>
              <a:pathLst>
                <a:path w="40823" h="48280">
                  <a:moveTo>
                    <a:pt x="14185" y="4262"/>
                  </a:moveTo>
                  <a:lnTo>
                    <a:pt x="15025" y="13066"/>
                  </a:lnTo>
                  <a:lnTo>
                    <a:pt x="18929" y="16363"/>
                  </a:lnTo>
                  <a:lnTo>
                    <a:pt x="22447" y="10602"/>
                  </a:lnTo>
                  <a:lnTo>
                    <a:pt x="27042" y="7328"/>
                  </a:lnTo>
                  <a:lnTo>
                    <a:pt x="30525" y="7342"/>
                  </a:lnTo>
                  <a:lnTo>
                    <a:pt x="33821" y="9276"/>
                  </a:lnTo>
                  <a:lnTo>
                    <a:pt x="36659" y="11265"/>
                  </a:lnTo>
                  <a:lnTo>
                    <a:pt x="40823" y="12352"/>
                  </a:lnTo>
                  <a:lnTo>
                    <a:pt x="39701" y="30331"/>
                  </a:lnTo>
                  <a:lnTo>
                    <a:pt x="37663" y="48280"/>
                  </a:lnTo>
                  <a:lnTo>
                    <a:pt x="34817" y="43673"/>
                  </a:lnTo>
                  <a:lnTo>
                    <a:pt x="31007" y="42468"/>
                  </a:lnTo>
                  <a:lnTo>
                    <a:pt x="29852" y="44005"/>
                  </a:lnTo>
                  <a:lnTo>
                    <a:pt x="24904" y="44046"/>
                  </a:lnTo>
                  <a:lnTo>
                    <a:pt x="27099" y="39637"/>
                  </a:lnTo>
                  <a:lnTo>
                    <a:pt x="29724" y="38173"/>
                  </a:lnTo>
                  <a:lnTo>
                    <a:pt x="29326" y="32192"/>
                  </a:lnTo>
                  <a:lnTo>
                    <a:pt x="27859" y="27560"/>
                  </a:lnTo>
                  <a:lnTo>
                    <a:pt x="20629" y="22817"/>
                  </a:lnTo>
                  <a:lnTo>
                    <a:pt x="17435" y="22318"/>
                  </a:lnTo>
                  <a:lnTo>
                    <a:pt x="11856" y="17223"/>
                  </a:lnTo>
                  <a:lnTo>
                    <a:pt x="10555" y="19848"/>
                  </a:lnTo>
                  <a:lnTo>
                    <a:pt x="9025" y="20309"/>
                  </a:lnTo>
                  <a:lnTo>
                    <a:pt x="8250" y="18311"/>
                  </a:lnTo>
                  <a:lnTo>
                    <a:pt x="8359" y="15956"/>
                  </a:lnTo>
                  <a:lnTo>
                    <a:pt x="5486" y="13268"/>
                  </a:lnTo>
                  <a:lnTo>
                    <a:pt x="9779" y="11349"/>
                  </a:lnTo>
                  <a:lnTo>
                    <a:pt x="12569" y="11474"/>
                  </a:lnTo>
                  <a:lnTo>
                    <a:pt x="12290" y="10030"/>
                  </a:lnTo>
                  <a:lnTo>
                    <a:pt x="6556" y="9983"/>
                  </a:lnTo>
                  <a:lnTo>
                    <a:pt x="5093" y="6751"/>
                  </a:lnTo>
                  <a:lnTo>
                    <a:pt x="1614" y="5737"/>
                  </a:lnTo>
                  <a:lnTo>
                    <a:pt x="0" y="3060"/>
                  </a:lnTo>
                  <a:lnTo>
                    <a:pt x="5298" y="1762"/>
                  </a:lnTo>
                  <a:lnTo>
                    <a:pt x="7321" y="0"/>
                  </a:lnTo>
                  <a:lnTo>
                    <a:pt x="13595" y="2240"/>
                  </a:lnTo>
                  <a:lnTo>
                    <a:pt x="14185" y="426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8" name="Polygon form 1208"/>
            <p:cNvSpPr/>
            <p:nvPr/>
          </p:nvSpPr>
          <p:spPr>
            <a:xfrm>
              <a:off x="1187159" y="4127457"/>
              <a:ext cx="25562" cy="38773"/>
            </a:xfrm>
            <a:custGeom>
              <a:avLst/>
              <a:gdLst/>
              <a:ahLst/>
              <a:cxnLst/>
              <a:rect l="0" t="0" r="0" b="0"/>
              <a:pathLst>
                <a:path w="25562" h="38773">
                  <a:moveTo>
                    <a:pt x="25562" y="1191"/>
                  </a:moveTo>
                  <a:lnTo>
                    <a:pt x="22480" y="6494"/>
                  </a:lnTo>
                  <a:lnTo>
                    <a:pt x="19539" y="7521"/>
                  </a:lnTo>
                  <a:lnTo>
                    <a:pt x="15762" y="6484"/>
                  </a:lnTo>
                  <a:lnTo>
                    <a:pt x="9232" y="6755"/>
                  </a:lnTo>
                  <a:lnTo>
                    <a:pt x="5811" y="7521"/>
                  </a:lnTo>
                  <a:lnTo>
                    <a:pt x="5246" y="11526"/>
                  </a:lnTo>
                  <a:lnTo>
                    <a:pt x="8695" y="16243"/>
                  </a:lnTo>
                  <a:lnTo>
                    <a:pt x="10848" y="13848"/>
                  </a:lnTo>
                  <a:lnTo>
                    <a:pt x="18175" y="12054"/>
                  </a:lnTo>
                  <a:lnTo>
                    <a:pt x="17825" y="14504"/>
                  </a:lnTo>
                  <a:lnTo>
                    <a:pt x="16128" y="13727"/>
                  </a:lnTo>
                  <a:lnTo>
                    <a:pt x="14376" y="16837"/>
                  </a:lnTo>
                  <a:lnTo>
                    <a:pt x="10880" y="18880"/>
                  </a:lnTo>
                  <a:lnTo>
                    <a:pt x="14359" y="25707"/>
                  </a:lnTo>
                  <a:lnTo>
                    <a:pt x="13562" y="27526"/>
                  </a:lnTo>
                  <a:lnTo>
                    <a:pt x="16746" y="33696"/>
                  </a:lnTo>
                  <a:lnTo>
                    <a:pt x="16478" y="37189"/>
                  </a:lnTo>
                  <a:lnTo>
                    <a:pt x="14278" y="38722"/>
                  </a:lnTo>
                  <a:lnTo>
                    <a:pt x="12881" y="36834"/>
                  </a:lnTo>
                  <a:lnTo>
                    <a:pt x="15051" y="32509"/>
                  </a:lnTo>
                  <a:lnTo>
                    <a:pt x="11087" y="34519"/>
                  </a:lnTo>
                  <a:lnTo>
                    <a:pt x="10205" y="33040"/>
                  </a:lnTo>
                  <a:lnTo>
                    <a:pt x="10830" y="30998"/>
                  </a:lnTo>
                  <a:lnTo>
                    <a:pt x="8167" y="27863"/>
                  </a:lnTo>
                  <a:lnTo>
                    <a:pt x="8667" y="22702"/>
                  </a:lnTo>
                  <a:lnTo>
                    <a:pt x="5997" y="24294"/>
                  </a:lnTo>
                  <a:lnTo>
                    <a:pt x="6046" y="30468"/>
                  </a:lnTo>
                  <a:lnTo>
                    <a:pt x="5732" y="38040"/>
                  </a:lnTo>
                  <a:lnTo>
                    <a:pt x="3198" y="38773"/>
                  </a:lnTo>
                  <a:lnTo>
                    <a:pt x="1630" y="37200"/>
                  </a:lnTo>
                  <a:lnTo>
                    <a:pt x="3059" y="32351"/>
                  </a:lnTo>
                  <a:lnTo>
                    <a:pt x="2715" y="27246"/>
                  </a:lnTo>
                  <a:lnTo>
                    <a:pt x="1070" y="27193"/>
                  </a:lnTo>
                  <a:lnTo>
                    <a:pt x="0" y="23567"/>
                  </a:lnTo>
                  <a:lnTo>
                    <a:pt x="1728" y="20119"/>
                  </a:lnTo>
                  <a:lnTo>
                    <a:pt x="2381" y="15927"/>
                  </a:lnTo>
                  <a:lnTo>
                    <a:pt x="4412" y="7960"/>
                  </a:lnTo>
                  <a:lnTo>
                    <a:pt x="5224" y="5779"/>
                  </a:lnTo>
                  <a:lnTo>
                    <a:pt x="8508" y="1838"/>
                  </a:lnTo>
                  <a:lnTo>
                    <a:pt x="11592" y="3395"/>
                  </a:lnTo>
                  <a:lnTo>
                    <a:pt x="16543" y="4121"/>
                  </a:lnTo>
                  <a:lnTo>
                    <a:pt x="21047" y="3887"/>
                  </a:lnTo>
                  <a:lnTo>
                    <a:pt x="24854" y="0"/>
                  </a:lnTo>
                  <a:lnTo>
                    <a:pt x="25562" y="119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09" name="Polygon form 1209"/>
            <p:cNvSpPr/>
            <p:nvPr/>
          </p:nvSpPr>
          <p:spPr>
            <a:xfrm>
              <a:off x="1133535" y="4166703"/>
              <a:ext cx="39600" cy="15366"/>
            </a:xfrm>
            <a:custGeom>
              <a:avLst/>
              <a:gdLst/>
              <a:ahLst/>
              <a:cxnLst/>
              <a:rect l="0" t="0" r="0" b="0"/>
              <a:pathLst>
                <a:path w="39600" h="15366">
                  <a:moveTo>
                    <a:pt x="12747" y="4694"/>
                  </a:moveTo>
                  <a:lnTo>
                    <a:pt x="20183" y="5320"/>
                  </a:lnTo>
                  <a:lnTo>
                    <a:pt x="21212" y="3188"/>
                  </a:lnTo>
                  <a:lnTo>
                    <a:pt x="28253" y="5800"/>
                  </a:lnTo>
                  <a:lnTo>
                    <a:pt x="29375" y="9205"/>
                  </a:lnTo>
                  <a:lnTo>
                    <a:pt x="35133" y="10258"/>
                  </a:lnTo>
                  <a:lnTo>
                    <a:pt x="39600" y="13458"/>
                  </a:lnTo>
                  <a:lnTo>
                    <a:pt x="34947" y="15366"/>
                  </a:lnTo>
                  <a:lnTo>
                    <a:pt x="30887" y="13179"/>
                  </a:lnTo>
                  <a:lnTo>
                    <a:pt x="27348" y="13255"/>
                  </a:lnTo>
                  <a:lnTo>
                    <a:pt x="23346" y="12796"/>
                  </a:lnTo>
                  <a:lnTo>
                    <a:pt x="19791" y="11797"/>
                  </a:lnTo>
                  <a:lnTo>
                    <a:pt x="15462" y="9737"/>
                  </a:lnTo>
                  <a:lnTo>
                    <a:pt x="12646" y="9177"/>
                  </a:lnTo>
                  <a:lnTo>
                    <a:pt x="10967" y="9799"/>
                  </a:lnTo>
                  <a:lnTo>
                    <a:pt x="4040" y="7558"/>
                  </a:lnTo>
                  <a:lnTo>
                    <a:pt x="3543" y="5327"/>
                  </a:lnTo>
                  <a:lnTo>
                    <a:pt x="0" y="4898"/>
                  </a:lnTo>
                  <a:lnTo>
                    <a:pt x="3034" y="0"/>
                  </a:lnTo>
                  <a:lnTo>
                    <a:pt x="7754" y="363"/>
                  </a:lnTo>
                  <a:lnTo>
                    <a:pt x="10764" y="2426"/>
                  </a:lnTo>
                  <a:lnTo>
                    <a:pt x="12354" y="2843"/>
                  </a:lnTo>
                  <a:lnTo>
                    <a:pt x="12747" y="469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0" name="Polygon form 1210"/>
            <p:cNvSpPr/>
            <p:nvPr/>
          </p:nvSpPr>
          <p:spPr>
            <a:xfrm>
              <a:off x="1221218" y="4124554"/>
              <a:ext cx="5041" cy="16513"/>
            </a:xfrm>
            <a:custGeom>
              <a:avLst/>
              <a:gdLst/>
              <a:ahLst/>
              <a:cxnLst/>
              <a:rect l="0" t="0" r="0" b="0"/>
              <a:pathLst>
                <a:path w="5041" h="16513">
                  <a:moveTo>
                    <a:pt x="5041" y="5588"/>
                  </a:moveTo>
                  <a:lnTo>
                    <a:pt x="4882" y="10288"/>
                  </a:lnTo>
                  <a:lnTo>
                    <a:pt x="2858" y="9763"/>
                  </a:lnTo>
                  <a:lnTo>
                    <a:pt x="2264" y="13032"/>
                  </a:lnTo>
                  <a:lnTo>
                    <a:pt x="3858" y="15871"/>
                  </a:lnTo>
                  <a:lnTo>
                    <a:pt x="2753" y="16513"/>
                  </a:lnTo>
                  <a:lnTo>
                    <a:pt x="1199" y="13109"/>
                  </a:lnTo>
                  <a:lnTo>
                    <a:pt x="0" y="6250"/>
                  </a:lnTo>
                  <a:lnTo>
                    <a:pt x="704" y="1960"/>
                  </a:lnTo>
                  <a:lnTo>
                    <a:pt x="1950" y="0"/>
                  </a:lnTo>
                  <a:lnTo>
                    <a:pt x="2309" y="2931"/>
                  </a:lnTo>
                  <a:lnTo>
                    <a:pt x="4633" y="3393"/>
                  </a:lnTo>
                  <a:lnTo>
                    <a:pt x="5041" y="558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1" name="Polygon form 1211"/>
            <p:cNvSpPr/>
            <p:nvPr/>
          </p:nvSpPr>
          <p:spPr>
            <a:xfrm>
              <a:off x="1222784" y="4151324"/>
              <a:ext cx="11364" cy="5748"/>
            </a:xfrm>
            <a:custGeom>
              <a:avLst/>
              <a:gdLst/>
              <a:ahLst/>
              <a:cxnLst/>
              <a:rect l="0" t="0" r="0" b="0"/>
              <a:pathLst>
                <a:path w="11364" h="5748">
                  <a:moveTo>
                    <a:pt x="10145" y="1607"/>
                  </a:moveTo>
                  <a:lnTo>
                    <a:pt x="11364" y="5748"/>
                  </a:lnTo>
                  <a:lnTo>
                    <a:pt x="8175" y="3491"/>
                  </a:lnTo>
                  <a:lnTo>
                    <a:pt x="4926" y="3010"/>
                  </a:lnTo>
                  <a:lnTo>
                    <a:pt x="2699" y="3345"/>
                  </a:lnTo>
                  <a:lnTo>
                    <a:pt x="0" y="3130"/>
                  </a:lnTo>
                  <a:lnTo>
                    <a:pt x="1056" y="186"/>
                  </a:lnTo>
                  <a:lnTo>
                    <a:pt x="5902" y="0"/>
                  </a:lnTo>
                  <a:lnTo>
                    <a:pt x="10145" y="160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2" name="Polygon form 1212"/>
            <p:cNvSpPr/>
            <p:nvPr/>
          </p:nvSpPr>
          <p:spPr>
            <a:xfrm>
              <a:off x="1189301" y="4179258"/>
              <a:ext cx="12016" cy="4312"/>
            </a:xfrm>
            <a:custGeom>
              <a:avLst/>
              <a:gdLst/>
              <a:ahLst/>
              <a:cxnLst/>
              <a:rect l="0" t="0" r="0" b="0"/>
              <a:pathLst>
                <a:path w="12016" h="4312">
                  <a:moveTo>
                    <a:pt x="12016" y="0"/>
                  </a:moveTo>
                  <a:lnTo>
                    <a:pt x="11116" y="2936"/>
                  </a:lnTo>
                  <a:lnTo>
                    <a:pt x="5098" y="4312"/>
                  </a:lnTo>
                  <a:lnTo>
                    <a:pt x="0" y="3548"/>
                  </a:lnTo>
                  <a:lnTo>
                    <a:pt x="202" y="1618"/>
                  </a:lnTo>
                  <a:lnTo>
                    <a:pt x="3413" y="583"/>
                  </a:lnTo>
                  <a:lnTo>
                    <a:pt x="5678" y="2219"/>
                  </a:lnTo>
                  <a:lnTo>
                    <a:pt x="8314" y="1871"/>
                  </a:lnTo>
                  <a:lnTo>
                    <a:pt x="12016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3" name="Polygon form 1213"/>
            <p:cNvSpPr/>
            <p:nvPr/>
          </p:nvSpPr>
          <p:spPr>
            <a:xfrm>
              <a:off x="1202083" y="4183679"/>
              <a:ext cx="7049" cy="7668"/>
            </a:xfrm>
            <a:custGeom>
              <a:avLst/>
              <a:gdLst/>
              <a:ahLst/>
              <a:cxnLst/>
              <a:rect l="0" t="0" r="0" b="0"/>
              <a:pathLst>
                <a:path w="7049" h="7668">
                  <a:moveTo>
                    <a:pt x="3858" y="6586"/>
                  </a:moveTo>
                  <a:lnTo>
                    <a:pt x="377" y="7668"/>
                  </a:lnTo>
                  <a:lnTo>
                    <a:pt x="0" y="7019"/>
                  </a:lnTo>
                  <a:lnTo>
                    <a:pt x="593" y="5223"/>
                  </a:lnTo>
                  <a:lnTo>
                    <a:pt x="2681" y="2024"/>
                  </a:lnTo>
                  <a:lnTo>
                    <a:pt x="6784" y="0"/>
                  </a:lnTo>
                  <a:lnTo>
                    <a:pt x="7049" y="1060"/>
                  </a:lnTo>
                  <a:lnTo>
                    <a:pt x="6918" y="2676"/>
                  </a:lnTo>
                  <a:lnTo>
                    <a:pt x="3858" y="658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4" name="Polygon form 1214"/>
            <p:cNvSpPr/>
            <p:nvPr/>
          </p:nvSpPr>
          <p:spPr>
            <a:xfrm>
              <a:off x="1176783" y="4178880"/>
              <a:ext cx="9477" cy="4921"/>
            </a:xfrm>
            <a:custGeom>
              <a:avLst/>
              <a:gdLst/>
              <a:ahLst/>
              <a:cxnLst/>
              <a:rect l="0" t="0" r="0" b="0"/>
              <a:pathLst>
                <a:path w="9477" h="4921">
                  <a:moveTo>
                    <a:pt x="5048" y="0"/>
                  </a:moveTo>
                  <a:lnTo>
                    <a:pt x="6305" y="1431"/>
                  </a:lnTo>
                  <a:lnTo>
                    <a:pt x="8756" y="1048"/>
                  </a:lnTo>
                  <a:lnTo>
                    <a:pt x="9477" y="3309"/>
                  </a:lnTo>
                  <a:lnTo>
                    <a:pt x="4860" y="4272"/>
                  </a:lnTo>
                  <a:lnTo>
                    <a:pt x="2086" y="4921"/>
                  </a:lnTo>
                  <a:lnTo>
                    <a:pt x="0" y="4835"/>
                  </a:lnTo>
                  <a:lnTo>
                    <a:pt x="1670" y="1839"/>
                  </a:lnTo>
                  <a:lnTo>
                    <a:pt x="3809" y="1840"/>
                  </a:lnTo>
                  <a:lnTo>
                    <a:pt x="5048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5" name="Polygon form 1215"/>
            <p:cNvSpPr/>
            <p:nvPr/>
          </p:nvSpPr>
          <p:spPr>
            <a:xfrm>
              <a:off x="1185115" y="4185712"/>
              <a:ext cx="6744" cy="4772"/>
            </a:xfrm>
            <a:custGeom>
              <a:avLst/>
              <a:gdLst/>
              <a:ahLst/>
              <a:cxnLst/>
              <a:rect l="0" t="0" r="0" b="0"/>
              <a:pathLst>
                <a:path w="6744" h="4772">
                  <a:moveTo>
                    <a:pt x="6323" y="4712"/>
                  </a:moveTo>
                  <a:lnTo>
                    <a:pt x="4678" y="4772"/>
                  </a:lnTo>
                  <a:lnTo>
                    <a:pt x="0" y="954"/>
                  </a:lnTo>
                  <a:lnTo>
                    <a:pt x="3750" y="0"/>
                  </a:lnTo>
                  <a:lnTo>
                    <a:pt x="5592" y="1655"/>
                  </a:lnTo>
                  <a:lnTo>
                    <a:pt x="6744" y="3292"/>
                  </a:lnTo>
                  <a:lnTo>
                    <a:pt x="6323" y="471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6" name="Polygon form 1216"/>
            <p:cNvSpPr/>
            <p:nvPr/>
          </p:nvSpPr>
          <p:spPr>
            <a:xfrm>
              <a:off x="1215359" y="4153007"/>
              <a:ext cx="4865" cy="3541"/>
            </a:xfrm>
            <a:custGeom>
              <a:avLst/>
              <a:gdLst/>
              <a:ahLst/>
              <a:cxnLst/>
              <a:rect l="0" t="0" r="0" b="0"/>
              <a:pathLst>
                <a:path w="4865" h="3541">
                  <a:moveTo>
                    <a:pt x="4865" y="1776"/>
                  </a:moveTo>
                  <a:lnTo>
                    <a:pt x="3311" y="3541"/>
                  </a:lnTo>
                  <a:lnTo>
                    <a:pt x="656" y="2531"/>
                  </a:lnTo>
                  <a:lnTo>
                    <a:pt x="0" y="224"/>
                  </a:lnTo>
                  <a:lnTo>
                    <a:pt x="3972" y="0"/>
                  </a:lnTo>
                  <a:lnTo>
                    <a:pt x="4865" y="177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7" name="Polygon form 1217"/>
            <p:cNvSpPr/>
            <p:nvPr/>
          </p:nvSpPr>
          <p:spPr>
            <a:xfrm>
              <a:off x="1246048" y="4165859"/>
              <a:ext cx="2604" cy="7859"/>
            </a:xfrm>
            <a:custGeom>
              <a:avLst/>
              <a:gdLst/>
              <a:ahLst/>
              <a:cxnLst/>
              <a:rect l="0" t="0" r="0" b="0"/>
              <a:pathLst>
                <a:path w="2604" h="7859">
                  <a:moveTo>
                    <a:pt x="2365" y="4198"/>
                  </a:moveTo>
                  <a:lnTo>
                    <a:pt x="0" y="7859"/>
                  </a:lnTo>
                  <a:lnTo>
                    <a:pt x="13" y="3764"/>
                  </a:lnTo>
                  <a:lnTo>
                    <a:pt x="878" y="1824"/>
                  </a:lnTo>
                  <a:lnTo>
                    <a:pt x="1847" y="0"/>
                  </a:lnTo>
                  <a:lnTo>
                    <a:pt x="2604" y="1605"/>
                  </a:lnTo>
                  <a:lnTo>
                    <a:pt x="2365" y="419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8" name="Polygon form 1218"/>
            <p:cNvSpPr/>
            <p:nvPr/>
          </p:nvSpPr>
          <p:spPr>
            <a:xfrm>
              <a:off x="979268" y="3960125"/>
              <a:ext cx="104021" cy="136425"/>
            </a:xfrm>
            <a:custGeom>
              <a:avLst/>
              <a:gdLst/>
              <a:ahLst/>
              <a:cxnLst/>
              <a:rect l="0" t="0" r="0" b="0"/>
              <a:pathLst>
                <a:path w="104021" h="136425">
                  <a:moveTo>
                    <a:pt x="21817" y="0"/>
                  </a:moveTo>
                  <a:lnTo>
                    <a:pt x="27369" y="5589"/>
                  </a:lnTo>
                  <a:lnTo>
                    <a:pt x="28180" y="9622"/>
                  </a:lnTo>
                  <a:lnTo>
                    <a:pt x="30331" y="12080"/>
                  </a:lnTo>
                  <a:lnTo>
                    <a:pt x="30923" y="14603"/>
                  </a:lnTo>
                  <a:lnTo>
                    <a:pt x="28150" y="14052"/>
                  </a:lnTo>
                  <a:lnTo>
                    <a:pt x="30652" y="19444"/>
                  </a:lnTo>
                  <a:lnTo>
                    <a:pt x="35056" y="22420"/>
                  </a:lnTo>
                  <a:lnTo>
                    <a:pt x="41037" y="25665"/>
                  </a:lnTo>
                  <a:lnTo>
                    <a:pt x="39307" y="28005"/>
                  </a:lnTo>
                  <a:lnTo>
                    <a:pt x="39057" y="32689"/>
                  </a:lnTo>
                  <a:lnTo>
                    <a:pt x="43083" y="34422"/>
                  </a:lnTo>
                  <a:lnTo>
                    <a:pt x="47156" y="36717"/>
                  </a:lnTo>
                  <a:lnTo>
                    <a:pt x="52653" y="39312"/>
                  </a:lnTo>
                  <a:lnTo>
                    <a:pt x="57875" y="39756"/>
                  </a:lnTo>
                  <a:lnTo>
                    <a:pt x="60633" y="42202"/>
                  </a:lnTo>
                  <a:lnTo>
                    <a:pt x="63610" y="42563"/>
                  </a:lnTo>
                  <a:lnTo>
                    <a:pt x="68353" y="43546"/>
                  </a:lnTo>
                  <a:lnTo>
                    <a:pt x="71417" y="43337"/>
                  </a:lnTo>
                  <a:lnTo>
                    <a:pt x="71341" y="41344"/>
                  </a:lnTo>
                  <a:lnTo>
                    <a:pt x="70037" y="38194"/>
                  </a:lnTo>
                  <a:lnTo>
                    <a:pt x="69756" y="36033"/>
                  </a:lnTo>
                  <a:lnTo>
                    <a:pt x="71717" y="34887"/>
                  </a:lnTo>
                  <a:lnTo>
                    <a:pt x="73071" y="38804"/>
                  </a:lnTo>
                  <a:lnTo>
                    <a:pt x="73411" y="39801"/>
                  </a:lnTo>
                  <a:lnTo>
                    <a:pt x="77261" y="41556"/>
                  </a:lnTo>
                  <a:lnTo>
                    <a:pt x="79380" y="40675"/>
                  </a:lnTo>
                  <a:lnTo>
                    <a:pt x="82586" y="40876"/>
                  </a:lnTo>
                  <a:lnTo>
                    <a:pt x="85560" y="40596"/>
                  </a:lnTo>
                  <a:lnTo>
                    <a:pt x="84986" y="37508"/>
                  </a:lnTo>
                  <a:lnTo>
                    <a:pt x="83049" y="35978"/>
                  </a:lnTo>
                  <a:lnTo>
                    <a:pt x="85838" y="35216"/>
                  </a:lnTo>
                  <a:lnTo>
                    <a:pt x="88111" y="31336"/>
                  </a:lnTo>
                  <a:lnTo>
                    <a:pt x="91374" y="27941"/>
                  </a:lnTo>
                  <a:lnTo>
                    <a:pt x="94805" y="29022"/>
                  </a:lnTo>
                  <a:lnTo>
                    <a:pt x="96757" y="26779"/>
                  </a:lnTo>
                  <a:lnTo>
                    <a:pt x="99423" y="29815"/>
                  </a:lnTo>
                  <a:lnTo>
                    <a:pt x="98824" y="31985"/>
                  </a:lnTo>
                  <a:lnTo>
                    <a:pt x="102993" y="32542"/>
                  </a:lnTo>
                  <a:lnTo>
                    <a:pt x="103838" y="34435"/>
                  </a:lnTo>
                  <a:lnTo>
                    <a:pt x="102824" y="35422"/>
                  </a:lnTo>
                  <a:lnTo>
                    <a:pt x="104021" y="38504"/>
                  </a:lnTo>
                  <a:lnTo>
                    <a:pt x="101131" y="37719"/>
                  </a:lnTo>
                  <a:lnTo>
                    <a:pt x="97333" y="41416"/>
                  </a:lnTo>
                  <a:lnTo>
                    <a:pt x="98225" y="44288"/>
                  </a:lnTo>
                  <a:lnTo>
                    <a:pt x="97286" y="48598"/>
                  </a:lnTo>
                  <a:lnTo>
                    <a:pt x="97722" y="51058"/>
                  </a:lnTo>
                  <a:lnTo>
                    <a:pt x="97082" y="55276"/>
                  </a:lnTo>
                  <a:lnTo>
                    <a:pt x="93885" y="54248"/>
                  </a:lnTo>
                  <a:lnTo>
                    <a:pt x="94971" y="59460"/>
                  </a:lnTo>
                  <a:lnTo>
                    <a:pt x="94515" y="61206"/>
                  </a:lnTo>
                  <a:lnTo>
                    <a:pt x="95393" y="63329"/>
                  </a:lnTo>
                  <a:lnTo>
                    <a:pt x="93800" y="64592"/>
                  </a:lnTo>
                  <a:lnTo>
                    <a:pt x="90016" y="56689"/>
                  </a:lnTo>
                  <a:lnTo>
                    <a:pt x="88986" y="56745"/>
                  </a:lnTo>
                  <a:lnTo>
                    <a:pt x="89111" y="59979"/>
                  </a:lnTo>
                  <a:lnTo>
                    <a:pt x="86464" y="57454"/>
                  </a:lnTo>
                  <a:lnTo>
                    <a:pt x="86953" y="54553"/>
                  </a:lnTo>
                  <a:lnTo>
                    <a:pt x="88555" y="54197"/>
                  </a:lnTo>
                  <a:lnTo>
                    <a:pt x="89239" y="49879"/>
                  </a:lnTo>
                  <a:lnTo>
                    <a:pt x="86881" y="49110"/>
                  </a:lnTo>
                  <a:lnTo>
                    <a:pt x="83449" y="49325"/>
                  </a:lnTo>
                  <a:lnTo>
                    <a:pt x="79740" y="48781"/>
                  </a:lnTo>
                  <a:lnTo>
                    <a:pt x="78549" y="45315"/>
                  </a:lnTo>
                  <a:lnTo>
                    <a:pt x="76717" y="45141"/>
                  </a:lnTo>
                  <a:lnTo>
                    <a:pt x="73239" y="43102"/>
                  </a:lnTo>
                  <a:lnTo>
                    <a:pt x="72771" y="46544"/>
                  </a:lnTo>
                  <a:lnTo>
                    <a:pt x="76098" y="49083"/>
                  </a:lnTo>
                  <a:lnTo>
                    <a:pt x="74214" y="51038"/>
                  </a:lnTo>
                  <a:lnTo>
                    <a:pt x="73812" y="52892"/>
                  </a:lnTo>
                  <a:lnTo>
                    <a:pt x="76421" y="54145"/>
                  </a:lnTo>
                  <a:lnTo>
                    <a:pt x="76470" y="57184"/>
                  </a:lnTo>
                  <a:lnTo>
                    <a:pt x="78602" y="60902"/>
                  </a:lnTo>
                  <a:lnTo>
                    <a:pt x="80071" y="65008"/>
                  </a:lnTo>
                  <a:lnTo>
                    <a:pt x="79911" y="66858"/>
                  </a:lnTo>
                  <a:lnTo>
                    <a:pt x="77331" y="66882"/>
                  </a:lnTo>
                  <a:lnTo>
                    <a:pt x="72887" y="68077"/>
                  </a:lnTo>
                  <a:lnTo>
                    <a:pt x="73842" y="71835"/>
                  </a:lnTo>
                  <a:lnTo>
                    <a:pt x="72377" y="74860"/>
                  </a:lnTo>
                  <a:lnTo>
                    <a:pt x="67518" y="78391"/>
                  </a:lnTo>
                  <a:lnTo>
                    <a:pt x="64247" y="84391"/>
                  </a:lnTo>
                  <a:lnTo>
                    <a:pt x="61875" y="87618"/>
                  </a:lnTo>
                  <a:lnTo>
                    <a:pt x="58555" y="90982"/>
                  </a:lnTo>
                  <a:lnTo>
                    <a:pt x="58883" y="93278"/>
                  </a:lnTo>
                  <a:lnTo>
                    <a:pt x="57144" y="94553"/>
                  </a:lnTo>
                  <a:lnTo>
                    <a:pt x="53930" y="96418"/>
                  </a:lnTo>
                  <a:lnTo>
                    <a:pt x="52170" y="96721"/>
                  </a:lnTo>
                  <a:lnTo>
                    <a:pt x="51514" y="100547"/>
                  </a:lnTo>
                  <a:lnTo>
                    <a:pt x="53108" y="107015"/>
                  </a:lnTo>
                  <a:lnTo>
                    <a:pt x="53780" y="111148"/>
                  </a:lnTo>
                  <a:lnTo>
                    <a:pt x="52638" y="115915"/>
                  </a:lnTo>
                  <a:lnTo>
                    <a:pt x="53414" y="124390"/>
                  </a:lnTo>
                  <a:lnTo>
                    <a:pt x="51423" y="124661"/>
                  </a:lnTo>
                  <a:lnTo>
                    <a:pt x="49964" y="128488"/>
                  </a:lnTo>
                  <a:lnTo>
                    <a:pt x="51276" y="130116"/>
                  </a:lnTo>
                  <a:lnTo>
                    <a:pt x="47830" y="131573"/>
                  </a:lnTo>
                  <a:lnTo>
                    <a:pt x="46755" y="134976"/>
                  </a:lnTo>
                  <a:lnTo>
                    <a:pt x="45284" y="136425"/>
                  </a:lnTo>
                  <a:lnTo>
                    <a:pt x="41277" y="131819"/>
                  </a:lnTo>
                  <a:lnTo>
                    <a:pt x="38943" y="124879"/>
                  </a:lnTo>
                  <a:lnTo>
                    <a:pt x="37023" y="119889"/>
                  </a:lnTo>
                  <a:lnTo>
                    <a:pt x="35449" y="117560"/>
                  </a:lnTo>
                  <a:lnTo>
                    <a:pt x="32931" y="112824"/>
                  </a:lnTo>
                  <a:lnTo>
                    <a:pt x="31324" y="106638"/>
                  </a:lnTo>
                  <a:lnTo>
                    <a:pt x="30311" y="103553"/>
                  </a:lnTo>
                  <a:lnTo>
                    <a:pt x="26000" y="96817"/>
                  </a:lnTo>
                  <a:lnTo>
                    <a:pt x="23159" y="87261"/>
                  </a:lnTo>
                  <a:lnTo>
                    <a:pt x="21116" y="80961"/>
                  </a:lnTo>
                  <a:lnTo>
                    <a:pt x="20219" y="74976"/>
                  </a:lnTo>
                  <a:lnTo>
                    <a:pt x="18742" y="70370"/>
                  </a:lnTo>
                  <a:lnTo>
                    <a:pt x="13695" y="73464"/>
                  </a:lnTo>
                  <a:lnTo>
                    <a:pt x="10927" y="72939"/>
                  </a:lnTo>
                  <a:lnTo>
                    <a:pt x="5034" y="67094"/>
                  </a:lnTo>
                  <a:lnTo>
                    <a:pt x="6560" y="65268"/>
                  </a:lnTo>
                  <a:lnTo>
                    <a:pt x="5124" y="63366"/>
                  </a:lnTo>
                  <a:lnTo>
                    <a:pt x="0" y="59310"/>
                  </a:lnTo>
                  <a:lnTo>
                    <a:pt x="1930" y="55962"/>
                  </a:lnTo>
                  <a:lnTo>
                    <a:pt x="10187" y="55740"/>
                  </a:lnTo>
                  <a:lnTo>
                    <a:pt x="8654" y="51535"/>
                  </a:lnTo>
                  <a:lnTo>
                    <a:pt x="6079" y="49102"/>
                  </a:lnTo>
                  <a:lnTo>
                    <a:pt x="4916" y="45331"/>
                  </a:lnTo>
                  <a:lnTo>
                    <a:pt x="2044" y="43199"/>
                  </a:lnTo>
                  <a:lnTo>
                    <a:pt x="5069" y="37918"/>
                  </a:lnTo>
                  <a:lnTo>
                    <a:pt x="9440" y="38149"/>
                  </a:lnTo>
                  <a:lnTo>
                    <a:pt x="12161" y="32860"/>
                  </a:lnTo>
                  <a:lnTo>
                    <a:pt x="13304" y="27785"/>
                  </a:lnTo>
                  <a:lnTo>
                    <a:pt x="15649" y="22716"/>
                  </a:lnTo>
                  <a:lnTo>
                    <a:pt x="14709" y="19212"/>
                  </a:lnTo>
                  <a:lnTo>
                    <a:pt x="17060" y="16244"/>
                  </a:lnTo>
                  <a:lnTo>
                    <a:pt x="13504" y="13935"/>
                  </a:lnTo>
                  <a:lnTo>
                    <a:pt x="11366" y="10664"/>
                  </a:lnTo>
                  <a:lnTo>
                    <a:pt x="8923" y="6416"/>
                  </a:lnTo>
                  <a:lnTo>
                    <a:pt x="10085" y="4227"/>
                  </a:lnTo>
                  <a:lnTo>
                    <a:pt x="15840" y="5191"/>
                  </a:lnTo>
                  <a:lnTo>
                    <a:pt x="19608" y="4286"/>
                  </a:lnTo>
                  <a:lnTo>
                    <a:pt x="21817" y="0"/>
                  </a:lnTo>
                  <a:close/>
                </a:path>
              </a:pathLst>
            </a:custGeom>
            <a:solidFill>
              <a:srgbClr val="08519C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19" name="Polygon form 1219"/>
            <p:cNvSpPr/>
            <p:nvPr/>
          </p:nvSpPr>
          <p:spPr>
            <a:xfrm>
              <a:off x="689701" y="3872091"/>
              <a:ext cx="12959" cy="16566"/>
            </a:xfrm>
            <a:custGeom>
              <a:avLst/>
              <a:gdLst/>
              <a:ahLst/>
              <a:cxnLst/>
              <a:rect l="0" t="0" r="0" b="0"/>
              <a:pathLst>
                <a:path w="12959" h="16566">
                  <a:moveTo>
                    <a:pt x="12563" y="6078"/>
                  </a:moveTo>
                  <a:lnTo>
                    <a:pt x="12959" y="9502"/>
                  </a:lnTo>
                  <a:lnTo>
                    <a:pt x="10373" y="13768"/>
                  </a:lnTo>
                  <a:lnTo>
                    <a:pt x="4531" y="16566"/>
                  </a:lnTo>
                  <a:lnTo>
                    <a:pt x="0" y="15811"/>
                  </a:lnTo>
                  <a:lnTo>
                    <a:pt x="2891" y="10827"/>
                  </a:lnTo>
                  <a:lnTo>
                    <a:pt x="1511" y="5945"/>
                  </a:lnTo>
                  <a:lnTo>
                    <a:pt x="6015" y="2223"/>
                  </a:lnTo>
                  <a:lnTo>
                    <a:pt x="8499" y="0"/>
                  </a:lnTo>
                  <a:lnTo>
                    <a:pt x="9024" y="2570"/>
                  </a:lnTo>
                  <a:lnTo>
                    <a:pt x="8253" y="5133"/>
                  </a:lnTo>
                  <a:lnTo>
                    <a:pt x="10212" y="5078"/>
                  </a:lnTo>
                  <a:lnTo>
                    <a:pt x="12563" y="607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0" name="Polygon form 1220"/>
            <p:cNvSpPr/>
            <p:nvPr/>
          </p:nvSpPr>
          <p:spPr>
            <a:xfrm>
              <a:off x="877265" y="3943894"/>
              <a:ext cx="81179" cy="69399"/>
            </a:xfrm>
            <a:custGeom>
              <a:avLst/>
              <a:gdLst/>
              <a:ahLst/>
              <a:cxnLst/>
              <a:rect l="0" t="0" r="0" b="0"/>
              <a:pathLst>
                <a:path w="81179" h="69399">
                  <a:moveTo>
                    <a:pt x="36811" y="11205"/>
                  </a:moveTo>
                  <a:lnTo>
                    <a:pt x="39717" y="10168"/>
                  </a:lnTo>
                  <a:lnTo>
                    <a:pt x="41602" y="7314"/>
                  </a:lnTo>
                  <a:lnTo>
                    <a:pt x="43994" y="7376"/>
                  </a:lnTo>
                  <a:lnTo>
                    <a:pt x="45329" y="6421"/>
                  </a:lnTo>
                  <a:lnTo>
                    <a:pt x="47940" y="6782"/>
                  </a:lnTo>
                  <a:lnTo>
                    <a:pt x="52429" y="9106"/>
                  </a:lnTo>
                  <a:lnTo>
                    <a:pt x="55379" y="9539"/>
                  </a:lnTo>
                  <a:lnTo>
                    <a:pt x="60465" y="13699"/>
                  </a:lnTo>
                  <a:lnTo>
                    <a:pt x="63154" y="13779"/>
                  </a:lnTo>
                  <a:lnTo>
                    <a:pt x="64449" y="17862"/>
                  </a:lnTo>
                  <a:lnTo>
                    <a:pt x="64395" y="23976"/>
                  </a:lnTo>
                  <a:lnTo>
                    <a:pt x="64196" y="27551"/>
                  </a:lnTo>
                  <a:lnTo>
                    <a:pt x="65925" y="28218"/>
                  </a:lnTo>
                  <a:lnTo>
                    <a:pt x="64961" y="30935"/>
                  </a:lnTo>
                  <a:lnTo>
                    <a:pt x="66977" y="34787"/>
                  </a:lnTo>
                  <a:lnTo>
                    <a:pt x="67907" y="37872"/>
                  </a:lnTo>
                  <a:lnTo>
                    <a:pt x="70839" y="38607"/>
                  </a:lnTo>
                  <a:lnTo>
                    <a:pt x="71784" y="41738"/>
                  </a:lnTo>
                  <a:lnTo>
                    <a:pt x="69338" y="46261"/>
                  </a:lnTo>
                  <a:lnTo>
                    <a:pt x="71654" y="48774"/>
                  </a:lnTo>
                  <a:lnTo>
                    <a:pt x="73701" y="51679"/>
                  </a:lnTo>
                  <a:lnTo>
                    <a:pt x="77639" y="53725"/>
                  </a:lnTo>
                  <a:lnTo>
                    <a:pt x="78541" y="58027"/>
                  </a:lnTo>
                  <a:lnTo>
                    <a:pt x="80463" y="58768"/>
                  </a:lnTo>
                  <a:lnTo>
                    <a:pt x="81179" y="61012"/>
                  </a:lnTo>
                  <a:lnTo>
                    <a:pt x="76250" y="63684"/>
                  </a:lnTo>
                  <a:lnTo>
                    <a:pt x="75793" y="69399"/>
                  </a:lnTo>
                  <a:lnTo>
                    <a:pt x="68509" y="68100"/>
                  </a:lnTo>
                  <a:lnTo>
                    <a:pt x="64250" y="67078"/>
                  </a:lnTo>
                  <a:lnTo>
                    <a:pt x="59930" y="66546"/>
                  </a:lnTo>
                  <a:lnTo>
                    <a:pt x="57385" y="60610"/>
                  </a:lnTo>
                  <a:lnTo>
                    <a:pt x="55464" y="59791"/>
                  </a:lnTo>
                  <a:lnTo>
                    <a:pt x="52744" y="60731"/>
                  </a:lnTo>
                  <a:lnTo>
                    <a:pt x="49352" y="63176"/>
                  </a:lnTo>
                  <a:lnTo>
                    <a:pt x="44550" y="61668"/>
                  </a:lnTo>
                  <a:lnTo>
                    <a:pt x="40223" y="58020"/>
                  </a:lnTo>
                  <a:lnTo>
                    <a:pt x="36436" y="56719"/>
                  </a:lnTo>
                  <a:lnTo>
                    <a:pt x="33253" y="52170"/>
                  </a:lnTo>
                  <a:lnTo>
                    <a:pt x="29508" y="45768"/>
                  </a:lnTo>
                  <a:lnTo>
                    <a:pt x="27653" y="46600"/>
                  </a:lnTo>
                  <a:lnTo>
                    <a:pt x="25062" y="45049"/>
                  </a:lnTo>
                  <a:lnTo>
                    <a:pt x="23984" y="46973"/>
                  </a:lnTo>
                  <a:lnTo>
                    <a:pt x="21553" y="44473"/>
                  </a:lnTo>
                  <a:lnTo>
                    <a:pt x="21111" y="41894"/>
                  </a:lnTo>
                  <a:lnTo>
                    <a:pt x="19941" y="41923"/>
                  </a:lnTo>
                  <a:lnTo>
                    <a:pt x="19980" y="38401"/>
                  </a:lnTo>
                  <a:lnTo>
                    <a:pt x="17503" y="34768"/>
                  </a:lnTo>
                  <a:lnTo>
                    <a:pt x="12613" y="32223"/>
                  </a:lnTo>
                  <a:lnTo>
                    <a:pt x="9348" y="27688"/>
                  </a:lnTo>
                  <a:lnTo>
                    <a:pt x="9550" y="23895"/>
                  </a:lnTo>
                  <a:lnTo>
                    <a:pt x="11072" y="22182"/>
                  </a:lnTo>
                  <a:lnTo>
                    <a:pt x="10305" y="19366"/>
                  </a:lnTo>
                  <a:lnTo>
                    <a:pt x="7700" y="17975"/>
                  </a:lnTo>
                  <a:lnTo>
                    <a:pt x="4361" y="12273"/>
                  </a:lnTo>
                  <a:lnTo>
                    <a:pt x="1719" y="8456"/>
                  </a:lnTo>
                  <a:lnTo>
                    <a:pt x="2136" y="6944"/>
                  </a:lnTo>
                  <a:lnTo>
                    <a:pt x="0" y="1439"/>
                  </a:lnTo>
                  <a:lnTo>
                    <a:pt x="2136" y="0"/>
                  </a:lnTo>
                  <a:lnTo>
                    <a:pt x="3045" y="1805"/>
                  </a:lnTo>
                  <a:lnTo>
                    <a:pt x="5250" y="3984"/>
                  </a:lnTo>
                  <a:lnTo>
                    <a:pt x="7788" y="4560"/>
                  </a:lnTo>
                  <a:lnTo>
                    <a:pt x="9035" y="4382"/>
                  </a:lnTo>
                  <a:lnTo>
                    <a:pt x="12459" y="702"/>
                  </a:lnTo>
                  <a:lnTo>
                    <a:pt x="13699" y="306"/>
                  </a:lnTo>
                  <a:lnTo>
                    <a:pt x="15029" y="1693"/>
                  </a:lnTo>
                  <a:lnTo>
                    <a:pt x="14309" y="4119"/>
                  </a:lnTo>
                  <a:lnTo>
                    <a:pt x="17020" y="6586"/>
                  </a:lnTo>
                  <a:lnTo>
                    <a:pt x="17849" y="6319"/>
                  </a:lnTo>
                  <a:lnTo>
                    <a:pt x="19689" y="9852"/>
                  </a:lnTo>
                  <a:lnTo>
                    <a:pt x="23253" y="10762"/>
                  </a:lnTo>
                  <a:lnTo>
                    <a:pt x="26213" y="13117"/>
                  </a:lnTo>
                  <a:lnTo>
                    <a:pt x="31440" y="13801"/>
                  </a:lnTo>
                  <a:lnTo>
                    <a:pt x="36718" y="12349"/>
                  </a:lnTo>
                  <a:lnTo>
                    <a:pt x="36811" y="11205"/>
                  </a:lnTo>
                  <a:close/>
                </a:path>
              </a:pathLst>
            </a:custGeom>
            <a:solidFill>
              <a:srgbClr val="08519C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1" name="Polygon form 1221"/>
            <p:cNvSpPr/>
            <p:nvPr/>
          </p:nvSpPr>
          <p:spPr>
            <a:xfrm>
              <a:off x="863045" y="3955310"/>
              <a:ext cx="38204" cy="39730"/>
            </a:xfrm>
            <a:custGeom>
              <a:avLst/>
              <a:gdLst/>
              <a:ahLst/>
              <a:cxnLst/>
              <a:rect l="0" t="0" r="0" b="0"/>
              <a:pathLst>
                <a:path w="38204" h="39730">
                  <a:moveTo>
                    <a:pt x="21920" y="6560"/>
                  </a:moveTo>
                  <a:lnTo>
                    <a:pt x="24525" y="7950"/>
                  </a:lnTo>
                  <a:lnTo>
                    <a:pt x="25292" y="10767"/>
                  </a:lnTo>
                  <a:lnTo>
                    <a:pt x="23770" y="12480"/>
                  </a:lnTo>
                  <a:lnTo>
                    <a:pt x="23568" y="16272"/>
                  </a:lnTo>
                  <a:lnTo>
                    <a:pt x="26833" y="20808"/>
                  </a:lnTo>
                  <a:lnTo>
                    <a:pt x="31723" y="23352"/>
                  </a:lnTo>
                  <a:lnTo>
                    <a:pt x="34200" y="26986"/>
                  </a:lnTo>
                  <a:lnTo>
                    <a:pt x="34161" y="30507"/>
                  </a:lnTo>
                  <a:lnTo>
                    <a:pt x="35332" y="30478"/>
                  </a:lnTo>
                  <a:lnTo>
                    <a:pt x="35773" y="33058"/>
                  </a:lnTo>
                  <a:lnTo>
                    <a:pt x="38204" y="35557"/>
                  </a:lnTo>
                  <a:lnTo>
                    <a:pt x="35982" y="35370"/>
                  </a:lnTo>
                  <a:lnTo>
                    <a:pt x="33447" y="35022"/>
                  </a:lnTo>
                  <a:lnTo>
                    <a:pt x="31425" y="39730"/>
                  </a:lnTo>
                  <a:lnTo>
                    <a:pt x="24498" y="39488"/>
                  </a:lnTo>
                  <a:lnTo>
                    <a:pt x="12769" y="29980"/>
                  </a:lnTo>
                  <a:lnTo>
                    <a:pt x="6847" y="26710"/>
                  </a:lnTo>
                  <a:lnTo>
                    <a:pt x="2269" y="25490"/>
                  </a:lnTo>
                  <a:lnTo>
                    <a:pt x="0" y="19646"/>
                  </a:lnTo>
                  <a:lnTo>
                    <a:pt x="7287" y="14458"/>
                  </a:lnTo>
                  <a:lnTo>
                    <a:pt x="7742" y="8595"/>
                  </a:lnTo>
                  <a:lnTo>
                    <a:pt x="6838" y="5079"/>
                  </a:lnTo>
                  <a:lnTo>
                    <a:pt x="8598" y="3841"/>
                  </a:lnTo>
                  <a:lnTo>
                    <a:pt x="9917" y="787"/>
                  </a:lnTo>
                  <a:lnTo>
                    <a:pt x="11314" y="0"/>
                  </a:lnTo>
                  <a:lnTo>
                    <a:pt x="15556" y="519"/>
                  </a:lnTo>
                  <a:lnTo>
                    <a:pt x="17023" y="1717"/>
                  </a:lnTo>
                  <a:lnTo>
                    <a:pt x="18581" y="858"/>
                  </a:lnTo>
                  <a:lnTo>
                    <a:pt x="21920" y="656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2" name="Polygon form 1222"/>
            <p:cNvSpPr/>
            <p:nvPr/>
          </p:nvSpPr>
          <p:spPr>
            <a:xfrm>
              <a:off x="654662" y="3817284"/>
              <a:ext cx="29329" cy="14403"/>
            </a:xfrm>
            <a:custGeom>
              <a:avLst/>
              <a:gdLst/>
              <a:ahLst/>
              <a:cxnLst/>
              <a:rect l="0" t="0" r="0" b="0"/>
              <a:pathLst>
                <a:path w="29329" h="14403">
                  <a:moveTo>
                    <a:pt x="27578" y="397"/>
                  </a:moveTo>
                  <a:lnTo>
                    <a:pt x="26573" y="3487"/>
                  </a:lnTo>
                  <a:lnTo>
                    <a:pt x="29329" y="6788"/>
                  </a:lnTo>
                  <a:lnTo>
                    <a:pt x="25279" y="10396"/>
                  </a:lnTo>
                  <a:lnTo>
                    <a:pt x="16715" y="13567"/>
                  </a:lnTo>
                  <a:lnTo>
                    <a:pt x="14146" y="14403"/>
                  </a:lnTo>
                  <a:lnTo>
                    <a:pt x="10516" y="13639"/>
                  </a:lnTo>
                  <a:lnTo>
                    <a:pt x="2878" y="11986"/>
                  </a:lnTo>
                  <a:lnTo>
                    <a:pt x="6017" y="9923"/>
                  </a:lnTo>
                  <a:lnTo>
                    <a:pt x="359" y="7468"/>
                  </a:lnTo>
                  <a:lnTo>
                    <a:pt x="5455" y="6635"/>
                  </a:lnTo>
                  <a:lnTo>
                    <a:pt x="5586" y="5229"/>
                  </a:lnTo>
                  <a:lnTo>
                    <a:pt x="0" y="4005"/>
                  </a:lnTo>
                  <a:lnTo>
                    <a:pt x="2464" y="928"/>
                  </a:lnTo>
                  <a:lnTo>
                    <a:pt x="6733" y="299"/>
                  </a:lnTo>
                  <a:lnTo>
                    <a:pt x="10438" y="3619"/>
                  </a:lnTo>
                  <a:lnTo>
                    <a:pt x="15030" y="1082"/>
                  </a:lnTo>
                  <a:lnTo>
                    <a:pt x="18274" y="2488"/>
                  </a:lnTo>
                  <a:lnTo>
                    <a:pt x="23094" y="0"/>
                  </a:lnTo>
                  <a:lnTo>
                    <a:pt x="27578" y="397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3" name="Polygon form 1223"/>
            <p:cNvSpPr/>
            <p:nvPr/>
          </p:nvSpPr>
          <p:spPr>
            <a:xfrm>
              <a:off x="847830" y="3975651"/>
              <a:ext cx="4793" cy="18251"/>
            </a:xfrm>
            <a:custGeom>
              <a:avLst/>
              <a:gdLst/>
              <a:ahLst/>
              <a:cxnLst/>
              <a:rect l="0" t="0" r="0" b="0"/>
              <a:pathLst>
                <a:path w="4793" h="18251">
                  <a:moveTo>
                    <a:pt x="4464" y="2744"/>
                  </a:moveTo>
                  <a:lnTo>
                    <a:pt x="4017" y="4274"/>
                  </a:lnTo>
                  <a:lnTo>
                    <a:pt x="2615" y="3630"/>
                  </a:lnTo>
                  <a:lnTo>
                    <a:pt x="2237" y="6852"/>
                  </a:lnTo>
                  <a:lnTo>
                    <a:pt x="3220" y="7377"/>
                  </a:lnTo>
                  <a:lnTo>
                    <a:pt x="2364" y="8055"/>
                  </a:lnTo>
                  <a:lnTo>
                    <a:pt x="2354" y="9327"/>
                  </a:lnTo>
                  <a:lnTo>
                    <a:pt x="4001" y="8644"/>
                  </a:lnTo>
                  <a:lnTo>
                    <a:pt x="4307" y="10517"/>
                  </a:lnTo>
                  <a:lnTo>
                    <a:pt x="3342" y="18251"/>
                  </a:lnTo>
                  <a:lnTo>
                    <a:pt x="0" y="10013"/>
                  </a:lnTo>
                  <a:lnTo>
                    <a:pt x="885" y="8408"/>
                  </a:lnTo>
                  <a:lnTo>
                    <a:pt x="603" y="8139"/>
                  </a:lnTo>
                  <a:lnTo>
                    <a:pt x="1307" y="5872"/>
                  </a:lnTo>
                  <a:lnTo>
                    <a:pt x="1609" y="2225"/>
                  </a:lnTo>
                  <a:lnTo>
                    <a:pt x="1979" y="996"/>
                  </a:lnTo>
                  <a:lnTo>
                    <a:pt x="2073" y="944"/>
                  </a:lnTo>
                  <a:lnTo>
                    <a:pt x="3292" y="931"/>
                  </a:lnTo>
                  <a:lnTo>
                    <a:pt x="3520" y="81"/>
                  </a:lnTo>
                  <a:lnTo>
                    <a:pt x="4488" y="0"/>
                  </a:lnTo>
                  <a:lnTo>
                    <a:pt x="4793" y="1971"/>
                  </a:lnTo>
                  <a:lnTo>
                    <a:pt x="4391" y="2713"/>
                  </a:lnTo>
                  <a:lnTo>
                    <a:pt x="4464" y="274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4" name="Polygon form 1224"/>
            <p:cNvSpPr/>
            <p:nvPr/>
          </p:nvSpPr>
          <p:spPr>
            <a:xfrm>
              <a:off x="744884" y="3910387"/>
              <a:ext cx="41930" cy="44019"/>
            </a:xfrm>
            <a:custGeom>
              <a:avLst/>
              <a:gdLst/>
              <a:ahLst/>
              <a:cxnLst/>
              <a:rect l="0" t="0" r="0" b="0"/>
              <a:pathLst>
                <a:path w="41930" h="44019">
                  <a:moveTo>
                    <a:pt x="18625" y="1660"/>
                  </a:moveTo>
                  <a:lnTo>
                    <a:pt x="23519" y="2855"/>
                  </a:lnTo>
                  <a:lnTo>
                    <a:pt x="23321" y="5219"/>
                  </a:lnTo>
                  <a:lnTo>
                    <a:pt x="24275" y="7252"/>
                  </a:lnTo>
                  <a:lnTo>
                    <a:pt x="21530" y="6578"/>
                  </a:lnTo>
                  <a:lnTo>
                    <a:pt x="18884" y="8302"/>
                  </a:lnTo>
                  <a:lnTo>
                    <a:pt x="19219" y="10679"/>
                  </a:lnTo>
                  <a:lnTo>
                    <a:pt x="18885" y="12048"/>
                  </a:lnTo>
                  <a:lnTo>
                    <a:pt x="20154" y="14478"/>
                  </a:lnTo>
                  <a:lnTo>
                    <a:pt x="23523" y="16865"/>
                  </a:lnTo>
                  <a:lnTo>
                    <a:pt x="25515" y="20812"/>
                  </a:lnTo>
                  <a:lnTo>
                    <a:pt x="29631" y="24639"/>
                  </a:lnTo>
                  <a:lnTo>
                    <a:pt x="32350" y="24583"/>
                  </a:lnTo>
                  <a:lnTo>
                    <a:pt x="33275" y="25634"/>
                  </a:lnTo>
                  <a:lnTo>
                    <a:pt x="32369" y="26599"/>
                  </a:lnTo>
                  <a:lnTo>
                    <a:pt x="35618" y="28300"/>
                  </a:lnTo>
                  <a:lnTo>
                    <a:pt x="38294" y="29724"/>
                  </a:lnTo>
                  <a:lnTo>
                    <a:pt x="41494" y="32192"/>
                  </a:lnTo>
                  <a:lnTo>
                    <a:pt x="41930" y="33083"/>
                  </a:lnTo>
                  <a:lnTo>
                    <a:pt x="41411" y="34808"/>
                  </a:lnTo>
                  <a:lnTo>
                    <a:pt x="39285" y="32590"/>
                  </a:lnTo>
                  <a:lnTo>
                    <a:pt x="36179" y="31833"/>
                  </a:lnTo>
                  <a:lnTo>
                    <a:pt x="34927" y="34949"/>
                  </a:lnTo>
                  <a:lnTo>
                    <a:pt x="37601" y="36701"/>
                  </a:lnTo>
                  <a:lnTo>
                    <a:pt x="37364" y="39207"/>
                  </a:lnTo>
                  <a:lnTo>
                    <a:pt x="35906" y="39506"/>
                  </a:lnTo>
                  <a:lnTo>
                    <a:pt x="34291" y="43636"/>
                  </a:lnTo>
                  <a:lnTo>
                    <a:pt x="32833" y="44019"/>
                  </a:lnTo>
                  <a:lnTo>
                    <a:pt x="32752" y="42553"/>
                  </a:lnTo>
                  <a:lnTo>
                    <a:pt x="33306" y="39975"/>
                  </a:lnTo>
                  <a:lnTo>
                    <a:pt x="34007" y="38944"/>
                  </a:lnTo>
                  <a:lnTo>
                    <a:pt x="32440" y="36178"/>
                  </a:lnTo>
                  <a:lnTo>
                    <a:pt x="31203" y="33771"/>
                  </a:lnTo>
                  <a:lnTo>
                    <a:pt x="29705" y="33187"/>
                  </a:lnTo>
                  <a:lnTo>
                    <a:pt x="28535" y="31127"/>
                  </a:lnTo>
                  <a:lnTo>
                    <a:pt x="26230" y="30275"/>
                  </a:lnTo>
                  <a:lnTo>
                    <a:pt x="24599" y="28361"/>
                  </a:lnTo>
                  <a:lnTo>
                    <a:pt x="21998" y="28072"/>
                  </a:lnTo>
                  <a:lnTo>
                    <a:pt x="19154" y="25929"/>
                  </a:lnTo>
                  <a:lnTo>
                    <a:pt x="15810" y="22833"/>
                  </a:lnTo>
                  <a:lnTo>
                    <a:pt x="13318" y="20089"/>
                  </a:lnTo>
                  <a:lnTo>
                    <a:pt x="12010" y="15360"/>
                  </a:lnTo>
                  <a:lnTo>
                    <a:pt x="10278" y="14814"/>
                  </a:lnTo>
                  <a:lnTo>
                    <a:pt x="7421" y="13249"/>
                  </a:lnTo>
                  <a:lnTo>
                    <a:pt x="5873" y="13905"/>
                  </a:lnTo>
                  <a:lnTo>
                    <a:pt x="3980" y="16139"/>
                  </a:lnTo>
                  <a:lnTo>
                    <a:pt x="2566" y="16497"/>
                  </a:lnTo>
                  <a:lnTo>
                    <a:pt x="2883" y="14416"/>
                  </a:lnTo>
                  <a:lnTo>
                    <a:pt x="1005" y="13817"/>
                  </a:lnTo>
                  <a:lnTo>
                    <a:pt x="0" y="10114"/>
                  </a:lnTo>
                  <a:lnTo>
                    <a:pt x="1128" y="8650"/>
                  </a:lnTo>
                  <a:lnTo>
                    <a:pt x="67" y="6856"/>
                  </a:lnTo>
                  <a:lnTo>
                    <a:pt x="159" y="5501"/>
                  </a:lnTo>
                  <a:lnTo>
                    <a:pt x="1652" y="6521"/>
                  </a:lnTo>
                  <a:lnTo>
                    <a:pt x="3276" y="6285"/>
                  </a:lnTo>
                  <a:lnTo>
                    <a:pt x="5104" y="4650"/>
                  </a:lnTo>
                  <a:lnTo>
                    <a:pt x="5723" y="5406"/>
                  </a:lnTo>
                  <a:lnTo>
                    <a:pt x="7326" y="5244"/>
                  </a:lnTo>
                  <a:lnTo>
                    <a:pt x="7967" y="3307"/>
                  </a:lnTo>
                  <a:lnTo>
                    <a:pt x="10491" y="3892"/>
                  </a:lnTo>
                  <a:lnTo>
                    <a:pt x="11933" y="3073"/>
                  </a:lnTo>
                  <a:lnTo>
                    <a:pt x="12093" y="1107"/>
                  </a:lnTo>
                  <a:lnTo>
                    <a:pt x="14167" y="1774"/>
                  </a:lnTo>
                  <a:lnTo>
                    <a:pt x="14505" y="859"/>
                  </a:lnTo>
                  <a:lnTo>
                    <a:pt x="17768" y="0"/>
                  </a:lnTo>
                  <a:lnTo>
                    <a:pt x="18625" y="166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5" name="Polygon form 1225"/>
            <p:cNvSpPr/>
            <p:nvPr/>
          </p:nvSpPr>
          <p:spPr>
            <a:xfrm>
              <a:off x="766215" y="3952866"/>
              <a:ext cx="10820" cy="7737"/>
            </a:xfrm>
            <a:custGeom>
              <a:avLst/>
              <a:gdLst/>
              <a:ahLst/>
              <a:cxnLst/>
              <a:rect l="0" t="0" r="0" b="0"/>
              <a:pathLst>
                <a:path w="10820" h="7737">
                  <a:moveTo>
                    <a:pt x="10820" y="0"/>
                  </a:moveTo>
                  <a:lnTo>
                    <a:pt x="9775" y="3785"/>
                  </a:lnTo>
                  <a:lnTo>
                    <a:pt x="10400" y="5266"/>
                  </a:lnTo>
                  <a:lnTo>
                    <a:pt x="9798" y="7737"/>
                  </a:lnTo>
                  <a:lnTo>
                    <a:pt x="6956" y="5954"/>
                  </a:lnTo>
                  <a:lnTo>
                    <a:pt x="5109" y="5451"/>
                  </a:lnTo>
                  <a:lnTo>
                    <a:pt x="0" y="3051"/>
                  </a:lnTo>
                  <a:lnTo>
                    <a:pt x="372" y="586"/>
                  </a:lnTo>
                  <a:lnTo>
                    <a:pt x="4555" y="993"/>
                  </a:lnTo>
                  <a:lnTo>
                    <a:pt x="8150" y="442"/>
                  </a:lnTo>
                  <a:lnTo>
                    <a:pt x="1082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6" name="Polygon form 1226"/>
            <p:cNvSpPr/>
            <p:nvPr/>
          </p:nvSpPr>
          <p:spPr>
            <a:xfrm>
              <a:off x="750437" y="3938752"/>
              <a:ext cx="5863" cy="11044"/>
            </a:xfrm>
            <a:custGeom>
              <a:avLst/>
              <a:gdLst/>
              <a:ahLst/>
              <a:cxnLst/>
              <a:rect l="0" t="0" r="0" b="0"/>
              <a:pathLst>
                <a:path w="5863" h="11044">
                  <a:moveTo>
                    <a:pt x="3620" y="0"/>
                  </a:moveTo>
                  <a:lnTo>
                    <a:pt x="5863" y="3390"/>
                  </a:lnTo>
                  <a:lnTo>
                    <a:pt x="5635" y="9730"/>
                  </a:lnTo>
                  <a:lnTo>
                    <a:pt x="4017" y="9436"/>
                  </a:lnTo>
                  <a:lnTo>
                    <a:pt x="2636" y="11044"/>
                  </a:lnTo>
                  <a:lnTo>
                    <a:pt x="1251" y="9780"/>
                  </a:lnTo>
                  <a:lnTo>
                    <a:pt x="900" y="4000"/>
                  </a:lnTo>
                  <a:lnTo>
                    <a:pt x="0" y="1265"/>
                  </a:lnTo>
                  <a:lnTo>
                    <a:pt x="1932" y="1495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7" name="Polygon form 1227"/>
            <p:cNvSpPr/>
            <p:nvPr/>
          </p:nvSpPr>
          <p:spPr>
            <a:xfrm>
              <a:off x="1134607" y="4195235"/>
              <a:ext cx="155344" cy="153678"/>
            </a:xfrm>
            <a:custGeom>
              <a:avLst/>
              <a:gdLst/>
              <a:ahLst/>
              <a:cxnLst/>
              <a:rect l="0" t="0" r="0" b="0"/>
              <a:pathLst>
                <a:path w="155344" h="153678">
                  <a:moveTo>
                    <a:pt x="141615" y="17212"/>
                  </a:moveTo>
                  <a:lnTo>
                    <a:pt x="142009" y="21595"/>
                  </a:lnTo>
                  <a:lnTo>
                    <a:pt x="144944" y="19634"/>
                  </a:lnTo>
                  <a:lnTo>
                    <a:pt x="145664" y="22029"/>
                  </a:lnTo>
                  <a:lnTo>
                    <a:pt x="146975" y="24273"/>
                  </a:lnTo>
                  <a:lnTo>
                    <a:pt x="145977" y="26697"/>
                  </a:lnTo>
                  <a:lnTo>
                    <a:pt x="145561" y="31465"/>
                  </a:lnTo>
                  <a:lnTo>
                    <a:pt x="145391" y="34245"/>
                  </a:lnTo>
                  <a:lnTo>
                    <a:pt x="146158" y="34971"/>
                  </a:lnTo>
                  <a:lnTo>
                    <a:pt x="145839" y="39735"/>
                  </a:lnTo>
                  <a:lnTo>
                    <a:pt x="144627" y="42563"/>
                  </a:lnTo>
                  <a:lnTo>
                    <a:pt x="144695" y="46365"/>
                  </a:lnTo>
                  <a:lnTo>
                    <a:pt x="147830" y="49502"/>
                  </a:lnTo>
                  <a:lnTo>
                    <a:pt x="149600" y="52294"/>
                  </a:lnTo>
                  <a:lnTo>
                    <a:pt x="151279" y="54864"/>
                  </a:lnTo>
                  <a:lnTo>
                    <a:pt x="150330" y="56162"/>
                  </a:lnTo>
                  <a:lnTo>
                    <a:pt x="151221" y="59765"/>
                  </a:lnTo>
                  <a:lnTo>
                    <a:pt x="150440" y="65818"/>
                  </a:lnTo>
                  <a:lnTo>
                    <a:pt x="152367" y="64726"/>
                  </a:lnTo>
                  <a:lnTo>
                    <a:pt x="152941" y="67225"/>
                  </a:lnTo>
                  <a:lnTo>
                    <a:pt x="154165" y="66452"/>
                  </a:lnTo>
                  <a:lnTo>
                    <a:pt x="152485" y="72324"/>
                  </a:lnTo>
                  <a:lnTo>
                    <a:pt x="153673" y="75911"/>
                  </a:lnTo>
                  <a:lnTo>
                    <a:pt x="154467" y="78151"/>
                  </a:lnTo>
                  <a:lnTo>
                    <a:pt x="155344" y="82843"/>
                  </a:lnTo>
                  <a:lnTo>
                    <a:pt x="154351" y="87336"/>
                  </a:lnTo>
                  <a:lnTo>
                    <a:pt x="152984" y="90459"/>
                  </a:lnTo>
                  <a:lnTo>
                    <a:pt x="151121" y="93810"/>
                  </a:lnTo>
                  <a:lnTo>
                    <a:pt x="150519" y="98604"/>
                  </a:lnTo>
                  <a:lnTo>
                    <a:pt x="147860" y="103387"/>
                  </a:lnTo>
                  <a:lnTo>
                    <a:pt x="145941" y="105830"/>
                  </a:lnTo>
                  <a:lnTo>
                    <a:pt x="142421" y="110543"/>
                  </a:lnTo>
                  <a:lnTo>
                    <a:pt x="140794" y="113638"/>
                  </a:lnTo>
                  <a:lnTo>
                    <a:pt x="137950" y="117410"/>
                  </a:lnTo>
                  <a:lnTo>
                    <a:pt x="133637" y="122103"/>
                  </a:lnTo>
                  <a:lnTo>
                    <a:pt x="129584" y="124429"/>
                  </a:lnTo>
                  <a:lnTo>
                    <a:pt x="125892" y="128401"/>
                  </a:lnTo>
                  <a:lnTo>
                    <a:pt x="123179" y="130886"/>
                  </a:lnTo>
                  <a:lnTo>
                    <a:pt x="119364" y="135325"/>
                  </a:lnTo>
                  <a:lnTo>
                    <a:pt x="116425" y="137792"/>
                  </a:lnTo>
                  <a:lnTo>
                    <a:pt x="113067" y="141616"/>
                  </a:lnTo>
                  <a:lnTo>
                    <a:pt x="110282" y="145166"/>
                  </a:lnTo>
                  <a:lnTo>
                    <a:pt x="109351" y="146837"/>
                  </a:lnTo>
                  <a:lnTo>
                    <a:pt x="106270" y="148409"/>
                  </a:lnTo>
                  <a:lnTo>
                    <a:pt x="102499" y="148137"/>
                  </a:lnTo>
                  <a:lnTo>
                    <a:pt x="98073" y="149888"/>
                  </a:lnTo>
                  <a:lnTo>
                    <a:pt x="95233" y="151706"/>
                  </a:lnTo>
                  <a:lnTo>
                    <a:pt x="91776" y="153678"/>
                  </a:lnTo>
                  <a:lnTo>
                    <a:pt x="90630" y="151061"/>
                  </a:lnTo>
                  <a:lnTo>
                    <a:pt x="89241" y="149905"/>
                  </a:lnTo>
                  <a:lnTo>
                    <a:pt x="91515" y="147270"/>
                  </a:lnTo>
                  <a:lnTo>
                    <a:pt x="89090" y="148033"/>
                  </a:lnTo>
                  <a:lnTo>
                    <a:pt x="83782" y="151426"/>
                  </a:lnTo>
                  <a:lnTo>
                    <a:pt x="81880" y="149689"/>
                  </a:lnTo>
                  <a:lnTo>
                    <a:pt x="80554" y="148654"/>
                  </a:lnTo>
                  <a:lnTo>
                    <a:pt x="78918" y="148066"/>
                  </a:lnTo>
                  <a:lnTo>
                    <a:pt x="76684" y="146207"/>
                  </a:lnTo>
                  <a:lnTo>
                    <a:pt x="76525" y="142785"/>
                  </a:lnTo>
                  <a:lnTo>
                    <a:pt x="78290" y="138791"/>
                  </a:lnTo>
                  <a:lnTo>
                    <a:pt x="79067" y="136088"/>
                  </a:lnTo>
                  <a:lnTo>
                    <a:pt x="78645" y="133807"/>
                  </a:lnTo>
                  <a:lnTo>
                    <a:pt x="75760" y="132839"/>
                  </a:lnTo>
                  <a:lnTo>
                    <a:pt x="78304" y="130438"/>
                  </a:lnTo>
                  <a:lnTo>
                    <a:pt x="79636" y="126491"/>
                  </a:lnTo>
                  <a:lnTo>
                    <a:pt x="75975" y="129920"/>
                  </a:lnTo>
                  <a:lnTo>
                    <a:pt x="72422" y="130563"/>
                  </a:lnTo>
                  <a:lnTo>
                    <a:pt x="75796" y="127873"/>
                  </a:lnTo>
                  <a:lnTo>
                    <a:pt x="77957" y="124923"/>
                  </a:lnTo>
                  <a:lnTo>
                    <a:pt x="80658" y="122503"/>
                  </a:lnTo>
                  <a:lnTo>
                    <a:pt x="82432" y="118608"/>
                  </a:lnTo>
                  <a:lnTo>
                    <a:pt x="77278" y="122784"/>
                  </a:lnTo>
                  <a:lnTo>
                    <a:pt x="74182" y="124353"/>
                  </a:lnTo>
                  <a:lnTo>
                    <a:pt x="70630" y="128353"/>
                  </a:lnTo>
                  <a:lnTo>
                    <a:pt x="69125" y="125955"/>
                  </a:lnTo>
                  <a:lnTo>
                    <a:pt x="70702" y="123210"/>
                  </a:lnTo>
                  <a:lnTo>
                    <a:pt x="70513" y="119234"/>
                  </a:lnTo>
                  <a:lnTo>
                    <a:pt x="69680" y="117113"/>
                  </a:lnTo>
                  <a:lnTo>
                    <a:pt x="70938" y="115971"/>
                  </a:lnTo>
                  <a:lnTo>
                    <a:pt x="68028" y="112408"/>
                  </a:lnTo>
                  <a:lnTo>
                    <a:pt x="65644" y="112041"/>
                  </a:lnTo>
                  <a:lnTo>
                    <a:pt x="63482" y="109213"/>
                  </a:lnTo>
                  <a:lnTo>
                    <a:pt x="56959" y="109169"/>
                  </a:lnTo>
                  <a:lnTo>
                    <a:pt x="51544" y="110643"/>
                  </a:lnTo>
                  <a:lnTo>
                    <a:pt x="46746" y="112036"/>
                  </a:lnTo>
                  <a:lnTo>
                    <a:pt x="43557" y="111417"/>
                  </a:lnTo>
                  <a:lnTo>
                    <a:pt x="38616" y="113755"/>
                  </a:lnTo>
                  <a:lnTo>
                    <a:pt x="35029" y="114693"/>
                  </a:lnTo>
                  <a:lnTo>
                    <a:pt x="33096" y="117332"/>
                  </a:lnTo>
                  <a:lnTo>
                    <a:pt x="30822" y="119310"/>
                  </a:lnTo>
                  <a:lnTo>
                    <a:pt x="27811" y="119190"/>
                  </a:lnTo>
                  <a:lnTo>
                    <a:pt x="25411" y="119465"/>
                  </a:lnTo>
                  <a:lnTo>
                    <a:pt x="22769" y="118282"/>
                  </a:lnTo>
                  <a:lnTo>
                    <a:pt x="20003" y="118638"/>
                  </a:lnTo>
                  <a:lnTo>
                    <a:pt x="17501" y="118681"/>
                  </a:lnTo>
                  <a:lnTo>
                    <a:pt x="14169" y="121236"/>
                  </a:lnTo>
                  <a:lnTo>
                    <a:pt x="13263" y="120925"/>
                  </a:lnTo>
                  <a:lnTo>
                    <a:pt x="10849" y="122225"/>
                  </a:lnTo>
                  <a:lnTo>
                    <a:pt x="8426" y="123709"/>
                  </a:lnTo>
                  <a:lnTo>
                    <a:pt x="5989" y="123308"/>
                  </a:lnTo>
                  <a:lnTo>
                    <a:pt x="3664" y="123123"/>
                  </a:lnTo>
                  <a:lnTo>
                    <a:pt x="1448" y="119595"/>
                  </a:lnTo>
                  <a:lnTo>
                    <a:pt x="0" y="118488"/>
                  </a:lnTo>
                  <a:lnTo>
                    <a:pt x="1355" y="115582"/>
                  </a:lnTo>
                  <a:lnTo>
                    <a:pt x="3399" y="115019"/>
                  </a:lnTo>
                  <a:lnTo>
                    <a:pt x="4498" y="113904"/>
                  </a:lnTo>
                  <a:lnTo>
                    <a:pt x="5160" y="112066"/>
                  </a:lnTo>
                  <a:lnTo>
                    <a:pt x="7091" y="108553"/>
                  </a:lnTo>
                  <a:lnTo>
                    <a:pt x="7944" y="105499"/>
                  </a:lnTo>
                  <a:lnTo>
                    <a:pt x="8130" y="100203"/>
                  </a:lnTo>
                  <a:lnTo>
                    <a:pt x="8678" y="97244"/>
                  </a:lnTo>
                  <a:lnTo>
                    <a:pt x="9943" y="94337"/>
                  </a:lnTo>
                  <a:lnTo>
                    <a:pt x="9746" y="90909"/>
                  </a:lnTo>
                  <a:lnTo>
                    <a:pt x="10202" y="89397"/>
                  </a:lnTo>
                  <a:lnTo>
                    <a:pt x="9329" y="87254"/>
                  </a:lnTo>
                  <a:lnTo>
                    <a:pt x="10281" y="83207"/>
                  </a:lnTo>
                  <a:lnTo>
                    <a:pt x="9567" y="79018"/>
                  </a:lnTo>
                  <a:lnTo>
                    <a:pt x="9780" y="76798"/>
                  </a:lnTo>
                  <a:lnTo>
                    <a:pt x="10659" y="79113"/>
                  </a:lnTo>
                  <a:lnTo>
                    <a:pt x="10977" y="74273"/>
                  </a:lnTo>
                  <a:lnTo>
                    <a:pt x="12320" y="75868"/>
                  </a:lnTo>
                  <a:lnTo>
                    <a:pt x="12754" y="77922"/>
                  </a:lnTo>
                  <a:lnTo>
                    <a:pt x="13556" y="75284"/>
                  </a:lnTo>
                  <a:lnTo>
                    <a:pt x="13023" y="71128"/>
                  </a:lnTo>
                  <a:lnTo>
                    <a:pt x="13171" y="69487"/>
                  </a:lnTo>
                  <a:lnTo>
                    <a:pt x="12784" y="67900"/>
                  </a:lnTo>
                  <a:lnTo>
                    <a:pt x="14080" y="64940"/>
                  </a:lnTo>
                  <a:lnTo>
                    <a:pt x="15216" y="63711"/>
                  </a:lnTo>
                  <a:lnTo>
                    <a:pt x="16474" y="61156"/>
                  </a:lnTo>
                  <a:lnTo>
                    <a:pt x="16931" y="58117"/>
                  </a:lnTo>
                  <a:lnTo>
                    <a:pt x="19502" y="54474"/>
                  </a:lnTo>
                  <a:lnTo>
                    <a:pt x="18696" y="58426"/>
                  </a:lnTo>
                  <a:lnTo>
                    <a:pt x="21263" y="54945"/>
                  </a:lnTo>
                  <a:lnTo>
                    <a:pt x="24780" y="53362"/>
                  </a:lnTo>
                  <a:lnTo>
                    <a:pt x="27204" y="51238"/>
                  </a:lnTo>
                  <a:lnTo>
                    <a:pt x="30582" y="49469"/>
                  </a:lnTo>
                  <a:lnTo>
                    <a:pt x="32399" y="49145"/>
                  </a:lnTo>
                  <a:lnTo>
                    <a:pt x="33264" y="49836"/>
                  </a:lnTo>
                  <a:lnTo>
                    <a:pt x="36742" y="48038"/>
                  </a:lnTo>
                  <a:lnTo>
                    <a:pt x="39178" y="47569"/>
                  </a:lnTo>
                  <a:lnTo>
                    <a:pt x="40049" y="46453"/>
                  </a:lnTo>
                  <a:lnTo>
                    <a:pt x="41171" y="46024"/>
                  </a:lnTo>
                  <a:lnTo>
                    <a:pt x="43221" y="46247"/>
                  </a:lnTo>
                  <a:lnTo>
                    <a:pt x="47584" y="44905"/>
                  </a:lnTo>
                  <a:lnTo>
                    <a:pt x="50237" y="42675"/>
                  </a:lnTo>
                  <a:lnTo>
                    <a:pt x="51911" y="39916"/>
                  </a:lnTo>
                  <a:lnTo>
                    <a:pt x="54790" y="37349"/>
                  </a:lnTo>
                  <a:lnTo>
                    <a:pt x="55467" y="35258"/>
                  </a:lnTo>
                  <a:lnTo>
                    <a:pt x="56237" y="32401"/>
                  </a:lnTo>
                  <a:lnTo>
                    <a:pt x="59914" y="28035"/>
                  </a:lnTo>
                  <a:lnTo>
                    <a:pt x="60484" y="32657"/>
                  </a:lnTo>
                  <a:lnTo>
                    <a:pt x="62348" y="31675"/>
                  </a:lnTo>
                  <a:lnTo>
                    <a:pt x="61560" y="29122"/>
                  </a:lnTo>
                  <a:lnTo>
                    <a:pt x="63325" y="26609"/>
                  </a:lnTo>
                  <a:lnTo>
                    <a:pt x="64756" y="27824"/>
                  </a:lnTo>
                  <a:lnTo>
                    <a:pt x="66094" y="23818"/>
                  </a:lnTo>
                  <a:lnTo>
                    <a:pt x="68729" y="21294"/>
                  </a:lnTo>
                  <a:lnTo>
                    <a:pt x="70079" y="19237"/>
                  </a:lnTo>
                  <a:lnTo>
                    <a:pt x="72188" y="18406"/>
                  </a:lnTo>
                  <a:lnTo>
                    <a:pt x="72542" y="16924"/>
                  </a:lnTo>
                  <a:lnTo>
                    <a:pt x="74106" y="17607"/>
                  </a:lnTo>
                  <a:lnTo>
                    <a:pt x="74436" y="16274"/>
                  </a:lnTo>
                  <a:lnTo>
                    <a:pt x="76272" y="15574"/>
                  </a:lnTo>
                  <a:lnTo>
                    <a:pt x="78267" y="14925"/>
                  </a:lnTo>
                  <a:lnTo>
                    <a:pt x="80624" y="17477"/>
                  </a:lnTo>
                  <a:lnTo>
                    <a:pt x="82104" y="20719"/>
                  </a:lnTo>
                  <a:lnTo>
                    <a:pt x="84492" y="20852"/>
                  </a:lnTo>
                  <a:lnTo>
                    <a:pt x="86820" y="21452"/>
                  </a:lnTo>
                  <a:lnTo>
                    <a:pt x="86623" y="18484"/>
                  </a:lnTo>
                  <a:lnTo>
                    <a:pt x="89319" y="14263"/>
                  </a:lnTo>
                  <a:lnTo>
                    <a:pt x="91322" y="12927"/>
                  </a:lnTo>
                  <a:lnTo>
                    <a:pt x="90976" y="11565"/>
                  </a:lnTo>
                  <a:lnTo>
                    <a:pt x="93212" y="8560"/>
                  </a:lnTo>
                  <a:lnTo>
                    <a:pt x="95884" y="6746"/>
                  </a:lnTo>
                  <a:lnTo>
                    <a:pt x="97744" y="7453"/>
                  </a:lnTo>
                  <a:lnTo>
                    <a:pt x="101164" y="6550"/>
                  </a:lnTo>
                  <a:lnTo>
                    <a:pt x="101571" y="3792"/>
                  </a:lnTo>
                  <a:lnTo>
                    <a:pt x="99036" y="1925"/>
                  </a:lnTo>
                  <a:lnTo>
                    <a:pt x="101222" y="1208"/>
                  </a:lnTo>
                  <a:lnTo>
                    <a:pt x="103563" y="2628"/>
                  </a:lnTo>
                  <a:lnTo>
                    <a:pt x="105238" y="4912"/>
                  </a:lnTo>
                  <a:lnTo>
                    <a:pt x="108244" y="6408"/>
                  </a:lnTo>
                  <a:lnTo>
                    <a:pt x="109443" y="5899"/>
                  </a:lnTo>
                  <a:lnTo>
                    <a:pt x="111533" y="7649"/>
                  </a:lnTo>
                  <a:lnTo>
                    <a:pt x="114067" y="6177"/>
                  </a:lnTo>
                  <a:lnTo>
                    <a:pt x="115430" y="6702"/>
                  </a:lnTo>
                  <a:lnTo>
                    <a:pt x="116521" y="5690"/>
                  </a:lnTo>
                  <a:lnTo>
                    <a:pt x="117798" y="8444"/>
                  </a:lnTo>
                  <a:lnTo>
                    <a:pt x="116216" y="11314"/>
                  </a:lnTo>
                  <a:lnTo>
                    <a:pt x="114323" y="13450"/>
                  </a:lnTo>
                  <a:lnTo>
                    <a:pt x="112966" y="13578"/>
                  </a:lnTo>
                  <a:lnTo>
                    <a:pt x="112969" y="15763"/>
                  </a:lnTo>
                  <a:lnTo>
                    <a:pt x="111273" y="18423"/>
                  </a:lnTo>
                  <a:lnTo>
                    <a:pt x="109336" y="21023"/>
                  </a:lnTo>
                  <a:lnTo>
                    <a:pt x="109268" y="22562"/>
                  </a:lnTo>
                  <a:lnTo>
                    <a:pt x="111615" y="25687"/>
                  </a:lnTo>
                  <a:lnTo>
                    <a:pt x="114136" y="27561"/>
                  </a:lnTo>
                  <a:lnTo>
                    <a:pt x="115639" y="29521"/>
                  </a:lnTo>
                  <a:lnTo>
                    <a:pt x="117569" y="32871"/>
                  </a:lnTo>
                  <a:lnTo>
                    <a:pt x="118640" y="32921"/>
                  </a:lnTo>
                  <a:lnTo>
                    <a:pt x="120259" y="34414"/>
                  </a:lnTo>
                  <a:lnTo>
                    <a:pt x="120385" y="36122"/>
                  </a:lnTo>
                  <a:lnTo>
                    <a:pt x="123489" y="38162"/>
                  </a:lnTo>
                  <a:lnTo>
                    <a:pt x="126498" y="36440"/>
                  </a:lnTo>
                  <a:lnTo>
                    <a:pt x="128029" y="33554"/>
                  </a:lnTo>
                  <a:lnTo>
                    <a:pt x="129433" y="31177"/>
                  </a:lnTo>
                  <a:lnTo>
                    <a:pt x="130668" y="28207"/>
                  </a:lnTo>
                  <a:lnTo>
                    <a:pt x="132890" y="23913"/>
                  </a:lnTo>
                  <a:lnTo>
                    <a:pt x="132981" y="21240"/>
                  </a:lnTo>
                  <a:lnTo>
                    <a:pt x="133620" y="19660"/>
                  </a:lnTo>
                  <a:lnTo>
                    <a:pt x="133870" y="16504"/>
                  </a:lnTo>
                  <a:lnTo>
                    <a:pt x="135243" y="12393"/>
                  </a:lnTo>
                  <a:lnTo>
                    <a:pt x="136206" y="11309"/>
                  </a:lnTo>
                  <a:lnTo>
                    <a:pt x="135972" y="9451"/>
                  </a:lnTo>
                  <a:lnTo>
                    <a:pt x="137462" y="6574"/>
                  </a:lnTo>
                  <a:lnTo>
                    <a:pt x="138749" y="3579"/>
                  </a:lnTo>
                  <a:lnTo>
                    <a:pt x="139124" y="2013"/>
                  </a:lnTo>
                  <a:lnTo>
                    <a:pt x="140916" y="0"/>
                  </a:lnTo>
                  <a:lnTo>
                    <a:pt x="141537" y="2735"/>
                  </a:lnTo>
                  <a:lnTo>
                    <a:pt x="141173" y="6202"/>
                  </a:lnTo>
                  <a:lnTo>
                    <a:pt x="142008" y="6906"/>
                  </a:lnTo>
                  <a:lnTo>
                    <a:pt x="141724" y="9227"/>
                  </a:lnTo>
                  <a:lnTo>
                    <a:pt x="142556" y="12087"/>
                  </a:lnTo>
                  <a:lnTo>
                    <a:pt x="142188" y="15218"/>
                  </a:lnTo>
                  <a:lnTo>
                    <a:pt x="141615" y="1721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8" name="Polygon form 1228"/>
            <p:cNvSpPr/>
            <p:nvPr/>
          </p:nvSpPr>
          <p:spPr>
            <a:xfrm>
              <a:off x="1208826" y="4356843"/>
              <a:ext cx="17186" cy="15788"/>
            </a:xfrm>
            <a:custGeom>
              <a:avLst/>
              <a:gdLst/>
              <a:ahLst/>
              <a:cxnLst/>
              <a:rect l="0" t="0" r="0" b="0"/>
              <a:pathLst>
                <a:path w="17186" h="15788">
                  <a:moveTo>
                    <a:pt x="8336" y="721"/>
                  </a:moveTo>
                  <a:lnTo>
                    <a:pt x="10133" y="2885"/>
                  </a:lnTo>
                  <a:lnTo>
                    <a:pt x="12360" y="2411"/>
                  </a:lnTo>
                  <a:lnTo>
                    <a:pt x="15541" y="1754"/>
                  </a:lnTo>
                  <a:lnTo>
                    <a:pt x="17186" y="2352"/>
                  </a:lnTo>
                  <a:lnTo>
                    <a:pt x="12910" y="8449"/>
                  </a:lnTo>
                  <a:lnTo>
                    <a:pt x="10518" y="10056"/>
                  </a:lnTo>
                  <a:lnTo>
                    <a:pt x="7066" y="14095"/>
                  </a:lnTo>
                  <a:lnTo>
                    <a:pt x="7058" y="12558"/>
                  </a:lnTo>
                  <a:lnTo>
                    <a:pt x="2196" y="15788"/>
                  </a:lnTo>
                  <a:lnTo>
                    <a:pt x="1771" y="15429"/>
                  </a:lnTo>
                  <a:lnTo>
                    <a:pt x="0" y="15011"/>
                  </a:lnTo>
                  <a:lnTo>
                    <a:pt x="1381" y="10419"/>
                  </a:lnTo>
                  <a:lnTo>
                    <a:pt x="3440" y="7010"/>
                  </a:lnTo>
                  <a:lnTo>
                    <a:pt x="4833" y="2333"/>
                  </a:lnTo>
                  <a:lnTo>
                    <a:pt x="6575" y="0"/>
                  </a:lnTo>
                  <a:lnTo>
                    <a:pt x="8336" y="72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29" name="Polygon form 1229"/>
            <p:cNvSpPr/>
            <p:nvPr/>
          </p:nvSpPr>
          <p:spPr>
            <a:xfrm>
              <a:off x="421633" y="4044015"/>
              <a:ext cx="7929" cy="4142"/>
            </a:xfrm>
            <a:custGeom>
              <a:avLst/>
              <a:gdLst/>
              <a:ahLst/>
              <a:cxnLst/>
              <a:rect l="0" t="0" r="0" b="0"/>
              <a:pathLst>
                <a:path w="7929" h="4142">
                  <a:moveTo>
                    <a:pt x="3133" y="189"/>
                  </a:moveTo>
                  <a:lnTo>
                    <a:pt x="5637" y="697"/>
                  </a:lnTo>
                  <a:lnTo>
                    <a:pt x="7491" y="1937"/>
                  </a:lnTo>
                  <a:lnTo>
                    <a:pt x="7929" y="3310"/>
                  </a:lnTo>
                  <a:lnTo>
                    <a:pt x="5226" y="3339"/>
                  </a:lnTo>
                  <a:lnTo>
                    <a:pt x="3943" y="4142"/>
                  </a:lnTo>
                  <a:lnTo>
                    <a:pt x="1917" y="3294"/>
                  </a:lnTo>
                  <a:lnTo>
                    <a:pt x="0" y="1431"/>
                  </a:lnTo>
                  <a:lnTo>
                    <a:pt x="630" y="306"/>
                  </a:lnTo>
                  <a:lnTo>
                    <a:pt x="2288" y="0"/>
                  </a:lnTo>
                  <a:lnTo>
                    <a:pt x="3133" y="189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0" name="Polygon form 1230"/>
            <p:cNvSpPr/>
            <p:nvPr/>
          </p:nvSpPr>
          <p:spPr>
            <a:xfrm>
              <a:off x="851171" y="3974956"/>
              <a:ext cx="14143" cy="20342"/>
            </a:xfrm>
            <a:custGeom>
              <a:avLst/>
              <a:gdLst/>
              <a:ahLst/>
              <a:cxnLst/>
              <a:rect l="0" t="0" r="0" b="0"/>
              <a:pathLst>
                <a:path w="14143" h="20342">
                  <a:moveTo>
                    <a:pt x="675" y="4970"/>
                  </a:moveTo>
                  <a:lnTo>
                    <a:pt x="1123" y="3440"/>
                  </a:lnTo>
                  <a:lnTo>
                    <a:pt x="5426" y="5275"/>
                  </a:lnTo>
                  <a:lnTo>
                    <a:pt x="11873" y="0"/>
                  </a:lnTo>
                  <a:lnTo>
                    <a:pt x="14143" y="5844"/>
                  </a:lnTo>
                  <a:lnTo>
                    <a:pt x="13544" y="6585"/>
                  </a:lnTo>
                  <a:lnTo>
                    <a:pt x="6527" y="9142"/>
                  </a:lnTo>
                  <a:lnTo>
                    <a:pt x="10782" y="13898"/>
                  </a:lnTo>
                  <a:lnTo>
                    <a:pt x="9665" y="14739"/>
                  </a:lnTo>
                  <a:lnTo>
                    <a:pt x="9253" y="16365"/>
                  </a:lnTo>
                  <a:lnTo>
                    <a:pt x="6517" y="17081"/>
                  </a:lnTo>
                  <a:lnTo>
                    <a:pt x="5833" y="18832"/>
                  </a:lnTo>
                  <a:lnTo>
                    <a:pt x="4401" y="20342"/>
                  </a:lnTo>
                  <a:lnTo>
                    <a:pt x="199" y="19642"/>
                  </a:lnTo>
                  <a:lnTo>
                    <a:pt x="0" y="18946"/>
                  </a:lnTo>
                  <a:lnTo>
                    <a:pt x="966" y="11212"/>
                  </a:lnTo>
                  <a:lnTo>
                    <a:pt x="659" y="9339"/>
                  </a:lnTo>
                  <a:lnTo>
                    <a:pt x="1031" y="7916"/>
                  </a:lnTo>
                  <a:lnTo>
                    <a:pt x="675" y="497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1" name="Polygon form 1231"/>
            <p:cNvSpPr/>
            <p:nvPr/>
          </p:nvSpPr>
          <p:spPr>
            <a:xfrm>
              <a:off x="1186891" y="3913536"/>
              <a:ext cx="32093" cy="57101"/>
            </a:xfrm>
            <a:custGeom>
              <a:avLst/>
              <a:gdLst/>
              <a:ahLst/>
              <a:cxnLst/>
              <a:rect l="0" t="0" r="0" b="0"/>
              <a:pathLst>
                <a:path w="32093" h="57101">
                  <a:moveTo>
                    <a:pt x="28333" y="21891"/>
                  </a:moveTo>
                  <a:lnTo>
                    <a:pt x="29585" y="26165"/>
                  </a:lnTo>
                  <a:lnTo>
                    <a:pt x="31714" y="28703"/>
                  </a:lnTo>
                  <a:lnTo>
                    <a:pt x="32093" y="32558"/>
                  </a:lnTo>
                  <a:lnTo>
                    <a:pt x="29150" y="35462"/>
                  </a:lnTo>
                  <a:lnTo>
                    <a:pt x="23342" y="36394"/>
                  </a:lnTo>
                  <a:lnTo>
                    <a:pt x="21646" y="42814"/>
                  </a:lnTo>
                  <a:lnTo>
                    <a:pt x="18283" y="41038"/>
                  </a:lnTo>
                  <a:lnTo>
                    <a:pt x="16071" y="37172"/>
                  </a:lnTo>
                  <a:lnTo>
                    <a:pt x="10726" y="38893"/>
                  </a:lnTo>
                  <a:lnTo>
                    <a:pt x="7926" y="41715"/>
                  </a:lnTo>
                  <a:lnTo>
                    <a:pt x="3938" y="42187"/>
                  </a:lnTo>
                  <a:lnTo>
                    <a:pt x="9371" y="45677"/>
                  </a:lnTo>
                  <a:lnTo>
                    <a:pt x="11332" y="54716"/>
                  </a:lnTo>
                  <a:lnTo>
                    <a:pt x="10077" y="57101"/>
                  </a:lnTo>
                  <a:lnTo>
                    <a:pt x="7436" y="55222"/>
                  </a:lnTo>
                  <a:lnTo>
                    <a:pt x="6082" y="50468"/>
                  </a:lnTo>
                  <a:lnTo>
                    <a:pt x="3144" y="49152"/>
                  </a:lnTo>
                  <a:lnTo>
                    <a:pt x="0" y="45728"/>
                  </a:lnTo>
                  <a:lnTo>
                    <a:pt x="2488" y="43842"/>
                  </a:lnTo>
                  <a:lnTo>
                    <a:pt x="2650" y="40428"/>
                  </a:lnTo>
                  <a:lnTo>
                    <a:pt x="4715" y="37435"/>
                  </a:lnTo>
                  <a:lnTo>
                    <a:pt x="5333" y="33667"/>
                  </a:lnTo>
                  <a:lnTo>
                    <a:pt x="11247" y="31459"/>
                  </a:lnTo>
                  <a:lnTo>
                    <a:pt x="15460" y="32149"/>
                  </a:lnTo>
                  <a:lnTo>
                    <a:pt x="13683" y="22607"/>
                  </a:lnTo>
                  <a:lnTo>
                    <a:pt x="17369" y="24830"/>
                  </a:lnTo>
                  <a:lnTo>
                    <a:pt x="19138" y="19141"/>
                  </a:lnTo>
                  <a:lnTo>
                    <a:pt x="19773" y="16931"/>
                  </a:lnTo>
                  <a:lnTo>
                    <a:pt x="17814" y="10415"/>
                  </a:lnTo>
                  <a:lnTo>
                    <a:pt x="13450" y="4733"/>
                  </a:lnTo>
                  <a:lnTo>
                    <a:pt x="12615" y="1351"/>
                  </a:lnTo>
                  <a:lnTo>
                    <a:pt x="15357" y="0"/>
                  </a:lnTo>
                  <a:lnTo>
                    <a:pt x="21956" y="6864"/>
                  </a:lnTo>
                  <a:lnTo>
                    <a:pt x="24629" y="11034"/>
                  </a:lnTo>
                  <a:lnTo>
                    <a:pt x="24952" y="16569"/>
                  </a:lnTo>
                  <a:lnTo>
                    <a:pt x="28333" y="2189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2" name="Polygon form 1232"/>
            <p:cNvSpPr/>
            <p:nvPr/>
          </p:nvSpPr>
          <p:spPr>
            <a:xfrm>
              <a:off x="1188531" y="3892259"/>
              <a:ext cx="19848" cy="20861"/>
            </a:xfrm>
            <a:custGeom>
              <a:avLst/>
              <a:gdLst/>
              <a:ahLst/>
              <a:cxnLst/>
              <a:rect l="0" t="0" r="0" b="0"/>
              <a:pathLst>
                <a:path w="19848" h="20861">
                  <a:moveTo>
                    <a:pt x="11296" y="6101"/>
                  </a:moveTo>
                  <a:lnTo>
                    <a:pt x="14283" y="6882"/>
                  </a:lnTo>
                  <a:lnTo>
                    <a:pt x="14795" y="4452"/>
                  </a:lnTo>
                  <a:lnTo>
                    <a:pt x="19848" y="10020"/>
                  </a:lnTo>
                  <a:lnTo>
                    <a:pt x="16290" y="12021"/>
                  </a:lnTo>
                  <a:lnTo>
                    <a:pt x="17240" y="17415"/>
                  </a:lnTo>
                  <a:lnTo>
                    <a:pt x="9793" y="14583"/>
                  </a:lnTo>
                  <a:lnTo>
                    <a:pt x="12025" y="20348"/>
                  </a:lnTo>
                  <a:lnTo>
                    <a:pt x="8542" y="20861"/>
                  </a:lnTo>
                  <a:lnTo>
                    <a:pt x="4570" y="15877"/>
                  </a:lnTo>
                  <a:lnTo>
                    <a:pt x="3323" y="11796"/>
                  </a:lnTo>
                  <a:lnTo>
                    <a:pt x="6450" y="11089"/>
                  </a:lnTo>
                  <a:lnTo>
                    <a:pt x="2122" y="4018"/>
                  </a:lnTo>
                  <a:lnTo>
                    <a:pt x="0" y="0"/>
                  </a:lnTo>
                  <a:lnTo>
                    <a:pt x="7640" y="4729"/>
                  </a:lnTo>
                  <a:lnTo>
                    <a:pt x="11296" y="610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3" name="Polygon form 1233"/>
            <p:cNvSpPr/>
            <p:nvPr/>
          </p:nvSpPr>
          <p:spPr>
            <a:xfrm>
              <a:off x="1196726" y="3952300"/>
              <a:ext cx="7345" cy="8906"/>
            </a:xfrm>
            <a:custGeom>
              <a:avLst/>
              <a:gdLst/>
              <a:ahLst/>
              <a:cxnLst/>
              <a:rect l="0" t="0" r="0" b="0"/>
              <a:pathLst>
                <a:path w="7345" h="8906">
                  <a:moveTo>
                    <a:pt x="5966" y="875"/>
                  </a:moveTo>
                  <a:lnTo>
                    <a:pt x="7345" y="2613"/>
                  </a:lnTo>
                  <a:lnTo>
                    <a:pt x="7033" y="5943"/>
                  </a:lnTo>
                  <a:lnTo>
                    <a:pt x="4758" y="4409"/>
                  </a:lnTo>
                  <a:lnTo>
                    <a:pt x="3604" y="5781"/>
                  </a:lnTo>
                  <a:lnTo>
                    <a:pt x="4215" y="8906"/>
                  </a:lnTo>
                  <a:lnTo>
                    <a:pt x="1213" y="7632"/>
                  </a:lnTo>
                  <a:lnTo>
                    <a:pt x="0" y="5169"/>
                  </a:lnTo>
                  <a:lnTo>
                    <a:pt x="318" y="1899"/>
                  </a:lnTo>
                  <a:lnTo>
                    <a:pt x="2587" y="2313"/>
                  </a:lnTo>
                  <a:lnTo>
                    <a:pt x="2854" y="0"/>
                  </a:lnTo>
                  <a:lnTo>
                    <a:pt x="5966" y="87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4" name="Polygon form 1234"/>
            <p:cNvSpPr/>
            <p:nvPr/>
          </p:nvSpPr>
          <p:spPr>
            <a:xfrm>
              <a:off x="875463" y="3865093"/>
              <a:ext cx="131171" cy="71288"/>
            </a:xfrm>
            <a:custGeom>
              <a:avLst/>
              <a:gdLst/>
              <a:ahLst/>
              <a:cxnLst/>
              <a:rect l="0" t="0" r="0" b="0"/>
              <a:pathLst>
                <a:path w="131171" h="71288">
                  <a:moveTo>
                    <a:pt x="91126" y="63054"/>
                  </a:moveTo>
                  <a:lnTo>
                    <a:pt x="89471" y="64047"/>
                  </a:lnTo>
                  <a:lnTo>
                    <a:pt x="86059" y="67649"/>
                  </a:lnTo>
                  <a:lnTo>
                    <a:pt x="85647" y="71200"/>
                  </a:lnTo>
                  <a:lnTo>
                    <a:pt x="84372" y="71288"/>
                  </a:lnTo>
                  <a:lnTo>
                    <a:pt x="82715" y="69026"/>
                  </a:lnTo>
                  <a:lnTo>
                    <a:pt x="78293" y="69062"/>
                  </a:lnTo>
                  <a:lnTo>
                    <a:pt x="76370" y="65112"/>
                  </a:lnTo>
                  <a:lnTo>
                    <a:pt x="74693" y="65152"/>
                  </a:lnTo>
                  <a:lnTo>
                    <a:pt x="73423" y="60271"/>
                  </a:lnTo>
                  <a:lnTo>
                    <a:pt x="68241" y="56910"/>
                  </a:lnTo>
                  <a:lnTo>
                    <a:pt x="62557" y="57544"/>
                  </a:lnTo>
                  <a:lnTo>
                    <a:pt x="58800" y="58419"/>
                  </a:lnTo>
                  <a:lnTo>
                    <a:pt x="54251" y="54192"/>
                  </a:lnTo>
                  <a:lnTo>
                    <a:pt x="50942" y="52478"/>
                  </a:lnTo>
                  <a:lnTo>
                    <a:pt x="44700" y="49233"/>
                  </a:lnTo>
                  <a:lnTo>
                    <a:pt x="43949" y="48840"/>
                  </a:lnTo>
                  <a:lnTo>
                    <a:pt x="36145" y="52039"/>
                  </a:lnTo>
                  <a:lnTo>
                    <a:pt x="41068" y="69862"/>
                  </a:lnTo>
                  <a:lnTo>
                    <a:pt x="39356" y="70161"/>
                  </a:lnTo>
                  <a:lnTo>
                    <a:pt x="35982" y="66454"/>
                  </a:lnTo>
                  <a:lnTo>
                    <a:pt x="33316" y="65183"/>
                  </a:lnTo>
                  <a:lnTo>
                    <a:pt x="29668" y="66325"/>
                  </a:lnTo>
                  <a:lnTo>
                    <a:pt x="28541" y="67985"/>
                  </a:lnTo>
                  <a:lnTo>
                    <a:pt x="28061" y="66813"/>
                  </a:lnTo>
                  <a:lnTo>
                    <a:pt x="28410" y="64770"/>
                  </a:lnTo>
                  <a:lnTo>
                    <a:pt x="27339" y="63110"/>
                  </a:lnTo>
                  <a:lnTo>
                    <a:pt x="22968" y="61601"/>
                  </a:lnTo>
                  <a:lnTo>
                    <a:pt x="20358" y="57319"/>
                  </a:lnTo>
                  <a:lnTo>
                    <a:pt x="18181" y="56163"/>
                  </a:lnTo>
                  <a:lnTo>
                    <a:pt x="17676" y="54595"/>
                  </a:lnTo>
                  <a:lnTo>
                    <a:pt x="21082" y="54939"/>
                  </a:lnTo>
                  <a:lnTo>
                    <a:pt x="20304" y="51408"/>
                  </a:lnTo>
                  <a:lnTo>
                    <a:pt x="22957" y="50522"/>
                  </a:lnTo>
                  <a:lnTo>
                    <a:pt x="26085" y="51136"/>
                  </a:lnTo>
                  <a:lnTo>
                    <a:pt x="25403" y="46407"/>
                  </a:lnTo>
                  <a:lnTo>
                    <a:pt x="23980" y="43448"/>
                  </a:lnTo>
                  <a:lnTo>
                    <a:pt x="20721" y="43806"/>
                  </a:lnTo>
                  <a:lnTo>
                    <a:pt x="17577" y="42733"/>
                  </a:lnTo>
                  <a:lnTo>
                    <a:pt x="14294" y="44990"/>
                  </a:lnTo>
                  <a:lnTo>
                    <a:pt x="11445" y="46108"/>
                  </a:lnTo>
                  <a:lnTo>
                    <a:pt x="9551" y="45388"/>
                  </a:lnTo>
                  <a:lnTo>
                    <a:pt x="9254" y="42898"/>
                  </a:lnTo>
                  <a:lnTo>
                    <a:pt x="6310" y="39754"/>
                  </a:lnTo>
                  <a:lnTo>
                    <a:pt x="3892" y="39972"/>
                  </a:lnTo>
                  <a:lnTo>
                    <a:pt x="262" y="36803"/>
                  </a:lnTo>
                  <a:lnTo>
                    <a:pt x="1211" y="33094"/>
                  </a:lnTo>
                  <a:lnTo>
                    <a:pt x="0" y="32146"/>
                  </a:lnTo>
                  <a:lnTo>
                    <a:pt x="1173" y="26774"/>
                  </a:lnTo>
                  <a:lnTo>
                    <a:pt x="5270" y="29442"/>
                  </a:lnTo>
                  <a:lnTo>
                    <a:pt x="4692" y="25917"/>
                  </a:lnTo>
                  <a:lnTo>
                    <a:pt x="9785" y="20441"/>
                  </a:lnTo>
                  <a:lnTo>
                    <a:pt x="14726" y="20120"/>
                  </a:lnTo>
                  <a:lnTo>
                    <a:pt x="22817" y="23161"/>
                  </a:lnTo>
                  <a:lnTo>
                    <a:pt x="27240" y="24948"/>
                  </a:lnTo>
                  <a:lnTo>
                    <a:pt x="29973" y="22773"/>
                  </a:lnTo>
                  <a:lnTo>
                    <a:pt x="35006" y="22453"/>
                  </a:lnTo>
                  <a:lnTo>
                    <a:pt x="39959" y="24762"/>
                  </a:lnTo>
                  <a:lnTo>
                    <a:pt x="40391" y="23291"/>
                  </a:lnTo>
                  <a:lnTo>
                    <a:pt x="44953" y="23289"/>
                  </a:lnTo>
                  <a:lnTo>
                    <a:pt x="44927" y="20972"/>
                  </a:lnTo>
                  <a:lnTo>
                    <a:pt x="38587" y="17906"/>
                  </a:lnTo>
                  <a:lnTo>
                    <a:pt x="40758" y="15421"/>
                  </a:lnTo>
                  <a:lnTo>
                    <a:pt x="39683" y="14140"/>
                  </a:lnTo>
                  <a:lnTo>
                    <a:pt x="42221" y="12745"/>
                  </a:lnTo>
                  <a:lnTo>
                    <a:pt x="38714" y="9565"/>
                  </a:lnTo>
                  <a:lnTo>
                    <a:pt x="39506" y="7857"/>
                  </a:lnTo>
                  <a:lnTo>
                    <a:pt x="50389" y="5597"/>
                  </a:lnTo>
                  <a:lnTo>
                    <a:pt x="51393" y="4332"/>
                  </a:lnTo>
                  <a:lnTo>
                    <a:pt x="58284" y="2143"/>
                  </a:lnTo>
                  <a:lnTo>
                    <a:pt x="60129" y="0"/>
                  </a:lnTo>
                  <a:lnTo>
                    <a:pt x="66058" y="717"/>
                  </a:lnTo>
                  <a:lnTo>
                    <a:pt x="69297" y="5633"/>
                  </a:lnTo>
                  <a:lnTo>
                    <a:pt x="71961" y="4277"/>
                  </a:lnTo>
                  <a:lnTo>
                    <a:pt x="76656" y="5678"/>
                  </a:lnTo>
                  <a:lnTo>
                    <a:pt x="77620" y="8315"/>
                  </a:lnTo>
                  <a:lnTo>
                    <a:pt x="80448" y="7863"/>
                  </a:lnTo>
                  <a:lnTo>
                    <a:pt x="85933" y="2852"/>
                  </a:lnTo>
                  <a:lnTo>
                    <a:pt x="85560" y="4428"/>
                  </a:lnTo>
                  <a:lnTo>
                    <a:pt x="91286" y="7890"/>
                  </a:lnTo>
                  <a:lnTo>
                    <a:pt x="104133" y="19679"/>
                  </a:lnTo>
                  <a:lnTo>
                    <a:pt x="104594" y="17043"/>
                  </a:lnTo>
                  <a:lnTo>
                    <a:pt x="110262" y="19541"/>
                  </a:lnTo>
                  <a:lnTo>
                    <a:pt x="114158" y="17998"/>
                  </a:lnTo>
                  <a:lnTo>
                    <a:pt x="116321" y="18750"/>
                  </a:lnTo>
                  <a:lnTo>
                    <a:pt x="119221" y="21440"/>
                  </a:lnTo>
                  <a:lnTo>
                    <a:pt x="121891" y="22228"/>
                  </a:lnTo>
                  <a:lnTo>
                    <a:pt x="124255" y="24190"/>
                  </a:lnTo>
                  <a:lnTo>
                    <a:pt x="128003" y="23260"/>
                  </a:lnTo>
                  <a:lnTo>
                    <a:pt x="131171" y="26107"/>
                  </a:lnTo>
                  <a:lnTo>
                    <a:pt x="130340" y="29505"/>
                  </a:lnTo>
                  <a:lnTo>
                    <a:pt x="127902" y="30139"/>
                  </a:lnTo>
                  <a:lnTo>
                    <a:pt x="130061" y="35020"/>
                  </a:lnTo>
                  <a:lnTo>
                    <a:pt x="129280" y="37337"/>
                  </a:lnTo>
                  <a:lnTo>
                    <a:pt x="122115" y="36154"/>
                  </a:lnTo>
                  <a:lnTo>
                    <a:pt x="123590" y="45011"/>
                  </a:lnTo>
                  <a:lnTo>
                    <a:pt x="122364" y="46198"/>
                  </a:lnTo>
                  <a:lnTo>
                    <a:pt x="116615" y="48535"/>
                  </a:lnTo>
                  <a:lnTo>
                    <a:pt x="123016" y="56831"/>
                  </a:lnTo>
                  <a:lnTo>
                    <a:pt x="121204" y="58234"/>
                  </a:lnTo>
                  <a:lnTo>
                    <a:pt x="122545" y="61003"/>
                  </a:lnTo>
                  <a:lnTo>
                    <a:pt x="120187" y="60403"/>
                  </a:lnTo>
                  <a:lnTo>
                    <a:pt x="117824" y="58742"/>
                  </a:lnTo>
                  <a:lnTo>
                    <a:pt x="112625" y="58507"/>
                  </a:lnTo>
                  <a:lnTo>
                    <a:pt x="106979" y="58674"/>
                  </a:lnTo>
                  <a:lnTo>
                    <a:pt x="105947" y="59276"/>
                  </a:lnTo>
                  <a:lnTo>
                    <a:pt x="100395" y="57480"/>
                  </a:lnTo>
                  <a:lnTo>
                    <a:pt x="98841" y="58586"/>
                  </a:lnTo>
                  <a:lnTo>
                    <a:pt x="99328" y="61487"/>
                  </a:lnTo>
                  <a:lnTo>
                    <a:pt x="93166" y="60090"/>
                  </a:lnTo>
                  <a:lnTo>
                    <a:pt x="91168" y="60886"/>
                  </a:lnTo>
                  <a:lnTo>
                    <a:pt x="91126" y="6305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5" name="Polygon form 1235"/>
            <p:cNvSpPr/>
            <p:nvPr/>
          </p:nvSpPr>
          <p:spPr>
            <a:xfrm>
              <a:off x="854751" y="4109649"/>
              <a:ext cx="31047" cy="49206"/>
            </a:xfrm>
            <a:custGeom>
              <a:avLst/>
              <a:gdLst/>
              <a:ahLst/>
              <a:cxnLst/>
              <a:rect l="0" t="0" r="0" b="0"/>
              <a:pathLst>
                <a:path w="31047" h="49206">
                  <a:moveTo>
                    <a:pt x="27820" y="30739"/>
                  </a:moveTo>
                  <a:lnTo>
                    <a:pt x="30119" y="34736"/>
                  </a:lnTo>
                  <a:lnTo>
                    <a:pt x="27359" y="36666"/>
                  </a:lnTo>
                  <a:lnTo>
                    <a:pt x="26372" y="38684"/>
                  </a:lnTo>
                  <a:lnTo>
                    <a:pt x="24900" y="39037"/>
                  </a:lnTo>
                  <a:lnTo>
                    <a:pt x="24303" y="42446"/>
                  </a:lnTo>
                  <a:lnTo>
                    <a:pt x="23018" y="44395"/>
                  </a:lnTo>
                  <a:lnTo>
                    <a:pt x="22201" y="47613"/>
                  </a:lnTo>
                  <a:lnTo>
                    <a:pt x="20596" y="49206"/>
                  </a:lnTo>
                  <a:lnTo>
                    <a:pt x="15056" y="44358"/>
                  </a:lnTo>
                  <a:lnTo>
                    <a:pt x="14825" y="41553"/>
                  </a:lnTo>
                  <a:lnTo>
                    <a:pt x="692" y="31698"/>
                  </a:lnTo>
                  <a:lnTo>
                    <a:pt x="32" y="31167"/>
                  </a:lnTo>
                  <a:lnTo>
                    <a:pt x="0" y="26054"/>
                  </a:lnTo>
                  <a:lnTo>
                    <a:pt x="1121" y="24098"/>
                  </a:lnTo>
                  <a:lnTo>
                    <a:pt x="3040" y="20903"/>
                  </a:lnTo>
                  <a:lnTo>
                    <a:pt x="4447" y="17383"/>
                  </a:lnTo>
                  <a:lnTo>
                    <a:pt x="2674" y="11844"/>
                  </a:lnTo>
                  <a:lnTo>
                    <a:pt x="2188" y="9423"/>
                  </a:lnTo>
                  <a:lnTo>
                    <a:pt x="286" y="6076"/>
                  </a:lnTo>
                  <a:lnTo>
                    <a:pt x="2648" y="3188"/>
                  </a:lnTo>
                  <a:lnTo>
                    <a:pt x="5241" y="0"/>
                  </a:lnTo>
                  <a:lnTo>
                    <a:pt x="7289" y="804"/>
                  </a:lnTo>
                  <a:lnTo>
                    <a:pt x="7339" y="3514"/>
                  </a:lnTo>
                  <a:lnTo>
                    <a:pt x="8704" y="5100"/>
                  </a:lnTo>
                  <a:lnTo>
                    <a:pt x="11428" y="5093"/>
                  </a:lnTo>
                  <a:lnTo>
                    <a:pt x="16448" y="9186"/>
                  </a:lnTo>
                  <a:lnTo>
                    <a:pt x="17686" y="9232"/>
                  </a:lnTo>
                  <a:lnTo>
                    <a:pt x="18601" y="9096"/>
                  </a:lnTo>
                  <a:lnTo>
                    <a:pt x="19476" y="9652"/>
                  </a:lnTo>
                  <a:lnTo>
                    <a:pt x="22093" y="10027"/>
                  </a:lnTo>
                  <a:lnTo>
                    <a:pt x="23221" y="8008"/>
                  </a:lnTo>
                  <a:lnTo>
                    <a:pt x="26764" y="5975"/>
                  </a:lnTo>
                  <a:lnTo>
                    <a:pt x="28371" y="7607"/>
                  </a:lnTo>
                  <a:lnTo>
                    <a:pt x="31047" y="7601"/>
                  </a:lnTo>
                  <a:lnTo>
                    <a:pt x="27702" y="13102"/>
                  </a:lnTo>
                  <a:lnTo>
                    <a:pt x="27820" y="3073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6" name="Polygon form 1236"/>
            <p:cNvSpPr/>
            <p:nvPr/>
          </p:nvSpPr>
          <p:spPr>
            <a:xfrm>
              <a:off x="965163" y="3922572"/>
              <a:ext cx="32844" cy="19996"/>
            </a:xfrm>
            <a:custGeom>
              <a:avLst/>
              <a:gdLst/>
              <a:ahLst/>
              <a:cxnLst/>
              <a:rect l="0" t="0" r="0" b="0"/>
              <a:pathLst>
                <a:path w="32844" h="19996">
                  <a:moveTo>
                    <a:pt x="1425" y="5575"/>
                  </a:moveTo>
                  <a:lnTo>
                    <a:pt x="1467" y="3406"/>
                  </a:lnTo>
                  <a:lnTo>
                    <a:pt x="3465" y="2610"/>
                  </a:lnTo>
                  <a:lnTo>
                    <a:pt x="9628" y="4008"/>
                  </a:lnTo>
                  <a:lnTo>
                    <a:pt x="9140" y="1107"/>
                  </a:lnTo>
                  <a:lnTo>
                    <a:pt x="10695" y="0"/>
                  </a:lnTo>
                  <a:lnTo>
                    <a:pt x="16246" y="1796"/>
                  </a:lnTo>
                  <a:lnTo>
                    <a:pt x="17278" y="1195"/>
                  </a:lnTo>
                  <a:lnTo>
                    <a:pt x="22924" y="1027"/>
                  </a:lnTo>
                  <a:lnTo>
                    <a:pt x="28124" y="1262"/>
                  </a:lnTo>
                  <a:lnTo>
                    <a:pt x="30486" y="2923"/>
                  </a:lnTo>
                  <a:lnTo>
                    <a:pt x="32844" y="3523"/>
                  </a:lnTo>
                  <a:lnTo>
                    <a:pt x="32789" y="4654"/>
                  </a:lnTo>
                  <a:lnTo>
                    <a:pt x="28419" y="7594"/>
                  </a:lnTo>
                  <a:lnTo>
                    <a:pt x="27906" y="9599"/>
                  </a:lnTo>
                  <a:lnTo>
                    <a:pt x="23725" y="10409"/>
                  </a:lnTo>
                  <a:lnTo>
                    <a:pt x="23515" y="13595"/>
                  </a:lnTo>
                  <a:lnTo>
                    <a:pt x="19651" y="13124"/>
                  </a:lnTo>
                  <a:lnTo>
                    <a:pt x="17596" y="14197"/>
                  </a:lnTo>
                  <a:lnTo>
                    <a:pt x="15066" y="16665"/>
                  </a:lnTo>
                  <a:lnTo>
                    <a:pt x="15915" y="17784"/>
                  </a:lnTo>
                  <a:lnTo>
                    <a:pt x="15291" y="18949"/>
                  </a:lnTo>
                  <a:lnTo>
                    <a:pt x="8962" y="19996"/>
                  </a:lnTo>
                  <a:lnTo>
                    <a:pt x="4180" y="18607"/>
                  </a:lnTo>
                  <a:lnTo>
                    <a:pt x="532" y="19154"/>
                  </a:lnTo>
                  <a:lnTo>
                    <a:pt x="0" y="16330"/>
                  </a:lnTo>
                  <a:lnTo>
                    <a:pt x="4020" y="16975"/>
                  </a:lnTo>
                  <a:lnTo>
                    <a:pt x="4813" y="15413"/>
                  </a:lnTo>
                  <a:lnTo>
                    <a:pt x="7594" y="15771"/>
                  </a:lnTo>
                  <a:lnTo>
                    <a:pt x="10861" y="12049"/>
                  </a:lnTo>
                  <a:lnTo>
                    <a:pt x="5943" y="9677"/>
                  </a:lnTo>
                  <a:lnTo>
                    <a:pt x="3900" y="11008"/>
                  </a:lnTo>
                  <a:lnTo>
                    <a:pt x="773" y="9294"/>
                  </a:lnTo>
                  <a:lnTo>
                    <a:pt x="2598" y="6005"/>
                  </a:lnTo>
                  <a:lnTo>
                    <a:pt x="1425" y="557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7" name="Polygon form 1237"/>
            <p:cNvSpPr/>
            <p:nvPr/>
          </p:nvSpPr>
          <p:spPr>
            <a:xfrm>
              <a:off x="1118055" y="4060977"/>
              <a:ext cx="20652" cy="21230"/>
            </a:xfrm>
            <a:custGeom>
              <a:avLst/>
              <a:gdLst/>
              <a:ahLst/>
              <a:cxnLst/>
              <a:rect l="0" t="0" r="0" b="0"/>
              <a:pathLst>
                <a:path w="20652" h="21230">
                  <a:moveTo>
                    <a:pt x="6315" y="20546"/>
                  </a:moveTo>
                  <a:lnTo>
                    <a:pt x="4417" y="17904"/>
                  </a:lnTo>
                  <a:lnTo>
                    <a:pt x="1780" y="12648"/>
                  </a:lnTo>
                  <a:lnTo>
                    <a:pt x="0" y="6482"/>
                  </a:lnTo>
                  <a:lnTo>
                    <a:pt x="1823" y="2156"/>
                  </a:lnTo>
                  <a:lnTo>
                    <a:pt x="6646" y="1037"/>
                  </a:lnTo>
                  <a:lnTo>
                    <a:pt x="10372" y="1672"/>
                  </a:lnTo>
                  <a:lnTo>
                    <a:pt x="13871" y="3600"/>
                  </a:lnTo>
                  <a:lnTo>
                    <a:pt x="15038" y="0"/>
                  </a:lnTo>
                  <a:lnTo>
                    <a:pt x="18761" y="1797"/>
                  </a:lnTo>
                  <a:lnTo>
                    <a:pt x="20204" y="5212"/>
                  </a:lnTo>
                  <a:lnTo>
                    <a:pt x="20652" y="11411"/>
                  </a:lnTo>
                  <a:lnTo>
                    <a:pt x="14688" y="15538"/>
                  </a:lnTo>
                  <a:lnTo>
                    <a:pt x="16789" y="18623"/>
                  </a:lnTo>
                  <a:lnTo>
                    <a:pt x="12764" y="19086"/>
                  </a:lnTo>
                  <a:lnTo>
                    <a:pt x="9652" y="21230"/>
                  </a:lnTo>
                  <a:lnTo>
                    <a:pt x="6315" y="2054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8" name="Polygon form 1238"/>
            <p:cNvSpPr/>
            <p:nvPr/>
          </p:nvSpPr>
          <p:spPr>
            <a:xfrm>
              <a:off x="1163890" y="3932338"/>
              <a:ext cx="17246" cy="22179"/>
            </a:xfrm>
            <a:custGeom>
              <a:avLst/>
              <a:gdLst/>
              <a:ahLst/>
              <a:cxnLst/>
              <a:rect l="0" t="0" r="0" b="0"/>
              <a:pathLst>
                <a:path w="17246" h="22179">
                  <a:moveTo>
                    <a:pt x="4860" y="0"/>
                  </a:moveTo>
                  <a:lnTo>
                    <a:pt x="11160" y="5729"/>
                  </a:lnTo>
                  <a:lnTo>
                    <a:pt x="13833" y="8963"/>
                  </a:lnTo>
                  <a:lnTo>
                    <a:pt x="17051" y="14868"/>
                  </a:lnTo>
                  <a:lnTo>
                    <a:pt x="17246" y="17813"/>
                  </a:lnTo>
                  <a:lnTo>
                    <a:pt x="14648" y="19085"/>
                  </a:lnTo>
                  <a:lnTo>
                    <a:pt x="12978" y="21464"/>
                  </a:lnTo>
                  <a:lnTo>
                    <a:pt x="10087" y="22179"/>
                  </a:lnTo>
                  <a:lnTo>
                    <a:pt x="8302" y="19417"/>
                  </a:lnTo>
                  <a:lnTo>
                    <a:pt x="6973" y="15517"/>
                  </a:lnTo>
                  <a:lnTo>
                    <a:pt x="2673" y="10333"/>
                  </a:lnTo>
                  <a:lnTo>
                    <a:pt x="4731" y="9239"/>
                  </a:lnTo>
                  <a:lnTo>
                    <a:pt x="43" y="5095"/>
                  </a:lnTo>
                  <a:lnTo>
                    <a:pt x="0" y="4614"/>
                  </a:lnTo>
                  <a:lnTo>
                    <a:pt x="1601" y="4652"/>
                  </a:lnTo>
                  <a:lnTo>
                    <a:pt x="1627" y="2230"/>
                  </a:lnTo>
                  <a:lnTo>
                    <a:pt x="3853" y="1753"/>
                  </a:lnTo>
                  <a:lnTo>
                    <a:pt x="5084" y="1278"/>
                  </a:lnTo>
                  <a:lnTo>
                    <a:pt x="486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39" name="Polygon form 1239"/>
            <p:cNvSpPr/>
            <p:nvPr/>
          </p:nvSpPr>
          <p:spPr>
            <a:xfrm>
              <a:off x="791342" y="3928488"/>
              <a:ext cx="5844" cy="6839"/>
            </a:xfrm>
            <a:custGeom>
              <a:avLst/>
              <a:gdLst/>
              <a:ahLst/>
              <a:cxnLst/>
              <a:rect l="0" t="0" r="0" b="0"/>
              <a:pathLst>
                <a:path w="5844" h="6839">
                  <a:moveTo>
                    <a:pt x="2638" y="5855"/>
                  </a:moveTo>
                  <a:lnTo>
                    <a:pt x="2576" y="6839"/>
                  </a:lnTo>
                  <a:lnTo>
                    <a:pt x="2131" y="6805"/>
                  </a:lnTo>
                  <a:lnTo>
                    <a:pt x="1733" y="5069"/>
                  </a:lnTo>
                  <a:lnTo>
                    <a:pt x="858" y="4589"/>
                  </a:lnTo>
                  <a:lnTo>
                    <a:pt x="0" y="3311"/>
                  </a:lnTo>
                  <a:lnTo>
                    <a:pt x="544" y="2228"/>
                  </a:lnTo>
                  <a:lnTo>
                    <a:pt x="1336" y="1872"/>
                  </a:lnTo>
                  <a:lnTo>
                    <a:pt x="1657" y="274"/>
                  </a:lnTo>
                  <a:lnTo>
                    <a:pt x="2249" y="0"/>
                  </a:lnTo>
                  <a:lnTo>
                    <a:pt x="2805" y="670"/>
                  </a:lnTo>
                  <a:lnTo>
                    <a:pt x="3478" y="960"/>
                  </a:lnTo>
                  <a:lnTo>
                    <a:pt x="4006" y="1717"/>
                  </a:lnTo>
                  <a:lnTo>
                    <a:pt x="4596" y="1935"/>
                  </a:lnTo>
                  <a:lnTo>
                    <a:pt x="5357" y="2815"/>
                  </a:lnTo>
                  <a:lnTo>
                    <a:pt x="5844" y="2782"/>
                  </a:lnTo>
                  <a:lnTo>
                    <a:pt x="5576" y="3955"/>
                  </a:lnTo>
                  <a:lnTo>
                    <a:pt x="5219" y="4531"/>
                  </a:lnTo>
                  <a:lnTo>
                    <a:pt x="5370" y="4890"/>
                  </a:lnTo>
                  <a:lnTo>
                    <a:pt x="4613" y="5085"/>
                  </a:lnTo>
                  <a:lnTo>
                    <a:pt x="2638" y="585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0" name="Polygon form 1240"/>
            <p:cNvSpPr/>
            <p:nvPr/>
          </p:nvSpPr>
          <p:spPr>
            <a:xfrm>
              <a:off x="894470" y="3990332"/>
              <a:ext cx="7221" cy="7393"/>
            </a:xfrm>
            <a:custGeom>
              <a:avLst/>
              <a:gdLst/>
              <a:ahLst/>
              <a:cxnLst/>
              <a:rect l="0" t="0" r="0" b="0"/>
              <a:pathLst>
                <a:path w="7221" h="7393">
                  <a:moveTo>
                    <a:pt x="4557" y="347"/>
                  </a:moveTo>
                  <a:lnTo>
                    <a:pt x="5651" y="2468"/>
                  </a:lnTo>
                  <a:lnTo>
                    <a:pt x="5488" y="3581"/>
                  </a:lnTo>
                  <a:lnTo>
                    <a:pt x="7221" y="7210"/>
                  </a:lnTo>
                  <a:lnTo>
                    <a:pt x="4619" y="7393"/>
                  </a:lnTo>
                  <a:lnTo>
                    <a:pt x="3362" y="5104"/>
                  </a:lnTo>
                  <a:lnTo>
                    <a:pt x="0" y="4708"/>
                  </a:lnTo>
                  <a:lnTo>
                    <a:pt x="2022" y="0"/>
                  </a:lnTo>
                  <a:lnTo>
                    <a:pt x="4557" y="34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1" name="Polygon form 1241"/>
            <p:cNvSpPr/>
            <p:nvPr/>
          </p:nvSpPr>
          <p:spPr>
            <a:xfrm>
              <a:off x="753694" y="3901070"/>
              <a:ext cx="24693" cy="12516"/>
            </a:xfrm>
            <a:custGeom>
              <a:avLst/>
              <a:gdLst/>
              <a:ahLst/>
              <a:cxnLst/>
              <a:rect l="0" t="0" r="0" b="0"/>
              <a:pathLst>
                <a:path w="24693" h="12516">
                  <a:moveTo>
                    <a:pt x="24693" y="4323"/>
                  </a:moveTo>
                  <a:lnTo>
                    <a:pt x="24618" y="6284"/>
                  </a:lnTo>
                  <a:lnTo>
                    <a:pt x="22741" y="6315"/>
                  </a:lnTo>
                  <a:lnTo>
                    <a:pt x="23479" y="7347"/>
                  </a:lnTo>
                  <a:lnTo>
                    <a:pt x="22633" y="10445"/>
                  </a:lnTo>
                  <a:lnTo>
                    <a:pt x="22061" y="11261"/>
                  </a:lnTo>
                  <a:lnTo>
                    <a:pt x="19131" y="11411"/>
                  </a:lnTo>
                  <a:lnTo>
                    <a:pt x="17517" y="12516"/>
                  </a:lnTo>
                  <a:lnTo>
                    <a:pt x="14708" y="12171"/>
                  </a:lnTo>
                  <a:lnTo>
                    <a:pt x="9814" y="10977"/>
                  </a:lnTo>
                  <a:lnTo>
                    <a:pt x="8958" y="9316"/>
                  </a:lnTo>
                  <a:lnTo>
                    <a:pt x="5694" y="10176"/>
                  </a:lnTo>
                  <a:lnTo>
                    <a:pt x="5356" y="11090"/>
                  </a:lnTo>
                  <a:lnTo>
                    <a:pt x="3283" y="10424"/>
                  </a:lnTo>
                  <a:lnTo>
                    <a:pt x="1563" y="10305"/>
                  </a:lnTo>
                  <a:lnTo>
                    <a:pt x="0" y="9443"/>
                  </a:lnTo>
                  <a:lnTo>
                    <a:pt x="453" y="8267"/>
                  </a:lnTo>
                  <a:lnTo>
                    <a:pt x="280" y="7418"/>
                  </a:lnTo>
                  <a:lnTo>
                    <a:pt x="1275" y="7147"/>
                  </a:lnTo>
                  <a:lnTo>
                    <a:pt x="3039" y="8465"/>
                  </a:lnTo>
                  <a:lnTo>
                    <a:pt x="3445" y="7197"/>
                  </a:lnTo>
                  <a:lnTo>
                    <a:pt x="6404" y="7379"/>
                  </a:lnTo>
                  <a:lnTo>
                    <a:pt x="8737" y="6501"/>
                  </a:lnTo>
                  <a:lnTo>
                    <a:pt x="10346" y="6634"/>
                  </a:lnTo>
                  <a:lnTo>
                    <a:pt x="11455" y="7606"/>
                  </a:lnTo>
                  <a:lnTo>
                    <a:pt x="11710" y="6789"/>
                  </a:lnTo>
                  <a:lnTo>
                    <a:pt x="11020" y="3671"/>
                  </a:lnTo>
                  <a:lnTo>
                    <a:pt x="12170" y="3052"/>
                  </a:lnTo>
                  <a:lnTo>
                    <a:pt x="13175" y="832"/>
                  </a:lnTo>
                  <a:lnTo>
                    <a:pt x="15752" y="2350"/>
                  </a:lnTo>
                  <a:lnTo>
                    <a:pt x="17456" y="370"/>
                  </a:lnTo>
                  <a:lnTo>
                    <a:pt x="18588" y="0"/>
                  </a:lnTo>
                  <a:lnTo>
                    <a:pt x="21279" y="1434"/>
                  </a:lnTo>
                  <a:lnTo>
                    <a:pt x="22811" y="1167"/>
                  </a:lnTo>
                  <a:lnTo>
                    <a:pt x="24419" y="2054"/>
                  </a:lnTo>
                  <a:lnTo>
                    <a:pt x="24209" y="2666"/>
                  </a:lnTo>
                  <a:lnTo>
                    <a:pt x="24693" y="432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2" name="Polygon form 1242"/>
            <p:cNvSpPr/>
            <p:nvPr/>
          </p:nvSpPr>
          <p:spPr>
            <a:xfrm>
              <a:off x="1102956" y="4021163"/>
              <a:ext cx="33860" cy="43414"/>
            </a:xfrm>
            <a:custGeom>
              <a:avLst/>
              <a:gdLst/>
              <a:ahLst/>
              <a:cxnLst/>
              <a:rect l="0" t="0" r="0" b="0"/>
              <a:pathLst>
                <a:path w="33860" h="43414">
                  <a:moveTo>
                    <a:pt x="25471" y="41486"/>
                  </a:moveTo>
                  <a:lnTo>
                    <a:pt x="26344" y="39133"/>
                  </a:lnTo>
                  <a:lnTo>
                    <a:pt x="25769" y="34777"/>
                  </a:lnTo>
                  <a:lnTo>
                    <a:pt x="21858" y="30401"/>
                  </a:lnTo>
                  <a:lnTo>
                    <a:pt x="20655" y="25347"/>
                  </a:lnTo>
                  <a:lnTo>
                    <a:pt x="16925" y="21289"/>
                  </a:lnTo>
                  <a:lnTo>
                    <a:pt x="13975" y="21040"/>
                  </a:lnTo>
                  <a:lnTo>
                    <a:pt x="13565" y="22846"/>
                  </a:lnTo>
                  <a:lnTo>
                    <a:pt x="11362" y="23070"/>
                  </a:lnTo>
                  <a:lnTo>
                    <a:pt x="10043" y="22209"/>
                  </a:lnTo>
                  <a:lnTo>
                    <a:pt x="6615" y="25389"/>
                  </a:lnTo>
                  <a:lnTo>
                    <a:pt x="5635" y="20821"/>
                  </a:lnTo>
                  <a:lnTo>
                    <a:pt x="5465" y="15418"/>
                  </a:lnTo>
                  <a:lnTo>
                    <a:pt x="2853" y="15278"/>
                  </a:lnTo>
                  <a:lnTo>
                    <a:pt x="1981" y="12228"/>
                  </a:lnTo>
                  <a:lnTo>
                    <a:pt x="0" y="10720"/>
                  </a:lnTo>
                  <a:lnTo>
                    <a:pt x="389" y="8818"/>
                  </a:lnTo>
                  <a:lnTo>
                    <a:pt x="2840" y="5384"/>
                  </a:lnTo>
                  <a:lnTo>
                    <a:pt x="3457" y="6566"/>
                  </a:lnTo>
                  <a:lnTo>
                    <a:pt x="5499" y="6624"/>
                  </a:lnTo>
                  <a:lnTo>
                    <a:pt x="3540" y="828"/>
                  </a:lnTo>
                  <a:lnTo>
                    <a:pt x="5301" y="0"/>
                  </a:lnTo>
                  <a:lnTo>
                    <a:pt x="8479" y="3928"/>
                  </a:lnTo>
                  <a:lnTo>
                    <a:pt x="11263" y="8491"/>
                  </a:lnTo>
                  <a:lnTo>
                    <a:pt x="15918" y="8344"/>
                  </a:lnTo>
                  <a:lnTo>
                    <a:pt x="18406" y="12745"/>
                  </a:lnTo>
                  <a:lnTo>
                    <a:pt x="16285" y="14179"/>
                  </a:lnTo>
                  <a:lnTo>
                    <a:pt x="15598" y="16058"/>
                  </a:lnTo>
                  <a:lnTo>
                    <a:pt x="20800" y="18951"/>
                  </a:lnTo>
                  <a:lnTo>
                    <a:pt x="25209" y="24897"/>
                  </a:lnTo>
                  <a:lnTo>
                    <a:pt x="28498" y="29342"/>
                  </a:lnTo>
                  <a:lnTo>
                    <a:pt x="32064" y="32827"/>
                  </a:lnTo>
                  <a:lnTo>
                    <a:pt x="33684" y="36435"/>
                  </a:lnTo>
                  <a:lnTo>
                    <a:pt x="33860" y="41611"/>
                  </a:lnTo>
                  <a:lnTo>
                    <a:pt x="30136" y="39814"/>
                  </a:lnTo>
                  <a:lnTo>
                    <a:pt x="28970" y="43414"/>
                  </a:lnTo>
                  <a:lnTo>
                    <a:pt x="25471" y="4148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3" name="Polygon form 1243"/>
            <p:cNvSpPr/>
            <p:nvPr/>
          </p:nvSpPr>
          <p:spPr>
            <a:xfrm>
              <a:off x="849903" y="3969052"/>
              <a:ext cx="4698" cy="7544"/>
            </a:xfrm>
            <a:custGeom>
              <a:avLst/>
              <a:gdLst/>
              <a:ahLst/>
              <a:cxnLst/>
              <a:rect l="0" t="0" r="0" b="0"/>
              <a:pathLst>
                <a:path w="4698" h="7544">
                  <a:moveTo>
                    <a:pt x="2414" y="6600"/>
                  </a:moveTo>
                  <a:lnTo>
                    <a:pt x="1447" y="6681"/>
                  </a:lnTo>
                  <a:lnTo>
                    <a:pt x="1218" y="7531"/>
                  </a:lnTo>
                  <a:lnTo>
                    <a:pt x="0" y="7544"/>
                  </a:lnTo>
                  <a:lnTo>
                    <a:pt x="797" y="3597"/>
                  </a:lnTo>
                  <a:lnTo>
                    <a:pt x="2151" y="169"/>
                  </a:lnTo>
                  <a:lnTo>
                    <a:pt x="2196" y="0"/>
                  </a:lnTo>
                  <a:lnTo>
                    <a:pt x="3853" y="214"/>
                  </a:lnTo>
                  <a:lnTo>
                    <a:pt x="4698" y="2092"/>
                  </a:lnTo>
                  <a:lnTo>
                    <a:pt x="2964" y="3945"/>
                  </a:lnTo>
                  <a:lnTo>
                    <a:pt x="2414" y="660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4" name="Polygon form 1244"/>
            <p:cNvSpPr/>
            <p:nvPr/>
          </p:nvSpPr>
          <p:spPr>
            <a:xfrm>
              <a:off x="677195" y="4095298"/>
              <a:ext cx="15206" cy="20063"/>
            </a:xfrm>
            <a:custGeom>
              <a:avLst/>
              <a:gdLst/>
              <a:ahLst/>
              <a:cxnLst/>
              <a:rect l="0" t="0" r="0" b="0"/>
              <a:pathLst>
                <a:path w="15206" h="20063">
                  <a:moveTo>
                    <a:pt x="14514" y="20022"/>
                  </a:moveTo>
                  <a:lnTo>
                    <a:pt x="13489" y="20063"/>
                  </a:lnTo>
                  <a:lnTo>
                    <a:pt x="9463" y="17777"/>
                  </a:lnTo>
                  <a:lnTo>
                    <a:pt x="5926" y="14126"/>
                  </a:lnTo>
                  <a:lnTo>
                    <a:pt x="2610" y="11500"/>
                  </a:lnTo>
                  <a:lnTo>
                    <a:pt x="0" y="8405"/>
                  </a:lnTo>
                  <a:lnTo>
                    <a:pt x="946" y="6872"/>
                  </a:lnTo>
                  <a:lnTo>
                    <a:pt x="1165" y="5478"/>
                  </a:lnTo>
                  <a:lnTo>
                    <a:pt x="2949" y="2879"/>
                  </a:lnTo>
                  <a:lnTo>
                    <a:pt x="4785" y="644"/>
                  </a:lnTo>
                  <a:lnTo>
                    <a:pt x="5620" y="538"/>
                  </a:lnTo>
                  <a:lnTo>
                    <a:pt x="6643" y="0"/>
                  </a:lnTo>
                  <a:lnTo>
                    <a:pt x="8252" y="2938"/>
                  </a:lnTo>
                  <a:lnTo>
                    <a:pt x="7980" y="4862"/>
                  </a:lnTo>
                  <a:lnTo>
                    <a:pt x="8732" y="5884"/>
                  </a:lnTo>
                  <a:lnTo>
                    <a:pt x="9837" y="5908"/>
                  </a:lnTo>
                  <a:lnTo>
                    <a:pt x="10646" y="3979"/>
                  </a:lnTo>
                  <a:lnTo>
                    <a:pt x="11750" y="4103"/>
                  </a:lnTo>
                  <a:lnTo>
                    <a:pt x="11561" y="5497"/>
                  </a:lnTo>
                  <a:lnTo>
                    <a:pt x="11937" y="7814"/>
                  </a:lnTo>
                  <a:lnTo>
                    <a:pt x="11075" y="9942"/>
                  </a:lnTo>
                  <a:lnTo>
                    <a:pt x="12208" y="11258"/>
                  </a:lnTo>
                  <a:lnTo>
                    <a:pt x="13448" y="11580"/>
                  </a:lnTo>
                  <a:lnTo>
                    <a:pt x="15095" y="13588"/>
                  </a:lnTo>
                  <a:lnTo>
                    <a:pt x="15206" y="15476"/>
                  </a:lnTo>
                  <a:lnTo>
                    <a:pt x="14830" y="16075"/>
                  </a:lnTo>
                  <a:lnTo>
                    <a:pt x="14514" y="2002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5" name="Polygon form 1245"/>
            <p:cNvSpPr/>
            <p:nvPr/>
          </p:nvSpPr>
          <p:spPr>
            <a:xfrm>
              <a:off x="756864" y="3977390"/>
              <a:ext cx="60560" cy="64726"/>
            </a:xfrm>
            <a:custGeom>
              <a:avLst/>
              <a:gdLst/>
              <a:ahLst/>
              <a:cxnLst/>
              <a:rect l="0" t="0" r="0" b="0"/>
              <a:pathLst>
                <a:path w="60560" h="64726">
                  <a:moveTo>
                    <a:pt x="21337" y="49185"/>
                  </a:moveTo>
                  <a:lnTo>
                    <a:pt x="18715" y="50981"/>
                  </a:lnTo>
                  <a:lnTo>
                    <a:pt x="16496" y="48358"/>
                  </a:lnTo>
                  <a:lnTo>
                    <a:pt x="10443" y="46318"/>
                  </a:lnTo>
                  <a:lnTo>
                    <a:pt x="8697" y="43323"/>
                  </a:lnTo>
                  <a:lnTo>
                    <a:pt x="5655" y="41109"/>
                  </a:lnTo>
                  <a:lnTo>
                    <a:pt x="3916" y="41994"/>
                  </a:lnTo>
                  <a:lnTo>
                    <a:pt x="2506" y="39327"/>
                  </a:lnTo>
                  <a:lnTo>
                    <a:pt x="2311" y="37274"/>
                  </a:lnTo>
                  <a:lnTo>
                    <a:pt x="0" y="33789"/>
                  </a:lnTo>
                  <a:lnTo>
                    <a:pt x="1435" y="31781"/>
                  </a:lnTo>
                  <a:lnTo>
                    <a:pt x="1027" y="28769"/>
                  </a:lnTo>
                  <a:lnTo>
                    <a:pt x="1428" y="26144"/>
                  </a:lnTo>
                  <a:lnTo>
                    <a:pt x="1097" y="23961"/>
                  </a:lnTo>
                  <a:lnTo>
                    <a:pt x="1637" y="20048"/>
                  </a:lnTo>
                  <a:lnTo>
                    <a:pt x="1368" y="17823"/>
                  </a:lnTo>
                  <a:lnTo>
                    <a:pt x="44" y="13597"/>
                  </a:lnTo>
                  <a:lnTo>
                    <a:pt x="1809" y="12478"/>
                  </a:lnTo>
                  <a:lnTo>
                    <a:pt x="2062" y="10452"/>
                  </a:lnTo>
                  <a:lnTo>
                    <a:pt x="1605" y="8469"/>
                  </a:lnTo>
                  <a:lnTo>
                    <a:pt x="4063" y="6609"/>
                  </a:lnTo>
                  <a:lnTo>
                    <a:pt x="5136" y="5068"/>
                  </a:lnTo>
                  <a:lnTo>
                    <a:pt x="6867" y="3682"/>
                  </a:lnTo>
                  <a:lnTo>
                    <a:pt x="6927" y="0"/>
                  </a:lnTo>
                  <a:lnTo>
                    <a:pt x="11282" y="1624"/>
                  </a:lnTo>
                  <a:lnTo>
                    <a:pt x="12796" y="1202"/>
                  </a:lnTo>
                  <a:lnTo>
                    <a:pt x="15884" y="1981"/>
                  </a:lnTo>
                  <a:lnTo>
                    <a:pt x="20842" y="4089"/>
                  </a:lnTo>
                  <a:lnTo>
                    <a:pt x="22782" y="8338"/>
                  </a:lnTo>
                  <a:lnTo>
                    <a:pt x="26131" y="9243"/>
                  </a:lnTo>
                  <a:lnTo>
                    <a:pt x="31431" y="11209"/>
                  </a:lnTo>
                  <a:lnTo>
                    <a:pt x="35501" y="13560"/>
                  </a:lnTo>
                  <a:lnTo>
                    <a:pt x="37222" y="12299"/>
                  </a:lnTo>
                  <a:lnTo>
                    <a:pt x="38845" y="10076"/>
                  </a:lnTo>
                  <a:lnTo>
                    <a:pt x="37746" y="6408"/>
                  </a:lnTo>
                  <a:lnTo>
                    <a:pt x="38736" y="4062"/>
                  </a:lnTo>
                  <a:lnTo>
                    <a:pt x="41210" y="1787"/>
                  </a:lnTo>
                  <a:lnTo>
                    <a:pt x="43674" y="1106"/>
                  </a:lnTo>
                  <a:lnTo>
                    <a:pt x="48687" y="2033"/>
                  </a:lnTo>
                  <a:lnTo>
                    <a:pt x="50104" y="4166"/>
                  </a:lnTo>
                  <a:lnTo>
                    <a:pt x="51467" y="4170"/>
                  </a:lnTo>
                  <a:lnTo>
                    <a:pt x="52699" y="4976"/>
                  </a:lnTo>
                  <a:lnTo>
                    <a:pt x="56384" y="5496"/>
                  </a:lnTo>
                  <a:lnTo>
                    <a:pt x="57411" y="7071"/>
                  </a:lnTo>
                  <a:lnTo>
                    <a:pt x="56273" y="9393"/>
                  </a:lnTo>
                  <a:lnTo>
                    <a:pt x="57010" y="11441"/>
                  </a:lnTo>
                  <a:lnTo>
                    <a:pt x="56296" y="14418"/>
                  </a:lnTo>
                  <a:lnTo>
                    <a:pt x="57707" y="18275"/>
                  </a:lnTo>
                  <a:lnTo>
                    <a:pt x="58939" y="35363"/>
                  </a:lnTo>
                  <a:lnTo>
                    <a:pt x="60038" y="53062"/>
                  </a:lnTo>
                  <a:lnTo>
                    <a:pt x="60560" y="62661"/>
                  </a:lnTo>
                  <a:lnTo>
                    <a:pt x="56168" y="62709"/>
                  </a:lnTo>
                  <a:lnTo>
                    <a:pt x="56219" y="64726"/>
                  </a:lnTo>
                  <a:lnTo>
                    <a:pt x="40579" y="55635"/>
                  </a:lnTo>
                  <a:lnTo>
                    <a:pt x="25063" y="46542"/>
                  </a:lnTo>
                  <a:lnTo>
                    <a:pt x="21337" y="4918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6" name="Polygon form 1246"/>
            <p:cNvSpPr/>
            <p:nvPr/>
          </p:nvSpPr>
          <p:spPr>
            <a:xfrm>
              <a:off x="1032880" y="4087161"/>
              <a:ext cx="8389" cy="19246"/>
            </a:xfrm>
            <a:custGeom>
              <a:avLst/>
              <a:gdLst/>
              <a:ahLst/>
              <a:cxnLst/>
              <a:rect l="0" t="0" r="0" b="0"/>
              <a:pathLst>
                <a:path w="8389" h="19246">
                  <a:moveTo>
                    <a:pt x="8389" y="11420"/>
                  </a:moveTo>
                  <a:lnTo>
                    <a:pt x="8112" y="16635"/>
                  </a:lnTo>
                  <a:lnTo>
                    <a:pt x="6550" y="18074"/>
                  </a:lnTo>
                  <a:lnTo>
                    <a:pt x="3210" y="19246"/>
                  </a:lnTo>
                  <a:lnTo>
                    <a:pt x="1139" y="15292"/>
                  </a:lnTo>
                  <a:lnTo>
                    <a:pt x="0" y="8124"/>
                  </a:lnTo>
                  <a:lnTo>
                    <a:pt x="1153" y="0"/>
                  </a:lnTo>
                  <a:lnTo>
                    <a:pt x="4066" y="2739"/>
                  </a:lnTo>
                  <a:lnTo>
                    <a:pt x="6146" y="6235"/>
                  </a:lnTo>
                  <a:lnTo>
                    <a:pt x="8389" y="1142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7" name="Polygon form 1247"/>
            <p:cNvSpPr/>
            <p:nvPr/>
          </p:nvSpPr>
          <p:spPr>
            <a:xfrm>
              <a:off x="821717" y="4274115"/>
              <a:ext cx="8863" cy="9568"/>
            </a:xfrm>
            <a:custGeom>
              <a:avLst/>
              <a:gdLst/>
              <a:ahLst/>
              <a:cxnLst/>
              <a:rect l="0" t="0" r="0" b="0"/>
              <a:pathLst>
                <a:path w="8863" h="9568">
                  <a:moveTo>
                    <a:pt x="7708" y="1503"/>
                  </a:moveTo>
                  <a:lnTo>
                    <a:pt x="8863" y="2971"/>
                  </a:lnTo>
                  <a:lnTo>
                    <a:pt x="7516" y="5295"/>
                  </a:lnTo>
                  <a:lnTo>
                    <a:pt x="6745" y="6856"/>
                  </a:lnTo>
                  <a:lnTo>
                    <a:pt x="4620" y="7580"/>
                  </a:lnTo>
                  <a:lnTo>
                    <a:pt x="3803" y="9107"/>
                  </a:lnTo>
                  <a:lnTo>
                    <a:pt x="2442" y="9568"/>
                  </a:lnTo>
                  <a:lnTo>
                    <a:pt x="0" y="5835"/>
                  </a:lnTo>
                  <a:lnTo>
                    <a:pt x="2231" y="2815"/>
                  </a:lnTo>
                  <a:lnTo>
                    <a:pt x="4400" y="959"/>
                  </a:lnTo>
                  <a:lnTo>
                    <a:pt x="6218" y="0"/>
                  </a:lnTo>
                  <a:lnTo>
                    <a:pt x="7708" y="1503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8" name="Polygon form 1248"/>
            <p:cNvSpPr/>
            <p:nvPr/>
          </p:nvSpPr>
          <p:spPr>
            <a:xfrm>
              <a:off x="787173" y="3865471"/>
              <a:ext cx="17822" cy="11866"/>
            </a:xfrm>
            <a:custGeom>
              <a:avLst/>
              <a:gdLst/>
              <a:ahLst/>
              <a:cxnLst/>
              <a:rect l="0" t="0" r="0" b="0"/>
              <a:pathLst>
                <a:path w="17822" h="11866">
                  <a:moveTo>
                    <a:pt x="6373" y="9919"/>
                  </a:moveTo>
                  <a:lnTo>
                    <a:pt x="5947" y="8701"/>
                  </a:lnTo>
                  <a:lnTo>
                    <a:pt x="6092" y="7383"/>
                  </a:lnTo>
                  <a:lnTo>
                    <a:pt x="4600" y="6647"/>
                  </a:lnTo>
                  <a:lnTo>
                    <a:pt x="1213" y="5862"/>
                  </a:lnTo>
                  <a:lnTo>
                    <a:pt x="0" y="1846"/>
                  </a:lnTo>
                  <a:lnTo>
                    <a:pt x="3330" y="317"/>
                  </a:lnTo>
                  <a:lnTo>
                    <a:pt x="8549" y="531"/>
                  </a:lnTo>
                  <a:lnTo>
                    <a:pt x="11502" y="0"/>
                  </a:lnTo>
                  <a:lnTo>
                    <a:pt x="12098" y="988"/>
                  </a:lnTo>
                  <a:lnTo>
                    <a:pt x="13792" y="1263"/>
                  </a:lnTo>
                  <a:lnTo>
                    <a:pt x="17162" y="3527"/>
                  </a:lnTo>
                  <a:lnTo>
                    <a:pt x="17822" y="5667"/>
                  </a:lnTo>
                  <a:lnTo>
                    <a:pt x="15519" y="7253"/>
                  </a:lnTo>
                  <a:lnTo>
                    <a:pt x="15230" y="9972"/>
                  </a:lnTo>
                  <a:lnTo>
                    <a:pt x="12091" y="11843"/>
                  </a:lnTo>
                  <a:lnTo>
                    <a:pt x="9034" y="11866"/>
                  </a:lnTo>
                  <a:lnTo>
                    <a:pt x="8061" y="10403"/>
                  </a:lnTo>
                  <a:lnTo>
                    <a:pt x="6373" y="991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49" name="Polygon form 1249"/>
            <p:cNvSpPr/>
            <p:nvPr/>
          </p:nvSpPr>
          <p:spPr>
            <a:xfrm>
              <a:off x="740574" y="3896083"/>
              <a:ext cx="1809" cy="3285"/>
            </a:xfrm>
            <a:custGeom>
              <a:avLst/>
              <a:gdLst/>
              <a:ahLst/>
              <a:cxnLst/>
              <a:rect l="0" t="0" r="0" b="0"/>
              <a:pathLst>
                <a:path w="1809" h="3285">
                  <a:moveTo>
                    <a:pt x="1117" y="0"/>
                  </a:moveTo>
                  <a:lnTo>
                    <a:pt x="1809" y="1079"/>
                  </a:lnTo>
                  <a:lnTo>
                    <a:pt x="1696" y="3180"/>
                  </a:lnTo>
                  <a:lnTo>
                    <a:pt x="750" y="3285"/>
                  </a:lnTo>
                  <a:lnTo>
                    <a:pt x="0" y="2872"/>
                  </a:lnTo>
                  <a:lnTo>
                    <a:pt x="269" y="184"/>
                  </a:lnTo>
                  <a:lnTo>
                    <a:pt x="1117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0" name="Polygon form 1250"/>
            <p:cNvSpPr/>
            <p:nvPr/>
          </p:nvSpPr>
          <p:spPr>
            <a:xfrm>
              <a:off x="786779" y="3857801"/>
              <a:ext cx="22288" cy="11197"/>
            </a:xfrm>
            <a:custGeom>
              <a:avLst/>
              <a:gdLst/>
              <a:ahLst/>
              <a:cxnLst/>
              <a:rect l="0" t="0" r="0" b="0"/>
              <a:pathLst>
                <a:path w="22288" h="11197">
                  <a:moveTo>
                    <a:pt x="395" y="9516"/>
                  </a:moveTo>
                  <a:lnTo>
                    <a:pt x="0" y="5909"/>
                  </a:lnTo>
                  <a:lnTo>
                    <a:pt x="1074" y="2876"/>
                  </a:lnTo>
                  <a:lnTo>
                    <a:pt x="3699" y="1190"/>
                  </a:lnTo>
                  <a:lnTo>
                    <a:pt x="6674" y="4724"/>
                  </a:lnTo>
                  <a:lnTo>
                    <a:pt x="9115" y="4585"/>
                  </a:lnTo>
                  <a:lnTo>
                    <a:pt x="9099" y="897"/>
                  </a:lnTo>
                  <a:lnTo>
                    <a:pt x="11539" y="0"/>
                  </a:lnTo>
                  <a:lnTo>
                    <a:pt x="12969" y="560"/>
                  </a:lnTo>
                  <a:lnTo>
                    <a:pt x="15898" y="2284"/>
                  </a:lnTo>
                  <a:lnTo>
                    <a:pt x="18410" y="2239"/>
                  </a:lnTo>
                  <a:lnTo>
                    <a:pt x="20082" y="3310"/>
                  </a:lnTo>
                  <a:lnTo>
                    <a:pt x="20776" y="5626"/>
                  </a:lnTo>
                  <a:lnTo>
                    <a:pt x="22288" y="8432"/>
                  </a:lnTo>
                  <a:lnTo>
                    <a:pt x="19302" y="10352"/>
                  </a:lnTo>
                  <a:lnTo>
                    <a:pt x="17557" y="11197"/>
                  </a:lnTo>
                  <a:lnTo>
                    <a:pt x="14187" y="8933"/>
                  </a:lnTo>
                  <a:lnTo>
                    <a:pt x="12492" y="8658"/>
                  </a:lnTo>
                  <a:lnTo>
                    <a:pt x="11896" y="7670"/>
                  </a:lnTo>
                  <a:lnTo>
                    <a:pt x="8944" y="8201"/>
                  </a:lnTo>
                  <a:lnTo>
                    <a:pt x="3724" y="7987"/>
                  </a:lnTo>
                  <a:lnTo>
                    <a:pt x="395" y="951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1" name="Polygon form 1251"/>
            <p:cNvSpPr/>
            <p:nvPr/>
          </p:nvSpPr>
          <p:spPr>
            <a:xfrm>
              <a:off x="657111" y="3964913"/>
              <a:ext cx="60681" cy="68536"/>
            </a:xfrm>
            <a:custGeom>
              <a:avLst/>
              <a:gdLst/>
              <a:ahLst/>
              <a:cxnLst/>
              <a:rect l="0" t="0" r="0" b="0"/>
              <a:pathLst>
                <a:path w="60681" h="68536">
                  <a:moveTo>
                    <a:pt x="46091" y="31"/>
                  </a:moveTo>
                  <a:lnTo>
                    <a:pt x="48226" y="2070"/>
                  </a:lnTo>
                  <a:lnTo>
                    <a:pt x="51662" y="1746"/>
                  </a:lnTo>
                  <a:lnTo>
                    <a:pt x="55387" y="2810"/>
                  </a:lnTo>
                  <a:lnTo>
                    <a:pt x="56955" y="2863"/>
                  </a:lnTo>
                  <a:lnTo>
                    <a:pt x="58295" y="5932"/>
                  </a:lnTo>
                  <a:lnTo>
                    <a:pt x="58493" y="8846"/>
                  </a:lnTo>
                  <a:lnTo>
                    <a:pt x="59723" y="13904"/>
                  </a:lnTo>
                  <a:lnTo>
                    <a:pt x="60681" y="14922"/>
                  </a:lnTo>
                  <a:lnTo>
                    <a:pt x="60002" y="16783"/>
                  </a:lnTo>
                  <a:lnTo>
                    <a:pt x="55204" y="17586"/>
                  </a:lnTo>
                  <a:lnTo>
                    <a:pt x="53528" y="19355"/>
                  </a:lnTo>
                  <a:lnTo>
                    <a:pt x="51400" y="19769"/>
                  </a:lnTo>
                  <a:lnTo>
                    <a:pt x="51199" y="23316"/>
                  </a:lnTo>
                  <a:lnTo>
                    <a:pt x="46864" y="25203"/>
                  </a:lnTo>
                  <a:lnTo>
                    <a:pt x="45413" y="27598"/>
                  </a:lnTo>
                  <a:lnTo>
                    <a:pt x="42362" y="28878"/>
                  </a:lnTo>
                  <a:lnTo>
                    <a:pt x="38651" y="29598"/>
                  </a:lnTo>
                  <a:lnTo>
                    <a:pt x="32578" y="33112"/>
                  </a:lnTo>
                  <a:lnTo>
                    <a:pt x="32463" y="38790"/>
                  </a:lnTo>
                  <a:lnTo>
                    <a:pt x="31896" y="38788"/>
                  </a:lnTo>
                  <a:lnTo>
                    <a:pt x="31895" y="38788"/>
                  </a:lnTo>
                  <a:lnTo>
                    <a:pt x="31916" y="41355"/>
                  </a:lnTo>
                  <a:lnTo>
                    <a:pt x="29602" y="41501"/>
                  </a:lnTo>
                  <a:lnTo>
                    <a:pt x="28367" y="42587"/>
                  </a:lnTo>
                  <a:lnTo>
                    <a:pt x="26668" y="42580"/>
                  </a:lnTo>
                  <a:lnTo>
                    <a:pt x="25333" y="41951"/>
                  </a:lnTo>
                  <a:lnTo>
                    <a:pt x="22171" y="42452"/>
                  </a:lnTo>
                  <a:lnTo>
                    <a:pt x="20832" y="46182"/>
                  </a:lnTo>
                  <a:lnTo>
                    <a:pt x="19648" y="46527"/>
                  </a:lnTo>
                  <a:lnTo>
                    <a:pt x="17683" y="52562"/>
                  </a:lnTo>
                  <a:lnTo>
                    <a:pt x="12264" y="57710"/>
                  </a:lnTo>
                  <a:lnTo>
                    <a:pt x="10792" y="64325"/>
                  </a:lnTo>
                  <a:lnTo>
                    <a:pt x="9164" y="66472"/>
                  </a:lnTo>
                  <a:lnTo>
                    <a:pt x="8650" y="68198"/>
                  </a:lnTo>
                  <a:lnTo>
                    <a:pt x="66" y="68536"/>
                  </a:lnTo>
                  <a:lnTo>
                    <a:pt x="0" y="68528"/>
                  </a:lnTo>
                  <a:lnTo>
                    <a:pt x="264" y="66305"/>
                  </a:lnTo>
                  <a:lnTo>
                    <a:pt x="1774" y="65006"/>
                  </a:lnTo>
                  <a:lnTo>
                    <a:pt x="3111" y="62514"/>
                  </a:lnTo>
                  <a:lnTo>
                    <a:pt x="2929" y="60889"/>
                  </a:lnTo>
                  <a:lnTo>
                    <a:pt x="4363" y="57512"/>
                  </a:lnTo>
                  <a:lnTo>
                    <a:pt x="6585" y="54475"/>
                  </a:lnTo>
                  <a:lnTo>
                    <a:pt x="7885" y="53709"/>
                  </a:lnTo>
                  <a:lnTo>
                    <a:pt x="8990" y="50918"/>
                  </a:lnTo>
                  <a:lnTo>
                    <a:pt x="9179" y="48364"/>
                  </a:lnTo>
                  <a:lnTo>
                    <a:pt x="10652" y="45407"/>
                  </a:lnTo>
                  <a:lnTo>
                    <a:pt x="13215" y="43674"/>
                  </a:lnTo>
                  <a:lnTo>
                    <a:pt x="15771" y="38791"/>
                  </a:lnTo>
                  <a:lnTo>
                    <a:pt x="15842" y="38724"/>
                  </a:lnTo>
                  <a:lnTo>
                    <a:pt x="17785" y="36894"/>
                  </a:lnTo>
                  <a:lnTo>
                    <a:pt x="21267" y="36382"/>
                  </a:lnTo>
                  <a:lnTo>
                    <a:pt x="24307" y="33121"/>
                  </a:lnTo>
                  <a:lnTo>
                    <a:pt x="26210" y="31852"/>
                  </a:lnTo>
                  <a:lnTo>
                    <a:pt x="29425" y="27865"/>
                  </a:lnTo>
                  <a:lnTo>
                    <a:pt x="28690" y="21899"/>
                  </a:lnTo>
                  <a:lnTo>
                    <a:pt x="30217" y="17782"/>
                  </a:lnTo>
                  <a:lnTo>
                    <a:pt x="30789" y="15261"/>
                  </a:lnTo>
                  <a:lnTo>
                    <a:pt x="33238" y="12035"/>
                  </a:lnTo>
                  <a:lnTo>
                    <a:pt x="36954" y="9861"/>
                  </a:lnTo>
                  <a:lnTo>
                    <a:pt x="39701" y="7890"/>
                  </a:lnTo>
                  <a:lnTo>
                    <a:pt x="42240" y="2938"/>
                  </a:lnTo>
                  <a:lnTo>
                    <a:pt x="43442" y="0"/>
                  </a:lnTo>
                  <a:lnTo>
                    <a:pt x="46091" y="3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2" name="Polygon form 1252"/>
            <p:cNvSpPr/>
            <p:nvPr/>
          </p:nvSpPr>
          <p:spPr>
            <a:xfrm>
              <a:off x="394002" y="3888555"/>
              <a:ext cx="33470" cy="29642"/>
            </a:xfrm>
            <a:custGeom>
              <a:avLst/>
              <a:gdLst/>
              <a:ahLst/>
              <a:cxnLst/>
              <a:rect l="0" t="0" r="0" b="0"/>
              <a:pathLst>
                <a:path w="33470" h="29642">
                  <a:moveTo>
                    <a:pt x="33108" y="7990"/>
                  </a:moveTo>
                  <a:lnTo>
                    <a:pt x="33470" y="8000"/>
                  </a:lnTo>
                  <a:lnTo>
                    <a:pt x="33234" y="8250"/>
                  </a:lnTo>
                  <a:lnTo>
                    <a:pt x="32601" y="8916"/>
                  </a:lnTo>
                  <a:lnTo>
                    <a:pt x="31807" y="9753"/>
                  </a:lnTo>
                  <a:lnTo>
                    <a:pt x="31012" y="10589"/>
                  </a:lnTo>
                  <a:lnTo>
                    <a:pt x="30216" y="11429"/>
                  </a:lnTo>
                  <a:lnTo>
                    <a:pt x="29669" y="11361"/>
                  </a:lnTo>
                  <a:lnTo>
                    <a:pt x="29121" y="11295"/>
                  </a:lnTo>
                  <a:lnTo>
                    <a:pt x="28574" y="11227"/>
                  </a:lnTo>
                  <a:lnTo>
                    <a:pt x="28026" y="11162"/>
                  </a:lnTo>
                  <a:lnTo>
                    <a:pt x="27137" y="11584"/>
                  </a:lnTo>
                  <a:lnTo>
                    <a:pt x="26251" y="12004"/>
                  </a:lnTo>
                  <a:lnTo>
                    <a:pt x="25362" y="12424"/>
                  </a:lnTo>
                  <a:lnTo>
                    <a:pt x="24472" y="12846"/>
                  </a:lnTo>
                  <a:lnTo>
                    <a:pt x="23955" y="13055"/>
                  </a:lnTo>
                  <a:lnTo>
                    <a:pt x="23435" y="13263"/>
                  </a:lnTo>
                  <a:lnTo>
                    <a:pt x="22915" y="13474"/>
                  </a:lnTo>
                  <a:lnTo>
                    <a:pt x="22397" y="13683"/>
                  </a:lnTo>
                  <a:lnTo>
                    <a:pt x="22201" y="13760"/>
                  </a:lnTo>
                  <a:lnTo>
                    <a:pt x="21216" y="13970"/>
                  </a:lnTo>
                  <a:lnTo>
                    <a:pt x="19898" y="16710"/>
                  </a:lnTo>
                  <a:lnTo>
                    <a:pt x="19798" y="16698"/>
                  </a:lnTo>
                  <a:lnTo>
                    <a:pt x="18730" y="17181"/>
                  </a:lnTo>
                  <a:lnTo>
                    <a:pt x="17806" y="17599"/>
                  </a:lnTo>
                  <a:lnTo>
                    <a:pt x="16901" y="18466"/>
                  </a:lnTo>
                  <a:lnTo>
                    <a:pt x="17143" y="19431"/>
                  </a:lnTo>
                  <a:lnTo>
                    <a:pt x="16300" y="20642"/>
                  </a:lnTo>
                  <a:lnTo>
                    <a:pt x="15659" y="21968"/>
                  </a:lnTo>
                  <a:lnTo>
                    <a:pt x="15046" y="23039"/>
                  </a:lnTo>
                  <a:lnTo>
                    <a:pt x="15559" y="24047"/>
                  </a:lnTo>
                  <a:lnTo>
                    <a:pt x="15932" y="24118"/>
                  </a:lnTo>
                  <a:lnTo>
                    <a:pt x="16671" y="24889"/>
                  </a:lnTo>
                  <a:lnTo>
                    <a:pt x="16886" y="25247"/>
                  </a:lnTo>
                  <a:lnTo>
                    <a:pt x="16874" y="25789"/>
                  </a:lnTo>
                  <a:lnTo>
                    <a:pt x="17317" y="26689"/>
                  </a:lnTo>
                  <a:lnTo>
                    <a:pt x="18103" y="27491"/>
                  </a:lnTo>
                  <a:lnTo>
                    <a:pt x="18025" y="27903"/>
                  </a:lnTo>
                  <a:lnTo>
                    <a:pt x="17497" y="29084"/>
                  </a:lnTo>
                  <a:lnTo>
                    <a:pt x="17335" y="29642"/>
                  </a:lnTo>
                  <a:lnTo>
                    <a:pt x="13016" y="29256"/>
                  </a:lnTo>
                  <a:lnTo>
                    <a:pt x="8152" y="28951"/>
                  </a:lnTo>
                  <a:lnTo>
                    <a:pt x="3616" y="28698"/>
                  </a:lnTo>
                  <a:lnTo>
                    <a:pt x="0" y="28431"/>
                  </a:lnTo>
                  <a:lnTo>
                    <a:pt x="2271" y="23846"/>
                  </a:lnTo>
                  <a:lnTo>
                    <a:pt x="4213" y="19123"/>
                  </a:lnTo>
                  <a:lnTo>
                    <a:pt x="3836" y="18699"/>
                  </a:lnTo>
                  <a:lnTo>
                    <a:pt x="3899" y="17918"/>
                  </a:lnTo>
                  <a:lnTo>
                    <a:pt x="4412" y="17267"/>
                  </a:lnTo>
                  <a:lnTo>
                    <a:pt x="5418" y="16776"/>
                  </a:lnTo>
                  <a:lnTo>
                    <a:pt x="5839" y="16068"/>
                  </a:lnTo>
                  <a:lnTo>
                    <a:pt x="6297" y="15180"/>
                  </a:lnTo>
                  <a:lnTo>
                    <a:pt x="6479" y="14422"/>
                  </a:lnTo>
                  <a:lnTo>
                    <a:pt x="6619" y="13610"/>
                  </a:lnTo>
                  <a:lnTo>
                    <a:pt x="6982" y="12605"/>
                  </a:lnTo>
                  <a:lnTo>
                    <a:pt x="7528" y="11488"/>
                  </a:lnTo>
                  <a:lnTo>
                    <a:pt x="7559" y="11213"/>
                  </a:lnTo>
                  <a:lnTo>
                    <a:pt x="8187" y="9772"/>
                  </a:lnTo>
                  <a:lnTo>
                    <a:pt x="8522" y="9115"/>
                  </a:lnTo>
                  <a:lnTo>
                    <a:pt x="8772" y="8527"/>
                  </a:lnTo>
                  <a:lnTo>
                    <a:pt x="9143" y="7526"/>
                  </a:lnTo>
                  <a:lnTo>
                    <a:pt x="9298" y="6495"/>
                  </a:lnTo>
                  <a:lnTo>
                    <a:pt x="9415" y="5574"/>
                  </a:lnTo>
                  <a:lnTo>
                    <a:pt x="9843" y="4685"/>
                  </a:lnTo>
                  <a:lnTo>
                    <a:pt x="10326" y="3729"/>
                  </a:lnTo>
                  <a:lnTo>
                    <a:pt x="10775" y="3116"/>
                  </a:lnTo>
                  <a:lnTo>
                    <a:pt x="11110" y="2552"/>
                  </a:lnTo>
                  <a:lnTo>
                    <a:pt x="11203" y="1828"/>
                  </a:lnTo>
                  <a:lnTo>
                    <a:pt x="11423" y="1346"/>
                  </a:lnTo>
                  <a:lnTo>
                    <a:pt x="17943" y="1866"/>
                  </a:lnTo>
                  <a:lnTo>
                    <a:pt x="18973" y="0"/>
                  </a:lnTo>
                  <a:lnTo>
                    <a:pt x="20051" y="58"/>
                  </a:lnTo>
                  <a:lnTo>
                    <a:pt x="19159" y="2769"/>
                  </a:lnTo>
                  <a:lnTo>
                    <a:pt x="19701" y="3668"/>
                  </a:lnTo>
                  <a:lnTo>
                    <a:pt x="21756" y="4135"/>
                  </a:lnTo>
                  <a:lnTo>
                    <a:pt x="24591" y="5153"/>
                  </a:lnTo>
                  <a:lnTo>
                    <a:pt x="26902" y="6890"/>
                  </a:lnTo>
                  <a:lnTo>
                    <a:pt x="29809" y="6445"/>
                  </a:lnTo>
                  <a:lnTo>
                    <a:pt x="33107" y="7990"/>
                  </a:lnTo>
                  <a:lnTo>
                    <a:pt x="33108" y="799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3" name="Polygon form 1253"/>
            <p:cNvSpPr/>
            <p:nvPr/>
          </p:nvSpPr>
          <p:spPr>
            <a:xfrm>
              <a:off x="340856" y="3884586"/>
              <a:ext cx="43072" cy="23788"/>
            </a:xfrm>
            <a:custGeom>
              <a:avLst/>
              <a:gdLst/>
              <a:ahLst/>
              <a:cxnLst/>
              <a:rect l="0" t="0" r="0" b="0"/>
              <a:pathLst>
                <a:path w="43072" h="23788">
                  <a:moveTo>
                    <a:pt x="7685" y="23285"/>
                  </a:moveTo>
                  <a:lnTo>
                    <a:pt x="7771" y="22563"/>
                  </a:lnTo>
                  <a:lnTo>
                    <a:pt x="7501" y="22396"/>
                  </a:lnTo>
                  <a:lnTo>
                    <a:pt x="6474" y="23335"/>
                  </a:lnTo>
                  <a:lnTo>
                    <a:pt x="5642" y="23428"/>
                  </a:lnTo>
                  <a:lnTo>
                    <a:pt x="4000" y="22954"/>
                  </a:lnTo>
                  <a:lnTo>
                    <a:pt x="3631" y="23433"/>
                  </a:lnTo>
                  <a:lnTo>
                    <a:pt x="2680" y="23156"/>
                  </a:lnTo>
                  <a:lnTo>
                    <a:pt x="1684" y="23788"/>
                  </a:lnTo>
                  <a:lnTo>
                    <a:pt x="1865" y="22450"/>
                  </a:lnTo>
                  <a:lnTo>
                    <a:pt x="1895" y="21694"/>
                  </a:lnTo>
                  <a:lnTo>
                    <a:pt x="1311" y="21513"/>
                  </a:lnTo>
                  <a:lnTo>
                    <a:pt x="1330" y="21134"/>
                  </a:lnTo>
                  <a:lnTo>
                    <a:pt x="1897" y="19823"/>
                  </a:lnTo>
                  <a:lnTo>
                    <a:pt x="1700" y="19154"/>
                  </a:lnTo>
                  <a:lnTo>
                    <a:pt x="2278" y="17560"/>
                  </a:lnTo>
                  <a:lnTo>
                    <a:pt x="2310" y="16845"/>
                  </a:lnTo>
                  <a:lnTo>
                    <a:pt x="2006" y="16673"/>
                  </a:lnTo>
                  <a:lnTo>
                    <a:pt x="1257" y="17336"/>
                  </a:lnTo>
                  <a:lnTo>
                    <a:pt x="270" y="17864"/>
                  </a:lnTo>
                  <a:lnTo>
                    <a:pt x="0" y="17322"/>
                  </a:lnTo>
                  <a:lnTo>
                    <a:pt x="744" y="16055"/>
                  </a:lnTo>
                  <a:lnTo>
                    <a:pt x="1309" y="15772"/>
                  </a:lnTo>
                  <a:lnTo>
                    <a:pt x="1827" y="14479"/>
                  </a:lnTo>
                  <a:lnTo>
                    <a:pt x="2941" y="13214"/>
                  </a:lnTo>
                  <a:lnTo>
                    <a:pt x="3970" y="12156"/>
                  </a:lnTo>
                  <a:lnTo>
                    <a:pt x="3050" y="12017"/>
                  </a:lnTo>
                  <a:lnTo>
                    <a:pt x="2690" y="11225"/>
                  </a:lnTo>
                  <a:lnTo>
                    <a:pt x="2783" y="9621"/>
                  </a:lnTo>
                  <a:lnTo>
                    <a:pt x="2751" y="8808"/>
                  </a:lnTo>
                  <a:lnTo>
                    <a:pt x="2330" y="8271"/>
                  </a:lnTo>
                  <a:lnTo>
                    <a:pt x="2259" y="7429"/>
                  </a:lnTo>
                  <a:lnTo>
                    <a:pt x="2836" y="6546"/>
                  </a:lnTo>
                  <a:lnTo>
                    <a:pt x="2873" y="5162"/>
                  </a:lnTo>
                  <a:lnTo>
                    <a:pt x="6060" y="0"/>
                  </a:lnTo>
                  <a:lnTo>
                    <a:pt x="15251" y="919"/>
                  </a:lnTo>
                  <a:lnTo>
                    <a:pt x="24486" y="1804"/>
                  </a:lnTo>
                  <a:lnTo>
                    <a:pt x="33760" y="2659"/>
                  </a:lnTo>
                  <a:lnTo>
                    <a:pt x="43072" y="3487"/>
                  </a:lnTo>
                  <a:lnTo>
                    <a:pt x="37864" y="12446"/>
                  </a:lnTo>
                  <a:lnTo>
                    <a:pt x="34665" y="18414"/>
                  </a:lnTo>
                  <a:lnTo>
                    <a:pt x="32028" y="22901"/>
                  </a:lnTo>
                  <a:lnTo>
                    <a:pt x="26655" y="22399"/>
                  </a:lnTo>
                  <a:lnTo>
                    <a:pt x="20822" y="21929"/>
                  </a:lnTo>
                  <a:lnTo>
                    <a:pt x="15836" y="21437"/>
                  </a:lnTo>
                  <a:lnTo>
                    <a:pt x="9479" y="20908"/>
                  </a:lnTo>
                  <a:lnTo>
                    <a:pt x="8039" y="23418"/>
                  </a:lnTo>
                  <a:lnTo>
                    <a:pt x="7881" y="23588"/>
                  </a:lnTo>
                  <a:lnTo>
                    <a:pt x="7685" y="2328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4" name="Polygon form 1254"/>
            <p:cNvSpPr/>
            <p:nvPr/>
          </p:nvSpPr>
          <p:spPr>
            <a:xfrm>
              <a:off x="324407" y="3946144"/>
              <a:ext cx="32762" cy="28742"/>
            </a:xfrm>
            <a:custGeom>
              <a:avLst/>
              <a:gdLst/>
              <a:ahLst/>
              <a:cxnLst/>
              <a:rect l="0" t="0" r="0" b="0"/>
              <a:pathLst>
                <a:path w="32762" h="28742">
                  <a:moveTo>
                    <a:pt x="26402" y="17124"/>
                  </a:moveTo>
                  <a:lnTo>
                    <a:pt x="22842" y="26582"/>
                  </a:lnTo>
                  <a:lnTo>
                    <a:pt x="19525" y="26380"/>
                  </a:lnTo>
                  <a:lnTo>
                    <a:pt x="13095" y="25983"/>
                  </a:lnTo>
                  <a:lnTo>
                    <a:pt x="9883" y="25781"/>
                  </a:lnTo>
                  <a:lnTo>
                    <a:pt x="9758" y="26214"/>
                  </a:lnTo>
                  <a:lnTo>
                    <a:pt x="9855" y="27047"/>
                  </a:lnTo>
                  <a:lnTo>
                    <a:pt x="3668" y="26651"/>
                  </a:lnTo>
                  <a:lnTo>
                    <a:pt x="2868" y="28742"/>
                  </a:lnTo>
                  <a:lnTo>
                    <a:pt x="0" y="28559"/>
                  </a:lnTo>
                  <a:lnTo>
                    <a:pt x="11911" y="0"/>
                  </a:lnTo>
                  <a:lnTo>
                    <a:pt x="17305" y="398"/>
                  </a:lnTo>
                  <a:lnTo>
                    <a:pt x="22752" y="806"/>
                  </a:lnTo>
                  <a:lnTo>
                    <a:pt x="28623" y="1227"/>
                  </a:lnTo>
                  <a:lnTo>
                    <a:pt x="32762" y="1519"/>
                  </a:lnTo>
                  <a:lnTo>
                    <a:pt x="31715" y="3998"/>
                  </a:lnTo>
                  <a:lnTo>
                    <a:pt x="26402" y="1712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5" name="Polygon form 1255"/>
            <p:cNvSpPr/>
            <p:nvPr/>
          </p:nvSpPr>
          <p:spPr>
            <a:xfrm>
              <a:off x="298798" y="3895337"/>
              <a:ext cx="36192" cy="23539"/>
            </a:xfrm>
            <a:custGeom>
              <a:avLst/>
              <a:gdLst/>
              <a:ahLst/>
              <a:cxnLst/>
              <a:rect l="0" t="0" r="0" b="0"/>
              <a:pathLst>
                <a:path w="36192" h="23539">
                  <a:moveTo>
                    <a:pt x="23465" y="23525"/>
                  </a:moveTo>
                  <a:lnTo>
                    <a:pt x="23457" y="23539"/>
                  </a:lnTo>
                  <a:lnTo>
                    <a:pt x="13716" y="22647"/>
                  </a:lnTo>
                  <a:lnTo>
                    <a:pt x="0" y="21260"/>
                  </a:lnTo>
                  <a:lnTo>
                    <a:pt x="1337" y="17314"/>
                  </a:lnTo>
                  <a:lnTo>
                    <a:pt x="5563" y="12736"/>
                  </a:lnTo>
                  <a:lnTo>
                    <a:pt x="12228" y="3793"/>
                  </a:lnTo>
                  <a:lnTo>
                    <a:pt x="14454" y="0"/>
                  </a:lnTo>
                  <a:lnTo>
                    <a:pt x="15142" y="80"/>
                  </a:lnTo>
                  <a:lnTo>
                    <a:pt x="16079" y="207"/>
                  </a:lnTo>
                  <a:lnTo>
                    <a:pt x="16532" y="739"/>
                  </a:lnTo>
                  <a:lnTo>
                    <a:pt x="17249" y="1119"/>
                  </a:lnTo>
                  <a:lnTo>
                    <a:pt x="17198" y="2125"/>
                  </a:lnTo>
                  <a:lnTo>
                    <a:pt x="16727" y="2964"/>
                  </a:lnTo>
                  <a:lnTo>
                    <a:pt x="16499" y="3683"/>
                  </a:lnTo>
                  <a:lnTo>
                    <a:pt x="17102" y="3948"/>
                  </a:lnTo>
                  <a:lnTo>
                    <a:pt x="17885" y="4014"/>
                  </a:lnTo>
                  <a:lnTo>
                    <a:pt x="19447" y="3618"/>
                  </a:lnTo>
                  <a:lnTo>
                    <a:pt x="20265" y="3536"/>
                  </a:lnTo>
                  <a:lnTo>
                    <a:pt x="21250" y="3865"/>
                  </a:lnTo>
                  <a:lnTo>
                    <a:pt x="21575" y="4176"/>
                  </a:lnTo>
                  <a:lnTo>
                    <a:pt x="22350" y="4069"/>
                  </a:lnTo>
                  <a:lnTo>
                    <a:pt x="23328" y="3742"/>
                  </a:lnTo>
                  <a:lnTo>
                    <a:pt x="24708" y="3954"/>
                  </a:lnTo>
                  <a:lnTo>
                    <a:pt x="26230" y="3530"/>
                  </a:lnTo>
                  <a:lnTo>
                    <a:pt x="27106" y="3191"/>
                  </a:lnTo>
                  <a:lnTo>
                    <a:pt x="27769" y="3490"/>
                  </a:lnTo>
                  <a:lnTo>
                    <a:pt x="29232" y="3090"/>
                  </a:lnTo>
                  <a:lnTo>
                    <a:pt x="35765" y="3706"/>
                  </a:lnTo>
                  <a:lnTo>
                    <a:pt x="35912" y="4730"/>
                  </a:lnTo>
                  <a:lnTo>
                    <a:pt x="36192" y="5182"/>
                  </a:lnTo>
                  <a:lnTo>
                    <a:pt x="35893" y="5949"/>
                  </a:lnTo>
                  <a:lnTo>
                    <a:pt x="35172" y="6560"/>
                  </a:lnTo>
                  <a:lnTo>
                    <a:pt x="33954" y="7793"/>
                  </a:lnTo>
                  <a:lnTo>
                    <a:pt x="32513" y="9346"/>
                  </a:lnTo>
                  <a:lnTo>
                    <a:pt x="31223" y="10259"/>
                  </a:lnTo>
                  <a:lnTo>
                    <a:pt x="30085" y="11340"/>
                  </a:lnTo>
                  <a:lnTo>
                    <a:pt x="29596" y="12132"/>
                  </a:lnTo>
                  <a:lnTo>
                    <a:pt x="29993" y="12526"/>
                  </a:lnTo>
                  <a:lnTo>
                    <a:pt x="29864" y="13197"/>
                  </a:lnTo>
                  <a:lnTo>
                    <a:pt x="28736" y="14581"/>
                  </a:lnTo>
                  <a:lnTo>
                    <a:pt x="23465" y="2352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6" name="Polygon form 1256"/>
            <p:cNvSpPr/>
            <p:nvPr/>
          </p:nvSpPr>
          <p:spPr>
            <a:xfrm>
              <a:off x="319172" y="3919787"/>
              <a:ext cx="26798" cy="26357"/>
            </a:xfrm>
            <a:custGeom>
              <a:avLst/>
              <a:gdLst/>
              <a:ahLst/>
              <a:cxnLst/>
              <a:rect l="0" t="0" r="0" b="0"/>
              <a:pathLst>
                <a:path w="26798" h="26357">
                  <a:moveTo>
                    <a:pt x="26798" y="6342"/>
                  </a:moveTo>
                  <a:lnTo>
                    <a:pt x="17147" y="26357"/>
                  </a:lnTo>
                  <a:lnTo>
                    <a:pt x="12169" y="25944"/>
                  </a:lnTo>
                  <a:lnTo>
                    <a:pt x="5571" y="25424"/>
                  </a:lnTo>
                  <a:lnTo>
                    <a:pt x="0" y="25065"/>
                  </a:lnTo>
                  <a:lnTo>
                    <a:pt x="12911" y="0"/>
                  </a:lnTo>
                  <a:lnTo>
                    <a:pt x="22775" y="815"/>
                  </a:lnTo>
                  <a:lnTo>
                    <a:pt x="20191" y="5662"/>
                  </a:lnTo>
                  <a:lnTo>
                    <a:pt x="26798" y="63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7" name="Polygon form 1257"/>
            <p:cNvSpPr/>
            <p:nvPr/>
          </p:nvSpPr>
          <p:spPr>
            <a:xfrm>
              <a:off x="339363" y="3905494"/>
              <a:ext cx="33520" cy="21947"/>
            </a:xfrm>
            <a:custGeom>
              <a:avLst/>
              <a:gdLst/>
              <a:ahLst/>
              <a:cxnLst/>
              <a:rect l="0" t="0" r="0" b="0"/>
              <a:pathLst>
                <a:path w="33520" h="21947">
                  <a:moveTo>
                    <a:pt x="9532" y="2510"/>
                  </a:moveTo>
                  <a:lnTo>
                    <a:pt x="10972" y="0"/>
                  </a:lnTo>
                  <a:lnTo>
                    <a:pt x="17329" y="529"/>
                  </a:lnTo>
                  <a:lnTo>
                    <a:pt x="22315" y="1021"/>
                  </a:lnTo>
                  <a:lnTo>
                    <a:pt x="28148" y="1491"/>
                  </a:lnTo>
                  <a:lnTo>
                    <a:pt x="33520" y="1993"/>
                  </a:lnTo>
                  <a:lnTo>
                    <a:pt x="28290" y="12060"/>
                  </a:lnTo>
                  <a:lnTo>
                    <a:pt x="23373" y="21947"/>
                  </a:lnTo>
                  <a:lnTo>
                    <a:pt x="20012" y="21691"/>
                  </a:lnTo>
                  <a:lnTo>
                    <a:pt x="13303" y="21171"/>
                  </a:lnTo>
                  <a:lnTo>
                    <a:pt x="9956" y="20903"/>
                  </a:lnTo>
                  <a:lnTo>
                    <a:pt x="6607" y="20635"/>
                  </a:lnTo>
                  <a:lnTo>
                    <a:pt x="0" y="19954"/>
                  </a:lnTo>
                  <a:lnTo>
                    <a:pt x="2584" y="15107"/>
                  </a:lnTo>
                  <a:lnTo>
                    <a:pt x="9437" y="2779"/>
                  </a:lnTo>
                  <a:lnTo>
                    <a:pt x="9373" y="2680"/>
                  </a:lnTo>
                  <a:lnTo>
                    <a:pt x="9532" y="251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8" name="Polygon form 1258"/>
            <p:cNvSpPr/>
            <p:nvPr/>
          </p:nvSpPr>
          <p:spPr>
            <a:xfrm>
              <a:off x="380577" y="3951811"/>
              <a:ext cx="21237" cy="18248"/>
            </a:xfrm>
            <a:custGeom>
              <a:avLst/>
              <a:gdLst/>
              <a:ahLst/>
              <a:cxnLst/>
              <a:rect l="0" t="0" r="0" b="0"/>
              <a:pathLst>
                <a:path w="21237" h="18248">
                  <a:moveTo>
                    <a:pt x="21237" y="3579"/>
                  </a:moveTo>
                  <a:lnTo>
                    <a:pt x="21053" y="3989"/>
                  </a:lnTo>
                  <a:lnTo>
                    <a:pt x="20447" y="4666"/>
                  </a:lnTo>
                  <a:lnTo>
                    <a:pt x="19659" y="5114"/>
                  </a:lnTo>
                  <a:lnTo>
                    <a:pt x="19232" y="5927"/>
                  </a:lnTo>
                  <a:lnTo>
                    <a:pt x="18444" y="6547"/>
                  </a:lnTo>
                  <a:lnTo>
                    <a:pt x="17980" y="7992"/>
                  </a:lnTo>
                  <a:lnTo>
                    <a:pt x="17415" y="8432"/>
                  </a:lnTo>
                  <a:lnTo>
                    <a:pt x="17210" y="8822"/>
                  </a:lnTo>
                  <a:lnTo>
                    <a:pt x="16450" y="9158"/>
                  </a:lnTo>
                  <a:lnTo>
                    <a:pt x="16187" y="9876"/>
                  </a:lnTo>
                  <a:lnTo>
                    <a:pt x="15254" y="11180"/>
                  </a:lnTo>
                  <a:lnTo>
                    <a:pt x="14748" y="11439"/>
                  </a:lnTo>
                  <a:lnTo>
                    <a:pt x="13888" y="12080"/>
                  </a:lnTo>
                  <a:lnTo>
                    <a:pt x="13161" y="13085"/>
                  </a:lnTo>
                  <a:lnTo>
                    <a:pt x="11795" y="14776"/>
                  </a:lnTo>
                  <a:lnTo>
                    <a:pt x="11316" y="15950"/>
                  </a:lnTo>
                  <a:lnTo>
                    <a:pt x="11292" y="17278"/>
                  </a:lnTo>
                  <a:lnTo>
                    <a:pt x="10795" y="18248"/>
                  </a:lnTo>
                  <a:lnTo>
                    <a:pt x="7829" y="17919"/>
                  </a:lnTo>
                  <a:lnTo>
                    <a:pt x="3868" y="17875"/>
                  </a:lnTo>
                  <a:lnTo>
                    <a:pt x="420" y="17679"/>
                  </a:lnTo>
                  <a:lnTo>
                    <a:pt x="1603" y="14860"/>
                  </a:lnTo>
                  <a:lnTo>
                    <a:pt x="786" y="14795"/>
                  </a:lnTo>
                  <a:lnTo>
                    <a:pt x="72" y="14823"/>
                  </a:lnTo>
                  <a:lnTo>
                    <a:pt x="0" y="14485"/>
                  </a:lnTo>
                  <a:lnTo>
                    <a:pt x="1651" y="10132"/>
                  </a:lnTo>
                  <a:lnTo>
                    <a:pt x="3498" y="5296"/>
                  </a:lnTo>
                  <a:lnTo>
                    <a:pt x="4791" y="0"/>
                  </a:lnTo>
                  <a:lnTo>
                    <a:pt x="9012" y="326"/>
                  </a:lnTo>
                  <a:lnTo>
                    <a:pt x="12873" y="568"/>
                  </a:lnTo>
                  <a:lnTo>
                    <a:pt x="16566" y="786"/>
                  </a:lnTo>
                  <a:lnTo>
                    <a:pt x="20444" y="1319"/>
                  </a:lnTo>
                  <a:lnTo>
                    <a:pt x="20513" y="1948"/>
                  </a:lnTo>
                  <a:lnTo>
                    <a:pt x="19924" y="2458"/>
                  </a:lnTo>
                  <a:lnTo>
                    <a:pt x="19337" y="2970"/>
                  </a:lnTo>
                  <a:lnTo>
                    <a:pt x="18944" y="3451"/>
                  </a:lnTo>
                  <a:lnTo>
                    <a:pt x="21237" y="357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59" name="Polygon form 1259"/>
            <p:cNvSpPr/>
            <p:nvPr/>
          </p:nvSpPr>
          <p:spPr>
            <a:xfrm>
              <a:off x="389596" y="3916957"/>
              <a:ext cx="22305" cy="16598"/>
            </a:xfrm>
            <a:custGeom>
              <a:avLst/>
              <a:gdLst/>
              <a:ahLst/>
              <a:cxnLst/>
              <a:rect l="0" t="0" r="0" b="0"/>
              <a:pathLst>
                <a:path w="22305" h="16598">
                  <a:moveTo>
                    <a:pt x="22305" y="8336"/>
                  </a:moveTo>
                  <a:lnTo>
                    <a:pt x="21560" y="9645"/>
                  </a:lnTo>
                  <a:lnTo>
                    <a:pt x="20461" y="10719"/>
                  </a:lnTo>
                  <a:lnTo>
                    <a:pt x="20086" y="11058"/>
                  </a:lnTo>
                  <a:lnTo>
                    <a:pt x="19193" y="11292"/>
                  </a:lnTo>
                  <a:lnTo>
                    <a:pt x="17928" y="11460"/>
                  </a:lnTo>
                  <a:lnTo>
                    <a:pt x="17266" y="12286"/>
                  </a:lnTo>
                  <a:lnTo>
                    <a:pt x="17525" y="12696"/>
                  </a:lnTo>
                  <a:lnTo>
                    <a:pt x="17347" y="13469"/>
                  </a:lnTo>
                  <a:lnTo>
                    <a:pt x="16546" y="14292"/>
                  </a:lnTo>
                  <a:lnTo>
                    <a:pt x="16006" y="15026"/>
                  </a:lnTo>
                  <a:lnTo>
                    <a:pt x="14829" y="15703"/>
                  </a:lnTo>
                  <a:lnTo>
                    <a:pt x="14386" y="16598"/>
                  </a:lnTo>
                  <a:lnTo>
                    <a:pt x="14091" y="16157"/>
                  </a:lnTo>
                  <a:lnTo>
                    <a:pt x="13775" y="15317"/>
                  </a:lnTo>
                  <a:lnTo>
                    <a:pt x="10014" y="15185"/>
                  </a:lnTo>
                  <a:lnTo>
                    <a:pt x="6090" y="14966"/>
                  </a:lnTo>
                  <a:lnTo>
                    <a:pt x="3045" y="14772"/>
                  </a:lnTo>
                  <a:lnTo>
                    <a:pt x="0" y="14565"/>
                  </a:lnTo>
                  <a:lnTo>
                    <a:pt x="172" y="13656"/>
                  </a:lnTo>
                  <a:lnTo>
                    <a:pt x="658" y="12779"/>
                  </a:lnTo>
                  <a:lnTo>
                    <a:pt x="963" y="11922"/>
                  </a:lnTo>
                  <a:lnTo>
                    <a:pt x="1255" y="10475"/>
                  </a:lnTo>
                  <a:lnTo>
                    <a:pt x="1297" y="9870"/>
                  </a:lnTo>
                  <a:lnTo>
                    <a:pt x="1127" y="9694"/>
                  </a:lnTo>
                  <a:lnTo>
                    <a:pt x="1620" y="8551"/>
                  </a:lnTo>
                  <a:lnTo>
                    <a:pt x="1782" y="7720"/>
                  </a:lnTo>
                  <a:lnTo>
                    <a:pt x="1601" y="6749"/>
                  </a:lnTo>
                  <a:lnTo>
                    <a:pt x="1796" y="6342"/>
                  </a:lnTo>
                  <a:lnTo>
                    <a:pt x="1961" y="5514"/>
                  </a:lnTo>
                  <a:lnTo>
                    <a:pt x="2039" y="5013"/>
                  </a:lnTo>
                  <a:lnTo>
                    <a:pt x="2255" y="4563"/>
                  </a:lnTo>
                  <a:lnTo>
                    <a:pt x="1971" y="3977"/>
                  </a:lnTo>
                  <a:lnTo>
                    <a:pt x="2620" y="3188"/>
                  </a:lnTo>
                  <a:lnTo>
                    <a:pt x="3165" y="2412"/>
                  </a:lnTo>
                  <a:lnTo>
                    <a:pt x="3497" y="1883"/>
                  </a:lnTo>
                  <a:lnTo>
                    <a:pt x="3385" y="1199"/>
                  </a:lnTo>
                  <a:lnTo>
                    <a:pt x="3963" y="0"/>
                  </a:lnTo>
                  <a:lnTo>
                    <a:pt x="4405" y="29"/>
                  </a:lnTo>
                  <a:lnTo>
                    <a:pt x="8021" y="297"/>
                  </a:lnTo>
                  <a:lnTo>
                    <a:pt x="12557" y="550"/>
                  </a:lnTo>
                  <a:lnTo>
                    <a:pt x="17422" y="854"/>
                  </a:lnTo>
                  <a:lnTo>
                    <a:pt x="21741" y="1241"/>
                  </a:lnTo>
                  <a:lnTo>
                    <a:pt x="21668" y="1511"/>
                  </a:lnTo>
                  <a:lnTo>
                    <a:pt x="21751" y="2319"/>
                  </a:lnTo>
                  <a:lnTo>
                    <a:pt x="21287" y="2670"/>
                  </a:lnTo>
                  <a:lnTo>
                    <a:pt x="20837" y="3702"/>
                  </a:lnTo>
                  <a:lnTo>
                    <a:pt x="20778" y="4150"/>
                  </a:lnTo>
                  <a:lnTo>
                    <a:pt x="20649" y="4943"/>
                  </a:lnTo>
                  <a:lnTo>
                    <a:pt x="21535" y="5486"/>
                  </a:lnTo>
                  <a:lnTo>
                    <a:pt x="21532" y="6258"/>
                  </a:lnTo>
                  <a:lnTo>
                    <a:pt x="21565" y="6645"/>
                  </a:lnTo>
                  <a:lnTo>
                    <a:pt x="21852" y="6920"/>
                  </a:lnTo>
                  <a:lnTo>
                    <a:pt x="21783" y="7461"/>
                  </a:lnTo>
                  <a:lnTo>
                    <a:pt x="22140" y="7890"/>
                  </a:lnTo>
                  <a:lnTo>
                    <a:pt x="22305" y="833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0" name="Polygon form 1260"/>
            <p:cNvSpPr/>
            <p:nvPr/>
          </p:nvSpPr>
          <p:spPr>
            <a:xfrm>
              <a:off x="360493" y="3932923"/>
              <a:ext cx="30438" cy="16608"/>
            </a:xfrm>
            <a:custGeom>
              <a:avLst/>
              <a:gdLst/>
              <a:ahLst/>
              <a:cxnLst/>
              <a:rect l="0" t="0" r="0" b="0"/>
              <a:pathLst>
                <a:path w="30438" h="16608">
                  <a:moveTo>
                    <a:pt x="30115" y="6007"/>
                  </a:moveTo>
                  <a:lnTo>
                    <a:pt x="27908" y="11308"/>
                  </a:lnTo>
                  <a:lnTo>
                    <a:pt x="25779" y="16608"/>
                  </a:lnTo>
                  <a:lnTo>
                    <a:pt x="22723" y="16425"/>
                  </a:lnTo>
                  <a:lnTo>
                    <a:pt x="16462" y="16039"/>
                  </a:lnTo>
                  <a:lnTo>
                    <a:pt x="10205" y="15647"/>
                  </a:lnTo>
                  <a:lnTo>
                    <a:pt x="6732" y="15424"/>
                  </a:lnTo>
                  <a:lnTo>
                    <a:pt x="3264" y="15199"/>
                  </a:lnTo>
                  <a:lnTo>
                    <a:pt x="0" y="14984"/>
                  </a:lnTo>
                  <a:lnTo>
                    <a:pt x="3173" y="7665"/>
                  </a:lnTo>
                  <a:lnTo>
                    <a:pt x="6606" y="0"/>
                  </a:lnTo>
                  <a:lnTo>
                    <a:pt x="6613" y="1"/>
                  </a:lnTo>
                  <a:lnTo>
                    <a:pt x="12539" y="426"/>
                  </a:lnTo>
                  <a:lnTo>
                    <a:pt x="16952" y="737"/>
                  </a:lnTo>
                  <a:lnTo>
                    <a:pt x="24774" y="1272"/>
                  </a:lnTo>
                  <a:lnTo>
                    <a:pt x="29462" y="1586"/>
                  </a:lnTo>
                  <a:lnTo>
                    <a:pt x="29989" y="2298"/>
                  </a:lnTo>
                  <a:lnTo>
                    <a:pt x="30438" y="2317"/>
                  </a:lnTo>
                  <a:lnTo>
                    <a:pt x="30230" y="3040"/>
                  </a:lnTo>
                  <a:lnTo>
                    <a:pt x="29361" y="3925"/>
                  </a:lnTo>
                  <a:lnTo>
                    <a:pt x="29423" y="4413"/>
                  </a:lnTo>
                  <a:lnTo>
                    <a:pt x="29409" y="5480"/>
                  </a:lnTo>
                  <a:lnTo>
                    <a:pt x="30115" y="600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1" name="Polygon form 1261"/>
            <p:cNvSpPr/>
            <p:nvPr/>
          </p:nvSpPr>
          <p:spPr>
            <a:xfrm>
              <a:off x="385368" y="3931521"/>
              <a:ext cx="20070" cy="23869"/>
            </a:xfrm>
            <a:custGeom>
              <a:avLst/>
              <a:gdLst/>
              <a:ahLst/>
              <a:cxnLst/>
              <a:rect l="0" t="0" r="0" b="0"/>
              <a:pathLst>
                <a:path w="20070" h="23869">
                  <a:moveTo>
                    <a:pt x="923" y="18011"/>
                  </a:moveTo>
                  <a:lnTo>
                    <a:pt x="904" y="18010"/>
                  </a:lnTo>
                  <a:lnTo>
                    <a:pt x="3033" y="12710"/>
                  </a:lnTo>
                  <a:lnTo>
                    <a:pt x="5241" y="7408"/>
                  </a:lnTo>
                  <a:lnTo>
                    <a:pt x="4534" y="6881"/>
                  </a:lnTo>
                  <a:lnTo>
                    <a:pt x="4549" y="5814"/>
                  </a:lnTo>
                  <a:lnTo>
                    <a:pt x="4487" y="5326"/>
                  </a:lnTo>
                  <a:lnTo>
                    <a:pt x="5356" y="4442"/>
                  </a:lnTo>
                  <a:lnTo>
                    <a:pt x="5563" y="3719"/>
                  </a:lnTo>
                  <a:lnTo>
                    <a:pt x="5115" y="3700"/>
                  </a:lnTo>
                  <a:lnTo>
                    <a:pt x="4587" y="2987"/>
                  </a:lnTo>
                  <a:lnTo>
                    <a:pt x="4602" y="1901"/>
                  </a:lnTo>
                  <a:lnTo>
                    <a:pt x="4348" y="1233"/>
                  </a:lnTo>
                  <a:lnTo>
                    <a:pt x="4118" y="412"/>
                  </a:lnTo>
                  <a:lnTo>
                    <a:pt x="4229" y="0"/>
                  </a:lnTo>
                  <a:lnTo>
                    <a:pt x="7273" y="207"/>
                  </a:lnTo>
                  <a:lnTo>
                    <a:pt x="10319" y="401"/>
                  </a:lnTo>
                  <a:lnTo>
                    <a:pt x="14242" y="620"/>
                  </a:lnTo>
                  <a:lnTo>
                    <a:pt x="18003" y="753"/>
                  </a:lnTo>
                  <a:lnTo>
                    <a:pt x="18320" y="1592"/>
                  </a:lnTo>
                  <a:lnTo>
                    <a:pt x="18615" y="2034"/>
                  </a:lnTo>
                  <a:lnTo>
                    <a:pt x="17810" y="3241"/>
                  </a:lnTo>
                  <a:lnTo>
                    <a:pt x="17510" y="4735"/>
                  </a:lnTo>
                  <a:lnTo>
                    <a:pt x="17663" y="5786"/>
                  </a:lnTo>
                  <a:lnTo>
                    <a:pt x="17980" y="6664"/>
                  </a:lnTo>
                  <a:lnTo>
                    <a:pt x="18504" y="7376"/>
                  </a:lnTo>
                  <a:lnTo>
                    <a:pt x="18730" y="7620"/>
                  </a:lnTo>
                  <a:lnTo>
                    <a:pt x="18644" y="8578"/>
                  </a:lnTo>
                  <a:lnTo>
                    <a:pt x="18372" y="9407"/>
                  </a:lnTo>
                  <a:lnTo>
                    <a:pt x="18685" y="9637"/>
                  </a:lnTo>
                  <a:lnTo>
                    <a:pt x="19461" y="9357"/>
                  </a:lnTo>
                  <a:lnTo>
                    <a:pt x="19807" y="10191"/>
                  </a:lnTo>
                  <a:lnTo>
                    <a:pt x="19256" y="11091"/>
                  </a:lnTo>
                  <a:lnTo>
                    <a:pt x="18657" y="11790"/>
                  </a:lnTo>
                  <a:lnTo>
                    <a:pt x="18098" y="12645"/>
                  </a:lnTo>
                  <a:lnTo>
                    <a:pt x="18304" y="13416"/>
                  </a:lnTo>
                  <a:lnTo>
                    <a:pt x="18723" y="14155"/>
                  </a:lnTo>
                  <a:lnTo>
                    <a:pt x="19109" y="14196"/>
                  </a:lnTo>
                  <a:lnTo>
                    <a:pt x="19608" y="15335"/>
                  </a:lnTo>
                  <a:lnTo>
                    <a:pt x="19904" y="15501"/>
                  </a:lnTo>
                  <a:lnTo>
                    <a:pt x="19716" y="16711"/>
                  </a:lnTo>
                  <a:lnTo>
                    <a:pt x="19310" y="17447"/>
                  </a:lnTo>
                  <a:lnTo>
                    <a:pt x="19308" y="18686"/>
                  </a:lnTo>
                  <a:lnTo>
                    <a:pt x="19732" y="18580"/>
                  </a:lnTo>
                  <a:lnTo>
                    <a:pt x="20070" y="19381"/>
                  </a:lnTo>
                  <a:lnTo>
                    <a:pt x="19780" y="19872"/>
                  </a:lnTo>
                  <a:lnTo>
                    <a:pt x="19564" y="20653"/>
                  </a:lnTo>
                  <a:lnTo>
                    <a:pt x="18859" y="21033"/>
                  </a:lnTo>
                  <a:lnTo>
                    <a:pt x="17884" y="21510"/>
                  </a:lnTo>
                  <a:lnTo>
                    <a:pt x="17620" y="21984"/>
                  </a:lnTo>
                  <a:lnTo>
                    <a:pt x="17153" y="22676"/>
                  </a:lnTo>
                  <a:lnTo>
                    <a:pt x="16446" y="23869"/>
                  </a:lnTo>
                  <a:lnTo>
                    <a:pt x="14153" y="23740"/>
                  </a:lnTo>
                  <a:lnTo>
                    <a:pt x="14546" y="23260"/>
                  </a:lnTo>
                  <a:lnTo>
                    <a:pt x="15134" y="22747"/>
                  </a:lnTo>
                  <a:lnTo>
                    <a:pt x="15722" y="22237"/>
                  </a:lnTo>
                  <a:lnTo>
                    <a:pt x="15653" y="21608"/>
                  </a:lnTo>
                  <a:lnTo>
                    <a:pt x="11775" y="21075"/>
                  </a:lnTo>
                  <a:lnTo>
                    <a:pt x="8082" y="20857"/>
                  </a:lnTo>
                  <a:lnTo>
                    <a:pt x="4222" y="20616"/>
                  </a:lnTo>
                  <a:lnTo>
                    <a:pt x="0" y="20289"/>
                  </a:lnTo>
                  <a:lnTo>
                    <a:pt x="923" y="1801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2" name="Polygon form 1262"/>
            <p:cNvSpPr/>
            <p:nvPr/>
          </p:nvSpPr>
          <p:spPr>
            <a:xfrm>
              <a:off x="362736" y="3917555"/>
              <a:ext cx="28899" cy="16954"/>
            </a:xfrm>
            <a:custGeom>
              <a:avLst/>
              <a:gdLst/>
              <a:ahLst/>
              <a:cxnLst/>
              <a:rect l="0" t="0" r="0" b="0"/>
              <a:pathLst>
                <a:path w="28899" h="16954">
                  <a:moveTo>
                    <a:pt x="27234" y="15868"/>
                  </a:moveTo>
                  <a:lnTo>
                    <a:pt x="27219" y="16954"/>
                  </a:lnTo>
                  <a:lnTo>
                    <a:pt x="22531" y="16640"/>
                  </a:lnTo>
                  <a:lnTo>
                    <a:pt x="14710" y="16105"/>
                  </a:lnTo>
                  <a:lnTo>
                    <a:pt x="10296" y="15795"/>
                  </a:lnTo>
                  <a:lnTo>
                    <a:pt x="4370" y="15369"/>
                  </a:lnTo>
                  <a:lnTo>
                    <a:pt x="4363" y="15368"/>
                  </a:lnTo>
                  <a:lnTo>
                    <a:pt x="4437" y="15208"/>
                  </a:lnTo>
                  <a:lnTo>
                    <a:pt x="6706" y="10391"/>
                  </a:lnTo>
                  <a:lnTo>
                    <a:pt x="0" y="9887"/>
                  </a:lnTo>
                  <a:lnTo>
                    <a:pt x="4917" y="0"/>
                  </a:lnTo>
                  <a:lnTo>
                    <a:pt x="11367" y="505"/>
                  </a:lnTo>
                  <a:lnTo>
                    <a:pt x="16331" y="885"/>
                  </a:lnTo>
                  <a:lnTo>
                    <a:pt x="22978" y="1382"/>
                  </a:lnTo>
                  <a:lnTo>
                    <a:pt x="23535" y="2069"/>
                  </a:lnTo>
                  <a:lnTo>
                    <a:pt x="24569" y="2549"/>
                  </a:lnTo>
                  <a:lnTo>
                    <a:pt x="24963" y="2346"/>
                  </a:lnTo>
                  <a:lnTo>
                    <a:pt x="25745" y="2421"/>
                  </a:lnTo>
                  <a:lnTo>
                    <a:pt x="26956" y="2458"/>
                  </a:lnTo>
                  <a:lnTo>
                    <a:pt x="27517" y="3153"/>
                  </a:lnTo>
                  <a:lnTo>
                    <a:pt x="28236" y="3630"/>
                  </a:lnTo>
                  <a:lnTo>
                    <a:pt x="28196" y="4050"/>
                  </a:lnTo>
                  <a:lnTo>
                    <a:pt x="28371" y="4308"/>
                  </a:lnTo>
                  <a:lnTo>
                    <a:pt x="28899" y="4415"/>
                  </a:lnTo>
                  <a:lnTo>
                    <a:pt x="28821" y="4916"/>
                  </a:lnTo>
                  <a:lnTo>
                    <a:pt x="28656" y="5745"/>
                  </a:lnTo>
                  <a:lnTo>
                    <a:pt x="28461" y="6151"/>
                  </a:lnTo>
                  <a:lnTo>
                    <a:pt x="28642" y="7122"/>
                  </a:lnTo>
                  <a:lnTo>
                    <a:pt x="28480" y="7954"/>
                  </a:lnTo>
                  <a:lnTo>
                    <a:pt x="27987" y="9096"/>
                  </a:lnTo>
                  <a:lnTo>
                    <a:pt x="28157" y="9272"/>
                  </a:lnTo>
                  <a:lnTo>
                    <a:pt x="28115" y="9877"/>
                  </a:lnTo>
                  <a:lnTo>
                    <a:pt x="27824" y="11324"/>
                  </a:lnTo>
                  <a:lnTo>
                    <a:pt x="27518" y="12181"/>
                  </a:lnTo>
                  <a:lnTo>
                    <a:pt x="27032" y="13058"/>
                  </a:lnTo>
                  <a:lnTo>
                    <a:pt x="26860" y="13967"/>
                  </a:lnTo>
                  <a:lnTo>
                    <a:pt x="26750" y="14379"/>
                  </a:lnTo>
                  <a:lnTo>
                    <a:pt x="26979" y="15200"/>
                  </a:lnTo>
                  <a:lnTo>
                    <a:pt x="27234" y="1586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3" name="Polygon form 1263"/>
            <p:cNvSpPr/>
            <p:nvPr/>
          </p:nvSpPr>
          <p:spPr>
            <a:xfrm>
              <a:off x="356122" y="3947663"/>
              <a:ext cx="30169" cy="18633"/>
            </a:xfrm>
            <a:custGeom>
              <a:avLst/>
              <a:gdLst/>
              <a:ahLst/>
              <a:cxnLst/>
              <a:rect l="0" t="0" r="0" b="0"/>
              <a:pathLst>
                <a:path w="30169" h="18633">
                  <a:moveTo>
                    <a:pt x="29246" y="4148"/>
                  </a:moveTo>
                  <a:lnTo>
                    <a:pt x="27953" y="9444"/>
                  </a:lnTo>
                  <a:lnTo>
                    <a:pt x="26106" y="14280"/>
                  </a:lnTo>
                  <a:lnTo>
                    <a:pt x="24455" y="18633"/>
                  </a:lnTo>
                  <a:lnTo>
                    <a:pt x="23270" y="17570"/>
                  </a:lnTo>
                  <a:lnTo>
                    <a:pt x="22463" y="16983"/>
                  </a:lnTo>
                  <a:lnTo>
                    <a:pt x="21534" y="17275"/>
                  </a:lnTo>
                  <a:lnTo>
                    <a:pt x="20306" y="17150"/>
                  </a:lnTo>
                  <a:lnTo>
                    <a:pt x="19565" y="17115"/>
                  </a:lnTo>
                  <a:lnTo>
                    <a:pt x="18810" y="17487"/>
                  </a:lnTo>
                  <a:lnTo>
                    <a:pt x="18141" y="17661"/>
                  </a:lnTo>
                  <a:lnTo>
                    <a:pt x="17709" y="17386"/>
                  </a:lnTo>
                  <a:lnTo>
                    <a:pt x="16426" y="17586"/>
                  </a:lnTo>
                  <a:lnTo>
                    <a:pt x="16191" y="16722"/>
                  </a:lnTo>
                  <a:lnTo>
                    <a:pt x="15375" y="17412"/>
                  </a:lnTo>
                  <a:lnTo>
                    <a:pt x="14526" y="17032"/>
                  </a:lnTo>
                  <a:lnTo>
                    <a:pt x="13816" y="16196"/>
                  </a:lnTo>
                  <a:lnTo>
                    <a:pt x="12569" y="16633"/>
                  </a:lnTo>
                  <a:lnTo>
                    <a:pt x="12548" y="15402"/>
                  </a:lnTo>
                  <a:lnTo>
                    <a:pt x="10856" y="15422"/>
                  </a:lnTo>
                  <a:lnTo>
                    <a:pt x="9903" y="15089"/>
                  </a:lnTo>
                  <a:lnTo>
                    <a:pt x="8850" y="14662"/>
                  </a:lnTo>
                  <a:lnTo>
                    <a:pt x="8717" y="13592"/>
                  </a:lnTo>
                  <a:lnTo>
                    <a:pt x="7662" y="13869"/>
                  </a:lnTo>
                  <a:lnTo>
                    <a:pt x="7244" y="13426"/>
                  </a:lnTo>
                  <a:lnTo>
                    <a:pt x="6608" y="12836"/>
                  </a:lnTo>
                  <a:lnTo>
                    <a:pt x="8470" y="8064"/>
                  </a:lnTo>
                  <a:lnTo>
                    <a:pt x="10436" y="3174"/>
                  </a:lnTo>
                  <a:lnTo>
                    <a:pt x="6954" y="2945"/>
                  </a:lnTo>
                  <a:lnTo>
                    <a:pt x="3475" y="2713"/>
                  </a:lnTo>
                  <a:lnTo>
                    <a:pt x="0" y="2479"/>
                  </a:lnTo>
                  <a:lnTo>
                    <a:pt x="1047" y="0"/>
                  </a:lnTo>
                  <a:lnTo>
                    <a:pt x="4371" y="244"/>
                  </a:lnTo>
                  <a:lnTo>
                    <a:pt x="7635" y="458"/>
                  </a:lnTo>
                  <a:lnTo>
                    <a:pt x="11103" y="684"/>
                  </a:lnTo>
                  <a:lnTo>
                    <a:pt x="14576" y="907"/>
                  </a:lnTo>
                  <a:lnTo>
                    <a:pt x="20833" y="1299"/>
                  </a:lnTo>
                  <a:lnTo>
                    <a:pt x="27094" y="1685"/>
                  </a:lnTo>
                  <a:lnTo>
                    <a:pt x="30150" y="1868"/>
                  </a:lnTo>
                  <a:lnTo>
                    <a:pt x="30169" y="1869"/>
                  </a:lnTo>
                  <a:lnTo>
                    <a:pt x="29246" y="414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4" name="Polygon form 1264"/>
            <p:cNvSpPr/>
            <p:nvPr/>
          </p:nvSpPr>
          <p:spPr>
            <a:xfrm>
              <a:off x="375521" y="3888074"/>
              <a:ext cx="29904" cy="16550"/>
            </a:xfrm>
            <a:custGeom>
              <a:avLst/>
              <a:gdLst/>
              <a:ahLst/>
              <a:cxnLst/>
              <a:rect l="0" t="0" r="0" b="0"/>
              <a:pathLst>
                <a:path w="29904" h="16550">
                  <a:moveTo>
                    <a:pt x="24960" y="14904"/>
                  </a:moveTo>
                  <a:lnTo>
                    <a:pt x="24778" y="15662"/>
                  </a:lnTo>
                  <a:lnTo>
                    <a:pt x="24320" y="16550"/>
                  </a:lnTo>
                  <a:lnTo>
                    <a:pt x="18025" y="16345"/>
                  </a:lnTo>
                  <a:lnTo>
                    <a:pt x="12780" y="15922"/>
                  </a:lnTo>
                  <a:lnTo>
                    <a:pt x="6158" y="15411"/>
                  </a:lnTo>
                  <a:lnTo>
                    <a:pt x="0" y="14927"/>
                  </a:lnTo>
                  <a:lnTo>
                    <a:pt x="3199" y="8959"/>
                  </a:lnTo>
                  <a:lnTo>
                    <a:pt x="8408" y="0"/>
                  </a:lnTo>
                  <a:lnTo>
                    <a:pt x="19229" y="942"/>
                  </a:lnTo>
                  <a:lnTo>
                    <a:pt x="29904" y="1827"/>
                  </a:lnTo>
                  <a:lnTo>
                    <a:pt x="29684" y="2310"/>
                  </a:lnTo>
                  <a:lnTo>
                    <a:pt x="29591" y="3033"/>
                  </a:lnTo>
                  <a:lnTo>
                    <a:pt x="29256" y="3598"/>
                  </a:lnTo>
                  <a:lnTo>
                    <a:pt x="28807" y="4210"/>
                  </a:lnTo>
                  <a:lnTo>
                    <a:pt x="28324" y="5167"/>
                  </a:lnTo>
                  <a:lnTo>
                    <a:pt x="27896" y="6055"/>
                  </a:lnTo>
                  <a:lnTo>
                    <a:pt x="27779" y="6976"/>
                  </a:lnTo>
                  <a:lnTo>
                    <a:pt x="27625" y="8007"/>
                  </a:lnTo>
                  <a:lnTo>
                    <a:pt x="27253" y="9008"/>
                  </a:lnTo>
                  <a:lnTo>
                    <a:pt x="27003" y="9596"/>
                  </a:lnTo>
                  <a:lnTo>
                    <a:pt x="26668" y="10253"/>
                  </a:lnTo>
                  <a:lnTo>
                    <a:pt x="26040" y="11695"/>
                  </a:lnTo>
                  <a:lnTo>
                    <a:pt x="26009" y="11969"/>
                  </a:lnTo>
                  <a:lnTo>
                    <a:pt x="25463" y="13086"/>
                  </a:lnTo>
                  <a:lnTo>
                    <a:pt x="25100" y="14091"/>
                  </a:lnTo>
                  <a:lnTo>
                    <a:pt x="24960" y="14904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5" name="Polygon form 1265"/>
            <p:cNvSpPr/>
            <p:nvPr/>
          </p:nvSpPr>
          <p:spPr>
            <a:xfrm>
              <a:off x="367653" y="3903000"/>
              <a:ext cx="32188" cy="18970"/>
            </a:xfrm>
            <a:custGeom>
              <a:avLst/>
              <a:gdLst/>
              <a:ahLst/>
              <a:cxnLst/>
              <a:rect l="0" t="0" r="0" b="0"/>
              <a:pathLst>
                <a:path w="32188" h="18970">
                  <a:moveTo>
                    <a:pt x="23319" y="18184"/>
                  </a:moveTo>
                  <a:lnTo>
                    <a:pt x="22600" y="17707"/>
                  </a:lnTo>
                  <a:lnTo>
                    <a:pt x="22039" y="17012"/>
                  </a:lnTo>
                  <a:lnTo>
                    <a:pt x="20828" y="16975"/>
                  </a:lnTo>
                  <a:lnTo>
                    <a:pt x="20046" y="16900"/>
                  </a:lnTo>
                  <a:lnTo>
                    <a:pt x="19652" y="17103"/>
                  </a:lnTo>
                  <a:lnTo>
                    <a:pt x="18618" y="16623"/>
                  </a:lnTo>
                  <a:lnTo>
                    <a:pt x="18061" y="15936"/>
                  </a:lnTo>
                  <a:lnTo>
                    <a:pt x="11414" y="15440"/>
                  </a:lnTo>
                  <a:lnTo>
                    <a:pt x="6450" y="15060"/>
                  </a:lnTo>
                  <a:lnTo>
                    <a:pt x="0" y="14554"/>
                  </a:lnTo>
                  <a:lnTo>
                    <a:pt x="5230" y="4487"/>
                  </a:lnTo>
                  <a:lnTo>
                    <a:pt x="7868" y="0"/>
                  </a:lnTo>
                  <a:lnTo>
                    <a:pt x="14025" y="484"/>
                  </a:lnTo>
                  <a:lnTo>
                    <a:pt x="20647" y="995"/>
                  </a:lnTo>
                  <a:lnTo>
                    <a:pt x="25893" y="1418"/>
                  </a:lnTo>
                  <a:lnTo>
                    <a:pt x="32188" y="1623"/>
                  </a:lnTo>
                  <a:lnTo>
                    <a:pt x="31766" y="2331"/>
                  </a:lnTo>
                  <a:lnTo>
                    <a:pt x="30761" y="2822"/>
                  </a:lnTo>
                  <a:lnTo>
                    <a:pt x="30247" y="3472"/>
                  </a:lnTo>
                  <a:lnTo>
                    <a:pt x="30184" y="4253"/>
                  </a:lnTo>
                  <a:lnTo>
                    <a:pt x="30562" y="4677"/>
                  </a:lnTo>
                  <a:lnTo>
                    <a:pt x="28620" y="9401"/>
                  </a:lnTo>
                  <a:lnTo>
                    <a:pt x="26349" y="13986"/>
                  </a:lnTo>
                  <a:lnTo>
                    <a:pt x="25906" y="13956"/>
                  </a:lnTo>
                  <a:lnTo>
                    <a:pt x="25328" y="15156"/>
                  </a:lnTo>
                  <a:lnTo>
                    <a:pt x="25441" y="15840"/>
                  </a:lnTo>
                  <a:lnTo>
                    <a:pt x="25108" y="16368"/>
                  </a:lnTo>
                  <a:lnTo>
                    <a:pt x="24563" y="17145"/>
                  </a:lnTo>
                  <a:lnTo>
                    <a:pt x="23915" y="17933"/>
                  </a:lnTo>
                  <a:lnTo>
                    <a:pt x="24198" y="18519"/>
                  </a:lnTo>
                  <a:lnTo>
                    <a:pt x="23982" y="18970"/>
                  </a:lnTo>
                  <a:lnTo>
                    <a:pt x="23454" y="18862"/>
                  </a:lnTo>
                  <a:lnTo>
                    <a:pt x="23279" y="18605"/>
                  </a:lnTo>
                  <a:lnTo>
                    <a:pt x="23319" y="1818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6" name="Polygon form 1266"/>
            <p:cNvSpPr/>
            <p:nvPr/>
          </p:nvSpPr>
          <p:spPr>
            <a:xfrm>
              <a:off x="376347" y="3969490"/>
              <a:ext cx="16901" cy="20145"/>
            </a:xfrm>
            <a:custGeom>
              <a:avLst/>
              <a:gdLst/>
              <a:ahLst/>
              <a:cxnLst/>
              <a:rect l="0" t="0" r="0" b="0"/>
              <a:pathLst>
                <a:path w="16901" h="20145">
                  <a:moveTo>
                    <a:pt x="16349" y="19437"/>
                  </a:moveTo>
                  <a:lnTo>
                    <a:pt x="15466" y="20059"/>
                  </a:lnTo>
                  <a:lnTo>
                    <a:pt x="14321" y="19262"/>
                  </a:lnTo>
                  <a:lnTo>
                    <a:pt x="12679" y="20145"/>
                  </a:lnTo>
                  <a:lnTo>
                    <a:pt x="10073" y="19867"/>
                  </a:lnTo>
                  <a:lnTo>
                    <a:pt x="8121" y="17099"/>
                  </a:lnTo>
                  <a:lnTo>
                    <a:pt x="4759" y="17569"/>
                  </a:lnTo>
                  <a:lnTo>
                    <a:pt x="2459" y="16282"/>
                  </a:lnTo>
                  <a:lnTo>
                    <a:pt x="90" y="16521"/>
                  </a:lnTo>
                  <a:lnTo>
                    <a:pt x="0" y="15967"/>
                  </a:lnTo>
                  <a:lnTo>
                    <a:pt x="594" y="15252"/>
                  </a:lnTo>
                  <a:lnTo>
                    <a:pt x="1341" y="14617"/>
                  </a:lnTo>
                  <a:lnTo>
                    <a:pt x="1659" y="13620"/>
                  </a:lnTo>
                  <a:lnTo>
                    <a:pt x="1498" y="13273"/>
                  </a:lnTo>
                  <a:lnTo>
                    <a:pt x="2187" y="12096"/>
                  </a:lnTo>
                  <a:lnTo>
                    <a:pt x="2589" y="11565"/>
                  </a:lnTo>
                  <a:lnTo>
                    <a:pt x="3515" y="9756"/>
                  </a:lnTo>
                  <a:lnTo>
                    <a:pt x="3414" y="9057"/>
                  </a:lnTo>
                  <a:lnTo>
                    <a:pt x="3361" y="7899"/>
                  </a:lnTo>
                  <a:lnTo>
                    <a:pt x="3430" y="6725"/>
                  </a:lnTo>
                  <a:lnTo>
                    <a:pt x="3482" y="5943"/>
                  </a:lnTo>
                  <a:lnTo>
                    <a:pt x="3077" y="5349"/>
                  </a:lnTo>
                  <a:lnTo>
                    <a:pt x="4651" y="0"/>
                  </a:lnTo>
                  <a:lnTo>
                    <a:pt x="8098" y="196"/>
                  </a:lnTo>
                  <a:lnTo>
                    <a:pt x="12060" y="240"/>
                  </a:lnTo>
                  <a:lnTo>
                    <a:pt x="15025" y="568"/>
                  </a:lnTo>
                  <a:lnTo>
                    <a:pt x="15187" y="866"/>
                  </a:lnTo>
                  <a:lnTo>
                    <a:pt x="14625" y="1568"/>
                  </a:lnTo>
                  <a:lnTo>
                    <a:pt x="14809" y="2620"/>
                  </a:lnTo>
                  <a:lnTo>
                    <a:pt x="14461" y="3228"/>
                  </a:lnTo>
                  <a:lnTo>
                    <a:pt x="14648" y="4108"/>
                  </a:lnTo>
                  <a:lnTo>
                    <a:pt x="13986" y="4591"/>
                  </a:lnTo>
                  <a:lnTo>
                    <a:pt x="13517" y="5523"/>
                  </a:lnTo>
                  <a:lnTo>
                    <a:pt x="12574" y="6265"/>
                  </a:lnTo>
                  <a:lnTo>
                    <a:pt x="11918" y="7293"/>
                  </a:lnTo>
                  <a:lnTo>
                    <a:pt x="11210" y="8479"/>
                  </a:lnTo>
                  <a:lnTo>
                    <a:pt x="10594" y="9014"/>
                  </a:lnTo>
                  <a:lnTo>
                    <a:pt x="10353" y="10267"/>
                  </a:lnTo>
                  <a:lnTo>
                    <a:pt x="13494" y="10583"/>
                  </a:lnTo>
                  <a:lnTo>
                    <a:pt x="16901" y="10761"/>
                  </a:lnTo>
                  <a:lnTo>
                    <a:pt x="16547" y="11584"/>
                  </a:lnTo>
                  <a:lnTo>
                    <a:pt x="16061" y="12389"/>
                  </a:lnTo>
                  <a:lnTo>
                    <a:pt x="16102" y="13030"/>
                  </a:lnTo>
                  <a:lnTo>
                    <a:pt x="16408" y="13631"/>
                  </a:lnTo>
                  <a:lnTo>
                    <a:pt x="16292" y="14462"/>
                  </a:lnTo>
                  <a:lnTo>
                    <a:pt x="16214" y="14959"/>
                  </a:lnTo>
                  <a:lnTo>
                    <a:pt x="16498" y="16397"/>
                  </a:lnTo>
                  <a:lnTo>
                    <a:pt x="15855" y="18416"/>
                  </a:lnTo>
                  <a:lnTo>
                    <a:pt x="16349" y="1943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7" name="Polygon form 1267"/>
            <p:cNvSpPr/>
            <p:nvPr/>
          </p:nvSpPr>
          <p:spPr>
            <a:xfrm>
              <a:off x="334166" y="3950142"/>
              <a:ext cx="48014" cy="54689"/>
            </a:xfrm>
            <a:custGeom>
              <a:avLst/>
              <a:gdLst/>
              <a:ahLst/>
              <a:cxnLst/>
              <a:rect l="0" t="0" r="0" b="0"/>
              <a:pathLst>
                <a:path w="48014" h="54689">
                  <a:moveTo>
                    <a:pt x="45595" y="28405"/>
                  </a:moveTo>
                  <a:lnTo>
                    <a:pt x="45696" y="29104"/>
                  </a:lnTo>
                  <a:lnTo>
                    <a:pt x="44770" y="30914"/>
                  </a:lnTo>
                  <a:lnTo>
                    <a:pt x="44368" y="31444"/>
                  </a:lnTo>
                  <a:lnTo>
                    <a:pt x="43679" y="32621"/>
                  </a:lnTo>
                  <a:lnTo>
                    <a:pt x="43840" y="32968"/>
                  </a:lnTo>
                  <a:lnTo>
                    <a:pt x="43522" y="33966"/>
                  </a:lnTo>
                  <a:lnTo>
                    <a:pt x="42775" y="34600"/>
                  </a:lnTo>
                  <a:lnTo>
                    <a:pt x="42181" y="35315"/>
                  </a:lnTo>
                  <a:lnTo>
                    <a:pt x="42271" y="35869"/>
                  </a:lnTo>
                  <a:lnTo>
                    <a:pt x="38852" y="36887"/>
                  </a:lnTo>
                  <a:lnTo>
                    <a:pt x="34409" y="40441"/>
                  </a:lnTo>
                  <a:lnTo>
                    <a:pt x="30128" y="42428"/>
                  </a:lnTo>
                  <a:lnTo>
                    <a:pt x="27417" y="44730"/>
                  </a:lnTo>
                  <a:lnTo>
                    <a:pt x="25910" y="46953"/>
                  </a:lnTo>
                  <a:lnTo>
                    <a:pt x="24880" y="50427"/>
                  </a:lnTo>
                  <a:lnTo>
                    <a:pt x="24387" y="52855"/>
                  </a:lnTo>
                  <a:lnTo>
                    <a:pt x="24619" y="54603"/>
                  </a:lnTo>
                  <a:lnTo>
                    <a:pt x="23133" y="54689"/>
                  </a:lnTo>
                  <a:lnTo>
                    <a:pt x="20812" y="53457"/>
                  </a:lnTo>
                  <a:lnTo>
                    <a:pt x="18371" y="51756"/>
                  </a:lnTo>
                  <a:lnTo>
                    <a:pt x="18020" y="49334"/>
                  </a:lnTo>
                  <a:lnTo>
                    <a:pt x="18252" y="45760"/>
                  </a:lnTo>
                  <a:lnTo>
                    <a:pt x="16962" y="42775"/>
                  </a:lnTo>
                  <a:lnTo>
                    <a:pt x="16621" y="39751"/>
                  </a:lnTo>
                  <a:lnTo>
                    <a:pt x="15902" y="36200"/>
                  </a:lnTo>
                  <a:lnTo>
                    <a:pt x="14006" y="34051"/>
                  </a:lnTo>
                  <a:lnTo>
                    <a:pt x="11011" y="33985"/>
                  </a:lnTo>
                  <a:lnTo>
                    <a:pt x="7400" y="37850"/>
                  </a:lnTo>
                  <a:lnTo>
                    <a:pt x="4888" y="36164"/>
                  </a:lnTo>
                  <a:lnTo>
                    <a:pt x="3529" y="34529"/>
                  </a:lnTo>
                  <a:lnTo>
                    <a:pt x="3586" y="31696"/>
                  </a:lnTo>
                  <a:lnTo>
                    <a:pt x="3319" y="28984"/>
                  </a:lnTo>
                  <a:lnTo>
                    <a:pt x="1982" y="26632"/>
                  </a:lnTo>
                  <a:lnTo>
                    <a:pt x="734" y="24923"/>
                  </a:lnTo>
                  <a:lnTo>
                    <a:pt x="97" y="23049"/>
                  </a:lnTo>
                  <a:lnTo>
                    <a:pt x="0" y="22216"/>
                  </a:lnTo>
                  <a:lnTo>
                    <a:pt x="125" y="21783"/>
                  </a:lnTo>
                  <a:lnTo>
                    <a:pt x="3337" y="21985"/>
                  </a:lnTo>
                  <a:lnTo>
                    <a:pt x="9767" y="22382"/>
                  </a:lnTo>
                  <a:lnTo>
                    <a:pt x="13084" y="22584"/>
                  </a:lnTo>
                  <a:lnTo>
                    <a:pt x="16643" y="13126"/>
                  </a:lnTo>
                  <a:lnTo>
                    <a:pt x="21956" y="0"/>
                  </a:lnTo>
                  <a:lnTo>
                    <a:pt x="25431" y="235"/>
                  </a:lnTo>
                  <a:lnTo>
                    <a:pt x="28910" y="466"/>
                  </a:lnTo>
                  <a:lnTo>
                    <a:pt x="32392" y="695"/>
                  </a:lnTo>
                  <a:lnTo>
                    <a:pt x="30426" y="5585"/>
                  </a:lnTo>
                  <a:lnTo>
                    <a:pt x="28564" y="10357"/>
                  </a:lnTo>
                  <a:lnTo>
                    <a:pt x="29200" y="10947"/>
                  </a:lnTo>
                  <a:lnTo>
                    <a:pt x="29618" y="11390"/>
                  </a:lnTo>
                  <a:lnTo>
                    <a:pt x="30674" y="11114"/>
                  </a:lnTo>
                  <a:lnTo>
                    <a:pt x="30806" y="12183"/>
                  </a:lnTo>
                  <a:lnTo>
                    <a:pt x="31859" y="12610"/>
                  </a:lnTo>
                  <a:lnTo>
                    <a:pt x="32812" y="12943"/>
                  </a:lnTo>
                  <a:lnTo>
                    <a:pt x="34505" y="12923"/>
                  </a:lnTo>
                  <a:lnTo>
                    <a:pt x="34525" y="14154"/>
                  </a:lnTo>
                  <a:lnTo>
                    <a:pt x="35772" y="13718"/>
                  </a:lnTo>
                  <a:lnTo>
                    <a:pt x="36482" y="14554"/>
                  </a:lnTo>
                  <a:lnTo>
                    <a:pt x="37332" y="14933"/>
                  </a:lnTo>
                  <a:lnTo>
                    <a:pt x="38148" y="14244"/>
                  </a:lnTo>
                  <a:lnTo>
                    <a:pt x="38383" y="15108"/>
                  </a:lnTo>
                  <a:lnTo>
                    <a:pt x="39665" y="14907"/>
                  </a:lnTo>
                  <a:lnTo>
                    <a:pt x="40097" y="15183"/>
                  </a:lnTo>
                  <a:lnTo>
                    <a:pt x="40766" y="15008"/>
                  </a:lnTo>
                  <a:lnTo>
                    <a:pt x="41521" y="14637"/>
                  </a:lnTo>
                  <a:lnTo>
                    <a:pt x="42262" y="14671"/>
                  </a:lnTo>
                  <a:lnTo>
                    <a:pt x="43491" y="14796"/>
                  </a:lnTo>
                  <a:lnTo>
                    <a:pt x="44419" y="14504"/>
                  </a:lnTo>
                  <a:lnTo>
                    <a:pt x="45226" y="15091"/>
                  </a:lnTo>
                  <a:lnTo>
                    <a:pt x="46411" y="16154"/>
                  </a:lnTo>
                  <a:lnTo>
                    <a:pt x="46483" y="16492"/>
                  </a:lnTo>
                  <a:lnTo>
                    <a:pt x="47197" y="16464"/>
                  </a:lnTo>
                  <a:lnTo>
                    <a:pt x="48014" y="16529"/>
                  </a:lnTo>
                  <a:lnTo>
                    <a:pt x="46832" y="19348"/>
                  </a:lnTo>
                  <a:lnTo>
                    <a:pt x="45258" y="24697"/>
                  </a:lnTo>
                  <a:lnTo>
                    <a:pt x="45663" y="25291"/>
                  </a:lnTo>
                  <a:lnTo>
                    <a:pt x="45610" y="26073"/>
                  </a:lnTo>
                  <a:lnTo>
                    <a:pt x="45542" y="27247"/>
                  </a:lnTo>
                  <a:lnTo>
                    <a:pt x="45595" y="2840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8" name="Polygon form 1268"/>
            <p:cNvSpPr/>
            <p:nvPr/>
          </p:nvSpPr>
          <p:spPr>
            <a:xfrm>
              <a:off x="465887" y="3928753"/>
              <a:ext cx="8056" cy="5343"/>
            </a:xfrm>
            <a:custGeom>
              <a:avLst/>
              <a:gdLst/>
              <a:ahLst/>
              <a:cxnLst/>
              <a:rect l="0" t="0" r="0" b="0"/>
              <a:pathLst>
                <a:path w="8056" h="5343">
                  <a:moveTo>
                    <a:pt x="3084" y="4169"/>
                  </a:moveTo>
                  <a:lnTo>
                    <a:pt x="0" y="5343"/>
                  </a:lnTo>
                  <a:lnTo>
                    <a:pt x="22" y="5187"/>
                  </a:lnTo>
                  <a:lnTo>
                    <a:pt x="99" y="4584"/>
                  </a:lnTo>
                  <a:lnTo>
                    <a:pt x="1005" y="4146"/>
                  </a:lnTo>
                  <a:lnTo>
                    <a:pt x="877" y="3718"/>
                  </a:lnTo>
                  <a:lnTo>
                    <a:pt x="2342" y="0"/>
                  </a:lnTo>
                  <a:lnTo>
                    <a:pt x="4919" y="220"/>
                  </a:lnTo>
                  <a:lnTo>
                    <a:pt x="8056" y="486"/>
                  </a:lnTo>
                  <a:lnTo>
                    <a:pt x="7194" y="3150"/>
                  </a:lnTo>
                  <a:lnTo>
                    <a:pt x="6749" y="3854"/>
                  </a:lnTo>
                  <a:lnTo>
                    <a:pt x="5155" y="4026"/>
                  </a:lnTo>
                  <a:lnTo>
                    <a:pt x="3084" y="416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69" name="Polygon form 1269"/>
            <p:cNvSpPr/>
            <p:nvPr/>
          </p:nvSpPr>
          <p:spPr>
            <a:xfrm>
              <a:off x="468228" y="3925145"/>
              <a:ext cx="12108" cy="6905"/>
            </a:xfrm>
            <a:custGeom>
              <a:avLst/>
              <a:gdLst/>
              <a:ahLst/>
              <a:cxnLst/>
              <a:rect l="0" t="0" r="0" b="0"/>
              <a:pathLst>
                <a:path w="12108" h="6905">
                  <a:moveTo>
                    <a:pt x="12108" y="4848"/>
                  </a:moveTo>
                  <a:lnTo>
                    <a:pt x="11381" y="6225"/>
                  </a:lnTo>
                  <a:lnTo>
                    <a:pt x="8814" y="6905"/>
                  </a:lnTo>
                  <a:lnTo>
                    <a:pt x="7200" y="6731"/>
                  </a:lnTo>
                  <a:lnTo>
                    <a:pt x="7351" y="5982"/>
                  </a:lnTo>
                  <a:lnTo>
                    <a:pt x="6999" y="5398"/>
                  </a:lnTo>
                  <a:lnTo>
                    <a:pt x="7171" y="4110"/>
                  </a:lnTo>
                  <a:lnTo>
                    <a:pt x="5715" y="4094"/>
                  </a:lnTo>
                  <a:lnTo>
                    <a:pt x="2578" y="3828"/>
                  </a:lnTo>
                  <a:lnTo>
                    <a:pt x="0" y="3608"/>
                  </a:lnTo>
                  <a:lnTo>
                    <a:pt x="1902" y="290"/>
                  </a:lnTo>
                  <a:lnTo>
                    <a:pt x="4671" y="510"/>
                  </a:lnTo>
                  <a:lnTo>
                    <a:pt x="8754" y="756"/>
                  </a:lnTo>
                  <a:lnTo>
                    <a:pt x="9268" y="294"/>
                  </a:lnTo>
                  <a:lnTo>
                    <a:pt x="10099" y="0"/>
                  </a:lnTo>
                  <a:lnTo>
                    <a:pt x="10470" y="112"/>
                  </a:lnTo>
                  <a:lnTo>
                    <a:pt x="9565" y="2690"/>
                  </a:lnTo>
                  <a:lnTo>
                    <a:pt x="9835" y="5324"/>
                  </a:lnTo>
                  <a:lnTo>
                    <a:pt x="11214" y="5511"/>
                  </a:lnTo>
                  <a:lnTo>
                    <a:pt x="11439" y="3718"/>
                  </a:lnTo>
                  <a:lnTo>
                    <a:pt x="12108" y="484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0" name="Polygon form 1270"/>
            <p:cNvSpPr/>
            <p:nvPr/>
          </p:nvSpPr>
          <p:spPr>
            <a:xfrm>
              <a:off x="472802" y="3913360"/>
              <a:ext cx="9161" cy="12541"/>
            </a:xfrm>
            <a:custGeom>
              <a:avLst/>
              <a:gdLst/>
              <a:ahLst/>
              <a:cxnLst/>
              <a:rect l="0" t="0" r="0" b="0"/>
              <a:pathLst>
                <a:path w="9161" h="12541">
                  <a:moveTo>
                    <a:pt x="7241" y="1372"/>
                  </a:moveTo>
                  <a:lnTo>
                    <a:pt x="7236" y="1369"/>
                  </a:lnTo>
                  <a:lnTo>
                    <a:pt x="8006" y="190"/>
                  </a:lnTo>
                  <a:lnTo>
                    <a:pt x="9161" y="0"/>
                  </a:lnTo>
                  <a:lnTo>
                    <a:pt x="6461" y="8953"/>
                  </a:lnTo>
                  <a:lnTo>
                    <a:pt x="6169" y="9426"/>
                  </a:lnTo>
                  <a:lnTo>
                    <a:pt x="6544" y="10176"/>
                  </a:lnTo>
                  <a:lnTo>
                    <a:pt x="6469" y="10863"/>
                  </a:lnTo>
                  <a:lnTo>
                    <a:pt x="6842" y="10832"/>
                  </a:lnTo>
                  <a:lnTo>
                    <a:pt x="5896" y="11897"/>
                  </a:lnTo>
                  <a:lnTo>
                    <a:pt x="5526" y="11785"/>
                  </a:lnTo>
                  <a:lnTo>
                    <a:pt x="4694" y="12079"/>
                  </a:lnTo>
                  <a:lnTo>
                    <a:pt x="4181" y="12541"/>
                  </a:lnTo>
                  <a:lnTo>
                    <a:pt x="97" y="12295"/>
                  </a:lnTo>
                  <a:lnTo>
                    <a:pt x="0" y="11777"/>
                  </a:lnTo>
                  <a:lnTo>
                    <a:pt x="487" y="11159"/>
                  </a:lnTo>
                  <a:lnTo>
                    <a:pt x="1016" y="9886"/>
                  </a:lnTo>
                  <a:lnTo>
                    <a:pt x="1227" y="9588"/>
                  </a:lnTo>
                  <a:lnTo>
                    <a:pt x="1747" y="8443"/>
                  </a:lnTo>
                  <a:lnTo>
                    <a:pt x="2460" y="7492"/>
                  </a:lnTo>
                  <a:lnTo>
                    <a:pt x="2887" y="7081"/>
                  </a:lnTo>
                  <a:lnTo>
                    <a:pt x="3698" y="5949"/>
                  </a:lnTo>
                  <a:lnTo>
                    <a:pt x="4054" y="5172"/>
                  </a:lnTo>
                  <a:lnTo>
                    <a:pt x="4335" y="4704"/>
                  </a:lnTo>
                  <a:lnTo>
                    <a:pt x="5067" y="4503"/>
                  </a:lnTo>
                  <a:lnTo>
                    <a:pt x="6020" y="3979"/>
                  </a:lnTo>
                  <a:lnTo>
                    <a:pt x="6368" y="3381"/>
                  </a:lnTo>
                  <a:lnTo>
                    <a:pt x="6372" y="2672"/>
                  </a:lnTo>
                  <a:lnTo>
                    <a:pt x="7241" y="137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1" name="Polygon form 1271"/>
            <p:cNvSpPr/>
            <p:nvPr/>
          </p:nvSpPr>
          <p:spPr>
            <a:xfrm>
              <a:off x="472635" y="3929239"/>
              <a:ext cx="2944" cy="3367"/>
            </a:xfrm>
            <a:custGeom>
              <a:avLst/>
              <a:gdLst/>
              <a:ahLst/>
              <a:cxnLst/>
              <a:rect l="0" t="0" r="0" b="0"/>
              <a:pathLst>
                <a:path w="2944" h="3367">
                  <a:moveTo>
                    <a:pt x="2944" y="1888"/>
                  </a:moveTo>
                  <a:lnTo>
                    <a:pt x="2793" y="2637"/>
                  </a:lnTo>
                  <a:lnTo>
                    <a:pt x="0" y="3367"/>
                  </a:lnTo>
                  <a:lnTo>
                    <a:pt x="445" y="2663"/>
                  </a:lnTo>
                  <a:lnTo>
                    <a:pt x="1308" y="0"/>
                  </a:lnTo>
                  <a:lnTo>
                    <a:pt x="2764" y="16"/>
                  </a:lnTo>
                  <a:lnTo>
                    <a:pt x="2592" y="1303"/>
                  </a:lnTo>
                  <a:lnTo>
                    <a:pt x="2944" y="188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2" name="Polygon form 1272"/>
            <p:cNvSpPr/>
            <p:nvPr/>
          </p:nvSpPr>
          <p:spPr>
            <a:xfrm>
              <a:off x="470131" y="3914415"/>
              <a:ext cx="9912" cy="11240"/>
            </a:xfrm>
            <a:custGeom>
              <a:avLst/>
              <a:gdLst/>
              <a:ahLst/>
              <a:cxnLst/>
              <a:rect l="0" t="0" r="0" b="0"/>
              <a:pathLst>
                <a:path w="9912" h="11240">
                  <a:moveTo>
                    <a:pt x="9912" y="317"/>
                  </a:moveTo>
                  <a:lnTo>
                    <a:pt x="9043" y="1618"/>
                  </a:lnTo>
                  <a:lnTo>
                    <a:pt x="9040" y="2327"/>
                  </a:lnTo>
                  <a:lnTo>
                    <a:pt x="8692" y="2924"/>
                  </a:lnTo>
                  <a:lnTo>
                    <a:pt x="7738" y="3448"/>
                  </a:lnTo>
                  <a:lnTo>
                    <a:pt x="7007" y="3649"/>
                  </a:lnTo>
                  <a:lnTo>
                    <a:pt x="6725" y="4117"/>
                  </a:lnTo>
                  <a:lnTo>
                    <a:pt x="6369" y="4895"/>
                  </a:lnTo>
                  <a:lnTo>
                    <a:pt x="5558" y="6026"/>
                  </a:lnTo>
                  <a:lnTo>
                    <a:pt x="5131" y="6437"/>
                  </a:lnTo>
                  <a:lnTo>
                    <a:pt x="4418" y="7388"/>
                  </a:lnTo>
                  <a:lnTo>
                    <a:pt x="3898" y="8533"/>
                  </a:lnTo>
                  <a:lnTo>
                    <a:pt x="3688" y="8831"/>
                  </a:lnTo>
                  <a:lnTo>
                    <a:pt x="3159" y="10104"/>
                  </a:lnTo>
                  <a:lnTo>
                    <a:pt x="2672" y="10722"/>
                  </a:lnTo>
                  <a:lnTo>
                    <a:pt x="2769" y="11240"/>
                  </a:lnTo>
                  <a:lnTo>
                    <a:pt x="0" y="11020"/>
                  </a:lnTo>
                  <a:lnTo>
                    <a:pt x="1567" y="7015"/>
                  </a:lnTo>
                  <a:lnTo>
                    <a:pt x="1097" y="6954"/>
                  </a:lnTo>
                  <a:lnTo>
                    <a:pt x="1101" y="6766"/>
                  </a:lnTo>
                  <a:lnTo>
                    <a:pt x="1569" y="6071"/>
                  </a:lnTo>
                  <a:lnTo>
                    <a:pt x="1722" y="4784"/>
                  </a:lnTo>
                  <a:lnTo>
                    <a:pt x="2426" y="3796"/>
                  </a:lnTo>
                  <a:lnTo>
                    <a:pt x="2514" y="3045"/>
                  </a:lnTo>
                  <a:lnTo>
                    <a:pt x="2966" y="1599"/>
                  </a:lnTo>
                  <a:lnTo>
                    <a:pt x="3330" y="981"/>
                  </a:lnTo>
                  <a:lnTo>
                    <a:pt x="3766" y="0"/>
                  </a:lnTo>
                  <a:lnTo>
                    <a:pt x="9908" y="314"/>
                  </a:lnTo>
                  <a:lnTo>
                    <a:pt x="9912" y="31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3" name="Polygon form 1273"/>
            <p:cNvSpPr/>
            <p:nvPr/>
          </p:nvSpPr>
          <p:spPr>
            <a:xfrm>
              <a:off x="397179" y="3960746"/>
              <a:ext cx="17126" cy="23568"/>
            </a:xfrm>
            <a:custGeom>
              <a:avLst/>
              <a:gdLst/>
              <a:ahLst/>
              <a:cxnLst/>
              <a:rect l="0" t="0" r="0" b="0"/>
              <a:pathLst>
                <a:path w="17126" h="23568">
                  <a:moveTo>
                    <a:pt x="13249" y="19835"/>
                  </a:moveTo>
                  <a:lnTo>
                    <a:pt x="13259" y="20429"/>
                  </a:lnTo>
                  <a:lnTo>
                    <a:pt x="5854" y="20117"/>
                  </a:lnTo>
                  <a:lnTo>
                    <a:pt x="3699" y="20303"/>
                  </a:lnTo>
                  <a:lnTo>
                    <a:pt x="3530" y="20680"/>
                  </a:lnTo>
                  <a:lnTo>
                    <a:pt x="4003" y="21926"/>
                  </a:lnTo>
                  <a:lnTo>
                    <a:pt x="3526" y="22898"/>
                  </a:lnTo>
                  <a:lnTo>
                    <a:pt x="3066" y="23568"/>
                  </a:lnTo>
                  <a:lnTo>
                    <a:pt x="0" y="22867"/>
                  </a:lnTo>
                  <a:lnTo>
                    <a:pt x="2167" y="15267"/>
                  </a:lnTo>
                  <a:lnTo>
                    <a:pt x="5311" y="7364"/>
                  </a:lnTo>
                  <a:lnTo>
                    <a:pt x="8072" y="973"/>
                  </a:lnTo>
                  <a:lnTo>
                    <a:pt x="8144" y="0"/>
                  </a:lnTo>
                  <a:lnTo>
                    <a:pt x="12596" y="237"/>
                  </a:lnTo>
                  <a:lnTo>
                    <a:pt x="17126" y="538"/>
                  </a:lnTo>
                  <a:lnTo>
                    <a:pt x="16069" y="6725"/>
                  </a:lnTo>
                  <a:lnTo>
                    <a:pt x="15389" y="11685"/>
                  </a:lnTo>
                  <a:lnTo>
                    <a:pt x="15435" y="13259"/>
                  </a:lnTo>
                  <a:lnTo>
                    <a:pt x="15484" y="14159"/>
                  </a:lnTo>
                  <a:lnTo>
                    <a:pt x="14629" y="15002"/>
                  </a:lnTo>
                  <a:lnTo>
                    <a:pt x="13962" y="16569"/>
                  </a:lnTo>
                  <a:lnTo>
                    <a:pt x="13883" y="17511"/>
                  </a:lnTo>
                  <a:lnTo>
                    <a:pt x="13537" y="18383"/>
                  </a:lnTo>
                  <a:lnTo>
                    <a:pt x="13202" y="19192"/>
                  </a:lnTo>
                  <a:lnTo>
                    <a:pt x="13249" y="1983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4" name="Polygon form 1274"/>
            <p:cNvSpPr/>
            <p:nvPr/>
          </p:nvSpPr>
          <p:spPr>
            <a:xfrm>
              <a:off x="400245" y="3980862"/>
              <a:ext cx="23194" cy="30279"/>
            </a:xfrm>
            <a:custGeom>
              <a:avLst/>
              <a:gdLst/>
              <a:ahLst/>
              <a:cxnLst/>
              <a:rect l="0" t="0" r="0" b="0"/>
              <a:pathLst>
                <a:path w="23194" h="30279">
                  <a:moveTo>
                    <a:pt x="23078" y="21436"/>
                  </a:moveTo>
                  <a:lnTo>
                    <a:pt x="22200" y="24773"/>
                  </a:lnTo>
                  <a:lnTo>
                    <a:pt x="21608" y="26695"/>
                  </a:lnTo>
                  <a:lnTo>
                    <a:pt x="20015" y="29691"/>
                  </a:lnTo>
                  <a:lnTo>
                    <a:pt x="18765" y="30279"/>
                  </a:lnTo>
                  <a:lnTo>
                    <a:pt x="17060" y="29613"/>
                  </a:lnTo>
                  <a:lnTo>
                    <a:pt x="16952" y="27415"/>
                  </a:lnTo>
                  <a:lnTo>
                    <a:pt x="15795" y="26221"/>
                  </a:lnTo>
                  <a:lnTo>
                    <a:pt x="14816" y="21878"/>
                  </a:lnTo>
                  <a:lnTo>
                    <a:pt x="14008" y="18014"/>
                  </a:lnTo>
                  <a:lnTo>
                    <a:pt x="13934" y="16050"/>
                  </a:lnTo>
                  <a:lnTo>
                    <a:pt x="15519" y="12786"/>
                  </a:lnTo>
                  <a:lnTo>
                    <a:pt x="15194" y="10017"/>
                  </a:lnTo>
                  <a:lnTo>
                    <a:pt x="13448" y="5748"/>
                  </a:lnTo>
                  <a:lnTo>
                    <a:pt x="12233" y="4925"/>
                  </a:lnTo>
                  <a:lnTo>
                    <a:pt x="7935" y="7018"/>
                  </a:lnTo>
                  <a:lnTo>
                    <a:pt x="7349" y="6741"/>
                  </a:lnTo>
                  <a:lnTo>
                    <a:pt x="6223" y="4346"/>
                  </a:lnTo>
                  <a:lnTo>
                    <a:pt x="4290" y="3013"/>
                  </a:lnTo>
                  <a:lnTo>
                    <a:pt x="0" y="3451"/>
                  </a:lnTo>
                  <a:lnTo>
                    <a:pt x="460" y="2782"/>
                  </a:lnTo>
                  <a:lnTo>
                    <a:pt x="937" y="1809"/>
                  </a:lnTo>
                  <a:lnTo>
                    <a:pt x="464" y="563"/>
                  </a:lnTo>
                  <a:lnTo>
                    <a:pt x="633" y="187"/>
                  </a:lnTo>
                  <a:lnTo>
                    <a:pt x="2788" y="0"/>
                  </a:lnTo>
                  <a:lnTo>
                    <a:pt x="10193" y="312"/>
                  </a:lnTo>
                  <a:lnTo>
                    <a:pt x="10364" y="1673"/>
                  </a:lnTo>
                  <a:lnTo>
                    <a:pt x="13953" y="2064"/>
                  </a:lnTo>
                  <a:lnTo>
                    <a:pt x="19647" y="3063"/>
                  </a:lnTo>
                  <a:lnTo>
                    <a:pt x="19682" y="3939"/>
                  </a:lnTo>
                  <a:lnTo>
                    <a:pt x="20272" y="3516"/>
                  </a:lnTo>
                  <a:lnTo>
                    <a:pt x="20750" y="1796"/>
                  </a:lnTo>
                  <a:lnTo>
                    <a:pt x="21235" y="1647"/>
                  </a:lnTo>
                  <a:lnTo>
                    <a:pt x="21855" y="2042"/>
                  </a:lnTo>
                  <a:lnTo>
                    <a:pt x="22598" y="2166"/>
                  </a:lnTo>
                  <a:lnTo>
                    <a:pt x="22321" y="5629"/>
                  </a:lnTo>
                  <a:lnTo>
                    <a:pt x="22443" y="9914"/>
                  </a:lnTo>
                  <a:lnTo>
                    <a:pt x="23194" y="13483"/>
                  </a:lnTo>
                  <a:lnTo>
                    <a:pt x="22690" y="15623"/>
                  </a:lnTo>
                  <a:lnTo>
                    <a:pt x="23078" y="2143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5" name="Polygon form 1275"/>
            <p:cNvSpPr/>
            <p:nvPr/>
          </p:nvSpPr>
          <p:spPr>
            <a:xfrm>
              <a:off x="128997" y="4021121"/>
              <a:ext cx="5070" cy="7607"/>
            </a:xfrm>
            <a:custGeom>
              <a:avLst/>
              <a:gdLst/>
              <a:ahLst/>
              <a:cxnLst/>
              <a:rect l="0" t="0" r="0" b="0"/>
              <a:pathLst>
                <a:path w="5070" h="7607">
                  <a:moveTo>
                    <a:pt x="0" y="6737"/>
                  </a:moveTo>
                  <a:lnTo>
                    <a:pt x="645" y="5179"/>
                  </a:lnTo>
                  <a:lnTo>
                    <a:pt x="744" y="3095"/>
                  </a:lnTo>
                  <a:lnTo>
                    <a:pt x="1150" y="2486"/>
                  </a:lnTo>
                  <a:lnTo>
                    <a:pt x="2120" y="1623"/>
                  </a:lnTo>
                  <a:lnTo>
                    <a:pt x="2260" y="505"/>
                  </a:lnTo>
                  <a:lnTo>
                    <a:pt x="2664" y="0"/>
                  </a:lnTo>
                  <a:lnTo>
                    <a:pt x="2908" y="125"/>
                  </a:lnTo>
                  <a:lnTo>
                    <a:pt x="3986" y="1178"/>
                  </a:lnTo>
                  <a:lnTo>
                    <a:pt x="4472" y="1712"/>
                  </a:lnTo>
                  <a:lnTo>
                    <a:pt x="4808" y="2505"/>
                  </a:lnTo>
                  <a:lnTo>
                    <a:pt x="5070" y="4532"/>
                  </a:lnTo>
                  <a:lnTo>
                    <a:pt x="4874" y="4835"/>
                  </a:lnTo>
                  <a:lnTo>
                    <a:pt x="3008" y="5922"/>
                  </a:lnTo>
                  <a:lnTo>
                    <a:pt x="1517" y="6710"/>
                  </a:lnTo>
                  <a:lnTo>
                    <a:pt x="654" y="7607"/>
                  </a:lnTo>
                  <a:lnTo>
                    <a:pt x="0" y="673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6" name="Polygon form 1276"/>
            <p:cNvSpPr/>
            <p:nvPr/>
          </p:nvSpPr>
          <p:spPr>
            <a:xfrm>
              <a:off x="129792" y="4016738"/>
              <a:ext cx="2395" cy="2518"/>
            </a:xfrm>
            <a:custGeom>
              <a:avLst/>
              <a:gdLst/>
              <a:ahLst/>
              <a:cxnLst/>
              <a:rect l="0" t="0" r="0" b="0"/>
              <a:pathLst>
                <a:path w="2395" h="2518">
                  <a:moveTo>
                    <a:pt x="2395" y="1570"/>
                  </a:moveTo>
                  <a:lnTo>
                    <a:pt x="1837" y="2216"/>
                  </a:lnTo>
                  <a:lnTo>
                    <a:pt x="450" y="2518"/>
                  </a:lnTo>
                  <a:lnTo>
                    <a:pt x="253" y="1290"/>
                  </a:lnTo>
                  <a:lnTo>
                    <a:pt x="0" y="801"/>
                  </a:lnTo>
                  <a:lnTo>
                    <a:pt x="99" y="450"/>
                  </a:lnTo>
                  <a:lnTo>
                    <a:pt x="642" y="0"/>
                  </a:lnTo>
                  <a:lnTo>
                    <a:pt x="1752" y="636"/>
                  </a:lnTo>
                  <a:lnTo>
                    <a:pt x="2395" y="157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7" name="Polygon form 1277"/>
            <p:cNvSpPr/>
            <p:nvPr/>
          </p:nvSpPr>
          <p:spPr>
            <a:xfrm>
              <a:off x="125485" y="4012369"/>
              <a:ext cx="1785" cy="2630"/>
            </a:xfrm>
            <a:custGeom>
              <a:avLst/>
              <a:gdLst/>
              <a:ahLst/>
              <a:cxnLst/>
              <a:rect l="0" t="0" r="0" b="0"/>
              <a:pathLst>
                <a:path w="1785" h="2630">
                  <a:moveTo>
                    <a:pt x="23" y="2232"/>
                  </a:moveTo>
                  <a:lnTo>
                    <a:pt x="54" y="923"/>
                  </a:lnTo>
                  <a:lnTo>
                    <a:pt x="0" y="688"/>
                  </a:lnTo>
                  <a:lnTo>
                    <a:pt x="1287" y="0"/>
                  </a:lnTo>
                  <a:lnTo>
                    <a:pt x="1451" y="385"/>
                  </a:lnTo>
                  <a:lnTo>
                    <a:pt x="1785" y="2323"/>
                  </a:lnTo>
                  <a:lnTo>
                    <a:pt x="1460" y="2630"/>
                  </a:lnTo>
                  <a:lnTo>
                    <a:pt x="1225" y="2536"/>
                  </a:lnTo>
                  <a:lnTo>
                    <a:pt x="23" y="223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8" name="Polygon form 1278"/>
            <p:cNvSpPr/>
            <p:nvPr/>
          </p:nvSpPr>
          <p:spPr>
            <a:xfrm>
              <a:off x="121063" y="4008961"/>
              <a:ext cx="1932" cy="2022"/>
            </a:xfrm>
            <a:custGeom>
              <a:avLst/>
              <a:gdLst/>
              <a:ahLst/>
              <a:cxnLst/>
              <a:rect l="0" t="0" r="0" b="0"/>
              <a:pathLst>
                <a:path w="1932" h="2022">
                  <a:moveTo>
                    <a:pt x="0" y="891"/>
                  </a:moveTo>
                  <a:lnTo>
                    <a:pt x="357" y="500"/>
                  </a:lnTo>
                  <a:lnTo>
                    <a:pt x="1140" y="0"/>
                  </a:lnTo>
                  <a:lnTo>
                    <a:pt x="1932" y="194"/>
                  </a:lnTo>
                  <a:lnTo>
                    <a:pt x="1473" y="1505"/>
                  </a:lnTo>
                  <a:lnTo>
                    <a:pt x="814" y="2022"/>
                  </a:lnTo>
                  <a:lnTo>
                    <a:pt x="0" y="89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79" name="Polygon form 1279"/>
            <p:cNvSpPr/>
            <p:nvPr/>
          </p:nvSpPr>
          <p:spPr>
            <a:xfrm>
              <a:off x="127991" y="4015388"/>
              <a:ext cx="2257" cy="982"/>
            </a:xfrm>
            <a:custGeom>
              <a:avLst/>
              <a:gdLst/>
              <a:ahLst/>
              <a:cxnLst/>
              <a:rect l="0" t="0" r="0" b="0"/>
              <a:pathLst>
                <a:path w="2257" h="982">
                  <a:moveTo>
                    <a:pt x="2257" y="388"/>
                  </a:moveTo>
                  <a:lnTo>
                    <a:pt x="1911" y="982"/>
                  </a:lnTo>
                  <a:lnTo>
                    <a:pt x="0" y="658"/>
                  </a:lnTo>
                  <a:lnTo>
                    <a:pt x="538" y="0"/>
                  </a:lnTo>
                  <a:lnTo>
                    <a:pt x="2257" y="38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0" name="Polygon form 1280"/>
            <p:cNvSpPr/>
            <p:nvPr/>
          </p:nvSpPr>
          <p:spPr>
            <a:xfrm>
              <a:off x="410381" y="3961284"/>
              <a:ext cx="16511" cy="23517"/>
            </a:xfrm>
            <a:custGeom>
              <a:avLst/>
              <a:gdLst/>
              <a:ahLst/>
              <a:cxnLst/>
              <a:rect l="0" t="0" r="0" b="0"/>
              <a:pathLst>
                <a:path w="16511" h="23517">
                  <a:moveTo>
                    <a:pt x="16511" y="15401"/>
                  </a:moveTo>
                  <a:lnTo>
                    <a:pt x="13987" y="18255"/>
                  </a:lnTo>
                  <a:lnTo>
                    <a:pt x="12462" y="21745"/>
                  </a:lnTo>
                  <a:lnTo>
                    <a:pt x="11719" y="21620"/>
                  </a:lnTo>
                  <a:lnTo>
                    <a:pt x="11099" y="21225"/>
                  </a:lnTo>
                  <a:lnTo>
                    <a:pt x="10615" y="21374"/>
                  </a:lnTo>
                  <a:lnTo>
                    <a:pt x="10137" y="23094"/>
                  </a:lnTo>
                  <a:lnTo>
                    <a:pt x="9547" y="23517"/>
                  </a:lnTo>
                  <a:lnTo>
                    <a:pt x="9511" y="22641"/>
                  </a:lnTo>
                  <a:lnTo>
                    <a:pt x="3817" y="21642"/>
                  </a:lnTo>
                  <a:lnTo>
                    <a:pt x="229" y="21251"/>
                  </a:lnTo>
                  <a:lnTo>
                    <a:pt x="58" y="19890"/>
                  </a:lnTo>
                  <a:lnTo>
                    <a:pt x="47" y="19297"/>
                  </a:lnTo>
                  <a:lnTo>
                    <a:pt x="0" y="18654"/>
                  </a:lnTo>
                  <a:lnTo>
                    <a:pt x="336" y="17845"/>
                  </a:lnTo>
                  <a:lnTo>
                    <a:pt x="681" y="16973"/>
                  </a:lnTo>
                  <a:lnTo>
                    <a:pt x="760" y="16030"/>
                  </a:lnTo>
                  <a:lnTo>
                    <a:pt x="1428" y="14463"/>
                  </a:lnTo>
                  <a:lnTo>
                    <a:pt x="2282" y="13621"/>
                  </a:lnTo>
                  <a:lnTo>
                    <a:pt x="2234" y="12720"/>
                  </a:lnTo>
                  <a:lnTo>
                    <a:pt x="2187" y="11147"/>
                  </a:lnTo>
                  <a:lnTo>
                    <a:pt x="2868" y="6186"/>
                  </a:lnTo>
                  <a:lnTo>
                    <a:pt x="3924" y="0"/>
                  </a:lnTo>
                  <a:lnTo>
                    <a:pt x="6644" y="184"/>
                  </a:lnTo>
                  <a:lnTo>
                    <a:pt x="8552" y="230"/>
                  </a:lnTo>
                  <a:lnTo>
                    <a:pt x="12956" y="489"/>
                  </a:lnTo>
                  <a:lnTo>
                    <a:pt x="12436" y="879"/>
                  </a:lnTo>
                  <a:lnTo>
                    <a:pt x="11569" y="1786"/>
                  </a:lnTo>
                  <a:lnTo>
                    <a:pt x="12270" y="2654"/>
                  </a:lnTo>
                  <a:lnTo>
                    <a:pt x="12793" y="2984"/>
                  </a:lnTo>
                  <a:lnTo>
                    <a:pt x="12971" y="4578"/>
                  </a:lnTo>
                  <a:lnTo>
                    <a:pt x="13126" y="5474"/>
                  </a:lnTo>
                  <a:lnTo>
                    <a:pt x="14013" y="6703"/>
                  </a:lnTo>
                  <a:lnTo>
                    <a:pt x="14073" y="7328"/>
                  </a:lnTo>
                  <a:lnTo>
                    <a:pt x="14680" y="8173"/>
                  </a:lnTo>
                  <a:lnTo>
                    <a:pt x="14747" y="9368"/>
                  </a:lnTo>
                  <a:lnTo>
                    <a:pt x="15601" y="10416"/>
                  </a:lnTo>
                  <a:lnTo>
                    <a:pt x="15527" y="11556"/>
                  </a:lnTo>
                  <a:lnTo>
                    <a:pt x="15582" y="12112"/>
                  </a:lnTo>
                  <a:lnTo>
                    <a:pt x="15353" y="12470"/>
                  </a:lnTo>
                  <a:lnTo>
                    <a:pt x="15868" y="13041"/>
                  </a:lnTo>
                  <a:lnTo>
                    <a:pt x="15958" y="13982"/>
                  </a:lnTo>
                  <a:lnTo>
                    <a:pt x="15685" y="14922"/>
                  </a:lnTo>
                  <a:lnTo>
                    <a:pt x="15963" y="15120"/>
                  </a:lnTo>
                  <a:lnTo>
                    <a:pt x="16511" y="1540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1" name="Polygon form 1281"/>
            <p:cNvSpPr/>
            <p:nvPr/>
          </p:nvSpPr>
          <p:spPr>
            <a:xfrm>
              <a:off x="386699" y="3960243"/>
              <a:ext cx="18624" cy="24289"/>
            </a:xfrm>
            <a:custGeom>
              <a:avLst/>
              <a:gdLst/>
              <a:ahLst/>
              <a:cxnLst/>
              <a:rect l="0" t="0" r="0" b="0"/>
              <a:pathLst>
                <a:path w="18624" h="24289">
                  <a:moveTo>
                    <a:pt x="18624" y="503"/>
                  </a:moveTo>
                  <a:lnTo>
                    <a:pt x="18552" y="1476"/>
                  </a:lnTo>
                  <a:lnTo>
                    <a:pt x="15791" y="7867"/>
                  </a:lnTo>
                  <a:lnTo>
                    <a:pt x="12647" y="15770"/>
                  </a:lnTo>
                  <a:lnTo>
                    <a:pt x="10480" y="23370"/>
                  </a:lnTo>
                  <a:lnTo>
                    <a:pt x="7608" y="23583"/>
                  </a:lnTo>
                  <a:lnTo>
                    <a:pt x="5877" y="24289"/>
                  </a:lnTo>
                  <a:lnTo>
                    <a:pt x="5940" y="23709"/>
                  </a:lnTo>
                  <a:lnTo>
                    <a:pt x="6056" y="22878"/>
                  </a:lnTo>
                  <a:lnTo>
                    <a:pt x="5750" y="22278"/>
                  </a:lnTo>
                  <a:lnTo>
                    <a:pt x="5708" y="21637"/>
                  </a:lnTo>
                  <a:lnTo>
                    <a:pt x="6194" y="20831"/>
                  </a:lnTo>
                  <a:lnTo>
                    <a:pt x="6548" y="20008"/>
                  </a:lnTo>
                  <a:lnTo>
                    <a:pt x="3141" y="19831"/>
                  </a:lnTo>
                  <a:lnTo>
                    <a:pt x="0" y="19514"/>
                  </a:lnTo>
                  <a:lnTo>
                    <a:pt x="242" y="18261"/>
                  </a:lnTo>
                  <a:lnTo>
                    <a:pt x="858" y="17726"/>
                  </a:lnTo>
                  <a:lnTo>
                    <a:pt x="1565" y="16540"/>
                  </a:lnTo>
                  <a:lnTo>
                    <a:pt x="2221" y="15513"/>
                  </a:lnTo>
                  <a:lnTo>
                    <a:pt x="3164" y="14770"/>
                  </a:lnTo>
                  <a:lnTo>
                    <a:pt x="3633" y="13838"/>
                  </a:lnTo>
                  <a:lnTo>
                    <a:pt x="4295" y="13355"/>
                  </a:lnTo>
                  <a:lnTo>
                    <a:pt x="4108" y="12475"/>
                  </a:lnTo>
                  <a:lnTo>
                    <a:pt x="4457" y="11867"/>
                  </a:lnTo>
                  <a:lnTo>
                    <a:pt x="4272" y="10815"/>
                  </a:lnTo>
                  <a:lnTo>
                    <a:pt x="4834" y="10113"/>
                  </a:lnTo>
                  <a:lnTo>
                    <a:pt x="4673" y="9816"/>
                  </a:lnTo>
                  <a:lnTo>
                    <a:pt x="5170" y="8846"/>
                  </a:lnTo>
                  <a:lnTo>
                    <a:pt x="5194" y="7518"/>
                  </a:lnTo>
                  <a:lnTo>
                    <a:pt x="5672" y="6344"/>
                  </a:lnTo>
                  <a:lnTo>
                    <a:pt x="7039" y="4653"/>
                  </a:lnTo>
                  <a:lnTo>
                    <a:pt x="7766" y="3648"/>
                  </a:lnTo>
                  <a:lnTo>
                    <a:pt x="8626" y="3007"/>
                  </a:lnTo>
                  <a:lnTo>
                    <a:pt x="9132" y="2748"/>
                  </a:lnTo>
                  <a:lnTo>
                    <a:pt x="10065" y="1444"/>
                  </a:lnTo>
                  <a:lnTo>
                    <a:pt x="10328" y="726"/>
                  </a:lnTo>
                  <a:lnTo>
                    <a:pt x="11088" y="390"/>
                  </a:lnTo>
                  <a:lnTo>
                    <a:pt x="11293" y="0"/>
                  </a:lnTo>
                  <a:lnTo>
                    <a:pt x="14778" y="187"/>
                  </a:lnTo>
                  <a:lnTo>
                    <a:pt x="18624" y="50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2" name="Polygon form 1282"/>
            <p:cNvSpPr/>
            <p:nvPr/>
          </p:nvSpPr>
          <p:spPr>
            <a:xfrm>
              <a:off x="421950" y="3960893"/>
              <a:ext cx="15832" cy="15792"/>
            </a:xfrm>
            <a:custGeom>
              <a:avLst/>
              <a:gdLst/>
              <a:ahLst/>
              <a:cxnLst/>
              <a:rect l="0" t="0" r="0" b="0"/>
              <a:pathLst>
                <a:path w="15832" h="15792">
                  <a:moveTo>
                    <a:pt x="15832" y="7146"/>
                  </a:moveTo>
                  <a:lnTo>
                    <a:pt x="13493" y="8874"/>
                  </a:lnTo>
                  <a:lnTo>
                    <a:pt x="12505" y="10505"/>
                  </a:lnTo>
                  <a:lnTo>
                    <a:pt x="7641" y="13531"/>
                  </a:lnTo>
                  <a:lnTo>
                    <a:pt x="4942" y="15792"/>
                  </a:lnTo>
                  <a:lnTo>
                    <a:pt x="4394" y="15511"/>
                  </a:lnTo>
                  <a:lnTo>
                    <a:pt x="4115" y="15314"/>
                  </a:lnTo>
                  <a:lnTo>
                    <a:pt x="4389" y="14373"/>
                  </a:lnTo>
                  <a:lnTo>
                    <a:pt x="4299" y="13432"/>
                  </a:lnTo>
                  <a:lnTo>
                    <a:pt x="3784" y="12861"/>
                  </a:lnTo>
                  <a:lnTo>
                    <a:pt x="4013" y="12503"/>
                  </a:lnTo>
                  <a:lnTo>
                    <a:pt x="3958" y="11948"/>
                  </a:lnTo>
                  <a:lnTo>
                    <a:pt x="4031" y="10807"/>
                  </a:lnTo>
                  <a:lnTo>
                    <a:pt x="3178" y="9759"/>
                  </a:lnTo>
                  <a:lnTo>
                    <a:pt x="3111" y="8564"/>
                  </a:lnTo>
                  <a:lnTo>
                    <a:pt x="2504" y="7720"/>
                  </a:lnTo>
                  <a:lnTo>
                    <a:pt x="2444" y="7094"/>
                  </a:lnTo>
                  <a:lnTo>
                    <a:pt x="1557" y="5865"/>
                  </a:lnTo>
                  <a:lnTo>
                    <a:pt x="1402" y="4969"/>
                  </a:lnTo>
                  <a:lnTo>
                    <a:pt x="1224" y="3375"/>
                  </a:lnTo>
                  <a:lnTo>
                    <a:pt x="701" y="3045"/>
                  </a:lnTo>
                  <a:lnTo>
                    <a:pt x="0" y="2178"/>
                  </a:lnTo>
                  <a:lnTo>
                    <a:pt x="867" y="1271"/>
                  </a:lnTo>
                  <a:lnTo>
                    <a:pt x="1387" y="880"/>
                  </a:lnTo>
                  <a:lnTo>
                    <a:pt x="1789" y="751"/>
                  </a:lnTo>
                  <a:lnTo>
                    <a:pt x="3973" y="0"/>
                  </a:lnTo>
                  <a:lnTo>
                    <a:pt x="7232" y="201"/>
                  </a:lnTo>
                  <a:lnTo>
                    <a:pt x="8823" y="508"/>
                  </a:lnTo>
                  <a:lnTo>
                    <a:pt x="8716" y="945"/>
                  </a:lnTo>
                  <a:lnTo>
                    <a:pt x="9174" y="636"/>
                  </a:lnTo>
                  <a:lnTo>
                    <a:pt x="9472" y="1497"/>
                  </a:lnTo>
                  <a:lnTo>
                    <a:pt x="9285" y="2070"/>
                  </a:lnTo>
                  <a:lnTo>
                    <a:pt x="13222" y="2306"/>
                  </a:lnTo>
                  <a:lnTo>
                    <a:pt x="15832" y="714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3" name="Polygon form 1283"/>
            <p:cNvSpPr/>
            <p:nvPr/>
          </p:nvSpPr>
          <p:spPr>
            <a:xfrm>
              <a:off x="402877" y="3923215"/>
              <a:ext cx="20323" cy="27688"/>
            </a:xfrm>
            <a:custGeom>
              <a:avLst/>
              <a:gdLst/>
              <a:ahLst/>
              <a:cxnLst/>
              <a:rect l="0" t="0" r="0" b="0"/>
              <a:pathLst>
                <a:path w="20323" h="27688">
                  <a:moveTo>
                    <a:pt x="8251" y="0"/>
                  </a:moveTo>
                  <a:lnTo>
                    <a:pt x="11677" y="222"/>
                  </a:lnTo>
                  <a:lnTo>
                    <a:pt x="15177" y="457"/>
                  </a:lnTo>
                  <a:lnTo>
                    <a:pt x="17746" y="664"/>
                  </a:lnTo>
                  <a:lnTo>
                    <a:pt x="17751" y="651"/>
                  </a:lnTo>
                  <a:lnTo>
                    <a:pt x="18814" y="726"/>
                  </a:lnTo>
                  <a:lnTo>
                    <a:pt x="20323" y="833"/>
                  </a:lnTo>
                  <a:lnTo>
                    <a:pt x="19795" y="1721"/>
                  </a:lnTo>
                  <a:lnTo>
                    <a:pt x="19270" y="2607"/>
                  </a:lnTo>
                  <a:lnTo>
                    <a:pt x="18745" y="3496"/>
                  </a:lnTo>
                  <a:lnTo>
                    <a:pt x="18222" y="4384"/>
                  </a:lnTo>
                  <a:lnTo>
                    <a:pt x="17714" y="4353"/>
                  </a:lnTo>
                  <a:lnTo>
                    <a:pt x="17209" y="4322"/>
                  </a:lnTo>
                  <a:lnTo>
                    <a:pt x="17101" y="4579"/>
                  </a:lnTo>
                  <a:lnTo>
                    <a:pt x="17085" y="4578"/>
                  </a:lnTo>
                  <a:lnTo>
                    <a:pt x="14778" y="10268"/>
                  </a:lnTo>
                  <a:lnTo>
                    <a:pt x="12542" y="15964"/>
                  </a:lnTo>
                  <a:lnTo>
                    <a:pt x="11624" y="17312"/>
                  </a:lnTo>
                  <a:lnTo>
                    <a:pt x="11768" y="17691"/>
                  </a:lnTo>
                  <a:lnTo>
                    <a:pt x="11631" y="18543"/>
                  </a:lnTo>
                  <a:lnTo>
                    <a:pt x="11352" y="19204"/>
                  </a:lnTo>
                  <a:lnTo>
                    <a:pt x="10950" y="19487"/>
                  </a:lnTo>
                  <a:lnTo>
                    <a:pt x="10391" y="20289"/>
                  </a:lnTo>
                  <a:lnTo>
                    <a:pt x="9269" y="21323"/>
                  </a:lnTo>
                  <a:lnTo>
                    <a:pt x="8287" y="22621"/>
                  </a:lnTo>
                  <a:lnTo>
                    <a:pt x="7804" y="23612"/>
                  </a:lnTo>
                  <a:lnTo>
                    <a:pt x="7692" y="23982"/>
                  </a:lnTo>
                  <a:lnTo>
                    <a:pt x="7045" y="24646"/>
                  </a:lnTo>
                  <a:lnTo>
                    <a:pt x="7172" y="25128"/>
                  </a:lnTo>
                  <a:lnTo>
                    <a:pt x="6427" y="25454"/>
                  </a:lnTo>
                  <a:lnTo>
                    <a:pt x="5486" y="25822"/>
                  </a:lnTo>
                  <a:lnTo>
                    <a:pt x="5226" y="26910"/>
                  </a:lnTo>
                  <a:lnTo>
                    <a:pt x="4619" y="27292"/>
                  </a:lnTo>
                  <a:lnTo>
                    <a:pt x="3943" y="26786"/>
                  </a:lnTo>
                  <a:lnTo>
                    <a:pt x="3112" y="26467"/>
                  </a:lnTo>
                  <a:lnTo>
                    <a:pt x="2700" y="26932"/>
                  </a:lnTo>
                  <a:lnTo>
                    <a:pt x="2561" y="27688"/>
                  </a:lnTo>
                  <a:lnTo>
                    <a:pt x="2223" y="26886"/>
                  </a:lnTo>
                  <a:lnTo>
                    <a:pt x="1799" y="26993"/>
                  </a:lnTo>
                  <a:lnTo>
                    <a:pt x="1801" y="25754"/>
                  </a:lnTo>
                  <a:lnTo>
                    <a:pt x="2206" y="25018"/>
                  </a:lnTo>
                  <a:lnTo>
                    <a:pt x="2394" y="23808"/>
                  </a:lnTo>
                  <a:lnTo>
                    <a:pt x="2098" y="23641"/>
                  </a:lnTo>
                  <a:lnTo>
                    <a:pt x="1599" y="22503"/>
                  </a:lnTo>
                  <a:lnTo>
                    <a:pt x="1213" y="22462"/>
                  </a:lnTo>
                  <a:lnTo>
                    <a:pt x="794" y="21723"/>
                  </a:lnTo>
                  <a:lnTo>
                    <a:pt x="588" y="20952"/>
                  </a:lnTo>
                  <a:lnTo>
                    <a:pt x="1147" y="20097"/>
                  </a:lnTo>
                  <a:lnTo>
                    <a:pt x="1746" y="19398"/>
                  </a:lnTo>
                  <a:lnTo>
                    <a:pt x="2297" y="18498"/>
                  </a:lnTo>
                  <a:lnTo>
                    <a:pt x="1951" y="17664"/>
                  </a:lnTo>
                  <a:lnTo>
                    <a:pt x="1175" y="17943"/>
                  </a:lnTo>
                  <a:lnTo>
                    <a:pt x="862" y="17713"/>
                  </a:lnTo>
                  <a:lnTo>
                    <a:pt x="1134" y="16884"/>
                  </a:lnTo>
                  <a:lnTo>
                    <a:pt x="1221" y="15927"/>
                  </a:lnTo>
                  <a:lnTo>
                    <a:pt x="994" y="15683"/>
                  </a:lnTo>
                  <a:lnTo>
                    <a:pt x="470" y="14971"/>
                  </a:lnTo>
                  <a:lnTo>
                    <a:pt x="154" y="14092"/>
                  </a:lnTo>
                  <a:lnTo>
                    <a:pt x="0" y="13041"/>
                  </a:lnTo>
                  <a:lnTo>
                    <a:pt x="300" y="11548"/>
                  </a:lnTo>
                  <a:lnTo>
                    <a:pt x="1105" y="10340"/>
                  </a:lnTo>
                  <a:lnTo>
                    <a:pt x="1548" y="9445"/>
                  </a:lnTo>
                  <a:lnTo>
                    <a:pt x="2725" y="8768"/>
                  </a:lnTo>
                  <a:lnTo>
                    <a:pt x="3265" y="8034"/>
                  </a:lnTo>
                  <a:lnTo>
                    <a:pt x="4066" y="7211"/>
                  </a:lnTo>
                  <a:lnTo>
                    <a:pt x="4244" y="6438"/>
                  </a:lnTo>
                  <a:lnTo>
                    <a:pt x="3985" y="6029"/>
                  </a:lnTo>
                  <a:lnTo>
                    <a:pt x="4647" y="5202"/>
                  </a:lnTo>
                  <a:lnTo>
                    <a:pt x="5912" y="5034"/>
                  </a:lnTo>
                  <a:lnTo>
                    <a:pt x="6805" y="4800"/>
                  </a:lnTo>
                  <a:lnTo>
                    <a:pt x="7180" y="4461"/>
                  </a:lnTo>
                  <a:lnTo>
                    <a:pt x="8279" y="3387"/>
                  </a:lnTo>
                  <a:lnTo>
                    <a:pt x="9024" y="2078"/>
                  </a:lnTo>
                  <a:lnTo>
                    <a:pt x="8859" y="1632"/>
                  </a:lnTo>
                  <a:lnTo>
                    <a:pt x="8501" y="1203"/>
                  </a:lnTo>
                  <a:lnTo>
                    <a:pt x="8571" y="662"/>
                  </a:lnTo>
                  <a:lnTo>
                    <a:pt x="8284" y="387"/>
                  </a:lnTo>
                  <a:lnTo>
                    <a:pt x="8251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4" name="Polygon form 1284"/>
            <p:cNvSpPr/>
            <p:nvPr/>
          </p:nvSpPr>
          <p:spPr>
            <a:xfrm>
              <a:off x="410682" y="3927537"/>
              <a:ext cx="18581" cy="19649"/>
            </a:xfrm>
            <a:custGeom>
              <a:avLst/>
              <a:gdLst/>
              <a:ahLst/>
              <a:cxnLst/>
              <a:rect l="0" t="0" r="0" b="0"/>
              <a:pathLst>
                <a:path w="18581" h="19649">
                  <a:moveTo>
                    <a:pt x="18430" y="962"/>
                  </a:moveTo>
                  <a:lnTo>
                    <a:pt x="16677" y="5399"/>
                  </a:lnTo>
                  <a:lnTo>
                    <a:pt x="14823" y="10176"/>
                  </a:lnTo>
                  <a:lnTo>
                    <a:pt x="13531" y="13582"/>
                  </a:lnTo>
                  <a:lnTo>
                    <a:pt x="13246" y="13803"/>
                  </a:lnTo>
                  <a:lnTo>
                    <a:pt x="13158" y="14823"/>
                  </a:lnTo>
                  <a:lnTo>
                    <a:pt x="12874" y="15179"/>
                  </a:lnTo>
                  <a:lnTo>
                    <a:pt x="12289" y="15154"/>
                  </a:lnTo>
                  <a:lnTo>
                    <a:pt x="11589" y="15559"/>
                  </a:lnTo>
                  <a:lnTo>
                    <a:pt x="10835" y="15336"/>
                  </a:lnTo>
                  <a:lnTo>
                    <a:pt x="10413" y="16277"/>
                  </a:lnTo>
                  <a:lnTo>
                    <a:pt x="9793" y="16610"/>
                  </a:lnTo>
                  <a:lnTo>
                    <a:pt x="9026" y="17431"/>
                  </a:lnTo>
                  <a:lnTo>
                    <a:pt x="8480" y="17558"/>
                  </a:lnTo>
                  <a:lnTo>
                    <a:pt x="7180" y="18983"/>
                  </a:lnTo>
                  <a:lnTo>
                    <a:pt x="6629" y="18521"/>
                  </a:lnTo>
                  <a:lnTo>
                    <a:pt x="6632" y="17904"/>
                  </a:lnTo>
                  <a:lnTo>
                    <a:pt x="5667" y="18853"/>
                  </a:lnTo>
                  <a:lnTo>
                    <a:pt x="5083" y="19380"/>
                  </a:lnTo>
                  <a:lnTo>
                    <a:pt x="4546" y="18758"/>
                  </a:lnTo>
                  <a:lnTo>
                    <a:pt x="3573" y="19183"/>
                  </a:lnTo>
                  <a:lnTo>
                    <a:pt x="3134" y="19649"/>
                  </a:lnTo>
                  <a:lnTo>
                    <a:pt x="2339" y="18837"/>
                  </a:lnTo>
                  <a:lnTo>
                    <a:pt x="1395" y="19335"/>
                  </a:lnTo>
                  <a:lnTo>
                    <a:pt x="640" y="18900"/>
                  </a:lnTo>
                  <a:lnTo>
                    <a:pt x="404" y="19444"/>
                  </a:lnTo>
                  <a:lnTo>
                    <a:pt x="0" y="19290"/>
                  </a:lnTo>
                  <a:lnTo>
                    <a:pt x="483" y="18299"/>
                  </a:lnTo>
                  <a:lnTo>
                    <a:pt x="1465" y="17001"/>
                  </a:lnTo>
                  <a:lnTo>
                    <a:pt x="2587" y="15967"/>
                  </a:lnTo>
                  <a:lnTo>
                    <a:pt x="3145" y="15165"/>
                  </a:lnTo>
                  <a:lnTo>
                    <a:pt x="3548" y="14882"/>
                  </a:lnTo>
                  <a:lnTo>
                    <a:pt x="3826" y="14221"/>
                  </a:lnTo>
                  <a:lnTo>
                    <a:pt x="3964" y="13369"/>
                  </a:lnTo>
                  <a:lnTo>
                    <a:pt x="3820" y="12990"/>
                  </a:lnTo>
                  <a:lnTo>
                    <a:pt x="4738" y="11642"/>
                  </a:lnTo>
                  <a:lnTo>
                    <a:pt x="6974" y="5946"/>
                  </a:lnTo>
                  <a:lnTo>
                    <a:pt x="9281" y="256"/>
                  </a:lnTo>
                  <a:lnTo>
                    <a:pt x="9403" y="0"/>
                  </a:lnTo>
                  <a:lnTo>
                    <a:pt x="10418" y="62"/>
                  </a:lnTo>
                  <a:lnTo>
                    <a:pt x="11443" y="125"/>
                  </a:lnTo>
                  <a:lnTo>
                    <a:pt x="11760" y="144"/>
                  </a:lnTo>
                  <a:lnTo>
                    <a:pt x="11751" y="168"/>
                  </a:lnTo>
                  <a:lnTo>
                    <a:pt x="15385" y="412"/>
                  </a:lnTo>
                  <a:lnTo>
                    <a:pt x="18581" y="578"/>
                  </a:lnTo>
                  <a:lnTo>
                    <a:pt x="18430" y="96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5" name="Polygon form 1285"/>
            <p:cNvSpPr/>
            <p:nvPr/>
          </p:nvSpPr>
          <p:spPr>
            <a:xfrm>
              <a:off x="403252" y="3941119"/>
              <a:ext cx="28127" cy="12593"/>
            </a:xfrm>
            <a:custGeom>
              <a:avLst/>
              <a:gdLst/>
              <a:ahLst/>
              <a:cxnLst/>
              <a:rect l="0" t="0" r="0" b="0"/>
              <a:pathLst>
                <a:path w="28127" h="12593">
                  <a:moveTo>
                    <a:pt x="28127" y="8256"/>
                  </a:moveTo>
                  <a:lnTo>
                    <a:pt x="26230" y="9649"/>
                  </a:lnTo>
                  <a:lnTo>
                    <a:pt x="24941" y="10168"/>
                  </a:lnTo>
                  <a:lnTo>
                    <a:pt x="24721" y="10562"/>
                  </a:lnTo>
                  <a:lnTo>
                    <a:pt x="24172" y="11062"/>
                  </a:lnTo>
                  <a:lnTo>
                    <a:pt x="23014" y="11598"/>
                  </a:lnTo>
                  <a:lnTo>
                    <a:pt x="22538" y="12062"/>
                  </a:lnTo>
                  <a:lnTo>
                    <a:pt x="21712" y="12329"/>
                  </a:lnTo>
                  <a:lnTo>
                    <a:pt x="20603" y="12556"/>
                  </a:lnTo>
                  <a:lnTo>
                    <a:pt x="18170" y="12593"/>
                  </a:lnTo>
                  <a:lnTo>
                    <a:pt x="15148" y="12219"/>
                  </a:lnTo>
                  <a:lnTo>
                    <a:pt x="14117" y="12225"/>
                  </a:lnTo>
                  <a:lnTo>
                    <a:pt x="12152" y="11979"/>
                  </a:lnTo>
                  <a:lnTo>
                    <a:pt x="10113" y="11829"/>
                  </a:lnTo>
                  <a:lnTo>
                    <a:pt x="8233" y="11700"/>
                  </a:lnTo>
                  <a:lnTo>
                    <a:pt x="5991" y="11718"/>
                  </a:lnTo>
                  <a:lnTo>
                    <a:pt x="5958" y="11487"/>
                  </a:lnTo>
                  <a:lnTo>
                    <a:pt x="5259" y="11459"/>
                  </a:lnTo>
                  <a:lnTo>
                    <a:pt x="4993" y="12236"/>
                  </a:lnTo>
                  <a:lnTo>
                    <a:pt x="0" y="11912"/>
                  </a:lnTo>
                  <a:lnTo>
                    <a:pt x="975" y="11435"/>
                  </a:lnTo>
                  <a:lnTo>
                    <a:pt x="1680" y="11056"/>
                  </a:lnTo>
                  <a:lnTo>
                    <a:pt x="1896" y="10275"/>
                  </a:lnTo>
                  <a:lnTo>
                    <a:pt x="2186" y="9784"/>
                  </a:lnTo>
                  <a:lnTo>
                    <a:pt x="2325" y="9028"/>
                  </a:lnTo>
                  <a:lnTo>
                    <a:pt x="2738" y="8563"/>
                  </a:lnTo>
                  <a:lnTo>
                    <a:pt x="3569" y="8882"/>
                  </a:lnTo>
                  <a:lnTo>
                    <a:pt x="4244" y="9388"/>
                  </a:lnTo>
                  <a:lnTo>
                    <a:pt x="4852" y="9006"/>
                  </a:lnTo>
                  <a:lnTo>
                    <a:pt x="5112" y="7918"/>
                  </a:lnTo>
                  <a:lnTo>
                    <a:pt x="6053" y="7550"/>
                  </a:lnTo>
                  <a:lnTo>
                    <a:pt x="6797" y="7224"/>
                  </a:lnTo>
                  <a:lnTo>
                    <a:pt x="6670" y="6742"/>
                  </a:lnTo>
                  <a:lnTo>
                    <a:pt x="7317" y="6078"/>
                  </a:lnTo>
                  <a:lnTo>
                    <a:pt x="7430" y="5708"/>
                  </a:lnTo>
                  <a:lnTo>
                    <a:pt x="7833" y="5862"/>
                  </a:lnTo>
                  <a:lnTo>
                    <a:pt x="8070" y="5318"/>
                  </a:lnTo>
                  <a:lnTo>
                    <a:pt x="8824" y="5753"/>
                  </a:lnTo>
                  <a:lnTo>
                    <a:pt x="9769" y="5254"/>
                  </a:lnTo>
                  <a:lnTo>
                    <a:pt x="10564" y="6067"/>
                  </a:lnTo>
                  <a:lnTo>
                    <a:pt x="11003" y="5601"/>
                  </a:lnTo>
                  <a:lnTo>
                    <a:pt x="11975" y="5176"/>
                  </a:lnTo>
                  <a:lnTo>
                    <a:pt x="12513" y="5798"/>
                  </a:lnTo>
                  <a:lnTo>
                    <a:pt x="13097" y="5271"/>
                  </a:lnTo>
                  <a:lnTo>
                    <a:pt x="14062" y="4322"/>
                  </a:lnTo>
                  <a:lnTo>
                    <a:pt x="14059" y="4939"/>
                  </a:lnTo>
                  <a:lnTo>
                    <a:pt x="14610" y="5401"/>
                  </a:lnTo>
                  <a:lnTo>
                    <a:pt x="15909" y="3975"/>
                  </a:lnTo>
                  <a:lnTo>
                    <a:pt x="16456" y="3849"/>
                  </a:lnTo>
                  <a:lnTo>
                    <a:pt x="17223" y="3028"/>
                  </a:lnTo>
                  <a:lnTo>
                    <a:pt x="17842" y="2695"/>
                  </a:lnTo>
                  <a:lnTo>
                    <a:pt x="18265" y="1754"/>
                  </a:lnTo>
                  <a:lnTo>
                    <a:pt x="19019" y="1977"/>
                  </a:lnTo>
                  <a:lnTo>
                    <a:pt x="19719" y="1572"/>
                  </a:lnTo>
                  <a:lnTo>
                    <a:pt x="20304" y="1597"/>
                  </a:lnTo>
                  <a:lnTo>
                    <a:pt x="20588" y="1241"/>
                  </a:lnTo>
                  <a:lnTo>
                    <a:pt x="20676" y="220"/>
                  </a:lnTo>
                  <a:lnTo>
                    <a:pt x="20961" y="0"/>
                  </a:lnTo>
                  <a:lnTo>
                    <a:pt x="22101" y="180"/>
                  </a:lnTo>
                  <a:lnTo>
                    <a:pt x="22538" y="688"/>
                  </a:lnTo>
                  <a:lnTo>
                    <a:pt x="23053" y="1849"/>
                  </a:lnTo>
                  <a:lnTo>
                    <a:pt x="23662" y="2238"/>
                  </a:lnTo>
                  <a:lnTo>
                    <a:pt x="24053" y="2666"/>
                  </a:lnTo>
                  <a:lnTo>
                    <a:pt x="24928" y="2573"/>
                  </a:lnTo>
                  <a:lnTo>
                    <a:pt x="25436" y="2889"/>
                  </a:lnTo>
                  <a:lnTo>
                    <a:pt x="26276" y="2659"/>
                  </a:lnTo>
                  <a:lnTo>
                    <a:pt x="26962" y="2611"/>
                  </a:lnTo>
                  <a:lnTo>
                    <a:pt x="26995" y="3315"/>
                  </a:lnTo>
                  <a:lnTo>
                    <a:pt x="27476" y="3820"/>
                  </a:lnTo>
                  <a:lnTo>
                    <a:pt x="27378" y="4292"/>
                  </a:lnTo>
                  <a:lnTo>
                    <a:pt x="26985" y="5307"/>
                  </a:lnTo>
                  <a:lnTo>
                    <a:pt x="27132" y="6096"/>
                  </a:lnTo>
                  <a:lnTo>
                    <a:pt x="27042" y="6852"/>
                  </a:lnTo>
                  <a:lnTo>
                    <a:pt x="27332" y="7516"/>
                  </a:lnTo>
                  <a:lnTo>
                    <a:pt x="27478" y="8130"/>
                  </a:lnTo>
                  <a:lnTo>
                    <a:pt x="28127" y="825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6" name="Polygon form 1286"/>
            <p:cNvSpPr/>
            <p:nvPr/>
          </p:nvSpPr>
          <p:spPr>
            <a:xfrm>
              <a:off x="418932" y="3954103"/>
              <a:ext cx="32330" cy="13936"/>
            </a:xfrm>
            <a:custGeom>
              <a:avLst/>
              <a:gdLst/>
              <a:ahLst/>
              <a:cxnLst/>
              <a:rect l="0" t="0" r="0" b="0"/>
              <a:pathLst>
                <a:path w="32330" h="13936">
                  <a:moveTo>
                    <a:pt x="32330" y="1154"/>
                  </a:moveTo>
                  <a:lnTo>
                    <a:pt x="31357" y="6085"/>
                  </a:lnTo>
                  <a:lnTo>
                    <a:pt x="28029" y="9626"/>
                  </a:lnTo>
                  <a:lnTo>
                    <a:pt x="23916" y="10920"/>
                  </a:lnTo>
                  <a:lnTo>
                    <a:pt x="20728" y="13700"/>
                  </a:lnTo>
                  <a:lnTo>
                    <a:pt x="18850" y="13936"/>
                  </a:lnTo>
                  <a:lnTo>
                    <a:pt x="16240" y="9096"/>
                  </a:lnTo>
                  <a:lnTo>
                    <a:pt x="12303" y="8860"/>
                  </a:lnTo>
                  <a:lnTo>
                    <a:pt x="12489" y="8287"/>
                  </a:lnTo>
                  <a:lnTo>
                    <a:pt x="12192" y="7426"/>
                  </a:lnTo>
                  <a:lnTo>
                    <a:pt x="11733" y="7735"/>
                  </a:lnTo>
                  <a:lnTo>
                    <a:pt x="11841" y="7298"/>
                  </a:lnTo>
                  <a:lnTo>
                    <a:pt x="10250" y="6991"/>
                  </a:lnTo>
                  <a:lnTo>
                    <a:pt x="6991" y="6790"/>
                  </a:lnTo>
                  <a:lnTo>
                    <a:pt x="4806" y="7541"/>
                  </a:lnTo>
                  <a:lnTo>
                    <a:pt x="4404" y="7670"/>
                  </a:lnTo>
                  <a:lnTo>
                    <a:pt x="0" y="7411"/>
                  </a:lnTo>
                  <a:lnTo>
                    <a:pt x="419" y="6370"/>
                  </a:lnTo>
                  <a:lnTo>
                    <a:pt x="1270" y="6097"/>
                  </a:lnTo>
                  <a:lnTo>
                    <a:pt x="1689" y="5579"/>
                  </a:lnTo>
                  <a:lnTo>
                    <a:pt x="2386" y="5006"/>
                  </a:lnTo>
                  <a:lnTo>
                    <a:pt x="3146" y="4912"/>
                  </a:lnTo>
                  <a:lnTo>
                    <a:pt x="4051" y="4727"/>
                  </a:lnTo>
                  <a:lnTo>
                    <a:pt x="4999" y="4342"/>
                  </a:lnTo>
                  <a:lnTo>
                    <a:pt x="5491" y="3924"/>
                  </a:lnTo>
                  <a:lnTo>
                    <a:pt x="6292" y="3564"/>
                  </a:lnTo>
                  <a:lnTo>
                    <a:pt x="6391" y="3206"/>
                  </a:lnTo>
                  <a:lnTo>
                    <a:pt x="7497" y="2583"/>
                  </a:lnTo>
                  <a:lnTo>
                    <a:pt x="7641" y="3030"/>
                  </a:lnTo>
                  <a:lnTo>
                    <a:pt x="9248" y="2168"/>
                  </a:lnTo>
                  <a:lnTo>
                    <a:pt x="9825" y="2294"/>
                  </a:lnTo>
                  <a:lnTo>
                    <a:pt x="10638" y="1496"/>
                  </a:lnTo>
                  <a:lnTo>
                    <a:pt x="11425" y="1318"/>
                  </a:lnTo>
                  <a:lnTo>
                    <a:pt x="11617" y="613"/>
                  </a:lnTo>
                  <a:lnTo>
                    <a:pt x="11909" y="0"/>
                  </a:lnTo>
                  <a:lnTo>
                    <a:pt x="17777" y="508"/>
                  </a:lnTo>
                  <a:lnTo>
                    <a:pt x="24792" y="870"/>
                  </a:lnTo>
                  <a:lnTo>
                    <a:pt x="28536" y="1005"/>
                  </a:lnTo>
                  <a:lnTo>
                    <a:pt x="32330" y="115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7" name="Polygon form 1287"/>
            <p:cNvSpPr/>
            <p:nvPr/>
          </p:nvSpPr>
          <p:spPr>
            <a:xfrm>
              <a:off x="424213" y="3926169"/>
              <a:ext cx="20669" cy="18770"/>
            </a:xfrm>
            <a:custGeom>
              <a:avLst/>
              <a:gdLst/>
              <a:ahLst/>
              <a:cxnLst/>
              <a:rect l="0" t="0" r="0" b="0"/>
              <a:pathLst>
                <a:path w="20669" h="18770">
                  <a:moveTo>
                    <a:pt x="8113" y="18034"/>
                  </a:moveTo>
                  <a:lnTo>
                    <a:pt x="7422" y="18691"/>
                  </a:lnTo>
                  <a:lnTo>
                    <a:pt x="6515" y="18770"/>
                  </a:lnTo>
                  <a:lnTo>
                    <a:pt x="6035" y="18264"/>
                  </a:lnTo>
                  <a:lnTo>
                    <a:pt x="6002" y="17560"/>
                  </a:lnTo>
                  <a:lnTo>
                    <a:pt x="5315" y="17608"/>
                  </a:lnTo>
                  <a:lnTo>
                    <a:pt x="4475" y="17839"/>
                  </a:lnTo>
                  <a:lnTo>
                    <a:pt x="3967" y="17522"/>
                  </a:lnTo>
                  <a:lnTo>
                    <a:pt x="3092" y="17615"/>
                  </a:lnTo>
                  <a:lnTo>
                    <a:pt x="2701" y="17188"/>
                  </a:lnTo>
                  <a:lnTo>
                    <a:pt x="2092" y="16799"/>
                  </a:lnTo>
                  <a:lnTo>
                    <a:pt x="1578" y="15637"/>
                  </a:lnTo>
                  <a:lnTo>
                    <a:pt x="1140" y="15130"/>
                  </a:lnTo>
                  <a:lnTo>
                    <a:pt x="0" y="14950"/>
                  </a:lnTo>
                  <a:lnTo>
                    <a:pt x="1292" y="11543"/>
                  </a:lnTo>
                  <a:lnTo>
                    <a:pt x="3146" y="6767"/>
                  </a:lnTo>
                  <a:lnTo>
                    <a:pt x="4899" y="2330"/>
                  </a:lnTo>
                  <a:lnTo>
                    <a:pt x="6649" y="2396"/>
                  </a:lnTo>
                  <a:lnTo>
                    <a:pt x="8193" y="2486"/>
                  </a:lnTo>
                  <a:lnTo>
                    <a:pt x="9490" y="2516"/>
                  </a:lnTo>
                  <a:lnTo>
                    <a:pt x="11117" y="1201"/>
                  </a:lnTo>
                  <a:lnTo>
                    <a:pt x="11135" y="1332"/>
                  </a:lnTo>
                  <a:lnTo>
                    <a:pt x="11224" y="1922"/>
                  </a:lnTo>
                  <a:lnTo>
                    <a:pt x="11626" y="2345"/>
                  </a:lnTo>
                  <a:lnTo>
                    <a:pt x="12076" y="2760"/>
                  </a:lnTo>
                  <a:lnTo>
                    <a:pt x="12928" y="2809"/>
                  </a:lnTo>
                  <a:lnTo>
                    <a:pt x="13891" y="2345"/>
                  </a:lnTo>
                  <a:lnTo>
                    <a:pt x="14910" y="1853"/>
                  </a:lnTo>
                  <a:lnTo>
                    <a:pt x="15818" y="1415"/>
                  </a:lnTo>
                  <a:lnTo>
                    <a:pt x="16898" y="892"/>
                  </a:lnTo>
                  <a:lnTo>
                    <a:pt x="17874" y="421"/>
                  </a:lnTo>
                  <a:lnTo>
                    <a:pt x="18791" y="283"/>
                  </a:lnTo>
                  <a:lnTo>
                    <a:pt x="20059" y="93"/>
                  </a:lnTo>
                  <a:lnTo>
                    <a:pt x="20653" y="2"/>
                  </a:lnTo>
                  <a:lnTo>
                    <a:pt x="20669" y="0"/>
                  </a:lnTo>
                  <a:lnTo>
                    <a:pt x="20668" y="3"/>
                  </a:lnTo>
                  <a:lnTo>
                    <a:pt x="17577" y="8236"/>
                  </a:lnTo>
                  <a:lnTo>
                    <a:pt x="17012" y="8456"/>
                  </a:lnTo>
                  <a:lnTo>
                    <a:pt x="16930" y="9086"/>
                  </a:lnTo>
                  <a:lnTo>
                    <a:pt x="16361" y="10205"/>
                  </a:lnTo>
                  <a:lnTo>
                    <a:pt x="15545" y="11462"/>
                  </a:lnTo>
                  <a:lnTo>
                    <a:pt x="14832" y="12502"/>
                  </a:lnTo>
                  <a:lnTo>
                    <a:pt x="14593" y="13005"/>
                  </a:lnTo>
                  <a:lnTo>
                    <a:pt x="13255" y="14073"/>
                  </a:lnTo>
                  <a:lnTo>
                    <a:pt x="12772" y="14291"/>
                  </a:lnTo>
                  <a:lnTo>
                    <a:pt x="12256" y="14403"/>
                  </a:lnTo>
                  <a:lnTo>
                    <a:pt x="11877" y="14272"/>
                  </a:lnTo>
                  <a:lnTo>
                    <a:pt x="10806" y="15075"/>
                  </a:lnTo>
                  <a:lnTo>
                    <a:pt x="10350" y="15953"/>
                  </a:lnTo>
                  <a:lnTo>
                    <a:pt x="10072" y="16425"/>
                  </a:lnTo>
                  <a:lnTo>
                    <a:pt x="9695" y="16603"/>
                  </a:lnTo>
                  <a:lnTo>
                    <a:pt x="9846" y="16053"/>
                  </a:lnTo>
                  <a:lnTo>
                    <a:pt x="9419" y="15908"/>
                  </a:lnTo>
                  <a:lnTo>
                    <a:pt x="8553" y="16948"/>
                  </a:lnTo>
                  <a:lnTo>
                    <a:pt x="8113" y="1803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8" name="Polygon form 1288"/>
            <p:cNvSpPr/>
            <p:nvPr/>
          </p:nvSpPr>
          <p:spPr>
            <a:xfrm>
              <a:off x="397992" y="3952577"/>
              <a:ext cx="32850" cy="8936"/>
            </a:xfrm>
            <a:custGeom>
              <a:avLst/>
              <a:gdLst/>
              <a:ahLst/>
              <a:cxnLst/>
              <a:rect l="0" t="0" r="0" b="0"/>
              <a:pathLst>
                <a:path w="32850" h="8936">
                  <a:moveTo>
                    <a:pt x="32850" y="1525"/>
                  </a:moveTo>
                  <a:lnTo>
                    <a:pt x="32557" y="2138"/>
                  </a:lnTo>
                  <a:lnTo>
                    <a:pt x="32366" y="2843"/>
                  </a:lnTo>
                  <a:lnTo>
                    <a:pt x="31578" y="3021"/>
                  </a:lnTo>
                  <a:lnTo>
                    <a:pt x="30765" y="3820"/>
                  </a:lnTo>
                  <a:lnTo>
                    <a:pt x="30188" y="3693"/>
                  </a:lnTo>
                  <a:lnTo>
                    <a:pt x="28582" y="4556"/>
                  </a:lnTo>
                  <a:lnTo>
                    <a:pt x="28437" y="4108"/>
                  </a:lnTo>
                  <a:lnTo>
                    <a:pt x="27331" y="4731"/>
                  </a:lnTo>
                  <a:lnTo>
                    <a:pt x="27233" y="5090"/>
                  </a:lnTo>
                  <a:lnTo>
                    <a:pt x="26431" y="5450"/>
                  </a:lnTo>
                  <a:lnTo>
                    <a:pt x="25939" y="5868"/>
                  </a:lnTo>
                  <a:lnTo>
                    <a:pt x="24992" y="6252"/>
                  </a:lnTo>
                  <a:lnTo>
                    <a:pt x="24087" y="6438"/>
                  </a:lnTo>
                  <a:lnTo>
                    <a:pt x="23327" y="6532"/>
                  </a:lnTo>
                  <a:lnTo>
                    <a:pt x="22629" y="7105"/>
                  </a:lnTo>
                  <a:lnTo>
                    <a:pt x="22211" y="7622"/>
                  </a:lnTo>
                  <a:lnTo>
                    <a:pt x="21359" y="7895"/>
                  </a:lnTo>
                  <a:lnTo>
                    <a:pt x="20941" y="8936"/>
                  </a:lnTo>
                  <a:lnTo>
                    <a:pt x="19032" y="8891"/>
                  </a:lnTo>
                  <a:lnTo>
                    <a:pt x="16313" y="8707"/>
                  </a:lnTo>
                  <a:lnTo>
                    <a:pt x="11783" y="8406"/>
                  </a:lnTo>
                  <a:lnTo>
                    <a:pt x="7331" y="8168"/>
                  </a:lnTo>
                  <a:lnTo>
                    <a:pt x="3486" y="7853"/>
                  </a:lnTo>
                  <a:lnTo>
                    <a:pt x="0" y="7665"/>
                  </a:lnTo>
                  <a:lnTo>
                    <a:pt x="565" y="7226"/>
                  </a:lnTo>
                  <a:lnTo>
                    <a:pt x="1029" y="5780"/>
                  </a:lnTo>
                  <a:lnTo>
                    <a:pt x="1817" y="5161"/>
                  </a:lnTo>
                  <a:lnTo>
                    <a:pt x="2244" y="4347"/>
                  </a:lnTo>
                  <a:lnTo>
                    <a:pt x="3032" y="3899"/>
                  </a:lnTo>
                  <a:lnTo>
                    <a:pt x="3638" y="3222"/>
                  </a:lnTo>
                  <a:lnTo>
                    <a:pt x="3822" y="2813"/>
                  </a:lnTo>
                  <a:lnTo>
                    <a:pt x="4528" y="1620"/>
                  </a:lnTo>
                  <a:lnTo>
                    <a:pt x="4996" y="928"/>
                  </a:lnTo>
                  <a:lnTo>
                    <a:pt x="5260" y="454"/>
                  </a:lnTo>
                  <a:lnTo>
                    <a:pt x="10253" y="777"/>
                  </a:lnTo>
                  <a:lnTo>
                    <a:pt x="10519" y="0"/>
                  </a:lnTo>
                  <a:lnTo>
                    <a:pt x="11218" y="28"/>
                  </a:lnTo>
                  <a:lnTo>
                    <a:pt x="11251" y="259"/>
                  </a:lnTo>
                  <a:lnTo>
                    <a:pt x="13493" y="241"/>
                  </a:lnTo>
                  <a:lnTo>
                    <a:pt x="15373" y="370"/>
                  </a:lnTo>
                  <a:lnTo>
                    <a:pt x="17412" y="520"/>
                  </a:lnTo>
                  <a:lnTo>
                    <a:pt x="19377" y="766"/>
                  </a:lnTo>
                  <a:lnTo>
                    <a:pt x="20409" y="760"/>
                  </a:lnTo>
                  <a:lnTo>
                    <a:pt x="23430" y="1135"/>
                  </a:lnTo>
                  <a:lnTo>
                    <a:pt x="25863" y="1097"/>
                  </a:lnTo>
                  <a:lnTo>
                    <a:pt x="31035" y="1532"/>
                  </a:lnTo>
                  <a:lnTo>
                    <a:pt x="32850" y="152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89" name="Polygon form 1289"/>
            <p:cNvSpPr/>
            <p:nvPr/>
          </p:nvSpPr>
          <p:spPr>
            <a:xfrm>
              <a:off x="423855" y="3940850"/>
              <a:ext cx="27974" cy="14407"/>
            </a:xfrm>
            <a:custGeom>
              <a:avLst/>
              <a:gdLst/>
              <a:ahLst/>
              <a:cxnLst/>
              <a:rect l="0" t="0" r="0" b="0"/>
              <a:pathLst>
                <a:path w="27974" h="14407">
                  <a:moveTo>
                    <a:pt x="23275" y="0"/>
                  </a:moveTo>
                  <a:lnTo>
                    <a:pt x="24592" y="1417"/>
                  </a:lnTo>
                  <a:lnTo>
                    <a:pt x="25292" y="516"/>
                  </a:lnTo>
                  <a:lnTo>
                    <a:pt x="25743" y="708"/>
                  </a:lnTo>
                  <a:lnTo>
                    <a:pt x="26079" y="1099"/>
                  </a:lnTo>
                  <a:lnTo>
                    <a:pt x="25647" y="1612"/>
                  </a:lnTo>
                  <a:lnTo>
                    <a:pt x="26281" y="1944"/>
                  </a:lnTo>
                  <a:lnTo>
                    <a:pt x="26745" y="2523"/>
                  </a:lnTo>
                  <a:lnTo>
                    <a:pt x="26894" y="2957"/>
                  </a:lnTo>
                  <a:lnTo>
                    <a:pt x="26783" y="3243"/>
                  </a:lnTo>
                  <a:lnTo>
                    <a:pt x="26589" y="3637"/>
                  </a:lnTo>
                  <a:lnTo>
                    <a:pt x="25844" y="4069"/>
                  </a:lnTo>
                  <a:lnTo>
                    <a:pt x="25088" y="5141"/>
                  </a:lnTo>
                  <a:lnTo>
                    <a:pt x="25464" y="5430"/>
                  </a:lnTo>
                  <a:lnTo>
                    <a:pt x="26100" y="5246"/>
                  </a:lnTo>
                  <a:lnTo>
                    <a:pt x="26078" y="5945"/>
                  </a:lnTo>
                  <a:lnTo>
                    <a:pt x="27974" y="7637"/>
                  </a:lnTo>
                  <a:lnTo>
                    <a:pt x="26657" y="12308"/>
                  </a:lnTo>
                  <a:lnTo>
                    <a:pt x="27562" y="12694"/>
                  </a:lnTo>
                  <a:lnTo>
                    <a:pt x="27408" y="14407"/>
                  </a:lnTo>
                  <a:lnTo>
                    <a:pt x="23614" y="14258"/>
                  </a:lnTo>
                  <a:lnTo>
                    <a:pt x="19869" y="14123"/>
                  </a:lnTo>
                  <a:lnTo>
                    <a:pt x="12855" y="13761"/>
                  </a:lnTo>
                  <a:lnTo>
                    <a:pt x="6987" y="13253"/>
                  </a:lnTo>
                  <a:lnTo>
                    <a:pt x="5172" y="13259"/>
                  </a:lnTo>
                  <a:lnTo>
                    <a:pt x="0" y="12825"/>
                  </a:lnTo>
                  <a:lnTo>
                    <a:pt x="1109" y="12598"/>
                  </a:lnTo>
                  <a:lnTo>
                    <a:pt x="1935" y="12331"/>
                  </a:lnTo>
                  <a:lnTo>
                    <a:pt x="2411" y="11867"/>
                  </a:lnTo>
                  <a:lnTo>
                    <a:pt x="3569" y="11331"/>
                  </a:lnTo>
                  <a:lnTo>
                    <a:pt x="4118" y="10831"/>
                  </a:lnTo>
                  <a:lnTo>
                    <a:pt x="4338" y="10437"/>
                  </a:lnTo>
                  <a:lnTo>
                    <a:pt x="5627" y="9918"/>
                  </a:lnTo>
                  <a:lnTo>
                    <a:pt x="7525" y="8525"/>
                  </a:lnTo>
                  <a:lnTo>
                    <a:pt x="7396" y="9369"/>
                  </a:lnTo>
                  <a:lnTo>
                    <a:pt x="7641" y="9834"/>
                  </a:lnTo>
                  <a:lnTo>
                    <a:pt x="8040" y="10257"/>
                  </a:lnTo>
                  <a:lnTo>
                    <a:pt x="9344" y="9720"/>
                  </a:lnTo>
                  <a:lnTo>
                    <a:pt x="9649" y="10087"/>
                  </a:lnTo>
                  <a:lnTo>
                    <a:pt x="11093" y="9743"/>
                  </a:lnTo>
                  <a:lnTo>
                    <a:pt x="11315" y="9307"/>
                  </a:lnTo>
                  <a:lnTo>
                    <a:pt x="11654" y="9501"/>
                  </a:lnTo>
                  <a:lnTo>
                    <a:pt x="12207" y="9164"/>
                  </a:lnTo>
                  <a:lnTo>
                    <a:pt x="12671" y="9259"/>
                  </a:lnTo>
                  <a:lnTo>
                    <a:pt x="13353" y="8908"/>
                  </a:lnTo>
                  <a:lnTo>
                    <a:pt x="13579" y="8462"/>
                  </a:lnTo>
                  <a:lnTo>
                    <a:pt x="13714" y="7882"/>
                  </a:lnTo>
                  <a:lnTo>
                    <a:pt x="14472" y="7056"/>
                  </a:lnTo>
                  <a:lnTo>
                    <a:pt x="15362" y="6449"/>
                  </a:lnTo>
                  <a:lnTo>
                    <a:pt x="15778" y="5733"/>
                  </a:lnTo>
                  <a:lnTo>
                    <a:pt x="16671" y="4891"/>
                  </a:lnTo>
                  <a:lnTo>
                    <a:pt x="17366" y="3841"/>
                  </a:lnTo>
                  <a:lnTo>
                    <a:pt x="17699" y="4243"/>
                  </a:lnTo>
                  <a:lnTo>
                    <a:pt x="18098" y="4620"/>
                  </a:lnTo>
                  <a:lnTo>
                    <a:pt x="18661" y="4456"/>
                  </a:lnTo>
                  <a:lnTo>
                    <a:pt x="18980" y="4018"/>
                  </a:lnTo>
                  <a:lnTo>
                    <a:pt x="19528" y="3426"/>
                  </a:lnTo>
                  <a:lnTo>
                    <a:pt x="20150" y="2750"/>
                  </a:lnTo>
                  <a:lnTo>
                    <a:pt x="20333" y="2968"/>
                  </a:lnTo>
                  <a:lnTo>
                    <a:pt x="21062" y="2361"/>
                  </a:lnTo>
                  <a:lnTo>
                    <a:pt x="21959" y="1755"/>
                  </a:lnTo>
                  <a:lnTo>
                    <a:pt x="22556" y="1290"/>
                  </a:lnTo>
                  <a:lnTo>
                    <a:pt x="23275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0" name="Polygon form 1290"/>
            <p:cNvSpPr/>
            <p:nvPr/>
          </p:nvSpPr>
          <p:spPr>
            <a:xfrm>
              <a:off x="451755" y="3948164"/>
              <a:ext cx="3458" cy="3818"/>
            </a:xfrm>
            <a:custGeom>
              <a:avLst/>
              <a:gdLst/>
              <a:ahLst/>
              <a:cxnLst/>
              <a:rect l="0" t="0" r="0" b="0"/>
              <a:pathLst>
                <a:path w="3458" h="3818">
                  <a:moveTo>
                    <a:pt x="3458" y="0"/>
                  </a:moveTo>
                  <a:lnTo>
                    <a:pt x="259" y="3818"/>
                  </a:lnTo>
                  <a:lnTo>
                    <a:pt x="0" y="3609"/>
                  </a:lnTo>
                  <a:lnTo>
                    <a:pt x="2131" y="327"/>
                  </a:lnTo>
                  <a:lnTo>
                    <a:pt x="2622" y="37"/>
                  </a:lnTo>
                  <a:lnTo>
                    <a:pt x="3458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1" name="Polygon form 1291"/>
            <p:cNvSpPr/>
            <p:nvPr/>
          </p:nvSpPr>
          <p:spPr>
            <a:xfrm>
              <a:off x="322263" y="3884281"/>
              <a:ext cx="26537" cy="36321"/>
            </a:xfrm>
            <a:custGeom>
              <a:avLst/>
              <a:gdLst/>
              <a:ahLst/>
              <a:cxnLst/>
              <a:rect l="0" t="0" r="0" b="0"/>
              <a:pathLst>
                <a:path w="26537" h="36321">
                  <a:moveTo>
                    <a:pt x="26537" y="23993"/>
                  </a:moveTo>
                  <a:lnTo>
                    <a:pt x="19684" y="36321"/>
                  </a:lnTo>
                  <a:lnTo>
                    <a:pt x="9820" y="35506"/>
                  </a:lnTo>
                  <a:lnTo>
                    <a:pt x="0" y="34581"/>
                  </a:lnTo>
                  <a:lnTo>
                    <a:pt x="5271" y="25637"/>
                  </a:lnTo>
                  <a:lnTo>
                    <a:pt x="6399" y="24253"/>
                  </a:lnTo>
                  <a:lnTo>
                    <a:pt x="6528" y="23582"/>
                  </a:lnTo>
                  <a:lnTo>
                    <a:pt x="6132" y="23188"/>
                  </a:lnTo>
                  <a:lnTo>
                    <a:pt x="6620" y="22396"/>
                  </a:lnTo>
                  <a:lnTo>
                    <a:pt x="7759" y="21315"/>
                  </a:lnTo>
                  <a:lnTo>
                    <a:pt x="9049" y="20402"/>
                  </a:lnTo>
                  <a:lnTo>
                    <a:pt x="10489" y="18849"/>
                  </a:lnTo>
                  <a:lnTo>
                    <a:pt x="11707" y="17616"/>
                  </a:lnTo>
                  <a:lnTo>
                    <a:pt x="12429" y="17005"/>
                  </a:lnTo>
                  <a:lnTo>
                    <a:pt x="12728" y="16238"/>
                  </a:lnTo>
                  <a:lnTo>
                    <a:pt x="12447" y="15786"/>
                  </a:lnTo>
                  <a:lnTo>
                    <a:pt x="12300" y="14762"/>
                  </a:lnTo>
                  <a:lnTo>
                    <a:pt x="12884" y="13888"/>
                  </a:lnTo>
                  <a:lnTo>
                    <a:pt x="13074" y="13108"/>
                  </a:lnTo>
                  <a:lnTo>
                    <a:pt x="17443" y="6250"/>
                  </a:lnTo>
                  <a:lnTo>
                    <a:pt x="21636" y="0"/>
                  </a:lnTo>
                  <a:lnTo>
                    <a:pt x="24653" y="306"/>
                  </a:lnTo>
                  <a:lnTo>
                    <a:pt x="21466" y="5467"/>
                  </a:lnTo>
                  <a:lnTo>
                    <a:pt x="21429" y="6852"/>
                  </a:lnTo>
                  <a:lnTo>
                    <a:pt x="20852" y="7734"/>
                  </a:lnTo>
                  <a:lnTo>
                    <a:pt x="20923" y="8577"/>
                  </a:lnTo>
                  <a:lnTo>
                    <a:pt x="21344" y="9113"/>
                  </a:lnTo>
                  <a:lnTo>
                    <a:pt x="21377" y="9926"/>
                  </a:lnTo>
                  <a:lnTo>
                    <a:pt x="21283" y="11531"/>
                  </a:lnTo>
                  <a:lnTo>
                    <a:pt x="21644" y="12323"/>
                  </a:lnTo>
                  <a:lnTo>
                    <a:pt x="22563" y="12462"/>
                  </a:lnTo>
                  <a:lnTo>
                    <a:pt x="21534" y="13519"/>
                  </a:lnTo>
                  <a:lnTo>
                    <a:pt x="20420" y="14785"/>
                  </a:lnTo>
                  <a:lnTo>
                    <a:pt x="19903" y="16078"/>
                  </a:lnTo>
                  <a:lnTo>
                    <a:pt x="19337" y="16361"/>
                  </a:lnTo>
                  <a:lnTo>
                    <a:pt x="18593" y="17627"/>
                  </a:lnTo>
                  <a:lnTo>
                    <a:pt x="18863" y="18170"/>
                  </a:lnTo>
                  <a:lnTo>
                    <a:pt x="19850" y="17642"/>
                  </a:lnTo>
                  <a:lnTo>
                    <a:pt x="20599" y="16978"/>
                  </a:lnTo>
                  <a:lnTo>
                    <a:pt x="20904" y="17151"/>
                  </a:lnTo>
                  <a:lnTo>
                    <a:pt x="20871" y="17866"/>
                  </a:lnTo>
                  <a:lnTo>
                    <a:pt x="20293" y="19459"/>
                  </a:lnTo>
                  <a:lnTo>
                    <a:pt x="20490" y="20129"/>
                  </a:lnTo>
                  <a:lnTo>
                    <a:pt x="19924" y="21440"/>
                  </a:lnTo>
                  <a:lnTo>
                    <a:pt x="19905" y="21819"/>
                  </a:lnTo>
                  <a:lnTo>
                    <a:pt x="20488" y="21999"/>
                  </a:lnTo>
                  <a:lnTo>
                    <a:pt x="20459" y="22755"/>
                  </a:lnTo>
                  <a:lnTo>
                    <a:pt x="20277" y="24093"/>
                  </a:lnTo>
                  <a:lnTo>
                    <a:pt x="21273" y="23462"/>
                  </a:lnTo>
                  <a:lnTo>
                    <a:pt x="22225" y="23738"/>
                  </a:lnTo>
                  <a:lnTo>
                    <a:pt x="22593" y="23260"/>
                  </a:lnTo>
                  <a:lnTo>
                    <a:pt x="24235" y="23733"/>
                  </a:lnTo>
                  <a:lnTo>
                    <a:pt x="25067" y="23641"/>
                  </a:lnTo>
                  <a:lnTo>
                    <a:pt x="26094" y="22701"/>
                  </a:lnTo>
                  <a:lnTo>
                    <a:pt x="26365" y="22869"/>
                  </a:lnTo>
                  <a:lnTo>
                    <a:pt x="26278" y="23590"/>
                  </a:lnTo>
                  <a:lnTo>
                    <a:pt x="26474" y="23893"/>
                  </a:lnTo>
                  <a:lnTo>
                    <a:pt x="26537" y="23993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2" name="Polygon form 1292"/>
            <p:cNvSpPr/>
            <p:nvPr/>
          </p:nvSpPr>
          <p:spPr>
            <a:xfrm>
              <a:off x="409048" y="3899717"/>
              <a:ext cx="22503" cy="24331"/>
            </a:xfrm>
            <a:custGeom>
              <a:avLst/>
              <a:gdLst/>
              <a:ahLst/>
              <a:cxnLst/>
              <a:rect l="0" t="0" r="0" b="0"/>
              <a:pathLst>
                <a:path w="22503" h="24331">
                  <a:moveTo>
                    <a:pt x="21999" y="10606"/>
                  </a:moveTo>
                  <a:lnTo>
                    <a:pt x="22503" y="11122"/>
                  </a:lnTo>
                  <a:lnTo>
                    <a:pt x="21848" y="11550"/>
                  </a:lnTo>
                  <a:lnTo>
                    <a:pt x="21206" y="11968"/>
                  </a:lnTo>
                  <a:lnTo>
                    <a:pt x="20192" y="12884"/>
                  </a:lnTo>
                  <a:lnTo>
                    <a:pt x="19287" y="14107"/>
                  </a:lnTo>
                  <a:lnTo>
                    <a:pt x="18474" y="15208"/>
                  </a:lnTo>
                  <a:lnTo>
                    <a:pt x="17518" y="16506"/>
                  </a:lnTo>
                  <a:lnTo>
                    <a:pt x="16921" y="17479"/>
                  </a:lnTo>
                  <a:lnTo>
                    <a:pt x="16233" y="18603"/>
                  </a:lnTo>
                  <a:lnTo>
                    <a:pt x="16039" y="19027"/>
                  </a:lnTo>
                  <a:lnTo>
                    <a:pt x="15492" y="20221"/>
                  </a:lnTo>
                  <a:lnTo>
                    <a:pt x="15011" y="21681"/>
                  </a:lnTo>
                  <a:lnTo>
                    <a:pt x="14613" y="22904"/>
                  </a:lnTo>
                  <a:lnTo>
                    <a:pt x="14152" y="24331"/>
                  </a:lnTo>
                  <a:lnTo>
                    <a:pt x="12643" y="24224"/>
                  </a:lnTo>
                  <a:lnTo>
                    <a:pt x="11581" y="24149"/>
                  </a:lnTo>
                  <a:lnTo>
                    <a:pt x="11575" y="24162"/>
                  </a:lnTo>
                  <a:lnTo>
                    <a:pt x="9006" y="23955"/>
                  </a:lnTo>
                  <a:lnTo>
                    <a:pt x="5506" y="23720"/>
                  </a:lnTo>
                  <a:lnTo>
                    <a:pt x="2081" y="23498"/>
                  </a:lnTo>
                  <a:lnTo>
                    <a:pt x="2083" y="22726"/>
                  </a:lnTo>
                  <a:lnTo>
                    <a:pt x="1197" y="22183"/>
                  </a:lnTo>
                  <a:lnTo>
                    <a:pt x="1326" y="21390"/>
                  </a:lnTo>
                  <a:lnTo>
                    <a:pt x="1385" y="20942"/>
                  </a:lnTo>
                  <a:lnTo>
                    <a:pt x="1835" y="19910"/>
                  </a:lnTo>
                  <a:lnTo>
                    <a:pt x="2299" y="19559"/>
                  </a:lnTo>
                  <a:lnTo>
                    <a:pt x="2216" y="18751"/>
                  </a:lnTo>
                  <a:lnTo>
                    <a:pt x="2289" y="18481"/>
                  </a:lnTo>
                  <a:lnTo>
                    <a:pt x="2451" y="17922"/>
                  </a:lnTo>
                  <a:lnTo>
                    <a:pt x="2979" y="16741"/>
                  </a:lnTo>
                  <a:lnTo>
                    <a:pt x="3057" y="16329"/>
                  </a:lnTo>
                  <a:lnTo>
                    <a:pt x="2270" y="15527"/>
                  </a:lnTo>
                  <a:lnTo>
                    <a:pt x="1827" y="14627"/>
                  </a:lnTo>
                  <a:lnTo>
                    <a:pt x="1840" y="14085"/>
                  </a:lnTo>
                  <a:lnTo>
                    <a:pt x="1625" y="13728"/>
                  </a:lnTo>
                  <a:lnTo>
                    <a:pt x="886" y="12957"/>
                  </a:lnTo>
                  <a:lnTo>
                    <a:pt x="513" y="12885"/>
                  </a:lnTo>
                  <a:lnTo>
                    <a:pt x="0" y="11877"/>
                  </a:lnTo>
                  <a:lnTo>
                    <a:pt x="613" y="10806"/>
                  </a:lnTo>
                  <a:lnTo>
                    <a:pt x="1253" y="9481"/>
                  </a:lnTo>
                  <a:lnTo>
                    <a:pt x="2097" y="8269"/>
                  </a:lnTo>
                  <a:lnTo>
                    <a:pt x="1855" y="7304"/>
                  </a:lnTo>
                  <a:lnTo>
                    <a:pt x="2760" y="6437"/>
                  </a:lnTo>
                  <a:lnTo>
                    <a:pt x="3683" y="6019"/>
                  </a:lnTo>
                  <a:lnTo>
                    <a:pt x="4751" y="5536"/>
                  </a:lnTo>
                  <a:lnTo>
                    <a:pt x="4852" y="5549"/>
                  </a:lnTo>
                  <a:lnTo>
                    <a:pt x="6170" y="2808"/>
                  </a:lnTo>
                  <a:lnTo>
                    <a:pt x="7155" y="2598"/>
                  </a:lnTo>
                  <a:lnTo>
                    <a:pt x="7350" y="2522"/>
                  </a:lnTo>
                  <a:lnTo>
                    <a:pt x="7868" y="2313"/>
                  </a:lnTo>
                  <a:lnTo>
                    <a:pt x="8389" y="2102"/>
                  </a:lnTo>
                  <a:lnTo>
                    <a:pt x="8909" y="1893"/>
                  </a:lnTo>
                  <a:lnTo>
                    <a:pt x="9426" y="1684"/>
                  </a:lnTo>
                  <a:lnTo>
                    <a:pt x="10316" y="1262"/>
                  </a:lnTo>
                  <a:lnTo>
                    <a:pt x="11205" y="842"/>
                  </a:lnTo>
                  <a:lnTo>
                    <a:pt x="12091" y="422"/>
                  </a:lnTo>
                  <a:lnTo>
                    <a:pt x="12980" y="0"/>
                  </a:lnTo>
                  <a:lnTo>
                    <a:pt x="13528" y="66"/>
                  </a:lnTo>
                  <a:lnTo>
                    <a:pt x="14075" y="134"/>
                  </a:lnTo>
                  <a:lnTo>
                    <a:pt x="14623" y="199"/>
                  </a:lnTo>
                  <a:lnTo>
                    <a:pt x="15170" y="267"/>
                  </a:lnTo>
                  <a:lnTo>
                    <a:pt x="14777" y="679"/>
                  </a:lnTo>
                  <a:lnTo>
                    <a:pt x="14385" y="1094"/>
                  </a:lnTo>
                  <a:lnTo>
                    <a:pt x="13992" y="1510"/>
                  </a:lnTo>
                  <a:lnTo>
                    <a:pt x="13599" y="1924"/>
                  </a:lnTo>
                  <a:lnTo>
                    <a:pt x="13207" y="2340"/>
                  </a:lnTo>
                  <a:lnTo>
                    <a:pt x="12815" y="2752"/>
                  </a:lnTo>
                  <a:lnTo>
                    <a:pt x="12423" y="3168"/>
                  </a:lnTo>
                  <a:lnTo>
                    <a:pt x="12149" y="3458"/>
                  </a:lnTo>
                  <a:lnTo>
                    <a:pt x="12034" y="3589"/>
                  </a:lnTo>
                  <a:lnTo>
                    <a:pt x="12060" y="3630"/>
                  </a:lnTo>
                  <a:lnTo>
                    <a:pt x="12309" y="3544"/>
                  </a:lnTo>
                  <a:lnTo>
                    <a:pt x="12305" y="3560"/>
                  </a:lnTo>
                  <a:lnTo>
                    <a:pt x="12738" y="3755"/>
                  </a:lnTo>
                  <a:lnTo>
                    <a:pt x="12576" y="4651"/>
                  </a:lnTo>
                  <a:lnTo>
                    <a:pt x="15007" y="5720"/>
                  </a:lnTo>
                  <a:lnTo>
                    <a:pt x="16474" y="6726"/>
                  </a:lnTo>
                  <a:lnTo>
                    <a:pt x="17393" y="6796"/>
                  </a:lnTo>
                  <a:lnTo>
                    <a:pt x="17999" y="6901"/>
                  </a:lnTo>
                  <a:lnTo>
                    <a:pt x="17807" y="7715"/>
                  </a:lnTo>
                  <a:lnTo>
                    <a:pt x="18437" y="8077"/>
                  </a:lnTo>
                  <a:lnTo>
                    <a:pt x="18412" y="8780"/>
                  </a:lnTo>
                  <a:lnTo>
                    <a:pt x="18033" y="9160"/>
                  </a:lnTo>
                  <a:lnTo>
                    <a:pt x="17521" y="9943"/>
                  </a:lnTo>
                  <a:lnTo>
                    <a:pt x="18224" y="10034"/>
                  </a:lnTo>
                  <a:lnTo>
                    <a:pt x="17624" y="10804"/>
                  </a:lnTo>
                  <a:lnTo>
                    <a:pt x="17802" y="11409"/>
                  </a:lnTo>
                  <a:lnTo>
                    <a:pt x="17809" y="11401"/>
                  </a:lnTo>
                  <a:lnTo>
                    <a:pt x="18221" y="11641"/>
                  </a:lnTo>
                  <a:lnTo>
                    <a:pt x="18607" y="11084"/>
                  </a:lnTo>
                  <a:lnTo>
                    <a:pt x="19416" y="10605"/>
                  </a:lnTo>
                  <a:lnTo>
                    <a:pt x="20199" y="9840"/>
                  </a:lnTo>
                  <a:lnTo>
                    <a:pt x="20767" y="9877"/>
                  </a:lnTo>
                  <a:lnTo>
                    <a:pt x="21320" y="9913"/>
                  </a:lnTo>
                  <a:lnTo>
                    <a:pt x="21999" y="1060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3" name="Polygon form 1293"/>
            <p:cNvSpPr/>
            <p:nvPr/>
          </p:nvSpPr>
          <p:spPr>
            <a:xfrm>
              <a:off x="430237" y="3934405"/>
              <a:ext cx="18910" cy="16701"/>
            </a:xfrm>
            <a:custGeom>
              <a:avLst/>
              <a:gdLst/>
              <a:ahLst/>
              <a:cxnLst/>
              <a:rect l="0" t="0" r="0" b="0"/>
              <a:pathLst>
                <a:path w="18910" h="16701">
                  <a:moveTo>
                    <a:pt x="18910" y="6961"/>
                  </a:moveTo>
                  <a:lnTo>
                    <a:pt x="18210" y="7861"/>
                  </a:lnTo>
                  <a:lnTo>
                    <a:pt x="16893" y="6445"/>
                  </a:lnTo>
                  <a:lnTo>
                    <a:pt x="16174" y="7734"/>
                  </a:lnTo>
                  <a:lnTo>
                    <a:pt x="15577" y="8200"/>
                  </a:lnTo>
                  <a:lnTo>
                    <a:pt x="14680" y="8806"/>
                  </a:lnTo>
                  <a:lnTo>
                    <a:pt x="13951" y="9412"/>
                  </a:lnTo>
                  <a:lnTo>
                    <a:pt x="13769" y="9195"/>
                  </a:lnTo>
                  <a:lnTo>
                    <a:pt x="13147" y="9870"/>
                  </a:lnTo>
                  <a:lnTo>
                    <a:pt x="12598" y="10463"/>
                  </a:lnTo>
                  <a:lnTo>
                    <a:pt x="12280" y="10901"/>
                  </a:lnTo>
                  <a:lnTo>
                    <a:pt x="11717" y="11065"/>
                  </a:lnTo>
                  <a:lnTo>
                    <a:pt x="11318" y="10688"/>
                  </a:lnTo>
                  <a:lnTo>
                    <a:pt x="10985" y="10285"/>
                  </a:lnTo>
                  <a:lnTo>
                    <a:pt x="10289" y="11335"/>
                  </a:lnTo>
                  <a:lnTo>
                    <a:pt x="9397" y="12177"/>
                  </a:lnTo>
                  <a:lnTo>
                    <a:pt x="8981" y="12893"/>
                  </a:lnTo>
                  <a:lnTo>
                    <a:pt x="8091" y="13501"/>
                  </a:lnTo>
                  <a:lnTo>
                    <a:pt x="7332" y="14326"/>
                  </a:lnTo>
                  <a:lnTo>
                    <a:pt x="7197" y="14906"/>
                  </a:lnTo>
                  <a:lnTo>
                    <a:pt x="6971" y="15352"/>
                  </a:lnTo>
                  <a:lnTo>
                    <a:pt x="6289" y="15704"/>
                  </a:lnTo>
                  <a:lnTo>
                    <a:pt x="5825" y="15609"/>
                  </a:lnTo>
                  <a:lnTo>
                    <a:pt x="5272" y="15946"/>
                  </a:lnTo>
                  <a:lnTo>
                    <a:pt x="4934" y="15751"/>
                  </a:lnTo>
                  <a:lnTo>
                    <a:pt x="4711" y="16187"/>
                  </a:lnTo>
                  <a:lnTo>
                    <a:pt x="3267" y="16532"/>
                  </a:lnTo>
                  <a:lnTo>
                    <a:pt x="2962" y="16164"/>
                  </a:lnTo>
                  <a:lnTo>
                    <a:pt x="1658" y="16701"/>
                  </a:lnTo>
                  <a:lnTo>
                    <a:pt x="1259" y="16279"/>
                  </a:lnTo>
                  <a:lnTo>
                    <a:pt x="1015" y="15813"/>
                  </a:lnTo>
                  <a:lnTo>
                    <a:pt x="1143" y="14970"/>
                  </a:lnTo>
                  <a:lnTo>
                    <a:pt x="493" y="14844"/>
                  </a:lnTo>
                  <a:lnTo>
                    <a:pt x="348" y="14229"/>
                  </a:lnTo>
                  <a:lnTo>
                    <a:pt x="57" y="13565"/>
                  </a:lnTo>
                  <a:lnTo>
                    <a:pt x="148" y="12810"/>
                  </a:lnTo>
                  <a:lnTo>
                    <a:pt x="0" y="12020"/>
                  </a:lnTo>
                  <a:lnTo>
                    <a:pt x="393" y="11005"/>
                  </a:lnTo>
                  <a:lnTo>
                    <a:pt x="491" y="10534"/>
                  </a:lnTo>
                  <a:lnTo>
                    <a:pt x="1398" y="10455"/>
                  </a:lnTo>
                  <a:lnTo>
                    <a:pt x="2089" y="9798"/>
                  </a:lnTo>
                  <a:lnTo>
                    <a:pt x="2529" y="8711"/>
                  </a:lnTo>
                  <a:lnTo>
                    <a:pt x="3395" y="7672"/>
                  </a:lnTo>
                  <a:lnTo>
                    <a:pt x="3822" y="7817"/>
                  </a:lnTo>
                  <a:lnTo>
                    <a:pt x="3671" y="8367"/>
                  </a:lnTo>
                  <a:lnTo>
                    <a:pt x="4048" y="8189"/>
                  </a:lnTo>
                  <a:lnTo>
                    <a:pt x="4326" y="7717"/>
                  </a:lnTo>
                  <a:lnTo>
                    <a:pt x="4782" y="6839"/>
                  </a:lnTo>
                  <a:lnTo>
                    <a:pt x="5853" y="6036"/>
                  </a:lnTo>
                  <a:lnTo>
                    <a:pt x="6232" y="6167"/>
                  </a:lnTo>
                  <a:lnTo>
                    <a:pt x="6748" y="6055"/>
                  </a:lnTo>
                  <a:lnTo>
                    <a:pt x="7231" y="5837"/>
                  </a:lnTo>
                  <a:lnTo>
                    <a:pt x="8569" y="4769"/>
                  </a:lnTo>
                  <a:lnTo>
                    <a:pt x="8808" y="4266"/>
                  </a:lnTo>
                  <a:lnTo>
                    <a:pt x="9521" y="3226"/>
                  </a:lnTo>
                  <a:lnTo>
                    <a:pt x="10337" y="1969"/>
                  </a:lnTo>
                  <a:lnTo>
                    <a:pt x="10906" y="850"/>
                  </a:lnTo>
                  <a:lnTo>
                    <a:pt x="10988" y="220"/>
                  </a:lnTo>
                  <a:lnTo>
                    <a:pt x="11553" y="0"/>
                  </a:lnTo>
                  <a:lnTo>
                    <a:pt x="9926" y="4508"/>
                  </a:lnTo>
                  <a:lnTo>
                    <a:pt x="13518" y="4698"/>
                  </a:lnTo>
                  <a:lnTo>
                    <a:pt x="12622" y="7183"/>
                  </a:lnTo>
                  <a:lnTo>
                    <a:pt x="13305" y="6772"/>
                  </a:lnTo>
                  <a:lnTo>
                    <a:pt x="14094" y="6237"/>
                  </a:lnTo>
                  <a:lnTo>
                    <a:pt x="14845" y="6078"/>
                  </a:lnTo>
                  <a:lnTo>
                    <a:pt x="15486" y="5589"/>
                  </a:lnTo>
                  <a:lnTo>
                    <a:pt x="16438" y="5838"/>
                  </a:lnTo>
                  <a:lnTo>
                    <a:pt x="16940" y="5495"/>
                  </a:lnTo>
                  <a:lnTo>
                    <a:pt x="17733" y="5159"/>
                  </a:lnTo>
                  <a:lnTo>
                    <a:pt x="18668" y="5602"/>
                  </a:lnTo>
                  <a:lnTo>
                    <a:pt x="18849" y="6323"/>
                  </a:lnTo>
                  <a:lnTo>
                    <a:pt x="18910" y="696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4" name="Polygon form 1294"/>
            <p:cNvSpPr/>
            <p:nvPr/>
          </p:nvSpPr>
          <p:spPr>
            <a:xfrm>
              <a:off x="454713" y="3939161"/>
              <a:ext cx="3229" cy="6936"/>
            </a:xfrm>
            <a:custGeom>
              <a:avLst/>
              <a:gdLst/>
              <a:ahLst/>
              <a:cxnLst/>
              <a:rect l="0" t="0" r="0" b="0"/>
              <a:pathLst>
                <a:path w="3229" h="6936">
                  <a:moveTo>
                    <a:pt x="2182" y="4390"/>
                  </a:moveTo>
                  <a:lnTo>
                    <a:pt x="2763" y="5302"/>
                  </a:lnTo>
                  <a:lnTo>
                    <a:pt x="2323" y="6936"/>
                  </a:lnTo>
                  <a:lnTo>
                    <a:pt x="0" y="6822"/>
                  </a:lnTo>
                  <a:lnTo>
                    <a:pt x="1791" y="577"/>
                  </a:lnTo>
                  <a:lnTo>
                    <a:pt x="2185" y="205"/>
                  </a:lnTo>
                  <a:lnTo>
                    <a:pt x="2569" y="0"/>
                  </a:lnTo>
                  <a:lnTo>
                    <a:pt x="3229" y="290"/>
                  </a:lnTo>
                  <a:lnTo>
                    <a:pt x="2545" y="774"/>
                  </a:lnTo>
                  <a:lnTo>
                    <a:pt x="2324" y="1721"/>
                  </a:lnTo>
                  <a:lnTo>
                    <a:pt x="2182" y="439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5" name="Polygon form 1295"/>
            <p:cNvSpPr/>
            <p:nvPr/>
          </p:nvSpPr>
          <p:spPr>
            <a:xfrm>
              <a:off x="450600" y="3943151"/>
              <a:ext cx="632" cy="943"/>
            </a:xfrm>
            <a:custGeom>
              <a:avLst/>
              <a:gdLst/>
              <a:ahLst/>
              <a:cxnLst/>
              <a:rect l="0" t="0" r="0" b="0"/>
              <a:pathLst>
                <a:path w="632" h="943">
                  <a:moveTo>
                    <a:pt x="632" y="530"/>
                  </a:moveTo>
                  <a:lnTo>
                    <a:pt x="37" y="943"/>
                  </a:lnTo>
                  <a:lnTo>
                    <a:pt x="149" y="656"/>
                  </a:lnTo>
                  <a:lnTo>
                    <a:pt x="0" y="222"/>
                  </a:lnTo>
                  <a:lnTo>
                    <a:pt x="360" y="0"/>
                  </a:lnTo>
                  <a:lnTo>
                    <a:pt x="632" y="53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6" name="Polygon form 1296"/>
            <p:cNvSpPr/>
            <p:nvPr/>
          </p:nvSpPr>
          <p:spPr>
            <a:xfrm>
              <a:off x="442858" y="3939103"/>
              <a:ext cx="14177" cy="9387"/>
            </a:xfrm>
            <a:custGeom>
              <a:avLst/>
              <a:gdLst/>
              <a:ahLst/>
              <a:cxnLst/>
              <a:rect l="0" t="0" r="0" b="0"/>
              <a:pathLst>
                <a:path w="14177" h="9387">
                  <a:moveTo>
                    <a:pt x="14177" y="6994"/>
                  </a:moveTo>
                  <a:lnTo>
                    <a:pt x="14078" y="7211"/>
                  </a:lnTo>
                  <a:lnTo>
                    <a:pt x="12354" y="9061"/>
                  </a:lnTo>
                  <a:lnTo>
                    <a:pt x="11518" y="9097"/>
                  </a:lnTo>
                  <a:lnTo>
                    <a:pt x="11028" y="9387"/>
                  </a:lnTo>
                  <a:lnTo>
                    <a:pt x="9842" y="7431"/>
                  </a:lnTo>
                  <a:lnTo>
                    <a:pt x="10764" y="3344"/>
                  </a:lnTo>
                  <a:lnTo>
                    <a:pt x="9397" y="5428"/>
                  </a:lnTo>
                  <a:lnTo>
                    <a:pt x="9133" y="8570"/>
                  </a:lnTo>
                  <a:lnTo>
                    <a:pt x="7074" y="7692"/>
                  </a:lnTo>
                  <a:lnTo>
                    <a:pt x="7096" y="6992"/>
                  </a:lnTo>
                  <a:lnTo>
                    <a:pt x="6460" y="7177"/>
                  </a:lnTo>
                  <a:lnTo>
                    <a:pt x="6085" y="6888"/>
                  </a:lnTo>
                  <a:lnTo>
                    <a:pt x="6840" y="5816"/>
                  </a:lnTo>
                  <a:lnTo>
                    <a:pt x="7585" y="5384"/>
                  </a:lnTo>
                  <a:lnTo>
                    <a:pt x="7779" y="4990"/>
                  </a:lnTo>
                  <a:lnTo>
                    <a:pt x="8374" y="4577"/>
                  </a:lnTo>
                  <a:lnTo>
                    <a:pt x="8101" y="4048"/>
                  </a:lnTo>
                  <a:lnTo>
                    <a:pt x="7742" y="4270"/>
                  </a:lnTo>
                  <a:lnTo>
                    <a:pt x="7277" y="3691"/>
                  </a:lnTo>
                  <a:lnTo>
                    <a:pt x="6644" y="3359"/>
                  </a:lnTo>
                  <a:lnTo>
                    <a:pt x="7076" y="2846"/>
                  </a:lnTo>
                  <a:lnTo>
                    <a:pt x="6740" y="2455"/>
                  </a:lnTo>
                  <a:lnTo>
                    <a:pt x="6288" y="2263"/>
                  </a:lnTo>
                  <a:lnTo>
                    <a:pt x="6228" y="1625"/>
                  </a:lnTo>
                  <a:lnTo>
                    <a:pt x="6046" y="904"/>
                  </a:lnTo>
                  <a:lnTo>
                    <a:pt x="5112" y="461"/>
                  </a:lnTo>
                  <a:lnTo>
                    <a:pt x="4318" y="797"/>
                  </a:lnTo>
                  <a:lnTo>
                    <a:pt x="3817" y="1141"/>
                  </a:lnTo>
                  <a:lnTo>
                    <a:pt x="2864" y="891"/>
                  </a:lnTo>
                  <a:lnTo>
                    <a:pt x="2224" y="1381"/>
                  </a:lnTo>
                  <a:lnTo>
                    <a:pt x="1472" y="1540"/>
                  </a:lnTo>
                  <a:lnTo>
                    <a:pt x="683" y="2074"/>
                  </a:lnTo>
                  <a:lnTo>
                    <a:pt x="0" y="2485"/>
                  </a:lnTo>
                  <a:lnTo>
                    <a:pt x="896" y="0"/>
                  </a:lnTo>
                  <a:lnTo>
                    <a:pt x="4096" y="172"/>
                  </a:lnTo>
                  <a:lnTo>
                    <a:pt x="5193" y="220"/>
                  </a:lnTo>
                  <a:lnTo>
                    <a:pt x="7651" y="324"/>
                  </a:lnTo>
                  <a:lnTo>
                    <a:pt x="10597" y="497"/>
                  </a:lnTo>
                  <a:lnTo>
                    <a:pt x="13645" y="635"/>
                  </a:lnTo>
                  <a:lnTo>
                    <a:pt x="11855" y="6881"/>
                  </a:lnTo>
                  <a:lnTo>
                    <a:pt x="14177" y="6994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7" name="Polygon form 1297"/>
            <p:cNvSpPr/>
            <p:nvPr/>
          </p:nvSpPr>
          <p:spPr>
            <a:xfrm>
              <a:off x="457037" y="3931959"/>
              <a:ext cx="7952" cy="11763"/>
            </a:xfrm>
            <a:custGeom>
              <a:avLst/>
              <a:gdLst/>
              <a:ahLst/>
              <a:cxnLst/>
              <a:rect l="0" t="0" r="0" b="0"/>
              <a:pathLst>
                <a:path w="7952" h="11763">
                  <a:moveTo>
                    <a:pt x="7952" y="2059"/>
                  </a:moveTo>
                  <a:lnTo>
                    <a:pt x="7473" y="3074"/>
                  </a:lnTo>
                  <a:lnTo>
                    <a:pt x="5972" y="4377"/>
                  </a:lnTo>
                  <a:lnTo>
                    <a:pt x="6911" y="4649"/>
                  </a:lnTo>
                  <a:lnTo>
                    <a:pt x="5010" y="8121"/>
                  </a:lnTo>
                  <a:lnTo>
                    <a:pt x="1264" y="11763"/>
                  </a:lnTo>
                  <a:lnTo>
                    <a:pt x="1412" y="10493"/>
                  </a:lnTo>
                  <a:lnTo>
                    <a:pt x="733" y="10202"/>
                  </a:lnTo>
                  <a:lnTo>
                    <a:pt x="0" y="8923"/>
                  </a:lnTo>
                  <a:lnTo>
                    <a:pt x="221" y="7977"/>
                  </a:lnTo>
                  <a:lnTo>
                    <a:pt x="905" y="7493"/>
                  </a:lnTo>
                  <a:lnTo>
                    <a:pt x="1761" y="7080"/>
                  </a:lnTo>
                  <a:lnTo>
                    <a:pt x="2112" y="6787"/>
                  </a:lnTo>
                  <a:lnTo>
                    <a:pt x="3145" y="6181"/>
                  </a:lnTo>
                  <a:lnTo>
                    <a:pt x="3767" y="5671"/>
                  </a:lnTo>
                  <a:lnTo>
                    <a:pt x="3106" y="4353"/>
                  </a:lnTo>
                  <a:lnTo>
                    <a:pt x="3221" y="3834"/>
                  </a:lnTo>
                  <a:lnTo>
                    <a:pt x="2900" y="3662"/>
                  </a:lnTo>
                  <a:lnTo>
                    <a:pt x="3184" y="2878"/>
                  </a:lnTo>
                  <a:lnTo>
                    <a:pt x="3789" y="2301"/>
                  </a:lnTo>
                  <a:lnTo>
                    <a:pt x="3823" y="1657"/>
                  </a:lnTo>
                  <a:lnTo>
                    <a:pt x="4518" y="1255"/>
                  </a:lnTo>
                  <a:lnTo>
                    <a:pt x="5492" y="193"/>
                  </a:lnTo>
                  <a:lnTo>
                    <a:pt x="5984" y="0"/>
                  </a:lnTo>
                  <a:lnTo>
                    <a:pt x="7952" y="205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8" name="Polygon form 1298"/>
            <p:cNvSpPr/>
            <p:nvPr/>
          </p:nvSpPr>
          <p:spPr>
            <a:xfrm>
              <a:off x="446842" y="3914178"/>
              <a:ext cx="27055" cy="21546"/>
            </a:xfrm>
            <a:custGeom>
              <a:avLst/>
              <a:gdLst/>
              <a:ahLst/>
              <a:cxnLst/>
              <a:rect l="0" t="0" r="0" b="0"/>
              <a:pathLst>
                <a:path w="27055" h="21546">
                  <a:moveTo>
                    <a:pt x="16180" y="17781"/>
                  </a:moveTo>
                  <a:lnTo>
                    <a:pt x="15747" y="17407"/>
                  </a:lnTo>
                  <a:lnTo>
                    <a:pt x="15282" y="17040"/>
                  </a:lnTo>
                  <a:lnTo>
                    <a:pt x="15309" y="16319"/>
                  </a:lnTo>
                  <a:lnTo>
                    <a:pt x="15587" y="15786"/>
                  </a:lnTo>
                  <a:lnTo>
                    <a:pt x="15336" y="15324"/>
                  </a:lnTo>
                  <a:lnTo>
                    <a:pt x="14866" y="14520"/>
                  </a:lnTo>
                  <a:lnTo>
                    <a:pt x="10248" y="14271"/>
                  </a:lnTo>
                  <a:lnTo>
                    <a:pt x="5295" y="14010"/>
                  </a:lnTo>
                  <a:lnTo>
                    <a:pt x="0" y="13722"/>
                  </a:lnTo>
                  <a:lnTo>
                    <a:pt x="925" y="11279"/>
                  </a:lnTo>
                  <a:lnTo>
                    <a:pt x="967" y="11048"/>
                  </a:lnTo>
                  <a:lnTo>
                    <a:pt x="4373" y="9658"/>
                  </a:lnTo>
                  <a:lnTo>
                    <a:pt x="4628" y="9166"/>
                  </a:lnTo>
                  <a:lnTo>
                    <a:pt x="4894" y="7662"/>
                  </a:lnTo>
                  <a:lnTo>
                    <a:pt x="4721" y="6674"/>
                  </a:lnTo>
                  <a:lnTo>
                    <a:pt x="5405" y="6409"/>
                  </a:lnTo>
                  <a:lnTo>
                    <a:pt x="6037" y="6165"/>
                  </a:lnTo>
                  <a:lnTo>
                    <a:pt x="6536" y="5985"/>
                  </a:lnTo>
                  <a:lnTo>
                    <a:pt x="12922" y="6319"/>
                  </a:lnTo>
                  <a:lnTo>
                    <a:pt x="13624" y="5581"/>
                  </a:lnTo>
                  <a:lnTo>
                    <a:pt x="14251" y="4924"/>
                  </a:lnTo>
                  <a:lnTo>
                    <a:pt x="14715" y="4480"/>
                  </a:lnTo>
                  <a:lnTo>
                    <a:pt x="15277" y="4124"/>
                  </a:lnTo>
                  <a:lnTo>
                    <a:pt x="20140" y="814"/>
                  </a:lnTo>
                  <a:lnTo>
                    <a:pt x="21985" y="0"/>
                  </a:lnTo>
                  <a:lnTo>
                    <a:pt x="27055" y="237"/>
                  </a:lnTo>
                  <a:lnTo>
                    <a:pt x="26619" y="1218"/>
                  </a:lnTo>
                  <a:lnTo>
                    <a:pt x="26255" y="1836"/>
                  </a:lnTo>
                  <a:lnTo>
                    <a:pt x="25803" y="3282"/>
                  </a:lnTo>
                  <a:lnTo>
                    <a:pt x="25716" y="4033"/>
                  </a:lnTo>
                  <a:lnTo>
                    <a:pt x="25011" y="5021"/>
                  </a:lnTo>
                  <a:lnTo>
                    <a:pt x="24858" y="6308"/>
                  </a:lnTo>
                  <a:lnTo>
                    <a:pt x="24390" y="7003"/>
                  </a:lnTo>
                  <a:lnTo>
                    <a:pt x="24386" y="7191"/>
                  </a:lnTo>
                  <a:lnTo>
                    <a:pt x="24856" y="7252"/>
                  </a:lnTo>
                  <a:lnTo>
                    <a:pt x="23289" y="11257"/>
                  </a:lnTo>
                  <a:lnTo>
                    <a:pt x="21387" y="14575"/>
                  </a:lnTo>
                  <a:lnTo>
                    <a:pt x="19922" y="18293"/>
                  </a:lnTo>
                  <a:lnTo>
                    <a:pt x="20050" y="18721"/>
                  </a:lnTo>
                  <a:lnTo>
                    <a:pt x="19144" y="19160"/>
                  </a:lnTo>
                  <a:lnTo>
                    <a:pt x="19067" y="19762"/>
                  </a:lnTo>
                  <a:lnTo>
                    <a:pt x="19048" y="19911"/>
                  </a:lnTo>
                  <a:lnTo>
                    <a:pt x="18796" y="20016"/>
                  </a:lnTo>
                  <a:lnTo>
                    <a:pt x="24143" y="19342"/>
                  </a:lnTo>
                  <a:lnTo>
                    <a:pt x="24856" y="20314"/>
                  </a:lnTo>
                  <a:lnTo>
                    <a:pt x="19560" y="21546"/>
                  </a:lnTo>
                  <a:lnTo>
                    <a:pt x="17365" y="21450"/>
                  </a:lnTo>
                  <a:lnTo>
                    <a:pt x="17668" y="20855"/>
                  </a:lnTo>
                  <a:lnTo>
                    <a:pt x="18147" y="19840"/>
                  </a:lnTo>
                  <a:lnTo>
                    <a:pt x="16180" y="1778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299" name="Polygon form 1299"/>
            <p:cNvSpPr/>
            <p:nvPr/>
          </p:nvSpPr>
          <p:spPr>
            <a:xfrm>
              <a:off x="440163" y="3925229"/>
              <a:ext cx="22858" cy="14510"/>
            </a:xfrm>
            <a:custGeom>
              <a:avLst/>
              <a:gdLst/>
              <a:ahLst/>
              <a:cxnLst/>
              <a:rect l="0" t="0" r="0" b="0"/>
              <a:pathLst>
                <a:path w="22858" h="14510">
                  <a:moveTo>
                    <a:pt x="20020" y="12911"/>
                  </a:moveTo>
                  <a:lnTo>
                    <a:pt x="18986" y="13517"/>
                  </a:lnTo>
                  <a:lnTo>
                    <a:pt x="18635" y="13810"/>
                  </a:lnTo>
                  <a:lnTo>
                    <a:pt x="17779" y="14223"/>
                  </a:lnTo>
                  <a:lnTo>
                    <a:pt x="17119" y="13933"/>
                  </a:lnTo>
                  <a:lnTo>
                    <a:pt x="16735" y="14137"/>
                  </a:lnTo>
                  <a:lnTo>
                    <a:pt x="16341" y="14510"/>
                  </a:lnTo>
                  <a:lnTo>
                    <a:pt x="13293" y="14371"/>
                  </a:lnTo>
                  <a:lnTo>
                    <a:pt x="10346" y="14199"/>
                  </a:lnTo>
                  <a:lnTo>
                    <a:pt x="7889" y="14094"/>
                  </a:lnTo>
                  <a:lnTo>
                    <a:pt x="6792" y="14046"/>
                  </a:lnTo>
                  <a:lnTo>
                    <a:pt x="3592" y="13874"/>
                  </a:lnTo>
                  <a:lnTo>
                    <a:pt x="0" y="13685"/>
                  </a:lnTo>
                  <a:lnTo>
                    <a:pt x="1627" y="9177"/>
                  </a:lnTo>
                  <a:lnTo>
                    <a:pt x="4718" y="943"/>
                  </a:lnTo>
                  <a:lnTo>
                    <a:pt x="4719" y="941"/>
                  </a:lnTo>
                  <a:lnTo>
                    <a:pt x="5705" y="790"/>
                  </a:lnTo>
                  <a:lnTo>
                    <a:pt x="7647" y="0"/>
                  </a:lnTo>
                  <a:lnTo>
                    <a:pt x="7603" y="228"/>
                  </a:lnTo>
                  <a:lnTo>
                    <a:pt x="6679" y="2671"/>
                  </a:lnTo>
                  <a:lnTo>
                    <a:pt x="11974" y="2960"/>
                  </a:lnTo>
                  <a:lnTo>
                    <a:pt x="16927" y="3221"/>
                  </a:lnTo>
                  <a:lnTo>
                    <a:pt x="21545" y="3469"/>
                  </a:lnTo>
                  <a:lnTo>
                    <a:pt x="22015" y="4273"/>
                  </a:lnTo>
                  <a:lnTo>
                    <a:pt x="22266" y="4735"/>
                  </a:lnTo>
                  <a:lnTo>
                    <a:pt x="21988" y="5268"/>
                  </a:lnTo>
                  <a:lnTo>
                    <a:pt x="21961" y="5989"/>
                  </a:lnTo>
                  <a:lnTo>
                    <a:pt x="22426" y="6356"/>
                  </a:lnTo>
                  <a:lnTo>
                    <a:pt x="22858" y="6730"/>
                  </a:lnTo>
                  <a:lnTo>
                    <a:pt x="22366" y="6923"/>
                  </a:lnTo>
                  <a:lnTo>
                    <a:pt x="21393" y="7985"/>
                  </a:lnTo>
                  <a:lnTo>
                    <a:pt x="20698" y="8387"/>
                  </a:lnTo>
                  <a:lnTo>
                    <a:pt x="20663" y="9031"/>
                  </a:lnTo>
                  <a:lnTo>
                    <a:pt x="20058" y="9608"/>
                  </a:lnTo>
                  <a:lnTo>
                    <a:pt x="19774" y="10393"/>
                  </a:lnTo>
                  <a:lnTo>
                    <a:pt x="20095" y="10564"/>
                  </a:lnTo>
                  <a:lnTo>
                    <a:pt x="19981" y="11083"/>
                  </a:lnTo>
                  <a:lnTo>
                    <a:pt x="20641" y="12401"/>
                  </a:lnTo>
                  <a:lnTo>
                    <a:pt x="20020" y="1291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0" name="Polygon form 1300"/>
            <p:cNvSpPr/>
            <p:nvPr/>
          </p:nvSpPr>
          <p:spPr>
            <a:xfrm>
              <a:off x="478971" y="3903292"/>
              <a:ext cx="16989" cy="20931"/>
            </a:xfrm>
            <a:custGeom>
              <a:avLst/>
              <a:gdLst/>
              <a:ahLst/>
              <a:cxnLst/>
              <a:rect l="0" t="0" r="0" b="0"/>
              <a:pathLst>
                <a:path w="16989" h="20931">
                  <a:moveTo>
                    <a:pt x="15865" y="11532"/>
                  </a:moveTo>
                  <a:lnTo>
                    <a:pt x="15903" y="13147"/>
                  </a:lnTo>
                  <a:lnTo>
                    <a:pt x="11526" y="15327"/>
                  </a:lnTo>
                  <a:lnTo>
                    <a:pt x="7501" y="16836"/>
                  </a:lnTo>
                  <a:lnTo>
                    <a:pt x="3451" y="18100"/>
                  </a:lnTo>
                  <a:lnTo>
                    <a:pt x="673" y="20899"/>
                  </a:lnTo>
                  <a:lnTo>
                    <a:pt x="300" y="20931"/>
                  </a:lnTo>
                  <a:lnTo>
                    <a:pt x="375" y="20244"/>
                  </a:lnTo>
                  <a:lnTo>
                    <a:pt x="0" y="19493"/>
                  </a:lnTo>
                  <a:lnTo>
                    <a:pt x="292" y="19021"/>
                  </a:lnTo>
                  <a:lnTo>
                    <a:pt x="2991" y="10067"/>
                  </a:lnTo>
                  <a:lnTo>
                    <a:pt x="4678" y="9388"/>
                  </a:lnTo>
                  <a:lnTo>
                    <a:pt x="6660" y="7244"/>
                  </a:lnTo>
                  <a:lnTo>
                    <a:pt x="9056" y="3524"/>
                  </a:lnTo>
                  <a:lnTo>
                    <a:pt x="12924" y="0"/>
                  </a:lnTo>
                  <a:lnTo>
                    <a:pt x="13539" y="1328"/>
                  </a:lnTo>
                  <a:lnTo>
                    <a:pt x="16041" y="618"/>
                  </a:lnTo>
                  <a:lnTo>
                    <a:pt x="16989" y="2086"/>
                  </a:lnTo>
                  <a:lnTo>
                    <a:pt x="14632" y="8688"/>
                  </a:lnTo>
                  <a:lnTo>
                    <a:pt x="15865" y="1153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1" name="Polygon form 1301"/>
            <p:cNvSpPr/>
            <p:nvPr/>
          </p:nvSpPr>
          <p:spPr>
            <a:xfrm>
              <a:off x="421082" y="3895399"/>
              <a:ext cx="22965" cy="33287"/>
            </a:xfrm>
            <a:custGeom>
              <a:avLst/>
              <a:gdLst/>
              <a:ahLst/>
              <a:cxnLst/>
              <a:rect l="0" t="0" r="0" b="0"/>
              <a:pathLst>
                <a:path w="22965" h="33287">
                  <a:moveTo>
                    <a:pt x="115" y="7776"/>
                  </a:moveTo>
                  <a:lnTo>
                    <a:pt x="389" y="7486"/>
                  </a:lnTo>
                  <a:lnTo>
                    <a:pt x="780" y="7070"/>
                  </a:lnTo>
                  <a:lnTo>
                    <a:pt x="1173" y="6658"/>
                  </a:lnTo>
                  <a:lnTo>
                    <a:pt x="1564" y="6242"/>
                  </a:lnTo>
                  <a:lnTo>
                    <a:pt x="1958" y="5828"/>
                  </a:lnTo>
                  <a:lnTo>
                    <a:pt x="2350" y="5412"/>
                  </a:lnTo>
                  <a:lnTo>
                    <a:pt x="2743" y="4997"/>
                  </a:lnTo>
                  <a:lnTo>
                    <a:pt x="3136" y="4585"/>
                  </a:lnTo>
                  <a:lnTo>
                    <a:pt x="3932" y="3746"/>
                  </a:lnTo>
                  <a:lnTo>
                    <a:pt x="4727" y="2909"/>
                  </a:lnTo>
                  <a:lnTo>
                    <a:pt x="5521" y="2073"/>
                  </a:lnTo>
                  <a:lnTo>
                    <a:pt x="6153" y="1406"/>
                  </a:lnTo>
                  <a:lnTo>
                    <a:pt x="6394" y="1148"/>
                  </a:lnTo>
                  <a:lnTo>
                    <a:pt x="7097" y="1174"/>
                  </a:lnTo>
                  <a:lnTo>
                    <a:pt x="7443" y="1060"/>
                  </a:lnTo>
                  <a:lnTo>
                    <a:pt x="10643" y="0"/>
                  </a:lnTo>
                  <a:lnTo>
                    <a:pt x="12663" y="1855"/>
                  </a:lnTo>
                  <a:lnTo>
                    <a:pt x="13316" y="2468"/>
                  </a:lnTo>
                  <a:lnTo>
                    <a:pt x="13973" y="3082"/>
                  </a:lnTo>
                  <a:lnTo>
                    <a:pt x="14548" y="3617"/>
                  </a:lnTo>
                  <a:lnTo>
                    <a:pt x="14957" y="3993"/>
                  </a:lnTo>
                  <a:lnTo>
                    <a:pt x="15110" y="4139"/>
                  </a:lnTo>
                  <a:lnTo>
                    <a:pt x="15553" y="4569"/>
                  </a:lnTo>
                  <a:lnTo>
                    <a:pt x="15998" y="5000"/>
                  </a:lnTo>
                  <a:lnTo>
                    <a:pt x="16442" y="5430"/>
                  </a:lnTo>
                  <a:lnTo>
                    <a:pt x="16890" y="5860"/>
                  </a:lnTo>
                  <a:lnTo>
                    <a:pt x="17337" y="6293"/>
                  </a:lnTo>
                  <a:lnTo>
                    <a:pt x="17787" y="6723"/>
                  </a:lnTo>
                  <a:lnTo>
                    <a:pt x="18237" y="7153"/>
                  </a:lnTo>
                  <a:lnTo>
                    <a:pt x="18689" y="7583"/>
                  </a:lnTo>
                  <a:lnTo>
                    <a:pt x="18554" y="8242"/>
                  </a:lnTo>
                  <a:lnTo>
                    <a:pt x="18422" y="8883"/>
                  </a:lnTo>
                  <a:lnTo>
                    <a:pt x="18973" y="9411"/>
                  </a:lnTo>
                  <a:lnTo>
                    <a:pt x="18974" y="9411"/>
                  </a:lnTo>
                  <a:lnTo>
                    <a:pt x="18556" y="9881"/>
                  </a:lnTo>
                  <a:lnTo>
                    <a:pt x="19364" y="10087"/>
                  </a:lnTo>
                  <a:lnTo>
                    <a:pt x="20225" y="9624"/>
                  </a:lnTo>
                  <a:lnTo>
                    <a:pt x="20207" y="9766"/>
                  </a:lnTo>
                  <a:lnTo>
                    <a:pt x="20005" y="10317"/>
                  </a:lnTo>
                  <a:lnTo>
                    <a:pt x="19874" y="10787"/>
                  </a:lnTo>
                  <a:lnTo>
                    <a:pt x="20189" y="11601"/>
                  </a:lnTo>
                  <a:lnTo>
                    <a:pt x="20590" y="11666"/>
                  </a:lnTo>
                  <a:lnTo>
                    <a:pt x="20928" y="11618"/>
                  </a:lnTo>
                  <a:lnTo>
                    <a:pt x="21088" y="11657"/>
                  </a:lnTo>
                  <a:lnTo>
                    <a:pt x="21307" y="12283"/>
                  </a:lnTo>
                  <a:lnTo>
                    <a:pt x="20523" y="13123"/>
                  </a:lnTo>
                  <a:lnTo>
                    <a:pt x="20980" y="13591"/>
                  </a:lnTo>
                  <a:lnTo>
                    <a:pt x="21493" y="14105"/>
                  </a:lnTo>
                  <a:lnTo>
                    <a:pt x="22107" y="14717"/>
                  </a:lnTo>
                  <a:lnTo>
                    <a:pt x="22482" y="15093"/>
                  </a:lnTo>
                  <a:lnTo>
                    <a:pt x="22965" y="15622"/>
                  </a:lnTo>
                  <a:lnTo>
                    <a:pt x="22785" y="16328"/>
                  </a:lnTo>
                  <a:lnTo>
                    <a:pt x="22636" y="16919"/>
                  </a:lnTo>
                  <a:lnTo>
                    <a:pt x="22418" y="17747"/>
                  </a:lnTo>
                  <a:lnTo>
                    <a:pt x="22196" y="18594"/>
                  </a:lnTo>
                  <a:lnTo>
                    <a:pt x="21977" y="19435"/>
                  </a:lnTo>
                  <a:lnTo>
                    <a:pt x="21748" y="20329"/>
                  </a:lnTo>
                  <a:lnTo>
                    <a:pt x="21498" y="21308"/>
                  </a:lnTo>
                  <a:lnTo>
                    <a:pt x="21278" y="22179"/>
                  </a:lnTo>
                  <a:lnTo>
                    <a:pt x="21041" y="23130"/>
                  </a:lnTo>
                  <a:lnTo>
                    <a:pt x="20739" y="24369"/>
                  </a:lnTo>
                  <a:lnTo>
                    <a:pt x="20370" y="24831"/>
                  </a:lnTo>
                  <a:lnTo>
                    <a:pt x="18714" y="27018"/>
                  </a:lnTo>
                  <a:lnTo>
                    <a:pt x="18597" y="27199"/>
                  </a:lnTo>
                  <a:lnTo>
                    <a:pt x="15943" y="29794"/>
                  </a:lnTo>
                  <a:lnTo>
                    <a:pt x="14523" y="31465"/>
                  </a:lnTo>
                  <a:lnTo>
                    <a:pt x="14472" y="31518"/>
                  </a:lnTo>
                  <a:lnTo>
                    <a:pt x="14248" y="31971"/>
                  </a:lnTo>
                  <a:lnTo>
                    <a:pt x="12621" y="33287"/>
                  </a:lnTo>
                  <a:lnTo>
                    <a:pt x="11323" y="33256"/>
                  </a:lnTo>
                  <a:lnTo>
                    <a:pt x="9779" y="33166"/>
                  </a:lnTo>
                  <a:lnTo>
                    <a:pt x="8030" y="33100"/>
                  </a:lnTo>
                  <a:lnTo>
                    <a:pt x="8181" y="32716"/>
                  </a:lnTo>
                  <a:lnTo>
                    <a:pt x="4984" y="32550"/>
                  </a:lnTo>
                  <a:lnTo>
                    <a:pt x="1351" y="32306"/>
                  </a:lnTo>
                  <a:lnTo>
                    <a:pt x="1360" y="32282"/>
                  </a:lnTo>
                  <a:lnTo>
                    <a:pt x="1043" y="32263"/>
                  </a:lnTo>
                  <a:lnTo>
                    <a:pt x="18" y="32200"/>
                  </a:lnTo>
                  <a:lnTo>
                    <a:pt x="541" y="31312"/>
                  </a:lnTo>
                  <a:lnTo>
                    <a:pt x="1066" y="30423"/>
                  </a:lnTo>
                  <a:lnTo>
                    <a:pt x="1591" y="29537"/>
                  </a:lnTo>
                  <a:lnTo>
                    <a:pt x="2118" y="28649"/>
                  </a:lnTo>
                  <a:lnTo>
                    <a:pt x="2578" y="27222"/>
                  </a:lnTo>
                  <a:lnTo>
                    <a:pt x="2977" y="25999"/>
                  </a:lnTo>
                  <a:lnTo>
                    <a:pt x="3458" y="24539"/>
                  </a:lnTo>
                  <a:lnTo>
                    <a:pt x="4005" y="23345"/>
                  </a:lnTo>
                  <a:lnTo>
                    <a:pt x="4199" y="22921"/>
                  </a:lnTo>
                  <a:lnTo>
                    <a:pt x="4887" y="21797"/>
                  </a:lnTo>
                  <a:lnTo>
                    <a:pt x="5484" y="20824"/>
                  </a:lnTo>
                  <a:lnTo>
                    <a:pt x="6440" y="19526"/>
                  </a:lnTo>
                  <a:lnTo>
                    <a:pt x="7252" y="18425"/>
                  </a:lnTo>
                  <a:lnTo>
                    <a:pt x="8158" y="17202"/>
                  </a:lnTo>
                  <a:lnTo>
                    <a:pt x="9172" y="16286"/>
                  </a:lnTo>
                  <a:lnTo>
                    <a:pt x="9814" y="15868"/>
                  </a:lnTo>
                  <a:lnTo>
                    <a:pt x="10468" y="15440"/>
                  </a:lnTo>
                  <a:lnTo>
                    <a:pt x="9964" y="14924"/>
                  </a:lnTo>
                  <a:lnTo>
                    <a:pt x="9285" y="14231"/>
                  </a:lnTo>
                  <a:lnTo>
                    <a:pt x="8733" y="14195"/>
                  </a:lnTo>
                  <a:lnTo>
                    <a:pt x="8164" y="14158"/>
                  </a:lnTo>
                  <a:lnTo>
                    <a:pt x="7382" y="14923"/>
                  </a:lnTo>
                  <a:lnTo>
                    <a:pt x="6572" y="15402"/>
                  </a:lnTo>
                  <a:lnTo>
                    <a:pt x="6187" y="15959"/>
                  </a:lnTo>
                  <a:lnTo>
                    <a:pt x="5775" y="15719"/>
                  </a:lnTo>
                  <a:lnTo>
                    <a:pt x="5768" y="15727"/>
                  </a:lnTo>
                  <a:lnTo>
                    <a:pt x="5590" y="15122"/>
                  </a:lnTo>
                  <a:lnTo>
                    <a:pt x="6190" y="14352"/>
                  </a:lnTo>
                  <a:lnTo>
                    <a:pt x="5487" y="14261"/>
                  </a:lnTo>
                  <a:lnTo>
                    <a:pt x="5999" y="13478"/>
                  </a:lnTo>
                  <a:lnTo>
                    <a:pt x="6378" y="13098"/>
                  </a:lnTo>
                  <a:lnTo>
                    <a:pt x="6403" y="12395"/>
                  </a:lnTo>
                  <a:lnTo>
                    <a:pt x="5773" y="12033"/>
                  </a:lnTo>
                  <a:lnTo>
                    <a:pt x="5965" y="11219"/>
                  </a:lnTo>
                  <a:lnTo>
                    <a:pt x="5358" y="11114"/>
                  </a:lnTo>
                  <a:lnTo>
                    <a:pt x="4440" y="11044"/>
                  </a:lnTo>
                  <a:lnTo>
                    <a:pt x="2972" y="10038"/>
                  </a:lnTo>
                  <a:lnTo>
                    <a:pt x="542" y="8969"/>
                  </a:lnTo>
                  <a:lnTo>
                    <a:pt x="703" y="8073"/>
                  </a:lnTo>
                  <a:lnTo>
                    <a:pt x="271" y="7878"/>
                  </a:lnTo>
                  <a:lnTo>
                    <a:pt x="275" y="7862"/>
                  </a:lnTo>
                  <a:lnTo>
                    <a:pt x="26" y="7948"/>
                  </a:lnTo>
                  <a:lnTo>
                    <a:pt x="0" y="7907"/>
                  </a:lnTo>
                  <a:lnTo>
                    <a:pt x="115" y="777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2" name="Polygon form 1302"/>
            <p:cNvSpPr/>
            <p:nvPr/>
          </p:nvSpPr>
          <p:spPr>
            <a:xfrm>
              <a:off x="313252" y="3882371"/>
              <a:ext cx="30647" cy="17141"/>
            </a:xfrm>
            <a:custGeom>
              <a:avLst/>
              <a:gdLst/>
              <a:ahLst/>
              <a:cxnLst/>
              <a:rect l="0" t="0" r="0" b="0"/>
              <a:pathLst>
                <a:path w="30647" h="17141">
                  <a:moveTo>
                    <a:pt x="22085" y="15017"/>
                  </a:moveTo>
                  <a:lnTo>
                    <a:pt x="21894" y="15797"/>
                  </a:lnTo>
                  <a:lnTo>
                    <a:pt x="21311" y="16671"/>
                  </a:lnTo>
                  <a:lnTo>
                    <a:pt x="14778" y="16055"/>
                  </a:lnTo>
                  <a:lnTo>
                    <a:pt x="13315" y="16455"/>
                  </a:lnTo>
                  <a:lnTo>
                    <a:pt x="12652" y="16156"/>
                  </a:lnTo>
                  <a:lnTo>
                    <a:pt x="11776" y="16495"/>
                  </a:lnTo>
                  <a:lnTo>
                    <a:pt x="10254" y="16920"/>
                  </a:lnTo>
                  <a:lnTo>
                    <a:pt x="8874" y="16708"/>
                  </a:lnTo>
                  <a:lnTo>
                    <a:pt x="7896" y="17034"/>
                  </a:lnTo>
                  <a:lnTo>
                    <a:pt x="7121" y="17141"/>
                  </a:lnTo>
                  <a:lnTo>
                    <a:pt x="6796" y="16830"/>
                  </a:lnTo>
                  <a:lnTo>
                    <a:pt x="5810" y="16501"/>
                  </a:lnTo>
                  <a:lnTo>
                    <a:pt x="4993" y="16583"/>
                  </a:lnTo>
                  <a:lnTo>
                    <a:pt x="3431" y="16979"/>
                  </a:lnTo>
                  <a:lnTo>
                    <a:pt x="2648" y="16913"/>
                  </a:lnTo>
                  <a:lnTo>
                    <a:pt x="2045" y="16648"/>
                  </a:lnTo>
                  <a:lnTo>
                    <a:pt x="2273" y="15929"/>
                  </a:lnTo>
                  <a:lnTo>
                    <a:pt x="2743" y="15090"/>
                  </a:lnTo>
                  <a:lnTo>
                    <a:pt x="2795" y="14084"/>
                  </a:lnTo>
                  <a:lnTo>
                    <a:pt x="2078" y="13704"/>
                  </a:lnTo>
                  <a:lnTo>
                    <a:pt x="1624" y="13172"/>
                  </a:lnTo>
                  <a:lnTo>
                    <a:pt x="688" y="13045"/>
                  </a:lnTo>
                  <a:lnTo>
                    <a:pt x="0" y="12965"/>
                  </a:lnTo>
                  <a:lnTo>
                    <a:pt x="1723" y="10066"/>
                  </a:lnTo>
                  <a:lnTo>
                    <a:pt x="3705" y="5745"/>
                  </a:lnTo>
                  <a:lnTo>
                    <a:pt x="4445" y="3365"/>
                  </a:lnTo>
                  <a:lnTo>
                    <a:pt x="5506" y="2448"/>
                  </a:lnTo>
                  <a:lnTo>
                    <a:pt x="8729" y="4609"/>
                  </a:lnTo>
                  <a:lnTo>
                    <a:pt x="7131" y="9431"/>
                  </a:lnTo>
                  <a:lnTo>
                    <a:pt x="8792" y="8214"/>
                  </a:lnTo>
                  <a:lnTo>
                    <a:pt x="11114" y="4130"/>
                  </a:lnTo>
                  <a:lnTo>
                    <a:pt x="12947" y="0"/>
                  </a:lnTo>
                  <a:lnTo>
                    <a:pt x="21575" y="942"/>
                  </a:lnTo>
                  <a:lnTo>
                    <a:pt x="30647" y="1909"/>
                  </a:lnTo>
                  <a:lnTo>
                    <a:pt x="26453" y="8159"/>
                  </a:lnTo>
                  <a:lnTo>
                    <a:pt x="22085" y="1501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3" name="Polygon form 1303"/>
            <p:cNvSpPr/>
            <p:nvPr/>
          </p:nvSpPr>
          <p:spPr>
            <a:xfrm>
              <a:off x="233454" y="3769128"/>
              <a:ext cx="142121" cy="82503"/>
            </a:xfrm>
            <a:custGeom>
              <a:avLst/>
              <a:gdLst/>
              <a:ahLst/>
              <a:cxnLst/>
              <a:rect l="0" t="0" r="0" b="0"/>
              <a:pathLst>
                <a:path w="142121" h="82503">
                  <a:moveTo>
                    <a:pt x="142121" y="11645"/>
                  </a:moveTo>
                  <a:lnTo>
                    <a:pt x="142121" y="11645"/>
                  </a:lnTo>
                  <a:lnTo>
                    <a:pt x="121125" y="27524"/>
                  </a:lnTo>
                  <a:lnTo>
                    <a:pt x="90955" y="52900"/>
                  </a:lnTo>
                  <a:lnTo>
                    <a:pt x="93271" y="53409"/>
                  </a:lnTo>
                  <a:lnTo>
                    <a:pt x="94336" y="55043"/>
                  </a:lnTo>
                  <a:lnTo>
                    <a:pt x="93941" y="57315"/>
                  </a:lnTo>
                  <a:lnTo>
                    <a:pt x="93015" y="60678"/>
                  </a:lnTo>
                  <a:lnTo>
                    <a:pt x="98220" y="58463"/>
                  </a:lnTo>
                  <a:lnTo>
                    <a:pt x="102358" y="57341"/>
                  </a:lnTo>
                  <a:lnTo>
                    <a:pt x="101243" y="59921"/>
                  </a:lnTo>
                  <a:lnTo>
                    <a:pt x="101052" y="62063"/>
                  </a:lnTo>
                  <a:lnTo>
                    <a:pt x="101341" y="64491"/>
                  </a:lnTo>
                  <a:lnTo>
                    <a:pt x="99694" y="68065"/>
                  </a:lnTo>
                  <a:lnTo>
                    <a:pt x="97311" y="73792"/>
                  </a:lnTo>
                  <a:lnTo>
                    <a:pt x="99162" y="77413"/>
                  </a:lnTo>
                  <a:lnTo>
                    <a:pt x="96530" y="80413"/>
                  </a:lnTo>
                  <a:lnTo>
                    <a:pt x="92932" y="82503"/>
                  </a:lnTo>
                  <a:lnTo>
                    <a:pt x="93017" y="80514"/>
                  </a:lnTo>
                  <a:lnTo>
                    <a:pt x="91969" y="78678"/>
                  </a:lnTo>
                  <a:lnTo>
                    <a:pt x="95034" y="74452"/>
                  </a:lnTo>
                  <a:lnTo>
                    <a:pt x="95197" y="70175"/>
                  </a:lnTo>
                  <a:lnTo>
                    <a:pt x="98107" y="65563"/>
                  </a:lnTo>
                  <a:lnTo>
                    <a:pt x="95884" y="64908"/>
                  </a:lnTo>
                  <a:lnTo>
                    <a:pt x="91837" y="64199"/>
                  </a:lnTo>
                  <a:lnTo>
                    <a:pt x="90163" y="62421"/>
                  </a:lnTo>
                  <a:lnTo>
                    <a:pt x="89938" y="56847"/>
                  </a:lnTo>
                  <a:lnTo>
                    <a:pt x="88464" y="55611"/>
                  </a:lnTo>
                  <a:lnTo>
                    <a:pt x="85886" y="53304"/>
                  </a:lnTo>
                  <a:lnTo>
                    <a:pt x="81999" y="53152"/>
                  </a:lnTo>
                  <a:lnTo>
                    <a:pt x="79539" y="50289"/>
                  </a:lnTo>
                  <a:lnTo>
                    <a:pt x="78902" y="47893"/>
                  </a:lnTo>
                  <a:lnTo>
                    <a:pt x="75072" y="48401"/>
                  </a:lnTo>
                  <a:lnTo>
                    <a:pt x="71860" y="51623"/>
                  </a:lnTo>
                  <a:lnTo>
                    <a:pt x="70162" y="51688"/>
                  </a:lnTo>
                  <a:lnTo>
                    <a:pt x="66211" y="52156"/>
                  </a:lnTo>
                  <a:lnTo>
                    <a:pt x="62242" y="53320"/>
                  </a:lnTo>
                  <a:lnTo>
                    <a:pt x="58379" y="53817"/>
                  </a:lnTo>
                  <a:lnTo>
                    <a:pt x="61223" y="51087"/>
                  </a:lnTo>
                  <a:lnTo>
                    <a:pt x="67678" y="46862"/>
                  </a:lnTo>
                  <a:lnTo>
                    <a:pt x="71916" y="45920"/>
                  </a:lnTo>
                  <a:lnTo>
                    <a:pt x="72641" y="44687"/>
                  </a:lnTo>
                  <a:lnTo>
                    <a:pt x="66522" y="46654"/>
                  </a:lnTo>
                  <a:lnTo>
                    <a:pt x="61216" y="49356"/>
                  </a:lnTo>
                  <a:lnTo>
                    <a:pt x="53821" y="51950"/>
                  </a:lnTo>
                  <a:lnTo>
                    <a:pt x="52952" y="54466"/>
                  </a:lnTo>
                  <a:lnTo>
                    <a:pt x="46733" y="57328"/>
                  </a:lnTo>
                  <a:lnTo>
                    <a:pt x="41809" y="58766"/>
                  </a:lnTo>
                  <a:lnTo>
                    <a:pt x="37676" y="59715"/>
                  </a:lnTo>
                  <a:lnTo>
                    <a:pt x="34660" y="61637"/>
                  </a:lnTo>
                  <a:lnTo>
                    <a:pt x="27969" y="63301"/>
                  </a:lnTo>
                  <a:lnTo>
                    <a:pt x="24636" y="65325"/>
                  </a:lnTo>
                  <a:lnTo>
                    <a:pt x="19382" y="66758"/>
                  </a:lnTo>
                  <a:lnTo>
                    <a:pt x="18075" y="66076"/>
                  </a:lnTo>
                  <a:lnTo>
                    <a:pt x="14214" y="66924"/>
                  </a:lnTo>
                  <a:lnTo>
                    <a:pt x="9805" y="68017"/>
                  </a:lnTo>
                  <a:lnTo>
                    <a:pt x="5884" y="69169"/>
                  </a:lnTo>
                  <a:lnTo>
                    <a:pt x="0" y="69651"/>
                  </a:lnTo>
                  <a:lnTo>
                    <a:pt x="536" y="68789"/>
                  </a:lnTo>
                  <a:lnTo>
                    <a:pt x="5856" y="67157"/>
                  </a:lnTo>
                  <a:lnTo>
                    <a:pt x="10003" y="66204"/>
                  </a:lnTo>
                  <a:lnTo>
                    <a:pt x="15675" y="64188"/>
                  </a:lnTo>
                  <a:lnTo>
                    <a:pt x="19382" y="64258"/>
                  </a:lnTo>
                  <a:lnTo>
                    <a:pt x="22859" y="62599"/>
                  </a:lnTo>
                  <a:lnTo>
                    <a:pt x="29579" y="60493"/>
                  </a:lnTo>
                  <a:lnTo>
                    <a:pt x="31231" y="59678"/>
                  </a:lnTo>
                  <a:lnTo>
                    <a:pt x="34990" y="58400"/>
                  </a:lnTo>
                  <a:lnTo>
                    <a:pt x="39601" y="55023"/>
                  </a:lnTo>
                  <a:lnTo>
                    <a:pt x="44120" y="52575"/>
                  </a:lnTo>
                  <a:lnTo>
                    <a:pt x="39643" y="53430"/>
                  </a:lnTo>
                  <a:lnTo>
                    <a:pt x="39831" y="52507"/>
                  </a:lnTo>
                  <a:lnTo>
                    <a:pt x="36484" y="53905"/>
                  </a:lnTo>
                  <a:lnTo>
                    <a:pt x="37781" y="51318"/>
                  </a:lnTo>
                  <a:lnTo>
                    <a:pt x="35101" y="52813"/>
                  </a:lnTo>
                  <a:lnTo>
                    <a:pt x="37045" y="50397"/>
                  </a:lnTo>
                  <a:lnTo>
                    <a:pt x="32378" y="51738"/>
                  </a:lnTo>
                  <a:lnTo>
                    <a:pt x="30923" y="51450"/>
                  </a:lnTo>
                  <a:lnTo>
                    <a:pt x="34155" y="48741"/>
                  </a:lnTo>
                  <a:lnTo>
                    <a:pt x="36708" y="47188"/>
                  </a:lnTo>
                  <a:lnTo>
                    <a:pt x="37289" y="45311"/>
                  </a:lnTo>
                  <a:lnTo>
                    <a:pt x="33149" y="45563"/>
                  </a:lnTo>
                  <a:lnTo>
                    <a:pt x="33995" y="43098"/>
                  </a:lnTo>
                  <a:lnTo>
                    <a:pt x="33874" y="41727"/>
                  </a:lnTo>
                  <a:lnTo>
                    <a:pt x="37281" y="39248"/>
                  </a:lnTo>
                  <a:lnTo>
                    <a:pt x="38148" y="37044"/>
                  </a:lnTo>
                  <a:lnTo>
                    <a:pt x="42529" y="34736"/>
                  </a:lnTo>
                  <a:lnTo>
                    <a:pt x="47754" y="32702"/>
                  </a:lnTo>
                  <a:lnTo>
                    <a:pt x="51697" y="30663"/>
                  </a:lnTo>
                  <a:lnTo>
                    <a:pt x="53915" y="30703"/>
                  </a:lnTo>
                  <a:lnTo>
                    <a:pt x="54439" y="31684"/>
                  </a:lnTo>
                  <a:lnTo>
                    <a:pt x="59160" y="29967"/>
                  </a:lnTo>
                  <a:lnTo>
                    <a:pt x="60229" y="30643"/>
                  </a:lnTo>
                  <a:lnTo>
                    <a:pt x="63791" y="29637"/>
                  </a:lnTo>
                  <a:lnTo>
                    <a:pt x="66170" y="27614"/>
                  </a:lnTo>
                  <a:lnTo>
                    <a:pt x="66058" y="26619"/>
                  </a:lnTo>
                  <a:lnTo>
                    <a:pt x="70032" y="25292"/>
                  </a:lnTo>
                  <a:lnTo>
                    <a:pt x="68637" y="25089"/>
                  </a:lnTo>
                  <a:lnTo>
                    <a:pt x="65006" y="25569"/>
                  </a:lnTo>
                  <a:lnTo>
                    <a:pt x="62982" y="26374"/>
                  </a:lnTo>
                  <a:lnTo>
                    <a:pt x="62657" y="25114"/>
                  </a:lnTo>
                  <a:lnTo>
                    <a:pt x="58933" y="24990"/>
                  </a:lnTo>
                  <a:lnTo>
                    <a:pt x="57341" y="23366"/>
                  </a:lnTo>
                  <a:lnTo>
                    <a:pt x="59020" y="21517"/>
                  </a:lnTo>
                  <a:lnTo>
                    <a:pt x="60129" y="18591"/>
                  </a:lnTo>
                  <a:lnTo>
                    <a:pt x="65721" y="17460"/>
                  </a:lnTo>
                  <a:lnTo>
                    <a:pt x="73453" y="16364"/>
                  </a:lnTo>
                  <a:lnTo>
                    <a:pt x="75151" y="16691"/>
                  </a:lnTo>
                  <a:lnTo>
                    <a:pt x="71693" y="18691"/>
                  </a:lnTo>
                  <a:lnTo>
                    <a:pt x="76361" y="19374"/>
                  </a:lnTo>
                  <a:lnTo>
                    <a:pt x="78572" y="16497"/>
                  </a:lnTo>
                  <a:lnTo>
                    <a:pt x="78463" y="14458"/>
                  </a:lnTo>
                  <a:lnTo>
                    <a:pt x="80231" y="12155"/>
                  </a:lnTo>
                  <a:lnTo>
                    <a:pt x="81067" y="10071"/>
                  </a:lnTo>
                  <a:lnTo>
                    <a:pt x="80401" y="8285"/>
                  </a:lnTo>
                  <a:lnTo>
                    <a:pt x="84964" y="6422"/>
                  </a:lnTo>
                  <a:lnTo>
                    <a:pt x="88685" y="6952"/>
                  </a:lnTo>
                  <a:lnTo>
                    <a:pt x="94168" y="5606"/>
                  </a:lnTo>
                  <a:lnTo>
                    <a:pt x="97826" y="3768"/>
                  </a:lnTo>
                  <a:lnTo>
                    <a:pt x="102948" y="2255"/>
                  </a:lnTo>
                  <a:lnTo>
                    <a:pt x="105609" y="2141"/>
                  </a:lnTo>
                  <a:lnTo>
                    <a:pt x="112228" y="1033"/>
                  </a:lnTo>
                  <a:lnTo>
                    <a:pt x="113607" y="1602"/>
                  </a:lnTo>
                  <a:lnTo>
                    <a:pt x="120085" y="0"/>
                  </a:lnTo>
                  <a:lnTo>
                    <a:pt x="121736" y="1318"/>
                  </a:lnTo>
                  <a:lnTo>
                    <a:pt x="120315" y="3354"/>
                  </a:lnTo>
                  <a:lnTo>
                    <a:pt x="122433" y="2723"/>
                  </a:lnTo>
                  <a:lnTo>
                    <a:pt x="125462" y="3507"/>
                  </a:lnTo>
                  <a:lnTo>
                    <a:pt x="123901" y="4415"/>
                  </a:lnTo>
                  <a:lnTo>
                    <a:pt x="125964" y="5597"/>
                  </a:lnTo>
                  <a:lnTo>
                    <a:pt x="128672" y="5517"/>
                  </a:lnTo>
                  <a:lnTo>
                    <a:pt x="131094" y="7480"/>
                  </a:lnTo>
                  <a:lnTo>
                    <a:pt x="134544" y="8476"/>
                  </a:lnTo>
                  <a:lnTo>
                    <a:pt x="135386" y="9257"/>
                  </a:lnTo>
                  <a:lnTo>
                    <a:pt x="139158" y="8997"/>
                  </a:lnTo>
                  <a:lnTo>
                    <a:pt x="140610" y="10722"/>
                  </a:lnTo>
                  <a:lnTo>
                    <a:pt x="142121" y="1164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4" name="Polygon form 1304"/>
            <p:cNvSpPr/>
            <p:nvPr/>
          </p:nvSpPr>
          <p:spPr>
            <a:xfrm>
              <a:off x="273202" y="3827706"/>
              <a:ext cx="9808" cy="5338"/>
            </a:xfrm>
            <a:custGeom>
              <a:avLst/>
              <a:gdLst/>
              <a:ahLst/>
              <a:cxnLst/>
              <a:rect l="0" t="0" r="0" b="0"/>
              <a:pathLst>
                <a:path w="9808" h="5338">
                  <a:moveTo>
                    <a:pt x="8516" y="0"/>
                  </a:moveTo>
                  <a:lnTo>
                    <a:pt x="9808" y="599"/>
                  </a:lnTo>
                  <a:lnTo>
                    <a:pt x="9221" y="2208"/>
                  </a:lnTo>
                  <a:lnTo>
                    <a:pt x="4534" y="4019"/>
                  </a:lnTo>
                  <a:lnTo>
                    <a:pt x="0" y="5338"/>
                  </a:lnTo>
                  <a:lnTo>
                    <a:pt x="83" y="3918"/>
                  </a:lnTo>
                  <a:lnTo>
                    <a:pt x="2203" y="1693"/>
                  </a:lnTo>
                  <a:lnTo>
                    <a:pt x="6372" y="464"/>
                  </a:lnTo>
                  <a:lnTo>
                    <a:pt x="8516" y="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5" name="Polygon form 1305"/>
            <p:cNvSpPr/>
            <p:nvPr/>
          </p:nvSpPr>
          <p:spPr>
            <a:xfrm>
              <a:off x="271252" y="3793933"/>
              <a:ext cx="5937" cy="4370"/>
            </a:xfrm>
            <a:custGeom>
              <a:avLst/>
              <a:gdLst/>
              <a:ahLst/>
              <a:cxnLst/>
              <a:rect l="0" t="0" r="0" b="0"/>
              <a:pathLst>
                <a:path w="5937" h="4370">
                  <a:moveTo>
                    <a:pt x="2624" y="0"/>
                  </a:moveTo>
                  <a:lnTo>
                    <a:pt x="2687" y="1071"/>
                  </a:lnTo>
                  <a:lnTo>
                    <a:pt x="4656" y="922"/>
                  </a:lnTo>
                  <a:lnTo>
                    <a:pt x="4674" y="2389"/>
                  </a:lnTo>
                  <a:lnTo>
                    <a:pt x="5937" y="3396"/>
                  </a:lnTo>
                  <a:lnTo>
                    <a:pt x="5072" y="3818"/>
                  </a:lnTo>
                  <a:lnTo>
                    <a:pt x="2113" y="4370"/>
                  </a:lnTo>
                  <a:lnTo>
                    <a:pt x="1876" y="3109"/>
                  </a:lnTo>
                  <a:lnTo>
                    <a:pt x="2230" y="2176"/>
                  </a:lnTo>
                  <a:lnTo>
                    <a:pt x="0" y="2019"/>
                  </a:lnTo>
                  <a:lnTo>
                    <a:pt x="67" y="1542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6" name="Polygon form 1306"/>
            <p:cNvSpPr/>
            <p:nvPr/>
          </p:nvSpPr>
          <p:spPr>
            <a:xfrm>
              <a:off x="260505" y="3810874"/>
              <a:ext cx="4791" cy="2900"/>
            </a:xfrm>
            <a:custGeom>
              <a:avLst/>
              <a:gdLst/>
              <a:ahLst/>
              <a:cxnLst/>
              <a:rect l="0" t="0" r="0" b="0"/>
              <a:pathLst>
                <a:path w="4791" h="2900">
                  <a:moveTo>
                    <a:pt x="3536" y="0"/>
                  </a:moveTo>
                  <a:lnTo>
                    <a:pt x="4791" y="767"/>
                  </a:lnTo>
                  <a:lnTo>
                    <a:pt x="2709" y="2501"/>
                  </a:lnTo>
                  <a:lnTo>
                    <a:pt x="374" y="2900"/>
                  </a:lnTo>
                  <a:lnTo>
                    <a:pt x="0" y="1766"/>
                  </a:lnTo>
                  <a:lnTo>
                    <a:pt x="267" y="286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7" name="Polygon form 1307"/>
            <p:cNvSpPr/>
            <p:nvPr/>
          </p:nvSpPr>
          <p:spPr>
            <a:xfrm>
              <a:off x="306281" y="3944852"/>
              <a:ext cx="30037" cy="29851"/>
            </a:xfrm>
            <a:custGeom>
              <a:avLst/>
              <a:gdLst/>
              <a:ahLst/>
              <a:cxnLst/>
              <a:rect l="0" t="0" r="0" b="0"/>
              <a:pathLst>
                <a:path w="30037" h="29851">
                  <a:moveTo>
                    <a:pt x="30037" y="1292"/>
                  </a:moveTo>
                  <a:lnTo>
                    <a:pt x="18126" y="29851"/>
                  </a:lnTo>
                  <a:lnTo>
                    <a:pt x="11035" y="29428"/>
                  </a:lnTo>
                  <a:lnTo>
                    <a:pt x="4330" y="25297"/>
                  </a:lnTo>
                  <a:lnTo>
                    <a:pt x="0" y="22444"/>
                  </a:lnTo>
                  <a:lnTo>
                    <a:pt x="748" y="21472"/>
                  </a:lnTo>
                  <a:lnTo>
                    <a:pt x="1203" y="21528"/>
                  </a:lnTo>
                  <a:lnTo>
                    <a:pt x="2020" y="20538"/>
                  </a:lnTo>
                  <a:lnTo>
                    <a:pt x="1696" y="19794"/>
                  </a:lnTo>
                  <a:lnTo>
                    <a:pt x="1896" y="19023"/>
                  </a:lnTo>
                  <a:lnTo>
                    <a:pt x="2098" y="18113"/>
                  </a:lnTo>
                  <a:lnTo>
                    <a:pt x="3286" y="16996"/>
                  </a:lnTo>
                  <a:lnTo>
                    <a:pt x="4577" y="14692"/>
                  </a:lnTo>
                  <a:lnTo>
                    <a:pt x="6096" y="13729"/>
                  </a:lnTo>
                  <a:lnTo>
                    <a:pt x="5867" y="12706"/>
                  </a:lnTo>
                  <a:lnTo>
                    <a:pt x="5840" y="11716"/>
                  </a:lnTo>
                  <a:lnTo>
                    <a:pt x="5951" y="10807"/>
                  </a:lnTo>
                  <a:lnTo>
                    <a:pt x="6069" y="10105"/>
                  </a:lnTo>
                  <a:lnTo>
                    <a:pt x="6204" y="9647"/>
                  </a:lnTo>
                  <a:lnTo>
                    <a:pt x="6870" y="8669"/>
                  </a:lnTo>
                  <a:lnTo>
                    <a:pt x="7153" y="7664"/>
                  </a:lnTo>
                  <a:lnTo>
                    <a:pt x="7533" y="6678"/>
                  </a:lnTo>
                  <a:lnTo>
                    <a:pt x="8040" y="5589"/>
                  </a:lnTo>
                  <a:lnTo>
                    <a:pt x="8055" y="4871"/>
                  </a:lnTo>
                  <a:lnTo>
                    <a:pt x="8582" y="4266"/>
                  </a:lnTo>
                  <a:lnTo>
                    <a:pt x="9309" y="4323"/>
                  </a:lnTo>
                  <a:lnTo>
                    <a:pt x="9802" y="4734"/>
                  </a:lnTo>
                  <a:lnTo>
                    <a:pt x="10180" y="4971"/>
                  </a:lnTo>
                  <a:lnTo>
                    <a:pt x="10768" y="4219"/>
                  </a:lnTo>
                  <a:lnTo>
                    <a:pt x="10994" y="4062"/>
                  </a:lnTo>
                  <a:lnTo>
                    <a:pt x="12891" y="0"/>
                  </a:lnTo>
                  <a:lnTo>
                    <a:pt x="18462" y="359"/>
                  </a:lnTo>
                  <a:lnTo>
                    <a:pt x="25060" y="878"/>
                  </a:lnTo>
                  <a:lnTo>
                    <a:pt x="30037" y="129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8" name="Polygon form 1308"/>
            <p:cNvSpPr/>
            <p:nvPr/>
          </p:nvSpPr>
          <p:spPr>
            <a:xfrm>
              <a:off x="290668" y="3916597"/>
              <a:ext cx="21846" cy="50054"/>
            </a:xfrm>
            <a:custGeom>
              <a:avLst/>
              <a:gdLst/>
              <a:ahLst/>
              <a:cxnLst/>
              <a:rect l="0" t="0" r="0" b="0"/>
              <a:pathLst>
                <a:path w="21846" h="50054">
                  <a:moveTo>
                    <a:pt x="21480" y="40961"/>
                  </a:moveTo>
                  <a:lnTo>
                    <a:pt x="21709" y="41985"/>
                  </a:lnTo>
                  <a:lnTo>
                    <a:pt x="20190" y="42948"/>
                  </a:lnTo>
                  <a:lnTo>
                    <a:pt x="18899" y="45252"/>
                  </a:lnTo>
                  <a:lnTo>
                    <a:pt x="17711" y="46369"/>
                  </a:lnTo>
                  <a:lnTo>
                    <a:pt x="17509" y="47278"/>
                  </a:lnTo>
                  <a:lnTo>
                    <a:pt x="17309" y="48049"/>
                  </a:lnTo>
                  <a:lnTo>
                    <a:pt x="17633" y="48794"/>
                  </a:lnTo>
                  <a:lnTo>
                    <a:pt x="16816" y="49784"/>
                  </a:lnTo>
                  <a:lnTo>
                    <a:pt x="16361" y="49728"/>
                  </a:lnTo>
                  <a:lnTo>
                    <a:pt x="11644" y="49954"/>
                  </a:lnTo>
                  <a:lnTo>
                    <a:pt x="7463" y="50054"/>
                  </a:lnTo>
                  <a:lnTo>
                    <a:pt x="7997" y="47402"/>
                  </a:lnTo>
                  <a:lnTo>
                    <a:pt x="7018" y="44297"/>
                  </a:lnTo>
                  <a:lnTo>
                    <a:pt x="5660" y="43560"/>
                  </a:lnTo>
                  <a:lnTo>
                    <a:pt x="5941" y="42068"/>
                  </a:lnTo>
                  <a:lnTo>
                    <a:pt x="4101" y="41658"/>
                  </a:lnTo>
                  <a:lnTo>
                    <a:pt x="3491" y="40179"/>
                  </a:lnTo>
                  <a:lnTo>
                    <a:pt x="497" y="39415"/>
                  </a:lnTo>
                  <a:lnTo>
                    <a:pt x="0" y="38520"/>
                  </a:lnTo>
                  <a:lnTo>
                    <a:pt x="915" y="35689"/>
                  </a:lnTo>
                  <a:lnTo>
                    <a:pt x="99" y="30289"/>
                  </a:lnTo>
                  <a:lnTo>
                    <a:pt x="903" y="22974"/>
                  </a:lnTo>
                  <a:lnTo>
                    <a:pt x="1646" y="21809"/>
                  </a:lnTo>
                  <a:lnTo>
                    <a:pt x="1054" y="19999"/>
                  </a:lnTo>
                  <a:lnTo>
                    <a:pt x="783" y="15515"/>
                  </a:lnTo>
                  <a:lnTo>
                    <a:pt x="2646" y="11349"/>
                  </a:lnTo>
                  <a:lnTo>
                    <a:pt x="2472" y="8422"/>
                  </a:lnTo>
                  <a:lnTo>
                    <a:pt x="5651" y="4317"/>
                  </a:lnTo>
                  <a:lnTo>
                    <a:pt x="8130" y="0"/>
                  </a:lnTo>
                  <a:lnTo>
                    <a:pt x="21846" y="1387"/>
                  </a:lnTo>
                  <a:lnTo>
                    <a:pt x="13382" y="16444"/>
                  </a:lnTo>
                  <a:lnTo>
                    <a:pt x="16181" y="23823"/>
                  </a:lnTo>
                  <a:lnTo>
                    <a:pt x="19012" y="31020"/>
                  </a:lnTo>
                  <a:lnTo>
                    <a:pt x="21817" y="37903"/>
                  </a:lnTo>
                  <a:lnTo>
                    <a:pt x="21682" y="38361"/>
                  </a:lnTo>
                  <a:lnTo>
                    <a:pt x="21564" y="39062"/>
                  </a:lnTo>
                  <a:lnTo>
                    <a:pt x="21453" y="39972"/>
                  </a:lnTo>
                  <a:lnTo>
                    <a:pt x="21480" y="4096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09" name="Polygon form 1309"/>
            <p:cNvSpPr/>
            <p:nvPr/>
          </p:nvSpPr>
          <p:spPr>
            <a:xfrm>
              <a:off x="336318" y="3926129"/>
              <a:ext cx="33124" cy="21777"/>
            </a:xfrm>
            <a:custGeom>
              <a:avLst/>
              <a:gdLst/>
              <a:ahLst/>
              <a:cxnLst/>
              <a:rect l="0" t="0" r="0" b="0"/>
              <a:pathLst>
                <a:path w="33124" h="21777">
                  <a:moveTo>
                    <a:pt x="30781" y="6793"/>
                  </a:moveTo>
                  <a:lnTo>
                    <a:pt x="27347" y="14458"/>
                  </a:lnTo>
                  <a:lnTo>
                    <a:pt x="24175" y="21777"/>
                  </a:lnTo>
                  <a:lnTo>
                    <a:pt x="20851" y="21534"/>
                  </a:lnTo>
                  <a:lnTo>
                    <a:pt x="16712" y="21241"/>
                  </a:lnTo>
                  <a:lnTo>
                    <a:pt x="10841" y="20820"/>
                  </a:lnTo>
                  <a:lnTo>
                    <a:pt x="5394" y="20413"/>
                  </a:lnTo>
                  <a:lnTo>
                    <a:pt x="0" y="20015"/>
                  </a:lnTo>
                  <a:lnTo>
                    <a:pt x="9652" y="0"/>
                  </a:lnTo>
                  <a:lnTo>
                    <a:pt x="13001" y="268"/>
                  </a:lnTo>
                  <a:lnTo>
                    <a:pt x="16348" y="536"/>
                  </a:lnTo>
                  <a:lnTo>
                    <a:pt x="23057" y="1056"/>
                  </a:lnTo>
                  <a:lnTo>
                    <a:pt x="26418" y="1312"/>
                  </a:lnTo>
                  <a:lnTo>
                    <a:pt x="33124" y="1817"/>
                  </a:lnTo>
                  <a:lnTo>
                    <a:pt x="30855" y="6633"/>
                  </a:lnTo>
                  <a:lnTo>
                    <a:pt x="30781" y="679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0" name="Polygon form 1310"/>
            <p:cNvSpPr/>
            <p:nvPr/>
          </p:nvSpPr>
          <p:spPr>
            <a:xfrm>
              <a:off x="304050" y="3917984"/>
              <a:ext cx="28033" cy="36515"/>
            </a:xfrm>
            <a:custGeom>
              <a:avLst/>
              <a:gdLst/>
              <a:ahLst/>
              <a:cxnLst/>
              <a:rect l="0" t="0" r="0" b="0"/>
              <a:pathLst>
                <a:path w="28033" h="36515">
                  <a:moveTo>
                    <a:pt x="15122" y="26868"/>
                  </a:moveTo>
                  <a:lnTo>
                    <a:pt x="13225" y="30930"/>
                  </a:lnTo>
                  <a:lnTo>
                    <a:pt x="12999" y="31087"/>
                  </a:lnTo>
                  <a:lnTo>
                    <a:pt x="12411" y="31839"/>
                  </a:lnTo>
                  <a:lnTo>
                    <a:pt x="12033" y="31602"/>
                  </a:lnTo>
                  <a:lnTo>
                    <a:pt x="11540" y="31192"/>
                  </a:lnTo>
                  <a:lnTo>
                    <a:pt x="10813" y="31135"/>
                  </a:lnTo>
                  <a:lnTo>
                    <a:pt x="10285" y="31740"/>
                  </a:lnTo>
                  <a:lnTo>
                    <a:pt x="10271" y="32457"/>
                  </a:lnTo>
                  <a:lnTo>
                    <a:pt x="9764" y="33547"/>
                  </a:lnTo>
                  <a:lnTo>
                    <a:pt x="9384" y="34532"/>
                  </a:lnTo>
                  <a:lnTo>
                    <a:pt x="9101" y="35537"/>
                  </a:lnTo>
                  <a:lnTo>
                    <a:pt x="8435" y="36515"/>
                  </a:lnTo>
                  <a:lnTo>
                    <a:pt x="5630" y="29633"/>
                  </a:lnTo>
                  <a:lnTo>
                    <a:pt x="2799" y="22436"/>
                  </a:lnTo>
                  <a:lnTo>
                    <a:pt x="0" y="15057"/>
                  </a:lnTo>
                  <a:lnTo>
                    <a:pt x="8464" y="0"/>
                  </a:lnTo>
                  <a:lnTo>
                    <a:pt x="18205" y="891"/>
                  </a:lnTo>
                  <a:lnTo>
                    <a:pt x="18213" y="878"/>
                  </a:lnTo>
                  <a:lnTo>
                    <a:pt x="28033" y="1803"/>
                  </a:lnTo>
                  <a:lnTo>
                    <a:pt x="15122" y="2686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1" name="Polygon form 1311"/>
            <p:cNvSpPr/>
            <p:nvPr/>
          </p:nvSpPr>
          <p:spPr>
            <a:xfrm>
              <a:off x="941461" y="4620047"/>
              <a:ext cx="47706" cy="45872"/>
            </a:xfrm>
            <a:custGeom>
              <a:avLst/>
              <a:gdLst/>
              <a:ahLst/>
              <a:cxnLst/>
              <a:rect l="0" t="0" r="0" b="0"/>
              <a:pathLst>
                <a:path w="47706" h="45872">
                  <a:moveTo>
                    <a:pt x="253" y="15163"/>
                  </a:moveTo>
                  <a:lnTo>
                    <a:pt x="4334" y="16882"/>
                  </a:lnTo>
                  <a:lnTo>
                    <a:pt x="6871" y="16136"/>
                  </a:lnTo>
                  <a:lnTo>
                    <a:pt x="7076" y="13902"/>
                  </a:lnTo>
                  <a:lnTo>
                    <a:pt x="9703" y="13064"/>
                  </a:lnTo>
                  <a:lnTo>
                    <a:pt x="11331" y="11508"/>
                  </a:lnTo>
                  <a:lnTo>
                    <a:pt x="11028" y="7585"/>
                  </a:lnTo>
                  <a:lnTo>
                    <a:pt x="13754" y="6526"/>
                  </a:lnTo>
                  <a:lnTo>
                    <a:pt x="13839" y="4771"/>
                  </a:lnTo>
                  <a:lnTo>
                    <a:pt x="15854" y="6007"/>
                  </a:lnTo>
                  <a:lnTo>
                    <a:pt x="16957" y="6115"/>
                  </a:lnTo>
                  <a:lnTo>
                    <a:pt x="18930" y="6069"/>
                  </a:lnTo>
                  <a:lnTo>
                    <a:pt x="21873" y="6990"/>
                  </a:lnTo>
                  <a:lnTo>
                    <a:pt x="23116" y="7541"/>
                  </a:lnTo>
                  <a:lnTo>
                    <a:pt x="25231" y="5868"/>
                  </a:lnTo>
                  <a:lnTo>
                    <a:pt x="26684" y="6761"/>
                  </a:lnTo>
                  <a:lnTo>
                    <a:pt x="27184" y="4478"/>
                  </a:lnTo>
                  <a:lnTo>
                    <a:pt x="29315" y="4490"/>
                  </a:lnTo>
                  <a:lnTo>
                    <a:pt x="29647" y="3749"/>
                  </a:lnTo>
                  <a:lnTo>
                    <a:pt x="29441" y="1764"/>
                  </a:lnTo>
                  <a:lnTo>
                    <a:pt x="30441" y="0"/>
                  </a:lnTo>
                  <a:lnTo>
                    <a:pt x="32667" y="1026"/>
                  </a:lnTo>
                  <a:lnTo>
                    <a:pt x="32733" y="2536"/>
                  </a:lnTo>
                  <a:lnTo>
                    <a:pt x="33863" y="2721"/>
                  </a:lnTo>
                  <a:lnTo>
                    <a:pt x="34744" y="6841"/>
                  </a:lnTo>
                  <a:lnTo>
                    <a:pt x="36605" y="8381"/>
                  </a:lnTo>
                  <a:lnTo>
                    <a:pt x="37536" y="7300"/>
                  </a:lnTo>
                  <a:lnTo>
                    <a:pt x="38957" y="6746"/>
                  </a:lnTo>
                  <a:lnTo>
                    <a:pt x="40495" y="4458"/>
                  </a:lnTo>
                  <a:lnTo>
                    <a:pt x="43023" y="4709"/>
                  </a:lnTo>
                  <a:lnTo>
                    <a:pt x="46647" y="4551"/>
                  </a:lnTo>
                  <a:lnTo>
                    <a:pt x="47706" y="5927"/>
                  </a:lnTo>
                  <a:lnTo>
                    <a:pt x="45825" y="6571"/>
                  </a:lnTo>
                  <a:lnTo>
                    <a:pt x="44307" y="7556"/>
                  </a:lnTo>
                  <a:lnTo>
                    <a:pt x="40428" y="8305"/>
                  </a:lnTo>
                  <a:lnTo>
                    <a:pt x="36933" y="9497"/>
                  </a:lnTo>
                  <a:lnTo>
                    <a:pt x="35471" y="11716"/>
                  </a:lnTo>
                  <a:lnTo>
                    <a:pt x="36891" y="13754"/>
                  </a:lnTo>
                  <a:lnTo>
                    <a:pt x="37971" y="16172"/>
                  </a:lnTo>
                  <a:lnTo>
                    <a:pt x="36752" y="18301"/>
                  </a:lnTo>
                  <a:lnTo>
                    <a:pt x="37405" y="20176"/>
                  </a:lnTo>
                  <a:lnTo>
                    <a:pt x="36885" y="21979"/>
                  </a:lnTo>
                  <a:lnTo>
                    <a:pt x="33431" y="21960"/>
                  </a:lnTo>
                  <a:lnTo>
                    <a:pt x="35674" y="25145"/>
                  </a:lnTo>
                  <a:lnTo>
                    <a:pt x="33693" y="26472"/>
                  </a:lnTo>
                  <a:lnTo>
                    <a:pt x="32888" y="29485"/>
                  </a:lnTo>
                  <a:lnTo>
                    <a:pt x="33797" y="32419"/>
                  </a:lnTo>
                  <a:lnTo>
                    <a:pt x="32702" y="33848"/>
                  </a:lnTo>
                  <a:lnTo>
                    <a:pt x="31251" y="33440"/>
                  </a:lnTo>
                  <a:lnTo>
                    <a:pt x="28621" y="34177"/>
                  </a:lnTo>
                  <a:lnTo>
                    <a:pt x="28537" y="35560"/>
                  </a:lnTo>
                  <a:lnTo>
                    <a:pt x="25823" y="35646"/>
                  </a:lnTo>
                  <a:lnTo>
                    <a:pt x="24405" y="38484"/>
                  </a:lnTo>
                  <a:lnTo>
                    <a:pt x="25176" y="42653"/>
                  </a:lnTo>
                  <a:lnTo>
                    <a:pt x="20827" y="44840"/>
                  </a:lnTo>
                  <a:lnTo>
                    <a:pt x="18179" y="44490"/>
                  </a:lnTo>
                  <a:lnTo>
                    <a:pt x="17651" y="45585"/>
                  </a:lnTo>
                  <a:lnTo>
                    <a:pt x="15327" y="45029"/>
                  </a:lnTo>
                  <a:lnTo>
                    <a:pt x="11791" y="45872"/>
                  </a:lnTo>
                  <a:lnTo>
                    <a:pt x="5141" y="43562"/>
                  </a:lnTo>
                  <a:lnTo>
                    <a:pt x="7588" y="39039"/>
                  </a:lnTo>
                  <a:lnTo>
                    <a:pt x="6643" y="35909"/>
                  </a:lnTo>
                  <a:lnTo>
                    <a:pt x="3711" y="35173"/>
                  </a:lnTo>
                  <a:lnTo>
                    <a:pt x="2781" y="32088"/>
                  </a:lnTo>
                  <a:lnTo>
                    <a:pt x="764" y="28236"/>
                  </a:lnTo>
                  <a:lnTo>
                    <a:pt x="1729" y="25519"/>
                  </a:lnTo>
                  <a:lnTo>
                    <a:pt x="0" y="24852"/>
                  </a:lnTo>
                  <a:lnTo>
                    <a:pt x="198" y="21277"/>
                  </a:lnTo>
                  <a:lnTo>
                    <a:pt x="253" y="1516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2" name="Polygon form 1312"/>
            <p:cNvSpPr/>
            <p:nvPr/>
          </p:nvSpPr>
          <p:spPr>
            <a:xfrm>
              <a:off x="766734" y="4837807"/>
              <a:ext cx="48673" cy="58008"/>
            </a:xfrm>
            <a:custGeom>
              <a:avLst/>
              <a:gdLst/>
              <a:ahLst/>
              <a:cxnLst/>
              <a:rect l="0" t="0" r="0" b="0"/>
              <a:pathLst>
                <a:path w="48673" h="58008">
                  <a:moveTo>
                    <a:pt x="19024" y="79"/>
                  </a:moveTo>
                  <a:lnTo>
                    <a:pt x="19951" y="3656"/>
                  </a:lnTo>
                  <a:lnTo>
                    <a:pt x="21038" y="6535"/>
                  </a:lnTo>
                  <a:lnTo>
                    <a:pt x="21916" y="8089"/>
                  </a:lnTo>
                  <a:lnTo>
                    <a:pt x="23377" y="10601"/>
                  </a:lnTo>
                  <a:lnTo>
                    <a:pt x="25964" y="10219"/>
                  </a:lnTo>
                  <a:lnTo>
                    <a:pt x="27262" y="9547"/>
                  </a:lnTo>
                  <a:lnTo>
                    <a:pt x="29409" y="10229"/>
                  </a:lnTo>
                  <a:lnTo>
                    <a:pt x="30013" y="9030"/>
                  </a:lnTo>
                  <a:lnTo>
                    <a:pt x="31034" y="6235"/>
                  </a:lnTo>
                  <a:lnTo>
                    <a:pt x="33460" y="6052"/>
                  </a:lnTo>
                  <a:lnTo>
                    <a:pt x="33682" y="5221"/>
                  </a:lnTo>
                  <a:lnTo>
                    <a:pt x="35676" y="5207"/>
                  </a:lnTo>
                  <a:lnTo>
                    <a:pt x="35310" y="6937"/>
                  </a:lnTo>
                  <a:lnTo>
                    <a:pt x="40051" y="6906"/>
                  </a:lnTo>
                  <a:lnTo>
                    <a:pt x="40072" y="9929"/>
                  </a:lnTo>
                  <a:lnTo>
                    <a:pt x="40829" y="11785"/>
                  </a:lnTo>
                  <a:lnTo>
                    <a:pt x="40199" y="14679"/>
                  </a:lnTo>
                  <a:lnTo>
                    <a:pt x="40424" y="17635"/>
                  </a:lnTo>
                  <a:lnTo>
                    <a:pt x="41685" y="19422"/>
                  </a:lnTo>
                  <a:lnTo>
                    <a:pt x="41341" y="25138"/>
                  </a:lnTo>
                  <a:lnTo>
                    <a:pt x="42315" y="24701"/>
                  </a:lnTo>
                  <a:lnTo>
                    <a:pt x="44002" y="24826"/>
                  </a:lnTo>
                  <a:lnTo>
                    <a:pt x="46430" y="24116"/>
                  </a:lnTo>
                  <a:lnTo>
                    <a:pt x="48194" y="24406"/>
                  </a:lnTo>
                  <a:lnTo>
                    <a:pt x="48565" y="25900"/>
                  </a:lnTo>
                  <a:lnTo>
                    <a:pt x="48057" y="28230"/>
                  </a:lnTo>
                  <a:lnTo>
                    <a:pt x="48673" y="30487"/>
                  </a:lnTo>
                  <a:lnTo>
                    <a:pt x="48040" y="32285"/>
                  </a:lnTo>
                  <a:lnTo>
                    <a:pt x="48319" y="33946"/>
                  </a:lnTo>
                  <a:lnTo>
                    <a:pt x="40245" y="33848"/>
                  </a:lnTo>
                  <a:lnTo>
                    <a:pt x="39569" y="49132"/>
                  </a:lnTo>
                  <a:lnTo>
                    <a:pt x="42020" y="53077"/>
                  </a:lnTo>
                  <a:lnTo>
                    <a:pt x="44408" y="56094"/>
                  </a:lnTo>
                  <a:lnTo>
                    <a:pt x="37268" y="58008"/>
                  </a:lnTo>
                  <a:lnTo>
                    <a:pt x="27995" y="57276"/>
                  </a:lnTo>
                  <a:lnTo>
                    <a:pt x="25409" y="54963"/>
                  </a:lnTo>
                  <a:lnTo>
                    <a:pt x="9815" y="55102"/>
                  </a:lnTo>
                  <a:lnTo>
                    <a:pt x="9225" y="55437"/>
                  </a:lnTo>
                  <a:lnTo>
                    <a:pt x="6985" y="53261"/>
                  </a:lnTo>
                  <a:lnTo>
                    <a:pt x="4493" y="53109"/>
                  </a:lnTo>
                  <a:lnTo>
                    <a:pt x="2171" y="53918"/>
                  </a:lnTo>
                  <a:lnTo>
                    <a:pt x="301" y="54824"/>
                  </a:lnTo>
                  <a:lnTo>
                    <a:pt x="0" y="51809"/>
                  </a:lnTo>
                  <a:lnTo>
                    <a:pt x="616" y="47595"/>
                  </a:lnTo>
                  <a:lnTo>
                    <a:pt x="2031" y="43210"/>
                  </a:lnTo>
                  <a:lnTo>
                    <a:pt x="2270" y="41153"/>
                  </a:lnTo>
                  <a:lnTo>
                    <a:pt x="3602" y="36834"/>
                  </a:lnTo>
                  <a:lnTo>
                    <a:pt x="4560" y="34872"/>
                  </a:lnTo>
                  <a:lnTo>
                    <a:pt x="6842" y="31741"/>
                  </a:lnTo>
                  <a:lnTo>
                    <a:pt x="8124" y="29610"/>
                  </a:lnTo>
                  <a:lnTo>
                    <a:pt x="8590" y="26059"/>
                  </a:lnTo>
                  <a:lnTo>
                    <a:pt x="8428" y="23340"/>
                  </a:lnTo>
                  <a:lnTo>
                    <a:pt x="7289" y="21623"/>
                  </a:lnTo>
                  <a:lnTo>
                    <a:pt x="6291" y="18712"/>
                  </a:lnTo>
                  <a:lnTo>
                    <a:pt x="5370" y="15834"/>
                  </a:lnTo>
                  <a:lnTo>
                    <a:pt x="5591" y="14837"/>
                  </a:lnTo>
                  <a:lnTo>
                    <a:pt x="6813" y="12938"/>
                  </a:lnTo>
                  <a:lnTo>
                    <a:pt x="5678" y="8304"/>
                  </a:lnTo>
                  <a:lnTo>
                    <a:pt x="4909" y="5093"/>
                  </a:lnTo>
                  <a:lnTo>
                    <a:pt x="2976" y="2057"/>
                  </a:lnTo>
                  <a:lnTo>
                    <a:pt x="3355" y="1126"/>
                  </a:lnTo>
                  <a:lnTo>
                    <a:pt x="4974" y="483"/>
                  </a:lnTo>
                  <a:lnTo>
                    <a:pt x="6106" y="574"/>
                  </a:lnTo>
                  <a:lnTo>
                    <a:pt x="7483" y="0"/>
                  </a:lnTo>
                  <a:lnTo>
                    <a:pt x="19024" y="79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3" name="Polygon form 1313"/>
            <p:cNvSpPr/>
            <p:nvPr/>
          </p:nvSpPr>
          <p:spPr>
            <a:xfrm>
              <a:off x="768530" y="4830965"/>
              <a:ext cx="4237" cy="6480"/>
            </a:xfrm>
            <a:custGeom>
              <a:avLst/>
              <a:gdLst/>
              <a:ahLst/>
              <a:cxnLst/>
              <a:rect l="0" t="0" r="0" b="0"/>
              <a:pathLst>
                <a:path w="4237" h="6480">
                  <a:moveTo>
                    <a:pt x="2021" y="5975"/>
                  </a:moveTo>
                  <a:lnTo>
                    <a:pt x="1022" y="6480"/>
                  </a:lnTo>
                  <a:lnTo>
                    <a:pt x="0" y="2874"/>
                  </a:lnTo>
                  <a:lnTo>
                    <a:pt x="1592" y="805"/>
                  </a:lnTo>
                  <a:lnTo>
                    <a:pt x="2780" y="0"/>
                  </a:lnTo>
                  <a:lnTo>
                    <a:pt x="4237" y="1646"/>
                  </a:lnTo>
                  <a:lnTo>
                    <a:pt x="2806" y="2653"/>
                  </a:lnTo>
                  <a:lnTo>
                    <a:pt x="2158" y="3885"/>
                  </a:lnTo>
                  <a:lnTo>
                    <a:pt x="2021" y="597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4" name="Polygon form 1314"/>
            <p:cNvSpPr/>
            <p:nvPr/>
          </p:nvSpPr>
          <p:spPr>
            <a:xfrm>
              <a:off x="878547" y="4606827"/>
              <a:ext cx="19861" cy="17106"/>
            </a:xfrm>
            <a:custGeom>
              <a:avLst/>
              <a:gdLst/>
              <a:ahLst/>
              <a:cxnLst/>
              <a:rect l="0" t="0" r="0" b="0"/>
              <a:pathLst>
                <a:path w="19861" h="17106">
                  <a:moveTo>
                    <a:pt x="8351" y="2992"/>
                  </a:moveTo>
                  <a:lnTo>
                    <a:pt x="9956" y="3276"/>
                  </a:lnTo>
                  <a:lnTo>
                    <a:pt x="10283" y="2030"/>
                  </a:lnTo>
                  <a:lnTo>
                    <a:pt x="11915" y="20"/>
                  </a:lnTo>
                  <a:lnTo>
                    <a:pt x="14302" y="2506"/>
                  </a:lnTo>
                  <a:lnTo>
                    <a:pt x="16828" y="5877"/>
                  </a:lnTo>
                  <a:lnTo>
                    <a:pt x="18499" y="6052"/>
                  </a:lnTo>
                  <a:lnTo>
                    <a:pt x="19861" y="7321"/>
                  </a:lnTo>
                  <a:lnTo>
                    <a:pt x="17076" y="7799"/>
                  </a:lnTo>
                  <a:lnTo>
                    <a:pt x="17278" y="11570"/>
                  </a:lnTo>
                  <a:lnTo>
                    <a:pt x="17033" y="13281"/>
                  </a:lnTo>
                  <a:lnTo>
                    <a:pt x="15980" y="14449"/>
                  </a:lnTo>
                  <a:lnTo>
                    <a:pt x="16566" y="16840"/>
                  </a:lnTo>
                  <a:lnTo>
                    <a:pt x="15737" y="17106"/>
                  </a:lnTo>
                  <a:lnTo>
                    <a:pt x="13026" y="14639"/>
                  </a:lnTo>
                  <a:lnTo>
                    <a:pt x="13746" y="12214"/>
                  </a:lnTo>
                  <a:lnTo>
                    <a:pt x="12416" y="10827"/>
                  </a:lnTo>
                  <a:lnTo>
                    <a:pt x="11177" y="11222"/>
                  </a:lnTo>
                  <a:lnTo>
                    <a:pt x="7753" y="14903"/>
                  </a:lnTo>
                  <a:lnTo>
                    <a:pt x="7010" y="11556"/>
                  </a:lnTo>
                  <a:lnTo>
                    <a:pt x="5278" y="10810"/>
                  </a:lnTo>
                  <a:lnTo>
                    <a:pt x="3531" y="9539"/>
                  </a:lnTo>
                  <a:lnTo>
                    <a:pt x="4207" y="7974"/>
                  </a:lnTo>
                  <a:lnTo>
                    <a:pt x="2016" y="6372"/>
                  </a:lnTo>
                  <a:lnTo>
                    <a:pt x="2470" y="5142"/>
                  </a:lnTo>
                  <a:lnTo>
                    <a:pt x="977" y="4345"/>
                  </a:lnTo>
                  <a:lnTo>
                    <a:pt x="0" y="3098"/>
                  </a:lnTo>
                  <a:lnTo>
                    <a:pt x="687" y="2287"/>
                  </a:lnTo>
                  <a:lnTo>
                    <a:pt x="3558" y="3599"/>
                  </a:lnTo>
                  <a:lnTo>
                    <a:pt x="5488" y="3831"/>
                  </a:lnTo>
                  <a:lnTo>
                    <a:pt x="5841" y="3252"/>
                  </a:lnTo>
                  <a:lnTo>
                    <a:pt x="3584" y="692"/>
                  </a:lnTo>
                  <a:lnTo>
                    <a:pt x="4338" y="0"/>
                  </a:lnTo>
                  <a:lnTo>
                    <a:pt x="5344" y="133"/>
                  </a:lnTo>
                  <a:lnTo>
                    <a:pt x="8351" y="299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5" name="Polygon form 1315"/>
            <p:cNvSpPr/>
            <p:nvPr/>
          </p:nvSpPr>
          <p:spPr>
            <a:xfrm>
              <a:off x="879401" y="4617197"/>
              <a:ext cx="5652" cy="4710"/>
            </a:xfrm>
            <a:custGeom>
              <a:avLst/>
              <a:gdLst/>
              <a:ahLst/>
              <a:cxnLst/>
              <a:rect l="0" t="0" r="0" b="0"/>
              <a:pathLst>
                <a:path w="5652" h="4710">
                  <a:moveTo>
                    <a:pt x="703" y="0"/>
                  </a:moveTo>
                  <a:lnTo>
                    <a:pt x="1993" y="1266"/>
                  </a:lnTo>
                  <a:lnTo>
                    <a:pt x="3540" y="1212"/>
                  </a:lnTo>
                  <a:lnTo>
                    <a:pt x="3671" y="1957"/>
                  </a:lnTo>
                  <a:lnTo>
                    <a:pt x="5652" y="4710"/>
                  </a:lnTo>
                  <a:lnTo>
                    <a:pt x="3114" y="4135"/>
                  </a:lnTo>
                  <a:lnTo>
                    <a:pt x="909" y="1955"/>
                  </a:lnTo>
                  <a:lnTo>
                    <a:pt x="0" y="150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6" name="Polygon form 1316"/>
            <p:cNvSpPr/>
            <p:nvPr/>
          </p:nvSpPr>
          <p:spPr>
            <a:xfrm>
              <a:off x="810333" y="4576652"/>
              <a:ext cx="12659" cy="14248"/>
            </a:xfrm>
            <a:custGeom>
              <a:avLst/>
              <a:gdLst/>
              <a:ahLst/>
              <a:cxnLst/>
              <a:rect l="0" t="0" r="0" b="0"/>
              <a:pathLst>
                <a:path w="12659" h="14248">
                  <a:moveTo>
                    <a:pt x="0" y="1239"/>
                  </a:moveTo>
                  <a:lnTo>
                    <a:pt x="687" y="517"/>
                  </a:lnTo>
                  <a:lnTo>
                    <a:pt x="2817" y="0"/>
                  </a:lnTo>
                  <a:lnTo>
                    <a:pt x="5484" y="1447"/>
                  </a:lnTo>
                  <a:lnTo>
                    <a:pt x="6876" y="1599"/>
                  </a:lnTo>
                  <a:lnTo>
                    <a:pt x="8577" y="2859"/>
                  </a:lnTo>
                  <a:lnTo>
                    <a:pt x="8591" y="4490"/>
                  </a:lnTo>
                  <a:lnTo>
                    <a:pt x="9928" y="5250"/>
                  </a:lnTo>
                  <a:lnTo>
                    <a:pt x="10723" y="7247"/>
                  </a:lnTo>
                  <a:lnTo>
                    <a:pt x="12083" y="8443"/>
                  </a:lnTo>
                  <a:lnTo>
                    <a:pt x="11957" y="9163"/>
                  </a:lnTo>
                  <a:lnTo>
                    <a:pt x="12659" y="9637"/>
                  </a:lnTo>
                  <a:lnTo>
                    <a:pt x="11825" y="10010"/>
                  </a:lnTo>
                  <a:lnTo>
                    <a:pt x="9823" y="9910"/>
                  </a:lnTo>
                  <a:lnTo>
                    <a:pt x="9391" y="9252"/>
                  </a:lnTo>
                  <a:lnTo>
                    <a:pt x="8747" y="9649"/>
                  </a:lnTo>
                  <a:lnTo>
                    <a:pt x="9113" y="10504"/>
                  </a:lnTo>
                  <a:lnTo>
                    <a:pt x="8418" y="12052"/>
                  </a:lnTo>
                  <a:lnTo>
                    <a:pt x="8068" y="13710"/>
                  </a:lnTo>
                  <a:lnTo>
                    <a:pt x="7291" y="14248"/>
                  </a:lnTo>
                  <a:lnTo>
                    <a:pt x="6373" y="12069"/>
                  </a:lnTo>
                  <a:lnTo>
                    <a:pt x="6431" y="10013"/>
                  </a:lnTo>
                  <a:lnTo>
                    <a:pt x="6015" y="7909"/>
                  </a:lnTo>
                  <a:lnTo>
                    <a:pt x="3668" y="5093"/>
                  </a:lnTo>
                  <a:lnTo>
                    <a:pt x="2315" y="3090"/>
                  </a:lnTo>
                  <a:lnTo>
                    <a:pt x="1079" y="1688"/>
                  </a:lnTo>
                  <a:lnTo>
                    <a:pt x="0" y="123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7" name="Polygon form 1317"/>
            <p:cNvSpPr/>
            <p:nvPr/>
          </p:nvSpPr>
          <p:spPr>
            <a:xfrm>
              <a:off x="886169" y="4868253"/>
              <a:ext cx="30646" cy="65603"/>
            </a:xfrm>
            <a:custGeom>
              <a:avLst/>
              <a:gdLst/>
              <a:ahLst/>
              <a:cxnLst/>
              <a:rect l="0" t="0" r="0" b="0"/>
              <a:pathLst>
                <a:path w="30646" h="65603">
                  <a:moveTo>
                    <a:pt x="27996" y="2101"/>
                  </a:moveTo>
                  <a:lnTo>
                    <a:pt x="28891" y="4180"/>
                  </a:lnTo>
                  <a:lnTo>
                    <a:pt x="29631" y="7403"/>
                  </a:lnTo>
                  <a:lnTo>
                    <a:pt x="29824" y="13262"/>
                  </a:lnTo>
                  <a:lnTo>
                    <a:pt x="30646" y="15549"/>
                  </a:lnTo>
                  <a:lnTo>
                    <a:pt x="30074" y="17877"/>
                  </a:lnTo>
                  <a:lnTo>
                    <a:pt x="29275" y="19299"/>
                  </a:lnTo>
                  <a:lnTo>
                    <a:pt x="28197" y="16433"/>
                  </a:lnTo>
                  <a:lnTo>
                    <a:pt x="27357" y="17862"/>
                  </a:lnTo>
                  <a:lnTo>
                    <a:pt x="27793" y="21474"/>
                  </a:lnTo>
                  <a:lnTo>
                    <a:pt x="27274" y="23530"/>
                  </a:lnTo>
                  <a:lnTo>
                    <a:pt x="26115" y="24639"/>
                  </a:lnTo>
                  <a:lnTo>
                    <a:pt x="25503" y="28752"/>
                  </a:lnTo>
                  <a:lnTo>
                    <a:pt x="23458" y="34393"/>
                  </a:lnTo>
                  <a:lnTo>
                    <a:pt x="20902" y="41057"/>
                  </a:lnTo>
                  <a:lnTo>
                    <a:pt x="17562" y="50213"/>
                  </a:lnTo>
                  <a:lnTo>
                    <a:pt x="15336" y="56932"/>
                  </a:lnTo>
                  <a:lnTo>
                    <a:pt x="12955" y="62524"/>
                  </a:lnTo>
                  <a:lnTo>
                    <a:pt x="9760" y="63615"/>
                  </a:lnTo>
                  <a:lnTo>
                    <a:pt x="6235" y="65603"/>
                  </a:lnTo>
                  <a:lnTo>
                    <a:pt x="4225" y="64327"/>
                  </a:lnTo>
                  <a:lnTo>
                    <a:pt x="1448" y="62543"/>
                  </a:lnTo>
                  <a:lnTo>
                    <a:pt x="701" y="59971"/>
                  </a:lnTo>
                  <a:lnTo>
                    <a:pt x="924" y="55676"/>
                  </a:lnTo>
                  <a:lnTo>
                    <a:pt x="0" y="51796"/>
                  </a:lnTo>
                  <a:lnTo>
                    <a:pt x="6" y="48308"/>
                  </a:lnTo>
                  <a:lnTo>
                    <a:pt x="1029" y="44828"/>
                  </a:lnTo>
                  <a:lnTo>
                    <a:pt x="2860" y="44016"/>
                  </a:lnTo>
                  <a:lnTo>
                    <a:pt x="3025" y="42404"/>
                  </a:lnTo>
                  <a:lnTo>
                    <a:pt x="5192" y="38758"/>
                  </a:lnTo>
                  <a:lnTo>
                    <a:pt x="5817" y="35677"/>
                  </a:lnTo>
                  <a:lnTo>
                    <a:pt x="5133" y="33371"/>
                  </a:lnTo>
                  <a:lnTo>
                    <a:pt x="4668" y="30307"/>
                  </a:lnTo>
                  <a:lnTo>
                    <a:pt x="4726" y="25839"/>
                  </a:lnTo>
                  <a:lnTo>
                    <a:pt x="6281" y="23144"/>
                  </a:lnTo>
                  <a:lnTo>
                    <a:pt x="7030" y="20076"/>
                  </a:lnTo>
                  <a:lnTo>
                    <a:pt x="8963" y="19920"/>
                  </a:lnTo>
                  <a:lnTo>
                    <a:pt x="11187" y="18950"/>
                  </a:lnTo>
                  <a:lnTo>
                    <a:pt x="12679" y="18090"/>
                  </a:lnTo>
                  <a:lnTo>
                    <a:pt x="14378" y="18044"/>
                  </a:lnTo>
                  <a:lnTo>
                    <a:pt x="16782" y="15304"/>
                  </a:lnTo>
                  <a:lnTo>
                    <a:pt x="20178" y="12350"/>
                  </a:lnTo>
                  <a:lnTo>
                    <a:pt x="21511" y="9919"/>
                  </a:lnTo>
                  <a:lnTo>
                    <a:pt x="21127" y="7838"/>
                  </a:lnTo>
                  <a:lnTo>
                    <a:pt x="22731" y="8439"/>
                  </a:lnTo>
                  <a:lnTo>
                    <a:pt x="25093" y="5084"/>
                  </a:lnTo>
                  <a:lnTo>
                    <a:pt x="25353" y="2162"/>
                  </a:lnTo>
                  <a:lnTo>
                    <a:pt x="26773" y="0"/>
                  </a:lnTo>
                  <a:lnTo>
                    <a:pt x="27996" y="2101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8" name="Polygon form 1318"/>
            <p:cNvSpPr/>
            <p:nvPr/>
          </p:nvSpPr>
          <p:spPr>
            <a:xfrm>
              <a:off x="295944" y="4639778"/>
              <a:ext cx="96161" cy="96285"/>
            </a:xfrm>
            <a:custGeom>
              <a:avLst/>
              <a:gdLst/>
              <a:ahLst/>
              <a:cxnLst/>
              <a:rect l="0" t="0" r="0" b="0"/>
              <a:pathLst>
                <a:path w="96161" h="96285">
                  <a:moveTo>
                    <a:pt x="62841" y="38420"/>
                  </a:moveTo>
                  <a:lnTo>
                    <a:pt x="60214" y="42784"/>
                  </a:lnTo>
                  <a:lnTo>
                    <a:pt x="58617" y="46391"/>
                  </a:lnTo>
                  <a:lnTo>
                    <a:pt x="56657" y="53153"/>
                  </a:lnTo>
                  <a:lnTo>
                    <a:pt x="55704" y="55609"/>
                  </a:lnTo>
                  <a:lnTo>
                    <a:pt x="55711" y="58397"/>
                  </a:lnTo>
                  <a:lnTo>
                    <a:pt x="56318" y="60911"/>
                  </a:lnTo>
                  <a:lnTo>
                    <a:pt x="56209" y="64866"/>
                  </a:lnTo>
                  <a:lnTo>
                    <a:pt x="57928" y="68726"/>
                  </a:lnTo>
                  <a:lnTo>
                    <a:pt x="58229" y="71646"/>
                  </a:lnTo>
                  <a:lnTo>
                    <a:pt x="59228" y="74189"/>
                  </a:lnTo>
                  <a:lnTo>
                    <a:pt x="63014" y="75662"/>
                  </a:lnTo>
                  <a:lnTo>
                    <a:pt x="64197" y="77827"/>
                  </a:lnTo>
                  <a:lnTo>
                    <a:pt x="67800" y="76519"/>
                  </a:lnTo>
                  <a:lnTo>
                    <a:pt x="70800" y="76099"/>
                  </a:lnTo>
                  <a:lnTo>
                    <a:pt x="73818" y="75281"/>
                  </a:lnTo>
                  <a:lnTo>
                    <a:pt x="76374" y="74491"/>
                  </a:lnTo>
                  <a:lnTo>
                    <a:pt x="79174" y="72512"/>
                  </a:lnTo>
                  <a:lnTo>
                    <a:pt x="80635" y="69607"/>
                  </a:lnTo>
                  <a:lnTo>
                    <a:pt x="81773" y="65394"/>
                  </a:lnTo>
                  <a:lnTo>
                    <a:pt x="82723" y="63947"/>
                  </a:lnTo>
                  <a:lnTo>
                    <a:pt x="85550" y="62718"/>
                  </a:lnTo>
                  <a:lnTo>
                    <a:pt x="89781" y="61690"/>
                  </a:lnTo>
                  <a:lnTo>
                    <a:pt x="93090" y="61976"/>
                  </a:lnTo>
                  <a:lnTo>
                    <a:pt x="95465" y="61628"/>
                  </a:lnTo>
                  <a:lnTo>
                    <a:pt x="96161" y="62719"/>
                  </a:lnTo>
                  <a:lnTo>
                    <a:pt x="95562" y="65125"/>
                  </a:lnTo>
                  <a:lnTo>
                    <a:pt x="92958" y="68038"/>
                  </a:lnTo>
                  <a:lnTo>
                    <a:pt x="91489" y="71061"/>
                  </a:lnTo>
                  <a:lnTo>
                    <a:pt x="92030" y="71955"/>
                  </a:lnTo>
                  <a:lnTo>
                    <a:pt x="91072" y="74106"/>
                  </a:lnTo>
                  <a:lnTo>
                    <a:pt x="89437" y="77992"/>
                  </a:lnTo>
                  <a:lnTo>
                    <a:pt x="88691" y="76676"/>
                  </a:lnTo>
                  <a:lnTo>
                    <a:pt x="87878" y="76736"/>
                  </a:lnTo>
                  <a:lnTo>
                    <a:pt x="87142" y="76781"/>
                  </a:lnTo>
                  <a:lnTo>
                    <a:pt x="85255" y="79774"/>
                  </a:lnTo>
                  <a:lnTo>
                    <a:pt x="84663" y="79160"/>
                  </a:lnTo>
                  <a:lnTo>
                    <a:pt x="84161" y="79378"/>
                  </a:lnTo>
                  <a:lnTo>
                    <a:pt x="84066" y="80119"/>
                  </a:lnTo>
                  <a:lnTo>
                    <a:pt x="80542" y="79963"/>
                  </a:lnTo>
                  <a:lnTo>
                    <a:pt x="76974" y="79869"/>
                  </a:lnTo>
                  <a:lnTo>
                    <a:pt x="76490" y="82705"/>
                  </a:lnTo>
                  <a:lnTo>
                    <a:pt x="74760" y="82669"/>
                  </a:lnTo>
                  <a:lnTo>
                    <a:pt x="75906" y="84390"/>
                  </a:lnTo>
                  <a:lnTo>
                    <a:pt x="77134" y="85593"/>
                  </a:lnTo>
                  <a:lnTo>
                    <a:pt x="77386" y="86697"/>
                  </a:lnTo>
                  <a:lnTo>
                    <a:pt x="77959" y="87019"/>
                  </a:lnTo>
                  <a:lnTo>
                    <a:pt x="77593" y="88732"/>
                  </a:lnTo>
                  <a:lnTo>
                    <a:pt x="72664" y="88618"/>
                  </a:lnTo>
                  <a:lnTo>
                    <a:pt x="70186" y="92685"/>
                  </a:lnTo>
                  <a:lnTo>
                    <a:pt x="70593" y="93643"/>
                  </a:lnTo>
                  <a:lnTo>
                    <a:pt x="69973" y="94816"/>
                  </a:lnTo>
                  <a:lnTo>
                    <a:pt x="69668" y="96285"/>
                  </a:lnTo>
                  <a:lnTo>
                    <a:pt x="66122" y="90733"/>
                  </a:lnTo>
                  <a:lnTo>
                    <a:pt x="64399" y="89038"/>
                  </a:lnTo>
                  <a:lnTo>
                    <a:pt x="61479" y="87631"/>
                  </a:lnTo>
                  <a:lnTo>
                    <a:pt x="59277" y="87940"/>
                  </a:lnTo>
                  <a:lnTo>
                    <a:pt x="55885" y="89762"/>
                  </a:lnTo>
                  <a:lnTo>
                    <a:pt x="53869" y="90208"/>
                  </a:lnTo>
                  <a:lnTo>
                    <a:pt x="51377" y="88794"/>
                  </a:lnTo>
                  <a:lnTo>
                    <a:pt x="48663" y="87744"/>
                  </a:lnTo>
                  <a:lnTo>
                    <a:pt x="45483" y="85305"/>
                  </a:lnTo>
                  <a:lnTo>
                    <a:pt x="42739" y="84503"/>
                  </a:lnTo>
                  <a:lnTo>
                    <a:pt x="38840" y="81997"/>
                  </a:lnTo>
                  <a:lnTo>
                    <a:pt x="36107" y="79454"/>
                  </a:lnTo>
                  <a:lnTo>
                    <a:pt x="35409" y="78058"/>
                  </a:lnTo>
                  <a:lnTo>
                    <a:pt x="33336" y="77681"/>
                  </a:lnTo>
                  <a:lnTo>
                    <a:pt x="29766" y="75927"/>
                  </a:lnTo>
                  <a:lnTo>
                    <a:pt x="28664" y="73536"/>
                  </a:lnTo>
                  <a:lnTo>
                    <a:pt x="25207" y="70479"/>
                  </a:lnTo>
                  <a:lnTo>
                    <a:pt x="24030" y="67176"/>
                  </a:lnTo>
                  <a:lnTo>
                    <a:pt x="23704" y="64644"/>
                  </a:lnTo>
                  <a:lnTo>
                    <a:pt x="25080" y="64196"/>
                  </a:lnTo>
                  <a:lnTo>
                    <a:pt x="25036" y="62721"/>
                  </a:lnTo>
                  <a:lnTo>
                    <a:pt x="26220" y="61430"/>
                  </a:lnTo>
                  <a:lnTo>
                    <a:pt x="26666" y="59662"/>
                  </a:lnTo>
                  <a:lnTo>
                    <a:pt x="25966" y="57312"/>
                  </a:lnTo>
                  <a:lnTo>
                    <a:pt x="26141" y="55263"/>
                  </a:lnTo>
                  <a:lnTo>
                    <a:pt x="25553" y="52627"/>
                  </a:lnTo>
                  <a:lnTo>
                    <a:pt x="23633" y="47393"/>
                  </a:lnTo>
                  <a:lnTo>
                    <a:pt x="21026" y="43217"/>
                  </a:lnTo>
                  <a:lnTo>
                    <a:pt x="20160" y="39938"/>
                  </a:lnTo>
                  <a:lnTo>
                    <a:pt x="17621" y="37684"/>
                  </a:lnTo>
                  <a:lnTo>
                    <a:pt x="17328" y="36398"/>
                  </a:lnTo>
                  <a:lnTo>
                    <a:pt x="18879" y="33269"/>
                  </a:lnTo>
                  <a:lnTo>
                    <a:pt x="17389" y="31973"/>
                  </a:lnTo>
                  <a:lnTo>
                    <a:pt x="16036" y="29368"/>
                  </a:lnTo>
                  <a:lnTo>
                    <a:pt x="16319" y="25749"/>
                  </a:lnTo>
                  <a:lnTo>
                    <a:pt x="14502" y="25218"/>
                  </a:lnTo>
                  <a:lnTo>
                    <a:pt x="13325" y="22399"/>
                  </a:lnTo>
                  <a:lnTo>
                    <a:pt x="12510" y="19809"/>
                  </a:lnTo>
                  <a:lnTo>
                    <a:pt x="12930" y="18203"/>
                  </a:lnTo>
                  <a:lnTo>
                    <a:pt x="12417" y="14229"/>
                  </a:lnTo>
                  <a:lnTo>
                    <a:pt x="12639" y="10238"/>
                  </a:lnTo>
                  <a:lnTo>
                    <a:pt x="13458" y="8284"/>
                  </a:lnTo>
                  <a:lnTo>
                    <a:pt x="11683" y="6086"/>
                  </a:lnTo>
                  <a:lnTo>
                    <a:pt x="10405" y="6227"/>
                  </a:lnTo>
                  <a:lnTo>
                    <a:pt x="8944" y="4681"/>
                  </a:lnTo>
                  <a:lnTo>
                    <a:pt x="7534" y="6712"/>
                  </a:lnTo>
                  <a:lnTo>
                    <a:pt x="7145" y="9203"/>
                  </a:lnTo>
                  <a:lnTo>
                    <a:pt x="5994" y="13065"/>
                  </a:lnTo>
                  <a:lnTo>
                    <a:pt x="6422" y="15255"/>
                  </a:lnTo>
                  <a:lnTo>
                    <a:pt x="7787" y="18952"/>
                  </a:lnTo>
                  <a:lnTo>
                    <a:pt x="7945" y="20195"/>
                  </a:lnTo>
                  <a:lnTo>
                    <a:pt x="8363" y="20594"/>
                  </a:lnTo>
                  <a:lnTo>
                    <a:pt x="8211" y="22382"/>
                  </a:lnTo>
                  <a:lnTo>
                    <a:pt x="8882" y="22351"/>
                  </a:lnTo>
                  <a:lnTo>
                    <a:pt x="8453" y="25698"/>
                  </a:lnTo>
                  <a:lnTo>
                    <a:pt x="9112" y="27067"/>
                  </a:lnTo>
                  <a:lnTo>
                    <a:pt x="9275" y="28927"/>
                  </a:lnTo>
                  <a:lnTo>
                    <a:pt x="10710" y="31667"/>
                  </a:lnTo>
                  <a:lnTo>
                    <a:pt x="10399" y="36503"/>
                  </a:lnTo>
                  <a:lnTo>
                    <a:pt x="10795" y="38808"/>
                  </a:lnTo>
                  <a:lnTo>
                    <a:pt x="11090" y="41266"/>
                  </a:lnTo>
                  <a:lnTo>
                    <a:pt x="10488" y="43983"/>
                  </a:lnTo>
                  <a:lnTo>
                    <a:pt x="12228" y="44244"/>
                  </a:lnTo>
                  <a:lnTo>
                    <a:pt x="13044" y="46650"/>
                  </a:lnTo>
                  <a:lnTo>
                    <a:pt x="13749" y="49007"/>
                  </a:lnTo>
                  <a:lnTo>
                    <a:pt x="13403" y="49922"/>
                  </a:lnTo>
                  <a:lnTo>
                    <a:pt x="11314" y="51731"/>
                  </a:lnTo>
                  <a:lnTo>
                    <a:pt x="10659" y="51675"/>
                  </a:lnTo>
                  <a:lnTo>
                    <a:pt x="10543" y="48505"/>
                  </a:lnTo>
                  <a:lnTo>
                    <a:pt x="8948" y="45455"/>
                  </a:lnTo>
                  <a:lnTo>
                    <a:pt x="7006" y="42833"/>
                  </a:lnTo>
                  <a:lnTo>
                    <a:pt x="5507" y="41427"/>
                  </a:lnTo>
                  <a:lnTo>
                    <a:pt x="6791" y="37674"/>
                  </a:lnTo>
                  <a:lnTo>
                    <a:pt x="7115" y="34862"/>
                  </a:lnTo>
                  <a:lnTo>
                    <a:pt x="5880" y="33172"/>
                  </a:lnTo>
                  <a:lnTo>
                    <a:pt x="4119" y="30735"/>
                  </a:lnTo>
                  <a:lnTo>
                    <a:pt x="3414" y="31368"/>
                  </a:lnTo>
                  <a:lnTo>
                    <a:pt x="2940" y="29975"/>
                  </a:lnTo>
                  <a:lnTo>
                    <a:pt x="1110" y="28597"/>
                  </a:lnTo>
                  <a:lnTo>
                    <a:pt x="0" y="25483"/>
                  </a:lnTo>
                  <a:lnTo>
                    <a:pt x="402" y="25112"/>
                  </a:lnTo>
                  <a:lnTo>
                    <a:pt x="1798" y="25496"/>
                  </a:lnTo>
                  <a:lnTo>
                    <a:pt x="3825" y="23662"/>
                  </a:lnTo>
                  <a:lnTo>
                    <a:pt x="4790" y="21358"/>
                  </a:lnTo>
                  <a:lnTo>
                    <a:pt x="3350" y="17525"/>
                  </a:lnTo>
                  <a:lnTo>
                    <a:pt x="1770" y="15967"/>
                  </a:lnTo>
                  <a:lnTo>
                    <a:pt x="1677" y="12680"/>
                  </a:lnTo>
                  <a:lnTo>
                    <a:pt x="1676" y="9232"/>
                  </a:lnTo>
                  <a:lnTo>
                    <a:pt x="1691" y="5027"/>
                  </a:lnTo>
                  <a:lnTo>
                    <a:pt x="2187" y="326"/>
                  </a:lnTo>
                  <a:lnTo>
                    <a:pt x="6367" y="228"/>
                  </a:lnTo>
                  <a:lnTo>
                    <a:pt x="11085" y="0"/>
                  </a:lnTo>
                  <a:lnTo>
                    <a:pt x="10336" y="972"/>
                  </a:lnTo>
                  <a:lnTo>
                    <a:pt x="14668" y="3824"/>
                  </a:lnTo>
                  <a:lnTo>
                    <a:pt x="21373" y="7956"/>
                  </a:lnTo>
                  <a:lnTo>
                    <a:pt x="28495" y="8381"/>
                  </a:lnTo>
                  <a:lnTo>
                    <a:pt x="31333" y="8561"/>
                  </a:lnTo>
                  <a:lnTo>
                    <a:pt x="32132" y="6471"/>
                  </a:lnTo>
                  <a:lnTo>
                    <a:pt x="38318" y="6865"/>
                  </a:lnTo>
                  <a:lnTo>
                    <a:pt x="38956" y="8739"/>
                  </a:lnTo>
                  <a:lnTo>
                    <a:pt x="40204" y="10450"/>
                  </a:lnTo>
                  <a:lnTo>
                    <a:pt x="41540" y="12802"/>
                  </a:lnTo>
                  <a:lnTo>
                    <a:pt x="41807" y="15514"/>
                  </a:lnTo>
                  <a:lnTo>
                    <a:pt x="41751" y="18347"/>
                  </a:lnTo>
                  <a:lnTo>
                    <a:pt x="43110" y="19981"/>
                  </a:lnTo>
                  <a:lnTo>
                    <a:pt x="45623" y="21666"/>
                  </a:lnTo>
                  <a:lnTo>
                    <a:pt x="49233" y="17801"/>
                  </a:lnTo>
                  <a:lnTo>
                    <a:pt x="52228" y="17869"/>
                  </a:lnTo>
                  <a:lnTo>
                    <a:pt x="54123" y="20019"/>
                  </a:lnTo>
                  <a:lnTo>
                    <a:pt x="54843" y="23570"/>
                  </a:lnTo>
                  <a:lnTo>
                    <a:pt x="55185" y="26592"/>
                  </a:lnTo>
                  <a:lnTo>
                    <a:pt x="56475" y="29578"/>
                  </a:lnTo>
                  <a:lnTo>
                    <a:pt x="56243" y="33151"/>
                  </a:lnTo>
                  <a:lnTo>
                    <a:pt x="56594" y="35574"/>
                  </a:lnTo>
                  <a:lnTo>
                    <a:pt x="59035" y="37274"/>
                  </a:lnTo>
                  <a:lnTo>
                    <a:pt x="61356" y="38505"/>
                  </a:lnTo>
                  <a:lnTo>
                    <a:pt x="62841" y="3842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19" name="Polygon form 1319"/>
            <p:cNvSpPr/>
            <p:nvPr/>
          </p:nvSpPr>
          <p:spPr>
            <a:xfrm>
              <a:off x="793184" y="4606433"/>
              <a:ext cx="8750" cy="7152"/>
            </a:xfrm>
            <a:custGeom>
              <a:avLst/>
              <a:gdLst/>
              <a:ahLst/>
              <a:cxnLst/>
              <a:rect l="0" t="0" r="0" b="0"/>
              <a:pathLst>
                <a:path w="8750" h="7152">
                  <a:moveTo>
                    <a:pt x="289" y="2313"/>
                  </a:moveTo>
                  <a:lnTo>
                    <a:pt x="734" y="2348"/>
                  </a:lnTo>
                  <a:lnTo>
                    <a:pt x="796" y="1363"/>
                  </a:lnTo>
                  <a:lnTo>
                    <a:pt x="2771" y="593"/>
                  </a:lnTo>
                  <a:lnTo>
                    <a:pt x="3528" y="398"/>
                  </a:lnTo>
                  <a:lnTo>
                    <a:pt x="4679" y="102"/>
                  </a:lnTo>
                  <a:lnTo>
                    <a:pt x="6275" y="0"/>
                  </a:lnTo>
                  <a:lnTo>
                    <a:pt x="8172" y="1515"/>
                  </a:lnTo>
                  <a:lnTo>
                    <a:pt x="8750" y="4685"/>
                  </a:lnTo>
                  <a:lnTo>
                    <a:pt x="8103" y="4853"/>
                  </a:lnTo>
                  <a:lnTo>
                    <a:pt x="7615" y="5698"/>
                  </a:lnTo>
                  <a:lnTo>
                    <a:pt x="5715" y="5631"/>
                  </a:lnTo>
                  <a:lnTo>
                    <a:pt x="4488" y="6697"/>
                  </a:lnTo>
                  <a:lnTo>
                    <a:pt x="2243" y="7152"/>
                  </a:lnTo>
                  <a:lnTo>
                    <a:pt x="686" y="6002"/>
                  </a:lnTo>
                  <a:lnTo>
                    <a:pt x="0" y="3951"/>
                  </a:lnTo>
                  <a:lnTo>
                    <a:pt x="289" y="231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0" name="Polygon form 1320"/>
            <p:cNvSpPr/>
            <p:nvPr/>
          </p:nvSpPr>
          <p:spPr>
            <a:xfrm>
              <a:off x="674833" y="4690044"/>
              <a:ext cx="63509" cy="71271"/>
            </a:xfrm>
            <a:custGeom>
              <a:avLst/>
              <a:gdLst/>
              <a:ahLst/>
              <a:cxnLst/>
              <a:rect l="0" t="0" r="0" b="0"/>
              <a:pathLst>
                <a:path w="63509" h="71271">
                  <a:moveTo>
                    <a:pt x="0" y="49565"/>
                  </a:moveTo>
                  <a:lnTo>
                    <a:pt x="1317" y="48695"/>
                  </a:lnTo>
                  <a:lnTo>
                    <a:pt x="2018" y="45872"/>
                  </a:lnTo>
                  <a:lnTo>
                    <a:pt x="3244" y="45765"/>
                  </a:lnTo>
                  <a:lnTo>
                    <a:pt x="5918" y="47107"/>
                  </a:lnTo>
                  <a:lnTo>
                    <a:pt x="8112" y="46165"/>
                  </a:lnTo>
                  <a:lnTo>
                    <a:pt x="9600" y="46486"/>
                  </a:lnTo>
                  <a:lnTo>
                    <a:pt x="10196" y="45422"/>
                  </a:lnTo>
                  <a:lnTo>
                    <a:pt x="25688" y="45377"/>
                  </a:lnTo>
                  <a:lnTo>
                    <a:pt x="26576" y="42024"/>
                  </a:lnTo>
                  <a:lnTo>
                    <a:pt x="25913" y="41433"/>
                  </a:lnTo>
                  <a:lnTo>
                    <a:pt x="24288" y="20754"/>
                  </a:lnTo>
                  <a:lnTo>
                    <a:pt x="22763" y="74"/>
                  </a:lnTo>
                  <a:lnTo>
                    <a:pt x="28527" y="0"/>
                  </a:lnTo>
                  <a:lnTo>
                    <a:pt x="41191" y="10467"/>
                  </a:lnTo>
                  <a:lnTo>
                    <a:pt x="54025" y="20917"/>
                  </a:lnTo>
                  <a:lnTo>
                    <a:pt x="54942" y="23161"/>
                  </a:lnTo>
                  <a:lnTo>
                    <a:pt x="57328" y="24529"/>
                  </a:lnTo>
                  <a:lnTo>
                    <a:pt x="59103" y="25307"/>
                  </a:lnTo>
                  <a:lnTo>
                    <a:pt x="59166" y="28355"/>
                  </a:lnTo>
                  <a:lnTo>
                    <a:pt x="63411" y="27881"/>
                  </a:lnTo>
                  <a:lnTo>
                    <a:pt x="63509" y="38913"/>
                  </a:lnTo>
                  <a:lnTo>
                    <a:pt x="61424" y="42115"/>
                  </a:lnTo>
                  <a:lnTo>
                    <a:pt x="61113" y="45067"/>
                  </a:lnTo>
                  <a:lnTo>
                    <a:pt x="57688" y="45829"/>
                  </a:lnTo>
                  <a:lnTo>
                    <a:pt x="52420" y="46244"/>
                  </a:lnTo>
                  <a:lnTo>
                    <a:pt x="50994" y="47946"/>
                  </a:lnTo>
                  <a:lnTo>
                    <a:pt x="48517" y="48135"/>
                  </a:lnTo>
                  <a:lnTo>
                    <a:pt x="46039" y="48157"/>
                  </a:lnTo>
                  <a:lnTo>
                    <a:pt x="45075" y="47238"/>
                  </a:lnTo>
                  <a:lnTo>
                    <a:pt x="42947" y="47919"/>
                  </a:lnTo>
                  <a:lnTo>
                    <a:pt x="39329" y="49905"/>
                  </a:lnTo>
                  <a:lnTo>
                    <a:pt x="38586" y="51402"/>
                  </a:lnTo>
                  <a:lnTo>
                    <a:pt x="35574" y="53547"/>
                  </a:lnTo>
                  <a:lnTo>
                    <a:pt x="35042" y="54778"/>
                  </a:lnTo>
                  <a:lnTo>
                    <a:pt x="33413" y="55752"/>
                  </a:lnTo>
                  <a:lnTo>
                    <a:pt x="31542" y="55105"/>
                  </a:lnTo>
                  <a:lnTo>
                    <a:pt x="30474" y="56273"/>
                  </a:lnTo>
                  <a:lnTo>
                    <a:pt x="29886" y="59557"/>
                  </a:lnTo>
                  <a:lnTo>
                    <a:pt x="26779" y="63525"/>
                  </a:lnTo>
                  <a:lnTo>
                    <a:pt x="26859" y="65148"/>
                  </a:lnTo>
                  <a:lnTo>
                    <a:pt x="25786" y="67177"/>
                  </a:lnTo>
                  <a:lnTo>
                    <a:pt x="26027" y="69959"/>
                  </a:lnTo>
                  <a:lnTo>
                    <a:pt x="24417" y="70667"/>
                  </a:lnTo>
                  <a:lnTo>
                    <a:pt x="23503" y="71271"/>
                  </a:lnTo>
                  <a:lnTo>
                    <a:pt x="22914" y="69221"/>
                  </a:lnTo>
                  <a:lnTo>
                    <a:pt x="21786" y="69760"/>
                  </a:lnTo>
                  <a:lnTo>
                    <a:pt x="21115" y="69666"/>
                  </a:lnTo>
                  <a:lnTo>
                    <a:pt x="20389" y="71064"/>
                  </a:lnTo>
                  <a:lnTo>
                    <a:pt x="17382" y="71021"/>
                  </a:lnTo>
                  <a:lnTo>
                    <a:pt x="16309" y="70300"/>
                  </a:lnTo>
                  <a:lnTo>
                    <a:pt x="15798" y="70735"/>
                  </a:lnTo>
                  <a:lnTo>
                    <a:pt x="14621" y="69352"/>
                  </a:lnTo>
                  <a:lnTo>
                    <a:pt x="14840" y="67925"/>
                  </a:lnTo>
                  <a:lnTo>
                    <a:pt x="14359" y="67365"/>
                  </a:lnTo>
                  <a:lnTo>
                    <a:pt x="13526" y="67835"/>
                  </a:lnTo>
                  <a:lnTo>
                    <a:pt x="13693" y="66277"/>
                  </a:lnTo>
                  <a:lnTo>
                    <a:pt x="14502" y="65044"/>
                  </a:lnTo>
                  <a:lnTo>
                    <a:pt x="12930" y="63034"/>
                  </a:lnTo>
                  <a:lnTo>
                    <a:pt x="12481" y="61712"/>
                  </a:lnTo>
                  <a:lnTo>
                    <a:pt x="11630" y="60658"/>
                  </a:lnTo>
                  <a:lnTo>
                    <a:pt x="10854" y="60531"/>
                  </a:lnTo>
                  <a:lnTo>
                    <a:pt x="9913" y="61200"/>
                  </a:lnTo>
                  <a:lnTo>
                    <a:pt x="8651" y="61839"/>
                  </a:lnTo>
                  <a:lnTo>
                    <a:pt x="7573" y="62874"/>
                  </a:lnTo>
                  <a:lnTo>
                    <a:pt x="5915" y="62488"/>
                  </a:lnTo>
                  <a:lnTo>
                    <a:pt x="4853" y="61269"/>
                  </a:lnTo>
                  <a:lnTo>
                    <a:pt x="4211" y="61107"/>
                  </a:lnTo>
                  <a:lnTo>
                    <a:pt x="3189" y="61744"/>
                  </a:lnTo>
                  <a:lnTo>
                    <a:pt x="2573" y="61748"/>
                  </a:lnTo>
                  <a:lnTo>
                    <a:pt x="2374" y="59993"/>
                  </a:lnTo>
                  <a:lnTo>
                    <a:pt x="2575" y="58500"/>
                  </a:lnTo>
                  <a:lnTo>
                    <a:pt x="2271" y="56645"/>
                  </a:lnTo>
                  <a:lnTo>
                    <a:pt x="842" y="55295"/>
                  </a:lnTo>
                  <a:lnTo>
                    <a:pt x="124" y="52548"/>
                  </a:lnTo>
                  <a:lnTo>
                    <a:pt x="0" y="4956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1" name="Polygon form 1321"/>
            <p:cNvSpPr/>
            <p:nvPr/>
          </p:nvSpPr>
          <p:spPr>
            <a:xfrm>
              <a:off x="1072289" y="4665639"/>
              <a:ext cx="36138" cy="93292"/>
            </a:xfrm>
            <a:custGeom>
              <a:avLst/>
              <a:gdLst/>
              <a:ahLst/>
              <a:cxnLst/>
              <a:rect l="0" t="0" r="0" b="0"/>
              <a:pathLst>
                <a:path w="36138" h="93292">
                  <a:moveTo>
                    <a:pt x="28757" y="40954"/>
                  </a:moveTo>
                  <a:lnTo>
                    <a:pt x="27016" y="43237"/>
                  </a:lnTo>
                  <a:lnTo>
                    <a:pt x="24386" y="43560"/>
                  </a:lnTo>
                  <a:lnTo>
                    <a:pt x="23759" y="49106"/>
                  </a:lnTo>
                  <a:lnTo>
                    <a:pt x="22331" y="50081"/>
                  </a:lnTo>
                  <a:lnTo>
                    <a:pt x="25011" y="54477"/>
                  </a:lnTo>
                  <a:lnTo>
                    <a:pt x="28107" y="58113"/>
                  </a:lnTo>
                  <a:lnTo>
                    <a:pt x="30260" y="61424"/>
                  </a:lnTo>
                  <a:lnTo>
                    <a:pt x="29589" y="65890"/>
                  </a:lnTo>
                  <a:lnTo>
                    <a:pt x="28412" y="66867"/>
                  </a:lnTo>
                  <a:lnTo>
                    <a:pt x="29728" y="69396"/>
                  </a:lnTo>
                  <a:lnTo>
                    <a:pt x="32904" y="73378"/>
                  </a:lnTo>
                  <a:lnTo>
                    <a:pt x="33752" y="76214"/>
                  </a:lnTo>
                  <a:lnTo>
                    <a:pt x="34017" y="78585"/>
                  </a:lnTo>
                  <a:lnTo>
                    <a:pt x="36138" y="83206"/>
                  </a:lnTo>
                  <a:lnTo>
                    <a:pt x="34583" y="88011"/>
                  </a:lnTo>
                  <a:lnTo>
                    <a:pt x="33275" y="93292"/>
                  </a:lnTo>
                  <a:lnTo>
                    <a:pt x="32493" y="89511"/>
                  </a:lnTo>
                  <a:lnTo>
                    <a:pt x="33233" y="85579"/>
                  </a:lnTo>
                  <a:lnTo>
                    <a:pt x="31560" y="82589"/>
                  </a:lnTo>
                  <a:lnTo>
                    <a:pt x="31143" y="77029"/>
                  </a:lnTo>
                  <a:lnTo>
                    <a:pt x="29206" y="74427"/>
                  </a:lnTo>
                  <a:lnTo>
                    <a:pt x="27047" y="68368"/>
                  </a:lnTo>
                  <a:lnTo>
                    <a:pt x="25318" y="61963"/>
                  </a:lnTo>
                  <a:lnTo>
                    <a:pt x="22940" y="57805"/>
                  </a:lnTo>
                  <a:lnTo>
                    <a:pt x="20856" y="60425"/>
                  </a:lnTo>
                  <a:lnTo>
                    <a:pt x="17090" y="64163"/>
                  </a:lnTo>
                  <a:lnTo>
                    <a:pt x="14865" y="63771"/>
                  </a:lnTo>
                  <a:lnTo>
                    <a:pt x="12296" y="62648"/>
                  </a:lnTo>
                  <a:lnTo>
                    <a:pt x="12567" y="56339"/>
                  </a:lnTo>
                  <a:lnTo>
                    <a:pt x="10925" y="51628"/>
                  </a:lnTo>
                  <a:lnTo>
                    <a:pt x="6844" y="45899"/>
                  </a:lnTo>
                  <a:lnTo>
                    <a:pt x="6953" y="44064"/>
                  </a:lnTo>
                  <a:lnTo>
                    <a:pt x="4605" y="43491"/>
                  </a:lnTo>
                  <a:lnTo>
                    <a:pt x="1090" y="39471"/>
                  </a:lnTo>
                  <a:lnTo>
                    <a:pt x="0" y="35429"/>
                  </a:lnTo>
                  <a:lnTo>
                    <a:pt x="1479" y="36144"/>
                  </a:lnTo>
                  <a:lnTo>
                    <a:pt x="779" y="32531"/>
                  </a:lnTo>
                  <a:lnTo>
                    <a:pt x="2372" y="31268"/>
                  </a:lnTo>
                  <a:lnTo>
                    <a:pt x="1494" y="29145"/>
                  </a:lnTo>
                  <a:lnTo>
                    <a:pt x="1949" y="27399"/>
                  </a:lnTo>
                  <a:lnTo>
                    <a:pt x="864" y="22187"/>
                  </a:lnTo>
                  <a:lnTo>
                    <a:pt x="4061" y="23215"/>
                  </a:lnTo>
                  <a:lnTo>
                    <a:pt x="4700" y="18997"/>
                  </a:lnTo>
                  <a:lnTo>
                    <a:pt x="4265" y="16537"/>
                  </a:lnTo>
                  <a:lnTo>
                    <a:pt x="5204" y="12228"/>
                  </a:lnTo>
                  <a:lnTo>
                    <a:pt x="4312" y="9355"/>
                  </a:lnTo>
                  <a:lnTo>
                    <a:pt x="8110" y="5658"/>
                  </a:lnTo>
                  <a:lnTo>
                    <a:pt x="11000" y="6443"/>
                  </a:lnTo>
                  <a:lnTo>
                    <a:pt x="9803" y="3361"/>
                  </a:lnTo>
                  <a:lnTo>
                    <a:pt x="10817" y="2375"/>
                  </a:lnTo>
                  <a:lnTo>
                    <a:pt x="9972" y="481"/>
                  </a:lnTo>
                  <a:lnTo>
                    <a:pt x="11999" y="0"/>
                  </a:lnTo>
                  <a:lnTo>
                    <a:pt x="14112" y="2904"/>
                  </a:lnTo>
                  <a:lnTo>
                    <a:pt x="16070" y="4026"/>
                  </a:lnTo>
                  <a:lnTo>
                    <a:pt x="17303" y="7881"/>
                  </a:lnTo>
                  <a:lnTo>
                    <a:pt x="18331" y="12051"/>
                  </a:lnTo>
                  <a:lnTo>
                    <a:pt x="15965" y="16428"/>
                  </a:lnTo>
                  <a:lnTo>
                    <a:pt x="17069" y="22439"/>
                  </a:lnTo>
                  <a:lnTo>
                    <a:pt x="20794" y="21432"/>
                  </a:lnTo>
                  <a:lnTo>
                    <a:pt x="22859" y="26053"/>
                  </a:lnTo>
                  <a:lnTo>
                    <a:pt x="25472" y="26935"/>
                  </a:lnTo>
                  <a:lnTo>
                    <a:pt x="25398" y="31192"/>
                  </a:lnTo>
                  <a:lnTo>
                    <a:pt x="28639" y="32985"/>
                  </a:lnTo>
                  <a:lnTo>
                    <a:pt x="30488" y="33855"/>
                  </a:lnTo>
                  <a:lnTo>
                    <a:pt x="32898" y="32263"/>
                  </a:lnTo>
                  <a:lnTo>
                    <a:pt x="33508" y="34361"/>
                  </a:lnTo>
                  <a:lnTo>
                    <a:pt x="31057" y="37795"/>
                  </a:lnTo>
                  <a:lnTo>
                    <a:pt x="30668" y="39697"/>
                  </a:lnTo>
                  <a:lnTo>
                    <a:pt x="28757" y="4095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2" name="Polygon form 1322"/>
            <p:cNvSpPr/>
            <p:nvPr/>
          </p:nvSpPr>
          <p:spPr>
            <a:xfrm>
              <a:off x="785784" y="4600805"/>
              <a:ext cx="6346" cy="7888"/>
            </a:xfrm>
            <a:custGeom>
              <a:avLst/>
              <a:gdLst/>
              <a:ahLst/>
              <a:cxnLst/>
              <a:rect l="0" t="0" r="0" b="0"/>
              <a:pathLst>
                <a:path w="6346" h="7888">
                  <a:moveTo>
                    <a:pt x="4667" y="4884"/>
                  </a:moveTo>
                  <a:lnTo>
                    <a:pt x="4364" y="3985"/>
                  </a:lnTo>
                  <a:lnTo>
                    <a:pt x="3078" y="6365"/>
                  </a:lnTo>
                  <a:lnTo>
                    <a:pt x="3448" y="7888"/>
                  </a:lnTo>
                  <a:lnTo>
                    <a:pt x="2688" y="7525"/>
                  </a:lnTo>
                  <a:lnTo>
                    <a:pt x="1579" y="5971"/>
                  </a:lnTo>
                  <a:lnTo>
                    <a:pt x="0" y="5037"/>
                  </a:lnTo>
                  <a:lnTo>
                    <a:pt x="310" y="4217"/>
                  </a:lnTo>
                  <a:lnTo>
                    <a:pt x="583" y="1574"/>
                  </a:lnTo>
                  <a:lnTo>
                    <a:pt x="1602" y="446"/>
                  </a:lnTo>
                  <a:lnTo>
                    <a:pt x="2204" y="0"/>
                  </a:lnTo>
                  <a:lnTo>
                    <a:pt x="3192" y="811"/>
                  </a:lnTo>
                  <a:lnTo>
                    <a:pt x="3757" y="1469"/>
                  </a:lnTo>
                  <a:lnTo>
                    <a:pt x="4937" y="1972"/>
                  </a:lnTo>
                  <a:lnTo>
                    <a:pt x="6346" y="2950"/>
                  </a:lnTo>
                  <a:lnTo>
                    <a:pt x="6102" y="3365"/>
                  </a:lnTo>
                  <a:lnTo>
                    <a:pt x="5558" y="4448"/>
                  </a:lnTo>
                  <a:lnTo>
                    <a:pt x="4667" y="488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3" name="Polygon form 1323"/>
            <p:cNvSpPr/>
            <p:nvPr/>
          </p:nvSpPr>
          <p:spPr>
            <a:xfrm>
              <a:off x="1007675" y="4548175"/>
              <a:ext cx="107989" cy="49539"/>
            </a:xfrm>
            <a:custGeom>
              <a:avLst/>
              <a:gdLst/>
              <a:ahLst/>
              <a:cxnLst/>
              <a:rect l="0" t="0" r="0" b="0"/>
              <a:pathLst>
                <a:path w="107989" h="49539">
                  <a:moveTo>
                    <a:pt x="0" y="15992"/>
                  </a:moveTo>
                  <a:lnTo>
                    <a:pt x="2912" y="14915"/>
                  </a:lnTo>
                  <a:lnTo>
                    <a:pt x="6730" y="10303"/>
                  </a:lnTo>
                  <a:lnTo>
                    <a:pt x="10238" y="7668"/>
                  </a:lnTo>
                  <a:lnTo>
                    <a:pt x="13763" y="8945"/>
                  </a:lnTo>
                  <a:lnTo>
                    <a:pt x="17052" y="8763"/>
                  </a:lnTo>
                  <a:lnTo>
                    <a:pt x="20398" y="10863"/>
                  </a:lnTo>
                  <a:lnTo>
                    <a:pt x="23613" y="10791"/>
                  </a:lnTo>
                  <a:lnTo>
                    <a:pt x="28817" y="11649"/>
                  </a:lnTo>
                  <a:lnTo>
                    <a:pt x="29896" y="8023"/>
                  </a:lnTo>
                  <a:lnTo>
                    <a:pt x="26968" y="5276"/>
                  </a:lnTo>
                  <a:lnTo>
                    <a:pt x="27130" y="0"/>
                  </a:lnTo>
                  <a:lnTo>
                    <a:pt x="31768" y="1704"/>
                  </a:lnTo>
                  <a:lnTo>
                    <a:pt x="34888" y="2031"/>
                  </a:lnTo>
                  <a:lnTo>
                    <a:pt x="39249" y="2959"/>
                  </a:lnTo>
                  <a:lnTo>
                    <a:pt x="42072" y="6538"/>
                  </a:lnTo>
                  <a:lnTo>
                    <a:pt x="47704" y="8193"/>
                  </a:lnTo>
                  <a:lnTo>
                    <a:pt x="50060" y="7033"/>
                  </a:lnTo>
                  <a:lnTo>
                    <a:pt x="53548" y="6046"/>
                  </a:lnTo>
                  <a:lnTo>
                    <a:pt x="57030" y="6402"/>
                  </a:lnTo>
                  <a:lnTo>
                    <a:pt x="61529" y="8458"/>
                  </a:lnTo>
                  <a:lnTo>
                    <a:pt x="64983" y="10771"/>
                  </a:lnTo>
                  <a:lnTo>
                    <a:pt x="67817" y="10451"/>
                  </a:lnTo>
                  <a:lnTo>
                    <a:pt x="72216" y="10875"/>
                  </a:lnTo>
                  <a:lnTo>
                    <a:pt x="74264" y="9393"/>
                  </a:lnTo>
                  <a:lnTo>
                    <a:pt x="77773" y="8189"/>
                  </a:lnTo>
                  <a:lnTo>
                    <a:pt x="79918" y="4310"/>
                  </a:lnTo>
                  <a:lnTo>
                    <a:pt x="82099" y="4649"/>
                  </a:lnTo>
                  <a:lnTo>
                    <a:pt x="84814" y="6117"/>
                  </a:lnTo>
                  <a:lnTo>
                    <a:pt x="88159" y="5335"/>
                  </a:lnTo>
                  <a:lnTo>
                    <a:pt x="89207" y="9164"/>
                  </a:lnTo>
                  <a:lnTo>
                    <a:pt x="90306" y="14271"/>
                  </a:lnTo>
                  <a:lnTo>
                    <a:pt x="92422" y="16195"/>
                  </a:lnTo>
                  <a:lnTo>
                    <a:pt x="93772" y="15396"/>
                  </a:lnTo>
                  <a:lnTo>
                    <a:pt x="97340" y="15848"/>
                  </a:lnTo>
                  <a:lnTo>
                    <a:pt x="98507" y="13793"/>
                  </a:lnTo>
                  <a:lnTo>
                    <a:pt x="102046" y="15103"/>
                  </a:lnTo>
                  <a:lnTo>
                    <a:pt x="107167" y="18246"/>
                  </a:lnTo>
                  <a:lnTo>
                    <a:pt x="107989" y="20031"/>
                  </a:lnTo>
                  <a:lnTo>
                    <a:pt x="105157" y="19730"/>
                  </a:lnTo>
                  <a:lnTo>
                    <a:pt x="101037" y="20846"/>
                  </a:lnTo>
                  <a:lnTo>
                    <a:pt x="99727" y="22469"/>
                  </a:lnTo>
                  <a:lnTo>
                    <a:pt x="99467" y="25957"/>
                  </a:lnTo>
                  <a:lnTo>
                    <a:pt x="95793" y="28336"/>
                  </a:lnTo>
                  <a:lnTo>
                    <a:pt x="94179" y="31258"/>
                  </a:lnTo>
                  <a:lnTo>
                    <a:pt x="90286" y="30561"/>
                  </a:lnTo>
                  <a:lnTo>
                    <a:pt x="88217" y="30280"/>
                  </a:lnTo>
                  <a:lnTo>
                    <a:pt x="88381" y="33617"/>
                  </a:lnTo>
                  <a:lnTo>
                    <a:pt x="90504" y="35425"/>
                  </a:lnTo>
                  <a:lnTo>
                    <a:pt x="91961" y="37013"/>
                  </a:lnTo>
                  <a:lnTo>
                    <a:pt x="90620" y="38881"/>
                  </a:lnTo>
                  <a:lnTo>
                    <a:pt x="89740" y="41741"/>
                  </a:lnTo>
                  <a:lnTo>
                    <a:pt x="86842" y="43813"/>
                  </a:lnTo>
                  <a:lnTo>
                    <a:pt x="81998" y="44414"/>
                  </a:lnTo>
                  <a:lnTo>
                    <a:pt x="77546" y="46570"/>
                  </a:lnTo>
                  <a:lnTo>
                    <a:pt x="75020" y="49539"/>
                  </a:lnTo>
                  <a:lnTo>
                    <a:pt x="72774" y="48113"/>
                  </a:lnTo>
                  <a:lnTo>
                    <a:pt x="68746" y="48430"/>
                  </a:lnTo>
                  <a:lnTo>
                    <a:pt x="62337" y="45803"/>
                  </a:lnTo>
                  <a:lnTo>
                    <a:pt x="58697" y="45317"/>
                  </a:lnTo>
                  <a:lnTo>
                    <a:pt x="54610" y="46334"/>
                  </a:lnTo>
                  <a:lnTo>
                    <a:pt x="47212" y="45731"/>
                  </a:lnTo>
                  <a:lnTo>
                    <a:pt x="43595" y="46108"/>
                  </a:lnTo>
                  <a:lnTo>
                    <a:pt x="40266" y="43326"/>
                  </a:lnTo>
                  <a:lnTo>
                    <a:pt x="36595" y="38905"/>
                  </a:lnTo>
                  <a:lnTo>
                    <a:pt x="34298" y="38507"/>
                  </a:lnTo>
                  <a:lnTo>
                    <a:pt x="28858" y="35737"/>
                  </a:lnTo>
                  <a:lnTo>
                    <a:pt x="24115" y="35366"/>
                  </a:lnTo>
                  <a:lnTo>
                    <a:pt x="19823" y="34801"/>
                  </a:lnTo>
                  <a:lnTo>
                    <a:pt x="17642" y="32763"/>
                  </a:lnTo>
                  <a:lnTo>
                    <a:pt x="16136" y="26974"/>
                  </a:lnTo>
                  <a:lnTo>
                    <a:pt x="11971" y="23210"/>
                  </a:lnTo>
                  <a:lnTo>
                    <a:pt x="6490" y="21707"/>
                  </a:lnTo>
                  <a:lnTo>
                    <a:pt x="2526" y="19319"/>
                  </a:lnTo>
                  <a:lnTo>
                    <a:pt x="0" y="1599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4" name="Polygon form 1324"/>
            <p:cNvSpPr/>
            <p:nvPr/>
          </p:nvSpPr>
          <p:spPr>
            <a:xfrm>
              <a:off x="838564" y="4859616"/>
              <a:ext cx="40975" cy="78992"/>
            </a:xfrm>
            <a:custGeom>
              <a:avLst/>
              <a:gdLst/>
              <a:ahLst/>
              <a:cxnLst/>
              <a:rect l="0" t="0" r="0" b="0"/>
              <a:pathLst>
                <a:path w="40975" h="78992">
                  <a:moveTo>
                    <a:pt x="17667" y="5667"/>
                  </a:moveTo>
                  <a:lnTo>
                    <a:pt x="20607" y="5296"/>
                  </a:lnTo>
                  <a:lnTo>
                    <a:pt x="25218" y="6687"/>
                  </a:lnTo>
                  <a:lnTo>
                    <a:pt x="26259" y="6083"/>
                  </a:lnTo>
                  <a:lnTo>
                    <a:pt x="28969" y="5977"/>
                  </a:lnTo>
                  <a:lnTo>
                    <a:pt x="30418" y="4537"/>
                  </a:lnTo>
                  <a:lnTo>
                    <a:pt x="32747" y="4632"/>
                  </a:lnTo>
                  <a:lnTo>
                    <a:pt x="37082" y="2784"/>
                  </a:lnTo>
                  <a:lnTo>
                    <a:pt x="40299" y="0"/>
                  </a:lnTo>
                  <a:lnTo>
                    <a:pt x="40834" y="2174"/>
                  </a:lnTo>
                  <a:lnTo>
                    <a:pt x="40448" y="6993"/>
                  </a:lnTo>
                  <a:lnTo>
                    <a:pt x="40712" y="11243"/>
                  </a:lnTo>
                  <a:lnTo>
                    <a:pt x="40438" y="18805"/>
                  </a:lnTo>
                  <a:lnTo>
                    <a:pt x="40975" y="21181"/>
                  </a:lnTo>
                  <a:lnTo>
                    <a:pt x="39605" y="24627"/>
                  </a:lnTo>
                  <a:lnTo>
                    <a:pt x="37889" y="27971"/>
                  </a:lnTo>
                  <a:lnTo>
                    <a:pt x="35235" y="30944"/>
                  </a:lnTo>
                  <a:lnTo>
                    <a:pt x="31594" y="32745"/>
                  </a:lnTo>
                  <a:lnTo>
                    <a:pt x="27102" y="35044"/>
                  </a:lnTo>
                  <a:lnTo>
                    <a:pt x="22411" y="40181"/>
                  </a:lnTo>
                  <a:lnTo>
                    <a:pt x="20875" y="41046"/>
                  </a:lnTo>
                  <a:lnTo>
                    <a:pt x="17962" y="44446"/>
                  </a:lnTo>
                  <a:lnTo>
                    <a:pt x="16308" y="45544"/>
                  </a:lnTo>
                  <a:lnTo>
                    <a:pt x="15736" y="48980"/>
                  </a:lnTo>
                  <a:lnTo>
                    <a:pt x="17265" y="52653"/>
                  </a:lnTo>
                  <a:lnTo>
                    <a:pt x="17792" y="55491"/>
                  </a:lnTo>
                  <a:lnTo>
                    <a:pt x="17722" y="56934"/>
                  </a:lnTo>
                  <a:lnTo>
                    <a:pt x="18412" y="56702"/>
                  </a:lnTo>
                  <a:lnTo>
                    <a:pt x="17908" y="61431"/>
                  </a:lnTo>
                  <a:lnTo>
                    <a:pt x="17102" y="63664"/>
                  </a:lnTo>
                  <a:lnTo>
                    <a:pt x="17920" y="64501"/>
                  </a:lnTo>
                  <a:lnTo>
                    <a:pt x="17181" y="66500"/>
                  </a:lnTo>
                  <a:lnTo>
                    <a:pt x="15452" y="68195"/>
                  </a:lnTo>
                  <a:lnTo>
                    <a:pt x="12201" y="69783"/>
                  </a:lnTo>
                  <a:lnTo>
                    <a:pt x="7449" y="72331"/>
                  </a:lnTo>
                  <a:lnTo>
                    <a:pt x="5647" y="74091"/>
                  </a:lnTo>
                  <a:lnTo>
                    <a:pt x="5788" y="76124"/>
                  </a:lnTo>
                  <a:lnTo>
                    <a:pt x="6716" y="76461"/>
                  </a:lnTo>
                  <a:lnTo>
                    <a:pt x="6164" y="78992"/>
                  </a:lnTo>
                  <a:lnTo>
                    <a:pt x="3332" y="78914"/>
                  </a:lnTo>
                  <a:lnTo>
                    <a:pt x="3201" y="76781"/>
                  </a:lnTo>
                  <a:lnTo>
                    <a:pt x="2835" y="74614"/>
                  </a:lnTo>
                  <a:lnTo>
                    <a:pt x="2662" y="72881"/>
                  </a:lnTo>
                  <a:lnTo>
                    <a:pt x="3778" y="67520"/>
                  </a:lnTo>
                  <a:lnTo>
                    <a:pt x="3069" y="64087"/>
                  </a:lnTo>
                  <a:lnTo>
                    <a:pt x="1765" y="57288"/>
                  </a:lnTo>
                  <a:lnTo>
                    <a:pt x="6160" y="51863"/>
                  </a:lnTo>
                  <a:lnTo>
                    <a:pt x="7407" y="48399"/>
                  </a:lnTo>
                  <a:lnTo>
                    <a:pt x="8013" y="47966"/>
                  </a:lnTo>
                  <a:lnTo>
                    <a:pt x="8637" y="45134"/>
                  </a:lnTo>
                  <a:lnTo>
                    <a:pt x="8117" y="43700"/>
                  </a:lnTo>
                  <a:lnTo>
                    <a:pt x="8513" y="40100"/>
                  </a:lnTo>
                  <a:lnTo>
                    <a:pt x="9468" y="36767"/>
                  </a:lnTo>
                  <a:lnTo>
                    <a:pt x="9818" y="30665"/>
                  </a:lnTo>
                  <a:lnTo>
                    <a:pt x="7905" y="29100"/>
                  </a:lnTo>
                  <a:lnTo>
                    <a:pt x="6089" y="28734"/>
                  </a:lnTo>
                  <a:lnTo>
                    <a:pt x="5322" y="27535"/>
                  </a:lnTo>
                  <a:lnTo>
                    <a:pt x="3588" y="26504"/>
                  </a:lnTo>
                  <a:lnTo>
                    <a:pt x="366" y="26576"/>
                  </a:lnTo>
                  <a:lnTo>
                    <a:pt x="205" y="24777"/>
                  </a:lnTo>
                  <a:lnTo>
                    <a:pt x="0" y="21347"/>
                  </a:lnTo>
                  <a:lnTo>
                    <a:pt x="11922" y="17459"/>
                  </a:lnTo>
                  <a:lnTo>
                    <a:pt x="14036" y="19790"/>
                  </a:lnTo>
                  <a:lnTo>
                    <a:pt x="15122" y="19355"/>
                  </a:lnTo>
                  <a:lnTo>
                    <a:pt x="16586" y="20588"/>
                  </a:lnTo>
                  <a:lnTo>
                    <a:pt x="16709" y="22523"/>
                  </a:lnTo>
                  <a:lnTo>
                    <a:pt x="15776" y="24759"/>
                  </a:lnTo>
                  <a:lnTo>
                    <a:pt x="15870" y="28162"/>
                  </a:lnTo>
                  <a:lnTo>
                    <a:pt x="18207" y="31165"/>
                  </a:lnTo>
                  <a:lnTo>
                    <a:pt x="19582" y="27827"/>
                  </a:lnTo>
                  <a:lnTo>
                    <a:pt x="21311" y="26826"/>
                  </a:lnTo>
                  <a:lnTo>
                    <a:pt x="21331" y="20617"/>
                  </a:lnTo>
                  <a:lnTo>
                    <a:pt x="19892" y="17113"/>
                  </a:lnTo>
                  <a:lnTo>
                    <a:pt x="18572" y="15547"/>
                  </a:lnTo>
                  <a:lnTo>
                    <a:pt x="17224" y="15607"/>
                  </a:lnTo>
                  <a:lnTo>
                    <a:pt x="16425" y="9327"/>
                  </a:lnTo>
                  <a:lnTo>
                    <a:pt x="17667" y="566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5" name="Polygon form 1325"/>
            <p:cNvSpPr/>
            <p:nvPr/>
          </p:nvSpPr>
          <p:spPr>
            <a:xfrm>
              <a:off x="656872" y="4678405"/>
              <a:ext cx="46489" cy="61203"/>
            </a:xfrm>
            <a:custGeom>
              <a:avLst/>
              <a:gdLst/>
              <a:ahLst/>
              <a:cxnLst/>
              <a:rect l="0" t="0" r="0" b="0"/>
              <a:pathLst>
                <a:path w="46489" h="61203">
                  <a:moveTo>
                    <a:pt x="17962" y="61203"/>
                  </a:moveTo>
                  <a:lnTo>
                    <a:pt x="15474" y="57903"/>
                  </a:lnTo>
                  <a:lnTo>
                    <a:pt x="13214" y="54368"/>
                  </a:lnTo>
                  <a:lnTo>
                    <a:pt x="10684" y="53089"/>
                  </a:lnTo>
                  <a:lnTo>
                    <a:pt x="8877" y="51672"/>
                  </a:lnTo>
                  <a:lnTo>
                    <a:pt x="6725" y="51717"/>
                  </a:lnTo>
                  <a:lnTo>
                    <a:pt x="4818" y="52755"/>
                  </a:lnTo>
                  <a:lnTo>
                    <a:pt x="2914" y="52333"/>
                  </a:lnTo>
                  <a:lnTo>
                    <a:pt x="1552" y="53866"/>
                  </a:lnTo>
                  <a:lnTo>
                    <a:pt x="1290" y="51279"/>
                  </a:lnTo>
                  <a:lnTo>
                    <a:pt x="2432" y="48918"/>
                  </a:lnTo>
                  <a:lnTo>
                    <a:pt x="3042" y="44404"/>
                  </a:lnTo>
                  <a:lnTo>
                    <a:pt x="2766" y="39661"/>
                  </a:lnTo>
                  <a:lnTo>
                    <a:pt x="2381" y="37274"/>
                  </a:lnTo>
                  <a:lnTo>
                    <a:pt x="2843" y="34884"/>
                  </a:lnTo>
                  <a:lnTo>
                    <a:pt x="1935" y="32598"/>
                  </a:lnTo>
                  <a:lnTo>
                    <a:pt x="0" y="30515"/>
                  </a:lnTo>
                  <a:lnTo>
                    <a:pt x="891" y="28920"/>
                  </a:lnTo>
                  <a:lnTo>
                    <a:pt x="15799" y="29023"/>
                  </a:lnTo>
                  <a:lnTo>
                    <a:pt x="15284" y="22096"/>
                  </a:lnTo>
                  <a:lnTo>
                    <a:pt x="16287" y="19637"/>
                  </a:lnTo>
                  <a:lnTo>
                    <a:pt x="19847" y="19223"/>
                  </a:lnTo>
                  <a:lnTo>
                    <a:pt x="20102" y="6957"/>
                  </a:lnTo>
                  <a:lnTo>
                    <a:pt x="32415" y="7258"/>
                  </a:lnTo>
                  <a:lnTo>
                    <a:pt x="32602" y="0"/>
                  </a:lnTo>
                  <a:lnTo>
                    <a:pt x="46489" y="11639"/>
                  </a:lnTo>
                  <a:lnTo>
                    <a:pt x="40724" y="11712"/>
                  </a:lnTo>
                  <a:lnTo>
                    <a:pt x="42250" y="32392"/>
                  </a:lnTo>
                  <a:lnTo>
                    <a:pt x="43875" y="53071"/>
                  </a:lnTo>
                  <a:lnTo>
                    <a:pt x="44537" y="53663"/>
                  </a:lnTo>
                  <a:lnTo>
                    <a:pt x="43650" y="57016"/>
                  </a:lnTo>
                  <a:lnTo>
                    <a:pt x="28157" y="57061"/>
                  </a:lnTo>
                  <a:lnTo>
                    <a:pt x="27562" y="58125"/>
                  </a:lnTo>
                  <a:lnTo>
                    <a:pt x="26073" y="57803"/>
                  </a:lnTo>
                  <a:lnTo>
                    <a:pt x="23880" y="58746"/>
                  </a:lnTo>
                  <a:lnTo>
                    <a:pt x="21206" y="57404"/>
                  </a:lnTo>
                  <a:lnTo>
                    <a:pt x="19980" y="57511"/>
                  </a:lnTo>
                  <a:lnTo>
                    <a:pt x="19279" y="60333"/>
                  </a:lnTo>
                  <a:lnTo>
                    <a:pt x="17962" y="61203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6" name="Polygon form 1326"/>
            <p:cNvSpPr/>
            <p:nvPr/>
          </p:nvSpPr>
          <p:spPr>
            <a:xfrm>
              <a:off x="835610" y="4821000"/>
              <a:ext cx="6743" cy="10359"/>
            </a:xfrm>
            <a:custGeom>
              <a:avLst/>
              <a:gdLst/>
              <a:ahLst/>
              <a:cxnLst/>
              <a:rect l="0" t="0" r="0" b="0"/>
              <a:pathLst>
                <a:path w="6743" h="10359">
                  <a:moveTo>
                    <a:pt x="1147" y="10359"/>
                  </a:moveTo>
                  <a:lnTo>
                    <a:pt x="965" y="4550"/>
                  </a:lnTo>
                  <a:lnTo>
                    <a:pt x="0" y="2359"/>
                  </a:lnTo>
                  <a:lnTo>
                    <a:pt x="2376" y="2741"/>
                  </a:lnTo>
                  <a:lnTo>
                    <a:pt x="3597" y="0"/>
                  </a:lnTo>
                  <a:lnTo>
                    <a:pt x="5677" y="317"/>
                  </a:lnTo>
                  <a:lnTo>
                    <a:pt x="5888" y="2215"/>
                  </a:lnTo>
                  <a:lnTo>
                    <a:pt x="6722" y="3308"/>
                  </a:lnTo>
                  <a:lnTo>
                    <a:pt x="6743" y="4875"/>
                  </a:lnTo>
                  <a:lnTo>
                    <a:pt x="5765" y="5881"/>
                  </a:lnTo>
                  <a:lnTo>
                    <a:pt x="4212" y="8391"/>
                  </a:lnTo>
                  <a:lnTo>
                    <a:pt x="2768" y="10134"/>
                  </a:lnTo>
                  <a:lnTo>
                    <a:pt x="1147" y="1035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7" name="Polygon form 1327"/>
            <p:cNvSpPr/>
            <p:nvPr/>
          </p:nvSpPr>
          <p:spPr>
            <a:xfrm>
              <a:off x="848509" y="4854201"/>
              <a:ext cx="11386" cy="36580"/>
            </a:xfrm>
            <a:custGeom>
              <a:avLst/>
              <a:gdLst/>
              <a:ahLst/>
              <a:cxnLst/>
              <a:rect l="0" t="0" r="0" b="0"/>
              <a:pathLst>
                <a:path w="11386" h="36580">
                  <a:moveTo>
                    <a:pt x="7722" y="11082"/>
                  </a:moveTo>
                  <a:lnTo>
                    <a:pt x="6480" y="14742"/>
                  </a:lnTo>
                  <a:lnTo>
                    <a:pt x="7279" y="21022"/>
                  </a:lnTo>
                  <a:lnTo>
                    <a:pt x="8627" y="20962"/>
                  </a:lnTo>
                  <a:lnTo>
                    <a:pt x="9947" y="22528"/>
                  </a:lnTo>
                  <a:lnTo>
                    <a:pt x="11386" y="26032"/>
                  </a:lnTo>
                  <a:lnTo>
                    <a:pt x="11366" y="32241"/>
                  </a:lnTo>
                  <a:lnTo>
                    <a:pt x="9637" y="33242"/>
                  </a:lnTo>
                  <a:lnTo>
                    <a:pt x="8262" y="36580"/>
                  </a:lnTo>
                  <a:lnTo>
                    <a:pt x="5925" y="33577"/>
                  </a:lnTo>
                  <a:lnTo>
                    <a:pt x="5831" y="30174"/>
                  </a:lnTo>
                  <a:lnTo>
                    <a:pt x="6764" y="27938"/>
                  </a:lnTo>
                  <a:lnTo>
                    <a:pt x="6641" y="26003"/>
                  </a:lnTo>
                  <a:lnTo>
                    <a:pt x="5177" y="24770"/>
                  </a:lnTo>
                  <a:lnTo>
                    <a:pt x="4091" y="25205"/>
                  </a:lnTo>
                  <a:lnTo>
                    <a:pt x="1977" y="22874"/>
                  </a:lnTo>
                  <a:lnTo>
                    <a:pt x="0" y="21610"/>
                  </a:lnTo>
                  <a:lnTo>
                    <a:pt x="1377" y="17139"/>
                  </a:lnTo>
                  <a:lnTo>
                    <a:pt x="2669" y="15469"/>
                  </a:lnTo>
                  <a:lnTo>
                    <a:pt x="2087" y="11468"/>
                  </a:lnTo>
                  <a:lnTo>
                    <a:pt x="3018" y="7563"/>
                  </a:lnTo>
                  <a:lnTo>
                    <a:pt x="3728" y="6260"/>
                  </a:lnTo>
                  <a:lnTo>
                    <a:pt x="2879" y="2161"/>
                  </a:lnTo>
                  <a:lnTo>
                    <a:pt x="1108" y="0"/>
                  </a:lnTo>
                  <a:lnTo>
                    <a:pt x="4901" y="918"/>
                  </a:lnTo>
                  <a:lnTo>
                    <a:pt x="5641" y="2256"/>
                  </a:lnTo>
                  <a:lnTo>
                    <a:pt x="6883" y="4513"/>
                  </a:lnTo>
                  <a:lnTo>
                    <a:pt x="7722" y="1108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8" name="Polygon form 1328"/>
            <p:cNvSpPr/>
            <p:nvPr/>
          </p:nvSpPr>
          <p:spPr>
            <a:xfrm>
              <a:off x="1151615" y="4773233"/>
              <a:ext cx="36440" cy="32429"/>
            </a:xfrm>
            <a:custGeom>
              <a:avLst/>
              <a:gdLst/>
              <a:ahLst/>
              <a:cxnLst/>
              <a:rect l="0" t="0" r="0" b="0"/>
              <a:pathLst>
                <a:path w="36440" h="32429">
                  <a:moveTo>
                    <a:pt x="34547" y="12823"/>
                  </a:moveTo>
                  <a:lnTo>
                    <a:pt x="31765" y="14648"/>
                  </a:lnTo>
                  <a:lnTo>
                    <a:pt x="28325" y="13794"/>
                  </a:lnTo>
                  <a:lnTo>
                    <a:pt x="23827" y="13837"/>
                  </a:lnTo>
                  <a:lnTo>
                    <a:pt x="22748" y="19818"/>
                  </a:lnTo>
                  <a:lnTo>
                    <a:pt x="21308" y="21653"/>
                  </a:lnTo>
                  <a:lnTo>
                    <a:pt x="19490" y="28955"/>
                  </a:lnTo>
                  <a:lnTo>
                    <a:pt x="16312" y="30081"/>
                  </a:lnTo>
                  <a:lnTo>
                    <a:pt x="12581" y="28626"/>
                  </a:lnTo>
                  <a:lnTo>
                    <a:pt x="10710" y="29090"/>
                  </a:lnTo>
                  <a:lnTo>
                    <a:pt x="8462" y="31735"/>
                  </a:lnTo>
                  <a:lnTo>
                    <a:pt x="5956" y="31365"/>
                  </a:lnTo>
                  <a:lnTo>
                    <a:pt x="3439" y="32429"/>
                  </a:lnTo>
                  <a:lnTo>
                    <a:pt x="722" y="29495"/>
                  </a:lnTo>
                  <a:lnTo>
                    <a:pt x="0" y="26023"/>
                  </a:lnTo>
                  <a:lnTo>
                    <a:pt x="2910" y="27794"/>
                  </a:lnTo>
                  <a:lnTo>
                    <a:pt x="5918" y="26809"/>
                  </a:lnTo>
                  <a:lnTo>
                    <a:pt x="6587" y="22393"/>
                  </a:lnTo>
                  <a:lnTo>
                    <a:pt x="8226" y="21400"/>
                  </a:lnTo>
                  <a:lnTo>
                    <a:pt x="12880" y="20238"/>
                  </a:lnTo>
                  <a:lnTo>
                    <a:pt x="15512" y="16080"/>
                  </a:lnTo>
                  <a:lnTo>
                    <a:pt x="17264" y="12753"/>
                  </a:lnTo>
                  <a:lnTo>
                    <a:pt x="19189" y="15450"/>
                  </a:lnTo>
                  <a:lnTo>
                    <a:pt x="19918" y="13657"/>
                  </a:lnTo>
                  <a:lnTo>
                    <a:pt x="21797" y="13804"/>
                  </a:lnTo>
                  <a:lnTo>
                    <a:pt x="21832" y="10452"/>
                  </a:lnTo>
                  <a:lnTo>
                    <a:pt x="21842" y="7867"/>
                  </a:lnTo>
                  <a:lnTo>
                    <a:pt x="24587" y="4177"/>
                  </a:lnTo>
                  <a:lnTo>
                    <a:pt x="26220" y="43"/>
                  </a:lnTo>
                  <a:lnTo>
                    <a:pt x="27796" y="0"/>
                  </a:lnTo>
                  <a:lnTo>
                    <a:pt x="30026" y="2629"/>
                  </a:lnTo>
                  <a:lnTo>
                    <a:pt x="30385" y="4915"/>
                  </a:lnTo>
                  <a:lnTo>
                    <a:pt x="33067" y="6348"/>
                  </a:lnTo>
                  <a:lnTo>
                    <a:pt x="36440" y="7891"/>
                  </a:lnTo>
                  <a:lnTo>
                    <a:pt x="36300" y="9962"/>
                  </a:lnTo>
                  <a:lnTo>
                    <a:pt x="33693" y="10255"/>
                  </a:lnTo>
                  <a:lnTo>
                    <a:pt x="34547" y="1282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29" name="Polygon form 1329"/>
            <p:cNvSpPr/>
            <p:nvPr/>
          </p:nvSpPr>
          <p:spPr>
            <a:xfrm>
              <a:off x="1113064" y="4775650"/>
              <a:ext cx="17372" cy="27721"/>
            </a:xfrm>
            <a:custGeom>
              <a:avLst/>
              <a:gdLst/>
              <a:ahLst/>
              <a:cxnLst/>
              <a:rect l="0" t="0" r="0" b="0"/>
              <a:pathLst>
                <a:path w="17372" h="27721">
                  <a:moveTo>
                    <a:pt x="3956" y="2206"/>
                  </a:moveTo>
                  <a:lnTo>
                    <a:pt x="4431" y="4835"/>
                  </a:lnTo>
                  <a:lnTo>
                    <a:pt x="6973" y="4194"/>
                  </a:lnTo>
                  <a:lnTo>
                    <a:pt x="8113" y="2070"/>
                  </a:lnTo>
                  <a:lnTo>
                    <a:pt x="9044" y="2540"/>
                  </a:lnTo>
                  <a:lnTo>
                    <a:pt x="11549" y="5616"/>
                  </a:lnTo>
                  <a:lnTo>
                    <a:pt x="13385" y="9044"/>
                  </a:lnTo>
                  <a:lnTo>
                    <a:pt x="13781" y="12508"/>
                  </a:lnTo>
                  <a:lnTo>
                    <a:pt x="13466" y="14852"/>
                  </a:lnTo>
                  <a:lnTo>
                    <a:pt x="13916" y="16619"/>
                  </a:lnTo>
                  <a:lnTo>
                    <a:pt x="14305" y="19664"/>
                  </a:lnTo>
                  <a:lnTo>
                    <a:pt x="15727" y="21076"/>
                  </a:lnTo>
                  <a:lnTo>
                    <a:pt x="17372" y="25627"/>
                  </a:lnTo>
                  <a:lnTo>
                    <a:pt x="17325" y="27370"/>
                  </a:lnTo>
                  <a:lnTo>
                    <a:pt x="14551" y="27721"/>
                  </a:lnTo>
                  <a:lnTo>
                    <a:pt x="10777" y="23921"/>
                  </a:lnTo>
                  <a:lnTo>
                    <a:pt x="6038" y="19864"/>
                  </a:lnTo>
                  <a:lnTo>
                    <a:pt x="5495" y="17252"/>
                  </a:lnTo>
                  <a:lnTo>
                    <a:pt x="3099" y="13837"/>
                  </a:lnTo>
                  <a:lnTo>
                    <a:pt x="2362" y="9596"/>
                  </a:lnTo>
                  <a:lnTo>
                    <a:pt x="802" y="6816"/>
                  </a:lnTo>
                  <a:lnTo>
                    <a:pt x="1005" y="3082"/>
                  </a:lnTo>
                  <a:lnTo>
                    <a:pt x="0" y="921"/>
                  </a:lnTo>
                  <a:lnTo>
                    <a:pt x="615" y="0"/>
                  </a:lnTo>
                  <a:lnTo>
                    <a:pt x="3956" y="2206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0" name="Polygon form 1330"/>
            <p:cNvSpPr/>
            <p:nvPr/>
          </p:nvSpPr>
          <p:spPr>
            <a:xfrm>
              <a:off x="767034" y="4890916"/>
              <a:ext cx="51261" cy="58175"/>
            </a:xfrm>
            <a:custGeom>
              <a:avLst/>
              <a:gdLst/>
              <a:ahLst/>
              <a:cxnLst/>
              <a:rect l="0" t="0" r="0" b="0"/>
              <a:pathLst>
                <a:path w="51261" h="58175">
                  <a:moveTo>
                    <a:pt x="15624" y="55866"/>
                  </a:moveTo>
                  <a:lnTo>
                    <a:pt x="13029" y="52224"/>
                  </a:lnTo>
                  <a:lnTo>
                    <a:pt x="11724" y="48712"/>
                  </a:lnTo>
                  <a:lnTo>
                    <a:pt x="11094" y="44038"/>
                  </a:lnTo>
                  <a:lnTo>
                    <a:pt x="10307" y="40558"/>
                  </a:lnTo>
                  <a:lnTo>
                    <a:pt x="9320" y="33167"/>
                  </a:lnTo>
                  <a:lnTo>
                    <a:pt x="9435" y="27430"/>
                  </a:lnTo>
                  <a:lnTo>
                    <a:pt x="9036" y="24812"/>
                  </a:lnTo>
                  <a:lnTo>
                    <a:pt x="7620" y="22828"/>
                  </a:lnTo>
                  <a:lnTo>
                    <a:pt x="5774" y="18858"/>
                  </a:lnTo>
                  <a:lnTo>
                    <a:pt x="3925" y="13098"/>
                  </a:lnTo>
                  <a:lnTo>
                    <a:pt x="3166" y="10085"/>
                  </a:lnTo>
                  <a:lnTo>
                    <a:pt x="155" y="5394"/>
                  </a:lnTo>
                  <a:lnTo>
                    <a:pt x="0" y="1715"/>
                  </a:lnTo>
                  <a:lnTo>
                    <a:pt x="1871" y="809"/>
                  </a:lnTo>
                  <a:lnTo>
                    <a:pt x="4192" y="0"/>
                  </a:lnTo>
                  <a:lnTo>
                    <a:pt x="6684" y="152"/>
                  </a:lnTo>
                  <a:lnTo>
                    <a:pt x="8925" y="2328"/>
                  </a:lnTo>
                  <a:lnTo>
                    <a:pt x="9515" y="1994"/>
                  </a:lnTo>
                  <a:lnTo>
                    <a:pt x="25109" y="1855"/>
                  </a:lnTo>
                  <a:lnTo>
                    <a:pt x="27694" y="4168"/>
                  </a:lnTo>
                  <a:lnTo>
                    <a:pt x="36967" y="4899"/>
                  </a:lnTo>
                  <a:lnTo>
                    <a:pt x="44107" y="2985"/>
                  </a:lnTo>
                  <a:lnTo>
                    <a:pt x="47301" y="1913"/>
                  </a:lnTo>
                  <a:lnTo>
                    <a:pt x="49782" y="2206"/>
                  </a:lnTo>
                  <a:lnTo>
                    <a:pt x="51251" y="3300"/>
                  </a:lnTo>
                  <a:lnTo>
                    <a:pt x="51261" y="3699"/>
                  </a:lnTo>
                  <a:lnTo>
                    <a:pt x="49047" y="4767"/>
                  </a:lnTo>
                  <a:lnTo>
                    <a:pt x="47881" y="4770"/>
                  </a:lnTo>
                  <a:lnTo>
                    <a:pt x="45347" y="6637"/>
                  </a:lnTo>
                  <a:lnTo>
                    <a:pt x="43967" y="4647"/>
                  </a:lnTo>
                  <a:lnTo>
                    <a:pt x="37978" y="6291"/>
                  </a:lnTo>
                  <a:lnTo>
                    <a:pt x="35116" y="6433"/>
                  </a:lnTo>
                  <a:lnTo>
                    <a:pt x="34262" y="23537"/>
                  </a:lnTo>
                  <a:lnTo>
                    <a:pt x="30508" y="23678"/>
                  </a:lnTo>
                  <a:lnTo>
                    <a:pt x="29834" y="37689"/>
                  </a:lnTo>
                  <a:lnTo>
                    <a:pt x="28847" y="55416"/>
                  </a:lnTo>
                  <a:lnTo>
                    <a:pt x="25388" y="57841"/>
                  </a:lnTo>
                  <a:lnTo>
                    <a:pt x="23375" y="58175"/>
                  </a:lnTo>
                  <a:lnTo>
                    <a:pt x="21092" y="57249"/>
                  </a:lnTo>
                  <a:lnTo>
                    <a:pt x="19446" y="56886"/>
                  </a:lnTo>
                  <a:lnTo>
                    <a:pt x="18926" y="54831"/>
                  </a:lnTo>
                  <a:lnTo>
                    <a:pt x="17523" y="53507"/>
                  </a:lnTo>
                  <a:lnTo>
                    <a:pt x="15624" y="5586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1" name="Polygon form 1331"/>
            <p:cNvSpPr/>
            <p:nvPr/>
          </p:nvSpPr>
          <p:spPr>
            <a:xfrm>
              <a:off x="723045" y="4697162"/>
              <a:ext cx="59565" cy="56669"/>
            </a:xfrm>
            <a:custGeom>
              <a:avLst/>
              <a:gdLst/>
              <a:ahLst/>
              <a:cxnLst/>
              <a:rect l="0" t="0" r="0" b="0"/>
              <a:pathLst>
                <a:path w="59565" h="56669">
                  <a:moveTo>
                    <a:pt x="7226" y="55331"/>
                  </a:moveTo>
                  <a:lnTo>
                    <a:pt x="7305" y="52050"/>
                  </a:lnTo>
                  <a:lnTo>
                    <a:pt x="2829" y="50965"/>
                  </a:lnTo>
                  <a:lnTo>
                    <a:pt x="2705" y="48647"/>
                  </a:lnTo>
                  <a:lnTo>
                    <a:pt x="521" y="45520"/>
                  </a:lnTo>
                  <a:lnTo>
                    <a:pt x="0" y="43338"/>
                  </a:lnTo>
                  <a:lnTo>
                    <a:pt x="305" y="41017"/>
                  </a:lnTo>
                  <a:lnTo>
                    <a:pt x="2782" y="40828"/>
                  </a:lnTo>
                  <a:lnTo>
                    <a:pt x="4207" y="39126"/>
                  </a:lnTo>
                  <a:lnTo>
                    <a:pt x="9476" y="38711"/>
                  </a:lnTo>
                  <a:lnTo>
                    <a:pt x="12901" y="37949"/>
                  </a:lnTo>
                  <a:lnTo>
                    <a:pt x="13212" y="34997"/>
                  </a:lnTo>
                  <a:lnTo>
                    <a:pt x="15297" y="31795"/>
                  </a:lnTo>
                  <a:lnTo>
                    <a:pt x="15199" y="20763"/>
                  </a:lnTo>
                  <a:lnTo>
                    <a:pt x="20575" y="18619"/>
                  </a:lnTo>
                  <a:lnTo>
                    <a:pt x="31479" y="9181"/>
                  </a:lnTo>
                  <a:lnTo>
                    <a:pt x="44261" y="0"/>
                  </a:lnTo>
                  <a:lnTo>
                    <a:pt x="50314" y="2040"/>
                  </a:lnTo>
                  <a:lnTo>
                    <a:pt x="52533" y="4663"/>
                  </a:lnTo>
                  <a:lnTo>
                    <a:pt x="55155" y="2867"/>
                  </a:lnTo>
                  <a:lnTo>
                    <a:pt x="56344" y="10317"/>
                  </a:lnTo>
                  <a:lnTo>
                    <a:pt x="57811" y="11557"/>
                  </a:lnTo>
                  <a:lnTo>
                    <a:pt x="57923" y="13082"/>
                  </a:lnTo>
                  <a:lnTo>
                    <a:pt x="59565" y="14719"/>
                  </a:lnTo>
                  <a:lnTo>
                    <a:pt x="58803" y="16787"/>
                  </a:lnTo>
                  <a:lnTo>
                    <a:pt x="57621" y="26527"/>
                  </a:lnTo>
                  <a:lnTo>
                    <a:pt x="57588" y="32767"/>
                  </a:lnTo>
                  <a:lnTo>
                    <a:pt x="52780" y="37307"/>
                  </a:lnTo>
                  <a:lnTo>
                    <a:pt x="51245" y="43629"/>
                  </a:lnTo>
                  <a:lnTo>
                    <a:pt x="52892" y="45400"/>
                  </a:lnTo>
                  <a:lnTo>
                    <a:pt x="52944" y="48485"/>
                  </a:lnTo>
                  <a:lnTo>
                    <a:pt x="55431" y="48588"/>
                  </a:lnTo>
                  <a:lnTo>
                    <a:pt x="55088" y="50848"/>
                  </a:lnTo>
                  <a:lnTo>
                    <a:pt x="53998" y="51127"/>
                  </a:lnTo>
                  <a:lnTo>
                    <a:pt x="53901" y="52654"/>
                  </a:lnTo>
                  <a:lnTo>
                    <a:pt x="53181" y="52762"/>
                  </a:lnTo>
                  <a:lnTo>
                    <a:pt x="50462" y="47519"/>
                  </a:lnTo>
                  <a:lnTo>
                    <a:pt x="49549" y="47331"/>
                  </a:lnTo>
                  <a:lnTo>
                    <a:pt x="46564" y="50019"/>
                  </a:lnTo>
                  <a:lnTo>
                    <a:pt x="43540" y="48627"/>
                  </a:lnTo>
                  <a:lnTo>
                    <a:pt x="41450" y="48352"/>
                  </a:lnTo>
                  <a:lnTo>
                    <a:pt x="40341" y="49028"/>
                  </a:lnTo>
                  <a:lnTo>
                    <a:pt x="38067" y="48887"/>
                  </a:lnTo>
                  <a:lnTo>
                    <a:pt x="35806" y="50934"/>
                  </a:lnTo>
                  <a:lnTo>
                    <a:pt x="33829" y="51055"/>
                  </a:lnTo>
                  <a:lnTo>
                    <a:pt x="29108" y="48586"/>
                  </a:lnTo>
                  <a:lnTo>
                    <a:pt x="27283" y="49765"/>
                  </a:lnTo>
                  <a:lnTo>
                    <a:pt x="25303" y="49687"/>
                  </a:lnTo>
                  <a:lnTo>
                    <a:pt x="23833" y="47879"/>
                  </a:lnTo>
                  <a:lnTo>
                    <a:pt x="19935" y="46096"/>
                  </a:lnTo>
                  <a:lnTo>
                    <a:pt x="15777" y="46668"/>
                  </a:lnTo>
                  <a:lnTo>
                    <a:pt x="14774" y="47705"/>
                  </a:lnTo>
                  <a:lnTo>
                    <a:pt x="14244" y="50460"/>
                  </a:lnTo>
                  <a:lnTo>
                    <a:pt x="13141" y="52393"/>
                  </a:lnTo>
                  <a:lnTo>
                    <a:pt x="12891" y="56669"/>
                  </a:lnTo>
                  <a:lnTo>
                    <a:pt x="9918" y="53914"/>
                  </a:lnTo>
                  <a:lnTo>
                    <a:pt x="8526" y="53927"/>
                  </a:lnTo>
                  <a:lnTo>
                    <a:pt x="7226" y="55331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2" name="Polygon form 1332"/>
            <p:cNvSpPr/>
            <p:nvPr/>
          </p:nvSpPr>
          <p:spPr>
            <a:xfrm>
              <a:off x="732426" y="4743258"/>
              <a:ext cx="46092" cy="46111"/>
            </a:xfrm>
            <a:custGeom>
              <a:avLst/>
              <a:gdLst/>
              <a:ahLst/>
              <a:cxnLst/>
              <a:rect l="0" t="0" r="0" b="0"/>
              <a:pathLst>
                <a:path w="46092" h="46111">
                  <a:moveTo>
                    <a:pt x="22746" y="43561"/>
                  </a:moveTo>
                  <a:lnTo>
                    <a:pt x="18688" y="45287"/>
                  </a:lnTo>
                  <a:lnTo>
                    <a:pt x="17202" y="45036"/>
                  </a:lnTo>
                  <a:lnTo>
                    <a:pt x="15700" y="46111"/>
                  </a:lnTo>
                  <a:lnTo>
                    <a:pt x="12568" y="46007"/>
                  </a:lnTo>
                  <a:lnTo>
                    <a:pt x="10464" y="43011"/>
                  </a:lnTo>
                  <a:lnTo>
                    <a:pt x="9166" y="39544"/>
                  </a:lnTo>
                  <a:lnTo>
                    <a:pt x="6389" y="36389"/>
                  </a:lnTo>
                  <a:lnTo>
                    <a:pt x="3451" y="36449"/>
                  </a:lnTo>
                  <a:lnTo>
                    <a:pt x="0" y="36448"/>
                  </a:lnTo>
                  <a:lnTo>
                    <a:pt x="209" y="28727"/>
                  </a:lnTo>
                  <a:lnTo>
                    <a:pt x="103" y="25680"/>
                  </a:lnTo>
                  <a:lnTo>
                    <a:pt x="831" y="22658"/>
                  </a:lnTo>
                  <a:lnTo>
                    <a:pt x="2028" y="21189"/>
                  </a:lnTo>
                  <a:lnTo>
                    <a:pt x="3908" y="18223"/>
                  </a:lnTo>
                  <a:lnTo>
                    <a:pt x="3492" y="16934"/>
                  </a:lnTo>
                  <a:lnTo>
                    <a:pt x="4252" y="15006"/>
                  </a:lnTo>
                  <a:lnTo>
                    <a:pt x="3365" y="12165"/>
                  </a:lnTo>
                  <a:lnTo>
                    <a:pt x="3510" y="10573"/>
                  </a:lnTo>
                  <a:lnTo>
                    <a:pt x="3760" y="6296"/>
                  </a:lnTo>
                  <a:lnTo>
                    <a:pt x="4863" y="4364"/>
                  </a:lnTo>
                  <a:lnTo>
                    <a:pt x="5393" y="1609"/>
                  </a:lnTo>
                  <a:lnTo>
                    <a:pt x="6396" y="572"/>
                  </a:lnTo>
                  <a:lnTo>
                    <a:pt x="10554" y="0"/>
                  </a:lnTo>
                  <a:lnTo>
                    <a:pt x="14452" y="1783"/>
                  </a:lnTo>
                  <a:lnTo>
                    <a:pt x="15922" y="3590"/>
                  </a:lnTo>
                  <a:lnTo>
                    <a:pt x="17902" y="3669"/>
                  </a:lnTo>
                  <a:lnTo>
                    <a:pt x="19727" y="2490"/>
                  </a:lnTo>
                  <a:lnTo>
                    <a:pt x="24448" y="4959"/>
                  </a:lnTo>
                  <a:lnTo>
                    <a:pt x="26425" y="4838"/>
                  </a:lnTo>
                  <a:lnTo>
                    <a:pt x="28686" y="2791"/>
                  </a:lnTo>
                  <a:lnTo>
                    <a:pt x="30960" y="2932"/>
                  </a:lnTo>
                  <a:lnTo>
                    <a:pt x="32069" y="2256"/>
                  </a:lnTo>
                  <a:lnTo>
                    <a:pt x="34159" y="2531"/>
                  </a:lnTo>
                  <a:lnTo>
                    <a:pt x="37183" y="3923"/>
                  </a:lnTo>
                  <a:lnTo>
                    <a:pt x="40168" y="1235"/>
                  </a:lnTo>
                  <a:lnTo>
                    <a:pt x="41081" y="1423"/>
                  </a:lnTo>
                  <a:lnTo>
                    <a:pt x="43800" y="6666"/>
                  </a:lnTo>
                  <a:lnTo>
                    <a:pt x="44520" y="6558"/>
                  </a:lnTo>
                  <a:lnTo>
                    <a:pt x="46092" y="8464"/>
                  </a:lnTo>
                  <a:lnTo>
                    <a:pt x="45684" y="9331"/>
                  </a:lnTo>
                  <a:lnTo>
                    <a:pt x="45506" y="10926"/>
                  </a:lnTo>
                  <a:lnTo>
                    <a:pt x="42289" y="14645"/>
                  </a:lnTo>
                  <a:lnTo>
                    <a:pt x="41305" y="17707"/>
                  </a:lnTo>
                  <a:lnTo>
                    <a:pt x="40788" y="20200"/>
                  </a:lnTo>
                  <a:lnTo>
                    <a:pt x="39975" y="21271"/>
                  </a:lnTo>
                  <a:lnTo>
                    <a:pt x="39228" y="24628"/>
                  </a:lnTo>
                  <a:lnTo>
                    <a:pt x="37163" y="26607"/>
                  </a:lnTo>
                  <a:lnTo>
                    <a:pt x="36582" y="29034"/>
                  </a:lnTo>
                  <a:lnTo>
                    <a:pt x="35723" y="30966"/>
                  </a:lnTo>
                  <a:lnTo>
                    <a:pt x="35374" y="32959"/>
                  </a:lnTo>
                  <a:lnTo>
                    <a:pt x="32702" y="34578"/>
                  </a:lnTo>
                  <a:lnTo>
                    <a:pt x="30493" y="32610"/>
                  </a:lnTo>
                  <a:lnTo>
                    <a:pt x="29013" y="32692"/>
                  </a:lnTo>
                  <a:lnTo>
                    <a:pt x="26704" y="35499"/>
                  </a:lnTo>
                  <a:lnTo>
                    <a:pt x="25572" y="35543"/>
                  </a:lnTo>
                  <a:lnTo>
                    <a:pt x="23737" y="40169"/>
                  </a:lnTo>
                  <a:lnTo>
                    <a:pt x="22746" y="4356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3" name="Polygon form 1333"/>
            <p:cNvSpPr/>
            <p:nvPr/>
          </p:nvSpPr>
          <p:spPr>
            <a:xfrm>
              <a:off x="382140" y="4734439"/>
              <a:ext cx="18765" cy="21445"/>
            </a:xfrm>
            <a:custGeom>
              <a:avLst/>
              <a:gdLst/>
              <a:ahLst/>
              <a:cxnLst/>
              <a:rect l="0" t="0" r="0" b="0"/>
              <a:pathLst>
                <a:path w="18765" h="21445">
                  <a:moveTo>
                    <a:pt x="6577" y="19516"/>
                  </a:moveTo>
                  <a:lnTo>
                    <a:pt x="5395" y="17912"/>
                  </a:lnTo>
                  <a:lnTo>
                    <a:pt x="3796" y="15853"/>
                  </a:lnTo>
                  <a:lnTo>
                    <a:pt x="3128" y="14144"/>
                  </a:lnTo>
                  <a:lnTo>
                    <a:pt x="1673" y="12533"/>
                  </a:lnTo>
                  <a:lnTo>
                    <a:pt x="0" y="10224"/>
                  </a:lnTo>
                  <a:lnTo>
                    <a:pt x="523" y="9455"/>
                  </a:lnTo>
                  <a:lnTo>
                    <a:pt x="1070" y="10225"/>
                  </a:lnTo>
                  <a:lnTo>
                    <a:pt x="1406" y="9875"/>
                  </a:lnTo>
                  <a:lnTo>
                    <a:pt x="2633" y="9693"/>
                  </a:lnTo>
                  <a:lnTo>
                    <a:pt x="3255" y="8555"/>
                  </a:lnTo>
                  <a:lnTo>
                    <a:pt x="3828" y="8522"/>
                  </a:lnTo>
                  <a:lnTo>
                    <a:pt x="4051" y="6051"/>
                  </a:lnTo>
                  <a:lnTo>
                    <a:pt x="4971" y="5951"/>
                  </a:lnTo>
                  <a:lnTo>
                    <a:pt x="5771" y="6004"/>
                  </a:lnTo>
                  <a:lnTo>
                    <a:pt x="6774" y="4682"/>
                  </a:lnTo>
                  <a:lnTo>
                    <a:pt x="7785" y="5720"/>
                  </a:lnTo>
                  <a:lnTo>
                    <a:pt x="8259" y="5107"/>
                  </a:lnTo>
                  <a:lnTo>
                    <a:pt x="9045" y="4525"/>
                  </a:lnTo>
                  <a:lnTo>
                    <a:pt x="10569" y="3174"/>
                  </a:lnTo>
                  <a:lnTo>
                    <a:pt x="10767" y="2143"/>
                  </a:lnTo>
                  <a:lnTo>
                    <a:pt x="11131" y="2195"/>
                  </a:lnTo>
                  <a:lnTo>
                    <a:pt x="11783" y="1008"/>
                  </a:lnTo>
                  <a:lnTo>
                    <a:pt x="12204" y="872"/>
                  </a:lnTo>
                  <a:lnTo>
                    <a:pt x="12760" y="1651"/>
                  </a:lnTo>
                  <a:lnTo>
                    <a:pt x="13503" y="1894"/>
                  </a:lnTo>
                  <a:lnTo>
                    <a:pt x="14438" y="1276"/>
                  </a:lnTo>
                  <a:lnTo>
                    <a:pt x="15412" y="1294"/>
                  </a:lnTo>
                  <a:lnTo>
                    <a:pt x="16835" y="670"/>
                  </a:lnTo>
                  <a:lnTo>
                    <a:pt x="17458" y="0"/>
                  </a:lnTo>
                  <a:lnTo>
                    <a:pt x="18765" y="131"/>
                  </a:lnTo>
                  <a:lnTo>
                    <a:pt x="18371" y="604"/>
                  </a:lnTo>
                  <a:lnTo>
                    <a:pt x="18030" y="1716"/>
                  </a:lnTo>
                  <a:lnTo>
                    <a:pt x="18191" y="3554"/>
                  </a:lnTo>
                  <a:lnTo>
                    <a:pt x="17091" y="5240"/>
                  </a:lnTo>
                  <a:lnTo>
                    <a:pt x="16433" y="7245"/>
                  </a:lnTo>
                  <a:lnTo>
                    <a:pt x="16049" y="9448"/>
                  </a:lnTo>
                  <a:lnTo>
                    <a:pt x="16109" y="10742"/>
                  </a:lnTo>
                  <a:lnTo>
                    <a:pt x="15957" y="12997"/>
                  </a:lnTo>
                  <a:lnTo>
                    <a:pt x="15312" y="13479"/>
                  </a:lnTo>
                  <a:lnTo>
                    <a:pt x="14721" y="15614"/>
                  </a:lnTo>
                  <a:lnTo>
                    <a:pt x="14851" y="16941"/>
                  </a:lnTo>
                  <a:lnTo>
                    <a:pt x="13928" y="18209"/>
                  </a:lnTo>
                  <a:lnTo>
                    <a:pt x="13975" y="19566"/>
                  </a:lnTo>
                  <a:lnTo>
                    <a:pt x="14490" y="20398"/>
                  </a:lnTo>
                  <a:lnTo>
                    <a:pt x="13459" y="21445"/>
                  </a:lnTo>
                  <a:lnTo>
                    <a:pt x="12345" y="21093"/>
                  </a:lnTo>
                  <a:lnTo>
                    <a:pt x="11800" y="20051"/>
                  </a:lnTo>
                  <a:lnTo>
                    <a:pt x="10610" y="19613"/>
                  </a:lnTo>
                  <a:lnTo>
                    <a:pt x="9653" y="20252"/>
                  </a:lnTo>
                  <a:lnTo>
                    <a:pt x="7227" y="18880"/>
                  </a:lnTo>
                  <a:lnTo>
                    <a:pt x="6577" y="1951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4" name="Polygon form 1334"/>
            <p:cNvSpPr/>
            <p:nvPr/>
          </p:nvSpPr>
          <p:spPr>
            <a:xfrm>
              <a:off x="732646" y="4553334"/>
              <a:ext cx="11876" cy="12964"/>
            </a:xfrm>
            <a:custGeom>
              <a:avLst/>
              <a:gdLst/>
              <a:ahLst/>
              <a:cxnLst/>
              <a:rect l="0" t="0" r="0" b="0"/>
              <a:pathLst>
                <a:path w="11876" h="12964">
                  <a:moveTo>
                    <a:pt x="8565" y="0"/>
                  </a:moveTo>
                  <a:lnTo>
                    <a:pt x="11211" y="122"/>
                  </a:lnTo>
                  <a:lnTo>
                    <a:pt x="11876" y="1739"/>
                  </a:lnTo>
                  <a:lnTo>
                    <a:pt x="11263" y="6129"/>
                  </a:lnTo>
                  <a:lnTo>
                    <a:pt x="10518" y="7936"/>
                  </a:lnTo>
                  <a:lnTo>
                    <a:pt x="8580" y="7947"/>
                  </a:lnTo>
                  <a:lnTo>
                    <a:pt x="9303" y="12964"/>
                  </a:lnTo>
                  <a:lnTo>
                    <a:pt x="7477" y="11853"/>
                  </a:lnTo>
                  <a:lnTo>
                    <a:pt x="5359" y="9764"/>
                  </a:lnTo>
                  <a:lnTo>
                    <a:pt x="2382" y="10769"/>
                  </a:lnTo>
                  <a:lnTo>
                    <a:pt x="0" y="10399"/>
                  </a:lnTo>
                  <a:lnTo>
                    <a:pt x="1641" y="9079"/>
                  </a:lnTo>
                  <a:lnTo>
                    <a:pt x="4273" y="2023"/>
                  </a:lnTo>
                  <a:lnTo>
                    <a:pt x="8565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5" name="Polygon form 1335"/>
            <p:cNvSpPr/>
            <p:nvPr/>
          </p:nvSpPr>
          <p:spPr>
            <a:xfrm>
              <a:off x="736396" y="4467902"/>
              <a:ext cx="66423" cy="63534"/>
            </a:xfrm>
            <a:custGeom>
              <a:avLst/>
              <a:gdLst/>
              <a:ahLst/>
              <a:cxnLst/>
              <a:rect l="0" t="0" r="0" b="0"/>
              <a:pathLst>
                <a:path w="66423" h="63534">
                  <a:moveTo>
                    <a:pt x="56851" y="0"/>
                  </a:moveTo>
                  <a:lnTo>
                    <a:pt x="65727" y="3295"/>
                  </a:lnTo>
                  <a:lnTo>
                    <a:pt x="62785" y="4653"/>
                  </a:lnTo>
                  <a:lnTo>
                    <a:pt x="66423" y="7577"/>
                  </a:lnTo>
                  <a:lnTo>
                    <a:pt x="62512" y="9601"/>
                  </a:lnTo>
                  <a:lnTo>
                    <a:pt x="60516" y="10091"/>
                  </a:lnTo>
                  <a:lnTo>
                    <a:pt x="60766" y="6717"/>
                  </a:lnTo>
                  <a:lnTo>
                    <a:pt x="56982" y="4897"/>
                  </a:lnTo>
                  <a:lnTo>
                    <a:pt x="53373" y="6603"/>
                  </a:lnTo>
                  <a:lnTo>
                    <a:pt x="52899" y="10131"/>
                  </a:lnTo>
                  <a:lnTo>
                    <a:pt x="50861" y="12297"/>
                  </a:lnTo>
                  <a:lnTo>
                    <a:pt x="47796" y="11198"/>
                  </a:lnTo>
                  <a:lnTo>
                    <a:pt x="44413" y="11500"/>
                  </a:lnTo>
                  <a:lnTo>
                    <a:pt x="41023" y="9025"/>
                  </a:lnTo>
                  <a:lnTo>
                    <a:pt x="39689" y="10315"/>
                  </a:lnTo>
                  <a:lnTo>
                    <a:pt x="38098" y="10539"/>
                  </a:lnTo>
                  <a:lnTo>
                    <a:pt x="38256" y="13691"/>
                  </a:lnTo>
                  <a:lnTo>
                    <a:pt x="33145" y="13003"/>
                  </a:lnTo>
                  <a:lnTo>
                    <a:pt x="32851" y="15677"/>
                  </a:lnTo>
                  <a:lnTo>
                    <a:pt x="30288" y="15697"/>
                  </a:lnTo>
                  <a:lnTo>
                    <a:pt x="28992" y="19126"/>
                  </a:lnTo>
                  <a:lnTo>
                    <a:pt x="26960" y="24466"/>
                  </a:lnTo>
                  <a:lnTo>
                    <a:pt x="23441" y="31251"/>
                  </a:lnTo>
                  <a:lnTo>
                    <a:pt x="24640" y="32875"/>
                  </a:lnTo>
                  <a:lnTo>
                    <a:pt x="23865" y="34784"/>
                  </a:lnTo>
                  <a:lnTo>
                    <a:pt x="21055" y="34732"/>
                  </a:lnTo>
                  <a:lnTo>
                    <a:pt x="19636" y="39241"/>
                  </a:lnTo>
                  <a:lnTo>
                    <a:pt x="20388" y="45599"/>
                  </a:lnTo>
                  <a:lnTo>
                    <a:pt x="22473" y="48007"/>
                  </a:lnTo>
                  <a:lnTo>
                    <a:pt x="22008" y="53647"/>
                  </a:lnTo>
                  <a:lnTo>
                    <a:pt x="19808" y="56954"/>
                  </a:lnTo>
                  <a:lnTo>
                    <a:pt x="18704" y="59725"/>
                  </a:lnTo>
                  <a:lnTo>
                    <a:pt x="16472" y="56803"/>
                  </a:lnTo>
                  <a:lnTo>
                    <a:pt x="10893" y="62387"/>
                  </a:lnTo>
                  <a:lnTo>
                    <a:pt x="6910" y="63534"/>
                  </a:lnTo>
                  <a:lnTo>
                    <a:pt x="2616" y="61116"/>
                  </a:lnTo>
                  <a:lnTo>
                    <a:pt x="1345" y="55971"/>
                  </a:lnTo>
                  <a:lnTo>
                    <a:pt x="0" y="44922"/>
                  </a:lnTo>
                  <a:lnTo>
                    <a:pt x="2536" y="41828"/>
                  </a:lnTo>
                  <a:lnTo>
                    <a:pt x="9876" y="37762"/>
                  </a:lnTo>
                  <a:lnTo>
                    <a:pt x="15093" y="32777"/>
                  </a:lnTo>
                  <a:lnTo>
                    <a:pt x="19573" y="26055"/>
                  </a:lnTo>
                  <a:lnTo>
                    <a:pt x="25055" y="16740"/>
                  </a:lnTo>
                  <a:lnTo>
                    <a:pt x="29029" y="13081"/>
                  </a:lnTo>
                  <a:lnTo>
                    <a:pt x="35286" y="6977"/>
                  </a:lnTo>
                  <a:lnTo>
                    <a:pt x="40568" y="4791"/>
                  </a:lnTo>
                  <a:lnTo>
                    <a:pt x="44847" y="4968"/>
                  </a:lnTo>
                  <a:lnTo>
                    <a:pt x="47881" y="936"/>
                  </a:lnTo>
                  <a:lnTo>
                    <a:pt x="52549" y="1051"/>
                  </a:lnTo>
                  <a:lnTo>
                    <a:pt x="56851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6" name="Polygon form 1336"/>
            <p:cNvSpPr/>
            <p:nvPr/>
          </p:nvSpPr>
          <p:spPr>
            <a:xfrm>
              <a:off x="744169" y="4426053"/>
              <a:ext cx="24400" cy="15699"/>
            </a:xfrm>
            <a:custGeom>
              <a:avLst/>
              <a:gdLst/>
              <a:ahLst/>
              <a:cxnLst/>
              <a:rect l="0" t="0" r="0" b="0"/>
              <a:pathLst>
                <a:path w="24400" h="15699">
                  <a:moveTo>
                    <a:pt x="16576" y="1636"/>
                  </a:moveTo>
                  <a:lnTo>
                    <a:pt x="24400" y="5098"/>
                  </a:lnTo>
                  <a:lnTo>
                    <a:pt x="19345" y="7052"/>
                  </a:lnTo>
                  <a:lnTo>
                    <a:pt x="18821" y="10581"/>
                  </a:lnTo>
                  <a:lnTo>
                    <a:pt x="17040" y="11508"/>
                  </a:lnTo>
                  <a:lnTo>
                    <a:pt x="16682" y="15480"/>
                  </a:lnTo>
                  <a:lnTo>
                    <a:pt x="13975" y="15699"/>
                  </a:lnTo>
                  <a:lnTo>
                    <a:pt x="8666" y="12836"/>
                  </a:lnTo>
                  <a:lnTo>
                    <a:pt x="10442" y="11117"/>
                  </a:lnTo>
                  <a:lnTo>
                    <a:pt x="6910" y="9767"/>
                  </a:lnTo>
                  <a:lnTo>
                    <a:pt x="2114" y="5765"/>
                  </a:lnTo>
                  <a:lnTo>
                    <a:pt x="0" y="2031"/>
                  </a:lnTo>
                  <a:lnTo>
                    <a:pt x="5560" y="273"/>
                  </a:lnTo>
                  <a:lnTo>
                    <a:pt x="6968" y="1936"/>
                  </a:lnTo>
                  <a:lnTo>
                    <a:pt x="9989" y="1840"/>
                  </a:lnTo>
                  <a:lnTo>
                    <a:pt x="10518" y="199"/>
                  </a:lnTo>
                  <a:lnTo>
                    <a:pt x="13584" y="0"/>
                  </a:lnTo>
                  <a:lnTo>
                    <a:pt x="16576" y="163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7" name="Polygon form 1337"/>
            <p:cNvSpPr/>
            <p:nvPr/>
          </p:nvSpPr>
          <p:spPr>
            <a:xfrm>
              <a:off x="758302" y="4423002"/>
              <a:ext cx="21356" cy="5984"/>
            </a:xfrm>
            <a:custGeom>
              <a:avLst/>
              <a:gdLst/>
              <a:ahLst/>
              <a:cxnLst/>
              <a:rect l="0" t="0" r="0" b="0"/>
              <a:pathLst>
                <a:path w="21356" h="5984">
                  <a:moveTo>
                    <a:pt x="16768" y="1107"/>
                  </a:moveTo>
                  <a:lnTo>
                    <a:pt x="21356" y="2705"/>
                  </a:lnTo>
                  <a:lnTo>
                    <a:pt x="18973" y="5321"/>
                  </a:lnTo>
                  <a:lnTo>
                    <a:pt x="12938" y="5984"/>
                  </a:lnTo>
                  <a:lnTo>
                    <a:pt x="6458" y="5281"/>
                  </a:lnTo>
                  <a:lnTo>
                    <a:pt x="5791" y="3971"/>
                  </a:lnTo>
                  <a:lnTo>
                    <a:pt x="2737" y="3926"/>
                  </a:lnTo>
                  <a:lnTo>
                    <a:pt x="0" y="1762"/>
                  </a:lnTo>
                  <a:lnTo>
                    <a:pt x="6155" y="352"/>
                  </a:lnTo>
                  <a:lnTo>
                    <a:pt x="9449" y="1457"/>
                  </a:lnTo>
                  <a:lnTo>
                    <a:pt x="11195" y="0"/>
                  </a:lnTo>
                  <a:lnTo>
                    <a:pt x="16768" y="110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8" name="Polygon form 1338"/>
            <p:cNvSpPr/>
            <p:nvPr/>
          </p:nvSpPr>
          <p:spPr>
            <a:xfrm>
              <a:off x="767734" y="4433495"/>
              <a:ext cx="9091" cy="4829"/>
            </a:xfrm>
            <a:custGeom>
              <a:avLst/>
              <a:gdLst/>
              <a:ahLst/>
              <a:cxnLst/>
              <a:rect l="0" t="0" r="0" b="0"/>
              <a:pathLst>
                <a:path w="9091" h="4829">
                  <a:moveTo>
                    <a:pt x="9091" y="2795"/>
                  </a:moveTo>
                  <a:lnTo>
                    <a:pt x="4603" y="4829"/>
                  </a:lnTo>
                  <a:lnTo>
                    <a:pt x="415" y="3783"/>
                  </a:lnTo>
                  <a:lnTo>
                    <a:pt x="1674" y="2529"/>
                  </a:lnTo>
                  <a:lnTo>
                    <a:pt x="0" y="1025"/>
                  </a:lnTo>
                  <a:lnTo>
                    <a:pt x="4319" y="0"/>
                  </a:lnTo>
                  <a:lnTo>
                    <a:pt x="5630" y="1775"/>
                  </a:lnTo>
                  <a:lnTo>
                    <a:pt x="9091" y="279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39" name="Polygon form 1339"/>
            <p:cNvSpPr/>
            <p:nvPr/>
          </p:nvSpPr>
          <p:spPr>
            <a:xfrm>
              <a:off x="1018325" y="4657996"/>
              <a:ext cx="32359" cy="19128"/>
            </a:xfrm>
            <a:custGeom>
              <a:avLst/>
              <a:gdLst/>
              <a:ahLst/>
              <a:cxnLst/>
              <a:rect l="0" t="0" r="0" b="0"/>
              <a:pathLst>
                <a:path w="32359" h="19128">
                  <a:moveTo>
                    <a:pt x="30698" y="11616"/>
                  </a:moveTo>
                  <a:lnTo>
                    <a:pt x="30979" y="13776"/>
                  </a:lnTo>
                  <a:lnTo>
                    <a:pt x="32284" y="16926"/>
                  </a:lnTo>
                  <a:lnTo>
                    <a:pt x="32359" y="18920"/>
                  </a:lnTo>
                  <a:lnTo>
                    <a:pt x="29295" y="19128"/>
                  </a:lnTo>
                  <a:lnTo>
                    <a:pt x="24552" y="18145"/>
                  </a:lnTo>
                  <a:lnTo>
                    <a:pt x="21575" y="17784"/>
                  </a:lnTo>
                  <a:lnTo>
                    <a:pt x="18818" y="15338"/>
                  </a:lnTo>
                  <a:lnTo>
                    <a:pt x="13596" y="14895"/>
                  </a:lnTo>
                  <a:lnTo>
                    <a:pt x="8099" y="12300"/>
                  </a:lnTo>
                  <a:lnTo>
                    <a:pt x="4026" y="10005"/>
                  </a:lnTo>
                  <a:lnTo>
                    <a:pt x="0" y="8271"/>
                  </a:lnTo>
                  <a:lnTo>
                    <a:pt x="250" y="3587"/>
                  </a:lnTo>
                  <a:lnTo>
                    <a:pt x="1979" y="1247"/>
                  </a:lnTo>
                  <a:lnTo>
                    <a:pt x="3174" y="0"/>
                  </a:lnTo>
                  <a:lnTo>
                    <a:pt x="6505" y="1398"/>
                  </a:lnTo>
                  <a:lnTo>
                    <a:pt x="11054" y="4471"/>
                  </a:lnTo>
                  <a:lnTo>
                    <a:pt x="13299" y="5096"/>
                  </a:lnTo>
                  <a:lnTo>
                    <a:pt x="15159" y="7428"/>
                  </a:lnTo>
                  <a:lnTo>
                    <a:pt x="18267" y="8288"/>
                  </a:lnTo>
                  <a:lnTo>
                    <a:pt x="21821" y="10346"/>
                  </a:lnTo>
                  <a:lnTo>
                    <a:pt x="26280" y="11312"/>
                  </a:lnTo>
                  <a:lnTo>
                    <a:pt x="30698" y="1161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0" name="Polygon form 1340"/>
            <p:cNvSpPr/>
            <p:nvPr/>
          </p:nvSpPr>
          <p:spPr>
            <a:xfrm>
              <a:off x="730063" y="4563098"/>
              <a:ext cx="11886" cy="9311"/>
            </a:xfrm>
            <a:custGeom>
              <a:avLst/>
              <a:gdLst/>
              <a:ahLst/>
              <a:cxnLst/>
              <a:rect l="0" t="0" r="0" b="0"/>
              <a:pathLst>
                <a:path w="11886" h="9311">
                  <a:moveTo>
                    <a:pt x="2584" y="635"/>
                  </a:moveTo>
                  <a:lnTo>
                    <a:pt x="4965" y="1005"/>
                  </a:lnTo>
                  <a:lnTo>
                    <a:pt x="7943" y="0"/>
                  </a:lnTo>
                  <a:lnTo>
                    <a:pt x="10060" y="2089"/>
                  </a:lnTo>
                  <a:lnTo>
                    <a:pt x="11886" y="3200"/>
                  </a:lnTo>
                  <a:lnTo>
                    <a:pt x="11628" y="6438"/>
                  </a:lnTo>
                  <a:lnTo>
                    <a:pt x="10781" y="6623"/>
                  </a:lnTo>
                  <a:lnTo>
                    <a:pt x="10512" y="9311"/>
                  </a:lnTo>
                  <a:lnTo>
                    <a:pt x="7574" y="7138"/>
                  </a:lnTo>
                  <a:lnTo>
                    <a:pt x="5900" y="7516"/>
                  </a:lnTo>
                  <a:lnTo>
                    <a:pt x="3565" y="5264"/>
                  </a:lnTo>
                  <a:lnTo>
                    <a:pt x="2011" y="3345"/>
                  </a:lnTo>
                  <a:lnTo>
                    <a:pt x="496" y="3269"/>
                  </a:lnTo>
                  <a:lnTo>
                    <a:pt x="0" y="1586"/>
                  </a:lnTo>
                  <a:lnTo>
                    <a:pt x="2584" y="63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1" name="Polygon form 1341"/>
            <p:cNvSpPr/>
            <p:nvPr/>
          </p:nvSpPr>
          <p:spPr>
            <a:xfrm>
              <a:off x="1258037" y="5042532"/>
              <a:ext cx="46353" cy="29508"/>
            </a:xfrm>
            <a:custGeom>
              <a:avLst/>
              <a:gdLst/>
              <a:ahLst/>
              <a:cxnLst/>
              <a:rect l="0" t="0" r="0" b="0"/>
              <a:pathLst>
                <a:path w="46353" h="29508">
                  <a:moveTo>
                    <a:pt x="43615" y="2342"/>
                  </a:moveTo>
                  <a:lnTo>
                    <a:pt x="42356" y="4618"/>
                  </a:lnTo>
                  <a:lnTo>
                    <a:pt x="46353" y="2902"/>
                  </a:lnTo>
                  <a:lnTo>
                    <a:pt x="45215" y="5264"/>
                  </a:lnTo>
                  <a:lnTo>
                    <a:pt x="43215" y="7451"/>
                  </a:lnTo>
                  <a:lnTo>
                    <a:pt x="39913" y="9640"/>
                  </a:lnTo>
                  <a:lnTo>
                    <a:pt x="34466" y="13070"/>
                  </a:lnTo>
                  <a:lnTo>
                    <a:pt x="31041" y="14848"/>
                  </a:lnTo>
                  <a:lnTo>
                    <a:pt x="29738" y="17512"/>
                  </a:lnTo>
                  <a:lnTo>
                    <a:pt x="27480" y="17145"/>
                  </a:lnTo>
                  <a:lnTo>
                    <a:pt x="23196" y="18591"/>
                  </a:lnTo>
                  <a:lnTo>
                    <a:pt x="19214" y="21762"/>
                  </a:lnTo>
                  <a:lnTo>
                    <a:pt x="12575" y="26545"/>
                  </a:lnTo>
                  <a:lnTo>
                    <a:pt x="8145" y="28354"/>
                  </a:lnTo>
                  <a:lnTo>
                    <a:pt x="5324" y="29508"/>
                  </a:lnTo>
                  <a:lnTo>
                    <a:pt x="2874" y="28907"/>
                  </a:lnTo>
                  <a:lnTo>
                    <a:pt x="2705" y="26915"/>
                  </a:lnTo>
                  <a:lnTo>
                    <a:pt x="0" y="25989"/>
                  </a:lnTo>
                  <a:lnTo>
                    <a:pt x="1316" y="24062"/>
                  </a:lnTo>
                  <a:lnTo>
                    <a:pt x="6425" y="20614"/>
                  </a:lnTo>
                  <a:lnTo>
                    <a:pt x="14753" y="16284"/>
                  </a:lnTo>
                  <a:lnTo>
                    <a:pt x="17510" y="15672"/>
                  </a:lnTo>
                  <a:lnTo>
                    <a:pt x="21398" y="14118"/>
                  </a:lnTo>
                  <a:lnTo>
                    <a:pt x="26371" y="11902"/>
                  </a:lnTo>
                  <a:lnTo>
                    <a:pt x="30576" y="9562"/>
                  </a:lnTo>
                  <a:lnTo>
                    <a:pt x="35380" y="5956"/>
                  </a:lnTo>
                  <a:lnTo>
                    <a:pt x="37677" y="4851"/>
                  </a:lnTo>
                  <a:lnTo>
                    <a:pt x="40705" y="2029"/>
                  </a:lnTo>
                  <a:lnTo>
                    <a:pt x="44920" y="0"/>
                  </a:lnTo>
                  <a:lnTo>
                    <a:pt x="43615" y="23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2" name="Polygon form 1342"/>
            <p:cNvSpPr/>
            <p:nvPr/>
          </p:nvSpPr>
          <p:spPr>
            <a:xfrm>
              <a:off x="1304531" y="5010370"/>
              <a:ext cx="28424" cy="39748"/>
            </a:xfrm>
            <a:custGeom>
              <a:avLst/>
              <a:gdLst/>
              <a:ahLst/>
              <a:cxnLst/>
              <a:rect l="0" t="0" r="0" b="0"/>
              <a:pathLst>
                <a:path w="28424" h="39748">
                  <a:moveTo>
                    <a:pt x="23118" y="10094"/>
                  </a:moveTo>
                  <a:lnTo>
                    <a:pt x="20848" y="16153"/>
                  </a:lnTo>
                  <a:lnTo>
                    <a:pt x="23871" y="12492"/>
                  </a:lnTo>
                  <a:lnTo>
                    <a:pt x="24094" y="14208"/>
                  </a:lnTo>
                  <a:lnTo>
                    <a:pt x="21240" y="18351"/>
                  </a:lnTo>
                  <a:lnTo>
                    <a:pt x="22247" y="20543"/>
                  </a:lnTo>
                  <a:lnTo>
                    <a:pt x="23942" y="21351"/>
                  </a:lnTo>
                  <a:lnTo>
                    <a:pt x="27404" y="19631"/>
                  </a:lnTo>
                  <a:lnTo>
                    <a:pt x="28424" y="20539"/>
                  </a:lnTo>
                  <a:lnTo>
                    <a:pt x="23625" y="25145"/>
                  </a:lnTo>
                  <a:lnTo>
                    <a:pt x="20003" y="28072"/>
                  </a:lnTo>
                  <a:lnTo>
                    <a:pt x="17817" y="27527"/>
                  </a:lnTo>
                  <a:lnTo>
                    <a:pt x="15607" y="28984"/>
                  </a:lnTo>
                  <a:lnTo>
                    <a:pt x="13870" y="31308"/>
                  </a:lnTo>
                  <a:lnTo>
                    <a:pt x="12558" y="32204"/>
                  </a:lnTo>
                  <a:lnTo>
                    <a:pt x="8892" y="34817"/>
                  </a:lnTo>
                  <a:lnTo>
                    <a:pt x="4168" y="38113"/>
                  </a:lnTo>
                  <a:lnTo>
                    <a:pt x="0" y="39748"/>
                  </a:lnTo>
                  <a:lnTo>
                    <a:pt x="757" y="38287"/>
                  </a:lnTo>
                  <a:lnTo>
                    <a:pt x="223" y="37302"/>
                  </a:lnTo>
                  <a:lnTo>
                    <a:pt x="5802" y="33329"/>
                  </a:lnTo>
                  <a:lnTo>
                    <a:pt x="7390" y="30256"/>
                  </a:lnTo>
                  <a:lnTo>
                    <a:pt x="5997" y="27552"/>
                  </a:lnTo>
                  <a:lnTo>
                    <a:pt x="7720" y="25655"/>
                  </a:lnTo>
                  <a:lnTo>
                    <a:pt x="11478" y="24206"/>
                  </a:lnTo>
                  <a:lnTo>
                    <a:pt x="15426" y="20206"/>
                  </a:lnTo>
                  <a:lnTo>
                    <a:pt x="18124" y="16725"/>
                  </a:lnTo>
                  <a:lnTo>
                    <a:pt x="19760" y="12910"/>
                  </a:lnTo>
                  <a:lnTo>
                    <a:pt x="20596" y="11976"/>
                  </a:lnTo>
                  <a:lnTo>
                    <a:pt x="20844" y="9496"/>
                  </a:lnTo>
                  <a:lnTo>
                    <a:pt x="22017" y="4297"/>
                  </a:lnTo>
                  <a:lnTo>
                    <a:pt x="23534" y="236"/>
                  </a:lnTo>
                  <a:lnTo>
                    <a:pt x="25038" y="0"/>
                  </a:lnTo>
                  <a:lnTo>
                    <a:pt x="24540" y="3304"/>
                  </a:lnTo>
                  <a:lnTo>
                    <a:pt x="25949" y="5121"/>
                  </a:lnTo>
                  <a:lnTo>
                    <a:pt x="23118" y="1009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3" name="Polygon form 1343"/>
            <p:cNvSpPr/>
            <p:nvPr/>
          </p:nvSpPr>
          <p:spPr>
            <a:xfrm>
              <a:off x="920996" y="4687955"/>
              <a:ext cx="27744" cy="40546"/>
            </a:xfrm>
            <a:custGeom>
              <a:avLst/>
              <a:gdLst/>
              <a:ahLst/>
              <a:cxnLst/>
              <a:rect l="0" t="0" r="0" b="0"/>
              <a:pathLst>
                <a:path w="27744" h="40546">
                  <a:moveTo>
                    <a:pt x="24952" y="18393"/>
                  </a:moveTo>
                  <a:lnTo>
                    <a:pt x="23960" y="21768"/>
                  </a:lnTo>
                  <a:lnTo>
                    <a:pt x="22201" y="21545"/>
                  </a:lnTo>
                  <a:lnTo>
                    <a:pt x="21553" y="22725"/>
                  </a:lnTo>
                  <a:lnTo>
                    <a:pt x="21240" y="25212"/>
                  </a:lnTo>
                  <a:lnTo>
                    <a:pt x="22091" y="28468"/>
                  </a:lnTo>
                  <a:lnTo>
                    <a:pt x="21800" y="29075"/>
                  </a:lnTo>
                  <a:lnTo>
                    <a:pt x="20039" y="29090"/>
                  </a:lnTo>
                  <a:lnTo>
                    <a:pt x="17853" y="30956"/>
                  </a:lnTo>
                  <a:lnTo>
                    <a:pt x="17737" y="33340"/>
                  </a:lnTo>
                  <a:lnTo>
                    <a:pt x="16970" y="34385"/>
                  </a:lnTo>
                  <a:lnTo>
                    <a:pt x="14581" y="34385"/>
                  </a:lnTo>
                  <a:lnTo>
                    <a:pt x="13205" y="35637"/>
                  </a:lnTo>
                  <a:lnTo>
                    <a:pt x="13422" y="37607"/>
                  </a:lnTo>
                  <a:lnTo>
                    <a:pt x="11695" y="38990"/>
                  </a:lnTo>
                  <a:lnTo>
                    <a:pt x="9531" y="38562"/>
                  </a:lnTo>
                  <a:lnTo>
                    <a:pt x="7116" y="40244"/>
                  </a:lnTo>
                  <a:lnTo>
                    <a:pt x="5365" y="40546"/>
                  </a:lnTo>
                  <a:lnTo>
                    <a:pt x="3793" y="37161"/>
                  </a:lnTo>
                  <a:lnTo>
                    <a:pt x="0" y="29173"/>
                  </a:lnTo>
                  <a:lnTo>
                    <a:pt x="10924" y="24110"/>
                  </a:lnTo>
                  <a:lnTo>
                    <a:pt x="12273" y="14313"/>
                  </a:lnTo>
                  <a:lnTo>
                    <a:pt x="10089" y="10896"/>
                  </a:lnTo>
                  <a:lnTo>
                    <a:pt x="9928" y="8932"/>
                  </a:lnTo>
                  <a:lnTo>
                    <a:pt x="10753" y="6893"/>
                  </a:lnTo>
                  <a:lnTo>
                    <a:pt x="10488" y="4901"/>
                  </a:lnTo>
                  <a:lnTo>
                    <a:pt x="12056" y="3905"/>
                  </a:lnTo>
                  <a:lnTo>
                    <a:pt x="11293" y="3242"/>
                  </a:lnTo>
                  <a:lnTo>
                    <a:pt x="11143" y="62"/>
                  </a:lnTo>
                  <a:lnTo>
                    <a:pt x="13056" y="0"/>
                  </a:lnTo>
                  <a:lnTo>
                    <a:pt x="15228" y="3291"/>
                  </a:lnTo>
                  <a:lnTo>
                    <a:pt x="17585" y="5015"/>
                  </a:lnTo>
                  <a:lnTo>
                    <a:pt x="20440" y="5591"/>
                  </a:lnTo>
                  <a:lnTo>
                    <a:pt x="22800" y="6430"/>
                  </a:lnTo>
                  <a:lnTo>
                    <a:pt x="24907" y="9191"/>
                  </a:lnTo>
                  <a:lnTo>
                    <a:pt x="26156" y="10791"/>
                  </a:lnTo>
                  <a:lnTo>
                    <a:pt x="27597" y="11380"/>
                  </a:lnTo>
                  <a:lnTo>
                    <a:pt x="27744" y="12471"/>
                  </a:lnTo>
                  <a:lnTo>
                    <a:pt x="26767" y="15413"/>
                  </a:lnTo>
                  <a:lnTo>
                    <a:pt x="26345" y="16797"/>
                  </a:lnTo>
                  <a:lnTo>
                    <a:pt x="24952" y="1839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4" name="Polygon form 1344"/>
            <p:cNvSpPr/>
            <p:nvPr/>
          </p:nvSpPr>
          <p:spPr>
            <a:xfrm>
              <a:off x="931997" y="4680790"/>
              <a:ext cx="1357" cy="3328"/>
            </a:xfrm>
            <a:custGeom>
              <a:avLst/>
              <a:gdLst/>
              <a:ahLst/>
              <a:cxnLst/>
              <a:rect l="0" t="0" r="0" b="0"/>
              <a:pathLst>
                <a:path w="1357" h="3328">
                  <a:moveTo>
                    <a:pt x="1318" y="2433"/>
                  </a:moveTo>
                  <a:lnTo>
                    <a:pt x="966" y="3328"/>
                  </a:lnTo>
                  <a:lnTo>
                    <a:pt x="0" y="1684"/>
                  </a:lnTo>
                  <a:lnTo>
                    <a:pt x="829" y="0"/>
                  </a:lnTo>
                  <a:lnTo>
                    <a:pt x="1357" y="412"/>
                  </a:lnTo>
                  <a:lnTo>
                    <a:pt x="1318" y="243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5" name="Polygon form 1345"/>
            <p:cNvSpPr/>
            <p:nvPr/>
          </p:nvSpPr>
          <p:spPr>
            <a:xfrm>
              <a:off x="946602" y="4625974"/>
              <a:ext cx="54482" cy="66914"/>
            </a:xfrm>
            <a:custGeom>
              <a:avLst/>
              <a:gdLst/>
              <a:ahLst/>
              <a:cxnLst/>
              <a:rect l="0" t="0" r="0" b="0"/>
              <a:pathLst>
                <a:path w="54482" h="66914">
                  <a:moveTo>
                    <a:pt x="42565" y="0"/>
                  </a:moveTo>
                  <a:lnTo>
                    <a:pt x="45867" y="2165"/>
                  </a:lnTo>
                  <a:lnTo>
                    <a:pt x="48054" y="5886"/>
                  </a:lnTo>
                  <a:lnTo>
                    <a:pt x="54482" y="7605"/>
                  </a:lnTo>
                  <a:lnTo>
                    <a:pt x="52273" y="11890"/>
                  </a:lnTo>
                  <a:lnTo>
                    <a:pt x="48505" y="12795"/>
                  </a:lnTo>
                  <a:lnTo>
                    <a:pt x="42751" y="11832"/>
                  </a:lnTo>
                  <a:lnTo>
                    <a:pt x="41588" y="14021"/>
                  </a:lnTo>
                  <a:lnTo>
                    <a:pt x="44031" y="18268"/>
                  </a:lnTo>
                  <a:lnTo>
                    <a:pt x="46169" y="21540"/>
                  </a:lnTo>
                  <a:lnTo>
                    <a:pt x="49725" y="23849"/>
                  </a:lnTo>
                  <a:lnTo>
                    <a:pt x="47374" y="26817"/>
                  </a:lnTo>
                  <a:lnTo>
                    <a:pt x="48314" y="30320"/>
                  </a:lnTo>
                  <a:lnTo>
                    <a:pt x="45969" y="35389"/>
                  </a:lnTo>
                  <a:lnTo>
                    <a:pt x="44826" y="40464"/>
                  </a:lnTo>
                  <a:lnTo>
                    <a:pt x="42105" y="45754"/>
                  </a:lnTo>
                  <a:lnTo>
                    <a:pt x="37734" y="45523"/>
                  </a:lnTo>
                  <a:lnTo>
                    <a:pt x="34709" y="50804"/>
                  </a:lnTo>
                  <a:lnTo>
                    <a:pt x="37581" y="52935"/>
                  </a:lnTo>
                  <a:lnTo>
                    <a:pt x="38744" y="56707"/>
                  </a:lnTo>
                  <a:lnTo>
                    <a:pt x="41319" y="59139"/>
                  </a:lnTo>
                  <a:lnTo>
                    <a:pt x="42852" y="63344"/>
                  </a:lnTo>
                  <a:lnTo>
                    <a:pt x="34595" y="63566"/>
                  </a:lnTo>
                  <a:lnTo>
                    <a:pt x="32665" y="66914"/>
                  </a:lnTo>
                  <a:lnTo>
                    <a:pt x="29697" y="65746"/>
                  </a:lnTo>
                  <a:lnTo>
                    <a:pt x="27966" y="62247"/>
                  </a:lnTo>
                  <a:lnTo>
                    <a:pt x="24412" y="58590"/>
                  </a:lnTo>
                  <a:lnTo>
                    <a:pt x="17682" y="59700"/>
                  </a:lnTo>
                  <a:lnTo>
                    <a:pt x="11616" y="59952"/>
                  </a:lnTo>
                  <a:lnTo>
                    <a:pt x="6455" y="60773"/>
                  </a:lnTo>
                  <a:lnTo>
                    <a:pt x="6912" y="55058"/>
                  </a:lnTo>
                  <a:lnTo>
                    <a:pt x="11841" y="52386"/>
                  </a:lnTo>
                  <a:lnTo>
                    <a:pt x="11125" y="50142"/>
                  </a:lnTo>
                  <a:lnTo>
                    <a:pt x="9204" y="49401"/>
                  </a:lnTo>
                  <a:lnTo>
                    <a:pt x="8301" y="45099"/>
                  </a:lnTo>
                  <a:lnTo>
                    <a:pt x="4363" y="43053"/>
                  </a:lnTo>
                  <a:lnTo>
                    <a:pt x="2317" y="40148"/>
                  </a:lnTo>
                  <a:lnTo>
                    <a:pt x="0" y="37635"/>
                  </a:lnTo>
                  <a:lnTo>
                    <a:pt x="6649" y="39945"/>
                  </a:lnTo>
                  <a:lnTo>
                    <a:pt x="10186" y="39102"/>
                  </a:lnTo>
                  <a:lnTo>
                    <a:pt x="12510" y="39658"/>
                  </a:lnTo>
                  <a:lnTo>
                    <a:pt x="13038" y="38563"/>
                  </a:lnTo>
                  <a:lnTo>
                    <a:pt x="15686" y="38912"/>
                  </a:lnTo>
                  <a:lnTo>
                    <a:pt x="20034" y="36725"/>
                  </a:lnTo>
                  <a:lnTo>
                    <a:pt x="19263" y="32557"/>
                  </a:lnTo>
                  <a:lnTo>
                    <a:pt x="20682" y="29718"/>
                  </a:lnTo>
                  <a:lnTo>
                    <a:pt x="23396" y="29633"/>
                  </a:lnTo>
                  <a:lnTo>
                    <a:pt x="23479" y="28250"/>
                  </a:lnTo>
                  <a:lnTo>
                    <a:pt x="26110" y="27513"/>
                  </a:lnTo>
                  <a:lnTo>
                    <a:pt x="27561" y="27921"/>
                  </a:lnTo>
                  <a:lnTo>
                    <a:pt x="28655" y="26492"/>
                  </a:lnTo>
                  <a:lnTo>
                    <a:pt x="27746" y="23558"/>
                  </a:lnTo>
                  <a:lnTo>
                    <a:pt x="28552" y="20545"/>
                  </a:lnTo>
                  <a:lnTo>
                    <a:pt x="30533" y="19218"/>
                  </a:lnTo>
                  <a:lnTo>
                    <a:pt x="28289" y="16033"/>
                  </a:lnTo>
                  <a:lnTo>
                    <a:pt x="31743" y="16052"/>
                  </a:lnTo>
                  <a:lnTo>
                    <a:pt x="32264" y="14249"/>
                  </a:lnTo>
                  <a:lnTo>
                    <a:pt x="31611" y="12374"/>
                  </a:lnTo>
                  <a:lnTo>
                    <a:pt x="32830" y="10245"/>
                  </a:lnTo>
                  <a:lnTo>
                    <a:pt x="31750" y="7827"/>
                  </a:lnTo>
                  <a:lnTo>
                    <a:pt x="30330" y="5789"/>
                  </a:lnTo>
                  <a:lnTo>
                    <a:pt x="31792" y="3570"/>
                  </a:lnTo>
                  <a:lnTo>
                    <a:pt x="35287" y="2377"/>
                  </a:lnTo>
                  <a:lnTo>
                    <a:pt x="39166" y="1629"/>
                  </a:lnTo>
                  <a:lnTo>
                    <a:pt x="40684" y="643"/>
                  </a:lnTo>
                  <a:lnTo>
                    <a:pt x="42565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6" name="Polygon form 1346"/>
            <p:cNvSpPr/>
            <p:nvPr/>
          </p:nvSpPr>
          <p:spPr>
            <a:xfrm>
              <a:off x="398178" y="4761704"/>
              <a:ext cx="22224" cy="11980"/>
            </a:xfrm>
            <a:custGeom>
              <a:avLst/>
              <a:gdLst/>
              <a:ahLst/>
              <a:cxnLst/>
              <a:rect l="0" t="0" r="0" b="0"/>
              <a:pathLst>
                <a:path w="22224" h="11980">
                  <a:moveTo>
                    <a:pt x="19513" y="11980"/>
                  </a:moveTo>
                  <a:lnTo>
                    <a:pt x="18298" y="10530"/>
                  </a:lnTo>
                  <a:lnTo>
                    <a:pt x="17633" y="7831"/>
                  </a:lnTo>
                  <a:lnTo>
                    <a:pt x="18685" y="6510"/>
                  </a:lnTo>
                  <a:lnTo>
                    <a:pt x="17721" y="6157"/>
                  </a:lnTo>
                  <a:lnTo>
                    <a:pt x="17109" y="4502"/>
                  </a:lnTo>
                  <a:lnTo>
                    <a:pt x="15269" y="3093"/>
                  </a:lnTo>
                  <a:lnTo>
                    <a:pt x="13540" y="3389"/>
                  </a:lnTo>
                  <a:lnTo>
                    <a:pt x="12624" y="5116"/>
                  </a:lnTo>
                  <a:lnTo>
                    <a:pt x="10961" y="6351"/>
                  </a:lnTo>
                  <a:lnTo>
                    <a:pt x="10098" y="6516"/>
                  </a:lnTo>
                  <a:lnTo>
                    <a:pt x="9644" y="7551"/>
                  </a:lnTo>
                  <a:lnTo>
                    <a:pt x="11327" y="10282"/>
                  </a:lnTo>
                  <a:lnTo>
                    <a:pt x="10222" y="10908"/>
                  </a:lnTo>
                  <a:lnTo>
                    <a:pt x="9612" y="11643"/>
                  </a:lnTo>
                  <a:lnTo>
                    <a:pt x="7781" y="11879"/>
                  </a:lnTo>
                  <a:lnTo>
                    <a:pt x="7295" y="8886"/>
                  </a:lnTo>
                  <a:lnTo>
                    <a:pt x="6731" y="9731"/>
                  </a:lnTo>
                  <a:lnTo>
                    <a:pt x="5463" y="9423"/>
                  </a:lnTo>
                  <a:lnTo>
                    <a:pt x="4812" y="7402"/>
                  </a:lnTo>
                  <a:lnTo>
                    <a:pt x="3236" y="7051"/>
                  </a:lnTo>
                  <a:lnTo>
                    <a:pt x="2265" y="6453"/>
                  </a:lnTo>
                  <a:lnTo>
                    <a:pt x="592" y="6441"/>
                  </a:lnTo>
                  <a:lnTo>
                    <a:pt x="394" y="7526"/>
                  </a:lnTo>
                  <a:lnTo>
                    <a:pt x="0" y="6764"/>
                  </a:lnTo>
                  <a:lnTo>
                    <a:pt x="277" y="5772"/>
                  </a:lnTo>
                  <a:lnTo>
                    <a:pt x="677" y="4761"/>
                  </a:lnTo>
                  <a:lnTo>
                    <a:pt x="594" y="3853"/>
                  </a:lnTo>
                  <a:lnTo>
                    <a:pt x="1222" y="3267"/>
                  </a:lnTo>
                  <a:lnTo>
                    <a:pt x="470" y="2512"/>
                  </a:lnTo>
                  <a:lnTo>
                    <a:pt x="610" y="497"/>
                  </a:lnTo>
                  <a:lnTo>
                    <a:pt x="2152" y="70"/>
                  </a:lnTo>
                  <a:lnTo>
                    <a:pt x="3405" y="1884"/>
                  </a:lnTo>
                  <a:lnTo>
                    <a:pt x="3242" y="2943"/>
                  </a:lnTo>
                  <a:lnTo>
                    <a:pt x="4779" y="3188"/>
                  </a:lnTo>
                  <a:lnTo>
                    <a:pt x="5178" y="2786"/>
                  </a:lnTo>
                  <a:lnTo>
                    <a:pt x="6155" y="4028"/>
                  </a:lnTo>
                  <a:lnTo>
                    <a:pt x="8099" y="3691"/>
                  </a:lnTo>
                  <a:lnTo>
                    <a:pt x="9852" y="2450"/>
                  </a:lnTo>
                  <a:lnTo>
                    <a:pt x="12295" y="1474"/>
                  </a:lnTo>
                  <a:lnTo>
                    <a:pt x="13741" y="0"/>
                  </a:lnTo>
                  <a:lnTo>
                    <a:pt x="15867" y="321"/>
                  </a:lnTo>
                  <a:lnTo>
                    <a:pt x="15684" y="810"/>
                  </a:lnTo>
                  <a:lnTo>
                    <a:pt x="17841" y="1008"/>
                  </a:lnTo>
                  <a:lnTo>
                    <a:pt x="19508" y="1890"/>
                  </a:lnTo>
                  <a:lnTo>
                    <a:pt x="20669" y="3404"/>
                  </a:lnTo>
                  <a:lnTo>
                    <a:pt x="22037" y="4797"/>
                  </a:lnTo>
                  <a:lnTo>
                    <a:pt x="21513" y="5520"/>
                  </a:lnTo>
                  <a:lnTo>
                    <a:pt x="22224" y="8462"/>
                  </a:lnTo>
                  <a:lnTo>
                    <a:pt x="21395" y="9934"/>
                  </a:lnTo>
                  <a:lnTo>
                    <a:pt x="20160" y="9564"/>
                  </a:lnTo>
                  <a:lnTo>
                    <a:pt x="19513" y="1198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7" name="Polygon form 1347"/>
            <p:cNvSpPr/>
            <p:nvPr/>
          </p:nvSpPr>
          <p:spPr>
            <a:xfrm>
              <a:off x="403280" y="4809970"/>
              <a:ext cx="53147" cy="90403"/>
            </a:xfrm>
            <a:custGeom>
              <a:avLst/>
              <a:gdLst/>
              <a:ahLst/>
              <a:cxnLst/>
              <a:rect l="0" t="0" r="0" b="0"/>
              <a:pathLst>
                <a:path w="53147" h="90403">
                  <a:moveTo>
                    <a:pt x="51384" y="86552"/>
                  </a:moveTo>
                  <a:lnTo>
                    <a:pt x="50688" y="89101"/>
                  </a:lnTo>
                  <a:lnTo>
                    <a:pt x="48890" y="90403"/>
                  </a:lnTo>
                  <a:lnTo>
                    <a:pt x="44672" y="87651"/>
                  </a:lnTo>
                  <a:lnTo>
                    <a:pt x="44073" y="85632"/>
                  </a:lnTo>
                  <a:lnTo>
                    <a:pt x="35828" y="80825"/>
                  </a:lnTo>
                  <a:lnTo>
                    <a:pt x="28261" y="75544"/>
                  </a:lnTo>
                  <a:lnTo>
                    <a:pt x="24925" y="72543"/>
                  </a:lnTo>
                  <a:lnTo>
                    <a:pt x="22859" y="68471"/>
                  </a:lnTo>
                  <a:lnTo>
                    <a:pt x="23338" y="67028"/>
                  </a:lnTo>
                  <a:lnTo>
                    <a:pt x="19385" y="60561"/>
                  </a:lnTo>
                  <a:lnTo>
                    <a:pt x="14716" y="51437"/>
                  </a:lnTo>
                  <a:lnTo>
                    <a:pt x="10274" y="41561"/>
                  </a:lnTo>
                  <a:lnTo>
                    <a:pt x="8526" y="39306"/>
                  </a:lnTo>
                  <a:lnTo>
                    <a:pt x="7067" y="35643"/>
                  </a:lnTo>
                  <a:lnTo>
                    <a:pt x="3845" y="32412"/>
                  </a:lnTo>
                  <a:lnTo>
                    <a:pt x="953" y="30414"/>
                  </a:lnTo>
                  <a:lnTo>
                    <a:pt x="2106" y="28172"/>
                  </a:lnTo>
                  <a:lnTo>
                    <a:pt x="0" y="23416"/>
                  </a:lnTo>
                  <a:lnTo>
                    <a:pt x="1088" y="19905"/>
                  </a:lnTo>
                  <a:lnTo>
                    <a:pt x="4110" y="16731"/>
                  </a:lnTo>
                  <a:lnTo>
                    <a:pt x="4637" y="18809"/>
                  </a:lnTo>
                  <a:lnTo>
                    <a:pt x="3560" y="20005"/>
                  </a:lnTo>
                  <a:lnTo>
                    <a:pt x="3731" y="21836"/>
                  </a:lnTo>
                  <a:lnTo>
                    <a:pt x="5334" y="21428"/>
                  </a:lnTo>
                  <a:lnTo>
                    <a:pt x="6935" y="21958"/>
                  </a:lnTo>
                  <a:lnTo>
                    <a:pt x="8675" y="24468"/>
                  </a:lnTo>
                  <a:lnTo>
                    <a:pt x="10807" y="22402"/>
                  </a:lnTo>
                  <a:lnTo>
                    <a:pt x="11432" y="19033"/>
                  </a:lnTo>
                  <a:lnTo>
                    <a:pt x="13710" y="14684"/>
                  </a:lnTo>
                  <a:lnTo>
                    <a:pt x="18377" y="12702"/>
                  </a:lnTo>
                  <a:lnTo>
                    <a:pt x="22563" y="7481"/>
                  </a:lnTo>
                  <a:lnTo>
                    <a:pt x="23752" y="4246"/>
                  </a:lnTo>
                  <a:lnTo>
                    <a:pt x="23189" y="472"/>
                  </a:lnTo>
                  <a:lnTo>
                    <a:pt x="24234" y="0"/>
                  </a:lnTo>
                  <a:lnTo>
                    <a:pt x="26846" y="2352"/>
                  </a:lnTo>
                  <a:lnTo>
                    <a:pt x="28111" y="4695"/>
                  </a:lnTo>
                  <a:lnTo>
                    <a:pt x="29936" y="5972"/>
                  </a:lnTo>
                  <a:lnTo>
                    <a:pt x="32315" y="11168"/>
                  </a:lnTo>
                  <a:lnTo>
                    <a:pt x="35244" y="11781"/>
                  </a:lnTo>
                  <a:lnTo>
                    <a:pt x="37380" y="10465"/>
                  </a:lnTo>
                  <a:lnTo>
                    <a:pt x="38809" y="11318"/>
                  </a:lnTo>
                  <a:lnTo>
                    <a:pt x="41154" y="10886"/>
                  </a:lnTo>
                  <a:lnTo>
                    <a:pt x="44196" y="13193"/>
                  </a:lnTo>
                  <a:lnTo>
                    <a:pt x="41789" y="18238"/>
                  </a:lnTo>
                  <a:lnTo>
                    <a:pt x="42961" y="18350"/>
                  </a:lnTo>
                  <a:lnTo>
                    <a:pt x="44997" y="20969"/>
                  </a:lnTo>
                  <a:lnTo>
                    <a:pt x="41463" y="20755"/>
                  </a:lnTo>
                  <a:lnTo>
                    <a:pt x="40961" y="21502"/>
                  </a:lnTo>
                  <a:lnTo>
                    <a:pt x="37785" y="22472"/>
                  </a:lnTo>
                  <a:lnTo>
                    <a:pt x="33436" y="25872"/>
                  </a:lnTo>
                  <a:lnTo>
                    <a:pt x="33249" y="28188"/>
                  </a:lnTo>
                  <a:lnTo>
                    <a:pt x="32329" y="29920"/>
                  </a:lnTo>
                  <a:lnTo>
                    <a:pt x="32848" y="32599"/>
                  </a:lnTo>
                  <a:lnTo>
                    <a:pt x="30560" y="34051"/>
                  </a:lnTo>
                  <a:lnTo>
                    <a:pt x="30679" y="36146"/>
                  </a:lnTo>
                  <a:lnTo>
                    <a:pt x="29701" y="37063"/>
                  </a:lnTo>
                  <a:lnTo>
                    <a:pt x="31598" y="41514"/>
                  </a:lnTo>
                  <a:lnTo>
                    <a:pt x="33965" y="44507"/>
                  </a:lnTo>
                  <a:lnTo>
                    <a:pt x="33291" y="46645"/>
                  </a:lnTo>
                  <a:lnTo>
                    <a:pt x="35896" y="46902"/>
                  </a:lnTo>
                  <a:lnTo>
                    <a:pt x="37563" y="49526"/>
                  </a:lnTo>
                  <a:lnTo>
                    <a:pt x="41006" y="49611"/>
                  </a:lnTo>
                  <a:lnTo>
                    <a:pt x="43989" y="46659"/>
                  </a:lnTo>
                  <a:lnTo>
                    <a:pt x="44294" y="54172"/>
                  </a:lnTo>
                  <a:lnTo>
                    <a:pt x="46107" y="54716"/>
                  </a:lnTo>
                  <a:lnTo>
                    <a:pt x="48230" y="53837"/>
                  </a:lnTo>
                  <a:lnTo>
                    <a:pt x="52257" y="61735"/>
                  </a:lnTo>
                  <a:lnTo>
                    <a:pt x="51576" y="63417"/>
                  </a:lnTo>
                  <a:lnTo>
                    <a:pt x="51716" y="66888"/>
                  </a:lnTo>
                  <a:lnTo>
                    <a:pt x="52063" y="71087"/>
                  </a:lnTo>
                  <a:lnTo>
                    <a:pt x="50817" y="73577"/>
                  </a:lnTo>
                  <a:lnTo>
                    <a:pt x="51708" y="75394"/>
                  </a:lnTo>
                  <a:lnTo>
                    <a:pt x="51011" y="77068"/>
                  </a:lnTo>
                  <a:lnTo>
                    <a:pt x="53147" y="81182"/>
                  </a:lnTo>
                  <a:lnTo>
                    <a:pt x="51384" y="8655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8" name="Polygon form 1348"/>
            <p:cNvSpPr/>
            <p:nvPr/>
          </p:nvSpPr>
          <p:spPr>
            <a:xfrm>
              <a:off x="1182630" y="4711855"/>
              <a:ext cx="19971" cy="31111"/>
            </a:xfrm>
            <a:custGeom>
              <a:avLst/>
              <a:gdLst/>
              <a:ahLst/>
              <a:cxnLst/>
              <a:rect l="0" t="0" r="0" b="0"/>
              <a:pathLst>
                <a:path w="19971" h="31111">
                  <a:moveTo>
                    <a:pt x="2885" y="28"/>
                  </a:moveTo>
                  <a:lnTo>
                    <a:pt x="5588" y="1422"/>
                  </a:lnTo>
                  <a:lnTo>
                    <a:pt x="6420" y="0"/>
                  </a:lnTo>
                  <a:lnTo>
                    <a:pt x="7093" y="1320"/>
                  </a:lnTo>
                  <a:lnTo>
                    <a:pt x="7002" y="3529"/>
                  </a:lnTo>
                  <a:lnTo>
                    <a:pt x="9182" y="7245"/>
                  </a:lnTo>
                  <a:lnTo>
                    <a:pt x="9155" y="11666"/>
                  </a:lnTo>
                  <a:lnTo>
                    <a:pt x="7278" y="13502"/>
                  </a:lnTo>
                  <a:lnTo>
                    <a:pt x="7550" y="17771"/>
                  </a:lnTo>
                  <a:lnTo>
                    <a:pt x="9227" y="21939"/>
                  </a:lnTo>
                  <a:lnTo>
                    <a:pt x="11373" y="22448"/>
                  </a:lnTo>
                  <a:lnTo>
                    <a:pt x="12953" y="21762"/>
                  </a:lnTo>
                  <a:lnTo>
                    <a:pt x="18306" y="24525"/>
                  </a:lnTo>
                  <a:lnTo>
                    <a:pt x="18467" y="27422"/>
                  </a:lnTo>
                  <a:lnTo>
                    <a:pt x="19949" y="28653"/>
                  </a:lnTo>
                  <a:lnTo>
                    <a:pt x="19971" y="31111"/>
                  </a:lnTo>
                  <a:lnTo>
                    <a:pt x="16518" y="28607"/>
                  </a:lnTo>
                  <a:lnTo>
                    <a:pt x="14600" y="25874"/>
                  </a:lnTo>
                  <a:lnTo>
                    <a:pt x="13957" y="27849"/>
                  </a:lnTo>
                  <a:lnTo>
                    <a:pt x="10938" y="24768"/>
                  </a:lnTo>
                  <a:lnTo>
                    <a:pt x="7586" y="25666"/>
                  </a:lnTo>
                  <a:lnTo>
                    <a:pt x="5461" y="24567"/>
                  </a:lnTo>
                  <a:lnTo>
                    <a:pt x="5254" y="22383"/>
                  </a:lnTo>
                  <a:lnTo>
                    <a:pt x="6200" y="21001"/>
                  </a:lnTo>
                  <a:lnTo>
                    <a:pt x="4820" y="19824"/>
                  </a:lnTo>
                  <a:lnTo>
                    <a:pt x="4687" y="21739"/>
                  </a:lnTo>
                  <a:lnTo>
                    <a:pt x="2212" y="18784"/>
                  </a:lnTo>
                  <a:lnTo>
                    <a:pt x="1185" y="16516"/>
                  </a:lnTo>
                  <a:lnTo>
                    <a:pt x="0" y="11495"/>
                  </a:lnTo>
                  <a:lnTo>
                    <a:pt x="1904" y="13162"/>
                  </a:lnTo>
                  <a:lnTo>
                    <a:pt x="485" y="4933"/>
                  </a:lnTo>
                  <a:lnTo>
                    <a:pt x="591" y="126"/>
                  </a:lnTo>
                  <a:lnTo>
                    <a:pt x="2885" y="2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49" name="Polygon form 1349"/>
            <p:cNvSpPr/>
            <p:nvPr/>
          </p:nvSpPr>
          <p:spPr>
            <a:xfrm>
              <a:off x="1197969" y="4757577"/>
              <a:ext cx="18005" cy="22293"/>
            </a:xfrm>
            <a:custGeom>
              <a:avLst/>
              <a:gdLst/>
              <a:ahLst/>
              <a:cxnLst/>
              <a:rect l="0" t="0" r="0" b="0"/>
              <a:pathLst>
                <a:path w="18005" h="22293">
                  <a:moveTo>
                    <a:pt x="16676" y="7089"/>
                  </a:moveTo>
                  <a:lnTo>
                    <a:pt x="17467" y="10631"/>
                  </a:lnTo>
                  <a:lnTo>
                    <a:pt x="18005" y="13625"/>
                  </a:lnTo>
                  <a:lnTo>
                    <a:pt x="17129" y="18541"/>
                  </a:lnTo>
                  <a:lnTo>
                    <a:pt x="15197" y="13120"/>
                  </a:lnTo>
                  <a:lnTo>
                    <a:pt x="13634" y="15861"/>
                  </a:lnTo>
                  <a:lnTo>
                    <a:pt x="15225" y="19774"/>
                  </a:lnTo>
                  <a:lnTo>
                    <a:pt x="14304" y="22293"/>
                  </a:lnTo>
                  <a:lnTo>
                    <a:pt x="9462" y="19268"/>
                  </a:lnTo>
                  <a:lnTo>
                    <a:pt x="8026" y="15434"/>
                  </a:lnTo>
                  <a:lnTo>
                    <a:pt x="8973" y="12881"/>
                  </a:lnTo>
                  <a:lnTo>
                    <a:pt x="6247" y="10413"/>
                  </a:lnTo>
                  <a:lnTo>
                    <a:pt x="5248" y="12641"/>
                  </a:lnTo>
                  <a:lnTo>
                    <a:pt x="3394" y="12471"/>
                  </a:lnTo>
                  <a:lnTo>
                    <a:pt x="790" y="15484"/>
                  </a:lnTo>
                  <a:lnTo>
                    <a:pt x="0" y="13943"/>
                  </a:lnTo>
                  <a:lnTo>
                    <a:pt x="1079" y="9445"/>
                  </a:lnTo>
                  <a:lnTo>
                    <a:pt x="3370" y="7902"/>
                  </a:lnTo>
                  <a:lnTo>
                    <a:pt x="5264" y="5856"/>
                  </a:lnTo>
                  <a:lnTo>
                    <a:pt x="6913" y="8232"/>
                  </a:lnTo>
                  <a:lnTo>
                    <a:pt x="9707" y="6712"/>
                  </a:lnTo>
                  <a:lnTo>
                    <a:pt x="10060" y="4322"/>
                  </a:lnTo>
                  <a:lnTo>
                    <a:pt x="12790" y="4116"/>
                  </a:lnTo>
                  <a:lnTo>
                    <a:pt x="12033" y="0"/>
                  </a:lnTo>
                  <a:lnTo>
                    <a:pt x="15510" y="2451"/>
                  </a:lnTo>
                  <a:lnTo>
                    <a:pt x="16171" y="5131"/>
                  </a:lnTo>
                  <a:lnTo>
                    <a:pt x="16676" y="708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0" name="Polygon form 1350"/>
            <p:cNvSpPr/>
            <p:nvPr/>
          </p:nvSpPr>
          <p:spPr>
            <a:xfrm>
              <a:off x="1203312" y="4742827"/>
              <a:ext cx="7153" cy="12817"/>
            </a:xfrm>
            <a:custGeom>
              <a:avLst/>
              <a:gdLst/>
              <a:ahLst/>
              <a:cxnLst/>
              <a:rect l="0" t="0" r="0" b="0"/>
              <a:pathLst>
                <a:path w="7153" h="12817">
                  <a:moveTo>
                    <a:pt x="5122" y="1949"/>
                  </a:moveTo>
                  <a:lnTo>
                    <a:pt x="7153" y="7860"/>
                  </a:lnTo>
                  <a:lnTo>
                    <a:pt x="3952" y="6535"/>
                  </a:lnTo>
                  <a:lnTo>
                    <a:pt x="4304" y="8318"/>
                  </a:lnTo>
                  <a:lnTo>
                    <a:pt x="5730" y="11576"/>
                  </a:lnTo>
                  <a:lnTo>
                    <a:pt x="4052" y="12817"/>
                  </a:lnTo>
                  <a:lnTo>
                    <a:pt x="3357" y="9081"/>
                  </a:lnTo>
                  <a:lnTo>
                    <a:pt x="2151" y="8837"/>
                  </a:lnTo>
                  <a:lnTo>
                    <a:pt x="1057" y="5638"/>
                  </a:lnTo>
                  <a:lnTo>
                    <a:pt x="3399" y="5995"/>
                  </a:lnTo>
                  <a:lnTo>
                    <a:pt x="3030" y="3984"/>
                  </a:lnTo>
                  <a:lnTo>
                    <a:pt x="0" y="3"/>
                  </a:lnTo>
                  <a:lnTo>
                    <a:pt x="3724" y="0"/>
                  </a:lnTo>
                  <a:lnTo>
                    <a:pt x="5122" y="194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1" name="Polygon form 1351"/>
            <p:cNvSpPr/>
            <p:nvPr/>
          </p:nvSpPr>
          <p:spPr>
            <a:xfrm>
              <a:off x="1198264" y="4749885"/>
              <a:ext cx="5816" cy="11842"/>
            </a:xfrm>
            <a:custGeom>
              <a:avLst/>
              <a:gdLst/>
              <a:ahLst/>
              <a:cxnLst/>
              <a:rect l="0" t="0" r="0" b="0"/>
              <a:pathLst>
                <a:path w="5816" h="11842">
                  <a:moveTo>
                    <a:pt x="5816" y="5077"/>
                  </a:moveTo>
                  <a:lnTo>
                    <a:pt x="4660" y="6858"/>
                  </a:lnTo>
                  <a:lnTo>
                    <a:pt x="3878" y="10242"/>
                  </a:lnTo>
                  <a:lnTo>
                    <a:pt x="2850" y="11842"/>
                  </a:lnTo>
                  <a:lnTo>
                    <a:pt x="0" y="8234"/>
                  </a:lnTo>
                  <a:lnTo>
                    <a:pt x="614" y="6795"/>
                  </a:lnTo>
                  <a:lnTo>
                    <a:pt x="1387" y="5286"/>
                  </a:lnTo>
                  <a:lnTo>
                    <a:pt x="1351" y="1984"/>
                  </a:lnTo>
                  <a:lnTo>
                    <a:pt x="3441" y="1614"/>
                  </a:lnTo>
                  <a:lnTo>
                    <a:pt x="3325" y="5202"/>
                  </a:lnTo>
                  <a:lnTo>
                    <a:pt x="5451" y="0"/>
                  </a:lnTo>
                  <a:lnTo>
                    <a:pt x="5816" y="507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2" name="Polygon form 1352"/>
            <p:cNvSpPr/>
            <p:nvPr/>
          </p:nvSpPr>
          <p:spPr>
            <a:xfrm>
              <a:off x="1178855" y="4749657"/>
              <a:ext cx="8380" cy="16007"/>
            </a:xfrm>
            <a:custGeom>
              <a:avLst/>
              <a:gdLst/>
              <a:ahLst/>
              <a:cxnLst/>
              <a:rect l="0" t="0" r="0" b="0"/>
              <a:pathLst>
                <a:path w="8380" h="16007">
                  <a:moveTo>
                    <a:pt x="4614" y="10908"/>
                  </a:moveTo>
                  <a:lnTo>
                    <a:pt x="0" y="16007"/>
                  </a:lnTo>
                  <a:lnTo>
                    <a:pt x="1502" y="12292"/>
                  </a:lnTo>
                  <a:lnTo>
                    <a:pt x="3921" y="8981"/>
                  </a:lnTo>
                  <a:lnTo>
                    <a:pt x="5783" y="5284"/>
                  </a:lnTo>
                  <a:lnTo>
                    <a:pt x="7079" y="0"/>
                  </a:lnTo>
                  <a:lnTo>
                    <a:pt x="8380" y="4278"/>
                  </a:lnTo>
                  <a:lnTo>
                    <a:pt x="6204" y="7242"/>
                  </a:lnTo>
                  <a:lnTo>
                    <a:pt x="4614" y="1090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3" name="Polygon form 1353"/>
            <p:cNvSpPr/>
            <p:nvPr/>
          </p:nvSpPr>
          <p:spPr>
            <a:xfrm>
              <a:off x="1194689" y="4746641"/>
              <a:ext cx="5298" cy="7661"/>
            </a:xfrm>
            <a:custGeom>
              <a:avLst/>
              <a:gdLst/>
              <a:ahLst/>
              <a:cxnLst/>
              <a:rect l="0" t="0" r="0" b="0"/>
              <a:pathLst>
                <a:path w="5298" h="7661">
                  <a:moveTo>
                    <a:pt x="0" y="0"/>
                  </a:moveTo>
                  <a:lnTo>
                    <a:pt x="2576" y="1570"/>
                  </a:lnTo>
                  <a:lnTo>
                    <a:pt x="5036" y="1490"/>
                  </a:lnTo>
                  <a:lnTo>
                    <a:pt x="5298" y="3706"/>
                  </a:lnTo>
                  <a:lnTo>
                    <a:pt x="3834" y="6006"/>
                  </a:lnTo>
                  <a:lnTo>
                    <a:pt x="1596" y="7661"/>
                  </a:lnTo>
                  <a:lnTo>
                    <a:pt x="1112" y="5206"/>
                  </a:lnTo>
                  <a:lnTo>
                    <a:pt x="987" y="24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4" name="Polygon form 1354"/>
            <p:cNvSpPr/>
            <p:nvPr/>
          </p:nvSpPr>
          <p:spPr>
            <a:xfrm>
              <a:off x="1187285" y="4738521"/>
              <a:ext cx="5002" cy="6534"/>
            </a:xfrm>
            <a:custGeom>
              <a:avLst/>
              <a:gdLst/>
              <a:ahLst/>
              <a:cxnLst/>
              <a:rect l="0" t="0" r="0" b="0"/>
              <a:pathLst>
                <a:path w="5002" h="6534">
                  <a:moveTo>
                    <a:pt x="5002" y="1941"/>
                  </a:moveTo>
                  <a:lnTo>
                    <a:pt x="4740" y="6534"/>
                  </a:lnTo>
                  <a:lnTo>
                    <a:pt x="2655" y="3952"/>
                  </a:lnTo>
                  <a:lnTo>
                    <a:pt x="0" y="0"/>
                  </a:lnTo>
                  <a:lnTo>
                    <a:pt x="3332" y="85"/>
                  </a:lnTo>
                  <a:lnTo>
                    <a:pt x="5002" y="194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5" name="Polygon form 1355"/>
            <p:cNvSpPr/>
            <p:nvPr/>
          </p:nvSpPr>
          <p:spPr>
            <a:xfrm>
              <a:off x="1271115" y="4824040"/>
              <a:ext cx="36801" cy="45615"/>
            </a:xfrm>
            <a:custGeom>
              <a:avLst/>
              <a:gdLst/>
              <a:ahLst/>
              <a:cxnLst/>
              <a:rect l="0" t="0" r="0" b="0"/>
              <a:pathLst>
                <a:path w="36801" h="45615">
                  <a:moveTo>
                    <a:pt x="25207" y="26994"/>
                  </a:moveTo>
                  <a:lnTo>
                    <a:pt x="28212" y="30755"/>
                  </a:lnTo>
                  <a:lnTo>
                    <a:pt x="29886" y="36767"/>
                  </a:lnTo>
                  <a:lnTo>
                    <a:pt x="32136" y="36652"/>
                  </a:lnTo>
                  <a:lnTo>
                    <a:pt x="31592" y="39130"/>
                  </a:lnTo>
                  <a:lnTo>
                    <a:pt x="34429" y="40185"/>
                  </a:lnTo>
                  <a:lnTo>
                    <a:pt x="33093" y="41203"/>
                  </a:lnTo>
                  <a:lnTo>
                    <a:pt x="36801" y="43714"/>
                  </a:lnTo>
                  <a:lnTo>
                    <a:pt x="36084" y="45321"/>
                  </a:lnTo>
                  <a:lnTo>
                    <a:pt x="33456" y="45615"/>
                  </a:lnTo>
                  <a:lnTo>
                    <a:pt x="32763" y="44126"/>
                  </a:lnTo>
                  <a:lnTo>
                    <a:pt x="29551" y="43375"/>
                  </a:lnTo>
                  <a:lnTo>
                    <a:pt x="25787" y="42395"/>
                  </a:lnTo>
                  <a:lnTo>
                    <a:pt x="23354" y="38733"/>
                  </a:lnTo>
                  <a:lnTo>
                    <a:pt x="21618" y="35599"/>
                  </a:lnTo>
                  <a:lnTo>
                    <a:pt x="20279" y="30665"/>
                  </a:lnTo>
                  <a:lnTo>
                    <a:pt x="15515" y="28099"/>
                  </a:lnTo>
                  <a:lnTo>
                    <a:pt x="12021" y="29596"/>
                  </a:lnTo>
                  <a:lnTo>
                    <a:pt x="9410" y="31361"/>
                  </a:lnTo>
                  <a:lnTo>
                    <a:pt x="9344" y="35456"/>
                  </a:lnTo>
                  <a:lnTo>
                    <a:pt x="6020" y="37264"/>
                  </a:lnTo>
                  <a:lnTo>
                    <a:pt x="3981" y="36276"/>
                  </a:lnTo>
                  <a:lnTo>
                    <a:pt x="0" y="35929"/>
                  </a:lnTo>
                  <a:lnTo>
                    <a:pt x="2037" y="17979"/>
                  </a:lnTo>
                  <a:lnTo>
                    <a:pt x="3159" y="0"/>
                  </a:lnTo>
                  <a:lnTo>
                    <a:pt x="9776" y="3875"/>
                  </a:lnTo>
                  <a:lnTo>
                    <a:pt x="16830" y="7137"/>
                  </a:lnTo>
                  <a:lnTo>
                    <a:pt x="19336" y="10026"/>
                  </a:lnTo>
                  <a:lnTo>
                    <a:pt x="21302" y="12863"/>
                  </a:lnTo>
                  <a:lnTo>
                    <a:pt x="21619" y="16159"/>
                  </a:lnTo>
                  <a:lnTo>
                    <a:pt x="27795" y="19741"/>
                  </a:lnTo>
                  <a:lnTo>
                    <a:pt x="28431" y="22731"/>
                  </a:lnTo>
                  <a:lnTo>
                    <a:pt x="24778" y="23250"/>
                  </a:lnTo>
                  <a:lnTo>
                    <a:pt x="25207" y="2699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6" name="Polygon form 1356"/>
            <p:cNvSpPr/>
            <p:nvPr/>
          </p:nvSpPr>
          <p:spPr>
            <a:xfrm>
              <a:off x="1301714" y="4833206"/>
              <a:ext cx="16390" cy="12111"/>
            </a:xfrm>
            <a:custGeom>
              <a:avLst/>
              <a:gdLst/>
              <a:ahLst/>
              <a:cxnLst/>
              <a:rect l="0" t="0" r="0" b="0"/>
              <a:pathLst>
                <a:path w="16390" h="12111">
                  <a:moveTo>
                    <a:pt x="14446" y="7516"/>
                  </a:moveTo>
                  <a:lnTo>
                    <a:pt x="12357" y="7940"/>
                  </a:lnTo>
                  <a:lnTo>
                    <a:pt x="11588" y="9512"/>
                  </a:lnTo>
                  <a:lnTo>
                    <a:pt x="9315" y="10837"/>
                  </a:lnTo>
                  <a:lnTo>
                    <a:pt x="7175" y="12111"/>
                  </a:lnTo>
                  <a:lnTo>
                    <a:pt x="5104" y="12058"/>
                  </a:lnTo>
                  <a:lnTo>
                    <a:pt x="2075" y="10355"/>
                  </a:lnTo>
                  <a:lnTo>
                    <a:pt x="0" y="8744"/>
                  </a:lnTo>
                  <a:lnTo>
                    <a:pt x="485" y="7015"/>
                  </a:lnTo>
                  <a:lnTo>
                    <a:pt x="3910" y="7903"/>
                  </a:lnTo>
                  <a:lnTo>
                    <a:pt x="6087" y="7505"/>
                  </a:lnTo>
                  <a:lnTo>
                    <a:pt x="6915" y="4817"/>
                  </a:lnTo>
                  <a:lnTo>
                    <a:pt x="7487" y="4687"/>
                  </a:lnTo>
                  <a:lnTo>
                    <a:pt x="7601" y="7686"/>
                  </a:lnTo>
                  <a:lnTo>
                    <a:pt x="9869" y="7299"/>
                  </a:lnTo>
                  <a:lnTo>
                    <a:pt x="11144" y="5389"/>
                  </a:lnTo>
                  <a:lnTo>
                    <a:pt x="13494" y="3412"/>
                  </a:lnTo>
                  <a:lnTo>
                    <a:pt x="13318" y="72"/>
                  </a:lnTo>
                  <a:lnTo>
                    <a:pt x="15668" y="0"/>
                  </a:lnTo>
                  <a:lnTo>
                    <a:pt x="16390" y="943"/>
                  </a:lnTo>
                  <a:lnTo>
                    <a:pt x="16064" y="4085"/>
                  </a:lnTo>
                  <a:lnTo>
                    <a:pt x="14446" y="751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7" name="Polygon form 1357"/>
            <p:cNvSpPr/>
            <p:nvPr/>
          </p:nvSpPr>
          <p:spPr>
            <a:xfrm>
              <a:off x="1312077" y="4823819"/>
              <a:ext cx="9078" cy="12934"/>
            </a:xfrm>
            <a:custGeom>
              <a:avLst/>
              <a:gdLst/>
              <a:ahLst/>
              <a:cxnLst/>
              <a:rect l="0" t="0" r="0" b="0"/>
              <a:pathLst>
                <a:path w="9078" h="12934">
                  <a:moveTo>
                    <a:pt x="9078" y="11442"/>
                  </a:moveTo>
                  <a:lnTo>
                    <a:pt x="7735" y="12934"/>
                  </a:lnTo>
                  <a:lnTo>
                    <a:pt x="7256" y="9572"/>
                  </a:lnTo>
                  <a:lnTo>
                    <a:pt x="6496" y="7368"/>
                  </a:lnTo>
                  <a:lnTo>
                    <a:pt x="4839" y="5487"/>
                  </a:lnTo>
                  <a:lnTo>
                    <a:pt x="2746" y="3045"/>
                  </a:lnTo>
                  <a:lnTo>
                    <a:pt x="0" y="1354"/>
                  </a:lnTo>
                  <a:lnTo>
                    <a:pt x="1149" y="0"/>
                  </a:lnTo>
                  <a:lnTo>
                    <a:pt x="3193" y="1604"/>
                  </a:lnTo>
                  <a:lnTo>
                    <a:pt x="4462" y="2863"/>
                  </a:lnTo>
                  <a:lnTo>
                    <a:pt x="6034" y="4242"/>
                  </a:lnTo>
                  <a:lnTo>
                    <a:pt x="7458" y="6644"/>
                  </a:lnTo>
                  <a:lnTo>
                    <a:pt x="8825" y="8482"/>
                  </a:lnTo>
                  <a:lnTo>
                    <a:pt x="9078" y="1144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8" name="Polygon form 1358"/>
            <p:cNvSpPr/>
            <p:nvPr/>
          </p:nvSpPr>
          <p:spPr>
            <a:xfrm>
              <a:off x="1326220" y="4838453"/>
              <a:ext cx="5054" cy="10792"/>
            </a:xfrm>
            <a:custGeom>
              <a:avLst/>
              <a:gdLst/>
              <a:ahLst/>
              <a:cxnLst/>
              <a:rect l="0" t="0" r="0" b="0"/>
              <a:pathLst>
                <a:path w="5054" h="10792">
                  <a:moveTo>
                    <a:pt x="4319" y="10250"/>
                  </a:moveTo>
                  <a:lnTo>
                    <a:pt x="3160" y="10792"/>
                  </a:lnTo>
                  <a:lnTo>
                    <a:pt x="1733" y="8558"/>
                  </a:lnTo>
                  <a:lnTo>
                    <a:pt x="421" y="4898"/>
                  </a:lnTo>
                  <a:lnTo>
                    <a:pt x="0" y="540"/>
                  </a:lnTo>
                  <a:lnTo>
                    <a:pt x="590" y="0"/>
                  </a:lnTo>
                  <a:lnTo>
                    <a:pt x="855" y="1704"/>
                  </a:lnTo>
                  <a:lnTo>
                    <a:pt x="1914" y="3022"/>
                  </a:lnTo>
                  <a:lnTo>
                    <a:pt x="3431" y="6682"/>
                  </a:lnTo>
                  <a:lnTo>
                    <a:pt x="5054" y="8665"/>
                  </a:lnTo>
                  <a:lnTo>
                    <a:pt x="4319" y="1025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59" name="Polygon form 1359"/>
            <p:cNvSpPr/>
            <p:nvPr/>
          </p:nvSpPr>
          <p:spPr>
            <a:xfrm>
              <a:off x="766671" y="4546581"/>
              <a:ext cx="33474" cy="27663"/>
            </a:xfrm>
            <a:custGeom>
              <a:avLst/>
              <a:gdLst/>
              <a:ahLst/>
              <a:cxnLst/>
              <a:rect l="0" t="0" r="0" b="0"/>
              <a:pathLst>
                <a:path w="33474" h="27663">
                  <a:moveTo>
                    <a:pt x="3988" y="18043"/>
                  </a:moveTo>
                  <a:lnTo>
                    <a:pt x="2396" y="14999"/>
                  </a:lnTo>
                  <a:lnTo>
                    <a:pt x="2504" y="13344"/>
                  </a:lnTo>
                  <a:lnTo>
                    <a:pt x="1486" y="10790"/>
                  </a:lnTo>
                  <a:lnTo>
                    <a:pt x="178" y="9095"/>
                  </a:lnTo>
                  <a:lnTo>
                    <a:pt x="956" y="7807"/>
                  </a:lnTo>
                  <a:lnTo>
                    <a:pt x="0" y="5377"/>
                  </a:lnTo>
                  <a:lnTo>
                    <a:pt x="2035" y="3946"/>
                  </a:lnTo>
                  <a:lnTo>
                    <a:pt x="6737" y="1672"/>
                  </a:lnTo>
                  <a:lnTo>
                    <a:pt x="10516" y="0"/>
                  </a:lnTo>
                  <a:lnTo>
                    <a:pt x="13739" y="766"/>
                  </a:lnTo>
                  <a:lnTo>
                    <a:pt x="14114" y="1931"/>
                  </a:lnTo>
                  <a:lnTo>
                    <a:pt x="17154" y="1947"/>
                  </a:lnTo>
                  <a:lnTo>
                    <a:pt x="21099" y="2431"/>
                  </a:lnTo>
                  <a:lnTo>
                    <a:pt x="26876" y="2262"/>
                  </a:lnTo>
                  <a:lnTo>
                    <a:pt x="28564" y="2747"/>
                  </a:lnTo>
                  <a:lnTo>
                    <a:pt x="29537" y="4209"/>
                  </a:lnTo>
                  <a:lnTo>
                    <a:pt x="29983" y="6327"/>
                  </a:lnTo>
                  <a:lnTo>
                    <a:pt x="31128" y="8134"/>
                  </a:lnTo>
                  <a:lnTo>
                    <a:pt x="31386" y="10044"/>
                  </a:lnTo>
                  <a:lnTo>
                    <a:pt x="29608" y="11056"/>
                  </a:lnTo>
                  <a:lnTo>
                    <a:pt x="30908" y="13260"/>
                  </a:lnTo>
                  <a:lnTo>
                    <a:pt x="31266" y="15393"/>
                  </a:lnTo>
                  <a:lnTo>
                    <a:pt x="33474" y="19549"/>
                  </a:lnTo>
                  <a:lnTo>
                    <a:pt x="33311" y="20900"/>
                  </a:lnTo>
                  <a:lnTo>
                    <a:pt x="31769" y="21486"/>
                  </a:lnTo>
                  <a:lnTo>
                    <a:pt x="29314" y="25523"/>
                  </a:lnTo>
                  <a:lnTo>
                    <a:pt x="30435" y="27663"/>
                  </a:lnTo>
                  <a:lnTo>
                    <a:pt x="29680" y="27395"/>
                  </a:lnTo>
                  <a:lnTo>
                    <a:pt x="26326" y="25602"/>
                  </a:lnTo>
                  <a:lnTo>
                    <a:pt x="24040" y="26315"/>
                  </a:lnTo>
                  <a:lnTo>
                    <a:pt x="22431" y="25846"/>
                  </a:lnTo>
                  <a:lnTo>
                    <a:pt x="20602" y="26901"/>
                  </a:lnTo>
                  <a:lnTo>
                    <a:pt x="18758" y="25226"/>
                  </a:lnTo>
                  <a:lnTo>
                    <a:pt x="17476" y="25895"/>
                  </a:lnTo>
                  <a:lnTo>
                    <a:pt x="17260" y="25608"/>
                  </a:lnTo>
                  <a:lnTo>
                    <a:pt x="15503" y="23268"/>
                  </a:lnTo>
                  <a:lnTo>
                    <a:pt x="13041" y="23010"/>
                  </a:lnTo>
                  <a:lnTo>
                    <a:pt x="12580" y="21513"/>
                  </a:lnTo>
                  <a:lnTo>
                    <a:pt x="10290" y="21005"/>
                  </a:lnTo>
                  <a:lnTo>
                    <a:pt x="9921" y="22249"/>
                  </a:lnTo>
                  <a:lnTo>
                    <a:pt x="8054" y="21278"/>
                  </a:lnTo>
                  <a:lnTo>
                    <a:pt x="8135" y="19958"/>
                  </a:lnTo>
                  <a:lnTo>
                    <a:pt x="5664" y="19569"/>
                  </a:lnTo>
                  <a:lnTo>
                    <a:pt x="3988" y="1804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0" name="Polygon form 1360"/>
            <p:cNvSpPr/>
            <p:nvPr/>
          </p:nvSpPr>
          <p:spPr>
            <a:xfrm>
              <a:off x="464112" y="4718414"/>
              <a:ext cx="6273" cy="2818"/>
            </a:xfrm>
            <a:custGeom>
              <a:avLst/>
              <a:gdLst/>
              <a:ahLst/>
              <a:cxnLst/>
              <a:rect l="0" t="0" r="0" b="0"/>
              <a:pathLst>
                <a:path w="6273" h="2818">
                  <a:moveTo>
                    <a:pt x="3807" y="93"/>
                  </a:moveTo>
                  <a:lnTo>
                    <a:pt x="5706" y="566"/>
                  </a:lnTo>
                  <a:lnTo>
                    <a:pt x="6273" y="1556"/>
                  </a:lnTo>
                  <a:lnTo>
                    <a:pt x="5138" y="2775"/>
                  </a:lnTo>
                  <a:lnTo>
                    <a:pt x="2259" y="2689"/>
                  </a:lnTo>
                  <a:lnTo>
                    <a:pt x="0" y="2818"/>
                  </a:lnTo>
                  <a:lnTo>
                    <a:pt x="46" y="708"/>
                  </a:lnTo>
                  <a:lnTo>
                    <a:pt x="682" y="0"/>
                  </a:lnTo>
                  <a:lnTo>
                    <a:pt x="3807" y="9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1" name="Polygon form 1361"/>
            <p:cNvSpPr/>
            <p:nvPr/>
          </p:nvSpPr>
          <p:spPr>
            <a:xfrm>
              <a:off x="1151349" y="4583131"/>
              <a:ext cx="17626" cy="28452"/>
            </a:xfrm>
            <a:custGeom>
              <a:avLst/>
              <a:gdLst/>
              <a:ahLst/>
              <a:cxnLst/>
              <a:rect l="0" t="0" r="0" b="0"/>
              <a:pathLst>
                <a:path w="17626" h="28452">
                  <a:moveTo>
                    <a:pt x="13150" y="2737"/>
                  </a:moveTo>
                  <a:lnTo>
                    <a:pt x="14173" y="3568"/>
                  </a:lnTo>
                  <a:lnTo>
                    <a:pt x="12756" y="3401"/>
                  </a:lnTo>
                  <a:lnTo>
                    <a:pt x="12460" y="5258"/>
                  </a:lnTo>
                  <a:lnTo>
                    <a:pt x="12588" y="7077"/>
                  </a:lnTo>
                  <a:lnTo>
                    <a:pt x="14986" y="10690"/>
                  </a:lnTo>
                  <a:lnTo>
                    <a:pt x="13989" y="11985"/>
                  </a:lnTo>
                  <a:lnTo>
                    <a:pt x="13954" y="12938"/>
                  </a:lnTo>
                  <a:lnTo>
                    <a:pt x="13625" y="14561"/>
                  </a:lnTo>
                  <a:lnTo>
                    <a:pt x="11935" y="15618"/>
                  </a:lnTo>
                  <a:lnTo>
                    <a:pt x="11311" y="17123"/>
                  </a:lnTo>
                  <a:lnTo>
                    <a:pt x="12493" y="19328"/>
                  </a:lnTo>
                  <a:lnTo>
                    <a:pt x="12432" y="19926"/>
                  </a:lnTo>
                  <a:lnTo>
                    <a:pt x="14231" y="20620"/>
                  </a:lnTo>
                  <a:lnTo>
                    <a:pt x="17402" y="22661"/>
                  </a:lnTo>
                  <a:lnTo>
                    <a:pt x="17626" y="23939"/>
                  </a:lnTo>
                  <a:lnTo>
                    <a:pt x="16394" y="24414"/>
                  </a:lnTo>
                  <a:lnTo>
                    <a:pt x="14168" y="24891"/>
                  </a:lnTo>
                  <a:lnTo>
                    <a:pt x="14142" y="27313"/>
                  </a:lnTo>
                  <a:lnTo>
                    <a:pt x="12541" y="27275"/>
                  </a:lnTo>
                  <a:lnTo>
                    <a:pt x="12585" y="27757"/>
                  </a:lnTo>
                  <a:lnTo>
                    <a:pt x="10419" y="26943"/>
                  </a:lnTo>
                  <a:lnTo>
                    <a:pt x="10537" y="27937"/>
                  </a:lnTo>
                  <a:lnTo>
                    <a:pt x="9779" y="28452"/>
                  </a:lnTo>
                  <a:lnTo>
                    <a:pt x="9139" y="27506"/>
                  </a:lnTo>
                  <a:lnTo>
                    <a:pt x="8013" y="27123"/>
                  </a:lnTo>
                  <a:lnTo>
                    <a:pt x="6665" y="26397"/>
                  </a:lnTo>
                  <a:lnTo>
                    <a:pt x="6350" y="24077"/>
                  </a:lnTo>
                  <a:lnTo>
                    <a:pt x="6807" y="23407"/>
                  </a:lnTo>
                  <a:lnTo>
                    <a:pt x="5990" y="22509"/>
                  </a:lnTo>
                  <a:lnTo>
                    <a:pt x="5286" y="19695"/>
                  </a:lnTo>
                  <a:lnTo>
                    <a:pt x="4594" y="18890"/>
                  </a:lnTo>
                  <a:lnTo>
                    <a:pt x="2342" y="18527"/>
                  </a:lnTo>
                  <a:lnTo>
                    <a:pt x="0" y="17325"/>
                  </a:lnTo>
                  <a:lnTo>
                    <a:pt x="801" y="13825"/>
                  </a:lnTo>
                  <a:lnTo>
                    <a:pt x="2795" y="10752"/>
                  </a:lnTo>
                  <a:lnTo>
                    <a:pt x="2842" y="6953"/>
                  </a:lnTo>
                  <a:lnTo>
                    <a:pt x="5361" y="8369"/>
                  </a:lnTo>
                  <a:lnTo>
                    <a:pt x="8284" y="8258"/>
                  </a:lnTo>
                  <a:lnTo>
                    <a:pt x="6112" y="5656"/>
                  </a:lnTo>
                  <a:lnTo>
                    <a:pt x="9703" y="2954"/>
                  </a:lnTo>
                  <a:lnTo>
                    <a:pt x="9136" y="0"/>
                  </a:lnTo>
                  <a:lnTo>
                    <a:pt x="13150" y="2737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2" name="Polygon form 1362"/>
            <p:cNvSpPr/>
            <p:nvPr/>
          </p:nvSpPr>
          <p:spPr>
            <a:xfrm>
              <a:off x="724908" y="4751076"/>
              <a:ext cx="11770" cy="29189"/>
            </a:xfrm>
            <a:custGeom>
              <a:avLst/>
              <a:gdLst/>
              <a:ahLst/>
              <a:cxnLst/>
              <a:rect l="0" t="0" r="0" b="0"/>
              <a:pathLst>
                <a:path w="11770" h="29189">
                  <a:moveTo>
                    <a:pt x="7518" y="28630"/>
                  </a:moveTo>
                  <a:lnTo>
                    <a:pt x="4287" y="29189"/>
                  </a:lnTo>
                  <a:lnTo>
                    <a:pt x="3321" y="25885"/>
                  </a:lnTo>
                  <a:lnTo>
                    <a:pt x="3484" y="14885"/>
                  </a:lnTo>
                  <a:lnTo>
                    <a:pt x="2697" y="13898"/>
                  </a:lnTo>
                  <a:lnTo>
                    <a:pt x="2546" y="11547"/>
                  </a:lnTo>
                  <a:lnTo>
                    <a:pt x="1191" y="9870"/>
                  </a:lnTo>
                  <a:lnTo>
                    <a:pt x="0" y="8456"/>
                  </a:lnTo>
                  <a:lnTo>
                    <a:pt x="493" y="5934"/>
                  </a:lnTo>
                  <a:lnTo>
                    <a:pt x="1830" y="5392"/>
                  </a:lnTo>
                  <a:lnTo>
                    <a:pt x="2619" y="3297"/>
                  </a:lnTo>
                  <a:lnTo>
                    <a:pt x="4518" y="2849"/>
                  </a:lnTo>
                  <a:lnTo>
                    <a:pt x="5363" y="1417"/>
                  </a:lnTo>
                  <a:lnTo>
                    <a:pt x="6663" y="13"/>
                  </a:lnTo>
                  <a:lnTo>
                    <a:pt x="8055" y="0"/>
                  </a:lnTo>
                  <a:lnTo>
                    <a:pt x="11028" y="2755"/>
                  </a:lnTo>
                  <a:lnTo>
                    <a:pt x="10883" y="4346"/>
                  </a:lnTo>
                  <a:lnTo>
                    <a:pt x="11770" y="7187"/>
                  </a:lnTo>
                  <a:lnTo>
                    <a:pt x="11011" y="9116"/>
                  </a:lnTo>
                  <a:lnTo>
                    <a:pt x="11426" y="10404"/>
                  </a:lnTo>
                  <a:lnTo>
                    <a:pt x="9546" y="13371"/>
                  </a:lnTo>
                  <a:lnTo>
                    <a:pt x="8349" y="14840"/>
                  </a:lnTo>
                  <a:lnTo>
                    <a:pt x="7622" y="17862"/>
                  </a:lnTo>
                  <a:lnTo>
                    <a:pt x="7727" y="20909"/>
                  </a:lnTo>
                  <a:lnTo>
                    <a:pt x="7518" y="2863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3" name="Polygon form 1363"/>
            <p:cNvSpPr/>
            <p:nvPr/>
          </p:nvSpPr>
          <p:spPr>
            <a:xfrm>
              <a:off x="688151" y="4607094"/>
              <a:ext cx="11467" cy="26080"/>
            </a:xfrm>
            <a:custGeom>
              <a:avLst/>
              <a:gdLst/>
              <a:ahLst/>
              <a:cxnLst/>
              <a:rect l="0" t="0" r="0" b="0"/>
              <a:pathLst>
                <a:path w="11467" h="26080">
                  <a:moveTo>
                    <a:pt x="2339" y="1902"/>
                  </a:moveTo>
                  <a:lnTo>
                    <a:pt x="3649" y="691"/>
                  </a:lnTo>
                  <a:lnTo>
                    <a:pt x="5092" y="0"/>
                  </a:lnTo>
                  <a:lnTo>
                    <a:pt x="5874" y="2350"/>
                  </a:lnTo>
                  <a:lnTo>
                    <a:pt x="7929" y="2354"/>
                  </a:lnTo>
                  <a:lnTo>
                    <a:pt x="8545" y="1752"/>
                  </a:lnTo>
                  <a:lnTo>
                    <a:pt x="10565" y="1928"/>
                  </a:lnTo>
                  <a:lnTo>
                    <a:pt x="11467" y="4335"/>
                  </a:lnTo>
                  <a:lnTo>
                    <a:pt x="9815" y="5625"/>
                  </a:lnTo>
                  <a:lnTo>
                    <a:pt x="9656" y="9363"/>
                  </a:lnTo>
                  <a:lnTo>
                    <a:pt x="9065" y="10061"/>
                  </a:lnTo>
                  <a:lnTo>
                    <a:pt x="8854" y="12325"/>
                  </a:lnTo>
                  <a:lnTo>
                    <a:pt x="7320" y="12713"/>
                  </a:lnTo>
                  <a:lnTo>
                    <a:pt x="8645" y="15591"/>
                  </a:lnTo>
                  <a:lnTo>
                    <a:pt x="7571" y="18735"/>
                  </a:lnTo>
                  <a:lnTo>
                    <a:pt x="8754" y="20164"/>
                  </a:lnTo>
                  <a:lnTo>
                    <a:pt x="8228" y="21464"/>
                  </a:lnTo>
                  <a:lnTo>
                    <a:pt x="6853" y="23256"/>
                  </a:lnTo>
                  <a:lnTo>
                    <a:pt x="7103" y="24843"/>
                  </a:lnTo>
                  <a:lnTo>
                    <a:pt x="5628" y="26080"/>
                  </a:lnTo>
                  <a:lnTo>
                    <a:pt x="3763" y="25398"/>
                  </a:lnTo>
                  <a:lnTo>
                    <a:pt x="1899" y="25917"/>
                  </a:lnTo>
                  <a:lnTo>
                    <a:pt x="2577" y="22170"/>
                  </a:lnTo>
                  <a:lnTo>
                    <a:pt x="2349" y="19222"/>
                  </a:lnTo>
                  <a:lnTo>
                    <a:pt x="777" y="18772"/>
                  </a:lnTo>
                  <a:lnTo>
                    <a:pt x="0" y="16952"/>
                  </a:lnTo>
                  <a:lnTo>
                    <a:pt x="407" y="13817"/>
                  </a:lnTo>
                  <a:lnTo>
                    <a:pt x="1882" y="12085"/>
                  </a:lnTo>
                  <a:lnTo>
                    <a:pt x="2207" y="10150"/>
                  </a:lnTo>
                  <a:lnTo>
                    <a:pt x="3051" y="7272"/>
                  </a:lnTo>
                  <a:lnTo>
                    <a:pt x="3054" y="5242"/>
                  </a:lnTo>
                  <a:lnTo>
                    <a:pt x="2425" y="3518"/>
                  </a:lnTo>
                  <a:lnTo>
                    <a:pt x="2339" y="190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4" name="Polygon form 1364"/>
            <p:cNvSpPr/>
            <p:nvPr/>
          </p:nvSpPr>
          <p:spPr>
            <a:xfrm>
              <a:off x="484129" y="4904454"/>
              <a:ext cx="33272" cy="39753"/>
            </a:xfrm>
            <a:custGeom>
              <a:avLst/>
              <a:gdLst/>
              <a:ahLst/>
              <a:cxnLst/>
              <a:rect l="0" t="0" r="0" b="0"/>
              <a:pathLst>
                <a:path w="33272" h="39753">
                  <a:moveTo>
                    <a:pt x="0" y="14436"/>
                  </a:moveTo>
                  <a:lnTo>
                    <a:pt x="659" y="8538"/>
                  </a:lnTo>
                  <a:lnTo>
                    <a:pt x="397" y="5902"/>
                  </a:lnTo>
                  <a:lnTo>
                    <a:pt x="1662" y="1554"/>
                  </a:lnTo>
                  <a:lnTo>
                    <a:pt x="8134" y="0"/>
                  </a:lnTo>
                  <a:lnTo>
                    <a:pt x="11687" y="2"/>
                  </a:lnTo>
                  <a:lnTo>
                    <a:pt x="15542" y="2435"/>
                  </a:lnTo>
                  <a:lnTo>
                    <a:pt x="15791" y="3940"/>
                  </a:lnTo>
                  <a:lnTo>
                    <a:pt x="17253" y="6633"/>
                  </a:lnTo>
                  <a:lnTo>
                    <a:pt x="17862" y="13266"/>
                  </a:lnTo>
                  <a:lnTo>
                    <a:pt x="21985" y="14120"/>
                  </a:lnTo>
                  <a:lnTo>
                    <a:pt x="23404" y="13133"/>
                  </a:lnTo>
                  <a:lnTo>
                    <a:pt x="26134" y="14401"/>
                  </a:lnTo>
                  <a:lnTo>
                    <a:pt x="27034" y="15842"/>
                  </a:lnTo>
                  <a:lnTo>
                    <a:pt x="27988" y="20300"/>
                  </a:lnTo>
                  <a:lnTo>
                    <a:pt x="28688" y="22166"/>
                  </a:lnTo>
                  <a:lnTo>
                    <a:pt x="30122" y="22352"/>
                  </a:lnTo>
                  <a:lnTo>
                    <a:pt x="31426" y="21534"/>
                  </a:lnTo>
                  <a:lnTo>
                    <a:pt x="32902" y="22389"/>
                  </a:lnTo>
                  <a:lnTo>
                    <a:pt x="33272" y="25065"/>
                  </a:lnTo>
                  <a:lnTo>
                    <a:pt x="33173" y="27955"/>
                  </a:lnTo>
                  <a:lnTo>
                    <a:pt x="32849" y="30780"/>
                  </a:lnTo>
                  <a:lnTo>
                    <a:pt x="32888" y="35088"/>
                  </a:lnTo>
                  <a:lnTo>
                    <a:pt x="30100" y="38897"/>
                  </a:lnTo>
                  <a:lnTo>
                    <a:pt x="27289" y="39753"/>
                  </a:lnTo>
                  <a:lnTo>
                    <a:pt x="22994" y="39115"/>
                  </a:lnTo>
                  <a:lnTo>
                    <a:pt x="19022" y="37884"/>
                  </a:lnTo>
                  <a:lnTo>
                    <a:pt x="21492" y="30381"/>
                  </a:lnTo>
                  <a:lnTo>
                    <a:pt x="20622" y="28242"/>
                  </a:lnTo>
                  <a:lnTo>
                    <a:pt x="16467" y="26426"/>
                  </a:lnTo>
                  <a:lnTo>
                    <a:pt x="11324" y="22928"/>
                  </a:lnTo>
                  <a:lnTo>
                    <a:pt x="8135" y="22257"/>
                  </a:lnTo>
                  <a:lnTo>
                    <a:pt x="0" y="1443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5" name="Polygon form 1365"/>
            <p:cNvSpPr/>
            <p:nvPr/>
          </p:nvSpPr>
          <p:spPr>
            <a:xfrm>
              <a:off x="850066" y="4652735"/>
              <a:ext cx="2136" cy="5696"/>
            </a:xfrm>
            <a:custGeom>
              <a:avLst/>
              <a:gdLst/>
              <a:ahLst/>
              <a:cxnLst/>
              <a:rect l="0" t="0" r="0" b="0"/>
              <a:pathLst>
                <a:path w="2136" h="5696">
                  <a:moveTo>
                    <a:pt x="1780" y="644"/>
                  </a:moveTo>
                  <a:lnTo>
                    <a:pt x="2136" y="3590"/>
                  </a:lnTo>
                  <a:lnTo>
                    <a:pt x="1764" y="5013"/>
                  </a:lnTo>
                  <a:lnTo>
                    <a:pt x="117" y="5696"/>
                  </a:lnTo>
                  <a:lnTo>
                    <a:pt x="127" y="4425"/>
                  </a:lnTo>
                  <a:lnTo>
                    <a:pt x="984" y="3746"/>
                  </a:lnTo>
                  <a:lnTo>
                    <a:pt x="0" y="3221"/>
                  </a:lnTo>
                  <a:lnTo>
                    <a:pt x="379" y="0"/>
                  </a:lnTo>
                  <a:lnTo>
                    <a:pt x="1780" y="64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6" name="Polygon form 1366"/>
            <p:cNvSpPr/>
            <p:nvPr/>
          </p:nvSpPr>
          <p:spPr>
            <a:xfrm>
              <a:off x="912470" y="4682589"/>
              <a:ext cx="3411" cy="7583"/>
            </a:xfrm>
            <a:custGeom>
              <a:avLst/>
              <a:gdLst/>
              <a:ahLst/>
              <a:cxnLst/>
              <a:rect l="0" t="0" r="0" b="0"/>
              <a:pathLst>
                <a:path w="3411" h="7583">
                  <a:moveTo>
                    <a:pt x="723" y="6642"/>
                  </a:moveTo>
                  <a:lnTo>
                    <a:pt x="0" y="3113"/>
                  </a:lnTo>
                  <a:lnTo>
                    <a:pt x="657" y="544"/>
                  </a:lnTo>
                  <a:lnTo>
                    <a:pt x="1605" y="0"/>
                  </a:lnTo>
                  <a:lnTo>
                    <a:pt x="2951" y="1498"/>
                  </a:lnTo>
                  <a:lnTo>
                    <a:pt x="3411" y="4341"/>
                  </a:lnTo>
                  <a:lnTo>
                    <a:pt x="2982" y="7217"/>
                  </a:lnTo>
                  <a:lnTo>
                    <a:pt x="1986" y="7583"/>
                  </a:lnTo>
                  <a:lnTo>
                    <a:pt x="723" y="664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7" name="Polygon form 1367"/>
            <p:cNvSpPr/>
            <p:nvPr/>
          </p:nvSpPr>
          <p:spPr>
            <a:xfrm>
              <a:off x="790175" y="4577891"/>
              <a:ext cx="32486" cy="21808"/>
            </a:xfrm>
            <a:custGeom>
              <a:avLst/>
              <a:gdLst/>
              <a:ahLst/>
              <a:cxnLst/>
              <a:rect l="0" t="0" r="0" b="0"/>
              <a:pathLst>
                <a:path w="32486" h="21808">
                  <a:moveTo>
                    <a:pt x="7393" y="1848"/>
                  </a:moveTo>
                  <a:lnTo>
                    <a:pt x="8701" y="798"/>
                  </a:lnTo>
                  <a:lnTo>
                    <a:pt x="10824" y="1296"/>
                  </a:lnTo>
                  <a:lnTo>
                    <a:pt x="12957" y="1277"/>
                  </a:lnTo>
                  <a:lnTo>
                    <a:pt x="14656" y="2423"/>
                  </a:lnTo>
                  <a:lnTo>
                    <a:pt x="15693" y="1667"/>
                  </a:lnTo>
                  <a:lnTo>
                    <a:pt x="18083" y="1162"/>
                  </a:lnTo>
                  <a:lnTo>
                    <a:pt x="18759" y="25"/>
                  </a:lnTo>
                  <a:lnTo>
                    <a:pt x="20158" y="0"/>
                  </a:lnTo>
                  <a:lnTo>
                    <a:pt x="21237" y="448"/>
                  </a:lnTo>
                  <a:lnTo>
                    <a:pt x="22473" y="1851"/>
                  </a:lnTo>
                  <a:lnTo>
                    <a:pt x="23826" y="3854"/>
                  </a:lnTo>
                  <a:lnTo>
                    <a:pt x="26174" y="6670"/>
                  </a:lnTo>
                  <a:lnTo>
                    <a:pt x="26590" y="8774"/>
                  </a:lnTo>
                  <a:lnTo>
                    <a:pt x="26531" y="10830"/>
                  </a:lnTo>
                  <a:lnTo>
                    <a:pt x="27450" y="13009"/>
                  </a:lnTo>
                  <a:lnTo>
                    <a:pt x="29087" y="13864"/>
                  </a:lnTo>
                  <a:lnTo>
                    <a:pt x="30565" y="13061"/>
                  </a:lnTo>
                  <a:lnTo>
                    <a:pt x="32223" y="13855"/>
                  </a:lnTo>
                  <a:lnTo>
                    <a:pt x="32486" y="15091"/>
                  </a:lnTo>
                  <a:lnTo>
                    <a:pt x="30990" y="16157"/>
                  </a:lnTo>
                  <a:lnTo>
                    <a:pt x="29893" y="15727"/>
                  </a:lnTo>
                  <a:lnTo>
                    <a:pt x="29755" y="21537"/>
                  </a:lnTo>
                  <a:lnTo>
                    <a:pt x="27672" y="21070"/>
                  </a:lnTo>
                  <a:lnTo>
                    <a:pt x="24949" y="19370"/>
                  </a:lnTo>
                  <a:lnTo>
                    <a:pt x="21069" y="20556"/>
                  </a:lnTo>
                  <a:lnTo>
                    <a:pt x="19524" y="21808"/>
                  </a:lnTo>
                  <a:lnTo>
                    <a:pt x="14459" y="21637"/>
                  </a:lnTo>
                  <a:lnTo>
                    <a:pt x="11740" y="20929"/>
                  </a:lnTo>
                  <a:lnTo>
                    <a:pt x="10452" y="21301"/>
                  </a:lnTo>
                  <a:lnTo>
                    <a:pt x="9249" y="19343"/>
                  </a:lnTo>
                  <a:lnTo>
                    <a:pt x="8531" y="18516"/>
                  </a:lnTo>
                  <a:lnTo>
                    <a:pt x="9232" y="17695"/>
                  </a:lnTo>
                  <a:lnTo>
                    <a:pt x="8324" y="17110"/>
                  </a:lnTo>
                  <a:lnTo>
                    <a:pt x="7372" y="18201"/>
                  </a:lnTo>
                  <a:lnTo>
                    <a:pt x="5235" y="16836"/>
                  </a:lnTo>
                  <a:lnTo>
                    <a:pt x="4755" y="14863"/>
                  </a:lnTo>
                  <a:lnTo>
                    <a:pt x="2568" y="13764"/>
                  </a:lnTo>
                  <a:lnTo>
                    <a:pt x="2028" y="12244"/>
                  </a:lnTo>
                  <a:lnTo>
                    <a:pt x="0" y="10385"/>
                  </a:lnTo>
                  <a:lnTo>
                    <a:pt x="2606" y="9443"/>
                  </a:lnTo>
                  <a:lnTo>
                    <a:pt x="4276" y="6162"/>
                  </a:lnTo>
                  <a:lnTo>
                    <a:pt x="5480" y="2886"/>
                  </a:lnTo>
                  <a:lnTo>
                    <a:pt x="7393" y="184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8" name="Polygon form 1368"/>
            <p:cNvSpPr/>
            <p:nvPr/>
          </p:nvSpPr>
          <p:spPr>
            <a:xfrm>
              <a:off x="796912" y="4428908"/>
              <a:ext cx="410239" cy="181195"/>
            </a:xfrm>
            <a:custGeom>
              <a:avLst/>
              <a:gdLst/>
              <a:ahLst/>
              <a:cxnLst/>
              <a:rect l="0" t="0" r="0" b="0"/>
              <a:pathLst>
                <a:path w="410239" h="181195">
                  <a:moveTo>
                    <a:pt x="160136" y="2665"/>
                  </a:moveTo>
                  <a:lnTo>
                    <a:pt x="163169" y="4739"/>
                  </a:lnTo>
                  <a:lnTo>
                    <a:pt x="163835" y="3532"/>
                  </a:lnTo>
                  <a:lnTo>
                    <a:pt x="169909" y="3063"/>
                  </a:lnTo>
                  <a:lnTo>
                    <a:pt x="177072" y="4715"/>
                  </a:lnTo>
                  <a:lnTo>
                    <a:pt x="180687" y="6152"/>
                  </a:lnTo>
                  <a:lnTo>
                    <a:pt x="182874" y="8415"/>
                  </a:lnTo>
                  <a:lnTo>
                    <a:pt x="182074" y="9904"/>
                  </a:lnTo>
                  <a:lnTo>
                    <a:pt x="179284" y="12828"/>
                  </a:lnTo>
                  <a:lnTo>
                    <a:pt x="179133" y="14268"/>
                  </a:lnTo>
                  <a:lnTo>
                    <a:pt x="182499" y="14622"/>
                  </a:lnTo>
                  <a:lnTo>
                    <a:pt x="186948" y="15406"/>
                  </a:lnTo>
                  <a:lnTo>
                    <a:pt x="187940" y="14396"/>
                  </a:lnTo>
                  <a:lnTo>
                    <a:pt x="192268" y="17064"/>
                  </a:lnTo>
                  <a:lnTo>
                    <a:pt x="191913" y="15843"/>
                  </a:lnTo>
                  <a:lnTo>
                    <a:pt x="194552" y="14814"/>
                  </a:lnTo>
                  <a:lnTo>
                    <a:pt x="202277" y="14809"/>
                  </a:lnTo>
                  <a:lnTo>
                    <a:pt x="205244" y="16757"/>
                  </a:lnTo>
                  <a:lnTo>
                    <a:pt x="214997" y="16408"/>
                  </a:lnTo>
                  <a:lnTo>
                    <a:pt x="210998" y="13154"/>
                  </a:lnTo>
                  <a:lnTo>
                    <a:pt x="216418" y="13393"/>
                  </a:lnTo>
                  <a:lnTo>
                    <a:pt x="219735" y="12987"/>
                  </a:lnTo>
                  <a:lnTo>
                    <a:pt x="226054" y="14802"/>
                  </a:lnTo>
                  <a:lnTo>
                    <a:pt x="230586" y="17380"/>
                  </a:lnTo>
                  <a:lnTo>
                    <a:pt x="231634" y="19304"/>
                  </a:lnTo>
                  <a:lnTo>
                    <a:pt x="238658" y="22315"/>
                  </a:lnTo>
                  <a:lnTo>
                    <a:pt x="244300" y="23612"/>
                  </a:lnTo>
                  <a:lnTo>
                    <a:pt x="240532" y="18907"/>
                  </a:lnTo>
                  <a:lnTo>
                    <a:pt x="246484" y="20363"/>
                  </a:lnTo>
                  <a:lnTo>
                    <a:pt x="248571" y="18763"/>
                  </a:lnTo>
                  <a:lnTo>
                    <a:pt x="254428" y="19503"/>
                  </a:lnTo>
                  <a:lnTo>
                    <a:pt x="254349" y="18127"/>
                  </a:lnTo>
                  <a:lnTo>
                    <a:pt x="258592" y="18242"/>
                  </a:lnTo>
                  <a:lnTo>
                    <a:pt x="251618" y="14615"/>
                  </a:lnTo>
                  <a:lnTo>
                    <a:pt x="251741" y="12480"/>
                  </a:lnTo>
                  <a:lnTo>
                    <a:pt x="273944" y="12522"/>
                  </a:lnTo>
                  <a:lnTo>
                    <a:pt x="279366" y="14641"/>
                  </a:lnTo>
                  <a:lnTo>
                    <a:pt x="289432" y="16887"/>
                  </a:lnTo>
                  <a:lnTo>
                    <a:pt x="296296" y="14824"/>
                  </a:lnTo>
                  <a:lnTo>
                    <a:pt x="301290" y="14818"/>
                  </a:lnTo>
                  <a:lnTo>
                    <a:pt x="305616" y="16168"/>
                  </a:lnTo>
                  <a:lnTo>
                    <a:pt x="310105" y="19113"/>
                  </a:lnTo>
                  <a:lnTo>
                    <a:pt x="314405" y="19814"/>
                  </a:lnTo>
                  <a:lnTo>
                    <a:pt x="315738" y="18525"/>
                  </a:lnTo>
                  <a:lnTo>
                    <a:pt x="319064" y="17788"/>
                  </a:lnTo>
                  <a:lnTo>
                    <a:pt x="324058" y="17875"/>
                  </a:lnTo>
                  <a:lnTo>
                    <a:pt x="327003" y="16748"/>
                  </a:lnTo>
                  <a:lnTo>
                    <a:pt x="336333" y="19561"/>
                  </a:lnTo>
                  <a:lnTo>
                    <a:pt x="336577" y="17841"/>
                  </a:lnTo>
                  <a:lnTo>
                    <a:pt x="330707" y="15674"/>
                  </a:lnTo>
                  <a:lnTo>
                    <a:pt x="328539" y="13806"/>
                  </a:lnTo>
                  <a:lnTo>
                    <a:pt x="336459" y="13687"/>
                  </a:lnTo>
                  <a:lnTo>
                    <a:pt x="339916" y="12676"/>
                  </a:lnTo>
                  <a:lnTo>
                    <a:pt x="348544" y="13357"/>
                  </a:lnTo>
                  <a:lnTo>
                    <a:pt x="354172" y="14435"/>
                  </a:lnTo>
                  <a:lnTo>
                    <a:pt x="381753" y="29838"/>
                  </a:lnTo>
                  <a:lnTo>
                    <a:pt x="381776" y="29863"/>
                  </a:lnTo>
                  <a:lnTo>
                    <a:pt x="382227" y="32216"/>
                  </a:lnTo>
                  <a:lnTo>
                    <a:pt x="379157" y="32515"/>
                  </a:lnTo>
                  <a:lnTo>
                    <a:pt x="384531" y="34255"/>
                  </a:lnTo>
                  <a:lnTo>
                    <a:pt x="391247" y="37337"/>
                  </a:lnTo>
                  <a:lnTo>
                    <a:pt x="393982" y="38221"/>
                  </a:lnTo>
                  <a:lnTo>
                    <a:pt x="396977" y="39871"/>
                  </a:lnTo>
                  <a:lnTo>
                    <a:pt x="398210" y="41094"/>
                  </a:lnTo>
                  <a:lnTo>
                    <a:pt x="392934" y="41095"/>
                  </a:lnTo>
                  <a:lnTo>
                    <a:pt x="391980" y="45602"/>
                  </a:lnTo>
                  <a:lnTo>
                    <a:pt x="390833" y="46524"/>
                  </a:lnTo>
                  <a:lnTo>
                    <a:pt x="391987" y="50264"/>
                  </a:lnTo>
                  <a:lnTo>
                    <a:pt x="392628" y="53619"/>
                  </a:lnTo>
                  <a:lnTo>
                    <a:pt x="394614" y="55779"/>
                  </a:lnTo>
                  <a:lnTo>
                    <a:pt x="387161" y="53447"/>
                  </a:lnTo>
                  <a:lnTo>
                    <a:pt x="386042" y="58120"/>
                  </a:lnTo>
                  <a:lnTo>
                    <a:pt x="382774" y="56697"/>
                  </a:lnTo>
                  <a:lnTo>
                    <a:pt x="383125" y="59038"/>
                  </a:lnTo>
                  <a:lnTo>
                    <a:pt x="379226" y="59051"/>
                  </a:lnTo>
                  <a:lnTo>
                    <a:pt x="382334" y="62126"/>
                  </a:lnTo>
                  <a:lnTo>
                    <a:pt x="385085" y="67031"/>
                  </a:lnTo>
                  <a:lnTo>
                    <a:pt x="387474" y="68843"/>
                  </a:lnTo>
                  <a:lnTo>
                    <a:pt x="391489" y="69321"/>
                  </a:lnTo>
                  <a:lnTo>
                    <a:pt x="399393" y="76038"/>
                  </a:lnTo>
                  <a:lnTo>
                    <a:pt x="397310" y="76656"/>
                  </a:lnTo>
                  <a:lnTo>
                    <a:pt x="400855" y="80733"/>
                  </a:lnTo>
                  <a:lnTo>
                    <a:pt x="404252" y="82536"/>
                  </a:lnTo>
                  <a:lnTo>
                    <a:pt x="402569" y="85771"/>
                  </a:lnTo>
                  <a:lnTo>
                    <a:pt x="407712" y="91322"/>
                  </a:lnTo>
                  <a:lnTo>
                    <a:pt x="405078" y="93198"/>
                  </a:lnTo>
                  <a:lnTo>
                    <a:pt x="409473" y="98190"/>
                  </a:lnTo>
                  <a:lnTo>
                    <a:pt x="410239" y="103361"/>
                  </a:lnTo>
                  <a:lnTo>
                    <a:pt x="405829" y="100217"/>
                  </a:lnTo>
                  <a:lnTo>
                    <a:pt x="397358" y="93446"/>
                  </a:lnTo>
                  <a:lnTo>
                    <a:pt x="384448" y="83235"/>
                  </a:lnTo>
                  <a:lnTo>
                    <a:pt x="378316" y="76578"/>
                  </a:lnTo>
                  <a:lnTo>
                    <a:pt x="377191" y="73451"/>
                  </a:lnTo>
                  <a:lnTo>
                    <a:pt x="374766" y="71289"/>
                  </a:lnTo>
                  <a:lnTo>
                    <a:pt x="377330" y="69566"/>
                  </a:lnTo>
                  <a:lnTo>
                    <a:pt x="374513" y="63070"/>
                  </a:lnTo>
                  <a:lnTo>
                    <a:pt x="372579" y="57713"/>
                  </a:lnTo>
                  <a:lnTo>
                    <a:pt x="371959" y="53393"/>
                  </a:lnTo>
                  <a:lnTo>
                    <a:pt x="365209" y="46925"/>
                  </a:lnTo>
                  <a:lnTo>
                    <a:pt x="363036" y="47823"/>
                  </a:lnTo>
                  <a:lnTo>
                    <a:pt x="366664" y="51657"/>
                  </a:lnTo>
                  <a:lnTo>
                    <a:pt x="367346" y="57607"/>
                  </a:lnTo>
                  <a:lnTo>
                    <a:pt x="358266" y="52552"/>
                  </a:lnTo>
                  <a:lnTo>
                    <a:pt x="354297" y="55152"/>
                  </a:lnTo>
                  <a:lnTo>
                    <a:pt x="357846" y="63697"/>
                  </a:lnTo>
                  <a:lnTo>
                    <a:pt x="363231" y="66107"/>
                  </a:lnTo>
                  <a:lnTo>
                    <a:pt x="359215" y="68257"/>
                  </a:lnTo>
                  <a:lnTo>
                    <a:pt x="355962" y="69387"/>
                  </a:lnTo>
                  <a:lnTo>
                    <a:pt x="352252" y="66070"/>
                  </a:lnTo>
                  <a:lnTo>
                    <a:pt x="347630" y="66032"/>
                  </a:lnTo>
                  <a:lnTo>
                    <a:pt x="347187" y="68779"/>
                  </a:lnTo>
                  <a:lnTo>
                    <a:pt x="338675" y="69241"/>
                  </a:lnTo>
                  <a:lnTo>
                    <a:pt x="331899" y="71905"/>
                  </a:lnTo>
                  <a:lnTo>
                    <a:pt x="333051" y="82218"/>
                  </a:lnTo>
                  <a:lnTo>
                    <a:pt x="333525" y="94812"/>
                  </a:lnTo>
                  <a:lnTo>
                    <a:pt x="338416" y="94805"/>
                  </a:lnTo>
                  <a:lnTo>
                    <a:pt x="342557" y="97596"/>
                  </a:lnTo>
                  <a:lnTo>
                    <a:pt x="346232" y="98275"/>
                  </a:lnTo>
                  <a:lnTo>
                    <a:pt x="345756" y="95641"/>
                  </a:lnTo>
                  <a:lnTo>
                    <a:pt x="349057" y="95513"/>
                  </a:lnTo>
                  <a:lnTo>
                    <a:pt x="358019" y="100180"/>
                  </a:lnTo>
                  <a:lnTo>
                    <a:pt x="361925" y="104250"/>
                  </a:lnTo>
                  <a:lnTo>
                    <a:pt x="364107" y="109392"/>
                  </a:lnTo>
                  <a:lnTo>
                    <a:pt x="368985" y="115227"/>
                  </a:lnTo>
                  <a:lnTo>
                    <a:pt x="374325" y="123237"/>
                  </a:lnTo>
                  <a:lnTo>
                    <a:pt x="375630" y="130982"/>
                  </a:lnTo>
                  <a:lnTo>
                    <a:pt x="377304" y="134545"/>
                  </a:lnTo>
                  <a:lnTo>
                    <a:pt x="377553" y="140874"/>
                  </a:lnTo>
                  <a:lnTo>
                    <a:pt x="377571" y="147165"/>
                  </a:lnTo>
                  <a:lnTo>
                    <a:pt x="377631" y="150374"/>
                  </a:lnTo>
                  <a:lnTo>
                    <a:pt x="375441" y="153818"/>
                  </a:lnTo>
                  <a:lnTo>
                    <a:pt x="373479" y="154114"/>
                  </a:lnTo>
                  <a:lnTo>
                    <a:pt x="369832" y="151901"/>
                  </a:lnTo>
                  <a:lnTo>
                    <a:pt x="368014" y="156061"/>
                  </a:lnTo>
                  <a:lnTo>
                    <a:pt x="368610" y="157790"/>
                  </a:lnTo>
                  <a:lnTo>
                    <a:pt x="367586" y="156959"/>
                  </a:lnTo>
                  <a:lnTo>
                    <a:pt x="365887" y="154409"/>
                  </a:lnTo>
                  <a:lnTo>
                    <a:pt x="367426" y="154091"/>
                  </a:lnTo>
                  <a:lnTo>
                    <a:pt x="363873" y="148118"/>
                  </a:lnTo>
                  <a:lnTo>
                    <a:pt x="360075" y="143940"/>
                  </a:lnTo>
                  <a:lnTo>
                    <a:pt x="361502" y="141867"/>
                  </a:lnTo>
                  <a:lnTo>
                    <a:pt x="365902" y="142300"/>
                  </a:lnTo>
                  <a:lnTo>
                    <a:pt x="364444" y="137210"/>
                  </a:lnTo>
                  <a:lnTo>
                    <a:pt x="361401" y="131655"/>
                  </a:lnTo>
                  <a:lnTo>
                    <a:pt x="361182" y="129701"/>
                  </a:lnTo>
                  <a:lnTo>
                    <a:pt x="359276" y="125071"/>
                  </a:lnTo>
                  <a:lnTo>
                    <a:pt x="355477" y="127150"/>
                  </a:lnTo>
                  <a:lnTo>
                    <a:pt x="354368" y="129417"/>
                  </a:lnTo>
                  <a:lnTo>
                    <a:pt x="349770" y="129975"/>
                  </a:lnTo>
                  <a:lnTo>
                    <a:pt x="345027" y="125508"/>
                  </a:lnTo>
                  <a:lnTo>
                    <a:pt x="338795" y="122461"/>
                  </a:lnTo>
                  <a:lnTo>
                    <a:pt x="332401" y="121527"/>
                  </a:lnTo>
                  <a:lnTo>
                    <a:pt x="327593" y="116891"/>
                  </a:lnTo>
                  <a:lnTo>
                    <a:pt x="324212" y="114036"/>
                  </a:lnTo>
                  <a:lnTo>
                    <a:pt x="321454" y="112086"/>
                  </a:lnTo>
                  <a:lnTo>
                    <a:pt x="315725" y="107438"/>
                  </a:lnTo>
                  <a:lnTo>
                    <a:pt x="311750" y="105974"/>
                  </a:lnTo>
                  <a:lnTo>
                    <a:pt x="306282" y="105059"/>
                  </a:lnTo>
                  <a:lnTo>
                    <a:pt x="302571" y="105639"/>
                  </a:lnTo>
                  <a:lnTo>
                    <a:pt x="299670" y="106921"/>
                  </a:lnTo>
                  <a:lnTo>
                    <a:pt x="299138" y="109588"/>
                  </a:lnTo>
                  <a:lnTo>
                    <a:pt x="301626" y="110552"/>
                  </a:lnTo>
                  <a:lnTo>
                    <a:pt x="303708" y="113213"/>
                  </a:lnTo>
                  <a:lnTo>
                    <a:pt x="303242" y="114947"/>
                  </a:lnTo>
                  <a:lnTo>
                    <a:pt x="304360" y="120386"/>
                  </a:lnTo>
                  <a:lnTo>
                    <a:pt x="305935" y="122522"/>
                  </a:lnTo>
                  <a:lnTo>
                    <a:pt x="303852" y="126057"/>
                  </a:lnTo>
                  <a:lnTo>
                    <a:pt x="298921" y="124601"/>
                  </a:lnTo>
                  <a:lnTo>
                    <a:pt x="295576" y="125383"/>
                  </a:lnTo>
                  <a:lnTo>
                    <a:pt x="292862" y="123916"/>
                  </a:lnTo>
                  <a:lnTo>
                    <a:pt x="290680" y="123576"/>
                  </a:lnTo>
                  <a:lnTo>
                    <a:pt x="288536" y="127455"/>
                  </a:lnTo>
                  <a:lnTo>
                    <a:pt x="285027" y="128659"/>
                  </a:lnTo>
                  <a:lnTo>
                    <a:pt x="282979" y="130141"/>
                  </a:lnTo>
                  <a:lnTo>
                    <a:pt x="278579" y="129717"/>
                  </a:lnTo>
                  <a:lnTo>
                    <a:pt x="275746" y="130037"/>
                  </a:lnTo>
                  <a:lnTo>
                    <a:pt x="272292" y="127724"/>
                  </a:lnTo>
                  <a:lnTo>
                    <a:pt x="267792" y="125668"/>
                  </a:lnTo>
                  <a:lnTo>
                    <a:pt x="264311" y="125312"/>
                  </a:lnTo>
                  <a:lnTo>
                    <a:pt x="260823" y="126299"/>
                  </a:lnTo>
                  <a:lnTo>
                    <a:pt x="258467" y="127459"/>
                  </a:lnTo>
                  <a:lnTo>
                    <a:pt x="252835" y="125804"/>
                  </a:lnTo>
                  <a:lnTo>
                    <a:pt x="250012" y="122225"/>
                  </a:lnTo>
                  <a:lnTo>
                    <a:pt x="245650" y="121297"/>
                  </a:lnTo>
                  <a:lnTo>
                    <a:pt x="242530" y="120970"/>
                  </a:lnTo>
                  <a:lnTo>
                    <a:pt x="237892" y="119266"/>
                  </a:lnTo>
                  <a:lnTo>
                    <a:pt x="237730" y="124543"/>
                  </a:lnTo>
                  <a:lnTo>
                    <a:pt x="240658" y="127290"/>
                  </a:lnTo>
                  <a:lnTo>
                    <a:pt x="239580" y="130915"/>
                  </a:lnTo>
                  <a:lnTo>
                    <a:pt x="234375" y="130058"/>
                  </a:lnTo>
                  <a:lnTo>
                    <a:pt x="231160" y="130130"/>
                  </a:lnTo>
                  <a:lnTo>
                    <a:pt x="227814" y="128030"/>
                  </a:lnTo>
                  <a:lnTo>
                    <a:pt x="224526" y="128211"/>
                  </a:lnTo>
                  <a:lnTo>
                    <a:pt x="221001" y="126934"/>
                  </a:lnTo>
                  <a:lnTo>
                    <a:pt x="217492" y="129569"/>
                  </a:lnTo>
                  <a:lnTo>
                    <a:pt x="213674" y="134181"/>
                  </a:lnTo>
                  <a:lnTo>
                    <a:pt x="210763" y="135258"/>
                  </a:lnTo>
                  <a:lnTo>
                    <a:pt x="209721" y="135744"/>
                  </a:lnTo>
                  <a:lnTo>
                    <a:pt x="206554" y="132898"/>
                  </a:lnTo>
                  <a:lnTo>
                    <a:pt x="202805" y="133828"/>
                  </a:lnTo>
                  <a:lnTo>
                    <a:pt x="200441" y="131866"/>
                  </a:lnTo>
                  <a:lnTo>
                    <a:pt x="197772" y="131077"/>
                  </a:lnTo>
                  <a:lnTo>
                    <a:pt x="194871" y="128387"/>
                  </a:lnTo>
                  <a:lnTo>
                    <a:pt x="192709" y="127636"/>
                  </a:lnTo>
                  <a:lnTo>
                    <a:pt x="188812" y="129178"/>
                  </a:lnTo>
                  <a:lnTo>
                    <a:pt x="183145" y="126681"/>
                  </a:lnTo>
                  <a:lnTo>
                    <a:pt x="182683" y="129316"/>
                  </a:lnTo>
                  <a:lnTo>
                    <a:pt x="169836" y="117527"/>
                  </a:lnTo>
                  <a:lnTo>
                    <a:pt x="164111" y="114065"/>
                  </a:lnTo>
                  <a:lnTo>
                    <a:pt x="164484" y="112489"/>
                  </a:lnTo>
                  <a:lnTo>
                    <a:pt x="158999" y="117500"/>
                  </a:lnTo>
                  <a:lnTo>
                    <a:pt x="156171" y="117953"/>
                  </a:lnTo>
                  <a:lnTo>
                    <a:pt x="155207" y="115316"/>
                  </a:lnTo>
                  <a:lnTo>
                    <a:pt x="150511" y="113914"/>
                  </a:lnTo>
                  <a:lnTo>
                    <a:pt x="147848" y="115271"/>
                  </a:lnTo>
                  <a:lnTo>
                    <a:pt x="144608" y="110355"/>
                  </a:lnTo>
                  <a:lnTo>
                    <a:pt x="138680" y="109638"/>
                  </a:lnTo>
                  <a:lnTo>
                    <a:pt x="136834" y="111781"/>
                  </a:lnTo>
                  <a:lnTo>
                    <a:pt x="129943" y="113970"/>
                  </a:lnTo>
                  <a:lnTo>
                    <a:pt x="128939" y="115235"/>
                  </a:lnTo>
                  <a:lnTo>
                    <a:pt x="118057" y="117494"/>
                  </a:lnTo>
                  <a:lnTo>
                    <a:pt x="117265" y="119202"/>
                  </a:lnTo>
                  <a:lnTo>
                    <a:pt x="120772" y="122382"/>
                  </a:lnTo>
                  <a:lnTo>
                    <a:pt x="118233" y="123777"/>
                  </a:lnTo>
                  <a:lnTo>
                    <a:pt x="119309" y="125058"/>
                  </a:lnTo>
                  <a:lnTo>
                    <a:pt x="117137" y="127544"/>
                  </a:lnTo>
                  <a:lnTo>
                    <a:pt x="123478" y="130609"/>
                  </a:lnTo>
                  <a:lnTo>
                    <a:pt x="123504" y="132927"/>
                  </a:lnTo>
                  <a:lnTo>
                    <a:pt x="118941" y="132928"/>
                  </a:lnTo>
                  <a:lnTo>
                    <a:pt x="118509" y="134399"/>
                  </a:lnTo>
                  <a:lnTo>
                    <a:pt x="113556" y="132090"/>
                  </a:lnTo>
                  <a:lnTo>
                    <a:pt x="108523" y="132410"/>
                  </a:lnTo>
                  <a:lnTo>
                    <a:pt x="105790" y="134585"/>
                  </a:lnTo>
                  <a:lnTo>
                    <a:pt x="101367" y="132799"/>
                  </a:lnTo>
                  <a:lnTo>
                    <a:pt x="93276" y="129758"/>
                  </a:lnTo>
                  <a:lnTo>
                    <a:pt x="88335" y="130078"/>
                  </a:lnTo>
                  <a:lnTo>
                    <a:pt x="83243" y="135554"/>
                  </a:lnTo>
                  <a:lnTo>
                    <a:pt x="83820" y="139080"/>
                  </a:lnTo>
                  <a:lnTo>
                    <a:pt x="79723" y="136411"/>
                  </a:lnTo>
                  <a:lnTo>
                    <a:pt x="78550" y="141783"/>
                  </a:lnTo>
                  <a:lnTo>
                    <a:pt x="79761" y="142731"/>
                  </a:lnTo>
                  <a:lnTo>
                    <a:pt x="78812" y="146441"/>
                  </a:lnTo>
                  <a:lnTo>
                    <a:pt x="82442" y="149610"/>
                  </a:lnTo>
                  <a:lnTo>
                    <a:pt x="84860" y="149392"/>
                  </a:lnTo>
                  <a:lnTo>
                    <a:pt x="87804" y="152535"/>
                  </a:lnTo>
                  <a:lnTo>
                    <a:pt x="88102" y="155025"/>
                  </a:lnTo>
                  <a:lnTo>
                    <a:pt x="89995" y="155746"/>
                  </a:lnTo>
                  <a:lnTo>
                    <a:pt x="89193" y="158655"/>
                  </a:lnTo>
                  <a:lnTo>
                    <a:pt x="86134" y="159558"/>
                  </a:lnTo>
                  <a:lnTo>
                    <a:pt x="83965" y="164640"/>
                  </a:lnTo>
                  <a:lnTo>
                    <a:pt x="88112" y="169116"/>
                  </a:lnTo>
                  <a:lnTo>
                    <a:pt x="88517" y="172375"/>
                  </a:lnTo>
                  <a:lnTo>
                    <a:pt x="93550" y="177939"/>
                  </a:lnTo>
                  <a:lnTo>
                    <a:pt x="91918" y="179949"/>
                  </a:lnTo>
                  <a:lnTo>
                    <a:pt x="91591" y="181195"/>
                  </a:lnTo>
                  <a:lnTo>
                    <a:pt x="89986" y="180911"/>
                  </a:lnTo>
                  <a:lnTo>
                    <a:pt x="86979" y="178052"/>
                  </a:lnTo>
                  <a:lnTo>
                    <a:pt x="85974" y="177919"/>
                  </a:lnTo>
                  <a:lnTo>
                    <a:pt x="83567" y="176866"/>
                  </a:lnTo>
                  <a:lnTo>
                    <a:pt x="82091" y="174918"/>
                  </a:lnTo>
                  <a:lnTo>
                    <a:pt x="78673" y="174004"/>
                  </a:lnTo>
                  <a:lnTo>
                    <a:pt x="76746" y="174820"/>
                  </a:lnTo>
                  <a:lnTo>
                    <a:pt x="75959" y="173942"/>
                  </a:lnTo>
                  <a:lnTo>
                    <a:pt x="70816" y="171764"/>
                  </a:lnTo>
                  <a:lnTo>
                    <a:pt x="65620" y="171122"/>
                  </a:lnTo>
                  <a:lnTo>
                    <a:pt x="62568" y="170376"/>
                  </a:lnTo>
                  <a:lnTo>
                    <a:pt x="62261" y="170956"/>
                  </a:lnTo>
                  <a:lnTo>
                    <a:pt x="57132" y="167003"/>
                  </a:lnTo>
                  <a:lnTo>
                    <a:pt x="52912" y="165288"/>
                  </a:lnTo>
                  <a:lnTo>
                    <a:pt x="49461" y="162536"/>
                  </a:lnTo>
                  <a:lnTo>
                    <a:pt x="51777" y="161706"/>
                  </a:lnTo>
                  <a:lnTo>
                    <a:pt x="53792" y="157614"/>
                  </a:lnTo>
                  <a:lnTo>
                    <a:pt x="51543" y="155761"/>
                  </a:lnTo>
                  <a:lnTo>
                    <a:pt x="56070" y="153667"/>
                  </a:lnTo>
                  <a:lnTo>
                    <a:pt x="55764" y="152619"/>
                  </a:lnTo>
                  <a:lnTo>
                    <a:pt x="52933" y="153475"/>
                  </a:lnTo>
                  <a:lnTo>
                    <a:pt x="52604" y="151337"/>
                  </a:lnTo>
                  <a:lnTo>
                    <a:pt x="54037" y="149949"/>
                  </a:lnTo>
                  <a:lnTo>
                    <a:pt x="57168" y="149508"/>
                  </a:lnTo>
                  <a:lnTo>
                    <a:pt x="57342" y="147890"/>
                  </a:lnTo>
                  <a:lnTo>
                    <a:pt x="56036" y="145262"/>
                  </a:lnTo>
                  <a:lnTo>
                    <a:pt x="56811" y="142708"/>
                  </a:lnTo>
                  <a:lnTo>
                    <a:pt x="56455" y="141299"/>
                  </a:lnTo>
                  <a:lnTo>
                    <a:pt x="51300" y="139874"/>
                  </a:lnTo>
                  <a:lnTo>
                    <a:pt x="49408" y="139980"/>
                  </a:lnTo>
                  <a:lnTo>
                    <a:pt x="46917" y="137787"/>
                  </a:lnTo>
                  <a:lnTo>
                    <a:pt x="44586" y="138615"/>
                  </a:lnTo>
                  <a:lnTo>
                    <a:pt x="40113" y="137037"/>
                  </a:lnTo>
                  <a:lnTo>
                    <a:pt x="39991" y="136091"/>
                  </a:lnTo>
                  <a:lnTo>
                    <a:pt x="38415" y="134040"/>
                  </a:lnTo>
                  <a:lnTo>
                    <a:pt x="35796" y="133874"/>
                  </a:lnTo>
                  <a:lnTo>
                    <a:pt x="35230" y="132391"/>
                  </a:lnTo>
                  <a:lnTo>
                    <a:pt x="35835" y="131400"/>
                  </a:lnTo>
                  <a:lnTo>
                    <a:pt x="33237" y="128736"/>
                  </a:lnTo>
                  <a:lnTo>
                    <a:pt x="30014" y="129283"/>
                  </a:lnTo>
                  <a:lnTo>
                    <a:pt x="28996" y="129066"/>
                  </a:lnTo>
                  <a:lnTo>
                    <a:pt x="28398" y="130176"/>
                  </a:lnTo>
                  <a:lnTo>
                    <a:pt x="27165" y="130011"/>
                  </a:lnTo>
                  <a:lnTo>
                    <a:pt x="25794" y="126959"/>
                  </a:lnTo>
                  <a:lnTo>
                    <a:pt x="24742" y="125385"/>
                  </a:lnTo>
                  <a:lnTo>
                    <a:pt x="25267" y="124923"/>
                  </a:lnTo>
                  <a:lnTo>
                    <a:pt x="27860" y="125027"/>
                  </a:lnTo>
                  <a:lnTo>
                    <a:pt x="28884" y="123948"/>
                  </a:lnTo>
                  <a:lnTo>
                    <a:pt x="27716" y="122692"/>
                  </a:lnTo>
                  <a:lnTo>
                    <a:pt x="25420" y="121901"/>
                  </a:lnTo>
                  <a:lnTo>
                    <a:pt x="25438" y="121031"/>
                  </a:lnTo>
                  <a:lnTo>
                    <a:pt x="23985" y="120188"/>
                  </a:lnTo>
                  <a:lnTo>
                    <a:pt x="21404" y="117097"/>
                  </a:lnTo>
                  <a:lnTo>
                    <a:pt x="21818" y="115788"/>
                  </a:lnTo>
                  <a:lnTo>
                    <a:pt x="21065" y="113546"/>
                  </a:lnTo>
                  <a:lnTo>
                    <a:pt x="17812" y="112476"/>
                  </a:lnTo>
                  <a:lnTo>
                    <a:pt x="16297" y="113085"/>
                  </a:lnTo>
                  <a:lnTo>
                    <a:pt x="15631" y="111906"/>
                  </a:lnTo>
                  <a:lnTo>
                    <a:pt x="12154" y="110778"/>
                  </a:lnTo>
                  <a:lnTo>
                    <a:pt x="10642" y="107973"/>
                  </a:lnTo>
                  <a:lnTo>
                    <a:pt x="9949" y="105656"/>
                  </a:lnTo>
                  <a:lnTo>
                    <a:pt x="8276" y="104585"/>
                  </a:lnTo>
                  <a:lnTo>
                    <a:pt x="9294" y="103037"/>
                  </a:lnTo>
                  <a:lnTo>
                    <a:pt x="7551" y="98591"/>
                  </a:lnTo>
                  <a:lnTo>
                    <a:pt x="9142" y="95785"/>
                  </a:lnTo>
                  <a:lnTo>
                    <a:pt x="8528" y="94960"/>
                  </a:lnTo>
                  <a:lnTo>
                    <a:pt x="11360" y="92237"/>
                  </a:lnTo>
                  <a:lnTo>
                    <a:pt x="7802" y="90033"/>
                  </a:lnTo>
                  <a:lnTo>
                    <a:pt x="12737" y="83778"/>
                  </a:lnTo>
                  <a:lnTo>
                    <a:pt x="14777" y="80948"/>
                  </a:lnTo>
                  <a:lnTo>
                    <a:pt x="15272" y="78482"/>
                  </a:lnTo>
                  <a:lnTo>
                    <a:pt x="10293" y="75314"/>
                  </a:lnTo>
                  <a:lnTo>
                    <a:pt x="10707" y="72171"/>
                  </a:lnTo>
                  <a:lnTo>
                    <a:pt x="7349" y="68677"/>
                  </a:lnTo>
                  <a:lnTo>
                    <a:pt x="8218" y="64536"/>
                  </a:lnTo>
                  <a:lnTo>
                    <a:pt x="3724" y="59178"/>
                  </a:lnTo>
                  <a:lnTo>
                    <a:pt x="5304" y="55517"/>
                  </a:lnTo>
                  <a:lnTo>
                    <a:pt x="444" y="52435"/>
                  </a:lnTo>
                  <a:lnTo>
                    <a:pt x="0" y="49085"/>
                  </a:lnTo>
                  <a:lnTo>
                    <a:pt x="1996" y="48594"/>
                  </a:lnTo>
                  <a:lnTo>
                    <a:pt x="5907" y="46571"/>
                  </a:lnTo>
                  <a:lnTo>
                    <a:pt x="8103" y="44843"/>
                  </a:lnTo>
                  <a:lnTo>
                    <a:pt x="13189" y="47608"/>
                  </a:lnTo>
                  <a:lnTo>
                    <a:pt x="20656" y="48534"/>
                  </a:lnTo>
                  <a:lnTo>
                    <a:pt x="32354" y="53599"/>
                  </a:lnTo>
                  <a:lnTo>
                    <a:pt x="35174" y="55791"/>
                  </a:lnTo>
                  <a:lnTo>
                    <a:pt x="36446" y="58953"/>
                  </a:lnTo>
                  <a:lnTo>
                    <a:pt x="34295" y="61557"/>
                  </a:lnTo>
                  <a:lnTo>
                    <a:pt x="30270" y="62973"/>
                  </a:lnTo>
                  <a:lnTo>
                    <a:pt x="17083" y="59715"/>
                  </a:lnTo>
                  <a:lnTo>
                    <a:pt x="15268" y="60377"/>
                  </a:lnTo>
                  <a:lnTo>
                    <a:pt x="20681" y="63745"/>
                  </a:lnTo>
                  <a:lnTo>
                    <a:pt x="21483" y="65954"/>
                  </a:lnTo>
                  <a:lnTo>
                    <a:pt x="23028" y="70826"/>
                  </a:lnTo>
                  <a:lnTo>
                    <a:pt x="27034" y="72175"/>
                  </a:lnTo>
                  <a:lnTo>
                    <a:pt x="29581" y="73347"/>
                  </a:lnTo>
                  <a:lnTo>
                    <a:pt x="29267" y="71022"/>
                  </a:lnTo>
                  <a:lnTo>
                    <a:pt x="26991" y="69023"/>
                  </a:lnTo>
                  <a:lnTo>
                    <a:pt x="28217" y="67161"/>
                  </a:lnTo>
                  <a:lnTo>
                    <a:pt x="35820" y="69915"/>
                  </a:lnTo>
                  <a:lnTo>
                    <a:pt x="37784" y="68675"/>
                  </a:lnTo>
                  <a:lnTo>
                    <a:pt x="34803" y="65246"/>
                  </a:lnTo>
                  <a:lnTo>
                    <a:pt x="39571" y="60363"/>
                  </a:lnTo>
                  <a:lnTo>
                    <a:pt x="42158" y="60548"/>
                  </a:lnTo>
                  <a:lnTo>
                    <a:pt x="45281" y="62119"/>
                  </a:lnTo>
                  <a:lnTo>
                    <a:pt x="45650" y="58791"/>
                  </a:lnTo>
                  <a:lnTo>
                    <a:pt x="42371" y="56039"/>
                  </a:lnTo>
                  <a:lnTo>
                    <a:pt x="42602" y="53148"/>
                  </a:lnTo>
                  <a:lnTo>
                    <a:pt x="39558" y="50273"/>
                  </a:lnTo>
                  <a:lnTo>
                    <a:pt x="47463" y="51520"/>
                  </a:lnTo>
                  <a:lnTo>
                    <a:pt x="50029" y="54120"/>
                  </a:lnTo>
                  <a:lnTo>
                    <a:pt x="46912" y="54836"/>
                  </a:lnTo>
                  <a:lnTo>
                    <a:pt x="47950" y="57480"/>
                  </a:lnTo>
                  <a:lnTo>
                    <a:pt x="50684" y="59025"/>
                  </a:lnTo>
                  <a:lnTo>
                    <a:pt x="54412" y="57830"/>
                  </a:lnTo>
                  <a:lnTo>
                    <a:pt x="53832" y="54776"/>
                  </a:lnTo>
                  <a:lnTo>
                    <a:pt x="58379" y="52288"/>
                  </a:lnTo>
                  <a:lnTo>
                    <a:pt x="65611" y="47825"/>
                  </a:lnTo>
                  <a:lnTo>
                    <a:pt x="67666" y="47968"/>
                  </a:lnTo>
                  <a:lnTo>
                    <a:pt x="66462" y="50954"/>
                  </a:lnTo>
                  <a:lnTo>
                    <a:pt x="69926" y="51299"/>
                  </a:lnTo>
                  <a:lnTo>
                    <a:pt x="71015" y="49597"/>
                  </a:lnTo>
                  <a:lnTo>
                    <a:pt x="75801" y="49234"/>
                  </a:lnTo>
                  <a:lnTo>
                    <a:pt x="78629" y="47089"/>
                  </a:lnTo>
                  <a:lnTo>
                    <a:pt x="83040" y="49780"/>
                  </a:lnTo>
                  <a:lnTo>
                    <a:pt x="84306" y="46509"/>
                  </a:lnTo>
                  <a:lnTo>
                    <a:pt x="80171" y="43921"/>
                  </a:lnTo>
                  <a:lnTo>
                    <a:pt x="80645" y="42302"/>
                  </a:lnTo>
                  <a:lnTo>
                    <a:pt x="88887" y="43330"/>
                  </a:lnTo>
                  <a:lnTo>
                    <a:pt x="93230" y="44604"/>
                  </a:lnTo>
                  <a:lnTo>
                    <a:pt x="105629" y="49432"/>
                  </a:lnTo>
                  <a:lnTo>
                    <a:pt x="105859" y="46877"/>
                  </a:lnTo>
                  <a:lnTo>
                    <a:pt x="101772" y="44554"/>
                  </a:lnTo>
                  <a:lnTo>
                    <a:pt x="101094" y="43565"/>
                  </a:lnTo>
                  <a:lnTo>
                    <a:pt x="97780" y="43282"/>
                  </a:lnTo>
                  <a:lnTo>
                    <a:pt x="97265" y="41016"/>
                  </a:lnTo>
                  <a:lnTo>
                    <a:pt x="93704" y="37444"/>
                  </a:lnTo>
                  <a:lnTo>
                    <a:pt x="92708" y="35954"/>
                  </a:lnTo>
                  <a:lnTo>
                    <a:pt x="94518" y="31478"/>
                  </a:lnTo>
                  <a:lnTo>
                    <a:pt x="93302" y="27166"/>
                  </a:lnTo>
                  <a:lnTo>
                    <a:pt x="94444" y="26153"/>
                  </a:lnTo>
                  <a:lnTo>
                    <a:pt x="101530" y="27003"/>
                  </a:lnTo>
                  <a:lnTo>
                    <a:pt x="103824" y="29546"/>
                  </a:lnTo>
                  <a:lnTo>
                    <a:pt x="104123" y="33446"/>
                  </a:lnTo>
                  <a:lnTo>
                    <a:pt x="106632" y="34834"/>
                  </a:lnTo>
                  <a:lnTo>
                    <a:pt x="109604" y="38034"/>
                  </a:lnTo>
                  <a:lnTo>
                    <a:pt x="113239" y="44455"/>
                  </a:lnTo>
                  <a:lnTo>
                    <a:pt x="117885" y="47140"/>
                  </a:lnTo>
                  <a:lnTo>
                    <a:pt x="118792" y="50331"/>
                  </a:lnTo>
                  <a:lnTo>
                    <a:pt x="117806" y="57316"/>
                  </a:lnTo>
                  <a:lnTo>
                    <a:pt x="121234" y="57819"/>
                  </a:lnTo>
                  <a:lnTo>
                    <a:pt x="121246" y="56061"/>
                  </a:lnTo>
                  <a:lnTo>
                    <a:pt x="123372" y="54671"/>
                  </a:lnTo>
                  <a:lnTo>
                    <a:pt x="122594" y="52308"/>
                  </a:lnTo>
                  <a:lnTo>
                    <a:pt x="123385" y="49935"/>
                  </a:lnTo>
                  <a:lnTo>
                    <a:pt x="120162" y="47376"/>
                  </a:lnTo>
                  <a:lnTo>
                    <a:pt x="119303" y="44220"/>
                  </a:lnTo>
                  <a:lnTo>
                    <a:pt x="116300" y="44014"/>
                  </a:lnTo>
                  <a:lnTo>
                    <a:pt x="113981" y="41461"/>
                  </a:lnTo>
                  <a:lnTo>
                    <a:pt x="112792" y="36666"/>
                  </a:lnTo>
                  <a:lnTo>
                    <a:pt x="107033" y="33082"/>
                  </a:lnTo>
                  <a:lnTo>
                    <a:pt x="109137" y="29693"/>
                  </a:lnTo>
                  <a:lnTo>
                    <a:pt x="106226" y="26444"/>
                  </a:lnTo>
                  <a:lnTo>
                    <a:pt x="107321" y="26266"/>
                  </a:lnTo>
                  <a:lnTo>
                    <a:pt x="110423" y="28744"/>
                  </a:lnTo>
                  <a:lnTo>
                    <a:pt x="112676" y="33265"/>
                  </a:lnTo>
                  <a:lnTo>
                    <a:pt x="115863" y="33942"/>
                  </a:lnTo>
                  <a:lnTo>
                    <a:pt x="112372" y="30680"/>
                  </a:lnTo>
                  <a:lnTo>
                    <a:pt x="115020" y="28608"/>
                  </a:lnTo>
                  <a:lnTo>
                    <a:pt x="119737" y="28037"/>
                  </a:lnTo>
                  <a:lnTo>
                    <a:pt x="126130" y="30355"/>
                  </a:lnTo>
                  <a:lnTo>
                    <a:pt x="121056" y="26678"/>
                  </a:lnTo>
                  <a:lnTo>
                    <a:pt x="116973" y="21818"/>
                  </a:lnTo>
                  <a:lnTo>
                    <a:pt x="120209" y="20628"/>
                  </a:lnTo>
                  <a:lnTo>
                    <a:pt x="125857" y="20448"/>
                  </a:lnTo>
                  <a:lnTo>
                    <a:pt x="130264" y="19502"/>
                  </a:lnTo>
                  <a:lnTo>
                    <a:pt x="126372" y="17269"/>
                  </a:lnTo>
                  <a:lnTo>
                    <a:pt x="126326" y="14124"/>
                  </a:lnTo>
                  <a:lnTo>
                    <a:pt x="128750" y="13819"/>
                  </a:lnTo>
                  <a:lnTo>
                    <a:pt x="130948" y="11290"/>
                  </a:lnTo>
                  <a:lnTo>
                    <a:pt x="136103" y="10273"/>
                  </a:lnTo>
                  <a:lnTo>
                    <a:pt x="135629" y="9004"/>
                  </a:lnTo>
                  <a:lnTo>
                    <a:pt x="140838" y="8169"/>
                  </a:lnTo>
                  <a:lnTo>
                    <a:pt x="143597" y="9024"/>
                  </a:lnTo>
                  <a:lnTo>
                    <a:pt x="145932" y="6316"/>
                  </a:lnTo>
                  <a:lnTo>
                    <a:pt x="149878" y="6081"/>
                  </a:lnTo>
                  <a:lnTo>
                    <a:pt x="148407" y="4155"/>
                  </a:lnTo>
                  <a:lnTo>
                    <a:pt x="148343" y="2152"/>
                  </a:lnTo>
                  <a:lnTo>
                    <a:pt x="151165" y="0"/>
                  </a:lnTo>
                  <a:lnTo>
                    <a:pt x="156279" y="1106"/>
                  </a:lnTo>
                  <a:lnTo>
                    <a:pt x="154716" y="2394"/>
                  </a:lnTo>
                  <a:lnTo>
                    <a:pt x="160136" y="266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69" name="Polygon form 1369"/>
            <p:cNvSpPr/>
            <p:nvPr/>
          </p:nvSpPr>
          <p:spPr>
            <a:xfrm>
              <a:off x="849715" y="4437295"/>
              <a:ext cx="27841" cy="30683"/>
            </a:xfrm>
            <a:custGeom>
              <a:avLst/>
              <a:gdLst/>
              <a:ahLst/>
              <a:cxnLst/>
              <a:rect l="0" t="0" r="0" b="0"/>
              <a:pathLst>
                <a:path w="27841" h="30683">
                  <a:moveTo>
                    <a:pt x="18095" y="30199"/>
                  </a:moveTo>
                  <a:lnTo>
                    <a:pt x="16839" y="30683"/>
                  </a:lnTo>
                  <a:lnTo>
                    <a:pt x="8373" y="30449"/>
                  </a:lnTo>
                  <a:lnTo>
                    <a:pt x="6681" y="28386"/>
                  </a:lnTo>
                  <a:lnTo>
                    <a:pt x="1586" y="27317"/>
                  </a:lnTo>
                  <a:lnTo>
                    <a:pt x="0" y="24786"/>
                  </a:lnTo>
                  <a:lnTo>
                    <a:pt x="2002" y="23668"/>
                  </a:lnTo>
                  <a:lnTo>
                    <a:pt x="639" y="21105"/>
                  </a:lnTo>
                  <a:lnTo>
                    <a:pt x="3314" y="16893"/>
                  </a:lnTo>
                  <a:lnTo>
                    <a:pt x="835" y="16414"/>
                  </a:lnTo>
                  <a:lnTo>
                    <a:pt x="4225" y="12055"/>
                  </a:lnTo>
                  <a:lnTo>
                    <a:pt x="2414" y="9959"/>
                  </a:lnTo>
                  <a:lnTo>
                    <a:pt x="6110" y="7267"/>
                  </a:lnTo>
                  <a:lnTo>
                    <a:pt x="11719" y="3937"/>
                  </a:lnTo>
                  <a:lnTo>
                    <a:pt x="18561" y="2713"/>
                  </a:lnTo>
                  <a:lnTo>
                    <a:pt x="21170" y="815"/>
                  </a:lnTo>
                  <a:lnTo>
                    <a:pt x="25010" y="0"/>
                  </a:lnTo>
                  <a:lnTo>
                    <a:pt x="27841" y="1735"/>
                  </a:lnTo>
                  <a:lnTo>
                    <a:pt x="27381" y="3244"/>
                  </a:lnTo>
                  <a:lnTo>
                    <a:pt x="21037" y="5941"/>
                  </a:lnTo>
                  <a:lnTo>
                    <a:pt x="15547" y="8494"/>
                  </a:lnTo>
                  <a:lnTo>
                    <a:pt x="11058" y="13270"/>
                  </a:lnTo>
                  <a:lnTo>
                    <a:pt x="10136" y="17999"/>
                  </a:lnTo>
                  <a:lnTo>
                    <a:pt x="8807" y="22684"/>
                  </a:lnTo>
                  <a:lnTo>
                    <a:pt x="11344" y="26566"/>
                  </a:lnTo>
                  <a:lnTo>
                    <a:pt x="18095" y="3019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0" name="Polygon form 1370"/>
            <p:cNvSpPr/>
            <p:nvPr/>
          </p:nvSpPr>
          <p:spPr>
            <a:xfrm>
              <a:off x="265138" y="4443344"/>
              <a:ext cx="29049" cy="21548"/>
            </a:xfrm>
            <a:custGeom>
              <a:avLst/>
              <a:gdLst/>
              <a:ahLst/>
              <a:cxnLst/>
              <a:rect l="0" t="0" r="0" b="0"/>
              <a:pathLst>
                <a:path w="29049" h="21548">
                  <a:moveTo>
                    <a:pt x="20632" y="11231"/>
                  </a:moveTo>
                  <a:lnTo>
                    <a:pt x="20282" y="12506"/>
                  </a:lnTo>
                  <a:lnTo>
                    <a:pt x="24723" y="9531"/>
                  </a:lnTo>
                  <a:lnTo>
                    <a:pt x="29049" y="11247"/>
                  </a:lnTo>
                  <a:lnTo>
                    <a:pt x="26789" y="15825"/>
                  </a:lnTo>
                  <a:lnTo>
                    <a:pt x="21920" y="17177"/>
                  </a:lnTo>
                  <a:lnTo>
                    <a:pt x="17917" y="16892"/>
                  </a:lnTo>
                  <a:lnTo>
                    <a:pt x="11447" y="20870"/>
                  </a:lnTo>
                  <a:lnTo>
                    <a:pt x="9263" y="21548"/>
                  </a:lnTo>
                  <a:lnTo>
                    <a:pt x="7540" y="21003"/>
                  </a:lnTo>
                  <a:lnTo>
                    <a:pt x="8290" y="19235"/>
                  </a:lnTo>
                  <a:lnTo>
                    <a:pt x="7555" y="17454"/>
                  </a:lnTo>
                  <a:lnTo>
                    <a:pt x="10016" y="15607"/>
                  </a:lnTo>
                  <a:lnTo>
                    <a:pt x="9113" y="14501"/>
                  </a:lnTo>
                  <a:lnTo>
                    <a:pt x="6002" y="14511"/>
                  </a:lnTo>
                  <a:lnTo>
                    <a:pt x="7325" y="12878"/>
                  </a:lnTo>
                  <a:lnTo>
                    <a:pt x="10284" y="11508"/>
                  </a:lnTo>
                  <a:lnTo>
                    <a:pt x="6347" y="11912"/>
                  </a:lnTo>
                  <a:lnTo>
                    <a:pt x="4001" y="13973"/>
                  </a:lnTo>
                  <a:lnTo>
                    <a:pt x="0" y="15403"/>
                  </a:lnTo>
                  <a:lnTo>
                    <a:pt x="27581" y="0"/>
                  </a:lnTo>
                  <a:lnTo>
                    <a:pt x="26808" y="3883"/>
                  </a:lnTo>
                  <a:lnTo>
                    <a:pt x="25004" y="8817"/>
                  </a:lnTo>
                  <a:lnTo>
                    <a:pt x="20632" y="1123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1" name="Polygon form 1371"/>
            <p:cNvSpPr/>
            <p:nvPr/>
          </p:nvSpPr>
          <p:spPr>
            <a:xfrm>
              <a:off x="1152104" y="4522468"/>
              <a:ext cx="38745" cy="41122"/>
            </a:xfrm>
            <a:custGeom>
              <a:avLst/>
              <a:gdLst/>
              <a:ahLst/>
              <a:cxnLst/>
              <a:rect l="0" t="0" r="0" b="0"/>
              <a:pathLst>
                <a:path w="38745" h="41122">
                  <a:moveTo>
                    <a:pt x="19732" y="16956"/>
                  </a:moveTo>
                  <a:lnTo>
                    <a:pt x="30328" y="25172"/>
                  </a:lnTo>
                  <a:lnTo>
                    <a:pt x="24628" y="24178"/>
                  </a:lnTo>
                  <a:lnTo>
                    <a:pt x="28900" y="31535"/>
                  </a:lnTo>
                  <a:lnTo>
                    <a:pt x="35999" y="36199"/>
                  </a:lnTo>
                  <a:lnTo>
                    <a:pt x="38745" y="39685"/>
                  </a:lnTo>
                  <a:lnTo>
                    <a:pt x="34043" y="37003"/>
                  </a:lnTo>
                  <a:lnTo>
                    <a:pt x="35169" y="41122"/>
                  </a:lnTo>
                  <a:lnTo>
                    <a:pt x="31265" y="37027"/>
                  </a:lnTo>
                  <a:lnTo>
                    <a:pt x="27640" y="32161"/>
                  </a:lnTo>
                  <a:lnTo>
                    <a:pt x="22830" y="26898"/>
                  </a:lnTo>
                  <a:lnTo>
                    <a:pt x="20308" y="23101"/>
                  </a:lnTo>
                  <a:lnTo>
                    <a:pt x="14664" y="16574"/>
                  </a:lnTo>
                  <a:lnTo>
                    <a:pt x="8682" y="12063"/>
                  </a:lnTo>
                  <a:lnTo>
                    <a:pt x="2796" y="5466"/>
                  </a:lnTo>
                  <a:lnTo>
                    <a:pt x="3227" y="2891"/>
                  </a:lnTo>
                  <a:lnTo>
                    <a:pt x="0" y="849"/>
                  </a:lnTo>
                  <a:lnTo>
                    <a:pt x="555" y="0"/>
                  </a:lnTo>
                  <a:lnTo>
                    <a:pt x="4334" y="3038"/>
                  </a:lnTo>
                  <a:lnTo>
                    <a:pt x="9711" y="7502"/>
                  </a:lnTo>
                  <a:lnTo>
                    <a:pt x="14085" y="12246"/>
                  </a:lnTo>
                  <a:lnTo>
                    <a:pt x="19732" y="1695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2" name="Polygon form 1372"/>
            <p:cNvSpPr/>
            <p:nvPr/>
          </p:nvSpPr>
          <p:spPr>
            <a:xfrm>
              <a:off x="909051" y="4414856"/>
              <a:ext cx="24298" cy="10497"/>
            </a:xfrm>
            <a:custGeom>
              <a:avLst/>
              <a:gdLst/>
              <a:ahLst/>
              <a:cxnLst/>
              <a:rect l="0" t="0" r="0" b="0"/>
              <a:pathLst>
                <a:path w="24298" h="10497">
                  <a:moveTo>
                    <a:pt x="24298" y="9646"/>
                  </a:moveTo>
                  <a:lnTo>
                    <a:pt x="20520" y="10497"/>
                  </a:lnTo>
                  <a:lnTo>
                    <a:pt x="13552" y="9634"/>
                  </a:lnTo>
                  <a:lnTo>
                    <a:pt x="8449" y="8195"/>
                  </a:lnTo>
                  <a:lnTo>
                    <a:pt x="3599" y="5173"/>
                  </a:lnTo>
                  <a:lnTo>
                    <a:pt x="0" y="4478"/>
                  </a:lnTo>
                  <a:lnTo>
                    <a:pt x="1851" y="1218"/>
                  </a:lnTo>
                  <a:lnTo>
                    <a:pt x="4912" y="0"/>
                  </a:lnTo>
                  <a:lnTo>
                    <a:pt x="11112" y="1921"/>
                  </a:lnTo>
                  <a:lnTo>
                    <a:pt x="20369" y="5755"/>
                  </a:lnTo>
                  <a:lnTo>
                    <a:pt x="24298" y="964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3" name="Polygon form 1373"/>
            <p:cNvSpPr/>
            <p:nvPr/>
          </p:nvSpPr>
          <p:spPr>
            <a:xfrm>
              <a:off x="1023998" y="4428168"/>
              <a:ext cx="20194" cy="6486"/>
            </a:xfrm>
            <a:custGeom>
              <a:avLst/>
              <a:gdLst/>
              <a:ahLst/>
              <a:cxnLst/>
              <a:rect l="0" t="0" r="0" b="0"/>
              <a:pathLst>
                <a:path w="20194" h="6486">
                  <a:moveTo>
                    <a:pt x="17029" y="1203"/>
                  </a:moveTo>
                  <a:lnTo>
                    <a:pt x="20194" y="4307"/>
                  </a:lnTo>
                  <a:lnTo>
                    <a:pt x="12817" y="5127"/>
                  </a:lnTo>
                  <a:lnTo>
                    <a:pt x="10984" y="6486"/>
                  </a:lnTo>
                  <a:lnTo>
                    <a:pt x="3127" y="4358"/>
                  </a:lnTo>
                  <a:lnTo>
                    <a:pt x="0" y="1486"/>
                  </a:lnTo>
                  <a:lnTo>
                    <a:pt x="1406" y="439"/>
                  </a:lnTo>
                  <a:lnTo>
                    <a:pt x="6761" y="0"/>
                  </a:lnTo>
                  <a:lnTo>
                    <a:pt x="17029" y="120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4" name="Polygon form 1374"/>
            <p:cNvSpPr/>
            <p:nvPr/>
          </p:nvSpPr>
          <p:spPr>
            <a:xfrm>
              <a:off x="934252" y="4422200"/>
              <a:ext cx="12238" cy="6522"/>
            </a:xfrm>
            <a:custGeom>
              <a:avLst/>
              <a:gdLst/>
              <a:ahLst/>
              <a:cxnLst/>
              <a:rect l="0" t="0" r="0" b="0"/>
              <a:pathLst>
                <a:path w="12238" h="6522">
                  <a:moveTo>
                    <a:pt x="12238" y="3987"/>
                  </a:moveTo>
                  <a:lnTo>
                    <a:pt x="2716" y="6522"/>
                  </a:lnTo>
                  <a:lnTo>
                    <a:pt x="0" y="597"/>
                  </a:lnTo>
                  <a:lnTo>
                    <a:pt x="1065" y="0"/>
                  </a:lnTo>
                  <a:lnTo>
                    <a:pt x="2875" y="170"/>
                  </a:lnTo>
                  <a:lnTo>
                    <a:pt x="10771" y="2210"/>
                  </a:lnTo>
                  <a:lnTo>
                    <a:pt x="12238" y="398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5" name="Polygon form 1375"/>
            <p:cNvSpPr/>
            <p:nvPr/>
          </p:nvSpPr>
          <p:spPr>
            <a:xfrm>
              <a:off x="783825" y="4544787"/>
              <a:ext cx="9721" cy="4225"/>
            </a:xfrm>
            <a:custGeom>
              <a:avLst/>
              <a:gdLst/>
              <a:ahLst/>
              <a:cxnLst/>
              <a:rect l="0" t="0" r="0" b="0"/>
              <a:pathLst>
                <a:path w="9721" h="4225">
                  <a:moveTo>
                    <a:pt x="9721" y="4057"/>
                  </a:moveTo>
                  <a:lnTo>
                    <a:pt x="3945" y="4225"/>
                  </a:lnTo>
                  <a:lnTo>
                    <a:pt x="0" y="3741"/>
                  </a:lnTo>
                  <a:lnTo>
                    <a:pt x="451" y="1622"/>
                  </a:lnTo>
                  <a:lnTo>
                    <a:pt x="4561" y="0"/>
                  </a:lnTo>
                  <a:lnTo>
                    <a:pt x="7949" y="784"/>
                  </a:lnTo>
                  <a:lnTo>
                    <a:pt x="9440" y="1521"/>
                  </a:lnTo>
                  <a:lnTo>
                    <a:pt x="9295" y="2838"/>
                  </a:lnTo>
                  <a:lnTo>
                    <a:pt x="9721" y="405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6" name="Polygon form 1376"/>
            <p:cNvSpPr/>
            <p:nvPr/>
          </p:nvSpPr>
          <p:spPr>
            <a:xfrm>
              <a:off x="814849" y="4420485"/>
              <a:ext cx="13367" cy="4398"/>
            </a:xfrm>
            <a:custGeom>
              <a:avLst/>
              <a:gdLst/>
              <a:ahLst/>
              <a:cxnLst/>
              <a:rect l="0" t="0" r="0" b="0"/>
              <a:pathLst>
                <a:path w="13367" h="4398">
                  <a:moveTo>
                    <a:pt x="12990" y="1657"/>
                  </a:moveTo>
                  <a:lnTo>
                    <a:pt x="10588" y="2361"/>
                  </a:lnTo>
                  <a:lnTo>
                    <a:pt x="8936" y="2774"/>
                  </a:lnTo>
                  <a:lnTo>
                    <a:pt x="9068" y="3549"/>
                  </a:lnTo>
                  <a:lnTo>
                    <a:pt x="7061" y="4398"/>
                  </a:lnTo>
                  <a:lnTo>
                    <a:pt x="4233" y="3359"/>
                  </a:lnTo>
                  <a:lnTo>
                    <a:pt x="4638" y="1864"/>
                  </a:lnTo>
                  <a:lnTo>
                    <a:pt x="0" y="1856"/>
                  </a:lnTo>
                  <a:lnTo>
                    <a:pt x="3552" y="887"/>
                  </a:lnTo>
                  <a:lnTo>
                    <a:pt x="6618" y="737"/>
                  </a:lnTo>
                  <a:lnTo>
                    <a:pt x="7725" y="1982"/>
                  </a:lnTo>
                  <a:lnTo>
                    <a:pt x="8282" y="828"/>
                  </a:lnTo>
                  <a:lnTo>
                    <a:pt x="9765" y="0"/>
                  </a:lnTo>
                  <a:lnTo>
                    <a:pt x="13367" y="922"/>
                  </a:lnTo>
                  <a:lnTo>
                    <a:pt x="12990" y="165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7" name="Polygon form 1377"/>
            <p:cNvSpPr/>
            <p:nvPr/>
          </p:nvSpPr>
          <p:spPr>
            <a:xfrm>
              <a:off x="1043877" y="4429312"/>
              <a:ext cx="11326" cy="2378"/>
            </a:xfrm>
            <a:custGeom>
              <a:avLst/>
              <a:gdLst/>
              <a:ahLst/>
              <a:cxnLst/>
              <a:rect l="0" t="0" r="0" b="0"/>
              <a:pathLst>
                <a:path w="11326" h="2378">
                  <a:moveTo>
                    <a:pt x="10973" y="477"/>
                  </a:moveTo>
                  <a:lnTo>
                    <a:pt x="11326" y="2304"/>
                  </a:lnTo>
                  <a:lnTo>
                    <a:pt x="7687" y="2378"/>
                  </a:lnTo>
                  <a:lnTo>
                    <a:pt x="1603" y="1319"/>
                  </a:lnTo>
                  <a:lnTo>
                    <a:pt x="0" y="0"/>
                  </a:lnTo>
                  <a:lnTo>
                    <a:pt x="4518" y="116"/>
                  </a:lnTo>
                  <a:lnTo>
                    <a:pt x="10973" y="47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8" name="Polygon form 1378"/>
            <p:cNvSpPr/>
            <p:nvPr/>
          </p:nvSpPr>
          <p:spPr>
            <a:xfrm>
              <a:off x="1043820" y="4436883"/>
              <a:ext cx="8965" cy="2720"/>
            </a:xfrm>
            <a:custGeom>
              <a:avLst/>
              <a:gdLst/>
              <a:ahLst/>
              <a:cxnLst/>
              <a:rect l="0" t="0" r="0" b="0"/>
              <a:pathLst>
                <a:path w="8965" h="2720">
                  <a:moveTo>
                    <a:pt x="8965" y="2176"/>
                  </a:moveTo>
                  <a:lnTo>
                    <a:pt x="5963" y="2619"/>
                  </a:lnTo>
                  <a:lnTo>
                    <a:pt x="1152" y="2720"/>
                  </a:lnTo>
                  <a:lnTo>
                    <a:pt x="480" y="2552"/>
                  </a:lnTo>
                  <a:lnTo>
                    <a:pt x="0" y="702"/>
                  </a:lnTo>
                  <a:lnTo>
                    <a:pt x="1932" y="0"/>
                  </a:lnTo>
                  <a:lnTo>
                    <a:pt x="7109" y="1154"/>
                  </a:lnTo>
                  <a:lnTo>
                    <a:pt x="8965" y="217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79" name="Polygon form 1379"/>
            <p:cNvSpPr/>
            <p:nvPr/>
          </p:nvSpPr>
          <p:spPr>
            <a:xfrm>
              <a:off x="305920" y="4433882"/>
              <a:ext cx="7430" cy="2833"/>
            </a:xfrm>
            <a:custGeom>
              <a:avLst/>
              <a:gdLst/>
              <a:ahLst/>
              <a:cxnLst/>
              <a:rect l="0" t="0" r="0" b="0"/>
              <a:pathLst>
                <a:path w="7430" h="2833">
                  <a:moveTo>
                    <a:pt x="2767" y="2833"/>
                  </a:moveTo>
                  <a:lnTo>
                    <a:pt x="0" y="2571"/>
                  </a:lnTo>
                  <a:lnTo>
                    <a:pt x="4868" y="104"/>
                  </a:lnTo>
                  <a:lnTo>
                    <a:pt x="5393" y="0"/>
                  </a:lnTo>
                  <a:lnTo>
                    <a:pt x="6878" y="311"/>
                  </a:lnTo>
                  <a:lnTo>
                    <a:pt x="7430" y="1867"/>
                  </a:lnTo>
                  <a:lnTo>
                    <a:pt x="6311" y="2334"/>
                  </a:lnTo>
                  <a:lnTo>
                    <a:pt x="2767" y="283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0" name="Polygon form 1380"/>
            <p:cNvSpPr/>
            <p:nvPr/>
          </p:nvSpPr>
          <p:spPr>
            <a:xfrm>
              <a:off x="1133015" y="4433986"/>
              <a:ext cx="4868" cy="3059"/>
            </a:xfrm>
            <a:custGeom>
              <a:avLst/>
              <a:gdLst/>
              <a:ahLst/>
              <a:cxnLst/>
              <a:rect l="0" t="0" r="0" b="0"/>
              <a:pathLst>
                <a:path w="4868" h="3059">
                  <a:moveTo>
                    <a:pt x="4868" y="2467"/>
                  </a:moveTo>
                  <a:lnTo>
                    <a:pt x="3268" y="3059"/>
                  </a:lnTo>
                  <a:lnTo>
                    <a:pt x="700" y="1968"/>
                  </a:lnTo>
                  <a:lnTo>
                    <a:pt x="0" y="0"/>
                  </a:lnTo>
                  <a:lnTo>
                    <a:pt x="4868" y="246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1" name="Polygon form 1381"/>
            <p:cNvSpPr/>
            <p:nvPr/>
          </p:nvSpPr>
          <p:spPr>
            <a:xfrm>
              <a:off x="835610" y="4815153"/>
              <a:ext cx="7056" cy="8588"/>
            </a:xfrm>
            <a:custGeom>
              <a:avLst/>
              <a:gdLst/>
              <a:ahLst/>
              <a:cxnLst/>
              <a:rect l="0" t="0" r="0" b="0"/>
              <a:pathLst>
                <a:path w="7056" h="8588">
                  <a:moveTo>
                    <a:pt x="5512" y="0"/>
                  </a:moveTo>
                  <a:lnTo>
                    <a:pt x="7056" y="2720"/>
                  </a:lnTo>
                  <a:lnTo>
                    <a:pt x="6812" y="5555"/>
                  </a:lnTo>
                  <a:lnTo>
                    <a:pt x="5677" y="6164"/>
                  </a:lnTo>
                  <a:lnTo>
                    <a:pt x="3597" y="5846"/>
                  </a:lnTo>
                  <a:lnTo>
                    <a:pt x="2376" y="8588"/>
                  </a:lnTo>
                  <a:lnTo>
                    <a:pt x="0" y="8206"/>
                  </a:lnTo>
                  <a:lnTo>
                    <a:pt x="383" y="5572"/>
                  </a:lnTo>
                  <a:lnTo>
                    <a:pt x="923" y="5201"/>
                  </a:lnTo>
                  <a:lnTo>
                    <a:pt x="1085" y="2335"/>
                  </a:lnTo>
                  <a:lnTo>
                    <a:pt x="2218" y="994"/>
                  </a:lnTo>
                  <a:lnTo>
                    <a:pt x="3164" y="1486"/>
                  </a:lnTo>
                  <a:lnTo>
                    <a:pt x="5512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2" name="Polygon form 1382"/>
            <p:cNvSpPr/>
            <p:nvPr/>
          </p:nvSpPr>
          <p:spPr>
            <a:xfrm>
              <a:off x="656872" y="4677154"/>
              <a:ext cx="32703" cy="31766"/>
            </a:xfrm>
            <a:custGeom>
              <a:avLst/>
              <a:gdLst/>
              <a:ahLst/>
              <a:cxnLst/>
              <a:rect l="0" t="0" r="0" b="0"/>
              <a:pathLst>
                <a:path w="32703" h="31766">
                  <a:moveTo>
                    <a:pt x="32156" y="2567"/>
                  </a:moveTo>
                  <a:lnTo>
                    <a:pt x="32135" y="0"/>
                  </a:lnTo>
                  <a:lnTo>
                    <a:pt x="32703" y="2"/>
                  </a:lnTo>
                  <a:lnTo>
                    <a:pt x="32697" y="323"/>
                  </a:lnTo>
                  <a:lnTo>
                    <a:pt x="32602" y="1251"/>
                  </a:lnTo>
                  <a:lnTo>
                    <a:pt x="32415" y="8509"/>
                  </a:lnTo>
                  <a:lnTo>
                    <a:pt x="20102" y="8208"/>
                  </a:lnTo>
                  <a:lnTo>
                    <a:pt x="19847" y="20474"/>
                  </a:lnTo>
                  <a:lnTo>
                    <a:pt x="16287" y="20888"/>
                  </a:lnTo>
                  <a:lnTo>
                    <a:pt x="15284" y="23347"/>
                  </a:lnTo>
                  <a:lnTo>
                    <a:pt x="15799" y="30274"/>
                  </a:lnTo>
                  <a:lnTo>
                    <a:pt x="891" y="30171"/>
                  </a:lnTo>
                  <a:lnTo>
                    <a:pt x="0" y="31766"/>
                  </a:lnTo>
                  <a:lnTo>
                    <a:pt x="240" y="29740"/>
                  </a:lnTo>
                  <a:lnTo>
                    <a:pt x="306" y="29748"/>
                  </a:lnTo>
                  <a:lnTo>
                    <a:pt x="8890" y="29410"/>
                  </a:lnTo>
                  <a:lnTo>
                    <a:pt x="9404" y="27684"/>
                  </a:lnTo>
                  <a:lnTo>
                    <a:pt x="11031" y="25537"/>
                  </a:lnTo>
                  <a:lnTo>
                    <a:pt x="12504" y="18922"/>
                  </a:lnTo>
                  <a:lnTo>
                    <a:pt x="17923" y="13774"/>
                  </a:lnTo>
                  <a:lnTo>
                    <a:pt x="19887" y="7739"/>
                  </a:lnTo>
                  <a:lnTo>
                    <a:pt x="21071" y="7394"/>
                  </a:lnTo>
                  <a:lnTo>
                    <a:pt x="22411" y="3664"/>
                  </a:lnTo>
                  <a:lnTo>
                    <a:pt x="25573" y="3164"/>
                  </a:lnTo>
                  <a:lnTo>
                    <a:pt x="26908" y="3792"/>
                  </a:lnTo>
                  <a:lnTo>
                    <a:pt x="28607" y="3799"/>
                  </a:lnTo>
                  <a:lnTo>
                    <a:pt x="29841" y="2713"/>
                  </a:lnTo>
                  <a:lnTo>
                    <a:pt x="32156" y="2567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3" name="Polygon form 1383"/>
            <p:cNvSpPr/>
            <p:nvPr/>
          </p:nvSpPr>
          <p:spPr>
            <a:xfrm>
              <a:off x="850830" y="4654253"/>
              <a:ext cx="82439" cy="76225"/>
            </a:xfrm>
            <a:custGeom>
              <a:avLst/>
              <a:gdLst/>
              <a:ahLst/>
              <a:cxnLst/>
              <a:rect l="0" t="0" r="0" b="0"/>
              <a:pathLst>
                <a:path w="82439" h="76225">
                  <a:moveTo>
                    <a:pt x="35902" y="76225"/>
                  </a:moveTo>
                  <a:lnTo>
                    <a:pt x="35252" y="74164"/>
                  </a:lnTo>
                  <a:lnTo>
                    <a:pt x="33983" y="72719"/>
                  </a:lnTo>
                  <a:lnTo>
                    <a:pt x="33541" y="70792"/>
                  </a:lnTo>
                  <a:lnTo>
                    <a:pt x="31425" y="69081"/>
                  </a:lnTo>
                  <a:lnTo>
                    <a:pt x="29063" y="65048"/>
                  </a:lnTo>
                  <a:lnTo>
                    <a:pt x="27664" y="61120"/>
                  </a:lnTo>
                  <a:lnTo>
                    <a:pt x="24744" y="57826"/>
                  </a:lnTo>
                  <a:lnTo>
                    <a:pt x="22977" y="57054"/>
                  </a:lnTo>
                  <a:lnTo>
                    <a:pt x="20061" y="52481"/>
                  </a:lnTo>
                  <a:lnTo>
                    <a:pt x="19326" y="49129"/>
                  </a:lnTo>
                  <a:lnTo>
                    <a:pt x="19228" y="46263"/>
                  </a:lnTo>
                  <a:lnTo>
                    <a:pt x="16557" y="40939"/>
                  </a:lnTo>
                  <a:lnTo>
                    <a:pt x="14608" y="39080"/>
                  </a:lnTo>
                  <a:lnTo>
                    <a:pt x="12476" y="38111"/>
                  </a:lnTo>
                  <a:lnTo>
                    <a:pt x="10973" y="35364"/>
                  </a:lnTo>
                  <a:lnTo>
                    <a:pt x="11072" y="34270"/>
                  </a:lnTo>
                  <a:lnTo>
                    <a:pt x="9783" y="31784"/>
                  </a:lnTo>
                  <a:lnTo>
                    <a:pt x="8581" y="30723"/>
                  </a:lnTo>
                  <a:lnTo>
                    <a:pt x="6759" y="27156"/>
                  </a:lnTo>
                  <a:lnTo>
                    <a:pt x="4089" y="23302"/>
                  </a:lnTo>
                  <a:lnTo>
                    <a:pt x="1849" y="20020"/>
                  </a:lnTo>
                  <a:lnTo>
                    <a:pt x="0" y="20072"/>
                  </a:lnTo>
                  <a:lnTo>
                    <a:pt x="303" y="17418"/>
                  </a:lnTo>
                  <a:lnTo>
                    <a:pt x="289" y="15728"/>
                  </a:lnTo>
                  <a:lnTo>
                    <a:pt x="541" y="13798"/>
                  </a:lnTo>
                  <a:lnTo>
                    <a:pt x="4743" y="14498"/>
                  </a:lnTo>
                  <a:lnTo>
                    <a:pt x="6174" y="12988"/>
                  </a:lnTo>
                  <a:lnTo>
                    <a:pt x="6858" y="11237"/>
                  </a:lnTo>
                  <a:lnTo>
                    <a:pt x="9594" y="10521"/>
                  </a:lnTo>
                  <a:lnTo>
                    <a:pt x="10006" y="8895"/>
                  </a:lnTo>
                  <a:lnTo>
                    <a:pt x="11124" y="8054"/>
                  </a:lnTo>
                  <a:lnTo>
                    <a:pt x="6869" y="3298"/>
                  </a:lnTo>
                  <a:lnTo>
                    <a:pt x="13885" y="741"/>
                  </a:lnTo>
                  <a:lnTo>
                    <a:pt x="14484" y="0"/>
                  </a:lnTo>
                  <a:lnTo>
                    <a:pt x="19062" y="1220"/>
                  </a:lnTo>
                  <a:lnTo>
                    <a:pt x="24984" y="4490"/>
                  </a:lnTo>
                  <a:lnTo>
                    <a:pt x="36713" y="13998"/>
                  </a:lnTo>
                  <a:lnTo>
                    <a:pt x="43640" y="14240"/>
                  </a:lnTo>
                  <a:lnTo>
                    <a:pt x="47002" y="14637"/>
                  </a:lnTo>
                  <a:lnTo>
                    <a:pt x="48259" y="16925"/>
                  </a:lnTo>
                  <a:lnTo>
                    <a:pt x="50860" y="16742"/>
                  </a:lnTo>
                  <a:lnTo>
                    <a:pt x="52918" y="20891"/>
                  </a:lnTo>
                  <a:lnTo>
                    <a:pt x="54906" y="21960"/>
                  </a:lnTo>
                  <a:lnTo>
                    <a:pt x="55786" y="23650"/>
                  </a:lnTo>
                  <a:lnTo>
                    <a:pt x="58615" y="25635"/>
                  </a:lnTo>
                  <a:lnTo>
                    <a:pt x="59122" y="27633"/>
                  </a:lnTo>
                  <a:lnTo>
                    <a:pt x="58973" y="29257"/>
                  </a:lnTo>
                  <a:lnTo>
                    <a:pt x="59669" y="30878"/>
                  </a:lnTo>
                  <a:lnTo>
                    <a:pt x="60930" y="32217"/>
                  </a:lnTo>
                  <a:lnTo>
                    <a:pt x="61643" y="33799"/>
                  </a:lnTo>
                  <a:lnTo>
                    <a:pt x="62363" y="34978"/>
                  </a:lnTo>
                  <a:lnTo>
                    <a:pt x="63627" y="35919"/>
                  </a:lnTo>
                  <a:lnTo>
                    <a:pt x="64623" y="35553"/>
                  </a:lnTo>
                  <a:lnTo>
                    <a:pt x="65582" y="37394"/>
                  </a:lnTo>
                  <a:lnTo>
                    <a:pt x="65873" y="38515"/>
                  </a:lnTo>
                  <a:lnTo>
                    <a:pt x="67948" y="43412"/>
                  </a:lnTo>
                  <a:lnTo>
                    <a:pt x="79628" y="45643"/>
                  </a:lnTo>
                  <a:lnTo>
                    <a:pt x="80255" y="44597"/>
                  </a:lnTo>
                  <a:lnTo>
                    <a:pt x="82439" y="48014"/>
                  </a:lnTo>
                  <a:lnTo>
                    <a:pt x="81090" y="57811"/>
                  </a:lnTo>
                  <a:lnTo>
                    <a:pt x="70166" y="62875"/>
                  </a:lnTo>
                  <a:lnTo>
                    <a:pt x="59318" y="64908"/>
                  </a:lnTo>
                  <a:lnTo>
                    <a:pt x="55946" y="67145"/>
                  </a:lnTo>
                  <a:lnTo>
                    <a:pt x="53642" y="72280"/>
                  </a:lnTo>
                  <a:lnTo>
                    <a:pt x="51916" y="73112"/>
                  </a:lnTo>
                  <a:lnTo>
                    <a:pt x="50820" y="71507"/>
                  </a:lnTo>
                  <a:lnTo>
                    <a:pt x="49368" y="71768"/>
                  </a:lnTo>
                  <a:lnTo>
                    <a:pt x="45614" y="71331"/>
                  </a:lnTo>
                  <a:lnTo>
                    <a:pt x="44871" y="70855"/>
                  </a:lnTo>
                  <a:lnTo>
                    <a:pt x="40447" y="71021"/>
                  </a:lnTo>
                  <a:lnTo>
                    <a:pt x="39440" y="71472"/>
                  </a:lnTo>
                  <a:lnTo>
                    <a:pt x="37764" y="70231"/>
                  </a:lnTo>
                  <a:lnTo>
                    <a:pt x="36930" y="72624"/>
                  </a:lnTo>
                  <a:lnTo>
                    <a:pt x="37479" y="74661"/>
                  </a:lnTo>
                  <a:lnTo>
                    <a:pt x="35902" y="7622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4" name="Polygon form 1384"/>
            <p:cNvSpPr/>
            <p:nvPr/>
          </p:nvSpPr>
          <p:spPr>
            <a:xfrm>
              <a:off x="807033" y="4703427"/>
              <a:ext cx="62330" cy="64823"/>
            </a:xfrm>
            <a:custGeom>
              <a:avLst/>
              <a:gdLst/>
              <a:ahLst/>
              <a:cxnLst/>
              <a:rect l="0" t="0" r="0" b="0"/>
              <a:pathLst>
                <a:path w="62330" h="64823">
                  <a:moveTo>
                    <a:pt x="47242" y="60594"/>
                  </a:moveTo>
                  <a:lnTo>
                    <a:pt x="46699" y="60501"/>
                  </a:lnTo>
                  <a:lnTo>
                    <a:pt x="46685" y="58099"/>
                  </a:lnTo>
                  <a:lnTo>
                    <a:pt x="46159" y="56445"/>
                  </a:lnTo>
                  <a:lnTo>
                    <a:pt x="44086" y="54552"/>
                  </a:lnTo>
                  <a:lnTo>
                    <a:pt x="43488" y="51078"/>
                  </a:lnTo>
                  <a:lnTo>
                    <a:pt x="43812" y="47515"/>
                  </a:lnTo>
                  <a:lnTo>
                    <a:pt x="41999" y="47195"/>
                  </a:lnTo>
                  <a:lnTo>
                    <a:pt x="41776" y="48273"/>
                  </a:lnTo>
                  <a:lnTo>
                    <a:pt x="39452" y="48535"/>
                  </a:lnTo>
                  <a:lnTo>
                    <a:pt x="40441" y="49937"/>
                  </a:lnTo>
                  <a:lnTo>
                    <a:pt x="40884" y="52831"/>
                  </a:lnTo>
                  <a:lnTo>
                    <a:pt x="38841" y="55491"/>
                  </a:lnTo>
                  <a:lnTo>
                    <a:pt x="37017" y="58976"/>
                  </a:lnTo>
                  <a:lnTo>
                    <a:pt x="35026" y="59482"/>
                  </a:lnTo>
                  <a:lnTo>
                    <a:pt x="31662" y="56686"/>
                  </a:lnTo>
                  <a:lnTo>
                    <a:pt x="30222" y="57685"/>
                  </a:lnTo>
                  <a:lnTo>
                    <a:pt x="29864" y="59093"/>
                  </a:lnTo>
                  <a:lnTo>
                    <a:pt x="27883" y="60011"/>
                  </a:lnTo>
                  <a:lnTo>
                    <a:pt x="27778" y="61003"/>
                  </a:lnTo>
                  <a:lnTo>
                    <a:pt x="23897" y="61020"/>
                  </a:lnTo>
                  <a:lnTo>
                    <a:pt x="23335" y="60030"/>
                  </a:lnTo>
                  <a:lnTo>
                    <a:pt x="20521" y="59877"/>
                  </a:lnTo>
                  <a:lnTo>
                    <a:pt x="19137" y="60709"/>
                  </a:lnTo>
                  <a:lnTo>
                    <a:pt x="18056" y="60300"/>
                  </a:lnTo>
                  <a:lnTo>
                    <a:pt x="15976" y="57500"/>
                  </a:lnTo>
                  <a:lnTo>
                    <a:pt x="15272" y="56182"/>
                  </a:lnTo>
                  <a:lnTo>
                    <a:pt x="12483" y="56854"/>
                  </a:lnTo>
                  <a:lnTo>
                    <a:pt x="11470" y="59087"/>
                  </a:lnTo>
                  <a:lnTo>
                    <a:pt x="10567" y="63383"/>
                  </a:lnTo>
                  <a:lnTo>
                    <a:pt x="9248" y="64295"/>
                  </a:lnTo>
                  <a:lnTo>
                    <a:pt x="8061" y="64823"/>
                  </a:lnTo>
                  <a:lnTo>
                    <a:pt x="7740" y="64600"/>
                  </a:lnTo>
                  <a:lnTo>
                    <a:pt x="6358" y="63220"/>
                  </a:lnTo>
                  <a:lnTo>
                    <a:pt x="6075" y="61727"/>
                  </a:lnTo>
                  <a:lnTo>
                    <a:pt x="6663" y="59725"/>
                  </a:lnTo>
                  <a:lnTo>
                    <a:pt x="6605" y="57764"/>
                  </a:lnTo>
                  <a:lnTo>
                    <a:pt x="4285" y="54767"/>
                  </a:lnTo>
                  <a:lnTo>
                    <a:pt x="3791" y="52713"/>
                  </a:lnTo>
                  <a:lnTo>
                    <a:pt x="3808" y="51549"/>
                  </a:lnTo>
                  <a:lnTo>
                    <a:pt x="2341" y="50138"/>
                  </a:lnTo>
                  <a:lnTo>
                    <a:pt x="2221" y="47347"/>
                  </a:lnTo>
                  <a:lnTo>
                    <a:pt x="1355" y="45497"/>
                  </a:lnTo>
                  <a:lnTo>
                    <a:pt x="0" y="45781"/>
                  </a:lnTo>
                  <a:lnTo>
                    <a:pt x="340" y="44015"/>
                  </a:lnTo>
                  <a:lnTo>
                    <a:pt x="1284" y="42008"/>
                  </a:lnTo>
                  <a:lnTo>
                    <a:pt x="784" y="40020"/>
                  </a:lnTo>
                  <a:lnTo>
                    <a:pt x="2009" y="38540"/>
                  </a:lnTo>
                  <a:lnTo>
                    <a:pt x="1166" y="37422"/>
                  </a:lnTo>
                  <a:lnTo>
                    <a:pt x="2088" y="34450"/>
                  </a:lnTo>
                  <a:lnTo>
                    <a:pt x="3725" y="30902"/>
                  </a:lnTo>
                  <a:lnTo>
                    <a:pt x="7065" y="31219"/>
                  </a:lnTo>
                  <a:lnTo>
                    <a:pt x="6050" y="12142"/>
                  </a:lnTo>
                  <a:lnTo>
                    <a:pt x="5999" y="10126"/>
                  </a:lnTo>
                  <a:lnTo>
                    <a:pt x="10391" y="10078"/>
                  </a:lnTo>
                  <a:lnTo>
                    <a:pt x="9869" y="479"/>
                  </a:lnTo>
                  <a:lnTo>
                    <a:pt x="25137" y="338"/>
                  </a:lnTo>
                  <a:lnTo>
                    <a:pt x="39871" y="181"/>
                  </a:lnTo>
                  <a:lnTo>
                    <a:pt x="54928" y="0"/>
                  </a:lnTo>
                  <a:lnTo>
                    <a:pt x="56546" y="4721"/>
                  </a:lnTo>
                  <a:lnTo>
                    <a:pt x="55782" y="5607"/>
                  </a:lnTo>
                  <a:lnTo>
                    <a:pt x="56725" y="10570"/>
                  </a:lnTo>
                  <a:lnTo>
                    <a:pt x="58557" y="16319"/>
                  </a:lnTo>
                  <a:lnTo>
                    <a:pt x="60103" y="17492"/>
                  </a:lnTo>
                  <a:lnTo>
                    <a:pt x="62330" y="19254"/>
                  </a:lnTo>
                  <a:lnTo>
                    <a:pt x="60580" y="22033"/>
                  </a:lnTo>
                  <a:lnTo>
                    <a:pt x="57803" y="22856"/>
                  </a:lnTo>
                  <a:lnTo>
                    <a:pt x="56688" y="24348"/>
                  </a:lnTo>
                  <a:lnTo>
                    <a:pt x="56512" y="27562"/>
                  </a:lnTo>
                  <a:lnTo>
                    <a:pt x="55266" y="34671"/>
                  </a:lnTo>
                  <a:lnTo>
                    <a:pt x="55782" y="36601"/>
                  </a:lnTo>
                  <a:lnTo>
                    <a:pt x="55383" y="40753"/>
                  </a:lnTo>
                  <a:lnTo>
                    <a:pt x="54037" y="45520"/>
                  </a:lnTo>
                  <a:lnTo>
                    <a:pt x="51804" y="47928"/>
                  </a:lnTo>
                  <a:lnTo>
                    <a:pt x="50293" y="51626"/>
                  </a:lnTo>
                  <a:lnTo>
                    <a:pt x="49981" y="53601"/>
                  </a:lnTo>
                  <a:lnTo>
                    <a:pt x="48189" y="54963"/>
                  </a:lnTo>
                  <a:lnTo>
                    <a:pt x="47216" y="60019"/>
                  </a:lnTo>
                  <a:lnTo>
                    <a:pt x="47242" y="6059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5" name="Polygon form 1385"/>
            <p:cNvSpPr/>
            <p:nvPr/>
          </p:nvSpPr>
          <p:spPr>
            <a:xfrm>
              <a:off x="700619" y="4737282"/>
              <a:ext cx="29731" cy="26364"/>
            </a:xfrm>
            <a:custGeom>
              <a:avLst/>
              <a:gdLst/>
              <a:ahLst/>
              <a:cxnLst/>
              <a:rect l="0" t="0" r="0" b="0"/>
              <a:pathLst>
                <a:path w="29731" h="26364">
                  <a:moveTo>
                    <a:pt x="10264" y="26216"/>
                  </a:moveTo>
                  <a:lnTo>
                    <a:pt x="7601" y="24980"/>
                  </a:lnTo>
                  <a:lnTo>
                    <a:pt x="5775" y="25161"/>
                  </a:lnTo>
                  <a:lnTo>
                    <a:pt x="4407" y="26364"/>
                  </a:lnTo>
                  <a:lnTo>
                    <a:pt x="2660" y="25352"/>
                  </a:lnTo>
                  <a:lnTo>
                    <a:pt x="1987" y="23767"/>
                  </a:lnTo>
                  <a:lnTo>
                    <a:pt x="241" y="22721"/>
                  </a:lnTo>
                  <a:lnTo>
                    <a:pt x="0" y="19940"/>
                  </a:lnTo>
                  <a:lnTo>
                    <a:pt x="1073" y="17910"/>
                  </a:lnTo>
                  <a:lnTo>
                    <a:pt x="993" y="16287"/>
                  </a:lnTo>
                  <a:lnTo>
                    <a:pt x="4100" y="12320"/>
                  </a:lnTo>
                  <a:lnTo>
                    <a:pt x="4688" y="9035"/>
                  </a:lnTo>
                  <a:lnTo>
                    <a:pt x="5757" y="7867"/>
                  </a:lnTo>
                  <a:lnTo>
                    <a:pt x="7627" y="8514"/>
                  </a:lnTo>
                  <a:lnTo>
                    <a:pt x="9256" y="7540"/>
                  </a:lnTo>
                  <a:lnTo>
                    <a:pt x="9788" y="6310"/>
                  </a:lnTo>
                  <a:lnTo>
                    <a:pt x="12800" y="4164"/>
                  </a:lnTo>
                  <a:lnTo>
                    <a:pt x="13543" y="2667"/>
                  </a:lnTo>
                  <a:lnTo>
                    <a:pt x="17161" y="681"/>
                  </a:lnTo>
                  <a:lnTo>
                    <a:pt x="19289" y="0"/>
                  </a:lnTo>
                  <a:lnTo>
                    <a:pt x="20253" y="919"/>
                  </a:lnTo>
                  <a:lnTo>
                    <a:pt x="22731" y="897"/>
                  </a:lnTo>
                  <a:lnTo>
                    <a:pt x="22426" y="3219"/>
                  </a:lnTo>
                  <a:lnTo>
                    <a:pt x="22947" y="5400"/>
                  </a:lnTo>
                  <a:lnTo>
                    <a:pt x="25132" y="8528"/>
                  </a:lnTo>
                  <a:lnTo>
                    <a:pt x="25255" y="10846"/>
                  </a:lnTo>
                  <a:lnTo>
                    <a:pt x="29731" y="11931"/>
                  </a:lnTo>
                  <a:lnTo>
                    <a:pt x="29652" y="15211"/>
                  </a:lnTo>
                  <a:lnTo>
                    <a:pt x="28807" y="16644"/>
                  </a:lnTo>
                  <a:lnTo>
                    <a:pt x="26908" y="17092"/>
                  </a:lnTo>
                  <a:lnTo>
                    <a:pt x="26119" y="19186"/>
                  </a:lnTo>
                  <a:lnTo>
                    <a:pt x="24782" y="19728"/>
                  </a:lnTo>
                  <a:lnTo>
                    <a:pt x="21375" y="19627"/>
                  </a:lnTo>
                  <a:lnTo>
                    <a:pt x="19576" y="19245"/>
                  </a:lnTo>
                  <a:lnTo>
                    <a:pt x="18320" y="20018"/>
                  </a:lnTo>
                  <a:lnTo>
                    <a:pt x="16601" y="19668"/>
                  </a:lnTo>
                  <a:lnTo>
                    <a:pt x="9843" y="19892"/>
                  </a:lnTo>
                  <a:lnTo>
                    <a:pt x="9743" y="22610"/>
                  </a:lnTo>
                  <a:lnTo>
                    <a:pt x="10264" y="2621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6" name="Polygon form 1386"/>
            <p:cNvSpPr/>
            <p:nvPr/>
          </p:nvSpPr>
          <p:spPr>
            <a:xfrm>
              <a:off x="815094" y="4750622"/>
              <a:ext cx="44898" cy="42154"/>
            </a:xfrm>
            <a:custGeom>
              <a:avLst/>
              <a:gdLst/>
              <a:ahLst/>
              <a:cxnLst/>
              <a:rect l="0" t="0" r="0" b="0"/>
              <a:pathLst>
                <a:path w="44898" h="42154">
                  <a:moveTo>
                    <a:pt x="39180" y="13399"/>
                  </a:moveTo>
                  <a:lnTo>
                    <a:pt x="39344" y="17160"/>
                  </a:lnTo>
                  <a:lnTo>
                    <a:pt x="38805" y="18637"/>
                  </a:lnTo>
                  <a:lnTo>
                    <a:pt x="36737" y="18764"/>
                  </a:lnTo>
                  <a:lnTo>
                    <a:pt x="35483" y="21517"/>
                  </a:lnTo>
                  <a:lnTo>
                    <a:pt x="37890" y="21853"/>
                  </a:lnTo>
                  <a:lnTo>
                    <a:pt x="39930" y="24196"/>
                  </a:lnTo>
                  <a:lnTo>
                    <a:pt x="40662" y="26123"/>
                  </a:lnTo>
                  <a:lnTo>
                    <a:pt x="42473" y="27236"/>
                  </a:lnTo>
                  <a:lnTo>
                    <a:pt x="44898" y="32481"/>
                  </a:lnTo>
                  <a:lnTo>
                    <a:pt x="42304" y="35669"/>
                  </a:lnTo>
                  <a:lnTo>
                    <a:pt x="39942" y="38557"/>
                  </a:lnTo>
                  <a:lnTo>
                    <a:pt x="37565" y="40781"/>
                  </a:lnTo>
                  <a:lnTo>
                    <a:pt x="34809" y="40775"/>
                  </a:lnTo>
                  <a:lnTo>
                    <a:pt x="31671" y="41910"/>
                  </a:lnTo>
                  <a:lnTo>
                    <a:pt x="29168" y="40836"/>
                  </a:lnTo>
                  <a:lnTo>
                    <a:pt x="27570" y="42154"/>
                  </a:lnTo>
                  <a:lnTo>
                    <a:pt x="24085" y="38958"/>
                  </a:lnTo>
                  <a:lnTo>
                    <a:pt x="23128" y="36903"/>
                  </a:lnTo>
                  <a:lnTo>
                    <a:pt x="20961" y="37926"/>
                  </a:lnTo>
                  <a:lnTo>
                    <a:pt x="19147" y="37613"/>
                  </a:lnTo>
                  <a:lnTo>
                    <a:pt x="18109" y="38424"/>
                  </a:lnTo>
                  <a:lnTo>
                    <a:pt x="16344" y="37843"/>
                  </a:lnTo>
                  <a:lnTo>
                    <a:pt x="13920" y="33875"/>
                  </a:lnTo>
                  <a:lnTo>
                    <a:pt x="13267" y="32351"/>
                  </a:lnTo>
                  <a:lnTo>
                    <a:pt x="10314" y="30453"/>
                  </a:lnTo>
                  <a:lnTo>
                    <a:pt x="9278" y="27570"/>
                  </a:lnTo>
                  <a:lnTo>
                    <a:pt x="7612" y="25493"/>
                  </a:lnTo>
                  <a:lnTo>
                    <a:pt x="4938" y="22996"/>
                  </a:lnTo>
                  <a:lnTo>
                    <a:pt x="4871" y="21433"/>
                  </a:lnTo>
                  <a:lnTo>
                    <a:pt x="2694" y="19497"/>
                  </a:lnTo>
                  <a:lnTo>
                    <a:pt x="0" y="17628"/>
                  </a:lnTo>
                  <a:lnTo>
                    <a:pt x="1187" y="17100"/>
                  </a:lnTo>
                  <a:lnTo>
                    <a:pt x="2506" y="16187"/>
                  </a:lnTo>
                  <a:lnTo>
                    <a:pt x="3408" y="11892"/>
                  </a:lnTo>
                  <a:lnTo>
                    <a:pt x="4421" y="9659"/>
                  </a:lnTo>
                  <a:lnTo>
                    <a:pt x="7210" y="8987"/>
                  </a:lnTo>
                  <a:lnTo>
                    <a:pt x="7915" y="10305"/>
                  </a:lnTo>
                  <a:lnTo>
                    <a:pt x="9995" y="13105"/>
                  </a:lnTo>
                  <a:lnTo>
                    <a:pt x="11076" y="13513"/>
                  </a:lnTo>
                  <a:lnTo>
                    <a:pt x="12459" y="12682"/>
                  </a:lnTo>
                  <a:lnTo>
                    <a:pt x="15273" y="12835"/>
                  </a:lnTo>
                  <a:lnTo>
                    <a:pt x="15835" y="13825"/>
                  </a:lnTo>
                  <a:lnTo>
                    <a:pt x="19716" y="13808"/>
                  </a:lnTo>
                  <a:lnTo>
                    <a:pt x="19822" y="12816"/>
                  </a:lnTo>
                  <a:lnTo>
                    <a:pt x="21802" y="11898"/>
                  </a:lnTo>
                  <a:lnTo>
                    <a:pt x="22161" y="10490"/>
                  </a:lnTo>
                  <a:lnTo>
                    <a:pt x="23601" y="9491"/>
                  </a:lnTo>
                  <a:lnTo>
                    <a:pt x="26964" y="12287"/>
                  </a:lnTo>
                  <a:lnTo>
                    <a:pt x="28955" y="11781"/>
                  </a:lnTo>
                  <a:lnTo>
                    <a:pt x="30780" y="8296"/>
                  </a:lnTo>
                  <a:lnTo>
                    <a:pt x="32822" y="5636"/>
                  </a:lnTo>
                  <a:lnTo>
                    <a:pt x="32380" y="2742"/>
                  </a:lnTo>
                  <a:lnTo>
                    <a:pt x="31391" y="1340"/>
                  </a:lnTo>
                  <a:lnTo>
                    <a:pt x="33714" y="1078"/>
                  </a:lnTo>
                  <a:lnTo>
                    <a:pt x="33937" y="0"/>
                  </a:lnTo>
                  <a:lnTo>
                    <a:pt x="35750" y="320"/>
                  </a:lnTo>
                  <a:lnTo>
                    <a:pt x="35426" y="3882"/>
                  </a:lnTo>
                  <a:lnTo>
                    <a:pt x="36025" y="7357"/>
                  </a:lnTo>
                  <a:lnTo>
                    <a:pt x="38098" y="9250"/>
                  </a:lnTo>
                  <a:lnTo>
                    <a:pt x="38624" y="10904"/>
                  </a:lnTo>
                  <a:lnTo>
                    <a:pt x="38638" y="13306"/>
                  </a:lnTo>
                  <a:lnTo>
                    <a:pt x="39180" y="1339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7" name="Polygon form 1387"/>
            <p:cNvSpPr/>
            <p:nvPr/>
          </p:nvSpPr>
          <p:spPr>
            <a:xfrm>
              <a:off x="653755" y="4730078"/>
              <a:ext cx="23652" cy="20481"/>
            </a:xfrm>
            <a:custGeom>
              <a:avLst/>
              <a:gdLst/>
              <a:ahLst/>
              <a:cxnLst/>
              <a:rect l="0" t="0" r="0" b="0"/>
              <a:pathLst>
                <a:path w="23652" h="20481">
                  <a:moveTo>
                    <a:pt x="3391" y="14376"/>
                  </a:moveTo>
                  <a:lnTo>
                    <a:pt x="1885" y="10635"/>
                  </a:lnTo>
                  <a:lnTo>
                    <a:pt x="0" y="8919"/>
                  </a:lnTo>
                  <a:lnTo>
                    <a:pt x="1724" y="8014"/>
                  </a:lnTo>
                  <a:lnTo>
                    <a:pt x="3685" y="4653"/>
                  </a:lnTo>
                  <a:lnTo>
                    <a:pt x="4668" y="2193"/>
                  </a:lnTo>
                  <a:lnTo>
                    <a:pt x="6030" y="661"/>
                  </a:lnTo>
                  <a:lnTo>
                    <a:pt x="7934" y="1082"/>
                  </a:lnTo>
                  <a:lnTo>
                    <a:pt x="9841" y="44"/>
                  </a:lnTo>
                  <a:lnTo>
                    <a:pt x="11993" y="0"/>
                  </a:lnTo>
                  <a:lnTo>
                    <a:pt x="13800" y="1416"/>
                  </a:lnTo>
                  <a:lnTo>
                    <a:pt x="16330" y="2696"/>
                  </a:lnTo>
                  <a:lnTo>
                    <a:pt x="18591" y="6231"/>
                  </a:lnTo>
                  <a:lnTo>
                    <a:pt x="21078" y="9531"/>
                  </a:lnTo>
                  <a:lnTo>
                    <a:pt x="21202" y="12514"/>
                  </a:lnTo>
                  <a:lnTo>
                    <a:pt x="21920" y="15261"/>
                  </a:lnTo>
                  <a:lnTo>
                    <a:pt x="23349" y="16611"/>
                  </a:lnTo>
                  <a:lnTo>
                    <a:pt x="23652" y="18466"/>
                  </a:lnTo>
                  <a:lnTo>
                    <a:pt x="23452" y="19959"/>
                  </a:lnTo>
                  <a:lnTo>
                    <a:pt x="22887" y="20228"/>
                  </a:lnTo>
                  <a:lnTo>
                    <a:pt x="20776" y="19844"/>
                  </a:lnTo>
                  <a:lnTo>
                    <a:pt x="20477" y="20376"/>
                  </a:lnTo>
                  <a:lnTo>
                    <a:pt x="19619" y="20481"/>
                  </a:lnTo>
                  <a:lnTo>
                    <a:pt x="16849" y="19306"/>
                  </a:lnTo>
                  <a:lnTo>
                    <a:pt x="14976" y="19251"/>
                  </a:lnTo>
                  <a:lnTo>
                    <a:pt x="7809" y="19029"/>
                  </a:lnTo>
                  <a:lnTo>
                    <a:pt x="6757" y="19566"/>
                  </a:lnTo>
                  <a:lnTo>
                    <a:pt x="5475" y="19408"/>
                  </a:lnTo>
                  <a:lnTo>
                    <a:pt x="3403" y="20183"/>
                  </a:lnTo>
                  <a:lnTo>
                    <a:pt x="2847" y="16503"/>
                  </a:lnTo>
                  <a:lnTo>
                    <a:pt x="6374" y="16616"/>
                  </a:lnTo>
                  <a:lnTo>
                    <a:pt x="7320" y="15947"/>
                  </a:lnTo>
                  <a:lnTo>
                    <a:pt x="8015" y="15910"/>
                  </a:lnTo>
                  <a:lnTo>
                    <a:pt x="9475" y="14807"/>
                  </a:lnTo>
                  <a:lnTo>
                    <a:pt x="11117" y="15825"/>
                  </a:lnTo>
                  <a:lnTo>
                    <a:pt x="12799" y="15915"/>
                  </a:lnTo>
                  <a:lnTo>
                    <a:pt x="14497" y="14843"/>
                  </a:lnTo>
                  <a:lnTo>
                    <a:pt x="13741" y="13455"/>
                  </a:lnTo>
                  <a:lnTo>
                    <a:pt x="12448" y="14259"/>
                  </a:lnTo>
                  <a:lnTo>
                    <a:pt x="11246" y="14233"/>
                  </a:lnTo>
                  <a:lnTo>
                    <a:pt x="9742" y="13047"/>
                  </a:lnTo>
                  <a:lnTo>
                    <a:pt x="8513" y="13121"/>
                  </a:lnTo>
                  <a:lnTo>
                    <a:pt x="7614" y="14254"/>
                  </a:lnTo>
                  <a:lnTo>
                    <a:pt x="3391" y="1437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8" name="Polygon form 1388"/>
            <p:cNvSpPr/>
            <p:nvPr/>
          </p:nvSpPr>
          <p:spPr>
            <a:xfrm>
              <a:off x="670237" y="4761519"/>
              <a:ext cx="11743" cy="15636"/>
            </a:xfrm>
            <a:custGeom>
              <a:avLst/>
              <a:gdLst/>
              <a:ahLst/>
              <a:cxnLst/>
              <a:rect l="0" t="0" r="0" b="0"/>
              <a:pathLst>
                <a:path w="11743" h="15636">
                  <a:moveTo>
                    <a:pt x="6958" y="15636"/>
                  </a:moveTo>
                  <a:lnTo>
                    <a:pt x="5908" y="15279"/>
                  </a:lnTo>
                  <a:lnTo>
                    <a:pt x="3112" y="13344"/>
                  </a:lnTo>
                  <a:lnTo>
                    <a:pt x="1102" y="10773"/>
                  </a:lnTo>
                  <a:lnTo>
                    <a:pt x="437" y="9020"/>
                  </a:lnTo>
                  <a:lnTo>
                    <a:pt x="0" y="5475"/>
                  </a:lnTo>
                  <a:lnTo>
                    <a:pt x="2110" y="3371"/>
                  </a:lnTo>
                  <a:lnTo>
                    <a:pt x="2575" y="2041"/>
                  </a:lnTo>
                  <a:lnTo>
                    <a:pt x="3254" y="1009"/>
                  </a:lnTo>
                  <a:lnTo>
                    <a:pt x="4329" y="902"/>
                  </a:lnTo>
                  <a:lnTo>
                    <a:pt x="5248" y="0"/>
                  </a:lnTo>
                  <a:lnTo>
                    <a:pt x="8363" y="11"/>
                  </a:lnTo>
                  <a:lnTo>
                    <a:pt x="9428" y="1727"/>
                  </a:lnTo>
                  <a:lnTo>
                    <a:pt x="10252" y="3743"/>
                  </a:lnTo>
                  <a:lnTo>
                    <a:pt x="10112" y="5136"/>
                  </a:lnTo>
                  <a:lnTo>
                    <a:pt x="10726" y="6391"/>
                  </a:lnTo>
                  <a:lnTo>
                    <a:pt x="10666" y="8149"/>
                  </a:lnTo>
                  <a:lnTo>
                    <a:pt x="11743" y="7876"/>
                  </a:lnTo>
                  <a:lnTo>
                    <a:pt x="9907" y="10110"/>
                  </a:lnTo>
                  <a:lnTo>
                    <a:pt x="8123" y="12710"/>
                  </a:lnTo>
                  <a:lnTo>
                    <a:pt x="7904" y="14104"/>
                  </a:lnTo>
                  <a:lnTo>
                    <a:pt x="6958" y="1563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89" name="Polygon form 1389"/>
            <p:cNvSpPr/>
            <p:nvPr/>
          </p:nvSpPr>
          <p:spPr>
            <a:xfrm>
              <a:off x="373281" y="4736903"/>
              <a:ext cx="9190" cy="6539"/>
            </a:xfrm>
            <a:custGeom>
              <a:avLst/>
              <a:gdLst/>
              <a:ahLst/>
              <a:cxnLst/>
              <a:rect l="0" t="0" r="0" b="0"/>
              <a:pathLst>
                <a:path w="9190" h="6539">
                  <a:moveTo>
                    <a:pt x="8668" y="5364"/>
                  </a:moveTo>
                  <a:lnTo>
                    <a:pt x="8093" y="6539"/>
                  </a:lnTo>
                  <a:lnTo>
                    <a:pt x="5863" y="6418"/>
                  </a:lnTo>
                  <a:lnTo>
                    <a:pt x="4532" y="5907"/>
                  </a:lnTo>
                  <a:lnTo>
                    <a:pt x="3060" y="4872"/>
                  </a:lnTo>
                  <a:lnTo>
                    <a:pt x="953" y="4512"/>
                  </a:lnTo>
                  <a:lnTo>
                    <a:pt x="0" y="3406"/>
                  </a:lnTo>
                  <a:lnTo>
                    <a:pt x="216" y="2669"/>
                  </a:lnTo>
                  <a:lnTo>
                    <a:pt x="1708" y="1428"/>
                  </a:lnTo>
                  <a:lnTo>
                    <a:pt x="2507" y="887"/>
                  </a:lnTo>
                  <a:lnTo>
                    <a:pt x="2382" y="289"/>
                  </a:lnTo>
                  <a:lnTo>
                    <a:pt x="3327" y="0"/>
                  </a:lnTo>
                  <a:lnTo>
                    <a:pt x="4406" y="449"/>
                  </a:lnTo>
                  <a:lnTo>
                    <a:pt x="5102" y="1473"/>
                  </a:lnTo>
                  <a:lnTo>
                    <a:pt x="6160" y="2306"/>
                  </a:lnTo>
                  <a:lnTo>
                    <a:pt x="6216" y="2986"/>
                  </a:lnTo>
                  <a:lnTo>
                    <a:pt x="7987" y="2424"/>
                  </a:lnTo>
                  <a:lnTo>
                    <a:pt x="8735" y="2800"/>
                  </a:lnTo>
                  <a:lnTo>
                    <a:pt x="9190" y="3356"/>
                  </a:lnTo>
                  <a:lnTo>
                    <a:pt x="8668" y="536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0" name="Polygon form 1390"/>
            <p:cNvSpPr/>
            <p:nvPr/>
          </p:nvSpPr>
          <p:spPr>
            <a:xfrm>
              <a:off x="887534" y="4754132"/>
              <a:ext cx="25094" cy="16706"/>
            </a:xfrm>
            <a:custGeom>
              <a:avLst/>
              <a:gdLst/>
              <a:ahLst/>
              <a:cxnLst/>
              <a:rect l="0" t="0" r="0" b="0"/>
              <a:pathLst>
                <a:path w="25094" h="16706">
                  <a:moveTo>
                    <a:pt x="25094" y="9584"/>
                  </a:moveTo>
                  <a:lnTo>
                    <a:pt x="23471" y="12582"/>
                  </a:lnTo>
                  <a:lnTo>
                    <a:pt x="20920" y="16657"/>
                  </a:lnTo>
                  <a:lnTo>
                    <a:pt x="17639" y="16706"/>
                  </a:lnTo>
                  <a:lnTo>
                    <a:pt x="4656" y="11028"/>
                  </a:lnTo>
                  <a:lnTo>
                    <a:pt x="3096" y="9308"/>
                  </a:lnTo>
                  <a:lnTo>
                    <a:pt x="1558" y="6984"/>
                  </a:lnTo>
                  <a:lnTo>
                    <a:pt x="0" y="4327"/>
                  </a:lnTo>
                  <a:lnTo>
                    <a:pt x="767" y="2604"/>
                  </a:lnTo>
                  <a:lnTo>
                    <a:pt x="2072" y="0"/>
                  </a:lnTo>
                  <a:lnTo>
                    <a:pt x="3381" y="883"/>
                  </a:lnTo>
                  <a:lnTo>
                    <a:pt x="4243" y="2882"/>
                  </a:lnTo>
                  <a:lnTo>
                    <a:pt x="6095" y="4898"/>
                  </a:lnTo>
                  <a:lnTo>
                    <a:pt x="8028" y="4900"/>
                  </a:lnTo>
                  <a:lnTo>
                    <a:pt x="11635" y="3631"/>
                  </a:lnTo>
                  <a:lnTo>
                    <a:pt x="15839" y="3022"/>
                  </a:lnTo>
                  <a:lnTo>
                    <a:pt x="19181" y="1484"/>
                  </a:lnTo>
                  <a:lnTo>
                    <a:pt x="21092" y="1148"/>
                  </a:lnTo>
                  <a:lnTo>
                    <a:pt x="22430" y="249"/>
                  </a:lnTo>
                  <a:lnTo>
                    <a:pt x="24633" y="59"/>
                  </a:lnTo>
                  <a:lnTo>
                    <a:pt x="24613" y="139"/>
                  </a:lnTo>
                  <a:lnTo>
                    <a:pt x="24713" y="2141"/>
                  </a:lnTo>
                  <a:lnTo>
                    <a:pt x="24970" y="7047"/>
                  </a:lnTo>
                  <a:lnTo>
                    <a:pt x="25094" y="9584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1" name="Polygon form 1391"/>
            <p:cNvSpPr/>
            <p:nvPr/>
          </p:nvSpPr>
          <p:spPr>
            <a:xfrm>
              <a:off x="882452" y="4751124"/>
              <a:ext cx="38106" cy="66714"/>
            </a:xfrm>
            <a:custGeom>
              <a:avLst/>
              <a:gdLst/>
              <a:ahLst/>
              <a:cxnLst/>
              <a:rect l="0" t="0" r="0" b="0"/>
              <a:pathLst>
                <a:path w="38106" h="66714">
                  <a:moveTo>
                    <a:pt x="32698" y="2221"/>
                  </a:moveTo>
                  <a:lnTo>
                    <a:pt x="34728" y="1712"/>
                  </a:lnTo>
                  <a:lnTo>
                    <a:pt x="36463" y="28"/>
                  </a:lnTo>
                  <a:lnTo>
                    <a:pt x="37934" y="0"/>
                  </a:lnTo>
                  <a:lnTo>
                    <a:pt x="38106" y="1345"/>
                  </a:lnTo>
                  <a:lnTo>
                    <a:pt x="37918" y="4180"/>
                  </a:lnTo>
                  <a:lnTo>
                    <a:pt x="38080" y="6739"/>
                  </a:lnTo>
                  <a:lnTo>
                    <a:pt x="37355" y="8504"/>
                  </a:lnTo>
                  <a:lnTo>
                    <a:pt x="36525" y="13775"/>
                  </a:lnTo>
                  <a:lnTo>
                    <a:pt x="34890" y="19225"/>
                  </a:lnTo>
                  <a:lnTo>
                    <a:pt x="32713" y="25453"/>
                  </a:lnTo>
                  <a:lnTo>
                    <a:pt x="29575" y="32598"/>
                  </a:lnTo>
                  <a:lnTo>
                    <a:pt x="26362" y="38054"/>
                  </a:lnTo>
                  <a:lnTo>
                    <a:pt x="21870" y="44694"/>
                  </a:lnTo>
                  <a:lnTo>
                    <a:pt x="17995" y="48632"/>
                  </a:lnTo>
                  <a:lnTo>
                    <a:pt x="12167" y="53456"/>
                  </a:lnTo>
                  <a:lnTo>
                    <a:pt x="8524" y="57146"/>
                  </a:lnTo>
                  <a:lnTo>
                    <a:pt x="4227" y="63015"/>
                  </a:lnTo>
                  <a:lnTo>
                    <a:pt x="3310" y="65568"/>
                  </a:lnTo>
                  <a:lnTo>
                    <a:pt x="2417" y="66714"/>
                  </a:lnTo>
                  <a:lnTo>
                    <a:pt x="118" y="62718"/>
                  </a:lnTo>
                  <a:lnTo>
                    <a:pt x="0" y="45080"/>
                  </a:lnTo>
                  <a:lnTo>
                    <a:pt x="3345" y="39579"/>
                  </a:lnTo>
                  <a:lnTo>
                    <a:pt x="4389" y="38049"/>
                  </a:lnTo>
                  <a:lnTo>
                    <a:pt x="6898" y="37953"/>
                  </a:lnTo>
                  <a:lnTo>
                    <a:pt x="10316" y="34524"/>
                  </a:lnTo>
                  <a:lnTo>
                    <a:pt x="15409" y="34293"/>
                  </a:lnTo>
                  <a:lnTo>
                    <a:pt x="26002" y="19665"/>
                  </a:lnTo>
                  <a:lnTo>
                    <a:pt x="28553" y="15590"/>
                  </a:lnTo>
                  <a:lnTo>
                    <a:pt x="30176" y="12592"/>
                  </a:lnTo>
                  <a:lnTo>
                    <a:pt x="30052" y="10055"/>
                  </a:lnTo>
                  <a:lnTo>
                    <a:pt x="29794" y="5150"/>
                  </a:lnTo>
                  <a:lnTo>
                    <a:pt x="29695" y="3147"/>
                  </a:lnTo>
                  <a:lnTo>
                    <a:pt x="29714" y="3067"/>
                  </a:lnTo>
                  <a:lnTo>
                    <a:pt x="30950" y="2960"/>
                  </a:lnTo>
                  <a:lnTo>
                    <a:pt x="32698" y="2221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2" name="Polygon form 1392"/>
            <p:cNvSpPr/>
            <p:nvPr/>
          </p:nvSpPr>
          <p:spPr>
            <a:xfrm>
              <a:off x="785586" y="4588092"/>
              <a:ext cx="15507" cy="18739"/>
            </a:xfrm>
            <a:custGeom>
              <a:avLst/>
              <a:gdLst/>
              <a:ahLst/>
              <a:cxnLst/>
              <a:rect l="0" t="0" r="0" b="0"/>
              <a:pathLst>
                <a:path w="15507" h="18739">
                  <a:moveTo>
                    <a:pt x="7157" y="3563"/>
                  </a:moveTo>
                  <a:lnTo>
                    <a:pt x="9344" y="4662"/>
                  </a:lnTo>
                  <a:lnTo>
                    <a:pt x="9823" y="6635"/>
                  </a:lnTo>
                  <a:lnTo>
                    <a:pt x="11961" y="8000"/>
                  </a:lnTo>
                  <a:lnTo>
                    <a:pt x="12913" y="6909"/>
                  </a:lnTo>
                  <a:lnTo>
                    <a:pt x="13820" y="7494"/>
                  </a:lnTo>
                  <a:lnTo>
                    <a:pt x="13120" y="8315"/>
                  </a:lnTo>
                  <a:lnTo>
                    <a:pt x="13838" y="9142"/>
                  </a:lnTo>
                  <a:lnTo>
                    <a:pt x="13114" y="10243"/>
                  </a:lnTo>
                  <a:lnTo>
                    <a:pt x="13612" y="11990"/>
                  </a:lnTo>
                  <a:lnTo>
                    <a:pt x="15507" y="14036"/>
                  </a:lnTo>
                  <a:lnTo>
                    <a:pt x="14355" y="15555"/>
                  </a:lnTo>
                  <a:lnTo>
                    <a:pt x="13936" y="17090"/>
                  </a:lnTo>
                  <a:lnTo>
                    <a:pt x="14371" y="17656"/>
                  </a:lnTo>
                  <a:lnTo>
                    <a:pt x="13873" y="18341"/>
                  </a:lnTo>
                  <a:lnTo>
                    <a:pt x="12277" y="18443"/>
                  </a:lnTo>
                  <a:lnTo>
                    <a:pt x="11126" y="18739"/>
                  </a:lnTo>
                  <a:lnTo>
                    <a:pt x="10975" y="18381"/>
                  </a:lnTo>
                  <a:lnTo>
                    <a:pt x="11331" y="17805"/>
                  </a:lnTo>
                  <a:lnTo>
                    <a:pt x="11600" y="16631"/>
                  </a:lnTo>
                  <a:lnTo>
                    <a:pt x="11112" y="16664"/>
                  </a:lnTo>
                  <a:lnTo>
                    <a:pt x="10351" y="15784"/>
                  </a:lnTo>
                  <a:lnTo>
                    <a:pt x="9761" y="15567"/>
                  </a:lnTo>
                  <a:lnTo>
                    <a:pt x="9234" y="14810"/>
                  </a:lnTo>
                  <a:lnTo>
                    <a:pt x="8560" y="14520"/>
                  </a:lnTo>
                  <a:lnTo>
                    <a:pt x="8004" y="13849"/>
                  </a:lnTo>
                  <a:lnTo>
                    <a:pt x="7413" y="14123"/>
                  </a:lnTo>
                  <a:lnTo>
                    <a:pt x="7092" y="15722"/>
                  </a:lnTo>
                  <a:lnTo>
                    <a:pt x="6299" y="16077"/>
                  </a:lnTo>
                  <a:lnTo>
                    <a:pt x="6544" y="15662"/>
                  </a:lnTo>
                  <a:lnTo>
                    <a:pt x="5135" y="14684"/>
                  </a:lnTo>
                  <a:lnTo>
                    <a:pt x="3955" y="14182"/>
                  </a:lnTo>
                  <a:lnTo>
                    <a:pt x="3390" y="13524"/>
                  </a:lnTo>
                  <a:lnTo>
                    <a:pt x="2402" y="12713"/>
                  </a:lnTo>
                  <a:lnTo>
                    <a:pt x="3191" y="12490"/>
                  </a:lnTo>
                  <a:lnTo>
                    <a:pt x="3478" y="10228"/>
                  </a:lnTo>
                  <a:lnTo>
                    <a:pt x="1655" y="8405"/>
                  </a:lnTo>
                  <a:lnTo>
                    <a:pt x="2308" y="6285"/>
                  </a:lnTo>
                  <a:lnTo>
                    <a:pt x="1075" y="6314"/>
                  </a:lnTo>
                  <a:lnTo>
                    <a:pt x="2211" y="4493"/>
                  </a:lnTo>
                  <a:lnTo>
                    <a:pt x="1001" y="3140"/>
                  </a:lnTo>
                  <a:lnTo>
                    <a:pt x="0" y="1294"/>
                  </a:lnTo>
                  <a:lnTo>
                    <a:pt x="2462" y="0"/>
                  </a:lnTo>
                  <a:lnTo>
                    <a:pt x="4589" y="184"/>
                  </a:lnTo>
                  <a:lnTo>
                    <a:pt x="6617" y="2042"/>
                  </a:lnTo>
                  <a:lnTo>
                    <a:pt x="7157" y="356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3" name="Polygon form 1393"/>
            <p:cNvSpPr/>
            <p:nvPr/>
          </p:nvSpPr>
          <p:spPr>
            <a:xfrm>
              <a:off x="494631" y="4780257"/>
              <a:ext cx="16225" cy="20544"/>
            </a:xfrm>
            <a:custGeom>
              <a:avLst/>
              <a:gdLst/>
              <a:ahLst/>
              <a:cxnLst/>
              <a:rect l="0" t="0" r="0" b="0"/>
              <a:pathLst>
                <a:path w="16225" h="20544">
                  <a:moveTo>
                    <a:pt x="3789" y="209"/>
                  </a:moveTo>
                  <a:lnTo>
                    <a:pt x="8441" y="1214"/>
                  </a:lnTo>
                  <a:lnTo>
                    <a:pt x="8891" y="335"/>
                  </a:lnTo>
                  <a:lnTo>
                    <a:pt x="12064" y="0"/>
                  </a:lnTo>
                  <a:lnTo>
                    <a:pt x="16225" y="1334"/>
                  </a:lnTo>
                  <a:lnTo>
                    <a:pt x="14064" y="5521"/>
                  </a:lnTo>
                  <a:lnTo>
                    <a:pt x="14289" y="8862"/>
                  </a:lnTo>
                  <a:lnTo>
                    <a:pt x="15763" y="11760"/>
                  </a:lnTo>
                  <a:lnTo>
                    <a:pt x="15038" y="13858"/>
                  </a:lnTo>
                  <a:lnTo>
                    <a:pt x="14657" y="16090"/>
                  </a:lnTo>
                  <a:lnTo>
                    <a:pt x="13629" y="18141"/>
                  </a:lnTo>
                  <a:lnTo>
                    <a:pt x="11398" y="17101"/>
                  </a:lnTo>
                  <a:lnTo>
                    <a:pt x="9541" y="17596"/>
                  </a:lnTo>
                  <a:lnTo>
                    <a:pt x="7966" y="17159"/>
                  </a:lnTo>
                  <a:lnTo>
                    <a:pt x="7555" y="18573"/>
                  </a:lnTo>
                  <a:lnTo>
                    <a:pt x="8201" y="19546"/>
                  </a:lnTo>
                  <a:lnTo>
                    <a:pt x="7837" y="20544"/>
                  </a:lnTo>
                  <a:lnTo>
                    <a:pt x="5710" y="20140"/>
                  </a:lnTo>
                  <a:lnTo>
                    <a:pt x="3376" y="15883"/>
                  </a:lnTo>
                  <a:lnTo>
                    <a:pt x="2911" y="13120"/>
                  </a:lnTo>
                  <a:lnTo>
                    <a:pt x="1657" y="13110"/>
                  </a:lnTo>
                  <a:lnTo>
                    <a:pt x="0" y="9550"/>
                  </a:lnTo>
                  <a:lnTo>
                    <a:pt x="787" y="7027"/>
                  </a:lnTo>
                  <a:lnTo>
                    <a:pt x="608" y="5872"/>
                  </a:lnTo>
                  <a:lnTo>
                    <a:pt x="3021" y="4606"/>
                  </a:lnTo>
                  <a:lnTo>
                    <a:pt x="3789" y="209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4" name="Polygon form 1394"/>
            <p:cNvSpPr/>
            <p:nvPr/>
          </p:nvSpPr>
          <p:spPr>
            <a:xfrm>
              <a:off x="777903" y="4571807"/>
              <a:ext cx="18447" cy="8754"/>
            </a:xfrm>
            <a:custGeom>
              <a:avLst/>
              <a:gdLst/>
              <a:ahLst/>
              <a:cxnLst/>
              <a:rect l="0" t="0" r="0" b="0"/>
              <a:pathLst>
                <a:path w="18447" h="8754">
                  <a:moveTo>
                    <a:pt x="6028" y="382"/>
                  </a:moveTo>
                  <a:lnTo>
                    <a:pt x="6244" y="669"/>
                  </a:lnTo>
                  <a:lnTo>
                    <a:pt x="7525" y="0"/>
                  </a:lnTo>
                  <a:lnTo>
                    <a:pt x="9369" y="1676"/>
                  </a:lnTo>
                  <a:lnTo>
                    <a:pt x="11198" y="620"/>
                  </a:lnTo>
                  <a:lnTo>
                    <a:pt x="12808" y="1090"/>
                  </a:lnTo>
                  <a:lnTo>
                    <a:pt x="15094" y="376"/>
                  </a:lnTo>
                  <a:lnTo>
                    <a:pt x="18447" y="2170"/>
                  </a:lnTo>
                  <a:lnTo>
                    <a:pt x="17687" y="3433"/>
                  </a:lnTo>
                  <a:lnTo>
                    <a:pt x="17276" y="5375"/>
                  </a:lnTo>
                  <a:lnTo>
                    <a:pt x="16628" y="5877"/>
                  </a:lnTo>
                  <a:lnTo>
                    <a:pt x="12911" y="4473"/>
                  </a:lnTo>
                  <a:lnTo>
                    <a:pt x="11859" y="4781"/>
                  </a:lnTo>
                  <a:lnTo>
                    <a:pt x="11207" y="5921"/>
                  </a:lnTo>
                  <a:lnTo>
                    <a:pt x="9714" y="6541"/>
                  </a:lnTo>
                  <a:lnTo>
                    <a:pt x="9322" y="6240"/>
                  </a:lnTo>
                  <a:lnTo>
                    <a:pt x="7783" y="7006"/>
                  </a:lnTo>
                  <a:lnTo>
                    <a:pt x="6477" y="7165"/>
                  </a:lnTo>
                  <a:lnTo>
                    <a:pt x="6306" y="8131"/>
                  </a:lnTo>
                  <a:lnTo>
                    <a:pt x="3568" y="8754"/>
                  </a:lnTo>
                  <a:lnTo>
                    <a:pt x="2290" y="8247"/>
                  </a:lnTo>
                  <a:lnTo>
                    <a:pt x="483" y="7040"/>
                  </a:lnTo>
                  <a:lnTo>
                    <a:pt x="0" y="5383"/>
                  </a:lnTo>
                  <a:lnTo>
                    <a:pt x="210" y="4771"/>
                  </a:lnTo>
                  <a:lnTo>
                    <a:pt x="580" y="3711"/>
                  </a:lnTo>
                  <a:lnTo>
                    <a:pt x="2052" y="3775"/>
                  </a:lnTo>
                  <a:lnTo>
                    <a:pt x="3133" y="3265"/>
                  </a:lnTo>
                  <a:lnTo>
                    <a:pt x="3178" y="2818"/>
                  </a:lnTo>
                  <a:lnTo>
                    <a:pt x="3787" y="2582"/>
                  </a:lnTo>
                  <a:lnTo>
                    <a:pt x="3893" y="1489"/>
                  </a:lnTo>
                  <a:lnTo>
                    <a:pt x="4628" y="1271"/>
                  </a:lnTo>
                  <a:lnTo>
                    <a:pt x="5048" y="401"/>
                  </a:lnTo>
                  <a:lnTo>
                    <a:pt x="6028" y="38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5" name="Polygon form 1395"/>
            <p:cNvSpPr/>
            <p:nvPr/>
          </p:nvSpPr>
          <p:spPr>
            <a:xfrm>
              <a:off x="1052039" y="4676680"/>
              <a:ext cx="21729" cy="28430"/>
            </a:xfrm>
            <a:custGeom>
              <a:avLst/>
              <a:gdLst/>
              <a:ahLst/>
              <a:cxnLst/>
              <a:rect l="0" t="0" r="0" b="0"/>
              <a:pathLst>
                <a:path w="21729" h="28430">
                  <a:moveTo>
                    <a:pt x="21029" y="21490"/>
                  </a:moveTo>
                  <a:lnTo>
                    <a:pt x="21729" y="25103"/>
                  </a:lnTo>
                  <a:lnTo>
                    <a:pt x="20250" y="24388"/>
                  </a:lnTo>
                  <a:lnTo>
                    <a:pt x="21340" y="28430"/>
                  </a:lnTo>
                  <a:lnTo>
                    <a:pt x="19718" y="25843"/>
                  </a:lnTo>
                  <a:lnTo>
                    <a:pt x="18959" y="23287"/>
                  </a:lnTo>
                  <a:lnTo>
                    <a:pt x="17719" y="20892"/>
                  </a:lnTo>
                  <a:lnTo>
                    <a:pt x="15502" y="18025"/>
                  </a:lnTo>
                  <a:lnTo>
                    <a:pt x="11997" y="17951"/>
                  </a:lnTo>
                  <a:lnTo>
                    <a:pt x="12793" y="20008"/>
                  </a:lnTo>
                  <a:lnTo>
                    <a:pt x="12209" y="22844"/>
                  </a:lnTo>
                  <a:lnTo>
                    <a:pt x="10390" y="21882"/>
                  </a:lnTo>
                  <a:lnTo>
                    <a:pt x="10034" y="22815"/>
                  </a:lnTo>
                  <a:lnTo>
                    <a:pt x="8852" y="22305"/>
                  </a:lnTo>
                  <a:lnTo>
                    <a:pt x="7299" y="21907"/>
                  </a:lnTo>
                  <a:lnTo>
                    <a:pt x="5831" y="17801"/>
                  </a:lnTo>
                  <a:lnTo>
                    <a:pt x="3699" y="14082"/>
                  </a:lnTo>
                  <a:lnTo>
                    <a:pt x="3650" y="11043"/>
                  </a:lnTo>
                  <a:lnTo>
                    <a:pt x="1041" y="9790"/>
                  </a:lnTo>
                  <a:lnTo>
                    <a:pt x="1443" y="7936"/>
                  </a:lnTo>
                  <a:lnTo>
                    <a:pt x="3327" y="5982"/>
                  </a:lnTo>
                  <a:lnTo>
                    <a:pt x="0" y="3442"/>
                  </a:lnTo>
                  <a:lnTo>
                    <a:pt x="467" y="0"/>
                  </a:lnTo>
                  <a:lnTo>
                    <a:pt x="3946" y="2039"/>
                  </a:lnTo>
                  <a:lnTo>
                    <a:pt x="5778" y="2213"/>
                  </a:lnTo>
                  <a:lnTo>
                    <a:pt x="6969" y="5680"/>
                  </a:lnTo>
                  <a:lnTo>
                    <a:pt x="10678" y="6224"/>
                  </a:lnTo>
                  <a:lnTo>
                    <a:pt x="14110" y="6009"/>
                  </a:lnTo>
                  <a:lnTo>
                    <a:pt x="16468" y="6777"/>
                  </a:lnTo>
                  <a:lnTo>
                    <a:pt x="15784" y="11095"/>
                  </a:lnTo>
                  <a:lnTo>
                    <a:pt x="14182" y="11451"/>
                  </a:lnTo>
                  <a:lnTo>
                    <a:pt x="13693" y="14353"/>
                  </a:lnTo>
                  <a:lnTo>
                    <a:pt x="16340" y="16878"/>
                  </a:lnTo>
                  <a:lnTo>
                    <a:pt x="16215" y="13644"/>
                  </a:lnTo>
                  <a:lnTo>
                    <a:pt x="17245" y="13588"/>
                  </a:lnTo>
                  <a:lnTo>
                    <a:pt x="21029" y="2149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6" name="Polygon form 1396"/>
            <p:cNvSpPr/>
            <p:nvPr/>
          </p:nvSpPr>
          <p:spPr>
            <a:xfrm>
              <a:off x="768204" y="4584968"/>
              <a:ext cx="9484" cy="6742"/>
            </a:xfrm>
            <a:custGeom>
              <a:avLst/>
              <a:gdLst/>
              <a:ahLst/>
              <a:cxnLst/>
              <a:rect l="0" t="0" r="0" b="0"/>
              <a:pathLst>
                <a:path w="9484" h="6742">
                  <a:moveTo>
                    <a:pt x="198" y="1726"/>
                  </a:moveTo>
                  <a:lnTo>
                    <a:pt x="3007" y="2071"/>
                  </a:lnTo>
                  <a:lnTo>
                    <a:pt x="4621" y="967"/>
                  </a:lnTo>
                  <a:lnTo>
                    <a:pt x="7551" y="816"/>
                  </a:lnTo>
                  <a:lnTo>
                    <a:pt x="8123" y="0"/>
                  </a:lnTo>
                  <a:lnTo>
                    <a:pt x="8693" y="47"/>
                  </a:lnTo>
                  <a:lnTo>
                    <a:pt x="9484" y="1657"/>
                  </a:lnTo>
                  <a:lnTo>
                    <a:pt x="6909" y="2960"/>
                  </a:lnTo>
                  <a:lnTo>
                    <a:pt x="6737" y="4900"/>
                  </a:lnTo>
                  <a:lnTo>
                    <a:pt x="5599" y="5402"/>
                  </a:lnTo>
                  <a:lnTo>
                    <a:pt x="5716" y="6742"/>
                  </a:lnTo>
                  <a:lnTo>
                    <a:pt x="4378" y="6662"/>
                  </a:lnTo>
                  <a:lnTo>
                    <a:pt x="3166" y="5891"/>
                  </a:lnTo>
                  <a:lnTo>
                    <a:pt x="2605" y="6706"/>
                  </a:lnTo>
                  <a:lnTo>
                    <a:pt x="230" y="6565"/>
                  </a:lnTo>
                  <a:lnTo>
                    <a:pt x="954" y="6123"/>
                  </a:lnTo>
                  <a:lnTo>
                    <a:pt x="0" y="4090"/>
                  </a:lnTo>
                  <a:lnTo>
                    <a:pt x="198" y="172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7" name="Polygon form 1397"/>
            <p:cNvSpPr/>
            <p:nvPr/>
          </p:nvSpPr>
          <p:spPr>
            <a:xfrm>
              <a:off x="755100" y="4478217"/>
              <a:ext cx="32507" cy="66092"/>
            </a:xfrm>
            <a:custGeom>
              <a:avLst/>
              <a:gdLst/>
              <a:ahLst/>
              <a:cxnLst/>
              <a:rect l="0" t="0" r="0" b="0"/>
              <a:pathLst>
                <a:path w="32507" h="66092">
                  <a:moveTo>
                    <a:pt x="28035" y="16100"/>
                  </a:moveTo>
                  <a:lnTo>
                    <a:pt x="25936" y="19486"/>
                  </a:lnTo>
                  <a:lnTo>
                    <a:pt x="26868" y="22408"/>
                  </a:lnTo>
                  <a:lnTo>
                    <a:pt x="23001" y="26331"/>
                  </a:lnTo>
                  <a:lnTo>
                    <a:pt x="18087" y="30533"/>
                  </a:lnTo>
                  <a:lnTo>
                    <a:pt x="16862" y="37305"/>
                  </a:lnTo>
                  <a:lnTo>
                    <a:pt x="19380" y="40649"/>
                  </a:lnTo>
                  <a:lnTo>
                    <a:pt x="22556" y="43263"/>
                  </a:lnTo>
                  <a:lnTo>
                    <a:pt x="20517" y="48705"/>
                  </a:lnTo>
                  <a:lnTo>
                    <a:pt x="17526" y="49869"/>
                  </a:lnTo>
                  <a:lnTo>
                    <a:pt x="17279" y="57924"/>
                  </a:lnTo>
                  <a:lnTo>
                    <a:pt x="16010" y="62433"/>
                  </a:lnTo>
                  <a:lnTo>
                    <a:pt x="12209" y="62015"/>
                  </a:lnTo>
                  <a:lnTo>
                    <a:pt x="10807" y="65834"/>
                  </a:lnTo>
                  <a:lnTo>
                    <a:pt x="7214" y="66092"/>
                  </a:lnTo>
                  <a:lnTo>
                    <a:pt x="5851" y="61574"/>
                  </a:lnTo>
                  <a:lnTo>
                    <a:pt x="2836" y="56163"/>
                  </a:lnTo>
                  <a:lnTo>
                    <a:pt x="0" y="49410"/>
                  </a:lnTo>
                  <a:lnTo>
                    <a:pt x="1105" y="46638"/>
                  </a:lnTo>
                  <a:lnTo>
                    <a:pt x="3305" y="43331"/>
                  </a:lnTo>
                  <a:lnTo>
                    <a:pt x="3769" y="37692"/>
                  </a:lnTo>
                  <a:lnTo>
                    <a:pt x="1684" y="35283"/>
                  </a:lnTo>
                  <a:lnTo>
                    <a:pt x="933" y="28926"/>
                  </a:lnTo>
                  <a:lnTo>
                    <a:pt x="2351" y="24417"/>
                  </a:lnTo>
                  <a:lnTo>
                    <a:pt x="5161" y="24468"/>
                  </a:lnTo>
                  <a:lnTo>
                    <a:pt x="5936" y="22560"/>
                  </a:lnTo>
                  <a:lnTo>
                    <a:pt x="4737" y="20936"/>
                  </a:lnTo>
                  <a:lnTo>
                    <a:pt x="8256" y="14151"/>
                  </a:lnTo>
                  <a:lnTo>
                    <a:pt x="10288" y="8810"/>
                  </a:lnTo>
                  <a:lnTo>
                    <a:pt x="11584" y="5382"/>
                  </a:lnTo>
                  <a:lnTo>
                    <a:pt x="14147" y="5362"/>
                  </a:lnTo>
                  <a:lnTo>
                    <a:pt x="14441" y="2688"/>
                  </a:lnTo>
                  <a:lnTo>
                    <a:pt x="19553" y="3376"/>
                  </a:lnTo>
                  <a:lnTo>
                    <a:pt x="19395" y="224"/>
                  </a:lnTo>
                  <a:lnTo>
                    <a:pt x="20985" y="0"/>
                  </a:lnTo>
                  <a:lnTo>
                    <a:pt x="24922" y="2278"/>
                  </a:lnTo>
                  <a:lnTo>
                    <a:pt x="29696" y="5454"/>
                  </a:lnTo>
                  <a:lnTo>
                    <a:pt x="31222" y="12814"/>
                  </a:lnTo>
                  <a:lnTo>
                    <a:pt x="32507" y="14656"/>
                  </a:lnTo>
                  <a:lnTo>
                    <a:pt x="28035" y="1610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8" name="Polygon form 1398"/>
            <p:cNvSpPr/>
            <p:nvPr/>
          </p:nvSpPr>
          <p:spPr>
            <a:xfrm>
              <a:off x="836713" y="4933325"/>
              <a:ext cx="5184" cy="7824"/>
            </a:xfrm>
            <a:custGeom>
              <a:avLst/>
              <a:gdLst/>
              <a:ahLst/>
              <a:cxnLst/>
              <a:rect l="0" t="0" r="0" b="0"/>
              <a:pathLst>
                <a:path w="5184" h="7824">
                  <a:moveTo>
                    <a:pt x="5184" y="5205"/>
                  </a:moveTo>
                  <a:lnTo>
                    <a:pt x="4230" y="7334"/>
                  </a:lnTo>
                  <a:lnTo>
                    <a:pt x="1999" y="7824"/>
                  </a:lnTo>
                  <a:lnTo>
                    <a:pt x="0" y="5186"/>
                  </a:lnTo>
                  <a:lnTo>
                    <a:pt x="107" y="3521"/>
                  </a:lnTo>
                  <a:lnTo>
                    <a:pt x="1283" y="1727"/>
                  </a:lnTo>
                  <a:lnTo>
                    <a:pt x="1755" y="330"/>
                  </a:lnTo>
                  <a:lnTo>
                    <a:pt x="2868" y="0"/>
                  </a:lnTo>
                  <a:lnTo>
                    <a:pt x="4686" y="906"/>
                  </a:lnTo>
                  <a:lnTo>
                    <a:pt x="5053" y="3073"/>
                  </a:lnTo>
                  <a:lnTo>
                    <a:pt x="5184" y="520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399" name="Polygon form 1399"/>
            <p:cNvSpPr/>
            <p:nvPr/>
          </p:nvSpPr>
          <p:spPr>
            <a:xfrm>
              <a:off x="851264" y="4629550"/>
              <a:ext cx="21697" cy="24134"/>
            </a:xfrm>
            <a:custGeom>
              <a:avLst/>
              <a:gdLst/>
              <a:ahLst/>
              <a:cxnLst/>
              <a:rect l="0" t="0" r="0" b="0"/>
              <a:pathLst>
                <a:path w="21697" h="24134">
                  <a:moveTo>
                    <a:pt x="11780" y="18859"/>
                  </a:moveTo>
                  <a:lnTo>
                    <a:pt x="5333" y="24134"/>
                  </a:lnTo>
                  <a:lnTo>
                    <a:pt x="1030" y="22299"/>
                  </a:lnTo>
                  <a:lnTo>
                    <a:pt x="956" y="22267"/>
                  </a:lnTo>
                  <a:lnTo>
                    <a:pt x="1358" y="21525"/>
                  </a:lnTo>
                  <a:lnTo>
                    <a:pt x="1053" y="19555"/>
                  </a:lnTo>
                  <a:lnTo>
                    <a:pt x="1603" y="16900"/>
                  </a:lnTo>
                  <a:lnTo>
                    <a:pt x="3337" y="15047"/>
                  </a:lnTo>
                  <a:lnTo>
                    <a:pt x="2492" y="13169"/>
                  </a:lnTo>
                  <a:lnTo>
                    <a:pt x="835" y="12955"/>
                  </a:lnTo>
                  <a:lnTo>
                    <a:pt x="0" y="9277"/>
                  </a:lnTo>
                  <a:lnTo>
                    <a:pt x="605" y="7277"/>
                  </a:lnTo>
                  <a:lnTo>
                    <a:pt x="1417" y="6203"/>
                  </a:lnTo>
                  <a:lnTo>
                    <a:pt x="2226" y="5128"/>
                  </a:lnTo>
                  <a:lnTo>
                    <a:pt x="2030" y="2438"/>
                  </a:lnTo>
                  <a:lnTo>
                    <a:pt x="3336" y="3350"/>
                  </a:lnTo>
                  <a:lnTo>
                    <a:pt x="7064" y="1927"/>
                  </a:lnTo>
                  <a:lnTo>
                    <a:pt x="9101" y="2793"/>
                  </a:lnTo>
                  <a:lnTo>
                    <a:pt x="12034" y="2713"/>
                  </a:lnTo>
                  <a:lnTo>
                    <a:pt x="15845" y="810"/>
                  </a:lnTo>
                  <a:lnTo>
                    <a:pt x="17777" y="847"/>
                  </a:lnTo>
                  <a:lnTo>
                    <a:pt x="21697" y="0"/>
                  </a:lnTo>
                  <a:lnTo>
                    <a:pt x="20378" y="3054"/>
                  </a:lnTo>
                  <a:lnTo>
                    <a:pt x="18619" y="4292"/>
                  </a:lnTo>
                  <a:lnTo>
                    <a:pt x="19522" y="7808"/>
                  </a:lnTo>
                  <a:lnTo>
                    <a:pt x="19068" y="13671"/>
                  </a:lnTo>
                  <a:lnTo>
                    <a:pt x="11780" y="1885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0" name="Polygon form 1400"/>
            <p:cNvSpPr/>
            <p:nvPr/>
          </p:nvSpPr>
          <p:spPr>
            <a:xfrm>
              <a:off x="774291" y="4697385"/>
              <a:ext cx="39807" cy="76698"/>
            </a:xfrm>
            <a:custGeom>
              <a:avLst/>
              <a:gdLst/>
              <a:ahLst/>
              <a:cxnLst/>
              <a:rect l="0" t="0" r="0" b="0"/>
              <a:pathLst>
                <a:path w="39807" h="76698">
                  <a:moveTo>
                    <a:pt x="3842" y="50625"/>
                  </a:moveTo>
                  <a:lnTo>
                    <a:pt x="4186" y="48364"/>
                  </a:lnTo>
                  <a:lnTo>
                    <a:pt x="1698" y="48261"/>
                  </a:lnTo>
                  <a:lnTo>
                    <a:pt x="1647" y="45177"/>
                  </a:lnTo>
                  <a:lnTo>
                    <a:pt x="0" y="43405"/>
                  </a:lnTo>
                  <a:lnTo>
                    <a:pt x="1534" y="37083"/>
                  </a:lnTo>
                  <a:lnTo>
                    <a:pt x="6343" y="32543"/>
                  </a:lnTo>
                  <a:lnTo>
                    <a:pt x="6376" y="26304"/>
                  </a:lnTo>
                  <a:lnTo>
                    <a:pt x="7557" y="16564"/>
                  </a:lnTo>
                  <a:lnTo>
                    <a:pt x="8320" y="14495"/>
                  </a:lnTo>
                  <a:lnTo>
                    <a:pt x="6678" y="12859"/>
                  </a:lnTo>
                  <a:lnTo>
                    <a:pt x="6565" y="11334"/>
                  </a:lnTo>
                  <a:lnTo>
                    <a:pt x="5098" y="10093"/>
                  </a:lnTo>
                  <a:lnTo>
                    <a:pt x="3910" y="2643"/>
                  </a:lnTo>
                  <a:lnTo>
                    <a:pt x="7636" y="0"/>
                  </a:lnTo>
                  <a:lnTo>
                    <a:pt x="23152" y="9094"/>
                  </a:lnTo>
                  <a:lnTo>
                    <a:pt x="38792" y="18184"/>
                  </a:lnTo>
                  <a:lnTo>
                    <a:pt x="39807" y="37260"/>
                  </a:lnTo>
                  <a:lnTo>
                    <a:pt x="36467" y="36943"/>
                  </a:lnTo>
                  <a:lnTo>
                    <a:pt x="34831" y="40491"/>
                  </a:lnTo>
                  <a:lnTo>
                    <a:pt x="33908" y="43463"/>
                  </a:lnTo>
                  <a:lnTo>
                    <a:pt x="34752" y="44582"/>
                  </a:lnTo>
                  <a:lnTo>
                    <a:pt x="33526" y="46061"/>
                  </a:lnTo>
                  <a:lnTo>
                    <a:pt x="34027" y="48049"/>
                  </a:lnTo>
                  <a:lnTo>
                    <a:pt x="33082" y="50056"/>
                  </a:lnTo>
                  <a:lnTo>
                    <a:pt x="32742" y="51822"/>
                  </a:lnTo>
                  <a:lnTo>
                    <a:pt x="34097" y="51539"/>
                  </a:lnTo>
                  <a:lnTo>
                    <a:pt x="34963" y="53389"/>
                  </a:lnTo>
                  <a:lnTo>
                    <a:pt x="35083" y="56179"/>
                  </a:lnTo>
                  <a:lnTo>
                    <a:pt x="36550" y="57590"/>
                  </a:lnTo>
                  <a:lnTo>
                    <a:pt x="36534" y="58754"/>
                  </a:lnTo>
                  <a:lnTo>
                    <a:pt x="34092" y="59583"/>
                  </a:lnTo>
                  <a:lnTo>
                    <a:pt x="32165" y="61535"/>
                  </a:lnTo>
                  <a:lnTo>
                    <a:pt x="29464" y="66785"/>
                  </a:lnTo>
                  <a:lnTo>
                    <a:pt x="25838" y="69021"/>
                  </a:lnTo>
                  <a:lnTo>
                    <a:pt x="22067" y="68733"/>
                  </a:lnTo>
                  <a:lnTo>
                    <a:pt x="20975" y="69177"/>
                  </a:lnTo>
                  <a:lnTo>
                    <a:pt x="21390" y="70866"/>
                  </a:lnTo>
                  <a:lnTo>
                    <a:pt x="19382" y="72549"/>
                  </a:lnTo>
                  <a:lnTo>
                    <a:pt x="17753" y="74427"/>
                  </a:lnTo>
                  <a:lnTo>
                    <a:pt x="12862" y="76273"/>
                  </a:lnTo>
                  <a:lnTo>
                    <a:pt x="11872" y="75189"/>
                  </a:lnTo>
                  <a:lnTo>
                    <a:pt x="11224" y="75096"/>
                  </a:lnTo>
                  <a:lnTo>
                    <a:pt x="10520" y="76332"/>
                  </a:lnTo>
                  <a:lnTo>
                    <a:pt x="7295" y="76698"/>
                  </a:lnTo>
                  <a:lnTo>
                    <a:pt x="7891" y="75398"/>
                  </a:lnTo>
                  <a:lnTo>
                    <a:pt x="6619" y="72093"/>
                  </a:lnTo>
                  <a:lnTo>
                    <a:pt x="6044" y="70109"/>
                  </a:lnTo>
                  <a:lnTo>
                    <a:pt x="4334" y="69298"/>
                  </a:lnTo>
                  <a:lnTo>
                    <a:pt x="1995" y="66504"/>
                  </a:lnTo>
                  <a:lnTo>
                    <a:pt x="2810" y="64239"/>
                  </a:lnTo>
                  <a:lnTo>
                    <a:pt x="4592" y="64717"/>
                  </a:lnTo>
                  <a:lnTo>
                    <a:pt x="5686" y="64373"/>
                  </a:lnTo>
                  <a:lnTo>
                    <a:pt x="7862" y="64414"/>
                  </a:lnTo>
                  <a:lnTo>
                    <a:pt x="5673" y="60060"/>
                  </a:lnTo>
                  <a:lnTo>
                    <a:pt x="5760" y="56873"/>
                  </a:lnTo>
                  <a:lnTo>
                    <a:pt x="5443" y="53692"/>
                  </a:lnTo>
                  <a:lnTo>
                    <a:pt x="3842" y="50625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1" name="Polygon form 1401"/>
            <p:cNvSpPr/>
            <p:nvPr/>
          </p:nvSpPr>
          <p:spPr>
            <a:xfrm>
              <a:off x="721708" y="4756908"/>
              <a:ext cx="7488" cy="24380"/>
            </a:xfrm>
            <a:custGeom>
              <a:avLst/>
              <a:gdLst/>
              <a:ahLst/>
              <a:cxnLst/>
              <a:rect l="0" t="0" r="0" b="0"/>
              <a:pathLst>
                <a:path w="7488" h="24380">
                  <a:moveTo>
                    <a:pt x="7488" y="23357"/>
                  </a:moveTo>
                  <a:lnTo>
                    <a:pt x="4340" y="24380"/>
                  </a:lnTo>
                  <a:lnTo>
                    <a:pt x="3466" y="22698"/>
                  </a:lnTo>
                  <a:lnTo>
                    <a:pt x="2423" y="19659"/>
                  </a:lnTo>
                  <a:lnTo>
                    <a:pt x="2112" y="17277"/>
                  </a:lnTo>
                  <a:lnTo>
                    <a:pt x="2973" y="12962"/>
                  </a:lnTo>
                  <a:lnTo>
                    <a:pt x="1993" y="11215"/>
                  </a:lnTo>
                  <a:lnTo>
                    <a:pt x="1620" y="7442"/>
                  </a:lnTo>
                  <a:lnTo>
                    <a:pt x="1625" y="3963"/>
                  </a:lnTo>
                  <a:lnTo>
                    <a:pt x="0" y="1493"/>
                  </a:lnTo>
                  <a:lnTo>
                    <a:pt x="286" y="0"/>
                  </a:lnTo>
                  <a:lnTo>
                    <a:pt x="3693" y="102"/>
                  </a:lnTo>
                  <a:lnTo>
                    <a:pt x="3200" y="2624"/>
                  </a:lnTo>
                  <a:lnTo>
                    <a:pt x="4391" y="4038"/>
                  </a:lnTo>
                  <a:lnTo>
                    <a:pt x="5746" y="5715"/>
                  </a:lnTo>
                  <a:lnTo>
                    <a:pt x="5897" y="8066"/>
                  </a:lnTo>
                  <a:lnTo>
                    <a:pt x="6684" y="9053"/>
                  </a:lnTo>
                  <a:lnTo>
                    <a:pt x="6521" y="20053"/>
                  </a:lnTo>
                  <a:lnTo>
                    <a:pt x="7488" y="23357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2" name="Polygon form 1402"/>
            <p:cNvSpPr/>
            <p:nvPr/>
          </p:nvSpPr>
          <p:spPr>
            <a:xfrm>
              <a:off x="1094620" y="4705337"/>
              <a:ext cx="34680" cy="75149"/>
            </a:xfrm>
            <a:custGeom>
              <a:avLst/>
              <a:gdLst/>
              <a:ahLst/>
              <a:cxnLst/>
              <a:rect l="0" t="0" r="0" b="0"/>
              <a:pathLst>
                <a:path w="34680" h="75149">
                  <a:moveTo>
                    <a:pt x="25215" y="41742"/>
                  </a:moveTo>
                  <a:lnTo>
                    <a:pt x="21425" y="39472"/>
                  </a:lnTo>
                  <a:lnTo>
                    <a:pt x="18131" y="39646"/>
                  </a:lnTo>
                  <a:lnTo>
                    <a:pt x="18136" y="35615"/>
                  </a:lnTo>
                  <a:lnTo>
                    <a:pt x="14741" y="35730"/>
                  </a:lnTo>
                  <a:lnTo>
                    <a:pt x="15205" y="41356"/>
                  </a:lnTo>
                  <a:lnTo>
                    <a:pt x="14029" y="48862"/>
                  </a:lnTo>
                  <a:lnTo>
                    <a:pt x="13261" y="53399"/>
                  </a:lnTo>
                  <a:lnTo>
                    <a:pt x="13901" y="57092"/>
                  </a:lnTo>
                  <a:lnTo>
                    <a:pt x="16452" y="57209"/>
                  </a:lnTo>
                  <a:lnTo>
                    <a:pt x="18466" y="61853"/>
                  </a:lnTo>
                  <a:lnTo>
                    <a:pt x="19537" y="66274"/>
                  </a:lnTo>
                  <a:lnTo>
                    <a:pt x="21939" y="69179"/>
                  </a:lnTo>
                  <a:lnTo>
                    <a:pt x="24347" y="69745"/>
                  </a:lnTo>
                  <a:lnTo>
                    <a:pt x="26557" y="72384"/>
                  </a:lnTo>
                  <a:lnTo>
                    <a:pt x="25417" y="74508"/>
                  </a:lnTo>
                  <a:lnTo>
                    <a:pt x="22875" y="75149"/>
                  </a:lnTo>
                  <a:lnTo>
                    <a:pt x="22400" y="72519"/>
                  </a:lnTo>
                  <a:lnTo>
                    <a:pt x="19059" y="70314"/>
                  </a:lnTo>
                  <a:lnTo>
                    <a:pt x="18444" y="71235"/>
                  </a:lnTo>
                  <a:lnTo>
                    <a:pt x="16763" y="69290"/>
                  </a:lnTo>
                  <a:lnTo>
                    <a:pt x="15906" y="66766"/>
                  </a:lnTo>
                  <a:lnTo>
                    <a:pt x="13602" y="63908"/>
                  </a:lnTo>
                  <a:lnTo>
                    <a:pt x="11507" y="61514"/>
                  </a:lnTo>
                  <a:lnTo>
                    <a:pt x="11120" y="64524"/>
                  </a:lnTo>
                  <a:lnTo>
                    <a:pt x="10143" y="61700"/>
                  </a:lnTo>
                  <a:lnTo>
                    <a:pt x="10281" y="58509"/>
                  </a:lnTo>
                  <a:lnTo>
                    <a:pt x="10944" y="53595"/>
                  </a:lnTo>
                  <a:lnTo>
                    <a:pt x="12251" y="48314"/>
                  </a:lnTo>
                  <a:lnTo>
                    <a:pt x="13806" y="43509"/>
                  </a:lnTo>
                  <a:lnTo>
                    <a:pt x="11686" y="38888"/>
                  </a:lnTo>
                  <a:lnTo>
                    <a:pt x="11420" y="36517"/>
                  </a:lnTo>
                  <a:lnTo>
                    <a:pt x="10572" y="33681"/>
                  </a:lnTo>
                  <a:lnTo>
                    <a:pt x="7397" y="29699"/>
                  </a:lnTo>
                  <a:lnTo>
                    <a:pt x="6081" y="27170"/>
                  </a:lnTo>
                  <a:lnTo>
                    <a:pt x="7258" y="26193"/>
                  </a:lnTo>
                  <a:lnTo>
                    <a:pt x="7929" y="21727"/>
                  </a:lnTo>
                  <a:lnTo>
                    <a:pt x="5776" y="18415"/>
                  </a:lnTo>
                  <a:lnTo>
                    <a:pt x="2680" y="14780"/>
                  </a:lnTo>
                  <a:lnTo>
                    <a:pt x="0" y="10384"/>
                  </a:lnTo>
                  <a:lnTo>
                    <a:pt x="1428" y="9409"/>
                  </a:lnTo>
                  <a:lnTo>
                    <a:pt x="2055" y="3863"/>
                  </a:lnTo>
                  <a:lnTo>
                    <a:pt x="4684" y="3540"/>
                  </a:lnTo>
                  <a:lnTo>
                    <a:pt x="6426" y="1256"/>
                  </a:lnTo>
                  <a:lnTo>
                    <a:pt x="8336" y="0"/>
                  </a:lnTo>
                  <a:lnTo>
                    <a:pt x="10317" y="1508"/>
                  </a:lnTo>
                  <a:lnTo>
                    <a:pt x="11190" y="4558"/>
                  </a:lnTo>
                  <a:lnTo>
                    <a:pt x="13802" y="4698"/>
                  </a:lnTo>
                  <a:lnTo>
                    <a:pt x="13972" y="10100"/>
                  </a:lnTo>
                  <a:lnTo>
                    <a:pt x="14951" y="14668"/>
                  </a:lnTo>
                  <a:lnTo>
                    <a:pt x="18380" y="11489"/>
                  </a:lnTo>
                  <a:lnTo>
                    <a:pt x="19698" y="12350"/>
                  </a:lnTo>
                  <a:lnTo>
                    <a:pt x="21901" y="12125"/>
                  </a:lnTo>
                  <a:lnTo>
                    <a:pt x="22311" y="10320"/>
                  </a:lnTo>
                  <a:lnTo>
                    <a:pt x="25261" y="10569"/>
                  </a:lnTo>
                  <a:lnTo>
                    <a:pt x="28992" y="14627"/>
                  </a:lnTo>
                  <a:lnTo>
                    <a:pt x="30194" y="19680"/>
                  </a:lnTo>
                  <a:lnTo>
                    <a:pt x="34106" y="24057"/>
                  </a:lnTo>
                  <a:lnTo>
                    <a:pt x="34680" y="28412"/>
                  </a:lnTo>
                  <a:lnTo>
                    <a:pt x="33807" y="30766"/>
                  </a:lnTo>
                  <a:lnTo>
                    <a:pt x="30081" y="30131"/>
                  </a:lnTo>
                  <a:lnTo>
                    <a:pt x="25258" y="31250"/>
                  </a:lnTo>
                  <a:lnTo>
                    <a:pt x="23435" y="35575"/>
                  </a:lnTo>
                  <a:lnTo>
                    <a:pt x="25215" y="4174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3" name="Polygon form 1403"/>
            <p:cNvSpPr/>
            <p:nvPr/>
          </p:nvSpPr>
          <p:spPr>
            <a:xfrm>
              <a:off x="959218" y="4608006"/>
              <a:ext cx="28891" cy="20422"/>
            </a:xfrm>
            <a:custGeom>
              <a:avLst/>
              <a:gdLst/>
              <a:ahLst/>
              <a:cxnLst/>
              <a:rect l="0" t="0" r="0" b="0"/>
              <a:pathLst>
                <a:path w="28891" h="20422">
                  <a:moveTo>
                    <a:pt x="10759" y="3432"/>
                  </a:moveTo>
                  <a:lnTo>
                    <a:pt x="9966" y="4995"/>
                  </a:lnTo>
                  <a:lnTo>
                    <a:pt x="5946" y="4350"/>
                  </a:lnTo>
                  <a:lnTo>
                    <a:pt x="6478" y="7174"/>
                  </a:lnTo>
                  <a:lnTo>
                    <a:pt x="10126" y="6627"/>
                  </a:lnTo>
                  <a:lnTo>
                    <a:pt x="14907" y="8016"/>
                  </a:lnTo>
                  <a:lnTo>
                    <a:pt x="21236" y="6968"/>
                  </a:lnTo>
                  <a:lnTo>
                    <a:pt x="23556" y="11449"/>
                  </a:lnTo>
                  <a:lnTo>
                    <a:pt x="24547" y="10903"/>
                  </a:lnTo>
                  <a:lnTo>
                    <a:pt x="27018" y="11917"/>
                  </a:lnTo>
                  <a:lnTo>
                    <a:pt x="27497" y="13825"/>
                  </a:lnTo>
                  <a:lnTo>
                    <a:pt x="28891" y="16592"/>
                  </a:lnTo>
                  <a:lnTo>
                    <a:pt x="25267" y="16750"/>
                  </a:lnTo>
                  <a:lnTo>
                    <a:pt x="22738" y="16499"/>
                  </a:lnTo>
                  <a:lnTo>
                    <a:pt x="21201" y="18787"/>
                  </a:lnTo>
                  <a:lnTo>
                    <a:pt x="19779" y="19341"/>
                  </a:lnTo>
                  <a:lnTo>
                    <a:pt x="18849" y="20422"/>
                  </a:lnTo>
                  <a:lnTo>
                    <a:pt x="16988" y="18882"/>
                  </a:lnTo>
                  <a:lnTo>
                    <a:pt x="16106" y="14762"/>
                  </a:lnTo>
                  <a:lnTo>
                    <a:pt x="14977" y="14576"/>
                  </a:lnTo>
                  <a:lnTo>
                    <a:pt x="14911" y="13067"/>
                  </a:lnTo>
                  <a:lnTo>
                    <a:pt x="12685" y="12041"/>
                  </a:lnTo>
                  <a:lnTo>
                    <a:pt x="11684" y="13805"/>
                  </a:lnTo>
                  <a:lnTo>
                    <a:pt x="11891" y="15790"/>
                  </a:lnTo>
                  <a:lnTo>
                    <a:pt x="11558" y="16531"/>
                  </a:lnTo>
                  <a:lnTo>
                    <a:pt x="9428" y="16519"/>
                  </a:lnTo>
                  <a:lnTo>
                    <a:pt x="8928" y="18802"/>
                  </a:lnTo>
                  <a:lnTo>
                    <a:pt x="7475" y="17908"/>
                  </a:lnTo>
                  <a:lnTo>
                    <a:pt x="5360" y="19582"/>
                  </a:lnTo>
                  <a:lnTo>
                    <a:pt x="4117" y="19031"/>
                  </a:lnTo>
                  <a:lnTo>
                    <a:pt x="4704" y="14013"/>
                  </a:lnTo>
                  <a:lnTo>
                    <a:pt x="2898" y="10416"/>
                  </a:lnTo>
                  <a:lnTo>
                    <a:pt x="0" y="9363"/>
                  </a:lnTo>
                  <a:lnTo>
                    <a:pt x="273" y="7180"/>
                  </a:lnTo>
                  <a:lnTo>
                    <a:pt x="3242" y="7283"/>
                  </a:lnTo>
                  <a:lnTo>
                    <a:pt x="4075" y="4518"/>
                  </a:lnTo>
                  <a:lnTo>
                    <a:pt x="4205" y="1344"/>
                  </a:lnTo>
                  <a:lnTo>
                    <a:pt x="8447" y="0"/>
                  </a:lnTo>
                  <a:lnTo>
                    <a:pt x="8450" y="2292"/>
                  </a:lnTo>
                  <a:lnTo>
                    <a:pt x="9372" y="3624"/>
                  </a:lnTo>
                  <a:lnTo>
                    <a:pt x="10759" y="343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4" name="Polygon form 1404"/>
            <p:cNvSpPr/>
            <p:nvPr/>
          </p:nvSpPr>
          <p:spPr>
            <a:xfrm>
              <a:off x="904003" y="4601080"/>
              <a:ext cx="54415" cy="35848"/>
            </a:xfrm>
            <a:custGeom>
              <a:avLst/>
              <a:gdLst/>
              <a:ahLst/>
              <a:cxnLst/>
              <a:rect l="0" t="0" r="0" b="0"/>
              <a:pathLst>
                <a:path w="54415" h="35848">
                  <a:moveTo>
                    <a:pt x="37711" y="34130"/>
                  </a:moveTo>
                  <a:lnTo>
                    <a:pt x="36416" y="30047"/>
                  </a:lnTo>
                  <a:lnTo>
                    <a:pt x="33727" y="29967"/>
                  </a:lnTo>
                  <a:lnTo>
                    <a:pt x="28640" y="25806"/>
                  </a:lnTo>
                  <a:lnTo>
                    <a:pt x="25691" y="25374"/>
                  </a:lnTo>
                  <a:lnTo>
                    <a:pt x="21202" y="23050"/>
                  </a:lnTo>
                  <a:lnTo>
                    <a:pt x="18591" y="22689"/>
                  </a:lnTo>
                  <a:lnTo>
                    <a:pt x="17255" y="23644"/>
                  </a:lnTo>
                  <a:lnTo>
                    <a:pt x="14864" y="23582"/>
                  </a:lnTo>
                  <a:lnTo>
                    <a:pt x="12978" y="26436"/>
                  </a:lnTo>
                  <a:lnTo>
                    <a:pt x="10073" y="27473"/>
                  </a:lnTo>
                  <a:lnTo>
                    <a:pt x="8660" y="24068"/>
                  </a:lnTo>
                  <a:lnTo>
                    <a:pt x="8027" y="18986"/>
                  </a:lnTo>
                  <a:lnTo>
                    <a:pt x="4918" y="17437"/>
                  </a:lnTo>
                  <a:lnTo>
                    <a:pt x="5049" y="14094"/>
                  </a:lnTo>
                  <a:lnTo>
                    <a:pt x="2669" y="13888"/>
                  </a:lnTo>
                  <a:lnTo>
                    <a:pt x="2480" y="9786"/>
                  </a:lnTo>
                  <a:lnTo>
                    <a:pt x="6036" y="10863"/>
                  </a:lnTo>
                  <a:lnTo>
                    <a:pt x="8704" y="9210"/>
                  </a:lnTo>
                  <a:lnTo>
                    <a:pt x="5467" y="6394"/>
                  </a:lnTo>
                  <a:lnTo>
                    <a:pt x="3791" y="3663"/>
                  </a:lnTo>
                  <a:lnTo>
                    <a:pt x="1327" y="4992"/>
                  </a:lnTo>
                  <a:lnTo>
                    <a:pt x="1833" y="8546"/>
                  </a:lnTo>
                  <a:lnTo>
                    <a:pt x="0" y="5451"/>
                  </a:lnTo>
                  <a:lnTo>
                    <a:pt x="1128" y="3791"/>
                  </a:lnTo>
                  <a:lnTo>
                    <a:pt x="4775" y="2649"/>
                  </a:lnTo>
                  <a:lnTo>
                    <a:pt x="7441" y="3920"/>
                  </a:lnTo>
                  <a:lnTo>
                    <a:pt x="10815" y="7627"/>
                  </a:lnTo>
                  <a:lnTo>
                    <a:pt x="12527" y="7328"/>
                  </a:lnTo>
                  <a:lnTo>
                    <a:pt x="16404" y="7119"/>
                  </a:lnTo>
                  <a:lnTo>
                    <a:pt x="15199" y="4702"/>
                  </a:lnTo>
                  <a:lnTo>
                    <a:pt x="17688" y="2924"/>
                  </a:lnTo>
                  <a:lnTo>
                    <a:pt x="19800" y="0"/>
                  </a:lnTo>
                  <a:lnTo>
                    <a:pt x="25124" y="2377"/>
                  </a:lnTo>
                  <a:lnTo>
                    <a:pt x="26568" y="6229"/>
                  </a:lnTo>
                  <a:lnTo>
                    <a:pt x="28161" y="7171"/>
                  </a:lnTo>
                  <a:lnTo>
                    <a:pt x="31825" y="6799"/>
                  </a:lnTo>
                  <a:lnTo>
                    <a:pt x="33230" y="7634"/>
                  </a:lnTo>
                  <a:lnTo>
                    <a:pt x="36325" y="12570"/>
                  </a:lnTo>
                  <a:lnTo>
                    <a:pt x="41228" y="15767"/>
                  </a:lnTo>
                  <a:lnTo>
                    <a:pt x="44134" y="17965"/>
                  </a:lnTo>
                  <a:lnTo>
                    <a:pt x="48450" y="20201"/>
                  </a:lnTo>
                  <a:lnTo>
                    <a:pt x="53692" y="22096"/>
                  </a:lnTo>
                  <a:lnTo>
                    <a:pt x="54415" y="25082"/>
                  </a:lnTo>
                  <a:lnTo>
                    <a:pt x="53312" y="24974"/>
                  </a:lnTo>
                  <a:lnTo>
                    <a:pt x="51297" y="23737"/>
                  </a:lnTo>
                  <a:lnTo>
                    <a:pt x="51212" y="25493"/>
                  </a:lnTo>
                  <a:lnTo>
                    <a:pt x="48486" y="26552"/>
                  </a:lnTo>
                  <a:lnTo>
                    <a:pt x="48789" y="30475"/>
                  </a:lnTo>
                  <a:lnTo>
                    <a:pt x="47161" y="32031"/>
                  </a:lnTo>
                  <a:lnTo>
                    <a:pt x="44534" y="32869"/>
                  </a:lnTo>
                  <a:lnTo>
                    <a:pt x="44329" y="35103"/>
                  </a:lnTo>
                  <a:lnTo>
                    <a:pt x="41792" y="35848"/>
                  </a:lnTo>
                  <a:lnTo>
                    <a:pt x="37711" y="3413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5" name="Polygon form 1405"/>
            <p:cNvSpPr/>
            <p:nvPr/>
          </p:nvSpPr>
          <p:spPr>
            <a:xfrm>
              <a:off x="1208867" y="4854000"/>
              <a:ext cx="9521" cy="5808"/>
            </a:xfrm>
            <a:custGeom>
              <a:avLst/>
              <a:gdLst/>
              <a:ahLst/>
              <a:cxnLst/>
              <a:rect l="0" t="0" r="0" b="0"/>
              <a:pathLst>
                <a:path w="9521" h="5808">
                  <a:moveTo>
                    <a:pt x="0" y="3132"/>
                  </a:moveTo>
                  <a:lnTo>
                    <a:pt x="607" y="1885"/>
                  </a:lnTo>
                  <a:lnTo>
                    <a:pt x="4096" y="761"/>
                  </a:lnTo>
                  <a:lnTo>
                    <a:pt x="6831" y="641"/>
                  </a:lnTo>
                  <a:lnTo>
                    <a:pt x="8124" y="0"/>
                  </a:lnTo>
                  <a:lnTo>
                    <a:pt x="9521" y="696"/>
                  </a:lnTo>
                  <a:lnTo>
                    <a:pt x="7919" y="2113"/>
                  </a:lnTo>
                  <a:lnTo>
                    <a:pt x="3581" y="4356"/>
                  </a:lnTo>
                  <a:lnTo>
                    <a:pt x="134" y="5808"/>
                  </a:lnTo>
                  <a:lnTo>
                    <a:pt x="265" y="4191"/>
                  </a:lnTo>
                  <a:lnTo>
                    <a:pt x="0" y="313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6" name="Polygon form 1406"/>
            <p:cNvSpPr/>
            <p:nvPr/>
          </p:nvSpPr>
          <p:spPr>
            <a:xfrm>
              <a:off x="798700" y="4597234"/>
              <a:ext cx="21230" cy="14264"/>
            </a:xfrm>
            <a:custGeom>
              <a:avLst/>
              <a:gdLst/>
              <a:ahLst/>
              <a:cxnLst/>
              <a:rect l="0" t="0" r="0" b="0"/>
              <a:pathLst>
                <a:path w="21230" h="14264">
                  <a:moveTo>
                    <a:pt x="724" y="0"/>
                  </a:moveTo>
                  <a:lnTo>
                    <a:pt x="1927" y="1958"/>
                  </a:lnTo>
                  <a:lnTo>
                    <a:pt x="3215" y="1586"/>
                  </a:lnTo>
                  <a:lnTo>
                    <a:pt x="5934" y="2294"/>
                  </a:lnTo>
                  <a:lnTo>
                    <a:pt x="10999" y="2465"/>
                  </a:lnTo>
                  <a:lnTo>
                    <a:pt x="12544" y="1213"/>
                  </a:lnTo>
                  <a:lnTo>
                    <a:pt x="16424" y="27"/>
                  </a:lnTo>
                  <a:lnTo>
                    <a:pt x="19147" y="1727"/>
                  </a:lnTo>
                  <a:lnTo>
                    <a:pt x="21230" y="2194"/>
                  </a:lnTo>
                  <a:lnTo>
                    <a:pt x="19719" y="4216"/>
                  </a:lnTo>
                  <a:lnTo>
                    <a:pt x="18914" y="7672"/>
                  </a:lnTo>
                  <a:lnTo>
                    <a:pt x="20385" y="10392"/>
                  </a:lnTo>
                  <a:lnTo>
                    <a:pt x="17320" y="9800"/>
                  </a:lnTo>
                  <a:lnTo>
                    <a:pt x="13974" y="11369"/>
                  </a:lnTo>
                  <a:lnTo>
                    <a:pt x="14221" y="13760"/>
                  </a:lnTo>
                  <a:lnTo>
                    <a:pt x="11108" y="14264"/>
                  </a:lnTo>
                  <a:lnTo>
                    <a:pt x="8467" y="12625"/>
                  </a:lnTo>
                  <a:lnTo>
                    <a:pt x="5825" y="13985"/>
                  </a:lnTo>
                  <a:lnTo>
                    <a:pt x="3234" y="13883"/>
                  </a:lnTo>
                  <a:lnTo>
                    <a:pt x="2655" y="10714"/>
                  </a:lnTo>
                  <a:lnTo>
                    <a:pt x="759" y="9199"/>
                  </a:lnTo>
                  <a:lnTo>
                    <a:pt x="1257" y="8514"/>
                  </a:lnTo>
                  <a:lnTo>
                    <a:pt x="822" y="7948"/>
                  </a:lnTo>
                  <a:lnTo>
                    <a:pt x="1242" y="6414"/>
                  </a:lnTo>
                  <a:lnTo>
                    <a:pt x="2393" y="4894"/>
                  </a:lnTo>
                  <a:lnTo>
                    <a:pt x="498" y="2848"/>
                  </a:lnTo>
                  <a:lnTo>
                    <a:pt x="0" y="1101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7" name="Polygon form 1407"/>
            <p:cNvSpPr/>
            <p:nvPr/>
          </p:nvSpPr>
          <p:spPr>
            <a:xfrm>
              <a:off x="480681" y="4756259"/>
              <a:ext cx="4353" cy="4338"/>
            </a:xfrm>
            <a:custGeom>
              <a:avLst/>
              <a:gdLst/>
              <a:ahLst/>
              <a:cxnLst/>
              <a:rect l="0" t="0" r="0" b="0"/>
              <a:pathLst>
                <a:path w="4353" h="4338">
                  <a:moveTo>
                    <a:pt x="1270" y="613"/>
                  </a:moveTo>
                  <a:lnTo>
                    <a:pt x="3549" y="0"/>
                  </a:lnTo>
                  <a:lnTo>
                    <a:pt x="4353" y="181"/>
                  </a:lnTo>
                  <a:lnTo>
                    <a:pt x="3956" y="3832"/>
                  </a:lnTo>
                  <a:lnTo>
                    <a:pt x="672" y="4338"/>
                  </a:lnTo>
                  <a:lnTo>
                    <a:pt x="0" y="3889"/>
                  </a:lnTo>
                  <a:lnTo>
                    <a:pt x="1217" y="2552"/>
                  </a:lnTo>
                  <a:lnTo>
                    <a:pt x="1270" y="613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8" name="Polygon form 1408"/>
            <p:cNvSpPr/>
            <p:nvPr/>
          </p:nvSpPr>
          <p:spPr>
            <a:xfrm>
              <a:off x="749214" y="4630694"/>
              <a:ext cx="14577" cy="33746"/>
            </a:xfrm>
            <a:custGeom>
              <a:avLst/>
              <a:gdLst/>
              <a:ahLst/>
              <a:cxnLst/>
              <a:rect l="0" t="0" r="0" b="0"/>
              <a:pathLst>
                <a:path w="14577" h="33746">
                  <a:moveTo>
                    <a:pt x="7693" y="33746"/>
                  </a:moveTo>
                  <a:lnTo>
                    <a:pt x="5862" y="25151"/>
                  </a:lnTo>
                  <a:lnTo>
                    <a:pt x="3547" y="23227"/>
                  </a:lnTo>
                  <a:lnTo>
                    <a:pt x="3482" y="22067"/>
                  </a:lnTo>
                  <a:lnTo>
                    <a:pt x="419" y="19225"/>
                  </a:lnTo>
                  <a:lnTo>
                    <a:pt x="0" y="15617"/>
                  </a:lnTo>
                  <a:lnTo>
                    <a:pt x="2158" y="12936"/>
                  </a:lnTo>
                  <a:lnTo>
                    <a:pt x="2886" y="8980"/>
                  </a:lnTo>
                  <a:lnTo>
                    <a:pt x="2169" y="4416"/>
                  </a:lnTo>
                  <a:lnTo>
                    <a:pt x="2816" y="1953"/>
                  </a:lnTo>
                  <a:lnTo>
                    <a:pt x="6639" y="0"/>
                  </a:lnTo>
                  <a:lnTo>
                    <a:pt x="9161" y="561"/>
                  </a:lnTo>
                  <a:lnTo>
                    <a:pt x="9154" y="2986"/>
                  </a:lnTo>
                  <a:lnTo>
                    <a:pt x="12115" y="1205"/>
                  </a:lnTo>
                  <a:lnTo>
                    <a:pt x="12410" y="2124"/>
                  </a:lnTo>
                  <a:lnTo>
                    <a:pt x="10719" y="4483"/>
                  </a:lnTo>
                  <a:lnTo>
                    <a:pt x="10786" y="6699"/>
                  </a:lnTo>
                  <a:lnTo>
                    <a:pt x="12081" y="7883"/>
                  </a:lnTo>
                  <a:lnTo>
                    <a:pt x="11776" y="12033"/>
                  </a:lnTo>
                  <a:lnTo>
                    <a:pt x="9486" y="14455"/>
                  </a:lnTo>
                  <a:lnTo>
                    <a:pt x="10273" y="17064"/>
                  </a:lnTo>
                  <a:lnTo>
                    <a:pt x="12156" y="17135"/>
                  </a:lnTo>
                  <a:lnTo>
                    <a:pt x="13161" y="19408"/>
                  </a:lnTo>
                  <a:lnTo>
                    <a:pt x="14577" y="20149"/>
                  </a:lnTo>
                  <a:lnTo>
                    <a:pt x="14517" y="23832"/>
                  </a:lnTo>
                  <a:lnTo>
                    <a:pt x="12785" y="25218"/>
                  </a:lnTo>
                  <a:lnTo>
                    <a:pt x="11713" y="26759"/>
                  </a:lnTo>
                  <a:lnTo>
                    <a:pt x="9255" y="28618"/>
                  </a:lnTo>
                  <a:lnTo>
                    <a:pt x="9712" y="30601"/>
                  </a:lnTo>
                  <a:lnTo>
                    <a:pt x="9459" y="32628"/>
                  </a:lnTo>
                  <a:lnTo>
                    <a:pt x="7693" y="3374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09" name="Polygon form 1409"/>
            <p:cNvSpPr/>
            <p:nvPr/>
          </p:nvSpPr>
          <p:spPr>
            <a:xfrm>
              <a:off x="814179" y="4606973"/>
              <a:ext cx="67447" cy="29854"/>
            </a:xfrm>
            <a:custGeom>
              <a:avLst/>
              <a:gdLst/>
              <a:ahLst/>
              <a:cxnLst/>
              <a:rect l="0" t="0" r="0" b="0"/>
              <a:pathLst>
                <a:path w="67447" h="29854">
                  <a:moveTo>
                    <a:pt x="36320" y="3253"/>
                  </a:moveTo>
                  <a:lnTo>
                    <a:pt x="41624" y="4997"/>
                  </a:lnTo>
                  <a:lnTo>
                    <a:pt x="45546" y="4157"/>
                  </a:lnTo>
                  <a:lnTo>
                    <a:pt x="48616" y="4511"/>
                  </a:lnTo>
                  <a:lnTo>
                    <a:pt x="52247" y="1891"/>
                  </a:lnTo>
                  <a:lnTo>
                    <a:pt x="55894" y="1564"/>
                  </a:lnTo>
                  <a:lnTo>
                    <a:pt x="59697" y="3839"/>
                  </a:lnTo>
                  <a:lnTo>
                    <a:pt x="60620" y="5520"/>
                  </a:lnTo>
                  <a:lnTo>
                    <a:pt x="60740" y="7875"/>
                  </a:lnTo>
                  <a:lnTo>
                    <a:pt x="63570" y="9004"/>
                  </a:lnTo>
                  <a:lnTo>
                    <a:pt x="65222" y="10375"/>
                  </a:lnTo>
                  <a:lnTo>
                    <a:pt x="63086" y="11814"/>
                  </a:lnTo>
                  <a:lnTo>
                    <a:pt x="65223" y="17318"/>
                  </a:lnTo>
                  <a:lnTo>
                    <a:pt x="64806" y="18831"/>
                  </a:lnTo>
                  <a:lnTo>
                    <a:pt x="67447" y="22648"/>
                  </a:lnTo>
                  <a:lnTo>
                    <a:pt x="65889" y="23507"/>
                  </a:lnTo>
                  <a:lnTo>
                    <a:pt x="64422" y="22309"/>
                  </a:lnTo>
                  <a:lnTo>
                    <a:pt x="60180" y="21790"/>
                  </a:lnTo>
                  <a:lnTo>
                    <a:pt x="58783" y="22577"/>
                  </a:lnTo>
                  <a:lnTo>
                    <a:pt x="54862" y="23424"/>
                  </a:lnTo>
                  <a:lnTo>
                    <a:pt x="52931" y="23387"/>
                  </a:lnTo>
                  <a:lnTo>
                    <a:pt x="49120" y="25290"/>
                  </a:lnTo>
                  <a:lnTo>
                    <a:pt x="46187" y="25370"/>
                  </a:lnTo>
                  <a:lnTo>
                    <a:pt x="44150" y="24504"/>
                  </a:lnTo>
                  <a:lnTo>
                    <a:pt x="40421" y="25927"/>
                  </a:lnTo>
                  <a:lnTo>
                    <a:pt x="39116" y="25015"/>
                  </a:lnTo>
                  <a:lnTo>
                    <a:pt x="39312" y="27705"/>
                  </a:lnTo>
                  <a:lnTo>
                    <a:pt x="38503" y="28780"/>
                  </a:lnTo>
                  <a:lnTo>
                    <a:pt x="37691" y="29854"/>
                  </a:lnTo>
                  <a:lnTo>
                    <a:pt x="36068" y="27697"/>
                  </a:lnTo>
                  <a:lnTo>
                    <a:pt x="37167" y="25861"/>
                  </a:lnTo>
                  <a:lnTo>
                    <a:pt x="35046" y="26315"/>
                  </a:lnTo>
                  <a:lnTo>
                    <a:pt x="31904" y="25266"/>
                  </a:lnTo>
                  <a:lnTo>
                    <a:pt x="29821" y="28084"/>
                  </a:lnTo>
                  <a:lnTo>
                    <a:pt x="24453" y="28725"/>
                  </a:lnTo>
                  <a:lnTo>
                    <a:pt x="21230" y="26195"/>
                  </a:lnTo>
                  <a:lnTo>
                    <a:pt x="17357" y="26100"/>
                  </a:lnTo>
                  <a:lnTo>
                    <a:pt x="16771" y="28109"/>
                  </a:lnTo>
                  <a:lnTo>
                    <a:pt x="14361" y="28721"/>
                  </a:lnTo>
                  <a:lnTo>
                    <a:pt x="10606" y="26217"/>
                  </a:lnTo>
                  <a:lnTo>
                    <a:pt x="6711" y="26365"/>
                  </a:lnTo>
                  <a:lnTo>
                    <a:pt x="4074" y="21620"/>
                  </a:lnTo>
                  <a:lnTo>
                    <a:pt x="1188" y="18995"/>
                  </a:lnTo>
                  <a:lnTo>
                    <a:pt x="2494" y="15234"/>
                  </a:lnTo>
                  <a:lnTo>
                    <a:pt x="0" y="12974"/>
                  </a:lnTo>
                  <a:lnTo>
                    <a:pt x="3360" y="8319"/>
                  </a:lnTo>
                  <a:lnTo>
                    <a:pt x="8726" y="8034"/>
                  </a:lnTo>
                  <a:lnTo>
                    <a:pt x="9718" y="4358"/>
                  </a:lnTo>
                  <a:lnTo>
                    <a:pt x="16442" y="4870"/>
                  </a:lnTo>
                  <a:lnTo>
                    <a:pt x="20171" y="1669"/>
                  </a:lnTo>
                  <a:lnTo>
                    <a:pt x="24003" y="227"/>
                  </a:lnTo>
                  <a:lnTo>
                    <a:pt x="29711" y="0"/>
                  </a:lnTo>
                  <a:lnTo>
                    <a:pt x="36320" y="325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0" name="Polygon form 1410"/>
            <p:cNvSpPr/>
            <p:nvPr/>
          </p:nvSpPr>
          <p:spPr>
            <a:xfrm>
              <a:off x="812674" y="4607034"/>
              <a:ext cx="10296" cy="9597"/>
            </a:xfrm>
            <a:custGeom>
              <a:avLst/>
              <a:gdLst/>
              <a:ahLst/>
              <a:cxnLst/>
              <a:rect l="0" t="0" r="0" b="0"/>
              <a:pathLst>
                <a:path w="10296" h="9597">
                  <a:moveTo>
                    <a:pt x="4401" y="6963"/>
                  </a:moveTo>
                  <a:lnTo>
                    <a:pt x="1786" y="9597"/>
                  </a:lnTo>
                  <a:lnTo>
                    <a:pt x="426" y="7378"/>
                  </a:lnTo>
                  <a:lnTo>
                    <a:pt x="359" y="6387"/>
                  </a:lnTo>
                  <a:lnTo>
                    <a:pt x="1125" y="5835"/>
                  </a:lnTo>
                  <a:lnTo>
                    <a:pt x="1845" y="2813"/>
                  </a:lnTo>
                  <a:lnTo>
                    <a:pt x="0" y="1569"/>
                  </a:lnTo>
                  <a:lnTo>
                    <a:pt x="3346" y="0"/>
                  </a:lnTo>
                  <a:lnTo>
                    <a:pt x="6410" y="592"/>
                  </a:lnTo>
                  <a:lnTo>
                    <a:pt x="7060" y="2431"/>
                  </a:lnTo>
                  <a:lnTo>
                    <a:pt x="10296" y="3928"/>
                  </a:lnTo>
                  <a:lnTo>
                    <a:pt x="9816" y="5116"/>
                  </a:lnTo>
                  <a:lnTo>
                    <a:pt x="5709" y="5453"/>
                  </a:lnTo>
                  <a:lnTo>
                    <a:pt x="4401" y="696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1" name="Polygon form 1411"/>
            <p:cNvSpPr/>
            <p:nvPr/>
          </p:nvSpPr>
          <p:spPr>
            <a:xfrm>
              <a:off x="1173592" y="4676351"/>
              <a:ext cx="5203" cy="17489"/>
            </a:xfrm>
            <a:custGeom>
              <a:avLst/>
              <a:gdLst/>
              <a:ahLst/>
              <a:cxnLst/>
              <a:rect l="0" t="0" r="0" b="0"/>
              <a:pathLst>
                <a:path w="5203" h="17489">
                  <a:moveTo>
                    <a:pt x="4786" y="4629"/>
                  </a:moveTo>
                  <a:lnTo>
                    <a:pt x="5203" y="13120"/>
                  </a:lnTo>
                  <a:lnTo>
                    <a:pt x="4883" y="17489"/>
                  </a:lnTo>
                  <a:lnTo>
                    <a:pt x="1609" y="13191"/>
                  </a:lnTo>
                  <a:lnTo>
                    <a:pt x="0" y="9353"/>
                  </a:lnTo>
                  <a:lnTo>
                    <a:pt x="542" y="4116"/>
                  </a:lnTo>
                  <a:lnTo>
                    <a:pt x="2173" y="0"/>
                  </a:lnTo>
                  <a:lnTo>
                    <a:pt x="4376" y="1447"/>
                  </a:lnTo>
                  <a:lnTo>
                    <a:pt x="4786" y="462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2" name="Polygon form 1412"/>
            <p:cNvSpPr/>
            <p:nvPr/>
          </p:nvSpPr>
          <p:spPr>
            <a:xfrm>
              <a:off x="836757" y="4814270"/>
              <a:ext cx="42106" cy="52033"/>
            </a:xfrm>
            <a:custGeom>
              <a:avLst/>
              <a:gdLst/>
              <a:ahLst/>
              <a:cxnLst/>
              <a:rect l="0" t="0" r="0" b="0"/>
              <a:pathLst>
                <a:path w="42106" h="52033">
                  <a:moveTo>
                    <a:pt x="18026" y="0"/>
                  </a:moveTo>
                  <a:lnTo>
                    <a:pt x="18686" y="530"/>
                  </a:lnTo>
                  <a:lnTo>
                    <a:pt x="32819" y="10386"/>
                  </a:lnTo>
                  <a:lnTo>
                    <a:pt x="33050" y="13190"/>
                  </a:lnTo>
                  <a:lnTo>
                    <a:pt x="38590" y="18038"/>
                  </a:lnTo>
                  <a:lnTo>
                    <a:pt x="36658" y="23992"/>
                  </a:lnTo>
                  <a:lnTo>
                    <a:pt x="36822" y="26733"/>
                  </a:lnTo>
                  <a:lnTo>
                    <a:pt x="39277" y="28505"/>
                  </a:lnTo>
                  <a:lnTo>
                    <a:pt x="39359" y="29764"/>
                  </a:lnTo>
                  <a:lnTo>
                    <a:pt x="38197" y="32680"/>
                  </a:lnTo>
                  <a:lnTo>
                    <a:pt x="38374" y="34151"/>
                  </a:lnTo>
                  <a:lnTo>
                    <a:pt x="38042" y="36460"/>
                  </a:lnTo>
                  <a:lnTo>
                    <a:pt x="39297" y="39499"/>
                  </a:lnTo>
                  <a:lnTo>
                    <a:pt x="40722" y="44279"/>
                  </a:lnTo>
                  <a:lnTo>
                    <a:pt x="42106" y="45346"/>
                  </a:lnTo>
                  <a:lnTo>
                    <a:pt x="38889" y="48130"/>
                  </a:lnTo>
                  <a:lnTo>
                    <a:pt x="34554" y="49979"/>
                  </a:lnTo>
                  <a:lnTo>
                    <a:pt x="32226" y="49883"/>
                  </a:lnTo>
                  <a:lnTo>
                    <a:pt x="30777" y="51323"/>
                  </a:lnTo>
                  <a:lnTo>
                    <a:pt x="28066" y="51429"/>
                  </a:lnTo>
                  <a:lnTo>
                    <a:pt x="27025" y="52033"/>
                  </a:lnTo>
                  <a:lnTo>
                    <a:pt x="22414" y="50642"/>
                  </a:lnTo>
                  <a:lnTo>
                    <a:pt x="19474" y="51014"/>
                  </a:lnTo>
                  <a:lnTo>
                    <a:pt x="18636" y="44445"/>
                  </a:lnTo>
                  <a:lnTo>
                    <a:pt x="17393" y="42188"/>
                  </a:lnTo>
                  <a:lnTo>
                    <a:pt x="16654" y="40850"/>
                  </a:lnTo>
                  <a:lnTo>
                    <a:pt x="12861" y="39931"/>
                  </a:lnTo>
                  <a:lnTo>
                    <a:pt x="10692" y="38473"/>
                  </a:lnTo>
                  <a:lnTo>
                    <a:pt x="8237" y="37651"/>
                  </a:lnTo>
                  <a:lnTo>
                    <a:pt x="6705" y="36837"/>
                  </a:lnTo>
                  <a:lnTo>
                    <a:pt x="5108" y="35604"/>
                  </a:lnTo>
                  <a:lnTo>
                    <a:pt x="3145" y="29525"/>
                  </a:lnTo>
                  <a:lnTo>
                    <a:pt x="934" y="26821"/>
                  </a:lnTo>
                  <a:lnTo>
                    <a:pt x="205" y="24025"/>
                  </a:lnTo>
                  <a:lnTo>
                    <a:pt x="638" y="21521"/>
                  </a:lnTo>
                  <a:lnTo>
                    <a:pt x="0" y="17089"/>
                  </a:lnTo>
                  <a:lnTo>
                    <a:pt x="1622" y="16863"/>
                  </a:lnTo>
                  <a:lnTo>
                    <a:pt x="3065" y="15121"/>
                  </a:lnTo>
                  <a:lnTo>
                    <a:pt x="4619" y="12611"/>
                  </a:lnTo>
                  <a:lnTo>
                    <a:pt x="5596" y="11604"/>
                  </a:lnTo>
                  <a:lnTo>
                    <a:pt x="5576" y="10038"/>
                  </a:lnTo>
                  <a:lnTo>
                    <a:pt x="4742" y="8944"/>
                  </a:lnTo>
                  <a:lnTo>
                    <a:pt x="4530" y="7047"/>
                  </a:lnTo>
                  <a:lnTo>
                    <a:pt x="5666" y="6438"/>
                  </a:lnTo>
                  <a:lnTo>
                    <a:pt x="5910" y="3603"/>
                  </a:lnTo>
                  <a:lnTo>
                    <a:pt x="4366" y="883"/>
                  </a:lnTo>
                  <a:lnTo>
                    <a:pt x="5743" y="305"/>
                  </a:lnTo>
                  <a:lnTo>
                    <a:pt x="10039" y="369"/>
                  </a:lnTo>
                  <a:lnTo>
                    <a:pt x="18026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3" name="Polygon form 1413"/>
            <p:cNvSpPr/>
            <p:nvPr/>
          </p:nvSpPr>
          <p:spPr>
            <a:xfrm>
              <a:off x="837828" y="4789179"/>
              <a:ext cx="21369" cy="27460"/>
            </a:xfrm>
            <a:custGeom>
              <a:avLst/>
              <a:gdLst/>
              <a:ahLst/>
              <a:cxnLst/>
              <a:rect l="0" t="0" r="0" b="0"/>
              <a:pathLst>
                <a:path w="21369" h="27460">
                  <a:moveTo>
                    <a:pt x="8968" y="25460"/>
                  </a:moveTo>
                  <a:lnTo>
                    <a:pt x="4671" y="25396"/>
                  </a:lnTo>
                  <a:lnTo>
                    <a:pt x="3294" y="25974"/>
                  </a:lnTo>
                  <a:lnTo>
                    <a:pt x="947" y="27460"/>
                  </a:lnTo>
                  <a:lnTo>
                    <a:pt x="0" y="26968"/>
                  </a:lnTo>
                  <a:lnTo>
                    <a:pt x="43" y="23336"/>
                  </a:lnTo>
                  <a:lnTo>
                    <a:pt x="954" y="21496"/>
                  </a:lnTo>
                  <a:lnTo>
                    <a:pt x="1172" y="17629"/>
                  </a:lnTo>
                  <a:lnTo>
                    <a:pt x="1991" y="15389"/>
                  </a:lnTo>
                  <a:lnTo>
                    <a:pt x="3479" y="12876"/>
                  </a:lnTo>
                  <a:lnTo>
                    <a:pt x="4978" y="11595"/>
                  </a:lnTo>
                  <a:lnTo>
                    <a:pt x="6226" y="9882"/>
                  </a:lnTo>
                  <a:lnTo>
                    <a:pt x="4651" y="9231"/>
                  </a:lnTo>
                  <a:lnTo>
                    <a:pt x="4836" y="3596"/>
                  </a:lnTo>
                  <a:lnTo>
                    <a:pt x="6434" y="2279"/>
                  </a:lnTo>
                  <a:lnTo>
                    <a:pt x="8937" y="3353"/>
                  </a:lnTo>
                  <a:lnTo>
                    <a:pt x="12075" y="2218"/>
                  </a:lnTo>
                  <a:lnTo>
                    <a:pt x="14831" y="2224"/>
                  </a:lnTo>
                  <a:lnTo>
                    <a:pt x="17208" y="0"/>
                  </a:lnTo>
                  <a:lnTo>
                    <a:pt x="19110" y="3347"/>
                  </a:lnTo>
                  <a:lnTo>
                    <a:pt x="19597" y="5768"/>
                  </a:lnTo>
                  <a:lnTo>
                    <a:pt x="21369" y="11307"/>
                  </a:lnTo>
                  <a:lnTo>
                    <a:pt x="19962" y="14826"/>
                  </a:lnTo>
                  <a:lnTo>
                    <a:pt x="18043" y="18022"/>
                  </a:lnTo>
                  <a:lnTo>
                    <a:pt x="16923" y="19977"/>
                  </a:lnTo>
                  <a:lnTo>
                    <a:pt x="16955" y="25091"/>
                  </a:lnTo>
                  <a:lnTo>
                    <a:pt x="8968" y="2546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4" name="Polygon form 1414"/>
            <p:cNvSpPr/>
            <p:nvPr/>
          </p:nvSpPr>
          <p:spPr>
            <a:xfrm>
              <a:off x="795180" y="4557645"/>
              <a:ext cx="59074" cy="38269"/>
            </a:xfrm>
            <a:custGeom>
              <a:avLst/>
              <a:gdLst/>
              <a:ahLst/>
              <a:cxnLst/>
              <a:rect l="0" t="0" r="0" b="0"/>
              <a:pathLst>
                <a:path w="59074" h="38269">
                  <a:moveTo>
                    <a:pt x="28897" y="1274"/>
                  </a:moveTo>
                  <a:lnTo>
                    <a:pt x="30131" y="1439"/>
                  </a:lnTo>
                  <a:lnTo>
                    <a:pt x="30729" y="329"/>
                  </a:lnTo>
                  <a:lnTo>
                    <a:pt x="31747" y="546"/>
                  </a:lnTo>
                  <a:lnTo>
                    <a:pt x="34969" y="0"/>
                  </a:lnTo>
                  <a:lnTo>
                    <a:pt x="37568" y="2663"/>
                  </a:lnTo>
                  <a:lnTo>
                    <a:pt x="36962" y="3655"/>
                  </a:lnTo>
                  <a:lnTo>
                    <a:pt x="37529" y="5137"/>
                  </a:lnTo>
                  <a:lnTo>
                    <a:pt x="40147" y="5304"/>
                  </a:lnTo>
                  <a:lnTo>
                    <a:pt x="41723" y="7354"/>
                  </a:lnTo>
                  <a:lnTo>
                    <a:pt x="41846" y="8300"/>
                  </a:lnTo>
                  <a:lnTo>
                    <a:pt x="46318" y="9878"/>
                  </a:lnTo>
                  <a:lnTo>
                    <a:pt x="48650" y="9051"/>
                  </a:lnTo>
                  <a:lnTo>
                    <a:pt x="51141" y="11243"/>
                  </a:lnTo>
                  <a:lnTo>
                    <a:pt x="53033" y="11138"/>
                  </a:lnTo>
                  <a:lnTo>
                    <a:pt x="58188" y="12562"/>
                  </a:lnTo>
                  <a:lnTo>
                    <a:pt x="58543" y="13972"/>
                  </a:lnTo>
                  <a:lnTo>
                    <a:pt x="57769" y="16525"/>
                  </a:lnTo>
                  <a:lnTo>
                    <a:pt x="59074" y="19154"/>
                  </a:lnTo>
                  <a:lnTo>
                    <a:pt x="58900" y="20771"/>
                  </a:lnTo>
                  <a:lnTo>
                    <a:pt x="55769" y="21213"/>
                  </a:lnTo>
                  <a:lnTo>
                    <a:pt x="54337" y="22601"/>
                  </a:lnTo>
                  <a:lnTo>
                    <a:pt x="54666" y="24738"/>
                  </a:lnTo>
                  <a:lnTo>
                    <a:pt x="52080" y="25193"/>
                  </a:lnTo>
                  <a:lnTo>
                    <a:pt x="50160" y="26805"/>
                  </a:lnTo>
                  <a:lnTo>
                    <a:pt x="47075" y="27137"/>
                  </a:lnTo>
                  <a:lnTo>
                    <a:pt x="44517" y="28999"/>
                  </a:lnTo>
                  <a:lnTo>
                    <a:pt x="45250" y="31982"/>
                  </a:lnTo>
                  <a:lnTo>
                    <a:pt x="47109" y="33102"/>
                  </a:lnTo>
                  <a:lnTo>
                    <a:pt x="50502" y="32729"/>
                  </a:lnTo>
                  <a:lnTo>
                    <a:pt x="50157" y="34460"/>
                  </a:lnTo>
                  <a:lnTo>
                    <a:pt x="46597" y="35382"/>
                  </a:lnTo>
                  <a:lnTo>
                    <a:pt x="42460" y="38269"/>
                  </a:lnTo>
                  <a:lnTo>
                    <a:pt x="40406" y="37334"/>
                  </a:lnTo>
                  <a:lnTo>
                    <a:pt x="40779" y="35059"/>
                  </a:lnTo>
                  <a:lnTo>
                    <a:pt x="36844" y="33735"/>
                  </a:lnTo>
                  <a:lnTo>
                    <a:pt x="37290" y="32801"/>
                  </a:lnTo>
                  <a:lnTo>
                    <a:pt x="40251" y="31132"/>
                  </a:lnTo>
                  <a:lnTo>
                    <a:pt x="39088" y="30055"/>
                  </a:lnTo>
                  <a:lnTo>
                    <a:pt x="33658" y="28957"/>
                  </a:lnTo>
                  <a:lnTo>
                    <a:pt x="33132" y="27172"/>
                  </a:lnTo>
                  <a:lnTo>
                    <a:pt x="30122" y="27830"/>
                  </a:lnTo>
                  <a:lnTo>
                    <a:pt x="29293" y="30500"/>
                  </a:lnTo>
                  <a:lnTo>
                    <a:pt x="27219" y="34101"/>
                  </a:lnTo>
                  <a:lnTo>
                    <a:pt x="25561" y="33307"/>
                  </a:lnTo>
                  <a:lnTo>
                    <a:pt x="24083" y="34111"/>
                  </a:lnTo>
                  <a:lnTo>
                    <a:pt x="22445" y="33255"/>
                  </a:lnTo>
                  <a:lnTo>
                    <a:pt x="23221" y="32717"/>
                  </a:lnTo>
                  <a:lnTo>
                    <a:pt x="23571" y="31059"/>
                  </a:lnTo>
                  <a:lnTo>
                    <a:pt x="24267" y="29511"/>
                  </a:lnTo>
                  <a:lnTo>
                    <a:pt x="23900" y="28656"/>
                  </a:lnTo>
                  <a:lnTo>
                    <a:pt x="24545" y="28259"/>
                  </a:lnTo>
                  <a:lnTo>
                    <a:pt x="24976" y="28917"/>
                  </a:lnTo>
                  <a:lnTo>
                    <a:pt x="26978" y="29018"/>
                  </a:lnTo>
                  <a:lnTo>
                    <a:pt x="27813" y="28645"/>
                  </a:lnTo>
                  <a:lnTo>
                    <a:pt x="27111" y="28171"/>
                  </a:lnTo>
                  <a:lnTo>
                    <a:pt x="27237" y="27450"/>
                  </a:lnTo>
                  <a:lnTo>
                    <a:pt x="25877" y="26254"/>
                  </a:lnTo>
                  <a:lnTo>
                    <a:pt x="25082" y="24258"/>
                  </a:lnTo>
                  <a:lnTo>
                    <a:pt x="23745" y="23497"/>
                  </a:lnTo>
                  <a:lnTo>
                    <a:pt x="23731" y="21866"/>
                  </a:lnTo>
                  <a:lnTo>
                    <a:pt x="22030" y="20606"/>
                  </a:lnTo>
                  <a:lnTo>
                    <a:pt x="20638" y="20454"/>
                  </a:lnTo>
                  <a:lnTo>
                    <a:pt x="17971" y="19007"/>
                  </a:lnTo>
                  <a:lnTo>
                    <a:pt x="15841" y="19524"/>
                  </a:lnTo>
                  <a:lnTo>
                    <a:pt x="15154" y="20246"/>
                  </a:lnTo>
                  <a:lnTo>
                    <a:pt x="13755" y="20272"/>
                  </a:lnTo>
                  <a:lnTo>
                    <a:pt x="13078" y="21408"/>
                  </a:lnTo>
                  <a:lnTo>
                    <a:pt x="10689" y="21913"/>
                  </a:lnTo>
                  <a:lnTo>
                    <a:pt x="9652" y="22669"/>
                  </a:lnTo>
                  <a:lnTo>
                    <a:pt x="7952" y="21524"/>
                  </a:lnTo>
                  <a:lnTo>
                    <a:pt x="5819" y="21542"/>
                  </a:lnTo>
                  <a:lnTo>
                    <a:pt x="3697" y="21045"/>
                  </a:lnTo>
                  <a:lnTo>
                    <a:pt x="2389" y="22094"/>
                  </a:lnTo>
                  <a:lnTo>
                    <a:pt x="2000" y="20813"/>
                  </a:lnTo>
                  <a:lnTo>
                    <a:pt x="0" y="19538"/>
                  </a:lnTo>
                  <a:lnTo>
                    <a:pt x="411" y="17595"/>
                  </a:lnTo>
                  <a:lnTo>
                    <a:pt x="1171" y="16332"/>
                  </a:lnTo>
                  <a:lnTo>
                    <a:pt x="1926" y="16600"/>
                  </a:lnTo>
                  <a:lnTo>
                    <a:pt x="805" y="14459"/>
                  </a:lnTo>
                  <a:lnTo>
                    <a:pt x="3260" y="10423"/>
                  </a:lnTo>
                  <a:lnTo>
                    <a:pt x="4802" y="9837"/>
                  </a:lnTo>
                  <a:lnTo>
                    <a:pt x="4966" y="8486"/>
                  </a:lnTo>
                  <a:lnTo>
                    <a:pt x="2757" y="4329"/>
                  </a:lnTo>
                  <a:lnTo>
                    <a:pt x="4273" y="4115"/>
                  </a:lnTo>
                  <a:lnTo>
                    <a:pt x="5851" y="2784"/>
                  </a:lnTo>
                  <a:lnTo>
                    <a:pt x="8327" y="2632"/>
                  </a:lnTo>
                  <a:lnTo>
                    <a:pt x="11633" y="2945"/>
                  </a:lnTo>
                  <a:lnTo>
                    <a:pt x="15409" y="4024"/>
                  </a:lnTo>
                  <a:lnTo>
                    <a:pt x="17962" y="4068"/>
                  </a:lnTo>
                  <a:lnTo>
                    <a:pt x="19290" y="4735"/>
                  </a:lnTo>
                  <a:lnTo>
                    <a:pt x="20358" y="3873"/>
                  </a:lnTo>
                  <a:lnTo>
                    <a:pt x="21395" y="4976"/>
                  </a:lnTo>
                  <a:lnTo>
                    <a:pt x="24266" y="4683"/>
                  </a:lnTo>
                  <a:lnTo>
                    <a:pt x="25632" y="5117"/>
                  </a:lnTo>
                  <a:lnTo>
                    <a:pt x="25404" y="2699"/>
                  </a:lnTo>
                  <a:lnTo>
                    <a:pt x="26200" y="1623"/>
                  </a:lnTo>
                  <a:lnTo>
                    <a:pt x="28897" y="127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5" name="Polygon form 1415"/>
            <p:cNvSpPr/>
            <p:nvPr/>
          </p:nvSpPr>
          <p:spPr>
            <a:xfrm>
              <a:off x="509314" y="4956722"/>
              <a:ext cx="18947" cy="23318"/>
            </a:xfrm>
            <a:custGeom>
              <a:avLst/>
              <a:gdLst/>
              <a:ahLst/>
              <a:cxnLst/>
              <a:rect l="0" t="0" r="0" b="0"/>
              <a:pathLst>
                <a:path w="18947" h="23318">
                  <a:moveTo>
                    <a:pt x="179" y="585"/>
                  </a:moveTo>
                  <a:lnTo>
                    <a:pt x="2467" y="0"/>
                  </a:lnTo>
                  <a:lnTo>
                    <a:pt x="6836" y="3660"/>
                  </a:lnTo>
                  <a:lnTo>
                    <a:pt x="8171" y="3481"/>
                  </a:lnTo>
                  <a:lnTo>
                    <a:pt x="12506" y="6491"/>
                  </a:lnTo>
                  <a:lnTo>
                    <a:pt x="15863" y="9097"/>
                  </a:lnTo>
                  <a:lnTo>
                    <a:pt x="18580" y="12341"/>
                  </a:lnTo>
                  <a:lnTo>
                    <a:pt x="17416" y="14687"/>
                  </a:lnTo>
                  <a:lnTo>
                    <a:pt x="18947" y="17407"/>
                  </a:lnTo>
                  <a:lnTo>
                    <a:pt x="17987" y="20500"/>
                  </a:lnTo>
                  <a:lnTo>
                    <a:pt x="14476" y="23318"/>
                  </a:lnTo>
                  <a:lnTo>
                    <a:pt x="11624" y="22429"/>
                  </a:lnTo>
                  <a:lnTo>
                    <a:pt x="9790" y="23009"/>
                  </a:lnTo>
                  <a:lnTo>
                    <a:pt x="6027" y="21028"/>
                  </a:lnTo>
                  <a:lnTo>
                    <a:pt x="3621" y="21261"/>
                  </a:lnTo>
                  <a:lnTo>
                    <a:pt x="851" y="18641"/>
                  </a:lnTo>
                  <a:lnTo>
                    <a:pt x="466" y="15490"/>
                  </a:lnTo>
                  <a:lnTo>
                    <a:pt x="1026" y="14383"/>
                  </a:lnTo>
                  <a:lnTo>
                    <a:pt x="5" y="9538"/>
                  </a:lnTo>
                  <a:lnTo>
                    <a:pt x="0" y="4507"/>
                  </a:lnTo>
                  <a:lnTo>
                    <a:pt x="179" y="58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6" name="Polygon form 1416"/>
            <p:cNvSpPr/>
            <p:nvPr/>
          </p:nvSpPr>
          <p:spPr>
            <a:xfrm>
              <a:off x="290668" y="4555825"/>
              <a:ext cx="205293" cy="128770"/>
            </a:xfrm>
            <a:custGeom>
              <a:avLst/>
              <a:gdLst/>
              <a:ahLst/>
              <a:cxnLst/>
              <a:rect l="0" t="0" r="0" b="0"/>
              <a:pathLst>
                <a:path w="205293" h="128770">
                  <a:moveTo>
                    <a:pt x="123384" y="6242"/>
                  </a:move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2494" y="8953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3035" y="9852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5089" y="10319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27924" y="11337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0236" y="13073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3144" y="12629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6440" y="14175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37511" y="14202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1057" y="13027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3201" y="14999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5448" y="17093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7304" y="18888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9104" y="206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8836" y="21910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9387" y="22439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8970" y="22908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49778" y="23114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639" y="22651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288" y="23814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0603" y="24628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503" y="24685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1721" y="25310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0937" y="26151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3379" y="28650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2224" y="3311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51153" y="3739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9011" y="40226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6357" y="42823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937" y="44492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662" y="44999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4768" y="45720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5621" y="46558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46473" y="46607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1419" y="44219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55200" y="43647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547" y="41464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0800" y="40973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1068" y="39468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0895" y="38480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2710" y="37791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6014" y="3795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69096" y="38125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0888" y="36286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1451" y="35930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6315" y="32619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78158" y="31806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3228" y="32043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89371" y="32358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0140" y="31177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1295" y="30988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2981" y="30310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4963" y="28164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197360" y="24445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227" y="20921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1842" y="2224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4345" y="21538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5293" y="23007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2937" y="29608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168" y="32452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204206" y="34069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9829" y="36248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5804" y="37757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91754" y="39021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977" y="41819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8031" y="42885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126" y="45463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7396" y="48096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775" y="48284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8999" y="4649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9668" y="47621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8942" y="4899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6374" y="49678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4760" y="49506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1946" y="50234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80375" y="50406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8302" y="50550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74969" y="51822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0316" y="51149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81029" y="52121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5734" y="53352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539" y="53255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3842" y="52661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2342" y="53963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3281" y="54237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71379" y="57708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633" y="61349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782" y="60080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7103" y="59789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368" y="58511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227" y="61180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808" y="62091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6269" y="63943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4545" y="65792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345" y="6961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1086" y="69401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3218" y="66119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032" y="64162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2955" y="60076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587" y="62159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61324" y="65301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59265" y="64422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61161" y="6611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59844" y="70786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749" y="71172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60595" y="7288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9622" y="77815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6294" y="81358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52180" y="82651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8993" y="85432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7114" y="85668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4775" y="87396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43787" y="89027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8923" y="92052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6224" y="94313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3700" y="9716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2175" y="100657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1899" y="104120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020" y="10840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772" y="11197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268" y="114114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2656" y="119927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778" y="123264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31185" y="125186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9592" y="128182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8341" y="128770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636" y="128103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6530" y="125904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5372" y="124711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4393" y="120369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86" y="116505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3511" y="114541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5096" y="11127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4771" y="108508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3025" y="104239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21809" y="103417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7512" y="105509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6926" y="105232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5800" y="102837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13867" y="101505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9578" y="1019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6511" y="101241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3640" y="101454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1909" y="102160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2176" y="103516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1533" y="105534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2028" y="106555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1146" y="107179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100000" y="106381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8358" y="107264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5752" y="106986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3800" y="10421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90438" y="104687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8138" y="103401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5768" y="103640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82350" y="104657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7907" y="108211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3626" y="110197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70915" y="112501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9408" y="114725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8376" y="118199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7885" y="120626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8117" y="122373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6632" y="122458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4311" y="121227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869" y="119526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518" y="117104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1750" y="113531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461" y="110545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60119" y="10752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9399" y="10397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7503" y="101822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4509" y="101754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50898" y="105619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8386" y="103934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26" y="102300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7083" y="99466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6816" y="96755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5479" y="94403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4231" y="92692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43594" y="90818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7408" y="9042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6608" y="92513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33771" y="92334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26649" y="91908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9943" y="87777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5612" y="84925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6361" y="83953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11643" y="84180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463" y="84279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997" y="81628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7018" y="78522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660" y="77785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5941" y="7629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4101" y="75883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3491" y="74404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497" y="73641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0" y="72745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16" y="69914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8" y="64515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903" y="57200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646" y="56036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1054" y="54225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783" y="49739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646" y="45574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2472" y="42647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5650" y="38543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8131" y="34224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9467" y="30279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3693" y="25701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16998" y="21223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0358" y="16759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4307" y="10066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6289" y="574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7029" y="3365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28090" y="2448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31313" y="4609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29715" y="9430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1376" y="8213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3697" y="4131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35531" y="0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44165" y="947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3234" y="1906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56247" y="2217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65618" y="3158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74729" y="4040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84034" y="4905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93382" y="574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04011" y="6653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14757" y="7530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1276" y="8049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2308" y="6183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lnTo>
                    <a:pt x="123384" y="62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7" name="Polygon form 1417"/>
            <p:cNvSpPr/>
            <p:nvPr/>
          </p:nvSpPr>
          <p:spPr>
            <a:xfrm>
              <a:off x="233454" y="4442581"/>
              <a:ext cx="142121" cy="82503"/>
            </a:xfrm>
            <a:custGeom>
              <a:avLst/>
              <a:gdLst/>
              <a:ahLst/>
              <a:cxnLst/>
              <a:rect l="0" t="0" r="0" b="0"/>
              <a:pathLst>
                <a:path w="142121" h="82503">
                  <a:moveTo>
                    <a:pt x="121736" y="1318"/>
                  </a:move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0315" y="3354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2433" y="2723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5462" y="3507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3901" y="4415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5964" y="559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28672" y="5517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1094" y="7480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4544" y="8476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5386" y="925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39158" y="8997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0610" y="10722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42121" y="11645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121125" y="27524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0955" y="52900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3271" y="53409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4336" y="55043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941" y="57315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3015" y="60678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98220" y="58462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2359" y="5734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243" y="59921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052" y="62063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101341" y="64491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9694" y="68065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7311" y="73792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9162" y="77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6530" y="8041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2932" y="82503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3017" y="80514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1969" y="78678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034" y="74452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5197" y="70175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8107" y="65563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5884" y="64908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1837" y="64199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90163" y="62421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9938" y="56847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8464" y="55611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5886" y="53304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81999" y="53152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9539" y="50289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8902" y="47893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5072" y="48401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1860" y="51623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70162" y="51688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6211" y="52156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62242" y="53320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58379" y="5381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1223" y="51087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67678" y="46862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1916" y="45920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72641" y="44687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6522" y="46654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61216" y="49356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3821" y="51950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52952" y="54466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6733" y="57328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41809" y="58766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7676" y="59715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34660" y="61637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7969" y="63301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24636" y="65325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9382" y="66758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8075" y="66076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14214" y="66924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9805" y="68017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5884" y="69169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0" y="69651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36" y="68789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5856" y="67157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0003" y="66204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5675" y="6418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19382" y="64258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2859" y="62599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29579" y="60493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1231" y="59678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4990" y="58400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39601" y="55023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44120" y="52575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643" y="53430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9831" y="52507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6484" y="53905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7781" y="51318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5101" y="52813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7045" y="50397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2378" y="51738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0923" y="51450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4155" y="48741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6708" y="47188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7289" y="45311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149" y="45563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995" y="43098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3874" y="41727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7281" y="39248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38148" y="37044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2529" y="34736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47754" y="32702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1697" y="3066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3915" y="30703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4439" y="31684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59160" y="29967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0229" y="30643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3791" y="29637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170" y="27614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66058" y="26619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70032" y="25292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8637" y="2508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5006" y="25569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982" y="2637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62657" y="25114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8933" y="24990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7341" y="23366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59020" y="21517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0129" y="18591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65721" y="17460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3453" y="16364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5151" y="16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1693" y="18691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6361" y="19374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572" y="16497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78463" y="14458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0231" y="12155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1067" y="10071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0401" y="8285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4964" y="642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88685" y="6952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4168" y="5606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97826" y="3768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2948" y="2255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05609" y="2141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2228" y="1033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13607" y="1602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0085" y="0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lnTo>
                    <a:pt x="121736" y="131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8" name="Polygon form 1418"/>
            <p:cNvSpPr/>
            <p:nvPr/>
          </p:nvSpPr>
          <p:spPr>
            <a:xfrm>
              <a:off x="273202" y="4501160"/>
              <a:ext cx="9808" cy="5338"/>
            </a:xfrm>
            <a:custGeom>
              <a:avLst/>
              <a:gdLst/>
              <a:ahLst/>
              <a:cxnLst/>
              <a:rect l="0" t="0" r="0" b="0"/>
              <a:pathLst>
                <a:path w="9808" h="5338">
                  <a:moveTo>
                    <a:pt x="4534" y="4019"/>
                  </a:move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0" y="533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83" y="3918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2203" y="1693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6372" y="464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8516" y="0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808" y="599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9221" y="2208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lnTo>
                    <a:pt x="4534" y="401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19" name="Polygon form 1419"/>
            <p:cNvSpPr/>
            <p:nvPr/>
          </p:nvSpPr>
          <p:spPr>
            <a:xfrm>
              <a:off x="128997" y="4694574"/>
              <a:ext cx="5070" cy="7607"/>
            </a:xfrm>
            <a:custGeom>
              <a:avLst/>
              <a:gdLst/>
              <a:ahLst/>
              <a:cxnLst/>
              <a:rect l="0" t="0" r="0" b="0"/>
              <a:pathLst>
                <a:path w="5070" h="7607">
                  <a:moveTo>
                    <a:pt x="1517" y="6710"/>
                  </a:move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654" y="760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0" y="6737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645" y="5179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744" y="3095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1150" y="2486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120" y="1623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260" y="505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664" y="0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2908" y="125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3986" y="1178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472" y="1712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4808" y="2505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5070" y="4532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4874" y="4835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3008" y="5922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lnTo>
                    <a:pt x="1517" y="671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0" name="Polygon form 1420"/>
            <p:cNvSpPr/>
            <p:nvPr/>
          </p:nvSpPr>
          <p:spPr>
            <a:xfrm>
              <a:off x="271252" y="4467386"/>
              <a:ext cx="5937" cy="4370"/>
            </a:xfrm>
            <a:custGeom>
              <a:avLst/>
              <a:gdLst/>
              <a:ahLst/>
              <a:cxnLst/>
              <a:rect l="0" t="0" r="0" b="0"/>
              <a:pathLst>
                <a:path w="5937" h="4370">
                  <a:moveTo>
                    <a:pt x="2624" y="0"/>
                  </a:move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2687" y="1071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56" y="922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4674" y="2389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937" y="3396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5072" y="3818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2113" y="4370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1876" y="3109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2230" y="2176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0" y="2019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67" y="1542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1" name="Polygon form 1421"/>
            <p:cNvSpPr/>
            <p:nvPr/>
          </p:nvSpPr>
          <p:spPr>
            <a:xfrm>
              <a:off x="260505" y="4484328"/>
              <a:ext cx="4791" cy="2900"/>
            </a:xfrm>
            <a:custGeom>
              <a:avLst/>
              <a:gdLst/>
              <a:ahLst/>
              <a:cxnLst/>
              <a:rect l="0" t="0" r="0" b="0"/>
              <a:pathLst>
                <a:path w="4791" h="2900">
                  <a:moveTo>
                    <a:pt x="2709" y="2501"/>
                  </a:move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374" y="2900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0" y="176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267" y="286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3536" y="0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4791" y="767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lnTo>
                    <a:pt x="2709" y="250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2" name="Polygon form 1422"/>
            <p:cNvSpPr/>
            <p:nvPr/>
          </p:nvSpPr>
          <p:spPr>
            <a:xfrm>
              <a:off x="129792" y="4690191"/>
              <a:ext cx="2395" cy="2518"/>
            </a:xfrm>
            <a:custGeom>
              <a:avLst/>
              <a:gdLst/>
              <a:ahLst/>
              <a:cxnLst/>
              <a:rect l="0" t="0" r="0" b="0"/>
              <a:pathLst>
                <a:path w="2395" h="2518">
                  <a:moveTo>
                    <a:pt x="1837" y="2216"/>
                  </a:move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450" y="2518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253" y="1290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0" y="801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99" y="45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642" y="0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1752" y="636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2395" y="1570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lnTo>
                    <a:pt x="1837" y="221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3" name="Polygon form 1423"/>
            <p:cNvSpPr/>
            <p:nvPr/>
          </p:nvSpPr>
          <p:spPr>
            <a:xfrm>
              <a:off x="125485" y="4685822"/>
              <a:ext cx="1785" cy="2630"/>
            </a:xfrm>
            <a:custGeom>
              <a:avLst/>
              <a:gdLst/>
              <a:ahLst/>
              <a:cxnLst/>
              <a:rect l="0" t="0" r="0" b="0"/>
              <a:pathLst>
                <a:path w="1785" h="2630">
                  <a:moveTo>
                    <a:pt x="1785" y="2323"/>
                  </a:move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460" y="2630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1225" y="2536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23" y="2232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54" y="923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287" y="0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451" y="385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lnTo>
                    <a:pt x="1785" y="232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4" name="Polygon form 1424"/>
            <p:cNvSpPr/>
            <p:nvPr/>
          </p:nvSpPr>
          <p:spPr>
            <a:xfrm>
              <a:off x="121063" y="4682415"/>
              <a:ext cx="1932" cy="2022"/>
            </a:xfrm>
            <a:custGeom>
              <a:avLst/>
              <a:gdLst/>
              <a:ahLst/>
              <a:cxnLst/>
              <a:rect l="0" t="0" r="0" b="0"/>
              <a:pathLst>
                <a:path w="1932" h="2022">
                  <a:moveTo>
                    <a:pt x="1473" y="1505"/>
                  </a:move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814" y="2022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0" y="891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357" y="50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140" y="0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932" y="194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lnTo>
                    <a:pt x="1473" y="150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5" name="Polygon form 1425"/>
            <p:cNvSpPr/>
            <p:nvPr/>
          </p:nvSpPr>
          <p:spPr>
            <a:xfrm>
              <a:off x="127991" y="4688842"/>
              <a:ext cx="2257" cy="982"/>
            </a:xfrm>
            <a:custGeom>
              <a:avLst/>
              <a:gdLst/>
              <a:ahLst/>
              <a:cxnLst/>
              <a:rect l="0" t="0" r="0" b="0"/>
              <a:pathLst>
                <a:path w="2257" h="982">
                  <a:moveTo>
                    <a:pt x="2257" y="388"/>
                  </a:move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1911" y="982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lnTo>
                    <a:pt x="2257" y="38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6" name="Polygon form 1426"/>
            <p:cNvSpPr/>
            <p:nvPr/>
          </p:nvSpPr>
          <p:spPr>
            <a:xfrm>
              <a:off x="911608" y="4587386"/>
              <a:ext cx="64416" cy="39651"/>
            </a:xfrm>
            <a:custGeom>
              <a:avLst/>
              <a:gdLst/>
              <a:ahLst/>
              <a:cxnLst/>
              <a:rect l="0" t="0" r="0" b="0"/>
              <a:pathLst>
                <a:path w="64416" h="39651">
                  <a:moveTo>
                    <a:pt x="46810" y="38776"/>
                  </a:moveTo>
                  <a:lnTo>
                    <a:pt x="46088" y="35790"/>
                  </a:lnTo>
                  <a:lnTo>
                    <a:pt x="40845" y="33895"/>
                  </a:lnTo>
                  <a:lnTo>
                    <a:pt x="36530" y="31659"/>
                  </a:lnTo>
                  <a:lnTo>
                    <a:pt x="33623" y="29461"/>
                  </a:lnTo>
                  <a:lnTo>
                    <a:pt x="28720" y="26264"/>
                  </a:lnTo>
                  <a:lnTo>
                    <a:pt x="25625" y="21328"/>
                  </a:lnTo>
                  <a:lnTo>
                    <a:pt x="24221" y="20493"/>
                  </a:lnTo>
                  <a:lnTo>
                    <a:pt x="20556" y="20865"/>
                  </a:lnTo>
                  <a:lnTo>
                    <a:pt x="18963" y="19923"/>
                  </a:lnTo>
                  <a:lnTo>
                    <a:pt x="17520" y="16071"/>
                  </a:lnTo>
                  <a:lnTo>
                    <a:pt x="12195" y="13694"/>
                  </a:lnTo>
                  <a:lnTo>
                    <a:pt x="10083" y="16618"/>
                  </a:lnTo>
                  <a:lnTo>
                    <a:pt x="7594" y="18396"/>
                  </a:lnTo>
                  <a:lnTo>
                    <a:pt x="8799" y="20813"/>
                  </a:lnTo>
                  <a:lnTo>
                    <a:pt x="4922" y="21022"/>
                  </a:lnTo>
                  <a:lnTo>
                    <a:pt x="0" y="3200"/>
                  </a:lnTo>
                  <a:lnTo>
                    <a:pt x="7803" y="0"/>
                  </a:lnTo>
                  <a:lnTo>
                    <a:pt x="8554" y="394"/>
                  </a:lnTo>
                  <a:lnTo>
                    <a:pt x="14796" y="3638"/>
                  </a:lnTo>
                  <a:lnTo>
                    <a:pt x="18106" y="5352"/>
                  </a:lnTo>
                  <a:lnTo>
                    <a:pt x="22654" y="9579"/>
                  </a:lnTo>
                  <a:lnTo>
                    <a:pt x="26412" y="8704"/>
                  </a:lnTo>
                  <a:lnTo>
                    <a:pt x="32095" y="8070"/>
                  </a:lnTo>
                  <a:lnTo>
                    <a:pt x="37277" y="11431"/>
                  </a:lnTo>
                  <a:lnTo>
                    <a:pt x="38547" y="16312"/>
                  </a:lnTo>
                  <a:lnTo>
                    <a:pt x="40224" y="16272"/>
                  </a:lnTo>
                  <a:lnTo>
                    <a:pt x="42148" y="20222"/>
                  </a:lnTo>
                  <a:lnTo>
                    <a:pt x="46570" y="20186"/>
                  </a:lnTo>
                  <a:lnTo>
                    <a:pt x="48226" y="22448"/>
                  </a:lnTo>
                  <a:lnTo>
                    <a:pt x="49501" y="22360"/>
                  </a:lnTo>
                  <a:lnTo>
                    <a:pt x="49914" y="18810"/>
                  </a:lnTo>
                  <a:lnTo>
                    <a:pt x="53326" y="15207"/>
                  </a:lnTo>
                  <a:lnTo>
                    <a:pt x="54981" y="14214"/>
                  </a:lnTo>
                  <a:lnTo>
                    <a:pt x="56153" y="14644"/>
                  </a:lnTo>
                  <a:lnTo>
                    <a:pt x="54328" y="17934"/>
                  </a:lnTo>
                  <a:lnTo>
                    <a:pt x="57455" y="19648"/>
                  </a:lnTo>
                  <a:lnTo>
                    <a:pt x="59498" y="18317"/>
                  </a:lnTo>
                  <a:lnTo>
                    <a:pt x="64416" y="20688"/>
                  </a:lnTo>
                  <a:lnTo>
                    <a:pt x="61149" y="24411"/>
                  </a:lnTo>
                  <a:lnTo>
                    <a:pt x="58368" y="24052"/>
                  </a:lnTo>
                  <a:lnTo>
                    <a:pt x="56982" y="24244"/>
                  </a:lnTo>
                  <a:lnTo>
                    <a:pt x="56060" y="22912"/>
                  </a:lnTo>
                  <a:lnTo>
                    <a:pt x="56057" y="20620"/>
                  </a:lnTo>
                  <a:lnTo>
                    <a:pt x="51814" y="21964"/>
                  </a:lnTo>
                  <a:lnTo>
                    <a:pt x="51685" y="25138"/>
                  </a:lnTo>
                  <a:lnTo>
                    <a:pt x="50852" y="27903"/>
                  </a:lnTo>
                  <a:lnTo>
                    <a:pt x="47882" y="27800"/>
                  </a:lnTo>
                  <a:lnTo>
                    <a:pt x="47610" y="29983"/>
                  </a:lnTo>
                  <a:lnTo>
                    <a:pt x="50508" y="31036"/>
                  </a:lnTo>
                  <a:lnTo>
                    <a:pt x="52314" y="34633"/>
                  </a:lnTo>
                  <a:lnTo>
                    <a:pt x="51726" y="39651"/>
                  </a:lnTo>
                  <a:lnTo>
                    <a:pt x="48783" y="38729"/>
                  </a:lnTo>
                  <a:lnTo>
                    <a:pt x="46810" y="3877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7" name="Polygon form 1427"/>
            <p:cNvSpPr/>
            <p:nvPr/>
          </p:nvSpPr>
          <p:spPr>
            <a:xfrm>
              <a:off x="426970" y="4684266"/>
              <a:ext cx="3014" cy="7481"/>
            </a:xfrm>
            <a:custGeom>
              <a:avLst/>
              <a:gdLst/>
              <a:ahLst/>
              <a:cxnLst/>
              <a:rect l="0" t="0" r="0" b="0"/>
              <a:pathLst>
                <a:path w="3014" h="7481">
                  <a:moveTo>
                    <a:pt x="2463" y="7263"/>
                  </a:moveTo>
                  <a:lnTo>
                    <a:pt x="1494" y="7481"/>
                  </a:lnTo>
                  <a:lnTo>
                    <a:pt x="1110" y="4596"/>
                  </a:lnTo>
                  <a:lnTo>
                    <a:pt x="0" y="3116"/>
                  </a:lnTo>
                  <a:lnTo>
                    <a:pt x="1467" y="0"/>
                  </a:lnTo>
                  <a:lnTo>
                    <a:pt x="2548" y="237"/>
                  </a:lnTo>
                  <a:lnTo>
                    <a:pt x="3014" y="4389"/>
                  </a:lnTo>
                  <a:lnTo>
                    <a:pt x="2463" y="7263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8" name="Polygon form 1428"/>
            <p:cNvSpPr/>
            <p:nvPr/>
          </p:nvSpPr>
          <p:spPr>
            <a:xfrm>
              <a:off x="427059" y="4676009"/>
              <a:ext cx="4398" cy="2174"/>
            </a:xfrm>
            <a:custGeom>
              <a:avLst/>
              <a:gdLst/>
              <a:ahLst/>
              <a:cxnLst/>
              <a:rect l="0" t="0" r="0" b="0"/>
              <a:pathLst>
                <a:path w="4398" h="2174">
                  <a:moveTo>
                    <a:pt x="4223" y="1526"/>
                  </a:moveTo>
                  <a:lnTo>
                    <a:pt x="0" y="2174"/>
                  </a:lnTo>
                  <a:lnTo>
                    <a:pt x="153" y="333"/>
                  </a:lnTo>
                  <a:lnTo>
                    <a:pt x="1984" y="0"/>
                  </a:lnTo>
                  <a:lnTo>
                    <a:pt x="4398" y="236"/>
                  </a:lnTo>
                  <a:lnTo>
                    <a:pt x="4223" y="152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29" name="Polygon form 1429"/>
            <p:cNvSpPr/>
            <p:nvPr/>
          </p:nvSpPr>
          <p:spPr>
            <a:xfrm>
              <a:off x="431780" y="4675264"/>
              <a:ext cx="2556" cy="5820"/>
            </a:xfrm>
            <a:custGeom>
              <a:avLst/>
              <a:gdLst/>
              <a:ahLst/>
              <a:cxnLst/>
              <a:rect l="0" t="0" r="0" b="0"/>
              <a:pathLst>
                <a:path w="2556" h="5820">
                  <a:moveTo>
                    <a:pt x="2556" y="2328"/>
                  </a:moveTo>
                  <a:lnTo>
                    <a:pt x="1154" y="5820"/>
                  </a:lnTo>
                  <a:lnTo>
                    <a:pt x="605" y="5163"/>
                  </a:lnTo>
                  <a:lnTo>
                    <a:pt x="1228" y="2581"/>
                  </a:lnTo>
                  <a:lnTo>
                    <a:pt x="0" y="568"/>
                  </a:lnTo>
                  <a:lnTo>
                    <a:pt x="120" y="0"/>
                  </a:lnTo>
                  <a:lnTo>
                    <a:pt x="2556" y="2328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0" name="Polygon form 1430"/>
            <p:cNvSpPr/>
            <p:nvPr/>
          </p:nvSpPr>
          <p:spPr>
            <a:xfrm>
              <a:off x="436157" y="4749564"/>
              <a:ext cx="52573" cy="56551"/>
            </a:xfrm>
            <a:custGeom>
              <a:avLst/>
              <a:gdLst/>
              <a:ahLst/>
              <a:cxnLst/>
              <a:rect l="0" t="0" r="0" b="0"/>
              <a:pathLst>
                <a:path w="52573" h="56551">
                  <a:moveTo>
                    <a:pt x="8696" y="1831"/>
                  </a:moveTo>
                  <a:lnTo>
                    <a:pt x="8484" y="2998"/>
                  </a:lnTo>
                  <a:lnTo>
                    <a:pt x="6156" y="3544"/>
                  </a:lnTo>
                  <a:lnTo>
                    <a:pt x="7235" y="5807"/>
                  </a:lnTo>
                  <a:lnTo>
                    <a:pt x="6981" y="8394"/>
                  </a:lnTo>
                  <a:lnTo>
                    <a:pt x="5047" y="11248"/>
                  </a:lnTo>
                  <a:lnTo>
                    <a:pt x="6242" y="15192"/>
                  </a:lnTo>
                  <a:lnTo>
                    <a:pt x="7944" y="14890"/>
                  </a:lnTo>
                  <a:lnTo>
                    <a:pt x="9069" y="11324"/>
                  </a:lnTo>
                  <a:lnTo>
                    <a:pt x="7992" y="9568"/>
                  </a:lnTo>
                  <a:lnTo>
                    <a:pt x="8090" y="5821"/>
                  </a:lnTo>
                  <a:lnTo>
                    <a:pt x="13093" y="3876"/>
                  </a:lnTo>
                  <a:lnTo>
                    <a:pt x="12753" y="1539"/>
                  </a:lnTo>
                  <a:lnTo>
                    <a:pt x="14249" y="0"/>
                  </a:lnTo>
                  <a:lnTo>
                    <a:pt x="15344" y="3490"/>
                  </a:lnTo>
                  <a:lnTo>
                    <a:pt x="18060" y="3606"/>
                  </a:lnTo>
                  <a:lnTo>
                    <a:pt x="20365" y="6390"/>
                  </a:lnTo>
                  <a:lnTo>
                    <a:pt x="20394" y="8025"/>
                  </a:lnTo>
                  <a:lnTo>
                    <a:pt x="23882" y="8111"/>
                  </a:lnTo>
                  <a:lnTo>
                    <a:pt x="28073" y="7654"/>
                  </a:lnTo>
                  <a:lnTo>
                    <a:pt x="30143" y="9884"/>
                  </a:lnTo>
                  <a:lnTo>
                    <a:pt x="33077" y="10525"/>
                  </a:lnTo>
                  <a:lnTo>
                    <a:pt x="35365" y="9013"/>
                  </a:lnTo>
                  <a:lnTo>
                    <a:pt x="35496" y="7775"/>
                  </a:lnTo>
                  <a:lnTo>
                    <a:pt x="40333" y="7534"/>
                  </a:lnTo>
                  <a:lnTo>
                    <a:pt x="44997" y="7517"/>
                  </a:lnTo>
                  <a:lnTo>
                    <a:pt x="41596" y="8931"/>
                  </a:lnTo>
                  <a:lnTo>
                    <a:pt x="42772" y="11262"/>
                  </a:lnTo>
                  <a:lnTo>
                    <a:pt x="45862" y="11663"/>
                  </a:lnTo>
                  <a:lnTo>
                    <a:pt x="48668" y="14104"/>
                  </a:lnTo>
                  <a:lnTo>
                    <a:pt x="49067" y="18038"/>
                  </a:lnTo>
                  <a:lnTo>
                    <a:pt x="51105" y="17944"/>
                  </a:lnTo>
                  <a:lnTo>
                    <a:pt x="52573" y="19112"/>
                  </a:lnTo>
                  <a:lnTo>
                    <a:pt x="49337" y="21967"/>
                  </a:lnTo>
                  <a:lnTo>
                    <a:pt x="48911" y="23752"/>
                  </a:lnTo>
                  <a:lnTo>
                    <a:pt x="50166" y="25581"/>
                  </a:lnTo>
                  <a:lnTo>
                    <a:pt x="49156" y="26493"/>
                  </a:lnTo>
                  <a:lnTo>
                    <a:pt x="46718" y="27264"/>
                  </a:lnTo>
                  <a:lnTo>
                    <a:pt x="46703" y="29530"/>
                  </a:lnTo>
                  <a:lnTo>
                    <a:pt x="45592" y="30874"/>
                  </a:lnTo>
                  <a:lnTo>
                    <a:pt x="48108" y="34612"/>
                  </a:lnTo>
                  <a:lnTo>
                    <a:pt x="48582" y="35998"/>
                  </a:lnTo>
                  <a:lnTo>
                    <a:pt x="47096" y="37864"/>
                  </a:lnTo>
                  <a:lnTo>
                    <a:pt x="42667" y="39682"/>
                  </a:lnTo>
                  <a:lnTo>
                    <a:pt x="39831" y="40432"/>
                  </a:lnTo>
                  <a:lnTo>
                    <a:pt x="38672" y="41589"/>
                  </a:lnTo>
                  <a:lnTo>
                    <a:pt x="35590" y="40347"/>
                  </a:lnTo>
                  <a:lnTo>
                    <a:pt x="32708" y="39705"/>
                  </a:lnTo>
                  <a:lnTo>
                    <a:pt x="31962" y="40155"/>
                  </a:lnTo>
                  <a:lnTo>
                    <a:pt x="33681" y="41438"/>
                  </a:lnTo>
                  <a:lnTo>
                    <a:pt x="33447" y="44736"/>
                  </a:lnTo>
                  <a:lnTo>
                    <a:pt x="33933" y="47836"/>
                  </a:lnTo>
                  <a:lnTo>
                    <a:pt x="37246" y="48268"/>
                  </a:lnTo>
                  <a:lnTo>
                    <a:pt x="37442" y="49301"/>
                  </a:lnTo>
                  <a:lnTo>
                    <a:pt x="34624" y="50694"/>
                  </a:lnTo>
                  <a:lnTo>
                    <a:pt x="34145" y="52777"/>
                  </a:lnTo>
                  <a:lnTo>
                    <a:pt x="32524" y="53582"/>
                  </a:lnTo>
                  <a:lnTo>
                    <a:pt x="29600" y="54728"/>
                  </a:lnTo>
                  <a:lnTo>
                    <a:pt x="28832" y="56234"/>
                  </a:lnTo>
                  <a:lnTo>
                    <a:pt x="25783" y="56551"/>
                  </a:lnTo>
                  <a:lnTo>
                    <a:pt x="23643" y="53941"/>
                  </a:lnTo>
                  <a:lnTo>
                    <a:pt x="22507" y="49020"/>
                  </a:lnTo>
                  <a:lnTo>
                    <a:pt x="21495" y="47292"/>
                  </a:lnTo>
                  <a:lnTo>
                    <a:pt x="20094" y="46200"/>
                  </a:lnTo>
                  <a:lnTo>
                    <a:pt x="22132" y="43751"/>
                  </a:lnTo>
                  <a:lnTo>
                    <a:pt x="22024" y="42646"/>
                  </a:lnTo>
                  <a:lnTo>
                    <a:pt x="20948" y="41176"/>
                  </a:lnTo>
                  <a:lnTo>
                    <a:pt x="20256" y="37893"/>
                  </a:lnTo>
                  <a:lnTo>
                    <a:pt x="20684" y="34356"/>
                  </a:lnTo>
                  <a:lnTo>
                    <a:pt x="21619" y="32705"/>
                  </a:lnTo>
                  <a:lnTo>
                    <a:pt x="22431" y="30053"/>
                  </a:lnTo>
                  <a:lnTo>
                    <a:pt x="21085" y="29195"/>
                  </a:lnTo>
                  <a:lnTo>
                    <a:pt x="18833" y="29742"/>
                  </a:lnTo>
                  <a:lnTo>
                    <a:pt x="16029" y="29458"/>
                  </a:lnTo>
                  <a:lnTo>
                    <a:pt x="14426" y="29975"/>
                  </a:lnTo>
                  <a:lnTo>
                    <a:pt x="11877" y="25700"/>
                  </a:lnTo>
                  <a:lnTo>
                    <a:pt x="9640" y="25051"/>
                  </a:lnTo>
                  <a:lnTo>
                    <a:pt x="4593" y="25484"/>
                  </a:lnTo>
                  <a:lnTo>
                    <a:pt x="3756" y="23748"/>
                  </a:lnTo>
                  <a:lnTo>
                    <a:pt x="2818" y="23327"/>
                  </a:lnTo>
                  <a:lnTo>
                    <a:pt x="2739" y="22291"/>
                  </a:lnTo>
                  <a:lnTo>
                    <a:pt x="3310" y="20462"/>
                  </a:lnTo>
                  <a:lnTo>
                    <a:pt x="3125" y="18464"/>
                  </a:lnTo>
                  <a:lnTo>
                    <a:pt x="2335" y="17365"/>
                  </a:lnTo>
                  <a:lnTo>
                    <a:pt x="1988" y="15082"/>
                  </a:lnTo>
                  <a:lnTo>
                    <a:pt x="0" y="14727"/>
                  </a:lnTo>
                  <a:lnTo>
                    <a:pt x="1288" y="11841"/>
                  </a:lnTo>
                  <a:lnTo>
                    <a:pt x="2035" y="8311"/>
                  </a:lnTo>
                  <a:lnTo>
                    <a:pt x="3314" y="6485"/>
                  </a:lnTo>
                  <a:lnTo>
                    <a:pt x="4935" y="5086"/>
                  </a:lnTo>
                  <a:lnTo>
                    <a:pt x="6131" y="2625"/>
                  </a:lnTo>
                  <a:lnTo>
                    <a:pt x="8696" y="183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1" name="Polygon form 1431"/>
            <p:cNvSpPr/>
            <p:nvPr/>
          </p:nvSpPr>
          <p:spPr>
            <a:xfrm>
              <a:off x="1108258" y="4689571"/>
              <a:ext cx="37543" cy="75744"/>
            </a:xfrm>
            <a:custGeom>
              <a:avLst/>
              <a:gdLst/>
              <a:ahLst/>
              <a:cxnLst/>
              <a:rect l="0" t="0" r="0" b="0"/>
              <a:pathLst>
                <a:path w="37543" h="75744">
                  <a:moveTo>
                    <a:pt x="23238" y="8748"/>
                  </a:moveTo>
                  <a:lnTo>
                    <a:pt x="19292" y="13351"/>
                  </a:lnTo>
                  <a:lnTo>
                    <a:pt x="17269" y="18322"/>
                  </a:lnTo>
                  <a:lnTo>
                    <a:pt x="17224" y="21910"/>
                  </a:lnTo>
                  <a:lnTo>
                    <a:pt x="21277" y="27210"/>
                  </a:lnTo>
                  <a:lnTo>
                    <a:pt x="26187" y="33803"/>
                  </a:lnTo>
                  <a:lnTo>
                    <a:pt x="30264" y="36869"/>
                  </a:lnTo>
                  <a:lnTo>
                    <a:pt x="33352" y="40937"/>
                  </a:lnTo>
                  <a:lnTo>
                    <a:pt x="36725" y="50451"/>
                  </a:lnTo>
                  <a:lnTo>
                    <a:pt x="37543" y="59571"/>
                  </a:lnTo>
                  <a:lnTo>
                    <a:pt x="34762" y="63056"/>
                  </a:lnTo>
                  <a:lnTo>
                    <a:pt x="30730" y="66483"/>
                  </a:lnTo>
                  <a:lnTo>
                    <a:pt x="28049" y="70853"/>
                  </a:lnTo>
                  <a:lnTo>
                    <a:pt x="23688" y="75744"/>
                  </a:lnTo>
                  <a:lnTo>
                    <a:pt x="21946" y="72465"/>
                  </a:lnTo>
                  <a:lnTo>
                    <a:pt x="22664" y="68955"/>
                  </a:lnTo>
                  <a:lnTo>
                    <a:pt x="19450" y="66089"/>
                  </a:lnTo>
                  <a:lnTo>
                    <a:pt x="22561" y="63945"/>
                  </a:lnTo>
                  <a:lnTo>
                    <a:pt x="26586" y="63482"/>
                  </a:lnTo>
                  <a:lnTo>
                    <a:pt x="24486" y="60397"/>
                  </a:lnTo>
                  <a:lnTo>
                    <a:pt x="30449" y="56270"/>
                  </a:lnTo>
                  <a:lnTo>
                    <a:pt x="30002" y="50071"/>
                  </a:lnTo>
                  <a:lnTo>
                    <a:pt x="28559" y="46656"/>
                  </a:lnTo>
                  <a:lnTo>
                    <a:pt x="28383" y="41481"/>
                  </a:lnTo>
                  <a:lnTo>
                    <a:pt x="26763" y="37872"/>
                  </a:lnTo>
                  <a:lnTo>
                    <a:pt x="23197" y="34387"/>
                  </a:lnTo>
                  <a:lnTo>
                    <a:pt x="19908" y="29943"/>
                  </a:lnTo>
                  <a:lnTo>
                    <a:pt x="15499" y="23996"/>
                  </a:lnTo>
                  <a:lnTo>
                    <a:pt x="10297" y="21103"/>
                  </a:lnTo>
                  <a:lnTo>
                    <a:pt x="10983" y="19224"/>
                  </a:lnTo>
                  <a:lnTo>
                    <a:pt x="13105" y="17790"/>
                  </a:lnTo>
                  <a:lnTo>
                    <a:pt x="10617" y="13389"/>
                  </a:lnTo>
                  <a:lnTo>
                    <a:pt x="5962" y="13537"/>
                  </a:lnTo>
                  <a:lnTo>
                    <a:pt x="3178" y="8973"/>
                  </a:lnTo>
                  <a:lnTo>
                    <a:pt x="0" y="5045"/>
                  </a:lnTo>
                  <a:lnTo>
                    <a:pt x="1700" y="3717"/>
                  </a:lnTo>
                  <a:lnTo>
                    <a:pt x="4693" y="3612"/>
                  </a:lnTo>
                  <a:lnTo>
                    <a:pt x="8182" y="2863"/>
                  </a:lnTo>
                  <a:lnTo>
                    <a:pt x="10653" y="0"/>
                  </a:lnTo>
                  <a:lnTo>
                    <a:pt x="12963" y="1833"/>
                  </a:lnTo>
                  <a:lnTo>
                    <a:pt x="16627" y="2610"/>
                  </a:lnTo>
                  <a:lnTo>
                    <a:pt x="16803" y="5584"/>
                  </a:lnTo>
                  <a:lnTo>
                    <a:pt x="19120" y="7585"/>
                  </a:lnTo>
                  <a:lnTo>
                    <a:pt x="23238" y="874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2" name="Polygon form 1432"/>
            <p:cNvSpPr/>
            <p:nvPr/>
          </p:nvSpPr>
          <p:spPr>
            <a:xfrm>
              <a:off x="886442" y="4717128"/>
              <a:ext cx="39919" cy="31523"/>
            </a:xfrm>
            <a:custGeom>
              <a:avLst/>
              <a:gdLst/>
              <a:ahLst/>
              <a:cxnLst/>
              <a:rect l="0" t="0" r="0" b="0"/>
              <a:pathLst>
                <a:path w="39919" h="31523">
                  <a:moveTo>
                    <a:pt x="39919" y="11372"/>
                  </a:moveTo>
                  <a:lnTo>
                    <a:pt x="37254" y="12720"/>
                  </a:lnTo>
                  <a:lnTo>
                    <a:pt x="36699" y="14892"/>
                  </a:lnTo>
                  <a:lnTo>
                    <a:pt x="36750" y="16554"/>
                  </a:lnTo>
                  <a:lnTo>
                    <a:pt x="33079" y="18658"/>
                  </a:lnTo>
                  <a:lnTo>
                    <a:pt x="27086" y="21002"/>
                  </a:lnTo>
                  <a:lnTo>
                    <a:pt x="23876" y="24471"/>
                  </a:lnTo>
                  <a:lnTo>
                    <a:pt x="22191" y="24758"/>
                  </a:lnTo>
                  <a:lnTo>
                    <a:pt x="21010" y="24483"/>
                  </a:lnTo>
                  <a:lnTo>
                    <a:pt x="18886" y="26523"/>
                  </a:lnTo>
                  <a:lnTo>
                    <a:pt x="16479" y="27482"/>
                  </a:lnTo>
                  <a:lnTo>
                    <a:pt x="13244" y="27767"/>
                  </a:lnTo>
                  <a:lnTo>
                    <a:pt x="12283" y="28052"/>
                  </a:lnTo>
                  <a:lnTo>
                    <a:pt x="11515" y="29341"/>
                  </a:lnTo>
                  <a:lnTo>
                    <a:pt x="10520" y="29705"/>
                  </a:lnTo>
                  <a:lnTo>
                    <a:pt x="9994" y="30944"/>
                  </a:lnTo>
                  <a:lnTo>
                    <a:pt x="8068" y="30854"/>
                  </a:lnTo>
                  <a:lnTo>
                    <a:pt x="6867" y="31523"/>
                  </a:lnTo>
                  <a:lnTo>
                    <a:pt x="4169" y="31301"/>
                  </a:lnTo>
                  <a:lnTo>
                    <a:pt x="2997" y="28479"/>
                  </a:lnTo>
                  <a:lnTo>
                    <a:pt x="2948" y="25830"/>
                  </a:lnTo>
                  <a:lnTo>
                    <a:pt x="2227" y="24406"/>
                  </a:lnTo>
                  <a:lnTo>
                    <a:pt x="1241" y="20831"/>
                  </a:lnTo>
                  <a:lnTo>
                    <a:pt x="0" y="18852"/>
                  </a:lnTo>
                  <a:lnTo>
                    <a:pt x="757" y="18608"/>
                  </a:lnTo>
                  <a:lnTo>
                    <a:pt x="210" y="16399"/>
                  </a:lnTo>
                  <a:lnTo>
                    <a:pt x="612" y="15460"/>
                  </a:lnTo>
                  <a:lnTo>
                    <a:pt x="290" y="13350"/>
                  </a:lnTo>
                  <a:lnTo>
                    <a:pt x="1867" y="11786"/>
                  </a:lnTo>
                  <a:lnTo>
                    <a:pt x="1318" y="9749"/>
                  </a:lnTo>
                  <a:lnTo>
                    <a:pt x="2152" y="7356"/>
                  </a:lnTo>
                  <a:lnTo>
                    <a:pt x="3828" y="8597"/>
                  </a:lnTo>
                  <a:lnTo>
                    <a:pt x="4835" y="8146"/>
                  </a:lnTo>
                  <a:lnTo>
                    <a:pt x="9259" y="7980"/>
                  </a:lnTo>
                  <a:lnTo>
                    <a:pt x="10002" y="8456"/>
                  </a:lnTo>
                  <a:lnTo>
                    <a:pt x="13756" y="8894"/>
                  </a:lnTo>
                  <a:lnTo>
                    <a:pt x="15208" y="8632"/>
                  </a:lnTo>
                  <a:lnTo>
                    <a:pt x="16304" y="10237"/>
                  </a:lnTo>
                  <a:lnTo>
                    <a:pt x="18030" y="9405"/>
                  </a:lnTo>
                  <a:lnTo>
                    <a:pt x="20334" y="4270"/>
                  </a:lnTo>
                  <a:lnTo>
                    <a:pt x="23706" y="2033"/>
                  </a:lnTo>
                  <a:lnTo>
                    <a:pt x="34554" y="0"/>
                  </a:lnTo>
                  <a:lnTo>
                    <a:pt x="38347" y="7987"/>
                  </a:lnTo>
                  <a:lnTo>
                    <a:pt x="39919" y="1137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3" name="Polygon form 1433"/>
            <p:cNvSpPr/>
            <p:nvPr/>
          </p:nvSpPr>
          <p:spPr>
            <a:xfrm>
              <a:off x="782658" y="4916063"/>
              <a:ext cx="62070" cy="60769"/>
            </a:xfrm>
            <a:custGeom>
              <a:avLst/>
              <a:gdLst/>
              <a:ahLst/>
              <a:cxnLst/>
              <a:rect l="0" t="0" r="0" b="0"/>
              <a:pathLst>
                <a:path w="62070" h="60769">
                  <a:moveTo>
                    <a:pt x="56052" y="34589"/>
                  </a:moveTo>
                  <a:lnTo>
                    <a:pt x="55261" y="35274"/>
                  </a:lnTo>
                  <a:lnTo>
                    <a:pt x="53456" y="37697"/>
                  </a:lnTo>
                  <a:lnTo>
                    <a:pt x="52184" y="40154"/>
                  </a:lnTo>
                  <a:lnTo>
                    <a:pt x="49757" y="43571"/>
                  </a:lnTo>
                  <a:lnTo>
                    <a:pt x="45124" y="48474"/>
                  </a:lnTo>
                  <a:lnTo>
                    <a:pt x="42262" y="51322"/>
                  </a:lnTo>
                  <a:lnTo>
                    <a:pt x="39297" y="53470"/>
                  </a:lnTo>
                  <a:lnTo>
                    <a:pt x="35317" y="55282"/>
                  </a:lnTo>
                  <a:lnTo>
                    <a:pt x="33442" y="55508"/>
                  </a:lnTo>
                  <a:lnTo>
                    <a:pt x="32849" y="56835"/>
                  </a:lnTo>
                  <a:lnTo>
                    <a:pt x="30709" y="56096"/>
                  </a:lnTo>
                  <a:lnTo>
                    <a:pt x="28831" y="56987"/>
                  </a:lnTo>
                  <a:lnTo>
                    <a:pt x="24978" y="56013"/>
                  </a:lnTo>
                  <a:lnTo>
                    <a:pt x="22730" y="56572"/>
                  </a:lnTo>
                  <a:lnTo>
                    <a:pt x="21248" y="56303"/>
                  </a:lnTo>
                  <a:lnTo>
                    <a:pt x="17356" y="58155"/>
                  </a:lnTo>
                  <a:lnTo>
                    <a:pt x="14204" y="58881"/>
                  </a:lnTo>
                  <a:lnTo>
                    <a:pt x="11833" y="60671"/>
                  </a:lnTo>
                  <a:lnTo>
                    <a:pt x="10180" y="60769"/>
                  </a:lnTo>
                  <a:lnTo>
                    <a:pt x="8773" y="59042"/>
                  </a:lnTo>
                  <a:lnTo>
                    <a:pt x="7555" y="58942"/>
                  </a:lnTo>
                  <a:lnTo>
                    <a:pt x="6140" y="56786"/>
                  </a:lnTo>
                  <a:lnTo>
                    <a:pt x="5924" y="57449"/>
                  </a:lnTo>
                  <a:lnTo>
                    <a:pt x="5527" y="56155"/>
                  </a:lnTo>
                  <a:lnTo>
                    <a:pt x="5731" y="53343"/>
                  </a:lnTo>
                  <a:lnTo>
                    <a:pt x="4750" y="50118"/>
                  </a:lnTo>
                  <a:lnTo>
                    <a:pt x="5984" y="49254"/>
                  </a:lnTo>
                  <a:lnTo>
                    <a:pt x="6116" y="45572"/>
                  </a:lnTo>
                  <a:lnTo>
                    <a:pt x="3975" y="41061"/>
                  </a:lnTo>
                  <a:lnTo>
                    <a:pt x="2345" y="36983"/>
                  </a:lnTo>
                  <a:lnTo>
                    <a:pt x="2341" y="36970"/>
                  </a:lnTo>
                  <a:lnTo>
                    <a:pt x="0" y="30719"/>
                  </a:lnTo>
                  <a:lnTo>
                    <a:pt x="1899" y="28359"/>
                  </a:lnTo>
                  <a:lnTo>
                    <a:pt x="3302" y="29683"/>
                  </a:lnTo>
                  <a:lnTo>
                    <a:pt x="3822" y="31739"/>
                  </a:lnTo>
                  <a:lnTo>
                    <a:pt x="5469" y="32102"/>
                  </a:lnTo>
                  <a:lnTo>
                    <a:pt x="7751" y="33028"/>
                  </a:lnTo>
                  <a:lnTo>
                    <a:pt x="9764" y="32694"/>
                  </a:lnTo>
                  <a:lnTo>
                    <a:pt x="13223" y="30268"/>
                  </a:lnTo>
                  <a:lnTo>
                    <a:pt x="14210" y="12541"/>
                  </a:lnTo>
                  <a:lnTo>
                    <a:pt x="15189" y="13270"/>
                  </a:lnTo>
                  <a:lnTo>
                    <a:pt x="17170" y="17849"/>
                  </a:lnTo>
                  <a:lnTo>
                    <a:pt x="16659" y="20772"/>
                  </a:lnTo>
                  <a:lnTo>
                    <a:pt x="17396" y="22464"/>
                  </a:lnTo>
                  <a:lnTo>
                    <a:pt x="20104" y="21998"/>
                  </a:lnTo>
                  <a:lnTo>
                    <a:pt x="22107" y="19872"/>
                  </a:lnTo>
                  <a:lnTo>
                    <a:pt x="23970" y="18443"/>
                  </a:lnTo>
                  <a:lnTo>
                    <a:pt x="25029" y="16151"/>
                  </a:lnTo>
                  <a:lnTo>
                    <a:pt x="26931" y="15054"/>
                  </a:lnTo>
                  <a:lnTo>
                    <a:pt x="28479" y="15652"/>
                  </a:lnTo>
                  <a:lnTo>
                    <a:pt x="30187" y="17015"/>
                  </a:lnTo>
                  <a:lnTo>
                    <a:pt x="33227" y="17282"/>
                  </a:lnTo>
                  <a:lnTo>
                    <a:pt x="35704" y="16187"/>
                  </a:lnTo>
                  <a:lnTo>
                    <a:pt x="36186" y="14691"/>
                  </a:lnTo>
                  <a:lnTo>
                    <a:pt x="37003" y="12398"/>
                  </a:lnTo>
                  <a:lnTo>
                    <a:pt x="39078" y="12034"/>
                  </a:lnTo>
                  <a:lnTo>
                    <a:pt x="40334" y="10239"/>
                  </a:lnTo>
                  <a:lnTo>
                    <a:pt x="41807" y="7047"/>
                  </a:lnTo>
                  <a:lnTo>
                    <a:pt x="45444" y="3490"/>
                  </a:lnTo>
                  <a:lnTo>
                    <a:pt x="51048" y="0"/>
                  </a:lnTo>
                  <a:lnTo>
                    <a:pt x="52589" y="68"/>
                  </a:lnTo>
                  <a:lnTo>
                    <a:pt x="54369" y="903"/>
                  </a:lnTo>
                  <a:lnTo>
                    <a:pt x="55688" y="338"/>
                  </a:lnTo>
                  <a:lnTo>
                    <a:pt x="57671" y="841"/>
                  </a:lnTo>
                  <a:lnTo>
                    <a:pt x="58975" y="7640"/>
                  </a:lnTo>
                  <a:lnTo>
                    <a:pt x="59684" y="11074"/>
                  </a:lnTo>
                  <a:lnTo>
                    <a:pt x="58568" y="16434"/>
                  </a:lnTo>
                  <a:lnTo>
                    <a:pt x="58741" y="18167"/>
                  </a:lnTo>
                  <a:lnTo>
                    <a:pt x="56923" y="17262"/>
                  </a:lnTo>
                  <a:lnTo>
                    <a:pt x="55810" y="17591"/>
                  </a:lnTo>
                  <a:lnTo>
                    <a:pt x="55338" y="18989"/>
                  </a:lnTo>
                  <a:lnTo>
                    <a:pt x="54162" y="20783"/>
                  </a:lnTo>
                  <a:lnTo>
                    <a:pt x="54055" y="22448"/>
                  </a:lnTo>
                  <a:lnTo>
                    <a:pt x="56054" y="25086"/>
                  </a:lnTo>
                  <a:lnTo>
                    <a:pt x="58285" y="24595"/>
                  </a:lnTo>
                  <a:lnTo>
                    <a:pt x="59239" y="22467"/>
                  </a:lnTo>
                  <a:lnTo>
                    <a:pt x="62070" y="22546"/>
                  </a:lnTo>
                  <a:lnTo>
                    <a:pt x="60811" y="26039"/>
                  </a:lnTo>
                  <a:lnTo>
                    <a:pt x="59989" y="30034"/>
                  </a:lnTo>
                  <a:lnTo>
                    <a:pt x="58817" y="32194"/>
                  </a:lnTo>
                  <a:lnTo>
                    <a:pt x="56052" y="3458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4" name="Polygon form 1434"/>
            <p:cNvSpPr/>
            <p:nvPr/>
          </p:nvSpPr>
          <p:spPr>
            <a:xfrm>
              <a:off x="821717" y="4947569"/>
              <a:ext cx="8863" cy="9568"/>
            </a:xfrm>
            <a:custGeom>
              <a:avLst/>
              <a:gdLst/>
              <a:ahLst/>
              <a:cxnLst/>
              <a:rect l="0" t="0" r="0" b="0"/>
              <a:pathLst>
                <a:path w="8863" h="9568">
                  <a:moveTo>
                    <a:pt x="7708" y="1503"/>
                  </a:moveTo>
                  <a:lnTo>
                    <a:pt x="6218" y="0"/>
                  </a:lnTo>
                  <a:lnTo>
                    <a:pt x="4400" y="959"/>
                  </a:lnTo>
                  <a:lnTo>
                    <a:pt x="2231" y="2815"/>
                  </a:lnTo>
                  <a:lnTo>
                    <a:pt x="0" y="5835"/>
                  </a:lnTo>
                  <a:lnTo>
                    <a:pt x="2442" y="9568"/>
                  </a:lnTo>
                  <a:lnTo>
                    <a:pt x="3803" y="9107"/>
                  </a:lnTo>
                  <a:lnTo>
                    <a:pt x="4620" y="7580"/>
                  </a:lnTo>
                  <a:lnTo>
                    <a:pt x="6745" y="6856"/>
                  </a:lnTo>
                  <a:lnTo>
                    <a:pt x="7516" y="5295"/>
                  </a:lnTo>
                  <a:lnTo>
                    <a:pt x="8863" y="2971"/>
                  </a:lnTo>
                  <a:lnTo>
                    <a:pt x="7708" y="150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5" name="Polygon form 1435"/>
            <p:cNvSpPr/>
            <p:nvPr/>
          </p:nvSpPr>
          <p:spPr>
            <a:xfrm>
              <a:off x="806303" y="4849377"/>
              <a:ext cx="45935" cy="46722"/>
            </a:xfrm>
            <a:custGeom>
              <a:avLst/>
              <a:gdLst/>
              <a:ahLst/>
              <a:cxnLst/>
              <a:rect l="0" t="0" r="0" b="0"/>
              <a:pathLst>
                <a:path w="45935" h="46722">
                  <a:moveTo>
                    <a:pt x="43315" y="4824"/>
                  </a:moveTo>
                  <a:lnTo>
                    <a:pt x="45086" y="6984"/>
                  </a:lnTo>
                  <a:lnTo>
                    <a:pt x="45935" y="11084"/>
                  </a:lnTo>
                  <a:lnTo>
                    <a:pt x="45224" y="12387"/>
                  </a:lnTo>
                  <a:lnTo>
                    <a:pt x="44293" y="16292"/>
                  </a:lnTo>
                  <a:lnTo>
                    <a:pt x="44876" y="20292"/>
                  </a:lnTo>
                  <a:lnTo>
                    <a:pt x="43583" y="21963"/>
                  </a:lnTo>
                  <a:lnTo>
                    <a:pt x="42206" y="26434"/>
                  </a:lnTo>
                  <a:lnTo>
                    <a:pt x="44184" y="27697"/>
                  </a:lnTo>
                  <a:lnTo>
                    <a:pt x="32261" y="31585"/>
                  </a:lnTo>
                  <a:lnTo>
                    <a:pt x="32466" y="35016"/>
                  </a:lnTo>
                  <a:lnTo>
                    <a:pt x="29512" y="35654"/>
                  </a:lnTo>
                  <a:lnTo>
                    <a:pt x="27224" y="37556"/>
                  </a:lnTo>
                  <a:lnTo>
                    <a:pt x="26675" y="39221"/>
                  </a:lnTo>
                  <a:lnTo>
                    <a:pt x="25278" y="39590"/>
                  </a:lnTo>
                  <a:lnTo>
                    <a:pt x="21739" y="43522"/>
                  </a:lnTo>
                  <a:lnTo>
                    <a:pt x="19456" y="46620"/>
                  </a:lnTo>
                  <a:lnTo>
                    <a:pt x="18154" y="46722"/>
                  </a:lnTo>
                  <a:lnTo>
                    <a:pt x="16934" y="46159"/>
                  </a:lnTo>
                  <a:lnTo>
                    <a:pt x="12667" y="45601"/>
                  </a:lnTo>
                  <a:lnTo>
                    <a:pt x="11993" y="45237"/>
                  </a:lnTo>
                  <a:lnTo>
                    <a:pt x="11982" y="44838"/>
                  </a:lnTo>
                  <a:lnTo>
                    <a:pt x="10514" y="43744"/>
                  </a:lnTo>
                  <a:lnTo>
                    <a:pt x="8033" y="43451"/>
                  </a:lnTo>
                  <a:lnTo>
                    <a:pt x="4839" y="44523"/>
                  </a:lnTo>
                  <a:lnTo>
                    <a:pt x="2451" y="41506"/>
                  </a:lnTo>
                  <a:lnTo>
                    <a:pt x="0" y="37561"/>
                  </a:lnTo>
                  <a:lnTo>
                    <a:pt x="676" y="22277"/>
                  </a:lnTo>
                  <a:lnTo>
                    <a:pt x="8750" y="22375"/>
                  </a:lnTo>
                  <a:lnTo>
                    <a:pt x="8471" y="20714"/>
                  </a:lnTo>
                  <a:lnTo>
                    <a:pt x="9104" y="18917"/>
                  </a:lnTo>
                  <a:lnTo>
                    <a:pt x="8488" y="16659"/>
                  </a:lnTo>
                  <a:lnTo>
                    <a:pt x="8995" y="14330"/>
                  </a:lnTo>
                  <a:lnTo>
                    <a:pt x="8625" y="12836"/>
                  </a:lnTo>
                  <a:lnTo>
                    <a:pt x="9963" y="12962"/>
                  </a:lnTo>
                  <a:lnTo>
                    <a:pt x="10145" y="14457"/>
                  </a:lnTo>
                  <a:lnTo>
                    <a:pt x="11971" y="14349"/>
                  </a:lnTo>
                  <a:lnTo>
                    <a:pt x="14427" y="14804"/>
                  </a:lnTo>
                  <a:lnTo>
                    <a:pt x="15659" y="16993"/>
                  </a:lnTo>
                  <a:lnTo>
                    <a:pt x="18749" y="17679"/>
                  </a:lnTo>
                  <a:lnTo>
                    <a:pt x="21173" y="16172"/>
                  </a:lnTo>
                  <a:lnTo>
                    <a:pt x="21961" y="18698"/>
                  </a:lnTo>
                  <a:lnTo>
                    <a:pt x="24913" y="19386"/>
                  </a:lnTo>
                  <a:lnTo>
                    <a:pt x="26268" y="21445"/>
                  </a:lnTo>
                  <a:lnTo>
                    <a:pt x="27759" y="24104"/>
                  </a:lnTo>
                  <a:lnTo>
                    <a:pt x="30724" y="24162"/>
                  </a:lnTo>
                  <a:lnTo>
                    <a:pt x="30601" y="18967"/>
                  </a:lnTo>
                  <a:lnTo>
                    <a:pt x="29503" y="19837"/>
                  </a:lnTo>
                  <a:lnTo>
                    <a:pt x="26856" y="17948"/>
                  </a:lnTo>
                  <a:lnTo>
                    <a:pt x="25836" y="17086"/>
                  </a:lnTo>
                  <a:lnTo>
                    <a:pt x="26476" y="12256"/>
                  </a:lnTo>
                  <a:lnTo>
                    <a:pt x="27338" y="6560"/>
                  </a:lnTo>
                  <a:lnTo>
                    <a:pt x="26524" y="4433"/>
                  </a:lnTo>
                  <a:lnTo>
                    <a:pt x="27715" y="1364"/>
                  </a:lnTo>
                  <a:lnTo>
                    <a:pt x="28775" y="793"/>
                  </a:lnTo>
                  <a:lnTo>
                    <a:pt x="34037" y="0"/>
                  </a:lnTo>
                  <a:lnTo>
                    <a:pt x="35561" y="496"/>
                  </a:lnTo>
                  <a:lnTo>
                    <a:pt x="37158" y="1730"/>
                  </a:lnTo>
                  <a:lnTo>
                    <a:pt x="38691" y="2544"/>
                  </a:lnTo>
                  <a:lnTo>
                    <a:pt x="41146" y="3366"/>
                  </a:lnTo>
                  <a:lnTo>
                    <a:pt x="43315" y="482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6" name="Polygon form 1436"/>
            <p:cNvSpPr/>
            <p:nvPr/>
          </p:nvSpPr>
          <p:spPr>
            <a:xfrm>
              <a:off x="818970" y="4884393"/>
              <a:ext cx="29413" cy="32572"/>
            </a:xfrm>
            <a:custGeom>
              <a:avLst/>
              <a:gdLst/>
              <a:ahLst/>
              <a:cxnLst/>
              <a:rect l="0" t="0" r="0" b="0"/>
              <a:pathLst>
                <a:path w="29413" h="32572">
                  <a:moveTo>
                    <a:pt x="21359" y="32511"/>
                  </a:moveTo>
                  <a:lnTo>
                    <a:pt x="19377" y="32008"/>
                  </a:lnTo>
                  <a:lnTo>
                    <a:pt x="18057" y="32572"/>
                  </a:lnTo>
                  <a:lnTo>
                    <a:pt x="16277" y="31738"/>
                  </a:lnTo>
                  <a:lnTo>
                    <a:pt x="14736" y="31670"/>
                  </a:lnTo>
                  <a:lnTo>
                    <a:pt x="12458" y="29471"/>
                  </a:lnTo>
                  <a:lnTo>
                    <a:pt x="9564" y="28704"/>
                  </a:lnTo>
                  <a:lnTo>
                    <a:pt x="8631" y="25643"/>
                  </a:lnTo>
                  <a:lnTo>
                    <a:pt x="8723" y="23946"/>
                  </a:lnTo>
                  <a:lnTo>
                    <a:pt x="7119" y="23414"/>
                  </a:lnTo>
                  <a:lnTo>
                    <a:pt x="3085" y="18096"/>
                  </a:lnTo>
                  <a:lnTo>
                    <a:pt x="2023" y="15304"/>
                  </a:lnTo>
                  <a:lnTo>
                    <a:pt x="1294" y="14440"/>
                  </a:lnTo>
                  <a:lnTo>
                    <a:pt x="0" y="10586"/>
                  </a:lnTo>
                  <a:lnTo>
                    <a:pt x="4268" y="11143"/>
                  </a:lnTo>
                  <a:lnTo>
                    <a:pt x="5488" y="11706"/>
                  </a:lnTo>
                  <a:lnTo>
                    <a:pt x="6790" y="11604"/>
                  </a:lnTo>
                  <a:lnTo>
                    <a:pt x="9072" y="8507"/>
                  </a:lnTo>
                  <a:lnTo>
                    <a:pt x="12611" y="4574"/>
                  </a:lnTo>
                  <a:lnTo>
                    <a:pt x="14009" y="4205"/>
                  </a:lnTo>
                  <a:lnTo>
                    <a:pt x="14558" y="2540"/>
                  </a:lnTo>
                  <a:lnTo>
                    <a:pt x="16845" y="638"/>
                  </a:lnTo>
                  <a:lnTo>
                    <a:pt x="19799" y="0"/>
                  </a:lnTo>
                  <a:lnTo>
                    <a:pt x="19961" y="1799"/>
                  </a:lnTo>
                  <a:lnTo>
                    <a:pt x="23182" y="1727"/>
                  </a:lnTo>
                  <a:lnTo>
                    <a:pt x="24916" y="2758"/>
                  </a:lnTo>
                  <a:lnTo>
                    <a:pt x="25684" y="3957"/>
                  </a:lnTo>
                  <a:lnTo>
                    <a:pt x="27499" y="4323"/>
                  </a:lnTo>
                  <a:lnTo>
                    <a:pt x="29413" y="5888"/>
                  </a:lnTo>
                  <a:lnTo>
                    <a:pt x="29063" y="11990"/>
                  </a:lnTo>
                  <a:lnTo>
                    <a:pt x="28108" y="15323"/>
                  </a:lnTo>
                  <a:lnTo>
                    <a:pt x="27712" y="18923"/>
                  </a:lnTo>
                  <a:lnTo>
                    <a:pt x="28232" y="20357"/>
                  </a:lnTo>
                  <a:lnTo>
                    <a:pt x="27608" y="23189"/>
                  </a:lnTo>
                  <a:lnTo>
                    <a:pt x="27002" y="23622"/>
                  </a:lnTo>
                  <a:lnTo>
                    <a:pt x="25754" y="27086"/>
                  </a:lnTo>
                  <a:lnTo>
                    <a:pt x="21359" y="32511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7" name="Polygon form 1437"/>
            <p:cNvSpPr/>
            <p:nvPr/>
          </p:nvSpPr>
          <p:spPr>
            <a:xfrm>
              <a:off x="775592" y="4592697"/>
              <a:ext cx="13472" cy="12326"/>
            </a:xfrm>
            <a:custGeom>
              <a:avLst/>
              <a:gdLst/>
              <a:ahLst/>
              <a:cxnLst/>
              <a:rect l="0" t="0" r="0" b="0"/>
              <a:pathLst>
                <a:path w="13472" h="12326">
                  <a:moveTo>
                    <a:pt x="11069" y="1710"/>
                  </a:moveTo>
                  <a:lnTo>
                    <a:pt x="12302" y="1681"/>
                  </a:lnTo>
                  <a:lnTo>
                    <a:pt x="11649" y="3801"/>
                  </a:lnTo>
                  <a:lnTo>
                    <a:pt x="13472" y="5624"/>
                  </a:lnTo>
                  <a:lnTo>
                    <a:pt x="13185" y="7886"/>
                  </a:lnTo>
                  <a:lnTo>
                    <a:pt x="12396" y="8108"/>
                  </a:lnTo>
                  <a:lnTo>
                    <a:pt x="11794" y="8554"/>
                  </a:lnTo>
                  <a:lnTo>
                    <a:pt x="10775" y="9682"/>
                  </a:lnTo>
                  <a:lnTo>
                    <a:pt x="10502" y="12326"/>
                  </a:lnTo>
                  <a:lnTo>
                    <a:pt x="7292" y="10546"/>
                  </a:lnTo>
                  <a:lnTo>
                    <a:pt x="5826" y="8557"/>
                  </a:lnTo>
                  <a:lnTo>
                    <a:pt x="4429" y="7510"/>
                  </a:lnTo>
                  <a:lnTo>
                    <a:pt x="2708" y="5737"/>
                  </a:lnTo>
                  <a:lnTo>
                    <a:pt x="1848" y="4259"/>
                  </a:lnTo>
                  <a:lnTo>
                    <a:pt x="0" y="2036"/>
                  </a:lnTo>
                  <a:lnTo>
                    <a:pt x="555" y="39"/>
                  </a:lnTo>
                  <a:lnTo>
                    <a:pt x="1863" y="1126"/>
                  </a:lnTo>
                  <a:lnTo>
                    <a:pt x="2519" y="124"/>
                  </a:lnTo>
                  <a:lnTo>
                    <a:pt x="4097" y="0"/>
                  </a:lnTo>
                  <a:lnTo>
                    <a:pt x="7087" y="762"/>
                  </a:lnTo>
                  <a:lnTo>
                    <a:pt x="9432" y="667"/>
                  </a:lnTo>
                  <a:lnTo>
                    <a:pt x="11069" y="171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8" name="Polygon form 1438"/>
            <p:cNvSpPr/>
            <p:nvPr/>
          </p:nvSpPr>
          <p:spPr>
            <a:xfrm>
              <a:off x="796207" y="4539686"/>
              <a:ext cx="29588" cy="23076"/>
            </a:xfrm>
            <a:custGeom>
              <a:avLst/>
              <a:gdLst/>
              <a:ahLst/>
              <a:cxnLst/>
              <a:rect l="0" t="0" r="0" b="0"/>
              <a:pathLst>
                <a:path w="29588" h="23076">
                  <a:moveTo>
                    <a:pt x="0" y="11104"/>
                  </a:moveTo>
                  <a:lnTo>
                    <a:pt x="3057" y="11081"/>
                  </a:lnTo>
                  <a:lnTo>
                    <a:pt x="6196" y="9211"/>
                  </a:lnTo>
                  <a:lnTo>
                    <a:pt x="6485" y="6491"/>
                  </a:lnTo>
                  <a:lnTo>
                    <a:pt x="8788" y="4905"/>
                  </a:lnTo>
                  <a:lnTo>
                    <a:pt x="8128" y="2765"/>
                  </a:lnTo>
                  <a:lnTo>
                    <a:pt x="9873" y="1920"/>
                  </a:lnTo>
                  <a:lnTo>
                    <a:pt x="12859" y="0"/>
                  </a:lnTo>
                  <a:lnTo>
                    <a:pt x="16336" y="1128"/>
                  </a:lnTo>
                  <a:lnTo>
                    <a:pt x="17002" y="2307"/>
                  </a:lnTo>
                  <a:lnTo>
                    <a:pt x="18517" y="1698"/>
                  </a:lnTo>
                  <a:lnTo>
                    <a:pt x="21770" y="2769"/>
                  </a:lnTo>
                  <a:lnTo>
                    <a:pt x="22523" y="5010"/>
                  </a:lnTo>
                  <a:lnTo>
                    <a:pt x="22109" y="6319"/>
                  </a:lnTo>
                  <a:lnTo>
                    <a:pt x="24690" y="9410"/>
                  </a:lnTo>
                  <a:lnTo>
                    <a:pt x="26143" y="10253"/>
                  </a:lnTo>
                  <a:lnTo>
                    <a:pt x="26125" y="11123"/>
                  </a:lnTo>
                  <a:lnTo>
                    <a:pt x="28421" y="11914"/>
                  </a:lnTo>
                  <a:lnTo>
                    <a:pt x="29588" y="13170"/>
                  </a:lnTo>
                  <a:lnTo>
                    <a:pt x="28564" y="14249"/>
                  </a:lnTo>
                  <a:lnTo>
                    <a:pt x="25972" y="14145"/>
                  </a:lnTo>
                  <a:lnTo>
                    <a:pt x="25447" y="14607"/>
                  </a:lnTo>
                  <a:lnTo>
                    <a:pt x="26499" y="16181"/>
                  </a:lnTo>
                  <a:lnTo>
                    <a:pt x="27870" y="19233"/>
                  </a:lnTo>
                  <a:lnTo>
                    <a:pt x="25172" y="19582"/>
                  </a:lnTo>
                  <a:lnTo>
                    <a:pt x="24376" y="20657"/>
                  </a:lnTo>
                  <a:lnTo>
                    <a:pt x="24604" y="23076"/>
                  </a:lnTo>
                  <a:lnTo>
                    <a:pt x="23238" y="22641"/>
                  </a:lnTo>
                  <a:lnTo>
                    <a:pt x="20367" y="22935"/>
                  </a:lnTo>
                  <a:lnTo>
                    <a:pt x="19330" y="21832"/>
                  </a:lnTo>
                  <a:lnTo>
                    <a:pt x="18262" y="22694"/>
                  </a:lnTo>
                  <a:lnTo>
                    <a:pt x="16934" y="22026"/>
                  </a:lnTo>
                  <a:lnTo>
                    <a:pt x="14381" y="21982"/>
                  </a:lnTo>
                  <a:lnTo>
                    <a:pt x="10605" y="20904"/>
                  </a:lnTo>
                  <a:lnTo>
                    <a:pt x="7299" y="20590"/>
                  </a:lnTo>
                  <a:lnTo>
                    <a:pt x="4823" y="20743"/>
                  </a:lnTo>
                  <a:lnTo>
                    <a:pt x="3245" y="22074"/>
                  </a:lnTo>
                  <a:lnTo>
                    <a:pt x="1730" y="22288"/>
                  </a:lnTo>
                  <a:lnTo>
                    <a:pt x="1371" y="20155"/>
                  </a:lnTo>
                  <a:lnTo>
                    <a:pt x="71" y="17952"/>
                  </a:lnTo>
                  <a:lnTo>
                    <a:pt x="1850" y="16940"/>
                  </a:lnTo>
                  <a:lnTo>
                    <a:pt x="1592" y="15029"/>
                  </a:lnTo>
                  <a:lnTo>
                    <a:pt x="446" y="13222"/>
                  </a:lnTo>
                  <a:lnTo>
                    <a:pt x="0" y="1110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39" name="Polygon form 1439"/>
            <p:cNvSpPr/>
            <p:nvPr/>
          </p:nvSpPr>
          <p:spPr>
            <a:xfrm>
              <a:off x="788862" y="4604789"/>
              <a:ext cx="6612" cy="14675"/>
            </a:xfrm>
            <a:custGeom>
              <a:avLst/>
              <a:gdLst/>
              <a:ahLst/>
              <a:cxnLst/>
              <a:rect l="0" t="0" r="0" b="0"/>
              <a:pathLst>
                <a:path w="6612" h="14675">
                  <a:moveTo>
                    <a:pt x="4611" y="3957"/>
                  </a:moveTo>
                  <a:lnTo>
                    <a:pt x="4322" y="5595"/>
                  </a:lnTo>
                  <a:lnTo>
                    <a:pt x="5007" y="7646"/>
                  </a:lnTo>
                  <a:lnTo>
                    <a:pt x="6565" y="8795"/>
                  </a:lnTo>
                  <a:lnTo>
                    <a:pt x="6612" y="10057"/>
                  </a:lnTo>
                  <a:lnTo>
                    <a:pt x="5538" y="10767"/>
                  </a:lnTo>
                  <a:lnTo>
                    <a:pt x="5469" y="12328"/>
                  </a:lnTo>
                  <a:lnTo>
                    <a:pt x="4040" y="14675"/>
                  </a:lnTo>
                  <a:lnTo>
                    <a:pt x="3412" y="14346"/>
                  </a:lnTo>
                  <a:lnTo>
                    <a:pt x="3251" y="13292"/>
                  </a:lnTo>
                  <a:lnTo>
                    <a:pt x="1167" y="11704"/>
                  </a:lnTo>
                  <a:lnTo>
                    <a:pt x="667" y="9422"/>
                  </a:lnTo>
                  <a:lnTo>
                    <a:pt x="678" y="6146"/>
                  </a:lnTo>
                  <a:lnTo>
                    <a:pt x="1021" y="4652"/>
                  </a:lnTo>
                  <a:lnTo>
                    <a:pt x="369" y="3903"/>
                  </a:lnTo>
                  <a:lnTo>
                    <a:pt x="0" y="2380"/>
                  </a:lnTo>
                  <a:lnTo>
                    <a:pt x="1285" y="0"/>
                  </a:lnTo>
                  <a:lnTo>
                    <a:pt x="1589" y="900"/>
                  </a:lnTo>
                  <a:lnTo>
                    <a:pt x="2479" y="463"/>
                  </a:lnTo>
                  <a:lnTo>
                    <a:pt x="3338" y="1741"/>
                  </a:lnTo>
                  <a:lnTo>
                    <a:pt x="4212" y="2221"/>
                  </a:lnTo>
                  <a:lnTo>
                    <a:pt x="4611" y="395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0" name="Polygon form 1440"/>
            <p:cNvSpPr/>
            <p:nvPr/>
          </p:nvSpPr>
          <p:spPr>
            <a:xfrm>
              <a:off x="378140" y="4716514"/>
              <a:ext cx="6288" cy="13064"/>
            </a:xfrm>
            <a:custGeom>
              <a:avLst/>
              <a:gdLst/>
              <a:ahLst/>
              <a:cxnLst/>
              <a:rect l="0" t="0" r="0" b="0"/>
              <a:pathLst>
                <a:path w="6288" h="13064">
                  <a:moveTo>
                    <a:pt x="1869" y="3382"/>
                  </a:moveTo>
                  <a:lnTo>
                    <a:pt x="1965" y="2642"/>
                  </a:lnTo>
                  <a:lnTo>
                    <a:pt x="2466" y="2424"/>
                  </a:lnTo>
                  <a:lnTo>
                    <a:pt x="3059" y="3038"/>
                  </a:lnTo>
                  <a:lnTo>
                    <a:pt x="4945" y="45"/>
                  </a:lnTo>
                  <a:lnTo>
                    <a:pt x="5682" y="0"/>
                  </a:lnTo>
                  <a:lnTo>
                    <a:pt x="5568" y="737"/>
                  </a:lnTo>
                  <a:lnTo>
                    <a:pt x="6288" y="781"/>
                  </a:lnTo>
                  <a:lnTo>
                    <a:pt x="5991" y="2144"/>
                  </a:lnTo>
                  <a:lnTo>
                    <a:pt x="5010" y="4299"/>
                  </a:lnTo>
                  <a:lnTo>
                    <a:pt x="5217" y="5085"/>
                  </a:lnTo>
                  <a:lnTo>
                    <a:pt x="4525" y="6871"/>
                  </a:lnTo>
                  <a:lnTo>
                    <a:pt x="4690" y="7358"/>
                  </a:lnTo>
                  <a:lnTo>
                    <a:pt x="3847" y="9885"/>
                  </a:lnTo>
                  <a:lnTo>
                    <a:pt x="2888" y="11199"/>
                  </a:lnTo>
                  <a:lnTo>
                    <a:pt x="2171" y="11341"/>
                  </a:lnTo>
                  <a:lnTo>
                    <a:pt x="1147" y="13064"/>
                  </a:lnTo>
                  <a:lnTo>
                    <a:pt x="0" y="13037"/>
                  </a:lnTo>
                  <a:lnTo>
                    <a:pt x="1183" y="7367"/>
                  </a:lnTo>
                  <a:lnTo>
                    <a:pt x="1869" y="338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1" name="Polygon form 1441"/>
            <p:cNvSpPr/>
            <p:nvPr/>
          </p:nvSpPr>
          <p:spPr>
            <a:xfrm>
              <a:off x="451510" y="4857750"/>
              <a:ext cx="49828" cy="64674"/>
            </a:xfrm>
            <a:custGeom>
              <a:avLst/>
              <a:gdLst/>
              <a:ahLst/>
              <a:cxnLst/>
              <a:rect l="0" t="0" r="0" b="0"/>
              <a:pathLst>
                <a:path w="49828" h="64674">
                  <a:moveTo>
                    <a:pt x="31854" y="60105"/>
                  </a:moveTo>
                  <a:lnTo>
                    <a:pt x="27507" y="60002"/>
                  </a:lnTo>
                  <a:lnTo>
                    <a:pt x="26630" y="63980"/>
                  </a:lnTo>
                  <a:lnTo>
                    <a:pt x="23866" y="60492"/>
                  </a:lnTo>
                  <a:lnTo>
                    <a:pt x="18732" y="59415"/>
                  </a:lnTo>
                  <a:lnTo>
                    <a:pt x="16277" y="63931"/>
                  </a:lnTo>
                  <a:lnTo>
                    <a:pt x="13664" y="64674"/>
                  </a:lnTo>
                  <a:lnTo>
                    <a:pt x="11104" y="57932"/>
                  </a:lnTo>
                  <a:lnTo>
                    <a:pt x="8231" y="52461"/>
                  </a:lnTo>
                  <a:lnTo>
                    <a:pt x="8747" y="47670"/>
                  </a:lnTo>
                  <a:lnTo>
                    <a:pt x="6457" y="45629"/>
                  </a:lnTo>
                  <a:lnTo>
                    <a:pt x="5467" y="42085"/>
                  </a:lnTo>
                  <a:lnTo>
                    <a:pt x="3154" y="38772"/>
                  </a:lnTo>
                  <a:lnTo>
                    <a:pt x="4917" y="33402"/>
                  </a:lnTo>
                  <a:lnTo>
                    <a:pt x="2780" y="29288"/>
                  </a:lnTo>
                  <a:lnTo>
                    <a:pt x="3478" y="27614"/>
                  </a:lnTo>
                  <a:lnTo>
                    <a:pt x="2587" y="25797"/>
                  </a:lnTo>
                  <a:lnTo>
                    <a:pt x="3833" y="23307"/>
                  </a:lnTo>
                  <a:lnTo>
                    <a:pt x="3486" y="19108"/>
                  </a:lnTo>
                  <a:lnTo>
                    <a:pt x="3346" y="15637"/>
                  </a:lnTo>
                  <a:lnTo>
                    <a:pt x="4026" y="13955"/>
                  </a:lnTo>
                  <a:lnTo>
                    <a:pt x="0" y="6057"/>
                  </a:lnTo>
                  <a:lnTo>
                    <a:pt x="2922" y="6438"/>
                  </a:lnTo>
                  <a:lnTo>
                    <a:pt x="4914" y="6304"/>
                  </a:lnTo>
                  <a:lnTo>
                    <a:pt x="5666" y="4802"/>
                  </a:lnTo>
                  <a:lnTo>
                    <a:pt x="8919" y="2763"/>
                  </a:lnTo>
                  <a:lnTo>
                    <a:pt x="10839" y="889"/>
                  </a:lnTo>
                  <a:lnTo>
                    <a:pt x="15876" y="0"/>
                  </a:lnTo>
                  <a:lnTo>
                    <a:pt x="15716" y="3693"/>
                  </a:lnTo>
                  <a:lnTo>
                    <a:pt x="16331" y="5579"/>
                  </a:lnTo>
                  <a:lnTo>
                    <a:pt x="16270" y="8881"/>
                  </a:lnTo>
                  <a:lnTo>
                    <a:pt x="20839" y="13232"/>
                  </a:lnTo>
                  <a:lnTo>
                    <a:pt x="25247" y="13985"/>
                  </a:lnTo>
                  <a:lnTo>
                    <a:pt x="26926" y="15799"/>
                  </a:lnTo>
                  <a:lnTo>
                    <a:pt x="29626" y="16735"/>
                  </a:lnTo>
                  <a:lnTo>
                    <a:pt x="31350" y="18138"/>
                  </a:lnTo>
                  <a:lnTo>
                    <a:pt x="33780" y="18056"/>
                  </a:lnTo>
                  <a:lnTo>
                    <a:pt x="36152" y="19479"/>
                  </a:lnTo>
                  <a:lnTo>
                    <a:pt x="36573" y="22308"/>
                  </a:lnTo>
                  <a:lnTo>
                    <a:pt x="37456" y="23728"/>
                  </a:lnTo>
                  <a:lnTo>
                    <a:pt x="37703" y="25839"/>
                  </a:lnTo>
                  <a:lnTo>
                    <a:pt x="36585" y="25937"/>
                  </a:lnTo>
                  <a:lnTo>
                    <a:pt x="38628" y="31616"/>
                  </a:lnTo>
                  <a:lnTo>
                    <a:pt x="46025" y="31701"/>
                  </a:lnTo>
                  <a:lnTo>
                    <a:pt x="45744" y="34534"/>
                  </a:lnTo>
                  <a:lnTo>
                    <a:pt x="46356" y="36456"/>
                  </a:lnTo>
                  <a:lnTo>
                    <a:pt x="48597" y="37794"/>
                  </a:lnTo>
                  <a:lnTo>
                    <a:pt x="49828" y="40816"/>
                  </a:lnTo>
                  <a:lnTo>
                    <a:pt x="49577" y="44675"/>
                  </a:lnTo>
                  <a:lnTo>
                    <a:pt x="48778" y="46834"/>
                  </a:lnTo>
                  <a:lnTo>
                    <a:pt x="49477" y="49611"/>
                  </a:lnTo>
                  <a:lnTo>
                    <a:pt x="48409" y="50643"/>
                  </a:lnTo>
                  <a:lnTo>
                    <a:pt x="48160" y="49138"/>
                  </a:lnTo>
                  <a:lnTo>
                    <a:pt x="44306" y="46706"/>
                  </a:lnTo>
                  <a:lnTo>
                    <a:pt x="40753" y="46703"/>
                  </a:lnTo>
                  <a:lnTo>
                    <a:pt x="34280" y="48257"/>
                  </a:lnTo>
                  <a:lnTo>
                    <a:pt x="33015" y="52605"/>
                  </a:lnTo>
                  <a:lnTo>
                    <a:pt x="33277" y="55242"/>
                  </a:lnTo>
                  <a:lnTo>
                    <a:pt x="32618" y="61139"/>
                  </a:lnTo>
                  <a:lnTo>
                    <a:pt x="31854" y="6010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2" name="Polygon form 1442"/>
            <p:cNvSpPr/>
            <p:nvPr/>
          </p:nvSpPr>
          <p:spPr>
            <a:xfrm>
              <a:off x="432981" y="4783970"/>
              <a:ext cx="153255" cy="190159"/>
            </a:xfrm>
            <a:custGeom>
              <a:avLst/>
              <a:gdLst/>
              <a:ahLst/>
              <a:cxnLst/>
              <a:rect l="0" t="0" r="0" b="0"/>
              <a:pathLst>
                <a:path w="153255" h="190159">
                  <a:moveTo>
                    <a:pt x="76512" y="173337"/>
                  </a:moveTo>
                  <a:lnTo>
                    <a:pt x="80235" y="166567"/>
                  </a:lnTo>
                  <a:lnTo>
                    <a:pt x="83620" y="161737"/>
                  </a:lnTo>
                  <a:lnTo>
                    <a:pt x="85795" y="159695"/>
                  </a:lnTo>
                  <a:lnTo>
                    <a:pt x="88510" y="156940"/>
                  </a:lnTo>
                  <a:lnTo>
                    <a:pt x="88002" y="153055"/>
                  </a:lnTo>
                  <a:lnTo>
                    <a:pt x="85713" y="150289"/>
                  </a:lnTo>
                  <a:lnTo>
                    <a:pt x="83997" y="151263"/>
                  </a:lnTo>
                  <a:lnTo>
                    <a:pt x="84321" y="148439"/>
                  </a:lnTo>
                  <a:lnTo>
                    <a:pt x="84419" y="145549"/>
                  </a:lnTo>
                  <a:lnTo>
                    <a:pt x="84050" y="142873"/>
                  </a:lnTo>
                  <a:lnTo>
                    <a:pt x="82574" y="142018"/>
                  </a:lnTo>
                  <a:lnTo>
                    <a:pt x="81270" y="142836"/>
                  </a:lnTo>
                  <a:lnTo>
                    <a:pt x="79836" y="142650"/>
                  </a:lnTo>
                  <a:lnTo>
                    <a:pt x="79136" y="140784"/>
                  </a:lnTo>
                  <a:lnTo>
                    <a:pt x="78182" y="136326"/>
                  </a:lnTo>
                  <a:lnTo>
                    <a:pt x="77282" y="134884"/>
                  </a:lnTo>
                  <a:lnTo>
                    <a:pt x="74552" y="133617"/>
                  </a:lnTo>
                  <a:lnTo>
                    <a:pt x="73132" y="134604"/>
                  </a:lnTo>
                  <a:lnTo>
                    <a:pt x="69010" y="133750"/>
                  </a:lnTo>
                  <a:lnTo>
                    <a:pt x="68401" y="127117"/>
                  </a:lnTo>
                  <a:lnTo>
                    <a:pt x="66938" y="124424"/>
                  </a:lnTo>
                  <a:lnTo>
                    <a:pt x="68006" y="123391"/>
                  </a:lnTo>
                  <a:lnTo>
                    <a:pt x="67308" y="120614"/>
                  </a:lnTo>
                  <a:lnTo>
                    <a:pt x="68107" y="118455"/>
                  </a:lnTo>
                  <a:lnTo>
                    <a:pt x="68357" y="114596"/>
                  </a:lnTo>
                  <a:lnTo>
                    <a:pt x="67126" y="111574"/>
                  </a:lnTo>
                  <a:lnTo>
                    <a:pt x="64886" y="110237"/>
                  </a:lnTo>
                  <a:lnTo>
                    <a:pt x="64274" y="108314"/>
                  </a:lnTo>
                  <a:lnTo>
                    <a:pt x="64554" y="105482"/>
                  </a:lnTo>
                  <a:lnTo>
                    <a:pt x="57157" y="105397"/>
                  </a:lnTo>
                  <a:lnTo>
                    <a:pt x="55115" y="99718"/>
                  </a:lnTo>
                  <a:lnTo>
                    <a:pt x="56232" y="99619"/>
                  </a:lnTo>
                  <a:lnTo>
                    <a:pt x="55985" y="97508"/>
                  </a:lnTo>
                  <a:lnTo>
                    <a:pt x="55102" y="96089"/>
                  </a:lnTo>
                  <a:lnTo>
                    <a:pt x="54682" y="93260"/>
                  </a:lnTo>
                  <a:lnTo>
                    <a:pt x="52310" y="91837"/>
                  </a:lnTo>
                  <a:lnTo>
                    <a:pt x="49879" y="91918"/>
                  </a:lnTo>
                  <a:lnTo>
                    <a:pt x="48155" y="90516"/>
                  </a:lnTo>
                  <a:lnTo>
                    <a:pt x="45455" y="89579"/>
                  </a:lnTo>
                  <a:lnTo>
                    <a:pt x="43777" y="87765"/>
                  </a:lnTo>
                  <a:lnTo>
                    <a:pt x="39369" y="87012"/>
                  </a:lnTo>
                  <a:lnTo>
                    <a:pt x="34800" y="82662"/>
                  </a:lnTo>
                  <a:lnTo>
                    <a:pt x="34860" y="79360"/>
                  </a:lnTo>
                  <a:lnTo>
                    <a:pt x="34245" y="77473"/>
                  </a:lnTo>
                  <a:lnTo>
                    <a:pt x="34406" y="73781"/>
                  </a:lnTo>
                  <a:lnTo>
                    <a:pt x="29369" y="74670"/>
                  </a:lnTo>
                  <a:lnTo>
                    <a:pt x="27448" y="76543"/>
                  </a:lnTo>
                  <a:lnTo>
                    <a:pt x="24196" y="78582"/>
                  </a:lnTo>
                  <a:lnTo>
                    <a:pt x="23443" y="80085"/>
                  </a:lnTo>
                  <a:lnTo>
                    <a:pt x="21451" y="80218"/>
                  </a:lnTo>
                  <a:lnTo>
                    <a:pt x="18529" y="79837"/>
                  </a:lnTo>
                  <a:lnTo>
                    <a:pt x="16406" y="80717"/>
                  </a:lnTo>
                  <a:lnTo>
                    <a:pt x="14593" y="80172"/>
                  </a:lnTo>
                  <a:lnTo>
                    <a:pt x="14288" y="72660"/>
                  </a:lnTo>
                  <a:lnTo>
                    <a:pt x="11305" y="75612"/>
                  </a:lnTo>
                  <a:lnTo>
                    <a:pt x="7862" y="75526"/>
                  </a:lnTo>
                  <a:lnTo>
                    <a:pt x="6195" y="72902"/>
                  </a:lnTo>
                  <a:lnTo>
                    <a:pt x="3590" y="72645"/>
                  </a:lnTo>
                  <a:lnTo>
                    <a:pt x="4264" y="70508"/>
                  </a:lnTo>
                  <a:lnTo>
                    <a:pt x="1897" y="67515"/>
                  </a:lnTo>
                  <a:lnTo>
                    <a:pt x="0" y="63063"/>
                  </a:lnTo>
                  <a:lnTo>
                    <a:pt x="978" y="62147"/>
                  </a:lnTo>
                  <a:lnTo>
                    <a:pt x="859" y="60051"/>
                  </a:lnTo>
                  <a:lnTo>
                    <a:pt x="3147" y="58599"/>
                  </a:lnTo>
                  <a:lnTo>
                    <a:pt x="2628" y="55921"/>
                  </a:lnTo>
                  <a:lnTo>
                    <a:pt x="3548" y="54188"/>
                  </a:lnTo>
                  <a:lnTo>
                    <a:pt x="3735" y="51872"/>
                  </a:lnTo>
                  <a:lnTo>
                    <a:pt x="8084" y="48473"/>
                  </a:lnTo>
                  <a:lnTo>
                    <a:pt x="11260" y="47503"/>
                  </a:lnTo>
                  <a:lnTo>
                    <a:pt x="11762" y="46756"/>
                  </a:lnTo>
                  <a:lnTo>
                    <a:pt x="15296" y="46970"/>
                  </a:lnTo>
                  <a:lnTo>
                    <a:pt x="16771" y="33409"/>
                  </a:lnTo>
                  <a:lnTo>
                    <a:pt x="16843" y="31265"/>
                  </a:lnTo>
                  <a:lnTo>
                    <a:pt x="16212" y="28435"/>
                  </a:lnTo>
                  <a:lnTo>
                    <a:pt x="14468" y="26632"/>
                  </a:lnTo>
                  <a:lnTo>
                    <a:pt x="14493" y="23039"/>
                  </a:lnTo>
                  <a:lnTo>
                    <a:pt x="16704" y="22226"/>
                  </a:lnTo>
                  <a:lnTo>
                    <a:pt x="17485" y="22738"/>
                  </a:lnTo>
                  <a:lnTo>
                    <a:pt x="17629" y="20845"/>
                  </a:lnTo>
                  <a:lnTo>
                    <a:pt x="15336" y="20331"/>
                  </a:lnTo>
                  <a:lnTo>
                    <a:pt x="15319" y="17237"/>
                  </a:lnTo>
                  <a:lnTo>
                    <a:pt x="22953" y="17363"/>
                  </a:lnTo>
                  <a:lnTo>
                    <a:pt x="24271" y="15664"/>
                  </a:lnTo>
                  <a:lnTo>
                    <a:pt x="25339" y="17231"/>
                  </a:lnTo>
                  <a:lnTo>
                    <a:pt x="26074" y="20142"/>
                  </a:lnTo>
                  <a:lnTo>
                    <a:pt x="26819" y="19535"/>
                  </a:lnTo>
                  <a:lnTo>
                    <a:pt x="28959" y="22145"/>
                  </a:lnTo>
                  <a:lnTo>
                    <a:pt x="32008" y="21829"/>
                  </a:lnTo>
                  <a:lnTo>
                    <a:pt x="32776" y="20322"/>
                  </a:lnTo>
                  <a:lnTo>
                    <a:pt x="35700" y="19177"/>
                  </a:lnTo>
                  <a:lnTo>
                    <a:pt x="37321" y="18372"/>
                  </a:lnTo>
                  <a:lnTo>
                    <a:pt x="37800" y="16289"/>
                  </a:lnTo>
                  <a:lnTo>
                    <a:pt x="40618" y="14896"/>
                  </a:lnTo>
                  <a:lnTo>
                    <a:pt x="40422" y="13862"/>
                  </a:lnTo>
                  <a:lnTo>
                    <a:pt x="37110" y="13431"/>
                  </a:lnTo>
                  <a:lnTo>
                    <a:pt x="36624" y="10330"/>
                  </a:lnTo>
                  <a:lnTo>
                    <a:pt x="36858" y="7032"/>
                  </a:lnTo>
                  <a:lnTo>
                    <a:pt x="35139" y="5749"/>
                  </a:lnTo>
                  <a:lnTo>
                    <a:pt x="35885" y="5299"/>
                  </a:lnTo>
                  <a:lnTo>
                    <a:pt x="38766" y="5942"/>
                  </a:lnTo>
                  <a:lnTo>
                    <a:pt x="41848" y="7183"/>
                  </a:lnTo>
                  <a:lnTo>
                    <a:pt x="43008" y="6026"/>
                  </a:lnTo>
                  <a:lnTo>
                    <a:pt x="45843" y="5276"/>
                  </a:lnTo>
                  <a:lnTo>
                    <a:pt x="50272" y="3458"/>
                  </a:lnTo>
                  <a:lnTo>
                    <a:pt x="51759" y="1593"/>
                  </a:lnTo>
                  <a:lnTo>
                    <a:pt x="51285" y="206"/>
                  </a:lnTo>
                  <a:lnTo>
                    <a:pt x="53326" y="0"/>
                  </a:lnTo>
                  <a:lnTo>
                    <a:pt x="54200" y="1134"/>
                  </a:lnTo>
                  <a:lnTo>
                    <a:pt x="53627" y="3285"/>
                  </a:lnTo>
                  <a:lnTo>
                    <a:pt x="54952" y="4033"/>
                  </a:lnTo>
                  <a:lnTo>
                    <a:pt x="55791" y="6314"/>
                  </a:lnTo>
                  <a:lnTo>
                    <a:pt x="54665" y="8037"/>
                  </a:lnTo>
                  <a:lnTo>
                    <a:pt x="53960" y="12208"/>
                  </a:lnTo>
                  <a:lnTo>
                    <a:pt x="54924" y="14689"/>
                  </a:lnTo>
                  <a:lnTo>
                    <a:pt x="55180" y="16958"/>
                  </a:lnTo>
                  <a:lnTo>
                    <a:pt x="57569" y="19261"/>
                  </a:lnTo>
                  <a:lnTo>
                    <a:pt x="59491" y="19506"/>
                  </a:lnTo>
                  <a:lnTo>
                    <a:pt x="59932" y="18547"/>
                  </a:lnTo>
                  <a:lnTo>
                    <a:pt x="61172" y="18337"/>
                  </a:lnTo>
                  <a:lnTo>
                    <a:pt x="62954" y="17482"/>
                  </a:lnTo>
                  <a:lnTo>
                    <a:pt x="64242" y="16182"/>
                  </a:lnTo>
                  <a:lnTo>
                    <a:pt x="66405" y="16601"/>
                  </a:lnTo>
                  <a:lnTo>
                    <a:pt x="67360" y="16428"/>
                  </a:lnTo>
                  <a:lnTo>
                    <a:pt x="69486" y="16832"/>
                  </a:lnTo>
                  <a:lnTo>
                    <a:pt x="69851" y="15834"/>
                  </a:lnTo>
                  <a:lnTo>
                    <a:pt x="69205" y="14861"/>
                  </a:lnTo>
                  <a:lnTo>
                    <a:pt x="69616" y="13446"/>
                  </a:lnTo>
                  <a:lnTo>
                    <a:pt x="71191" y="13884"/>
                  </a:lnTo>
                  <a:lnTo>
                    <a:pt x="73048" y="13389"/>
                  </a:lnTo>
                  <a:lnTo>
                    <a:pt x="75279" y="14428"/>
                  </a:lnTo>
                  <a:lnTo>
                    <a:pt x="76977" y="15439"/>
                  </a:lnTo>
                  <a:lnTo>
                    <a:pt x="78207" y="14118"/>
                  </a:lnTo>
                  <a:lnTo>
                    <a:pt x="79080" y="14324"/>
                  </a:lnTo>
                  <a:lnTo>
                    <a:pt x="79598" y="15698"/>
                  </a:lnTo>
                  <a:lnTo>
                    <a:pt x="81478" y="15353"/>
                  </a:lnTo>
                  <a:lnTo>
                    <a:pt x="83003" y="13504"/>
                  </a:lnTo>
                  <a:lnTo>
                    <a:pt x="84262" y="9916"/>
                  </a:lnTo>
                  <a:lnTo>
                    <a:pt x="86666" y="5464"/>
                  </a:lnTo>
                  <a:lnTo>
                    <a:pt x="88005" y="5238"/>
                  </a:lnTo>
                  <a:lnTo>
                    <a:pt x="88918" y="7935"/>
                  </a:lnTo>
                  <a:lnTo>
                    <a:pt x="90992" y="16457"/>
                  </a:lnTo>
                  <a:lnTo>
                    <a:pt x="93080" y="17264"/>
                  </a:lnTo>
                  <a:lnTo>
                    <a:pt x="93162" y="20624"/>
                  </a:lnTo>
                  <a:lnTo>
                    <a:pt x="90201" y="24630"/>
                  </a:lnTo>
                  <a:lnTo>
                    <a:pt x="91419" y="26098"/>
                  </a:lnTo>
                  <a:lnTo>
                    <a:pt x="98348" y="26861"/>
                  </a:lnTo>
                  <a:lnTo>
                    <a:pt x="98507" y="31736"/>
                  </a:lnTo>
                  <a:lnTo>
                    <a:pt x="101470" y="28543"/>
                  </a:lnTo>
                  <a:lnTo>
                    <a:pt x="106409" y="30287"/>
                  </a:lnTo>
                  <a:lnTo>
                    <a:pt x="112935" y="33246"/>
                  </a:lnTo>
                  <a:lnTo>
                    <a:pt x="114872" y="36086"/>
                  </a:lnTo>
                  <a:lnTo>
                    <a:pt x="114259" y="38773"/>
                  </a:lnTo>
                  <a:lnTo>
                    <a:pt x="118798" y="37270"/>
                  </a:lnTo>
                  <a:lnTo>
                    <a:pt x="126452" y="39819"/>
                  </a:lnTo>
                  <a:lnTo>
                    <a:pt x="132302" y="39619"/>
                  </a:lnTo>
                  <a:lnTo>
                    <a:pt x="138145" y="43611"/>
                  </a:lnTo>
                  <a:lnTo>
                    <a:pt x="143234" y="49013"/>
                  </a:lnTo>
                  <a:lnTo>
                    <a:pt x="146274" y="50398"/>
                  </a:lnTo>
                  <a:lnTo>
                    <a:pt x="149624" y="50582"/>
                  </a:lnTo>
                  <a:lnTo>
                    <a:pt x="151071" y="52101"/>
                  </a:lnTo>
                  <a:lnTo>
                    <a:pt x="152533" y="58242"/>
                  </a:lnTo>
                  <a:lnTo>
                    <a:pt x="153255" y="61160"/>
                  </a:lnTo>
                  <a:lnTo>
                    <a:pt x="151933" y="69147"/>
                  </a:lnTo>
                  <a:lnTo>
                    <a:pt x="150057" y="72309"/>
                  </a:lnTo>
                  <a:lnTo>
                    <a:pt x="144829" y="79061"/>
                  </a:lnTo>
                  <a:lnTo>
                    <a:pt x="142597" y="84540"/>
                  </a:lnTo>
                  <a:lnTo>
                    <a:pt x="139932" y="88752"/>
                  </a:lnTo>
                  <a:lnTo>
                    <a:pt x="138968" y="88854"/>
                  </a:lnTo>
                  <a:lnTo>
                    <a:pt x="138077" y="92419"/>
                  </a:lnTo>
                  <a:lnTo>
                    <a:pt x="138886" y="101474"/>
                  </a:lnTo>
                  <a:lnTo>
                    <a:pt x="138306" y="108935"/>
                  </a:lnTo>
                  <a:lnTo>
                    <a:pt x="138125" y="112127"/>
                  </a:lnTo>
                  <a:lnTo>
                    <a:pt x="137052" y="114048"/>
                  </a:lnTo>
                  <a:lnTo>
                    <a:pt x="136877" y="120518"/>
                  </a:lnTo>
                  <a:lnTo>
                    <a:pt x="133545" y="126879"/>
                  </a:lnTo>
                  <a:lnTo>
                    <a:pt x="133353" y="131882"/>
                  </a:lnTo>
                  <a:lnTo>
                    <a:pt x="130484" y="134022"/>
                  </a:lnTo>
                  <a:lnTo>
                    <a:pt x="129885" y="136934"/>
                  </a:lnTo>
                  <a:lnTo>
                    <a:pt x="125774" y="136986"/>
                  </a:lnTo>
                  <a:lnTo>
                    <a:pt x="120025" y="138942"/>
                  </a:lnTo>
                  <a:lnTo>
                    <a:pt x="117606" y="141142"/>
                  </a:lnTo>
                  <a:lnTo>
                    <a:pt x="113547" y="142631"/>
                  </a:lnTo>
                  <a:lnTo>
                    <a:pt x="109586" y="146572"/>
                  </a:lnTo>
                  <a:lnTo>
                    <a:pt x="107030" y="151444"/>
                  </a:lnTo>
                  <a:lnTo>
                    <a:pt x="106972" y="155076"/>
                  </a:lnTo>
                  <a:lnTo>
                    <a:pt x="107961" y="157741"/>
                  </a:lnTo>
                  <a:lnTo>
                    <a:pt x="107964" y="162653"/>
                  </a:lnTo>
                  <a:lnTo>
                    <a:pt x="107470" y="165038"/>
                  </a:lnTo>
                  <a:lnTo>
                    <a:pt x="105290" y="167764"/>
                  </a:lnTo>
                  <a:lnTo>
                    <a:pt x="102580" y="176396"/>
                  </a:lnTo>
                  <a:lnTo>
                    <a:pt x="100024" y="180325"/>
                  </a:lnTo>
                  <a:lnTo>
                    <a:pt x="97950" y="182659"/>
                  </a:lnTo>
                  <a:lnTo>
                    <a:pt x="97144" y="187318"/>
                  </a:lnTo>
                  <a:lnTo>
                    <a:pt x="95280" y="190159"/>
                  </a:lnTo>
                  <a:lnTo>
                    <a:pt x="93749" y="187439"/>
                  </a:lnTo>
                  <a:lnTo>
                    <a:pt x="94913" y="185093"/>
                  </a:lnTo>
                  <a:lnTo>
                    <a:pt x="92196" y="181848"/>
                  </a:lnTo>
                  <a:lnTo>
                    <a:pt x="88839" y="179243"/>
                  </a:lnTo>
                  <a:lnTo>
                    <a:pt x="84504" y="176233"/>
                  </a:lnTo>
                  <a:lnTo>
                    <a:pt x="83169" y="176412"/>
                  </a:lnTo>
                  <a:lnTo>
                    <a:pt x="78800" y="172752"/>
                  </a:lnTo>
                  <a:lnTo>
                    <a:pt x="76512" y="17333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3" name="Polygon form 1443"/>
            <p:cNvSpPr/>
            <p:nvPr/>
          </p:nvSpPr>
          <p:spPr>
            <a:xfrm>
              <a:off x="1168879" y="4781100"/>
              <a:ext cx="4578" cy="7583"/>
            </a:xfrm>
            <a:custGeom>
              <a:avLst/>
              <a:gdLst/>
              <a:ahLst/>
              <a:cxnLst/>
              <a:rect l="0" t="0" r="0" b="0"/>
              <a:pathLst>
                <a:path w="4578" h="7583">
                  <a:moveTo>
                    <a:pt x="0" y="4886"/>
                  </a:moveTo>
                  <a:lnTo>
                    <a:pt x="1435" y="2910"/>
                  </a:lnTo>
                  <a:lnTo>
                    <a:pt x="4578" y="0"/>
                  </a:lnTo>
                  <a:lnTo>
                    <a:pt x="4569" y="2585"/>
                  </a:lnTo>
                  <a:lnTo>
                    <a:pt x="4533" y="5937"/>
                  </a:lnTo>
                  <a:lnTo>
                    <a:pt x="2655" y="5789"/>
                  </a:lnTo>
                  <a:lnTo>
                    <a:pt x="1925" y="7583"/>
                  </a:lnTo>
                  <a:lnTo>
                    <a:pt x="0" y="488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4" name="Polygon form 1444"/>
            <p:cNvSpPr/>
            <p:nvPr/>
          </p:nvSpPr>
          <p:spPr>
            <a:xfrm>
              <a:off x="1052339" y="4667211"/>
              <a:ext cx="12489" cy="7924"/>
            </a:xfrm>
            <a:custGeom>
              <a:avLst/>
              <a:gdLst/>
              <a:ahLst/>
              <a:cxnLst/>
              <a:rect l="0" t="0" r="0" b="0"/>
              <a:pathLst>
                <a:path w="12489" h="7924">
                  <a:moveTo>
                    <a:pt x="9978" y="2345"/>
                  </a:moveTo>
                  <a:lnTo>
                    <a:pt x="11915" y="3876"/>
                  </a:lnTo>
                  <a:lnTo>
                    <a:pt x="12489" y="6964"/>
                  </a:lnTo>
                  <a:lnTo>
                    <a:pt x="9515" y="7244"/>
                  </a:lnTo>
                  <a:lnTo>
                    <a:pt x="6309" y="7043"/>
                  </a:lnTo>
                  <a:lnTo>
                    <a:pt x="4190" y="7924"/>
                  </a:lnTo>
                  <a:lnTo>
                    <a:pt x="340" y="6169"/>
                  </a:lnTo>
                  <a:lnTo>
                    <a:pt x="0" y="5172"/>
                  </a:lnTo>
                  <a:lnTo>
                    <a:pt x="1445" y="1355"/>
                  </a:lnTo>
                  <a:lnTo>
                    <a:pt x="3081" y="0"/>
                  </a:lnTo>
                  <a:lnTo>
                    <a:pt x="6023" y="1039"/>
                  </a:lnTo>
                  <a:lnTo>
                    <a:pt x="7997" y="1073"/>
                  </a:lnTo>
                  <a:lnTo>
                    <a:pt x="9978" y="234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5" name="Polygon form 1445"/>
            <p:cNvSpPr/>
            <p:nvPr/>
          </p:nvSpPr>
          <p:spPr>
            <a:xfrm>
              <a:off x="796868" y="4894615"/>
              <a:ext cx="36838" cy="43912"/>
            </a:xfrm>
            <a:custGeom>
              <a:avLst/>
              <a:gdLst/>
              <a:ahLst/>
              <a:cxnLst/>
              <a:rect l="0" t="0" r="0" b="0"/>
              <a:pathLst>
                <a:path w="36838" h="43912">
                  <a:moveTo>
                    <a:pt x="23396" y="4219"/>
                  </a:moveTo>
                  <a:lnTo>
                    <a:pt x="24125" y="5082"/>
                  </a:lnTo>
                  <a:lnTo>
                    <a:pt x="25187" y="7874"/>
                  </a:lnTo>
                  <a:lnTo>
                    <a:pt x="29221" y="13193"/>
                  </a:lnTo>
                  <a:lnTo>
                    <a:pt x="30824" y="13724"/>
                  </a:lnTo>
                  <a:lnTo>
                    <a:pt x="30733" y="15422"/>
                  </a:lnTo>
                  <a:lnTo>
                    <a:pt x="31666" y="18483"/>
                  </a:lnTo>
                  <a:lnTo>
                    <a:pt x="34560" y="19249"/>
                  </a:lnTo>
                  <a:lnTo>
                    <a:pt x="36838" y="21448"/>
                  </a:lnTo>
                  <a:lnTo>
                    <a:pt x="31234" y="24938"/>
                  </a:lnTo>
                  <a:lnTo>
                    <a:pt x="27597" y="28495"/>
                  </a:lnTo>
                  <a:lnTo>
                    <a:pt x="26125" y="31687"/>
                  </a:lnTo>
                  <a:lnTo>
                    <a:pt x="24869" y="33482"/>
                  </a:lnTo>
                  <a:lnTo>
                    <a:pt x="22793" y="33846"/>
                  </a:lnTo>
                  <a:lnTo>
                    <a:pt x="21977" y="36139"/>
                  </a:lnTo>
                  <a:lnTo>
                    <a:pt x="21494" y="37635"/>
                  </a:lnTo>
                  <a:lnTo>
                    <a:pt x="19017" y="38730"/>
                  </a:lnTo>
                  <a:lnTo>
                    <a:pt x="15977" y="38463"/>
                  </a:lnTo>
                  <a:lnTo>
                    <a:pt x="14269" y="37100"/>
                  </a:lnTo>
                  <a:lnTo>
                    <a:pt x="12721" y="36502"/>
                  </a:lnTo>
                  <a:lnTo>
                    <a:pt x="10819" y="37599"/>
                  </a:lnTo>
                  <a:lnTo>
                    <a:pt x="9760" y="39891"/>
                  </a:lnTo>
                  <a:lnTo>
                    <a:pt x="7897" y="41320"/>
                  </a:lnTo>
                  <a:lnTo>
                    <a:pt x="5894" y="43446"/>
                  </a:lnTo>
                  <a:lnTo>
                    <a:pt x="3186" y="43912"/>
                  </a:lnTo>
                  <a:lnTo>
                    <a:pt x="2449" y="42220"/>
                  </a:lnTo>
                  <a:lnTo>
                    <a:pt x="2960" y="39297"/>
                  </a:lnTo>
                  <a:lnTo>
                    <a:pt x="979" y="34718"/>
                  </a:lnTo>
                  <a:lnTo>
                    <a:pt x="0" y="33989"/>
                  </a:lnTo>
                  <a:lnTo>
                    <a:pt x="675" y="19979"/>
                  </a:lnTo>
                  <a:lnTo>
                    <a:pt x="4429" y="19838"/>
                  </a:lnTo>
                  <a:lnTo>
                    <a:pt x="5282" y="2734"/>
                  </a:lnTo>
                  <a:lnTo>
                    <a:pt x="8145" y="2592"/>
                  </a:lnTo>
                  <a:lnTo>
                    <a:pt x="14133" y="948"/>
                  </a:lnTo>
                  <a:lnTo>
                    <a:pt x="15514" y="2938"/>
                  </a:lnTo>
                  <a:lnTo>
                    <a:pt x="18048" y="1071"/>
                  </a:lnTo>
                  <a:lnTo>
                    <a:pt x="19213" y="1068"/>
                  </a:lnTo>
                  <a:lnTo>
                    <a:pt x="21428" y="0"/>
                  </a:lnTo>
                  <a:lnTo>
                    <a:pt x="22102" y="364"/>
                  </a:lnTo>
                  <a:lnTo>
                    <a:pt x="23396" y="421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6" name="Polygon form 1446"/>
            <p:cNvSpPr/>
            <p:nvPr/>
          </p:nvSpPr>
          <p:spPr>
            <a:xfrm>
              <a:off x="778472" y="4756139"/>
              <a:ext cx="50542" cy="42667"/>
            </a:xfrm>
            <a:custGeom>
              <a:avLst/>
              <a:gdLst/>
              <a:ahLst/>
              <a:cxnLst/>
              <a:rect l="0" t="0" r="0" b="0"/>
              <a:pathLst>
                <a:path w="50542" h="42667">
                  <a:moveTo>
                    <a:pt x="3114" y="17944"/>
                  </a:moveTo>
                  <a:lnTo>
                    <a:pt x="6339" y="17578"/>
                  </a:lnTo>
                  <a:lnTo>
                    <a:pt x="7043" y="16342"/>
                  </a:lnTo>
                  <a:lnTo>
                    <a:pt x="7691" y="16435"/>
                  </a:lnTo>
                  <a:lnTo>
                    <a:pt x="8681" y="17519"/>
                  </a:lnTo>
                  <a:lnTo>
                    <a:pt x="13572" y="15673"/>
                  </a:lnTo>
                  <a:lnTo>
                    <a:pt x="15201" y="13795"/>
                  </a:lnTo>
                  <a:lnTo>
                    <a:pt x="17209" y="12112"/>
                  </a:lnTo>
                  <a:lnTo>
                    <a:pt x="16794" y="10423"/>
                  </a:lnTo>
                  <a:lnTo>
                    <a:pt x="17886" y="9979"/>
                  </a:lnTo>
                  <a:lnTo>
                    <a:pt x="21657" y="10267"/>
                  </a:lnTo>
                  <a:lnTo>
                    <a:pt x="25283" y="8031"/>
                  </a:lnTo>
                  <a:lnTo>
                    <a:pt x="27984" y="2781"/>
                  </a:lnTo>
                  <a:lnTo>
                    <a:pt x="29911" y="829"/>
                  </a:lnTo>
                  <a:lnTo>
                    <a:pt x="32352" y="0"/>
                  </a:lnTo>
                  <a:lnTo>
                    <a:pt x="32846" y="2055"/>
                  </a:lnTo>
                  <a:lnTo>
                    <a:pt x="35166" y="5051"/>
                  </a:lnTo>
                  <a:lnTo>
                    <a:pt x="35224" y="7012"/>
                  </a:lnTo>
                  <a:lnTo>
                    <a:pt x="34636" y="9014"/>
                  </a:lnTo>
                  <a:lnTo>
                    <a:pt x="34919" y="10507"/>
                  </a:lnTo>
                  <a:lnTo>
                    <a:pt x="36301" y="11887"/>
                  </a:lnTo>
                  <a:lnTo>
                    <a:pt x="39316" y="13979"/>
                  </a:lnTo>
                  <a:lnTo>
                    <a:pt x="41493" y="15915"/>
                  </a:lnTo>
                  <a:lnTo>
                    <a:pt x="41560" y="17478"/>
                  </a:lnTo>
                  <a:lnTo>
                    <a:pt x="44234" y="19975"/>
                  </a:lnTo>
                  <a:lnTo>
                    <a:pt x="45900" y="22052"/>
                  </a:lnTo>
                  <a:lnTo>
                    <a:pt x="46936" y="24936"/>
                  </a:lnTo>
                  <a:lnTo>
                    <a:pt x="49890" y="26833"/>
                  </a:lnTo>
                  <a:lnTo>
                    <a:pt x="50542" y="28357"/>
                  </a:lnTo>
                  <a:lnTo>
                    <a:pt x="49257" y="28870"/>
                  </a:lnTo>
                  <a:lnTo>
                    <a:pt x="46746" y="28765"/>
                  </a:lnTo>
                  <a:lnTo>
                    <a:pt x="43796" y="28265"/>
                  </a:lnTo>
                  <a:lnTo>
                    <a:pt x="42347" y="28680"/>
                  </a:lnTo>
                  <a:lnTo>
                    <a:pt x="41775" y="29851"/>
                  </a:lnTo>
                  <a:lnTo>
                    <a:pt x="40510" y="29998"/>
                  </a:lnTo>
                  <a:lnTo>
                    <a:pt x="38953" y="28983"/>
                  </a:lnTo>
                  <a:lnTo>
                    <a:pt x="34624" y="31391"/>
                  </a:lnTo>
                  <a:lnTo>
                    <a:pt x="32835" y="30911"/>
                  </a:lnTo>
                  <a:lnTo>
                    <a:pt x="32302" y="31282"/>
                  </a:lnTo>
                  <a:lnTo>
                    <a:pt x="31160" y="34186"/>
                  </a:lnTo>
                  <a:lnTo>
                    <a:pt x="28230" y="33252"/>
                  </a:lnTo>
                  <a:lnTo>
                    <a:pt x="25362" y="32783"/>
                  </a:lnTo>
                  <a:lnTo>
                    <a:pt x="22852" y="31015"/>
                  </a:lnTo>
                  <a:lnTo>
                    <a:pt x="19615" y="29388"/>
                  </a:lnTo>
                  <a:lnTo>
                    <a:pt x="17534" y="30937"/>
                  </a:lnTo>
                  <a:lnTo>
                    <a:pt x="16031" y="33377"/>
                  </a:lnTo>
                  <a:lnTo>
                    <a:pt x="15703" y="36725"/>
                  </a:lnTo>
                  <a:lnTo>
                    <a:pt x="13182" y="36459"/>
                  </a:lnTo>
                  <a:lnTo>
                    <a:pt x="10526" y="35656"/>
                  </a:lnTo>
                  <a:lnTo>
                    <a:pt x="8207" y="38201"/>
                  </a:lnTo>
                  <a:lnTo>
                    <a:pt x="6174" y="42667"/>
                  </a:lnTo>
                  <a:lnTo>
                    <a:pt x="5755" y="41277"/>
                  </a:lnTo>
                  <a:lnTo>
                    <a:pt x="5570" y="39089"/>
                  </a:lnTo>
                  <a:lnTo>
                    <a:pt x="3771" y="37547"/>
                  </a:lnTo>
                  <a:lnTo>
                    <a:pt x="2311" y="35073"/>
                  </a:lnTo>
                  <a:lnTo>
                    <a:pt x="1967" y="33351"/>
                  </a:lnTo>
                  <a:lnTo>
                    <a:pt x="100" y="30848"/>
                  </a:lnTo>
                  <a:lnTo>
                    <a:pt x="405" y="29418"/>
                  </a:lnTo>
                  <a:lnTo>
                    <a:pt x="0" y="27399"/>
                  </a:lnTo>
                  <a:lnTo>
                    <a:pt x="270" y="23680"/>
                  </a:lnTo>
                  <a:lnTo>
                    <a:pt x="1200" y="22808"/>
                  </a:lnTo>
                  <a:lnTo>
                    <a:pt x="3114" y="17944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7" name="Polygon form 1447"/>
            <p:cNvSpPr/>
            <p:nvPr/>
          </p:nvSpPr>
          <p:spPr>
            <a:xfrm>
              <a:off x="319209" y="4454226"/>
              <a:ext cx="226025" cy="148206"/>
            </a:xfrm>
            <a:custGeom>
              <a:avLst/>
              <a:gdLst/>
              <a:ahLst/>
              <a:cxnLst/>
              <a:rect l="0" t="0" r="0" b="0"/>
              <a:pathLst>
                <a:path w="226025" h="148206">
                  <a:moveTo>
                    <a:pt x="171500" y="13727"/>
                  </a:moveTo>
                  <a:lnTo>
                    <a:pt x="167647" y="18424"/>
                  </a:lnTo>
                  <a:lnTo>
                    <a:pt x="173855" y="15086"/>
                  </a:lnTo>
                  <a:lnTo>
                    <a:pt x="174437" y="18282"/>
                  </a:lnTo>
                  <a:lnTo>
                    <a:pt x="171016" y="21647"/>
                  </a:lnTo>
                  <a:lnTo>
                    <a:pt x="171064" y="24964"/>
                  </a:lnTo>
                  <a:lnTo>
                    <a:pt x="176241" y="21821"/>
                  </a:lnTo>
                  <a:lnTo>
                    <a:pt x="181109" y="17970"/>
                  </a:lnTo>
                  <a:lnTo>
                    <a:pt x="185168" y="12920"/>
                  </a:lnTo>
                  <a:lnTo>
                    <a:pt x="188365" y="13533"/>
                  </a:lnTo>
                  <a:lnTo>
                    <a:pt x="191474" y="14478"/>
                  </a:lnTo>
                  <a:lnTo>
                    <a:pt x="193088" y="17013"/>
                  </a:lnTo>
                  <a:lnTo>
                    <a:pt x="191564" y="19325"/>
                  </a:lnTo>
                  <a:lnTo>
                    <a:pt x="187906" y="21664"/>
                  </a:lnTo>
                  <a:lnTo>
                    <a:pt x="187916" y="24283"/>
                  </a:lnTo>
                  <a:lnTo>
                    <a:pt x="185997" y="26524"/>
                  </a:lnTo>
                  <a:lnTo>
                    <a:pt x="178657" y="29412"/>
                  </a:lnTo>
                  <a:lnTo>
                    <a:pt x="174545" y="29860"/>
                  </a:lnTo>
                  <a:lnTo>
                    <a:pt x="172892" y="28253"/>
                  </a:lnTo>
                  <a:lnTo>
                    <a:pt x="170419" y="30531"/>
                  </a:lnTo>
                  <a:lnTo>
                    <a:pt x="165061" y="34266"/>
                  </a:lnTo>
                  <a:lnTo>
                    <a:pt x="162825" y="36248"/>
                  </a:lnTo>
                  <a:lnTo>
                    <a:pt x="157488" y="39166"/>
                  </a:lnTo>
                  <a:lnTo>
                    <a:pt x="153462" y="39167"/>
                  </a:lnTo>
                  <a:lnTo>
                    <a:pt x="149922" y="40971"/>
                  </a:lnTo>
                  <a:lnTo>
                    <a:pt x="147545" y="44000"/>
                  </a:lnTo>
                  <a:lnTo>
                    <a:pt x="143989" y="44325"/>
                  </a:lnTo>
                  <a:lnTo>
                    <a:pt x="137926" y="47847"/>
                  </a:lnTo>
                  <a:lnTo>
                    <a:pt x="131154" y="52888"/>
                  </a:lnTo>
                  <a:lnTo>
                    <a:pt x="127445" y="56513"/>
                  </a:lnTo>
                  <a:lnTo>
                    <a:pt x="123470" y="61993"/>
                  </a:lnTo>
                  <a:lnTo>
                    <a:pt x="127093" y="63137"/>
                  </a:lnTo>
                  <a:lnTo>
                    <a:pt x="125428" y="67691"/>
                  </a:lnTo>
                  <a:lnTo>
                    <a:pt x="124440" y="71414"/>
                  </a:lnTo>
                  <a:lnTo>
                    <a:pt x="129095" y="70802"/>
                  </a:lnTo>
                  <a:lnTo>
                    <a:pt x="133217" y="73296"/>
                  </a:lnTo>
                  <a:lnTo>
                    <a:pt x="135046" y="75338"/>
                  </a:lnTo>
                  <a:lnTo>
                    <a:pt x="135815" y="77758"/>
                  </a:lnTo>
                  <a:lnTo>
                    <a:pt x="138762" y="79353"/>
                  </a:lnTo>
                  <a:lnTo>
                    <a:pt x="140771" y="81603"/>
                  </a:lnTo>
                  <a:lnTo>
                    <a:pt x="145558" y="82235"/>
                  </a:lnTo>
                  <a:lnTo>
                    <a:pt x="148568" y="82928"/>
                  </a:lnTo>
                  <a:lnTo>
                    <a:pt x="145848" y="87047"/>
                  </a:lnTo>
                  <a:lnTo>
                    <a:pt x="144266" y="91943"/>
                  </a:lnTo>
                  <a:lnTo>
                    <a:pt x="143766" y="97482"/>
                  </a:lnTo>
                  <a:lnTo>
                    <a:pt x="146173" y="102365"/>
                  </a:lnTo>
                  <a:lnTo>
                    <a:pt x="149334" y="100949"/>
                  </a:lnTo>
                  <a:lnTo>
                    <a:pt x="153400" y="96103"/>
                  </a:lnTo>
                  <a:lnTo>
                    <a:pt x="155561" y="88405"/>
                  </a:lnTo>
                  <a:lnTo>
                    <a:pt x="154714" y="85737"/>
                  </a:lnTo>
                  <a:lnTo>
                    <a:pt x="160709" y="83811"/>
                  </a:lnTo>
                  <a:lnTo>
                    <a:pt x="165838" y="80676"/>
                  </a:lnTo>
                  <a:lnTo>
                    <a:pt x="169212" y="77449"/>
                  </a:lnTo>
                  <a:lnTo>
                    <a:pt x="170637" y="74239"/>
                  </a:lnTo>
                  <a:lnTo>
                    <a:pt x="170809" y="70053"/>
                  </a:lnTo>
                  <a:lnTo>
                    <a:pt x="169255" y="66230"/>
                  </a:lnTo>
                  <a:lnTo>
                    <a:pt x="175450" y="61476"/>
                  </a:lnTo>
                  <a:lnTo>
                    <a:pt x="176671" y="57095"/>
                  </a:lnTo>
                  <a:lnTo>
                    <a:pt x="180110" y="49637"/>
                  </a:lnTo>
                  <a:lnTo>
                    <a:pt x="182689" y="48678"/>
                  </a:lnTo>
                  <a:lnTo>
                    <a:pt x="186669" y="50285"/>
                  </a:lnTo>
                  <a:lnTo>
                    <a:pt x="189258" y="50934"/>
                  </a:lnTo>
                  <a:lnTo>
                    <a:pt x="192269" y="49840"/>
                  </a:lnTo>
                  <a:lnTo>
                    <a:pt x="193955" y="51611"/>
                  </a:lnTo>
                  <a:lnTo>
                    <a:pt x="195894" y="54576"/>
                  </a:lnTo>
                  <a:lnTo>
                    <a:pt x="195759" y="56472"/>
                  </a:lnTo>
                  <a:lnTo>
                    <a:pt x="200622" y="57140"/>
                  </a:lnTo>
                  <a:lnTo>
                    <a:pt x="198481" y="61130"/>
                  </a:lnTo>
                  <a:lnTo>
                    <a:pt x="196422" y="67206"/>
                  </a:lnTo>
                  <a:lnTo>
                    <a:pt x="198722" y="68108"/>
                  </a:lnTo>
                  <a:lnTo>
                    <a:pt x="199502" y="71041"/>
                  </a:lnTo>
                  <a:lnTo>
                    <a:pt x="205001" y="68632"/>
                  </a:lnTo>
                  <a:lnTo>
                    <a:pt x="210262" y="63526"/>
                  </a:lnTo>
                  <a:lnTo>
                    <a:pt x="213218" y="61417"/>
                  </a:lnTo>
                  <a:lnTo>
                    <a:pt x="213492" y="65796"/>
                  </a:lnTo>
                  <a:lnTo>
                    <a:pt x="214596" y="72087"/>
                  </a:lnTo>
                  <a:lnTo>
                    <a:pt x="215451" y="77992"/>
                  </a:lnTo>
                  <a:lnTo>
                    <a:pt x="212995" y="80936"/>
                  </a:lnTo>
                  <a:lnTo>
                    <a:pt x="215934" y="83839"/>
                  </a:lnTo>
                  <a:lnTo>
                    <a:pt x="217604" y="86711"/>
                  </a:lnTo>
                  <a:lnTo>
                    <a:pt x="222027" y="88183"/>
                  </a:lnTo>
                  <a:lnTo>
                    <a:pt x="223439" y="89805"/>
                  </a:lnTo>
                  <a:lnTo>
                    <a:pt x="223197" y="93920"/>
                  </a:lnTo>
                  <a:lnTo>
                    <a:pt x="225399" y="94666"/>
                  </a:lnTo>
                  <a:lnTo>
                    <a:pt x="226025" y="96532"/>
                  </a:lnTo>
                  <a:lnTo>
                    <a:pt x="224416" y="101940"/>
                  </a:lnTo>
                  <a:lnTo>
                    <a:pt x="221506" y="103647"/>
                  </a:lnTo>
                  <a:lnTo>
                    <a:pt x="218653" y="105235"/>
                  </a:lnTo>
                  <a:lnTo>
                    <a:pt x="212812" y="106710"/>
                  </a:lnTo>
                  <a:lnTo>
                    <a:pt x="207413" y="110482"/>
                  </a:lnTo>
                  <a:lnTo>
                    <a:pt x="201704" y="111012"/>
                  </a:lnTo>
                  <a:lnTo>
                    <a:pt x="195206" y="109668"/>
                  </a:lnTo>
                  <a:lnTo>
                    <a:pt x="190413" y="109394"/>
                  </a:lnTo>
                  <a:lnTo>
                    <a:pt x="186970" y="109560"/>
                  </a:lnTo>
                  <a:lnTo>
                    <a:pt x="182956" y="112882"/>
                  </a:lnTo>
                  <a:lnTo>
                    <a:pt x="178023" y="114809"/>
                  </a:lnTo>
                  <a:lnTo>
                    <a:pt x="170887" y="120961"/>
                  </a:lnTo>
                  <a:lnTo>
                    <a:pt x="165419" y="125232"/>
                  </a:lnTo>
                  <a:lnTo>
                    <a:pt x="168509" y="124582"/>
                  </a:lnTo>
                  <a:lnTo>
                    <a:pt x="176154" y="118498"/>
                  </a:lnTo>
                  <a:lnTo>
                    <a:pt x="184470" y="114821"/>
                  </a:lnTo>
                  <a:lnTo>
                    <a:pt x="189485" y="114581"/>
                  </a:lnTo>
                  <a:lnTo>
                    <a:pt x="191496" y="117087"/>
                  </a:lnTo>
                  <a:lnTo>
                    <a:pt x="187262" y="120181"/>
                  </a:lnTo>
                  <a:lnTo>
                    <a:pt x="186473" y="125439"/>
                  </a:lnTo>
                  <a:lnTo>
                    <a:pt x="186306" y="129139"/>
                  </a:lnTo>
                  <a:lnTo>
                    <a:pt x="189823" y="131752"/>
                  </a:lnTo>
                  <a:lnTo>
                    <a:pt x="195554" y="131297"/>
                  </a:lnTo>
                  <a:lnTo>
                    <a:pt x="200619" y="126011"/>
                  </a:lnTo>
                  <a:lnTo>
                    <a:pt x="199732" y="129524"/>
                  </a:lnTo>
                  <a:lnTo>
                    <a:pt x="201334" y="131366"/>
                  </a:lnTo>
                  <a:lnTo>
                    <a:pt x="196219" y="134357"/>
                  </a:lnTo>
                  <a:lnTo>
                    <a:pt x="187887" y="136913"/>
                  </a:lnTo>
                  <a:lnTo>
                    <a:pt x="183927" y="138724"/>
                  </a:lnTo>
                  <a:lnTo>
                    <a:pt x="179042" y="142046"/>
                  </a:lnTo>
                  <a:lnTo>
                    <a:pt x="176588" y="141574"/>
                  </a:lnTo>
                  <a:lnTo>
                    <a:pt x="177800" y="137464"/>
                  </a:lnTo>
                  <a:lnTo>
                    <a:pt x="184937" y="133726"/>
                  </a:lnTo>
                  <a:lnTo>
                    <a:pt x="179538" y="133637"/>
                  </a:lnTo>
                  <a:lnTo>
                    <a:pt x="175627" y="134051"/>
                  </a:lnTo>
                  <a:lnTo>
                    <a:pt x="174395" y="131207"/>
                  </a:lnTo>
                  <a:lnTo>
                    <a:pt x="176751" y="124606"/>
                  </a:lnTo>
                  <a:lnTo>
                    <a:pt x="175803" y="123137"/>
                  </a:lnTo>
                  <a:lnTo>
                    <a:pt x="173301" y="123847"/>
                  </a:lnTo>
                  <a:lnTo>
                    <a:pt x="172685" y="122520"/>
                  </a:lnTo>
                  <a:lnTo>
                    <a:pt x="168819" y="126044"/>
                  </a:lnTo>
                  <a:lnTo>
                    <a:pt x="166422" y="129762"/>
                  </a:lnTo>
                  <a:lnTo>
                    <a:pt x="164439" y="131908"/>
                  </a:lnTo>
                  <a:lnTo>
                    <a:pt x="162753" y="132587"/>
                  </a:lnTo>
                  <a:lnTo>
                    <a:pt x="161599" y="132776"/>
                  </a:lnTo>
                  <a:lnTo>
                    <a:pt x="160829" y="133957"/>
                  </a:lnTo>
                  <a:lnTo>
                    <a:pt x="154687" y="133641"/>
                  </a:lnTo>
                  <a:lnTo>
                    <a:pt x="149617" y="133405"/>
                  </a:lnTo>
                  <a:lnTo>
                    <a:pt x="147773" y="134218"/>
                  </a:lnTo>
                  <a:lnTo>
                    <a:pt x="142909" y="137529"/>
                  </a:lnTo>
                  <a:lnTo>
                    <a:pt x="142347" y="137885"/>
                  </a:lnTo>
                  <a:lnTo>
                    <a:pt x="140554" y="139724"/>
                  </a:lnTo>
                  <a:lnTo>
                    <a:pt x="137473" y="139554"/>
                  </a:lnTo>
                  <a:lnTo>
                    <a:pt x="134169" y="139390"/>
                  </a:lnTo>
                  <a:lnTo>
                    <a:pt x="132354" y="140079"/>
                  </a:lnTo>
                  <a:lnTo>
                    <a:pt x="132527" y="141067"/>
                  </a:lnTo>
                  <a:lnTo>
                    <a:pt x="132259" y="142572"/>
                  </a:lnTo>
                  <a:lnTo>
                    <a:pt x="132005" y="143063"/>
                  </a:lnTo>
                  <a:lnTo>
                    <a:pt x="126659" y="145246"/>
                  </a:lnTo>
                  <a:lnTo>
                    <a:pt x="122877" y="145818"/>
                  </a:lnTo>
                  <a:lnTo>
                    <a:pt x="117931" y="148206"/>
                  </a:lnTo>
                  <a:lnTo>
                    <a:pt x="117079" y="148157"/>
                  </a:lnTo>
                  <a:lnTo>
                    <a:pt x="116227" y="147319"/>
                  </a:lnTo>
                  <a:lnTo>
                    <a:pt x="116120" y="146597"/>
                  </a:lnTo>
                  <a:lnTo>
                    <a:pt x="116396" y="146091"/>
                  </a:lnTo>
                  <a:lnTo>
                    <a:pt x="117815" y="144422"/>
                  </a:lnTo>
                  <a:lnTo>
                    <a:pt x="120469" y="141825"/>
                  </a:lnTo>
                  <a:lnTo>
                    <a:pt x="122612" y="138995"/>
                  </a:lnTo>
                  <a:lnTo>
                    <a:pt x="123682" y="134715"/>
                  </a:lnTo>
                  <a:lnTo>
                    <a:pt x="124838" y="130248"/>
                  </a:lnTo>
                  <a:lnTo>
                    <a:pt x="122396" y="127749"/>
                  </a:lnTo>
                  <a:lnTo>
                    <a:pt x="123180" y="126909"/>
                  </a:lnTo>
                  <a:lnTo>
                    <a:pt x="122961" y="126284"/>
                  </a:lnTo>
                  <a:lnTo>
                    <a:pt x="122062" y="126227"/>
                  </a:lnTo>
                  <a:lnTo>
                    <a:pt x="121747" y="125413"/>
                  </a:lnTo>
                  <a:lnTo>
                    <a:pt x="122098" y="124250"/>
                  </a:lnTo>
                  <a:lnTo>
                    <a:pt x="121237" y="124713"/>
                  </a:lnTo>
                  <a:lnTo>
                    <a:pt x="120429" y="124507"/>
                  </a:lnTo>
                  <a:lnTo>
                    <a:pt x="120845" y="124037"/>
                  </a:lnTo>
                  <a:lnTo>
                    <a:pt x="120295" y="123509"/>
                  </a:lnTo>
                  <a:lnTo>
                    <a:pt x="120562" y="122209"/>
                  </a:lnTo>
                  <a:lnTo>
                    <a:pt x="118762" y="120486"/>
                  </a:lnTo>
                  <a:lnTo>
                    <a:pt x="116906" y="118692"/>
                  </a:lnTo>
                  <a:lnTo>
                    <a:pt x="114660" y="116598"/>
                  </a:lnTo>
                  <a:lnTo>
                    <a:pt x="112516" y="114626"/>
                  </a:lnTo>
                  <a:lnTo>
                    <a:pt x="108970" y="115801"/>
                  </a:lnTo>
                  <a:lnTo>
                    <a:pt x="107898" y="115774"/>
                  </a:lnTo>
                  <a:lnTo>
                    <a:pt x="104602" y="114228"/>
                  </a:lnTo>
                  <a:lnTo>
                    <a:pt x="101694" y="114672"/>
                  </a:lnTo>
                  <a:lnTo>
                    <a:pt x="99383" y="112936"/>
                  </a:lnTo>
                  <a:lnTo>
                    <a:pt x="96548" y="111918"/>
                  </a:lnTo>
                  <a:lnTo>
                    <a:pt x="94494" y="111451"/>
                  </a:lnTo>
                  <a:lnTo>
                    <a:pt x="93952" y="110552"/>
                  </a:lnTo>
                  <a:lnTo>
                    <a:pt x="94843" y="107841"/>
                  </a:lnTo>
                  <a:lnTo>
                    <a:pt x="93766" y="107781"/>
                  </a:lnTo>
                  <a:lnTo>
                    <a:pt x="92735" y="109647"/>
                  </a:lnTo>
                  <a:lnTo>
                    <a:pt x="86216" y="109129"/>
                  </a:lnTo>
                  <a:lnTo>
                    <a:pt x="75469" y="108252"/>
                  </a:lnTo>
                  <a:lnTo>
                    <a:pt x="64841" y="107341"/>
                  </a:lnTo>
                  <a:lnTo>
                    <a:pt x="55493" y="106504"/>
                  </a:lnTo>
                  <a:lnTo>
                    <a:pt x="46188" y="105638"/>
                  </a:lnTo>
                  <a:lnTo>
                    <a:pt x="37077" y="104757"/>
                  </a:lnTo>
                  <a:lnTo>
                    <a:pt x="27705" y="103815"/>
                  </a:lnTo>
                  <a:lnTo>
                    <a:pt x="24693" y="103505"/>
                  </a:lnTo>
                  <a:lnTo>
                    <a:pt x="15623" y="102546"/>
                  </a:lnTo>
                  <a:lnTo>
                    <a:pt x="6990" y="101599"/>
                  </a:lnTo>
                  <a:lnTo>
                    <a:pt x="6592" y="101541"/>
                  </a:lnTo>
                  <a:lnTo>
                    <a:pt x="4311" y="96083"/>
                  </a:lnTo>
                  <a:lnTo>
                    <a:pt x="3786" y="93731"/>
                  </a:lnTo>
                  <a:lnTo>
                    <a:pt x="0" y="91079"/>
                  </a:lnTo>
                  <a:lnTo>
                    <a:pt x="1802" y="86591"/>
                  </a:lnTo>
                  <a:lnTo>
                    <a:pt x="4634" y="83678"/>
                  </a:lnTo>
                  <a:lnTo>
                    <a:pt x="2658" y="81167"/>
                  </a:lnTo>
                  <a:lnTo>
                    <a:pt x="5444" y="77232"/>
                  </a:lnTo>
                  <a:lnTo>
                    <a:pt x="5056" y="73321"/>
                  </a:lnTo>
                  <a:lnTo>
                    <a:pt x="7177" y="70858"/>
                  </a:lnTo>
                  <a:lnTo>
                    <a:pt x="10774" y="68768"/>
                  </a:lnTo>
                  <a:lnTo>
                    <a:pt x="13407" y="65768"/>
                  </a:lnTo>
                  <a:lnTo>
                    <a:pt x="11555" y="62147"/>
                  </a:lnTo>
                  <a:lnTo>
                    <a:pt x="13938" y="56420"/>
                  </a:lnTo>
                  <a:lnTo>
                    <a:pt x="15585" y="52846"/>
                  </a:lnTo>
                  <a:lnTo>
                    <a:pt x="15297" y="50418"/>
                  </a:lnTo>
                  <a:lnTo>
                    <a:pt x="15488" y="48276"/>
                  </a:lnTo>
                  <a:lnTo>
                    <a:pt x="16603" y="45696"/>
                  </a:lnTo>
                  <a:lnTo>
                    <a:pt x="12465" y="46818"/>
                  </a:lnTo>
                  <a:lnTo>
                    <a:pt x="7260" y="49033"/>
                  </a:lnTo>
                  <a:lnTo>
                    <a:pt x="8185" y="45670"/>
                  </a:lnTo>
                  <a:lnTo>
                    <a:pt x="8581" y="43398"/>
                  </a:lnTo>
                  <a:lnTo>
                    <a:pt x="7515" y="41764"/>
                  </a:lnTo>
                  <a:lnTo>
                    <a:pt x="5199" y="41255"/>
                  </a:lnTo>
                  <a:lnTo>
                    <a:pt x="35369" y="15879"/>
                  </a:lnTo>
                  <a:lnTo>
                    <a:pt x="56366" y="0"/>
                  </a:lnTo>
                  <a:lnTo>
                    <a:pt x="59005" y="1591"/>
                  </a:lnTo>
                  <a:lnTo>
                    <a:pt x="59720" y="4120"/>
                  </a:lnTo>
                  <a:lnTo>
                    <a:pt x="61503" y="4833"/>
                  </a:lnTo>
                  <a:lnTo>
                    <a:pt x="65757" y="3317"/>
                  </a:lnTo>
                  <a:lnTo>
                    <a:pt x="70151" y="2344"/>
                  </a:lnTo>
                  <a:lnTo>
                    <a:pt x="72749" y="3303"/>
                  </a:lnTo>
                  <a:lnTo>
                    <a:pt x="78453" y="1854"/>
                  </a:lnTo>
                  <a:lnTo>
                    <a:pt x="83411" y="1248"/>
                  </a:lnTo>
                  <a:lnTo>
                    <a:pt x="82703" y="3224"/>
                  </a:lnTo>
                  <a:lnTo>
                    <a:pt x="85609" y="2426"/>
                  </a:lnTo>
                  <a:lnTo>
                    <a:pt x="88624" y="460"/>
                  </a:lnTo>
                  <a:lnTo>
                    <a:pt x="89579" y="1107"/>
                  </a:lnTo>
                  <a:lnTo>
                    <a:pt x="88634" y="5455"/>
                  </a:lnTo>
                  <a:lnTo>
                    <a:pt x="95150" y="2872"/>
                  </a:lnTo>
                  <a:lnTo>
                    <a:pt x="91533" y="6212"/>
                  </a:lnTo>
                  <a:lnTo>
                    <a:pt x="95160" y="5830"/>
                  </a:lnTo>
                  <a:lnTo>
                    <a:pt x="97505" y="4657"/>
                  </a:lnTo>
                  <a:lnTo>
                    <a:pt x="99955" y="5231"/>
                  </a:lnTo>
                  <a:lnTo>
                    <a:pt x="101341" y="7480"/>
                  </a:lnTo>
                  <a:lnTo>
                    <a:pt x="104945" y="9715"/>
                  </a:lnTo>
                  <a:lnTo>
                    <a:pt x="107335" y="10828"/>
                  </a:lnTo>
                  <a:lnTo>
                    <a:pt x="109932" y="10795"/>
                  </a:lnTo>
                  <a:lnTo>
                    <a:pt x="110725" y="13404"/>
                  </a:lnTo>
                  <a:lnTo>
                    <a:pt x="105072" y="15258"/>
                  </a:lnTo>
                  <a:lnTo>
                    <a:pt x="108397" y="16695"/>
                  </a:lnTo>
                  <a:lnTo>
                    <a:pt x="115417" y="16859"/>
                  </a:lnTo>
                  <a:lnTo>
                    <a:pt x="118250" y="16286"/>
                  </a:lnTo>
                  <a:lnTo>
                    <a:pt x="118178" y="19263"/>
                  </a:lnTo>
                  <a:lnTo>
                    <a:pt x="123032" y="17244"/>
                  </a:lnTo>
                  <a:lnTo>
                    <a:pt x="122444" y="15077"/>
                  </a:lnTo>
                  <a:lnTo>
                    <a:pt x="125511" y="13692"/>
                  </a:lnTo>
                  <a:lnTo>
                    <a:pt x="128624" y="13778"/>
                  </a:lnTo>
                  <a:lnTo>
                    <a:pt x="130976" y="13517"/>
                  </a:lnTo>
                  <a:lnTo>
                    <a:pt x="131874" y="14787"/>
                  </a:lnTo>
                  <a:lnTo>
                    <a:pt x="131977" y="17486"/>
                  </a:lnTo>
                  <a:lnTo>
                    <a:pt x="135032" y="17387"/>
                  </a:lnTo>
                  <a:lnTo>
                    <a:pt x="137483" y="19852"/>
                  </a:lnTo>
                  <a:lnTo>
                    <a:pt x="141952" y="19484"/>
                  </a:lnTo>
                  <a:lnTo>
                    <a:pt x="145453" y="19923"/>
                  </a:lnTo>
                  <a:lnTo>
                    <a:pt x="147669" y="17054"/>
                  </a:lnTo>
                  <a:lnTo>
                    <a:pt x="150545" y="16452"/>
                  </a:lnTo>
                  <a:lnTo>
                    <a:pt x="152996" y="18340"/>
                  </a:lnTo>
                  <a:lnTo>
                    <a:pt x="149293" y="22679"/>
                  </a:lnTo>
                  <a:lnTo>
                    <a:pt x="153969" y="19157"/>
                  </a:lnTo>
                  <a:lnTo>
                    <a:pt x="155854" y="19453"/>
                  </a:lnTo>
                  <a:lnTo>
                    <a:pt x="160872" y="14943"/>
                  </a:lnTo>
                  <a:lnTo>
                    <a:pt x="160717" y="11907"/>
                  </a:lnTo>
                  <a:lnTo>
                    <a:pt x="159552" y="9827"/>
                  </a:lnTo>
                  <a:lnTo>
                    <a:pt x="164288" y="4838"/>
                  </a:lnTo>
                  <a:lnTo>
                    <a:pt x="170054" y="1795"/>
                  </a:lnTo>
                  <a:lnTo>
                    <a:pt x="172454" y="2773"/>
                  </a:lnTo>
                  <a:lnTo>
                    <a:pt x="173031" y="4967"/>
                  </a:lnTo>
                  <a:lnTo>
                    <a:pt x="171809" y="10363"/>
                  </a:lnTo>
                  <a:lnTo>
                    <a:pt x="167763" y="12432"/>
                  </a:lnTo>
                  <a:lnTo>
                    <a:pt x="171500" y="1372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8" name="Polygon form 1448"/>
            <p:cNvSpPr/>
            <p:nvPr/>
          </p:nvSpPr>
          <p:spPr>
            <a:xfrm>
              <a:off x="498024" y="4449176"/>
              <a:ext cx="57345" cy="58628"/>
            </a:xfrm>
            <a:custGeom>
              <a:avLst/>
              <a:gdLst/>
              <a:ahLst/>
              <a:cxnLst/>
              <a:rect l="0" t="0" r="0" b="0"/>
              <a:pathLst>
                <a:path w="57345" h="58628">
                  <a:moveTo>
                    <a:pt x="16150" y="2811"/>
                  </a:moveTo>
                  <a:lnTo>
                    <a:pt x="15578" y="5780"/>
                  </a:lnTo>
                  <a:lnTo>
                    <a:pt x="20783" y="2264"/>
                  </a:lnTo>
                  <a:lnTo>
                    <a:pt x="28139" y="801"/>
                  </a:lnTo>
                  <a:lnTo>
                    <a:pt x="28316" y="5799"/>
                  </a:lnTo>
                  <a:lnTo>
                    <a:pt x="25627" y="8779"/>
                  </a:lnTo>
                  <a:lnTo>
                    <a:pt x="31321" y="7762"/>
                  </a:lnTo>
                  <a:lnTo>
                    <a:pt x="34929" y="6082"/>
                  </a:lnTo>
                  <a:lnTo>
                    <a:pt x="38438" y="8751"/>
                  </a:lnTo>
                  <a:lnTo>
                    <a:pt x="40151" y="11162"/>
                  </a:lnTo>
                  <a:lnTo>
                    <a:pt x="39050" y="13203"/>
                  </a:lnTo>
                  <a:lnTo>
                    <a:pt x="44257" y="12434"/>
                  </a:lnTo>
                  <a:lnTo>
                    <a:pt x="44803" y="15547"/>
                  </a:lnTo>
                  <a:lnTo>
                    <a:pt x="49542" y="17742"/>
                  </a:lnTo>
                  <a:lnTo>
                    <a:pt x="50524" y="19750"/>
                  </a:lnTo>
                  <a:lnTo>
                    <a:pt x="50235" y="24267"/>
                  </a:lnTo>
                  <a:lnTo>
                    <a:pt x="44263" y="26177"/>
                  </a:lnTo>
                  <a:lnTo>
                    <a:pt x="48476" y="29593"/>
                  </a:lnTo>
                  <a:lnTo>
                    <a:pt x="51990" y="30858"/>
                  </a:lnTo>
                  <a:lnTo>
                    <a:pt x="53367" y="35395"/>
                  </a:lnTo>
                  <a:lnTo>
                    <a:pt x="57345" y="35933"/>
                  </a:lnTo>
                  <a:lnTo>
                    <a:pt x="54796" y="39203"/>
                  </a:lnTo>
                  <a:lnTo>
                    <a:pt x="47235" y="44437"/>
                  </a:lnTo>
                  <a:lnTo>
                    <a:pt x="44982" y="42232"/>
                  </a:lnTo>
                  <a:lnTo>
                    <a:pt x="43274" y="37453"/>
                  </a:lnTo>
                  <a:lnTo>
                    <a:pt x="39520" y="37843"/>
                  </a:lnTo>
                  <a:lnTo>
                    <a:pt x="37655" y="40523"/>
                  </a:lnTo>
                  <a:lnTo>
                    <a:pt x="38951" y="43432"/>
                  </a:lnTo>
                  <a:lnTo>
                    <a:pt x="41450" y="45818"/>
                  </a:lnTo>
                  <a:lnTo>
                    <a:pt x="41908" y="47138"/>
                  </a:lnTo>
                  <a:lnTo>
                    <a:pt x="41279" y="51927"/>
                  </a:lnTo>
                  <a:lnTo>
                    <a:pt x="38602" y="55282"/>
                  </a:lnTo>
                  <a:lnTo>
                    <a:pt x="35743" y="53798"/>
                  </a:lnTo>
                  <a:lnTo>
                    <a:pt x="30832" y="49600"/>
                  </a:lnTo>
                  <a:lnTo>
                    <a:pt x="32553" y="53911"/>
                  </a:lnTo>
                  <a:lnTo>
                    <a:pt x="33981" y="56944"/>
                  </a:lnTo>
                  <a:lnTo>
                    <a:pt x="33601" y="58628"/>
                  </a:lnTo>
                  <a:lnTo>
                    <a:pt x="26973" y="56289"/>
                  </a:lnTo>
                  <a:lnTo>
                    <a:pt x="22496" y="53175"/>
                  </a:lnTo>
                  <a:lnTo>
                    <a:pt x="20451" y="50662"/>
                  </a:lnTo>
                  <a:lnTo>
                    <a:pt x="22166" y="49389"/>
                  </a:lnTo>
                  <a:lnTo>
                    <a:pt x="19512" y="46703"/>
                  </a:lnTo>
                  <a:lnTo>
                    <a:pt x="16952" y="44161"/>
                  </a:lnTo>
                  <a:lnTo>
                    <a:pt x="16168" y="45529"/>
                  </a:lnTo>
                  <a:lnTo>
                    <a:pt x="7913" y="45755"/>
                  </a:lnTo>
                  <a:lnTo>
                    <a:pt x="6662" y="43982"/>
                  </a:lnTo>
                  <a:lnTo>
                    <a:pt x="10631" y="40646"/>
                  </a:lnTo>
                  <a:lnTo>
                    <a:pt x="15670" y="40903"/>
                  </a:lnTo>
                  <a:lnTo>
                    <a:pt x="21512" y="40664"/>
                  </a:lnTo>
                  <a:lnTo>
                    <a:pt x="21657" y="38928"/>
                  </a:lnTo>
                  <a:lnTo>
                    <a:pt x="24029" y="36646"/>
                  </a:lnTo>
                  <a:lnTo>
                    <a:pt x="30247" y="32295"/>
                  </a:lnTo>
                  <a:lnTo>
                    <a:pt x="30839" y="30178"/>
                  </a:lnTo>
                  <a:lnTo>
                    <a:pt x="30871" y="28512"/>
                  </a:lnTo>
                  <a:lnTo>
                    <a:pt x="28450" y="25994"/>
                  </a:lnTo>
                  <a:lnTo>
                    <a:pt x="24411" y="24070"/>
                  </a:lnTo>
                  <a:lnTo>
                    <a:pt x="26822" y="23000"/>
                  </a:lnTo>
                  <a:lnTo>
                    <a:pt x="26190" y="19934"/>
                  </a:lnTo>
                  <a:lnTo>
                    <a:pt x="24201" y="19522"/>
                  </a:lnTo>
                  <a:lnTo>
                    <a:pt x="23394" y="17813"/>
                  </a:lnTo>
                  <a:lnTo>
                    <a:pt x="21089" y="19088"/>
                  </a:lnTo>
                  <a:lnTo>
                    <a:pt x="16192" y="19369"/>
                  </a:lnTo>
                  <a:lnTo>
                    <a:pt x="8065" y="17687"/>
                  </a:lnTo>
                  <a:lnTo>
                    <a:pt x="4001" y="15949"/>
                  </a:lnTo>
                  <a:lnTo>
                    <a:pt x="655" y="14955"/>
                  </a:lnTo>
                  <a:lnTo>
                    <a:pt x="0" y="13192"/>
                  </a:lnTo>
                  <a:lnTo>
                    <a:pt x="4235" y="11304"/>
                  </a:lnTo>
                  <a:lnTo>
                    <a:pt x="887" y="11021"/>
                  </a:lnTo>
                  <a:lnTo>
                    <a:pt x="4119" y="6360"/>
                  </a:lnTo>
                  <a:lnTo>
                    <a:pt x="9452" y="2445"/>
                  </a:lnTo>
                  <a:lnTo>
                    <a:pt x="13426" y="775"/>
                  </a:lnTo>
                  <a:lnTo>
                    <a:pt x="20341" y="0"/>
                  </a:lnTo>
                  <a:lnTo>
                    <a:pt x="16150" y="281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49" name="Polygon form 1449"/>
            <p:cNvSpPr/>
            <p:nvPr/>
          </p:nvSpPr>
          <p:spPr>
            <a:xfrm>
              <a:off x="521122" y="4408301"/>
              <a:ext cx="79889" cy="30913"/>
            </a:xfrm>
            <a:custGeom>
              <a:avLst/>
              <a:gdLst/>
              <a:ahLst/>
              <a:cxnLst/>
              <a:rect l="0" t="0" r="0" b="0"/>
              <a:pathLst>
                <a:path w="79889" h="30913">
                  <a:moveTo>
                    <a:pt x="68927" y="909"/>
                  </a:moveTo>
                  <a:lnTo>
                    <a:pt x="73691" y="1445"/>
                  </a:lnTo>
                  <a:lnTo>
                    <a:pt x="77316" y="2169"/>
                  </a:lnTo>
                  <a:lnTo>
                    <a:pt x="79889" y="3526"/>
                  </a:lnTo>
                  <a:lnTo>
                    <a:pt x="78910" y="4741"/>
                  </a:lnTo>
                  <a:lnTo>
                    <a:pt x="72696" y="6544"/>
                  </a:lnTo>
                  <a:lnTo>
                    <a:pt x="67259" y="7280"/>
                  </a:lnTo>
                  <a:lnTo>
                    <a:pt x="64687" y="8223"/>
                  </a:lnTo>
                  <a:lnTo>
                    <a:pt x="68993" y="8374"/>
                  </a:lnTo>
                  <a:lnTo>
                    <a:pt x="62184" y="10936"/>
                  </a:lnTo>
                  <a:lnTo>
                    <a:pt x="57909" y="12078"/>
                  </a:lnTo>
                  <a:lnTo>
                    <a:pt x="51489" y="15619"/>
                  </a:lnTo>
                  <a:lnTo>
                    <a:pt x="46663" y="16163"/>
                  </a:lnTo>
                  <a:lnTo>
                    <a:pt x="44596" y="17019"/>
                  </a:lnTo>
                  <a:lnTo>
                    <a:pt x="37975" y="17177"/>
                  </a:lnTo>
                  <a:lnTo>
                    <a:pt x="40327" y="17893"/>
                  </a:lnTo>
                  <a:lnTo>
                    <a:pt x="38220" y="18622"/>
                  </a:lnTo>
                  <a:lnTo>
                    <a:pt x="38074" y="20942"/>
                  </a:lnTo>
                  <a:lnTo>
                    <a:pt x="34791" y="22383"/>
                  </a:lnTo>
                  <a:lnTo>
                    <a:pt x="30458" y="23477"/>
                  </a:lnTo>
                  <a:lnTo>
                    <a:pt x="27958" y="25186"/>
                  </a:lnTo>
                  <a:lnTo>
                    <a:pt x="23828" y="26358"/>
                  </a:lnTo>
                  <a:lnTo>
                    <a:pt x="23257" y="27398"/>
                  </a:lnTo>
                  <a:lnTo>
                    <a:pt x="27083" y="27444"/>
                  </a:lnTo>
                  <a:lnTo>
                    <a:pt x="26214" y="28553"/>
                  </a:lnTo>
                  <a:lnTo>
                    <a:pt x="18133" y="30913"/>
                  </a:lnTo>
                  <a:lnTo>
                    <a:pt x="13525" y="29304"/>
                  </a:lnTo>
                  <a:lnTo>
                    <a:pt x="6549" y="29579"/>
                  </a:lnTo>
                  <a:lnTo>
                    <a:pt x="3839" y="28819"/>
                  </a:lnTo>
                  <a:lnTo>
                    <a:pt x="0" y="28303"/>
                  </a:lnTo>
                  <a:lnTo>
                    <a:pt x="1776" y="26150"/>
                  </a:lnTo>
                  <a:lnTo>
                    <a:pt x="6654" y="25411"/>
                  </a:lnTo>
                  <a:lnTo>
                    <a:pt x="8688" y="22135"/>
                  </a:lnTo>
                  <a:lnTo>
                    <a:pt x="10259" y="21907"/>
                  </a:lnTo>
                  <a:lnTo>
                    <a:pt x="14054" y="24190"/>
                  </a:lnTo>
                  <a:lnTo>
                    <a:pt x="13874" y="21150"/>
                  </a:lnTo>
                  <a:lnTo>
                    <a:pt x="11335" y="20085"/>
                  </a:lnTo>
                  <a:lnTo>
                    <a:pt x="14666" y="18478"/>
                  </a:lnTo>
                  <a:lnTo>
                    <a:pt x="19311" y="17646"/>
                  </a:lnTo>
                  <a:lnTo>
                    <a:pt x="21369" y="16136"/>
                  </a:lnTo>
                  <a:lnTo>
                    <a:pt x="20201" y="14240"/>
                  </a:lnTo>
                  <a:lnTo>
                    <a:pt x="21609" y="11923"/>
                  </a:lnTo>
                  <a:lnTo>
                    <a:pt x="26850" y="12422"/>
                  </a:lnTo>
                  <a:lnTo>
                    <a:pt x="27964" y="12990"/>
                  </a:lnTo>
                  <a:lnTo>
                    <a:pt x="32605" y="11545"/>
                  </a:lnTo>
                  <a:lnTo>
                    <a:pt x="28638" y="10792"/>
                  </a:lnTo>
                  <a:lnTo>
                    <a:pt x="21465" y="10686"/>
                  </a:lnTo>
                  <a:lnTo>
                    <a:pt x="19536" y="9004"/>
                  </a:lnTo>
                  <a:lnTo>
                    <a:pt x="19779" y="7155"/>
                  </a:lnTo>
                  <a:lnTo>
                    <a:pt x="18907" y="5761"/>
                  </a:lnTo>
                  <a:lnTo>
                    <a:pt x="20102" y="4266"/>
                  </a:lnTo>
                  <a:lnTo>
                    <a:pt x="23814" y="3595"/>
                  </a:lnTo>
                  <a:lnTo>
                    <a:pt x="26172" y="3570"/>
                  </a:lnTo>
                  <a:lnTo>
                    <a:pt x="30625" y="3057"/>
                  </a:lnTo>
                  <a:lnTo>
                    <a:pt x="35082" y="1572"/>
                  </a:lnTo>
                  <a:lnTo>
                    <a:pt x="37174" y="1910"/>
                  </a:lnTo>
                  <a:lnTo>
                    <a:pt x="37974" y="3232"/>
                  </a:lnTo>
                  <a:lnTo>
                    <a:pt x="41775" y="933"/>
                  </a:lnTo>
                  <a:lnTo>
                    <a:pt x="44940" y="342"/>
                  </a:lnTo>
                  <a:lnTo>
                    <a:pt x="48760" y="0"/>
                  </a:lnTo>
                  <a:lnTo>
                    <a:pt x="54638" y="53"/>
                  </a:lnTo>
                  <a:lnTo>
                    <a:pt x="55190" y="573"/>
                  </a:lnTo>
                  <a:lnTo>
                    <a:pt x="61277" y="34"/>
                  </a:lnTo>
                  <a:lnTo>
                    <a:pt x="65091" y="473"/>
                  </a:lnTo>
                  <a:lnTo>
                    <a:pt x="68927" y="90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0" name="Polygon form 1450"/>
            <p:cNvSpPr/>
            <p:nvPr/>
          </p:nvSpPr>
          <p:spPr>
            <a:xfrm>
              <a:off x="428385" y="4445695"/>
              <a:ext cx="40971" cy="23127"/>
            </a:xfrm>
            <a:custGeom>
              <a:avLst/>
              <a:gdLst/>
              <a:ahLst/>
              <a:cxnLst/>
              <a:rect l="0" t="0" r="0" b="0"/>
              <a:pathLst>
                <a:path w="40971" h="23127">
                  <a:moveTo>
                    <a:pt x="23780" y="1063"/>
                  </a:moveTo>
                  <a:lnTo>
                    <a:pt x="20339" y="2985"/>
                  </a:lnTo>
                  <a:lnTo>
                    <a:pt x="26725" y="2166"/>
                  </a:lnTo>
                  <a:lnTo>
                    <a:pt x="27324" y="4679"/>
                  </a:lnTo>
                  <a:lnTo>
                    <a:pt x="32298" y="2689"/>
                  </a:lnTo>
                  <a:lnTo>
                    <a:pt x="32746" y="4323"/>
                  </a:lnTo>
                  <a:lnTo>
                    <a:pt x="29943" y="8835"/>
                  </a:lnTo>
                  <a:lnTo>
                    <a:pt x="33016" y="7112"/>
                  </a:lnTo>
                  <a:lnTo>
                    <a:pt x="36278" y="2451"/>
                  </a:lnTo>
                  <a:lnTo>
                    <a:pt x="38919" y="1993"/>
                  </a:lnTo>
                  <a:lnTo>
                    <a:pt x="40360" y="2903"/>
                  </a:lnTo>
                  <a:lnTo>
                    <a:pt x="40971" y="4915"/>
                  </a:lnTo>
                  <a:lnTo>
                    <a:pt x="37925" y="9370"/>
                  </a:lnTo>
                  <a:lnTo>
                    <a:pt x="35462" y="12583"/>
                  </a:lnTo>
                  <a:lnTo>
                    <a:pt x="37181" y="15170"/>
                  </a:lnTo>
                  <a:lnTo>
                    <a:pt x="39388" y="17696"/>
                  </a:lnTo>
                  <a:lnTo>
                    <a:pt x="37264" y="19661"/>
                  </a:lnTo>
                  <a:lnTo>
                    <a:pt x="33009" y="19659"/>
                  </a:lnTo>
                  <a:lnTo>
                    <a:pt x="32895" y="21541"/>
                  </a:lnTo>
                  <a:lnTo>
                    <a:pt x="30534" y="23127"/>
                  </a:lnTo>
                  <a:lnTo>
                    <a:pt x="26852" y="21999"/>
                  </a:lnTo>
                  <a:lnTo>
                    <a:pt x="23920" y="20380"/>
                  </a:lnTo>
                  <a:lnTo>
                    <a:pt x="20890" y="20379"/>
                  </a:lnTo>
                  <a:lnTo>
                    <a:pt x="14914" y="21453"/>
                  </a:lnTo>
                  <a:lnTo>
                    <a:pt x="8217" y="21500"/>
                  </a:lnTo>
                  <a:lnTo>
                    <a:pt x="3568" y="21474"/>
                  </a:lnTo>
                  <a:lnTo>
                    <a:pt x="4496" y="19229"/>
                  </a:lnTo>
                  <a:lnTo>
                    <a:pt x="2599" y="17670"/>
                  </a:lnTo>
                  <a:lnTo>
                    <a:pt x="0" y="17938"/>
                  </a:lnTo>
                  <a:lnTo>
                    <a:pt x="1002" y="14123"/>
                  </a:lnTo>
                  <a:lnTo>
                    <a:pt x="3045" y="13822"/>
                  </a:lnTo>
                  <a:lnTo>
                    <a:pt x="7406" y="13454"/>
                  </a:lnTo>
                  <a:lnTo>
                    <a:pt x="10421" y="14000"/>
                  </a:lnTo>
                  <a:lnTo>
                    <a:pt x="14249" y="13546"/>
                  </a:lnTo>
                  <a:lnTo>
                    <a:pt x="10944" y="12046"/>
                  </a:lnTo>
                  <a:lnTo>
                    <a:pt x="5698" y="11871"/>
                  </a:lnTo>
                  <a:lnTo>
                    <a:pt x="2585" y="11429"/>
                  </a:lnTo>
                  <a:lnTo>
                    <a:pt x="3240" y="9684"/>
                  </a:lnTo>
                  <a:lnTo>
                    <a:pt x="10435" y="8505"/>
                  </a:lnTo>
                  <a:lnTo>
                    <a:pt x="6916" y="8191"/>
                  </a:lnTo>
                  <a:lnTo>
                    <a:pt x="4369" y="6617"/>
                  </a:lnTo>
                  <a:lnTo>
                    <a:pt x="10053" y="3576"/>
                  </a:lnTo>
                  <a:lnTo>
                    <a:pt x="13616" y="2020"/>
                  </a:lnTo>
                  <a:lnTo>
                    <a:pt x="22535" y="0"/>
                  </a:lnTo>
                  <a:lnTo>
                    <a:pt x="23780" y="106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1" name="Polygon form 1451"/>
            <p:cNvSpPr/>
            <p:nvPr/>
          </p:nvSpPr>
          <p:spPr>
            <a:xfrm>
              <a:off x="524834" y="4558613"/>
              <a:ext cx="21920" cy="24452"/>
            </a:xfrm>
            <a:custGeom>
              <a:avLst/>
              <a:gdLst/>
              <a:ahLst/>
              <a:cxnLst/>
              <a:rect l="0" t="0" r="0" b="0"/>
              <a:pathLst>
                <a:path w="21920" h="24452">
                  <a:moveTo>
                    <a:pt x="15030" y="4509"/>
                  </a:moveTo>
                  <a:lnTo>
                    <a:pt x="11529" y="8628"/>
                  </a:lnTo>
                  <a:lnTo>
                    <a:pt x="14162" y="7092"/>
                  </a:lnTo>
                  <a:lnTo>
                    <a:pt x="16000" y="8214"/>
                  </a:lnTo>
                  <a:lnTo>
                    <a:pt x="14332" y="9845"/>
                  </a:lnTo>
                  <a:lnTo>
                    <a:pt x="16799" y="11284"/>
                  </a:lnTo>
                  <a:lnTo>
                    <a:pt x="18660" y="10172"/>
                  </a:lnTo>
                  <a:lnTo>
                    <a:pt x="21449" y="11782"/>
                  </a:lnTo>
                  <a:lnTo>
                    <a:pt x="19387" y="15269"/>
                  </a:lnTo>
                  <a:lnTo>
                    <a:pt x="21920" y="14535"/>
                  </a:lnTo>
                  <a:lnTo>
                    <a:pt x="21593" y="17107"/>
                  </a:lnTo>
                  <a:lnTo>
                    <a:pt x="21760" y="20141"/>
                  </a:lnTo>
                  <a:lnTo>
                    <a:pt x="19172" y="24329"/>
                  </a:lnTo>
                  <a:lnTo>
                    <a:pt x="17618" y="24452"/>
                  </a:lnTo>
                  <a:lnTo>
                    <a:pt x="15692" y="23458"/>
                  </a:lnTo>
                  <a:lnTo>
                    <a:pt x="17548" y="19542"/>
                  </a:lnTo>
                  <a:lnTo>
                    <a:pt x="16808" y="18893"/>
                  </a:lnTo>
                  <a:lnTo>
                    <a:pt x="11747" y="22923"/>
                  </a:lnTo>
                  <a:lnTo>
                    <a:pt x="9819" y="22677"/>
                  </a:lnTo>
                  <a:lnTo>
                    <a:pt x="12827" y="20505"/>
                  </a:lnTo>
                  <a:lnTo>
                    <a:pt x="10014" y="19205"/>
                  </a:lnTo>
                  <a:lnTo>
                    <a:pt x="6387" y="19347"/>
                  </a:lnTo>
                  <a:lnTo>
                    <a:pt x="45" y="18929"/>
                  </a:lnTo>
                  <a:lnTo>
                    <a:pt x="0" y="17478"/>
                  </a:lnTo>
                  <a:lnTo>
                    <a:pt x="2590" y="15869"/>
                  </a:lnTo>
                  <a:lnTo>
                    <a:pt x="1594" y="14497"/>
                  </a:lnTo>
                  <a:lnTo>
                    <a:pt x="5279" y="11713"/>
                  </a:lnTo>
                  <a:lnTo>
                    <a:pt x="11152" y="4189"/>
                  </a:lnTo>
                  <a:lnTo>
                    <a:pt x="14051" y="1538"/>
                  </a:lnTo>
                  <a:lnTo>
                    <a:pt x="17369" y="0"/>
                  </a:lnTo>
                  <a:lnTo>
                    <a:pt x="18776" y="274"/>
                  </a:lnTo>
                  <a:lnTo>
                    <a:pt x="17731" y="1552"/>
                  </a:lnTo>
                  <a:lnTo>
                    <a:pt x="15030" y="450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2" name="Polygon form 1452"/>
            <p:cNvSpPr/>
            <p:nvPr/>
          </p:nvSpPr>
          <p:spPr>
            <a:xfrm>
              <a:off x="420102" y="4439330"/>
              <a:ext cx="30940" cy="14898"/>
            </a:xfrm>
            <a:custGeom>
              <a:avLst/>
              <a:gdLst/>
              <a:ahLst/>
              <a:cxnLst/>
              <a:rect l="0" t="0" r="0" b="0"/>
              <a:pathLst>
                <a:path w="30940" h="14898">
                  <a:moveTo>
                    <a:pt x="9415" y="13480"/>
                  </a:moveTo>
                  <a:lnTo>
                    <a:pt x="1092" y="14898"/>
                  </a:lnTo>
                  <a:lnTo>
                    <a:pt x="2220" y="12869"/>
                  </a:lnTo>
                  <a:lnTo>
                    <a:pt x="0" y="10010"/>
                  </a:lnTo>
                  <a:lnTo>
                    <a:pt x="3210" y="8312"/>
                  </a:lnTo>
                  <a:lnTo>
                    <a:pt x="8646" y="5381"/>
                  </a:lnTo>
                  <a:lnTo>
                    <a:pt x="14056" y="2806"/>
                  </a:lnTo>
                  <a:lnTo>
                    <a:pt x="15376" y="0"/>
                  </a:lnTo>
                  <a:lnTo>
                    <a:pt x="23267" y="107"/>
                  </a:lnTo>
                  <a:lnTo>
                    <a:pt x="25144" y="1303"/>
                  </a:lnTo>
                  <a:lnTo>
                    <a:pt x="30242" y="2102"/>
                  </a:lnTo>
                  <a:lnTo>
                    <a:pt x="30799" y="3554"/>
                  </a:lnTo>
                  <a:lnTo>
                    <a:pt x="30940" y="5601"/>
                  </a:lnTo>
                  <a:lnTo>
                    <a:pt x="26935" y="6407"/>
                  </a:lnTo>
                  <a:lnTo>
                    <a:pt x="17996" y="8869"/>
                  </a:lnTo>
                  <a:lnTo>
                    <a:pt x="11664" y="11591"/>
                  </a:lnTo>
                  <a:lnTo>
                    <a:pt x="9415" y="1348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3" name="Polygon form 1453"/>
            <p:cNvSpPr/>
            <p:nvPr/>
          </p:nvSpPr>
          <p:spPr>
            <a:xfrm>
              <a:off x="506156" y="4432447"/>
              <a:ext cx="31027" cy="14440"/>
            </a:xfrm>
            <a:custGeom>
              <a:avLst/>
              <a:gdLst/>
              <a:ahLst/>
              <a:cxnLst/>
              <a:rect l="0" t="0" r="0" b="0"/>
              <a:pathLst>
                <a:path w="31027" h="14440">
                  <a:moveTo>
                    <a:pt x="6696" y="598"/>
                  </a:moveTo>
                  <a:lnTo>
                    <a:pt x="7594" y="2186"/>
                  </a:lnTo>
                  <a:lnTo>
                    <a:pt x="11774" y="2477"/>
                  </a:lnTo>
                  <a:lnTo>
                    <a:pt x="12190" y="4069"/>
                  </a:lnTo>
                  <a:lnTo>
                    <a:pt x="10092" y="5704"/>
                  </a:lnTo>
                  <a:lnTo>
                    <a:pt x="11612" y="6892"/>
                  </a:lnTo>
                  <a:lnTo>
                    <a:pt x="11999" y="8054"/>
                  </a:lnTo>
                  <a:lnTo>
                    <a:pt x="14763" y="8460"/>
                  </a:lnTo>
                  <a:lnTo>
                    <a:pt x="17621" y="9061"/>
                  </a:lnTo>
                  <a:lnTo>
                    <a:pt x="21977" y="8324"/>
                  </a:lnTo>
                  <a:lnTo>
                    <a:pt x="26778" y="8238"/>
                  </a:lnTo>
                  <a:lnTo>
                    <a:pt x="30081" y="8789"/>
                  </a:lnTo>
                  <a:lnTo>
                    <a:pt x="31027" y="10653"/>
                  </a:lnTo>
                  <a:lnTo>
                    <a:pt x="29985" y="12567"/>
                  </a:lnTo>
                  <a:lnTo>
                    <a:pt x="27597" y="13686"/>
                  </a:lnTo>
                  <a:lnTo>
                    <a:pt x="23432" y="14440"/>
                  </a:lnTo>
                  <a:lnTo>
                    <a:pt x="21011" y="13692"/>
                  </a:lnTo>
                  <a:lnTo>
                    <a:pt x="13970" y="13941"/>
                  </a:lnTo>
                  <a:lnTo>
                    <a:pt x="9299" y="13689"/>
                  </a:lnTo>
                  <a:lnTo>
                    <a:pt x="6198" y="12869"/>
                  </a:lnTo>
                  <a:lnTo>
                    <a:pt x="1659" y="10982"/>
                  </a:lnTo>
                  <a:lnTo>
                    <a:pt x="3249" y="8476"/>
                  </a:lnTo>
                  <a:lnTo>
                    <a:pt x="5129" y="6251"/>
                  </a:lnTo>
                  <a:lnTo>
                    <a:pt x="4890" y="4156"/>
                  </a:lnTo>
                  <a:lnTo>
                    <a:pt x="1036" y="3285"/>
                  </a:lnTo>
                  <a:lnTo>
                    <a:pt x="0" y="1738"/>
                  </a:lnTo>
                  <a:lnTo>
                    <a:pt x="2675" y="0"/>
                  </a:lnTo>
                  <a:lnTo>
                    <a:pt x="6696" y="59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4" name="Polygon form 1454"/>
            <p:cNvSpPr/>
            <p:nvPr/>
          </p:nvSpPr>
          <p:spPr>
            <a:xfrm>
              <a:off x="521900" y="4415182"/>
              <a:ext cx="19397" cy="13510"/>
            </a:xfrm>
            <a:custGeom>
              <a:avLst/>
              <a:gdLst/>
              <a:ahLst/>
              <a:cxnLst/>
              <a:rect l="0" t="0" r="0" b="0"/>
              <a:pathLst>
                <a:path w="19397" h="13510">
                  <a:moveTo>
                    <a:pt x="18062" y="7634"/>
                  </a:moveTo>
                  <a:lnTo>
                    <a:pt x="19096" y="9206"/>
                  </a:lnTo>
                  <a:lnTo>
                    <a:pt x="15027" y="10352"/>
                  </a:lnTo>
                  <a:lnTo>
                    <a:pt x="7976" y="13434"/>
                  </a:lnTo>
                  <a:lnTo>
                    <a:pt x="4013" y="13510"/>
                  </a:lnTo>
                  <a:lnTo>
                    <a:pt x="328" y="12659"/>
                  </a:lnTo>
                  <a:lnTo>
                    <a:pt x="0" y="10727"/>
                  </a:lnTo>
                  <a:lnTo>
                    <a:pt x="1706" y="9148"/>
                  </a:lnTo>
                  <a:lnTo>
                    <a:pt x="4524" y="8092"/>
                  </a:lnTo>
                  <a:lnTo>
                    <a:pt x="833" y="7884"/>
                  </a:lnTo>
                  <a:lnTo>
                    <a:pt x="217" y="6299"/>
                  </a:lnTo>
                  <a:lnTo>
                    <a:pt x="1145" y="4267"/>
                  </a:lnTo>
                  <a:lnTo>
                    <a:pt x="4645" y="2443"/>
                  </a:lnTo>
                  <a:lnTo>
                    <a:pt x="7459" y="1216"/>
                  </a:lnTo>
                  <a:lnTo>
                    <a:pt x="9772" y="1035"/>
                  </a:lnTo>
                  <a:lnTo>
                    <a:pt x="10034" y="0"/>
                  </a:lnTo>
                  <a:lnTo>
                    <a:pt x="14739" y="42"/>
                  </a:lnTo>
                  <a:lnTo>
                    <a:pt x="14710" y="2498"/>
                  </a:lnTo>
                  <a:lnTo>
                    <a:pt x="17019" y="3623"/>
                  </a:lnTo>
                  <a:lnTo>
                    <a:pt x="19397" y="4640"/>
                  </a:lnTo>
                  <a:lnTo>
                    <a:pt x="18062" y="7634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5" name="Polygon form 1455"/>
            <p:cNvSpPr/>
            <p:nvPr/>
          </p:nvSpPr>
          <p:spPr>
            <a:xfrm>
              <a:off x="455491" y="4431883"/>
              <a:ext cx="28541" cy="9689"/>
            </a:xfrm>
            <a:custGeom>
              <a:avLst/>
              <a:gdLst/>
              <a:ahLst/>
              <a:cxnLst/>
              <a:rect l="0" t="0" r="0" b="0"/>
              <a:pathLst>
                <a:path w="28541" h="9689">
                  <a:moveTo>
                    <a:pt x="24820" y="2785"/>
                  </a:moveTo>
                  <a:lnTo>
                    <a:pt x="23860" y="4391"/>
                  </a:lnTo>
                  <a:lnTo>
                    <a:pt x="26556" y="3833"/>
                  </a:lnTo>
                  <a:lnTo>
                    <a:pt x="28541" y="4211"/>
                  </a:lnTo>
                  <a:lnTo>
                    <a:pt x="26522" y="6367"/>
                  </a:lnTo>
                  <a:lnTo>
                    <a:pt x="22925" y="8314"/>
                  </a:lnTo>
                  <a:lnTo>
                    <a:pt x="14935" y="8329"/>
                  </a:lnTo>
                  <a:lnTo>
                    <a:pt x="7385" y="9689"/>
                  </a:lnTo>
                  <a:lnTo>
                    <a:pt x="4027" y="9470"/>
                  </a:lnTo>
                  <a:lnTo>
                    <a:pt x="5425" y="8043"/>
                  </a:lnTo>
                  <a:lnTo>
                    <a:pt x="12069" y="6566"/>
                  </a:lnTo>
                  <a:lnTo>
                    <a:pt x="1969" y="6158"/>
                  </a:lnTo>
                  <a:lnTo>
                    <a:pt x="0" y="5108"/>
                  </a:lnTo>
                  <a:lnTo>
                    <a:pt x="8021" y="1257"/>
                  </a:lnTo>
                  <a:lnTo>
                    <a:pt x="11435" y="259"/>
                  </a:lnTo>
                  <a:lnTo>
                    <a:pt x="15434" y="2226"/>
                  </a:lnTo>
                  <a:lnTo>
                    <a:pt x="16092" y="5098"/>
                  </a:lnTo>
                  <a:lnTo>
                    <a:pt x="19382" y="5761"/>
                  </a:lnTo>
                  <a:lnTo>
                    <a:pt x="21241" y="1388"/>
                  </a:lnTo>
                  <a:lnTo>
                    <a:pt x="24991" y="0"/>
                  </a:lnTo>
                  <a:lnTo>
                    <a:pt x="26524" y="680"/>
                  </a:lnTo>
                  <a:lnTo>
                    <a:pt x="24820" y="278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6" name="Polygon form 1456"/>
            <p:cNvSpPr/>
            <p:nvPr/>
          </p:nvSpPr>
          <p:spPr>
            <a:xfrm>
              <a:off x="478219" y="4486273"/>
              <a:ext cx="19760" cy="12653"/>
            </a:xfrm>
            <a:custGeom>
              <a:avLst/>
              <a:gdLst/>
              <a:ahLst/>
              <a:cxnLst/>
              <a:rect l="0" t="0" r="0" b="0"/>
              <a:pathLst>
                <a:path w="19760" h="12653">
                  <a:moveTo>
                    <a:pt x="12429" y="526"/>
                  </a:moveTo>
                  <a:lnTo>
                    <a:pt x="11461" y="2617"/>
                  </a:lnTo>
                  <a:lnTo>
                    <a:pt x="13312" y="1998"/>
                  </a:lnTo>
                  <a:lnTo>
                    <a:pt x="13987" y="3340"/>
                  </a:lnTo>
                  <a:lnTo>
                    <a:pt x="15785" y="5162"/>
                  </a:lnTo>
                  <a:lnTo>
                    <a:pt x="17856" y="6848"/>
                  </a:lnTo>
                  <a:lnTo>
                    <a:pt x="16622" y="9099"/>
                  </a:lnTo>
                  <a:lnTo>
                    <a:pt x="18840" y="8876"/>
                  </a:lnTo>
                  <a:lnTo>
                    <a:pt x="19760" y="10574"/>
                  </a:lnTo>
                  <a:lnTo>
                    <a:pt x="16407" y="11882"/>
                  </a:lnTo>
                  <a:lnTo>
                    <a:pt x="12933" y="10443"/>
                  </a:lnTo>
                  <a:lnTo>
                    <a:pt x="12828" y="8217"/>
                  </a:lnTo>
                  <a:lnTo>
                    <a:pt x="8488" y="10515"/>
                  </a:lnTo>
                  <a:lnTo>
                    <a:pt x="3007" y="12653"/>
                  </a:lnTo>
                  <a:lnTo>
                    <a:pt x="3950" y="9834"/>
                  </a:lnTo>
                  <a:lnTo>
                    <a:pt x="0" y="10000"/>
                  </a:lnTo>
                  <a:lnTo>
                    <a:pt x="3942" y="7864"/>
                  </a:lnTo>
                  <a:lnTo>
                    <a:pt x="6870" y="4207"/>
                  </a:lnTo>
                  <a:lnTo>
                    <a:pt x="10817" y="0"/>
                  </a:lnTo>
                  <a:lnTo>
                    <a:pt x="12429" y="526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7" name="Polygon form 1457"/>
            <p:cNvSpPr/>
            <p:nvPr/>
          </p:nvSpPr>
          <p:spPr>
            <a:xfrm>
              <a:off x="475140" y="4446432"/>
              <a:ext cx="17040" cy="11882"/>
            </a:xfrm>
            <a:custGeom>
              <a:avLst/>
              <a:gdLst/>
              <a:ahLst/>
              <a:cxnLst/>
              <a:rect l="0" t="0" r="0" b="0"/>
              <a:pathLst>
                <a:path w="17040" h="11882">
                  <a:moveTo>
                    <a:pt x="10803" y="0"/>
                  </a:moveTo>
                  <a:lnTo>
                    <a:pt x="12508" y="1160"/>
                  </a:lnTo>
                  <a:lnTo>
                    <a:pt x="17040" y="931"/>
                  </a:lnTo>
                  <a:lnTo>
                    <a:pt x="16356" y="2272"/>
                  </a:lnTo>
                  <a:lnTo>
                    <a:pt x="12170" y="4237"/>
                  </a:lnTo>
                  <a:lnTo>
                    <a:pt x="13753" y="6455"/>
                  </a:lnTo>
                  <a:lnTo>
                    <a:pt x="9534" y="10467"/>
                  </a:lnTo>
                  <a:lnTo>
                    <a:pt x="4090" y="11882"/>
                  </a:lnTo>
                  <a:lnTo>
                    <a:pt x="2207" y="11309"/>
                  </a:lnTo>
                  <a:lnTo>
                    <a:pt x="2255" y="9452"/>
                  </a:lnTo>
                  <a:lnTo>
                    <a:pt x="0" y="5498"/>
                  </a:lnTo>
                  <a:lnTo>
                    <a:pt x="1489" y="4081"/>
                  </a:lnTo>
                  <a:lnTo>
                    <a:pt x="5532" y="5041"/>
                  </a:lnTo>
                  <a:lnTo>
                    <a:pt x="5989" y="1916"/>
                  </a:lnTo>
                  <a:lnTo>
                    <a:pt x="10803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8" name="Polygon form 1458"/>
            <p:cNvSpPr/>
            <p:nvPr/>
          </p:nvSpPr>
          <p:spPr>
            <a:xfrm>
              <a:off x="489387" y="4446210"/>
              <a:ext cx="18595" cy="9521"/>
            </a:xfrm>
            <a:custGeom>
              <a:avLst/>
              <a:gdLst/>
              <a:ahLst/>
              <a:cxnLst/>
              <a:rect l="0" t="0" r="0" b="0"/>
              <a:pathLst>
                <a:path w="18595" h="9521">
                  <a:moveTo>
                    <a:pt x="8035" y="6351"/>
                  </a:moveTo>
                  <a:lnTo>
                    <a:pt x="2482" y="9521"/>
                  </a:lnTo>
                  <a:lnTo>
                    <a:pt x="0" y="9134"/>
                  </a:lnTo>
                  <a:lnTo>
                    <a:pt x="2278" y="5067"/>
                  </a:lnTo>
                  <a:lnTo>
                    <a:pt x="4441" y="2844"/>
                  </a:lnTo>
                  <a:lnTo>
                    <a:pt x="7440" y="1040"/>
                  </a:lnTo>
                  <a:lnTo>
                    <a:pt x="10822" y="0"/>
                  </a:lnTo>
                  <a:lnTo>
                    <a:pt x="15319" y="521"/>
                  </a:lnTo>
                  <a:lnTo>
                    <a:pt x="18595" y="1943"/>
                  </a:lnTo>
                  <a:lnTo>
                    <a:pt x="11560" y="5693"/>
                  </a:lnTo>
                  <a:lnTo>
                    <a:pt x="8035" y="635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59" name="Polygon form 1459"/>
            <p:cNvSpPr/>
            <p:nvPr/>
          </p:nvSpPr>
          <p:spPr>
            <a:xfrm>
              <a:off x="314180" y="4545266"/>
              <a:ext cx="8963" cy="13240"/>
            </a:xfrm>
            <a:custGeom>
              <a:avLst/>
              <a:gdLst/>
              <a:ahLst/>
              <a:cxnLst/>
              <a:rect l="0" t="0" r="0" b="0"/>
              <a:pathLst>
                <a:path w="8963" h="13240">
                  <a:moveTo>
                    <a:pt x="8254" y="12730"/>
                  </a:moveTo>
                  <a:lnTo>
                    <a:pt x="6231" y="13240"/>
                  </a:lnTo>
                  <a:lnTo>
                    <a:pt x="2870" y="10448"/>
                  </a:lnTo>
                  <a:lnTo>
                    <a:pt x="3256" y="8606"/>
                  </a:lnTo>
                  <a:lnTo>
                    <a:pt x="1860" y="6580"/>
                  </a:lnTo>
                  <a:lnTo>
                    <a:pt x="2385" y="5126"/>
                  </a:lnTo>
                  <a:lnTo>
                    <a:pt x="0" y="3881"/>
                  </a:lnTo>
                  <a:lnTo>
                    <a:pt x="938" y="1094"/>
                  </a:lnTo>
                  <a:lnTo>
                    <a:pt x="2084" y="0"/>
                  </a:lnTo>
                  <a:lnTo>
                    <a:pt x="4342" y="1435"/>
                  </a:lnTo>
                  <a:lnTo>
                    <a:pt x="5582" y="2391"/>
                  </a:lnTo>
                  <a:lnTo>
                    <a:pt x="7974" y="3237"/>
                  </a:lnTo>
                  <a:lnTo>
                    <a:pt x="7705" y="5036"/>
                  </a:lnTo>
                  <a:lnTo>
                    <a:pt x="7444" y="7523"/>
                  </a:lnTo>
                  <a:lnTo>
                    <a:pt x="8963" y="9885"/>
                  </a:lnTo>
                  <a:lnTo>
                    <a:pt x="8254" y="1273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0" name="Polygon form 1460"/>
            <p:cNvSpPr/>
            <p:nvPr/>
          </p:nvSpPr>
          <p:spPr>
            <a:xfrm>
              <a:off x="489229" y="4434098"/>
              <a:ext cx="13888" cy="7779"/>
            </a:xfrm>
            <a:custGeom>
              <a:avLst/>
              <a:gdLst/>
              <a:ahLst/>
              <a:cxnLst/>
              <a:rect l="0" t="0" r="0" b="0"/>
              <a:pathLst>
                <a:path w="13888" h="7779">
                  <a:moveTo>
                    <a:pt x="13888" y="0"/>
                  </a:moveTo>
                  <a:lnTo>
                    <a:pt x="13362" y="2157"/>
                  </a:lnTo>
                  <a:lnTo>
                    <a:pt x="11089" y="4419"/>
                  </a:lnTo>
                  <a:lnTo>
                    <a:pt x="6743" y="7621"/>
                  </a:lnTo>
                  <a:lnTo>
                    <a:pt x="2697" y="7779"/>
                  </a:lnTo>
                  <a:lnTo>
                    <a:pt x="1104" y="6880"/>
                  </a:lnTo>
                  <a:lnTo>
                    <a:pt x="3859" y="4324"/>
                  </a:lnTo>
                  <a:lnTo>
                    <a:pt x="0" y="4369"/>
                  </a:lnTo>
                  <a:lnTo>
                    <a:pt x="3545" y="990"/>
                  </a:lnTo>
                  <a:lnTo>
                    <a:pt x="5657" y="1311"/>
                  </a:lnTo>
                  <a:lnTo>
                    <a:pt x="10432" y="78"/>
                  </a:lnTo>
                  <a:lnTo>
                    <a:pt x="13116" y="562"/>
                  </a:lnTo>
                  <a:lnTo>
                    <a:pt x="13888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1" name="Polygon form 1461"/>
            <p:cNvSpPr/>
            <p:nvPr/>
          </p:nvSpPr>
          <p:spPr>
            <a:xfrm>
              <a:off x="449839" y="4427106"/>
              <a:ext cx="21772" cy="6251"/>
            </a:xfrm>
            <a:custGeom>
              <a:avLst/>
              <a:gdLst/>
              <a:ahLst/>
              <a:cxnLst/>
              <a:rect l="0" t="0" r="0" b="0"/>
              <a:pathLst>
                <a:path w="21772" h="6251">
                  <a:moveTo>
                    <a:pt x="21772" y="0"/>
                  </a:moveTo>
                  <a:lnTo>
                    <a:pt x="17332" y="3186"/>
                  </a:lnTo>
                  <a:lnTo>
                    <a:pt x="13902" y="4494"/>
                  </a:lnTo>
                  <a:lnTo>
                    <a:pt x="11743" y="4518"/>
                  </a:lnTo>
                  <a:lnTo>
                    <a:pt x="5636" y="5939"/>
                  </a:lnTo>
                  <a:lnTo>
                    <a:pt x="1540" y="6251"/>
                  </a:lnTo>
                  <a:lnTo>
                    <a:pt x="0" y="5070"/>
                  </a:lnTo>
                  <a:lnTo>
                    <a:pt x="0" y="5070"/>
                  </a:lnTo>
                  <a:lnTo>
                    <a:pt x="7584" y="2313"/>
                  </a:lnTo>
                  <a:lnTo>
                    <a:pt x="15273" y="23"/>
                  </a:lnTo>
                  <a:lnTo>
                    <a:pt x="18241" y="363"/>
                  </a:lnTo>
                  <a:lnTo>
                    <a:pt x="21772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2" name="Polygon form 1462"/>
            <p:cNvSpPr/>
            <p:nvPr/>
          </p:nvSpPr>
          <p:spPr>
            <a:xfrm>
              <a:off x="497482" y="4421897"/>
              <a:ext cx="10806" cy="6847"/>
            </a:xfrm>
            <a:custGeom>
              <a:avLst/>
              <a:gdLst/>
              <a:ahLst/>
              <a:cxnLst/>
              <a:rect l="0" t="0" r="0" b="0"/>
              <a:pathLst>
                <a:path w="10806" h="6847">
                  <a:moveTo>
                    <a:pt x="10029" y="4983"/>
                  </a:moveTo>
                  <a:lnTo>
                    <a:pt x="8812" y="6847"/>
                  </a:lnTo>
                  <a:lnTo>
                    <a:pt x="6022" y="6113"/>
                  </a:lnTo>
                  <a:lnTo>
                    <a:pt x="4285" y="4465"/>
                  </a:lnTo>
                  <a:lnTo>
                    <a:pt x="0" y="3961"/>
                  </a:lnTo>
                  <a:lnTo>
                    <a:pt x="3430" y="2843"/>
                  </a:lnTo>
                  <a:lnTo>
                    <a:pt x="2250" y="1635"/>
                  </a:lnTo>
                  <a:lnTo>
                    <a:pt x="4071" y="0"/>
                  </a:lnTo>
                  <a:lnTo>
                    <a:pt x="7244" y="866"/>
                  </a:lnTo>
                  <a:lnTo>
                    <a:pt x="10806" y="2822"/>
                  </a:lnTo>
                  <a:lnTo>
                    <a:pt x="10029" y="498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3" name="Polygon form 1463"/>
            <p:cNvSpPr/>
            <p:nvPr/>
          </p:nvSpPr>
          <p:spPr>
            <a:xfrm>
              <a:off x="527928" y="4450241"/>
              <a:ext cx="9715" cy="4902"/>
            </a:xfrm>
            <a:custGeom>
              <a:avLst/>
              <a:gdLst/>
              <a:ahLst/>
              <a:cxnLst/>
              <a:rect l="0" t="0" r="0" b="0"/>
              <a:pathLst>
                <a:path w="9715" h="4902">
                  <a:moveTo>
                    <a:pt x="9715" y="3618"/>
                  </a:moveTo>
                  <a:lnTo>
                    <a:pt x="8978" y="4902"/>
                  </a:lnTo>
                  <a:lnTo>
                    <a:pt x="6586" y="4608"/>
                  </a:lnTo>
                  <a:lnTo>
                    <a:pt x="4140" y="4346"/>
                  </a:lnTo>
                  <a:lnTo>
                    <a:pt x="1106" y="4793"/>
                  </a:lnTo>
                  <a:lnTo>
                    <a:pt x="645" y="4469"/>
                  </a:lnTo>
                  <a:lnTo>
                    <a:pt x="0" y="1868"/>
                  </a:lnTo>
                  <a:lnTo>
                    <a:pt x="1413" y="230"/>
                  </a:lnTo>
                  <a:lnTo>
                    <a:pt x="2759" y="0"/>
                  </a:lnTo>
                  <a:lnTo>
                    <a:pt x="7631" y="839"/>
                  </a:lnTo>
                  <a:lnTo>
                    <a:pt x="9715" y="361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4" name="Polygon form 1464"/>
            <p:cNvSpPr/>
            <p:nvPr/>
          </p:nvSpPr>
          <p:spPr>
            <a:xfrm>
              <a:off x="467964" y="4463444"/>
              <a:ext cx="8926" cy="6722"/>
            </a:xfrm>
            <a:custGeom>
              <a:avLst/>
              <a:gdLst/>
              <a:ahLst/>
              <a:cxnLst/>
              <a:rect l="0" t="0" r="0" b="0"/>
              <a:pathLst>
                <a:path w="8926" h="6722">
                  <a:moveTo>
                    <a:pt x="8827" y="5253"/>
                  </a:moveTo>
                  <a:lnTo>
                    <a:pt x="5920" y="6722"/>
                  </a:lnTo>
                  <a:lnTo>
                    <a:pt x="3858" y="5050"/>
                  </a:lnTo>
                  <a:lnTo>
                    <a:pt x="1441" y="5371"/>
                  </a:lnTo>
                  <a:lnTo>
                    <a:pt x="0" y="3031"/>
                  </a:lnTo>
                  <a:lnTo>
                    <a:pt x="3395" y="1816"/>
                  </a:lnTo>
                  <a:lnTo>
                    <a:pt x="6860" y="0"/>
                  </a:lnTo>
                  <a:lnTo>
                    <a:pt x="8221" y="1509"/>
                  </a:lnTo>
                  <a:lnTo>
                    <a:pt x="8926" y="2453"/>
                  </a:lnTo>
                  <a:lnTo>
                    <a:pt x="8881" y="3381"/>
                  </a:lnTo>
                  <a:lnTo>
                    <a:pt x="8827" y="525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5" name="Polygon form 1465"/>
            <p:cNvSpPr/>
            <p:nvPr/>
          </p:nvSpPr>
          <p:spPr>
            <a:xfrm>
              <a:off x="516498" y="4476241"/>
              <a:ext cx="7612" cy="5362"/>
            </a:xfrm>
            <a:custGeom>
              <a:avLst/>
              <a:gdLst/>
              <a:ahLst/>
              <a:cxnLst/>
              <a:rect l="0" t="0" r="0" b="0"/>
              <a:pathLst>
                <a:path w="7612" h="5362">
                  <a:moveTo>
                    <a:pt x="3050" y="5323"/>
                  </a:moveTo>
                  <a:lnTo>
                    <a:pt x="0" y="5362"/>
                  </a:lnTo>
                  <a:lnTo>
                    <a:pt x="878" y="3032"/>
                  </a:lnTo>
                  <a:lnTo>
                    <a:pt x="3719" y="491"/>
                  </a:lnTo>
                  <a:lnTo>
                    <a:pt x="6480" y="0"/>
                  </a:lnTo>
                  <a:lnTo>
                    <a:pt x="7612" y="1424"/>
                  </a:lnTo>
                  <a:lnTo>
                    <a:pt x="6333" y="3428"/>
                  </a:lnTo>
                  <a:lnTo>
                    <a:pt x="5625" y="4053"/>
                  </a:lnTo>
                  <a:lnTo>
                    <a:pt x="3050" y="532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6" name="Polygon form 1466"/>
            <p:cNvSpPr/>
            <p:nvPr/>
          </p:nvSpPr>
          <p:spPr>
            <a:xfrm>
              <a:off x="312519" y="4527121"/>
              <a:ext cx="7580" cy="10291"/>
            </a:xfrm>
            <a:custGeom>
              <a:avLst/>
              <a:gdLst/>
              <a:ahLst/>
              <a:cxnLst/>
              <a:rect l="0" t="0" r="0" b="0"/>
              <a:pathLst>
                <a:path w="7580" h="10291">
                  <a:moveTo>
                    <a:pt x="3800" y="0"/>
                  </a:moveTo>
                  <a:lnTo>
                    <a:pt x="4555" y="796"/>
                  </a:lnTo>
                  <a:lnTo>
                    <a:pt x="7580" y="771"/>
                  </a:lnTo>
                  <a:lnTo>
                    <a:pt x="1963" y="6097"/>
                  </a:lnTo>
                  <a:lnTo>
                    <a:pt x="1137" y="10291"/>
                  </a:lnTo>
                  <a:lnTo>
                    <a:pt x="0" y="10134"/>
                  </a:lnTo>
                  <a:lnTo>
                    <a:pt x="158" y="7706"/>
                  </a:lnTo>
                  <a:lnTo>
                    <a:pt x="1027" y="5356"/>
                  </a:lnTo>
                  <a:lnTo>
                    <a:pt x="915" y="3673"/>
                  </a:lnTo>
                  <a:lnTo>
                    <a:pt x="2266" y="1500"/>
                  </a:lnTo>
                  <a:lnTo>
                    <a:pt x="380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7" name="Polygon form 1467"/>
            <p:cNvSpPr/>
            <p:nvPr/>
          </p:nvSpPr>
          <p:spPr>
            <a:xfrm>
              <a:off x="498564" y="4439422"/>
              <a:ext cx="7818" cy="4807"/>
            </a:xfrm>
            <a:custGeom>
              <a:avLst/>
              <a:gdLst/>
              <a:ahLst/>
              <a:cxnLst/>
              <a:rect l="0" t="0" r="0" b="0"/>
              <a:pathLst>
                <a:path w="7818" h="4807">
                  <a:moveTo>
                    <a:pt x="7245" y="3172"/>
                  </a:moveTo>
                  <a:lnTo>
                    <a:pt x="4379" y="4807"/>
                  </a:lnTo>
                  <a:lnTo>
                    <a:pt x="1505" y="4223"/>
                  </a:lnTo>
                  <a:lnTo>
                    <a:pt x="0" y="2853"/>
                  </a:lnTo>
                  <a:lnTo>
                    <a:pt x="3159" y="951"/>
                  </a:lnTo>
                  <a:lnTo>
                    <a:pt x="7461" y="0"/>
                  </a:lnTo>
                  <a:lnTo>
                    <a:pt x="7818" y="1702"/>
                  </a:lnTo>
                  <a:lnTo>
                    <a:pt x="7245" y="317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8" name="Polygon form 1468"/>
            <p:cNvSpPr/>
            <p:nvPr/>
          </p:nvSpPr>
          <p:spPr>
            <a:xfrm>
              <a:off x="510289" y="4424728"/>
              <a:ext cx="6804" cy="4622"/>
            </a:xfrm>
            <a:custGeom>
              <a:avLst/>
              <a:gdLst/>
              <a:ahLst/>
              <a:cxnLst/>
              <a:rect l="0" t="0" r="0" b="0"/>
              <a:pathLst>
                <a:path w="6804" h="4622">
                  <a:moveTo>
                    <a:pt x="4573" y="3943"/>
                  </a:moveTo>
                  <a:lnTo>
                    <a:pt x="574" y="4622"/>
                  </a:lnTo>
                  <a:lnTo>
                    <a:pt x="0" y="3490"/>
                  </a:lnTo>
                  <a:lnTo>
                    <a:pt x="915" y="1800"/>
                  </a:lnTo>
                  <a:lnTo>
                    <a:pt x="2742" y="0"/>
                  </a:lnTo>
                  <a:lnTo>
                    <a:pt x="5152" y="357"/>
                  </a:lnTo>
                  <a:lnTo>
                    <a:pt x="6012" y="726"/>
                  </a:lnTo>
                  <a:lnTo>
                    <a:pt x="6804" y="2406"/>
                  </a:lnTo>
                  <a:lnTo>
                    <a:pt x="4573" y="394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69" name="Polygon form 1469"/>
            <p:cNvSpPr/>
            <p:nvPr/>
          </p:nvSpPr>
          <p:spPr>
            <a:xfrm>
              <a:off x="477390" y="4425836"/>
              <a:ext cx="8751" cy="2998"/>
            </a:xfrm>
            <a:custGeom>
              <a:avLst/>
              <a:gdLst/>
              <a:ahLst/>
              <a:cxnLst/>
              <a:rect l="0" t="0" r="0" b="0"/>
              <a:pathLst>
                <a:path w="8751" h="2998">
                  <a:moveTo>
                    <a:pt x="6523" y="2105"/>
                  </a:moveTo>
                  <a:lnTo>
                    <a:pt x="1262" y="2998"/>
                  </a:lnTo>
                  <a:lnTo>
                    <a:pt x="0" y="1379"/>
                  </a:lnTo>
                  <a:lnTo>
                    <a:pt x="3317" y="182"/>
                  </a:lnTo>
                  <a:lnTo>
                    <a:pt x="6761" y="0"/>
                  </a:lnTo>
                  <a:lnTo>
                    <a:pt x="8751" y="896"/>
                  </a:lnTo>
                  <a:lnTo>
                    <a:pt x="6523" y="210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0" name="Polygon form 1470"/>
            <p:cNvSpPr/>
            <p:nvPr/>
          </p:nvSpPr>
          <p:spPr>
            <a:xfrm>
              <a:off x="511563" y="4565454"/>
              <a:ext cx="7646" cy="4486"/>
            </a:xfrm>
            <a:custGeom>
              <a:avLst/>
              <a:gdLst/>
              <a:ahLst/>
              <a:cxnLst/>
              <a:rect l="0" t="0" r="0" b="0"/>
              <a:pathLst>
                <a:path w="7646" h="4486">
                  <a:moveTo>
                    <a:pt x="7433" y="4473"/>
                  </a:moveTo>
                  <a:lnTo>
                    <a:pt x="5824" y="4486"/>
                  </a:lnTo>
                  <a:lnTo>
                    <a:pt x="2166" y="2775"/>
                  </a:lnTo>
                  <a:lnTo>
                    <a:pt x="0" y="351"/>
                  </a:lnTo>
                  <a:lnTo>
                    <a:pt x="1262" y="0"/>
                  </a:lnTo>
                  <a:lnTo>
                    <a:pt x="5055" y="1414"/>
                  </a:lnTo>
                  <a:lnTo>
                    <a:pt x="7646" y="3584"/>
                  </a:lnTo>
                  <a:lnTo>
                    <a:pt x="7433" y="447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1" name="Polygon form 1471"/>
            <p:cNvSpPr/>
            <p:nvPr/>
          </p:nvSpPr>
          <p:spPr>
            <a:xfrm>
              <a:off x="506581" y="4579579"/>
              <a:ext cx="7420" cy="5336"/>
            </a:xfrm>
            <a:custGeom>
              <a:avLst/>
              <a:gdLst/>
              <a:ahLst/>
              <a:cxnLst/>
              <a:rect l="0" t="0" r="0" b="0"/>
              <a:pathLst>
                <a:path w="7420" h="5336">
                  <a:moveTo>
                    <a:pt x="2117" y="2403"/>
                  </a:moveTo>
                  <a:lnTo>
                    <a:pt x="4303" y="3161"/>
                  </a:lnTo>
                  <a:lnTo>
                    <a:pt x="7420" y="3168"/>
                  </a:lnTo>
                  <a:lnTo>
                    <a:pt x="5143" y="5076"/>
                  </a:lnTo>
                  <a:lnTo>
                    <a:pt x="3808" y="5336"/>
                  </a:lnTo>
                  <a:lnTo>
                    <a:pt x="278" y="3091"/>
                  </a:lnTo>
                  <a:lnTo>
                    <a:pt x="0" y="1433"/>
                  </a:lnTo>
                  <a:lnTo>
                    <a:pt x="1755" y="0"/>
                  </a:lnTo>
                  <a:lnTo>
                    <a:pt x="2117" y="240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2" name="Polygon form 1472"/>
            <p:cNvSpPr/>
            <p:nvPr/>
          </p:nvSpPr>
          <p:spPr>
            <a:xfrm>
              <a:off x="483290" y="4500045"/>
              <a:ext cx="7393" cy="3595"/>
            </a:xfrm>
            <a:custGeom>
              <a:avLst/>
              <a:gdLst/>
              <a:ahLst/>
              <a:cxnLst/>
              <a:rect l="0" t="0" r="0" b="0"/>
              <a:pathLst>
                <a:path w="7393" h="3595">
                  <a:moveTo>
                    <a:pt x="6750" y="1230"/>
                  </a:moveTo>
                  <a:lnTo>
                    <a:pt x="1872" y="3595"/>
                  </a:lnTo>
                  <a:lnTo>
                    <a:pt x="0" y="3341"/>
                  </a:lnTo>
                  <a:lnTo>
                    <a:pt x="228" y="2021"/>
                  </a:lnTo>
                  <a:lnTo>
                    <a:pt x="3678" y="0"/>
                  </a:lnTo>
                  <a:lnTo>
                    <a:pt x="7393" y="321"/>
                  </a:lnTo>
                  <a:lnTo>
                    <a:pt x="6750" y="123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3" name="Polygon form 1473"/>
            <p:cNvSpPr/>
            <p:nvPr/>
          </p:nvSpPr>
          <p:spPr>
            <a:xfrm>
              <a:off x="469639" y="4446279"/>
              <a:ext cx="5194" cy="3949"/>
            </a:xfrm>
            <a:custGeom>
              <a:avLst/>
              <a:gdLst/>
              <a:ahLst/>
              <a:cxnLst/>
              <a:rect l="0" t="0" r="0" b="0"/>
              <a:pathLst>
                <a:path w="5194" h="3949">
                  <a:moveTo>
                    <a:pt x="5194" y="1216"/>
                  </a:moveTo>
                  <a:lnTo>
                    <a:pt x="172" y="3949"/>
                  </a:lnTo>
                  <a:lnTo>
                    <a:pt x="0" y="545"/>
                  </a:lnTo>
                  <a:lnTo>
                    <a:pt x="1412" y="0"/>
                  </a:lnTo>
                  <a:lnTo>
                    <a:pt x="4546" y="95"/>
                  </a:lnTo>
                  <a:lnTo>
                    <a:pt x="5194" y="1216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4" name="Polygon form 1474"/>
            <p:cNvSpPr/>
            <p:nvPr/>
          </p:nvSpPr>
          <p:spPr>
            <a:xfrm>
              <a:off x="492069" y="4503199"/>
              <a:ext cx="3584" cy="3610"/>
            </a:xfrm>
            <a:custGeom>
              <a:avLst/>
              <a:gdLst/>
              <a:ahLst/>
              <a:cxnLst/>
              <a:rect l="0" t="0" r="0" b="0"/>
              <a:pathLst>
                <a:path w="3584" h="3610">
                  <a:moveTo>
                    <a:pt x="3584" y="1201"/>
                  </a:moveTo>
                  <a:lnTo>
                    <a:pt x="985" y="3610"/>
                  </a:lnTo>
                  <a:lnTo>
                    <a:pt x="0" y="3120"/>
                  </a:lnTo>
                  <a:lnTo>
                    <a:pt x="138" y="1658"/>
                  </a:lnTo>
                  <a:lnTo>
                    <a:pt x="469" y="1341"/>
                  </a:lnTo>
                  <a:lnTo>
                    <a:pt x="2411" y="0"/>
                  </a:lnTo>
                  <a:lnTo>
                    <a:pt x="3475" y="183"/>
                  </a:lnTo>
                  <a:lnTo>
                    <a:pt x="3584" y="120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5" name="Polygon form 1475"/>
            <p:cNvSpPr/>
            <p:nvPr/>
          </p:nvSpPr>
          <p:spPr>
            <a:xfrm>
              <a:off x="482977" y="4422875"/>
              <a:ext cx="6718" cy="1956"/>
            </a:xfrm>
            <a:custGeom>
              <a:avLst/>
              <a:gdLst/>
              <a:ahLst/>
              <a:cxnLst/>
              <a:rect l="0" t="0" r="0" b="0"/>
              <a:pathLst>
                <a:path w="6718" h="1956">
                  <a:moveTo>
                    <a:pt x="6718" y="1334"/>
                  </a:moveTo>
                  <a:lnTo>
                    <a:pt x="3278" y="1956"/>
                  </a:lnTo>
                  <a:lnTo>
                    <a:pt x="0" y="1678"/>
                  </a:lnTo>
                  <a:lnTo>
                    <a:pt x="797" y="1085"/>
                  </a:lnTo>
                  <a:lnTo>
                    <a:pt x="4418" y="0"/>
                  </a:lnTo>
                  <a:lnTo>
                    <a:pt x="5227" y="276"/>
                  </a:lnTo>
                  <a:lnTo>
                    <a:pt x="6718" y="1334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6" name="Polygon form 1476"/>
            <p:cNvSpPr/>
            <p:nvPr/>
          </p:nvSpPr>
          <p:spPr>
            <a:xfrm>
              <a:off x="511842" y="4429551"/>
              <a:ext cx="5441" cy="1823"/>
            </a:xfrm>
            <a:custGeom>
              <a:avLst/>
              <a:gdLst/>
              <a:ahLst/>
              <a:cxnLst/>
              <a:rect l="0" t="0" r="0" b="0"/>
              <a:pathLst>
                <a:path w="5441" h="1823">
                  <a:moveTo>
                    <a:pt x="4677" y="1765"/>
                  </a:moveTo>
                  <a:lnTo>
                    <a:pt x="3599" y="1823"/>
                  </a:lnTo>
                  <a:lnTo>
                    <a:pt x="0" y="1261"/>
                  </a:lnTo>
                  <a:lnTo>
                    <a:pt x="743" y="0"/>
                  </a:lnTo>
                  <a:lnTo>
                    <a:pt x="4828" y="362"/>
                  </a:lnTo>
                  <a:lnTo>
                    <a:pt x="5441" y="1280"/>
                  </a:lnTo>
                  <a:lnTo>
                    <a:pt x="4677" y="176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7" name="Polygon form 1477"/>
            <p:cNvSpPr/>
            <p:nvPr/>
          </p:nvSpPr>
          <p:spPr>
            <a:xfrm>
              <a:off x="742207" y="4580499"/>
              <a:ext cx="14769" cy="9862"/>
            </a:xfrm>
            <a:custGeom>
              <a:avLst/>
              <a:gdLst/>
              <a:ahLst/>
              <a:cxnLst/>
              <a:rect l="0" t="0" r="0" b="0"/>
              <a:pathLst>
                <a:path w="14769" h="9862">
                  <a:moveTo>
                    <a:pt x="11767" y="1442"/>
                  </a:moveTo>
                  <a:lnTo>
                    <a:pt x="11940" y="2292"/>
                  </a:lnTo>
                  <a:lnTo>
                    <a:pt x="11487" y="3468"/>
                  </a:lnTo>
                  <a:lnTo>
                    <a:pt x="13049" y="4330"/>
                  </a:lnTo>
                  <a:lnTo>
                    <a:pt x="14769" y="4448"/>
                  </a:lnTo>
                  <a:lnTo>
                    <a:pt x="14609" y="6415"/>
                  </a:lnTo>
                  <a:lnTo>
                    <a:pt x="13167" y="7233"/>
                  </a:lnTo>
                  <a:lnTo>
                    <a:pt x="10643" y="6649"/>
                  </a:lnTo>
                  <a:lnTo>
                    <a:pt x="10002" y="8585"/>
                  </a:lnTo>
                  <a:lnTo>
                    <a:pt x="8399" y="8747"/>
                  </a:lnTo>
                  <a:lnTo>
                    <a:pt x="7781" y="7991"/>
                  </a:lnTo>
                  <a:lnTo>
                    <a:pt x="5952" y="9626"/>
                  </a:lnTo>
                  <a:lnTo>
                    <a:pt x="4328" y="9862"/>
                  </a:lnTo>
                  <a:lnTo>
                    <a:pt x="2836" y="8843"/>
                  </a:lnTo>
                  <a:lnTo>
                    <a:pt x="1604" y="6747"/>
                  </a:lnTo>
                  <a:lnTo>
                    <a:pt x="18" y="7504"/>
                  </a:lnTo>
                  <a:lnTo>
                    <a:pt x="0" y="5335"/>
                  </a:lnTo>
                  <a:lnTo>
                    <a:pt x="2364" y="2633"/>
                  </a:lnTo>
                  <a:lnTo>
                    <a:pt x="2213" y="1416"/>
                  </a:lnTo>
                  <a:lnTo>
                    <a:pt x="3752" y="1850"/>
                  </a:lnTo>
                  <a:lnTo>
                    <a:pt x="4638" y="1027"/>
                  </a:lnTo>
                  <a:lnTo>
                    <a:pt x="7481" y="1045"/>
                  </a:lnTo>
                  <a:lnTo>
                    <a:pt x="8119" y="0"/>
                  </a:lnTo>
                  <a:lnTo>
                    <a:pt x="11767" y="144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8" name="Polygon form 1478"/>
            <p:cNvSpPr/>
            <p:nvPr/>
          </p:nvSpPr>
          <p:spPr>
            <a:xfrm>
              <a:off x="452170" y="4896522"/>
              <a:ext cx="51126" cy="177386"/>
            </a:xfrm>
            <a:custGeom>
              <a:avLst/>
              <a:gdLst/>
              <a:ahLst/>
              <a:cxnLst/>
              <a:rect l="0" t="0" r="0" b="0"/>
              <a:pathLst>
                <a:path w="51126" h="177386">
                  <a:moveTo>
                    <a:pt x="10445" y="19161"/>
                  </a:moveTo>
                  <a:lnTo>
                    <a:pt x="13005" y="25902"/>
                  </a:lnTo>
                  <a:lnTo>
                    <a:pt x="15618" y="25159"/>
                  </a:lnTo>
                  <a:lnTo>
                    <a:pt x="16275" y="26378"/>
                  </a:lnTo>
                  <a:lnTo>
                    <a:pt x="15835" y="31514"/>
                  </a:lnTo>
                  <a:lnTo>
                    <a:pt x="12169" y="34049"/>
                  </a:lnTo>
                  <a:lnTo>
                    <a:pt x="13795" y="42232"/>
                  </a:lnTo>
                  <a:lnTo>
                    <a:pt x="13321" y="43836"/>
                  </a:lnTo>
                  <a:lnTo>
                    <a:pt x="14809" y="45729"/>
                  </a:lnTo>
                  <a:lnTo>
                    <a:pt x="12799" y="48863"/>
                  </a:lnTo>
                  <a:lnTo>
                    <a:pt x="11332" y="53545"/>
                  </a:lnTo>
                  <a:lnTo>
                    <a:pt x="10982" y="58051"/>
                  </a:lnTo>
                  <a:lnTo>
                    <a:pt x="12394" y="62791"/>
                  </a:lnTo>
                  <a:lnTo>
                    <a:pt x="11324" y="67917"/>
                  </a:lnTo>
                  <a:lnTo>
                    <a:pt x="15065" y="76315"/>
                  </a:lnTo>
                  <a:lnTo>
                    <a:pt x="16226" y="77174"/>
                  </a:lnTo>
                  <a:lnTo>
                    <a:pt x="17368" y="81676"/>
                  </a:lnTo>
                  <a:lnTo>
                    <a:pt x="16591" y="86533"/>
                  </a:lnTo>
                  <a:lnTo>
                    <a:pt x="17791" y="90616"/>
                  </a:lnTo>
                  <a:lnTo>
                    <a:pt x="16008" y="93921"/>
                  </a:lnTo>
                  <a:lnTo>
                    <a:pt x="17320" y="98410"/>
                  </a:lnTo>
                  <a:lnTo>
                    <a:pt x="19802" y="103130"/>
                  </a:lnTo>
                  <a:lnTo>
                    <a:pt x="18251" y="104996"/>
                  </a:lnTo>
                  <a:lnTo>
                    <a:pt x="18679" y="109392"/>
                  </a:lnTo>
                  <a:lnTo>
                    <a:pt x="19473" y="114424"/>
                  </a:lnTo>
                  <a:lnTo>
                    <a:pt x="22021" y="120334"/>
                  </a:lnTo>
                  <a:lnTo>
                    <a:pt x="20987" y="121392"/>
                  </a:lnTo>
                  <a:lnTo>
                    <a:pt x="23718" y="126966"/>
                  </a:lnTo>
                  <a:lnTo>
                    <a:pt x="25886" y="128732"/>
                  </a:lnTo>
                  <a:lnTo>
                    <a:pt x="25502" y="130827"/>
                  </a:lnTo>
                  <a:lnTo>
                    <a:pt x="27404" y="131721"/>
                  </a:lnTo>
                  <a:lnTo>
                    <a:pt x="28418" y="133532"/>
                  </a:lnTo>
                  <a:lnTo>
                    <a:pt x="27294" y="134526"/>
                  </a:lnTo>
                  <a:lnTo>
                    <a:pt x="28695" y="137356"/>
                  </a:lnTo>
                  <a:lnTo>
                    <a:pt x="29906" y="143839"/>
                  </a:lnTo>
                  <a:lnTo>
                    <a:pt x="29783" y="148067"/>
                  </a:lnTo>
                  <a:lnTo>
                    <a:pt x="31133" y="150494"/>
                  </a:lnTo>
                  <a:lnTo>
                    <a:pt x="31347" y="153618"/>
                  </a:lnTo>
                  <a:lnTo>
                    <a:pt x="29755" y="155883"/>
                  </a:lnTo>
                  <a:lnTo>
                    <a:pt x="32197" y="160988"/>
                  </a:lnTo>
                  <a:lnTo>
                    <a:pt x="34065" y="162673"/>
                  </a:lnTo>
                  <a:lnTo>
                    <a:pt x="36044" y="162242"/>
                  </a:lnTo>
                  <a:lnTo>
                    <a:pt x="37530" y="165856"/>
                  </a:lnTo>
                  <a:lnTo>
                    <a:pt x="40052" y="168590"/>
                  </a:lnTo>
                  <a:lnTo>
                    <a:pt x="47904" y="168806"/>
                  </a:lnTo>
                  <a:lnTo>
                    <a:pt x="51126" y="169400"/>
                  </a:lnTo>
                  <a:lnTo>
                    <a:pt x="48323" y="169518"/>
                  </a:lnTo>
                  <a:lnTo>
                    <a:pt x="47322" y="170785"/>
                  </a:lnTo>
                  <a:lnTo>
                    <a:pt x="45264" y="172682"/>
                  </a:lnTo>
                  <a:lnTo>
                    <a:pt x="46758" y="177199"/>
                  </a:lnTo>
                  <a:lnTo>
                    <a:pt x="45504" y="177386"/>
                  </a:lnTo>
                  <a:lnTo>
                    <a:pt x="41319" y="176029"/>
                  </a:lnTo>
                  <a:lnTo>
                    <a:pt x="36249" y="172892"/>
                  </a:lnTo>
                  <a:lnTo>
                    <a:pt x="36249" y="172892"/>
                  </a:lnTo>
                  <a:lnTo>
                    <a:pt x="31120" y="170371"/>
                  </a:lnTo>
                  <a:lnTo>
                    <a:pt x="28751" y="167379"/>
                  </a:lnTo>
                  <a:lnTo>
                    <a:pt x="28374" y="164500"/>
                  </a:lnTo>
                  <a:lnTo>
                    <a:pt x="25361" y="161386"/>
                  </a:lnTo>
                  <a:lnTo>
                    <a:pt x="21392" y="153171"/>
                  </a:lnTo>
                  <a:lnTo>
                    <a:pt x="20827" y="148434"/>
                  </a:lnTo>
                  <a:lnTo>
                    <a:pt x="22763" y="144496"/>
                  </a:lnTo>
                  <a:lnTo>
                    <a:pt x="17221" y="143360"/>
                  </a:lnTo>
                  <a:lnTo>
                    <a:pt x="18663" y="138897"/>
                  </a:lnTo>
                  <a:lnTo>
                    <a:pt x="16739" y="130764"/>
                  </a:lnTo>
                  <a:lnTo>
                    <a:pt x="21091" y="132280"/>
                  </a:lnTo>
                  <a:lnTo>
                    <a:pt x="19266" y="122113"/>
                  </a:lnTo>
                  <a:lnTo>
                    <a:pt x="16536" y="120932"/>
                  </a:lnTo>
                  <a:lnTo>
                    <a:pt x="17619" y="127064"/>
                  </a:lnTo>
                  <a:lnTo>
                    <a:pt x="15245" y="126488"/>
                  </a:lnTo>
                  <a:lnTo>
                    <a:pt x="13849" y="119467"/>
                  </a:lnTo>
                  <a:lnTo>
                    <a:pt x="11983" y="110372"/>
                  </a:lnTo>
                  <a:lnTo>
                    <a:pt x="12499" y="106958"/>
                  </a:lnTo>
                  <a:lnTo>
                    <a:pt x="9997" y="102236"/>
                  </a:lnTo>
                  <a:lnTo>
                    <a:pt x="8025" y="96739"/>
                  </a:lnTo>
                  <a:lnTo>
                    <a:pt x="9460" y="96513"/>
                  </a:lnTo>
                  <a:lnTo>
                    <a:pt x="9339" y="88513"/>
                  </a:lnTo>
                  <a:lnTo>
                    <a:pt x="9668" y="80574"/>
                  </a:lnTo>
                  <a:lnTo>
                    <a:pt x="9311" y="73208"/>
                  </a:lnTo>
                  <a:lnTo>
                    <a:pt x="6675" y="65888"/>
                  </a:lnTo>
                  <a:lnTo>
                    <a:pt x="6814" y="61797"/>
                  </a:lnTo>
                  <a:lnTo>
                    <a:pt x="5003" y="55749"/>
                  </a:lnTo>
                  <a:lnTo>
                    <a:pt x="5869" y="49674"/>
                  </a:lnTo>
                  <a:lnTo>
                    <a:pt x="4622" y="40139"/>
                  </a:lnTo>
                  <a:lnTo>
                    <a:pt x="3935" y="29882"/>
                  </a:lnTo>
                  <a:lnTo>
                    <a:pt x="3275" y="18839"/>
                  </a:lnTo>
                  <a:lnTo>
                    <a:pt x="1771" y="10779"/>
                  </a:lnTo>
                  <a:lnTo>
                    <a:pt x="0" y="3851"/>
                  </a:lnTo>
                  <a:lnTo>
                    <a:pt x="1798" y="2550"/>
                  </a:lnTo>
                  <a:lnTo>
                    <a:pt x="2495" y="0"/>
                  </a:lnTo>
                  <a:lnTo>
                    <a:pt x="4808" y="3313"/>
                  </a:lnTo>
                  <a:lnTo>
                    <a:pt x="5798" y="6858"/>
                  </a:lnTo>
                  <a:lnTo>
                    <a:pt x="8088" y="8899"/>
                  </a:lnTo>
                  <a:lnTo>
                    <a:pt x="7572" y="13690"/>
                  </a:lnTo>
                  <a:lnTo>
                    <a:pt x="10445" y="1916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79" name="Polygon form 1479"/>
            <p:cNvSpPr/>
            <p:nvPr/>
          </p:nvSpPr>
          <p:spPr>
            <a:xfrm>
              <a:off x="485447" y="5067109"/>
              <a:ext cx="28147" cy="14645"/>
            </a:xfrm>
            <a:custGeom>
              <a:avLst/>
              <a:gdLst/>
              <a:ahLst/>
              <a:cxnLst/>
              <a:rect l="0" t="0" r="0" b="0"/>
              <a:pathLst>
                <a:path w="28147" h="14645">
                  <a:moveTo>
                    <a:pt x="18334" y="445"/>
                  </a:moveTo>
                  <a:lnTo>
                    <a:pt x="22979" y="11170"/>
                  </a:lnTo>
                  <a:lnTo>
                    <a:pt x="26250" y="10990"/>
                  </a:lnTo>
                  <a:lnTo>
                    <a:pt x="28147" y="11017"/>
                  </a:lnTo>
                  <a:lnTo>
                    <a:pt x="27985" y="13012"/>
                  </a:lnTo>
                  <a:lnTo>
                    <a:pt x="26042" y="14645"/>
                  </a:lnTo>
                  <a:lnTo>
                    <a:pt x="24485" y="14577"/>
                  </a:lnTo>
                  <a:lnTo>
                    <a:pt x="22515" y="14291"/>
                  </a:lnTo>
                  <a:lnTo>
                    <a:pt x="19655" y="12977"/>
                  </a:lnTo>
                  <a:lnTo>
                    <a:pt x="16153" y="12470"/>
                  </a:lnTo>
                  <a:lnTo>
                    <a:pt x="11076" y="10017"/>
                  </a:lnTo>
                  <a:lnTo>
                    <a:pt x="6748" y="7623"/>
                  </a:lnTo>
                  <a:lnTo>
                    <a:pt x="0" y="2496"/>
                  </a:lnTo>
                  <a:lnTo>
                    <a:pt x="3020" y="3352"/>
                  </a:lnTo>
                  <a:lnTo>
                    <a:pt x="8827" y="6304"/>
                  </a:lnTo>
                  <a:lnTo>
                    <a:pt x="13691" y="7788"/>
                  </a:lnTo>
                  <a:lnTo>
                    <a:pt x="14292" y="5495"/>
                  </a:lnTo>
                  <a:lnTo>
                    <a:pt x="13850" y="2147"/>
                  </a:lnTo>
                  <a:lnTo>
                    <a:pt x="15870" y="0"/>
                  </a:lnTo>
                  <a:lnTo>
                    <a:pt x="18334" y="44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0" name="Polygon form 1480"/>
            <p:cNvSpPr/>
            <p:nvPr/>
          </p:nvSpPr>
          <p:spPr>
            <a:xfrm>
              <a:off x="916412" y="4682474"/>
              <a:ext cx="17639" cy="17421"/>
            </a:xfrm>
            <a:custGeom>
              <a:avLst/>
              <a:gdLst/>
              <a:ahLst/>
              <a:cxnLst/>
              <a:rect l="0" t="0" r="0" b="0"/>
              <a:pathLst>
                <a:path w="17639" h="17421">
                  <a:moveTo>
                    <a:pt x="0" y="9173"/>
                  </a:moveTo>
                  <a:lnTo>
                    <a:pt x="638" y="8923"/>
                  </a:lnTo>
                  <a:lnTo>
                    <a:pt x="953" y="10253"/>
                  </a:lnTo>
                  <a:lnTo>
                    <a:pt x="3798" y="9428"/>
                  </a:lnTo>
                  <a:lnTo>
                    <a:pt x="6927" y="9491"/>
                  </a:lnTo>
                  <a:lnTo>
                    <a:pt x="9220" y="9587"/>
                  </a:lnTo>
                  <a:lnTo>
                    <a:pt x="11335" y="6241"/>
                  </a:lnTo>
                  <a:lnTo>
                    <a:pt x="13677" y="3056"/>
                  </a:lnTo>
                  <a:lnTo>
                    <a:pt x="15585" y="0"/>
                  </a:lnTo>
                  <a:lnTo>
                    <a:pt x="16551" y="1644"/>
                  </a:lnTo>
                  <a:lnTo>
                    <a:pt x="17639" y="5480"/>
                  </a:lnTo>
                  <a:lnTo>
                    <a:pt x="15726" y="5543"/>
                  </a:lnTo>
                  <a:lnTo>
                    <a:pt x="15877" y="8722"/>
                  </a:lnTo>
                  <a:lnTo>
                    <a:pt x="16640" y="9385"/>
                  </a:lnTo>
                  <a:lnTo>
                    <a:pt x="15071" y="10381"/>
                  </a:lnTo>
                  <a:lnTo>
                    <a:pt x="15337" y="12373"/>
                  </a:lnTo>
                  <a:lnTo>
                    <a:pt x="14511" y="14412"/>
                  </a:lnTo>
                  <a:lnTo>
                    <a:pt x="14673" y="16376"/>
                  </a:lnTo>
                  <a:lnTo>
                    <a:pt x="14045" y="17421"/>
                  </a:lnTo>
                  <a:lnTo>
                    <a:pt x="2365" y="15191"/>
                  </a:lnTo>
                  <a:lnTo>
                    <a:pt x="291" y="10294"/>
                  </a:lnTo>
                  <a:lnTo>
                    <a:pt x="0" y="917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1" name="Polygon form 1481"/>
            <p:cNvSpPr/>
            <p:nvPr/>
          </p:nvSpPr>
          <p:spPr>
            <a:xfrm>
              <a:off x="980230" y="4533968"/>
              <a:ext cx="190720" cy="170578"/>
            </a:xfrm>
            <a:custGeom>
              <a:avLst/>
              <a:gdLst/>
              <a:ahLst/>
              <a:cxnLst/>
              <a:rect l="0" t="0" r="0" b="0"/>
              <a:pathLst>
                <a:path w="190720" h="170578">
                  <a:moveTo>
                    <a:pt x="149084" y="16468"/>
                  </a:moveTo>
                  <a:lnTo>
                    <a:pt x="155477" y="17402"/>
                  </a:lnTo>
                  <a:lnTo>
                    <a:pt x="161710" y="20449"/>
                  </a:lnTo>
                  <a:lnTo>
                    <a:pt x="166453" y="24916"/>
                  </a:lnTo>
                  <a:lnTo>
                    <a:pt x="171051" y="24358"/>
                  </a:lnTo>
                  <a:lnTo>
                    <a:pt x="172160" y="22090"/>
                  </a:lnTo>
                  <a:lnTo>
                    <a:pt x="175959" y="20011"/>
                  </a:lnTo>
                  <a:lnTo>
                    <a:pt x="177865" y="24642"/>
                  </a:lnTo>
                  <a:lnTo>
                    <a:pt x="178083" y="26596"/>
                  </a:lnTo>
                  <a:lnTo>
                    <a:pt x="181127" y="32151"/>
                  </a:lnTo>
                  <a:lnTo>
                    <a:pt x="182585" y="37241"/>
                  </a:lnTo>
                  <a:lnTo>
                    <a:pt x="178184" y="36808"/>
                  </a:lnTo>
                  <a:lnTo>
                    <a:pt x="176758" y="38880"/>
                  </a:lnTo>
                  <a:lnTo>
                    <a:pt x="180556" y="43059"/>
                  </a:lnTo>
                  <a:lnTo>
                    <a:pt x="184109" y="49031"/>
                  </a:lnTo>
                  <a:lnTo>
                    <a:pt x="182570" y="49349"/>
                  </a:lnTo>
                  <a:lnTo>
                    <a:pt x="184269" y="51900"/>
                  </a:lnTo>
                  <a:lnTo>
                    <a:pt x="180256" y="49163"/>
                  </a:lnTo>
                  <a:lnTo>
                    <a:pt x="180823" y="52117"/>
                  </a:lnTo>
                  <a:lnTo>
                    <a:pt x="177232" y="54819"/>
                  </a:lnTo>
                  <a:lnTo>
                    <a:pt x="179403" y="57421"/>
                  </a:lnTo>
                  <a:lnTo>
                    <a:pt x="176480" y="57532"/>
                  </a:lnTo>
                  <a:lnTo>
                    <a:pt x="173961" y="56116"/>
                  </a:lnTo>
                  <a:lnTo>
                    <a:pt x="173914" y="59916"/>
                  </a:lnTo>
                  <a:lnTo>
                    <a:pt x="171921" y="62988"/>
                  </a:lnTo>
                  <a:lnTo>
                    <a:pt x="171120" y="66488"/>
                  </a:lnTo>
                  <a:lnTo>
                    <a:pt x="167316" y="68400"/>
                  </a:lnTo>
                  <a:lnTo>
                    <a:pt x="166178" y="70990"/>
                  </a:lnTo>
                  <a:lnTo>
                    <a:pt x="163327" y="72700"/>
                  </a:lnTo>
                  <a:lnTo>
                    <a:pt x="163826" y="70198"/>
                  </a:lnTo>
                  <a:lnTo>
                    <a:pt x="162039" y="68299"/>
                  </a:lnTo>
                  <a:lnTo>
                    <a:pt x="162753" y="64666"/>
                  </a:lnTo>
                  <a:lnTo>
                    <a:pt x="159496" y="62198"/>
                  </a:lnTo>
                  <a:lnTo>
                    <a:pt x="157636" y="64245"/>
                  </a:lnTo>
                  <a:lnTo>
                    <a:pt x="155843" y="68089"/>
                  </a:lnTo>
                  <a:lnTo>
                    <a:pt x="155553" y="71525"/>
                  </a:lnTo>
                  <a:lnTo>
                    <a:pt x="152393" y="72059"/>
                  </a:lnTo>
                  <a:lnTo>
                    <a:pt x="151915" y="74559"/>
                  </a:lnTo>
                  <a:lnTo>
                    <a:pt x="155462" y="77815"/>
                  </a:lnTo>
                  <a:lnTo>
                    <a:pt x="158662" y="78405"/>
                  </a:lnTo>
                  <a:lnTo>
                    <a:pt x="159938" y="80665"/>
                  </a:lnTo>
                  <a:lnTo>
                    <a:pt x="163383" y="81913"/>
                  </a:lnTo>
                  <a:lnTo>
                    <a:pt x="165319" y="77964"/>
                  </a:lnTo>
                  <a:lnTo>
                    <a:pt x="169359" y="79669"/>
                  </a:lnTo>
                  <a:lnTo>
                    <a:pt x="171621" y="79608"/>
                  </a:lnTo>
                  <a:lnTo>
                    <a:pt x="173560" y="82220"/>
                  </a:lnTo>
                  <a:lnTo>
                    <a:pt x="169463" y="84062"/>
                  </a:lnTo>
                  <a:lnTo>
                    <a:pt x="169241" y="86943"/>
                  </a:lnTo>
                  <a:lnTo>
                    <a:pt x="167148" y="89775"/>
                  </a:lnTo>
                  <a:lnTo>
                    <a:pt x="167077" y="93482"/>
                  </a:lnTo>
                  <a:lnTo>
                    <a:pt x="172129" y="95981"/>
                  </a:lnTo>
                  <a:lnTo>
                    <a:pt x="175820" y="100897"/>
                  </a:lnTo>
                  <a:lnTo>
                    <a:pt x="180067" y="105425"/>
                  </a:lnTo>
                  <a:lnTo>
                    <a:pt x="184199" y="109186"/>
                  </a:lnTo>
                  <a:lnTo>
                    <a:pt x="185784" y="113013"/>
                  </a:lnTo>
                  <a:lnTo>
                    <a:pt x="184143" y="114586"/>
                  </a:lnTo>
                  <a:lnTo>
                    <a:pt x="186136" y="117272"/>
                  </a:lnTo>
                  <a:lnTo>
                    <a:pt x="188897" y="118720"/>
                  </a:lnTo>
                  <a:lnTo>
                    <a:pt x="190038" y="122969"/>
                  </a:lnTo>
                  <a:lnTo>
                    <a:pt x="190720" y="127133"/>
                  </a:lnTo>
                  <a:lnTo>
                    <a:pt x="188877" y="127736"/>
                  </a:lnTo>
                  <a:lnTo>
                    <a:pt x="188306" y="133515"/>
                  </a:lnTo>
                  <a:lnTo>
                    <a:pt x="187736" y="140502"/>
                  </a:lnTo>
                  <a:lnTo>
                    <a:pt x="186367" y="146893"/>
                  </a:lnTo>
                  <a:lnTo>
                    <a:pt x="182774" y="151965"/>
                  </a:lnTo>
                  <a:lnTo>
                    <a:pt x="178895" y="156601"/>
                  </a:lnTo>
                  <a:lnTo>
                    <a:pt x="174863" y="157411"/>
                  </a:lnTo>
                  <a:lnTo>
                    <a:pt x="173225" y="159823"/>
                  </a:lnTo>
                  <a:lnTo>
                    <a:pt x="171465" y="158210"/>
                  </a:lnTo>
                  <a:lnTo>
                    <a:pt x="170060" y="160880"/>
                  </a:lnTo>
                  <a:lnTo>
                    <a:pt x="165514" y="163714"/>
                  </a:lnTo>
                  <a:lnTo>
                    <a:pt x="161746" y="164688"/>
                  </a:lnTo>
                  <a:lnTo>
                    <a:pt x="161827" y="170186"/>
                  </a:lnTo>
                  <a:lnTo>
                    <a:pt x="159809" y="170578"/>
                  </a:lnTo>
                  <a:lnTo>
                    <a:pt x="157902" y="166885"/>
                  </a:lnTo>
                  <a:lnTo>
                    <a:pt x="158289" y="164855"/>
                  </a:lnTo>
                  <a:lnTo>
                    <a:pt x="152829" y="163437"/>
                  </a:lnTo>
                  <a:lnTo>
                    <a:pt x="151266" y="164351"/>
                  </a:lnTo>
                  <a:lnTo>
                    <a:pt x="147148" y="163188"/>
                  </a:lnTo>
                  <a:lnTo>
                    <a:pt x="144831" y="161187"/>
                  </a:lnTo>
                  <a:lnTo>
                    <a:pt x="144655" y="158213"/>
                  </a:lnTo>
                  <a:lnTo>
                    <a:pt x="140991" y="157436"/>
                  </a:lnTo>
                  <a:lnTo>
                    <a:pt x="138681" y="155603"/>
                  </a:lnTo>
                  <a:lnTo>
                    <a:pt x="136210" y="158467"/>
                  </a:lnTo>
                  <a:lnTo>
                    <a:pt x="132721" y="159216"/>
                  </a:lnTo>
                  <a:lnTo>
                    <a:pt x="129728" y="159320"/>
                  </a:lnTo>
                  <a:lnTo>
                    <a:pt x="128028" y="160649"/>
                  </a:lnTo>
                  <a:lnTo>
                    <a:pt x="126267" y="161476"/>
                  </a:lnTo>
                  <a:lnTo>
                    <a:pt x="128226" y="167273"/>
                  </a:lnTo>
                  <a:lnTo>
                    <a:pt x="126184" y="167214"/>
                  </a:lnTo>
                  <a:lnTo>
                    <a:pt x="125567" y="166033"/>
                  </a:lnTo>
                  <a:lnTo>
                    <a:pt x="124957" y="163935"/>
                  </a:lnTo>
                  <a:lnTo>
                    <a:pt x="122547" y="165526"/>
                  </a:lnTo>
                  <a:lnTo>
                    <a:pt x="120698" y="164656"/>
                  </a:lnTo>
                  <a:lnTo>
                    <a:pt x="117457" y="162864"/>
                  </a:lnTo>
                  <a:lnTo>
                    <a:pt x="117531" y="158607"/>
                  </a:lnTo>
                  <a:lnTo>
                    <a:pt x="114918" y="157725"/>
                  </a:lnTo>
                  <a:lnTo>
                    <a:pt x="112853" y="153103"/>
                  </a:lnTo>
                  <a:lnTo>
                    <a:pt x="109128" y="154111"/>
                  </a:lnTo>
                  <a:lnTo>
                    <a:pt x="108024" y="148100"/>
                  </a:lnTo>
                  <a:lnTo>
                    <a:pt x="110390" y="143723"/>
                  </a:lnTo>
                  <a:lnTo>
                    <a:pt x="109362" y="139552"/>
                  </a:lnTo>
                  <a:lnTo>
                    <a:pt x="108129" y="135698"/>
                  </a:lnTo>
                  <a:lnTo>
                    <a:pt x="106171" y="134575"/>
                  </a:lnTo>
                  <a:lnTo>
                    <a:pt x="104058" y="131672"/>
                  </a:lnTo>
                  <a:lnTo>
                    <a:pt x="102031" y="132153"/>
                  </a:lnTo>
                  <a:lnTo>
                    <a:pt x="97861" y="131596"/>
                  </a:lnTo>
                  <a:lnTo>
                    <a:pt x="98461" y="129425"/>
                  </a:lnTo>
                  <a:lnTo>
                    <a:pt x="95795" y="126390"/>
                  </a:lnTo>
                  <a:lnTo>
                    <a:pt x="93843" y="128633"/>
                  </a:lnTo>
                  <a:lnTo>
                    <a:pt x="90412" y="127552"/>
                  </a:lnTo>
                  <a:lnTo>
                    <a:pt x="87149" y="130946"/>
                  </a:lnTo>
                  <a:lnTo>
                    <a:pt x="84876" y="134827"/>
                  </a:lnTo>
                  <a:lnTo>
                    <a:pt x="82087" y="135588"/>
                  </a:lnTo>
                  <a:lnTo>
                    <a:pt x="80106" y="134316"/>
                  </a:lnTo>
                  <a:lnTo>
                    <a:pt x="78132" y="134282"/>
                  </a:lnTo>
                  <a:lnTo>
                    <a:pt x="75190" y="133243"/>
                  </a:lnTo>
                  <a:lnTo>
                    <a:pt x="73554" y="134598"/>
                  </a:lnTo>
                  <a:lnTo>
                    <a:pt x="72109" y="138415"/>
                  </a:lnTo>
                  <a:lnTo>
                    <a:pt x="70755" y="134498"/>
                  </a:lnTo>
                  <a:lnTo>
                    <a:pt x="68794" y="135644"/>
                  </a:lnTo>
                  <a:lnTo>
                    <a:pt x="64376" y="135340"/>
                  </a:lnTo>
                  <a:lnTo>
                    <a:pt x="59916" y="134375"/>
                  </a:lnTo>
                  <a:lnTo>
                    <a:pt x="56362" y="132316"/>
                  </a:lnTo>
                  <a:lnTo>
                    <a:pt x="53254" y="131457"/>
                  </a:lnTo>
                  <a:lnTo>
                    <a:pt x="51394" y="129124"/>
                  </a:lnTo>
                  <a:lnTo>
                    <a:pt x="49150" y="128499"/>
                  </a:lnTo>
                  <a:lnTo>
                    <a:pt x="44600" y="125427"/>
                  </a:lnTo>
                  <a:lnTo>
                    <a:pt x="41270" y="124029"/>
                  </a:lnTo>
                  <a:lnTo>
                    <a:pt x="40075" y="125276"/>
                  </a:lnTo>
                  <a:lnTo>
                    <a:pt x="34094" y="122031"/>
                  </a:lnTo>
                  <a:lnTo>
                    <a:pt x="29690" y="119055"/>
                  </a:lnTo>
                  <a:lnTo>
                    <a:pt x="27188" y="113663"/>
                  </a:lnTo>
                  <a:lnTo>
                    <a:pt x="29961" y="114214"/>
                  </a:lnTo>
                  <a:lnTo>
                    <a:pt x="29369" y="111691"/>
                  </a:lnTo>
                  <a:lnTo>
                    <a:pt x="27218" y="109233"/>
                  </a:lnTo>
                  <a:lnTo>
                    <a:pt x="26407" y="105200"/>
                  </a:lnTo>
                  <a:lnTo>
                    <a:pt x="20855" y="99611"/>
                  </a:lnTo>
                  <a:lnTo>
                    <a:pt x="14427" y="97892"/>
                  </a:lnTo>
                  <a:lnTo>
                    <a:pt x="12240" y="94171"/>
                  </a:lnTo>
                  <a:lnTo>
                    <a:pt x="8937" y="92006"/>
                  </a:lnTo>
                  <a:lnTo>
                    <a:pt x="7879" y="90630"/>
                  </a:lnTo>
                  <a:lnTo>
                    <a:pt x="6485" y="87864"/>
                  </a:lnTo>
                  <a:lnTo>
                    <a:pt x="6006" y="85955"/>
                  </a:lnTo>
                  <a:lnTo>
                    <a:pt x="3535" y="84942"/>
                  </a:lnTo>
                  <a:lnTo>
                    <a:pt x="2544" y="85488"/>
                  </a:lnTo>
                  <a:lnTo>
                    <a:pt x="224" y="81007"/>
                  </a:lnTo>
                  <a:lnTo>
                    <a:pt x="849" y="79842"/>
                  </a:lnTo>
                  <a:lnTo>
                    <a:pt x="0" y="78722"/>
                  </a:lnTo>
                  <a:lnTo>
                    <a:pt x="2530" y="76255"/>
                  </a:lnTo>
                  <a:lnTo>
                    <a:pt x="4585" y="75181"/>
                  </a:lnTo>
                  <a:lnTo>
                    <a:pt x="8449" y="75653"/>
                  </a:lnTo>
                  <a:lnTo>
                    <a:pt x="8659" y="72467"/>
                  </a:lnTo>
                  <a:lnTo>
                    <a:pt x="12840" y="71656"/>
                  </a:lnTo>
                  <a:lnTo>
                    <a:pt x="13352" y="69652"/>
                  </a:lnTo>
                  <a:lnTo>
                    <a:pt x="17722" y="66712"/>
                  </a:lnTo>
                  <a:lnTo>
                    <a:pt x="17778" y="65581"/>
                  </a:lnTo>
                  <a:lnTo>
                    <a:pt x="16437" y="62812"/>
                  </a:lnTo>
                  <a:lnTo>
                    <a:pt x="18249" y="61410"/>
                  </a:lnTo>
                  <a:lnTo>
                    <a:pt x="11848" y="53113"/>
                  </a:lnTo>
                  <a:lnTo>
                    <a:pt x="17597" y="50777"/>
                  </a:lnTo>
                  <a:lnTo>
                    <a:pt x="18823" y="49589"/>
                  </a:lnTo>
                  <a:lnTo>
                    <a:pt x="17348" y="40732"/>
                  </a:lnTo>
                  <a:lnTo>
                    <a:pt x="24513" y="41916"/>
                  </a:lnTo>
                  <a:lnTo>
                    <a:pt x="25294" y="39599"/>
                  </a:lnTo>
                  <a:lnTo>
                    <a:pt x="23135" y="34717"/>
                  </a:lnTo>
                  <a:lnTo>
                    <a:pt x="25573" y="34083"/>
                  </a:lnTo>
                  <a:lnTo>
                    <a:pt x="26404" y="30685"/>
                  </a:lnTo>
                  <a:lnTo>
                    <a:pt x="27445" y="30199"/>
                  </a:lnTo>
                  <a:lnTo>
                    <a:pt x="29972" y="33526"/>
                  </a:lnTo>
                  <a:lnTo>
                    <a:pt x="33935" y="35914"/>
                  </a:lnTo>
                  <a:lnTo>
                    <a:pt x="39416" y="37417"/>
                  </a:lnTo>
                  <a:lnTo>
                    <a:pt x="43581" y="41181"/>
                  </a:lnTo>
                  <a:lnTo>
                    <a:pt x="45087" y="46970"/>
                  </a:lnTo>
                  <a:lnTo>
                    <a:pt x="47268" y="49008"/>
                  </a:lnTo>
                  <a:lnTo>
                    <a:pt x="51560" y="49573"/>
                  </a:lnTo>
                  <a:lnTo>
                    <a:pt x="56303" y="49944"/>
                  </a:lnTo>
                  <a:lnTo>
                    <a:pt x="61743" y="52714"/>
                  </a:lnTo>
                  <a:lnTo>
                    <a:pt x="64041" y="53112"/>
                  </a:lnTo>
                  <a:lnTo>
                    <a:pt x="67712" y="57533"/>
                  </a:lnTo>
                  <a:lnTo>
                    <a:pt x="71040" y="60315"/>
                  </a:lnTo>
                  <a:lnTo>
                    <a:pt x="74657" y="59938"/>
                  </a:lnTo>
                  <a:lnTo>
                    <a:pt x="82056" y="60541"/>
                  </a:lnTo>
                  <a:lnTo>
                    <a:pt x="86142" y="59524"/>
                  </a:lnTo>
                  <a:lnTo>
                    <a:pt x="89783" y="60010"/>
                  </a:lnTo>
                  <a:lnTo>
                    <a:pt x="96191" y="62637"/>
                  </a:lnTo>
                  <a:lnTo>
                    <a:pt x="100219" y="62320"/>
                  </a:lnTo>
                  <a:lnTo>
                    <a:pt x="102465" y="63746"/>
                  </a:lnTo>
                  <a:lnTo>
                    <a:pt x="104991" y="60777"/>
                  </a:lnTo>
                  <a:lnTo>
                    <a:pt x="109443" y="58621"/>
                  </a:lnTo>
                  <a:lnTo>
                    <a:pt x="114287" y="58020"/>
                  </a:lnTo>
                  <a:lnTo>
                    <a:pt x="117185" y="55948"/>
                  </a:lnTo>
                  <a:lnTo>
                    <a:pt x="118065" y="53088"/>
                  </a:lnTo>
                  <a:lnTo>
                    <a:pt x="119406" y="51220"/>
                  </a:lnTo>
                  <a:lnTo>
                    <a:pt x="117950" y="49632"/>
                  </a:lnTo>
                  <a:lnTo>
                    <a:pt x="115826" y="47824"/>
                  </a:lnTo>
                  <a:lnTo>
                    <a:pt x="115662" y="44487"/>
                  </a:lnTo>
                  <a:lnTo>
                    <a:pt x="117731" y="44768"/>
                  </a:lnTo>
                  <a:lnTo>
                    <a:pt x="121624" y="45465"/>
                  </a:lnTo>
                  <a:lnTo>
                    <a:pt x="123238" y="42543"/>
                  </a:lnTo>
                  <a:lnTo>
                    <a:pt x="126912" y="40164"/>
                  </a:lnTo>
                  <a:lnTo>
                    <a:pt x="127172" y="36676"/>
                  </a:lnTo>
                  <a:lnTo>
                    <a:pt x="128482" y="35054"/>
                  </a:lnTo>
                  <a:lnTo>
                    <a:pt x="132603" y="33937"/>
                  </a:lnTo>
                  <a:lnTo>
                    <a:pt x="135435" y="34238"/>
                  </a:lnTo>
                  <a:lnTo>
                    <a:pt x="134612" y="32453"/>
                  </a:lnTo>
                  <a:lnTo>
                    <a:pt x="129491" y="29310"/>
                  </a:lnTo>
                  <a:lnTo>
                    <a:pt x="125952" y="28000"/>
                  </a:lnTo>
                  <a:lnTo>
                    <a:pt x="124785" y="30055"/>
                  </a:lnTo>
                  <a:lnTo>
                    <a:pt x="121217" y="29603"/>
                  </a:lnTo>
                  <a:lnTo>
                    <a:pt x="119868" y="30402"/>
                  </a:lnTo>
                  <a:lnTo>
                    <a:pt x="117752" y="28478"/>
                  </a:lnTo>
                  <a:lnTo>
                    <a:pt x="116653" y="23371"/>
                  </a:lnTo>
                  <a:lnTo>
                    <a:pt x="115604" y="19542"/>
                  </a:lnTo>
                  <a:lnTo>
                    <a:pt x="120535" y="20998"/>
                  </a:lnTo>
                  <a:lnTo>
                    <a:pt x="122618" y="17463"/>
                  </a:lnTo>
                  <a:lnTo>
                    <a:pt x="121043" y="15327"/>
                  </a:lnTo>
                  <a:lnTo>
                    <a:pt x="119925" y="9888"/>
                  </a:lnTo>
                  <a:lnTo>
                    <a:pt x="120391" y="8153"/>
                  </a:lnTo>
                  <a:lnTo>
                    <a:pt x="118308" y="5493"/>
                  </a:lnTo>
                  <a:lnTo>
                    <a:pt x="115820" y="4529"/>
                  </a:lnTo>
                  <a:lnTo>
                    <a:pt x="116352" y="1862"/>
                  </a:lnTo>
                  <a:lnTo>
                    <a:pt x="119254" y="580"/>
                  </a:lnTo>
                  <a:lnTo>
                    <a:pt x="122965" y="0"/>
                  </a:lnTo>
                  <a:lnTo>
                    <a:pt x="128432" y="915"/>
                  </a:lnTo>
                  <a:lnTo>
                    <a:pt x="132408" y="2379"/>
                  </a:lnTo>
                  <a:lnTo>
                    <a:pt x="138136" y="7027"/>
                  </a:lnTo>
                  <a:lnTo>
                    <a:pt x="140895" y="8977"/>
                  </a:lnTo>
                  <a:lnTo>
                    <a:pt x="144275" y="11832"/>
                  </a:lnTo>
                  <a:lnTo>
                    <a:pt x="149084" y="16468"/>
                  </a:lnTo>
                  <a:close/>
                </a:path>
              </a:pathLst>
            </a:custGeom>
            <a:solidFill>
              <a:srgbClr val="08519C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2" name="Polygon form 1482"/>
            <p:cNvSpPr/>
            <p:nvPr/>
          </p:nvSpPr>
          <p:spPr>
            <a:xfrm>
              <a:off x="1136366" y="4705427"/>
              <a:ext cx="8629" cy="9926"/>
            </a:xfrm>
            <a:custGeom>
              <a:avLst/>
              <a:gdLst/>
              <a:ahLst/>
              <a:cxnLst/>
              <a:rect l="0" t="0" r="0" b="0"/>
              <a:pathLst>
                <a:path w="8629" h="9926">
                  <a:moveTo>
                    <a:pt x="7296" y="7318"/>
                  </a:moveTo>
                  <a:lnTo>
                    <a:pt x="4558" y="9926"/>
                  </a:lnTo>
                  <a:lnTo>
                    <a:pt x="1095" y="8448"/>
                  </a:lnTo>
                  <a:lnTo>
                    <a:pt x="0" y="4024"/>
                  </a:lnTo>
                  <a:lnTo>
                    <a:pt x="1326" y="1616"/>
                  </a:lnTo>
                  <a:lnTo>
                    <a:pt x="5112" y="0"/>
                  </a:lnTo>
                  <a:lnTo>
                    <a:pt x="7313" y="30"/>
                  </a:lnTo>
                  <a:lnTo>
                    <a:pt x="8629" y="1962"/>
                  </a:lnTo>
                  <a:lnTo>
                    <a:pt x="7497" y="4303"/>
                  </a:lnTo>
                  <a:lnTo>
                    <a:pt x="7296" y="7318"/>
                  </a:lnTo>
                  <a:close/>
                </a:path>
              </a:pathLst>
            </a:custGeom>
            <a:solidFill>
              <a:srgbClr val="08519C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3" name="Polygon form 1483"/>
            <p:cNvSpPr/>
            <p:nvPr/>
          </p:nvSpPr>
          <p:spPr>
            <a:xfrm>
              <a:off x="688269" y="4759265"/>
              <a:ext cx="23632" cy="29634"/>
            </a:xfrm>
            <a:custGeom>
              <a:avLst/>
              <a:gdLst/>
              <a:ahLst/>
              <a:cxnLst/>
              <a:rect l="0" t="0" r="0" b="0"/>
              <a:pathLst>
                <a:path w="23632" h="29634">
                  <a:moveTo>
                    <a:pt x="22455" y="26497"/>
                  </a:moveTo>
                  <a:lnTo>
                    <a:pt x="20674" y="26545"/>
                  </a:lnTo>
                  <a:lnTo>
                    <a:pt x="17945" y="25608"/>
                  </a:lnTo>
                  <a:lnTo>
                    <a:pt x="15437" y="25662"/>
                  </a:lnTo>
                  <a:lnTo>
                    <a:pt x="10799" y="26497"/>
                  </a:lnTo>
                  <a:lnTo>
                    <a:pt x="8077" y="27878"/>
                  </a:lnTo>
                  <a:lnTo>
                    <a:pt x="4195" y="29634"/>
                  </a:lnTo>
                  <a:lnTo>
                    <a:pt x="3439" y="29508"/>
                  </a:lnTo>
                  <a:lnTo>
                    <a:pt x="3755" y="25561"/>
                  </a:lnTo>
                  <a:lnTo>
                    <a:pt x="4131" y="24962"/>
                  </a:lnTo>
                  <a:lnTo>
                    <a:pt x="4020" y="23074"/>
                  </a:lnTo>
                  <a:lnTo>
                    <a:pt x="2373" y="21066"/>
                  </a:lnTo>
                  <a:lnTo>
                    <a:pt x="1133" y="20744"/>
                  </a:lnTo>
                  <a:lnTo>
                    <a:pt x="0" y="19428"/>
                  </a:lnTo>
                  <a:lnTo>
                    <a:pt x="862" y="17300"/>
                  </a:lnTo>
                  <a:lnTo>
                    <a:pt x="486" y="14983"/>
                  </a:lnTo>
                  <a:lnTo>
                    <a:pt x="675" y="13589"/>
                  </a:lnTo>
                  <a:lnTo>
                    <a:pt x="1294" y="13585"/>
                  </a:lnTo>
                  <a:lnTo>
                    <a:pt x="1538" y="11495"/>
                  </a:lnTo>
                  <a:lnTo>
                    <a:pt x="1243" y="10569"/>
                  </a:lnTo>
                  <a:lnTo>
                    <a:pt x="1621" y="9903"/>
                  </a:lnTo>
                  <a:lnTo>
                    <a:pt x="3074" y="9329"/>
                  </a:lnTo>
                  <a:lnTo>
                    <a:pt x="2138" y="5492"/>
                  </a:lnTo>
                  <a:lnTo>
                    <a:pt x="1256" y="3510"/>
                  </a:lnTo>
                  <a:lnTo>
                    <a:pt x="1582" y="1884"/>
                  </a:lnTo>
                  <a:lnTo>
                    <a:pt x="2362" y="1513"/>
                  </a:lnTo>
                  <a:lnTo>
                    <a:pt x="2873" y="1079"/>
                  </a:lnTo>
                  <a:lnTo>
                    <a:pt x="3945" y="1799"/>
                  </a:lnTo>
                  <a:lnTo>
                    <a:pt x="6953" y="1842"/>
                  </a:lnTo>
                  <a:lnTo>
                    <a:pt x="7679" y="445"/>
                  </a:lnTo>
                  <a:lnTo>
                    <a:pt x="8350" y="539"/>
                  </a:lnTo>
                  <a:lnTo>
                    <a:pt x="9478" y="0"/>
                  </a:lnTo>
                  <a:lnTo>
                    <a:pt x="10067" y="2050"/>
                  </a:lnTo>
                  <a:lnTo>
                    <a:pt x="10980" y="1446"/>
                  </a:lnTo>
                  <a:lnTo>
                    <a:pt x="12591" y="737"/>
                  </a:lnTo>
                  <a:lnTo>
                    <a:pt x="14336" y="1783"/>
                  </a:lnTo>
                  <a:lnTo>
                    <a:pt x="15009" y="3368"/>
                  </a:lnTo>
                  <a:lnTo>
                    <a:pt x="16757" y="4381"/>
                  </a:lnTo>
                  <a:lnTo>
                    <a:pt x="18125" y="3177"/>
                  </a:lnTo>
                  <a:lnTo>
                    <a:pt x="19951" y="2996"/>
                  </a:lnTo>
                  <a:lnTo>
                    <a:pt x="22614" y="4233"/>
                  </a:lnTo>
                  <a:lnTo>
                    <a:pt x="23632" y="11049"/>
                  </a:lnTo>
                  <a:lnTo>
                    <a:pt x="21977" y="15071"/>
                  </a:lnTo>
                  <a:lnTo>
                    <a:pt x="20946" y="20480"/>
                  </a:lnTo>
                  <a:lnTo>
                    <a:pt x="22635" y="24607"/>
                  </a:lnTo>
                  <a:lnTo>
                    <a:pt x="22455" y="2649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4" name="Polygon form 1484"/>
            <p:cNvSpPr/>
            <p:nvPr/>
          </p:nvSpPr>
          <p:spPr>
            <a:xfrm>
              <a:off x="755133" y="4748010"/>
              <a:ext cx="29513" cy="53387"/>
            </a:xfrm>
            <a:custGeom>
              <a:avLst/>
              <a:gdLst/>
              <a:ahLst/>
              <a:cxnLst/>
              <a:rect l="0" t="0" r="0" b="0"/>
              <a:pathLst>
                <a:path w="29513" h="53387">
                  <a:moveTo>
                    <a:pt x="18005" y="50805"/>
                  </a:moveTo>
                  <a:lnTo>
                    <a:pt x="17516" y="50544"/>
                  </a:lnTo>
                  <a:lnTo>
                    <a:pt x="15198" y="51163"/>
                  </a:lnTo>
                  <a:lnTo>
                    <a:pt x="12815" y="50521"/>
                  </a:lnTo>
                  <a:lnTo>
                    <a:pt x="10954" y="50837"/>
                  </a:lnTo>
                  <a:lnTo>
                    <a:pt x="4578" y="50730"/>
                  </a:lnTo>
                  <a:lnTo>
                    <a:pt x="5140" y="46946"/>
                  </a:lnTo>
                  <a:lnTo>
                    <a:pt x="3598" y="43778"/>
                  </a:lnTo>
                  <a:lnTo>
                    <a:pt x="1809" y="42966"/>
                  </a:lnTo>
                  <a:lnTo>
                    <a:pt x="1005" y="40819"/>
                  </a:lnTo>
                  <a:lnTo>
                    <a:pt x="0" y="40133"/>
                  </a:lnTo>
                  <a:lnTo>
                    <a:pt x="40" y="38808"/>
                  </a:lnTo>
                  <a:lnTo>
                    <a:pt x="1031" y="35416"/>
                  </a:lnTo>
                  <a:lnTo>
                    <a:pt x="2866" y="30791"/>
                  </a:lnTo>
                  <a:lnTo>
                    <a:pt x="3998" y="30747"/>
                  </a:lnTo>
                  <a:lnTo>
                    <a:pt x="6306" y="27939"/>
                  </a:lnTo>
                  <a:lnTo>
                    <a:pt x="7787" y="27858"/>
                  </a:lnTo>
                  <a:lnTo>
                    <a:pt x="9996" y="29825"/>
                  </a:lnTo>
                  <a:lnTo>
                    <a:pt x="12668" y="28207"/>
                  </a:lnTo>
                  <a:lnTo>
                    <a:pt x="13016" y="26214"/>
                  </a:lnTo>
                  <a:lnTo>
                    <a:pt x="13876" y="24282"/>
                  </a:lnTo>
                  <a:lnTo>
                    <a:pt x="14457" y="21855"/>
                  </a:lnTo>
                  <a:lnTo>
                    <a:pt x="16522" y="19876"/>
                  </a:lnTo>
                  <a:lnTo>
                    <a:pt x="17269" y="16518"/>
                  </a:lnTo>
                  <a:lnTo>
                    <a:pt x="18082" y="15448"/>
                  </a:lnTo>
                  <a:lnTo>
                    <a:pt x="18598" y="12955"/>
                  </a:lnTo>
                  <a:lnTo>
                    <a:pt x="19583" y="9892"/>
                  </a:lnTo>
                  <a:lnTo>
                    <a:pt x="22800" y="6173"/>
                  </a:lnTo>
                  <a:lnTo>
                    <a:pt x="22977" y="4579"/>
                  </a:lnTo>
                  <a:lnTo>
                    <a:pt x="23385" y="3711"/>
                  </a:lnTo>
                  <a:lnTo>
                    <a:pt x="21814" y="1805"/>
                  </a:lnTo>
                  <a:lnTo>
                    <a:pt x="21911" y="278"/>
                  </a:lnTo>
                  <a:lnTo>
                    <a:pt x="23001" y="0"/>
                  </a:lnTo>
                  <a:lnTo>
                    <a:pt x="24602" y="3067"/>
                  </a:lnTo>
                  <a:lnTo>
                    <a:pt x="24919" y="6248"/>
                  </a:lnTo>
                  <a:lnTo>
                    <a:pt x="24831" y="9435"/>
                  </a:lnTo>
                  <a:lnTo>
                    <a:pt x="27020" y="13790"/>
                  </a:lnTo>
                  <a:lnTo>
                    <a:pt x="24844" y="13748"/>
                  </a:lnTo>
                  <a:lnTo>
                    <a:pt x="23750" y="14092"/>
                  </a:lnTo>
                  <a:lnTo>
                    <a:pt x="21968" y="13614"/>
                  </a:lnTo>
                  <a:lnTo>
                    <a:pt x="21153" y="15879"/>
                  </a:lnTo>
                  <a:lnTo>
                    <a:pt x="23492" y="18673"/>
                  </a:lnTo>
                  <a:lnTo>
                    <a:pt x="25202" y="19484"/>
                  </a:lnTo>
                  <a:lnTo>
                    <a:pt x="25777" y="21469"/>
                  </a:lnTo>
                  <a:lnTo>
                    <a:pt x="27049" y="24773"/>
                  </a:lnTo>
                  <a:lnTo>
                    <a:pt x="26453" y="26073"/>
                  </a:lnTo>
                  <a:lnTo>
                    <a:pt x="24539" y="30938"/>
                  </a:lnTo>
                  <a:lnTo>
                    <a:pt x="23609" y="31810"/>
                  </a:lnTo>
                  <a:lnTo>
                    <a:pt x="23339" y="35528"/>
                  </a:lnTo>
                  <a:lnTo>
                    <a:pt x="23744" y="37548"/>
                  </a:lnTo>
                  <a:lnTo>
                    <a:pt x="23439" y="38977"/>
                  </a:lnTo>
                  <a:lnTo>
                    <a:pt x="25306" y="41480"/>
                  </a:lnTo>
                  <a:lnTo>
                    <a:pt x="25651" y="43202"/>
                  </a:lnTo>
                  <a:lnTo>
                    <a:pt x="27110" y="45676"/>
                  </a:lnTo>
                  <a:lnTo>
                    <a:pt x="28909" y="47218"/>
                  </a:lnTo>
                  <a:lnTo>
                    <a:pt x="29094" y="49407"/>
                  </a:lnTo>
                  <a:lnTo>
                    <a:pt x="29513" y="50797"/>
                  </a:lnTo>
                  <a:lnTo>
                    <a:pt x="29239" y="53387"/>
                  </a:lnTo>
                  <a:lnTo>
                    <a:pt x="26122" y="52255"/>
                  </a:lnTo>
                  <a:lnTo>
                    <a:pt x="22950" y="50991"/>
                  </a:lnTo>
                  <a:lnTo>
                    <a:pt x="18005" y="5080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5" name="Polygon form 1485"/>
            <p:cNvSpPr/>
            <p:nvPr/>
          </p:nvSpPr>
          <p:spPr>
            <a:xfrm>
              <a:off x="769552" y="4784405"/>
              <a:ext cx="74503" cy="89135"/>
            </a:xfrm>
            <a:custGeom>
              <a:avLst/>
              <a:gdLst/>
              <a:ahLst/>
              <a:cxnLst/>
              <a:rect l="0" t="0" r="0" b="0"/>
              <a:pathLst>
                <a:path w="74503" h="89135">
                  <a:moveTo>
                    <a:pt x="73113" y="8371"/>
                  </a:moveTo>
                  <a:lnTo>
                    <a:pt x="72927" y="14006"/>
                  </a:lnTo>
                  <a:lnTo>
                    <a:pt x="74503" y="14657"/>
                  </a:lnTo>
                  <a:lnTo>
                    <a:pt x="73254" y="16369"/>
                  </a:lnTo>
                  <a:lnTo>
                    <a:pt x="71755" y="17650"/>
                  </a:lnTo>
                  <a:lnTo>
                    <a:pt x="70267" y="20164"/>
                  </a:lnTo>
                  <a:lnTo>
                    <a:pt x="69448" y="22404"/>
                  </a:lnTo>
                  <a:lnTo>
                    <a:pt x="69230" y="26270"/>
                  </a:lnTo>
                  <a:lnTo>
                    <a:pt x="68320" y="28111"/>
                  </a:lnTo>
                  <a:lnTo>
                    <a:pt x="68276" y="31742"/>
                  </a:lnTo>
                  <a:lnTo>
                    <a:pt x="67143" y="33084"/>
                  </a:lnTo>
                  <a:lnTo>
                    <a:pt x="66982" y="35950"/>
                  </a:lnTo>
                  <a:lnTo>
                    <a:pt x="66441" y="36320"/>
                  </a:lnTo>
                  <a:lnTo>
                    <a:pt x="66058" y="38954"/>
                  </a:lnTo>
                  <a:lnTo>
                    <a:pt x="67023" y="41145"/>
                  </a:lnTo>
                  <a:lnTo>
                    <a:pt x="67205" y="46954"/>
                  </a:lnTo>
                  <a:lnTo>
                    <a:pt x="67843" y="51387"/>
                  </a:lnTo>
                  <a:lnTo>
                    <a:pt x="67409" y="53890"/>
                  </a:lnTo>
                  <a:lnTo>
                    <a:pt x="68139" y="56686"/>
                  </a:lnTo>
                  <a:lnTo>
                    <a:pt x="70350" y="59391"/>
                  </a:lnTo>
                  <a:lnTo>
                    <a:pt x="72312" y="65469"/>
                  </a:lnTo>
                  <a:lnTo>
                    <a:pt x="70788" y="64973"/>
                  </a:lnTo>
                  <a:lnTo>
                    <a:pt x="65526" y="65765"/>
                  </a:lnTo>
                  <a:lnTo>
                    <a:pt x="64466" y="66337"/>
                  </a:lnTo>
                  <a:lnTo>
                    <a:pt x="63275" y="69406"/>
                  </a:lnTo>
                  <a:lnTo>
                    <a:pt x="64089" y="71533"/>
                  </a:lnTo>
                  <a:lnTo>
                    <a:pt x="63227" y="77229"/>
                  </a:lnTo>
                  <a:lnTo>
                    <a:pt x="62587" y="82059"/>
                  </a:lnTo>
                  <a:lnTo>
                    <a:pt x="63607" y="82921"/>
                  </a:lnTo>
                  <a:lnTo>
                    <a:pt x="66254" y="84810"/>
                  </a:lnTo>
                  <a:lnTo>
                    <a:pt x="67352" y="83940"/>
                  </a:lnTo>
                  <a:lnTo>
                    <a:pt x="67475" y="89135"/>
                  </a:lnTo>
                  <a:lnTo>
                    <a:pt x="64510" y="89077"/>
                  </a:lnTo>
                  <a:lnTo>
                    <a:pt x="63019" y="86418"/>
                  </a:lnTo>
                  <a:lnTo>
                    <a:pt x="61664" y="84359"/>
                  </a:lnTo>
                  <a:lnTo>
                    <a:pt x="58712" y="83671"/>
                  </a:lnTo>
                  <a:lnTo>
                    <a:pt x="57924" y="81145"/>
                  </a:lnTo>
                  <a:lnTo>
                    <a:pt x="55500" y="82652"/>
                  </a:lnTo>
                  <a:lnTo>
                    <a:pt x="52410" y="81966"/>
                  </a:lnTo>
                  <a:lnTo>
                    <a:pt x="51178" y="79777"/>
                  </a:lnTo>
                  <a:lnTo>
                    <a:pt x="48722" y="79322"/>
                  </a:lnTo>
                  <a:lnTo>
                    <a:pt x="46896" y="79430"/>
                  </a:lnTo>
                  <a:lnTo>
                    <a:pt x="46714" y="77935"/>
                  </a:lnTo>
                  <a:lnTo>
                    <a:pt x="45376" y="77809"/>
                  </a:lnTo>
                  <a:lnTo>
                    <a:pt x="43612" y="77518"/>
                  </a:lnTo>
                  <a:lnTo>
                    <a:pt x="41184" y="78228"/>
                  </a:lnTo>
                  <a:lnTo>
                    <a:pt x="39496" y="78104"/>
                  </a:lnTo>
                  <a:lnTo>
                    <a:pt x="38522" y="78541"/>
                  </a:lnTo>
                  <a:lnTo>
                    <a:pt x="38867" y="72824"/>
                  </a:lnTo>
                  <a:lnTo>
                    <a:pt x="37606" y="71037"/>
                  </a:lnTo>
                  <a:lnTo>
                    <a:pt x="37380" y="68081"/>
                  </a:lnTo>
                  <a:lnTo>
                    <a:pt x="38011" y="65187"/>
                  </a:lnTo>
                  <a:lnTo>
                    <a:pt x="37253" y="63331"/>
                  </a:lnTo>
                  <a:lnTo>
                    <a:pt x="37233" y="60308"/>
                  </a:lnTo>
                  <a:lnTo>
                    <a:pt x="32492" y="60339"/>
                  </a:lnTo>
                  <a:lnTo>
                    <a:pt x="32858" y="58609"/>
                  </a:lnTo>
                  <a:lnTo>
                    <a:pt x="30864" y="58623"/>
                  </a:lnTo>
                  <a:lnTo>
                    <a:pt x="30641" y="59455"/>
                  </a:lnTo>
                  <a:lnTo>
                    <a:pt x="28216" y="59637"/>
                  </a:lnTo>
                  <a:lnTo>
                    <a:pt x="27195" y="62433"/>
                  </a:lnTo>
                  <a:lnTo>
                    <a:pt x="26591" y="63632"/>
                  </a:lnTo>
                  <a:lnTo>
                    <a:pt x="24444" y="62949"/>
                  </a:lnTo>
                  <a:lnTo>
                    <a:pt x="23146" y="63621"/>
                  </a:lnTo>
                  <a:lnTo>
                    <a:pt x="20559" y="64003"/>
                  </a:lnTo>
                  <a:lnTo>
                    <a:pt x="19098" y="61491"/>
                  </a:lnTo>
                  <a:lnTo>
                    <a:pt x="18220" y="59938"/>
                  </a:lnTo>
                  <a:lnTo>
                    <a:pt x="17132" y="57058"/>
                  </a:lnTo>
                  <a:lnTo>
                    <a:pt x="16205" y="53481"/>
                  </a:lnTo>
                  <a:lnTo>
                    <a:pt x="4664" y="53402"/>
                  </a:lnTo>
                  <a:lnTo>
                    <a:pt x="3288" y="53977"/>
                  </a:lnTo>
                  <a:lnTo>
                    <a:pt x="2156" y="53886"/>
                  </a:lnTo>
                  <a:lnTo>
                    <a:pt x="537" y="54528"/>
                  </a:lnTo>
                  <a:lnTo>
                    <a:pt x="0" y="53041"/>
                  </a:lnTo>
                  <a:lnTo>
                    <a:pt x="999" y="52535"/>
                  </a:lnTo>
                  <a:lnTo>
                    <a:pt x="1136" y="50445"/>
                  </a:lnTo>
                  <a:lnTo>
                    <a:pt x="1784" y="49213"/>
                  </a:lnTo>
                  <a:lnTo>
                    <a:pt x="3214" y="48207"/>
                  </a:lnTo>
                  <a:lnTo>
                    <a:pt x="4240" y="48696"/>
                  </a:lnTo>
                  <a:lnTo>
                    <a:pt x="5590" y="46862"/>
                  </a:lnTo>
                  <a:lnTo>
                    <a:pt x="7722" y="46911"/>
                  </a:lnTo>
                  <a:lnTo>
                    <a:pt x="7964" y="48269"/>
                  </a:lnTo>
                  <a:lnTo>
                    <a:pt x="9420" y="49120"/>
                  </a:lnTo>
                  <a:lnTo>
                    <a:pt x="11744" y="46117"/>
                  </a:lnTo>
                  <a:lnTo>
                    <a:pt x="14040" y="43776"/>
                  </a:lnTo>
                  <a:lnTo>
                    <a:pt x="15039" y="42242"/>
                  </a:lnTo>
                  <a:lnTo>
                    <a:pt x="14928" y="38295"/>
                  </a:lnTo>
                  <a:lnTo>
                    <a:pt x="16647" y="33635"/>
                  </a:lnTo>
                  <a:lnTo>
                    <a:pt x="18449" y="31164"/>
                  </a:lnTo>
                  <a:lnTo>
                    <a:pt x="21033" y="28851"/>
                  </a:lnTo>
                  <a:lnTo>
                    <a:pt x="21485" y="27320"/>
                  </a:lnTo>
                  <a:lnTo>
                    <a:pt x="21584" y="25560"/>
                  </a:lnTo>
                  <a:lnTo>
                    <a:pt x="22222" y="23895"/>
                  </a:lnTo>
                  <a:lnTo>
                    <a:pt x="22014" y="21175"/>
                  </a:lnTo>
                  <a:lnTo>
                    <a:pt x="22493" y="16921"/>
                  </a:lnTo>
                  <a:lnTo>
                    <a:pt x="23247" y="13926"/>
                  </a:lnTo>
                  <a:lnTo>
                    <a:pt x="24408" y="11359"/>
                  </a:lnTo>
                  <a:lnTo>
                    <a:pt x="24623" y="8460"/>
                  </a:lnTo>
                  <a:lnTo>
                    <a:pt x="24951" y="5111"/>
                  </a:lnTo>
                  <a:lnTo>
                    <a:pt x="26454" y="2672"/>
                  </a:lnTo>
                  <a:lnTo>
                    <a:pt x="28535" y="1123"/>
                  </a:lnTo>
                  <a:lnTo>
                    <a:pt x="31772" y="2750"/>
                  </a:lnTo>
                  <a:lnTo>
                    <a:pt x="34282" y="4518"/>
                  </a:lnTo>
                  <a:lnTo>
                    <a:pt x="37150" y="4987"/>
                  </a:lnTo>
                  <a:lnTo>
                    <a:pt x="40080" y="5921"/>
                  </a:lnTo>
                  <a:lnTo>
                    <a:pt x="41222" y="3017"/>
                  </a:lnTo>
                  <a:lnTo>
                    <a:pt x="41755" y="2646"/>
                  </a:lnTo>
                  <a:lnTo>
                    <a:pt x="43544" y="3125"/>
                  </a:lnTo>
                  <a:lnTo>
                    <a:pt x="47873" y="718"/>
                  </a:lnTo>
                  <a:lnTo>
                    <a:pt x="49430" y="1732"/>
                  </a:lnTo>
                  <a:lnTo>
                    <a:pt x="50695" y="1586"/>
                  </a:lnTo>
                  <a:lnTo>
                    <a:pt x="51267" y="415"/>
                  </a:lnTo>
                  <a:lnTo>
                    <a:pt x="52716" y="0"/>
                  </a:lnTo>
                  <a:lnTo>
                    <a:pt x="55666" y="500"/>
                  </a:lnTo>
                  <a:lnTo>
                    <a:pt x="58177" y="605"/>
                  </a:lnTo>
                  <a:lnTo>
                    <a:pt x="59462" y="92"/>
                  </a:lnTo>
                  <a:lnTo>
                    <a:pt x="61887" y="4060"/>
                  </a:lnTo>
                  <a:lnTo>
                    <a:pt x="63652" y="4641"/>
                  </a:lnTo>
                  <a:lnTo>
                    <a:pt x="64689" y="3830"/>
                  </a:lnTo>
                  <a:lnTo>
                    <a:pt x="66504" y="4143"/>
                  </a:lnTo>
                  <a:lnTo>
                    <a:pt x="68670" y="3120"/>
                  </a:lnTo>
                  <a:lnTo>
                    <a:pt x="69627" y="5175"/>
                  </a:lnTo>
                  <a:lnTo>
                    <a:pt x="73113" y="837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6" name="Polygon form 1486"/>
            <p:cNvSpPr/>
            <p:nvPr/>
          </p:nvSpPr>
          <p:spPr>
            <a:xfrm>
              <a:off x="765342" y="4791795"/>
              <a:ext cx="28833" cy="42044"/>
            </a:xfrm>
            <a:custGeom>
              <a:avLst/>
              <a:gdLst/>
              <a:ahLst/>
              <a:cxnLst/>
              <a:rect l="0" t="0" r="0" b="0"/>
              <a:pathLst>
                <a:path w="28833" h="42044">
                  <a:moveTo>
                    <a:pt x="7424" y="40816"/>
                  </a:moveTo>
                  <a:lnTo>
                    <a:pt x="5967" y="39170"/>
                  </a:lnTo>
                  <a:lnTo>
                    <a:pt x="4780" y="39975"/>
                  </a:lnTo>
                  <a:lnTo>
                    <a:pt x="3188" y="42044"/>
                  </a:lnTo>
                  <a:lnTo>
                    <a:pt x="0" y="36964"/>
                  </a:lnTo>
                  <a:lnTo>
                    <a:pt x="2993" y="34320"/>
                  </a:lnTo>
                  <a:lnTo>
                    <a:pt x="1528" y="31149"/>
                  </a:lnTo>
                  <a:lnTo>
                    <a:pt x="2875" y="29944"/>
                  </a:lnTo>
                  <a:lnTo>
                    <a:pt x="5520" y="29358"/>
                  </a:lnTo>
                  <a:lnTo>
                    <a:pt x="5838" y="27233"/>
                  </a:lnTo>
                  <a:lnTo>
                    <a:pt x="7925" y="29537"/>
                  </a:lnTo>
                  <a:lnTo>
                    <a:pt x="11383" y="29740"/>
                  </a:lnTo>
                  <a:lnTo>
                    <a:pt x="12593" y="27475"/>
                  </a:lnTo>
                  <a:lnTo>
                    <a:pt x="13095" y="24286"/>
                  </a:lnTo>
                  <a:lnTo>
                    <a:pt x="12673" y="20541"/>
                  </a:lnTo>
                  <a:lnTo>
                    <a:pt x="10820" y="17705"/>
                  </a:lnTo>
                  <a:lnTo>
                    <a:pt x="12512" y="12150"/>
                  </a:lnTo>
                  <a:lnTo>
                    <a:pt x="11532" y="11197"/>
                  </a:lnTo>
                  <a:lnTo>
                    <a:pt x="8617" y="11589"/>
                  </a:lnTo>
                  <a:lnTo>
                    <a:pt x="7516" y="9112"/>
                  </a:lnTo>
                  <a:lnTo>
                    <a:pt x="7795" y="7020"/>
                  </a:lnTo>
                  <a:lnTo>
                    <a:pt x="12741" y="7206"/>
                  </a:lnTo>
                  <a:lnTo>
                    <a:pt x="15913" y="8470"/>
                  </a:lnTo>
                  <a:lnTo>
                    <a:pt x="19030" y="9602"/>
                  </a:lnTo>
                  <a:lnTo>
                    <a:pt x="19304" y="7011"/>
                  </a:lnTo>
                  <a:lnTo>
                    <a:pt x="21337" y="2545"/>
                  </a:lnTo>
                  <a:lnTo>
                    <a:pt x="23656" y="0"/>
                  </a:lnTo>
                  <a:lnTo>
                    <a:pt x="26312" y="804"/>
                  </a:lnTo>
                  <a:lnTo>
                    <a:pt x="28833" y="1069"/>
                  </a:lnTo>
                  <a:lnTo>
                    <a:pt x="28618" y="3968"/>
                  </a:lnTo>
                  <a:lnTo>
                    <a:pt x="27457" y="6536"/>
                  </a:lnTo>
                  <a:lnTo>
                    <a:pt x="26703" y="9531"/>
                  </a:lnTo>
                  <a:lnTo>
                    <a:pt x="26224" y="13784"/>
                  </a:lnTo>
                  <a:lnTo>
                    <a:pt x="26432" y="16504"/>
                  </a:lnTo>
                  <a:lnTo>
                    <a:pt x="25794" y="18170"/>
                  </a:lnTo>
                  <a:lnTo>
                    <a:pt x="25695" y="19930"/>
                  </a:lnTo>
                  <a:lnTo>
                    <a:pt x="25243" y="21461"/>
                  </a:lnTo>
                  <a:lnTo>
                    <a:pt x="22659" y="23773"/>
                  </a:lnTo>
                  <a:lnTo>
                    <a:pt x="20857" y="26244"/>
                  </a:lnTo>
                  <a:lnTo>
                    <a:pt x="19138" y="30904"/>
                  </a:lnTo>
                  <a:lnTo>
                    <a:pt x="19249" y="34851"/>
                  </a:lnTo>
                  <a:lnTo>
                    <a:pt x="18250" y="36386"/>
                  </a:lnTo>
                  <a:lnTo>
                    <a:pt x="15954" y="38726"/>
                  </a:lnTo>
                  <a:lnTo>
                    <a:pt x="13630" y="41730"/>
                  </a:lnTo>
                  <a:lnTo>
                    <a:pt x="12174" y="40879"/>
                  </a:lnTo>
                  <a:lnTo>
                    <a:pt x="11932" y="39521"/>
                  </a:lnTo>
                  <a:lnTo>
                    <a:pt x="9800" y="39471"/>
                  </a:lnTo>
                  <a:lnTo>
                    <a:pt x="8450" y="41306"/>
                  </a:lnTo>
                  <a:lnTo>
                    <a:pt x="7424" y="4081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7" name="Polygon form 1487"/>
            <p:cNvSpPr/>
            <p:nvPr/>
          </p:nvSpPr>
          <p:spPr>
            <a:xfrm>
              <a:off x="412347" y="4748101"/>
              <a:ext cx="47452" cy="82838"/>
            </a:xfrm>
            <a:custGeom>
              <a:avLst/>
              <a:gdLst/>
              <a:ahLst/>
              <a:cxnLst/>
              <a:rect l="0" t="0" r="0" b="0"/>
              <a:pathLst>
                <a:path w="47452" h="82838">
                  <a:moveTo>
                    <a:pt x="14122" y="62340"/>
                  </a:moveTo>
                  <a:lnTo>
                    <a:pt x="12443" y="61163"/>
                  </a:lnTo>
                  <a:lnTo>
                    <a:pt x="10522" y="59514"/>
                  </a:lnTo>
                  <a:lnTo>
                    <a:pt x="9407" y="60306"/>
                  </a:lnTo>
                  <a:lnTo>
                    <a:pt x="6082" y="59613"/>
                  </a:lnTo>
                  <a:lnTo>
                    <a:pt x="5138" y="57469"/>
                  </a:lnTo>
                  <a:lnTo>
                    <a:pt x="4407" y="57548"/>
                  </a:lnTo>
                  <a:lnTo>
                    <a:pt x="512" y="54694"/>
                  </a:lnTo>
                  <a:lnTo>
                    <a:pt x="0" y="53144"/>
                  </a:lnTo>
                  <a:lnTo>
                    <a:pt x="1467" y="52773"/>
                  </a:lnTo>
                  <a:lnTo>
                    <a:pt x="1335" y="50273"/>
                  </a:lnTo>
                  <a:lnTo>
                    <a:pt x="2290" y="48470"/>
                  </a:lnTo>
                  <a:lnTo>
                    <a:pt x="4241" y="48143"/>
                  </a:lnTo>
                  <a:lnTo>
                    <a:pt x="5966" y="45018"/>
                  </a:lnTo>
                  <a:lnTo>
                    <a:pt x="7540" y="42412"/>
                  </a:lnTo>
                  <a:lnTo>
                    <a:pt x="6135" y="41219"/>
                  </a:lnTo>
                  <a:lnTo>
                    <a:pt x="6976" y="38332"/>
                  </a:lnTo>
                  <a:lnTo>
                    <a:pt x="6281" y="33769"/>
                  </a:lnTo>
                  <a:lnTo>
                    <a:pt x="7180" y="32468"/>
                  </a:lnTo>
                  <a:lnTo>
                    <a:pt x="6776" y="28251"/>
                  </a:lnTo>
                  <a:lnTo>
                    <a:pt x="5344" y="25583"/>
                  </a:lnTo>
                  <a:lnTo>
                    <a:pt x="5991" y="23167"/>
                  </a:lnTo>
                  <a:lnTo>
                    <a:pt x="7226" y="23537"/>
                  </a:lnTo>
                  <a:lnTo>
                    <a:pt x="8055" y="22065"/>
                  </a:lnTo>
                  <a:lnTo>
                    <a:pt x="7344" y="19123"/>
                  </a:lnTo>
                  <a:lnTo>
                    <a:pt x="7868" y="18400"/>
                  </a:lnTo>
                  <a:lnTo>
                    <a:pt x="9871" y="18581"/>
                  </a:lnTo>
                  <a:lnTo>
                    <a:pt x="13042" y="15144"/>
                  </a:lnTo>
                  <a:lnTo>
                    <a:pt x="14685" y="14635"/>
                  </a:lnTo>
                  <a:lnTo>
                    <a:pt x="14848" y="12992"/>
                  </a:lnTo>
                  <a:lnTo>
                    <a:pt x="15902" y="8804"/>
                  </a:lnTo>
                  <a:lnTo>
                    <a:pt x="18327" y="6531"/>
                  </a:lnTo>
                  <a:lnTo>
                    <a:pt x="20782" y="6471"/>
                  </a:lnTo>
                  <a:lnTo>
                    <a:pt x="21181" y="5442"/>
                  </a:lnTo>
                  <a:lnTo>
                    <a:pt x="24183" y="5899"/>
                  </a:lnTo>
                  <a:lnTo>
                    <a:pt x="27457" y="3441"/>
                  </a:lnTo>
                  <a:lnTo>
                    <a:pt x="29067" y="2356"/>
                  </a:lnTo>
                  <a:lnTo>
                    <a:pt x="31162" y="0"/>
                  </a:lnTo>
                  <a:lnTo>
                    <a:pt x="32507" y="324"/>
                  </a:lnTo>
                  <a:lnTo>
                    <a:pt x="33406" y="1640"/>
                  </a:lnTo>
                  <a:lnTo>
                    <a:pt x="32506" y="3294"/>
                  </a:lnTo>
                  <a:lnTo>
                    <a:pt x="29941" y="4088"/>
                  </a:lnTo>
                  <a:lnTo>
                    <a:pt x="28745" y="6549"/>
                  </a:lnTo>
                  <a:lnTo>
                    <a:pt x="27123" y="7948"/>
                  </a:lnTo>
                  <a:lnTo>
                    <a:pt x="25845" y="9774"/>
                  </a:lnTo>
                  <a:lnTo>
                    <a:pt x="25098" y="13304"/>
                  </a:lnTo>
                  <a:lnTo>
                    <a:pt x="23810" y="16190"/>
                  </a:lnTo>
                  <a:lnTo>
                    <a:pt x="25798" y="16545"/>
                  </a:lnTo>
                  <a:lnTo>
                    <a:pt x="26145" y="18828"/>
                  </a:lnTo>
                  <a:lnTo>
                    <a:pt x="26935" y="19927"/>
                  </a:lnTo>
                  <a:lnTo>
                    <a:pt x="27120" y="21925"/>
                  </a:lnTo>
                  <a:lnTo>
                    <a:pt x="26549" y="23754"/>
                  </a:lnTo>
                  <a:lnTo>
                    <a:pt x="26627" y="24790"/>
                  </a:lnTo>
                  <a:lnTo>
                    <a:pt x="27565" y="25211"/>
                  </a:lnTo>
                  <a:lnTo>
                    <a:pt x="28403" y="26947"/>
                  </a:lnTo>
                  <a:lnTo>
                    <a:pt x="33450" y="26514"/>
                  </a:lnTo>
                  <a:lnTo>
                    <a:pt x="35686" y="27163"/>
                  </a:lnTo>
                  <a:lnTo>
                    <a:pt x="38236" y="31438"/>
                  </a:lnTo>
                  <a:lnTo>
                    <a:pt x="39839" y="30921"/>
                  </a:lnTo>
                  <a:lnTo>
                    <a:pt x="42643" y="31205"/>
                  </a:lnTo>
                  <a:lnTo>
                    <a:pt x="44895" y="30658"/>
                  </a:lnTo>
                  <a:lnTo>
                    <a:pt x="46241" y="31516"/>
                  </a:lnTo>
                  <a:lnTo>
                    <a:pt x="45429" y="34168"/>
                  </a:lnTo>
                  <a:lnTo>
                    <a:pt x="44493" y="35819"/>
                  </a:lnTo>
                  <a:lnTo>
                    <a:pt x="44066" y="39356"/>
                  </a:lnTo>
                  <a:lnTo>
                    <a:pt x="44758" y="42639"/>
                  </a:lnTo>
                  <a:lnTo>
                    <a:pt x="45833" y="44109"/>
                  </a:lnTo>
                  <a:lnTo>
                    <a:pt x="45942" y="45214"/>
                  </a:lnTo>
                  <a:lnTo>
                    <a:pt x="43904" y="47663"/>
                  </a:lnTo>
                  <a:lnTo>
                    <a:pt x="45305" y="48755"/>
                  </a:lnTo>
                  <a:lnTo>
                    <a:pt x="46317" y="50483"/>
                  </a:lnTo>
                  <a:lnTo>
                    <a:pt x="47452" y="55404"/>
                  </a:lnTo>
                  <a:lnTo>
                    <a:pt x="46708" y="56011"/>
                  </a:lnTo>
                  <a:lnTo>
                    <a:pt x="45973" y="53100"/>
                  </a:lnTo>
                  <a:lnTo>
                    <a:pt x="44904" y="51533"/>
                  </a:lnTo>
                  <a:lnTo>
                    <a:pt x="43586" y="53231"/>
                  </a:lnTo>
                  <a:lnTo>
                    <a:pt x="35952" y="53105"/>
                  </a:lnTo>
                  <a:lnTo>
                    <a:pt x="35969" y="56200"/>
                  </a:lnTo>
                  <a:lnTo>
                    <a:pt x="38262" y="56713"/>
                  </a:lnTo>
                  <a:lnTo>
                    <a:pt x="38119" y="58606"/>
                  </a:lnTo>
                  <a:lnTo>
                    <a:pt x="37337" y="58094"/>
                  </a:lnTo>
                  <a:lnTo>
                    <a:pt x="35126" y="58907"/>
                  </a:lnTo>
                  <a:lnTo>
                    <a:pt x="35102" y="62500"/>
                  </a:lnTo>
                  <a:lnTo>
                    <a:pt x="36845" y="64304"/>
                  </a:lnTo>
                  <a:lnTo>
                    <a:pt x="37476" y="67134"/>
                  </a:lnTo>
                  <a:lnTo>
                    <a:pt x="37404" y="69277"/>
                  </a:lnTo>
                  <a:lnTo>
                    <a:pt x="35930" y="82838"/>
                  </a:lnTo>
                  <a:lnTo>
                    <a:pt x="33894" y="80219"/>
                  </a:lnTo>
                  <a:lnTo>
                    <a:pt x="32721" y="80107"/>
                  </a:lnTo>
                  <a:lnTo>
                    <a:pt x="35128" y="75062"/>
                  </a:lnTo>
                  <a:lnTo>
                    <a:pt x="32086" y="72755"/>
                  </a:lnTo>
                  <a:lnTo>
                    <a:pt x="29742" y="73187"/>
                  </a:lnTo>
                  <a:lnTo>
                    <a:pt x="28313" y="72334"/>
                  </a:lnTo>
                  <a:lnTo>
                    <a:pt x="26176" y="73650"/>
                  </a:lnTo>
                  <a:lnTo>
                    <a:pt x="23248" y="73037"/>
                  </a:lnTo>
                  <a:lnTo>
                    <a:pt x="20869" y="67841"/>
                  </a:lnTo>
                  <a:lnTo>
                    <a:pt x="19043" y="66564"/>
                  </a:lnTo>
                  <a:lnTo>
                    <a:pt x="17778" y="64221"/>
                  </a:lnTo>
                  <a:lnTo>
                    <a:pt x="15166" y="61869"/>
                  </a:lnTo>
                  <a:lnTo>
                    <a:pt x="14122" y="6234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8" name="Polygon form 1488"/>
            <p:cNvSpPr/>
            <p:nvPr/>
          </p:nvSpPr>
          <p:spPr>
            <a:xfrm>
              <a:off x="387732" y="4753319"/>
              <a:ext cx="12598" cy="15149"/>
            </a:xfrm>
            <a:custGeom>
              <a:avLst/>
              <a:gdLst/>
              <a:ahLst/>
              <a:cxnLst/>
              <a:rect l="0" t="0" r="0" b="0"/>
              <a:pathLst>
                <a:path w="12598" h="15149">
                  <a:moveTo>
                    <a:pt x="10446" y="15149"/>
                  </a:moveTo>
                  <a:lnTo>
                    <a:pt x="8412" y="14011"/>
                  </a:lnTo>
                  <a:lnTo>
                    <a:pt x="7699" y="12949"/>
                  </a:lnTo>
                  <a:lnTo>
                    <a:pt x="8214" y="12085"/>
                  </a:lnTo>
                  <a:lnTo>
                    <a:pt x="8160" y="10976"/>
                  </a:lnTo>
                  <a:lnTo>
                    <a:pt x="7176" y="9761"/>
                  </a:lnTo>
                  <a:lnTo>
                    <a:pt x="5726" y="8754"/>
                  </a:lnTo>
                  <a:lnTo>
                    <a:pt x="4441" y="8092"/>
                  </a:lnTo>
                  <a:lnTo>
                    <a:pt x="4312" y="6621"/>
                  </a:lnTo>
                  <a:lnTo>
                    <a:pt x="3372" y="5710"/>
                  </a:lnTo>
                  <a:lnTo>
                    <a:pt x="3493" y="7172"/>
                  </a:lnTo>
                  <a:lnTo>
                    <a:pt x="2613" y="8360"/>
                  </a:lnTo>
                  <a:lnTo>
                    <a:pt x="1844" y="6954"/>
                  </a:lnTo>
                  <a:lnTo>
                    <a:pt x="638" y="6439"/>
                  </a:lnTo>
                  <a:lnTo>
                    <a:pt x="198" y="5419"/>
                  </a:lnTo>
                  <a:lnTo>
                    <a:pt x="362" y="3890"/>
                  </a:lnTo>
                  <a:lnTo>
                    <a:pt x="1028" y="2317"/>
                  </a:lnTo>
                  <a:lnTo>
                    <a:pt x="0" y="1591"/>
                  </a:lnTo>
                  <a:lnTo>
                    <a:pt x="986" y="636"/>
                  </a:lnTo>
                  <a:lnTo>
                    <a:pt x="1636" y="0"/>
                  </a:lnTo>
                  <a:lnTo>
                    <a:pt x="4062" y="1371"/>
                  </a:lnTo>
                  <a:lnTo>
                    <a:pt x="5018" y="732"/>
                  </a:lnTo>
                  <a:lnTo>
                    <a:pt x="6209" y="1171"/>
                  </a:lnTo>
                  <a:lnTo>
                    <a:pt x="6753" y="2213"/>
                  </a:lnTo>
                  <a:lnTo>
                    <a:pt x="7868" y="2565"/>
                  </a:lnTo>
                  <a:lnTo>
                    <a:pt x="8899" y="1518"/>
                  </a:lnTo>
                  <a:lnTo>
                    <a:pt x="9629" y="4255"/>
                  </a:lnTo>
                  <a:lnTo>
                    <a:pt x="10953" y="6293"/>
                  </a:lnTo>
                  <a:lnTo>
                    <a:pt x="12598" y="8455"/>
                  </a:lnTo>
                  <a:lnTo>
                    <a:pt x="11056" y="8882"/>
                  </a:lnTo>
                  <a:lnTo>
                    <a:pt x="10916" y="10897"/>
                  </a:lnTo>
                  <a:lnTo>
                    <a:pt x="11668" y="11652"/>
                  </a:lnTo>
                  <a:lnTo>
                    <a:pt x="11040" y="12238"/>
                  </a:lnTo>
                  <a:lnTo>
                    <a:pt x="11123" y="13146"/>
                  </a:lnTo>
                  <a:lnTo>
                    <a:pt x="10723" y="14157"/>
                  </a:lnTo>
                  <a:lnTo>
                    <a:pt x="10446" y="1514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89" name="Polygon form 1489"/>
            <p:cNvSpPr/>
            <p:nvPr/>
          </p:nvSpPr>
          <p:spPr>
            <a:xfrm>
              <a:off x="399601" y="4693792"/>
              <a:ext cx="39467" cy="17191"/>
            </a:xfrm>
            <a:custGeom>
              <a:avLst/>
              <a:gdLst/>
              <a:ahLst/>
              <a:cxnLst/>
              <a:rect l="0" t="0" r="0" b="0"/>
              <a:pathLst>
                <a:path w="39467" h="17191">
                  <a:moveTo>
                    <a:pt x="11488" y="0"/>
                  </a:moveTo>
                  <a:lnTo>
                    <a:pt x="14662" y="461"/>
                  </a:lnTo>
                  <a:lnTo>
                    <a:pt x="17605" y="613"/>
                  </a:lnTo>
                  <a:lnTo>
                    <a:pt x="20809" y="2417"/>
                  </a:lnTo>
                  <a:lnTo>
                    <a:pt x="21962" y="4280"/>
                  </a:lnTo>
                  <a:lnTo>
                    <a:pt x="25589" y="3827"/>
                  </a:lnTo>
                  <a:lnTo>
                    <a:pt x="26709" y="5032"/>
                  </a:lnTo>
                  <a:lnTo>
                    <a:pt x="29353" y="8196"/>
                  </a:lnTo>
                  <a:lnTo>
                    <a:pt x="31320" y="10497"/>
                  </a:lnTo>
                  <a:lnTo>
                    <a:pt x="32579" y="10463"/>
                  </a:lnTo>
                  <a:lnTo>
                    <a:pt x="34667" y="11535"/>
                  </a:lnTo>
                  <a:lnTo>
                    <a:pt x="34159" y="12921"/>
                  </a:lnTo>
                  <a:lnTo>
                    <a:pt x="36922" y="13199"/>
                  </a:lnTo>
                  <a:lnTo>
                    <a:pt x="39467" y="15299"/>
                  </a:lnTo>
                  <a:lnTo>
                    <a:pt x="38833" y="16446"/>
                  </a:lnTo>
                  <a:lnTo>
                    <a:pt x="36204" y="17010"/>
                  </a:lnTo>
                  <a:lnTo>
                    <a:pt x="33605" y="17191"/>
                  </a:lnTo>
                  <a:lnTo>
                    <a:pt x="31046" y="16731"/>
                  </a:lnTo>
                  <a:lnTo>
                    <a:pt x="25522" y="17071"/>
                  </a:lnTo>
                  <a:lnTo>
                    <a:pt x="28526" y="14372"/>
                  </a:lnTo>
                  <a:lnTo>
                    <a:pt x="27195" y="13041"/>
                  </a:lnTo>
                  <a:lnTo>
                    <a:pt x="24806" y="12642"/>
                  </a:lnTo>
                  <a:lnTo>
                    <a:pt x="23745" y="11173"/>
                  </a:lnTo>
                  <a:lnTo>
                    <a:pt x="23349" y="8320"/>
                  </a:lnTo>
                  <a:lnTo>
                    <a:pt x="21177" y="8451"/>
                  </a:lnTo>
                  <a:lnTo>
                    <a:pt x="17897" y="7014"/>
                  </a:lnTo>
                  <a:lnTo>
                    <a:pt x="16959" y="5937"/>
                  </a:lnTo>
                  <a:lnTo>
                    <a:pt x="12188" y="5013"/>
                  </a:lnTo>
                  <a:lnTo>
                    <a:pt x="11061" y="4001"/>
                  </a:lnTo>
                  <a:lnTo>
                    <a:pt x="12718" y="2803"/>
                  </a:lnTo>
                  <a:lnTo>
                    <a:pt x="9075" y="2429"/>
                  </a:lnTo>
                  <a:lnTo>
                    <a:pt x="5853" y="4930"/>
                  </a:lnTo>
                  <a:lnTo>
                    <a:pt x="4277" y="4949"/>
                  </a:lnTo>
                  <a:lnTo>
                    <a:pt x="3497" y="6148"/>
                  </a:lnTo>
                  <a:lnTo>
                    <a:pt x="1522" y="6634"/>
                  </a:lnTo>
                  <a:lnTo>
                    <a:pt x="0" y="6109"/>
                  </a:lnTo>
                  <a:lnTo>
                    <a:pt x="2298" y="4632"/>
                  </a:lnTo>
                  <a:lnTo>
                    <a:pt x="3477" y="2859"/>
                  </a:lnTo>
                  <a:lnTo>
                    <a:pt x="5403" y="1806"/>
                  </a:lnTo>
                  <a:lnTo>
                    <a:pt x="7522" y="899"/>
                  </a:lnTo>
                  <a:lnTo>
                    <a:pt x="10466" y="517"/>
                  </a:lnTo>
                  <a:lnTo>
                    <a:pt x="11488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0" name="Polygon form 1490"/>
            <p:cNvSpPr/>
            <p:nvPr/>
          </p:nvSpPr>
          <p:spPr>
            <a:xfrm>
              <a:off x="840013" y="4637659"/>
              <a:ext cx="6307" cy="3304"/>
            </a:xfrm>
            <a:custGeom>
              <a:avLst/>
              <a:gdLst/>
              <a:ahLst/>
              <a:cxnLst/>
              <a:rect l="0" t="0" r="0" b="0"/>
              <a:pathLst>
                <a:path w="6307" h="3304">
                  <a:moveTo>
                    <a:pt x="0" y="2680"/>
                  </a:moveTo>
                  <a:lnTo>
                    <a:pt x="251" y="2649"/>
                  </a:lnTo>
                  <a:lnTo>
                    <a:pt x="627" y="1479"/>
                  </a:lnTo>
                  <a:lnTo>
                    <a:pt x="3226" y="1497"/>
                  </a:lnTo>
                  <a:lnTo>
                    <a:pt x="6307" y="0"/>
                  </a:lnTo>
                  <a:lnTo>
                    <a:pt x="4146" y="2095"/>
                  </a:lnTo>
                  <a:lnTo>
                    <a:pt x="4523" y="2992"/>
                  </a:lnTo>
                  <a:lnTo>
                    <a:pt x="4116" y="2830"/>
                  </a:lnTo>
                  <a:lnTo>
                    <a:pt x="3474" y="3207"/>
                  </a:lnTo>
                  <a:lnTo>
                    <a:pt x="2921" y="3116"/>
                  </a:lnTo>
                  <a:lnTo>
                    <a:pt x="2765" y="3304"/>
                  </a:lnTo>
                  <a:lnTo>
                    <a:pt x="2632" y="2819"/>
                  </a:lnTo>
                  <a:lnTo>
                    <a:pt x="2335" y="2529"/>
                  </a:lnTo>
                  <a:lnTo>
                    <a:pt x="1634" y="2491"/>
                  </a:lnTo>
                  <a:lnTo>
                    <a:pt x="708" y="2919"/>
                  </a:lnTo>
                  <a:lnTo>
                    <a:pt x="0" y="268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1" name="Polygon form 1491"/>
            <p:cNvSpPr/>
            <p:nvPr/>
          </p:nvSpPr>
          <p:spPr>
            <a:xfrm>
              <a:off x="838323" y="4640150"/>
              <a:ext cx="6375" cy="2907"/>
            </a:xfrm>
            <a:custGeom>
              <a:avLst/>
              <a:gdLst/>
              <a:ahLst/>
              <a:cxnLst/>
              <a:rect l="0" t="0" r="0" b="0"/>
              <a:pathLst>
                <a:path w="6375" h="2907">
                  <a:moveTo>
                    <a:pt x="6213" y="501"/>
                  </a:moveTo>
                  <a:lnTo>
                    <a:pt x="6375" y="886"/>
                  </a:lnTo>
                  <a:lnTo>
                    <a:pt x="2921" y="2907"/>
                  </a:lnTo>
                  <a:lnTo>
                    <a:pt x="1077" y="2313"/>
                  </a:lnTo>
                  <a:lnTo>
                    <a:pt x="0" y="396"/>
                  </a:lnTo>
                  <a:lnTo>
                    <a:pt x="1690" y="189"/>
                  </a:lnTo>
                  <a:lnTo>
                    <a:pt x="2398" y="428"/>
                  </a:lnTo>
                  <a:lnTo>
                    <a:pt x="3324" y="0"/>
                  </a:lnTo>
                  <a:lnTo>
                    <a:pt x="4025" y="38"/>
                  </a:lnTo>
                  <a:lnTo>
                    <a:pt x="4322" y="328"/>
                  </a:lnTo>
                  <a:lnTo>
                    <a:pt x="4455" y="813"/>
                  </a:lnTo>
                  <a:lnTo>
                    <a:pt x="4611" y="625"/>
                  </a:lnTo>
                  <a:lnTo>
                    <a:pt x="5164" y="716"/>
                  </a:lnTo>
                  <a:lnTo>
                    <a:pt x="5806" y="339"/>
                  </a:lnTo>
                  <a:lnTo>
                    <a:pt x="6213" y="50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2" name="Polygon form 1492"/>
            <p:cNvSpPr/>
            <p:nvPr/>
          </p:nvSpPr>
          <p:spPr>
            <a:xfrm>
              <a:off x="463151" y="4917165"/>
              <a:ext cx="58340" cy="148929"/>
            </a:xfrm>
            <a:custGeom>
              <a:avLst/>
              <a:gdLst/>
              <a:ahLst/>
              <a:cxnLst/>
              <a:rect l="0" t="0" r="0" b="0"/>
              <a:pathLst>
                <a:path w="58340" h="148929">
                  <a:moveTo>
                    <a:pt x="12225" y="1077"/>
                  </a:moveTo>
                  <a:lnTo>
                    <a:pt x="14989" y="4566"/>
                  </a:lnTo>
                  <a:lnTo>
                    <a:pt x="15866" y="587"/>
                  </a:lnTo>
                  <a:lnTo>
                    <a:pt x="20213" y="690"/>
                  </a:lnTo>
                  <a:lnTo>
                    <a:pt x="20977" y="1725"/>
                  </a:lnTo>
                  <a:lnTo>
                    <a:pt x="29112" y="9546"/>
                  </a:lnTo>
                  <a:lnTo>
                    <a:pt x="32302" y="10217"/>
                  </a:lnTo>
                  <a:lnTo>
                    <a:pt x="37444" y="13715"/>
                  </a:lnTo>
                  <a:lnTo>
                    <a:pt x="41599" y="15531"/>
                  </a:lnTo>
                  <a:lnTo>
                    <a:pt x="42470" y="17670"/>
                  </a:lnTo>
                  <a:lnTo>
                    <a:pt x="40000" y="25173"/>
                  </a:lnTo>
                  <a:lnTo>
                    <a:pt x="43971" y="26403"/>
                  </a:lnTo>
                  <a:lnTo>
                    <a:pt x="48267" y="27041"/>
                  </a:lnTo>
                  <a:lnTo>
                    <a:pt x="51077" y="26186"/>
                  </a:lnTo>
                  <a:lnTo>
                    <a:pt x="53865" y="22377"/>
                  </a:lnTo>
                  <a:lnTo>
                    <a:pt x="53826" y="18068"/>
                  </a:lnTo>
                  <a:lnTo>
                    <a:pt x="55543" y="17094"/>
                  </a:lnTo>
                  <a:lnTo>
                    <a:pt x="57832" y="19860"/>
                  </a:lnTo>
                  <a:lnTo>
                    <a:pt x="58340" y="23745"/>
                  </a:lnTo>
                  <a:lnTo>
                    <a:pt x="55624" y="26500"/>
                  </a:lnTo>
                  <a:lnTo>
                    <a:pt x="53449" y="28542"/>
                  </a:lnTo>
                  <a:lnTo>
                    <a:pt x="50065" y="33372"/>
                  </a:lnTo>
                  <a:lnTo>
                    <a:pt x="46341" y="40142"/>
                  </a:lnTo>
                  <a:lnTo>
                    <a:pt x="46163" y="44063"/>
                  </a:lnTo>
                  <a:lnTo>
                    <a:pt x="46168" y="49094"/>
                  </a:lnTo>
                  <a:lnTo>
                    <a:pt x="47189" y="53939"/>
                  </a:lnTo>
                  <a:lnTo>
                    <a:pt x="46629" y="55046"/>
                  </a:lnTo>
                  <a:lnTo>
                    <a:pt x="47014" y="58198"/>
                  </a:lnTo>
                  <a:lnTo>
                    <a:pt x="47316" y="60744"/>
                  </a:lnTo>
                  <a:lnTo>
                    <a:pt x="52778" y="64760"/>
                  </a:lnTo>
                  <a:lnTo>
                    <a:pt x="53032" y="68123"/>
                  </a:lnTo>
                  <a:lnTo>
                    <a:pt x="55732" y="70166"/>
                  </a:lnTo>
                  <a:lnTo>
                    <a:pt x="56088" y="72542"/>
                  </a:lnTo>
                  <a:lnTo>
                    <a:pt x="54152" y="78879"/>
                  </a:lnTo>
                  <a:lnTo>
                    <a:pt x="49584" y="81667"/>
                  </a:lnTo>
                  <a:lnTo>
                    <a:pt x="42818" y="82938"/>
                  </a:lnTo>
                  <a:lnTo>
                    <a:pt x="38845" y="82596"/>
                  </a:lnTo>
                  <a:lnTo>
                    <a:pt x="40355" y="85465"/>
                  </a:lnTo>
                  <a:lnTo>
                    <a:pt x="40635" y="89128"/>
                  </a:lnTo>
                  <a:lnTo>
                    <a:pt x="41954" y="91551"/>
                  </a:lnTo>
                  <a:lnTo>
                    <a:pt x="40365" y="93342"/>
                  </a:lnTo>
                  <a:lnTo>
                    <a:pt x="37026" y="94158"/>
                  </a:lnTo>
                  <a:lnTo>
                    <a:pt x="33194" y="92528"/>
                  </a:lnTo>
                  <a:lnTo>
                    <a:pt x="32238" y="93856"/>
                  </a:lnTo>
                  <a:lnTo>
                    <a:pt x="34165" y="98661"/>
                  </a:lnTo>
                  <a:lnTo>
                    <a:pt x="36917" y="100022"/>
                  </a:lnTo>
                  <a:lnTo>
                    <a:pt x="38329" y="98412"/>
                  </a:lnTo>
                  <a:lnTo>
                    <a:pt x="40102" y="100888"/>
                  </a:lnTo>
                  <a:lnTo>
                    <a:pt x="37423" y="102529"/>
                  </a:lnTo>
                  <a:lnTo>
                    <a:pt x="35640" y="105665"/>
                  </a:lnTo>
                  <a:lnTo>
                    <a:pt x="36714" y="110564"/>
                  </a:lnTo>
                  <a:lnTo>
                    <a:pt x="36776" y="113195"/>
                  </a:lnTo>
                  <a:lnTo>
                    <a:pt x="33620" y="113356"/>
                  </a:lnTo>
                  <a:lnTo>
                    <a:pt x="31854" y="115963"/>
                  </a:lnTo>
                  <a:lnTo>
                    <a:pt x="32174" y="119641"/>
                  </a:lnTo>
                  <a:lnTo>
                    <a:pt x="36678" y="123025"/>
                  </a:lnTo>
                  <a:lnTo>
                    <a:pt x="40168" y="123850"/>
                  </a:lnTo>
                  <a:lnTo>
                    <a:pt x="40591" y="128240"/>
                  </a:lnTo>
                  <a:lnTo>
                    <a:pt x="37753" y="131157"/>
                  </a:lnTo>
                  <a:lnTo>
                    <a:pt x="37817" y="136923"/>
                  </a:lnTo>
                  <a:lnTo>
                    <a:pt x="35645" y="138980"/>
                  </a:lnTo>
                  <a:lnTo>
                    <a:pt x="35247" y="141308"/>
                  </a:lnTo>
                  <a:lnTo>
                    <a:pt x="38320" y="146256"/>
                  </a:lnTo>
                  <a:lnTo>
                    <a:pt x="41566" y="148929"/>
                  </a:lnTo>
                  <a:lnTo>
                    <a:pt x="40144" y="148757"/>
                  </a:lnTo>
                  <a:lnTo>
                    <a:pt x="36922" y="148163"/>
                  </a:lnTo>
                  <a:lnTo>
                    <a:pt x="29070" y="147947"/>
                  </a:lnTo>
                  <a:lnTo>
                    <a:pt x="26548" y="145213"/>
                  </a:lnTo>
                  <a:lnTo>
                    <a:pt x="25062" y="141599"/>
                  </a:lnTo>
                  <a:lnTo>
                    <a:pt x="23084" y="142030"/>
                  </a:lnTo>
                  <a:lnTo>
                    <a:pt x="21216" y="140345"/>
                  </a:lnTo>
                  <a:lnTo>
                    <a:pt x="18774" y="135240"/>
                  </a:lnTo>
                  <a:lnTo>
                    <a:pt x="20365" y="132975"/>
                  </a:lnTo>
                  <a:lnTo>
                    <a:pt x="20152" y="129851"/>
                  </a:lnTo>
                  <a:lnTo>
                    <a:pt x="18801" y="127424"/>
                  </a:lnTo>
                  <a:lnTo>
                    <a:pt x="18924" y="123196"/>
                  </a:lnTo>
                  <a:lnTo>
                    <a:pt x="17713" y="116713"/>
                  </a:lnTo>
                  <a:lnTo>
                    <a:pt x="16312" y="113883"/>
                  </a:lnTo>
                  <a:lnTo>
                    <a:pt x="17436" y="112889"/>
                  </a:lnTo>
                  <a:lnTo>
                    <a:pt x="16423" y="111078"/>
                  </a:lnTo>
                  <a:lnTo>
                    <a:pt x="14520" y="110184"/>
                  </a:lnTo>
                  <a:lnTo>
                    <a:pt x="14905" y="108089"/>
                  </a:lnTo>
                  <a:lnTo>
                    <a:pt x="12736" y="106323"/>
                  </a:lnTo>
                  <a:lnTo>
                    <a:pt x="10005" y="100749"/>
                  </a:lnTo>
                  <a:lnTo>
                    <a:pt x="11039" y="99691"/>
                  </a:lnTo>
                  <a:lnTo>
                    <a:pt x="8491" y="93781"/>
                  </a:lnTo>
                  <a:lnTo>
                    <a:pt x="7697" y="88749"/>
                  </a:lnTo>
                  <a:lnTo>
                    <a:pt x="7270" y="84353"/>
                  </a:lnTo>
                  <a:lnTo>
                    <a:pt x="8820" y="82487"/>
                  </a:lnTo>
                  <a:lnTo>
                    <a:pt x="6338" y="77767"/>
                  </a:lnTo>
                  <a:lnTo>
                    <a:pt x="5026" y="73278"/>
                  </a:lnTo>
                  <a:lnTo>
                    <a:pt x="6809" y="69973"/>
                  </a:lnTo>
                  <a:lnTo>
                    <a:pt x="5609" y="65890"/>
                  </a:lnTo>
                  <a:lnTo>
                    <a:pt x="6386" y="61033"/>
                  </a:lnTo>
                  <a:lnTo>
                    <a:pt x="5245" y="56531"/>
                  </a:lnTo>
                  <a:lnTo>
                    <a:pt x="4083" y="55672"/>
                  </a:lnTo>
                  <a:lnTo>
                    <a:pt x="342" y="47274"/>
                  </a:lnTo>
                  <a:lnTo>
                    <a:pt x="1413" y="42148"/>
                  </a:lnTo>
                  <a:lnTo>
                    <a:pt x="0" y="37408"/>
                  </a:lnTo>
                  <a:lnTo>
                    <a:pt x="351" y="32902"/>
                  </a:lnTo>
                  <a:lnTo>
                    <a:pt x="1817" y="28220"/>
                  </a:lnTo>
                  <a:lnTo>
                    <a:pt x="3827" y="25086"/>
                  </a:lnTo>
                  <a:lnTo>
                    <a:pt x="2339" y="23193"/>
                  </a:lnTo>
                  <a:lnTo>
                    <a:pt x="2813" y="21589"/>
                  </a:lnTo>
                  <a:lnTo>
                    <a:pt x="1188" y="13406"/>
                  </a:lnTo>
                  <a:lnTo>
                    <a:pt x="4853" y="10871"/>
                  </a:lnTo>
                  <a:lnTo>
                    <a:pt x="5294" y="5735"/>
                  </a:lnTo>
                  <a:lnTo>
                    <a:pt x="4636" y="4516"/>
                  </a:lnTo>
                  <a:lnTo>
                    <a:pt x="7091" y="0"/>
                  </a:lnTo>
                  <a:lnTo>
                    <a:pt x="12225" y="107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3" name="Polygon form 1493"/>
            <p:cNvSpPr/>
            <p:nvPr/>
          </p:nvSpPr>
          <p:spPr>
            <a:xfrm>
              <a:off x="503780" y="5067554"/>
              <a:ext cx="15259" cy="12180"/>
            </a:xfrm>
            <a:custGeom>
              <a:avLst/>
              <a:gdLst/>
              <a:ahLst/>
              <a:cxnLst/>
              <a:rect l="0" t="0" r="0" b="0"/>
              <a:pathLst>
                <a:path w="15259" h="12180">
                  <a:moveTo>
                    <a:pt x="14896" y="11784"/>
                  </a:moveTo>
                  <a:lnTo>
                    <a:pt x="12104" y="12180"/>
                  </a:lnTo>
                  <a:lnTo>
                    <a:pt x="9814" y="10572"/>
                  </a:lnTo>
                  <a:lnTo>
                    <a:pt x="7917" y="10545"/>
                  </a:lnTo>
                  <a:lnTo>
                    <a:pt x="4645" y="10725"/>
                  </a:lnTo>
                  <a:lnTo>
                    <a:pt x="0" y="0"/>
                  </a:lnTo>
                  <a:lnTo>
                    <a:pt x="2139" y="2163"/>
                  </a:lnTo>
                  <a:lnTo>
                    <a:pt x="5223" y="5682"/>
                  </a:lnTo>
                  <a:lnTo>
                    <a:pt x="10456" y="8343"/>
                  </a:lnTo>
                  <a:lnTo>
                    <a:pt x="15259" y="9313"/>
                  </a:lnTo>
                  <a:lnTo>
                    <a:pt x="14896" y="1178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4" name="Polygon form 1494"/>
            <p:cNvSpPr/>
            <p:nvPr/>
          </p:nvSpPr>
          <p:spPr>
            <a:xfrm>
              <a:off x="761931" y="4564599"/>
              <a:ext cx="22000" cy="12275"/>
            </a:xfrm>
            <a:custGeom>
              <a:avLst/>
              <a:gdLst/>
              <a:ahLst/>
              <a:cxnLst/>
              <a:rect l="0" t="0" r="0" b="0"/>
              <a:pathLst>
                <a:path w="22000" h="12275">
                  <a:moveTo>
                    <a:pt x="16182" y="11979"/>
                  </a:moveTo>
                  <a:lnTo>
                    <a:pt x="14574" y="11092"/>
                  </a:lnTo>
                  <a:lnTo>
                    <a:pt x="13043" y="11359"/>
                  </a:lnTo>
                  <a:lnTo>
                    <a:pt x="10352" y="9925"/>
                  </a:lnTo>
                  <a:lnTo>
                    <a:pt x="9219" y="10295"/>
                  </a:lnTo>
                  <a:lnTo>
                    <a:pt x="7515" y="12275"/>
                  </a:lnTo>
                  <a:lnTo>
                    <a:pt x="4938" y="10757"/>
                  </a:lnTo>
                  <a:lnTo>
                    <a:pt x="2923" y="8714"/>
                  </a:lnTo>
                  <a:lnTo>
                    <a:pt x="1162" y="7578"/>
                  </a:lnTo>
                  <a:lnTo>
                    <a:pt x="673" y="5561"/>
                  </a:lnTo>
                  <a:lnTo>
                    <a:pt x="0" y="4142"/>
                  </a:lnTo>
                  <a:lnTo>
                    <a:pt x="2298" y="3077"/>
                  </a:lnTo>
                  <a:lnTo>
                    <a:pt x="3418" y="1872"/>
                  </a:lnTo>
                  <a:lnTo>
                    <a:pt x="5680" y="920"/>
                  </a:lnTo>
                  <a:lnTo>
                    <a:pt x="6420" y="0"/>
                  </a:lnTo>
                  <a:lnTo>
                    <a:pt x="7322" y="542"/>
                  </a:lnTo>
                  <a:lnTo>
                    <a:pt x="8728" y="26"/>
                  </a:lnTo>
                  <a:lnTo>
                    <a:pt x="10404" y="1552"/>
                  </a:lnTo>
                  <a:lnTo>
                    <a:pt x="12875" y="1940"/>
                  </a:lnTo>
                  <a:lnTo>
                    <a:pt x="12794" y="3261"/>
                  </a:lnTo>
                  <a:lnTo>
                    <a:pt x="14661" y="4231"/>
                  </a:lnTo>
                  <a:lnTo>
                    <a:pt x="15030" y="2988"/>
                  </a:lnTo>
                  <a:lnTo>
                    <a:pt x="17320" y="3496"/>
                  </a:lnTo>
                  <a:lnTo>
                    <a:pt x="17780" y="4992"/>
                  </a:lnTo>
                  <a:lnTo>
                    <a:pt x="20243" y="5250"/>
                  </a:lnTo>
                  <a:lnTo>
                    <a:pt x="22000" y="7590"/>
                  </a:lnTo>
                  <a:lnTo>
                    <a:pt x="21021" y="7609"/>
                  </a:lnTo>
                  <a:lnTo>
                    <a:pt x="20600" y="8479"/>
                  </a:lnTo>
                  <a:lnTo>
                    <a:pt x="19865" y="8697"/>
                  </a:lnTo>
                  <a:lnTo>
                    <a:pt x="19759" y="9790"/>
                  </a:lnTo>
                  <a:lnTo>
                    <a:pt x="19150" y="10026"/>
                  </a:lnTo>
                  <a:lnTo>
                    <a:pt x="19105" y="10473"/>
                  </a:lnTo>
                  <a:lnTo>
                    <a:pt x="18025" y="10983"/>
                  </a:lnTo>
                  <a:lnTo>
                    <a:pt x="16553" y="10919"/>
                  </a:lnTo>
                  <a:lnTo>
                    <a:pt x="16182" y="1197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5" name="Polygon form 1495"/>
            <p:cNvSpPr/>
            <p:nvPr/>
          </p:nvSpPr>
          <p:spPr>
            <a:xfrm>
              <a:off x="741226" y="4546206"/>
              <a:ext cx="29433" cy="36783"/>
            </a:xfrm>
            <a:custGeom>
              <a:avLst/>
              <a:gdLst/>
              <a:ahLst/>
              <a:cxnLst/>
              <a:rect l="0" t="0" r="0" b="0"/>
              <a:pathLst>
                <a:path w="29433" h="36783">
                  <a:moveTo>
                    <a:pt x="11774" y="0"/>
                  </a:moveTo>
                  <a:lnTo>
                    <a:pt x="11946" y="1851"/>
                  </a:lnTo>
                  <a:lnTo>
                    <a:pt x="15201" y="2942"/>
                  </a:lnTo>
                  <a:lnTo>
                    <a:pt x="15284" y="4642"/>
                  </a:lnTo>
                  <a:lnTo>
                    <a:pt x="18432" y="3715"/>
                  </a:lnTo>
                  <a:lnTo>
                    <a:pt x="20103" y="2386"/>
                  </a:lnTo>
                  <a:lnTo>
                    <a:pt x="23819" y="4242"/>
                  </a:lnTo>
                  <a:lnTo>
                    <a:pt x="25445" y="5752"/>
                  </a:lnTo>
                  <a:lnTo>
                    <a:pt x="26400" y="8182"/>
                  </a:lnTo>
                  <a:lnTo>
                    <a:pt x="25623" y="9470"/>
                  </a:lnTo>
                  <a:lnTo>
                    <a:pt x="26931" y="11165"/>
                  </a:lnTo>
                  <a:lnTo>
                    <a:pt x="27948" y="13719"/>
                  </a:lnTo>
                  <a:lnTo>
                    <a:pt x="27841" y="15374"/>
                  </a:lnTo>
                  <a:lnTo>
                    <a:pt x="29433" y="18419"/>
                  </a:lnTo>
                  <a:lnTo>
                    <a:pt x="28027" y="18934"/>
                  </a:lnTo>
                  <a:lnTo>
                    <a:pt x="27125" y="18393"/>
                  </a:lnTo>
                  <a:lnTo>
                    <a:pt x="26385" y="19313"/>
                  </a:lnTo>
                  <a:lnTo>
                    <a:pt x="24123" y="20264"/>
                  </a:lnTo>
                  <a:lnTo>
                    <a:pt x="23003" y="21470"/>
                  </a:lnTo>
                  <a:lnTo>
                    <a:pt x="20705" y="22535"/>
                  </a:lnTo>
                  <a:lnTo>
                    <a:pt x="21378" y="23953"/>
                  </a:lnTo>
                  <a:lnTo>
                    <a:pt x="21867" y="25971"/>
                  </a:lnTo>
                  <a:lnTo>
                    <a:pt x="23628" y="27107"/>
                  </a:lnTo>
                  <a:lnTo>
                    <a:pt x="25643" y="29149"/>
                  </a:lnTo>
                  <a:lnTo>
                    <a:pt x="24638" y="31370"/>
                  </a:lnTo>
                  <a:lnTo>
                    <a:pt x="23488" y="31989"/>
                  </a:lnTo>
                  <a:lnTo>
                    <a:pt x="24178" y="35107"/>
                  </a:lnTo>
                  <a:lnTo>
                    <a:pt x="23923" y="35924"/>
                  </a:lnTo>
                  <a:lnTo>
                    <a:pt x="22814" y="34952"/>
                  </a:lnTo>
                  <a:lnTo>
                    <a:pt x="21205" y="34818"/>
                  </a:lnTo>
                  <a:lnTo>
                    <a:pt x="18872" y="35697"/>
                  </a:lnTo>
                  <a:lnTo>
                    <a:pt x="15913" y="35515"/>
                  </a:lnTo>
                  <a:lnTo>
                    <a:pt x="15507" y="36783"/>
                  </a:lnTo>
                  <a:lnTo>
                    <a:pt x="13743" y="35464"/>
                  </a:lnTo>
                  <a:lnTo>
                    <a:pt x="12748" y="35735"/>
                  </a:lnTo>
                  <a:lnTo>
                    <a:pt x="9100" y="34293"/>
                  </a:lnTo>
                  <a:lnTo>
                    <a:pt x="8462" y="35337"/>
                  </a:lnTo>
                  <a:lnTo>
                    <a:pt x="5619" y="35319"/>
                  </a:lnTo>
                  <a:lnTo>
                    <a:pt x="5904" y="31904"/>
                  </a:lnTo>
                  <a:lnTo>
                    <a:pt x="7438" y="28615"/>
                  </a:lnTo>
                  <a:lnTo>
                    <a:pt x="2645" y="27757"/>
                  </a:lnTo>
                  <a:lnTo>
                    <a:pt x="1044" y="26510"/>
                  </a:lnTo>
                  <a:lnTo>
                    <a:pt x="1157" y="24409"/>
                  </a:lnTo>
                  <a:lnTo>
                    <a:pt x="465" y="23330"/>
                  </a:lnTo>
                  <a:lnTo>
                    <a:pt x="723" y="20092"/>
                  </a:lnTo>
                  <a:lnTo>
                    <a:pt x="0" y="15075"/>
                  </a:lnTo>
                  <a:lnTo>
                    <a:pt x="1938" y="15064"/>
                  </a:lnTo>
                  <a:lnTo>
                    <a:pt x="2683" y="13257"/>
                  </a:lnTo>
                  <a:lnTo>
                    <a:pt x="3296" y="8867"/>
                  </a:lnTo>
                  <a:lnTo>
                    <a:pt x="2632" y="7250"/>
                  </a:lnTo>
                  <a:lnTo>
                    <a:pt x="3208" y="6233"/>
                  </a:lnTo>
                  <a:lnTo>
                    <a:pt x="5847" y="5957"/>
                  </a:lnTo>
                  <a:lnTo>
                    <a:pt x="6488" y="7010"/>
                  </a:lnTo>
                  <a:lnTo>
                    <a:pt x="8517" y="4635"/>
                  </a:lnTo>
                  <a:lnTo>
                    <a:pt x="7697" y="2844"/>
                  </a:lnTo>
                  <a:lnTo>
                    <a:pt x="7406" y="128"/>
                  </a:lnTo>
                  <a:lnTo>
                    <a:pt x="9812" y="744"/>
                  </a:lnTo>
                  <a:lnTo>
                    <a:pt x="11774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6" name="Polygon form 1496"/>
            <p:cNvSpPr/>
            <p:nvPr/>
          </p:nvSpPr>
          <p:spPr>
            <a:xfrm>
              <a:off x="883800" y="4748138"/>
              <a:ext cx="6237" cy="8598"/>
            </a:xfrm>
            <a:custGeom>
              <a:avLst/>
              <a:gdLst/>
              <a:ahLst/>
              <a:cxnLst/>
              <a:rect l="0" t="0" r="0" b="0"/>
              <a:pathLst>
                <a:path w="6237" h="8598">
                  <a:moveTo>
                    <a:pt x="5235" y="0"/>
                  </a:moveTo>
                  <a:lnTo>
                    <a:pt x="6237" y="1492"/>
                  </a:lnTo>
                  <a:lnTo>
                    <a:pt x="6224" y="3505"/>
                  </a:lnTo>
                  <a:lnTo>
                    <a:pt x="4069" y="4682"/>
                  </a:lnTo>
                  <a:lnTo>
                    <a:pt x="5805" y="5994"/>
                  </a:lnTo>
                  <a:lnTo>
                    <a:pt x="4501" y="8598"/>
                  </a:lnTo>
                  <a:lnTo>
                    <a:pt x="3596" y="7741"/>
                  </a:lnTo>
                  <a:lnTo>
                    <a:pt x="2677" y="8092"/>
                  </a:lnTo>
                  <a:lnTo>
                    <a:pt x="501" y="8027"/>
                  </a:lnTo>
                  <a:lnTo>
                    <a:pt x="368" y="6555"/>
                  </a:lnTo>
                  <a:lnTo>
                    <a:pt x="0" y="5220"/>
                  </a:lnTo>
                  <a:lnTo>
                    <a:pt x="1198" y="2940"/>
                  </a:lnTo>
                  <a:lnTo>
                    <a:pt x="2447" y="787"/>
                  </a:lnTo>
                  <a:lnTo>
                    <a:pt x="4131" y="1193"/>
                  </a:lnTo>
                  <a:lnTo>
                    <a:pt x="5235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7" name="Polygon form 1497"/>
            <p:cNvSpPr/>
            <p:nvPr/>
          </p:nvSpPr>
          <p:spPr>
            <a:xfrm>
              <a:off x="746869" y="4533032"/>
              <a:ext cx="8734" cy="13918"/>
            </a:xfrm>
            <a:custGeom>
              <a:avLst/>
              <a:gdLst/>
              <a:ahLst/>
              <a:cxnLst/>
              <a:rect l="0" t="0" r="0" b="0"/>
              <a:pathLst>
                <a:path w="8734" h="13918">
                  <a:moveTo>
                    <a:pt x="8734" y="6081"/>
                  </a:moveTo>
                  <a:lnTo>
                    <a:pt x="8107" y="7894"/>
                  </a:lnTo>
                  <a:lnTo>
                    <a:pt x="7148" y="7382"/>
                  </a:lnTo>
                  <a:lnTo>
                    <a:pt x="5136" y="10848"/>
                  </a:lnTo>
                  <a:lnTo>
                    <a:pt x="6132" y="13174"/>
                  </a:lnTo>
                  <a:lnTo>
                    <a:pt x="4170" y="13918"/>
                  </a:lnTo>
                  <a:lnTo>
                    <a:pt x="1764" y="13302"/>
                  </a:lnTo>
                  <a:lnTo>
                    <a:pt x="353" y="10652"/>
                  </a:lnTo>
                  <a:lnTo>
                    <a:pt x="0" y="5756"/>
                  </a:lnTo>
                  <a:lnTo>
                    <a:pt x="443" y="4459"/>
                  </a:lnTo>
                  <a:lnTo>
                    <a:pt x="1244" y="3017"/>
                  </a:lnTo>
                  <a:lnTo>
                    <a:pt x="3927" y="2700"/>
                  </a:lnTo>
                  <a:lnTo>
                    <a:pt x="4916" y="1371"/>
                  </a:lnTo>
                  <a:lnTo>
                    <a:pt x="7278" y="0"/>
                  </a:lnTo>
                  <a:lnTo>
                    <a:pt x="7350" y="2464"/>
                  </a:lnTo>
                  <a:lnTo>
                    <a:pt x="6550" y="4032"/>
                  </a:lnTo>
                  <a:lnTo>
                    <a:pt x="7011" y="5370"/>
                  </a:lnTo>
                  <a:lnTo>
                    <a:pt x="8734" y="608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8" name="Polygon form 1498"/>
            <p:cNvSpPr/>
            <p:nvPr/>
          </p:nvSpPr>
          <p:spPr>
            <a:xfrm>
              <a:off x="755809" y="4540736"/>
              <a:ext cx="5618" cy="6290"/>
            </a:xfrm>
            <a:custGeom>
              <a:avLst/>
              <a:gdLst/>
              <a:ahLst/>
              <a:cxnLst/>
              <a:rect l="0" t="0" r="0" b="0"/>
              <a:pathLst>
                <a:path w="5618" h="6290">
                  <a:moveTo>
                    <a:pt x="5618" y="2392"/>
                  </a:moveTo>
                  <a:lnTo>
                    <a:pt x="4051" y="6290"/>
                  </a:lnTo>
                  <a:lnTo>
                    <a:pt x="576" y="3613"/>
                  </a:lnTo>
                  <a:lnTo>
                    <a:pt x="0" y="1629"/>
                  </a:lnTo>
                  <a:lnTo>
                    <a:pt x="4431" y="0"/>
                  </a:lnTo>
                  <a:lnTo>
                    <a:pt x="5618" y="239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499" name="Polygon form 1499"/>
            <p:cNvSpPr/>
            <p:nvPr/>
          </p:nvSpPr>
          <p:spPr>
            <a:xfrm>
              <a:off x="446342" y="4711309"/>
              <a:ext cx="13857" cy="11304"/>
            </a:xfrm>
            <a:custGeom>
              <a:avLst/>
              <a:gdLst/>
              <a:ahLst/>
              <a:cxnLst/>
              <a:rect l="0" t="0" r="0" b="0"/>
              <a:pathLst>
                <a:path w="13857" h="11304">
                  <a:moveTo>
                    <a:pt x="1673" y="830"/>
                  </a:moveTo>
                  <a:lnTo>
                    <a:pt x="2274" y="0"/>
                  </a:lnTo>
                  <a:lnTo>
                    <a:pt x="5243" y="94"/>
                  </a:lnTo>
                  <a:lnTo>
                    <a:pt x="7313" y="1416"/>
                  </a:lnTo>
                  <a:lnTo>
                    <a:pt x="8335" y="1315"/>
                  </a:lnTo>
                  <a:lnTo>
                    <a:pt x="8777" y="3080"/>
                  </a:lnTo>
                  <a:lnTo>
                    <a:pt x="10878" y="3028"/>
                  </a:lnTo>
                  <a:lnTo>
                    <a:pt x="10550" y="4494"/>
                  </a:lnTo>
                  <a:lnTo>
                    <a:pt x="12224" y="4709"/>
                  </a:lnTo>
                  <a:lnTo>
                    <a:pt x="13857" y="6557"/>
                  </a:lnTo>
                  <a:lnTo>
                    <a:pt x="12172" y="8531"/>
                  </a:lnTo>
                  <a:lnTo>
                    <a:pt x="10494" y="7421"/>
                  </a:lnTo>
                  <a:lnTo>
                    <a:pt x="8711" y="7590"/>
                  </a:lnTo>
                  <a:lnTo>
                    <a:pt x="7485" y="7328"/>
                  </a:lnTo>
                  <a:lnTo>
                    <a:pt x="6675" y="8213"/>
                  </a:lnTo>
                  <a:lnTo>
                    <a:pt x="5165" y="8485"/>
                  </a:lnTo>
                  <a:lnTo>
                    <a:pt x="4746" y="7276"/>
                  </a:lnTo>
                  <a:lnTo>
                    <a:pt x="3385" y="7956"/>
                  </a:lnTo>
                  <a:lnTo>
                    <a:pt x="1399" y="11304"/>
                  </a:lnTo>
                  <a:lnTo>
                    <a:pt x="517" y="10498"/>
                  </a:lnTo>
                  <a:lnTo>
                    <a:pt x="515" y="9074"/>
                  </a:lnTo>
                  <a:lnTo>
                    <a:pt x="777" y="7734"/>
                  </a:lnTo>
                  <a:lnTo>
                    <a:pt x="0" y="6229"/>
                  </a:lnTo>
                  <a:lnTo>
                    <a:pt x="1049" y="5418"/>
                  </a:lnTo>
                  <a:lnTo>
                    <a:pt x="1612" y="3526"/>
                  </a:lnTo>
                  <a:lnTo>
                    <a:pt x="1673" y="83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0" name="Polygon form 1500"/>
            <p:cNvSpPr/>
            <p:nvPr/>
          </p:nvSpPr>
          <p:spPr>
            <a:xfrm>
              <a:off x="689473" y="4631840"/>
              <a:ext cx="77834" cy="86558"/>
            </a:xfrm>
            <a:custGeom>
              <a:avLst/>
              <a:gdLst/>
              <a:ahLst/>
              <a:cxnLst/>
              <a:rect l="0" t="0" r="0" b="0"/>
              <a:pathLst>
                <a:path w="77834" h="86558">
                  <a:moveTo>
                    <a:pt x="77834" y="65321"/>
                  </a:moveTo>
                  <a:lnTo>
                    <a:pt x="65051" y="74503"/>
                  </a:lnTo>
                  <a:lnTo>
                    <a:pt x="54147" y="83940"/>
                  </a:lnTo>
                  <a:lnTo>
                    <a:pt x="48771" y="86084"/>
                  </a:lnTo>
                  <a:lnTo>
                    <a:pt x="44526" y="86558"/>
                  </a:lnTo>
                  <a:lnTo>
                    <a:pt x="44463" y="83510"/>
                  </a:lnTo>
                  <a:lnTo>
                    <a:pt x="42688" y="82733"/>
                  </a:lnTo>
                  <a:lnTo>
                    <a:pt x="40302" y="81364"/>
                  </a:lnTo>
                  <a:lnTo>
                    <a:pt x="39385" y="79121"/>
                  </a:lnTo>
                  <a:lnTo>
                    <a:pt x="26551" y="68670"/>
                  </a:lnTo>
                  <a:lnTo>
                    <a:pt x="13888" y="58203"/>
                  </a:lnTo>
                  <a:lnTo>
                    <a:pt x="0" y="46565"/>
                  </a:lnTo>
                  <a:lnTo>
                    <a:pt x="95" y="45637"/>
                  </a:lnTo>
                  <a:lnTo>
                    <a:pt x="101" y="45316"/>
                  </a:lnTo>
                  <a:lnTo>
                    <a:pt x="216" y="39638"/>
                  </a:lnTo>
                  <a:lnTo>
                    <a:pt x="6289" y="36123"/>
                  </a:lnTo>
                  <a:lnTo>
                    <a:pt x="10001" y="35404"/>
                  </a:lnTo>
                  <a:lnTo>
                    <a:pt x="13051" y="34124"/>
                  </a:lnTo>
                  <a:lnTo>
                    <a:pt x="14502" y="31729"/>
                  </a:lnTo>
                  <a:lnTo>
                    <a:pt x="18837" y="29842"/>
                  </a:lnTo>
                  <a:lnTo>
                    <a:pt x="19038" y="26295"/>
                  </a:lnTo>
                  <a:lnTo>
                    <a:pt x="21166" y="25881"/>
                  </a:lnTo>
                  <a:lnTo>
                    <a:pt x="22842" y="24112"/>
                  </a:lnTo>
                  <a:lnTo>
                    <a:pt x="27640" y="23309"/>
                  </a:lnTo>
                  <a:lnTo>
                    <a:pt x="28319" y="21448"/>
                  </a:lnTo>
                  <a:lnTo>
                    <a:pt x="27361" y="20430"/>
                  </a:lnTo>
                  <a:lnTo>
                    <a:pt x="26131" y="15372"/>
                  </a:lnTo>
                  <a:lnTo>
                    <a:pt x="25934" y="12458"/>
                  </a:lnTo>
                  <a:lnTo>
                    <a:pt x="24593" y="9389"/>
                  </a:lnTo>
                  <a:lnTo>
                    <a:pt x="28076" y="6775"/>
                  </a:lnTo>
                  <a:lnTo>
                    <a:pt x="31970" y="5944"/>
                  </a:lnTo>
                  <a:lnTo>
                    <a:pt x="34238" y="3967"/>
                  </a:lnTo>
                  <a:lnTo>
                    <a:pt x="37687" y="2507"/>
                  </a:lnTo>
                  <a:lnTo>
                    <a:pt x="43751" y="1646"/>
                  </a:lnTo>
                  <a:lnTo>
                    <a:pt x="49667" y="1244"/>
                  </a:lnTo>
                  <a:lnTo>
                    <a:pt x="51487" y="1950"/>
                  </a:lnTo>
                  <a:lnTo>
                    <a:pt x="54813" y="51"/>
                  </a:lnTo>
                  <a:lnTo>
                    <a:pt x="58632" y="0"/>
                  </a:lnTo>
                  <a:lnTo>
                    <a:pt x="60120" y="1109"/>
                  </a:lnTo>
                  <a:lnTo>
                    <a:pt x="62557" y="807"/>
                  </a:lnTo>
                  <a:lnTo>
                    <a:pt x="61910" y="3269"/>
                  </a:lnTo>
                  <a:lnTo>
                    <a:pt x="62627" y="7834"/>
                  </a:lnTo>
                  <a:lnTo>
                    <a:pt x="61899" y="11789"/>
                  </a:lnTo>
                  <a:lnTo>
                    <a:pt x="59741" y="14471"/>
                  </a:lnTo>
                  <a:lnTo>
                    <a:pt x="60160" y="18078"/>
                  </a:lnTo>
                  <a:lnTo>
                    <a:pt x="63223" y="20921"/>
                  </a:lnTo>
                  <a:lnTo>
                    <a:pt x="63288" y="22081"/>
                  </a:lnTo>
                  <a:lnTo>
                    <a:pt x="65603" y="24005"/>
                  </a:lnTo>
                  <a:lnTo>
                    <a:pt x="67434" y="32600"/>
                  </a:lnTo>
                  <a:lnTo>
                    <a:pt x="68759" y="36826"/>
                  </a:lnTo>
                  <a:lnTo>
                    <a:pt x="69028" y="39051"/>
                  </a:lnTo>
                  <a:lnTo>
                    <a:pt x="68488" y="42964"/>
                  </a:lnTo>
                  <a:lnTo>
                    <a:pt x="68819" y="45148"/>
                  </a:lnTo>
                  <a:lnTo>
                    <a:pt x="68418" y="47772"/>
                  </a:lnTo>
                  <a:lnTo>
                    <a:pt x="68826" y="50784"/>
                  </a:lnTo>
                  <a:lnTo>
                    <a:pt x="67391" y="52792"/>
                  </a:lnTo>
                  <a:lnTo>
                    <a:pt x="69702" y="56277"/>
                  </a:lnTo>
                  <a:lnTo>
                    <a:pt x="69897" y="58330"/>
                  </a:lnTo>
                  <a:lnTo>
                    <a:pt x="71306" y="60997"/>
                  </a:lnTo>
                  <a:lnTo>
                    <a:pt x="73046" y="60112"/>
                  </a:lnTo>
                  <a:lnTo>
                    <a:pt x="76087" y="62327"/>
                  </a:lnTo>
                  <a:lnTo>
                    <a:pt x="77834" y="6532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1" name="Polygon form 1501"/>
            <p:cNvSpPr/>
            <p:nvPr/>
          </p:nvSpPr>
          <p:spPr>
            <a:xfrm>
              <a:off x="404647" y="4802795"/>
              <a:ext cx="22385" cy="31643"/>
            </a:xfrm>
            <a:custGeom>
              <a:avLst/>
              <a:gdLst/>
              <a:ahLst/>
              <a:cxnLst/>
              <a:rect l="0" t="0" r="0" b="0"/>
              <a:pathLst>
                <a:path w="22385" h="31643">
                  <a:moveTo>
                    <a:pt x="2743" y="23906"/>
                  </a:moveTo>
                  <a:lnTo>
                    <a:pt x="4734" y="20164"/>
                  </a:lnTo>
                  <a:lnTo>
                    <a:pt x="3842" y="17985"/>
                  </a:lnTo>
                  <a:lnTo>
                    <a:pt x="2392" y="20311"/>
                  </a:lnTo>
                  <a:lnTo>
                    <a:pt x="0" y="18128"/>
                  </a:lnTo>
                  <a:lnTo>
                    <a:pt x="770" y="16716"/>
                  </a:lnTo>
                  <a:lnTo>
                    <a:pt x="51" y="12179"/>
                  </a:lnTo>
                  <a:lnTo>
                    <a:pt x="1417" y="11423"/>
                  </a:lnTo>
                  <a:lnTo>
                    <a:pt x="2123" y="8309"/>
                  </a:lnTo>
                  <a:lnTo>
                    <a:pt x="3608" y="5090"/>
                  </a:lnTo>
                  <a:lnTo>
                    <a:pt x="3344" y="3051"/>
                  </a:lnTo>
                  <a:lnTo>
                    <a:pt x="5499" y="1982"/>
                  </a:lnTo>
                  <a:lnTo>
                    <a:pt x="8213" y="0"/>
                  </a:lnTo>
                  <a:lnTo>
                    <a:pt x="12107" y="2853"/>
                  </a:lnTo>
                  <a:lnTo>
                    <a:pt x="12839" y="2775"/>
                  </a:lnTo>
                  <a:lnTo>
                    <a:pt x="13783" y="4919"/>
                  </a:lnTo>
                  <a:lnTo>
                    <a:pt x="17107" y="5612"/>
                  </a:lnTo>
                  <a:lnTo>
                    <a:pt x="18223" y="4820"/>
                  </a:lnTo>
                  <a:lnTo>
                    <a:pt x="20143" y="6469"/>
                  </a:lnTo>
                  <a:lnTo>
                    <a:pt x="21822" y="7646"/>
                  </a:lnTo>
                  <a:lnTo>
                    <a:pt x="22385" y="11421"/>
                  </a:lnTo>
                  <a:lnTo>
                    <a:pt x="21196" y="14656"/>
                  </a:lnTo>
                  <a:lnTo>
                    <a:pt x="17010" y="19877"/>
                  </a:lnTo>
                  <a:lnTo>
                    <a:pt x="12343" y="21859"/>
                  </a:lnTo>
                  <a:lnTo>
                    <a:pt x="10065" y="26207"/>
                  </a:lnTo>
                  <a:lnTo>
                    <a:pt x="9440" y="29577"/>
                  </a:lnTo>
                  <a:lnTo>
                    <a:pt x="7308" y="31643"/>
                  </a:lnTo>
                  <a:lnTo>
                    <a:pt x="5567" y="29133"/>
                  </a:lnTo>
                  <a:lnTo>
                    <a:pt x="3967" y="28603"/>
                  </a:lnTo>
                  <a:lnTo>
                    <a:pt x="2364" y="29011"/>
                  </a:lnTo>
                  <a:lnTo>
                    <a:pt x="2193" y="27180"/>
                  </a:lnTo>
                  <a:lnTo>
                    <a:pt x="3270" y="25984"/>
                  </a:lnTo>
                  <a:lnTo>
                    <a:pt x="2743" y="2390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2" name="Polygon form 1502"/>
            <p:cNvSpPr/>
            <p:nvPr/>
          </p:nvSpPr>
          <p:spPr>
            <a:xfrm>
              <a:off x="813137" y="4657689"/>
              <a:ext cx="48824" cy="46217"/>
            </a:xfrm>
            <a:custGeom>
              <a:avLst/>
              <a:gdLst/>
              <a:ahLst/>
              <a:cxnLst/>
              <a:rect l="0" t="0" r="0" b="0"/>
              <a:pathLst>
                <a:path w="48824" h="46217">
                  <a:moveTo>
                    <a:pt x="38034" y="9667"/>
                  </a:moveTo>
                  <a:lnTo>
                    <a:pt x="37204" y="11620"/>
                  </a:lnTo>
                  <a:lnTo>
                    <a:pt x="36787" y="15272"/>
                  </a:lnTo>
                  <a:lnTo>
                    <a:pt x="36030" y="17796"/>
                  </a:lnTo>
                  <a:lnTo>
                    <a:pt x="35246" y="18650"/>
                  </a:lnTo>
                  <a:lnTo>
                    <a:pt x="33852" y="17114"/>
                  </a:lnTo>
                  <a:lnTo>
                    <a:pt x="31961" y="14989"/>
                  </a:lnTo>
                  <a:lnTo>
                    <a:pt x="28623" y="8125"/>
                  </a:lnTo>
                  <a:lnTo>
                    <a:pt x="28288" y="8567"/>
                  </a:lnTo>
                  <a:lnTo>
                    <a:pt x="30332" y="13625"/>
                  </a:lnTo>
                  <a:lnTo>
                    <a:pt x="33089" y="18435"/>
                  </a:lnTo>
                  <a:lnTo>
                    <a:pt x="36628" y="25900"/>
                  </a:lnTo>
                  <a:lnTo>
                    <a:pt x="38256" y="28501"/>
                  </a:lnTo>
                  <a:lnTo>
                    <a:pt x="39712" y="31207"/>
                  </a:lnTo>
                  <a:lnTo>
                    <a:pt x="43574" y="36500"/>
                  </a:lnTo>
                  <a:lnTo>
                    <a:pt x="42899" y="37351"/>
                  </a:lnTo>
                  <a:lnTo>
                    <a:pt x="43293" y="40484"/>
                  </a:lnTo>
                  <a:lnTo>
                    <a:pt x="48074" y="44758"/>
                  </a:lnTo>
                  <a:lnTo>
                    <a:pt x="48824" y="45738"/>
                  </a:lnTo>
                  <a:lnTo>
                    <a:pt x="33767" y="45919"/>
                  </a:lnTo>
                  <a:lnTo>
                    <a:pt x="19033" y="46076"/>
                  </a:lnTo>
                  <a:lnTo>
                    <a:pt x="3765" y="46217"/>
                  </a:lnTo>
                  <a:lnTo>
                    <a:pt x="2665" y="28518"/>
                  </a:lnTo>
                  <a:lnTo>
                    <a:pt x="1433" y="11430"/>
                  </a:lnTo>
                  <a:lnTo>
                    <a:pt x="23" y="7572"/>
                  </a:lnTo>
                  <a:lnTo>
                    <a:pt x="736" y="4595"/>
                  </a:lnTo>
                  <a:lnTo>
                    <a:pt x="0" y="2547"/>
                  </a:lnTo>
                  <a:lnTo>
                    <a:pt x="1138" y="226"/>
                  </a:lnTo>
                  <a:lnTo>
                    <a:pt x="6010" y="86"/>
                  </a:lnTo>
                  <a:lnTo>
                    <a:pt x="9655" y="1311"/>
                  </a:lnTo>
                  <a:lnTo>
                    <a:pt x="13433" y="2682"/>
                  </a:lnTo>
                  <a:lnTo>
                    <a:pt x="15206" y="3408"/>
                  </a:lnTo>
                  <a:lnTo>
                    <a:pt x="17889" y="1845"/>
                  </a:lnTo>
                  <a:lnTo>
                    <a:pt x="19262" y="445"/>
                  </a:lnTo>
                  <a:lnTo>
                    <a:pt x="22455" y="0"/>
                  </a:lnTo>
                  <a:lnTo>
                    <a:pt x="25126" y="568"/>
                  </a:lnTo>
                  <a:lnTo>
                    <a:pt x="26378" y="2940"/>
                  </a:lnTo>
                  <a:lnTo>
                    <a:pt x="27063" y="1354"/>
                  </a:lnTo>
                  <a:lnTo>
                    <a:pt x="30129" y="2445"/>
                  </a:lnTo>
                  <a:lnTo>
                    <a:pt x="33022" y="2672"/>
                  </a:lnTo>
                  <a:lnTo>
                    <a:pt x="34693" y="1429"/>
                  </a:lnTo>
                  <a:lnTo>
                    <a:pt x="38034" y="966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3" name="Polygon form 1503"/>
            <p:cNvSpPr/>
            <p:nvPr/>
          </p:nvSpPr>
          <p:spPr>
            <a:xfrm>
              <a:off x="862298" y="4722681"/>
              <a:ext cx="26737" cy="26650"/>
            </a:xfrm>
            <a:custGeom>
              <a:avLst/>
              <a:gdLst/>
              <a:ahLst/>
              <a:cxnLst/>
              <a:rect l="0" t="0" r="0" b="0"/>
              <a:pathLst>
                <a:path w="26737" h="26650">
                  <a:moveTo>
                    <a:pt x="23949" y="26244"/>
                  </a:moveTo>
                  <a:lnTo>
                    <a:pt x="22537" y="24688"/>
                  </a:lnTo>
                  <a:lnTo>
                    <a:pt x="20783" y="21864"/>
                  </a:lnTo>
                  <a:lnTo>
                    <a:pt x="18976" y="20324"/>
                  </a:lnTo>
                  <a:lnTo>
                    <a:pt x="17877" y="18662"/>
                  </a:lnTo>
                  <a:lnTo>
                    <a:pt x="14395" y="16754"/>
                  </a:lnTo>
                  <a:lnTo>
                    <a:pt x="11742" y="16720"/>
                  </a:lnTo>
                  <a:lnTo>
                    <a:pt x="10750" y="15718"/>
                  </a:lnTo>
                  <a:lnTo>
                    <a:pt x="8550" y="16875"/>
                  </a:lnTo>
                  <a:lnTo>
                    <a:pt x="6077" y="14702"/>
                  </a:lnTo>
                  <a:lnTo>
                    <a:pt x="5075" y="18318"/>
                  </a:lnTo>
                  <a:lnTo>
                    <a:pt x="517" y="17347"/>
                  </a:lnTo>
                  <a:lnTo>
                    <a:pt x="0" y="15417"/>
                  </a:lnTo>
                  <a:lnTo>
                    <a:pt x="1246" y="8307"/>
                  </a:lnTo>
                  <a:lnTo>
                    <a:pt x="1423" y="5094"/>
                  </a:lnTo>
                  <a:lnTo>
                    <a:pt x="2537" y="3601"/>
                  </a:lnTo>
                  <a:lnTo>
                    <a:pt x="5314" y="2778"/>
                  </a:lnTo>
                  <a:lnTo>
                    <a:pt x="7064" y="0"/>
                  </a:lnTo>
                  <a:lnTo>
                    <a:pt x="9685" y="5571"/>
                  </a:lnTo>
                  <a:lnTo>
                    <a:pt x="11039" y="9997"/>
                  </a:lnTo>
                  <a:lnTo>
                    <a:pt x="13304" y="12331"/>
                  </a:lnTo>
                  <a:lnTo>
                    <a:pt x="18861" y="16850"/>
                  </a:lnTo>
                  <a:lnTo>
                    <a:pt x="21178" y="19589"/>
                  </a:lnTo>
                  <a:lnTo>
                    <a:pt x="23441" y="22364"/>
                  </a:lnTo>
                  <a:lnTo>
                    <a:pt x="24748" y="24017"/>
                  </a:lnTo>
                  <a:lnTo>
                    <a:pt x="26737" y="25457"/>
                  </a:lnTo>
                  <a:lnTo>
                    <a:pt x="25633" y="26650"/>
                  </a:lnTo>
                  <a:lnTo>
                    <a:pt x="23949" y="26244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4" name="Polygon form 1504"/>
            <p:cNvSpPr/>
            <p:nvPr/>
          </p:nvSpPr>
          <p:spPr>
            <a:xfrm>
              <a:off x="689485" y="4600067"/>
              <a:ext cx="42984" cy="37410"/>
            </a:xfrm>
            <a:custGeom>
              <a:avLst/>
              <a:gdLst/>
              <a:ahLst/>
              <a:cxnLst/>
              <a:rect l="0" t="0" r="0" b="0"/>
              <a:pathLst>
                <a:path w="42984" h="37410">
                  <a:moveTo>
                    <a:pt x="1005" y="8929"/>
                  </a:moveTo>
                  <a:lnTo>
                    <a:pt x="1322" y="5517"/>
                  </a:lnTo>
                  <a:lnTo>
                    <a:pt x="0" y="3431"/>
                  </a:lnTo>
                  <a:lnTo>
                    <a:pt x="5013" y="0"/>
                  </a:lnTo>
                  <a:lnTo>
                    <a:pt x="9188" y="884"/>
                  </a:lnTo>
                  <a:lnTo>
                    <a:pt x="13805" y="872"/>
                  </a:lnTo>
                  <a:lnTo>
                    <a:pt x="17447" y="1702"/>
                  </a:lnTo>
                  <a:lnTo>
                    <a:pt x="20310" y="1457"/>
                  </a:lnTo>
                  <a:lnTo>
                    <a:pt x="25871" y="1626"/>
                  </a:lnTo>
                  <a:lnTo>
                    <a:pt x="27230" y="3489"/>
                  </a:lnTo>
                  <a:lnTo>
                    <a:pt x="33587" y="5669"/>
                  </a:lnTo>
                  <a:lnTo>
                    <a:pt x="34842" y="4633"/>
                  </a:lnTo>
                  <a:lnTo>
                    <a:pt x="38750" y="6796"/>
                  </a:lnTo>
                  <a:lnTo>
                    <a:pt x="42760" y="6169"/>
                  </a:lnTo>
                  <a:lnTo>
                    <a:pt x="42984" y="8951"/>
                  </a:lnTo>
                  <a:lnTo>
                    <a:pt x="39720" y="12147"/>
                  </a:lnTo>
                  <a:lnTo>
                    <a:pt x="35250" y="13163"/>
                  </a:lnTo>
                  <a:lnTo>
                    <a:pt x="34943" y="14775"/>
                  </a:lnTo>
                  <a:lnTo>
                    <a:pt x="32791" y="17431"/>
                  </a:lnTo>
                  <a:lnTo>
                    <a:pt x="31432" y="21329"/>
                  </a:lnTo>
                  <a:lnTo>
                    <a:pt x="32811" y="24067"/>
                  </a:lnTo>
                  <a:lnTo>
                    <a:pt x="30757" y="26204"/>
                  </a:lnTo>
                  <a:lnTo>
                    <a:pt x="29980" y="29317"/>
                  </a:lnTo>
                  <a:lnTo>
                    <a:pt x="27283" y="30270"/>
                  </a:lnTo>
                  <a:lnTo>
                    <a:pt x="24725" y="33950"/>
                  </a:lnTo>
                  <a:lnTo>
                    <a:pt x="20176" y="34016"/>
                  </a:lnTo>
                  <a:lnTo>
                    <a:pt x="16762" y="33918"/>
                  </a:lnTo>
                  <a:lnTo>
                    <a:pt x="14485" y="35604"/>
                  </a:lnTo>
                  <a:lnTo>
                    <a:pt x="13076" y="37410"/>
                  </a:lnTo>
                  <a:lnTo>
                    <a:pt x="11326" y="37008"/>
                  </a:lnTo>
                  <a:lnTo>
                    <a:pt x="10034" y="35385"/>
                  </a:lnTo>
                  <a:lnTo>
                    <a:pt x="9087" y="32625"/>
                  </a:lnTo>
                  <a:lnTo>
                    <a:pt x="5769" y="31870"/>
                  </a:lnTo>
                  <a:lnTo>
                    <a:pt x="5519" y="30283"/>
                  </a:lnTo>
                  <a:lnTo>
                    <a:pt x="6894" y="28492"/>
                  </a:lnTo>
                  <a:lnTo>
                    <a:pt x="7420" y="27191"/>
                  </a:lnTo>
                  <a:lnTo>
                    <a:pt x="6237" y="25762"/>
                  </a:lnTo>
                  <a:lnTo>
                    <a:pt x="7311" y="22618"/>
                  </a:lnTo>
                  <a:lnTo>
                    <a:pt x="5986" y="19740"/>
                  </a:lnTo>
                  <a:lnTo>
                    <a:pt x="7520" y="19352"/>
                  </a:lnTo>
                  <a:lnTo>
                    <a:pt x="7731" y="17089"/>
                  </a:lnTo>
                  <a:lnTo>
                    <a:pt x="8323" y="16390"/>
                  </a:lnTo>
                  <a:lnTo>
                    <a:pt x="8481" y="12652"/>
                  </a:lnTo>
                  <a:lnTo>
                    <a:pt x="10133" y="11362"/>
                  </a:lnTo>
                  <a:lnTo>
                    <a:pt x="9231" y="8955"/>
                  </a:lnTo>
                  <a:lnTo>
                    <a:pt x="7211" y="8779"/>
                  </a:lnTo>
                  <a:lnTo>
                    <a:pt x="6595" y="9381"/>
                  </a:lnTo>
                  <a:lnTo>
                    <a:pt x="4540" y="9377"/>
                  </a:lnTo>
                  <a:lnTo>
                    <a:pt x="3758" y="7027"/>
                  </a:lnTo>
                  <a:lnTo>
                    <a:pt x="2315" y="7718"/>
                  </a:lnTo>
                  <a:lnTo>
                    <a:pt x="1005" y="8929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5" name="Polygon form 1505"/>
            <p:cNvSpPr/>
            <p:nvPr/>
          </p:nvSpPr>
          <p:spPr>
            <a:xfrm>
              <a:off x="873876" y="4609926"/>
              <a:ext cx="12424" cy="11982"/>
            </a:xfrm>
            <a:custGeom>
              <a:avLst/>
              <a:gdLst/>
              <a:ahLst/>
              <a:cxnLst/>
              <a:rect l="0" t="0" r="0" b="0"/>
              <a:pathLst>
                <a:path w="12424" h="11982">
                  <a:moveTo>
                    <a:pt x="0" y="887"/>
                  </a:moveTo>
                  <a:lnTo>
                    <a:pt x="4672" y="0"/>
                  </a:lnTo>
                  <a:lnTo>
                    <a:pt x="5648" y="1247"/>
                  </a:lnTo>
                  <a:lnTo>
                    <a:pt x="7142" y="2044"/>
                  </a:lnTo>
                  <a:lnTo>
                    <a:pt x="6688" y="3274"/>
                  </a:lnTo>
                  <a:lnTo>
                    <a:pt x="8879" y="4876"/>
                  </a:lnTo>
                  <a:lnTo>
                    <a:pt x="8203" y="6441"/>
                  </a:lnTo>
                  <a:lnTo>
                    <a:pt x="9950" y="7711"/>
                  </a:lnTo>
                  <a:lnTo>
                    <a:pt x="11681" y="8458"/>
                  </a:lnTo>
                  <a:lnTo>
                    <a:pt x="12424" y="11804"/>
                  </a:lnTo>
                  <a:lnTo>
                    <a:pt x="11178" y="11982"/>
                  </a:lnTo>
                  <a:lnTo>
                    <a:pt x="9196" y="9229"/>
                  </a:lnTo>
                  <a:lnTo>
                    <a:pt x="9065" y="8484"/>
                  </a:lnTo>
                  <a:lnTo>
                    <a:pt x="7519" y="8537"/>
                  </a:lnTo>
                  <a:lnTo>
                    <a:pt x="6228" y="7272"/>
                  </a:lnTo>
                  <a:lnTo>
                    <a:pt x="5525" y="7422"/>
                  </a:lnTo>
                  <a:lnTo>
                    <a:pt x="3873" y="6051"/>
                  </a:lnTo>
                  <a:lnTo>
                    <a:pt x="1043" y="4923"/>
                  </a:lnTo>
                  <a:lnTo>
                    <a:pt x="923" y="2567"/>
                  </a:lnTo>
                  <a:lnTo>
                    <a:pt x="0" y="88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6" name="Polygon form 1506"/>
            <p:cNvSpPr/>
            <p:nvPr/>
          </p:nvSpPr>
          <p:spPr>
            <a:xfrm>
              <a:off x="791846" y="4523355"/>
              <a:ext cx="14360" cy="10183"/>
            </a:xfrm>
            <a:custGeom>
              <a:avLst/>
              <a:gdLst/>
              <a:ahLst/>
              <a:cxnLst/>
              <a:rect l="0" t="0" r="0" b="0"/>
              <a:pathLst>
                <a:path w="14360" h="10183">
                  <a:moveTo>
                    <a:pt x="4032" y="8796"/>
                  </a:moveTo>
                  <a:lnTo>
                    <a:pt x="3911" y="5964"/>
                  </a:lnTo>
                  <a:lnTo>
                    <a:pt x="2902" y="6589"/>
                  </a:lnTo>
                  <a:lnTo>
                    <a:pt x="710" y="4924"/>
                  </a:lnTo>
                  <a:lnTo>
                    <a:pt x="0" y="2178"/>
                  </a:lnTo>
                  <a:lnTo>
                    <a:pt x="3548" y="772"/>
                  </a:lnTo>
                  <a:lnTo>
                    <a:pt x="7174" y="0"/>
                  </a:lnTo>
                  <a:lnTo>
                    <a:pt x="10550" y="722"/>
                  </a:lnTo>
                  <a:lnTo>
                    <a:pt x="13594" y="513"/>
                  </a:lnTo>
                  <a:lnTo>
                    <a:pt x="14209" y="1338"/>
                  </a:lnTo>
                  <a:lnTo>
                    <a:pt x="12617" y="4144"/>
                  </a:lnTo>
                  <a:lnTo>
                    <a:pt x="14360" y="8590"/>
                  </a:lnTo>
                  <a:lnTo>
                    <a:pt x="13343" y="10138"/>
                  </a:lnTo>
                  <a:lnTo>
                    <a:pt x="10831" y="10183"/>
                  </a:lnTo>
                  <a:lnTo>
                    <a:pt x="7902" y="8460"/>
                  </a:lnTo>
                  <a:lnTo>
                    <a:pt x="6472" y="7899"/>
                  </a:lnTo>
                  <a:lnTo>
                    <a:pt x="4032" y="879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7" name="Polygon form 1507"/>
            <p:cNvSpPr/>
            <p:nvPr/>
          </p:nvSpPr>
          <p:spPr>
            <a:xfrm>
              <a:off x="850577" y="4737383"/>
              <a:ext cx="57877" cy="55747"/>
            </a:xfrm>
            <a:custGeom>
              <a:avLst/>
              <a:gdLst/>
              <a:ahLst/>
              <a:cxnLst/>
              <a:rect l="0" t="0" r="0" b="0"/>
              <a:pathLst>
                <a:path w="57877" h="55747">
                  <a:moveTo>
                    <a:pt x="17799" y="0"/>
                  </a:moveTo>
                  <a:lnTo>
                    <a:pt x="20271" y="2173"/>
                  </a:lnTo>
                  <a:lnTo>
                    <a:pt x="22471" y="1016"/>
                  </a:lnTo>
                  <a:lnTo>
                    <a:pt x="23463" y="2018"/>
                  </a:lnTo>
                  <a:lnTo>
                    <a:pt x="26117" y="2052"/>
                  </a:lnTo>
                  <a:lnTo>
                    <a:pt x="29598" y="3960"/>
                  </a:lnTo>
                  <a:lnTo>
                    <a:pt x="30698" y="5622"/>
                  </a:lnTo>
                  <a:lnTo>
                    <a:pt x="32504" y="7162"/>
                  </a:lnTo>
                  <a:lnTo>
                    <a:pt x="34259" y="9986"/>
                  </a:lnTo>
                  <a:lnTo>
                    <a:pt x="35671" y="11542"/>
                  </a:lnTo>
                  <a:lnTo>
                    <a:pt x="34421" y="13695"/>
                  </a:lnTo>
                  <a:lnTo>
                    <a:pt x="33223" y="15975"/>
                  </a:lnTo>
                  <a:lnTo>
                    <a:pt x="33591" y="17309"/>
                  </a:lnTo>
                  <a:lnTo>
                    <a:pt x="33724" y="18782"/>
                  </a:lnTo>
                  <a:lnTo>
                    <a:pt x="35900" y="18847"/>
                  </a:lnTo>
                  <a:lnTo>
                    <a:pt x="36820" y="18496"/>
                  </a:lnTo>
                  <a:lnTo>
                    <a:pt x="37724" y="19353"/>
                  </a:lnTo>
                  <a:lnTo>
                    <a:pt x="36957" y="21076"/>
                  </a:lnTo>
                  <a:lnTo>
                    <a:pt x="38515" y="23733"/>
                  </a:lnTo>
                  <a:lnTo>
                    <a:pt x="40053" y="26057"/>
                  </a:lnTo>
                  <a:lnTo>
                    <a:pt x="41613" y="27777"/>
                  </a:lnTo>
                  <a:lnTo>
                    <a:pt x="54595" y="33456"/>
                  </a:lnTo>
                  <a:lnTo>
                    <a:pt x="57877" y="33406"/>
                  </a:lnTo>
                  <a:lnTo>
                    <a:pt x="47284" y="48034"/>
                  </a:lnTo>
                  <a:lnTo>
                    <a:pt x="42191" y="48266"/>
                  </a:lnTo>
                  <a:lnTo>
                    <a:pt x="38773" y="51694"/>
                  </a:lnTo>
                  <a:lnTo>
                    <a:pt x="36265" y="51790"/>
                  </a:lnTo>
                  <a:lnTo>
                    <a:pt x="35220" y="53320"/>
                  </a:lnTo>
                  <a:lnTo>
                    <a:pt x="32545" y="53326"/>
                  </a:lnTo>
                  <a:lnTo>
                    <a:pt x="30938" y="51695"/>
                  </a:lnTo>
                  <a:lnTo>
                    <a:pt x="27395" y="53728"/>
                  </a:lnTo>
                  <a:lnTo>
                    <a:pt x="26267" y="55747"/>
                  </a:lnTo>
                  <a:lnTo>
                    <a:pt x="23650" y="55372"/>
                  </a:lnTo>
                  <a:lnTo>
                    <a:pt x="22775" y="54816"/>
                  </a:lnTo>
                  <a:lnTo>
                    <a:pt x="21860" y="54952"/>
                  </a:lnTo>
                  <a:lnTo>
                    <a:pt x="20621" y="54905"/>
                  </a:lnTo>
                  <a:lnTo>
                    <a:pt x="15602" y="50813"/>
                  </a:lnTo>
                  <a:lnTo>
                    <a:pt x="12877" y="50820"/>
                  </a:lnTo>
                  <a:lnTo>
                    <a:pt x="11513" y="49234"/>
                  </a:lnTo>
                  <a:lnTo>
                    <a:pt x="11463" y="46524"/>
                  </a:lnTo>
                  <a:lnTo>
                    <a:pt x="9415" y="45720"/>
                  </a:lnTo>
                  <a:lnTo>
                    <a:pt x="6990" y="40475"/>
                  </a:lnTo>
                  <a:lnTo>
                    <a:pt x="5179" y="39362"/>
                  </a:lnTo>
                  <a:lnTo>
                    <a:pt x="4447" y="37435"/>
                  </a:lnTo>
                  <a:lnTo>
                    <a:pt x="2407" y="35092"/>
                  </a:lnTo>
                  <a:lnTo>
                    <a:pt x="0" y="34756"/>
                  </a:lnTo>
                  <a:lnTo>
                    <a:pt x="1254" y="32003"/>
                  </a:lnTo>
                  <a:lnTo>
                    <a:pt x="3322" y="31875"/>
                  </a:lnTo>
                  <a:lnTo>
                    <a:pt x="3861" y="30399"/>
                  </a:lnTo>
                  <a:lnTo>
                    <a:pt x="3672" y="26062"/>
                  </a:lnTo>
                  <a:lnTo>
                    <a:pt x="4645" y="21007"/>
                  </a:lnTo>
                  <a:lnTo>
                    <a:pt x="6437" y="19644"/>
                  </a:lnTo>
                  <a:lnTo>
                    <a:pt x="6749" y="17669"/>
                  </a:lnTo>
                  <a:lnTo>
                    <a:pt x="8260" y="13972"/>
                  </a:lnTo>
                  <a:lnTo>
                    <a:pt x="10493" y="11564"/>
                  </a:lnTo>
                  <a:lnTo>
                    <a:pt x="11839" y="6796"/>
                  </a:lnTo>
                  <a:lnTo>
                    <a:pt x="12238" y="2645"/>
                  </a:lnTo>
                  <a:lnTo>
                    <a:pt x="16796" y="3616"/>
                  </a:lnTo>
                  <a:lnTo>
                    <a:pt x="17799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8" name="Polygon form 1508"/>
            <p:cNvSpPr/>
            <p:nvPr/>
          </p:nvSpPr>
          <p:spPr>
            <a:xfrm>
              <a:off x="776085" y="4472799"/>
              <a:ext cx="36100" cy="49606"/>
            </a:xfrm>
            <a:custGeom>
              <a:avLst/>
              <a:gdLst/>
              <a:ahLst/>
              <a:cxnLst/>
              <a:rect l="0" t="0" r="0" b="0"/>
              <a:pathLst>
                <a:path w="36100" h="49606">
                  <a:moveTo>
                    <a:pt x="20828" y="5194"/>
                  </a:moveTo>
                  <a:lnTo>
                    <a:pt x="21272" y="8545"/>
                  </a:lnTo>
                  <a:lnTo>
                    <a:pt x="26132" y="11627"/>
                  </a:lnTo>
                  <a:lnTo>
                    <a:pt x="24551" y="15288"/>
                  </a:lnTo>
                  <a:lnTo>
                    <a:pt x="29045" y="20646"/>
                  </a:lnTo>
                  <a:lnTo>
                    <a:pt x="28177" y="24787"/>
                  </a:lnTo>
                  <a:lnTo>
                    <a:pt x="31535" y="28281"/>
                  </a:lnTo>
                  <a:lnTo>
                    <a:pt x="31120" y="31424"/>
                  </a:lnTo>
                  <a:lnTo>
                    <a:pt x="36100" y="34592"/>
                  </a:lnTo>
                  <a:lnTo>
                    <a:pt x="35605" y="37058"/>
                  </a:lnTo>
                  <a:lnTo>
                    <a:pt x="33565" y="39887"/>
                  </a:lnTo>
                  <a:lnTo>
                    <a:pt x="28630" y="46143"/>
                  </a:lnTo>
                  <a:lnTo>
                    <a:pt x="23365" y="46642"/>
                  </a:lnTo>
                  <a:lnTo>
                    <a:pt x="18495" y="48503"/>
                  </a:lnTo>
                  <a:lnTo>
                    <a:pt x="13844" y="49606"/>
                  </a:lnTo>
                  <a:lnTo>
                    <a:pt x="11708" y="47025"/>
                  </a:lnTo>
                  <a:lnTo>
                    <a:pt x="8608" y="45504"/>
                  </a:lnTo>
                  <a:lnTo>
                    <a:pt x="8515" y="40777"/>
                  </a:lnTo>
                  <a:lnTo>
                    <a:pt x="6421" y="36485"/>
                  </a:lnTo>
                  <a:lnTo>
                    <a:pt x="7332" y="33674"/>
                  </a:lnTo>
                  <a:lnTo>
                    <a:pt x="9394" y="30622"/>
                  </a:lnTo>
                  <a:lnTo>
                    <a:pt x="14845" y="25310"/>
                  </a:lnTo>
                  <a:lnTo>
                    <a:pt x="16499" y="24272"/>
                  </a:lnTo>
                  <a:lnTo>
                    <a:pt x="15798" y="22256"/>
                  </a:lnTo>
                  <a:lnTo>
                    <a:pt x="11522" y="20074"/>
                  </a:lnTo>
                  <a:lnTo>
                    <a:pt x="10237" y="18232"/>
                  </a:lnTo>
                  <a:lnTo>
                    <a:pt x="8711" y="10873"/>
                  </a:lnTo>
                  <a:lnTo>
                    <a:pt x="3937" y="7696"/>
                  </a:lnTo>
                  <a:lnTo>
                    <a:pt x="0" y="5418"/>
                  </a:lnTo>
                  <a:lnTo>
                    <a:pt x="1334" y="4129"/>
                  </a:lnTo>
                  <a:lnTo>
                    <a:pt x="4725" y="6603"/>
                  </a:lnTo>
                  <a:lnTo>
                    <a:pt x="8107" y="6302"/>
                  </a:lnTo>
                  <a:lnTo>
                    <a:pt x="11173" y="7400"/>
                  </a:lnTo>
                  <a:lnTo>
                    <a:pt x="13211" y="5234"/>
                  </a:lnTo>
                  <a:lnTo>
                    <a:pt x="13684" y="1706"/>
                  </a:lnTo>
                  <a:lnTo>
                    <a:pt x="17293" y="0"/>
                  </a:lnTo>
                  <a:lnTo>
                    <a:pt x="21077" y="1820"/>
                  </a:lnTo>
                  <a:lnTo>
                    <a:pt x="20828" y="519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09" name="Polygon form 1509"/>
            <p:cNvSpPr/>
            <p:nvPr/>
          </p:nvSpPr>
          <p:spPr>
            <a:xfrm>
              <a:off x="525661" y="5058575"/>
              <a:ext cx="10432" cy="6087"/>
            </a:xfrm>
            <a:custGeom>
              <a:avLst/>
              <a:gdLst/>
              <a:ahLst/>
              <a:cxnLst/>
              <a:rect l="0" t="0" r="0" b="0"/>
              <a:pathLst>
                <a:path w="10432" h="6087">
                  <a:moveTo>
                    <a:pt x="0" y="3998"/>
                  </a:moveTo>
                  <a:lnTo>
                    <a:pt x="2767" y="933"/>
                  </a:lnTo>
                  <a:lnTo>
                    <a:pt x="5897" y="2011"/>
                  </a:lnTo>
                  <a:lnTo>
                    <a:pt x="7138" y="0"/>
                  </a:lnTo>
                  <a:lnTo>
                    <a:pt x="10432" y="2050"/>
                  </a:lnTo>
                  <a:lnTo>
                    <a:pt x="10062" y="3776"/>
                  </a:lnTo>
                  <a:lnTo>
                    <a:pt x="6301" y="5413"/>
                  </a:lnTo>
                  <a:lnTo>
                    <a:pt x="4274" y="3797"/>
                  </a:lnTo>
                  <a:lnTo>
                    <a:pt x="2375" y="6087"/>
                  </a:lnTo>
                  <a:lnTo>
                    <a:pt x="0" y="3998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0" name="Polygon form 1510"/>
            <p:cNvSpPr/>
            <p:nvPr/>
          </p:nvSpPr>
          <p:spPr>
            <a:xfrm>
              <a:off x="706686" y="4564684"/>
              <a:ext cx="41979" cy="42179"/>
            </a:xfrm>
            <a:custGeom>
              <a:avLst/>
              <a:gdLst/>
              <a:ahLst/>
              <a:cxnLst/>
              <a:rect l="0" t="0" r="0" b="0"/>
              <a:pathLst>
                <a:path w="41979" h="42179">
                  <a:moveTo>
                    <a:pt x="26942" y="3678"/>
                  </a:moveTo>
                  <a:lnTo>
                    <a:pt x="29277" y="5930"/>
                  </a:lnTo>
                  <a:lnTo>
                    <a:pt x="30951" y="5552"/>
                  </a:lnTo>
                  <a:lnTo>
                    <a:pt x="33889" y="7725"/>
                  </a:lnTo>
                  <a:lnTo>
                    <a:pt x="34638" y="8138"/>
                  </a:lnTo>
                  <a:lnTo>
                    <a:pt x="35585" y="8032"/>
                  </a:lnTo>
                  <a:lnTo>
                    <a:pt x="37185" y="9279"/>
                  </a:lnTo>
                  <a:lnTo>
                    <a:pt x="41979" y="10137"/>
                  </a:lnTo>
                  <a:lnTo>
                    <a:pt x="40445" y="13426"/>
                  </a:lnTo>
                  <a:lnTo>
                    <a:pt x="40160" y="16842"/>
                  </a:lnTo>
                  <a:lnTo>
                    <a:pt x="39274" y="17664"/>
                  </a:lnTo>
                  <a:lnTo>
                    <a:pt x="37735" y="17231"/>
                  </a:lnTo>
                  <a:lnTo>
                    <a:pt x="37886" y="18448"/>
                  </a:lnTo>
                  <a:lnTo>
                    <a:pt x="35522" y="21150"/>
                  </a:lnTo>
                  <a:lnTo>
                    <a:pt x="35540" y="23319"/>
                  </a:lnTo>
                  <a:lnTo>
                    <a:pt x="37126" y="22562"/>
                  </a:lnTo>
                  <a:lnTo>
                    <a:pt x="38357" y="24657"/>
                  </a:lnTo>
                  <a:lnTo>
                    <a:pt x="38265" y="26012"/>
                  </a:lnTo>
                  <a:lnTo>
                    <a:pt x="39326" y="27806"/>
                  </a:lnTo>
                  <a:lnTo>
                    <a:pt x="38198" y="29270"/>
                  </a:lnTo>
                  <a:lnTo>
                    <a:pt x="39203" y="32973"/>
                  </a:lnTo>
                  <a:lnTo>
                    <a:pt x="41081" y="33572"/>
                  </a:lnTo>
                  <a:lnTo>
                    <a:pt x="40764" y="35653"/>
                  </a:lnTo>
                  <a:lnTo>
                    <a:pt x="37735" y="38374"/>
                  </a:lnTo>
                  <a:lnTo>
                    <a:pt x="30905" y="37101"/>
                  </a:lnTo>
                  <a:lnTo>
                    <a:pt x="25914" y="38667"/>
                  </a:lnTo>
                  <a:lnTo>
                    <a:pt x="25559" y="41552"/>
                  </a:lnTo>
                  <a:lnTo>
                    <a:pt x="21549" y="42179"/>
                  </a:lnTo>
                  <a:lnTo>
                    <a:pt x="17641" y="40016"/>
                  </a:lnTo>
                  <a:lnTo>
                    <a:pt x="16386" y="41052"/>
                  </a:lnTo>
                  <a:lnTo>
                    <a:pt x="10029" y="38872"/>
                  </a:lnTo>
                  <a:lnTo>
                    <a:pt x="8671" y="37009"/>
                  </a:lnTo>
                  <a:lnTo>
                    <a:pt x="10470" y="34137"/>
                  </a:lnTo>
                  <a:lnTo>
                    <a:pt x="11180" y="24595"/>
                  </a:lnTo>
                  <a:lnTo>
                    <a:pt x="7749" y="19564"/>
                  </a:lnTo>
                  <a:lnTo>
                    <a:pt x="5312" y="17136"/>
                  </a:lnTo>
                  <a:lnTo>
                    <a:pt x="249" y="15281"/>
                  </a:lnTo>
                  <a:lnTo>
                    <a:pt x="0" y="11787"/>
                  </a:lnTo>
                  <a:lnTo>
                    <a:pt x="4315" y="10757"/>
                  </a:lnTo>
                  <a:lnTo>
                    <a:pt x="9858" y="11999"/>
                  </a:lnTo>
                  <a:lnTo>
                    <a:pt x="8866" y="6576"/>
                  </a:lnTo>
                  <a:lnTo>
                    <a:pt x="11955" y="8634"/>
                  </a:lnTo>
                  <a:lnTo>
                    <a:pt x="19600" y="4897"/>
                  </a:lnTo>
                  <a:lnTo>
                    <a:pt x="20547" y="971"/>
                  </a:lnTo>
                  <a:lnTo>
                    <a:pt x="23377" y="0"/>
                  </a:lnTo>
                  <a:lnTo>
                    <a:pt x="23873" y="1684"/>
                  </a:lnTo>
                  <a:lnTo>
                    <a:pt x="25388" y="1759"/>
                  </a:lnTo>
                  <a:lnTo>
                    <a:pt x="26942" y="367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1" name="Polygon form 1511"/>
            <p:cNvSpPr/>
            <p:nvPr/>
          </p:nvSpPr>
          <p:spPr>
            <a:xfrm>
              <a:off x="508259" y="4781591"/>
              <a:ext cx="11387" cy="18076"/>
            </a:xfrm>
            <a:custGeom>
              <a:avLst/>
              <a:gdLst/>
              <a:ahLst/>
              <a:cxnLst/>
              <a:rect l="0" t="0" r="0" b="0"/>
              <a:pathLst>
                <a:path w="11387" h="18076">
                  <a:moveTo>
                    <a:pt x="7724" y="15882"/>
                  </a:moveTo>
                  <a:lnTo>
                    <a:pt x="6200" y="17731"/>
                  </a:lnTo>
                  <a:lnTo>
                    <a:pt x="4320" y="18076"/>
                  </a:lnTo>
                  <a:lnTo>
                    <a:pt x="3802" y="16702"/>
                  </a:lnTo>
                  <a:lnTo>
                    <a:pt x="2928" y="16496"/>
                  </a:lnTo>
                  <a:lnTo>
                    <a:pt x="1699" y="17817"/>
                  </a:lnTo>
                  <a:lnTo>
                    <a:pt x="0" y="16807"/>
                  </a:lnTo>
                  <a:lnTo>
                    <a:pt x="1023" y="14725"/>
                  </a:lnTo>
                  <a:lnTo>
                    <a:pt x="1400" y="12503"/>
                  </a:lnTo>
                  <a:lnTo>
                    <a:pt x="2116" y="10414"/>
                  </a:lnTo>
                  <a:lnTo>
                    <a:pt x="660" y="7528"/>
                  </a:lnTo>
                  <a:lnTo>
                    <a:pt x="435" y="4187"/>
                  </a:lnTo>
                  <a:lnTo>
                    <a:pt x="2597" y="0"/>
                  </a:lnTo>
                  <a:lnTo>
                    <a:pt x="3908" y="543"/>
                  </a:lnTo>
                  <a:lnTo>
                    <a:pt x="6753" y="1712"/>
                  </a:lnTo>
                  <a:lnTo>
                    <a:pt x="10786" y="5844"/>
                  </a:lnTo>
                  <a:lnTo>
                    <a:pt x="11387" y="7842"/>
                  </a:lnTo>
                  <a:lnTo>
                    <a:pt x="8983" y="12295"/>
                  </a:lnTo>
                  <a:lnTo>
                    <a:pt x="7724" y="1588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2" name="Polygon form 1512"/>
            <p:cNvSpPr/>
            <p:nvPr/>
          </p:nvSpPr>
          <p:spPr>
            <a:xfrm>
              <a:off x="751537" y="4603577"/>
              <a:ext cx="3545" cy="7813"/>
            </a:xfrm>
            <a:custGeom>
              <a:avLst/>
              <a:gdLst/>
              <a:ahLst/>
              <a:cxnLst/>
              <a:rect l="0" t="0" r="0" b="0"/>
              <a:pathLst>
                <a:path w="3545" h="7813">
                  <a:moveTo>
                    <a:pt x="3545" y="4105"/>
                  </a:moveTo>
                  <a:lnTo>
                    <a:pt x="2555" y="7813"/>
                  </a:lnTo>
                  <a:lnTo>
                    <a:pt x="933" y="6846"/>
                  </a:lnTo>
                  <a:lnTo>
                    <a:pt x="0" y="3626"/>
                  </a:lnTo>
                  <a:lnTo>
                    <a:pt x="627" y="1842"/>
                  </a:lnTo>
                  <a:lnTo>
                    <a:pt x="2774" y="0"/>
                  </a:lnTo>
                  <a:lnTo>
                    <a:pt x="3545" y="410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3" name="Polygon form 1513"/>
            <p:cNvSpPr/>
            <p:nvPr/>
          </p:nvSpPr>
          <p:spPr>
            <a:xfrm>
              <a:off x="756384" y="4798531"/>
              <a:ext cx="22054" cy="30228"/>
            </a:xfrm>
            <a:custGeom>
              <a:avLst/>
              <a:gdLst/>
              <a:ahLst/>
              <a:cxnLst/>
              <a:rect l="0" t="0" r="0" b="0"/>
              <a:pathLst>
                <a:path w="22054" h="30228">
                  <a:moveTo>
                    <a:pt x="8958" y="30228"/>
                  </a:moveTo>
                  <a:lnTo>
                    <a:pt x="4952" y="25387"/>
                  </a:lnTo>
                  <a:lnTo>
                    <a:pt x="2372" y="21431"/>
                  </a:lnTo>
                  <a:lnTo>
                    <a:pt x="0" y="16480"/>
                  </a:lnTo>
                  <a:lnTo>
                    <a:pt x="127" y="14888"/>
                  </a:lnTo>
                  <a:lnTo>
                    <a:pt x="984" y="13356"/>
                  </a:lnTo>
                  <a:lnTo>
                    <a:pt x="1936" y="9867"/>
                  </a:lnTo>
                  <a:lnTo>
                    <a:pt x="2724" y="6314"/>
                  </a:lnTo>
                  <a:lnTo>
                    <a:pt x="4046" y="6036"/>
                  </a:lnTo>
                  <a:lnTo>
                    <a:pt x="9748" y="6084"/>
                  </a:lnTo>
                  <a:lnTo>
                    <a:pt x="9703" y="316"/>
                  </a:lnTo>
                  <a:lnTo>
                    <a:pt x="11564" y="0"/>
                  </a:lnTo>
                  <a:lnTo>
                    <a:pt x="13947" y="641"/>
                  </a:lnTo>
                  <a:lnTo>
                    <a:pt x="16265" y="23"/>
                  </a:lnTo>
                  <a:lnTo>
                    <a:pt x="16754" y="284"/>
                  </a:lnTo>
                  <a:lnTo>
                    <a:pt x="16474" y="2375"/>
                  </a:lnTo>
                  <a:lnTo>
                    <a:pt x="17575" y="4853"/>
                  </a:lnTo>
                  <a:lnTo>
                    <a:pt x="20490" y="4461"/>
                  </a:lnTo>
                  <a:lnTo>
                    <a:pt x="21470" y="5414"/>
                  </a:lnTo>
                  <a:lnTo>
                    <a:pt x="19778" y="10969"/>
                  </a:lnTo>
                  <a:lnTo>
                    <a:pt x="21632" y="13805"/>
                  </a:lnTo>
                  <a:lnTo>
                    <a:pt x="22054" y="17550"/>
                  </a:lnTo>
                  <a:lnTo>
                    <a:pt x="21551" y="20739"/>
                  </a:lnTo>
                  <a:lnTo>
                    <a:pt x="20342" y="23004"/>
                  </a:lnTo>
                  <a:lnTo>
                    <a:pt x="16884" y="22801"/>
                  </a:lnTo>
                  <a:lnTo>
                    <a:pt x="14796" y="20497"/>
                  </a:lnTo>
                  <a:lnTo>
                    <a:pt x="14479" y="22622"/>
                  </a:lnTo>
                  <a:lnTo>
                    <a:pt x="11833" y="23208"/>
                  </a:lnTo>
                  <a:lnTo>
                    <a:pt x="10486" y="24413"/>
                  </a:lnTo>
                  <a:lnTo>
                    <a:pt x="11951" y="27584"/>
                  </a:lnTo>
                  <a:lnTo>
                    <a:pt x="8958" y="3022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4" name="Polygon form 1514"/>
            <p:cNvSpPr/>
            <p:nvPr/>
          </p:nvSpPr>
          <p:spPr>
            <a:xfrm>
              <a:off x="702969" y="4528821"/>
              <a:ext cx="24317" cy="41531"/>
            </a:xfrm>
            <a:custGeom>
              <a:avLst/>
              <a:gdLst/>
              <a:ahLst/>
              <a:cxnLst/>
              <a:rect l="0" t="0" r="0" b="0"/>
              <a:pathLst>
                <a:path w="24317" h="41531">
                  <a:moveTo>
                    <a:pt x="9862" y="0"/>
                  </a:moveTo>
                  <a:lnTo>
                    <a:pt x="6491" y="5173"/>
                  </a:lnTo>
                  <a:lnTo>
                    <a:pt x="9616" y="4526"/>
                  </a:lnTo>
                  <a:lnTo>
                    <a:pt x="12958" y="4558"/>
                  </a:lnTo>
                  <a:lnTo>
                    <a:pt x="12104" y="8459"/>
                  </a:lnTo>
                  <a:lnTo>
                    <a:pt x="9251" y="12746"/>
                  </a:lnTo>
                  <a:lnTo>
                    <a:pt x="12456" y="13058"/>
                  </a:lnTo>
                  <a:lnTo>
                    <a:pt x="12696" y="13562"/>
                  </a:lnTo>
                  <a:lnTo>
                    <a:pt x="15425" y="19217"/>
                  </a:lnTo>
                  <a:lnTo>
                    <a:pt x="17577" y="19987"/>
                  </a:lnTo>
                  <a:lnTo>
                    <a:pt x="19522" y="25445"/>
                  </a:lnTo>
                  <a:lnTo>
                    <a:pt x="20435" y="27337"/>
                  </a:lnTo>
                  <a:lnTo>
                    <a:pt x="24317" y="28246"/>
                  </a:lnTo>
                  <a:lnTo>
                    <a:pt x="23956" y="31310"/>
                  </a:lnTo>
                  <a:lnTo>
                    <a:pt x="22325" y="32716"/>
                  </a:lnTo>
                  <a:lnTo>
                    <a:pt x="23635" y="35193"/>
                  </a:lnTo>
                  <a:lnTo>
                    <a:pt x="20726" y="37703"/>
                  </a:lnTo>
                  <a:lnTo>
                    <a:pt x="16368" y="37659"/>
                  </a:lnTo>
                  <a:lnTo>
                    <a:pt x="10804" y="38969"/>
                  </a:lnTo>
                  <a:lnTo>
                    <a:pt x="9298" y="38023"/>
                  </a:lnTo>
                  <a:lnTo>
                    <a:pt x="7096" y="40262"/>
                  </a:lnTo>
                  <a:lnTo>
                    <a:pt x="4084" y="39710"/>
                  </a:lnTo>
                  <a:lnTo>
                    <a:pt x="1733" y="41531"/>
                  </a:lnTo>
                  <a:lnTo>
                    <a:pt x="21" y="40567"/>
                  </a:lnTo>
                  <a:lnTo>
                    <a:pt x="4947" y="35554"/>
                  </a:lnTo>
                  <a:lnTo>
                    <a:pt x="7872" y="34527"/>
                  </a:lnTo>
                  <a:lnTo>
                    <a:pt x="7847" y="34523"/>
                  </a:lnTo>
                  <a:lnTo>
                    <a:pt x="2813" y="33709"/>
                  </a:lnTo>
                  <a:lnTo>
                    <a:pt x="1957" y="31800"/>
                  </a:lnTo>
                  <a:lnTo>
                    <a:pt x="5362" y="30327"/>
                  </a:lnTo>
                  <a:lnTo>
                    <a:pt x="3676" y="27741"/>
                  </a:lnTo>
                  <a:lnTo>
                    <a:pt x="4371" y="24606"/>
                  </a:lnTo>
                  <a:lnTo>
                    <a:pt x="9088" y="25053"/>
                  </a:lnTo>
                  <a:lnTo>
                    <a:pt x="9094" y="25053"/>
                  </a:lnTo>
                  <a:lnTo>
                    <a:pt x="9612" y="22273"/>
                  </a:lnTo>
                  <a:lnTo>
                    <a:pt x="7559" y="19318"/>
                  </a:lnTo>
                  <a:lnTo>
                    <a:pt x="7513" y="19250"/>
                  </a:lnTo>
                  <a:lnTo>
                    <a:pt x="3719" y="18395"/>
                  </a:lnTo>
                  <a:lnTo>
                    <a:pt x="3013" y="17096"/>
                  </a:lnTo>
                  <a:lnTo>
                    <a:pt x="4216" y="14960"/>
                  </a:lnTo>
                  <a:lnTo>
                    <a:pt x="3233" y="13636"/>
                  </a:lnTo>
                  <a:lnTo>
                    <a:pt x="1477" y="15894"/>
                  </a:lnTo>
                  <a:lnTo>
                    <a:pt x="1463" y="11277"/>
                  </a:lnTo>
                  <a:lnTo>
                    <a:pt x="0" y="8827"/>
                  </a:lnTo>
                  <a:lnTo>
                    <a:pt x="1311" y="3880"/>
                  </a:lnTo>
                  <a:lnTo>
                    <a:pt x="3810" y="5"/>
                  </a:lnTo>
                  <a:lnTo>
                    <a:pt x="6209" y="393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5" name="Polygon form 1515"/>
            <p:cNvSpPr/>
            <p:nvPr/>
          </p:nvSpPr>
          <p:spPr>
            <a:xfrm>
              <a:off x="697955" y="4545361"/>
              <a:ext cx="6124" cy="6261"/>
            </a:xfrm>
            <a:custGeom>
              <a:avLst/>
              <a:gdLst/>
              <a:ahLst/>
              <a:cxnLst/>
              <a:rect l="0" t="0" r="0" b="0"/>
              <a:pathLst>
                <a:path w="6124" h="6261">
                  <a:moveTo>
                    <a:pt x="6124" y="2977"/>
                  </a:moveTo>
                  <a:lnTo>
                    <a:pt x="4310" y="6261"/>
                  </a:lnTo>
                  <a:lnTo>
                    <a:pt x="1958" y="5261"/>
                  </a:lnTo>
                  <a:lnTo>
                    <a:pt x="0" y="5316"/>
                  </a:lnTo>
                  <a:lnTo>
                    <a:pt x="770" y="2753"/>
                  </a:lnTo>
                  <a:lnTo>
                    <a:pt x="245" y="183"/>
                  </a:lnTo>
                  <a:lnTo>
                    <a:pt x="2878" y="0"/>
                  </a:lnTo>
                  <a:lnTo>
                    <a:pt x="6124" y="297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6" name="Polygon form 1516"/>
            <p:cNvSpPr/>
            <p:nvPr/>
          </p:nvSpPr>
          <p:spPr>
            <a:xfrm>
              <a:off x="859173" y="4599285"/>
              <a:ext cx="25216" cy="11528"/>
            </a:xfrm>
            <a:custGeom>
              <a:avLst/>
              <a:gdLst/>
              <a:ahLst/>
              <a:cxnLst/>
              <a:rect l="0" t="0" r="0" b="0"/>
              <a:pathLst>
                <a:path w="25216" h="11528">
                  <a:moveTo>
                    <a:pt x="7253" y="9580"/>
                  </a:moveTo>
                  <a:lnTo>
                    <a:pt x="7375" y="7508"/>
                  </a:lnTo>
                  <a:lnTo>
                    <a:pt x="5877" y="4245"/>
                  </a:lnTo>
                  <a:lnTo>
                    <a:pt x="3546" y="2524"/>
                  </a:lnTo>
                  <a:lnTo>
                    <a:pt x="1539" y="2021"/>
                  </a:lnTo>
                  <a:lnTo>
                    <a:pt x="0" y="579"/>
                  </a:lnTo>
                  <a:lnTo>
                    <a:pt x="308" y="0"/>
                  </a:lnTo>
                  <a:lnTo>
                    <a:pt x="3360" y="746"/>
                  </a:lnTo>
                  <a:lnTo>
                    <a:pt x="8556" y="1387"/>
                  </a:lnTo>
                  <a:lnTo>
                    <a:pt x="13698" y="3566"/>
                  </a:lnTo>
                  <a:lnTo>
                    <a:pt x="14486" y="4444"/>
                  </a:lnTo>
                  <a:lnTo>
                    <a:pt x="16412" y="3627"/>
                  </a:lnTo>
                  <a:lnTo>
                    <a:pt x="19831" y="4542"/>
                  </a:lnTo>
                  <a:lnTo>
                    <a:pt x="21306" y="6489"/>
                  </a:lnTo>
                  <a:lnTo>
                    <a:pt x="23713" y="7543"/>
                  </a:lnTo>
                  <a:lnTo>
                    <a:pt x="22958" y="8234"/>
                  </a:lnTo>
                  <a:lnTo>
                    <a:pt x="25216" y="10795"/>
                  </a:lnTo>
                  <a:lnTo>
                    <a:pt x="24862" y="11374"/>
                  </a:lnTo>
                  <a:lnTo>
                    <a:pt x="22932" y="11142"/>
                  </a:lnTo>
                  <a:lnTo>
                    <a:pt x="20062" y="9829"/>
                  </a:lnTo>
                  <a:lnTo>
                    <a:pt x="19374" y="10641"/>
                  </a:lnTo>
                  <a:lnTo>
                    <a:pt x="14703" y="11528"/>
                  </a:lnTo>
                  <a:lnTo>
                    <a:pt x="10899" y="9252"/>
                  </a:lnTo>
                  <a:lnTo>
                    <a:pt x="7253" y="9580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7" name="Polygon form 1517"/>
            <p:cNvSpPr/>
            <p:nvPr/>
          </p:nvSpPr>
          <p:spPr>
            <a:xfrm>
              <a:off x="709216" y="4756526"/>
              <a:ext cx="16832" cy="30597"/>
            </a:xfrm>
            <a:custGeom>
              <a:avLst/>
              <a:gdLst/>
              <a:ahLst/>
              <a:cxnLst/>
              <a:rect l="0" t="0" r="0" b="0"/>
              <a:pathLst>
                <a:path w="16832" h="30597">
                  <a:moveTo>
                    <a:pt x="16832" y="24761"/>
                  </a:moveTo>
                  <a:lnTo>
                    <a:pt x="10700" y="27565"/>
                  </a:lnTo>
                  <a:lnTo>
                    <a:pt x="8523" y="29208"/>
                  </a:lnTo>
                  <a:lnTo>
                    <a:pt x="4996" y="30597"/>
                  </a:lnTo>
                  <a:lnTo>
                    <a:pt x="1508" y="29236"/>
                  </a:lnTo>
                  <a:lnTo>
                    <a:pt x="1689" y="27346"/>
                  </a:lnTo>
                  <a:lnTo>
                    <a:pt x="0" y="23219"/>
                  </a:lnTo>
                  <a:lnTo>
                    <a:pt x="1031" y="17810"/>
                  </a:lnTo>
                  <a:lnTo>
                    <a:pt x="2685" y="13787"/>
                  </a:lnTo>
                  <a:lnTo>
                    <a:pt x="1667" y="6971"/>
                  </a:lnTo>
                  <a:lnTo>
                    <a:pt x="1147" y="3365"/>
                  </a:lnTo>
                  <a:lnTo>
                    <a:pt x="1247" y="647"/>
                  </a:lnTo>
                  <a:lnTo>
                    <a:pt x="8005" y="424"/>
                  </a:lnTo>
                  <a:lnTo>
                    <a:pt x="9723" y="773"/>
                  </a:lnTo>
                  <a:lnTo>
                    <a:pt x="10979" y="0"/>
                  </a:lnTo>
                  <a:lnTo>
                    <a:pt x="12778" y="382"/>
                  </a:lnTo>
                  <a:lnTo>
                    <a:pt x="12492" y="1875"/>
                  </a:lnTo>
                  <a:lnTo>
                    <a:pt x="14117" y="4345"/>
                  </a:lnTo>
                  <a:lnTo>
                    <a:pt x="14112" y="7824"/>
                  </a:lnTo>
                  <a:lnTo>
                    <a:pt x="14485" y="11597"/>
                  </a:lnTo>
                  <a:lnTo>
                    <a:pt x="15465" y="13344"/>
                  </a:lnTo>
                  <a:lnTo>
                    <a:pt x="14604" y="17658"/>
                  </a:lnTo>
                  <a:lnTo>
                    <a:pt x="14915" y="20041"/>
                  </a:lnTo>
                  <a:lnTo>
                    <a:pt x="15958" y="23079"/>
                  </a:lnTo>
                  <a:lnTo>
                    <a:pt x="16832" y="2476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8" name="Polygon form 1518"/>
            <p:cNvSpPr/>
            <p:nvPr/>
          </p:nvSpPr>
          <p:spPr>
            <a:xfrm>
              <a:off x="663047" y="4749329"/>
              <a:ext cx="28296" cy="25330"/>
            </a:xfrm>
            <a:custGeom>
              <a:avLst/>
              <a:gdLst/>
              <a:ahLst/>
              <a:cxnLst/>
              <a:rect l="0" t="0" r="0" b="0"/>
              <a:pathLst>
                <a:path w="28296" h="25330">
                  <a:moveTo>
                    <a:pt x="25897" y="23525"/>
                  </a:moveTo>
                  <a:lnTo>
                    <a:pt x="24793" y="23402"/>
                  </a:lnTo>
                  <a:lnTo>
                    <a:pt x="23984" y="25330"/>
                  </a:lnTo>
                  <a:lnTo>
                    <a:pt x="22879" y="25306"/>
                  </a:lnTo>
                  <a:lnTo>
                    <a:pt x="22127" y="24284"/>
                  </a:lnTo>
                  <a:lnTo>
                    <a:pt x="22399" y="22360"/>
                  </a:lnTo>
                  <a:lnTo>
                    <a:pt x="20791" y="19422"/>
                  </a:lnTo>
                  <a:lnTo>
                    <a:pt x="19767" y="19960"/>
                  </a:lnTo>
                  <a:lnTo>
                    <a:pt x="18932" y="20066"/>
                  </a:lnTo>
                  <a:lnTo>
                    <a:pt x="17855" y="20339"/>
                  </a:lnTo>
                  <a:lnTo>
                    <a:pt x="17915" y="18582"/>
                  </a:lnTo>
                  <a:lnTo>
                    <a:pt x="17301" y="17327"/>
                  </a:lnTo>
                  <a:lnTo>
                    <a:pt x="17441" y="15934"/>
                  </a:lnTo>
                  <a:lnTo>
                    <a:pt x="16617" y="13917"/>
                  </a:lnTo>
                  <a:lnTo>
                    <a:pt x="15552" y="12201"/>
                  </a:lnTo>
                  <a:lnTo>
                    <a:pt x="12437" y="12190"/>
                  </a:lnTo>
                  <a:lnTo>
                    <a:pt x="11518" y="13092"/>
                  </a:lnTo>
                  <a:lnTo>
                    <a:pt x="10443" y="13199"/>
                  </a:lnTo>
                  <a:lnTo>
                    <a:pt x="9765" y="14232"/>
                  </a:lnTo>
                  <a:lnTo>
                    <a:pt x="9299" y="15561"/>
                  </a:lnTo>
                  <a:lnTo>
                    <a:pt x="7189" y="17665"/>
                  </a:lnTo>
                  <a:lnTo>
                    <a:pt x="5515" y="14825"/>
                  </a:lnTo>
                  <a:lnTo>
                    <a:pt x="4025" y="12945"/>
                  </a:lnTo>
                  <a:lnTo>
                    <a:pt x="3037" y="12321"/>
                  </a:lnTo>
                  <a:lnTo>
                    <a:pt x="2079" y="11366"/>
                  </a:lnTo>
                  <a:lnTo>
                    <a:pt x="1670" y="9245"/>
                  </a:lnTo>
                  <a:lnTo>
                    <a:pt x="1118" y="8188"/>
                  </a:lnTo>
                  <a:lnTo>
                    <a:pt x="0" y="7399"/>
                  </a:lnTo>
                  <a:lnTo>
                    <a:pt x="1769" y="5066"/>
                  </a:lnTo>
                  <a:lnTo>
                    <a:pt x="2947" y="5158"/>
                  </a:lnTo>
                  <a:lnTo>
                    <a:pt x="3974" y="4355"/>
                  </a:lnTo>
                  <a:lnTo>
                    <a:pt x="4832" y="4350"/>
                  </a:lnTo>
                  <a:lnTo>
                    <a:pt x="5455" y="3716"/>
                  </a:lnTo>
                  <a:lnTo>
                    <a:pt x="5151" y="2126"/>
                  </a:lnTo>
                  <a:lnTo>
                    <a:pt x="5585" y="1625"/>
                  </a:lnTo>
                  <a:lnTo>
                    <a:pt x="5684" y="0"/>
                  </a:lnTo>
                  <a:lnTo>
                    <a:pt x="7556" y="54"/>
                  </a:lnTo>
                  <a:lnTo>
                    <a:pt x="10327" y="1230"/>
                  </a:lnTo>
                  <a:lnTo>
                    <a:pt x="11185" y="1125"/>
                  </a:lnTo>
                  <a:lnTo>
                    <a:pt x="11484" y="593"/>
                  </a:lnTo>
                  <a:lnTo>
                    <a:pt x="13595" y="976"/>
                  </a:lnTo>
                  <a:lnTo>
                    <a:pt x="14160" y="707"/>
                  </a:lnTo>
                  <a:lnTo>
                    <a:pt x="14359" y="2463"/>
                  </a:lnTo>
                  <a:lnTo>
                    <a:pt x="14975" y="2459"/>
                  </a:lnTo>
                  <a:lnTo>
                    <a:pt x="15997" y="1822"/>
                  </a:lnTo>
                  <a:lnTo>
                    <a:pt x="16639" y="1983"/>
                  </a:lnTo>
                  <a:lnTo>
                    <a:pt x="17701" y="3203"/>
                  </a:lnTo>
                  <a:lnTo>
                    <a:pt x="19359" y="3589"/>
                  </a:lnTo>
                  <a:lnTo>
                    <a:pt x="20437" y="2554"/>
                  </a:lnTo>
                  <a:lnTo>
                    <a:pt x="21699" y="1915"/>
                  </a:lnTo>
                  <a:lnTo>
                    <a:pt x="22640" y="1245"/>
                  </a:lnTo>
                  <a:lnTo>
                    <a:pt x="23416" y="1372"/>
                  </a:lnTo>
                  <a:lnTo>
                    <a:pt x="24267" y="2427"/>
                  </a:lnTo>
                  <a:lnTo>
                    <a:pt x="24715" y="3749"/>
                  </a:lnTo>
                  <a:lnTo>
                    <a:pt x="26288" y="5759"/>
                  </a:lnTo>
                  <a:lnTo>
                    <a:pt x="25478" y="6991"/>
                  </a:lnTo>
                  <a:lnTo>
                    <a:pt x="25312" y="8550"/>
                  </a:lnTo>
                  <a:lnTo>
                    <a:pt x="26145" y="8080"/>
                  </a:lnTo>
                  <a:lnTo>
                    <a:pt x="26626" y="8640"/>
                  </a:lnTo>
                  <a:lnTo>
                    <a:pt x="26407" y="10066"/>
                  </a:lnTo>
                  <a:lnTo>
                    <a:pt x="27584" y="11449"/>
                  </a:lnTo>
                  <a:lnTo>
                    <a:pt x="26804" y="11820"/>
                  </a:lnTo>
                  <a:lnTo>
                    <a:pt x="26478" y="13446"/>
                  </a:lnTo>
                  <a:lnTo>
                    <a:pt x="27360" y="15428"/>
                  </a:lnTo>
                  <a:lnTo>
                    <a:pt x="28296" y="19265"/>
                  </a:lnTo>
                  <a:lnTo>
                    <a:pt x="26843" y="19839"/>
                  </a:lnTo>
                  <a:lnTo>
                    <a:pt x="26465" y="20505"/>
                  </a:lnTo>
                  <a:lnTo>
                    <a:pt x="26760" y="21431"/>
                  </a:lnTo>
                  <a:lnTo>
                    <a:pt x="26516" y="23521"/>
                  </a:lnTo>
                  <a:lnTo>
                    <a:pt x="25897" y="2352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19" name="Polygon form 1519"/>
            <p:cNvSpPr/>
            <p:nvPr/>
          </p:nvSpPr>
          <p:spPr>
            <a:xfrm>
              <a:off x="656602" y="4743125"/>
              <a:ext cx="11650" cy="3569"/>
            </a:xfrm>
            <a:custGeom>
              <a:avLst/>
              <a:gdLst/>
              <a:ahLst/>
              <a:cxnLst/>
              <a:rect l="0" t="0" r="0" b="0"/>
              <a:pathLst>
                <a:path w="11650" h="3569">
                  <a:moveTo>
                    <a:pt x="0" y="3456"/>
                  </a:moveTo>
                  <a:lnTo>
                    <a:pt x="544" y="1329"/>
                  </a:lnTo>
                  <a:lnTo>
                    <a:pt x="4767" y="1206"/>
                  </a:lnTo>
                  <a:lnTo>
                    <a:pt x="5666" y="73"/>
                  </a:lnTo>
                  <a:lnTo>
                    <a:pt x="6895" y="0"/>
                  </a:lnTo>
                  <a:lnTo>
                    <a:pt x="8399" y="1185"/>
                  </a:lnTo>
                  <a:lnTo>
                    <a:pt x="9601" y="1212"/>
                  </a:lnTo>
                  <a:lnTo>
                    <a:pt x="10894" y="408"/>
                  </a:lnTo>
                  <a:lnTo>
                    <a:pt x="11650" y="1796"/>
                  </a:lnTo>
                  <a:lnTo>
                    <a:pt x="9952" y="2868"/>
                  </a:lnTo>
                  <a:lnTo>
                    <a:pt x="8270" y="2778"/>
                  </a:lnTo>
                  <a:lnTo>
                    <a:pt x="6628" y="1759"/>
                  </a:lnTo>
                  <a:lnTo>
                    <a:pt x="5168" y="2863"/>
                  </a:lnTo>
                  <a:lnTo>
                    <a:pt x="4473" y="2900"/>
                  </a:lnTo>
                  <a:lnTo>
                    <a:pt x="3527" y="3569"/>
                  </a:lnTo>
                  <a:lnTo>
                    <a:pt x="0" y="345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0" name="Polygon form 1520"/>
            <p:cNvSpPr/>
            <p:nvPr/>
          </p:nvSpPr>
          <p:spPr>
            <a:xfrm>
              <a:off x="657158" y="4749107"/>
              <a:ext cx="11573" cy="7621"/>
            </a:xfrm>
            <a:custGeom>
              <a:avLst/>
              <a:gdLst/>
              <a:ahLst/>
              <a:cxnLst/>
              <a:rect l="0" t="0" r="0" b="0"/>
              <a:pathLst>
                <a:path w="11573" h="7621">
                  <a:moveTo>
                    <a:pt x="5889" y="7621"/>
                  </a:moveTo>
                  <a:lnTo>
                    <a:pt x="3849" y="5610"/>
                  </a:lnTo>
                  <a:lnTo>
                    <a:pt x="2218" y="5288"/>
                  </a:lnTo>
                  <a:lnTo>
                    <a:pt x="1352" y="3933"/>
                  </a:lnTo>
                  <a:lnTo>
                    <a:pt x="1389" y="3203"/>
                  </a:lnTo>
                  <a:lnTo>
                    <a:pt x="226" y="2181"/>
                  </a:lnTo>
                  <a:lnTo>
                    <a:pt x="0" y="1154"/>
                  </a:lnTo>
                  <a:lnTo>
                    <a:pt x="2072" y="379"/>
                  </a:lnTo>
                  <a:lnTo>
                    <a:pt x="3354" y="537"/>
                  </a:lnTo>
                  <a:lnTo>
                    <a:pt x="4406" y="0"/>
                  </a:lnTo>
                  <a:lnTo>
                    <a:pt x="11573" y="222"/>
                  </a:lnTo>
                  <a:lnTo>
                    <a:pt x="11474" y="1847"/>
                  </a:lnTo>
                  <a:lnTo>
                    <a:pt x="11040" y="2348"/>
                  </a:lnTo>
                  <a:lnTo>
                    <a:pt x="11344" y="3937"/>
                  </a:lnTo>
                  <a:lnTo>
                    <a:pt x="10721" y="4572"/>
                  </a:lnTo>
                  <a:lnTo>
                    <a:pt x="9863" y="4577"/>
                  </a:lnTo>
                  <a:lnTo>
                    <a:pt x="8836" y="5379"/>
                  </a:lnTo>
                  <a:lnTo>
                    <a:pt x="7658" y="5287"/>
                  </a:lnTo>
                  <a:lnTo>
                    <a:pt x="5889" y="7621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1" name="Polygon form 1521"/>
            <p:cNvSpPr/>
            <p:nvPr/>
          </p:nvSpPr>
          <p:spPr>
            <a:xfrm>
              <a:off x="758373" y="4798740"/>
              <a:ext cx="7759" cy="6105"/>
            </a:xfrm>
            <a:custGeom>
              <a:avLst/>
              <a:gdLst/>
              <a:ahLst/>
              <a:cxnLst/>
              <a:rect l="0" t="0" r="0" b="0"/>
              <a:pathLst>
                <a:path w="7759" h="6105">
                  <a:moveTo>
                    <a:pt x="735" y="6105"/>
                  </a:moveTo>
                  <a:lnTo>
                    <a:pt x="0" y="5382"/>
                  </a:lnTo>
                  <a:lnTo>
                    <a:pt x="1337" y="0"/>
                  </a:lnTo>
                  <a:lnTo>
                    <a:pt x="7714" y="107"/>
                  </a:lnTo>
                  <a:lnTo>
                    <a:pt x="7759" y="5876"/>
                  </a:lnTo>
                  <a:lnTo>
                    <a:pt x="2057" y="5828"/>
                  </a:lnTo>
                  <a:lnTo>
                    <a:pt x="735" y="610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2" name="Polygon form 1522"/>
            <p:cNvSpPr/>
            <p:nvPr/>
          </p:nvSpPr>
          <p:spPr>
            <a:xfrm>
              <a:off x="792902" y="4608603"/>
              <a:ext cx="21617" cy="26186"/>
            </a:xfrm>
            <a:custGeom>
              <a:avLst/>
              <a:gdLst/>
              <a:ahLst/>
              <a:cxnLst/>
              <a:rect l="0" t="0" r="0" b="0"/>
              <a:pathLst>
                <a:path w="21617" h="26186">
                  <a:moveTo>
                    <a:pt x="21617" y="1243"/>
                  </a:moveTo>
                  <a:lnTo>
                    <a:pt x="20898" y="4266"/>
                  </a:lnTo>
                  <a:lnTo>
                    <a:pt x="20131" y="4817"/>
                  </a:lnTo>
                  <a:lnTo>
                    <a:pt x="17988" y="4715"/>
                  </a:lnTo>
                  <a:lnTo>
                    <a:pt x="16115" y="4289"/>
                  </a:lnTo>
                  <a:lnTo>
                    <a:pt x="12019" y="5600"/>
                  </a:lnTo>
                  <a:lnTo>
                    <a:pt x="14733" y="8262"/>
                  </a:lnTo>
                  <a:lnTo>
                    <a:pt x="13032" y="9070"/>
                  </a:lnTo>
                  <a:lnTo>
                    <a:pt x="11077" y="9103"/>
                  </a:lnTo>
                  <a:lnTo>
                    <a:pt x="8971" y="6657"/>
                  </a:lnTo>
                  <a:lnTo>
                    <a:pt x="8419" y="7719"/>
                  </a:lnTo>
                  <a:lnTo>
                    <a:pt x="9487" y="10575"/>
                  </a:lnTo>
                  <a:lnTo>
                    <a:pt x="11473" y="12803"/>
                  </a:lnTo>
                  <a:lnTo>
                    <a:pt x="10245" y="13872"/>
                  </a:lnTo>
                  <a:lnTo>
                    <a:pt x="12431" y="16058"/>
                  </a:lnTo>
                  <a:lnTo>
                    <a:pt x="14324" y="17426"/>
                  </a:lnTo>
                  <a:lnTo>
                    <a:pt x="14644" y="20137"/>
                  </a:lnTo>
                  <a:lnTo>
                    <a:pt x="11232" y="18910"/>
                  </a:lnTo>
                  <a:lnTo>
                    <a:pt x="12513" y="21344"/>
                  </a:lnTo>
                  <a:lnTo>
                    <a:pt x="10296" y="21877"/>
                  </a:lnTo>
                  <a:lnTo>
                    <a:pt x="12038" y="26096"/>
                  </a:lnTo>
                  <a:lnTo>
                    <a:pt x="9664" y="26186"/>
                  </a:lnTo>
                  <a:lnTo>
                    <a:pt x="6547" y="24134"/>
                  </a:lnTo>
                  <a:lnTo>
                    <a:pt x="4878" y="20311"/>
                  </a:lnTo>
                  <a:lnTo>
                    <a:pt x="3978" y="17126"/>
                  </a:lnTo>
                  <a:lnTo>
                    <a:pt x="2404" y="14938"/>
                  </a:lnTo>
                  <a:lnTo>
                    <a:pt x="357" y="12224"/>
                  </a:lnTo>
                  <a:lnTo>
                    <a:pt x="0" y="10861"/>
                  </a:lnTo>
                  <a:lnTo>
                    <a:pt x="1429" y="8514"/>
                  </a:lnTo>
                  <a:lnTo>
                    <a:pt x="1498" y="6953"/>
                  </a:lnTo>
                  <a:lnTo>
                    <a:pt x="2572" y="6243"/>
                  </a:lnTo>
                  <a:lnTo>
                    <a:pt x="2525" y="4981"/>
                  </a:lnTo>
                  <a:lnTo>
                    <a:pt x="4770" y="4527"/>
                  </a:lnTo>
                  <a:lnTo>
                    <a:pt x="5997" y="3460"/>
                  </a:lnTo>
                  <a:lnTo>
                    <a:pt x="7897" y="3527"/>
                  </a:lnTo>
                  <a:lnTo>
                    <a:pt x="8384" y="2683"/>
                  </a:lnTo>
                  <a:lnTo>
                    <a:pt x="9032" y="2514"/>
                  </a:lnTo>
                  <a:lnTo>
                    <a:pt x="11623" y="2616"/>
                  </a:lnTo>
                  <a:lnTo>
                    <a:pt x="14265" y="1255"/>
                  </a:lnTo>
                  <a:lnTo>
                    <a:pt x="16906" y="2895"/>
                  </a:lnTo>
                  <a:lnTo>
                    <a:pt x="20019" y="2391"/>
                  </a:lnTo>
                  <a:lnTo>
                    <a:pt x="19772" y="0"/>
                  </a:lnTo>
                  <a:lnTo>
                    <a:pt x="21617" y="1243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3" name="Polygon form 1523"/>
            <p:cNvSpPr/>
            <p:nvPr/>
          </p:nvSpPr>
          <p:spPr>
            <a:xfrm>
              <a:off x="806730" y="4638119"/>
              <a:ext cx="9991" cy="3721"/>
            </a:xfrm>
            <a:custGeom>
              <a:avLst/>
              <a:gdLst/>
              <a:ahLst/>
              <a:cxnLst/>
              <a:rect l="0" t="0" r="0" b="0"/>
              <a:pathLst>
                <a:path w="9991" h="3721">
                  <a:moveTo>
                    <a:pt x="483" y="0"/>
                  </a:moveTo>
                  <a:lnTo>
                    <a:pt x="2598" y="1593"/>
                  </a:lnTo>
                  <a:lnTo>
                    <a:pt x="5376" y="1282"/>
                  </a:lnTo>
                  <a:lnTo>
                    <a:pt x="8089" y="1586"/>
                  </a:lnTo>
                  <a:lnTo>
                    <a:pt x="8083" y="2423"/>
                  </a:lnTo>
                  <a:lnTo>
                    <a:pt x="9991" y="1819"/>
                  </a:lnTo>
                  <a:lnTo>
                    <a:pt x="9680" y="3243"/>
                  </a:lnTo>
                  <a:lnTo>
                    <a:pt x="4522" y="3721"/>
                  </a:lnTo>
                  <a:lnTo>
                    <a:pt x="4484" y="2929"/>
                  </a:lnTo>
                  <a:lnTo>
                    <a:pt x="0" y="2049"/>
                  </a:lnTo>
                  <a:lnTo>
                    <a:pt x="483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4" name="Polygon form 1524"/>
            <p:cNvSpPr/>
            <p:nvPr/>
          </p:nvSpPr>
          <p:spPr>
            <a:xfrm>
              <a:off x="561837" y="4408439"/>
              <a:ext cx="135105" cy="111268"/>
            </a:xfrm>
            <a:custGeom>
              <a:avLst/>
              <a:gdLst/>
              <a:ahLst/>
              <a:cxnLst/>
              <a:rect l="0" t="0" r="0" b="0"/>
              <a:pathLst>
                <a:path w="135105" h="111268">
                  <a:moveTo>
                    <a:pt x="68321" y="4275"/>
                  </a:moveTo>
                  <a:lnTo>
                    <a:pt x="76287" y="1647"/>
                  </a:lnTo>
                  <a:lnTo>
                    <a:pt x="82910" y="2007"/>
                  </a:lnTo>
                  <a:lnTo>
                    <a:pt x="86160" y="325"/>
                  </a:lnTo>
                  <a:lnTo>
                    <a:pt x="93077" y="0"/>
                  </a:lnTo>
                  <a:lnTo>
                    <a:pt x="108079" y="836"/>
                  </a:lnTo>
                  <a:lnTo>
                    <a:pt x="119122" y="4761"/>
                  </a:lnTo>
                  <a:lnTo>
                    <a:pt x="115018" y="6550"/>
                  </a:lnTo>
                  <a:lnTo>
                    <a:pt x="107382" y="6652"/>
                  </a:lnTo>
                  <a:lnTo>
                    <a:pt x="96562" y="6936"/>
                  </a:lnTo>
                  <a:lnTo>
                    <a:pt x="97253" y="7799"/>
                  </a:lnTo>
                  <a:lnTo>
                    <a:pt x="104476" y="7398"/>
                  </a:lnTo>
                  <a:lnTo>
                    <a:pt x="109999" y="9129"/>
                  </a:lnTo>
                  <a:lnTo>
                    <a:pt x="114285" y="7727"/>
                  </a:lnTo>
                  <a:lnTo>
                    <a:pt x="115509" y="9456"/>
                  </a:lnTo>
                  <a:lnTo>
                    <a:pt x="112567" y="12196"/>
                  </a:lnTo>
                  <a:lnTo>
                    <a:pt x="118190" y="10494"/>
                  </a:lnTo>
                  <a:lnTo>
                    <a:pt x="128370" y="8750"/>
                  </a:lnTo>
                  <a:lnTo>
                    <a:pt x="134255" y="9726"/>
                  </a:lnTo>
                  <a:lnTo>
                    <a:pt x="135105" y="11778"/>
                  </a:lnTo>
                  <a:lnTo>
                    <a:pt x="126156" y="15103"/>
                  </a:lnTo>
                  <a:lnTo>
                    <a:pt x="124776" y="16189"/>
                  </a:lnTo>
                  <a:lnTo>
                    <a:pt x="117911" y="16934"/>
                  </a:lnTo>
                  <a:lnTo>
                    <a:pt x="122728" y="17223"/>
                  </a:lnTo>
                  <a:lnTo>
                    <a:pt x="119546" y="20673"/>
                  </a:lnTo>
                  <a:lnTo>
                    <a:pt x="117163" y="23745"/>
                  </a:lnTo>
                  <a:lnTo>
                    <a:pt x="116122" y="29057"/>
                  </a:lnTo>
                  <a:lnTo>
                    <a:pt x="118198" y="32211"/>
                  </a:lnTo>
                  <a:lnTo>
                    <a:pt x="114624" y="32359"/>
                  </a:lnTo>
                  <a:lnTo>
                    <a:pt x="110566" y="33811"/>
                  </a:lnTo>
                  <a:lnTo>
                    <a:pt x="114257" y="36405"/>
                  </a:lnTo>
                  <a:lnTo>
                    <a:pt x="113999" y="40471"/>
                  </a:lnTo>
                  <a:lnTo>
                    <a:pt x="111400" y="40874"/>
                  </a:lnTo>
                  <a:lnTo>
                    <a:pt x="113658" y="45030"/>
                  </a:lnTo>
                  <a:lnTo>
                    <a:pt x="108278" y="45288"/>
                  </a:lnTo>
                  <a:lnTo>
                    <a:pt x="110667" y="47276"/>
                  </a:lnTo>
                  <a:lnTo>
                    <a:pt x="109539" y="48948"/>
                  </a:lnTo>
                  <a:lnTo>
                    <a:pt x="105960" y="49629"/>
                  </a:lnTo>
                  <a:lnTo>
                    <a:pt x="102566" y="49581"/>
                  </a:lnTo>
                  <a:lnTo>
                    <a:pt x="104928" y="52871"/>
                  </a:lnTo>
                  <a:lnTo>
                    <a:pt x="104516" y="54997"/>
                  </a:lnTo>
                  <a:lnTo>
                    <a:pt x="100052" y="52930"/>
                  </a:lnTo>
                  <a:lnTo>
                    <a:pt x="98487" y="54183"/>
                  </a:lnTo>
                  <a:lnTo>
                    <a:pt x="101568" y="55441"/>
                  </a:lnTo>
                  <a:lnTo>
                    <a:pt x="104229" y="58420"/>
                  </a:lnTo>
                  <a:lnTo>
                    <a:pt x="104420" y="62284"/>
                  </a:lnTo>
                  <a:lnTo>
                    <a:pt x="99678" y="63121"/>
                  </a:lnTo>
                  <a:lnTo>
                    <a:pt x="98111" y="61241"/>
                  </a:lnTo>
                  <a:lnTo>
                    <a:pt x="95611" y="58436"/>
                  </a:lnTo>
                  <a:lnTo>
                    <a:pt x="95725" y="61693"/>
                  </a:lnTo>
                  <a:lnTo>
                    <a:pt x="92174" y="64140"/>
                  </a:lnTo>
                  <a:lnTo>
                    <a:pt x="98896" y="64482"/>
                  </a:lnTo>
                  <a:lnTo>
                    <a:pt x="102388" y="64809"/>
                  </a:lnTo>
                  <a:lnTo>
                    <a:pt x="94570" y="68833"/>
                  </a:lnTo>
                  <a:lnTo>
                    <a:pt x="86576" y="72442"/>
                  </a:lnTo>
                  <a:lnTo>
                    <a:pt x="78426" y="73903"/>
                  </a:lnTo>
                  <a:lnTo>
                    <a:pt x="75500" y="73848"/>
                  </a:lnTo>
                  <a:lnTo>
                    <a:pt x="72247" y="75612"/>
                  </a:lnTo>
                  <a:lnTo>
                    <a:pt x="67097" y="80543"/>
                  </a:lnTo>
                  <a:lnTo>
                    <a:pt x="60285" y="83714"/>
                  </a:lnTo>
                  <a:lnTo>
                    <a:pt x="58341" y="83852"/>
                  </a:lnTo>
                  <a:lnTo>
                    <a:pt x="54345" y="84908"/>
                  </a:lnTo>
                  <a:lnTo>
                    <a:pt x="50056" y="85893"/>
                  </a:lnTo>
                  <a:lnTo>
                    <a:pt x="46740" y="88762"/>
                  </a:lnTo>
                  <a:lnTo>
                    <a:pt x="45621" y="92103"/>
                  </a:lnTo>
                  <a:lnTo>
                    <a:pt x="43200" y="95186"/>
                  </a:lnTo>
                  <a:lnTo>
                    <a:pt x="37352" y="98842"/>
                  </a:lnTo>
                  <a:lnTo>
                    <a:pt x="37298" y="102613"/>
                  </a:lnTo>
                  <a:lnTo>
                    <a:pt x="34748" y="106516"/>
                  </a:lnTo>
                  <a:lnTo>
                    <a:pt x="31787" y="111127"/>
                  </a:lnTo>
                  <a:lnTo>
                    <a:pt x="27562" y="111268"/>
                  </a:lnTo>
                  <a:lnTo>
                    <a:pt x="24549" y="107206"/>
                  </a:lnTo>
                  <a:lnTo>
                    <a:pt x="18762" y="106953"/>
                  </a:lnTo>
                  <a:lnTo>
                    <a:pt x="16906" y="104222"/>
                  </a:lnTo>
                  <a:lnTo>
                    <a:pt x="16737" y="99486"/>
                  </a:lnTo>
                  <a:lnTo>
                    <a:pt x="14184" y="93354"/>
                  </a:lnTo>
                  <a:lnTo>
                    <a:pt x="14045" y="90193"/>
                  </a:lnTo>
                  <a:lnTo>
                    <a:pt x="15459" y="85908"/>
                  </a:lnTo>
                  <a:lnTo>
                    <a:pt x="13608" y="81358"/>
                  </a:lnTo>
                  <a:lnTo>
                    <a:pt x="16130" y="77908"/>
                  </a:lnTo>
                  <a:lnTo>
                    <a:pt x="15116" y="76157"/>
                  </a:lnTo>
                  <a:lnTo>
                    <a:pt x="20248" y="70743"/>
                  </a:lnTo>
                  <a:lnTo>
                    <a:pt x="24954" y="69156"/>
                  </a:lnTo>
                  <a:lnTo>
                    <a:pt x="26865" y="67221"/>
                  </a:lnTo>
                  <a:lnTo>
                    <a:pt x="29078" y="63549"/>
                  </a:lnTo>
                  <a:lnTo>
                    <a:pt x="25399" y="65097"/>
                  </a:lnTo>
                  <a:lnTo>
                    <a:pt x="23682" y="65739"/>
                  </a:lnTo>
                  <a:lnTo>
                    <a:pt x="21066" y="66310"/>
                  </a:lnTo>
                  <a:lnTo>
                    <a:pt x="18677" y="64626"/>
                  </a:lnTo>
                  <a:lnTo>
                    <a:pt x="20087" y="61414"/>
                  </a:lnTo>
                  <a:lnTo>
                    <a:pt x="22315" y="58951"/>
                  </a:lnTo>
                  <a:lnTo>
                    <a:pt x="24661" y="58987"/>
                  </a:lnTo>
                  <a:lnTo>
                    <a:pt x="29168" y="60466"/>
                  </a:lnTo>
                  <a:lnTo>
                    <a:pt x="26316" y="57283"/>
                  </a:lnTo>
                  <a:lnTo>
                    <a:pt x="24906" y="55572"/>
                  </a:lnTo>
                  <a:lnTo>
                    <a:pt x="22116" y="56123"/>
                  </a:lnTo>
                  <a:lnTo>
                    <a:pt x="20665" y="54862"/>
                  </a:lnTo>
                  <a:lnTo>
                    <a:pt x="25669" y="50606"/>
                  </a:lnTo>
                  <a:lnTo>
                    <a:pt x="25127" y="48792"/>
                  </a:lnTo>
                  <a:lnTo>
                    <a:pt x="24986" y="45465"/>
                  </a:lnTo>
                  <a:lnTo>
                    <a:pt x="24951" y="40375"/>
                  </a:lnTo>
                  <a:lnTo>
                    <a:pt x="23073" y="38428"/>
                  </a:lnTo>
                  <a:lnTo>
                    <a:pt x="24258" y="36478"/>
                  </a:lnTo>
                  <a:lnTo>
                    <a:pt x="19872" y="33476"/>
                  </a:lnTo>
                  <a:lnTo>
                    <a:pt x="15341" y="32910"/>
                  </a:lnTo>
                  <a:lnTo>
                    <a:pt x="9256" y="32798"/>
                  </a:lnTo>
                  <a:lnTo>
                    <a:pt x="3589" y="32854"/>
                  </a:lnTo>
                  <a:lnTo>
                    <a:pt x="2069" y="31253"/>
                  </a:lnTo>
                  <a:lnTo>
                    <a:pt x="402" y="28166"/>
                  </a:lnTo>
                  <a:lnTo>
                    <a:pt x="7171" y="27026"/>
                  </a:lnTo>
                  <a:lnTo>
                    <a:pt x="11707" y="27005"/>
                  </a:lnTo>
                  <a:lnTo>
                    <a:pt x="3357" y="25341"/>
                  </a:lnTo>
                  <a:lnTo>
                    <a:pt x="0" y="23225"/>
                  </a:lnTo>
                  <a:lnTo>
                    <a:pt x="1700" y="21476"/>
                  </a:lnTo>
                  <a:lnTo>
                    <a:pt x="11348" y="19690"/>
                  </a:lnTo>
                  <a:lnTo>
                    <a:pt x="20615" y="17854"/>
                  </a:lnTo>
                  <a:lnTo>
                    <a:pt x="22632" y="16225"/>
                  </a:lnTo>
                  <a:lnTo>
                    <a:pt x="18340" y="14340"/>
                  </a:lnTo>
                  <a:lnTo>
                    <a:pt x="21499" y="12604"/>
                  </a:lnTo>
                  <a:lnTo>
                    <a:pt x="30824" y="9710"/>
                  </a:lnTo>
                  <a:lnTo>
                    <a:pt x="34072" y="9333"/>
                  </a:lnTo>
                  <a:lnTo>
                    <a:pt x="34741" y="7248"/>
                  </a:lnTo>
                  <a:lnTo>
                    <a:pt x="40247" y="6213"/>
                  </a:lnTo>
                  <a:lnTo>
                    <a:pt x="46748" y="5697"/>
                  </a:lnTo>
                  <a:lnTo>
                    <a:pt x="52776" y="5850"/>
                  </a:lnTo>
                  <a:lnTo>
                    <a:pt x="54017" y="7356"/>
                  </a:lnTo>
                  <a:lnTo>
                    <a:pt x="60762" y="4961"/>
                  </a:lnTo>
                  <a:lnTo>
                    <a:pt x="64436" y="6832"/>
                  </a:lnTo>
                  <a:lnTo>
                    <a:pt x="67005" y="7277"/>
                  </a:lnTo>
                  <a:lnTo>
                    <a:pt x="70328" y="8908"/>
                  </a:lnTo>
                  <a:lnTo>
                    <a:pt x="66955" y="6263"/>
                  </a:lnTo>
                  <a:lnTo>
                    <a:pt x="68321" y="427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5" name="Polygon form 1525"/>
            <p:cNvSpPr/>
            <p:nvPr/>
          </p:nvSpPr>
          <p:spPr>
            <a:xfrm>
              <a:off x="365611" y="4719646"/>
              <a:ext cx="16268" cy="20662"/>
            </a:xfrm>
            <a:custGeom>
              <a:avLst/>
              <a:gdLst/>
              <a:ahLst/>
              <a:cxnLst/>
              <a:rect l="0" t="0" r="0" b="0"/>
              <a:pathLst>
                <a:path w="16268" h="20662">
                  <a:moveTo>
                    <a:pt x="7670" y="20662"/>
                  </a:moveTo>
                  <a:lnTo>
                    <a:pt x="5806" y="19738"/>
                  </a:lnTo>
                  <a:lnTo>
                    <a:pt x="3411" y="19593"/>
                  </a:lnTo>
                  <a:lnTo>
                    <a:pt x="1783" y="18550"/>
                  </a:lnTo>
                  <a:lnTo>
                    <a:pt x="0" y="16417"/>
                  </a:lnTo>
                  <a:lnTo>
                    <a:pt x="306" y="14947"/>
                  </a:lnTo>
                  <a:lnTo>
                    <a:pt x="925" y="13774"/>
                  </a:lnTo>
                  <a:lnTo>
                    <a:pt x="519" y="12816"/>
                  </a:lnTo>
                  <a:lnTo>
                    <a:pt x="2997" y="8749"/>
                  </a:lnTo>
                  <a:lnTo>
                    <a:pt x="7925" y="8863"/>
                  </a:lnTo>
                  <a:lnTo>
                    <a:pt x="8291" y="7150"/>
                  </a:lnTo>
                  <a:lnTo>
                    <a:pt x="7718" y="6828"/>
                  </a:lnTo>
                  <a:lnTo>
                    <a:pt x="7467" y="5724"/>
                  </a:lnTo>
                  <a:lnTo>
                    <a:pt x="6239" y="4522"/>
                  </a:lnTo>
                  <a:lnTo>
                    <a:pt x="5093" y="2800"/>
                  </a:lnTo>
                  <a:lnTo>
                    <a:pt x="6823" y="2836"/>
                  </a:lnTo>
                  <a:lnTo>
                    <a:pt x="7306" y="0"/>
                  </a:lnTo>
                  <a:lnTo>
                    <a:pt x="10874" y="94"/>
                  </a:lnTo>
                  <a:lnTo>
                    <a:pt x="14398" y="250"/>
                  </a:lnTo>
                  <a:lnTo>
                    <a:pt x="13712" y="4235"/>
                  </a:lnTo>
                  <a:lnTo>
                    <a:pt x="12529" y="9904"/>
                  </a:lnTo>
                  <a:lnTo>
                    <a:pt x="13676" y="9932"/>
                  </a:lnTo>
                  <a:lnTo>
                    <a:pt x="14793" y="10873"/>
                  </a:lnTo>
                  <a:lnTo>
                    <a:pt x="15235" y="10132"/>
                  </a:lnTo>
                  <a:lnTo>
                    <a:pt x="16268" y="10801"/>
                  </a:lnTo>
                  <a:lnTo>
                    <a:pt x="14237" y="12677"/>
                  </a:lnTo>
                  <a:lnTo>
                    <a:pt x="12211" y="14041"/>
                  </a:lnTo>
                  <a:lnTo>
                    <a:pt x="11804" y="15001"/>
                  </a:lnTo>
                  <a:lnTo>
                    <a:pt x="11973" y="15997"/>
                  </a:lnTo>
                  <a:lnTo>
                    <a:pt x="10997" y="17256"/>
                  </a:lnTo>
                  <a:lnTo>
                    <a:pt x="10052" y="17546"/>
                  </a:lnTo>
                  <a:lnTo>
                    <a:pt x="10177" y="18144"/>
                  </a:lnTo>
                  <a:lnTo>
                    <a:pt x="9378" y="18684"/>
                  </a:lnTo>
                  <a:lnTo>
                    <a:pt x="7886" y="19926"/>
                  </a:lnTo>
                  <a:lnTo>
                    <a:pt x="7670" y="20662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6" name="Polygon form 1526"/>
            <p:cNvSpPr/>
            <p:nvPr/>
          </p:nvSpPr>
          <p:spPr>
            <a:xfrm>
              <a:off x="481750" y="4768677"/>
              <a:ext cx="18592" cy="34799"/>
            </a:xfrm>
            <a:custGeom>
              <a:avLst/>
              <a:gdLst/>
              <a:ahLst/>
              <a:cxnLst/>
              <a:rect l="0" t="0" r="0" b="0"/>
              <a:pathLst>
                <a:path w="18592" h="34799">
                  <a:moveTo>
                    <a:pt x="6980" y="0"/>
                  </a:moveTo>
                  <a:lnTo>
                    <a:pt x="9452" y="1822"/>
                  </a:lnTo>
                  <a:lnTo>
                    <a:pt x="11718" y="5031"/>
                  </a:lnTo>
                  <a:lnTo>
                    <a:pt x="11720" y="7552"/>
                  </a:lnTo>
                  <a:lnTo>
                    <a:pt x="13188" y="7678"/>
                  </a:lnTo>
                  <a:lnTo>
                    <a:pt x="15189" y="10078"/>
                  </a:lnTo>
                  <a:lnTo>
                    <a:pt x="16670" y="11790"/>
                  </a:lnTo>
                  <a:lnTo>
                    <a:pt x="15902" y="16187"/>
                  </a:lnTo>
                  <a:lnTo>
                    <a:pt x="13489" y="17453"/>
                  </a:lnTo>
                  <a:lnTo>
                    <a:pt x="13668" y="18608"/>
                  </a:lnTo>
                  <a:lnTo>
                    <a:pt x="12881" y="21130"/>
                  </a:lnTo>
                  <a:lnTo>
                    <a:pt x="14538" y="24691"/>
                  </a:lnTo>
                  <a:lnTo>
                    <a:pt x="15792" y="24700"/>
                  </a:lnTo>
                  <a:lnTo>
                    <a:pt x="16257" y="27464"/>
                  </a:lnTo>
                  <a:lnTo>
                    <a:pt x="18592" y="31721"/>
                  </a:lnTo>
                  <a:lnTo>
                    <a:pt x="17636" y="31894"/>
                  </a:lnTo>
                  <a:lnTo>
                    <a:pt x="15473" y="31476"/>
                  </a:lnTo>
                  <a:lnTo>
                    <a:pt x="14185" y="32775"/>
                  </a:lnTo>
                  <a:lnTo>
                    <a:pt x="12404" y="33631"/>
                  </a:lnTo>
                  <a:lnTo>
                    <a:pt x="11163" y="33841"/>
                  </a:lnTo>
                  <a:lnTo>
                    <a:pt x="10722" y="34799"/>
                  </a:lnTo>
                  <a:lnTo>
                    <a:pt x="8800" y="34554"/>
                  </a:lnTo>
                  <a:lnTo>
                    <a:pt x="6411" y="32251"/>
                  </a:lnTo>
                  <a:lnTo>
                    <a:pt x="6155" y="29982"/>
                  </a:lnTo>
                  <a:lnTo>
                    <a:pt x="5191" y="27501"/>
                  </a:lnTo>
                  <a:lnTo>
                    <a:pt x="5896" y="23330"/>
                  </a:lnTo>
                  <a:lnTo>
                    <a:pt x="7022" y="21607"/>
                  </a:lnTo>
                  <a:lnTo>
                    <a:pt x="6183" y="19326"/>
                  </a:lnTo>
                  <a:lnTo>
                    <a:pt x="4859" y="18578"/>
                  </a:lnTo>
                  <a:lnTo>
                    <a:pt x="5431" y="16427"/>
                  </a:lnTo>
                  <a:lnTo>
                    <a:pt x="4557" y="15293"/>
                  </a:lnTo>
                  <a:lnTo>
                    <a:pt x="2516" y="15499"/>
                  </a:lnTo>
                  <a:lnTo>
                    <a:pt x="0" y="11762"/>
                  </a:lnTo>
                  <a:lnTo>
                    <a:pt x="1111" y="10418"/>
                  </a:lnTo>
                  <a:lnTo>
                    <a:pt x="1126" y="8152"/>
                  </a:lnTo>
                  <a:lnTo>
                    <a:pt x="3563" y="7381"/>
                  </a:lnTo>
                  <a:lnTo>
                    <a:pt x="4573" y="6469"/>
                  </a:lnTo>
                  <a:lnTo>
                    <a:pt x="3319" y="4640"/>
                  </a:lnTo>
                  <a:lnTo>
                    <a:pt x="3745" y="2855"/>
                  </a:lnTo>
                  <a:lnTo>
                    <a:pt x="6980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7" name="Polygon form 1527"/>
            <p:cNvSpPr/>
            <p:nvPr/>
          </p:nvSpPr>
          <p:spPr>
            <a:xfrm>
              <a:off x="376608" y="4729263"/>
              <a:ext cx="24298" cy="15052"/>
            </a:xfrm>
            <a:custGeom>
              <a:avLst/>
              <a:gdLst/>
              <a:ahLst/>
              <a:cxnLst/>
              <a:rect l="0" t="0" r="0" b="0"/>
              <a:pathLst>
                <a:path w="24298" h="15052">
                  <a:moveTo>
                    <a:pt x="6938" y="15052"/>
                  </a:moveTo>
                  <a:lnTo>
                    <a:pt x="6461" y="13466"/>
                  </a:lnTo>
                  <a:lnTo>
                    <a:pt x="5341" y="13004"/>
                  </a:lnTo>
                  <a:lnTo>
                    <a:pt x="5863" y="10996"/>
                  </a:lnTo>
                  <a:lnTo>
                    <a:pt x="5408" y="10440"/>
                  </a:lnTo>
                  <a:lnTo>
                    <a:pt x="4660" y="10064"/>
                  </a:lnTo>
                  <a:lnTo>
                    <a:pt x="2889" y="10626"/>
                  </a:lnTo>
                  <a:lnTo>
                    <a:pt x="2834" y="9945"/>
                  </a:lnTo>
                  <a:lnTo>
                    <a:pt x="1776" y="9113"/>
                  </a:lnTo>
                  <a:lnTo>
                    <a:pt x="1079" y="8089"/>
                  </a:lnTo>
                  <a:lnTo>
                    <a:pt x="0" y="7640"/>
                  </a:lnTo>
                  <a:lnTo>
                    <a:pt x="976" y="6380"/>
                  </a:lnTo>
                  <a:lnTo>
                    <a:pt x="807" y="5385"/>
                  </a:lnTo>
                  <a:lnTo>
                    <a:pt x="1215" y="4424"/>
                  </a:lnTo>
                  <a:lnTo>
                    <a:pt x="3240" y="3060"/>
                  </a:lnTo>
                  <a:lnTo>
                    <a:pt x="5271" y="1185"/>
                  </a:lnTo>
                  <a:lnTo>
                    <a:pt x="5642" y="1391"/>
                  </a:lnTo>
                  <a:lnTo>
                    <a:pt x="6614" y="528"/>
                  </a:lnTo>
                  <a:lnTo>
                    <a:pt x="7724" y="484"/>
                  </a:lnTo>
                  <a:lnTo>
                    <a:pt x="8020" y="902"/>
                  </a:lnTo>
                  <a:lnTo>
                    <a:pt x="8653" y="667"/>
                  </a:lnTo>
                  <a:lnTo>
                    <a:pt x="10372" y="1163"/>
                  </a:lnTo>
                  <a:lnTo>
                    <a:pt x="12168" y="1075"/>
                  </a:lnTo>
                  <a:lnTo>
                    <a:pt x="13484" y="550"/>
                  </a:lnTo>
                  <a:lnTo>
                    <a:pt x="14016" y="0"/>
                  </a:lnTo>
                  <a:lnTo>
                    <a:pt x="15202" y="289"/>
                  </a:lnTo>
                  <a:lnTo>
                    <a:pt x="16073" y="651"/>
                  </a:lnTo>
                  <a:lnTo>
                    <a:pt x="17095" y="558"/>
                  </a:lnTo>
                  <a:lnTo>
                    <a:pt x="17921" y="142"/>
                  </a:lnTo>
                  <a:lnTo>
                    <a:pt x="19577" y="878"/>
                  </a:lnTo>
                  <a:lnTo>
                    <a:pt x="20171" y="1003"/>
                  </a:lnTo>
                  <a:lnTo>
                    <a:pt x="21214" y="1965"/>
                  </a:lnTo>
                  <a:lnTo>
                    <a:pt x="22171" y="3112"/>
                  </a:lnTo>
                  <a:lnTo>
                    <a:pt x="23467" y="3910"/>
                  </a:lnTo>
                  <a:lnTo>
                    <a:pt x="24298" y="5307"/>
                  </a:lnTo>
                  <a:lnTo>
                    <a:pt x="22991" y="5176"/>
                  </a:lnTo>
                  <a:lnTo>
                    <a:pt x="22367" y="5846"/>
                  </a:lnTo>
                  <a:lnTo>
                    <a:pt x="20944" y="6471"/>
                  </a:lnTo>
                  <a:lnTo>
                    <a:pt x="19970" y="6453"/>
                  </a:lnTo>
                  <a:lnTo>
                    <a:pt x="19035" y="7071"/>
                  </a:lnTo>
                  <a:lnTo>
                    <a:pt x="18293" y="6828"/>
                  </a:lnTo>
                  <a:lnTo>
                    <a:pt x="17737" y="6048"/>
                  </a:lnTo>
                  <a:lnTo>
                    <a:pt x="17315" y="6185"/>
                  </a:lnTo>
                  <a:lnTo>
                    <a:pt x="16664" y="7371"/>
                  </a:lnTo>
                  <a:lnTo>
                    <a:pt x="16299" y="7320"/>
                  </a:lnTo>
                  <a:lnTo>
                    <a:pt x="16101" y="8350"/>
                  </a:lnTo>
                  <a:lnTo>
                    <a:pt x="14578" y="9702"/>
                  </a:lnTo>
                  <a:lnTo>
                    <a:pt x="13792" y="10283"/>
                  </a:lnTo>
                  <a:lnTo>
                    <a:pt x="13317" y="10897"/>
                  </a:lnTo>
                  <a:lnTo>
                    <a:pt x="12307" y="9859"/>
                  </a:lnTo>
                  <a:lnTo>
                    <a:pt x="11304" y="11180"/>
                  </a:lnTo>
                  <a:lnTo>
                    <a:pt x="10503" y="11127"/>
                  </a:lnTo>
                  <a:lnTo>
                    <a:pt x="9583" y="11227"/>
                  </a:lnTo>
                  <a:lnTo>
                    <a:pt x="9360" y="13699"/>
                  </a:lnTo>
                  <a:lnTo>
                    <a:pt x="8788" y="13732"/>
                  </a:lnTo>
                  <a:lnTo>
                    <a:pt x="8165" y="14869"/>
                  </a:lnTo>
                  <a:lnTo>
                    <a:pt x="6938" y="1505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8" name="Polygon form 1528"/>
            <p:cNvSpPr/>
            <p:nvPr/>
          </p:nvSpPr>
          <p:spPr>
            <a:xfrm>
              <a:off x="768318" y="4586626"/>
              <a:ext cx="19479" cy="19216"/>
            </a:xfrm>
            <a:custGeom>
              <a:avLst/>
              <a:gdLst/>
              <a:ahLst/>
              <a:cxnLst/>
              <a:rect l="0" t="0" r="0" b="0"/>
              <a:pathLst>
                <a:path w="19479" h="19216">
                  <a:moveTo>
                    <a:pt x="17268" y="2760"/>
                  </a:moveTo>
                  <a:lnTo>
                    <a:pt x="18269" y="4607"/>
                  </a:lnTo>
                  <a:lnTo>
                    <a:pt x="19479" y="5959"/>
                  </a:lnTo>
                  <a:lnTo>
                    <a:pt x="18343" y="7780"/>
                  </a:lnTo>
                  <a:lnTo>
                    <a:pt x="16705" y="6738"/>
                  </a:lnTo>
                  <a:lnTo>
                    <a:pt x="14360" y="6833"/>
                  </a:lnTo>
                  <a:lnTo>
                    <a:pt x="11370" y="6071"/>
                  </a:lnTo>
                  <a:lnTo>
                    <a:pt x="9792" y="6195"/>
                  </a:lnTo>
                  <a:lnTo>
                    <a:pt x="9137" y="7197"/>
                  </a:lnTo>
                  <a:lnTo>
                    <a:pt x="7828" y="6109"/>
                  </a:lnTo>
                  <a:lnTo>
                    <a:pt x="7273" y="8106"/>
                  </a:lnTo>
                  <a:lnTo>
                    <a:pt x="9121" y="10330"/>
                  </a:lnTo>
                  <a:lnTo>
                    <a:pt x="9981" y="11808"/>
                  </a:lnTo>
                  <a:lnTo>
                    <a:pt x="11702" y="13581"/>
                  </a:lnTo>
                  <a:lnTo>
                    <a:pt x="13099" y="14628"/>
                  </a:lnTo>
                  <a:lnTo>
                    <a:pt x="14565" y="16616"/>
                  </a:lnTo>
                  <a:lnTo>
                    <a:pt x="17775" y="18396"/>
                  </a:lnTo>
                  <a:lnTo>
                    <a:pt x="17466" y="19216"/>
                  </a:lnTo>
                  <a:lnTo>
                    <a:pt x="14067" y="17479"/>
                  </a:lnTo>
                  <a:lnTo>
                    <a:pt x="11927" y="15775"/>
                  </a:lnTo>
                  <a:lnTo>
                    <a:pt x="8668" y="14383"/>
                  </a:lnTo>
                  <a:lnTo>
                    <a:pt x="5518" y="10885"/>
                  </a:lnTo>
                  <a:lnTo>
                    <a:pt x="6182" y="10520"/>
                  </a:lnTo>
                  <a:lnTo>
                    <a:pt x="4475" y="8519"/>
                  </a:lnTo>
                  <a:lnTo>
                    <a:pt x="4291" y="6902"/>
                  </a:lnTo>
                  <a:lnTo>
                    <a:pt x="2051" y="6167"/>
                  </a:lnTo>
                  <a:lnTo>
                    <a:pt x="1154" y="8246"/>
                  </a:lnTo>
                  <a:lnTo>
                    <a:pt x="38" y="6650"/>
                  </a:lnTo>
                  <a:lnTo>
                    <a:pt x="0" y="4986"/>
                  </a:lnTo>
                  <a:lnTo>
                    <a:pt x="116" y="4907"/>
                  </a:lnTo>
                  <a:lnTo>
                    <a:pt x="2491" y="5049"/>
                  </a:lnTo>
                  <a:lnTo>
                    <a:pt x="3052" y="4234"/>
                  </a:lnTo>
                  <a:lnTo>
                    <a:pt x="4263" y="5005"/>
                  </a:lnTo>
                  <a:lnTo>
                    <a:pt x="5601" y="5084"/>
                  </a:lnTo>
                  <a:lnTo>
                    <a:pt x="5485" y="3745"/>
                  </a:lnTo>
                  <a:lnTo>
                    <a:pt x="6622" y="3242"/>
                  </a:lnTo>
                  <a:lnTo>
                    <a:pt x="6795" y="1303"/>
                  </a:lnTo>
                  <a:lnTo>
                    <a:pt x="9370" y="0"/>
                  </a:lnTo>
                  <a:lnTo>
                    <a:pt x="10491" y="578"/>
                  </a:lnTo>
                  <a:lnTo>
                    <a:pt x="13195" y="2604"/>
                  </a:lnTo>
                  <a:lnTo>
                    <a:pt x="16072" y="3492"/>
                  </a:lnTo>
                  <a:lnTo>
                    <a:pt x="17268" y="276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29" name="Polygon form 1529"/>
            <p:cNvSpPr/>
            <p:nvPr/>
          </p:nvSpPr>
          <p:spPr>
            <a:xfrm>
              <a:off x="436547" y="4711009"/>
              <a:ext cx="11468" cy="9374"/>
            </a:xfrm>
            <a:custGeom>
              <a:avLst/>
              <a:gdLst/>
              <a:ahLst/>
              <a:cxnLst/>
              <a:rect l="0" t="0" r="0" b="0"/>
              <a:pathLst>
                <a:path w="11468" h="9374">
                  <a:moveTo>
                    <a:pt x="5994" y="0"/>
                  </a:moveTo>
                  <a:lnTo>
                    <a:pt x="8283" y="275"/>
                  </a:lnTo>
                  <a:lnTo>
                    <a:pt x="11468" y="1130"/>
                  </a:lnTo>
                  <a:lnTo>
                    <a:pt x="11408" y="3827"/>
                  </a:lnTo>
                  <a:lnTo>
                    <a:pt x="10844" y="5718"/>
                  </a:lnTo>
                  <a:lnTo>
                    <a:pt x="9796" y="6529"/>
                  </a:lnTo>
                  <a:lnTo>
                    <a:pt x="10573" y="8034"/>
                  </a:lnTo>
                  <a:lnTo>
                    <a:pt x="10310" y="9374"/>
                  </a:lnTo>
                  <a:lnTo>
                    <a:pt x="7885" y="8479"/>
                  </a:lnTo>
                  <a:lnTo>
                    <a:pt x="6032" y="8781"/>
                  </a:lnTo>
                  <a:lnTo>
                    <a:pt x="3749" y="8371"/>
                  </a:lnTo>
                  <a:lnTo>
                    <a:pt x="1829" y="9255"/>
                  </a:lnTo>
                  <a:lnTo>
                    <a:pt x="0" y="7666"/>
                  </a:lnTo>
                  <a:lnTo>
                    <a:pt x="568" y="6078"/>
                  </a:lnTo>
                  <a:lnTo>
                    <a:pt x="3984" y="6847"/>
                  </a:lnTo>
                  <a:lnTo>
                    <a:pt x="6811" y="7310"/>
                  </a:lnTo>
                  <a:lnTo>
                    <a:pt x="8343" y="6241"/>
                  </a:lnTo>
                  <a:lnTo>
                    <a:pt x="6908" y="4060"/>
                  </a:lnTo>
                  <a:lnTo>
                    <a:pt x="7216" y="2173"/>
                  </a:lnTo>
                  <a:lnTo>
                    <a:pt x="4928" y="1344"/>
                  </a:lnTo>
                  <a:lnTo>
                    <a:pt x="5994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0" name="Polygon form 1530"/>
            <p:cNvSpPr/>
            <p:nvPr/>
          </p:nvSpPr>
          <p:spPr>
            <a:xfrm>
              <a:off x="776328" y="4576280"/>
              <a:ext cx="21241" cy="13838"/>
            </a:xfrm>
            <a:custGeom>
              <a:avLst/>
              <a:gdLst/>
              <a:ahLst/>
              <a:cxnLst/>
              <a:rect l="0" t="0" r="0" b="0"/>
              <a:pathLst>
                <a:path w="21241" h="13838">
                  <a:moveTo>
                    <a:pt x="0" y="8688"/>
                  </a:moveTo>
                  <a:lnTo>
                    <a:pt x="845" y="5590"/>
                  </a:lnTo>
                  <a:lnTo>
                    <a:pt x="108" y="4559"/>
                  </a:lnTo>
                  <a:lnTo>
                    <a:pt x="1985" y="4528"/>
                  </a:lnTo>
                  <a:lnTo>
                    <a:pt x="2059" y="2566"/>
                  </a:lnTo>
                  <a:lnTo>
                    <a:pt x="3866" y="3773"/>
                  </a:lnTo>
                  <a:lnTo>
                    <a:pt x="5144" y="4281"/>
                  </a:lnTo>
                  <a:lnTo>
                    <a:pt x="7882" y="3658"/>
                  </a:lnTo>
                  <a:lnTo>
                    <a:pt x="8053" y="2692"/>
                  </a:lnTo>
                  <a:lnTo>
                    <a:pt x="9359" y="2532"/>
                  </a:lnTo>
                  <a:lnTo>
                    <a:pt x="10898" y="1766"/>
                  </a:lnTo>
                  <a:lnTo>
                    <a:pt x="11290" y="2068"/>
                  </a:lnTo>
                  <a:lnTo>
                    <a:pt x="12783" y="1447"/>
                  </a:lnTo>
                  <a:lnTo>
                    <a:pt x="13435" y="308"/>
                  </a:lnTo>
                  <a:lnTo>
                    <a:pt x="14487" y="0"/>
                  </a:lnTo>
                  <a:lnTo>
                    <a:pt x="18203" y="1404"/>
                  </a:lnTo>
                  <a:lnTo>
                    <a:pt x="18852" y="902"/>
                  </a:lnTo>
                  <a:lnTo>
                    <a:pt x="20852" y="2178"/>
                  </a:lnTo>
                  <a:lnTo>
                    <a:pt x="21241" y="3459"/>
                  </a:lnTo>
                  <a:lnTo>
                    <a:pt x="19328" y="4497"/>
                  </a:lnTo>
                  <a:lnTo>
                    <a:pt x="18123" y="7773"/>
                  </a:lnTo>
                  <a:lnTo>
                    <a:pt x="16454" y="11054"/>
                  </a:lnTo>
                  <a:lnTo>
                    <a:pt x="13848" y="11996"/>
                  </a:lnTo>
                  <a:lnTo>
                    <a:pt x="11721" y="11812"/>
                  </a:lnTo>
                  <a:lnTo>
                    <a:pt x="9259" y="13106"/>
                  </a:lnTo>
                  <a:lnTo>
                    <a:pt x="8063" y="13838"/>
                  </a:lnTo>
                  <a:lnTo>
                    <a:pt x="5186" y="12950"/>
                  </a:lnTo>
                  <a:lnTo>
                    <a:pt x="2482" y="10924"/>
                  </a:lnTo>
                  <a:lnTo>
                    <a:pt x="1361" y="10346"/>
                  </a:lnTo>
                  <a:lnTo>
                    <a:pt x="569" y="8735"/>
                  </a:lnTo>
                  <a:lnTo>
                    <a:pt x="0" y="868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1" name="Polygon form 1531"/>
            <p:cNvSpPr/>
            <p:nvPr/>
          </p:nvSpPr>
          <p:spPr>
            <a:xfrm>
              <a:off x="1148947" y="4787027"/>
              <a:ext cx="39346" cy="44191"/>
            </a:xfrm>
            <a:custGeom>
              <a:avLst/>
              <a:gdLst/>
              <a:ahLst/>
              <a:cxnLst/>
              <a:rect l="0" t="0" r="0" b="0"/>
              <a:pathLst>
                <a:path w="39346" h="44191">
                  <a:moveTo>
                    <a:pt x="34868" y="13026"/>
                  </a:moveTo>
                  <a:lnTo>
                    <a:pt x="39346" y="17894"/>
                  </a:lnTo>
                  <a:lnTo>
                    <a:pt x="34709" y="18526"/>
                  </a:lnTo>
                  <a:lnTo>
                    <a:pt x="33422" y="22119"/>
                  </a:lnTo>
                  <a:lnTo>
                    <a:pt x="33571" y="26893"/>
                  </a:lnTo>
                  <a:lnTo>
                    <a:pt x="29750" y="30482"/>
                  </a:lnTo>
                  <a:lnTo>
                    <a:pt x="29517" y="35718"/>
                  </a:lnTo>
                  <a:lnTo>
                    <a:pt x="27681" y="43743"/>
                  </a:lnTo>
                  <a:lnTo>
                    <a:pt x="27194" y="41870"/>
                  </a:lnTo>
                  <a:lnTo>
                    <a:pt x="22634" y="44191"/>
                  </a:lnTo>
                  <a:lnTo>
                    <a:pt x="21233" y="40974"/>
                  </a:lnTo>
                  <a:lnTo>
                    <a:pt x="18454" y="40657"/>
                  </a:lnTo>
                  <a:lnTo>
                    <a:pt x="16568" y="38967"/>
                  </a:lnTo>
                  <a:lnTo>
                    <a:pt x="11838" y="40811"/>
                  </a:lnTo>
                  <a:lnTo>
                    <a:pt x="10507" y="38277"/>
                  </a:lnTo>
                  <a:lnTo>
                    <a:pt x="7932" y="38546"/>
                  </a:lnTo>
                  <a:lnTo>
                    <a:pt x="4724" y="37925"/>
                  </a:lnTo>
                  <a:lnTo>
                    <a:pt x="4311" y="30945"/>
                  </a:lnTo>
                  <a:lnTo>
                    <a:pt x="2380" y="29494"/>
                  </a:lnTo>
                  <a:lnTo>
                    <a:pt x="544" y="25046"/>
                  </a:lnTo>
                  <a:lnTo>
                    <a:pt x="0" y="20502"/>
                  </a:lnTo>
                  <a:lnTo>
                    <a:pt x="407" y="15689"/>
                  </a:lnTo>
                  <a:lnTo>
                    <a:pt x="2668" y="12228"/>
                  </a:lnTo>
                  <a:lnTo>
                    <a:pt x="3390" y="15701"/>
                  </a:lnTo>
                  <a:lnTo>
                    <a:pt x="6107" y="18634"/>
                  </a:lnTo>
                  <a:lnTo>
                    <a:pt x="8624" y="17570"/>
                  </a:lnTo>
                  <a:lnTo>
                    <a:pt x="11131" y="17941"/>
                  </a:lnTo>
                  <a:lnTo>
                    <a:pt x="13378" y="15296"/>
                  </a:lnTo>
                  <a:lnTo>
                    <a:pt x="15249" y="14832"/>
                  </a:lnTo>
                  <a:lnTo>
                    <a:pt x="18980" y="16286"/>
                  </a:lnTo>
                  <a:lnTo>
                    <a:pt x="22158" y="15160"/>
                  </a:lnTo>
                  <a:lnTo>
                    <a:pt x="23976" y="7859"/>
                  </a:lnTo>
                  <a:lnTo>
                    <a:pt x="25416" y="6024"/>
                  </a:lnTo>
                  <a:lnTo>
                    <a:pt x="26495" y="43"/>
                  </a:lnTo>
                  <a:lnTo>
                    <a:pt x="30993" y="0"/>
                  </a:lnTo>
                  <a:lnTo>
                    <a:pt x="34433" y="854"/>
                  </a:lnTo>
                  <a:lnTo>
                    <a:pt x="32428" y="5629"/>
                  </a:lnTo>
                  <a:lnTo>
                    <a:pt x="35481" y="10598"/>
                  </a:lnTo>
                  <a:lnTo>
                    <a:pt x="34868" y="1302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2" name="Polygon form 1532"/>
            <p:cNvSpPr/>
            <p:nvPr/>
          </p:nvSpPr>
          <p:spPr>
            <a:xfrm>
              <a:off x="1094645" y="4781799"/>
              <a:ext cx="42887" cy="58179"/>
            </a:xfrm>
            <a:custGeom>
              <a:avLst/>
              <a:gdLst/>
              <a:ahLst/>
              <a:cxnLst/>
              <a:rect l="0" t="0" r="0" b="0"/>
              <a:pathLst>
                <a:path w="42887" h="58179">
                  <a:moveTo>
                    <a:pt x="41024" y="58122"/>
                  </a:moveTo>
                  <a:lnTo>
                    <a:pt x="36690" y="58179"/>
                  </a:lnTo>
                  <a:lnTo>
                    <a:pt x="33658" y="53836"/>
                  </a:lnTo>
                  <a:lnTo>
                    <a:pt x="28848" y="49587"/>
                  </a:lnTo>
                  <a:lnTo>
                    <a:pt x="27305" y="46459"/>
                  </a:lnTo>
                  <a:lnTo>
                    <a:pt x="24485" y="42259"/>
                  </a:lnTo>
                  <a:lnTo>
                    <a:pt x="22639" y="38404"/>
                  </a:lnTo>
                  <a:lnTo>
                    <a:pt x="19762" y="31220"/>
                  </a:lnTo>
                  <a:lnTo>
                    <a:pt x="16330" y="26950"/>
                  </a:lnTo>
                  <a:lnTo>
                    <a:pt x="15150" y="22552"/>
                  </a:lnTo>
                  <a:lnTo>
                    <a:pt x="13646" y="18564"/>
                  </a:lnTo>
                  <a:lnTo>
                    <a:pt x="10042" y="15360"/>
                  </a:lnTo>
                  <a:lnTo>
                    <a:pt x="7865" y="11004"/>
                  </a:lnTo>
                  <a:lnTo>
                    <a:pt x="4812" y="8167"/>
                  </a:lnTo>
                  <a:lnTo>
                    <a:pt x="480" y="2587"/>
                  </a:lnTo>
                  <a:lnTo>
                    <a:pt x="0" y="0"/>
                  </a:lnTo>
                  <a:lnTo>
                    <a:pt x="2529" y="181"/>
                  </a:lnTo>
                  <a:lnTo>
                    <a:pt x="8636" y="1108"/>
                  </a:lnTo>
                  <a:lnTo>
                    <a:pt x="12341" y="6072"/>
                  </a:lnTo>
                  <a:lnTo>
                    <a:pt x="15510" y="9517"/>
                  </a:lnTo>
                  <a:lnTo>
                    <a:pt x="17745" y="11633"/>
                  </a:lnTo>
                  <a:lnTo>
                    <a:pt x="21611" y="17122"/>
                  </a:lnTo>
                  <a:lnTo>
                    <a:pt x="25595" y="17187"/>
                  </a:lnTo>
                  <a:lnTo>
                    <a:pt x="28954" y="20696"/>
                  </a:lnTo>
                  <a:lnTo>
                    <a:pt x="31268" y="24998"/>
                  </a:lnTo>
                  <a:lnTo>
                    <a:pt x="34261" y="27349"/>
                  </a:lnTo>
                  <a:lnTo>
                    <a:pt x="32677" y="31553"/>
                  </a:lnTo>
                  <a:lnTo>
                    <a:pt x="34906" y="33346"/>
                  </a:lnTo>
                  <a:lnTo>
                    <a:pt x="36312" y="33481"/>
                  </a:lnTo>
                  <a:lnTo>
                    <a:pt x="36919" y="37079"/>
                  </a:lnTo>
                  <a:lnTo>
                    <a:pt x="38218" y="39964"/>
                  </a:lnTo>
                  <a:lnTo>
                    <a:pt x="41082" y="40434"/>
                  </a:lnTo>
                  <a:lnTo>
                    <a:pt x="42887" y="43715"/>
                  </a:lnTo>
                  <a:lnTo>
                    <a:pt x="41637" y="50134"/>
                  </a:lnTo>
                  <a:lnTo>
                    <a:pt x="41024" y="5812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3" name="Polygon form 1533"/>
            <p:cNvSpPr/>
            <p:nvPr/>
          </p:nvSpPr>
          <p:spPr>
            <a:xfrm>
              <a:off x="1233452" y="4811689"/>
              <a:ext cx="40823" cy="48280"/>
            </a:xfrm>
            <a:custGeom>
              <a:avLst/>
              <a:gdLst/>
              <a:ahLst/>
              <a:cxnLst/>
              <a:rect l="0" t="0" r="0" b="0"/>
              <a:pathLst>
                <a:path w="40823" h="48280">
                  <a:moveTo>
                    <a:pt x="14185" y="4262"/>
                  </a:moveTo>
                  <a:lnTo>
                    <a:pt x="15025" y="13066"/>
                  </a:lnTo>
                  <a:lnTo>
                    <a:pt x="18929" y="16363"/>
                  </a:lnTo>
                  <a:lnTo>
                    <a:pt x="22447" y="10602"/>
                  </a:lnTo>
                  <a:lnTo>
                    <a:pt x="27042" y="7328"/>
                  </a:lnTo>
                  <a:lnTo>
                    <a:pt x="30525" y="7342"/>
                  </a:lnTo>
                  <a:lnTo>
                    <a:pt x="33821" y="9276"/>
                  </a:lnTo>
                  <a:lnTo>
                    <a:pt x="36659" y="11265"/>
                  </a:lnTo>
                  <a:lnTo>
                    <a:pt x="40823" y="12352"/>
                  </a:lnTo>
                  <a:lnTo>
                    <a:pt x="39701" y="30331"/>
                  </a:lnTo>
                  <a:lnTo>
                    <a:pt x="37663" y="48280"/>
                  </a:lnTo>
                  <a:lnTo>
                    <a:pt x="34817" y="43673"/>
                  </a:lnTo>
                  <a:lnTo>
                    <a:pt x="31007" y="42468"/>
                  </a:lnTo>
                  <a:lnTo>
                    <a:pt x="29852" y="44005"/>
                  </a:lnTo>
                  <a:lnTo>
                    <a:pt x="24904" y="44046"/>
                  </a:lnTo>
                  <a:lnTo>
                    <a:pt x="27099" y="39637"/>
                  </a:lnTo>
                  <a:lnTo>
                    <a:pt x="29724" y="38173"/>
                  </a:lnTo>
                  <a:lnTo>
                    <a:pt x="29326" y="32192"/>
                  </a:lnTo>
                  <a:lnTo>
                    <a:pt x="27859" y="27560"/>
                  </a:lnTo>
                  <a:lnTo>
                    <a:pt x="20629" y="22817"/>
                  </a:lnTo>
                  <a:lnTo>
                    <a:pt x="17435" y="22318"/>
                  </a:lnTo>
                  <a:lnTo>
                    <a:pt x="11856" y="17223"/>
                  </a:lnTo>
                  <a:lnTo>
                    <a:pt x="10555" y="19848"/>
                  </a:lnTo>
                  <a:lnTo>
                    <a:pt x="9025" y="20309"/>
                  </a:lnTo>
                  <a:lnTo>
                    <a:pt x="8250" y="18311"/>
                  </a:lnTo>
                  <a:lnTo>
                    <a:pt x="8359" y="15956"/>
                  </a:lnTo>
                  <a:lnTo>
                    <a:pt x="5486" y="13268"/>
                  </a:lnTo>
                  <a:lnTo>
                    <a:pt x="9779" y="11349"/>
                  </a:lnTo>
                  <a:lnTo>
                    <a:pt x="12569" y="11474"/>
                  </a:lnTo>
                  <a:lnTo>
                    <a:pt x="12290" y="10030"/>
                  </a:lnTo>
                  <a:lnTo>
                    <a:pt x="6556" y="9983"/>
                  </a:lnTo>
                  <a:lnTo>
                    <a:pt x="5093" y="6751"/>
                  </a:lnTo>
                  <a:lnTo>
                    <a:pt x="1614" y="5737"/>
                  </a:lnTo>
                  <a:lnTo>
                    <a:pt x="0" y="3060"/>
                  </a:lnTo>
                  <a:lnTo>
                    <a:pt x="5298" y="1762"/>
                  </a:lnTo>
                  <a:lnTo>
                    <a:pt x="7321" y="0"/>
                  </a:lnTo>
                  <a:lnTo>
                    <a:pt x="13595" y="2240"/>
                  </a:lnTo>
                  <a:lnTo>
                    <a:pt x="14185" y="426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4" name="Polygon form 1534"/>
            <p:cNvSpPr/>
            <p:nvPr/>
          </p:nvSpPr>
          <p:spPr>
            <a:xfrm>
              <a:off x="1187159" y="4800910"/>
              <a:ext cx="25562" cy="38773"/>
            </a:xfrm>
            <a:custGeom>
              <a:avLst/>
              <a:gdLst/>
              <a:ahLst/>
              <a:cxnLst/>
              <a:rect l="0" t="0" r="0" b="0"/>
              <a:pathLst>
                <a:path w="25562" h="38773">
                  <a:moveTo>
                    <a:pt x="25562" y="1191"/>
                  </a:moveTo>
                  <a:lnTo>
                    <a:pt x="22480" y="6494"/>
                  </a:lnTo>
                  <a:lnTo>
                    <a:pt x="19539" y="7521"/>
                  </a:lnTo>
                  <a:lnTo>
                    <a:pt x="15762" y="6484"/>
                  </a:lnTo>
                  <a:lnTo>
                    <a:pt x="9232" y="6755"/>
                  </a:lnTo>
                  <a:lnTo>
                    <a:pt x="5811" y="7521"/>
                  </a:lnTo>
                  <a:lnTo>
                    <a:pt x="5246" y="11526"/>
                  </a:lnTo>
                  <a:lnTo>
                    <a:pt x="8695" y="16243"/>
                  </a:lnTo>
                  <a:lnTo>
                    <a:pt x="10848" y="13848"/>
                  </a:lnTo>
                  <a:lnTo>
                    <a:pt x="18175" y="12054"/>
                  </a:lnTo>
                  <a:lnTo>
                    <a:pt x="17825" y="14504"/>
                  </a:lnTo>
                  <a:lnTo>
                    <a:pt x="16128" y="13727"/>
                  </a:lnTo>
                  <a:lnTo>
                    <a:pt x="14376" y="16837"/>
                  </a:lnTo>
                  <a:lnTo>
                    <a:pt x="10880" y="18880"/>
                  </a:lnTo>
                  <a:lnTo>
                    <a:pt x="14359" y="25707"/>
                  </a:lnTo>
                  <a:lnTo>
                    <a:pt x="13562" y="27526"/>
                  </a:lnTo>
                  <a:lnTo>
                    <a:pt x="16746" y="33696"/>
                  </a:lnTo>
                  <a:lnTo>
                    <a:pt x="16478" y="37189"/>
                  </a:lnTo>
                  <a:lnTo>
                    <a:pt x="14278" y="38722"/>
                  </a:lnTo>
                  <a:lnTo>
                    <a:pt x="12881" y="36834"/>
                  </a:lnTo>
                  <a:lnTo>
                    <a:pt x="15051" y="32509"/>
                  </a:lnTo>
                  <a:lnTo>
                    <a:pt x="11087" y="34519"/>
                  </a:lnTo>
                  <a:lnTo>
                    <a:pt x="10205" y="33040"/>
                  </a:lnTo>
                  <a:lnTo>
                    <a:pt x="10830" y="30998"/>
                  </a:lnTo>
                  <a:lnTo>
                    <a:pt x="8167" y="27863"/>
                  </a:lnTo>
                  <a:lnTo>
                    <a:pt x="8667" y="22702"/>
                  </a:lnTo>
                  <a:lnTo>
                    <a:pt x="5997" y="24294"/>
                  </a:lnTo>
                  <a:lnTo>
                    <a:pt x="6046" y="30468"/>
                  </a:lnTo>
                  <a:lnTo>
                    <a:pt x="5732" y="38040"/>
                  </a:lnTo>
                  <a:lnTo>
                    <a:pt x="3198" y="38773"/>
                  </a:lnTo>
                  <a:lnTo>
                    <a:pt x="1630" y="37200"/>
                  </a:lnTo>
                  <a:lnTo>
                    <a:pt x="3059" y="32351"/>
                  </a:lnTo>
                  <a:lnTo>
                    <a:pt x="2715" y="27246"/>
                  </a:lnTo>
                  <a:lnTo>
                    <a:pt x="1070" y="27193"/>
                  </a:lnTo>
                  <a:lnTo>
                    <a:pt x="0" y="23567"/>
                  </a:lnTo>
                  <a:lnTo>
                    <a:pt x="1728" y="20119"/>
                  </a:lnTo>
                  <a:lnTo>
                    <a:pt x="2381" y="15927"/>
                  </a:lnTo>
                  <a:lnTo>
                    <a:pt x="4412" y="7960"/>
                  </a:lnTo>
                  <a:lnTo>
                    <a:pt x="5224" y="5779"/>
                  </a:lnTo>
                  <a:lnTo>
                    <a:pt x="8508" y="1838"/>
                  </a:lnTo>
                  <a:lnTo>
                    <a:pt x="11592" y="3395"/>
                  </a:lnTo>
                  <a:lnTo>
                    <a:pt x="16543" y="4121"/>
                  </a:lnTo>
                  <a:lnTo>
                    <a:pt x="21047" y="3887"/>
                  </a:lnTo>
                  <a:lnTo>
                    <a:pt x="24854" y="0"/>
                  </a:lnTo>
                  <a:lnTo>
                    <a:pt x="25562" y="119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5" name="Polygon form 1535"/>
            <p:cNvSpPr/>
            <p:nvPr/>
          </p:nvSpPr>
          <p:spPr>
            <a:xfrm>
              <a:off x="1133535" y="4840156"/>
              <a:ext cx="39600" cy="15366"/>
            </a:xfrm>
            <a:custGeom>
              <a:avLst/>
              <a:gdLst/>
              <a:ahLst/>
              <a:cxnLst/>
              <a:rect l="0" t="0" r="0" b="0"/>
              <a:pathLst>
                <a:path w="39600" h="15366">
                  <a:moveTo>
                    <a:pt x="12747" y="4694"/>
                  </a:moveTo>
                  <a:lnTo>
                    <a:pt x="20183" y="5320"/>
                  </a:lnTo>
                  <a:lnTo>
                    <a:pt x="21212" y="3188"/>
                  </a:lnTo>
                  <a:lnTo>
                    <a:pt x="28253" y="5800"/>
                  </a:lnTo>
                  <a:lnTo>
                    <a:pt x="29375" y="9205"/>
                  </a:lnTo>
                  <a:lnTo>
                    <a:pt x="35133" y="10258"/>
                  </a:lnTo>
                  <a:lnTo>
                    <a:pt x="39600" y="13458"/>
                  </a:lnTo>
                  <a:lnTo>
                    <a:pt x="34947" y="15366"/>
                  </a:lnTo>
                  <a:lnTo>
                    <a:pt x="30887" y="13179"/>
                  </a:lnTo>
                  <a:lnTo>
                    <a:pt x="27348" y="13255"/>
                  </a:lnTo>
                  <a:lnTo>
                    <a:pt x="23346" y="12796"/>
                  </a:lnTo>
                  <a:lnTo>
                    <a:pt x="19791" y="11797"/>
                  </a:lnTo>
                  <a:lnTo>
                    <a:pt x="15462" y="9737"/>
                  </a:lnTo>
                  <a:lnTo>
                    <a:pt x="12646" y="9177"/>
                  </a:lnTo>
                  <a:lnTo>
                    <a:pt x="10967" y="9799"/>
                  </a:lnTo>
                  <a:lnTo>
                    <a:pt x="4040" y="7558"/>
                  </a:lnTo>
                  <a:lnTo>
                    <a:pt x="3543" y="5327"/>
                  </a:lnTo>
                  <a:lnTo>
                    <a:pt x="0" y="4898"/>
                  </a:lnTo>
                  <a:lnTo>
                    <a:pt x="3034" y="0"/>
                  </a:lnTo>
                  <a:lnTo>
                    <a:pt x="7754" y="363"/>
                  </a:lnTo>
                  <a:lnTo>
                    <a:pt x="10764" y="2426"/>
                  </a:lnTo>
                  <a:lnTo>
                    <a:pt x="12354" y="2843"/>
                  </a:lnTo>
                  <a:lnTo>
                    <a:pt x="12747" y="469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6" name="Polygon form 1536"/>
            <p:cNvSpPr/>
            <p:nvPr/>
          </p:nvSpPr>
          <p:spPr>
            <a:xfrm>
              <a:off x="1221218" y="4798008"/>
              <a:ext cx="5041" cy="16513"/>
            </a:xfrm>
            <a:custGeom>
              <a:avLst/>
              <a:gdLst/>
              <a:ahLst/>
              <a:cxnLst/>
              <a:rect l="0" t="0" r="0" b="0"/>
              <a:pathLst>
                <a:path w="5041" h="16513">
                  <a:moveTo>
                    <a:pt x="5041" y="5588"/>
                  </a:moveTo>
                  <a:lnTo>
                    <a:pt x="4882" y="10288"/>
                  </a:lnTo>
                  <a:lnTo>
                    <a:pt x="2858" y="9763"/>
                  </a:lnTo>
                  <a:lnTo>
                    <a:pt x="2264" y="13032"/>
                  </a:lnTo>
                  <a:lnTo>
                    <a:pt x="3858" y="15871"/>
                  </a:lnTo>
                  <a:lnTo>
                    <a:pt x="2753" y="16513"/>
                  </a:lnTo>
                  <a:lnTo>
                    <a:pt x="1199" y="13109"/>
                  </a:lnTo>
                  <a:lnTo>
                    <a:pt x="0" y="6250"/>
                  </a:lnTo>
                  <a:lnTo>
                    <a:pt x="704" y="1960"/>
                  </a:lnTo>
                  <a:lnTo>
                    <a:pt x="1950" y="0"/>
                  </a:lnTo>
                  <a:lnTo>
                    <a:pt x="2309" y="2931"/>
                  </a:lnTo>
                  <a:lnTo>
                    <a:pt x="4633" y="3393"/>
                  </a:lnTo>
                  <a:lnTo>
                    <a:pt x="5041" y="558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7" name="Polygon form 1537"/>
            <p:cNvSpPr/>
            <p:nvPr/>
          </p:nvSpPr>
          <p:spPr>
            <a:xfrm>
              <a:off x="1222784" y="4824777"/>
              <a:ext cx="11364" cy="5748"/>
            </a:xfrm>
            <a:custGeom>
              <a:avLst/>
              <a:gdLst/>
              <a:ahLst/>
              <a:cxnLst/>
              <a:rect l="0" t="0" r="0" b="0"/>
              <a:pathLst>
                <a:path w="11364" h="5748">
                  <a:moveTo>
                    <a:pt x="10145" y="1607"/>
                  </a:moveTo>
                  <a:lnTo>
                    <a:pt x="11364" y="5748"/>
                  </a:lnTo>
                  <a:lnTo>
                    <a:pt x="8175" y="3491"/>
                  </a:lnTo>
                  <a:lnTo>
                    <a:pt x="4926" y="3010"/>
                  </a:lnTo>
                  <a:lnTo>
                    <a:pt x="2699" y="3345"/>
                  </a:lnTo>
                  <a:lnTo>
                    <a:pt x="0" y="3130"/>
                  </a:lnTo>
                  <a:lnTo>
                    <a:pt x="1056" y="186"/>
                  </a:lnTo>
                  <a:lnTo>
                    <a:pt x="5902" y="0"/>
                  </a:lnTo>
                  <a:lnTo>
                    <a:pt x="10145" y="160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8" name="Polygon form 1538"/>
            <p:cNvSpPr/>
            <p:nvPr/>
          </p:nvSpPr>
          <p:spPr>
            <a:xfrm>
              <a:off x="1189301" y="4852711"/>
              <a:ext cx="12016" cy="4312"/>
            </a:xfrm>
            <a:custGeom>
              <a:avLst/>
              <a:gdLst/>
              <a:ahLst/>
              <a:cxnLst/>
              <a:rect l="0" t="0" r="0" b="0"/>
              <a:pathLst>
                <a:path w="12016" h="4312">
                  <a:moveTo>
                    <a:pt x="12016" y="0"/>
                  </a:moveTo>
                  <a:lnTo>
                    <a:pt x="11116" y="2936"/>
                  </a:lnTo>
                  <a:lnTo>
                    <a:pt x="5098" y="4312"/>
                  </a:lnTo>
                  <a:lnTo>
                    <a:pt x="0" y="3548"/>
                  </a:lnTo>
                  <a:lnTo>
                    <a:pt x="202" y="1618"/>
                  </a:lnTo>
                  <a:lnTo>
                    <a:pt x="3413" y="583"/>
                  </a:lnTo>
                  <a:lnTo>
                    <a:pt x="5678" y="2219"/>
                  </a:lnTo>
                  <a:lnTo>
                    <a:pt x="8314" y="1871"/>
                  </a:lnTo>
                  <a:lnTo>
                    <a:pt x="12016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39" name="Polygon form 1539"/>
            <p:cNvSpPr/>
            <p:nvPr/>
          </p:nvSpPr>
          <p:spPr>
            <a:xfrm>
              <a:off x="1202083" y="4857132"/>
              <a:ext cx="7049" cy="7668"/>
            </a:xfrm>
            <a:custGeom>
              <a:avLst/>
              <a:gdLst/>
              <a:ahLst/>
              <a:cxnLst/>
              <a:rect l="0" t="0" r="0" b="0"/>
              <a:pathLst>
                <a:path w="7049" h="7668">
                  <a:moveTo>
                    <a:pt x="3858" y="6586"/>
                  </a:moveTo>
                  <a:lnTo>
                    <a:pt x="377" y="7668"/>
                  </a:lnTo>
                  <a:lnTo>
                    <a:pt x="0" y="7019"/>
                  </a:lnTo>
                  <a:lnTo>
                    <a:pt x="593" y="5223"/>
                  </a:lnTo>
                  <a:lnTo>
                    <a:pt x="2681" y="2024"/>
                  </a:lnTo>
                  <a:lnTo>
                    <a:pt x="6784" y="0"/>
                  </a:lnTo>
                  <a:lnTo>
                    <a:pt x="7049" y="1060"/>
                  </a:lnTo>
                  <a:lnTo>
                    <a:pt x="6918" y="2676"/>
                  </a:lnTo>
                  <a:lnTo>
                    <a:pt x="3858" y="658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0" name="Polygon form 1540"/>
            <p:cNvSpPr/>
            <p:nvPr/>
          </p:nvSpPr>
          <p:spPr>
            <a:xfrm>
              <a:off x="1176783" y="4852334"/>
              <a:ext cx="9477" cy="4921"/>
            </a:xfrm>
            <a:custGeom>
              <a:avLst/>
              <a:gdLst/>
              <a:ahLst/>
              <a:cxnLst/>
              <a:rect l="0" t="0" r="0" b="0"/>
              <a:pathLst>
                <a:path w="9477" h="4921">
                  <a:moveTo>
                    <a:pt x="5048" y="0"/>
                  </a:moveTo>
                  <a:lnTo>
                    <a:pt x="6305" y="1431"/>
                  </a:lnTo>
                  <a:lnTo>
                    <a:pt x="8756" y="1048"/>
                  </a:lnTo>
                  <a:lnTo>
                    <a:pt x="9477" y="3309"/>
                  </a:lnTo>
                  <a:lnTo>
                    <a:pt x="4860" y="4272"/>
                  </a:lnTo>
                  <a:lnTo>
                    <a:pt x="2086" y="4921"/>
                  </a:lnTo>
                  <a:lnTo>
                    <a:pt x="0" y="4835"/>
                  </a:lnTo>
                  <a:lnTo>
                    <a:pt x="1670" y="1839"/>
                  </a:lnTo>
                  <a:lnTo>
                    <a:pt x="3809" y="1840"/>
                  </a:lnTo>
                  <a:lnTo>
                    <a:pt x="5048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1" name="Polygon form 1541"/>
            <p:cNvSpPr/>
            <p:nvPr/>
          </p:nvSpPr>
          <p:spPr>
            <a:xfrm>
              <a:off x="1185115" y="4859165"/>
              <a:ext cx="6744" cy="4772"/>
            </a:xfrm>
            <a:custGeom>
              <a:avLst/>
              <a:gdLst/>
              <a:ahLst/>
              <a:cxnLst/>
              <a:rect l="0" t="0" r="0" b="0"/>
              <a:pathLst>
                <a:path w="6744" h="4772">
                  <a:moveTo>
                    <a:pt x="6323" y="4712"/>
                  </a:moveTo>
                  <a:lnTo>
                    <a:pt x="4678" y="4772"/>
                  </a:lnTo>
                  <a:lnTo>
                    <a:pt x="0" y="954"/>
                  </a:lnTo>
                  <a:lnTo>
                    <a:pt x="3750" y="0"/>
                  </a:lnTo>
                  <a:lnTo>
                    <a:pt x="5592" y="1655"/>
                  </a:lnTo>
                  <a:lnTo>
                    <a:pt x="6744" y="3292"/>
                  </a:lnTo>
                  <a:lnTo>
                    <a:pt x="6323" y="471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2" name="Polygon form 1542"/>
            <p:cNvSpPr/>
            <p:nvPr/>
          </p:nvSpPr>
          <p:spPr>
            <a:xfrm>
              <a:off x="1215359" y="4826460"/>
              <a:ext cx="4865" cy="3541"/>
            </a:xfrm>
            <a:custGeom>
              <a:avLst/>
              <a:gdLst/>
              <a:ahLst/>
              <a:cxnLst/>
              <a:rect l="0" t="0" r="0" b="0"/>
              <a:pathLst>
                <a:path w="4865" h="3541">
                  <a:moveTo>
                    <a:pt x="4865" y="1776"/>
                  </a:moveTo>
                  <a:lnTo>
                    <a:pt x="3311" y="3541"/>
                  </a:lnTo>
                  <a:lnTo>
                    <a:pt x="656" y="2531"/>
                  </a:lnTo>
                  <a:lnTo>
                    <a:pt x="0" y="224"/>
                  </a:lnTo>
                  <a:lnTo>
                    <a:pt x="3972" y="0"/>
                  </a:lnTo>
                  <a:lnTo>
                    <a:pt x="4865" y="177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3" name="Polygon form 1543"/>
            <p:cNvSpPr/>
            <p:nvPr/>
          </p:nvSpPr>
          <p:spPr>
            <a:xfrm>
              <a:off x="1246048" y="4839313"/>
              <a:ext cx="2604" cy="7859"/>
            </a:xfrm>
            <a:custGeom>
              <a:avLst/>
              <a:gdLst/>
              <a:ahLst/>
              <a:cxnLst/>
              <a:rect l="0" t="0" r="0" b="0"/>
              <a:pathLst>
                <a:path w="2604" h="7859">
                  <a:moveTo>
                    <a:pt x="2365" y="4198"/>
                  </a:moveTo>
                  <a:lnTo>
                    <a:pt x="0" y="7859"/>
                  </a:lnTo>
                  <a:lnTo>
                    <a:pt x="13" y="3764"/>
                  </a:lnTo>
                  <a:lnTo>
                    <a:pt x="878" y="1824"/>
                  </a:lnTo>
                  <a:lnTo>
                    <a:pt x="1847" y="0"/>
                  </a:lnTo>
                  <a:lnTo>
                    <a:pt x="2604" y="1605"/>
                  </a:lnTo>
                  <a:lnTo>
                    <a:pt x="2365" y="419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4" name="Polygon form 1544"/>
            <p:cNvSpPr/>
            <p:nvPr/>
          </p:nvSpPr>
          <p:spPr>
            <a:xfrm>
              <a:off x="979268" y="4633578"/>
              <a:ext cx="104021" cy="136425"/>
            </a:xfrm>
            <a:custGeom>
              <a:avLst/>
              <a:gdLst/>
              <a:ahLst/>
              <a:cxnLst/>
              <a:rect l="0" t="0" r="0" b="0"/>
              <a:pathLst>
                <a:path w="104021" h="136425">
                  <a:moveTo>
                    <a:pt x="21817" y="0"/>
                  </a:moveTo>
                  <a:lnTo>
                    <a:pt x="27369" y="5589"/>
                  </a:lnTo>
                  <a:lnTo>
                    <a:pt x="28180" y="9622"/>
                  </a:lnTo>
                  <a:lnTo>
                    <a:pt x="30331" y="12080"/>
                  </a:lnTo>
                  <a:lnTo>
                    <a:pt x="30923" y="14603"/>
                  </a:lnTo>
                  <a:lnTo>
                    <a:pt x="28150" y="14052"/>
                  </a:lnTo>
                  <a:lnTo>
                    <a:pt x="30652" y="19444"/>
                  </a:lnTo>
                  <a:lnTo>
                    <a:pt x="35056" y="22420"/>
                  </a:lnTo>
                  <a:lnTo>
                    <a:pt x="41037" y="25665"/>
                  </a:lnTo>
                  <a:lnTo>
                    <a:pt x="39307" y="28005"/>
                  </a:lnTo>
                  <a:lnTo>
                    <a:pt x="39057" y="32689"/>
                  </a:lnTo>
                  <a:lnTo>
                    <a:pt x="43083" y="34422"/>
                  </a:lnTo>
                  <a:lnTo>
                    <a:pt x="47156" y="36717"/>
                  </a:lnTo>
                  <a:lnTo>
                    <a:pt x="52653" y="39312"/>
                  </a:lnTo>
                  <a:lnTo>
                    <a:pt x="57875" y="39756"/>
                  </a:lnTo>
                  <a:lnTo>
                    <a:pt x="60633" y="42202"/>
                  </a:lnTo>
                  <a:lnTo>
                    <a:pt x="63610" y="42563"/>
                  </a:lnTo>
                  <a:lnTo>
                    <a:pt x="68353" y="43546"/>
                  </a:lnTo>
                  <a:lnTo>
                    <a:pt x="71417" y="43337"/>
                  </a:lnTo>
                  <a:lnTo>
                    <a:pt x="71341" y="41344"/>
                  </a:lnTo>
                  <a:lnTo>
                    <a:pt x="70037" y="38194"/>
                  </a:lnTo>
                  <a:lnTo>
                    <a:pt x="69756" y="36033"/>
                  </a:lnTo>
                  <a:lnTo>
                    <a:pt x="71717" y="34887"/>
                  </a:lnTo>
                  <a:lnTo>
                    <a:pt x="73071" y="38804"/>
                  </a:lnTo>
                  <a:lnTo>
                    <a:pt x="73411" y="39801"/>
                  </a:lnTo>
                  <a:lnTo>
                    <a:pt x="77261" y="41556"/>
                  </a:lnTo>
                  <a:lnTo>
                    <a:pt x="79380" y="40675"/>
                  </a:lnTo>
                  <a:lnTo>
                    <a:pt x="82586" y="40876"/>
                  </a:lnTo>
                  <a:lnTo>
                    <a:pt x="85560" y="40596"/>
                  </a:lnTo>
                  <a:lnTo>
                    <a:pt x="84986" y="37508"/>
                  </a:lnTo>
                  <a:lnTo>
                    <a:pt x="83049" y="35978"/>
                  </a:lnTo>
                  <a:lnTo>
                    <a:pt x="85838" y="35216"/>
                  </a:lnTo>
                  <a:lnTo>
                    <a:pt x="88111" y="31336"/>
                  </a:lnTo>
                  <a:lnTo>
                    <a:pt x="91374" y="27941"/>
                  </a:lnTo>
                  <a:lnTo>
                    <a:pt x="94805" y="29022"/>
                  </a:lnTo>
                  <a:lnTo>
                    <a:pt x="96757" y="26779"/>
                  </a:lnTo>
                  <a:lnTo>
                    <a:pt x="99423" y="29815"/>
                  </a:lnTo>
                  <a:lnTo>
                    <a:pt x="98824" y="31985"/>
                  </a:lnTo>
                  <a:lnTo>
                    <a:pt x="102993" y="32542"/>
                  </a:lnTo>
                  <a:lnTo>
                    <a:pt x="103838" y="34435"/>
                  </a:lnTo>
                  <a:lnTo>
                    <a:pt x="102824" y="35422"/>
                  </a:lnTo>
                  <a:lnTo>
                    <a:pt x="104021" y="38504"/>
                  </a:lnTo>
                  <a:lnTo>
                    <a:pt x="101131" y="37719"/>
                  </a:lnTo>
                  <a:lnTo>
                    <a:pt x="97333" y="41416"/>
                  </a:lnTo>
                  <a:lnTo>
                    <a:pt x="98225" y="44288"/>
                  </a:lnTo>
                  <a:lnTo>
                    <a:pt x="97286" y="48598"/>
                  </a:lnTo>
                  <a:lnTo>
                    <a:pt x="97722" y="51058"/>
                  </a:lnTo>
                  <a:lnTo>
                    <a:pt x="97082" y="55276"/>
                  </a:lnTo>
                  <a:lnTo>
                    <a:pt x="93885" y="54248"/>
                  </a:lnTo>
                  <a:lnTo>
                    <a:pt x="94971" y="59460"/>
                  </a:lnTo>
                  <a:lnTo>
                    <a:pt x="94515" y="61206"/>
                  </a:lnTo>
                  <a:lnTo>
                    <a:pt x="95393" y="63329"/>
                  </a:lnTo>
                  <a:lnTo>
                    <a:pt x="93800" y="64592"/>
                  </a:lnTo>
                  <a:lnTo>
                    <a:pt x="90016" y="56689"/>
                  </a:lnTo>
                  <a:lnTo>
                    <a:pt x="88986" y="56745"/>
                  </a:lnTo>
                  <a:lnTo>
                    <a:pt x="89111" y="59979"/>
                  </a:lnTo>
                  <a:lnTo>
                    <a:pt x="86464" y="57454"/>
                  </a:lnTo>
                  <a:lnTo>
                    <a:pt x="86953" y="54553"/>
                  </a:lnTo>
                  <a:lnTo>
                    <a:pt x="88555" y="54197"/>
                  </a:lnTo>
                  <a:lnTo>
                    <a:pt x="89239" y="49879"/>
                  </a:lnTo>
                  <a:lnTo>
                    <a:pt x="86881" y="49110"/>
                  </a:lnTo>
                  <a:lnTo>
                    <a:pt x="83449" y="49325"/>
                  </a:lnTo>
                  <a:lnTo>
                    <a:pt x="79740" y="48781"/>
                  </a:lnTo>
                  <a:lnTo>
                    <a:pt x="78549" y="45315"/>
                  </a:lnTo>
                  <a:lnTo>
                    <a:pt x="76717" y="45141"/>
                  </a:lnTo>
                  <a:lnTo>
                    <a:pt x="73239" y="43102"/>
                  </a:lnTo>
                  <a:lnTo>
                    <a:pt x="72771" y="46544"/>
                  </a:lnTo>
                  <a:lnTo>
                    <a:pt x="76098" y="49083"/>
                  </a:lnTo>
                  <a:lnTo>
                    <a:pt x="74214" y="51038"/>
                  </a:lnTo>
                  <a:lnTo>
                    <a:pt x="73812" y="52892"/>
                  </a:lnTo>
                  <a:lnTo>
                    <a:pt x="76421" y="54145"/>
                  </a:lnTo>
                  <a:lnTo>
                    <a:pt x="76470" y="57184"/>
                  </a:lnTo>
                  <a:lnTo>
                    <a:pt x="78602" y="60902"/>
                  </a:lnTo>
                  <a:lnTo>
                    <a:pt x="80071" y="65008"/>
                  </a:lnTo>
                  <a:lnTo>
                    <a:pt x="79911" y="66858"/>
                  </a:lnTo>
                  <a:lnTo>
                    <a:pt x="77331" y="66882"/>
                  </a:lnTo>
                  <a:lnTo>
                    <a:pt x="72887" y="68077"/>
                  </a:lnTo>
                  <a:lnTo>
                    <a:pt x="73842" y="71835"/>
                  </a:lnTo>
                  <a:lnTo>
                    <a:pt x="72377" y="74860"/>
                  </a:lnTo>
                  <a:lnTo>
                    <a:pt x="67518" y="78391"/>
                  </a:lnTo>
                  <a:lnTo>
                    <a:pt x="64247" y="84391"/>
                  </a:lnTo>
                  <a:lnTo>
                    <a:pt x="61875" y="87618"/>
                  </a:lnTo>
                  <a:lnTo>
                    <a:pt x="58555" y="90982"/>
                  </a:lnTo>
                  <a:lnTo>
                    <a:pt x="58883" y="93278"/>
                  </a:lnTo>
                  <a:lnTo>
                    <a:pt x="57144" y="94553"/>
                  </a:lnTo>
                  <a:lnTo>
                    <a:pt x="53930" y="96418"/>
                  </a:lnTo>
                  <a:lnTo>
                    <a:pt x="52170" y="96721"/>
                  </a:lnTo>
                  <a:lnTo>
                    <a:pt x="51514" y="100547"/>
                  </a:lnTo>
                  <a:lnTo>
                    <a:pt x="53108" y="107015"/>
                  </a:lnTo>
                  <a:lnTo>
                    <a:pt x="53780" y="111148"/>
                  </a:lnTo>
                  <a:lnTo>
                    <a:pt x="52638" y="115915"/>
                  </a:lnTo>
                  <a:lnTo>
                    <a:pt x="53414" y="124390"/>
                  </a:lnTo>
                  <a:lnTo>
                    <a:pt x="51423" y="124661"/>
                  </a:lnTo>
                  <a:lnTo>
                    <a:pt x="49964" y="128488"/>
                  </a:lnTo>
                  <a:lnTo>
                    <a:pt x="51276" y="130116"/>
                  </a:lnTo>
                  <a:lnTo>
                    <a:pt x="47830" y="131573"/>
                  </a:lnTo>
                  <a:lnTo>
                    <a:pt x="46755" y="134976"/>
                  </a:lnTo>
                  <a:lnTo>
                    <a:pt x="45284" y="136425"/>
                  </a:lnTo>
                  <a:lnTo>
                    <a:pt x="41277" y="131819"/>
                  </a:lnTo>
                  <a:lnTo>
                    <a:pt x="38943" y="124879"/>
                  </a:lnTo>
                  <a:lnTo>
                    <a:pt x="37023" y="119889"/>
                  </a:lnTo>
                  <a:lnTo>
                    <a:pt x="35449" y="117560"/>
                  </a:lnTo>
                  <a:lnTo>
                    <a:pt x="32931" y="112824"/>
                  </a:lnTo>
                  <a:lnTo>
                    <a:pt x="31324" y="106638"/>
                  </a:lnTo>
                  <a:lnTo>
                    <a:pt x="30311" y="103553"/>
                  </a:lnTo>
                  <a:lnTo>
                    <a:pt x="26000" y="96817"/>
                  </a:lnTo>
                  <a:lnTo>
                    <a:pt x="23159" y="87261"/>
                  </a:lnTo>
                  <a:lnTo>
                    <a:pt x="21116" y="80961"/>
                  </a:lnTo>
                  <a:lnTo>
                    <a:pt x="20219" y="74976"/>
                  </a:lnTo>
                  <a:lnTo>
                    <a:pt x="18742" y="70370"/>
                  </a:lnTo>
                  <a:lnTo>
                    <a:pt x="13695" y="73464"/>
                  </a:lnTo>
                  <a:lnTo>
                    <a:pt x="10927" y="72939"/>
                  </a:lnTo>
                  <a:lnTo>
                    <a:pt x="5034" y="67094"/>
                  </a:lnTo>
                  <a:lnTo>
                    <a:pt x="6560" y="65268"/>
                  </a:lnTo>
                  <a:lnTo>
                    <a:pt x="5124" y="63366"/>
                  </a:lnTo>
                  <a:lnTo>
                    <a:pt x="0" y="59310"/>
                  </a:lnTo>
                  <a:lnTo>
                    <a:pt x="1930" y="55962"/>
                  </a:lnTo>
                  <a:lnTo>
                    <a:pt x="10187" y="55740"/>
                  </a:lnTo>
                  <a:lnTo>
                    <a:pt x="8654" y="51535"/>
                  </a:lnTo>
                  <a:lnTo>
                    <a:pt x="6079" y="49102"/>
                  </a:lnTo>
                  <a:lnTo>
                    <a:pt x="4916" y="45331"/>
                  </a:lnTo>
                  <a:lnTo>
                    <a:pt x="2044" y="43199"/>
                  </a:lnTo>
                  <a:lnTo>
                    <a:pt x="5069" y="37918"/>
                  </a:lnTo>
                  <a:lnTo>
                    <a:pt x="9440" y="38149"/>
                  </a:lnTo>
                  <a:lnTo>
                    <a:pt x="12161" y="32860"/>
                  </a:lnTo>
                  <a:lnTo>
                    <a:pt x="13304" y="27785"/>
                  </a:lnTo>
                  <a:lnTo>
                    <a:pt x="15649" y="22716"/>
                  </a:lnTo>
                  <a:lnTo>
                    <a:pt x="14709" y="19212"/>
                  </a:lnTo>
                  <a:lnTo>
                    <a:pt x="17060" y="16244"/>
                  </a:lnTo>
                  <a:lnTo>
                    <a:pt x="13504" y="13935"/>
                  </a:lnTo>
                  <a:lnTo>
                    <a:pt x="11366" y="10664"/>
                  </a:lnTo>
                  <a:lnTo>
                    <a:pt x="8923" y="6416"/>
                  </a:lnTo>
                  <a:lnTo>
                    <a:pt x="10085" y="4227"/>
                  </a:lnTo>
                  <a:lnTo>
                    <a:pt x="15840" y="5191"/>
                  </a:lnTo>
                  <a:lnTo>
                    <a:pt x="19608" y="4286"/>
                  </a:lnTo>
                  <a:lnTo>
                    <a:pt x="21817" y="0"/>
                  </a:lnTo>
                  <a:close/>
                </a:path>
              </a:pathLst>
            </a:custGeom>
            <a:solidFill>
              <a:srgbClr val="08519C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5" name="Polygon form 1545"/>
            <p:cNvSpPr/>
            <p:nvPr/>
          </p:nvSpPr>
          <p:spPr>
            <a:xfrm>
              <a:off x="689701" y="4545544"/>
              <a:ext cx="12959" cy="16566"/>
            </a:xfrm>
            <a:custGeom>
              <a:avLst/>
              <a:gdLst/>
              <a:ahLst/>
              <a:cxnLst/>
              <a:rect l="0" t="0" r="0" b="0"/>
              <a:pathLst>
                <a:path w="12959" h="16566">
                  <a:moveTo>
                    <a:pt x="12563" y="6078"/>
                  </a:moveTo>
                  <a:lnTo>
                    <a:pt x="12959" y="9502"/>
                  </a:lnTo>
                  <a:lnTo>
                    <a:pt x="10373" y="13768"/>
                  </a:lnTo>
                  <a:lnTo>
                    <a:pt x="4531" y="16566"/>
                  </a:lnTo>
                  <a:lnTo>
                    <a:pt x="0" y="15811"/>
                  </a:lnTo>
                  <a:lnTo>
                    <a:pt x="2891" y="10827"/>
                  </a:lnTo>
                  <a:lnTo>
                    <a:pt x="1511" y="5945"/>
                  </a:lnTo>
                  <a:lnTo>
                    <a:pt x="6015" y="2223"/>
                  </a:lnTo>
                  <a:lnTo>
                    <a:pt x="8499" y="0"/>
                  </a:lnTo>
                  <a:lnTo>
                    <a:pt x="9024" y="2570"/>
                  </a:lnTo>
                  <a:lnTo>
                    <a:pt x="8253" y="5133"/>
                  </a:lnTo>
                  <a:lnTo>
                    <a:pt x="10212" y="5078"/>
                  </a:lnTo>
                  <a:lnTo>
                    <a:pt x="12563" y="607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6" name="Polygon form 1546"/>
            <p:cNvSpPr/>
            <p:nvPr/>
          </p:nvSpPr>
          <p:spPr>
            <a:xfrm>
              <a:off x="877265" y="4617348"/>
              <a:ext cx="81179" cy="69399"/>
            </a:xfrm>
            <a:custGeom>
              <a:avLst/>
              <a:gdLst/>
              <a:ahLst/>
              <a:cxnLst/>
              <a:rect l="0" t="0" r="0" b="0"/>
              <a:pathLst>
                <a:path w="81179" h="69399">
                  <a:moveTo>
                    <a:pt x="36811" y="11205"/>
                  </a:moveTo>
                  <a:lnTo>
                    <a:pt x="39717" y="10168"/>
                  </a:lnTo>
                  <a:lnTo>
                    <a:pt x="41602" y="7314"/>
                  </a:lnTo>
                  <a:lnTo>
                    <a:pt x="43994" y="7376"/>
                  </a:lnTo>
                  <a:lnTo>
                    <a:pt x="45329" y="6421"/>
                  </a:lnTo>
                  <a:lnTo>
                    <a:pt x="47940" y="6782"/>
                  </a:lnTo>
                  <a:lnTo>
                    <a:pt x="52429" y="9106"/>
                  </a:lnTo>
                  <a:lnTo>
                    <a:pt x="55379" y="9539"/>
                  </a:lnTo>
                  <a:lnTo>
                    <a:pt x="60465" y="13699"/>
                  </a:lnTo>
                  <a:lnTo>
                    <a:pt x="63154" y="13779"/>
                  </a:lnTo>
                  <a:lnTo>
                    <a:pt x="64449" y="17862"/>
                  </a:lnTo>
                  <a:lnTo>
                    <a:pt x="64395" y="23976"/>
                  </a:lnTo>
                  <a:lnTo>
                    <a:pt x="64196" y="27551"/>
                  </a:lnTo>
                  <a:lnTo>
                    <a:pt x="65925" y="28218"/>
                  </a:lnTo>
                  <a:lnTo>
                    <a:pt x="64961" y="30935"/>
                  </a:lnTo>
                  <a:lnTo>
                    <a:pt x="66977" y="34787"/>
                  </a:lnTo>
                  <a:lnTo>
                    <a:pt x="67907" y="37872"/>
                  </a:lnTo>
                  <a:lnTo>
                    <a:pt x="70839" y="38607"/>
                  </a:lnTo>
                  <a:lnTo>
                    <a:pt x="71784" y="41738"/>
                  </a:lnTo>
                  <a:lnTo>
                    <a:pt x="69338" y="46261"/>
                  </a:lnTo>
                  <a:lnTo>
                    <a:pt x="71654" y="48774"/>
                  </a:lnTo>
                  <a:lnTo>
                    <a:pt x="73701" y="51679"/>
                  </a:lnTo>
                  <a:lnTo>
                    <a:pt x="77639" y="53725"/>
                  </a:lnTo>
                  <a:lnTo>
                    <a:pt x="78541" y="58027"/>
                  </a:lnTo>
                  <a:lnTo>
                    <a:pt x="80463" y="58768"/>
                  </a:lnTo>
                  <a:lnTo>
                    <a:pt x="81179" y="61012"/>
                  </a:lnTo>
                  <a:lnTo>
                    <a:pt x="76250" y="63684"/>
                  </a:lnTo>
                  <a:lnTo>
                    <a:pt x="75793" y="69399"/>
                  </a:lnTo>
                  <a:lnTo>
                    <a:pt x="68509" y="68100"/>
                  </a:lnTo>
                  <a:lnTo>
                    <a:pt x="64250" y="67078"/>
                  </a:lnTo>
                  <a:lnTo>
                    <a:pt x="59930" y="66546"/>
                  </a:lnTo>
                  <a:lnTo>
                    <a:pt x="57385" y="60610"/>
                  </a:lnTo>
                  <a:lnTo>
                    <a:pt x="55464" y="59791"/>
                  </a:lnTo>
                  <a:lnTo>
                    <a:pt x="52744" y="60731"/>
                  </a:lnTo>
                  <a:lnTo>
                    <a:pt x="49352" y="63176"/>
                  </a:lnTo>
                  <a:lnTo>
                    <a:pt x="44550" y="61668"/>
                  </a:lnTo>
                  <a:lnTo>
                    <a:pt x="40223" y="58020"/>
                  </a:lnTo>
                  <a:lnTo>
                    <a:pt x="36436" y="56719"/>
                  </a:lnTo>
                  <a:lnTo>
                    <a:pt x="33253" y="52170"/>
                  </a:lnTo>
                  <a:lnTo>
                    <a:pt x="29508" y="45768"/>
                  </a:lnTo>
                  <a:lnTo>
                    <a:pt x="27653" y="46600"/>
                  </a:lnTo>
                  <a:lnTo>
                    <a:pt x="25062" y="45049"/>
                  </a:lnTo>
                  <a:lnTo>
                    <a:pt x="23984" y="46973"/>
                  </a:lnTo>
                  <a:lnTo>
                    <a:pt x="21553" y="44473"/>
                  </a:lnTo>
                  <a:lnTo>
                    <a:pt x="21111" y="41894"/>
                  </a:lnTo>
                  <a:lnTo>
                    <a:pt x="19941" y="41923"/>
                  </a:lnTo>
                  <a:lnTo>
                    <a:pt x="19980" y="38401"/>
                  </a:lnTo>
                  <a:lnTo>
                    <a:pt x="17503" y="34768"/>
                  </a:lnTo>
                  <a:lnTo>
                    <a:pt x="12613" y="32223"/>
                  </a:lnTo>
                  <a:lnTo>
                    <a:pt x="9348" y="27688"/>
                  </a:lnTo>
                  <a:lnTo>
                    <a:pt x="9550" y="23895"/>
                  </a:lnTo>
                  <a:lnTo>
                    <a:pt x="11072" y="22182"/>
                  </a:lnTo>
                  <a:lnTo>
                    <a:pt x="10305" y="19366"/>
                  </a:lnTo>
                  <a:lnTo>
                    <a:pt x="7700" y="17975"/>
                  </a:lnTo>
                  <a:lnTo>
                    <a:pt x="4361" y="12273"/>
                  </a:lnTo>
                  <a:lnTo>
                    <a:pt x="1719" y="8456"/>
                  </a:lnTo>
                  <a:lnTo>
                    <a:pt x="2136" y="6944"/>
                  </a:lnTo>
                  <a:lnTo>
                    <a:pt x="0" y="1439"/>
                  </a:lnTo>
                  <a:lnTo>
                    <a:pt x="2136" y="0"/>
                  </a:lnTo>
                  <a:lnTo>
                    <a:pt x="3045" y="1805"/>
                  </a:lnTo>
                  <a:lnTo>
                    <a:pt x="5250" y="3984"/>
                  </a:lnTo>
                  <a:lnTo>
                    <a:pt x="7788" y="4560"/>
                  </a:lnTo>
                  <a:lnTo>
                    <a:pt x="9035" y="4382"/>
                  </a:lnTo>
                  <a:lnTo>
                    <a:pt x="12459" y="702"/>
                  </a:lnTo>
                  <a:lnTo>
                    <a:pt x="13699" y="306"/>
                  </a:lnTo>
                  <a:lnTo>
                    <a:pt x="15029" y="1693"/>
                  </a:lnTo>
                  <a:lnTo>
                    <a:pt x="14309" y="4119"/>
                  </a:lnTo>
                  <a:lnTo>
                    <a:pt x="17020" y="6586"/>
                  </a:lnTo>
                  <a:lnTo>
                    <a:pt x="17849" y="6319"/>
                  </a:lnTo>
                  <a:lnTo>
                    <a:pt x="19689" y="9852"/>
                  </a:lnTo>
                  <a:lnTo>
                    <a:pt x="23253" y="10762"/>
                  </a:lnTo>
                  <a:lnTo>
                    <a:pt x="26213" y="13117"/>
                  </a:lnTo>
                  <a:lnTo>
                    <a:pt x="31440" y="13801"/>
                  </a:lnTo>
                  <a:lnTo>
                    <a:pt x="36718" y="12349"/>
                  </a:lnTo>
                  <a:lnTo>
                    <a:pt x="36811" y="11205"/>
                  </a:lnTo>
                  <a:close/>
                </a:path>
              </a:pathLst>
            </a:custGeom>
            <a:solidFill>
              <a:srgbClr val="08519C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7" name="Polygon form 1547"/>
            <p:cNvSpPr/>
            <p:nvPr/>
          </p:nvSpPr>
          <p:spPr>
            <a:xfrm>
              <a:off x="863045" y="4628763"/>
              <a:ext cx="38204" cy="39730"/>
            </a:xfrm>
            <a:custGeom>
              <a:avLst/>
              <a:gdLst/>
              <a:ahLst/>
              <a:cxnLst/>
              <a:rect l="0" t="0" r="0" b="0"/>
              <a:pathLst>
                <a:path w="38204" h="39730">
                  <a:moveTo>
                    <a:pt x="21920" y="6560"/>
                  </a:moveTo>
                  <a:lnTo>
                    <a:pt x="24525" y="7950"/>
                  </a:lnTo>
                  <a:lnTo>
                    <a:pt x="25292" y="10767"/>
                  </a:lnTo>
                  <a:lnTo>
                    <a:pt x="23770" y="12480"/>
                  </a:lnTo>
                  <a:lnTo>
                    <a:pt x="23568" y="16272"/>
                  </a:lnTo>
                  <a:lnTo>
                    <a:pt x="26833" y="20808"/>
                  </a:lnTo>
                  <a:lnTo>
                    <a:pt x="31723" y="23352"/>
                  </a:lnTo>
                  <a:lnTo>
                    <a:pt x="34200" y="26986"/>
                  </a:lnTo>
                  <a:lnTo>
                    <a:pt x="34161" y="30507"/>
                  </a:lnTo>
                  <a:lnTo>
                    <a:pt x="35332" y="30478"/>
                  </a:lnTo>
                  <a:lnTo>
                    <a:pt x="35773" y="33058"/>
                  </a:lnTo>
                  <a:lnTo>
                    <a:pt x="38204" y="35557"/>
                  </a:lnTo>
                  <a:lnTo>
                    <a:pt x="35982" y="35370"/>
                  </a:lnTo>
                  <a:lnTo>
                    <a:pt x="33447" y="35022"/>
                  </a:lnTo>
                  <a:lnTo>
                    <a:pt x="31425" y="39730"/>
                  </a:lnTo>
                  <a:lnTo>
                    <a:pt x="24498" y="39488"/>
                  </a:lnTo>
                  <a:lnTo>
                    <a:pt x="12769" y="29980"/>
                  </a:lnTo>
                  <a:lnTo>
                    <a:pt x="6847" y="26710"/>
                  </a:lnTo>
                  <a:lnTo>
                    <a:pt x="2269" y="25490"/>
                  </a:lnTo>
                  <a:lnTo>
                    <a:pt x="0" y="19646"/>
                  </a:lnTo>
                  <a:lnTo>
                    <a:pt x="7287" y="14458"/>
                  </a:lnTo>
                  <a:lnTo>
                    <a:pt x="7742" y="8595"/>
                  </a:lnTo>
                  <a:lnTo>
                    <a:pt x="6838" y="5079"/>
                  </a:lnTo>
                  <a:lnTo>
                    <a:pt x="8598" y="3841"/>
                  </a:lnTo>
                  <a:lnTo>
                    <a:pt x="9917" y="787"/>
                  </a:lnTo>
                  <a:lnTo>
                    <a:pt x="11314" y="0"/>
                  </a:lnTo>
                  <a:lnTo>
                    <a:pt x="15556" y="519"/>
                  </a:lnTo>
                  <a:lnTo>
                    <a:pt x="17023" y="1717"/>
                  </a:lnTo>
                  <a:lnTo>
                    <a:pt x="18581" y="858"/>
                  </a:lnTo>
                  <a:lnTo>
                    <a:pt x="21920" y="656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8" name="Polygon form 1548"/>
            <p:cNvSpPr/>
            <p:nvPr/>
          </p:nvSpPr>
          <p:spPr>
            <a:xfrm>
              <a:off x="654662" y="4490737"/>
              <a:ext cx="29329" cy="14403"/>
            </a:xfrm>
            <a:custGeom>
              <a:avLst/>
              <a:gdLst/>
              <a:ahLst/>
              <a:cxnLst/>
              <a:rect l="0" t="0" r="0" b="0"/>
              <a:pathLst>
                <a:path w="29329" h="14403">
                  <a:moveTo>
                    <a:pt x="27578" y="397"/>
                  </a:moveTo>
                  <a:lnTo>
                    <a:pt x="26573" y="3487"/>
                  </a:lnTo>
                  <a:lnTo>
                    <a:pt x="29329" y="6788"/>
                  </a:lnTo>
                  <a:lnTo>
                    <a:pt x="25279" y="10396"/>
                  </a:lnTo>
                  <a:lnTo>
                    <a:pt x="16715" y="13567"/>
                  </a:lnTo>
                  <a:lnTo>
                    <a:pt x="14146" y="14403"/>
                  </a:lnTo>
                  <a:lnTo>
                    <a:pt x="10516" y="13639"/>
                  </a:lnTo>
                  <a:lnTo>
                    <a:pt x="2878" y="11986"/>
                  </a:lnTo>
                  <a:lnTo>
                    <a:pt x="6017" y="9923"/>
                  </a:lnTo>
                  <a:lnTo>
                    <a:pt x="359" y="7468"/>
                  </a:lnTo>
                  <a:lnTo>
                    <a:pt x="5455" y="6635"/>
                  </a:lnTo>
                  <a:lnTo>
                    <a:pt x="5586" y="5229"/>
                  </a:lnTo>
                  <a:lnTo>
                    <a:pt x="0" y="4005"/>
                  </a:lnTo>
                  <a:lnTo>
                    <a:pt x="2464" y="928"/>
                  </a:lnTo>
                  <a:lnTo>
                    <a:pt x="6733" y="299"/>
                  </a:lnTo>
                  <a:lnTo>
                    <a:pt x="10438" y="3619"/>
                  </a:lnTo>
                  <a:lnTo>
                    <a:pt x="15030" y="1082"/>
                  </a:lnTo>
                  <a:lnTo>
                    <a:pt x="18274" y="2488"/>
                  </a:lnTo>
                  <a:lnTo>
                    <a:pt x="23094" y="0"/>
                  </a:lnTo>
                  <a:lnTo>
                    <a:pt x="27578" y="39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49" name="Polygon form 1549"/>
            <p:cNvSpPr/>
            <p:nvPr/>
          </p:nvSpPr>
          <p:spPr>
            <a:xfrm>
              <a:off x="847830" y="4649105"/>
              <a:ext cx="4793" cy="18251"/>
            </a:xfrm>
            <a:custGeom>
              <a:avLst/>
              <a:gdLst/>
              <a:ahLst/>
              <a:cxnLst/>
              <a:rect l="0" t="0" r="0" b="0"/>
              <a:pathLst>
                <a:path w="4793" h="18251">
                  <a:moveTo>
                    <a:pt x="4464" y="2744"/>
                  </a:moveTo>
                  <a:lnTo>
                    <a:pt x="4017" y="4274"/>
                  </a:lnTo>
                  <a:lnTo>
                    <a:pt x="2615" y="3630"/>
                  </a:lnTo>
                  <a:lnTo>
                    <a:pt x="2237" y="6852"/>
                  </a:lnTo>
                  <a:lnTo>
                    <a:pt x="3220" y="7377"/>
                  </a:lnTo>
                  <a:lnTo>
                    <a:pt x="2364" y="8055"/>
                  </a:lnTo>
                  <a:lnTo>
                    <a:pt x="2354" y="9327"/>
                  </a:lnTo>
                  <a:lnTo>
                    <a:pt x="4001" y="8644"/>
                  </a:lnTo>
                  <a:lnTo>
                    <a:pt x="4307" y="10517"/>
                  </a:lnTo>
                  <a:lnTo>
                    <a:pt x="3342" y="18251"/>
                  </a:lnTo>
                  <a:lnTo>
                    <a:pt x="0" y="10013"/>
                  </a:lnTo>
                  <a:lnTo>
                    <a:pt x="885" y="8408"/>
                  </a:lnTo>
                  <a:lnTo>
                    <a:pt x="603" y="8139"/>
                  </a:lnTo>
                  <a:lnTo>
                    <a:pt x="1307" y="5872"/>
                  </a:lnTo>
                  <a:lnTo>
                    <a:pt x="1609" y="2225"/>
                  </a:lnTo>
                  <a:lnTo>
                    <a:pt x="1979" y="996"/>
                  </a:lnTo>
                  <a:lnTo>
                    <a:pt x="2073" y="944"/>
                  </a:lnTo>
                  <a:lnTo>
                    <a:pt x="3292" y="931"/>
                  </a:lnTo>
                  <a:lnTo>
                    <a:pt x="3520" y="81"/>
                  </a:lnTo>
                  <a:lnTo>
                    <a:pt x="4488" y="0"/>
                  </a:lnTo>
                  <a:lnTo>
                    <a:pt x="4793" y="1971"/>
                  </a:lnTo>
                  <a:lnTo>
                    <a:pt x="4391" y="2713"/>
                  </a:lnTo>
                  <a:lnTo>
                    <a:pt x="4464" y="274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0" name="Polygon form 1550"/>
            <p:cNvSpPr/>
            <p:nvPr/>
          </p:nvSpPr>
          <p:spPr>
            <a:xfrm>
              <a:off x="744884" y="4583840"/>
              <a:ext cx="41930" cy="44019"/>
            </a:xfrm>
            <a:custGeom>
              <a:avLst/>
              <a:gdLst/>
              <a:ahLst/>
              <a:cxnLst/>
              <a:rect l="0" t="0" r="0" b="0"/>
              <a:pathLst>
                <a:path w="41930" h="44019">
                  <a:moveTo>
                    <a:pt x="18625" y="1660"/>
                  </a:moveTo>
                  <a:lnTo>
                    <a:pt x="23519" y="2855"/>
                  </a:lnTo>
                  <a:lnTo>
                    <a:pt x="23321" y="5219"/>
                  </a:lnTo>
                  <a:lnTo>
                    <a:pt x="24275" y="7252"/>
                  </a:lnTo>
                  <a:lnTo>
                    <a:pt x="21530" y="6578"/>
                  </a:lnTo>
                  <a:lnTo>
                    <a:pt x="18884" y="8302"/>
                  </a:lnTo>
                  <a:lnTo>
                    <a:pt x="19219" y="10679"/>
                  </a:lnTo>
                  <a:lnTo>
                    <a:pt x="18885" y="12048"/>
                  </a:lnTo>
                  <a:lnTo>
                    <a:pt x="20154" y="14478"/>
                  </a:lnTo>
                  <a:lnTo>
                    <a:pt x="23523" y="16865"/>
                  </a:lnTo>
                  <a:lnTo>
                    <a:pt x="25515" y="20812"/>
                  </a:lnTo>
                  <a:lnTo>
                    <a:pt x="29631" y="24639"/>
                  </a:lnTo>
                  <a:lnTo>
                    <a:pt x="32350" y="24583"/>
                  </a:lnTo>
                  <a:lnTo>
                    <a:pt x="33275" y="25634"/>
                  </a:lnTo>
                  <a:lnTo>
                    <a:pt x="32369" y="26599"/>
                  </a:lnTo>
                  <a:lnTo>
                    <a:pt x="35618" y="28300"/>
                  </a:lnTo>
                  <a:lnTo>
                    <a:pt x="38294" y="29724"/>
                  </a:lnTo>
                  <a:lnTo>
                    <a:pt x="41494" y="32192"/>
                  </a:lnTo>
                  <a:lnTo>
                    <a:pt x="41930" y="33083"/>
                  </a:lnTo>
                  <a:lnTo>
                    <a:pt x="41411" y="34808"/>
                  </a:lnTo>
                  <a:lnTo>
                    <a:pt x="39285" y="32590"/>
                  </a:lnTo>
                  <a:lnTo>
                    <a:pt x="36179" y="31833"/>
                  </a:lnTo>
                  <a:lnTo>
                    <a:pt x="34927" y="34949"/>
                  </a:lnTo>
                  <a:lnTo>
                    <a:pt x="37601" y="36701"/>
                  </a:lnTo>
                  <a:lnTo>
                    <a:pt x="37364" y="39207"/>
                  </a:lnTo>
                  <a:lnTo>
                    <a:pt x="35906" y="39506"/>
                  </a:lnTo>
                  <a:lnTo>
                    <a:pt x="34291" y="43636"/>
                  </a:lnTo>
                  <a:lnTo>
                    <a:pt x="32833" y="44019"/>
                  </a:lnTo>
                  <a:lnTo>
                    <a:pt x="32752" y="42553"/>
                  </a:lnTo>
                  <a:lnTo>
                    <a:pt x="33306" y="39975"/>
                  </a:lnTo>
                  <a:lnTo>
                    <a:pt x="34007" y="38944"/>
                  </a:lnTo>
                  <a:lnTo>
                    <a:pt x="32440" y="36178"/>
                  </a:lnTo>
                  <a:lnTo>
                    <a:pt x="31203" y="33771"/>
                  </a:lnTo>
                  <a:lnTo>
                    <a:pt x="29705" y="33187"/>
                  </a:lnTo>
                  <a:lnTo>
                    <a:pt x="28535" y="31127"/>
                  </a:lnTo>
                  <a:lnTo>
                    <a:pt x="26230" y="30275"/>
                  </a:lnTo>
                  <a:lnTo>
                    <a:pt x="24599" y="28361"/>
                  </a:lnTo>
                  <a:lnTo>
                    <a:pt x="21998" y="28072"/>
                  </a:lnTo>
                  <a:lnTo>
                    <a:pt x="19154" y="25929"/>
                  </a:lnTo>
                  <a:lnTo>
                    <a:pt x="15810" y="22833"/>
                  </a:lnTo>
                  <a:lnTo>
                    <a:pt x="13318" y="20089"/>
                  </a:lnTo>
                  <a:lnTo>
                    <a:pt x="12010" y="15360"/>
                  </a:lnTo>
                  <a:lnTo>
                    <a:pt x="10278" y="14814"/>
                  </a:lnTo>
                  <a:lnTo>
                    <a:pt x="7421" y="13249"/>
                  </a:lnTo>
                  <a:lnTo>
                    <a:pt x="5873" y="13905"/>
                  </a:lnTo>
                  <a:lnTo>
                    <a:pt x="3980" y="16139"/>
                  </a:lnTo>
                  <a:lnTo>
                    <a:pt x="2566" y="16497"/>
                  </a:lnTo>
                  <a:lnTo>
                    <a:pt x="2883" y="14416"/>
                  </a:lnTo>
                  <a:lnTo>
                    <a:pt x="1005" y="13817"/>
                  </a:lnTo>
                  <a:lnTo>
                    <a:pt x="0" y="10114"/>
                  </a:lnTo>
                  <a:lnTo>
                    <a:pt x="1128" y="8650"/>
                  </a:lnTo>
                  <a:lnTo>
                    <a:pt x="67" y="6856"/>
                  </a:lnTo>
                  <a:lnTo>
                    <a:pt x="159" y="5501"/>
                  </a:lnTo>
                  <a:lnTo>
                    <a:pt x="1652" y="6521"/>
                  </a:lnTo>
                  <a:lnTo>
                    <a:pt x="3276" y="6285"/>
                  </a:lnTo>
                  <a:lnTo>
                    <a:pt x="5104" y="4650"/>
                  </a:lnTo>
                  <a:lnTo>
                    <a:pt x="5723" y="5406"/>
                  </a:lnTo>
                  <a:lnTo>
                    <a:pt x="7326" y="5244"/>
                  </a:lnTo>
                  <a:lnTo>
                    <a:pt x="7967" y="3307"/>
                  </a:lnTo>
                  <a:lnTo>
                    <a:pt x="10491" y="3892"/>
                  </a:lnTo>
                  <a:lnTo>
                    <a:pt x="11933" y="3073"/>
                  </a:lnTo>
                  <a:lnTo>
                    <a:pt x="12093" y="1107"/>
                  </a:lnTo>
                  <a:lnTo>
                    <a:pt x="14167" y="1774"/>
                  </a:lnTo>
                  <a:lnTo>
                    <a:pt x="14505" y="859"/>
                  </a:lnTo>
                  <a:lnTo>
                    <a:pt x="17768" y="0"/>
                  </a:lnTo>
                  <a:lnTo>
                    <a:pt x="18625" y="166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1" name="Polygon form 1551"/>
            <p:cNvSpPr/>
            <p:nvPr/>
          </p:nvSpPr>
          <p:spPr>
            <a:xfrm>
              <a:off x="766215" y="4626319"/>
              <a:ext cx="10820" cy="7737"/>
            </a:xfrm>
            <a:custGeom>
              <a:avLst/>
              <a:gdLst/>
              <a:ahLst/>
              <a:cxnLst/>
              <a:rect l="0" t="0" r="0" b="0"/>
              <a:pathLst>
                <a:path w="10820" h="7737">
                  <a:moveTo>
                    <a:pt x="10820" y="0"/>
                  </a:moveTo>
                  <a:lnTo>
                    <a:pt x="9775" y="3785"/>
                  </a:lnTo>
                  <a:lnTo>
                    <a:pt x="10400" y="5266"/>
                  </a:lnTo>
                  <a:lnTo>
                    <a:pt x="9798" y="7737"/>
                  </a:lnTo>
                  <a:lnTo>
                    <a:pt x="6956" y="5954"/>
                  </a:lnTo>
                  <a:lnTo>
                    <a:pt x="5109" y="5451"/>
                  </a:lnTo>
                  <a:lnTo>
                    <a:pt x="0" y="3051"/>
                  </a:lnTo>
                  <a:lnTo>
                    <a:pt x="372" y="586"/>
                  </a:lnTo>
                  <a:lnTo>
                    <a:pt x="4555" y="993"/>
                  </a:lnTo>
                  <a:lnTo>
                    <a:pt x="8150" y="442"/>
                  </a:lnTo>
                  <a:lnTo>
                    <a:pt x="1082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2" name="Polygon form 1552"/>
            <p:cNvSpPr/>
            <p:nvPr/>
          </p:nvSpPr>
          <p:spPr>
            <a:xfrm>
              <a:off x="750437" y="4612205"/>
              <a:ext cx="5863" cy="11044"/>
            </a:xfrm>
            <a:custGeom>
              <a:avLst/>
              <a:gdLst/>
              <a:ahLst/>
              <a:cxnLst/>
              <a:rect l="0" t="0" r="0" b="0"/>
              <a:pathLst>
                <a:path w="5863" h="11044">
                  <a:moveTo>
                    <a:pt x="3620" y="0"/>
                  </a:moveTo>
                  <a:lnTo>
                    <a:pt x="5863" y="3390"/>
                  </a:lnTo>
                  <a:lnTo>
                    <a:pt x="5635" y="9730"/>
                  </a:lnTo>
                  <a:lnTo>
                    <a:pt x="4017" y="9436"/>
                  </a:lnTo>
                  <a:lnTo>
                    <a:pt x="2636" y="11044"/>
                  </a:lnTo>
                  <a:lnTo>
                    <a:pt x="1251" y="9780"/>
                  </a:lnTo>
                  <a:lnTo>
                    <a:pt x="900" y="4000"/>
                  </a:lnTo>
                  <a:lnTo>
                    <a:pt x="0" y="1265"/>
                  </a:lnTo>
                  <a:lnTo>
                    <a:pt x="1932" y="1495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3" name="Polygon form 1553"/>
            <p:cNvSpPr/>
            <p:nvPr/>
          </p:nvSpPr>
          <p:spPr>
            <a:xfrm>
              <a:off x="1134607" y="4868688"/>
              <a:ext cx="155344" cy="153678"/>
            </a:xfrm>
            <a:custGeom>
              <a:avLst/>
              <a:gdLst/>
              <a:ahLst/>
              <a:cxnLst/>
              <a:rect l="0" t="0" r="0" b="0"/>
              <a:pathLst>
                <a:path w="155344" h="153678">
                  <a:moveTo>
                    <a:pt x="141615" y="17212"/>
                  </a:moveTo>
                  <a:lnTo>
                    <a:pt x="142009" y="21595"/>
                  </a:lnTo>
                  <a:lnTo>
                    <a:pt x="144944" y="19634"/>
                  </a:lnTo>
                  <a:lnTo>
                    <a:pt x="145664" y="22029"/>
                  </a:lnTo>
                  <a:lnTo>
                    <a:pt x="146975" y="24273"/>
                  </a:lnTo>
                  <a:lnTo>
                    <a:pt x="145977" y="26697"/>
                  </a:lnTo>
                  <a:lnTo>
                    <a:pt x="145561" y="31465"/>
                  </a:lnTo>
                  <a:lnTo>
                    <a:pt x="145391" y="34245"/>
                  </a:lnTo>
                  <a:lnTo>
                    <a:pt x="146158" y="34971"/>
                  </a:lnTo>
                  <a:lnTo>
                    <a:pt x="145839" y="39735"/>
                  </a:lnTo>
                  <a:lnTo>
                    <a:pt x="144627" y="42563"/>
                  </a:lnTo>
                  <a:lnTo>
                    <a:pt x="144695" y="46365"/>
                  </a:lnTo>
                  <a:lnTo>
                    <a:pt x="147830" y="49502"/>
                  </a:lnTo>
                  <a:lnTo>
                    <a:pt x="149600" y="52294"/>
                  </a:lnTo>
                  <a:lnTo>
                    <a:pt x="151279" y="54864"/>
                  </a:lnTo>
                  <a:lnTo>
                    <a:pt x="150330" y="56162"/>
                  </a:lnTo>
                  <a:lnTo>
                    <a:pt x="151221" y="59765"/>
                  </a:lnTo>
                  <a:lnTo>
                    <a:pt x="150440" y="65818"/>
                  </a:lnTo>
                  <a:lnTo>
                    <a:pt x="152367" y="64726"/>
                  </a:lnTo>
                  <a:lnTo>
                    <a:pt x="152941" y="67225"/>
                  </a:lnTo>
                  <a:lnTo>
                    <a:pt x="154165" y="66452"/>
                  </a:lnTo>
                  <a:lnTo>
                    <a:pt x="152485" y="72324"/>
                  </a:lnTo>
                  <a:lnTo>
                    <a:pt x="153673" y="75911"/>
                  </a:lnTo>
                  <a:lnTo>
                    <a:pt x="154467" y="78151"/>
                  </a:lnTo>
                  <a:lnTo>
                    <a:pt x="155344" y="82843"/>
                  </a:lnTo>
                  <a:lnTo>
                    <a:pt x="154351" y="87336"/>
                  </a:lnTo>
                  <a:lnTo>
                    <a:pt x="152984" y="90459"/>
                  </a:lnTo>
                  <a:lnTo>
                    <a:pt x="151121" y="93810"/>
                  </a:lnTo>
                  <a:lnTo>
                    <a:pt x="150519" y="98604"/>
                  </a:lnTo>
                  <a:lnTo>
                    <a:pt x="147860" y="103387"/>
                  </a:lnTo>
                  <a:lnTo>
                    <a:pt x="145941" y="105830"/>
                  </a:lnTo>
                  <a:lnTo>
                    <a:pt x="142421" y="110543"/>
                  </a:lnTo>
                  <a:lnTo>
                    <a:pt x="140794" y="113638"/>
                  </a:lnTo>
                  <a:lnTo>
                    <a:pt x="137950" y="117410"/>
                  </a:lnTo>
                  <a:lnTo>
                    <a:pt x="133637" y="122103"/>
                  </a:lnTo>
                  <a:lnTo>
                    <a:pt x="129584" y="124429"/>
                  </a:lnTo>
                  <a:lnTo>
                    <a:pt x="125892" y="128401"/>
                  </a:lnTo>
                  <a:lnTo>
                    <a:pt x="123179" y="130886"/>
                  </a:lnTo>
                  <a:lnTo>
                    <a:pt x="119364" y="135325"/>
                  </a:lnTo>
                  <a:lnTo>
                    <a:pt x="116425" y="137792"/>
                  </a:lnTo>
                  <a:lnTo>
                    <a:pt x="113067" y="141616"/>
                  </a:lnTo>
                  <a:lnTo>
                    <a:pt x="110282" y="145166"/>
                  </a:lnTo>
                  <a:lnTo>
                    <a:pt x="109351" y="146837"/>
                  </a:lnTo>
                  <a:lnTo>
                    <a:pt x="106270" y="148409"/>
                  </a:lnTo>
                  <a:lnTo>
                    <a:pt x="102499" y="148137"/>
                  </a:lnTo>
                  <a:lnTo>
                    <a:pt x="98073" y="149888"/>
                  </a:lnTo>
                  <a:lnTo>
                    <a:pt x="95233" y="151706"/>
                  </a:lnTo>
                  <a:lnTo>
                    <a:pt x="91776" y="153678"/>
                  </a:lnTo>
                  <a:lnTo>
                    <a:pt x="90630" y="151061"/>
                  </a:lnTo>
                  <a:lnTo>
                    <a:pt x="89241" y="149905"/>
                  </a:lnTo>
                  <a:lnTo>
                    <a:pt x="91515" y="147270"/>
                  </a:lnTo>
                  <a:lnTo>
                    <a:pt x="89090" y="148033"/>
                  </a:lnTo>
                  <a:lnTo>
                    <a:pt x="83782" y="151426"/>
                  </a:lnTo>
                  <a:lnTo>
                    <a:pt x="81880" y="149689"/>
                  </a:lnTo>
                  <a:lnTo>
                    <a:pt x="80554" y="148654"/>
                  </a:lnTo>
                  <a:lnTo>
                    <a:pt x="78918" y="148066"/>
                  </a:lnTo>
                  <a:lnTo>
                    <a:pt x="76684" y="146207"/>
                  </a:lnTo>
                  <a:lnTo>
                    <a:pt x="76525" y="142785"/>
                  </a:lnTo>
                  <a:lnTo>
                    <a:pt x="78290" y="138791"/>
                  </a:lnTo>
                  <a:lnTo>
                    <a:pt x="79067" y="136088"/>
                  </a:lnTo>
                  <a:lnTo>
                    <a:pt x="78645" y="133807"/>
                  </a:lnTo>
                  <a:lnTo>
                    <a:pt x="75760" y="132839"/>
                  </a:lnTo>
                  <a:lnTo>
                    <a:pt x="78304" y="130438"/>
                  </a:lnTo>
                  <a:lnTo>
                    <a:pt x="79636" y="126491"/>
                  </a:lnTo>
                  <a:lnTo>
                    <a:pt x="75975" y="129920"/>
                  </a:lnTo>
                  <a:lnTo>
                    <a:pt x="72422" y="130563"/>
                  </a:lnTo>
                  <a:lnTo>
                    <a:pt x="75796" y="127873"/>
                  </a:lnTo>
                  <a:lnTo>
                    <a:pt x="77957" y="124923"/>
                  </a:lnTo>
                  <a:lnTo>
                    <a:pt x="80658" y="122503"/>
                  </a:lnTo>
                  <a:lnTo>
                    <a:pt x="82432" y="118608"/>
                  </a:lnTo>
                  <a:lnTo>
                    <a:pt x="77278" y="122784"/>
                  </a:lnTo>
                  <a:lnTo>
                    <a:pt x="74182" y="124353"/>
                  </a:lnTo>
                  <a:lnTo>
                    <a:pt x="70630" y="128353"/>
                  </a:lnTo>
                  <a:lnTo>
                    <a:pt x="69125" y="125955"/>
                  </a:lnTo>
                  <a:lnTo>
                    <a:pt x="70702" y="123210"/>
                  </a:lnTo>
                  <a:lnTo>
                    <a:pt x="70513" y="119234"/>
                  </a:lnTo>
                  <a:lnTo>
                    <a:pt x="69680" y="117113"/>
                  </a:lnTo>
                  <a:lnTo>
                    <a:pt x="70938" y="115971"/>
                  </a:lnTo>
                  <a:lnTo>
                    <a:pt x="68028" y="112408"/>
                  </a:lnTo>
                  <a:lnTo>
                    <a:pt x="65644" y="112041"/>
                  </a:lnTo>
                  <a:lnTo>
                    <a:pt x="63482" y="109213"/>
                  </a:lnTo>
                  <a:lnTo>
                    <a:pt x="56959" y="109169"/>
                  </a:lnTo>
                  <a:lnTo>
                    <a:pt x="51544" y="110643"/>
                  </a:lnTo>
                  <a:lnTo>
                    <a:pt x="46746" y="112036"/>
                  </a:lnTo>
                  <a:lnTo>
                    <a:pt x="43557" y="111417"/>
                  </a:lnTo>
                  <a:lnTo>
                    <a:pt x="38616" y="113755"/>
                  </a:lnTo>
                  <a:lnTo>
                    <a:pt x="35029" y="114693"/>
                  </a:lnTo>
                  <a:lnTo>
                    <a:pt x="33096" y="117332"/>
                  </a:lnTo>
                  <a:lnTo>
                    <a:pt x="30822" y="119310"/>
                  </a:lnTo>
                  <a:lnTo>
                    <a:pt x="27811" y="119190"/>
                  </a:lnTo>
                  <a:lnTo>
                    <a:pt x="25411" y="119465"/>
                  </a:lnTo>
                  <a:lnTo>
                    <a:pt x="22769" y="118282"/>
                  </a:lnTo>
                  <a:lnTo>
                    <a:pt x="20003" y="118638"/>
                  </a:lnTo>
                  <a:lnTo>
                    <a:pt x="17501" y="118681"/>
                  </a:lnTo>
                  <a:lnTo>
                    <a:pt x="14169" y="121236"/>
                  </a:lnTo>
                  <a:lnTo>
                    <a:pt x="13263" y="120925"/>
                  </a:lnTo>
                  <a:lnTo>
                    <a:pt x="10849" y="122225"/>
                  </a:lnTo>
                  <a:lnTo>
                    <a:pt x="8426" y="123709"/>
                  </a:lnTo>
                  <a:lnTo>
                    <a:pt x="5989" y="123308"/>
                  </a:lnTo>
                  <a:lnTo>
                    <a:pt x="3664" y="123123"/>
                  </a:lnTo>
                  <a:lnTo>
                    <a:pt x="1448" y="119595"/>
                  </a:lnTo>
                  <a:lnTo>
                    <a:pt x="0" y="118488"/>
                  </a:lnTo>
                  <a:lnTo>
                    <a:pt x="1355" y="115582"/>
                  </a:lnTo>
                  <a:lnTo>
                    <a:pt x="3399" y="115019"/>
                  </a:lnTo>
                  <a:lnTo>
                    <a:pt x="4498" y="113904"/>
                  </a:lnTo>
                  <a:lnTo>
                    <a:pt x="5160" y="112066"/>
                  </a:lnTo>
                  <a:lnTo>
                    <a:pt x="7091" y="108553"/>
                  </a:lnTo>
                  <a:lnTo>
                    <a:pt x="7944" y="105499"/>
                  </a:lnTo>
                  <a:lnTo>
                    <a:pt x="8130" y="100203"/>
                  </a:lnTo>
                  <a:lnTo>
                    <a:pt x="8678" y="97244"/>
                  </a:lnTo>
                  <a:lnTo>
                    <a:pt x="9943" y="94337"/>
                  </a:lnTo>
                  <a:lnTo>
                    <a:pt x="9746" y="90909"/>
                  </a:lnTo>
                  <a:lnTo>
                    <a:pt x="10202" y="89397"/>
                  </a:lnTo>
                  <a:lnTo>
                    <a:pt x="9329" y="87254"/>
                  </a:lnTo>
                  <a:lnTo>
                    <a:pt x="10281" y="83207"/>
                  </a:lnTo>
                  <a:lnTo>
                    <a:pt x="9567" y="79018"/>
                  </a:lnTo>
                  <a:lnTo>
                    <a:pt x="9780" y="76798"/>
                  </a:lnTo>
                  <a:lnTo>
                    <a:pt x="10659" y="79113"/>
                  </a:lnTo>
                  <a:lnTo>
                    <a:pt x="10977" y="74273"/>
                  </a:lnTo>
                  <a:lnTo>
                    <a:pt x="12320" y="75868"/>
                  </a:lnTo>
                  <a:lnTo>
                    <a:pt x="12754" y="77922"/>
                  </a:lnTo>
                  <a:lnTo>
                    <a:pt x="13556" y="75284"/>
                  </a:lnTo>
                  <a:lnTo>
                    <a:pt x="13023" y="71128"/>
                  </a:lnTo>
                  <a:lnTo>
                    <a:pt x="13171" y="69487"/>
                  </a:lnTo>
                  <a:lnTo>
                    <a:pt x="12784" y="67900"/>
                  </a:lnTo>
                  <a:lnTo>
                    <a:pt x="14080" y="64940"/>
                  </a:lnTo>
                  <a:lnTo>
                    <a:pt x="15216" y="63711"/>
                  </a:lnTo>
                  <a:lnTo>
                    <a:pt x="16474" y="61156"/>
                  </a:lnTo>
                  <a:lnTo>
                    <a:pt x="16931" y="58117"/>
                  </a:lnTo>
                  <a:lnTo>
                    <a:pt x="19502" y="54474"/>
                  </a:lnTo>
                  <a:lnTo>
                    <a:pt x="18696" y="58426"/>
                  </a:lnTo>
                  <a:lnTo>
                    <a:pt x="21263" y="54945"/>
                  </a:lnTo>
                  <a:lnTo>
                    <a:pt x="24780" y="53362"/>
                  </a:lnTo>
                  <a:lnTo>
                    <a:pt x="27204" y="51238"/>
                  </a:lnTo>
                  <a:lnTo>
                    <a:pt x="30582" y="49469"/>
                  </a:lnTo>
                  <a:lnTo>
                    <a:pt x="32399" y="49145"/>
                  </a:lnTo>
                  <a:lnTo>
                    <a:pt x="33264" y="49836"/>
                  </a:lnTo>
                  <a:lnTo>
                    <a:pt x="36742" y="48038"/>
                  </a:lnTo>
                  <a:lnTo>
                    <a:pt x="39178" y="47569"/>
                  </a:lnTo>
                  <a:lnTo>
                    <a:pt x="40049" y="46453"/>
                  </a:lnTo>
                  <a:lnTo>
                    <a:pt x="41171" y="46024"/>
                  </a:lnTo>
                  <a:lnTo>
                    <a:pt x="43221" y="46247"/>
                  </a:lnTo>
                  <a:lnTo>
                    <a:pt x="47584" y="44905"/>
                  </a:lnTo>
                  <a:lnTo>
                    <a:pt x="50237" y="42675"/>
                  </a:lnTo>
                  <a:lnTo>
                    <a:pt x="51911" y="39916"/>
                  </a:lnTo>
                  <a:lnTo>
                    <a:pt x="54790" y="37349"/>
                  </a:lnTo>
                  <a:lnTo>
                    <a:pt x="55467" y="35258"/>
                  </a:lnTo>
                  <a:lnTo>
                    <a:pt x="56237" y="32401"/>
                  </a:lnTo>
                  <a:lnTo>
                    <a:pt x="59914" y="28035"/>
                  </a:lnTo>
                  <a:lnTo>
                    <a:pt x="60484" y="32657"/>
                  </a:lnTo>
                  <a:lnTo>
                    <a:pt x="62348" y="31675"/>
                  </a:lnTo>
                  <a:lnTo>
                    <a:pt x="61560" y="29122"/>
                  </a:lnTo>
                  <a:lnTo>
                    <a:pt x="63325" y="26609"/>
                  </a:lnTo>
                  <a:lnTo>
                    <a:pt x="64756" y="27824"/>
                  </a:lnTo>
                  <a:lnTo>
                    <a:pt x="66094" y="23818"/>
                  </a:lnTo>
                  <a:lnTo>
                    <a:pt x="68729" y="21294"/>
                  </a:lnTo>
                  <a:lnTo>
                    <a:pt x="70079" y="19237"/>
                  </a:lnTo>
                  <a:lnTo>
                    <a:pt x="72188" y="18406"/>
                  </a:lnTo>
                  <a:lnTo>
                    <a:pt x="72542" y="16924"/>
                  </a:lnTo>
                  <a:lnTo>
                    <a:pt x="74106" y="17607"/>
                  </a:lnTo>
                  <a:lnTo>
                    <a:pt x="74436" y="16274"/>
                  </a:lnTo>
                  <a:lnTo>
                    <a:pt x="76272" y="15574"/>
                  </a:lnTo>
                  <a:lnTo>
                    <a:pt x="78267" y="14925"/>
                  </a:lnTo>
                  <a:lnTo>
                    <a:pt x="80624" y="17477"/>
                  </a:lnTo>
                  <a:lnTo>
                    <a:pt x="82104" y="20719"/>
                  </a:lnTo>
                  <a:lnTo>
                    <a:pt x="84492" y="20852"/>
                  </a:lnTo>
                  <a:lnTo>
                    <a:pt x="86820" y="21452"/>
                  </a:lnTo>
                  <a:lnTo>
                    <a:pt x="86623" y="18484"/>
                  </a:lnTo>
                  <a:lnTo>
                    <a:pt x="89319" y="14263"/>
                  </a:lnTo>
                  <a:lnTo>
                    <a:pt x="91322" y="12927"/>
                  </a:lnTo>
                  <a:lnTo>
                    <a:pt x="90976" y="11565"/>
                  </a:lnTo>
                  <a:lnTo>
                    <a:pt x="93212" y="8560"/>
                  </a:lnTo>
                  <a:lnTo>
                    <a:pt x="95884" y="6746"/>
                  </a:lnTo>
                  <a:lnTo>
                    <a:pt x="97744" y="7453"/>
                  </a:lnTo>
                  <a:lnTo>
                    <a:pt x="101164" y="6550"/>
                  </a:lnTo>
                  <a:lnTo>
                    <a:pt x="101571" y="3792"/>
                  </a:lnTo>
                  <a:lnTo>
                    <a:pt x="99036" y="1925"/>
                  </a:lnTo>
                  <a:lnTo>
                    <a:pt x="101222" y="1208"/>
                  </a:lnTo>
                  <a:lnTo>
                    <a:pt x="103563" y="2628"/>
                  </a:lnTo>
                  <a:lnTo>
                    <a:pt x="105238" y="4912"/>
                  </a:lnTo>
                  <a:lnTo>
                    <a:pt x="108244" y="6408"/>
                  </a:lnTo>
                  <a:lnTo>
                    <a:pt x="109443" y="5899"/>
                  </a:lnTo>
                  <a:lnTo>
                    <a:pt x="111533" y="7649"/>
                  </a:lnTo>
                  <a:lnTo>
                    <a:pt x="114067" y="6177"/>
                  </a:lnTo>
                  <a:lnTo>
                    <a:pt x="115430" y="6702"/>
                  </a:lnTo>
                  <a:lnTo>
                    <a:pt x="116521" y="5690"/>
                  </a:lnTo>
                  <a:lnTo>
                    <a:pt x="117798" y="8444"/>
                  </a:lnTo>
                  <a:lnTo>
                    <a:pt x="116216" y="11314"/>
                  </a:lnTo>
                  <a:lnTo>
                    <a:pt x="114323" y="13450"/>
                  </a:lnTo>
                  <a:lnTo>
                    <a:pt x="112966" y="13578"/>
                  </a:lnTo>
                  <a:lnTo>
                    <a:pt x="112969" y="15763"/>
                  </a:lnTo>
                  <a:lnTo>
                    <a:pt x="111273" y="18423"/>
                  </a:lnTo>
                  <a:lnTo>
                    <a:pt x="109336" y="21023"/>
                  </a:lnTo>
                  <a:lnTo>
                    <a:pt x="109268" y="22562"/>
                  </a:lnTo>
                  <a:lnTo>
                    <a:pt x="111615" y="25687"/>
                  </a:lnTo>
                  <a:lnTo>
                    <a:pt x="114136" y="27561"/>
                  </a:lnTo>
                  <a:lnTo>
                    <a:pt x="115639" y="29521"/>
                  </a:lnTo>
                  <a:lnTo>
                    <a:pt x="117569" y="32871"/>
                  </a:lnTo>
                  <a:lnTo>
                    <a:pt x="118640" y="32921"/>
                  </a:lnTo>
                  <a:lnTo>
                    <a:pt x="120259" y="34414"/>
                  </a:lnTo>
                  <a:lnTo>
                    <a:pt x="120385" y="36122"/>
                  </a:lnTo>
                  <a:lnTo>
                    <a:pt x="123489" y="38162"/>
                  </a:lnTo>
                  <a:lnTo>
                    <a:pt x="126498" y="36440"/>
                  </a:lnTo>
                  <a:lnTo>
                    <a:pt x="128029" y="33554"/>
                  </a:lnTo>
                  <a:lnTo>
                    <a:pt x="129433" y="31177"/>
                  </a:lnTo>
                  <a:lnTo>
                    <a:pt x="130668" y="28207"/>
                  </a:lnTo>
                  <a:lnTo>
                    <a:pt x="132890" y="23913"/>
                  </a:lnTo>
                  <a:lnTo>
                    <a:pt x="132981" y="21240"/>
                  </a:lnTo>
                  <a:lnTo>
                    <a:pt x="133620" y="19660"/>
                  </a:lnTo>
                  <a:lnTo>
                    <a:pt x="133870" y="16504"/>
                  </a:lnTo>
                  <a:lnTo>
                    <a:pt x="135243" y="12393"/>
                  </a:lnTo>
                  <a:lnTo>
                    <a:pt x="136206" y="11309"/>
                  </a:lnTo>
                  <a:lnTo>
                    <a:pt x="135972" y="9451"/>
                  </a:lnTo>
                  <a:lnTo>
                    <a:pt x="137462" y="6574"/>
                  </a:lnTo>
                  <a:lnTo>
                    <a:pt x="138749" y="3579"/>
                  </a:lnTo>
                  <a:lnTo>
                    <a:pt x="139124" y="2013"/>
                  </a:lnTo>
                  <a:lnTo>
                    <a:pt x="140916" y="0"/>
                  </a:lnTo>
                  <a:lnTo>
                    <a:pt x="141537" y="2735"/>
                  </a:lnTo>
                  <a:lnTo>
                    <a:pt x="141173" y="6202"/>
                  </a:lnTo>
                  <a:lnTo>
                    <a:pt x="142008" y="6906"/>
                  </a:lnTo>
                  <a:lnTo>
                    <a:pt x="141724" y="9227"/>
                  </a:lnTo>
                  <a:lnTo>
                    <a:pt x="142556" y="12087"/>
                  </a:lnTo>
                  <a:lnTo>
                    <a:pt x="142188" y="15218"/>
                  </a:lnTo>
                  <a:lnTo>
                    <a:pt x="141615" y="17212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4" name="Polygon form 1554"/>
            <p:cNvSpPr/>
            <p:nvPr/>
          </p:nvSpPr>
          <p:spPr>
            <a:xfrm>
              <a:off x="1208826" y="5030296"/>
              <a:ext cx="17186" cy="15788"/>
            </a:xfrm>
            <a:custGeom>
              <a:avLst/>
              <a:gdLst/>
              <a:ahLst/>
              <a:cxnLst/>
              <a:rect l="0" t="0" r="0" b="0"/>
              <a:pathLst>
                <a:path w="17186" h="15788">
                  <a:moveTo>
                    <a:pt x="8336" y="721"/>
                  </a:moveTo>
                  <a:lnTo>
                    <a:pt x="10133" y="2885"/>
                  </a:lnTo>
                  <a:lnTo>
                    <a:pt x="12360" y="2411"/>
                  </a:lnTo>
                  <a:lnTo>
                    <a:pt x="15541" y="1754"/>
                  </a:lnTo>
                  <a:lnTo>
                    <a:pt x="17186" y="2352"/>
                  </a:lnTo>
                  <a:lnTo>
                    <a:pt x="12910" y="8449"/>
                  </a:lnTo>
                  <a:lnTo>
                    <a:pt x="10518" y="10056"/>
                  </a:lnTo>
                  <a:lnTo>
                    <a:pt x="7066" y="14095"/>
                  </a:lnTo>
                  <a:lnTo>
                    <a:pt x="7058" y="12558"/>
                  </a:lnTo>
                  <a:lnTo>
                    <a:pt x="2196" y="15788"/>
                  </a:lnTo>
                  <a:lnTo>
                    <a:pt x="1771" y="15429"/>
                  </a:lnTo>
                  <a:lnTo>
                    <a:pt x="0" y="15011"/>
                  </a:lnTo>
                  <a:lnTo>
                    <a:pt x="1381" y="10419"/>
                  </a:lnTo>
                  <a:lnTo>
                    <a:pt x="3440" y="7010"/>
                  </a:lnTo>
                  <a:lnTo>
                    <a:pt x="4833" y="2333"/>
                  </a:lnTo>
                  <a:lnTo>
                    <a:pt x="6575" y="0"/>
                  </a:lnTo>
                  <a:lnTo>
                    <a:pt x="8336" y="72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5" name="Polygon form 1555"/>
            <p:cNvSpPr/>
            <p:nvPr/>
          </p:nvSpPr>
          <p:spPr>
            <a:xfrm>
              <a:off x="421633" y="4717468"/>
              <a:ext cx="7929" cy="4142"/>
            </a:xfrm>
            <a:custGeom>
              <a:avLst/>
              <a:gdLst/>
              <a:ahLst/>
              <a:cxnLst/>
              <a:rect l="0" t="0" r="0" b="0"/>
              <a:pathLst>
                <a:path w="7929" h="4142">
                  <a:moveTo>
                    <a:pt x="3133" y="189"/>
                  </a:moveTo>
                  <a:lnTo>
                    <a:pt x="5637" y="697"/>
                  </a:lnTo>
                  <a:lnTo>
                    <a:pt x="7491" y="1937"/>
                  </a:lnTo>
                  <a:lnTo>
                    <a:pt x="7929" y="3310"/>
                  </a:lnTo>
                  <a:lnTo>
                    <a:pt x="5226" y="3339"/>
                  </a:lnTo>
                  <a:lnTo>
                    <a:pt x="3943" y="4142"/>
                  </a:lnTo>
                  <a:lnTo>
                    <a:pt x="1917" y="3294"/>
                  </a:lnTo>
                  <a:lnTo>
                    <a:pt x="0" y="1431"/>
                  </a:lnTo>
                  <a:lnTo>
                    <a:pt x="630" y="306"/>
                  </a:lnTo>
                  <a:lnTo>
                    <a:pt x="2288" y="0"/>
                  </a:lnTo>
                  <a:lnTo>
                    <a:pt x="3133" y="189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6" name="Polygon form 1556"/>
            <p:cNvSpPr/>
            <p:nvPr/>
          </p:nvSpPr>
          <p:spPr>
            <a:xfrm>
              <a:off x="851171" y="4648409"/>
              <a:ext cx="14143" cy="20342"/>
            </a:xfrm>
            <a:custGeom>
              <a:avLst/>
              <a:gdLst/>
              <a:ahLst/>
              <a:cxnLst/>
              <a:rect l="0" t="0" r="0" b="0"/>
              <a:pathLst>
                <a:path w="14143" h="20342">
                  <a:moveTo>
                    <a:pt x="675" y="4970"/>
                  </a:moveTo>
                  <a:lnTo>
                    <a:pt x="1123" y="3440"/>
                  </a:lnTo>
                  <a:lnTo>
                    <a:pt x="5426" y="5275"/>
                  </a:lnTo>
                  <a:lnTo>
                    <a:pt x="11873" y="0"/>
                  </a:lnTo>
                  <a:lnTo>
                    <a:pt x="14143" y="5844"/>
                  </a:lnTo>
                  <a:lnTo>
                    <a:pt x="13544" y="6585"/>
                  </a:lnTo>
                  <a:lnTo>
                    <a:pt x="6527" y="9142"/>
                  </a:lnTo>
                  <a:lnTo>
                    <a:pt x="10782" y="13898"/>
                  </a:lnTo>
                  <a:lnTo>
                    <a:pt x="9665" y="14739"/>
                  </a:lnTo>
                  <a:lnTo>
                    <a:pt x="9253" y="16365"/>
                  </a:lnTo>
                  <a:lnTo>
                    <a:pt x="6517" y="17081"/>
                  </a:lnTo>
                  <a:lnTo>
                    <a:pt x="5833" y="18832"/>
                  </a:lnTo>
                  <a:lnTo>
                    <a:pt x="4401" y="20342"/>
                  </a:lnTo>
                  <a:lnTo>
                    <a:pt x="199" y="19642"/>
                  </a:lnTo>
                  <a:lnTo>
                    <a:pt x="0" y="18946"/>
                  </a:lnTo>
                  <a:lnTo>
                    <a:pt x="966" y="11212"/>
                  </a:lnTo>
                  <a:lnTo>
                    <a:pt x="659" y="9339"/>
                  </a:lnTo>
                  <a:lnTo>
                    <a:pt x="1031" y="7916"/>
                  </a:lnTo>
                  <a:lnTo>
                    <a:pt x="675" y="497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7" name="Polygon form 1557"/>
            <p:cNvSpPr/>
            <p:nvPr/>
          </p:nvSpPr>
          <p:spPr>
            <a:xfrm>
              <a:off x="1186891" y="4586989"/>
              <a:ext cx="32093" cy="57101"/>
            </a:xfrm>
            <a:custGeom>
              <a:avLst/>
              <a:gdLst/>
              <a:ahLst/>
              <a:cxnLst/>
              <a:rect l="0" t="0" r="0" b="0"/>
              <a:pathLst>
                <a:path w="32093" h="57101">
                  <a:moveTo>
                    <a:pt x="28333" y="21891"/>
                  </a:moveTo>
                  <a:lnTo>
                    <a:pt x="29585" y="26165"/>
                  </a:lnTo>
                  <a:lnTo>
                    <a:pt x="31714" y="28703"/>
                  </a:lnTo>
                  <a:lnTo>
                    <a:pt x="32093" y="32558"/>
                  </a:lnTo>
                  <a:lnTo>
                    <a:pt x="29150" y="35462"/>
                  </a:lnTo>
                  <a:lnTo>
                    <a:pt x="23342" y="36394"/>
                  </a:lnTo>
                  <a:lnTo>
                    <a:pt x="21646" y="42814"/>
                  </a:lnTo>
                  <a:lnTo>
                    <a:pt x="18283" y="41038"/>
                  </a:lnTo>
                  <a:lnTo>
                    <a:pt x="16071" y="37172"/>
                  </a:lnTo>
                  <a:lnTo>
                    <a:pt x="10726" y="38893"/>
                  </a:lnTo>
                  <a:lnTo>
                    <a:pt x="7926" y="41715"/>
                  </a:lnTo>
                  <a:lnTo>
                    <a:pt x="3938" y="42187"/>
                  </a:lnTo>
                  <a:lnTo>
                    <a:pt x="9371" y="45677"/>
                  </a:lnTo>
                  <a:lnTo>
                    <a:pt x="11332" y="54716"/>
                  </a:lnTo>
                  <a:lnTo>
                    <a:pt x="10077" y="57101"/>
                  </a:lnTo>
                  <a:lnTo>
                    <a:pt x="7436" y="55222"/>
                  </a:lnTo>
                  <a:lnTo>
                    <a:pt x="6082" y="50468"/>
                  </a:lnTo>
                  <a:lnTo>
                    <a:pt x="3144" y="49152"/>
                  </a:lnTo>
                  <a:lnTo>
                    <a:pt x="0" y="45728"/>
                  </a:lnTo>
                  <a:lnTo>
                    <a:pt x="2488" y="43842"/>
                  </a:lnTo>
                  <a:lnTo>
                    <a:pt x="2650" y="40428"/>
                  </a:lnTo>
                  <a:lnTo>
                    <a:pt x="4715" y="37435"/>
                  </a:lnTo>
                  <a:lnTo>
                    <a:pt x="5333" y="33667"/>
                  </a:lnTo>
                  <a:lnTo>
                    <a:pt x="11247" y="31459"/>
                  </a:lnTo>
                  <a:lnTo>
                    <a:pt x="15460" y="32149"/>
                  </a:lnTo>
                  <a:lnTo>
                    <a:pt x="13683" y="22607"/>
                  </a:lnTo>
                  <a:lnTo>
                    <a:pt x="17369" y="24830"/>
                  </a:lnTo>
                  <a:lnTo>
                    <a:pt x="19138" y="19141"/>
                  </a:lnTo>
                  <a:lnTo>
                    <a:pt x="19773" y="16931"/>
                  </a:lnTo>
                  <a:lnTo>
                    <a:pt x="17814" y="10415"/>
                  </a:lnTo>
                  <a:lnTo>
                    <a:pt x="13450" y="4733"/>
                  </a:lnTo>
                  <a:lnTo>
                    <a:pt x="12615" y="1351"/>
                  </a:lnTo>
                  <a:lnTo>
                    <a:pt x="15357" y="0"/>
                  </a:lnTo>
                  <a:lnTo>
                    <a:pt x="21956" y="6864"/>
                  </a:lnTo>
                  <a:lnTo>
                    <a:pt x="24629" y="11034"/>
                  </a:lnTo>
                  <a:lnTo>
                    <a:pt x="24952" y="16569"/>
                  </a:lnTo>
                  <a:lnTo>
                    <a:pt x="28333" y="2189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8" name="Polygon form 1558"/>
            <p:cNvSpPr/>
            <p:nvPr/>
          </p:nvSpPr>
          <p:spPr>
            <a:xfrm>
              <a:off x="1188531" y="4565712"/>
              <a:ext cx="19848" cy="20861"/>
            </a:xfrm>
            <a:custGeom>
              <a:avLst/>
              <a:gdLst/>
              <a:ahLst/>
              <a:cxnLst/>
              <a:rect l="0" t="0" r="0" b="0"/>
              <a:pathLst>
                <a:path w="19848" h="20861">
                  <a:moveTo>
                    <a:pt x="11296" y="6101"/>
                  </a:moveTo>
                  <a:lnTo>
                    <a:pt x="14283" y="6882"/>
                  </a:lnTo>
                  <a:lnTo>
                    <a:pt x="14795" y="4452"/>
                  </a:lnTo>
                  <a:lnTo>
                    <a:pt x="19848" y="10020"/>
                  </a:lnTo>
                  <a:lnTo>
                    <a:pt x="16290" y="12021"/>
                  </a:lnTo>
                  <a:lnTo>
                    <a:pt x="17240" y="17415"/>
                  </a:lnTo>
                  <a:lnTo>
                    <a:pt x="9793" y="14583"/>
                  </a:lnTo>
                  <a:lnTo>
                    <a:pt x="12025" y="20348"/>
                  </a:lnTo>
                  <a:lnTo>
                    <a:pt x="8542" y="20861"/>
                  </a:lnTo>
                  <a:lnTo>
                    <a:pt x="4570" y="15877"/>
                  </a:lnTo>
                  <a:lnTo>
                    <a:pt x="3323" y="11796"/>
                  </a:lnTo>
                  <a:lnTo>
                    <a:pt x="6450" y="11089"/>
                  </a:lnTo>
                  <a:lnTo>
                    <a:pt x="2122" y="4018"/>
                  </a:lnTo>
                  <a:lnTo>
                    <a:pt x="0" y="0"/>
                  </a:lnTo>
                  <a:lnTo>
                    <a:pt x="7640" y="4729"/>
                  </a:lnTo>
                  <a:lnTo>
                    <a:pt x="11296" y="610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59" name="Polygon form 1559"/>
            <p:cNvSpPr/>
            <p:nvPr/>
          </p:nvSpPr>
          <p:spPr>
            <a:xfrm>
              <a:off x="1196726" y="4625753"/>
              <a:ext cx="7345" cy="8906"/>
            </a:xfrm>
            <a:custGeom>
              <a:avLst/>
              <a:gdLst/>
              <a:ahLst/>
              <a:cxnLst/>
              <a:rect l="0" t="0" r="0" b="0"/>
              <a:pathLst>
                <a:path w="7345" h="8906">
                  <a:moveTo>
                    <a:pt x="5966" y="875"/>
                  </a:moveTo>
                  <a:lnTo>
                    <a:pt x="7345" y="2613"/>
                  </a:lnTo>
                  <a:lnTo>
                    <a:pt x="7033" y="5943"/>
                  </a:lnTo>
                  <a:lnTo>
                    <a:pt x="4758" y="4409"/>
                  </a:lnTo>
                  <a:lnTo>
                    <a:pt x="3604" y="5781"/>
                  </a:lnTo>
                  <a:lnTo>
                    <a:pt x="4215" y="8906"/>
                  </a:lnTo>
                  <a:lnTo>
                    <a:pt x="1213" y="7632"/>
                  </a:lnTo>
                  <a:lnTo>
                    <a:pt x="0" y="5169"/>
                  </a:lnTo>
                  <a:lnTo>
                    <a:pt x="318" y="1899"/>
                  </a:lnTo>
                  <a:lnTo>
                    <a:pt x="2587" y="2313"/>
                  </a:lnTo>
                  <a:lnTo>
                    <a:pt x="2854" y="0"/>
                  </a:lnTo>
                  <a:lnTo>
                    <a:pt x="5966" y="87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0" name="Polygon form 1560"/>
            <p:cNvSpPr/>
            <p:nvPr/>
          </p:nvSpPr>
          <p:spPr>
            <a:xfrm>
              <a:off x="875463" y="4538546"/>
              <a:ext cx="131171" cy="71288"/>
            </a:xfrm>
            <a:custGeom>
              <a:avLst/>
              <a:gdLst/>
              <a:ahLst/>
              <a:cxnLst/>
              <a:rect l="0" t="0" r="0" b="0"/>
              <a:pathLst>
                <a:path w="131171" h="71288">
                  <a:moveTo>
                    <a:pt x="91126" y="63054"/>
                  </a:moveTo>
                  <a:lnTo>
                    <a:pt x="89471" y="64047"/>
                  </a:lnTo>
                  <a:lnTo>
                    <a:pt x="86059" y="67649"/>
                  </a:lnTo>
                  <a:lnTo>
                    <a:pt x="85647" y="71200"/>
                  </a:lnTo>
                  <a:lnTo>
                    <a:pt x="84372" y="71288"/>
                  </a:lnTo>
                  <a:lnTo>
                    <a:pt x="82715" y="69026"/>
                  </a:lnTo>
                  <a:lnTo>
                    <a:pt x="78293" y="69062"/>
                  </a:lnTo>
                  <a:lnTo>
                    <a:pt x="76370" y="65112"/>
                  </a:lnTo>
                  <a:lnTo>
                    <a:pt x="74693" y="65152"/>
                  </a:lnTo>
                  <a:lnTo>
                    <a:pt x="73423" y="60271"/>
                  </a:lnTo>
                  <a:lnTo>
                    <a:pt x="68241" y="56910"/>
                  </a:lnTo>
                  <a:lnTo>
                    <a:pt x="62557" y="57544"/>
                  </a:lnTo>
                  <a:lnTo>
                    <a:pt x="58800" y="58419"/>
                  </a:lnTo>
                  <a:lnTo>
                    <a:pt x="54251" y="54192"/>
                  </a:lnTo>
                  <a:lnTo>
                    <a:pt x="50942" y="52478"/>
                  </a:lnTo>
                  <a:lnTo>
                    <a:pt x="44700" y="49233"/>
                  </a:lnTo>
                  <a:lnTo>
                    <a:pt x="43949" y="48840"/>
                  </a:lnTo>
                  <a:lnTo>
                    <a:pt x="36145" y="52039"/>
                  </a:lnTo>
                  <a:lnTo>
                    <a:pt x="41068" y="69862"/>
                  </a:lnTo>
                  <a:lnTo>
                    <a:pt x="39356" y="70161"/>
                  </a:lnTo>
                  <a:lnTo>
                    <a:pt x="35982" y="66454"/>
                  </a:lnTo>
                  <a:lnTo>
                    <a:pt x="33316" y="65183"/>
                  </a:lnTo>
                  <a:lnTo>
                    <a:pt x="29668" y="66325"/>
                  </a:lnTo>
                  <a:lnTo>
                    <a:pt x="28541" y="67985"/>
                  </a:lnTo>
                  <a:lnTo>
                    <a:pt x="28061" y="66813"/>
                  </a:lnTo>
                  <a:lnTo>
                    <a:pt x="28410" y="64770"/>
                  </a:lnTo>
                  <a:lnTo>
                    <a:pt x="27339" y="63110"/>
                  </a:lnTo>
                  <a:lnTo>
                    <a:pt x="22968" y="61601"/>
                  </a:lnTo>
                  <a:lnTo>
                    <a:pt x="20358" y="57319"/>
                  </a:lnTo>
                  <a:lnTo>
                    <a:pt x="18181" y="56163"/>
                  </a:lnTo>
                  <a:lnTo>
                    <a:pt x="17676" y="54595"/>
                  </a:lnTo>
                  <a:lnTo>
                    <a:pt x="21082" y="54939"/>
                  </a:lnTo>
                  <a:lnTo>
                    <a:pt x="20304" y="51408"/>
                  </a:lnTo>
                  <a:lnTo>
                    <a:pt x="22957" y="50522"/>
                  </a:lnTo>
                  <a:lnTo>
                    <a:pt x="26085" y="51136"/>
                  </a:lnTo>
                  <a:lnTo>
                    <a:pt x="25403" y="46407"/>
                  </a:lnTo>
                  <a:lnTo>
                    <a:pt x="23980" y="43448"/>
                  </a:lnTo>
                  <a:lnTo>
                    <a:pt x="20721" y="43806"/>
                  </a:lnTo>
                  <a:lnTo>
                    <a:pt x="17577" y="42733"/>
                  </a:lnTo>
                  <a:lnTo>
                    <a:pt x="14294" y="44990"/>
                  </a:lnTo>
                  <a:lnTo>
                    <a:pt x="11445" y="46108"/>
                  </a:lnTo>
                  <a:lnTo>
                    <a:pt x="9551" y="45388"/>
                  </a:lnTo>
                  <a:lnTo>
                    <a:pt x="9254" y="42898"/>
                  </a:lnTo>
                  <a:lnTo>
                    <a:pt x="6310" y="39754"/>
                  </a:lnTo>
                  <a:lnTo>
                    <a:pt x="3892" y="39972"/>
                  </a:lnTo>
                  <a:lnTo>
                    <a:pt x="262" y="36803"/>
                  </a:lnTo>
                  <a:lnTo>
                    <a:pt x="1211" y="33094"/>
                  </a:lnTo>
                  <a:lnTo>
                    <a:pt x="0" y="32146"/>
                  </a:lnTo>
                  <a:lnTo>
                    <a:pt x="1173" y="26774"/>
                  </a:lnTo>
                  <a:lnTo>
                    <a:pt x="5270" y="29442"/>
                  </a:lnTo>
                  <a:lnTo>
                    <a:pt x="4692" y="25917"/>
                  </a:lnTo>
                  <a:lnTo>
                    <a:pt x="9785" y="20441"/>
                  </a:lnTo>
                  <a:lnTo>
                    <a:pt x="14726" y="20120"/>
                  </a:lnTo>
                  <a:lnTo>
                    <a:pt x="22817" y="23161"/>
                  </a:lnTo>
                  <a:lnTo>
                    <a:pt x="27240" y="24948"/>
                  </a:lnTo>
                  <a:lnTo>
                    <a:pt x="29973" y="22773"/>
                  </a:lnTo>
                  <a:lnTo>
                    <a:pt x="35006" y="22453"/>
                  </a:lnTo>
                  <a:lnTo>
                    <a:pt x="39959" y="24762"/>
                  </a:lnTo>
                  <a:lnTo>
                    <a:pt x="40391" y="23291"/>
                  </a:lnTo>
                  <a:lnTo>
                    <a:pt x="44953" y="23289"/>
                  </a:lnTo>
                  <a:lnTo>
                    <a:pt x="44927" y="20972"/>
                  </a:lnTo>
                  <a:lnTo>
                    <a:pt x="38587" y="17906"/>
                  </a:lnTo>
                  <a:lnTo>
                    <a:pt x="40758" y="15421"/>
                  </a:lnTo>
                  <a:lnTo>
                    <a:pt x="39683" y="14140"/>
                  </a:lnTo>
                  <a:lnTo>
                    <a:pt x="42221" y="12745"/>
                  </a:lnTo>
                  <a:lnTo>
                    <a:pt x="38714" y="9565"/>
                  </a:lnTo>
                  <a:lnTo>
                    <a:pt x="39506" y="7857"/>
                  </a:lnTo>
                  <a:lnTo>
                    <a:pt x="50389" y="5597"/>
                  </a:lnTo>
                  <a:lnTo>
                    <a:pt x="51393" y="4332"/>
                  </a:lnTo>
                  <a:lnTo>
                    <a:pt x="58284" y="2143"/>
                  </a:lnTo>
                  <a:lnTo>
                    <a:pt x="60129" y="0"/>
                  </a:lnTo>
                  <a:lnTo>
                    <a:pt x="66058" y="717"/>
                  </a:lnTo>
                  <a:lnTo>
                    <a:pt x="69297" y="5633"/>
                  </a:lnTo>
                  <a:lnTo>
                    <a:pt x="71961" y="4277"/>
                  </a:lnTo>
                  <a:lnTo>
                    <a:pt x="76656" y="5678"/>
                  </a:lnTo>
                  <a:lnTo>
                    <a:pt x="77620" y="8315"/>
                  </a:lnTo>
                  <a:lnTo>
                    <a:pt x="80448" y="7863"/>
                  </a:lnTo>
                  <a:lnTo>
                    <a:pt x="85933" y="2852"/>
                  </a:lnTo>
                  <a:lnTo>
                    <a:pt x="85560" y="4428"/>
                  </a:lnTo>
                  <a:lnTo>
                    <a:pt x="91286" y="7890"/>
                  </a:lnTo>
                  <a:lnTo>
                    <a:pt x="104133" y="19679"/>
                  </a:lnTo>
                  <a:lnTo>
                    <a:pt x="104594" y="17043"/>
                  </a:lnTo>
                  <a:lnTo>
                    <a:pt x="110262" y="19541"/>
                  </a:lnTo>
                  <a:lnTo>
                    <a:pt x="114158" y="17998"/>
                  </a:lnTo>
                  <a:lnTo>
                    <a:pt x="116321" y="18750"/>
                  </a:lnTo>
                  <a:lnTo>
                    <a:pt x="119221" y="21440"/>
                  </a:lnTo>
                  <a:lnTo>
                    <a:pt x="121891" y="22228"/>
                  </a:lnTo>
                  <a:lnTo>
                    <a:pt x="124255" y="24190"/>
                  </a:lnTo>
                  <a:lnTo>
                    <a:pt x="128003" y="23260"/>
                  </a:lnTo>
                  <a:lnTo>
                    <a:pt x="131171" y="26107"/>
                  </a:lnTo>
                  <a:lnTo>
                    <a:pt x="130340" y="29505"/>
                  </a:lnTo>
                  <a:lnTo>
                    <a:pt x="127902" y="30139"/>
                  </a:lnTo>
                  <a:lnTo>
                    <a:pt x="130061" y="35020"/>
                  </a:lnTo>
                  <a:lnTo>
                    <a:pt x="129280" y="37337"/>
                  </a:lnTo>
                  <a:lnTo>
                    <a:pt x="122115" y="36154"/>
                  </a:lnTo>
                  <a:lnTo>
                    <a:pt x="123590" y="45011"/>
                  </a:lnTo>
                  <a:lnTo>
                    <a:pt x="122364" y="46198"/>
                  </a:lnTo>
                  <a:lnTo>
                    <a:pt x="116615" y="48535"/>
                  </a:lnTo>
                  <a:lnTo>
                    <a:pt x="123016" y="56831"/>
                  </a:lnTo>
                  <a:lnTo>
                    <a:pt x="121204" y="58234"/>
                  </a:lnTo>
                  <a:lnTo>
                    <a:pt x="122545" y="61003"/>
                  </a:lnTo>
                  <a:lnTo>
                    <a:pt x="120187" y="60403"/>
                  </a:lnTo>
                  <a:lnTo>
                    <a:pt x="117824" y="58742"/>
                  </a:lnTo>
                  <a:lnTo>
                    <a:pt x="112625" y="58507"/>
                  </a:lnTo>
                  <a:lnTo>
                    <a:pt x="106979" y="58674"/>
                  </a:lnTo>
                  <a:lnTo>
                    <a:pt x="105947" y="59276"/>
                  </a:lnTo>
                  <a:lnTo>
                    <a:pt x="100395" y="57480"/>
                  </a:lnTo>
                  <a:lnTo>
                    <a:pt x="98841" y="58586"/>
                  </a:lnTo>
                  <a:lnTo>
                    <a:pt x="99328" y="61487"/>
                  </a:lnTo>
                  <a:lnTo>
                    <a:pt x="93166" y="60090"/>
                  </a:lnTo>
                  <a:lnTo>
                    <a:pt x="91168" y="60886"/>
                  </a:lnTo>
                  <a:lnTo>
                    <a:pt x="91126" y="6305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1" name="Polygon form 1561"/>
            <p:cNvSpPr/>
            <p:nvPr/>
          </p:nvSpPr>
          <p:spPr>
            <a:xfrm>
              <a:off x="854751" y="4783103"/>
              <a:ext cx="31047" cy="49206"/>
            </a:xfrm>
            <a:custGeom>
              <a:avLst/>
              <a:gdLst/>
              <a:ahLst/>
              <a:cxnLst/>
              <a:rect l="0" t="0" r="0" b="0"/>
              <a:pathLst>
                <a:path w="31047" h="49206">
                  <a:moveTo>
                    <a:pt x="27820" y="30739"/>
                  </a:moveTo>
                  <a:lnTo>
                    <a:pt x="30119" y="34736"/>
                  </a:lnTo>
                  <a:lnTo>
                    <a:pt x="27359" y="36666"/>
                  </a:lnTo>
                  <a:lnTo>
                    <a:pt x="26372" y="38684"/>
                  </a:lnTo>
                  <a:lnTo>
                    <a:pt x="24900" y="39037"/>
                  </a:lnTo>
                  <a:lnTo>
                    <a:pt x="24303" y="42446"/>
                  </a:lnTo>
                  <a:lnTo>
                    <a:pt x="23018" y="44395"/>
                  </a:lnTo>
                  <a:lnTo>
                    <a:pt x="22201" y="47613"/>
                  </a:lnTo>
                  <a:lnTo>
                    <a:pt x="20596" y="49206"/>
                  </a:lnTo>
                  <a:lnTo>
                    <a:pt x="15056" y="44358"/>
                  </a:lnTo>
                  <a:lnTo>
                    <a:pt x="14825" y="41553"/>
                  </a:lnTo>
                  <a:lnTo>
                    <a:pt x="692" y="31698"/>
                  </a:lnTo>
                  <a:lnTo>
                    <a:pt x="32" y="31167"/>
                  </a:lnTo>
                  <a:lnTo>
                    <a:pt x="0" y="26054"/>
                  </a:lnTo>
                  <a:lnTo>
                    <a:pt x="1121" y="24098"/>
                  </a:lnTo>
                  <a:lnTo>
                    <a:pt x="3040" y="20903"/>
                  </a:lnTo>
                  <a:lnTo>
                    <a:pt x="4447" y="17383"/>
                  </a:lnTo>
                  <a:lnTo>
                    <a:pt x="2674" y="11844"/>
                  </a:lnTo>
                  <a:lnTo>
                    <a:pt x="2188" y="9423"/>
                  </a:lnTo>
                  <a:lnTo>
                    <a:pt x="286" y="6076"/>
                  </a:lnTo>
                  <a:lnTo>
                    <a:pt x="2648" y="3188"/>
                  </a:lnTo>
                  <a:lnTo>
                    <a:pt x="5241" y="0"/>
                  </a:lnTo>
                  <a:lnTo>
                    <a:pt x="7289" y="804"/>
                  </a:lnTo>
                  <a:lnTo>
                    <a:pt x="7339" y="3514"/>
                  </a:lnTo>
                  <a:lnTo>
                    <a:pt x="8704" y="5100"/>
                  </a:lnTo>
                  <a:lnTo>
                    <a:pt x="11428" y="5093"/>
                  </a:lnTo>
                  <a:lnTo>
                    <a:pt x="16448" y="9186"/>
                  </a:lnTo>
                  <a:lnTo>
                    <a:pt x="17686" y="9232"/>
                  </a:lnTo>
                  <a:lnTo>
                    <a:pt x="18601" y="9096"/>
                  </a:lnTo>
                  <a:lnTo>
                    <a:pt x="19476" y="9652"/>
                  </a:lnTo>
                  <a:lnTo>
                    <a:pt x="22093" y="10027"/>
                  </a:lnTo>
                  <a:lnTo>
                    <a:pt x="23221" y="8008"/>
                  </a:lnTo>
                  <a:lnTo>
                    <a:pt x="26764" y="5975"/>
                  </a:lnTo>
                  <a:lnTo>
                    <a:pt x="28371" y="7607"/>
                  </a:lnTo>
                  <a:lnTo>
                    <a:pt x="31047" y="7601"/>
                  </a:lnTo>
                  <a:lnTo>
                    <a:pt x="27702" y="13102"/>
                  </a:lnTo>
                  <a:lnTo>
                    <a:pt x="27820" y="3073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2" name="Polygon form 1562"/>
            <p:cNvSpPr/>
            <p:nvPr/>
          </p:nvSpPr>
          <p:spPr>
            <a:xfrm>
              <a:off x="965163" y="4596025"/>
              <a:ext cx="32844" cy="19996"/>
            </a:xfrm>
            <a:custGeom>
              <a:avLst/>
              <a:gdLst/>
              <a:ahLst/>
              <a:cxnLst/>
              <a:rect l="0" t="0" r="0" b="0"/>
              <a:pathLst>
                <a:path w="32844" h="19996">
                  <a:moveTo>
                    <a:pt x="1425" y="5575"/>
                  </a:moveTo>
                  <a:lnTo>
                    <a:pt x="1467" y="3406"/>
                  </a:lnTo>
                  <a:lnTo>
                    <a:pt x="3465" y="2610"/>
                  </a:lnTo>
                  <a:lnTo>
                    <a:pt x="9628" y="4008"/>
                  </a:lnTo>
                  <a:lnTo>
                    <a:pt x="9140" y="1107"/>
                  </a:lnTo>
                  <a:lnTo>
                    <a:pt x="10695" y="0"/>
                  </a:lnTo>
                  <a:lnTo>
                    <a:pt x="16246" y="1796"/>
                  </a:lnTo>
                  <a:lnTo>
                    <a:pt x="17278" y="1195"/>
                  </a:lnTo>
                  <a:lnTo>
                    <a:pt x="22924" y="1027"/>
                  </a:lnTo>
                  <a:lnTo>
                    <a:pt x="28124" y="1262"/>
                  </a:lnTo>
                  <a:lnTo>
                    <a:pt x="30486" y="2923"/>
                  </a:lnTo>
                  <a:lnTo>
                    <a:pt x="32844" y="3523"/>
                  </a:lnTo>
                  <a:lnTo>
                    <a:pt x="32789" y="4654"/>
                  </a:lnTo>
                  <a:lnTo>
                    <a:pt x="28419" y="7594"/>
                  </a:lnTo>
                  <a:lnTo>
                    <a:pt x="27906" y="9599"/>
                  </a:lnTo>
                  <a:lnTo>
                    <a:pt x="23725" y="10409"/>
                  </a:lnTo>
                  <a:lnTo>
                    <a:pt x="23515" y="13595"/>
                  </a:lnTo>
                  <a:lnTo>
                    <a:pt x="19651" y="13124"/>
                  </a:lnTo>
                  <a:lnTo>
                    <a:pt x="17596" y="14197"/>
                  </a:lnTo>
                  <a:lnTo>
                    <a:pt x="15066" y="16665"/>
                  </a:lnTo>
                  <a:lnTo>
                    <a:pt x="15915" y="17784"/>
                  </a:lnTo>
                  <a:lnTo>
                    <a:pt x="15291" y="18949"/>
                  </a:lnTo>
                  <a:lnTo>
                    <a:pt x="8962" y="19996"/>
                  </a:lnTo>
                  <a:lnTo>
                    <a:pt x="4180" y="18607"/>
                  </a:lnTo>
                  <a:lnTo>
                    <a:pt x="532" y="19154"/>
                  </a:lnTo>
                  <a:lnTo>
                    <a:pt x="0" y="16330"/>
                  </a:lnTo>
                  <a:lnTo>
                    <a:pt x="4020" y="16975"/>
                  </a:lnTo>
                  <a:lnTo>
                    <a:pt x="4813" y="15413"/>
                  </a:lnTo>
                  <a:lnTo>
                    <a:pt x="7594" y="15771"/>
                  </a:lnTo>
                  <a:lnTo>
                    <a:pt x="10861" y="12049"/>
                  </a:lnTo>
                  <a:lnTo>
                    <a:pt x="5943" y="9677"/>
                  </a:lnTo>
                  <a:lnTo>
                    <a:pt x="3900" y="11008"/>
                  </a:lnTo>
                  <a:lnTo>
                    <a:pt x="773" y="9294"/>
                  </a:lnTo>
                  <a:lnTo>
                    <a:pt x="2598" y="6005"/>
                  </a:lnTo>
                  <a:lnTo>
                    <a:pt x="1425" y="557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3" name="Polygon form 1563"/>
            <p:cNvSpPr/>
            <p:nvPr/>
          </p:nvSpPr>
          <p:spPr>
            <a:xfrm>
              <a:off x="1118055" y="4734430"/>
              <a:ext cx="20652" cy="21230"/>
            </a:xfrm>
            <a:custGeom>
              <a:avLst/>
              <a:gdLst/>
              <a:ahLst/>
              <a:cxnLst/>
              <a:rect l="0" t="0" r="0" b="0"/>
              <a:pathLst>
                <a:path w="20652" h="21230">
                  <a:moveTo>
                    <a:pt x="6315" y="20546"/>
                  </a:moveTo>
                  <a:lnTo>
                    <a:pt x="4417" y="17904"/>
                  </a:lnTo>
                  <a:lnTo>
                    <a:pt x="1780" y="12648"/>
                  </a:lnTo>
                  <a:lnTo>
                    <a:pt x="0" y="6482"/>
                  </a:lnTo>
                  <a:lnTo>
                    <a:pt x="1823" y="2156"/>
                  </a:lnTo>
                  <a:lnTo>
                    <a:pt x="6646" y="1037"/>
                  </a:lnTo>
                  <a:lnTo>
                    <a:pt x="10372" y="1672"/>
                  </a:lnTo>
                  <a:lnTo>
                    <a:pt x="13871" y="3600"/>
                  </a:lnTo>
                  <a:lnTo>
                    <a:pt x="15038" y="0"/>
                  </a:lnTo>
                  <a:lnTo>
                    <a:pt x="18761" y="1797"/>
                  </a:lnTo>
                  <a:lnTo>
                    <a:pt x="20204" y="5212"/>
                  </a:lnTo>
                  <a:lnTo>
                    <a:pt x="20652" y="11411"/>
                  </a:lnTo>
                  <a:lnTo>
                    <a:pt x="14688" y="15538"/>
                  </a:lnTo>
                  <a:lnTo>
                    <a:pt x="16789" y="18623"/>
                  </a:lnTo>
                  <a:lnTo>
                    <a:pt x="12764" y="19086"/>
                  </a:lnTo>
                  <a:lnTo>
                    <a:pt x="9652" y="21230"/>
                  </a:lnTo>
                  <a:lnTo>
                    <a:pt x="6315" y="20546"/>
                  </a:lnTo>
                  <a:close/>
                </a:path>
              </a:pathLst>
            </a:cu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4" name="Polygon form 1564"/>
            <p:cNvSpPr/>
            <p:nvPr/>
          </p:nvSpPr>
          <p:spPr>
            <a:xfrm>
              <a:off x="1163890" y="4605792"/>
              <a:ext cx="17246" cy="22179"/>
            </a:xfrm>
            <a:custGeom>
              <a:avLst/>
              <a:gdLst/>
              <a:ahLst/>
              <a:cxnLst/>
              <a:rect l="0" t="0" r="0" b="0"/>
              <a:pathLst>
                <a:path w="17246" h="22179">
                  <a:moveTo>
                    <a:pt x="4860" y="0"/>
                  </a:moveTo>
                  <a:lnTo>
                    <a:pt x="11160" y="5729"/>
                  </a:lnTo>
                  <a:lnTo>
                    <a:pt x="13833" y="8963"/>
                  </a:lnTo>
                  <a:lnTo>
                    <a:pt x="17051" y="14868"/>
                  </a:lnTo>
                  <a:lnTo>
                    <a:pt x="17246" y="17813"/>
                  </a:lnTo>
                  <a:lnTo>
                    <a:pt x="14648" y="19085"/>
                  </a:lnTo>
                  <a:lnTo>
                    <a:pt x="12978" y="21464"/>
                  </a:lnTo>
                  <a:lnTo>
                    <a:pt x="10087" y="22179"/>
                  </a:lnTo>
                  <a:lnTo>
                    <a:pt x="8302" y="19417"/>
                  </a:lnTo>
                  <a:lnTo>
                    <a:pt x="6973" y="15517"/>
                  </a:lnTo>
                  <a:lnTo>
                    <a:pt x="2673" y="10333"/>
                  </a:lnTo>
                  <a:lnTo>
                    <a:pt x="4731" y="9239"/>
                  </a:lnTo>
                  <a:lnTo>
                    <a:pt x="43" y="5095"/>
                  </a:lnTo>
                  <a:lnTo>
                    <a:pt x="0" y="4614"/>
                  </a:lnTo>
                  <a:lnTo>
                    <a:pt x="1601" y="4652"/>
                  </a:lnTo>
                  <a:lnTo>
                    <a:pt x="1627" y="2230"/>
                  </a:lnTo>
                  <a:lnTo>
                    <a:pt x="3853" y="1753"/>
                  </a:lnTo>
                  <a:lnTo>
                    <a:pt x="5084" y="1278"/>
                  </a:lnTo>
                  <a:lnTo>
                    <a:pt x="4860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5" name="Polygon form 1565"/>
            <p:cNvSpPr/>
            <p:nvPr/>
          </p:nvSpPr>
          <p:spPr>
            <a:xfrm>
              <a:off x="791342" y="4601942"/>
              <a:ext cx="5844" cy="6839"/>
            </a:xfrm>
            <a:custGeom>
              <a:avLst/>
              <a:gdLst/>
              <a:ahLst/>
              <a:cxnLst/>
              <a:rect l="0" t="0" r="0" b="0"/>
              <a:pathLst>
                <a:path w="5844" h="6839">
                  <a:moveTo>
                    <a:pt x="2638" y="5855"/>
                  </a:moveTo>
                  <a:lnTo>
                    <a:pt x="2576" y="6839"/>
                  </a:lnTo>
                  <a:lnTo>
                    <a:pt x="2131" y="6805"/>
                  </a:lnTo>
                  <a:lnTo>
                    <a:pt x="1733" y="5069"/>
                  </a:lnTo>
                  <a:lnTo>
                    <a:pt x="858" y="4589"/>
                  </a:lnTo>
                  <a:lnTo>
                    <a:pt x="0" y="3311"/>
                  </a:lnTo>
                  <a:lnTo>
                    <a:pt x="544" y="2228"/>
                  </a:lnTo>
                  <a:lnTo>
                    <a:pt x="1336" y="1872"/>
                  </a:lnTo>
                  <a:lnTo>
                    <a:pt x="1657" y="274"/>
                  </a:lnTo>
                  <a:lnTo>
                    <a:pt x="2249" y="0"/>
                  </a:lnTo>
                  <a:lnTo>
                    <a:pt x="2805" y="670"/>
                  </a:lnTo>
                  <a:lnTo>
                    <a:pt x="3478" y="960"/>
                  </a:lnTo>
                  <a:lnTo>
                    <a:pt x="4006" y="1717"/>
                  </a:lnTo>
                  <a:lnTo>
                    <a:pt x="4596" y="1935"/>
                  </a:lnTo>
                  <a:lnTo>
                    <a:pt x="5357" y="2815"/>
                  </a:lnTo>
                  <a:lnTo>
                    <a:pt x="5844" y="2782"/>
                  </a:lnTo>
                  <a:lnTo>
                    <a:pt x="5576" y="3955"/>
                  </a:lnTo>
                  <a:lnTo>
                    <a:pt x="5219" y="4531"/>
                  </a:lnTo>
                  <a:lnTo>
                    <a:pt x="5370" y="4890"/>
                  </a:lnTo>
                  <a:lnTo>
                    <a:pt x="4613" y="5085"/>
                  </a:lnTo>
                  <a:lnTo>
                    <a:pt x="2638" y="585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6" name="Polygon form 1566"/>
            <p:cNvSpPr/>
            <p:nvPr/>
          </p:nvSpPr>
          <p:spPr>
            <a:xfrm>
              <a:off x="894470" y="4663785"/>
              <a:ext cx="7221" cy="7393"/>
            </a:xfrm>
            <a:custGeom>
              <a:avLst/>
              <a:gdLst/>
              <a:ahLst/>
              <a:cxnLst/>
              <a:rect l="0" t="0" r="0" b="0"/>
              <a:pathLst>
                <a:path w="7221" h="7393">
                  <a:moveTo>
                    <a:pt x="4557" y="347"/>
                  </a:moveTo>
                  <a:lnTo>
                    <a:pt x="5651" y="2468"/>
                  </a:lnTo>
                  <a:lnTo>
                    <a:pt x="5488" y="3581"/>
                  </a:lnTo>
                  <a:lnTo>
                    <a:pt x="7221" y="7210"/>
                  </a:lnTo>
                  <a:lnTo>
                    <a:pt x="4619" y="7393"/>
                  </a:lnTo>
                  <a:lnTo>
                    <a:pt x="3362" y="5104"/>
                  </a:lnTo>
                  <a:lnTo>
                    <a:pt x="0" y="4708"/>
                  </a:lnTo>
                  <a:lnTo>
                    <a:pt x="2022" y="0"/>
                  </a:lnTo>
                  <a:lnTo>
                    <a:pt x="4557" y="34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7" name="Polygon form 1567"/>
            <p:cNvSpPr/>
            <p:nvPr/>
          </p:nvSpPr>
          <p:spPr>
            <a:xfrm>
              <a:off x="753694" y="4574524"/>
              <a:ext cx="24693" cy="12516"/>
            </a:xfrm>
            <a:custGeom>
              <a:avLst/>
              <a:gdLst/>
              <a:ahLst/>
              <a:cxnLst/>
              <a:rect l="0" t="0" r="0" b="0"/>
              <a:pathLst>
                <a:path w="24693" h="12516">
                  <a:moveTo>
                    <a:pt x="24693" y="4323"/>
                  </a:moveTo>
                  <a:lnTo>
                    <a:pt x="24618" y="6284"/>
                  </a:lnTo>
                  <a:lnTo>
                    <a:pt x="22741" y="6315"/>
                  </a:lnTo>
                  <a:lnTo>
                    <a:pt x="23479" y="7347"/>
                  </a:lnTo>
                  <a:lnTo>
                    <a:pt x="22633" y="10445"/>
                  </a:lnTo>
                  <a:lnTo>
                    <a:pt x="22061" y="11261"/>
                  </a:lnTo>
                  <a:lnTo>
                    <a:pt x="19131" y="11411"/>
                  </a:lnTo>
                  <a:lnTo>
                    <a:pt x="17517" y="12516"/>
                  </a:lnTo>
                  <a:lnTo>
                    <a:pt x="14708" y="12171"/>
                  </a:lnTo>
                  <a:lnTo>
                    <a:pt x="9814" y="10977"/>
                  </a:lnTo>
                  <a:lnTo>
                    <a:pt x="8958" y="9316"/>
                  </a:lnTo>
                  <a:lnTo>
                    <a:pt x="5694" y="10176"/>
                  </a:lnTo>
                  <a:lnTo>
                    <a:pt x="5356" y="11090"/>
                  </a:lnTo>
                  <a:lnTo>
                    <a:pt x="3283" y="10424"/>
                  </a:lnTo>
                  <a:lnTo>
                    <a:pt x="1563" y="10305"/>
                  </a:lnTo>
                  <a:lnTo>
                    <a:pt x="0" y="9443"/>
                  </a:lnTo>
                  <a:lnTo>
                    <a:pt x="453" y="8267"/>
                  </a:lnTo>
                  <a:lnTo>
                    <a:pt x="280" y="7418"/>
                  </a:lnTo>
                  <a:lnTo>
                    <a:pt x="1275" y="7147"/>
                  </a:lnTo>
                  <a:lnTo>
                    <a:pt x="3039" y="8465"/>
                  </a:lnTo>
                  <a:lnTo>
                    <a:pt x="3445" y="7197"/>
                  </a:lnTo>
                  <a:lnTo>
                    <a:pt x="6404" y="7379"/>
                  </a:lnTo>
                  <a:lnTo>
                    <a:pt x="8737" y="6501"/>
                  </a:lnTo>
                  <a:lnTo>
                    <a:pt x="10346" y="6634"/>
                  </a:lnTo>
                  <a:lnTo>
                    <a:pt x="11455" y="7606"/>
                  </a:lnTo>
                  <a:lnTo>
                    <a:pt x="11710" y="6789"/>
                  </a:lnTo>
                  <a:lnTo>
                    <a:pt x="11020" y="3671"/>
                  </a:lnTo>
                  <a:lnTo>
                    <a:pt x="12170" y="3052"/>
                  </a:lnTo>
                  <a:lnTo>
                    <a:pt x="13175" y="832"/>
                  </a:lnTo>
                  <a:lnTo>
                    <a:pt x="15752" y="2350"/>
                  </a:lnTo>
                  <a:lnTo>
                    <a:pt x="17456" y="370"/>
                  </a:lnTo>
                  <a:lnTo>
                    <a:pt x="18588" y="0"/>
                  </a:lnTo>
                  <a:lnTo>
                    <a:pt x="21279" y="1434"/>
                  </a:lnTo>
                  <a:lnTo>
                    <a:pt x="22811" y="1167"/>
                  </a:lnTo>
                  <a:lnTo>
                    <a:pt x="24419" y="2054"/>
                  </a:lnTo>
                  <a:lnTo>
                    <a:pt x="24209" y="2666"/>
                  </a:lnTo>
                  <a:lnTo>
                    <a:pt x="24693" y="432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8" name="Polygon form 1568"/>
            <p:cNvSpPr/>
            <p:nvPr/>
          </p:nvSpPr>
          <p:spPr>
            <a:xfrm>
              <a:off x="1102956" y="4694616"/>
              <a:ext cx="33860" cy="43414"/>
            </a:xfrm>
            <a:custGeom>
              <a:avLst/>
              <a:gdLst/>
              <a:ahLst/>
              <a:cxnLst/>
              <a:rect l="0" t="0" r="0" b="0"/>
              <a:pathLst>
                <a:path w="33860" h="43414">
                  <a:moveTo>
                    <a:pt x="25471" y="41486"/>
                  </a:moveTo>
                  <a:lnTo>
                    <a:pt x="26344" y="39133"/>
                  </a:lnTo>
                  <a:lnTo>
                    <a:pt x="25769" y="34777"/>
                  </a:lnTo>
                  <a:lnTo>
                    <a:pt x="21858" y="30401"/>
                  </a:lnTo>
                  <a:lnTo>
                    <a:pt x="20655" y="25347"/>
                  </a:lnTo>
                  <a:lnTo>
                    <a:pt x="16925" y="21289"/>
                  </a:lnTo>
                  <a:lnTo>
                    <a:pt x="13975" y="21040"/>
                  </a:lnTo>
                  <a:lnTo>
                    <a:pt x="13565" y="22846"/>
                  </a:lnTo>
                  <a:lnTo>
                    <a:pt x="11362" y="23070"/>
                  </a:lnTo>
                  <a:lnTo>
                    <a:pt x="10043" y="22209"/>
                  </a:lnTo>
                  <a:lnTo>
                    <a:pt x="6615" y="25389"/>
                  </a:lnTo>
                  <a:lnTo>
                    <a:pt x="5635" y="20821"/>
                  </a:lnTo>
                  <a:lnTo>
                    <a:pt x="5465" y="15418"/>
                  </a:lnTo>
                  <a:lnTo>
                    <a:pt x="2853" y="15278"/>
                  </a:lnTo>
                  <a:lnTo>
                    <a:pt x="1981" y="12228"/>
                  </a:lnTo>
                  <a:lnTo>
                    <a:pt x="0" y="10720"/>
                  </a:lnTo>
                  <a:lnTo>
                    <a:pt x="389" y="8818"/>
                  </a:lnTo>
                  <a:lnTo>
                    <a:pt x="2840" y="5384"/>
                  </a:lnTo>
                  <a:lnTo>
                    <a:pt x="3457" y="6566"/>
                  </a:lnTo>
                  <a:lnTo>
                    <a:pt x="5499" y="6624"/>
                  </a:lnTo>
                  <a:lnTo>
                    <a:pt x="3540" y="828"/>
                  </a:lnTo>
                  <a:lnTo>
                    <a:pt x="5301" y="0"/>
                  </a:lnTo>
                  <a:lnTo>
                    <a:pt x="8479" y="3928"/>
                  </a:lnTo>
                  <a:lnTo>
                    <a:pt x="11263" y="8491"/>
                  </a:lnTo>
                  <a:lnTo>
                    <a:pt x="15918" y="8344"/>
                  </a:lnTo>
                  <a:lnTo>
                    <a:pt x="18406" y="12745"/>
                  </a:lnTo>
                  <a:lnTo>
                    <a:pt x="16285" y="14179"/>
                  </a:lnTo>
                  <a:lnTo>
                    <a:pt x="15598" y="16058"/>
                  </a:lnTo>
                  <a:lnTo>
                    <a:pt x="20800" y="18951"/>
                  </a:lnTo>
                  <a:lnTo>
                    <a:pt x="25209" y="24897"/>
                  </a:lnTo>
                  <a:lnTo>
                    <a:pt x="28498" y="29342"/>
                  </a:lnTo>
                  <a:lnTo>
                    <a:pt x="32064" y="32827"/>
                  </a:lnTo>
                  <a:lnTo>
                    <a:pt x="33684" y="36435"/>
                  </a:lnTo>
                  <a:lnTo>
                    <a:pt x="33860" y="41611"/>
                  </a:lnTo>
                  <a:lnTo>
                    <a:pt x="30136" y="39814"/>
                  </a:lnTo>
                  <a:lnTo>
                    <a:pt x="28970" y="43414"/>
                  </a:lnTo>
                  <a:lnTo>
                    <a:pt x="25471" y="41486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69" name="Polygon form 1569"/>
            <p:cNvSpPr/>
            <p:nvPr/>
          </p:nvSpPr>
          <p:spPr>
            <a:xfrm>
              <a:off x="849903" y="4642505"/>
              <a:ext cx="4698" cy="7544"/>
            </a:xfrm>
            <a:custGeom>
              <a:avLst/>
              <a:gdLst/>
              <a:ahLst/>
              <a:cxnLst/>
              <a:rect l="0" t="0" r="0" b="0"/>
              <a:pathLst>
                <a:path w="4698" h="7544">
                  <a:moveTo>
                    <a:pt x="2414" y="6600"/>
                  </a:moveTo>
                  <a:lnTo>
                    <a:pt x="1447" y="6681"/>
                  </a:lnTo>
                  <a:lnTo>
                    <a:pt x="1218" y="7531"/>
                  </a:lnTo>
                  <a:lnTo>
                    <a:pt x="0" y="7544"/>
                  </a:lnTo>
                  <a:lnTo>
                    <a:pt x="797" y="3597"/>
                  </a:lnTo>
                  <a:lnTo>
                    <a:pt x="2151" y="169"/>
                  </a:lnTo>
                  <a:lnTo>
                    <a:pt x="2196" y="0"/>
                  </a:lnTo>
                  <a:lnTo>
                    <a:pt x="3853" y="214"/>
                  </a:lnTo>
                  <a:lnTo>
                    <a:pt x="4698" y="2092"/>
                  </a:lnTo>
                  <a:lnTo>
                    <a:pt x="2964" y="3945"/>
                  </a:lnTo>
                  <a:lnTo>
                    <a:pt x="2414" y="660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0" name="Polygon form 1570"/>
            <p:cNvSpPr/>
            <p:nvPr/>
          </p:nvSpPr>
          <p:spPr>
            <a:xfrm>
              <a:off x="677195" y="4768751"/>
              <a:ext cx="15206" cy="20063"/>
            </a:xfrm>
            <a:custGeom>
              <a:avLst/>
              <a:gdLst/>
              <a:ahLst/>
              <a:cxnLst/>
              <a:rect l="0" t="0" r="0" b="0"/>
              <a:pathLst>
                <a:path w="15206" h="20063">
                  <a:moveTo>
                    <a:pt x="14514" y="20022"/>
                  </a:moveTo>
                  <a:lnTo>
                    <a:pt x="13489" y="20063"/>
                  </a:lnTo>
                  <a:lnTo>
                    <a:pt x="9463" y="17777"/>
                  </a:lnTo>
                  <a:lnTo>
                    <a:pt x="5926" y="14126"/>
                  </a:lnTo>
                  <a:lnTo>
                    <a:pt x="2610" y="11500"/>
                  </a:lnTo>
                  <a:lnTo>
                    <a:pt x="0" y="8405"/>
                  </a:lnTo>
                  <a:lnTo>
                    <a:pt x="946" y="6872"/>
                  </a:lnTo>
                  <a:lnTo>
                    <a:pt x="1165" y="5478"/>
                  </a:lnTo>
                  <a:lnTo>
                    <a:pt x="2949" y="2879"/>
                  </a:lnTo>
                  <a:lnTo>
                    <a:pt x="4785" y="644"/>
                  </a:lnTo>
                  <a:lnTo>
                    <a:pt x="5620" y="538"/>
                  </a:lnTo>
                  <a:lnTo>
                    <a:pt x="6643" y="0"/>
                  </a:lnTo>
                  <a:lnTo>
                    <a:pt x="8252" y="2938"/>
                  </a:lnTo>
                  <a:lnTo>
                    <a:pt x="7980" y="4862"/>
                  </a:lnTo>
                  <a:lnTo>
                    <a:pt x="8732" y="5884"/>
                  </a:lnTo>
                  <a:lnTo>
                    <a:pt x="9837" y="5908"/>
                  </a:lnTo>
                  <a:lnTo>
                    <a:pt x="10646" y="3979"/>
                  </a:lnTo>
                  <a:lnTo>
                    <a:pt x="11750" y="4103"/>
                  </a:lnTo>
                  <a:lnTo>
                    <a:pt x="11561" y="5497"/>
                  </a:lnTo>
                  <a:lnTo>
                    <a:pt x="11937" y="7814"/>
                  </a:lnTo>
                  <a:lnTo>
                    <a:pt x="11075" y="9942"/>
                  </a:lnTo>
                  <a:lnTo>
                    <a:pt x="12208" y="11258"/>
                  </a:lnTo>
                  <a:lnTo>
                    <a:pt x="13448" y="11580"/>
                  </a:lnTo>
                  <a:lnTo>
                    <a:pt x="15095" y="13588"/>
                  </a:lnTo>
                  <a:lnTo>
                    <a:pt x="15206" y="15476"/>
                  </a:lnTo>
                  <a:lnTo>
                    <a:pt x="14830" y="16075"/>
                  </a:lnTo>
                  <a:lnTo>
                    <a:pt x="14514" y="20022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1" name="Polygon form 1571"/>
            <p:cNvSpPr/>
            <p:nvPr/>
          </p:nvSpPr>
          <p:spPr>
            <a:xfrm>
              <a:off x="756864" y="4650844"/>
              <a:ext cx="60560" cy="64726"/>
            </a:xfrm>
            <a:custGeom>
              <a:avLst/>
              <a:gdLst/>
              <a:ahLst/>
              <a:cxnLst/>
              <a:rect l="0" t="0" r="0" b="0"/>
              <a:pathLst>
                <a:path w="60560" h="64726">
                  <a:moveTo>
                    <a:pt x="21337" y="49185"/>
                  </a:moveTo>
                  <a:lnTo>
                    <a:pt x="18715" y="50981"/>
                  </a:lnTo>
                  <a:lnTo>
                    <a:pt x="16496" y="48358"/>
                  </a:lnTo>
                  <a:lnTo>
                    <a:pt x="10443" y="46318"/>
                  </a:lnTo>
                  <a:lnTo>
                    <a:pt x="8697" y="43323"/>
                  </a:lnTo>
                  <a:lnTo>
                    <a:pt x="5655" y="41109"/>
                  </a:lnTo>
                  <a:lnTo>
                    <a:pt x="3916" y="41994"/>
                  </a:lnTo>
                  <a:lnTo>
                    <a:pt x="2506" y="39327"/>
                  </a:lnTo>
                  <a:lnTo>
                    <a:pt x="2311" y="37274"/>
                  </a:lnTo>
                  <a:lnTo>
                    <a:pt x="0" y="33789"/>
                  </a:lnTo>
                  <a:lnTo>
                    <a:pt x="1435" y="31781"/>
                  </a:lnTo>
                  <a:lnTo>
                    <a:pt x="1027" y="28769"/>
                  </a:lnTo>
                  <a:lnTo>
                    <a:pt x="1428" y="26144"/>
                  </a:lnTo>
                  <a:lnTo>
                    <a:pt x="1097" y="23961"/>
                  </a:lnTo>
                  <a:lnTo>
                    <a:pt x="1637" y="20048"/>
                  </a:lnTo>
                  <a:lnTo>
                    <a:pt x="1368" y="17823"/>
                  </a:lnTo>
                  <a:lnTo>
                    <a:pt x="44" y="13597"/>
                  </a:lnTo>
                  <a:lnTo>
                    <a:pt x="1809" y="12478"/>
                  </a:lnTo>
                  <a:lnTo>
                    <a:pt x="2062" y="10452"/>
                  </a:lnTo>
                  <a:lnTo>
                    <a:pt x="1605" y="8469"/>
                  </a:lnTo>
                  <a:lnTo>
                    <a:pt x="4063" y="6609"/>
                  </a:lnTo>
                  <a:lnTo>
                    <a:pt x="5136" y="5068"/>
                  </a:lnTo>
                  <a:lnTo>
                    <a:pt x="6867" y="3682"/>
                  </a:lnTo>
                  <a:lnTo>
                    <a:pt x="6927" y="0"/>
                  </a:lnTo>
                  <a:lnTo>
                    <a:pt x="11282" y="1624"/>
                  </a:lnTo>
                  <a:lnTo>
                    <a:pt x="12796" y="1202"/>
                  </a:lnTo>
                  <a:lnTo>
                    <a:pt x="15884" y="1981"/>
                  </a:lnTo>
                  <a:lnTo>
                    <a:pt x="20842" y="4089"/>
                  </a:lnTo>
                  <a:lnTo>
                    <a:pt x="22782" y="8338"/>
                  </a:lnTo>
                  <a:lnTo>
                    <a:pt x="26131" y="9243"/>
                  </a:lnTo>
                  <a:lnTo>
                    <a:pt x="31431" y="11209"/>
                  </a:lnTo>
                  <a:lnTo>
                    <a:pt x="35501" y="13560"/>
                  </a:lnTo>
                  <a:lnTo>
                    <a:pt x="37222" y="12299"/>
                  </a:lnTo>
                  <a:lnTo>
                    <a:pt x="38845" y="10076"/>
                  </a:lnTo>
                  <a:lnTo>
                    <a:pt x="37746" y="6408"/>
                  </a:lnTo>
                  <a:lnTo>
                    <a:pt x="38736" y="4062"/>
                  </a:lnTo>
                  <a:lnTo>
                    <a:pt x="41210" y="1787"/>
                  </a:lnTo>
                  <a:lnTo>
                    <a:pt x="43674" y="1106"/>
                  </a:lnTo>
                  <a:lnTo>
                    <a:pt x="48687" y="2033"/>
                  </a:lnTo>
                  <a:lnTo>
                    <a:pt x="50104" y="4166"/>
                  </a:lnTo>
                  <a:lnTo>
                    <a:pt x="51467" y="4170"/>
                  </a:lnTo>
                  <a:lnTo>
                    <a:pt x="52699" y="4976"/>
                  </a:lnTo>
                  <a:lnTo>
                    <a:pt x="56384" y="5496"/>
                  </a:lnTo>
                  <a:lnTo>
                    <a:pt x="57411" y="7071"/>
                  </a:lnTo>
                  <a:lnTo>
                    <a:pt x="56273" y="9393"/>
                  </a:lnTo>
                  <a:lnTo>
                    <a:pt x="57010" y="11441"/>
                  </a:lnTo>
                  <a:lnTo>
                    <a:pt x="56296" y="14418"/>
                  </a:lnTo>
                  <a:lnTo>
                    <a:pt x="57707" y="18275"/>
                  </a:lnTo>
                  <a:lnTo>
                    <a:pt x="58939" y="35363"/>
                  </a:lnTo>
                  <a:lnTo>
                    <a:pt x="60038" y="53062"/>
                  </a:lnTo>
                  <a:lnTo>
                    <a:pt x="60560" y="62661"/>
                  </a:lnTo>
                  <a:lnTo>
                    <a:pt x="56168" y="62709"/>
                  </a:lnTo>
                  <a:lnTo>
                    <a:pt x="56219" y="64726"/>
                  </a:lnTo>
                  <a:lnTo>
                    <a:pt x="40579" y="55635"/>
                  </a:lnTo>
                  <a:lnTo>
                    <a:pt x="25063" y="46542"/>
                  </a:lnTo>
                  <a:lnTo>
                    <a:pt x="21337" y="4918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2" name="Polygon form 1572"/>
            <p:cNvSpPr/>
            <p:nvPr/>
          </p:nvSpPr>
          <p:spPr>
            <a:xfrm>
              <a:off x="1032880" y="4760614"/>
              <a:ext cx="8389" cy="19246"/>
            </a:xfrm>
            <a:custGeom>
              <a:avLst/>
              <a:gdLst/>
              <a:ahLst/>
              <a:cxnLst/>
              <a:rect l="0" t="0" r="0" b="0"/>
              <a:pathLst>
                <a:path w="8389" h="19246">
                  <a:moveTo>
                    <a:pt x="8389" y="11420"/>
                  </a:moveTo>
                  <a:lnTo>
                    <a:pt x="8112" y="16635"/>
                  </a:lnTo>
                  <a:lnTo>
                    <a:pt x="6550" y="18074"/>
                  </a:lnTo>
                  <a:lnTo>
                    <a:pt x="3210" y="19246"/>
                  </a:lnTo>
                  <a:lnTo>
                    <a:pt x="1139" y="15292"/>
                  </a:lnTo>
                  <a:lnTo>
                    <a:pt x="0" y="8124"/>
                  </a:lnTo>
                  <a:lnTo>
                    <a:pt x="1153" y="0"/>
                  </a:lnTo>
                  <a:lnTo>
                    <a:pt x="4066" y="2739"/>
                  </a:lnTo>
                  <a:lnTo>
                    <a:pt x="6146" y="6235"/>
                  </a:lnTo>
                  <a:lnTo>
                    <a:pt x="8389" y="1142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3" name="Polygon form 1573"/>
            <p:cNvSpPr/>
            <p:nvPr/>
          </p:nvSpPr>
          <p:spPr>
            <a:xfrm>
              <a:off x="821717" y="4947569"/>
              <a:ext cx="8863" cy="9568"/>
            </a:xfrm>
            <a:custGeom>
              <a:avLst/>
              <a:gdLst/>
              <a:ahLst/>
              <a:cxnLst/>
              <a:rect l="0" t="0" r="0" b="0"/>
              <a:pathLst>
                <a:path w="8863" h="9568">
                  <a:moveTo>
                    <a:pt x="7708" y="1503"/>
                  </a:moveTo>
                  <a:lnTo>
                    <a:pt x="8863" y="2971"/>
                  </a:lnTo>
                  <a:lnTo>
                    <a:pt x="7516" y="5295"/>
                  </a:lnTo>
                  <a:lnTo>
                    <a:pt x="6745" y="6856"/>
                  </a:lnTo>
                  <a:lnTo>
                    <a:pt x="4620" y="7580"/>
                  </a:lnTo>
                  <a:lnTo>
                    <a:pt x="3803" y="9107"/>
                  </a:lnTo>
                  <a:lnTo>
                    <a:pt x="2442" y="9568"/>
                  </a:lnTo>
                  <a:lnTo>
                    <a:pt x="0" y="5835"/>
                  </a:lnTo>
                  <a:lnTo>
                    <a:pt x="2231" y="2815"/>
                  </a:lnTo>
                  <a:lnTo>
                    <a:pt x="4400" y="959"/>
                  </a:lnTo>
                  <a:lnTo>
                    <a:pt x="6218" y="0"/>
                  </a:lnTo>
                  <a:lnTo>
                    <a:pt x="7708" y="1503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4" name="Polygon form 1574"/>
            <p:cNvSpPr/>
            <p:nvPr/>
          </p:nvSpPr>
          <p:spPr>
            <a:xfrm>
              <a:off x="787173" y="4538925"/>
              <a:ext cx="17822" cy="11866"/>
            </a:xfrm>
            <a:custGeom>
              <a:avLst/>
              <a:gdLst/>
              <a:ahLst/>
              <a:cxnLst/>
              <a:rect l="0" t="0" r="0" b="0"/>
              <a:pathLst>
                <a:path w="17822" h="11866">
                  <a:moveTo>
                    <a:pt x="6373" y="9919"/>
                  </a:moveTo>
                  <a:lnTo>
                    <a:pt x="5947" y="8701"/>
                  </a:lnTo>
                  <a:lnTo>
                    <a:pt x="6092" y="7383"/>
                  </a:lnTo>
                  <a:lnTo>
                    <a:pt x="4600" y="6647"/>
                  </a:lnTo>
                  <a:lnTo>
                    <a:pt x="1213" y="5862"/>
                  </a:lnTo>
                  <a:lnTo>
                    <a:pt x="0" y="1846"/>
                  </a:lnTo>
                  <a:lnTo>
                    <a:pt x="3330" y="317"/>
                  </a:lnTo>
                  <a:lnTo>
                    <a:pt x="8549" y="531"/>
                  </a:lnTo>
                  <a:lnTo>
                    <a:pt x="11502" y="0"/>
                  </a:lnTo>
                  <a:lnTo>
                    <a:pt x="12098" y="988"/>
                  </a:lnTo>
                  <a:lnTo>
                    <a:pt x="13792" y="1263"/>
                  </a:lnTo>
                  <a:lnTo>
                    <a:pt x="17162" y="3527"/>
                  </a:lnTo>
                  <a:lnTo>
                    <a:pt x="17822" y="5667"/>
                  </a:lnTo>
                  <a:lnTo>
                    <a:pt x="15519" y="7253"/>
                  </a:lnTo>
                  <a:lnTo>
                    <a:pt x="15230" y="9972"/>
                  </a:lnTo>
                  <a:lnTo>
                    <a:pt x="12091" y="11843"/>
                  </a:lnTo>
                  <a:lnTo>
                    <a:pt x="9034" y="11866"/>
                  </a:lnTo>
                  <a:lnTo>
                    <a:pt x="8061" y="10403"/>
                  </a:lnTo>
                  <a:lnTo>
                    <a:pt x="6373" y="991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5" name="Polygon form 1575"/>
            <p:cNvSpPr/>
            <p:nvPr/>
          </p:nvSpPr>
          <p:spPr>
            <a:xfrm>
              <a:off x="740574" y="4569536"/>
              <a:ext cx="1809" cy="3285"/>
            </a:xfrm>
            <a:custGeom>
              <a:avLst/>
              <a:gdLst/>
              <a:ahLst/>
              <a:cxnLst/>
              <a:rect l="0" t="0" r="0" b="0"/>
              <a:pathLst>
                <a:path w="1809" h="3285">
                  <a:moveTo>
                    <a:pt x="1117" y="0"/>
                  </a:moveTo>
                  <a:lnTo>
                    <a:pt x="1809" y="1079"/>
                  </a:lnTo>
                  <a:lnTo>
                    <a:pt x="1696" y="3180"/>
                  </a:lnTo>
                  <a:lnTo>
                    <a:pt x="750" y="3285"/>
                  </a:lnTo>
                  <a:lnTo>
                    <a:pt x="0" y="2872"/>
                  </a:lnTo>
                  <a:lnTo>
                    <a:pt x="269" y="184"/>
                  </a:lnTo>
                  <a:lnTo>
                    <a:pt x="1117" y="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6" name="Polygon form 1576"/>
            <p:cNvSpPr/>
            <p:nvPr/>
          </p:nvSpPr>
          <p:spPr>
            <a:xfrm>
              <a:off x="786779" y="4531255"/>
              <a:ext cx="22288" cy="11197"/>
            </a:xfrm>
            <a:custGeom>
              <a:avLst/>
              <a:gdLst/>
              <a:ahLst/>
              <a:cxnLst/>
              <a:rect l="0" t="0" r="0" b="0"/>
              <a:pathLst>
                <a:path w="22288" h="11197">
                  <a:moveTo>
                    <a:pt x="395" y="9516"/>
                  </a:moveTo>
                  <a:lnTo>
                    <a:pt x="0" y="5909"/>
                  </a:lnTo>
                  <a:lnTo>
                    <a:pt x="1074" y="2876"/>
                  </a:lnTo>
                  <a:lnTo>
                    <a:pt x="3699" y="1190"/>
                  </a:lnTo>
                  <a:lnTo>
                    <a:pt x="6674" y="4724"/>
                  </a:lnTo>
                  <a:lnTo>
                    <a:pt x="9115" y="4585"/>
                  </a:lnTo>
                  <a:lnTo>
                    <a:pt x="9099" y="897"/>
                  </a:lnTo>
                  <a:lnTo>
                    <a:pt x="11539" y="0"/>
                  </a:lnTo>
                  <a:lnTo>
                    <a:pt x="12969" y="560"/>
                  </a:lnTo>
                  <a:lnTo>
                    <a:pt x="15898" y="2284"/>
                  </a:lnTo>
                  <a:lnTo>
                    <a:pt x="18410" y="2239"/>
                  </a:lnTo>
                  <a:lnTo>
                    <a:pt x="20082" y="3310"/>
                  </a:lnTo>
                  <a:lnTo>
                    <a:pt x="20776" y="5626"/>
                  </a:lnTo>
                  <a:lnTo>
                    <a:pt x="22288" y="8432"/>
                  </a:lnTo>
                  <a:lnTo>
                    <a:pt x="19302" y="10352"/>
                  </a:lnTo>
                  <a:lnTo>
                    <a:pt x="17557" y="11197"/>
                  </a:lnTo>
                  <a:lnTo>
                    <a:pt x="14187" y="8933"/>
                  </a:lnTo>
                  <a:lnTo>
                    <a:pt x="12492" y="8658"/>
                  </a:lnTo>
                  <a:lnTo>
                    <a:pt x="11896" y="7670"/>
                  </a:lnTo>
                  <a:lnTo>
                    <a:pt x="8944" y="8201"/>
                  </a:lnTo>
                  <a:lnTo>
                    <a:pt x="3724" y="7987"/>
                  </a:lnTo>
                  <a:lnTo>
                    <a:pt x="395" y="9516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7" name="Polygon form 1577"/>
            <p:cNvSpPr/>
            <p:nvPr/>
          </p:nvSpPr>
          <p:spPr>
            <a:xfrm>
              <a:off x="657111" y="4638366"/>
              <a:ext cx="60681" cy="68536"/>
            </a:xfrm>
            <a:custGeom>
              <a:avLst/>
              <a:gdLst/>
              <a:ahLst/>
              <a:cxnLst/>
              <a:rect l="0" t="0" r="0" b="0"/>
              <a:pathLst>
                <a:path w="60681" h="68536">
                  <a:moveTo>
                    <a:pt x="46091" y="31"/>
                  </a:moveTo>
                  <a:lnTo>
                    <a:pt x="48226" y="2070"/>
                  </a:lnTo>
                  <a:lnTo>
                    <a:pt x="51662" y="1746"/>
                  </a:lnTo>
                  <a:lnTo>
                    <a:pt x="55387" y="2810"/>
                  </a:lnTo>
                  <a:lnTo>
                    <a:pt x="56955" y="2863"/>
                  </a:lnTo>
                  <a:lnTo>
                    <a:pt x="58295" y="5932"/>
                  </a:lnTo>
                  <a:lnTo>
                    <a:pt x="58493" y="8846"/>
                  </a:lnTo>
                  <a:lnTo>
                    <a:pt x="59723" y="13904"/>
                  </a:lnTo>
                  <a:lnTo>
                    <a:pt x="60681" y="14922"/>
                  </a:lnTo>
                  <a:lnTo>
                    <a:pt x="60002" y="16783"/>
                  </a:lnTo>
                  <a:lnTo>
                    <a:pt x="55204" y="17586"/>
                  </a:lnTo>
                  <a:lnTo>
                    <a:pt x="53528" y="19355"/>
                  </a:lnTo>
                  <a:lnTo>
                    <a:pt x="51400" y="19769"/>
                  </a:lnTo>
                  <a:lnTo>
                    <a:pt x="51199" y="23316"/>
                  </a:lnTo>
                  <a:lnTo>
                    <a:pt x="46864" y="25203"/>
                  </a:lnTo>
                  <a:lnTo>
                    <a:pt x="45413" y="27598"/>
                  </a:lnTo>
                  <a:lnTo>
                    <a:pt x="42362" y="28878"/>
                  </a:lnTo>
                  <a:lnTo>
                    <a:pt x="38651" y="29598"/>
                  </a:lnTo>
                  <a:lnTo>
                    <a:pt x="32578" y="33112"/>
                  </a:lnTo>
                  <a:lnTo>
                    <a:pt x="32463" y="38790"/>
                  </a:lnTo>
                  <a:lnTo>
                    <a:pt x="31896" y="38788"/>
                  </a:lnTo>
                  <a:lnTo>
                    <a:pt x="31895" y="38788"/>
                  </a:lnTo>
                  <a:lnTo>
                    <a:pt x="31916" y="41355"/>
                  </a:lnTo>
                  <a:lnTo>
                    <a:pt x="29602" y="41501"/>
                  </a:lnTo>
                  <a:lnTo>
                    <a:pt x="28367" y="42587"/>
                  </a:lnTo>
                  <a:lnTo>
                    <a:pt x="26668" y="42580"/>
                  </a:lnTo>
                  <a:lnTo>
                    <a:pt x="25333" y="41951"/>
                  </a:lnTo>
                  <a:lnTo>
                    <a:pt x="22171" y="42452"/>
                  </a:lnTo>
                  <a:lnTo>
                    <a:pt x="20832" y="46182"/>
                  </a:lnTo>
                  <a:lnTo>
                    <a:pt x="19648" y="46527"/>
                  </a:lnTo>
                  <a:lnTo>
                    <a:pt x="17683" y="52562"/>
                  </a:lnTo>
                  <a:lnTo>
                    <a:pt x="12264" y="57710"/>
                  </a:lnTo>
                  <a:lnTo>
                    <a:pt x="10792" y="64325"/>
                  </a:lnTo>
                  <a:lnTo>
                    <a:pt x="9164" y="66472"/>
                  </a:lnTo>
                  <a:lnTo>
                    <a:pt x="8650" y="68198"/>
                  </a:lnTo>
                  <a:lnTo>
                    <a:pt x="66" y="68536"/>
                  </a:lnTo>
                  <a:lnTo>
                    <a:pt x="0" y="68528"/>
                  </a:lnTo>
                  <a:lnTo>
                    <a:pt x="264" y="66305"/>
                  </a:lnTo>
                  <a:lnTo>
                    <a:pt x="1774" y="65006"/>
                  </a:lnTo>
                  <a:lnTo>
                    <a:pt x="3111" y="62514"/>
                  </a:lnTo>
                  <a:lnTo>
                    <a:pt x="2929" y="60889"/>
                  </a:lnTo>
                  <a:lnTo>
                    <a:pt x="4363" y="57512"/>
                  </a:lnTo>
                  <a:lnTo>
                    <a:pt x="6585" y="54475"/>
                  </a:lnTo>
                  <a:lnTo>
                    <a:pt x="7885" y="53709"/>
                  </a:lnTo>
                  <a:lnTo>
                    <a:pt x="8990" y="50918"/>
                  </a:lnTo>
                  <a:lnTo>
                    <a:pt x="9179" y="48364"/>
                  </a:lnTo>
                  <a:lnTo>
                    <a:pt x="10652" y="45407"/>
                  </a:lnTo>
                  <a:lnTo>
                    <a:pt x="13215" y="43674"/>
                  </a:lnTo>
                  <a:lnTo>
                    <a:pt x="15771" y="38791"/>
                  </a:lnTo>
                  <a:lnTo>
                    <a:pt x="15842" y="38724"/>
                  </a:lnTo>
                  <a:lnTo>
                    <a:pt x="17785" y="36894"/>
                  </a:lnTo>
                  <a:lnTo>
                    <a:pt x="21267" y="36382"/>
                  </a:lnTo>
                  <a:lnTo>
                    <a:pt x="24307" y="33121"/>
                  </a:lnTo>
                  <a:lnTo>
                    <a:pt x="26210" y="31852"/>
                  </a:lnTo>
                  <a:lnTo>
                    <a:pt x="29425" y="27865"/>
                  </a:lnTo>
                  <a:lnTo>
                    <a:pt x="28690" y="21899"/>
                  </a:lnTo>
                  <a:lnTo>
                    <a:pt x="30217" y="17782"/>
                  </a:lnTo>
                  <a:lnTo>
                    <a:pt x="30789" y="15261"/>
                  </a:lnTo>
                  <a:lnTo>
                    <a:pt x="33238" y="12035"/>
                  </a:lnTo>
                  <a:lnTo>
                    <a:pt x="36954" y="9861"/>
                  </a:lnTo>
                  <a:lnTo>
                    <a:pt x="39701" y="7890"/>
                  </a:lnTo>
                  <a:lnTo>
                    <a:pt x="42240" y="2938"/>
                  </a:lnTo>
                  <a:lnTo>
                    <a:pt x="43442" y="0"/>
                  </a:lnTo>
                  <a:lnTo>
                    <a:pt x="46091" y="3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8" name="Polygon form 1578"/>
            <p:cNvSpPr/>
            <p:nvPr/>
          </p:nvSpPr>
          <p:spPr>
            <a:xfrm>
              <a:off x="394002" y="4562009"/>
              <a:ext cx="33470" cy="29642"/>
            </a:xfrm>
            <a:custGeom>
              <a:avLst/>
              <a:gdLst/>
              <a:ahLst/>
              <a:cxnLst/>
              <a:rect l="0" t="0" r="0" b="0"/>
              <a:pathLst>
                <a:path w="33470" h="29642">
                  <a:moveTo>
                    <a:pt x="33108" y="7990"/>
                  </a:moveTo>
                  <a:lnTo>
                    <a:pt x="33470" y="8000"/>
                  </a:lnTo>
                  <a:lnTo>
                    <a:pt x="33234" y="8250"/>
                  </a:lnTo>
                  <a:lnTo>
                    <a:pt x="32601" y="8916"/>
                  </a:lnTo>
                  <a:lnTo>
                    <a:pt x="31807" y="9753"/>
                  </a:lnTo>
                  <a:lnTo>
                    <a:pt x="31012" y="10589"/>
                  </a:lnTo>
                  <a:lnTo>
                    <a:pt x="30216" y="11429"/>
                  </a:lnTo>
                  <a:lnTo>
                    <a:pt x="29669" y="11361"/>
                  </a:lnTo>
                  <a:lnTo>
                    <a:pt x="29121" y="11295"/>
                  </a:lnTo>
                  <a:lnTo>
                    <a:pt x="28574" y="11227"/>
                  </a:lnTo>
                  <a:lnTo>
                    <a:pt x="28026" y="11162"/>
                  </a:lnTo>
                  <a:lnTo>
                    <a:pt x="27137" y="11584"/>
                  </a:lnTo>
                  <a:lnTo>
                    <a:pt x="26251" y="12004"/>
                  </a:lnTo>
                  <a:lnTo>
                    <a:pt x="25362" y="12424"/>
                  </a:lnTo>
                  <a:lnTo>
                    <a:pt x="24472" y="12846"/>
                  </a:lnTo>
                  <a:lnTo>
                    <a:pt x="23955" y="13055"/>
                  </a:lnTo>
                  <a:lnTo>
                    <a:pt x="23435" y="13263"/>
                  </a:lnTo>
                  <a:lnTo>
                    <a:pt x="22915" y="13474"/>
                  </a:lnTo>
                  <a:lnTo>
                    <a:pt x="22397" y="13683"/>
                  </a:lnTo>
                  <a:lnTo>
                    <a:pt x="22201" y="13760"/>
                  </a:lnTo>
                  <a:lnTo>
                    <a:pt x="21216" y="13970"/>
                  </a:lnTo>
                  <a:lnTo>
                    <a:pt x="19898" y="16710"/>
                  </a:lnTo>
                  <a:lnTo>
                    <a:pt x="19798" y="16698"/>
                  </a:lnTo>
                  <a:lnTo>
                    <a:pt x="18730" y="17181"/>
                  </a:lnTo>
                  <a:lnTo>
                    <a:pt x="17806" y="17599"/>
                  </a:lnTo>
                  <a:lnTo>
                    <a:pt x="16901" y="18466"/>
                  </a:lnTo>
                  <a:lnTo>
                    <a:pt x="17143" y="19431"/>
                  </a:lnTo>
                  <a:lnTo>
                    <a:pt x="16300" y="20642"/>
                  </a:lnTo>
                  <a:lnTo>
                    <a:pt x="15659" y="21968"/>
                  </a:lnTo>
                  <a:lnTo>
                    <a:pt x="15046" y="23039"/>
                  </a:lnTo>
                  <a:lnTo>
                    <a:pt x="15559" y="24047"/>
                  </a:lnTo>
                  <a:lnTo>
                    <a:pt x="15932" y="24118"/>
                  </a:lnTo>
                  <a:lnTo>
                    <a:pt x="16671" y="24889"/>
                  </a:lnTo>
                  <a:lnTo>
                    <a:pt x="16886" y="25247"/>
                  </a:lnTo>
                  <a:lnTo>
                    <a:pt x="16874" y="25789"/>
                  </a:lnTo>
                  <a:lnTo>
                    <a:pt x="17317" y="26689"/>
                  </a:lnTo>
                  <a:lnTo>
                    <a:pt x="18103" y="27491"/>
                  </a:lnTo>
                  <a:lnTo>
                    <a:pt x="18025" y="27903"/>
                  </a:lnTo>
                  <a:lnTo>
                    <a:pt x="17497" y="29084"/>
                  </a:lnTo>
                  <a:lnTo>
                    <a:pt x="17335" y="29642"/>
                  </a:lnTo>
                  <a:lnTo>
                    <a:pt x="13016" y="29256"/>
                  </a:lnTo>
                  <a:lnTo>
                    <a:pt x="8152" y="28951"/>
                  </a:lnTo>
                  <a:lnTo>
                    <a:pt x="3616" y="28698"/>
                  </a:lnTo>
                  <a:lnTo>
                    <a:pt x="0" y="28431"/>
                  </a:lnTo>
                  <a:lnTo>
                    <a:pt x="2271" y="23846"/>
                  </a:lnTo>
                  <a:lnTo>
                    <a:pt x="4213" y="19123"/>
                  </a:lnTo>
                  <a:lnTo>
                    <a:pt x="3836" y="18699"/>
                  </a:lnTo>
                  <a:lnTo>
                    <a:pt x="3899" y="17918"/>
                  </a:lnTo>
                  <a:lnTo>
                    <a:pt x="4412" y="17267"/>
                  </a:lnTo>
                  <a:lnTo>
                    <a:pt x="5418" y="16776"/>
                  </a:lnTo>
                  <a:lnTo>
                    <a:pt x="5839" y="16068"/>
                  </a:lnTo>
                  <a:lnTo>
                    <a:pt x="6297" y="15180"/>
                  </a:lnTo>
                  <a:lnTo>
                    <a:pt x="6479" y="14422"/>
                  </a:lnTo>
                  <a:lnTo>
                    <a:pt x="6619" y="13610"/>
                  </a:lnTo>
                  <a:lnTo>
                    <a:pt x="6982" y="12605"/>
                  </a:lnTo>
                  <a:lnTo>
                    <a:pt x="7528" y="11488"/>
                  </a:lnTo>
                  <a:lnTo>
                    <a:pt x="7559" y="11213"/>
                  </a:lnTo>
                  <a:lnTo>
                    <a:pt x="8187" y="9772"/>
                  </a:lnTo>
                  <a:lnTo>
                    <a:pt x="8522" y="9115"/>
                  </a:lnTo>
                  <a:lnTo>
                    <a:pt x="8772" y="8527"/>
                  </a:lnTo>
                  <a:lnTo>
                    <a:pt x="9143" y="7526"/>
                  </a:lnTo>
                  <a:lnTo>
                    <a:pt x="9298" y="6495"/>
                  </a:lnTo>
                  <a:lnTo>
                    <a:pt x="9415" y="5574"/>
                  </a:lnTo>
                  <a:lnTo>
                    <a:pt x="9843" y="4685"/>
                  </a:lnTo>
                  <a:lnTo>
                    <a:pt x="10326" y="3729"/>
                  </a:lnTo>
                  <a:lnTo>
                    <a:pt x="10775" y="3116"/>
                  </a:lnTo>
                  <a:lnTo>
                    <a:pt x="11110" y="2552"/>
                  </a:lnTo>
                  <a:lnTo>
                    <a:pt x="11203" y="1828"/>
                  </a:lnTo>
                  <a:lnTo>
                    <a:pt x="11423" y="1346"/>
                  </a:lnTo>
                  <a:lnTo>
                    <a:pt x="17943" y="1866"/>
                  </a:lnTo>
                  <a:lnTo>
                    <a:pt x="18973" y="0"/>
                  </a:lnTo>
                  <a:lnTo>
                    <a:pt x="20051" y="58"/>
                  </a:lnTo>
                  <a:lnTo>
                    <a:pt x="19159" y="2769"/>
                  </a:lnTo>
                  <a:lnTo>
                    <a:pt x="19701" y="3668"/>
                  </a:lnTo>
                  <a:lnTo>
                    <a:pt x="21756" y="4135"/>
                  </a:lnTo>
                  <a:lnTo>
                    <a:pt x="24591" y="5153"/>
                  </a:lnTo>
                  <a:lnTo>
                    <a:pt x="26902" y="6890"/>
                  </a:lnTo>
                  <a:lnTo>
                    <a:pt x="29809" y="6445"/>
                  </a:lnTo>
                  <a:lnTo>
                    <a:pt x="33107" y="7990"/>
                  </a:lnTo>
                  <a:lnTo>
                    <a:pt x="33108" y="799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79" name="Polygon form 1579"/>
            <p:cNvSpPr/>
            <p:nvPr/>
          </p:nvSpPr>
          <p:spPr>
            <a:xfrm>
              <a:off x="340856" y="4558040"/>
              <a:ext cx="43072" cy="23788"/>
            </a:xfrm>
            <a:custGeom>
              <a:avLst/>
              <a:gdLst/>
              <a:ahLst/>
              <a:cxnLst/>
              <a:rect l="0" t="0" r="0" b="0"/>
              <a:pathLst>
                <a:path w="43072" h="23788">
                  <a:moveTo>
                    <a:pt x="7685" y="23285"/>
                  </a:moveTo>
                  <a:lnTo>
                    <a:pt x="7771" y="22563"/>
                  </a:lnTo>
                  <a:lnTo>
                    <a:pt x="7501" y="22396"/>
                  </a:lnTo>
                  <a:lnTo>
                    <a:pt x="6474" y="23335"/>
                  </a:lnTo>
                  <a:lnTo>
                    <a:pt x="5642" y="23428"/>
                  </a:lnTo>
                  <a:lnTo>
                    <a:pt x="4000" y="22954"/>
                  </a:lnTo>
                  <a:lnTo>
                    <a:pt x="3631" y="23433"/>
                  </a:lnTo>
                  <a:lnTo>
                    <a:pt x="2680" y="23156"/>
                  </a:lnTo>
                  <a:lnTo>
                    <a:pt x="1684" y="23788"/>
                  </a:lnTo>
                  <a:lnTo>
                    <a:pt x="1865" y="22450"/>
                  </a:lnTo>
                  <a:lnTo>
                    <a:pt x="1895" y="21694"/>
                  </a:lnTo>
                  <a:lnTo>
                    <a:pt x="1311" y="21513"/>
                  </a:lnTo>
                  <a:lnTo>
                    <a:pt x="1330" y="21134"/>
                  </a:lnTo>
                  <a:lnTo>
                    <a:pt x="1897" y="19823"/>
                  </a:lnTo>
                  <a:lnTo>
                    <a:pt x="1700" y="19154"/>
                  </a:lnTo>
                  <a:lnTo>
                    <a:pt x="2278" y="17560"/>
                  </a:lnTo>
                  <a:lnTo>
                    <a:pt x="2310" y="16845"/>
                  </a:lnTo>
                  <a:lnTo>
                    <a:pt x="2006" y="16673"/>
                  </a:lnTo>
                  <a:lnTo>
                    <a:pt x="1257" y="17336"/>
                  </a:lnTo>
                  <a:lnTo>
                    <a:pt x="270" y="17864"/>
                  </a:lnTo>
                  <a:lnTo>
                    <a:pt x="0" y="17322"/>
                  </a:lnTo>
                  <a:lnTo>
                    <a:pt x="744" y="16055"/>
                  </a:lnTo>
                  <a:lnTo>
                    <a:pt x="1309" y="15772"/>
                  </a:lnTo>
                  <a:lnTo>
                    <a:pt x="1827" y="14479"/>
                  </a:lnTo>
                  <a:lnTo>
                    <a:pt x="2941" y="13214"/>
                  </a:lnTo>
                  <a:lnTo>
                    <a:pt x="3970" y="12156"/>
                  </a:lnTo>
                  <a:lnTo>
                    <a:pt x="3050" y="12017"/>
                  </a:lnTo>
                  <a:lnTo>
                    <a:pt x="2690" y="11225"/>
                  </a:lnTo>
                  <a:lnTo>
                    <a:pt x="2783" y="9621"/>
                  </a:lnTo>
                  <a:lnTo>
                    <a:pt x="2751" y="8808"/>
                  </a:lnTo>
                  <a:lnTo>
                    <a:pt x="2330" y="8271"/>
                  </a:lnTo>
                  <a:lnTo>
                    <a:pt x="2259" y="7429"/>
                  </a:lnTo>
                  <a:lnTo>
                    <a:pt x="2836" y="6546"/>
                  </a:lnTo>
                  <a:lnTo>
                    <a:pt x="2873" y="5162"/>
                  </a:lnTo>
                  <a:lnTo>
                    <a:pt x="6060" y="0"/>
                  </a:lnTo>
                  <a:lnTo>
                    <a:pt x="15251" y="919"/>
                  </a:lnTo>
                  <a:lnTo>
                    <a:pt x="24486" y="1804"/>
                  </a:lnTo>
                  <a:lnTo>
                    <a:pt x="33760" y="2659"/>
                  </a:lnTo>
                  <a:lnTo>
                    <a:pt x="43072" y="3487"/>
                  </a:lnTo>
                  <a:lnTo>
                    <a:pt x="37864" y="12446"/>
                  </a:lnTo>
                  <a:lnTo>
                    <a:pt x="34665" y="18414"/>
                  </a:lnTo>
                  <a:lnTo>
                    <a:pt x="32028" y="22901"/>
                  </a:lnTo>
                  <a:lnTo>
                    <a:pt x="26655" y="22399"/>
                  </a:lnTo>
                  <a:lnTo>
                    <a:pt x="20822" y="21929"/>
                  </a:lnTo>
                  <a:lnTo>
                    <a:pt x="15836" y="21437"/>
                  </a:lnTo>
                  <a:lnTo>
                    <a:pt x="9479" y="20908"/>
                  </a:lnTo>
                  <a:lnTo>
                    <a:pt x="8039" y="23418"/>
                  </a:lnTo>
                  <a:lnTo>
                    <a:pt x="7881" y="23588"/>
                  </a:lnTo>
                  <a:lnTo>
                    <a:pt x="7685" y="23285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0" name="Polygon form 1580"/>
            <p:cNvSpPr/>
            <p:nvPr/>
          </p:nvSpPr>
          <p:spPr>
            <a:xfrm>
              <a:off x="324407" y="4619597"/>
              <a:ext cx="32762" cy="28742"/>
            </a:xfrm>
            <a:custGeom>
              <a:avLst/>
              <a:gdLst/>
              <a:ahLst/>
              <a:cxnLst/>
              <a:rect l="0" t="0" r="0" b="0"/>
              <a:pathLst>
                <a:path w="32762" h="28742">
                  <a:moveTo>
                    <a:pt x="26402" y="17124"/>
                  </a:moveTo>
                  <a:lnTo>
                    <a:pt x="22842" y="26582"/>
                  </a:lnTo>
                  <a:lnTo>
                    <a:pt x="19525" y="26380"/>
                  </a:lnTo>
                  <a:lnTo>
                    <a:pt x="13095" y="25983"/>
                  </a:lnTo>
                  <a:lnTo>
                    <a:pt x="9883" y="25781"/>
                  </a:lnTo>
                  <a:lnTo>
                    <a:pt x="9758" y="26214"/>
                  </a:lnTo>
                  <a:lnTo>
                    <a:pt x="9855" y="27047"/>
                  </a:lnTo>
                  <a:lnTo>
                    <a:pt x="3668" y="26651"/>
                  </a:lnTo>
                  <a:lnTo>
                    <a:pt x="2868" y="28742"/>
                  </a:lnTo>
                  <a:lnTo>
                    <a:pt x="0" y="28559"/>
                  </a:lnTo>
                  <a:lnTo>
                    <a:pt x="11911" y="0"/>
                  </a:lnTo>
                  <a:lnTo>
                    <a:pt x="17305" y="398"/>
                  </a:lnTo>
                  <a:lnTo>
                    <a:pt x="22752" y="806"/>
                  </a:lnTo>
                  <a:lnTo>
                    <a:pt x="28623" y="1227"/>
                  </a:lnTo>
                  <a:lnTo>
                    <a:pt x="32762" y="1519"/>
                  </a:lnTo>
                  <a:lnTo>
                    <a:pt x="31715" y="3998"/>
                  </a:lnTo>
                  <a:lnTo>
                    <a:pt x="26402" y="1712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1" name="Polygon form 1581"/>
            <p:cNvSpPr/>
            <p:nvPr/>
          </p:nvSpPr>
          <p:spPr>
            <a:xfrm>
              <a:off x="298798" y="4568790"/>
              <a:ext cx="36192" cy="23539"/>
            </a:xfrm>
            <a:custGeom>
              <a:avLst/>
              <a:gdLst/>
              <a:ahLst/>
              <a:cxnLst/>
              <a:rect l="0" t="0" r="0" b="0"/>
              <a:pathLst>
                <a:path w="36192" h="23539">
                  <a:moveTo>
                    <a:pt x="23465" y="23525"/>
                  </a:moveTo>
                  <a:lnTo>
                    <a:pt x="23457" y="23539"/>
                  </a:lnTo>
                  <a:lnTo>
                    <a:pt x="13716" y="22647"/>
                  </a:lnTo>
                  <a:lnTo>
                    <a:pt x="0" y="21260"/>
                  </a:lnTo>
                  <a:lnTo>
                    <a:pt x="1337" y="17314"/>
                  </a:lnTo>
                  <a:lnTo>
                    <a:pt x="5563" y="12736"/>
                  </a:lnTo>
                  <a:lnTo>
                    <a:pt x="12228" y="3793"/>
                  </a:lnTo>
                  <a:lnTo>
                    <a:pt x="14454" y="0"/>
                  </a:lnTo>
                  <a:lnTo>
                    <a:pt x="15142" y="80"/>
                  </a:lnTo>
                  <a:lnTo>
                    <a:pt x="16079" y="207"/>
                  </a:lnTo>
                  <a:lnTo>
                    <a:pt x="16532" y="739"/>
                  </a:lnTo>
                  <a:lnTo>
                    <a:pt x="17249" y="1119"/>
                  </a:lnTo>
                  <a:lnTo>
                    <a:pt x="17198" y="2125"/>
                  </a:lnTo>
                  <a:lnTo>
                    <a:pt x="16727" y="2964"/>
                  </a:lnTo>
                  <a:lnTo>
                    <a:pt x="16499" y="3683"/>
                  </a:lnTo>
                  <a:lnTo>
                    <a:pt x="17102" y="3948"/>
                  </a:lnTo>
                  <a:lnTo>
                    <a:pt x="17885" y="4014"/>
                  </a:lnTo>
                  <a:lnTo>
                    <a:pt x="19447" y="3618"/>
                  </a:lnTo>
                  <a:lnTo>
                    <a:pt x="20265" y="3536"/>
                  </a:lnTo>
                  <a:lnTo>
                    <a:pt x="21250" y="3865"/>
                  </a:lnTo>
                  <a:lnTo>
                    <a:pt x="21575" y="4176"/>
                  </a:lnTo>
                  <a:lnTo>
                    <a:pt x="22350" y="4069"/>
                  </a:lnTo>
                  <a:lnTo>
                    <a:pt x="23328" y="3742"/>
                  </a:lnTo>
                  <a:lnTo>
                    <a:pt x="24708" y="3954"/>
                  </a:lnTo>
                  <a:lnTo>
                    <a:pt x="26230" y="3530"/>
                  </a:lnTo>
                  <a:lnTo>
                    <a:pt x="27106" y="3191"/>
                  </a:lnTo>
                  <a:lnTo>
                    <a:pt x="27769" y="3490"/>
                  </a:lnTo>
                  <a:lnTo>
                    <a:pt x="29232" y="3090"/>
                  </a:lnTo>
                  <a:lnTo>
                    <a:pt x="35765" y="3706"/>
                  </a:lnTo>
                  <a:lnTo>
                    <a:pt x="35912" y="4730"/>
                  </a:lnTo>
                  <a:lnTo>
                    <a:pt x="36192" y="5182"/>
                  </a:lnTo>
                  <a:lnTo>
                    <a:pt x="35893" y="5949"/>
                  </a:lnTo>
                  <a:lnTo>
                    <a:pt x="35172" y="6560"/>
                  </a:lnTo>
                  <a:lnTo>
                    <a:pt x="33954" y="7793"/>
                  </a:lnTo>
                  <a:lnTo>
                    <a:pt x="32513" y="9346"/>
                  </a:lnTo>
                  <a:lnTo>
                    <a:pt x="31223" y="10259"/>
                  </a:lnTo>
                  <a:lnTo>
                    <a:pt x="30085" y="11340"/>
                  </a:lnTo>
                  <a:lnTo>
                    <a:pt x="29596" y="12132"/>
                  </a:lnTo>
                  <a:lnTo>
                    <a:pt x="29993" y="12526"/>
                  </a:lnTo>
                  <a:lnTo>
                    <a:pt x="29864" y="13197"/>
                  </a:lnTo>
                  <a:lnTo>
                    <a:pt x="28736" y="14581"/>
                  </a:lnTo>
                  <a:lnTo>
                    <a:pt x="23465" y="2352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2" name="Polygon form 1582"/>
            <p:cNvSpPr/>
            <p:nvPr/>
          </p:nvSpPr>
          <p:spPr>
            <a:xfrm>
              <a:off x="319172" y="4593240"/>
              <a:ext cx="26798" cy="26357"/>
            </a:xfrm>
            <a:custGeom>
              <a:avLst/>
              <a:gdLst/>
              <a:ahLst/>
              <a:cxnLst/>
              <a:rect l="0" t="0" r="0" b="0"/>
              <a:pathLst>
                <a:path w="26798" h="26357">
                  <a:moveTo>
                    <a:pt x="26798" y="6342"/>
                  </a:moveTo>
                  <a:lnTo>
                    <a:pt x="17147" y="26357"/>
                  </a:lnTo>
                  <a:lnTo>
                    <a:pt x="12169" y="25944"/>
                  </a:lnTo>
                  <a:lnTo>
                    <a:pt x="5571" y="25424"/>
                  </a:lnTo>
                  <a:lnTo>
                    <a:pt x="0" y="25065"/>
                  </a:lnTo>
                  <a:lnTo>
                    <a:pt x="12911" y="0"/>
                  </a:lnTo>
                  <a:lnTo>
                    <a:pt x="22775" y="815"/>
                  </a:lnTo>
                  <a:lnTo>
                    <a:pt x="20191" y="5662"/>
                  </a:lnTo>
                  <a:lnTo>
                    <a:pt x="26798" y="634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3" name="Polygon form 1583"/>
            <p:cNvSpPr/>
            <p:nvPr/>
          </p:nvSpPr>
          <p:spPr>
            <a:xfrm>
              <a:off x="339363" y="4578948"/>
              <a:ext cx="33520" cy="21947"/>
            </a:xfrm>
            <a:custGeom>
              <a:avLst/>
              <a:gdLst/>
              <a:ahLst/>
              <a:cxnLst/>
              <a:rect l="0" t="0" r="0" b="0"/>
              <a:pathLst>
                <a:path w="33520" h="21947">
                  <a:moveTo>
                    <a:pt x="9532" y="2510"/>
                  </a:moveTo>
                  <a:lnTo>
                    <a:pt x="10972" y="0"/>
                  </a:lnTo>
                  <a:lnTo>
                    <a:pt x="17329" y="529"/>
                  </a:lnTo>
                  <a:lnTo>
                    <a:pt x="22315" y="1021"/>
                  </a:lnTo>
                  <a:lnTo>
                    <a:pt x="28148" y="1491"/>
                  </a:lnTo>
                  <a:lnTo>
                    <a:pt x="33520" y="1993"/>
                  </a:lnTo>
                  <a:lnTo>
                    <a:pt x="28290" y="12060"/>
                  </a:lnTo>
                  <a:lnTo>
                    <a:pt x="23373" y="21947"/>
                  </a:lnTo>
                  <a:lnTo>
                    <a:pt x="20012" y="21691"/>
                  </a:lnTo>
                  <a:lnTo>
                    <a:pt x="13303" y="21171"/>
                  </a:lnTo>
                  <a:lnTo>
                    <a:pt x="9956" y="20903"/>
                  </a:lnTo>
                  <a:lnTo>
                    <a:pt x="6607" y="20635"/>
                  </a:lnTo>
                  <a:lnTo>
                    <a:pt x="0" y="19954"/>
                  </a:lnTo>
                  <a:lnTo>
                    <a:pt x="2584" y="15107"/>
                  </a:lnTo>
                  <a:lnTo>
                    <a:pt x="9437" y="2779"/>
                  </a:lnTo>
                  <a:lnTo>
                    <a:pt x="9373" y="2680"/>
                  </a:lnTo>
                  <a:lnTo>
                    <a:pt x="9532" y="251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4" name="Polygon form 1584"/>
            <p:cNvSpPr/>
            <p:nvPr/>
          </p:nvSpPr>
          <p:spPr>
            <a:xfrm>
              <a:off x="380577" y="4625264"/>
              <a:ext cx="21237" cy="18248"/>
            </a:xfrm>
            <a:custGeom>
              <a:avLst/>
              <a:gdLst/>
              <a:ahLst/>
              <a:cxnLst/>
              <a:rect l="0" t="0" r="0" b="0"/>
              <a:pathLst>
                <a:path w="21237" h="18248">
                  <a:moveTo>
                    <a:pt x="21237" y="3579"/>
                  </a:moveTo>
                  <a:lnTo>
                    <a:pt x="21053" y="3989"/>
                  </a:lnTo>
                  <a:lnTo>
                    <a:pt x="20447" y="4666"/>
                  </a:lnTo>
                  <a:lnTo>
                    <a:pt x="19659" y="5114"/>
                  </a:lnTo>
                  <a:lnTo>
                    <a:pt x="19232" y="5927"/>
                  </a:lnTo>
                  <a:lnTo>
                    <a:pt x="18444" y="6547"/>
                  </a:lnTo>
                  <a:lnTo>
                    <a:pt x="17980" y="7992"/>
                  </a:lnTo>
                  <a:lnTo>
                    <a:pt x="17415" y="8432"/>
                  </a:lnTo>
                  <a:lnTo>
                    <a:pt x="17210" y="8822"/>
                  </a:lnTo>
                  <a:lnTo>
                    <a:pt x="16450" y="9158"/>
                  </a:lnTo>
                  <a:lnTo>
                    <a:pt x="16187" y="9876"/>
                  </a:lnTo>
                  <a:lnTo>
                    <a:pt x="15254" y="11180"/>
                  </a:lnTo>
                  <a:lnTo>
                    <a:pt x="14748" y="11439"/>
                  </a:lnTo>
                  <a:lnTo>
                    <a:pt x="13888" y="12080"/>
                  </a:lnTo>
                  <a:lnTo>
                    <a:pt x="13161" y="13085"/>
                  </a:lnTo>
                  <a:lnTo>
                    <a:pt x="11795" y="14776"/>
                  </a:lnTo>
                  <a:lnTo>
                    <a:pt x="11316" y="15950"/>
                  </a:lnTo>
                  <a:lnTo>
                    <a:pt x="11292" y="17278"/>
                  </a:lnTo>
                  <a:lnTo>
                    <a:pt x="10795" y="18248"/>
                  </a:lnTo>
                  <a:lnTo>
                    <a:pt x="7829" y="17919"/>
                  </a:lnTo>
                  <a:lnTo>
                    <a:pt x="3868" y="17875"/>
                  </a:lnTo>
                  <a:lnTo>
                    <a:pt x="420" y="17679"/>
                  </a:lnTo>
                  <a:lnTo>
                    <a:pt x="1603" y="14860"/>
                  </a:lnTo>
                  <a:lnTo>
                    <a:pt x="786" y="14795"/>
                  </a:lnTo>
                  <a:lnTo>
                    <a:pt x="72" y="14823"/>
                  </a:lnTo>
                  <a:lnTo>
                    <a:pt x="0" y="14485"/>
                  </a:lnTo>
                  <a:lnTo>
                    <a:pt x="1651" y="10132"/>
                  </a:lnTo>
                  <a:lnTo>
                    <a:pt x="3498" y="5296"/>
                  </a:lnTo>
                  <a:lnTo>
                    <a:pt x="4791" y="0"/>
                  </a:lnTo>
                  <a:lnTo>
                    <a:pt x="9012" y="326"/>
                  </a:lnTo>
                  <a:lnTo>
                    <a:pt x="12873" y="568"/>
                  </a:lnTo>
                  <a:lnTo>
                    <a:pt x="16566" y="786"/>
                  </a:lnTo>
                  <a:lnTo>
                    <a:pt x="20444" y="1319"/>
                  </a:lnTo>
                  <a:lnTo>
                    <a:pt x="20513" y="1948"/>
                  </a:lnTo>
                  <a:lnTo>
                    <a:pt x="19924" y="2458"/>
                  </a:lnTo>
                  <a:lnTo>
                    <a:pt x="19337" y="2970"/>
                  </a:lnTo>
                  <a:lnTo>
                    <a:pt x="18944" y="3451"/>
                  </a:lnTo>
                  <a:lnTo>
                    <a:pt x="21237" y="3579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5" name="Polygon form 1585"/>
            <p:cNvSpPr/>
            <p:nvPr/>
          </p:nvSpPr>
          <p:spPr>
            <a:xfrm>
              <a:off x="389596" y="4590410"/>
              <a:ext cx="22305" cy="16598"/>
            </a:xfrm>
            <a:custGeom>
              <a:avLst/>
              <a:gdLst/>
              <a:ahLst/>
              <a:cxnLst/>
              <a:rect l="0" t="0" r="0" b="0"/>
              <a:pathLst>
                <a:path w="22305" h="16598">
                  <a:moveTo>
                    <a:pt x="22305" y="8336"/>
                  </a:moveTo>
                  <a:lnTo>
                    <a:pt x="21560" y="9645"/>
                  </a:lnTo>
                  <a:lnTo>
                    <a:pt x="20461" y="10719"/>
                  </a:lnTo>
                  <a:lnTo>
                    <a:pt x="20086" y="11058"/>
                  </a:lnTo>
                  <a:lnTo>
                    <a:pt x="19193" y="11292"/>
                  </a:lnTo>
                  <a:lnTo>
                    <a:pt x="17928" y="11460"/>
                  </a:lnTo>
                  <a:lnTo>
                    <a:pt x="17266" y="12286"/>
                  </a:lnTo>
                  <a:lnTo>
                    <a:pt x="17525" y="12696"/>
                  </a:lnTo>
                  <a:lnTo>
                    <a:pt x="17347" y="13469"/>
                  </a:lnTo>
                  <a:lnTo>
                    <a:pt x="16546" y="14292"/>
                  </a:lnTo>
                  <a:lnTo>
                    <a:pt x="16006" y="15026"/>
                  </a:lnTo>
                  <a:lnTo>
                    <a:pt x="14829" y="15703"/>
                  </a:lnTo>
                  <a:lnTo>
                    <a:pt x="14386" y="16598"/>
                  </a:lnTo>
                  <a:lnTo>
                    <a:pt x="14091" y="16157"/>
                  </a:lnTo>
                  <a:lnTo>
                    <a:pt x="13775" y="15317"/>
                  </a:lnTo>
                  <a:lnTo>
                    <a:pt x="10014" y="15185"/>
                  </a:lnTo>
                  <a:lnTo>
                    <a:pt x="6090" y="14966"/>
                  </a:lnTo>
                  <a:lnTo>
                    <a:pt x="3045" y="14772"/>
                  </a:lnTo>
                  <a:lnTo>
                    <a:pt x="0" y="14565"/>
                  </a:lnTo>
                  <a:lnTo>
                    <a:pt x="172" y="13656"/>
                  </a:lnTo>
                  <a:lnTo>
                    <a:pt x="658" y="12779"/>
                  </a:lnTo>
                  <a:lnTo>
                    <a:pt x="963" y="11922"/>
                  </a:lnTo>
                  <a:lnTo>
                    <a:pt x="1255" y="10475"/>
                  </a:lnTo>
                  <a:lnTo>
                    <a:pt x="1297" y="9870"/>
                  </a:lnTo>
                  <a:lnTo>
                    <a:pt x="1127" y="9694"/>
                  </a:lnTo>
                  <a:lnTo>
                    <a:pt x="1620" y="8551"/>
                  </a:lnTo>
                  <a:lnTo>
                    <a:pt x="1782" y="7720"/>
                  </a:lnTo>
                  <a:lnTo>
                    <a:pt x="1601" y="6749"/>
                  </a:lnTo>
                  <a:lnTo>
                    <a:pt x="1796" y="6342"/>
                  </a:lnTo>
                  <a:lnTo>
                    <a:pt x="1961" y="5514"/>
                  </a:lnTo>
                  <a:lnTo>
                    <a:pt x="2039" y="5013"/>
                  </a:lnTo>
                  <a:lnTo>
                    <a:pt x="2255" y="4563"/>
                  </a:lnTo>
                  <a:lnTo>
                    <a:pt x="1971" y="3977"/>
                  </a:lnTo>
                  <a:lnTo>
                    <a:pt x="2620" y="3188"/>
                  </a:lnTo>
                  <a:lnTo>
                    <a:pt x="3165" y="2412"/>
                  </a:lnTo>
                  <a:lnTo>
                    <a:pt x="3497" y="1883"/>
                  </a:lnTo>
                  <a:lnTo>
                    <a:pt x="3385" y="1199"/>
                  </a:lnTo>
                  <a:lnTo>
                    <a:pt x="3963" y="0"/>
                  </a:lnTo>
                  <a:lnTo>
                    <a:pt x="4405" y="29"/>
                  </a:lnTo>
                  <a:lnTo>
                    <a:pt x="8021" y="297"/>
                  </a:lnTo>
                  <a:lnTo>
                    <a:pt x="12557" y="550"/>
                  </a:lnTo>
                  <a:lnTo>
                    <a:pt x="17422" y="854"/>
                  </a:lnTo>
                  <a:lnTo>
                    <a:pt x="21741" y="1241"/>
                  </a:lnTo>
                  <a:lnTo>
                    <a:pt x="21668" y="1511"/>
                  </a:lnTo>
                  <a:lnTo>
                    <a:pt x="21751" y="2319"/>
                  </a:lnTo>
                  <a:lnTo>
                    <a:pt x="21287" y="2670"/>
                  </a:lnTo>
                  <a:lnTo>
                    <a:pt x="20837" y="3702"/>
                  </a:lnTo>
                  <a:lnTo>
                    <a:pt x="20778" y="4150"/>
                  </a:lnTo>
                  <a:lnTo>
                    <a:pt x="20649" y="4943"/>
                  </a:lnTo>
                  <a:lnTo>
                    <a:pt x="21535" y="5486"/>
                  </a:lnTo>
                  <a:lnTo>
                    <a:pt x="21532" y="6258"/>
                  </a:lnTo>
                  <a:lnTo>
                    <a:pt x="21565" y="6645"/>
                  </a:lnTo>
                  <a:lnTo>
                    <a:pt x="21852" y="6920"/>
                  </a:lnTo>
                  <a:lnTo>
                    <a:pt x="21783" y="7461"/>
                  </a:lnTo>
                  <a:lnTo>
                    <a:pt x="22140" y="7890"/>
                  </a:lnTo>
                  <a:lnTo>
                    <a:pt x="22305" y="833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6" name="Polygon form 1586"/>
            <p:cNvSpPr/>
            <p:nvPr/>
          </p:nvSpPr>
          <p:spPr>
            <a:xfrm>
              <a:off x="360493" y="4606376"/>
              <a:ext cx="30438" cy="16608"/>
            </a:xfrm>
            <a:custGeom>
              <a:avLst/>
              <a:gdLst/>
              <a:ahLst/>
              <a:cxnLst/>
              <a:rect l="0" t="0" r="0" b="0"/>
              <a:pathLst>
                <a:path w="30438" h="16608">
                  <a:moveTo>
                    <a:pt x="30115" y="6007"/>
                  </a:moveTo>
                  <a:lnTo>
                    <a:pt x="27908" y="11308"/>
                  </a:lnTo>
                  <a:lnTo>
                    <a:pt x="25779" y="16608"/>
                  </a:lnTo>
                  <a:lnTo>
                    <a:pt x="22723" y="16425"/>
                  </a:lnTo>
                  <a:lnTo>
                    <a:pt x="16462" y="16039"/>
                  </a:lnTo>
                  <a:lnTo>
                    <a:pt x="10205" y="15647"/>
                  </a:lnTo>
                  <a:lnTo>
                    <a:pt x="6732" y="15424"/>
                  </a:lnTo>
                  <a:lnTo>
                    <a:pt x="3264" y="15199"/>
                  </a:lnTo>
                  <a:lnTo>
                    <a:pt x="0" y="14984"/>
                  </a:lnTo>
                  <a:lnTo>
                    <a:pt x="3173" y="7665"/>
                  </a:lnTo>
                  <a:lnTo>
                    <a:pt x="6606" y="0"/>
                  </a:lnTo>
                  <a:lnTo>
                    <a:pt x="6613" y="1"/>
                  </a:lnTo>
                  <a:lnTo>
                    <a:pt x="12539" y="426"/>
                  </a:lnTo>
                  <a:lnTo>
                    <a:pt x="16952" y="737"/>
                  </a:lnTo>
                  <a:lnTo>
                    <a:pt x="24774" y="1272"/>
                  </a:lnTo>
                  <a:lnTo>
                    <a:pt x="29462" y="1586"/>
                  </a:lnTo>
                  <a:lnTo>
                    <a:pt x="29989" y="2298"/>
                  </a:lnTo>
                  <a:lnTo>
                    <a:pt x="30438" y="2317"/>
                  </a:lnTo>
                  <a:lnTo>
                    <a:pt x="30230" y="3040"/>
                  </a:lnTo>
                  <a:lnTo>
                    <a:pt x="29361" y="3925"/>
                  </a:lnTo>
                  <a:lnTo>
                    <a:pt x="29423" y="4413"/>
                  </a:lnTo>
                  <a:lnTo>
                    <a:pt x="29409" y="5480"/>
                  </a:lnTo>
                  <a:lnTo>
                    <a:pt x="30115" y="600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7" name="Polygon form 1587"/>
            <p:cNvSpPr/>
            <p:nvPr/>
          </p:nvSpPr>
          <p:spPr>
            <a:xfrm>
              <a:off x="385368" y="4604975"/>
              <a:ext cx="20070" cy="23869"/>
            </a:xfrm>
            <a:custGeom>
              <a:avLst/>
              <a:gdLst/>
              <a:ahLst/>
              <a:cxnLst/>
              <a:rect l="0" t="0" r="0" b="0"/>
              <a:pathLst>
                <a:path w="20070" h="23869">
                  <a:moveTo>
                    <a:pt x="923" y="18011"/>
                  </a:moveTo>
                  <a:lnTo>
                    <a:pt x="904" y="18010"/>
                  </a:lnTo>
                  <a:lnTo>
                    <a:pt x="3033" y="12710"/>
                  </a:lnTo>
                  <a:lnTo>
                    <a:pt x="5241" y="7408"/>
                  </a:lnTo>
                  <a:lnTo>
                    <a:pt x="4534" y="6881"/>
                  </a:lnTo>
                  <a:lnTo>
                    <a:pt x="4549" y="5814"/>
                  </a:lnTo>
                  <a:lnTo>
                    <a:pt x="4487" y="5326"/>
                  </a:lnTo>
                  <a:lnTo>
                    <a:pt x="5356" y="4442"/>
                  </a:lnTo>
                  <a:lnTo>
                    <a:pt x="5563" y="3719"/>
                  </a:lnTo>
                  <a:lnTo>
                    <a:pt x="5115" y="3700"/>
                  </a:lnTo>
                  <a:lnTo>
                    <a:pt x="4587" y="2987"/>
                  </a:lnTo>
                  <a:lnTo>
                    <a:pt x="4602" y="1901"/>
                  </a:lnTo>
                  <a:lnTo>
                    <a:pt x="4348" y="1233"/>
                  </a:lnTo>
                  <a:lnTo>
                    <a:pt x="4118" y="412"/>
                  </a:lnTo>
                  <a:lnTo>
                    <a:pt x="4229" y="0"/>
                  </a:lnTo>
                  <a:lnTo>
                    <a:pt x="7273" y="207"/>
                  </a:lnTo>
                  <a:lnTo>
                    <a:pt x="10319" y="401"/>
                  </a:lnTo>
                  <a:lnTo>
                    <a:pt x="14242" y="620"/>
                  </a:lnTo>
                  <a:lnTo>
                    <a:pt x="18003" y="753"/>
                  </a:lnTo>
                  <a:lnTo>
                    <a:pt x="18320" y="1592"/>
                  </a:lnTo>
                  <a:lnTo>
                    <a:pt x="18615" y="2034"/>
                  </a:lnTo>
                  <a:lnTo>
                    <a:pt x="17810" y="3241"/>
                  </a:lnTo>
                  <a:lnTo>
                    <a:pt x="17510" y="4735"/>
                  </a:lnTo>
                  <a:lnTo>
                    <a:pt x="17663" y="5786"/>
                  </a:lnTo>
                  <a:lnTo>
                    <a:pt x="17980" y="6664"/>
                  </a:lnTo>
                  <a:lnTo>
                    <a:pt x="18504" y="7376"/>
                  </a:lnTo>
                  <a:lnTo>
                    <a:pt x="18730" y="7620"/>
                  </a:lnTo>
                  <a:lnTo>
                    <a:pt x="18644" y="8578"/>
                  </a:lnTo>
                  <a:lnTo>
                    <a:pt x="18372" y="9407"/>
                  </a:lnTo>
                  <a:lnTo>
                    <a:pt x="18685" y="9637"/>
                  </a:lnTo>
                  <a:lnTo>
                    <a:pt x="19461" y="9357"/>
                  </a:lnTo>
                  <a:lnTo>
                    <a:pt x="19807" y="10191"/>
                  </a:lnTo>
                  <a:lnTo>
                    <a:pt x="19256" y="11091"/>
                  </a:lnTo>
                  <a:lnTo>
                    <a:pt x="18657" y="11790"/>
                  </a:lnTo>
                  <a:lnTo>
                    <a:pt x="18098" y="12645"/>
                  </a:lnTo>
                  <a:lnTo>
                    <a:pt x="18304" y="13416"/>
                  </a:lnTo>
                  <a:lnTo>
                    <a:pt x="18723" y="14155"/>
                  </a:lnTo>
                  <a:lnTo>
                    <a:pt x="19109" y="14196"/>
                  </a:lnTo>
                  <a:lnTo>
                    <a:pt x="19608" y="15335"/>
                  </a:lnTo>
                  <a:lnTo>
                    <a:pt x="19904" y="15501"/>
                  </a:lnTo>
                  <a:lnTo>
                    <a:pt x="19716" y="16711"/>
                  </a:lnTo>
                  <a:lnTo>
                    <a:pt x="19310" y="17447"/>
                  </a:lnTo>
                  <a:lnTo>
                    <a:pt x="19308" y="18686"/>
                  </a:lnTo>
                  <a:lnTo>
                    <a:pt x="19732" y="18580"/>
                  </a:lnTo>
                  <a:lnTo>
                    <a:pt x="20070" y="19381"/>
                  </a:lnTo>
                  <a:lnTo>
                    <a:pt x="19780" y="19872"/>
                  </a:lnTo>
                  <a:lnTo>
                    <a:pt x="19564" y="20653"/>
                  </a:lnTo>
                  <a:lnTo>
                    <a:pt x="18859" y="21033"/>
                  </a:lnTo>
                  <a:lnTo>
                    <a:pt x="17884" y="21510"/>
                  </a:lnTo>
                  <a:lnTo>
                    <a:pt x="17620" y="21984"/>
                  </a:lnTo>
                  <a:lnTo>
                    <a:pt x="17153" y="22676"/>
                  </a:lnTo>
                  <a:lnTo>
                    <a:pt x="16446" y="23869"/>
                  </a:lnTo>
                  <a:lnTo>
                    <a:pt x="14153" y="23740"/>
                  </a:lnTo>
                  <a:lnTo>
                    <a:pt x="14546" y="23260"/>
                  </a:lnTo>
                  <a:lnTo>
                    <a:pt x="15134" y="22747"/>
                  </a:lnTo>
                  <a:lnTo>
                    <a:pt x="15722" y="22237"/>
                  </a:lnTo>
                  <a:lnTo>
                    <a:pt x="15653" y="21608"/>
                  </a:lnTo>
                  <a:lnTo>
                    <a:pt x="11775" y="21075"/>
                  </a:lnTo>
                  <a:lnTo>
                    <a:pt x="8082" y="20857"/>
                  </a:lnTo>
                  <a:lnTo>
                    <a:pt x="4222" y="20616"/>
                  </a:lnTo>
                  <a:lnTo>
                    <a:pt x="0" y="20289"/>
                  </a:lnTo>
                  <a:lnTo>
                    <a:pt x="923" y="1801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8" name="Polygon form 1588"/>
            <p:cNvSpPr/>
            <p:nvPr/>
          </p:nvSpPr>
          <p:spPr>
            <a:xfrm>
              <a:off x="362736" y="4591008"/>
              <a:ext cx="28899" cy="16954"/>
            </a:xfrm>
            <a:custGeom>
              <a:avLst/>
              <a:gdLst/>
              <a:ahLst/>
              <a:cxnLst/>
              <a:rect l="0" t="0" r="0" b="0"/>
              <a:pathLst>
                <a:path w="28899" h="16954">
                  <a:moveTo>
                    <a:pt x="27234" y="15868"/>
                  </a:moveTo>
                  <a:lnTo>
                    <a:pt x="27219" y="16954"/>
                  </a:lnTo>
                  <a:lnTo>
                    <a:pt x="22531" y="16640"/>
                  </a:lnTo>
                  <a:lnTo>
                    <a:pt x="14710" y="16105"/>
                  </a:lnTo>
                  <a:lnTo>
                    <a:pt x="10296" y="15795"/>
                  </a:lnTo>
                  <a:lnTo>
                    <a:pt x="4370" y="15369"/>
                  </a:lnTo>
                  <a:lnTo>
                    <a:pt x="4363" y="15368"/>
                  </a:lnTo>
                  <a:lnTo>
                    <a:pt x="4437" y="15208"/>
                  </a:lnTo>
                  <a:lnTo>
                    <a:pt x="6706" y="10391"/>
                  </a:lnTo>
                  <a:lnTo>
                    <a:pt x="0" y="9887"/>
                  </a:lnTo>
                  <a:lnTo>
                    <a:pt x="4917" y="0"/>
                  </a:lnTo>
                  <a:lnTo>
                    <a:pt x="11367" y="505"/>
                  </a:lnTo>
                  <a:lnTo>
                    <a:pt x="16331" y="885"/>
                  </a:lnTo>
                  <a:lnTo>
                    <a:pt x="22978" y="1382"/>
                  </a:lnTo>
                  <a:lnTo>
                    <a:pt x="23535" y="2069"/>
                  </a:lnTo>
                  <a:lnTo>
                    <a:pt x="24569" y="2549"/>
                  </a:lnTo>
                  <a:lnTo>
                    <a:pt x="24963" y="2346"/>
                  </a:lnTo>
                  <a:lnTo>
                    <a:pt x="25745" y="2421"/>
                  </a:lnTo>
                  <a:lnTo>
                    <a:pt x="26956" y="2458"/>
                  </a:lnTo>
                  <a:lnTo>
                    <a:pt x="27517" y="3153"/>
                  </a:lnTo>
                  <a:lnTo>
                    <a:pt x="28236" y="3630"/>
                  </a:lnTo>
                  <a:lnTo>
                    <a:pt x="28196" y="4050"/>
                  </a:lnTo>
                  <a:lnTo>
                    <a:pt x="28371" y="4308"/>
                  </a:lnTo>
                  <a:lnTo>
                    <a:pt x="28899" y="4415"/>
                  </a:lnTo>
                  <a:lnTo>
                    <a:pt x="28821" y="4916"/>
                  </a:lnTo>
                  <a:lnTo>
                    <a:pt x="28656" y="5745"/>
                  </a:lnTo>
                  <a:lnTo>
                    <a:pt x="28461" y="6151"/>
                  </a:lnTo>
                  <a:lnTo>
                    <a:pt x="28642" y="7122"/>
                  </a:lnTo>
                  <a:lnTo>
                    <a:pt x="28480" y="7954"/>
                  </a:lnTo>
                  <a:lnTo>
                    <a:pt x="27987" y="9096"/>
                  </a:lnTo>
                  <a:lnTo>
                    <a:pt x="28157" y="9272"/>
                  </a:lnTo>
                  <a:lnTo>
                    <a:pt x="28115" y="9877"/>
                  </a:lnTo>
                  <a:lnTo>
                    <a:pt x="27824" y="11324"/>
                  </a:lnTo>
                  <a:lnTo>
                    <a:pt x="27518" y="12181"/>
                  </a:lnTo>
                  <a:lnTo>
                    <a:pt x="27032" y="13058"/>
                  </a:lnTo>
                  <a:lnTo>
                    <a:pt x="26860" y="13967"/>
                  </a:lnTo>
                  <a:lnTo>
                    <a:pt x="26750" y="14379"/>
                  </a:lnTo>
                  <a:lnTo>
                    <a:pt x="26979" y="15200"/>
                  </a:lnTo>
                  <a:lnTo>
                    <a:pt x="27234" y="1586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89" name="Polygon form 1589"/>
            <p:cNvSpPr/>
            <p:nvPr/>
          </p:nvSpPr>
          <p:spPr>
            <a:xfrm>
              <a:off x="356122" y="4621116"/>
              <a:ext cx="30169" cy="18633"/>
            </a:xfrm>
            <a:custGeom>
              <a:avLst/>
              <a:gdLst/>
              <a:ahLst/>
              <a:cxnLst/>
              <a:rect l="0" t="0" r="0" b="0"/>
              <a:pathLst>
                <a:path w="30169" h="18633">
                  <a:moveTo>
                    <a:pt x="29246" y="4148"/>
                  </a:moveTo>
                  <a:lnTo>
                    <a:pt x="27953" y="9444"/>
                  </a:lnTo>
                  <a:lnTo>
                    <a:pt x="26106" y="14280"/>
                  </a:lnTo>
                  <a:lnTo>
                    <a:pt x="24455" y="18633"/>
                  </a:lnTo>
                  <a:lnTo>
                    <a:pt x="23270" y="17570"/>
                  </a:lnTo>
                  <a:lnTo>
                    <a:pt x="22463" y="16983"/>
                  </a:lnTo>
                  <a:lnTo>
                    <a:pt x="21534" y="17275"/>
                  </a:lnTo>
                  <a:lnTo>
                    <a:pt x="20306" y="17150"/>
                  </a:lnTo>
                  <a:lnTo>
                    <a:pt x="19565" y="17115"/>
                  </a:lnTo>
                  <a:lnTo>
                    <a:pt x="18810" y="17487"/>
                  </a:lnTo>
                  <a:lnTo>
                    <a:pt x="18141" y="17661"/>
                  </a:lnTo>
                  <a:lnTo>
                    <a:pt x="17709" y="17386"/>
                  </a:lnTo>
                  <a:lnTo>
                    <a:pt x="16426" y="17586"/>
                  </a:lnTo>
                  <a:lnTo>
                    <a:pt x="16191" y="16722"/>
                  </a:lnTo>
                  <a:lnTo>
                    <a:pt x="15375" y="17412"/>
                  </a:lnTo>
                  <a:lnTo>
                    <a:pt x="14526" y="17032"/>
                  </a:lnTo>
                  <a:lnTo>
                    <a:pt x="13816" y="16196"/>
                  </a:lnTo>
                  <a:lnTo>
                    <a:pt x="12569" y="16633"/>
                  </a:lnTo>
                  <a:lnTo>
                    <a:pt x="12548" y="15402"/>
                  </a:lnTo>
                  <a:lnTo>
                    <a:pt x="10856" y="15422"/>
                  </a:lnTo>
                  <a:lnTo>
                    <a:pt x="9903" y="15089"/>
                  </a:lnTo>
                  <a:lnTo>
                    <a:pt x="8850" y="14662"/>
                  </a:lnTo>
                  <a:lnTo>
                    <a:pt x="8717" y="13592"/>
                  </a:lnTo>
                  <a:lnTo>
                    <a:pt x="7662" y="13869"/>
                  </a:lnTo>
                  <a:lnTo>
                    <a:pt x="7244" y="13426"/>
                  </a:lnTo>
                  <a:lnTo>
                    <a:pt x="6608" y="12836"/>
                  </a:lnTo>
                  <a:lnTo>
                    <a:pt x="8470" y="8064"/>
                  </a:lnTo>
                  <a:lnTo>
                    <a:pt x="10436" y="3174"/>
                  </a:lnTo>
                  <a:lnTo>
                    <a:pt x="6954" y="2945"/>
                  </a:lnTo>
                  <a:lnTo>
                    <a:pt x="3475" y="2713"/>
                  </a:lnTo>
                  <a:lnTo>
                    <a:pt x="0" y="2479"/>
                  </a:lnTo>
                  <a:lnTo>
                    <a:pt x="1047" y="0"/>
                  </a:lnTo>
                  <a:lnTo>
                    <a:pt x="4371" y="244"/>
                  </a:lnTo>
                  <a:lnTo>
                    <a:pt x="7635" y="458"/>
                  </a:lnTo>
                  <a:lnTo>
                    <a:pt x="11103" y="684"/>
                  </a:lnTo>
                  <a:lnTo>
                    <a:pt x="14576" y="907"/>
                  </a:lnTo>
                  <a:lnTo>
                    <a:pt x="20833" y="1299"/>
                  </a:lnTo>
                  <a:lnTo>
                    <a:pt x="27094" y="1685"/>
                  </a:lnTo>
                  <a:lnTo>
                    <a:pt x="30150" y="1868"/>
                  </a:lnTo>
                  <a:lnTo>
                    <a:pt x="30169" y="1869"/>
                  </a:lnTo>
                  <a:lnTo>
                    <a:pt x="29246" y="414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0" name="Polygon form 1590"/>
            <p:cNvSpPr/>
            <p:nvPr/>
          </p:nvSpPr>
          <p:spPr>
            <a:xfrm>
              <a:off x="375521" y="4561527"/>
              <a:ext cx="29904" cy="16550"/>
            </a:xfrm>
            <a:custGeom>
              <a:avLst/>
              <a:gdLst/>
              <a:ahLst/>
              <a:cxnLst/>
              <a:rect l="0" t="0" r="0" b="0"/>
              <a:pathLst>
                <a:path w="29904" h="16550">
                  <a:moveTo>
                    <a:pt x="24960" y="14904"/>
                  </a:moveTo>
                  <a:lnTo>
                    <a:pt x="24778" y="15662"/>
                  </a:lnTo>
                  <a:lnTo>
                    <a:pt x="24320" y="16550"/>
                  </a:lnTo>
                  <a:lnTo>
                    <a:pt x="18025" y="16345"/>
                  </a:lnTo>
                  <a:lnTo>
                    <a:pt x="12780" y="15922"/>
                  </a:lnTo>
                  <a:lnTo>
                    <a:pt x="6158" y="15411"/>
                  </a:lnTo>
                  <a:lnTo>
                    <a:pt x="0" y="14927"/>
                  </a:lnTo>
                  <a:lnTo>
                    <a:pt x="3199" y="8959"/>
                  </a:lnTo>
                  <a:lnTo>
                    <a:pt x="8408" y="0"/>
                  </a:lnTo>
                  <a:lnTo>
                    <a:pt x="19229" y="942"/>
                  </a:lnTo>
                  <a:lnTo>
                    <a:pt x="29904" y="1827"/>
                  </a:lnTo>
                  <a:lnTo>
                    <a:pt x="29684" y="2310"/>
                  </a:lnTo>
                  <a:lnTo>
                    <a:pt x="29591" y="3033"/>
                  </a:lnTo>
                  <a:lnTo>
                    <a:pt x="29256" y="3598"/>
                  </a:lnTo>
                  <a:lnTo>
                    <a:pt x="28807" y="4210"/>
                  </a:lnTo>
                  <a:lnTo>
                    <a:pt x="28324" y="5167"/>
                  </a:lnTo>
                  <a:lnTo>
                    <a:pt x="27896" y="6055"/>
                  </a:lnTo>
                  <a:lnTo>
                    <a:pt x="27779" y="6976"/>
                  </a:lnTo>
                  <a:lnTo>
                    <a:pt x="27625" y="8007"/>
                  </a:lnTo>
                  <a:lnTo>
                    <a:pt x="27253" y="9008"/>
                  </a:lnTo>
                  <a:lnTo>
                    <a:pt x="27003" y="9596"/>
                  </a:lnTo>
                  <a:lnTo>
                    <a:pt x="26668" y="10253"/>
                  </a:lnTo>
                  <a:lnTo>
                    <a:pt x="26040" y="11695"/>
                  </a:lnTo>
                  <a:lnTo>
                    <a:pt x="26009" y="11969"/>
                  </a:lnTo>
                  <a:lnTo>
                    <a:pt x="25463" y="13086"/>
                  </a:lnTo>
                  <a:lnTo>
                    <a:pt x="25100" y="14091"/>
                  </a:lnTo>
                  <a:lnTo>
                    <a:pt x="24960" y="1490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1" name="Polygon form 1591"/>
            <p:cNvSpPr/>
            <p:nvPr/>
          </p:nvSpPr>
          <p:spPr>
            <a:xfrm>
              <a:off x="367653" y="4576454"/>
              <a:ext cx="32188" cy="18970"/>
            </a:xfrm>
            <a:custGeom>
              <a:avLst/>
              <a:gdLst/>
              <a:ahLst/>
              <a:cxnLst/>
              <a:rect l="0" t="0" r="0" b="0"/>
              <a:pathLst>
                <a:path w="32188" h="18970">
                  <a:moveTo>
                    <a:pt x="23319" y="18184"/>
                  </a:moveTo>
                  <a:lnTo>
                    <a:pt x="22600" y="17707"/>
                  </a:lnTo>
                  <a:lnTo>
                    <a:pt x="22039" y="17012"/>
                  </a:lnTo>
                  <a:lnTo>
                    <a:pt x="20828" y="16975"/>
                  </a:lnTo>
                  <a:lnTo>
                    <a:pt x="20046" y="16900"/>
                  </a:lnTo>
                  <a:lnTo>
                    <a:pt x="19652" y="17103"/>
                  </a:lnTo>
                  <a:lnTo>
                    <a:pt x="18618" y="16623"/>
                  </a:lnTo>
                  <a:lnTo>
                    <a:pt x="18061" y="15936"/>
                  </a:lnTo>
                  <a:lnTo>
                    <a:pt x="11414" y="15440"/>
                  </a:lnTo>
                  <a:lnTo>
                    <a:pt x="6450" y="15060"/>
                  </a:lnTo>
                  <a:lnTo>
                    <a:pt x="0" y="14554"/>
                  </a:lnTo>
                  <a:lnTo>
                    <a:pt x="5230" y="4487"/>
                  </a:lnTo>
                  <a:lnTo>
                    <a:pt x="7868" y="0"/>
                  </a:lnTo>
                  <a:lnTo>
                    <a:pt x="14025" y="484"/>
                  </a:lnTo>
                  <a:lnTo>
                    <a:pt x="20647" y="995"/>
                  </a:lnTo>
                  <a:lnTo>
                    <a:pt x="25893" y="1418"/>
                  </a:lnTo>
                  <a:lnTo>
                    <a:pt x="32188" y="1623"/>
                  </a:lnTo>
                  <a:lnTo>
                    <a:pt x="31766" y="2331"/>
                  </a:lnTo>
                  <a:lnTo>
                    <a:pt x="30761" y="2822"/>
                  </a:lnTo>
                  <a:lnTo>
                    <a:pt x="30247" y="3472"/>
                  </a:lnTo>
                  <a:lnTo>
                    <a:pt x="30184" y="4253"/>
                  </a:lnTo>
                  <a:lnTo>
                    <a:pt x="30562" y="4677"/>
                  </a:lnTo>
                  <a:lnTo>
                    <a:pt x="28620" y="9401"/>
                  </a:lnTo>
                  <a:lnTo>
                    <a:pt x="26349" y="13986"/>
                  </a:lnTo>
                  <a:lnTo>
                    <a:pt x="25906" y="13956"/>
                  </a:lnTo>
                  <a:lnTo>
                    <a:pt x="25328" y="15156"/>
                  </a:lnTo>
                  <a:lnTo>
                    <a:pt x="25441" y="15840"/>
                  </a:lnTo>
                  <a:lnTo>
                    <a:pt x="25108" y="16368"/>
                  </a:lnTo>
                  <a:lnTo>
                    <a:pt x="24563" y="17145"/>
                  </a:lnTo>
                  <a:lnTo>
                    <a:pt x="23915" y="17933"/>
                  </a:lnTo>
                  <a:lnTo>
                    <a:pt x="24198" y="18519"/>
                  </a:lnTo>
                  <a:lnTo>
                    <a:pt x="23982" y="18970"/>
                  </a:lnTo>
                  <a:lnTo>
                    <a:pt x="23454" y="18862"/>
                  </a:lnTo>
                  <a:lnTo>
                    <a:pt x="23279" y="18605"/>
                  </a:lnTo>
                  <a:lnTo>
                    <a:pt x="23319" y="18184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2" name="Polygon form 1592"/>
            <p:cNvSpPr/>
            <p:nvPr/>
          </p:nvSpPr>
          <p:spPr>
            <a:xfrm>
              <a:off x="376347" y="4642943"/>
              <a:ext cx="16901" cy="20145"/>
            </a:xfrm>
            <a:custGeom>
              <a:avLst/>
              <a:gdLst/>
              <a:ahLst/>
              <a:cxnLst/>
              <a:rect l="0" t="0" r="0" b="0"/>
              <a:pathLst>
                <a:path w="16901" h="20145">
                  <a:moveTo>
                    <a:pt x="16349" y="19437"/>
                  </a:moveTo>
                  <a:lnTo>
                    <a:pt x="15466" y="20059"/>
                  </a:lnTo>
                  <a:lnTo>
                    <a:pt x="14321" y="19262"/>
                  </a:lnTo>
                  <a:lnTo>
                    <a:pt x="12679" y="20145"/>
                  </a:lnTo>
                  <a:lnTo>
                    <a:pt x="10073" y="19867"/>
                  </a:lnTo>
                  <a:lnTo>
                    <a:pt x="8121" y="17099"/>
                  </a:lnTo>
                  <a:lnTo>
                    <a:pt x="4759" y="17569"/>
                  </a:lnTo>
                  <a:lnTo>
                    <a:pt x="2459" y="16282"/>
                  </a:lnTo>
                  <a:lnTo>
                    <a:pt x="90" y="16521"/>
                  </a:lnTo>
                  <a:lnTo>
                    <a:pt x="0" y="15967"/>
                  </a:lnTo>
                  <a:lnTo>
                    <a:pt x="594" y="15252"/>
                  </a:lnTo>
                  <a:lnTo>
                    <a:pt x="1341" y="14617"/>
                  </a:lnTo>
                  <a:lnTo>
                    <a:pt x="1659" y="13620"/>
                  </a:lnTo>
                  <a:lnTo>
                    <a:pt x="1498" y="13273"/>
                  </a:lnTo>
                  <a:lnTo>
                    <a:pt x="2187" y="12096"/>
                  </a:lnTo>
                  <a:lnTo>
                    <a:pt x="2589" y="11565"/>
                  </a:lnTo>
                  <a:lnTo>
                    <a:pt x="3515" y="9756"/>
                  </a:lnTo>
                  <a:lnTo>
                    <a:pt x="3414" y="9057"/>
                  </a:lnTo>
                  <a:lnTo>
                    <a:pt x="3361" y="7899"/>
                  </a:lnTo>
                  <a:lnTo>
                    <a:pt x="3430" y="6725"/>
                  </a:lnTo>
                  <a:lnTo>
                    <a:pt x="3482" y="5943"/>
                  </a:lnTo>
                  <a:lnTo>
                    <a:pt x="3077" y="5349"/>
                  </a:lnTo>
                  <a:lnTo>
                    <a:pt x="4651" y="0"/>
                  </a:lnTo>
                  <a:lnTo>
                    <a:pt x="8098" y="196"/>
                  </a:lnTo>
                  <a:lnTo>
                    <a:pt x="12060" y="240"/>
                  </a:lnTo>
                  <a:lnTo>
                    <a:pt x="15025" y="568"/>
                  </a:lnTo>
                  <a:lnTo>
                    <a:pt x="15187" y="866"/>
                  </a:lnTo>
                  <a:lnTo>
                    <a:pt x="14625" y="1568"/>
                  </a:lnTo>
                  <a:lnTo>
                    <a:pt x="14809" y="2620"/>
                  </a:lnTo>
                  <a:lnTo>
                    <a:pt x="14461" y="3228"/>
                  </a:lnTo>
                  <a:lnTo>
                    <a:pt x="14648" y="4108"/>
                  </a:lnTo>
                  <a:lnTo>
                    <a:pt x="13986" y="4591"/>
                  </a:lnTo>
                  <a:lnTo>
                    <a:pt x="13517" y="5523"/>
                  </a:lnTo>
                  <a:lnTo>
                    <a:pt x="12574" y="6265"/>
                  </a:lnTo>
                  <a:lnTo>
                    <a:pt x="11918" y="7293"/>
                  </a:lnTo>
                  <a:lnTo>
                    <a:pt x="11210" y="8479"/>
                  </a:lnTo>
                  <a:lnTo>
                    <a:pt x="10594" y="9014"/>
                  </a:lnTo>
                  <a:lnTo>
                    <a:pt x="10353" y="10267"/>
                  </a:lnTo>
                  <a:lnTo>
                    <a:pt x="13494" y="10583"/>
                  </a:lnTo>
                  <a:lnTo>
                    <a:pt x="16901" y="10761"/>
                  </a:lnTo>
                  <a:lnTo>
                    <a:pt x="16547" y="11584"/>
                  </a:lnTo>
                  <a:lnTo>
                    <a:pt x="16061" y="12389"/>
                  </a:lnTo>
                  <a:lnTo>
                    <a:pt x="16102" y="13030"/>
                  </a:lnTo>
                  <a:lnTo>
                    <a:pt x="16408" y="13631"/>
                  </a:lnTo>
                  <a:lnTo>
                    <a:pt x="16292" y="14462"/>
                  </a:lnTo>
                  <a:lnTo>
                    <a:pt x="16214" y="14959"/>
                  </a:lnTo>
                  <a:lnTo>
                    <a:pt x="16498" y="16397"/>
                  </a:lnTo>
                  <a:lnTo>
                    <a:pt x="15855" y="18416"/>
                  </a:lnTo>
                  <a:lnTo>
                    <a:pt x="16349" y="1943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3" name="Polygon form 1593"/>
            <p:cNvSpPr/>
            <p:nvPr/>
          </p:nvSpPr>
          <p:spPr>
            <a:xfrm>
              <a:off x="334166" y="4623595"/>
              <a:ext cx="48014" cy="54689"/>
            </a:xfrm>
            <a:custGeom>
              <a:avLst/>
              <a:gdLst/>
              <a:ahLst/>
              <a:cxnLst/>
              <a:rect l="0" t="0" r="0" b="0"/>
              <a:pathLst>
                <a:path w="48014" h="54689">
                  <a:moveTo>
                    <a:pt x="45595" y="28405"/>
                  </a:moveTo>
                  <a:lnTo>
                    <a:pt x="45696" y="29104"/>
                  </a:lnTo>
                  <a:lnTo>
                    <a:pt x="44770" y="30914"/>
                  </a:lnTo>
                  <a:lnTo>
                    <a:pt x="44368" y="31444"/>
                  </a:lnTo>
                  <a:lnTo>
                    <a:pt x="43679" y="32621"/>
                  </a:lnTo>
                  <a:lnTo>
                    <a:pt x="43840" y="32968"/>
                  </a:lnTo>
                  <a:lnTo>
                    <a:pt x="43522" y="33966"/>
                  </a:lnTo>
                  <a:lnTo>
                    <a:pt x="42775" y="34600"/>
                  </a:lnTo>
                  <a:lnTo>
                    <a:pt x="42181" y="35315"/>
                  </a:lnTo>
                  <a:lnTo>
                    <a:pt x="42271" y="35869"/>
                  </a:lnTo>
                  <a:lnTo>
                    <a:pt x="38852" y="36887"/>
                  </a:lnTo>
                  <a:lnTo>
                    <a:pt x="34409" y="40441"/>
                  </a:lnTo>
                  <a:lnTo>
                    <a:pt x="30128" y="42428"/>
                  </a:lnTo>
                  <a:lnTo>
                    <a:pt x="27417" y="44730"/>
                  </a:lnTo>
                  <a:lnTo>
                    <a:pt x="25910" y="46953"/>
                  </a:lnTo>
                  <a:lnTo>
                    <a:pt x="24880" y="50427"/>
                  </a:lnTo>
                  <a:lnTo>
                    <a:pt x="24387" y="52855"/>
                  </a:lnTo>
                  <a:lnTo>
                    <a:pt x="24619" y="54603"/>
                  </a:lnTo>
                  <a:lnTo>
                    <a:pt x="23133" y="54689"/>
                  </a:lnTo>
                  <a:lnTo>
                    <a:pt x="20812" y="53457"/>
                  </a:lnTo>
                  <a:lnTo>
                    <a:pt x="18371" y="51756"/>
                  </a:lnTo>
                  <a:lnTo>
                    <a:pt x="18020" y="49334"/>
                  </a:lnTo>
                  <a:lnTo>
                    <a:pt x="18252" y="45760"/>
                  </a:lnTo>
                  <a:lnTo>
                    <a:pt x="16962" y="42775"/>
                  </a:lnTo>
                  <a:lnTo>
                    <a:pt x="16621" y="39751"/>
                  </a:lnTo>
                  <a:lnTo>
                    <a:pt x="15902" y="36200"/>
                  </a:lnTo>
                  <a:lnTo>
                    <a:pt x="14006" y="34051"/>
                  </a:lnTo>
                  <a:lnTo>
                    <a:pt x="11011" y="33985"/>
                  </a:lnTo>
                  <a:lnTo>
                    <a:pt x="7400" y="37850"/>
                  </a:lnTo>
                  <a:lnTo>
                    <a:pt x="4888" y="36164"/>
                  </a:lnTo>
                  <a:lnTo>
                    <a:pt x="3529" y="34529"/>
                  </a:lnTo>
                  <a:lnTo>
                    <a:pt x="3586" y="31696"/>
                  </a:lnTo>
                  <a:lnTo>
                    <a:pt x="3319" y="28984"/>
                  </a:lnTo>
                  <a:lnTo>
                    <a:pt x="1982" y="26632"/>
                  </a:lnTo>
                  <a:lnTo>
                    <a:pt x="734" y="24923"/>
                  </a:lnTo>
                  <a:lnTo>
                    <a:pt x="97" y="23049"/>
                  </a:lnTo>
                  <a:lnTo>
                    <a:pt x="0" y="22216"/>
                  </a:lnTo>
                  <a:lnTo>
                    <a:pt x="125" y="21783"/>
                  </a:lnTo>
                  <a:lnTo>
                    <a:pt x="3337" y="21985"/>
                  </a:lnTo>
                  <a:lnTo>
                    <a:pt x="9767" y="22382"/>
                  </a:lnTo>
                  <a:lnTo>
                    <a:pt x="13084" y="22584"/>
                  </a:lnTo>
                  <a:lnTo>
                    <a:pt x="16643" y="13126"/>
                  </a:lnTo>
                  <a:lnTo>
                    <a:pt x="21956" y="0"/>
                  </a:lnTo>
                  <a:lnTo>
                    <a:pt x="25431" y="235"/>
                  </a:lnTo>
                  <a:lnTo>
                    <a:pt x="28910" y="466"/>
                  </a:lnTo>
                  <a:lnTo>
                    <a:pt x="32392" y="695"/>
                  </a:lnTo>
                  <a:lnTo>
                    <a:pt x="30426" y="5585"/>
                  </a:lnTo>
                  <a:lnTo>
                    <a:pt x="28564" y="10357"/>
                  </a:lnTo>
                  <a:lnTo>
                    <a:pt x="29200" y="10947"/>
                  </a:lnTo>
                  <a:lnTo>
                    <a:pt x="29618" y="11390"/>
                  </a:lnTo>
                  <a:lnTo>
                    <a:pt x="30674" y="11114"/>
                  </a:lnTo>
                  <a:lnTo>
                    <a:pt x="30806" y="12183"/>
                  </a:lnTo>
                  <a:lnTo>
                    <a:pt x="31859" y="12610"/>
                  </a:lnTo>
                  <a:lnTo>
                    <a:pt x="32812" y="12943"/>
                  </a:lnTo>
                  <a:lnTo>
                    <a:pt x="34505" y="12923"/>
                  </a:lnTo>
                  <a:lnTo>
                    <a:pt x="34525" y="14154"/>
                  </a:lnTo>
                  <a:lnTo>
                    <a:pt x="35772" y="13718"/>
                  </a:lnTo>
                  <a:lnTo>
                    <a:pt x="36482" y="14554"/>
                  </a:lnTo>
                  <a:lnTo>
                    <a:pt x="37332" y="14933"/>
                  </a:lnTo>
                  <a:lnTo>
                    <a:pt x="38148" y="14244"/>
                  </a:lnTo>
                  <a:lnTo>
                    <a:pt x="38383" y="15108"/>
                  </a:lnTo>
                  <a:lnTo>
                    <a:pt x="39665" y="14907"/>
                  </a:lnTo>
                  <a:lnTo>
                    <a:pt x="40097" y="15183"/>
                  </a:lnTo>
                  <a:lnTo>
                    <a:pt x="40766" y="15008"/>
                  </a:lnTo>
                  <a:lnTo>
                    <a:pt x="41521" y="14637"/>
                  </a:lnTo>
                  <a:lnTo>
                    <a:pt x="42262" y="14671"/>
                  </a:lnTo>
                  <a:lnTo>
                    <a:pt x="43491" y="14796"/>
                  </a:lnTo>
                  <a:lnTo>
                    <a:pt x="44419" y="14504"/>
                  </a:lnTo>
                  <a:lnTo>
                    <a:pt x="45226" y="15091"/>
                  </a:lnTo>
                  <a:lnTo>
                    <a:pt x="46411" y="16154"/>
                  </a:lnTo>
                  <a:lnTo>
                    <a:pt x="46483" y="16492"/>
                  </a:lnTo>
                  <a:lnTo>
                    <a:pt x="47197" y="16464"/>
                  </a:lnTo>
                  <a:lnTo>
                    <a:pt x="48014" y="16529"/>
                  </a:lnTo>
                  <a:lnTo>
                    <a:pt x="46832" y="19348"/>
                  </a:lnTo>
                  <a:lnTo>
                    <a:pt x="45258" y="24697"/>
                  </a:lnTo>
                  <a:lnTo>
                    <a:pt x="45663" y="25291"/>
                  </a:lnTo>
                  <a:lnTo>
                    <a:pt x="45610" y="26073"/>
                  </a:lnTo>
                  <a:lnTo>
                    <a:pt x="45542" y="27247"/>
                  </a:lnTo>
                  <a:lnTo>
                    <a:pt x="45595" y="28405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4" name="Polygon form 1594"/>
            <p:cNvSpPr/>
            <p:nvPr/>
          </p:nvSpPr>
          <p:spPr>
            <a:xfrm>
              <a:off x="465887" y="4602206"/>
              <a:ext cx="8056" cy="5343"/>
            </a:xfrm>
            <a:custGeom>
              <a:avLst/>
              <a:gdLst/>
              <a:ahLst/>
              <a:cxnLst/>
              <a:rect l="0" t="0" r="0" b="0"/>
              <a:pathLst>
                <a:path w="8056" h="5343">
                  <a:moveTo>
                    <a:pt x="3084" y="4169"/>
                  </a:moveTo>
                  <a:lnTo>
                    <a:pt x="0" y="5343"/>
                  </a:lnTo>
                  <a:lnTo>
                    <a:pt x="22" y="5187"/>
                  </a:lnTo>
                  <a:lnTo>
                    <a:pt x="99" y="4584"/>
                  </a:lnTo>
                  <a:lnTo>
                    <a:pt x="1005" y="4146"/>
                  </a:lnTo>
                  <a:lnTo>
                    <a:pt x="877" y="3718"/>
                  </a:lnTo>
                  <a:lnTo>
                    <a:pt x="2342" y="0"/>
                  </a:lnTo>
                  <a:lnTo>
                    <a:pt x="4919" y="220"/>
                  </a:lnTo>
                  <a:lnTo>
                    <a:pt x="8056" y="486"/>
                  </a:lnTo>
                  <a:lnTo>
                    <a:pt x="7194" y="3150"/>
                  </a:lnTo>
                  <a:lnTo>
                    <a:pt x="6749" y="3854"/>
                  </a:lnTo>
                  <a:lnTo>
                    <a:pt x="5155" y="4026"/>
                  </a:lnTo>
                  <a:lnTo>
                    <a:pt x="3084" y="416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5" name="Polygon form 1595"/>
            <p:cNvSpPr/>
            <p:nvPr/>
          </p:nvSpPr>
          <p:spPr>
            <a:xfrm>
              <a:off x="468228" y="4598598"/>
              <a:ext cx="12108" cy="6905"/>
            </a:xfrm>
            <a:custGeom>
              <a:avLst/>
              <a:gdLst/>
              <a:ahLst/>
              <a:cxnLst/>
              <a:rect l="0" t="0" r="0" b="0"/>
              <a:pathLst>
                <a:path w="12108" h="6905">
                  <a:moveTo>
                    <a:pt x="12108" y="4848"/>
                  </a:moveTo>
                  <a:lnTo>
                    <a:pt x="11381" y="6225"/>
                  </a:lnTo>
                  <a:lnTo>
                    <a:pt x="8814" y="6905"/>
                  </a:lnTo>
                  <a:lnTo>
                    <a:pt x="7200" y="6731"/>
                  </a:lnTo>
                  <a:lnTo>
                    <a:pt x="7351" y="5982"/>
                  </a:lnTo>
                  <a:lnTo>
                    <a:pt x="6999" y="5398"/>
                  </a:lnTo>
                  <a:lnTo>
                    <a:pt x="7171" y="4110"/>
                  </a:lnTo>
                  <a:lnTo>
                    <a:pt x="5715" y="4094"/>
                  </a:lnTo>
                  <a:lnTo>
                    <a:pt x="2578" y="3828"/>
                  </a:lnTo>
                  <a:lnTo>
                    <a:pt x="0" y="3608"/>
                  </a:lnTo>
                  <a:lnTo>
                    <a:pt x="1902" y="290"/>
                  </a:lnTo>
                  <a:lnTo>
                    <a:pt x="4671" y="510"/>
                  </a:lnTo>
                  <a:lnTo>
                    <a:pt x="8754" y="756"/>
                  </a:lnTo>
                  <a:lnTo>
                    <a:pt x="9268" y="294"/>
                  </a:lnTo>
                  <a:lnTo>
                    <a:pt x="10099" y="0"/>
                  </a:lnTo>
                  <a:lnTo>
                    <a:pt x="10470" y="112"/>
                  </a:lnTo>
                  <a:lnTo>
                    <a:pt x="9565" y="2690"/>
                  </a:lnTo>
                  <a:lnTo>
                    <a:pt x="9835" y="5324"/>
                  </a:lnTo>
                  <a:lnTo>
                    <a:pt x="11214" y="5511"/>
                  </a:lnTo>
                  <a:lnTo>
                    <a:pt x="11439" y="3718"/>
                  </a:lnTo>
                  <a:lnTo>
                    <a:pt x="12108" y="4848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6" name="Polygon form 1596"/>
            <p:cNvSpPr/>
            <p:nvPr/>
          </p:nvSpPr>
          <p:spPr>
            <a:xfrm>
              <a:off x="472802" y="4586813"/>
              <a:ext cx="9161" cy="12541"/>
            </a:xfrm>
            <a:custGeom>
              <a:avLst/>
              <a:gdLst/>
              <a:ahLst/>
              <a:cxnLst/>
              <a:rect l="0" t="0" r="0" b="0"/>
              <a:pathLst>
                <a:path w="9161" h="12541">
                  <a:moveTo>
                    <a:pt x="7241" y="1372"/>
                  </a:moveTo>
                  <a:lnTo>
                    <a:pt x="7236" y="1369"/>
                  </a:lnTo>
                  <a:lnTo>
                    <a:pt x="8006" y="190"/>
                  </a:lnTo>
                  <a:lnTo>
                    <a:pt x="9161" y="0"/>
                  </a:lnTo>
                  <a:lnTo>
                    <a:pt x="6461" y="8953"/>
                  </a:lnTo>
                  <a:lnTo>
                    <a:pt x="6169" y="9426"/>
                  </a:lnTo>
                  <a:lnTo>
                    <a:pt x="6544" y="10176"/>
                  </a:lnTo>
                  <a:lnTo>
                    <a:pt x="6469" y="10863"/>
                  </a:lnTo>
                  <a:lnTo>
                    <a:pt x="6842" y="10832"/>
                  </a:lnTo>
                  <a:lnTo>
                    <a:pt x="5896" y="11897"/>
                  </a:lnTo>
                  <a:lnTo>
                    <a:pt x="5526" y="11785"/>
                  </a:lnTo>
                  <a:lnTo>
                    <a:pt x="4694" y="12079"/>
                  </a:lnTo>
                  <a:lnTo>
                    <a:pt x="4181" y="12541"/>
                  </a:lnTo>
                  <a:lnTo>
                    <a:pt x="97" y="12295"/>
                  </a:lnTo>
                  <a:lnTo>
                    <a:pt x="0" y="11777"/>
                  </a:lnTo>
                  <a:lnTo>
                    <a:pt x="487" y="11159"/>
                  </a:lnTo>
                  <a:lnTo>
                    <a:pt x="1016" y="9886"/>
                  </a:lnTo>
                  <a:lnTo>
                    <a:pt x="1227" y="9588"/>
                  </a:lnTo>
                  <a:lnTo>
                    <a:pt x="1747" y="8443"/>
                  </a:lnTo>
                  <a:lnTo>
                    <a:pt x="2460" y="7492"/>
                  </a:lnTo>
                  <a:lnTo>
                    <a:pt x="2887" y="7081"/>
                  </a:lnTo>
                  <a:lnTo>
                    <a:pt x="3698" y="5949"/>
                  </a:lnTo>
                  <a:lnTo>
                    <a:pt x="4054" y="5172"/>
                  </a:lnTo>
                  <a:lnTo>
                    <a:pt x="4335" y="4704"/>
                  </a:lnTo>
                  <a:lnTo>
                    <a:pt x="5067" y="4503"/>
                  </a:lnTo>
                  <a:lnTo>
                    <a:pt x="6020" y="3979"/>
                  </a:lnTo>
                  <a:lnTo>
                    <a:pt x="6368" y="3381"/>
                  </a:lnTo>
                  <a:lnTo>
                    <a:pt x="6372" y="2672"/>
                  </a:lnTo>
                  <a:lnTo>
                    <a:pt x="7241" y="137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7" name="Polygon form 1597"/>
            <p:cNvSpPr/>
            <p:nvPr/>
          </p:nvSpPr>
          <p:spPr>
            <a:xfrm>
              <a:off x="472635" y="4602693"/>
              <a:ext cx="2944" cy="3367"/>
            </a:xfrm>
            <a:custGeom>
              <a:avLst/>
              <a:gdLst/>
              <a:ahLst/>
              <a:cxnLst/>
              <a:rect l="0" t="0" r="0" b="0"/>
              <a:pathLst>
                <a:path w="2944" h="3367">
                  <a:moveTo>
                    <a:pt x="2944" y="1888"/>
                  </a:moveTo>
                  <a:lnTo>
                    <a:pt x="2793" y="2637"/>
                  </a:lnTo>
                  <a:lnTo>
                    <a:pt x="0" y="3367"/>
                  </a:lnTo>
                  <a:lnTo>
                    <a:pt x="445" y="2663"/>
                  </a:lnTo>
                  <a:lnTo>
                    <a:pt x="1308" y="0"/>
                  </a:lnTo>
                  <a:lnTo>
                    <a:pt x="2764" y="16"/>
                  </a:lnTo>
                  <a:lnTo>
                    <a:pt x="2592" y="1303"/>
                  </a:lnTo>
                  <a:lnTo>
                    <a:pt x="2944" y="1888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8" name="Polygon form 1598"/>
            <p:cNvSpPr/>
            <p:nvPr/>
          </p:nvSpPr>
          <p:spPr>
            <a:xfrm>
              <a:off x="470131" y="4587868"/>
              <a:ext cx="9912" cy="11240"/>
            </a:xfrm>
            <a:custGeom>
              <a:avLst/>
              <a:gdLst/>
              <a:ahLst/>
              <a:cxnLst/>
              <a:rect l="0" t="0" r="0" b="0"/>
              <a:pathLst>
                <a:path w="9912" h="11240">
                  <a:moveTo>
                    <a:pt x="9912" y="317"/>
                  </a:moveTo>
                  <a:lnTo>
                    <a:pt x="9043" y="1618"/>
                  </a:lnTo>
                  <a:lnTo>
                    <a:pt x="9040" y="2327"/>
                  </a:lnTo>
                  <a:lnTo>
                    <a:pt x="8692" y="2924"/>
                  </a:lnTo>
                  <a:lnTo>
                    <a:pt x="7738" y="3448"/>
                  </a:lnTo>
                  <a:lnTo>
                    <a:pt x="7007" y="3649"/>
                  </a:lnTo>
                  <a:lnTo>
                    <a:pt x="6725" y="4117"/>
                  </a:lnTo>
                  <a:lnTo>
                    <a:pt x="6369" y="4895"/>
                  </a:lnTo>
                  <a:lnTo>
                    <a:pt x="5558" y="6026"/>
                  </a:lnTo>
                  <a:lnTo>
                    <a:pt x="5131" y="6437"/>
                  </a:lnTo>
                  <a:lnTo>
                    <a:pt x="4418" y="7388"/>
                  </a:lnTo>
                  <a:lnTo>
                    <a:pt x="3898" y="8533"/>
                  </a:lnTo>
                  <a:lnTo>
                    <a:pt x="3688" y="8831"/>
                  </a:lnTo>
                  <a:lnTo>
                    <a:pt x="3159" y="10104"/>
                  </a:lnTo>
                  <a:lnTo>
                    <a:pt x="2672" y="10722"/>
                  </a:lnTo>
                  <a:lnTo>
                    <a:pt x="2769" y="11240"/>
                  </a:lnTo>
                  <a:lnTo>
                    <a:pt x="0" y="11020"/>
                  </a:lnTo>
                  <a:lnTo>
                    <a:pt x="1567" y="7015"/>
                  </a:lnTo>
                  <a:lnTo>
                    <a:pt x="1097" y="6954"/>
                  </a:lnTo>
                  <a:lnTo>
                    <a:pt x="1101" y="6766"/>
                  </a:lnTo>
                  <a:lnTo>
                    <a:pt x="1569" y="6071"/>
                  </a:lnTo>
                  <a:lnTo>
                    <a:pt x="1722" y="4784"/>
                  </a:lnTo>
                  <a:lnTo>
                    <a:pt x="2426" y="3796"/>
                  </a:lnTo>
                  <a:lnTo>
                    <a:pt x="2514" y="3045"/>
                  </a:lnTo>
                  <a:lnTo>
                    <a:pt x="2966" y="1599"/>
                  </a:lnTo>
                  <a:lnTo>
                    <a:pt x="3330" y="981"/>
                  </a:lnTo>
                  <a:lnTo>
                    <a:pt x="3766" y="0"/>
                  </a:lnTo>
                  <a:lnTo>
                    <a:pt x="9908" y="314"/>
                  </a:lnTo>
                  <a:lnTo>
                    <a:pt x="9912" y="317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599" name="Polygon form 1599"/>
            <p:cNvSpPr/>
            <p:nvPr/>
          </p:nvSpPr>
          <p:spPr>
            <a:xfrm>
              <a:off x="397179" y="4634199"/>
              <a:ext cx="17126" cy="23568"/>
            </a:xfrm>
            <a:custGeom>
              <a:avLst/>
              <a:gdLst/>
              <a:ahLst/>
              <a:cxnLst/>
              <a:rect l="0" t="0" r="0" b="0"/>
              <a:pathLst>
                <a:path w="17126" h="23568">
                  <a:moveTo>
                    <a:pt x="13249" y="19835"/>
                  </a:moveTo>
                  <a:lnTo>
                    <a:pt x="13259" y="20429"/>
                  </a:lnTo>
                  <a:lnTo>
                    <a:pt x="5854" y="20117"/>
                  </a:lnTo>
                  <a:lnTo>
                    <a:pt x="3699" y="20303"/>
                  </a:lnTo>
                  <a:lnTo>
                    <a:pt x="3530" y="20680"/>
                  </a:lnTo>
                  <a:lnTo>
                    <a:pt x="4003" y="21926"/>
                  </a:lnTo>
                  <a:lnTo>
                    <a:pt x="3526" y="22898"/>
                  </a:lnTo>
                  <a:lnTo>
                    <a:pt x="3066" y="23568"/>
                  </a:lnTo>
                  <a:lnTo>
                    <a:pt x="0" y="22867"/>
                  </a:lnTo>
                  <a:lnTo>
                    <a:pt x="2167" y="15267"/>
                  </a:lnTo>
                  <a:lnTo>
                    <a:pt x="5311" y="7364"/>
                  </a:lnTo>
                  <a:lnTo>
                    <a:pt x="8072" y="973"/>
                  </a:lnTo>
                  <a:lnTo>
                    <a:pt x="8144" y="0"/>
                  </a:lnTo>
                  <a:lnTo>
                    <a:pt x="12596" y="237"/>
                  </a:lnTo>
                  <a:lnTo>
                    <a:pt x="17126" y="538"/>
                  </a:lnTo>
                  <a:lnTo>
                    <a:pt x="16069" y="6725"/>
                  </a:lnTo>
                  <a:lnTo>
                    <a:pt x="15389" y="11685"/>
                  </a:lnTo>
                  <a:lnTo>
                    <a:pt x="15435" y="13259"/>
                  </a:lnTo>
                  <a:lnTo>
                    <a:pt x="15484" y="14159"/>
                  </a:lnTo>
                  <a:lnTo>
                    <a:pt x="14629" y="15002"/>
                  </a:lnTo>
                  <a:lnTo>
                    <a:pt x="13962" y="16569"/>
                  </a:lnTo>
                  <a:lnTo>
                    <a:pt x="13883" y="17511"/>
                  </a:lnTo>
                  <a:lnTo>
                    <a:pt x="13537" y="18383"/>
                  </a:lnTo>
                  <a:lnTo>
                    <a:pt x="13202" y="19192"/>
                  </a:lnTo>
                  <a:lnTo>
                    <a:pt x="13249" y="1983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0" name="Polygon form 1600"/>
            <p:cNvSpPr/>
            <p:nvPr/>
          </p:nvSpPr>
          <p:spPr>
            <a:xfrm>
              <a:off x="400245" y="4654316"/>
              <a:ext cx="23194" cy="30279"/>
            </a:xfrm>
            <a:custGeom>
              <a:avLst/>
              <a:gdLst/>
              <a:ahLst/>
              <a:cxnLst/>
              <a:rect l="0" t="0" r="0" b="0"/>
              <a:pathLst>
                <a:path w="23194" h="30279">
                  <a:moveTo>
                    <a:pt x="23078" y="21436"/>
                  </a:moveTo>
                  <a:lnTo>
                    <a:pt x="22200" y="24773"/>
                  </a:lnTo>
                  <a:lnTo>
                    <a:pt x="21608" y="26695"/>
                  </a:lnTo>
                  <a:lnTo>
                    <a:pt x="20015" y="29691"/>
                  </a:lnTo>
                  <a:lnTo>
                    <a:pt x="18765" y="30279"/>
                  </a:lnTo>
                  <a:lnTo>
                    <a:pt x="17060" y="29613"/>
                  </a:lnTo>
                  <a:lnTo>
                    <a:pt x="16952" y="27415"/>
                  </a:lnTo>
                  <a:lnTo>
                    <a:pt x="15795" y="26221"/>
                  </a:lnTo>
                  <a:lnTo>
                    <a:pt x="14816" y="21878"/>
                  </a:lnTo>
                  <a:lnTo>
                    <a:pt x="14008" y="18014"/>
                  </a:lnTo>
                  <a:lnTo>
                    <a:pt x="13934" y="16050"/>
                  </a:lnTo>
                  <a:lnTo>
                    <a:pt x="15519" y="12786"/>
                  </a:lnTo>
                  <a:lnTo>
                    <a:pt x="15194" y="10017"/>
                  </a:lnTo>
                  <a:lnTo>
                    <a:pt x="13448" y="5748"/>
                  </a:lnTo>
                  <a:lnTo>
                    <a:pt x="12233" y="4925"/>
                  </a:lnTo>
                  <a:lnTo>
                    <a:pt x="7935" y="7018"/>
                  </a:lnTo>
                  <a:lnTo>
                    <a:pt x="7349" y="6741"/>
                  </a:lnTo>
                  <a:lnTo>
                    <a:pt x="6223" y="4346"/>
                  </a:lnTo>
                  <a:lnTo>
                    <a:pt x="4290" y="3013"/>
                  </a:lnTo>
                  <a:lnTo>
                    <a:pt x="0" y="3451"/>
                  </a:lnTo>
                  <a:lnTo>
                    <a:pt x="460" y="2782"/>
                  </a:lnTo>
                  <a:lnTo>
                    <a:pt x="937" y="1809"/>
                  </a:lnTo>
                  <a:lnTo>
                    <a:pt x="464" y="563"/>
                  </a:lnTo>
                  <a:lnTo>
                    <a:pt x="633" y="187"/>
                  </a:lnTo>
                  <a:lnTo>
                    <a:pt x="2788" y="0"/>
                  </a:lnTo>
                  <a:lnTo>
                    <a:pt x="10193" y="312"/>
                  </a:lnTo>
                  <a:lnTo>
                    <a:pt x="10364" y="1673"/>
                  </a:lnTo>
                  <a:lnTo>
                    <a:pt x="13953" y="2064"/>
                  </a:lnTo>
                  <a:lnTo>
                    <a:pt x="19647" y="3063"/>
                  </a:lnTo>
                  <a:lnTo>
                    <a:pt x="19682" y="3939"/>
                  </a:lnTo>
                  <a:lnTo>
                    <a:pt x="20272" y="3516"/>
                  </a:lnTo>
                  <a:lnTo>
                    <a:pt x="20750" y="1796"/>
                  </a:lnTo>
                  <a:lnTo>
                    <a:pt x="21235" y="1647"/>
                  </a:lnTo>
                  <a:lnTo>
                    <a:pt x="21855" y="2042"/>
                  </a:lnTo>
                  <a:lnTo>
                    <a:pt x="22598" y="2166"/>
                  </a:lnTo>
                  <a:lnTo>
                    <a:pt x="22321" y="5629"/>
                  </a:lnTo>
                  <a:lnTo>
                    <a:pt x="22443" y="9914"/>
                  </a:lnTo>
                  <a:lnTo>
                    <a:pt x="23194" y="13483"/>
                  </a:lnTo>
                  <a:lnTo>
                    <a:pt x="22690" y="15623"/>
                  </a:lnTo>
                  <a:lnTo>
                    <a:pt x="23078" y="2143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1" name="Polygon form 1601"/>
            <p:cNvSpPr/>
            <p:nvPr/>
          </p:nvSpPr>
          <p:spPr>
            <a:xfrm>
              <a:off x="128997" y="4694574"/>
              <a:ext cx="5070" cy="7607"/>
            </a:xfrm>
            <a:custGeom>
              <a:avLst/>
              <a:gdLst/>
              <a:ahLst/>
              <a:cxnLst/>
              <a:rect l="0" t="0" r="0" b="0"/>
              <a:pathLst>
                <a:path w="5070" h="7607">
                  <a:moveTo>
                    <a:pt x="0" y="6737"/>
                  </a:moveTo>
                  <a:lnTo>
                    <a:pt x="645" y="5179"/>
                  </a:lnTo>
                  <a:lnTo>
                    <a:pt x="744" y="3095"/>
                  </a:lnTo>
                  <a:lnTo>
                    <a:pt x="1150" y="2486"/>
                  </a:lnTo>
                  <a:lnTo>
                    <a:pt x="2120" y="1623"/>
                  </a:lnTo>
                  <a:lnTo>
                    <a:pt x="2260" y="505"/>
                  </a:lnTo>
                  <a:lnTo>
                    <a:pt x="2664" y="0"/>
                  </a:lnTo>
                  <a:lnTo>
                    <a:pt x="2908" y="125"/>
                  </a:lnTo>
                  <a:lnTo>
                    <a:pt x="3986" y="1178"/>
                  </a:lnTo>
                  <a:lnTo>
                    <a:pt x="4472" y="1712"/>
                  </a:lnTo>
                  <a:lnTo>
                    <a:pt x="4808" y="2505"/>
                  </a:lnTo>
                  <a:lnTo>
                    <a:pt x="5070" y="4532"/>
                  </a:lnTo>
                  <a:lnTo>
                    <a:pt x="4874" y="4835"/>
                  </a:lnTo>
                  <a:lnTo>
                    <a:pt x="3008" y="5922"/>
                  </a:lnTo>
                  <a:lnTo>
                    <a:pt x="1517" y="6710"/>
                  </a:lnTo>
                  <a:lnTo>
                    <a:pt x="654" y="7607"/>
                  </a:lnTo>
                  <a:lnTo>
                    <a:pt x="0" y="6737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2" name="Polygon form 1602"/>
            <p:cNvSpPr/>
            <p:nvPr/>
          </p:nvSpPr>
          <p:spPr>
            <a:xfrm>
              <a:off x="129792" y="4690191"/>
              <a:ext cx="2395" cy="2518"/>
            </a:xfrm>
            <a:custGeom>
              <a:avLst/>
              <a:gdLst/>
              <a:ahLst/>
              <a:cxnLst/>
              <a:rect l="0" t="0" r="0" b="0"/>
              <a:pathLst>
                <a:path w="2395" h="2518">
                  <a:moveTo>
                    <a:pt x="2395" y="1570"/>
                  </a:moveTo>
                  <a:lnTo>
                    <a:pt x="1837" y="2216"/>
                  </a:lnTo>
                  <a:lnTo>
                    <a:pt x="450" y="2518"/>
                  </a:lnTo>
                  <a:lnTo>
                    <a:pt x="253" y="1290"/>
                  </a:lnTo>
                  <a:lnTo>
                    <a:pt x="0" y="801"/>
                  </a:lnTo>
                  <a:lnTo>
                    <a:pt x="99" y="450"/>
                  </a:lnTo>
                  <a:lnTo>
                    <a:pt x="642" y="0"/>
                  </a:lnTo>
                  <a:lnTo>
                    <a:pt x="1752" y="636"/>
                  </a:lnTo>
                  <a:lnTo>
                    <a:pt x="2395" y="157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3" name="Polygon form 1603"/>
            <p:cNvSpPr/>
            <p:nvPr/>
          </p:nvSpPr>
          <p:spPr>
            <a:xfrm>
              <a:off x="125485" y="4685822"/>
              <a:ext cx="1785" cy="2630"/>
            </a:xfrm>
            <a:custGeom>
              <a:avLst/>
              <a:gdLst/>
              <a:ahLst/>
              <a:cxnLst/>
              <a:rect l="0" t="0" r="0" b="0"/>
              <a:pathLst>
                <a:path w="1785" h="2630">
                  <a:moveTo>
                    <a:pt x="23" y="2232"/>
                  </a:moveTo>
                  <a:lnTo>
                    <a:pt x="54" y="923"/>
                  </a:lnTo>
                  <a:lnTo>
                    <a:pt x="0" y="688"/>
                  </a:lnTo>
                  <a:lnTo>
                    <a:pt x="1287" y="0"/>
                  </a:lnTo>
                  <a:lnTo>
                    <a:pt x="1451" y="385"/>
                  </a:lnTo>
                  <a:lnTo>
                    <a:pt x="1785" y="2323"/>
                  </a:lnTo>
                  <a:lnTo>
                    <a:pt x="1460" y="2630"/>
                  </a:lnTo>
                  <a:lnTo>
                    <a:pt x="1225" y="2536"/>
                  </a:lnTo>
                  <a:lnTo>
                    <a:pt x="23" y="223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4" name="Polygon form 1604"/>
            <p:cNvSpPr/>
            <p:nvPr/>
          </p:nvSpPr>
          <p:spPr>
            <a:xfrm>
              <a:off x="121063" y="4682415"/>
              <a:ext cx="1932" cy="2022"/>
            </a:xfrm>
            <a:custGeom>
              <a:avLst/>
              <a:gdLst/>
              <a:ahLst/>
              <a:cxnLst/>
              <a:rect l="0" t="0" r="0" b="0"/>
              <a:pathLst>
                <a:path w="1932" h="2022">
                  <a:moveTo>
                    <a:pt x="0" y="891"/>
                  </a:moveTo>
                  <a:lnTo>
                    <a:pt x="357" y="500"/>
                  </a:lnTo>
                  <a:lnTo>
                    <a:pt x="1140" y="0"/>
                  </a:lnTo>
                  <a:lnTo>
                    <a:pt x="1932" y="194"/>
                  </a:lnTo>
                  <a:lnTo>
                    <a:pt x="1473" y="1505"/>
                  </a:lnTo>
                  <a:lnTo>
                    <a:pt x="814" y="2022"/>
                  </a:lnTo>
                  <a:lnTo>
                    <a:pt x="0" y="89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5" name="Polygon form 1605"/>
            <p:cNvSpPr/>
            <p:nvPr/>
          </p:nvSpPr>
          <p:spPr>
            <a:xfrm>
              <a:off x="127991" y="4688842"/>
              <a:ext cx="2257" cy="982"/>
            </a:xfrm>
            <a:custGeom>
              <a:avLst/>
              <a:gdLst/>
              <a:ahLst/>
              <a:cxnLst/>
              <a:rect l="0" t="0" r="0" b="0"/>
              <a:pathLst>
                <a:path w="2257" h="982">
                  <a:moveTo>
                    <a:pt x="2257" y="388"/>
                  </a:moveTo>
                  <a:lnTo>
                    <a:pt x="1911" y="982"/>
                  </a:lnTo>
                  <a:lnTo>
                    <a:pt x="0" y="658"/>
                  </a:lnTo>
                  <a:lnTo>
                    <a:pt x="538" y="0"/>
                  </a:lnTo>
                  <a:lnTo>
                    <a:pt x="2257" y="38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6" name="Polygon form 1606"/>
            <p:cNvSpPr/>
            <p:nvPr/>
          </p:nvSpPr>
          <p:spPr>
            <a:xfrm>
              <a:off x="410381" y="4634738"/>
              <a:ext cx="16511" cy="23517"/>
            </a:xfrm>
            <a:custGeom>
              <a:avLst/>
              <a:gdLst/>
              <a:ahLst/>
              <a:cxnLst/>
              <a:rect l="0" t="0" r="0" b="0"/>
              <a:pathLst>
                <a:path w="16511" h="23517">
                  <a:moveTo>
                    <a:pt x="16511" y="15401"/>
                  </a:moveTo>
                  <a:lnTo>
                    <a:pt x="13987" y="18255"/>
                  </a:lnTo>
                  <a:lnTo>
                    <a:pt x="12462" y="21745"/>
                  </a:lnTo>
                  <a:lnTo>
                    <a:pt x="11719" y="21620"/>
                  </a:lnTo>
                  <a:lnTo>
                    <a:pt x="11099" y="21225"/>
                  </a:lnTo>
                  <a:lnTo>
                    <a:pt x="10615" y="21374"/>
                  </a:lnTo>
                  <a:lnTo>
                    <a:pt x="10137" y="23094"/>
                  </a:lnTo>
                  <a:lnTo>
                    <a:pt x="9547" y="23517"/>
                  </a:lnTo>
                  <a:lnTo>
                    <a:pt x="9511" y="22641"/>
                  </a:lnTo>
                  <a:lnTo>
                    <a:pt x="3817" y="21642"/>
                  </a:lnTo>
                  <a:lnTo>
                    <a:pt x="229" y="21251"/>
                  </a:lnTo>
                  <a:lnTo>
                    <a:pt x="58" y="19890"/>
                  </a:lnTo>
                  <a:lnTo>
                    <a:pt x="47" y="19297"/>
                  </a:lnTo>
                  <a:lnTo>
                    <a:pt x="0" y="18654"/>
                  </a:lnTo>
                  <a:lnTo>
                    <a:pt x="336" y="17845"/>
                  </a:lnTo>
                  <a:lnTo>
                    <a:pt x="681" y="16973"/>
                  </a:lnTo>
                  <a:lnTo>
                    <a:pt x="760" y="16030"/>
                  </a:lnTo>
                  <a:lnTo>
                    <a:pt x="1428" y="14463"/>
                  </a:lnTo>
                  <a:lnTo>
                    <a:pt x="2282" y="13621"/>
                  </a:lnTo>
                  <a:lnTo>
                    <a:pt x="2234" y="12720"/>
                  </a:lnTo>
                  <a:lnTo>
                    <a:pt x="2187" y="11147"/>
                  </a:lnTo>
                  <a:lnTo>
                    <a:pt x="2868" y="6186"/>
                  </a:lnTo>
                  <a:lnTo>
                    <a:pt x="3924" y="0"/>
                  </a:lnTo>
                  <a:lnTo>
                    <a:pt x="6644" y="184"/>
                  </a:lnTo>
                  <a:lnTo>
                    <a:pt x="8552" y="230"/>
                  </a:lnTo>
                  <a:lnTo>
                    <a:pt x="12956" y="489"/>
                  </a:lnTo>
                  <a:lnTo>
                    <a:pt x="12436" y="879"/>
                  </a:lnTo>
                  <a:lnTo>
                    <a:pt x="11569" y="1786"/>
                  </a:lnTo>
                  <a:lnTo>
                    <a:pt x="12270" y="2654"/>
                  </a:lnTo>
                  <a:lnTo>
                    <a:pt x="12793" y="2984"/>
                  </a:lnTo>
                  <a:lnTo>
                    <a:pt x="12971" y="4578"/>
                  </a:lnTo>
                  <a:lnTo>
                    <a:pt x="13126" y="5474"/>
                  </a:lnTo>
                  <a:lnTo>
                    <a:pt x="14013" y="6703"/>
                  </a:lnTo>
                  <a:lnTo>
                    <a:pt x="14073" y="7328"/>
                  </a:lnTo>
                  <a:lnTo>
                    <a:pt x="14680" y="8173"/>
                  </a:lnTo>
                  <a:lnTo>
                    <a:pt x="14747" y="9368"/>
                  </a:lnTo>
                  <a:lnTo>
                    <a:pt x="15601" y="10416"/>
                  </a:lnTo>
                  <a:lnTo>
                    <a:pt x="15527" y="11556"/>
                  </a:lnTo>
                  <a:lnTo>
                    <a:pt x="15582" y="12112"/>
                  </a:lnTo>
                  <a:lnTo>
                    <a:pt x="15353" y="12470"/>
                  </a:lnTo>
                  <a:lnTo>
                    <a:pt x="15868" y="13041"/>
                  </a:lnTo>
                  <a:lnTo>
                    <a:pt x="15958" y="13982"/>
                  </a:lnTo>
                  <a:lnTo>
                    <a:pt x="15685" y="14922"/>
                  </a:lnTo>
                  <a:lnTo>
                    <a:pt x="15963" y="15120"/>
                  </a:lnTo>
                  <a:lnTo>
                    <a:pt x="16511" y="15401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7" name="Polygon form 1607"/>
            <p:cNvSpPr/>
            <p:nvPr/>
          </p:nvSpPr>
          <p:spPr>
            <a:xfrm>
              <a:off x="386699" y="4633696"/>
              <a:ext cx="18624" cy="24289"/>
            </a:xfrm>
            <a:custGeom>
              <a:avLst/>
              <a:gdLst/>
              <a:ahLst/>
              <a:cxnLst/>
              <a:rect l="0" t="0" r="0" b="0"/>
              <a:pathLst>
                <a:path w="18624" h="24289">
                  <a:moveTo>
                    <a:pt x="18624" y="503"/>
                  </a:moveTo>
                  <a:lnTo>
                    <a:pt x="18552" y="1476"/>
                  </a:lnTo>
                  <a:lnTo>
                    <a:pt x="15791" y="7867"/>
                  </a:lnTo>
                  <a:lnTo>
                    <a:pt x="12647" y="15770"/>
                  </a:lnTo>
                  <a:lnTo>
                    <a:pt x="10480" y="23370"/>
                  </a:lnTo>
                  <a:lnTo>
                    <a:pt x="7608" y="23583"/>
                  </a:lnTo>
                  <a:lnTo>
                    <a:pt x="5877" y="24289"/>
                  </a:lnTo>
                  <a:lnTo>
                    <a:pt x="5940" y="23709"/>
                  </a:lnTo>
                  <a:lnTo>
                    <a:pt x="6056" y="22878"/>
                  </a:lnTo>
                  <a:lnTo>
                    <a:pt x="5750" y="22278"/>
                  </a:lnTo>
                  <a:lnTo>
                    <a:pt x="5708" y="21637"/>
                  </a:lnTo>
                  <a:lnTo>
                    <a:pt x="6194" y="20831"/>
                  </a:lnTo>
                  <a:lnTo>
                    <a:pt x="6548" y="20008"/>
                  </a:lnTo>
                  <a:lnTo>
                    <a:pt x="3141" y="19831"/>
                  </a:lnTo>
                  <a:lnTo>
                    <a:pt x="0" y="19514"/>
                  </a:lnTo>
                  <a:lnTo>
                    <a:pt x="242" y="18261"/>
                  </a:lnTo>
                  <a:lnTo>
                    <a:pt x="858" y="17726"/>
                  </a:lnTo>
                  <a:lnTo>
                    <a:pt x="1565" y="16540"/>
                  </a:lnTo>
                  <a:lnTo>
                    <a:pt x="2221" y="15513"/>
                  </a:lnTo>
                  <a:lnTo>
                    <a:pt x="3164" y="14770"/>
                  </a:lnTo>
                  <a:lnTo>
                    <a:pt x="3633" y="13838"/>
                  </a:lnTo>
                  <a:lnTo>
                    <a:pt x="4295" y="13355"/>
                  </a:lnTo>
                  <a:lnTo>
                    <a:pt x="4108" y="12475"/>
                  </a:lnTo>
                  <a:lnTo>
                    <a:pt x="4457" y="11867"/>
                  </a:lnTo>
                  <a:lnTo>
                    <a:pt x="4272" y="10815"/>
                  </a:lnTo>
                  <a:lnTo>
                    <a:pt x="4834" y="10113"/>
                  </a:lnTo>
                  <a:lnTo>
                    <a:pt x="4673" y="9816"/>
                  </a:lnTo>
                  <a:lnTo>
                    <a:pt x="5170" y="8846"/>
                  </a:lnTo>
                  <a:lnTo>
                    <a:pt x="5194" y="7518"/>
                  </a:lnTo>
                  <a:lnTo>
                    <a:pt x="5672" y="6344"/>
                  </a:lnTo>
                  <a:lnTo>
                    <a:pt x="7039" y="4653"/>
                  </a:lnTo>
                  <a:lnTo>
                    <a:pt x="7766" y="3648"/>
                  </a:lnTo>
                  <a:lnTo>
                    <a:pt x="8626" y="3007"/>
                  </a:lnTo>
                  <a:lnTo>
                    <a:pt x="9132" y="2748"/>
                  </a:lnTo>
                  <a:lnTo>
                    <a:pt x="10065" y="1444"/>
                  </a:lnTo>
                  <a:lnTo>
                    <a:pt x="10328" y="726"/>
                  </a:lnTo>
                  <a:lnTo>
                    <a:pt x="11088" y="390"/>
                  </a:lnTo>
                  <a:lnTo>
                    <a:pt x="11293" y="0"/>
                  </a:lnTo>
                  <a:lnTo>
                    <a:pt x="14778" y="187"/>
                  </a:lnTo>
                  <a:lnTo>
                    <a:pt x="18624" y="50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8" name="Polygon form 1608"/>
            <p:cNvSpPr/>
            <p:nvPr/>
          </p:nvSpPr>
          <p:spPr>
            <a:xfrm>
              <a:off x="421950" y="4634346"/>
              <a:ext cx="15832" cy="15792"/>
            </a:xfrm>
            <a:custGeom>
              <a:avLst/>
              <a:gdLst/>
              <a:ahLst/>
              <a:cxnLst/>
              <a:rect l="0" t="0" r="0" b="0"/>
              <a:pathLst>
                <a:path w="15832" h="15792">
                  <a:moveTo>
                    <a:pt x="15832" y="7146"/>
                  </a:moveTo>
                  <a:lnTo>
                    <a:pt x="13493" y="8874"/>
                  </a:lnTo>
                  <a:lnTo>
                    <a:pt x="12505" y="10505"/>
                  </a:lnTo>
                  <a:lnTo>
                    <a:pt x="7641" y="13531"/>
                  </a:lnTo>
                  <a:lnTo>
                    <a:pt x="4942" y="15792"/>
                  </a:lnTo>
                  <a:lnTo>
                    <a:pt x="4394" y="15511"/>
                  </a:lnTo>
                  <a:lnTo>
                    <a:pt x="4115" y="15314"/>
                  </a:lnTo>
                  <a:lnTo>
                    <a:pt x="4389" y="14373"/>
                  </a:lnTo>
                  <a:lnTo>
                    <a:pt x="4299" y="13432"/>
                  </a:lnTo>
                  <a:lnTo>
                    <a:pt x="3784" y="12861"/>
                  </a:lnTo>
                  <a:lnTo>
                    <a:pt x="4013" y="12503"/>
                  </a:lnTo>
                  <a:lnTo>
                    <a:pt x="3958" y="11948"/>
                  </a:lnTo>
                  <a:lnTo>
                    <a:pt x="4031" y="10807"/>
                  </a:lnTo>
                  <a:lnTo>
                    <a:pt x="3178" y="9759"/>
                  </a:lnTo>
                  <a:lnTo>
                    <a:pt x="3111" y="8564"/>
                  </a:lnTo>
                  <a:lnTo>
                    <a:pt x="2504" y="7720"/>
                  </a:lnTo>
                  <a:lnTo>
                    <a:pt x="2444" y="7094"/>
                  </a:lnTo>
                  <a:lnTo>
                    <a:pt x="1557" y="5865"/>
                  </a:lnTo>
                  <a:lnTo>
                    <a:pt x="1402" y="4969"/>
                  </a:lnTo>
                  <a:lnTo>
                    <a:pt x="1224" y="3375"/>
                  </a:lnTo>
                  <a:lnTo>
                    <a:pt x="701" y="3045"/>
                  </a:lnTo>
                  <a:lnTo>
                    <a:pt x="0" y="2178"/>
                  </a:lnTo>
                  <a:lnTo>
                    <a:pt x="867" y="1271"/>
                  </a:lnTo>
                  <a:lnTo>
                    <a:pt x="1387" y="880"/>
                  </a:lnTo>
                  <a:lnTo>
                    <a:pt x="1789" y="751"/>
                  </a:lnTo>
                  <a:lnTo>
                    <a:pt x="3973" y="0"/>
                  </a:lnTo>
                  <a:lnTo>
                    <a:pt x="7232" y="201"/>
                  </a:lnTo>
                  <a:lnTo>
                    <a:pt x="8823" y="508"/>
                  </a:lnTo>
                  <a:lnTo>
                    <a:pt x="8716" y="945"/>
                  </a:lnTo>
                  <a:lnTo>
                    <a:pt x="9174" y="636"/>
                  </a:lnTo>
                  <a:lnTo>
                    <a:pt x="9472" y="1497"/>
                  </a:lnTo>
                  <a:lnTo>
                    <a:pt x="9285" y="2070"/>
                  </a:lnTo>
                  <a:lnTo>
                    <a:pt x="13222" y="2306"/>
                  </a:lnTo>
                  <a:lnTo>
                    <a:pt x="15832" y="714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09" name="Polygon form 1609"/>
            <p:cNvSpPr/>
            <p:nvPr/>
          </p:nvSpPr>
          <p:spPr>
            <a:xfrm>
              <a:off x="402877" y="4596668"/>
              <a:ext cx="20323" cy="27688"/>
            </a:xfrm>
            <a:custGeom>
              <a:avLst/>
              <a:gdLst/>
              <a:ahLst/>
              <a:cxnLst/>
              <a:rect l="0" t="0" r="0" b="0"/>
              <a:pathLst>
                <a:path w="20323" h="27688">
                  <a:moveTo>
                    <a:pt x="8251" y="0"/>
                  </a:moveTo>
                  <a:lnTo>
                    <a:pt x="11677" y="222"/>
                  </a:lnTo>
                  <a:lnTo>
                    <a:pt x="15177" y="457"/>
                  </a:lnTo>
                  <a:lnTo>
                    <a:pt x="17746" y="664"/>
                  </a:lnTo>
                  <a:lnTo>
                    <a:pt x="17751" y="651"/>
                  </a:lnTo>
                  <a:lnTo>
                    <a:pt x="18814" y="726"/>
                  </a:lnTo>
                  <a:lnTo>
                    <a:pt x="20323" y="833"/>
                  </a:lnTo>
                  <a:lnTo>
                    <a:pt x="19795" y="1721"/>
                  </a:lnTo>
                  <a:lnTo>
                    <a:pt x="19270" y="2607"/>
                  </a:lnTo>
                  <a:lnTo>
                    <a:pt x="18745" y="3496"/>
                  </a:lnTo>
                  <a:lnTo>
                    <a:pt x="18222" y="4384"/>
                  </a:lnTo>
                  <a:lnTo>
                    <a:pt x="17714" y="4353"/>
                  </a:lnTo>
                  <a:lnTo>
                    <a:pt x="17209" y="4322"/>
                  </a:lnTo>
                  <a:lnTo>
                    <a:pt x="17101" y="4579"/>
                  </a:lnTo>
                  <a:lnTo>
                    <a:pt x="17085" y="4578"/>
                  </a:lnTo>
                  <a:lnTo>
                    <a:pt x="14778" y="10268"/>
                  </a:lnTo>
                  <a:lnTo>
                    <a:pt x="12542" y="15964"/>
                  </a:lnTo>
                  <a:lnTo>
                    <a:pt x="11624" y="17312"/>
                  </a:lnTo>
                  <a:lnTo>
                    <a:pt x="11768" y="17691"/>
                  </a:lnTo>
                  <a:lnTo>
                    <a:pt x="11631" y="18543"/>
                  </a:lnTo>
                  <a:lnTo>
                    <a:pt x="11352" y="19204"/>
                  </a:lnTo>
                  <a:lnTo>
                    <a:pt x="10950" y="19487"/>
                  </a:lnTo>
                  <a:lnTo>
                    <a:pt x="10391" y="20289"/>
                  </a:lnTo>
                  <a:lnTo>
                    <a:pt x="9269" y="21323"/>
                  </a:lnTo>
                  <a:lnTo>
                    <a:pt x="8287" y="22621"/>
                  </a:lnTo>
                  <a:lnTo>
                    <a:pt x="7804" y="23612"/>
                  </a:lnTo>
                  <a:lnTo>
                    <a:pt x="7692" y="23982"/>
                  </a:lnTo>
                  <a:lnTo>
                    <a:pt x="7045" y="24646"/>
                  </a:lnTo>
                  <a:lnTo>
                    <a:pt x="7172" y="25128"/>
                  </a:lnTo>
                  <a:lnTo>
                    <a:pt x="6427" y="25454"/>
                  </a:lnTo>
                  <a:lnTo>
                    <a:pt x="5486" y="25822"/>
                  </a:lnTo>
                  <a:lnTo>
                    <a:pt x="5226" y="26910"/>
                  </a:lnTo>
                  <a:lnTo>
                    <a:pt x="4619" y="27292"/>
                  </a:lnTo>
                  <a:lnTo>
                    <a:pt x="3943" y="26786"/>
                  </a:lnTo>
                  <a:lnTo>
                    <a:pt x="3112" y="26467"/>
                  </a:lnTo>
                  <a:lnTo>
                    <a:pt x="2700" y="26932"/>
                  </a:lnTo>
                  <a:lnTo>
                    <a:pt x="2561" y="27688"/>
                  </a:lnTo>
                  <a:lnTo>
                    <a:pt x="2223" y="26886"/>
                  </a:lnTo>
                  <a:lnTo>
                    <a:pt x="1799" y="26993"/>
                  </a:lnTo>
                  <a:lnTo>
                    <a:pt x="1801" y="25754"/>
                  </a:lnTo>
                  <a:lnTo>
                    <a:pt x="2206" y="25018"/>
                  </a:lnTo>
                  <a:lnTo>
                    <a:pt x="2394" y="23808"/>
                  </a:lnTo>
                  <a:lnTo>
                    <a:pt x="2098" y="23641"/>
                  </a:lnTo>
                  <a:lnTo>
                    <a:pt x="1599" y="22503"/>
                  </a:lnTo>
                  <a:lnTo>
                    <a:pt x="1213" y="22462"/>
                  </a:lnTo>
                  <a:lnTo>
                    <a:pt x="794" y="21723"/>
                  </a:lnTo>
                  <a:lnTo>
                    <a:pt x="588" y="20952"/>
                  </a:lnTo>
                  <a:lnTo>
                    <a:pt x="1147" y="20097"/>
                  </a:lnTo>
                  <a:lnTo>
                    <a:pt x="1746" y="19398"/>
                  </a:lnTo>
                  <a:lnTo>
                    <a:pt x="2297" y="18498"/>
                  </a:lnTo>
                  <a:lnTo>
                    <a:pt x="1951" y="17664"/>
                  </a:lnTo>
                  <a:lnTo>
                    <a:pt x="1175" y="17943"/>
                  </a:lnTo>
                  <a:lnTo>
                    <a:pt x="862" y="17713"/>
                  </a:lnTo>
                  <a:lnTo>
                    <a:pt x="1134" y="16884"/>
                  </a:lnTo>
                  <a:lnTo>
                    <a:pt x="1221" y="15927"/>
                  </a:lnTo>
                  <a:lnTo>
                    <a:pt x="994" y="15683"/>
                  </a:lnTo>
                  <a:lnTo>
                    <a:pt x="470" y="14971"/>
                  </a:lnTo>
                  <a:lnTo>
                    <a:pt x="154" y="14092"/>
                  </a:lnTo>
                  <a:lnTo>
                    <a:pt x="0" y="13041"/>
                  </a:lnTo>
                  <a:lnTo>
                    <a:pt x="300" y="11548"/>
                  </a:lnTo>
                  <a:lnTo>
                    <a:pt x="1105" y="10340"/>
                  </a:lnTo>
                  <a:lnTo>
                    <a:pt x="1548" y="9445"/>
                  </a:lnTo>
                  <a:lnTo>
                    <a:pt x="2725" y="8768"/>
                  </a:lnTo>
                  <a:lnTo>
                    <a:pt x="3265" y="8034"/>
                  </a:lnTo>
                  <a:lnTo>
                    <a:pt x="4066" y="7211"/>
                  </a:lnTo>
                  <a:lnTo>
                    <a:pt x="4244" y="6438"/>
                  </a:lnTo>
                  <a:lnTo>
                    <a:pt x="3985" y="6029"/>
                  </a:lnTo>
                  <a:lnTo>
                    <a:pt x="4647" y="5202"/>
                  </a:lnTo>
                  <a:lnTo>
                    <a:pt x="5912" y="5034"/>
                  </a:lnTo>
                  <a:lnTo>
                    <a:pt x="6805" y="4800"/>
                  </a:lnTo>
                  <a:lnTo>
                    <a:pt x="7180" y="4461"/>
                  </a:lnTo>
                  <a:lnTo>
                    <a:pt x="8279" y="3387"/>
                  </a:lnTo>
                  <a:lnTo>
                    <a:pt x="9024" y="2078"/>
                  </a:lnTo>
                  <a:lnTo>
                    <a:pt x="8859" y="1632"/>
                  </a:lnTo>
                  <a:lnTo>
                    <a:pt x="8501" y="1203"/>
                  </a:lnTo>
                  <a:lnTo>
                    <a:pt x="8571" y="662"/>
                  </a:lnTo>
                  <a:lnTo>
                    <a:pt x="8284" y="387"/>
                  </a:lnTo>
                  <a:lnTo>
                    <a:pt x="8251" y="0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0" name="Polygon form 1610"/>
            <p:cNvSpPr/>
            <p:nvPr/>
          </p:nvSpPr>
          <p:spPr>
            <a:xfrm>
              <a:off x="410682" y="4600990"/>
              <a:ext cx="18581" cy="19649"/>
            </a:xfrm>
            <a:custGeom>
              <a:avLst/>
              <a:gdLst/>
              <a:ahLst/>
              <a:cxnLst/>
              <a:rect l="0" t="0" r="0" b="0"/>
              <a:pathLst>
                <a:path w="18581" h="19649">
                  <a:moveTo>
                    <a:pt x="18430" y="962"/>
                  </a:moveTo>
                  <a:lnTo>
                    <a:pt x="16677" y="5399"/>
                  </a:lnTo>
                  <a:lnTo>
                    <a:pt x="14823" y="10176"/>
                  </a:lnTo>
                  <a:lnTo>
                    <a:pt x="13531" y="13582"/>
                  </a:lnTo>
                  <a:lnTo>
                    <a:pt x="13246" y="13803"/>
                  </a:lnTo>
                  <a:lnTo>
                    <a:pt x="13158" y="14823"/>
                  </a:lnTo>
                  <a:lnTo>
                    <a:pt x="12874" y="15179"/>
                  </a:lnTo>
                  <a:lnTo>
                    <a:pt x="12289" y="15154"/>
                  </a:lnTo>
                  <a:lnTo>
                    <a:pt x="11589" y="15559"/>
                  </a:lnTo>
                  <a:lnTo>
                    <a:pt x="10835" y="15336"/>
                  </a:lnTo>
                  <a:lnTo>
                    <a:pt x="10413" y="16277"/>
                  </a:lnTo>
                  <a:lnTo>
                    <a:pt x="9793" y="16610"/>
                  </a:lnTo>
                  <a:lnTo>
                    <a:pt x="9026" y="17431"/>
                  </a:lnTo>
                  <a:lnTo>
                    <a:pt x="8480" y="17558"/>
                  </a:lnTo>
                  <a:lnTo>
                    <a:pt x="7180" y="18983"/>
                  </a:lnTo>
                  <a:lnTo>
                    <a:pt x="6629" y="18521"/>
                  </a:lnTo>
                  <a:lnTo>
                    <a:pt x="6632" y="17904"/>
                  </a:lnTo>
                  <a:lnTo>
                    <a:pt x="5667" y="18853"/>
                  </a:lnTo>
                  <a:lnTo>
                    <a:pt x="5083" y="19380"/>
                  </a:lnTo>
                  <a:lnTo>
                    <a:pt x="4546" y="18758"/>
                  </a:lnTo>
                  <a:lnTo>
                    <a:pt x="3573" y="19183"/>
                  </a:lnTo>
                  <a:lnTo>
                    <a:pt x="3134" y="19649"/>
                  </a:lnTo>
                  <a:lnTo>
                    <a:pt x="2339" y="18837"/>
                  </a:lnTo>
                  <a:lnTo>
                    <a:pt x="1395" y="19335"/>
                  </a:lnTo>
                  <a:lnTo>
                    <a:pt x="640" y="18900"/>
                  </a:lnTo>
                  <a:lnTo>
                    <a:pt x="404" y="19444"/>
                  </a:lnTo>
                  <a:lnTo>
                    <a:pt x="0" y="19290"/>
                  </a:lnTo>
                  <a:lnTo>
                    <a:pt x="483" y="18299"/>
                  </a:lnTo>
                  <a:lnTo>
                    <a:pt x="1465" y="17001"/>
                  </a:lnTo>
                  <a:lnTo>
                    <a:pt x="2587" y="15967"/>
                  </a:lnTo>
                  <a:lnTo>
                    <a:pt x="3145" y="15165"/>
                  </a:lnTo>
                  <a:lnTo>
                    <a:pt x="3548" y="14882"/>
                  </a:lnTo>
                  <a:lnTo>
                    <a:pt x="3826" y="14221"/>
                  </a:lnTo>
                  <a:lnTo>
                    <a:pt x="3964" y="13369"/>
                  </a:lnTo>
                  <a:lnTo>
                    <a:pt x="3820" y="12990"/>
                  </a:lnTo>
                  <a:lnTo>
                    <a:pt x="4738" y="11642"/>
                  </a:lnTo>
                  <a:lnTo>
                    <a:pt x="6974" y="5946"/>
                  </a:lnTo>
                  <a:lnTo>
                    <a:pt x="9281" y="256"/>
                  </a:lnTo>
                  <a:lnTo>
                    <a:pt x="9403" y="0"/>
                  </a:lnTo>
                  <a:lnTo>
                    <a:pt x="10418" y="62"/>
                  </a:lnTo>
                  <a:lnTo>
                    <a:pt x="11443" y="125"/>
                  </a:lnTo>
                  <a:lnTo>
                    <a:pt x="11760" y="144"/>
                  </a:lnTo>
                  <a:lnTo>
                    <a:pt x="11751" y="168"/>
                  </a:lnTo>
                  <a:lnTo>
                    <a:pt x="15385" y="412"/>
                  </a:lnTo>
                  <a:lnTo>
                    <a:pt x="18581" y="578"/>
                  </a:lnTo>
                  <a:lnTo>
                    <a:pt x="18430" y="96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1" name="Polygon form 1611"/>
            <p:cNvSpPr/>
            <p:nvPr/>
          </p:nvSpPr>
          <p:spPr>
            <a:xfrm>
              <a:off x="403252" y="4614572"/>
              <a:ext cx="28127" cy="12593"/>
            </a:xfrm>
            <a:custGeom>
              <a:avLst/>
              <a:gdLst/>
              <a:ahLst/>
              <a:cxnLst/>
              <a:rect l="0" t="0" r="0" b="0"/>
              <a:pathLst>
                <a:path w="28127" h="12593">
                  <a:moveTo>
                    <a:pt x="28127" y="8256"/>
                  </a:moveTo>
                  <a:lnTo>
                    <a:pt x="26230" y="9649"/>
                  </a:lnTo>
                  <a:lnTo>
                    <a:pt x="24941" y="10168"/>
                  </a:lnTo>
                  <a:lnTo>
                    <a:pt x="24721" y="10562"/>
                  </a:lnTo>
                  <a:lnTo>
                    <a:pt x="24172" y="11062"/>
                  </a:lnTo>
                  <a:lnTo>
                    <a:pt x="23014" y="11598"/>
                  </a:lnTo>
                  <a:lnTo>
                    <a:pt x="22538" y="12062"/>
                  </a:lnTo>
                  <a:lnTo>
                    <a:pt x="21712" y="12329"/>
                  </a:lnTo>
                  <a:lnTo>
                    <a:pt x="20603" y="12556"/>
                  </a:lnTo>
                  <a:lnTo>
                    <a:pt x="18170" y="12593"/>
                  </a:lnTo>
                  <a:lnTo>
                    <a:pt x="15148" y="12219"/>
                  </a:lnTo>
                  <a:lnTo>
                    <a:pt x="14117" y="12225"/>
                  </a:lnTo>
                  <a:lnTo>
                    <a:pt x="12152" y="11979"/>
                  </a:lnTo>
                  <a:lnTo>
                    <a:pt x="10113" y="11829"/>
                  </a:lnTo>
                  <a:lnTo>
                    <a:pt x="8233" y="11700"/>
                  </a:lnTo>
                  <a:lnTo>
                    <a:pt x="5991" y="11718"/>
                  </a:lnTo>
                  <a:lnTo>
                    <a:pt x="5958" y="11487"/>
                  </a:lnTo>
                  <a:lnTo>
                    <a:pt x="5259" y="11459"/>
                  </a:lnTo>
                  <a:lnTo>
                    <a:pt x="4993" y="12236"/>
                  </a:lnTo>
                  <a:lnTo>
                    <a:pt x="0" y="11912"/>
                  </a:lnTo>
                  <a:lnTo>
                    <a:pt x="975" y="11435"/>
                  </a:lnTo>
                  <a:lnTo>
                    <a:pt x="1680" y="11056"/>
                  </a:lnTo>
                  <a:lnTo>
                    <a:pt x="1896" y="10275"/>
                  </a:lnTo>
                  <a:lnTo>
                    <a:pt x="2186" y="9784"/>
                  </a:lnTo>
                  <a:lnTo>
                    <a:pt x="2325" y="9028"/>
                  </a:lnTo>
                  <a:lnTo>
                    <a:pt x="2738" y="8563"/>
                  </a:lnTo>
                  <a:lnTo>
                    <a:pt x="3569" y="8882"/>
                  </a:lnTo>
                  <a:lnTo>
                    <a:pt x="4244" y="9388"/>
                  </a:lnTo>
                  <a:lnTo>
                    <a:pt x="4852" y="9006"/>
                  </a:lnTo>
                  <a:lnTo>
                    <a:pt x="5112" y="7918"/>
                  </a:lnTo>
                  <a:lnTo>
                    <a:pt x="6053" y="7550"/>
                  </a:lnTo>
                  <a:lnTo>
                    <a:pt x="6797" y="7224"/>
                  </a:lnTo>
                  <a:lnTo>
                    <a:pt x="6670" y="6742"/>
                  </a:lnTo>
                  <a:lnTo>
                    <a:pt x="7317" y="6078"/>
                  </a:lnTo>
                  <a:lnTo>
                    <a:pt x="7430" y="5708"/>
                  </a:lnTo>
                  <a:lnTo>
                    <a:pt x="7833" y="5862"/>
                  </a:lnTo>
                  <a:lnTo>
                    <a:pt x="8070" y="5318"/>
                  </a:lnTo>
                  <a:lnTo>
                    <a:pt x="8824" y="5753"/>
                  </a:lnTo>
                  <a:lnTo>
                    <a:pt x="9769" y="5254"/>
                  </a:lnTo>
                  <a:lnTo>
                    <a:pt x="10564" y="6067"/>
                  </a:lnTo>
                  <a:lnTo>
                    <a:pt x="11003" y="5601"/>
                  </a:lnTo>
                  <a:lnTo>
                    <a:pt x="11975" y="5176"/>
                  </a:lnTo>
                  <a:lnTo>
                    <a:pt x="12513" y="5798"/>
                  </a:lnTo>
                  <a:lnTo>
                    <a:pt x="13097" y="5271"/>
                  </a:lnTo>
                  <a:lnTo>
                    <a:pt x="14062" y="4322"/>
                  </a:lnTo>
                  <a:lnTo>
                    <a:pt x="14059" y="4939"/>
                  </a:lnTo>
                  <a:lnTo>
                    <a:pt x="14610" y="5401"/>
                  </a:lnTo>
                  <a:lnTo>
                    <a:pt x="15909" y="3975"/>
                  </a:lnTo>
                  <a:lnTo>
                    <a:pt x="16456" y="3849"/>
                  </a:lnTo>
                  <a:lnTo>
                    <a:pt x="17223" y="3028"/>
                  </a:lnTo>
                  <a:lnTo>
                    <a:pt x="17842" y="2695"/>
                  </a:lnTo>
                  <a:lnTo>
                    <a:pt x="18265" y="1754"/>
                  </a:lnTo>
                  <a:lnTo>
                    <a:pt x="19019" y="1977"/>
                  </a:lnTo>
                  <a:lnTo>
                    <a:pt x="19719" y="1572"/>
                  </a:lnTo>
                  <a:lnTo>
                    <a:pt x="20304" y="1597"/>
                  </a:lnTo>
                  <a:lnTo>
                    <a:pt x="20588" y="1241"/>
                  </a:lnTo>
                  <a:lnTo>
                    <a:pt x="20676" y="220"/>
                  </a:lnTo>
                  <a:lnTo>
                    <a:pt x="20961" y="0"/>
                  </a:lnTo>
                  <a:lnTo>
                    <a:pt x="22101" y="180"/>
                  </a:lnTo>
                  <a:lnTo>
                    <a:pt x="22538" y="688"/>
                  </a:lnTo>
                  <a:lnTo>
                    <a:pt x="23053" y="1849"/>
                  </a:lnTo>
                  <a:lnTo>
                    <a:pt x="23662" y="2238"/>
                  </a:lnTo>
                  <a:lnTo>
                    <a:pt x="24053" y="2666"/>
                  </a:lnTo>
                  <a:lnTo>
                    <a:pt x="24928" y="2573"/>
                  </a:lnTo>
                  <a:lnTo>
                    <a:pt x="25436" y="2889"/>
                  </a:lnTo>
                  <a:lnTo>
                    <a:pt x="26276" y="2659"/>
                  </a:lnTo>
                  <a:lnTo>
                    <a:pt x="26962" y="2611"/>
                  </a:lnTo>
                  <a:lnTo>
                    <a:pt x="26995" y="3315"/>
                  </a:lnTo>
                  <a:lnTo>
                    <a:pt x="27476" y="3820"/>
                  </a:lnTo>
                  <a:lnTo>
                    <a:pt x="27378" y="4292"/>
                  </a:lnTo>
                  <a:lnTo>
                    <a:pt x="26985" y="5307"/>
                  </a:lnTo>
                  <a:lnTo>
                    <a:pt x="27132" y="6096"/>
                  </a:lnTo>
                  <a:lnTo>
                    <a:pt x="27042" y="6852"/>
                  </a:lnTo>
                  <a:lnTo>
                    <a:pt x="27332" y="7516"/>
                  </a:lnTo>
                  <a:lnTo>
                    <a:pt x="27478" y="8130"/>
                  </a:lnTo>
                  <a:lnTo>
                    <a:pt x="28127" y="825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2" name="Polygon form 1612"/>
            <p:cNvSpPr/>
            <p:nvPr/>
          </p:nvSpPr>
          <p:spPr>
            <a:xfrm>
              <a:off x="418932" y="4627556"/>
              <a:ext cx="32330" cy="13936"/>
            </a:xfrm>
            <a:custGeom>
              <a:avLst/>
              <a:gdLst/>
              <a:ahLst/>
              <a:cxnLst/>
              <a:rect l="0" t="0" r="0" b="0"/>
              <a:pathLst>
                <a:path w="32330" h="13936">
                  <a:moveTo>
                    <a:pt x="32330" y="1154"/>
                  </a:moveTo>
                  <a:lnTo>
                    <a:pt x="31357" y="6085"/>
                  </a:lnTo>
                  <a:lnTo>
                    <a:pt x="28029" y="9626"/>
                  </a:lnTo>
                  <a:lnTo>
                    <a:pt x="23916" y="10920"/>
                  </a:lnTo>
                  <a:lnTo>
                    <a:pt x="20728" y="13700"/>
                  </a:lnTo>
                  <a:lnTo>
                    <a:pt x="18850" y="13936"/>
                  </a:lnTo>
                  <a:lnTo>
                    <a:pt x="16240" y="9096"/>
                  </a:lnTo>
                  <a:lnTo>
                    <a:pt x="12303" y="8860"/>
                  </a:lnTo>
                  <a:lnTo>
                    <a:pt x="12489" y="8287"/>
                  </a:lnTo>
                  <a:lnTo>
                    <a:pt x="12192" y="7426"/>
                  </a:lnTo>
                  <a:lnTo>
                    <a:pt x="11733" y="7735"/>
                  </a:lnTo>
                  <a:lnTo>
                    <a:pt x="11841" y="7298"/>
                  </a:lnTo>
                  <a:lnTo>
                    <a:pt x="10250" y="6991"/>
                  </a:lnTo>
                  <a:lnTo>
                    <a:pt x="6991" y="6790"/>
                  </a:lnTo>
                  <a:lnTo>
                    <a:pt x="4806" y="7541"/>
                  </a:lnTo>
                  <a:lnTo>
                    <a:pt x="4404" y="7670"/>
                  </a:lnTo>
                  <a:lnTo>
                    <a:pt x="0" y="7411"/>
                  </a:lnTo>
                  <a:lnTo>
                    <a:pt x="419" y="6370"/>
                  </a:lnTo>
                  <a:lnTo>
                    <a:pt x="1270" y="6097"/>
                  </a:lnTo>
                  <a:lnTo>
                    <a:pt x="1689" y="5579"/>
                  </a:lnTo>
                  <a:lnTo>
                    <a:pt x="2386" y="5006"/>
                  </a:lnTo>
                  <a:lnTo>
                    <a:pt x="3146" y="4912"/>
                  </a:lnTo>
                  <a:lnTo>
                    <a:pt x="4051" y="4727"/>
                  </a:lnTo>
                  <a:lnTo>
                    <a:pt x="4999" y="4342"/>
                  </a:lnTo>
                  <a:lnTo>
                    <a:pt x="5491" y="3924"/>
                  </a:lnTo>
                  <a:lnTo>
                    <a:pt x="6292" y="3564"/>
                  </a:lnTo>
                  <a:lnTo>
                    <a:pt x="6391" y="3206"/>
                  </a:lnTo>
                  <a:lnTo>
                    <a:pt x="7497" y="2583"/>
                  </a:lnTo>
                  <a:lnTo>
                    <a:pt x="7641" y="3030"/>
                  </a:lnTo>
                  <a:lnTo>
                    <a:pt x="9248" y="2168"/>
                  </a:lnTo>
                  <a:lnTo>
                    <a:pt x="9825" y="2294"/>
                  </a:lnTo>
                  <a:lnTo>
                    <a:pt x="10638" y="1496"/>
                  </a:lnTo>
                  <a:lnTo>
                    <a:pt x="11425" y="1318"/>
                  </a:lnTo>
                  <a:lnTo>
                    <a:pt x="11617" y="613"/>
                  </a:lnTo>
                  <a:lnTo>
                    <a:pt x="11909" y="0"/>
                  </a:lnTo>
                  <a:lnTo>
                    <a:pt x="17777" y="508"/>
                  </a:lnTo>
                  <a:lnTo>
                    <a:pt x="24792" y="870"/>
                  </a:lnTo>
                  <a:lnTo>
                    <a:pt x="28536" y="1005"/>
                  </a:lnTo>
                  <a:lnTo>
                    <a:pt x="32330" y="115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3" name="Polygon form 1613"/>
            <p:cNvSpPr/>
            <p:nvPr/>
          </p:nvSpPr>
          <p:spPr>
            <a:xfrm>
              <a:off x="424213" y="4599623"/>
              <a:ext cx="20669" cy="18770"/>
            </a:xfrm>
            <a:custGeom>
              <a:avLst/>
              <a:gdLst/>
              <a:ahLst/>
              <a:cxnLst/>
              <a:rect l="0" t="0" r="0" b="0"/>
              <a:pathLst>
                <a:path w="20669" h="18770">
                  <a:moveTo>
                    <a:pt x="8113" y="18034"/>
                  </a:moveTo>
                  <a:lnTo>
                    <a:pt x="7422" y="18691"/>
                  </a:lnTo>
                  <a:lnTo>
                    <a:pt x="6515" y="18770"/>
                  </a:lnTo>
                  <a:lnTo>
                    <a:pt x="6035" y="18264"/>
                  </a:lnTo>
                  <a:lnTo>
                    <a:pt x="6002" y="17560"/>
                  </a:lnTo>
                  <a:lnTo>
                    <a:pt x="5315" y="17608"/>
                  </a:lnTo>
                  <a:lnTo>
                    <a:pt x="4475" y="17839"/>
                  </a:lnTo>
                  <a:lnTo>
                    <a:pt x="3967" y="17522"/>
                  </a:lnTo>
                  <a:lnTo>
                    <a:pt x="3092" y="17615"/>
                  </a:lnTo>
                  <a:lnTo>
                    <a:pt x="2701" y="17188"/>
                  </a:lnTo>
                  <a:lnTo>
                    <a:pt x="2092" y="16799"/>
                  </a:lnTo>
                  <a:lnTo>
                    <a:pt x="1578" y="15637"/>
                  </a:lnTo>
                  <a:lnTo>
                    <a:pt x="1140" y="15130"/>
                  </a:lnTo>
                  <a:lnTo>
                    <a:pt x="0" y="14950"/>
                  </a:lnTo>
                  <a:lnTo>
                    <a:pt x="1292" y="11543"/>
                  </a:lnTo>
                  <a:lnTo>
                    <a:pt x="3146" y="6767"/>
                  </a:lnTo>
                  <a:lnTo>
                    <a:pt x="4899" y="2330"/>
                  </a:lnTo>
                  <a:lnTo>
                    <a:pt x="6649" y="2396"/>
                  </a:lnTo>
                  <a:lnTo>
                    <a:pt x="8193" y="2486"/>
                  </a:lnTo>
                  <a:lnTo>
                    <a:pt x="9490" y="2516"/>
                  </a:lnTo>
                  <a:lnTo>
                    <a:pt x="11117" y="1201"/>
                  </a:lnTo>
                  <a:lnTo>
                    <a:pt x="11135" y="1332"/>
                  </a:lnTo>
                  <a:lnTo>
                    <a:pt x="11224" y="1922"/>
                  </a:lnTo>
                  <a:lnTo>
                    <a:pt x="11626" y="2345"/>
                  </a:lnTo>
                  <a:lnTo>
                    <a:pt x="12076" y="2760"/>
                  </a:lnTo>
                  <a:lnTo>
                    <a:pt x="12928" y="2809"/>
                  </a:lnTo>
                  <a:lnTo>
                    <a:pt x="13891" y="2345"/>
                  </a:lnTo>
                  <a:lnTo>
                    <a:pt x="14910" y="1853"/>
                  </a:lnTo>
                  <a:lnTo>
                    <a:pt x="15818" y="1415"/>
                  </a:lnTo>
                  <a:lnTo>
                    <a:pt x="16898" y="892"/>
                  </a:lnTo>
                  <a:lnTo>
                    <a:pt x="17874" y="421"/>
                  </a:lnTo>
                  <a:lnTo>
                    <a:pt x="18791" y="283"/>
                  </a:lnTo>
                  <a:lnTo>
                    <a:pt x="20059" y="93"/>
                  </a:lnTo>
                  <a:lnTo>
                    <a:pt x="20653" y="2"/>
                  </a:lnTo>
                  <a:lnTo>
                    <a:pt x="20669" y="0"/>
                  </a:lnTo>
                  <a:lnTo>
                    <a:pt x="20668" y="3"/>
                  </a:lnTo>
                  <a:lnTo>
                    <a:pt x="17577" y="8236"/>
                  </a:lnTo>
                  <a:lnTo>
                    <a:pt x="17012" y="8456"/>
                  </a:lnTo>
                  <a:lnTo>
                    <a:pt x="16930" y="9086"/>
                  </a:lnTo>
                  <a:lnTo>
                    <a:pt x="16361" y="10205"/>
                  </a:lnTo>
                  <a:lnTo>
                    <a:pt x="15545" y="11462"/>
                  </a:lnTo>
                  <a:lnTo>
                    <a:pt x="14832" y="12502"/>
                  </a:lnTo>
                  <a:lnTo>
                    <a:pt x="14593" y="13005"/>
                  </a:lnTo>
                  <a:lnTo>
                    <a:pt x="13255" y="14073"/>
                  </a:lnTo>
                  <a:lnTo>
                    <a:pt x="12772" y="14291"/>
                  </a:lnTo>
                  <a:lnTo>
                    <a:pt x="12256" y="14403"/>
                  </a:lnTo>
                  <a:lnTo>
                    <a:pt x="11877" y="14272"/>
                  </a:lnTo>
                  <a:lnTo>
                    <a:pt x="10806" y="15075"/>
                  </a:lnTo>
                  <a:lnTo>
                    <a:pt x="10350" y="15953"/>
                  </a:lnTo>
                  <a:lnTo>
                    <a:pt x="10072" y="16425"/>
                  </a:lnTo>
                  <a:lnTo>
                    <a:pt x="9695" y="16603"/>
                  </a:lnTo>
                  <a:lnTo>
                    <a:pt x="9846" y="16053"/>
                  </a:lnTo>
                  <a:lnTo>
                    <a:pt x="9419" y="15908"/>
                  </a:lnTo>
                  <a:lnTo>
                    <a:pt x="8553" y="16948"/>
                  </a:lnTo>
                  <a:lnTo>
                    <a:pt x="8113" y="18034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4" name="Polygon form 1614"/>
            <p:cNvSpPr/>
            <p:nvPr/>
          </p:nvSpPr>
          <p:spPr>
            <a:xfrm>
              <a:off x="397992" y="4626031"/>
              <a:ext cx="32850" cy="8936"/>
            </a:xfrm>
            <a:custGeom>
              <a:avLst/>
              <a:gdLst/>
              <a:ahLst/>
              <a:cxnLst/>
              <a:rect l="0" t="0" r="0" b="0"/>
              <a:pathLst>
                <a:path w="32850" h="8936">
                  <a:moveTo>
                    <a:pt x="32850" y="1525"/>
                  </a:moveTo>
                  <a:lnTo>
                    <a:pt x="32557" y="2138"/>
                  </a:lnTo>
                  <a:lnTo>
                    <a:pt x="32366" y="2843"/>
                  </a:lnTo>
                  <a:lnTo>
                    <a:pt x="31578" y="3021"/>
                  </a:lnTo>
                  <a:lnTo>
                    <a:pt x="30765" y="3820"/>
                  </a:lnTo>
                  <a:lnTo>
                    <a:pt x="30188" y="3693"/>
                  </a:lnTo>
                  <a:lnTo>
                    <a:pt x="28582" y="4556"/>
                  </a:lnTo>
                  <a:lnTo>
                    <a:pt x="28437" y="4108"/>
                  </a:lnTo>
                  <a:lnTo>
                    <a:pt x="27331" y="4731"/>
                  </a:lnTo>
                  <a:lnTo>
                    <a:pt x="27233" y="5090"/>
                  </a:lnTo>
                  <a:lnTo>
                    <a:pt x="26431" y="5450"/>
                  </a:lnTo>
                  <a:lnTo>
                    <a:pt x="25939" y="5868"/>
                  </a:lnTo>
                  <a:lnTo>
                    <a:pt x="24992" y="6252"/>
                  </a:lnTo>
                  <a:lnTo>
                    <a:pt x="24087" y="6438"/>
                  </a:lnTo>
                  <a:lnTo>
                    <a:pt x="23327" y="6532"/>
                  </a:lnTo>
                  <a:lnTo>
                    <a:pt x="22629" y="7105"/>
                  </a:lnTo>
                  <a:lnTo>
                    <a:pt x="22211" y="7622"/>
                  </a:lnTo>
                  <a:lnTo>
                    <a:pt x="21359" y="7895"/>
                  </a:lnTo>
                  <a:lnTo>
                    <a:pt x="20941" y="8936"/>
                  </a:lnTo>
                  <a:lnTo>
                    <a:pt x="19032" y="8891"/>
                  </a:lnTo>
                  <a:lnTo>
                    <a:pt x="16313" y="8707"/>
                  </a:lnTo>
                  <a:lnTo>
                    <a:pt x="11783" y="8406"/>
                  </a:lnTo>
                  <a:lnTo>
                    <a:pt x="7331" y="8168"/>
                  </a:lnTo>
                  <a:lnTo>
                    <a:pt x="3486" y="7853"/>
                  </a:lnTo>
                  <a:lnTo>
                    <a:pt x="0" y="7665"/>
                  </a:lnTo>
                  <a:lnTo>
                    <a:pt x="565" y="7226"/>
                  </a:lnTo>
                  <a:lnTo>
                    <a:pt x="1029" y="5780"/>
                  </a:lnTo>
                  <a:lnTo>
                    <a:pt x="1817" y="5161"/>
                  </a:lnTo>
                  <a:lnTo>
                    <a:pt x="2244" y="4347"/>
                  </a:lnTo>
                  <a:lnTo>
                    <a:pt x="3032" y="3899"/>
                  </a:lnTo>
                  <a:lnTo>
                    <a:pt x="3638" y="3222"/>
                  </a:lnTo>
                  <a:lnTo>
                    <a:pt x="3822" y="2813"/>
                  </a:lnTo>
                  <a:lnTo>
                    <a:pt x="4528" y="1620"/>
                  </a:lnTo>
                  <a:lnTo>
                    <a:pt x="4996" y="928"/>
                  </a:lnTo>
                  <a:lnTo>
                    <a:pt x="5260" y="454"/>
                  </a:lnTo>
                  <a:lnTo>
                    <a:pt x="10253" y="777"/>
                  </a:lnTo>
                  <a:lnTo>
                    <a:pt x="10519" y="0"/>
                  </a:lnTo>
                  <a:lnTo>
                    <a:pt x="11218" y="28"/>
                  </a:lnTo>
                  <a:lnTo>
                    <a:pt x="11251" y="259"/>
                  </a:lnTo>
                  <a:lnTo>
                    <a:pt x="13493" y="241"/>
                  </a:lnTo>
                  <a:lnTo>
                    <a:pt x="15373" y="370"/>
                  </a:lnTo>
                  <a:lnTo>
                    <a:pt x="17412" y="520"/>
                  </a:lnTo>
                  <a:lnTo>
                    <a:pt x="19377" y="766"/>
                  </a:lnTo>
                  <a:lnTo>
                    <a:pt x="20409" y="760"/>
                  </a:lnTo>
                  <a:lnTo>
                    <a:pt x="23430" y="1135"/>
                  </a:lnTo>
                  <a:lnTo>
                    <a:pt x="25863" y="1097"/>
                  </a:lnTo>
                  <a:lnTo>
                    <a:pt x="31035" y="1532"/>
                  </a:lnTo>
                  <a:lnTo>
                    <a:pt x="32850" y="1525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5" name="Polygon form 1615"/>
            <p:cNvSpPr/>
            <p:nvPr/>
          </p:nvSpPr>
          <p:spPr>
            <a:xfrm>
              <a:off x="423855" y="4614303"/>
              <a:ext cx="27974" cy="14407"/>
            </a:xfrm>
            <a:custGeom>
              <a:avLst/>
              <a:gdLst/>
              <a:ahLst/>
              <a:cxnLst/>
              <a:rect l="0" t="0" r="0" b="0"/>
              <a:pathLst>
                <a:path w="27974" h="14407">
                  <a:moveTo>
                    <a:pt x="23275" y="0"/>
                  </a:moveTo>
                  <a:lnTo>
                    <a:pt x="24592" y="1417"/>
                  </a:lnTo>
                  <a:lnTo>
                    <a:pt x="25292" y="516"/>
                  </a:lnTo>
                  <a:lnTo>
                    <a:pt x="25743" y="708"/>
                  </a:lnTo>
                  <a:lnTo>
                    <a:pt x="26079" y="1099"/>
                  </a:lnTo>
                  <a:lnTo>
                    <a:pt x="25647" y="1612"/>
                  </a:lnTo>
                  <a:lnTo>
                    <a:pt x="26281" y="1944"/>
                  </a:lnTo>
                  <a:lnTo>
                    <a:pt x="26745" y="2523"/>
                  </a:lnTo>
                  <a:lnTo>
                    <a:pt x="26894" y="2957"/>
                  </a:lnTo>
                  <a:lnTo>
                    <a:pt x="26783" y="3243"/>
                  </a:lnTo>
                  <a:lnTo>
                    <a:pt x="26589" y="3637"/>
                  </a:lnTo>
                  <a:lnTo>
                    <a:pt x="25844" y="4069"/>
                  </a:lnTo>
                  <a:lnTo>
                    <a:pt x="25088" y="5141"/>
                  </a:lnTo>
                  <a:lnTo>
                    <a:pt x="25464" y="5430"/>
                  </a:lnTo>
                  <a:lnTo>
                    <a:pt x="26100" y="5246"/>
                  </a:lnTo>
                  <a:lnTo>
                    <a:pt x="26078" y="5945"/>
                  </a:lnTo>
                  <a:lnTo>
                    <a:pt x="27974" y="7637"/>
                  </a:lnTo>
                  <a:lnTo>
                    <a:pt x="26657" y="12308"/>
                  </a:lnTo>
                  <a:lnTo>
                    <a:pt x="27562" y="12694"/>
                  </a:lnTo>
                  <a:lnTo>
                    <a:pt x="27408" y="14407"/>
                  </a:lnTo>
                  <a:lnTo>
                    <a:pt x="23614" y="14258"/>
                  </a:lnTo>
                  <a:lnTo>
                    <a:pt x="19869" y="14123"/>
                  </a:lnTo>
                  <a:lnTo>
                    <a:pt x="12855" y="13761"/>
                  </a:lnTo>
                  <a:lnTo>
                    <a:pt x="6987" y="13253"/>
                  </a:lnTo>
                  <a:lnTo>
                    <a:pt x="5172" y="13259"/>
                  </a:lnTo>
                  <a:lnTo>
                    <a:pt x="0" y="12825"/>
                  </a:lnTo>
                  <a:lnTo>
                    <a:pt x="1109" y="12598"/>
                  </a:lnTo>
                  <a:lnTo>
                    <a:pt x="1935" y="12331"/>
                  </a:lnTo>
                  <a:lnTo>
                    <a:pt x="2411" y="11867"/>
                  </a:lnTo>
                  <a:lnTo>
                    <a:pt x="3569" y="11331"/>
                  </a:lnTo>
                  <a:lnTo>
                    <a:pt x="4118" y="10831"/>
                  </a:lnTo>
                  <a:lnTo>
                    <a:pt x="4338" y="10437"/>
                  </a:lnTo>
                  <a:lnTo>
                    <a:pt x="5627" y="9918"/>
                  </a:lnTo>
                  <a:lnTo>
                    <a:pt x="7525" y="8525"/>
                  </a:lnTo>
                  <a:lnTo>
                    <a:pt x="7396" y="9369"/>
                  </a:lnTo>
                  <a:lnTo>
                    <a:pt x="7641" y="9834"/>
                  </a:lnTo>
                  <a:lnTo>
                    <a:pt x="8040" y="10257"/>
                  </a:lnTo>
                  <a:lnTo>
                    <a:pt x="9344" y="9720"/>
                  </a:lnTo>
                  <a:lnTo>
                    <a:pt x="9649" y="10087"/>
                  </a:lnTo>
                  <a:lnTo>
                    <a:pt x="11093" y="9743"/>
                  </a:lnTo>
                  <a:lnTo>
                    <a:pt x="11315" y="9307"/>
                  </a:lnTo>
                  <a:lnTo>
                    <a:pt x="11654" y="9501"/>
                  </a:lnTo>
                  <a:lnTo>
                    <a:pt x="12207" y="9164"/>
                  </a:lnTo>
                  <a:lnTo>
                    <a:pt x="12671" y="9259"/>
                  </a:lnTo>
                  <a:lnTo>
                    <a:pt x="13353" y="8908"/>
                  </a:lnTo>
                  <a:lnTo>
                    <a:pt x="13579" y="8462"/>
                  </a:lnTo>
                  <a:lnTo>
                    <a:pt x="13714" y="7882"/>
                  </a:lnTo>
                  <a:lnTo>
                    <a:pt x="14472" y="7056"/>
                  </a:lnTo>
                  <a:lnTo>
                    <a:pt x="15362" y="6449"/>
                  </a:lnTo>
                  <a:lnTo>
                    <a:pt x="15778" y="5733"/>
                  </a:lnTo>
                  <a:lnTo>
                    <a:pt x="16671" y="4891"/>
                  </a:lnTo>
                  <a:lnTo>
                    <a:pt x="17366" y="3841"/>
                  </a:lnTo>
                  <a:lnTo>
                    <a:pt x="17699" y="4243"/>
                  </a:lnTo>
                  <a:lnTo>
                    <a:pt x="18098" y="4620"/>
                  </a:lnTo>
                  <a:lnTo>
                    <a:pt x="18661" y="4456"/>
                  </a:lnTo>
                  <a:lnTo>
                    <a:pt x="18980" y="4018"/>
                  </a:lnTo>
                  <a:lnTo>
                    <a:pt x="19528" y="3426"/>
                  </a:lnTo>
                  <a:lnTo>
                    <a:pt x="20150" y="2750"/>
                  </a:lnTo>
                  <a:lnTo>
                    <a:pt x="20333" y="2968"/>
                  </a:lnTo>
                  <a:lnTo>
                    <a:pt x="21062" y="2361"/>
                  </a:lnTo>
                  <a:lnTo>
                    <a:pt x="21959" y="1755"/>
                  </a:lnTo>
                  <a:lnTo>
                    <a:pt x="22556" y="1290"/>
                  </a:lnTo>
                  <a:lnTo>
                    <a:pt x="23275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6" name="Polygon form 1616"/>
            <p:cNvSpPr/>
            <p:nvPr/>
          </p:nvSpPr>
          <p:spPr>
            <a:xfrm>
              <a:off x="451755" y="4621617"/>
              <a:ext cx="3458" cy="3818"/>
            </a:xfrm>
            <a:custGeom>
              <a:avLst/>
              <a:gdLst/>
              <a:ahLst/>
              <a:cxnLst/>
              <a:rect l="0" t="0" r="0" b="0"/>
              <a:pathLst>
                <a:path w="3458" h="3818">
                  <a:moveTo>
                    <a:pt x="3458" y="0"/>
                  </a:moveTo>
                  <a:lnTo>
                    <a:pt x="259" y="3818"/>
                  </a:lnTo>
                  <a:lnTo>
                    <a:pt x="0" y="3609"/>
                  </a:lnTo>
                  <a:lnTo>
                    <a:pt x="2131" y="327"/>
                  </a:lnTo>
                  <a:lnTo>
                    <a:pt x="2622" y="37"/>
                  </a:lnTo>
                  <a:lnTo>
                    <a:pt x="3458" y="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7" name="Polygon form 1617"/>
            <p:cNvSpPr/>
            <p:nvPr/>
          </p:nvSpPr>
          <p:spPr>
            <a:xfrm>
              <a:off x="322263" y="4557734"/>
              <a:ext cx="26537" cy="36321"/>
            </a:xfrm>
            <a:custGeom>
              <a:avLst/>
              <a:gdLst/>
              <a:ahLst/>
              <a:cxnLst/>
              <a:rect l="0" t="0" r="0" b="0"/>
              <a:pathLst>
                <a:path w="26537" h="36321">
                  <a:moveTo>
                    <a:pt x="26537" y="23993"/>
                  </a:moveTo>
                  <a:lnTo>
                    <a:pt x="19684" y="36321"/>
                  </a:lnTo>
                  <a:lnTo>
                    <a:pt x="9820" y="35506"/>
                  </a:lnTo>
                  <a:lnTo>
                    <a:pt x="0" y="34581"/>
                  </a:lnTo>
                  <a:lnTo>
                    <a:pt x="5271" y="25637"/>
                  </a:lnTo>
                  <a:lnTo>
                    <a:pt x="6399" y="24253"/>
                  </a:lnTo>
                  <a:lnTo>
                    <a:pt x="6528" y="23582"/>
                  </a:lnTo>
                  <a:lnTo>
                    <a:pt x="6132" y="23188"/>
                  </a:lnTo>
                  <a:lnTo>
                    <a:pt x="6620" y="22396"/>
                  </a:lnTo>
                  <a:lnTo>
                    <a:pt x="7759" y="21315"/>
                  </a:lnTo>
                  <a:lnTo>
                    <a:pt x="9049" y="20402"/>
                  </a:lnTo>
                  <a:lnTo>
                    <a:pt x="10489" y="18849"/>
                  </a:lnTo>
                  <a:lnTo>
                    <a:pt x="11707" y="17616"/>
                  </a:lnTo>
                  <a:lnTo>
                    <a:pt x="12429" y="17005"/>
                  </a:lnTo>
                  <a:lnTo>
                    <a:pt x="12728" y="16238"/>
                  </a:lnTo>
                  <a:lnTo>
                    <a:pt x="12447" y="15786"/>
                  </a:lnTo>
                  <a:lnTo>
                    <a:pt x="12300" y="14762"/>
                  </a:lnTo>
                  <a:lnTo>
                    <a:pt x="12884" y="13888"/>
                  </a:lnTo>
                  <a:lnTo>
                    <a:pt x="13074" y="13108"/>
                  </a:lnTo>
                  <a:lnTo>
                    <a:pt x="17443" y="6250"/>
                  </a:lnTo>
                  <a:lnTo>
                    <a:pt x="21636" y="0"/>
                  </a:lnTo>
                  <a:lnTo>
                    <a:pt x="24653" y="306"/>
                  </a:lnTo>
                  <a:lnTo>
                    <a:pt x="21466" y="5467"/>
                  </a:lnTo>
                  <a:lnTo>
                    <a:pt x="21429" y="6852"/>
                  </a:lnTo>
                  <a:lnTo>
                    <a:pt x="20852" y="7734"/>
                  </a:lnTo>
                  <a:lnTo>
                    <a:pt x="20923" y="8577"/>
                  </a:lnTo>
                  <a:lnTo>
                    <a:pt x="21344" y="9113"/>
                  </a:lnTo>
                  <a:lnTo>
                    <a:pt x="21377" y="9926"/>
                  </a:lnTo>
                  <a:lnTo>
                    <a:pt x="21283" y="11531"/>
                  </a:lnTo>
                  <a:lnTo>
                    <a:pt x="21644" y="12323"/>
                  </a:lnTo>
                  <a:lnTo>
                    <a:pt x="22563" y="12462"/>
                  </a:lnTo>
                  <a:lnTo>
                    <a:pt x="21534" y="13519"/>
                  </a:lnTo>
                  <a:lnTo>
                    <a:pt x="20420" y="14785"/>
                  </a:lnTo>
                  <a:lnTo>
                    <a:pt x="19903" y="16078"/>
                  </a:lnTo>
                  <a:lnTo>
                    <a:pt x="19337" y="16361"/>
                  </a:lnTo>
                  <a:lnTo>
                    <a:pt x="18593" y="17627"/>
                  </a:lnTo>
                  <a:lnTo>
                    <a:pt x="18863" y="18170"/>
                  </a:lnTo>
                  <a:lnTo>
                    <a:pt x="19850" y="17642"/>
                  </a:lnTo>
                  <a:lnTo>
                    <a:pt x="20599" y="16978"/>
                  </a:lnTo>
                  <a:lnTo>
                    <a:pt x="20904" y="17151"/>
                  </a:lnTo>
                  <a:lnTo>
                    <a:pt x="20871" y="17866"/>
                  </a:lnTo>
                  <a:lnTo>
                    <a:pt x="20293" y="19459"/>
                  </a:lnTo>
                  <a:lnTo>
                    <a:pt x="20490" y="20129"/>
                  </a:lnTo>
                  <a:lnTo>
                    <a:pt x="19924" y="21440"/>
                  </a:lnTo>
                  <a:lnTo>
                    <a:pt x="19905" y="21819"/>
                  </a:lnTo>
                  <a:lnTo>
                    <a:pt x="20488" y="21999"/>
                  </a:lnTo>
                  <a:lnTo>
                    <a:pt x="20459" y="22755"/>
                  </a:lnTo>
                  <a:lnTo>
                    <a:pt x="20277" y="24093"/>
                  </a:lnTo>
                  <a:lnTo>
                    <a:pt x="21273" y="23462"/>
                  </a:lnTo>
                  <a:lnTo>
                    <a:pt x="22225" y="23738"/>
                  </a:lnTo>
                  <a:lnTo>
                    <a:pt x="22593" y="23260"/>
                  </a:lnTo>
                  <a:lnTo>
                    <a:pt x="24235" y="23733"/>
                  </a:lnTo>
                  <a:lnTo>
                    <a:pt x="25067" y="23641"/>
                  </a:lnTo>
                  <a:lnTo>
                    <a:pt x="26094" y="22701"/>
                  </a:lnTo>
                  <a:lnTo>
                    <a:pt x="26365" y="22869"/>
                  </a:lnTo>
                  <a:lnTo>
                    <a:pt x="26278" y="23590"/>
                  </a:lnTo>
                  <a:lnTo>
                    <a:pt x="26474" y="23893"/>
                  </a:lnTo>
                  <a:lnTo>
                    <a:pt x="26537" y="23993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8" name="Polygon form 1618"/>
            <p:cNvSpPr/>
            <p:nvPr/>
          </p:nvSpPr>
          <p:spPr>
            <a:xfrm>
              <a:off x="409048" y="4573170"/>
              <a:ext cx="22503" cy="24331"/>
            </a:xfrm>
            <a:custGeom>
              <a:avLst/>
              <a:gdLst/>
              <a:ahLst/>
              <a:cxnLst/>
              <a:rect l="0" t="0" r="0" b="0"/>
              <a:pathLst>
                <a:path w="22503" h="24331">
                  <a:moveTo>
                    <a:pt x="21999" y="10606"/>
                  </a:moveTo>
                  <a:lnTo>
                    <a:pt x="22503" y="11122"/>
                  </a:lnTo>
                  <a:lnTo>
                    <a:pt x="21848" y="11550"/>
                  </a:lnTo>
                  <a:lnTo>
                    <a:pt x="21206" y="11968"/>
                  </a:lnTo>
                  <a:lnTo>
                    <a:pt x="20192" y="12884"/>
                  </a:lnTo>
                  <a:lnTo>
                    <a:pt x="19287" y="14107"/>
                  </a:lnTo>
                  <a:lnTo>
                    <a:pt x="18474" y="15208"/>
                  </a:lnTo>
                  <a:lnTo>
                    <a:pt x="17518" y="16506"/>
                  </a:lnTo>
                  <a:lnTo>
                    <a:pt x="16921" y="17479"/>
                  </a:lnTo>
                  <a:lnTo>
                    <a:pt x="16233" y="18603"/>
                  </a:lnTo>
                  <a:lnTo>
                    <a:pt x="16039" y="19027"/>
                  </a:lnTo>
                  <a:lnTo>
                    <a:pt x="15492" y="20221"/>
                  </a:lnTo>
                  <a:lnTo>
                    <a:pt x="15011" y="21681"/>
                  </a:lnTo>
                  <a:lnTo>
                    <a:pt x="14613" y="22904"/>
                  </a:lnTo>
                  <a:lnTo>
                    <a:pt x="14152" y="24331"/>
                  </a:lnTo>
                  <a:lnTo>
                    <a:pt x="12643" y="24224"/>
                  </a:lnTo>
                  <a:lnTo>
                    <a:pt x="11581" y="24149"/>
                  </a:lnTo>
                  <a:lnTo>
                    <a:pt x="11575" y="24162"/>
                  </a:lnTo>
                  <a:lnTo>
                    <a:pt x="9006" y="23955"/>
                  </a:lnTo>
                  <a:lnTo>
                    <a:pt x="5506" y="23720"/>
                  </a:lnTo>
                  <a:lnTo>
                    <a:pt x="2081" y="23498"/>
                  </a:lnTo>
                  <a:lnTo>
                    <a:pt x="2083" y="22726"/>
                  </a:lnTo>
                  <a:lnTo>
                    <a:pt x="1197" y="22183"/>
                  </a:lnTo>
                  <a:lnTo>
                    <a:pt x="1326" y="21390"/>
                  </a:lnTo>
                  <a:lnTo>
                    <a:pt x="1385" y="20942"/>
                  </a:lnTo>
                  <a:lnTo>
                    <a:pt x="1835" y="19910"/>
                  </a:lnTo>
                  <a:lnTo>
                    <a:pt x="2299" y="19559"/>
                  </a:lnTo>
                  <a:lnTo>
                    <a:pt x="2216" y="18751"/>
                  </a:lnTo>
                  <a:lnTo>
                    <a:pt x="2289" y="18481"/>
                  </a:lnTo>
                  <a:lnTo>
                    <a:pt x="2451" y="17922"/>
                  </a:lnTo>
                  <a:lnTo>
                    <a:pt x="2979" y="16741"/>
                  </a:lnTo>
                  <a:lnTo>
                    <a:pt x="3057" y="16329"/>
                  </a:lnTo>
                  <a:lnTo>
                    <a:pt x="2270" y="15527"/>
                  </a:lnTo>
                  <a:lnTo>
                    <a:pt x="1827" y="14627"/>
                  </a:lnTo>
                  <a:lnTo>
                    <a:pt x="1840" y="14085"/>
                  </a:lnTo>
                  <a:lnTo>
                    <a:pt x="1625" y="13728"/>
                  </a:lnTo>
                  <a:lnTo>
                    <a:pt x="886" y="12957"/>
                  </a:lnTo>
                  <a:lnTo>
                    <a:pt x="513" y="12885"/>
                  </a:lnTo>
                  <a:lnTo>
                    <a:pt x="0" y="11877"/>
                  </a:lnTo>
                  <a:lnTo>
                    <a:pt x="613" y="10806"/>
                  </a:lnTo>
                  <a:lnTo>
                    <a:pt x="1253" y="9481"/>
                  </a:lnTo>
                  <a:lnTo>
                    <a:pt x="2097" y="8269"/>
                  </a:lnTo>
                  <a:lnTo>
                    <a:pt x="1855" y="7304"/>
                  </a:lnTo>
                  <a:lnTo>
                    <a:pt x="2760" y="6437"/>
                  </a:lnTo>
                  <a:lnTo>
                    <a:pt x="3683" y="6019"/>
                  </a:lnTo>
                  <a:lnTo>
                    <a:pt x="4751" y="5536"/>
                  </a:lnTo>
                  <a:lnTo>
                    <a:pt x="4852" y="5549"/>
                  </a:lnTo>
                  <a:lnTo>
                    <a:pt x="6170" y="2808"/>
                  </a:lnTo>
                  <a:lnTo>
                    <a:pt x="7155" y="2598"/>
                  </a:lnTo>
                  <a:lnTo>
                    <a:pt x="7350" y="2522"/>
                  </a:lnTo>
                  <a:lnTo>
                    <a:pt x="7868" y="2313"/>
                  </a:lnTo>
                  <a:lnTo>
                    <a:pt x="8389" y="2102"/>
                  </a:lnTo>
                  <a:lnTo>
                    <a:pt x="8909" y="1893"/>
                  </a:lnTo>
                  <a:lnTo>
                    <a:pt x="9426" y="1684"/>
                  </a:lnTo>
                  <a:lnTo>
                    <a:pt x="10316" y="1262"/>
                  </a:lnTo>
                  <a:lnTo>
                    <a:pt x="11205" y="842"/>
                  </a:lnTo>
                  <a:lnTo>
                    <a:pt x="12091" y="422"/>
                  </a:lnTo>
                  <a:lnTo>
                    <a:pt x="12980" y="0"/>
                  </a:lnTo>
                  <a:lnTo>
                    <a:pt x="13528" y="66"/>
                  </a:lnTo>
                  <a:lnTo>
                    <a:pt x="14075" y="134"/>
                  </a:lnTo>
                  <a:lnTo>
                    <a:pt x="14623" y="199"/>
                  </a:lnTo>
                  <a:lnTo>
                    <a:pt x="15170" y="267"/>
                  </a:lnTo>
                  <a:lnTo>
                    <a:pt x="14777" y="679"/>
                  </a:lnTo>
                  <a:lnTo>
                    <a:pt x="14385" y="1094"/>
                  </a:lnTo>
                  <a:lnTo>
                    <a:pt x="13992" y="1510"/>
                  </a:lnTo>
                  <a:lnTo>
                    <a:pt x="13599" y="1924"/>
                  </a:lnTo>
                  <a:lnTo>
                    <a:pt x="13207" y="2340"/>
                  </a:lnTo>
                  <a:lnTo>
                    <a:pt x="12815" y="2752"/>
                  </a:lnTo>
                  <a:lnTo>
                    <a:pt x="12423" y="3168"/>
                  </a:lnTo>
                  <a:lnTo>
                    <a:pt x="12149" y="3458"/>
                  </a:lnTo>
                  <a:lnTo>
                    <a:pt x="12034" y="3589"/>
                  </a:lnTo>
                  <a:lnTo>
                    <a:pt x="12060" y="3630"/>
                  </a:lnTo>
                  <a:lnTo>
                    <a:pt x="12309" y="3544"/>
                  </a:lnTo>
                  <a:lnTo>
                    <a:pt x="12305" y="3560"/>
                  </a:lnTo>
                  <a:lnTo>
                    <a:pt x="12738" y="3755"/>
                  </a:lnTo>
                  <a:lnTo>
                    <a:pt x="12576" y="4651"/>
                  </a:lnTo>
                  <a:lnTo>
                    <a:pt x="15007" y="5720"/>
                  </a:lnTo>
                  <a:lnTo>
                    <a:pt x="16474" y="6726"/>
                  </a:lnTo>
                  <a:lnTo>
                    <a:pt x="17393" y="6796"/>
                  </a:lnTo>
                  <a:lnTo>
                    <a:pt x="17999" y="6901"/>
                  </a:lnTo>
                  <a:lnTo>
                    <a:pt x="17807" y="7715"/>
                  </a:lnTo>
                  <a:lnTo>
                    <a:pt x="18437" y="8077"/>
                  </a:lnTo>
                  <a:lnTo>
                    <a:pt x="18412" y="8780"/>
                  </a:lnTo>
                  <a:lnTo>
                    <a:pt x="18033" y="9160"/>
                  </a:lnTo>
                  <a:lnTo>
                    <a:pt x="17521" y="9943"/>
                  </a:lnTo>
                  <a:lnTo>
                    <a:pt x="18224" y="10034"/>
                  </a:lnTo>
                  <a:lnTo>
                    <a:pt x="17624" y="10804"/>
                  </a:lnTo>
                  <a:lnTo>
                    <a:pt x="17802" y="11409"/>
                  </a:lnTo>
                  <a:lnTo>
                    <a:pt x="17809" y="11401"/>
                  </a:lnTo>
                  <a:lnTo>
                    <a:pt x="18221" y="11641"/>
                  </a:lnTo>
                  <a:lnTo>
                    <a:pt x="18607" y="11084"/>
                  </a:lnTo>
                  <a:lnTo>
                    <a:pt x="19416" y="10605"/>
                  </a:lnTo>
                  <a:lnTo>
                    <a:pt x="20199" y="9840"/>
                  </a:lnTo>
                  <a:lnTo>
                    <a:pt x="20767" y="9877"/>
                  </a:lnTo>
                  <a:lnTo>
                    <a:pt x="21320" y="9913"/>
                  </a:lnTo>
                  <a:lnTo>
                    <a:pt x="21999" y="1060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19" name="Polygon form 1619"/>
            <p:cNvSpPr/>
            <p:nvPr/>
          </p:nvSpPr>
          <p:spPr>
            <a:xfrm>
              <a:off x="430237" y="4607859"/>
              <a:ext cx="18910" cy="16701"/>
            </a:xfrm>
            <a:custGeom>
              <a:avLst/>
              <a:gdLst/>
              <a:ahLst/>
              <a:cxnLst/>
              <a:rect l="0" t="0" r="0" b="0"/>
              <a:pathLst>
                <a:path w="18910" h="16701">
                  <a:moveTo>
                    <a:pt x="18910" y="6961"/>
                  </a:moveTo>
                  <a:lnTo>
                    <a:pt x="18210" y="7861"/>
                  </a:lnTo>
                  <a:lnTo>
                    <a:pt x="16893" y="6445"/>
                  </a:lnTo>
                  <a:lnTo>
                    <a:pt x="16174" y="7734"/>
                  </a:lnTo>
                  <a:lnTo>
                    <a:pt x="15577" y="8200"/>
                  </a:lnTo>
                  <a:lnTo>
                    <a:pt x="14680" y="8806"/>
                  </a:lnTo>
                  <a:lnTo>
                    <a:pt x="13951" y="9412"/>
                  </a:lnTo>
                  <a:lnTo>
                    <a:pt x="13769" y="9195"/>
                  </a:lnTo>
                  <a:lnTo>
                    <a:pt x="13147" y="9870"/>
                  </a:lnTo>
                  <a:lnTo>
                    <a:pt x="12598" y="10463"/>
                  </a:lnTo>
                  <a:lnTo>
                    <a:pt x="12280" y="10901"/>
                  </a:lnTo>
                  <a:lnTo>
                    <a:pt x="11717" y="11065"/>
                  </a:lnTo>
                  <a:lnTo>
                    <a:pt x="11318" y="10688"/>
                  </a:lnTo>
                  <a:lnTo>
                    <a:pt x="10985" y="10285"/>
                  </a:lnTo>
                  <a:lnTo>
                    <a:pt x="10289" y="11335"/>
                  </a:lnTo>
                  <a:lnTo>
                    <a:pt x="9397" y="12177"/>
                  </a:lnTo>
                  <a:lnTo>
                    <a:pt x="8981" y="12893"/>
                  </a:lnTo>
                  <a:lnTo>
                    <a:pt x="8091" y="13501"/>
                  </a:lnTo>
                  <a:lnTo>
                    <a:pt x="7332" y="14326"/>
                  </a:lnTo>
                  <a:lnTo>
                    <a:pt x="7197" y="14906"/>
                  </a:lnTo>
                  <a:lnTo>
                    <a:pt x="6971" y="15352"/>
                  </a:lnTo>
                  <a:lnTo>
                    <a:pt x="6289" y="15704"/>
                  </a:lnTo>
                  <a:lnTo>
                    <a:pt x="5825" y="15609"/>
                  </a:lnTo>
                  <a:lnTo>
                    <a:pt x="5272" y="15946"/>
                  </a:lnTo>
                  <a:lnTo>
                    <a:pt x="4934" y="15751"/>
                  </a:lnTo>
                  <a:lnTo>
                    <a:pt x="4711" y="16187"/>
                  </a:lnTo>
                  <a:lnTo>
                    <a:pt x="3267" y="16532"/>
                  </a:lnTo>
                  <a:lnTo>
                    <a:pt x="2962" y="16164"/>
                  </a:lnTo>
                  <a:lnTo>
                    <a:pt x="1658" y="16701"/>
                  </a:lnTo>
                  <a:lnTo>
                    <a:pt x="1259" y="16279"/>
                  </a:lnTo>
                  <a:lnTo>
                    <a:pt x="1015" y="15813"/>
                  </a:lnTo>
                  <a:lnTo>
                    <a:pt x="1143" y="14970"/>
                  </a:lnTo>
                  <a:lnTo>
                    <a:pt x="493" y="14844"/>
                  </a:lnTo>
                  <a:lnTo>
                    <a:pt x="348" y="14229"/>
                  </a:lnTo>
                  <a:lnTo>
                    <a:pt x="57" y="13565"/>
                  </a:lnTo>
                  <a:lnTo>
                    <a:pt x="148" y="12810"/>
                  </a:lnTo>
                  <a:lnTo>
                    <a:pt x="0" y="12020"/>
                  </a:lnTo>
                  <a:lnTo>
                    <a:pt x="393" y="11005"/>
                  </a:lnTo>
                  <a:lnTo>
                    <a:pt x="491" y="10534"/>
                  </a:lnTo>
                  <a:lnTo>
                    <a:pt x="1398" y="10455"/>
                  </a:lnTo>
                  <a:lnTo>
                    <a:pt x="2089" y="9798"/>
                  </a:lnTo>
                  <a:lnTo>
                    <a:pt x="2529" y="8711"/>
                  </a:lnTo>
                  <a:lnTo>
                    <a:pt x="3395" y="7672"/>
                  </a:lnTo>
                  <a:lnTo>
                    <a:pt x="3822" y="7817"/>
                  </a:lnTo>
                  <a:lnTo>
                    <a:pt x="3671" y="8367"/>
                  </a:lnTo>
                  <a:lnTo>
                    <a:pt x="4048" y="8189"/>
                  </a:lnTo>
                  <a:lnTo>
                    <a:pt x="4326" y="7717"/>
                  </a:lnTo>
                  <a:lnTo>
                    <a:pt x="4782" y="6839"/>
                  </a:lnTo>
                  <a:lnTo>
                    <a:pt x="5853" y="6036"/>
                  </a:lnTo>
                  <a:lnTo>
                    <a:pt x="6232" y="6167"/>
                  </a:lnTo>
                  <a:lnTo>
                    <a:pt x="6748" y="6055"/>
                  </a:lnTo>
                  <a:lnTo>
                    <a:pt x="7231" y="5837"/>
                  </a:lnTo>
                  <a:lnTo>
                    <a:pt x="8569" y="4769"/>
                  </a:lnTo>
                  <a:lnTo>
                    <a:pt x="8808" y="4266"/>
                  </a:lnTo>
                  <a:lnTo>
                    <a:pt x="9521" y="3226"/>
                  </a:lnTo>
                  <a:lnTo>
                    <a:pt x="10337" y="1969"/>
                  </a:lnTo>
                  <a:lnTo>
                    <a:pt x="10906" y="850"/>
                  </a:lnTo>
                  <a:lnTo>
                    <a:pt x="10988" y="220"/>
                  </a:lnTo>
                  <a:lnTo>
                    <a:pt x="11553" y="0"/>
                  </a:lnTo>
                  <a:lnTo>
                    <a:pt x="9926" y="4508"/>
                  </a:lnTo>
                  <a:lnTo>
                    <a:pt x="13518" y="4698"/>
                  </a:lnTo>
                  <a:lnTo>
                    <a:pt x="12622" y="7183"/>
                  </a:lnTo>
                  <a:lnTo>
                    <a:pt x="13305" y="6772"/>
                  </a:lnTo>
                  <a:lnTo>
                    <a:pt x="14094" y="6237"/>
                  </a:lnTo>
                  <a:lnTo>
                    <a:pt x="14845" y="6078"/>
                  </a:lnTo>
                  <a:lnTo>
                    <a:pt x="15486" y="5589"/>
                  </a:lnTo>
                  <a:lnTo>
                    <a:pt x="16438" y="5838"/>
                  </a:lnTo>
                  <a:lnTo>
                    <a:pt x="16940" y="5495"/>
                  </a:lnTo>
                  <a:lnTo>
                    <a:pt x="17733" y="5159"/>
                  </a:lnTo>
                  <a:lnTo>
                    <a:pt x="18668" y="5602"/>
                  </a:lnTo>
                  <a:lnTo>
                    <a:pt x="18849" y="6323"/>
                  </a:lnTo>
                  <a:lnTo>
                    <a:pt x="18910" y="6961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0" name="Polygon form 1620"/>
            <p:cNvSpPr/>
            <p:nvPr/>
          </p:nvSpPr>
          <p:spPr>
            <a:xfrm>
              <a:off x="454713" y="4612615"/>
              <a:ext cx="3229" cy="6936"/>
            </a:xfrm>
            <a:custGeom>
              <a:avLst/>
              <a:gdLst/>
              <a:ahLst/>
              <a:cxnLst/>
              <a:rect l="0" t="0" r="0" b="0"/>
              <a:pathLst>
                <a:path w="3229" h="6936">
                  <a:moveTo>
                    <a:pt x="2182" y="4390"/>
                  </a:moveTo>
                  <a:lnTo>
                    <a:pt x="2763" y="5302"/>
                  </a:lnTo>
                  <a:lnTo>
                    <a:pt x="2323" y="6936"/>
                  </a:lnTo>
                  <a:lnTo>
                    <a:pt x="0" y="6822"/>
                  </a:lnTo>
                  <a:lnTo>
                    <a:pt x="1791" y="577"/>
                  </a:lnTo>
                  <a:lnTo>
                    <a:pt x="2185" y="205"/>
                  </a:lnTo>
                  <a:lnTo>
                    <a:pt x="2569" y="0"/>
                  </a:lnTo>
                  <a:lnTo>
                    <a:pt x="3229" y="290"/>
                  </a:lnTo>
                  <a:lnTo>
                    <a:pt x="2545" y="774"/>
                  </a:lnTo>
                  <a:lnTo>
                    <a:pt x="2324" y="1721"/>
                  </a:lnTo>
                  <a:lnTo>
                    <a:pt x="2182" y="4390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1" name="Polygon form 1621"/>
            <p:cNvSpPr/>
            <p:nvPr/>
          </p:nvSpPr>
          <p:spPr>
            <a:xfrm>
              <a:off x="450600" y="4616604"/>
              <a:ext cx="632" cy="943"/>
            </a:xfrm>
            <a:custGeom>
              <a:avLst/>
              <a:gdLst/>
              <a:ahLst/>
              <a:cxnLst/>
              <a:rect l="0" t="0" r="0" b="0"/>
              <a:pathLst>
                <a:path w="632" h="943">
                  <a:moveTo>
                    <a:pt x="632" y="530"/>
                  </a:moveTo>
                  <a:lnTo>
                    <a:pt x="37" y="943"/>
                  </a:lnTo>
                  <a:lnTo>
                    <a:pt x="149" y="656"/>
                  </a:lnTo>
                  <a:lnTo>
                    <a:pt x="0" y="222"/>
                  </a:lnTo>
                  <a:lnTo>
                    <a:pt x="360" y="0"/>
                  </a:lnTo>
                  <a:lnTo>
                    <a:pt x="632" y="530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2" name="Polygon form 1622"/>
            <p:cNvSpPr/>
            <p:nvPr/>
          </p:nvSpPr>
          <p:spPr>
            <a:xfrm>
              <a:off x="442858" y="4612556"/>
              <a:ext cx="14177" cy="9387"/>
            </a:xfrm>
            <a:custGeom>
              <a:avLst/>
              <a:gdLst/>
              <a:ahLst/>
              <a:cxnLst/>
              <a:rect l="0" t="0" r="0" b="0"/>
              <a:pathLst>
                <a:path w="14177" h="9387">
                  <a:moveTo>
                    <a:pt x="14177" y="6994"/>
                  </a:moveTo>
                  <a:lnTo>
                    <a:pt x="14078" y="7211"/>
                  </a:lnTo>
                  <a:lnTo>
                    <a:pt x="12354" y="9061"/>
                  </a:lnTo>
                  <a:lnTo>
                    <a:pt x="11518" y="9097"/>
                  </a:lnTo>
                  <a:lnTo>
                    <a:pt x="11028" y="9387"/>
                  </a:lnTo>
                  <a:lnTo>
                    <a:pt x="9842" y="7431"/>
                  </a:lnTo>
                  <a:lnTo>
                    <a:pt x="10764" y="3344"/>
                  </a:lnTo>
                  <a:lnTo>
                    <a:pt x="9397" y="5428"/>
                  </a:lnTo>
                  <a:lnTo>
                    <a:pt x="9133" y="8570"/>
                  </a:lnTo>
                  <a:lnTo>
                    <a:pt x="7074" y="7692"/>
                  </a:lnTo>
                  <a:lnTo>
                    <a:pt x="7096" y="6992"/>
                  </a:lnTo>
                  <a:lnTo>
                    <a:pt x="6460" y="7177"/>
                  </a:lnTo>
                  <a:lnTo>
                    <a:pt x="6085" y="6888"/>
                  </a:lnTo>
                  <a:lnTo>
                    <a:pt x="6840" y="5816"/>
                  </a:lnTo>
                  <a:lnTo>
                    <a:pt x="7585" y="5384"/>
                  </a:lnTo>
                  <a:lnTo>
                    <a:pt x="7779" y="4990"/>
                  </a:lnTo>
                  <a:lnTo>
                    <a:pt x="8374" y="4577"/>
                  </a:lnTo>
                  <a:lnTo>
                    <a:pt x="8101" y="4048"/>
                  </a:lnTo>
                  <a:lnTo>
                    <a:pt x="7742" y="4270"/>
                  </a:lnTo>
                  <a:lnTo>
                    <a:pt x="7277" y="3691"/>
                  </a:lnTo>
                  <a:lnTo>
                    <a:pt x="6644" y="3359"/>
                  </a:lnTo>
                  <a:lnTo>
                    <a:pt x="7076" y="2846"/>
                  </a:lnTo>
                  <a:lnTo>
                    <a:pt x="6740" y="2455"/>
                  </a:lnTo>
                  <a:lnTo>
                    <a:pt x="6288" y="2263"/>
                  </a:lnTo>
                  <a:lnTo>
                    <a:pt x="6228" y="1625"/>
                  </a:lnTo>
                  <a:lnTo>
                    <a:pt x="6046" y="904"/>
                  </a:lnTo>
                  <a:lnTo>
                    <a:pt x="5112" y="461"/>
                  </a:lnTo>
                  <a:lnTo>
                    <a:pt x="4318" y="797"/>
                  </a:lnTo>
                  <a:lnTo>
                    <a:pt x="3817" y="1141"/>
                  </a:lnTo>
                  <a:lnTo>
                    <a:pt x="2864" y="891"/>
                  </a:lnTo>
                  <a:lnTo>
                    <a:pt x="2224" y="1381"/>
                  </a:lnTo>
                  <a:lnTo>
                    <a:pt x="1472" y="1540"/>
                  </a:lnTo>
                  <a:lnTo>
                    <a:pt x="683" y="2074"/>
                  </a:lnTo>
                  <a:lnTo>
                    <a:pt x="0" y="2485"/>
                  </a:lnTo>
                  <a:lnTo>
                    <a:pt x="896" y="0"/>
                  </a:lnTo>
                  <a:lnTo>
                    <a:pt x="4096" y="172"/>
                  </a:lnTo>
                  <a:lnTo>
                    <a:pt x="5193" y="220"/>
                  </a:lnTo>
                  <a:lnTo>
                    <a:pt x="7651" y="324"/>
                  </a:lnTo>
                  <a:lnTo>
                    <a:pt x="10597" y="497"/>
                  </a:lnTo>
                  <a:lnTo>
                    <a:pt x="13645" y="635"/>
                  </a:lnTo>
                  <a:lnTo>
                    <a:pt x="11855" y="6881"/>
                  </a:lnTo>
                  <a:lnTo>
                    <a:pt x="14177" y="6994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3" name="Polygon form 1623"/>
            <p:cNvSpPr/>
            <p:nvPr/>
          </p:nvSpPr>
          <p:spPr>
            <a:xfrm>
              <a:off x="457037" y="4605412"/>
              <a:ext cx="7952" cy="11763"/>
            </a:xfrm>
            <a:custGeom>
              <a:avLst/>
              <a:gdLst/>
              <a:ahLst/>
              <a:cxnLst/>
              <a:rect l="0" t="0" r="0" b="0"/>
              <a:pathLst>
                <a:path w="7952" h="11763">
                  <a:moveTo>
                    <a:pt x="7952" y="2059"/>
                  </a:moveTo>
                  <a:lnTo>
                    <a:pt x="7473" y="3074"/>
                  </a:lnTo>
                  <a:lnTo>
                    <a:pt x="5972" y="4377"/>
                  </a:lnTo>
                  <a:lnTo>
                    <a:pt x="6911" y="4649"/>
                  </a:lnTo>
                  <a:lnTo>
                    <a:pt x="5010" y="8121"/>
                  </a:lnTo>
                  <a:lnTo>
                    <a:pt x="1264" y="11763"/>
                  </a:lnTo>
                  <a:lnTo>
                    <a:pt x="1412" y="10493"/>
                  </a:lnTo>
                  <a:lnTo>
                    <a:pt x="733" y="10202"/>
                  </a:lnTo>
                  <a:lnTo>
                    <a:pt x="0" y="8923"/>
                  </a:lnTo>
                  <a:lnTo>
                    <a:pt x="221" y="7977"/>
                  </a:lnTo>
                  <a:lnTo>
                    <a:pt x="905" y="7493"/>
                  </a:lnTo>
                  <a:lnTo>
                    <a:pt x="1761" y="7080"/>
                  </a:lnTo>
                  <a:lnTo>
                    <a:pt x="2112" y="6787"/>
                  </a:lnTo>
                  <a:lnTo>
                    <a:pt x="3145" y="6181"/>
                  </a:lnTo>
                  <a:lnTo>
                    <a:pt x="3767" y="5671"/>
                  </a:lnTo>
                  <a:lnTo>
                    <a:pt x="3106" y="4353"/>
                  </a:lnTo>
                  <a:lnTo>
                    <a:pt x="3221" y="3834"/>
                  </a:lnTo>
                  <a:lnTo>
                    <a:pt x="2900" y="3662"/>
                  </a:lnTo>
                  <a:lnTo>
                    <a:pt x="3184" y="2878"/>
                  </a:lnTo>
                  <a:lnTo>
                    <a:pt x="3789" y="2301"/>
                  </a:lnTo>
                  <a:lnTo>
                    <a:pt x="3823" y="1657"/>
                  </a:lnTo>
                  <a:lnTo>
                    <a:pt x="4518" y="1255"/>
                  </a:lnTo>
                  <a:lnTo>
                    <a:pt x="5492" y="193"/>
                  </a:lnTo>
                  <a:lnTo>
                    <a:pt x="5984" y="0"/>
                  </a:lnTo>
                  <a:lnTo>
                    <a:pt x="7952" y="2059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4" name="Polygon form 1624"/>
            <p:cNvSpPr/>
            <p:nvPr/>
          </p:nvSpPr>
          <p:spPr>
            <a:xfrm>
              <a:off x="446842" y="4587631"/>
              <a:ext cx="27055" cy="21546"/>
            </a:xfrm>
            <a:custGeom>
              <a:avLst/>
              <a:gdLst/>
              <a:ahLst/>
              <a:cxnLst/>
              <a:rect l="0" t="0" r="0" b="0"/>
              <a:pathLst>
                <a:path w="27055" h="21546">
                  <a:moveTo>
                    <a:pt x="16180" y="17781"/>
                  </a:moveTo>
                  <a:lnTo>
                    <a:pt x="15747" y="17407"/>
                  </a:lnTo>
                  <a:lnTo>
                    <a:pt x="15282" y="17040"/>
                  </a:lnTo>
                  <a:lnTo>
                    <a:pt x="15309" y="16319"/>
                  </a:lnTo>
                  <a:lnTo>
                    <a:pt x="15587" y="15786"/>
                  </a:lnTo>
                  <a:lnTo>
                    <a:pt x="15336" y="15324"/>
                  </a:lnTo>
                  <a:lnTo>
                    <a:pt x="14866" y="14520"/>
                  </a:lnTo>
                  <a:lnTo>
                    <a:pt x="10248" y="14271"/>
                  </a:lnTo>
                  <a:lnTo>
                    <a:pt x="5295" y="14010"/>
                  </a:lnTo>
                  <a:lnTo>
                    <a:pt x="0" y="13722"/>
                  </a:lnTo>
                  <a:lnTo>
                    <a:pt x="925" y="11279"/>
                  </a:lnTo>
                  <a:lnTo>
                    <a:pt x="967" y="11048"/>
                  </a:lnTo>
                  <a:lnTo>
                    <a:pt x="4373" y="9658"/>
                  </a:lnTo>
                  <a:lnTo>
                    <a:pt x="4628" y="9166"/>
                  </a:lnTo>
                  <a:lnTo>
                    <a:pt x="4894" y="7662"/>
                  </a:lnTo>
                  <a:lnTo>
                    <a:pt x="4721" y="6674"/>
                  </a:lnTo>
                  <a:lnTo>
                    <a:pt x="5405" y="6409"/>
                  </a:lnTo>
                  <a:lnTo>
                    <a:pt x="6037" y="6165"/>
                  </a:lnTo>
                  <a:lnTo>
                    <a:pt x="6536" y="5985"/>
                  </a:lnTo>
                  <a:lnTo>
                    <a:pt x="12922" y="6319"/>
                  </a:lnTo>
                  <a:lnTo>
                    <a:pt x="13624" y="5581"/>
                  </a:lnTo>
                  <a:lnTo>
                    <a:pt x="14251" y="4924"/>
                  </a:lnTo>
                  <a:lnTo>
                    <a:pt x="14715" y="4480"/>
                  </a:lnTo>
                  <a:lnTo>
                    <a:pt x="15277" y="4124"/>
                  </a:lnTo>
                  <a:lnTo>
                    <a:pt x="20140" y="814"/>
                  </a:lnTo>
                  <a:lnTo>
                    <a:pt x="21985" y="0"/>
                  </a:lnTo>
                  <a:lnTo>
                    <a:pt x="27055" y="237"/>
                  </a:lnTo>
                  <a:lnTo>
                    <a:pt x="26619" y="1218"/>
                  </a:lnTo>
                  <a:lnTo>
                    <a:pt x="26255" y="1836"/>
                  </a:lnTo>
                  <a:lnTo>
                    <a:pt x="25803" y="3282"/>
                  </a:lnTo>
                  <a:lnTo>
                    <a:pt x="25716" y="4033"/>
                  </a:lnTo>
                  <a:lnTo>
                    <a:pt x="25011" y="5021"/>
                  </a:lnTo>
                  <a:lnTo>
                    <a:pt x="24858" y="6308"/>
                  </a:lnTo>
                  <a:lnTo>
                    <a:pt x="24390" y="7003"/>
                  </a:lnTo>
                  <a:lnTo>
                    <a:pt x="24386" y="7191"/>
                  </a:lnTo>
                  <a:lnTo>
                    <a:pt x="24856" y="7252"/>
                  </a:lnTo>
                  <a:lnTo>
                    <a:pt x="23289" y="11257"/>
                  </a:lnTo>
                  <a:lnTo>
                    <a:pt x="21387" y="14575"/>
                  </a:lnTo>
                  <a:lnTo>
                    <a:pt x="19922" y="18293"/>
                  </a:lnTo>
                  <a:lnTo>
                    <a:pt x="20050" y="18721"/>
                  </a:lnTo>
                  <a:lnTo>
                    <a:pt x="19144" y="19160"/>
                  </a:lnTo>
                  <a:lnTo>
                    <a:pt x="19067" y="19762"/>
                  </a:lnTo>
                  <a:lnTo>
                    <a:pt x="19048" y="19911"/>
                  </a:lnTo>
                  <a:lnTo>
                    <a:pt x="18796" y="20016"/>
                  </a:lnTo>
                  <a:lnTo>
                    <a:pt x="24143" y="19342"/>
                  </a:lnTo>
                  <a:lnTo>
                    <a:pt x="24856" y="20314"/>
                  </a:lnTo>
                  <a:lnTo>
                    <a:pt x="19560" y="21546"/>
                  </a:lnTo>
                  <a:lnTo>
                    <a:pt x="17365" y="21450"/>
                  </a:lnTo>
                  <a:lnTo>
                    <a:pt x="17668" y="20855"/>
                  </a:lnTo>
                  <a:lnTo>
                    <a:pt x="18147" y="19840"/>
                  </a:lnTo>
                  <a:lnTo>
                    <a:pt x="16180" y="1778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5" name="Polygon form 1625"/>
            <p:cNvSpPr/>
            <p:nvPr/>
          </p:nvSpPr>
          <p:spPr>
            <a:xfrm>
              <a:off x="440163" y="4598682"/>
              <a:ext cx="22858" cy="14510"/>
            </a:xfrm>
            <a:custGeom>
              <a:avLst/>
              <a:gdLst/>
              <a:ahLst/>
              <a:cxnLst/>
              <a:rect l="0" t="0" r="0" b="0"/>
              <a:pathLst>
                <a:path w="22858" h="14510">
                  <a:moveTo>
                    <a:pt x="20020" y="12911"/>
                  </a:moveTo>
                  <a:lnTo>
                    <a:pt x="18986" y="13517"/>
                  </a:lnTo>
                  <a:lnTo>
                    <a:pt x="18635" y="13810"/>
                  </a:lnTo>
                  <a:lnTo>
                    <a:pt x="17779" y="14223"/>
                  </a:lnTo>
                  <a:lnTo>
                    <a:pt x="17119" y="13933"/>
                  </a:lnTo>
                  <a:lnTo>
                    <a:pt x="16735" y="14137"/>
                  </a:lnTo>
                  <a:lnTo>
                    <a:pt x="16341" y="14510"/>
                  </a:lnTo>
                  <a:lnTo>
                    <a:pt x="13293" y="14371"/>
                  </a:lnTo>
                  <a:lnTo>
                    <a:pt x="10346" y="14199"/>
                  </a:lnTo>
                  <a:lnTo>
                    <a:pt x="7889" y="14094"/>
                  </a:lnTo>
                  <a:lnTo>
                    <a:pt x="6792" y="14046"/>
                  </a:lnTo>
                  <a:lnTo>
                    <a:pt x="3592" y="13874"/>
                  </a:lnTo>
                  <a:lnTo>
                    <a:pt x="0" y="13685"/>
                  </a:lnTo>
                  <a:lnTo>
                    <a:pt x="1627" y="9177"/>
                  </a:lnTo>
                  <a:lnTo>
                    <a:pt x="4718" y="943"/>
                  </a:lnTo>
                  <a:lnTo>
                    <a:pt x="4719" y="941"/>
                  </a:lnTo>
                  <a:lnTo>
                    <a:pt x="5705" y="790"/>
                  </a:lnTo>
                  <a:lnTo>
                    <a:pt x="7647" y="0"/>
                  </a:lnTo>
                  <a:lnTo>
                    <a:pt x="7603" y="228"/>
                  </a:lnTo>
                  <a:lnTo>
                    <a:pt x="6679" y="2671"/>
                  </a:lnTo>
                  <a:lnTo>
                    <a:pt x="11974" y="2960"/>
                  </a:lnTo>
                  <a:lnTo>
                    <a:pt x="16927" y="3221"/>
                  </a:lnTo>
                  <a:lnTo>
                    <a:pt x="21545" y="3469"/>
                  </a:lnTo>
                  <a:lnTo>
                    <a:pt x="22015" y="4273"/>
                  </a:lnTo>
                  <a:lnTo>
                    <a:pt x="22266" y="4735"/>
                  </a:lnTo>
                  <a:lnTo>
                    <a:pt x="21988" y="5268"/>
                  </a:lnTo>
                  <a:lnTo>
                    <a:pt x="21961" y="5989"/>
                  </a:lnTo>
                  <a:lnTo>
                    <a:pt x="22426" y="6356"/>
                  </a:lnTo>
                  <a:lnTo>
                    <a:pt x="22858" y="6730"/>
                  </a:lnTo>
                  <a:lnTo>
                    <a:pt x="22366" y="6923"/>
                  </a:lnTo>
                  <a:lnTo>
                    <a:pt x="21393" y="7985"/>
                  </a:lnTo>
                  <a:lnTo>
                    <a:pt x="20698" y="8387"/>
                  </a:lnTo>
                  <a:lnTo>
                    <a:pt x="20663" y="9031"/>
                  </a:lnTo>
                  <a:lnTo>
                    <a:pt x="20058" y="9608"/>
                  </a:lnTo>
                  <a:lnTo>
                    <a:pt x="19774" y="10393"/>
                  </a:lnTo>
                  <a:lnTo>
                    <a:pt x="20095" y="10564"/>
                  </a:lnTo>
                  <a:lnTo>
                    <a:pt x="19981" y="11083"/>
                  </a:lnTo>
                  <a:lnTo>
                    <a:pt x="20641" y="12401"/>
                  </a:lnTo>
                  <a:lnTo>
                    <a:pt x="20020" y="1291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6" name="Polygon form 1626"/>
            <p:cNvSpPr/>
            <p:nvPr/>
          </p:nvSpPr>
          <p:spPr>
            <a:xfrm>
              <a:off x="478971" y="4576746"/>
              <a:ext cx="16989" cy="20931"/>
            </a:xfrm>
            <a:custGeom>
              <a:avLst/>
              <a:gdLst/>
              <a:ahLst/>
              <a:cxnLst/>
              <a:rect l="0" t="0" r="0" b="0"/>
              <a:pathLst>
                <a:path w="16989" h="20931">
                  <a:moveTo>
                    <a:pt x="15865" y="11532"/>
                  </a:moveTo>
                  <a:lnTo>
                    <a:pt x="15903" y="13147"/>
                  </a:lnTo>
                  <a:lnTo>
                    <a:pt x="11526" y="15327"/>
                  </a:lnTo>
                  <a:lnTo>
                    <a:pt x="7501" y="16836"/>
                  </a:lnTo>
                  <a:lnTo>
                    <a:pt x="3451" y="18100"/>
                  </a:lnTo>
                  <a:lnTo>
                    <a:pt x="673" y="20899"/>
                  </a:lnTo>
                  <a:lnTo>
                    <a:pt x="300" y="20931"/>
                  </a:lnTo>
                  <a:lnTo>
                    <a:pt x="375" y="20244"/>
                  </a:lnTo>
                  <a:lnTo>
                    <a:pt x="0" y="19493"/>
                  </a:lnTo>
                  <a:lnTo>
                    <a:pt x="292" y="19021"/>
                  </a:lnTo>
                  <a:lnTo>
                    <a:pt x="2991" y="10067"/>
                  </a:lnTo>
                  <a:lnTo>
                    <a:pt x="4678" y="9388"/>
                  </a:lnTo>
                  <a:lnTo>
                    <a:pt x="6660" y="7244"/>
                  </a:lnTo>
                  <a:lnTo>
                    <a:pt x="9056" y="3524"/>
                  </a:lnTo>
                  <a:lnTo>
                    <a:pt x="12924" y="0"/>
                  </a:lnTo>
                  <a:lnTo>
                    <a:pt x="13539" y="1328"/>
                  </a:lnTo>
                  <a:lnTo>
                    <a:pt x="16041" y="618"/>
                  </a:lnTo>
                  <a:lnTo>
                    <a:pt x="16989" y="2086"/>
                  </a:lnTo>
                  <a:lnTo>
                    <a:pt x="14632" y="8688"/>
                  </a:lnTo>
                  <a:lnTo>
                    <a:pt x="15865" y="11532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7" name="Polygon form 1627"/>
            <p:cNvSpPr/>
            <p:nvPr/>
          </p:nvSpPr>
          <p:spPr>
            <a:xfrm>
              <a:off x="421082" y="4568852"/>
              <a:ext cx="22965" cy="33287"/>
            </a:xfrm>
            <a:custGeom>
              <a:avLst/>
              <a:gdLst/>
              <a:ahLst/>
              <a:cxnLst/>
              <a:rect l="0" t="0" r="0" b="0"/>
              <a:pathLst>
                <a:path w="22965" h="33287">
                  <a:moveTo>
                    <a:pt x="115" y="7776"/>
                  </a:moveTo>
                  <a:lnTo>
                    <a:pt x="389" y="7486"/>
                  </a:lnTo>
                  <a:lnTo>
                    <a:pt x="780" y="7070"/>
                  </a:lnTo>
                  <a:lnTo>
                    <a:pt x="1173" y="6658"/>
                  </a:lnTo>
                  <a:lnTo>
                    <a:pt x="1564" y="6242"/>
                  </a:lnTo>
                  <a:lnTo>
                    <a:pt x="1958" y="5828"/>
                  </a:lnTo>
                  <a:lnTo>
                    <a:pt x="2350" y="5412"/>
                  </a:lnTo>
                  <a:lnTo>
                    <a:pt x="2743" y="4997"/>
                  </a:lnTo>
                  <a:lnTo>
                    <a:pt x="3136" y="4585"/>
                  </a:lnTo>
                  <a:lnTo>
                    <a:pt x="3932" y="3746"/>
                  </a:lnTo>
                  <a:lnTo>
                    <a:pt x="4727" y="2909"/>
                  </a:lnTo>
                  <a:lnTo>
                    <a:pt x="5521" y="2073"/>
                  </a:lnTo>
                  <a:lnTo>
                    <a:pt x="6153" y="1406"/>
                  </a:lnTo>
                  <a:lnTo>
                    <a:pt x="6394" y="1148"/>
                  </a:lnTo>
                  <a:lnTo>
                    <a:pt x="7097" y="1174"/>
                  </a:lnTo>
                  <a:lnTo>
                    <a:pt x="7443" y="1060"/>
                  </a:lnTo>
                  <a:lnTo>
                    <a:pt x="10643" y="0"/>
                  </a:lnTo>
                  <a:lnTo>
                    <a:pt x="12663" y="1855"/>
                  </a:lnTo>
                  <a:lnTo>
                    <a:pt x="13316" y="2468"/>
                  </a:lnTo>
                  <a:lnTo>
                    <a:pt x="13973" y="3082"/>
                  </a:lnTo>
                  <a:lnTo>
                    <a:pt x="14548" y="3617"/>
                  </a:lnTo>
                  <a:lnTo>
                    <a:pt x="14957" y="3993"/>
                  </a:lnTo>
                  <a:lnTo>
                    <a:pt x="15110" y="4139"/>
                  </a:lnTo>
                  <a:lnTo>
                    <a:pt x="15553" y="4569"/>
                  </a:lnTo>
                  <a:lnTo>
                    <a:pt x="15998" y="5000"/>
                  </a:lnTo>
                  <a:lnTo>
                    <a:pt x="16442" y="5430"/>
                  </a:lnTo>
                  <a:lnTo>
                    <a:pt x="16890" y="5860"/>
                  </a:lnTo>
                  <a:lnTo>
                    <a:pt x="17337" y="6293"/>
                  </a:lnTo>
                  <a:lnTo>
                    <a:pt x="17787" y="6723"/>
                  </a:lnTo>
                  <a:lnTo>
                    <a:pt x="18237" y="7153"/>
                  </a:lnTo>
                  <a:lnTo>
                    <a:pt x="18689" y="7583"/>
                  </a:lnTo>
                  <a:lnTo>
                    <a:pt x="18554" y="8242"/>
                  </a:lnTo>
                  <a:lnTo>
                    <a:pt x="18422" y="8883"/>
                  </a:lnTo>
                  <a:lnTo>
                    <a:pt x="18973" y="9411"/>
                  </a:lnTo>
                  <a:lnTo>
                    <a:pt x="18974" y="9411"/>
                  </a:lnTo>
                  <a:lnTo>
                    <a:pt x="18556" y="9881"/>
                  </a:lnTo>
                  <a:lnTo>
                    <a:pt x="19364" y="10087"/>
                  </a:lnTo>
                  <a:lnTo>
                    <a:pt x="20225" y="9624"/>
                  </a:lnTo>
                  <a:lnTo>
                    <a:pt x="20207" y="9766"/>
                  </a:lnTo>
                  <a:lnTo>
                    <a:pt x="20005" y="10317"/>
                  </a:lnTo>
                  <a:lnTo>
                    <a:pt x="19874" y="10787"/>
                  </a:lnTo>
                  <a:lnTo>
                    <a:pt x="20189" y="11601"/>
                  </a:lnTo>
                  <a:lnTo>
                    <a:pt x="20590" y="11666"/>
                  </a:lnTo>
                  <a:lnTo>
                    <a:pt x="20928" y="11618"/>
                  </a:lnTo>
                  <a:lnTo>
                    <a:pt x="21088" y="11657"/>
                  </a:lnTo>
                  <a:lnTo>
                    <a:pt x="21307" y="12283"/>
                  </a:lnTo>
                  <a:lnTo>
                    <a:pt x="20523" y="13123"/>
                  </a:lnTo>
                  <a:lnTo>
                    <a:pt x="20980" y="13591"/>
                  </a:lnTo>
                  <a:lnTo>
                    <a:pt x="21493" y="14105"/>
                  </a:lnTo>
                  <a:lnTo>
                    <a:pt x="22107" y="14717"/>
                  </a:lnTo>
                  <a:lnTo>
                    <a:pt x="22482" y="15093"/>
                  </a:lnTo>
                  <a:lnTo>
                    <a:pt x="22965" y="15622"/>
                  </a:lnTo>
                  <a:lnTo>
                    <a:pt x="22785" y="16328"/>
                  </a:lnTo>
                  <a:lnTo>
                    <a:pt x="22636" y="16919"/>
                  </a:lnTo>
                  <a:lnTo>
                    <a:pt x="22418" y="17747"/>
                  </a:lnTo>
                  <a:lnTo>
                    <a:pt x="22196" y="18594"/>
                  </a:lnTo>
                  <a:lnTo>
                    <a:pt x="21977" y="19435"/>
                  </a:lnTo>
                  <a:lnTo>
                    <a:pt x="21748" y="20329"/>
                  </a:lnTo>
                  <a:lnTo>
                    <a:pt x="21498" y="21308"/>
                  </a:lnTo>
                  <a:lnTo>
                    <a:pt x="21278" y="22179"/>
                  </a:lnTo>
                  <a:lnTo>
                    <a:pt x="21041" y="23130"/>
                  </a:lnTo>
                  <a:lnTo>
                    <a:pt x="20739" y="24369"/>
                  </a:lnTo>
                  <a:lnTo>
                    <a:pt x="20370" y="24831"/>
                  </a:lnTo>
                  <a:lnTo>
                    <a:pt x="18714" y="27018"/>
                  </a:lnTo>
                  <a:lnTo>
                    <a:pt x="18597" y="27199"/>
                  </a:lnTo>
                  <a:lnTo>
                    <a:pt x="15943" y="29794"/>
                  </a:lnTo>
                  <a:lnTo>
                    <a:pt x="14523" y="31465"/>
                  </a:lnTo>
                  <a:lnTo>
                    <a:pt x="14472" y="31518"/>
                  </a:lnTo>
                  <a:lnTo>
                    <a:pt x="14248" y="31971"/>
                  </a:lnTo>
                  <a:lnTo>
                    <a:pt x="12621" y="33287"/>
                  </a:lnTo>
                  <a:lnTo>
                    <a:pt x="11323" y="33256"/>
                  </a:lnTo>
                  <a:lnTo>
                    <a:pt x="9779" y="33166"/>
                  </a:lnTo>
                  <a:lnTo>
                    <a:pt x="8030" y="33100"/>
                  </a:lnTo>
                  <a:lnTo>
                    <a:pt x="8181" y="32716"/>
                  </a:lnTo>
                  <a:lnTo>
                    <a:pt x="4984" y="32550"/>
                  </a:lnTo>
                  <a:lnTo>
                    <a:pt x="1351" y="32306"/>
                  </a:lnTo>
                  <a:lnTo>
                    <a:pt x="1360" y="32282"/>
                  </a:lnTo>
                  <a:lnTo>
                    <a:pt x="1043" y="32263"/>
                  </a:lnTo>
                  <a:lnTo>
                    <a:pt x="18" y="32200"/>
                  </a:lnTo>
                  <a:lnTo>
                    <a:pt x="541" y="31312"/>
                  </a:lnTo>
                  <a:lnTo>
                    <a:pt x="1066" y="30423"/>
                  </a:lnTo>
                  <a:lnTo>
                    <a:pt x="1591" y="29537"/>
                  </a:lnTo>
                  <a:lnTo>
                    <a:pt x="2118" y="28649"/>
                  </a:lnTo>
                  <a:lnTo>
                    <a:pt x="2578" y="27222"/>
                  </a:lnTo>
                  <a:lnTo>
                    <a:pt x="2977" y="25999"/>
                  </a:lnTo>
                  <a:lnTo>
                    <a:pt x="3458" y="24539"/>
                  </a:lnTo>
                  <a:lnTo>
                    <a:pt x="4005" y="23345"/>
                  </a:lnTo>
                  <a:lnTo>
                    <a:pt x="4199" y="22921"/>
                  </a:lnTo>
                  <a:lnTo>
                    <a:pt x="4887" y="21797"/>
                  </a:lnTo>
                  <a:lnTo>
                    <a:pt x="5484" y="20824"/>
                  </a:lnTo>
                  <a:lnTo>
                    <a:pt x="6440" y="19526"/>
                  </a:lnTo>
                  <a:lnTo>
                    <a:pt x="7252" y="18425"/>
                  </a:lnTo>
                  <a:lnTo>
                    <a:pt x="8158" y="17202"/>
                  </a:lnTo>
                  <a:lnTo>
                    <a:pt x="9172" y="16286"/>
                  </a:lnTo>
                  <a:lnTo>
                    <a:pt x="9814" y="15868"/>
                  </a:lnTo>
                  <a:lnTo>
                    <a:pt x="10468" y="15440"/>
                  </a:lnTo>
                  <a:lnTo>
                    <a:pt x="9964" y="14924"/>
                  </a:lnTo>
                  <a:lnTo>
                    <a:pt x="9285" y="14231"/>
                  </a:lnTo>
                  <a:lnTo>
                    <a:pt x="8733" y="14195"/>
                  </a:lnTo>
                  <a:lnTo>
                    <a:pt x="8164" y="14158"/>
                  </a:lnTo>
                  <a:lnTo>
                    <a:pt x="7382" y="14923"/>
                  </a:lnTo>
                  <a:lnTo>
                    <a:pt x="6572" y="15402"/>
                  </a:lnTo>
                  <a:lnTo>
                    <a:pt x="6187" y="15959"/>
                  </a:lnTo>
                  <a:lnTo>
                    <a:pt x="5775" y="15719"/>
                  </a:lnTo>
                  <a:lnTo>
                    <a:pt x="5768" y="15727"/>
                  </a:lnTo>
                  <a:lnTo>
                    <a:pt x="5590" y="15122"/>
                  </a:lnTo>
                  <a:lnTo>
                    <a:pt x="6190" y="14352"/>
                  </a:lnTo>
                  <a:lnTo>
                    <a:pt x="5487" y="14261"/>
                  </a:lnTo>
                  <a:lnTo>
                    <a:pt x="5999" y="13478"/>
                  </a:lnTo>
                  <a:lnTo>
                    <a:pt x="6378" y="13098"/>
                  </a:lnTo>
                  <a:lnTo>
                    <a:pt x="6403" y="12395"/>
                  </a:lnTo>
                  <a:lnTo>
                    <a:pt x="5773" y="12033"/>
                  </a:lnTo>
                  <a:lnTo>
                    <a:pt x="5965" y="11219"/>
                  </a:lnTo>
                  <a:lnTo>
                    <a:pt x="5358" y="11114"/>
                  </a:lnTo>
                  <a:lnTo>
                    <a:pt x="4440" y="11044"/>
                  </a:lnTo>
                  <a:lnTo>
                    <a:pt x="2972" y="10038"/>
                  </a:lnTo>
                  <a:lnTo>
                    <a:pt x="542" y="8969"/>
                  </a:lnTo>
                  <a:lnTo>
                    <a:pt x="703" y="8073"/>
                  </a:lnTo>
                  <a:lnTo>
                    <a:pt x="271" y="7878"/>
                  </a:lnTo>
                  <a:lnTo>
                    <a:pt x="275" y="7862"/>
                  </a:lnTo>
                  <a:lnTo>
                    <a:pt x="26" y="7948"/>
                  </a:lnTo>
                  <a:lnTo>
                    <a:pt x="0" y="7907"/>
                  </a:lnTo>
                  <a:lnTo>
                    <a:pt x="115" y="7776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8" name="Polygon form 1628"/>
            <p:cNvSpPr/>
            <p:nvPr/>
          </p:nvSpPr>
          <p:spPr>
            <a:xfrm>
              <a:off x="313252" y="4555825"/>
              <a:ext cx="30647" cy="17141"/>
            </a:xfrm>
            <a:custGeom>
              <a:avLst/>
              <a:gdLst/>
              <a:ahLst/>
              <a:cxnLst/>
              <a:rect l="0" t="0" r="0" b="0"/>
              <a:pathLst>
                <a:path w="30647" h="17141">
                  <a:moveTo>
                    <a:pt x="22085" y="15017"/>
                  </a:moveTo>
                  <a:lnTo>
                    <a:pt x="21894" y="15797"/>
                  </a:lnTo>
                  <a:lnTo>
                    <a:pt x="21311" y="16671"/>
                  </a:lnTo>
                  <a:lnTo>
                    <a:pt x="14778" y="16055"/>
                  </a:lnTo>
                  <a:lnTo>
                    <a:pt x="13315" y="16455"/>
                  </a:lnTo>
                  <a:lnTo>
                    <a:pt x="12652" y="16156"/>
                  </a:lnTo>
                  <a:lnTo>
                    <a:pt x="11776" y="16495"/>
                  </a:lnTo>
                  <a:lnTo>
                    <a:pt x="10254" y="16920"/>
                  </a:lnTo>
                  <a:lnTo>
                    <a:pt x="8874" y="16708"/>
                  </a:lnTo>
                  <a:lnTo>
                    <a:pt x="7896" y="17034"/>
                  </a:lnTo>
                  <a:lnTo>
                    <a:pt x="7121" y="17141"/>
                  </a:lnTo>
                  <a:lnTo>
                    <a:pt x="6796" y="16830"/>
                  </a:lnTo>
                  <a:lnTo>
                    <a:pt x="5810" y="16501"/>
                  </a:lnTo>
                  <a:lnTo>
                    <a:pt x="4993" y="16583"/>
                  </a:lnTo>
                  <a:lnTo>
                    <a:pt x="3431" y="16979"/>
                  </a:lnTo>
                  <a:lnTo>
                    <a:pt x="2648" y="16913"/>
                  </a:lnTo>
                  <a:lnTo>
                    <a:pt x="2045" y="16648"/>
                  </a:lnTo>
                  <a:lnTo>
                    <a:pt x="2273" y="15929"/>
                  </a:lnTo>
                  <a:lnTo>
                    <a:pt x="2743" y="15090"/>
                  </a:lnTo>
                  <a:lnTo>
                    <a:pt x="2795" y="14084"/>
                  </a:lnTo>
                  <a:lnTo>
                    <a:pt x="2078" y="13704"/>
                  </a:lnTo>
                  <a:lnTo>
                    <a:pt x="1624" y="13172"/>
                  </a:lnTo>
                  <a:lnTo>
                    <a:pt x="688" y="13045"/>
                  </a:lnTo>
                  <a:lnTo>
                    <a:pt x="0" y="12965"/>
                  </a:lnTo>
                  <a:lnTo>
                    <a:pt x="1723" y="10066"/>
                  </a:lnTo>
                  <a:lnTo>
                    <a:pt x="3705" y="5745"/>
                  </a:lnTo>
                  <a:lnTo>
                    <a:pt x="4445" y="3365"/>
                  </a:lnTo>
                  <a:lnTo>
                    <a:pt x="5506" y="2448"/>
                  </a:lnTo>
                  <a:lnTo>
                    <a:pt x="8729" y="4609"/>
                  </a:lnTo>
                  <a:lnTo>
                    <a:pt x="7131" y="9431"/>
                  </a:lnTo>
                  <a:lnTo>
                    <a:pt x="8792" y="8214"/>
                  </a:lnTo>
                  <a:lnTo>
                    <a:pt x="11114" y="4130"/>
                  </a:lnTo>
                  <a:lnTo>
                    <a:pt x="12947" y="0"/>
                  </a:lnTo>
                  <a:lnTo>
                    <a:pt x="21575" y="942"/>
                  </a:lnTo>
                  <a:lnTo>
                    <a:pt x="30647" y="1909"/>
                  </a:lnTo>
                  <a:lnTo>
                    <a:pt x="26453" y="8159"/>
                  </a:lnTo>
                  <a:lnTo>
                    <a:pt x="22085" y="15017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29" name="Polygon form 1629"/>
            <p:cNvSpPr/>
            <p:nvPr/>
          </p:nvSpPr>
          <p:spPr>
            <a:xfrm>
              <a:off x="233454" y="4442581"/>
              <a:ext cx="142121" cy="82503"/>
            </a:xfrm>
            <a:custGeom>
              <a:avLst/>
              <a:gdLst/>
              <a:ahLst/>
              <a:cxnLst/>
              <a:rect l="0" t="0" r="0" b="0"/>
              <a:pathLst>
                <a:path w="142121" h="82503">
                  <a:moveTo>
                    <a:pt x="142121" y="11645"/>
                  </a:moveTo>
                  <a:lnTo>
                    <a:pt x="142121" y="11645"/>
                  </a:lnTo>
                  <a:lnTo>
                    <a:pt x="121125" y="27524"/>
                  </a:lnTo>
                  <a:lnTo>
                    <a:pt x="90955" y="52900"/>
                  </a:lnTo>
                  <a:lnTo>
                    <a:pt x="93271" y="53409"/>
                  </a:lnTo>
                  <a:lnTo>
                    <a:pt x="94336" y="55043"/>
                  </a:lnTo>
                  <a:lnTo>
                    <a:pt x="93941" y="57315"/>
                  </a:lnTo>
                  <a:lnTo>
                    <a:pt x="93015" y="60678"/>
                  </a:lnTo>
                  <a:lnTo>
                    <a:pt x="98220" y="58463"/>
                  </a:lnTo>
                  <a:lnTo>
                    <a:pt x="102358" y="57341"/>
                  </a:lnTo>
                  <a:lnTo>
                    <a:pt x="101243" y="59921"/>
                  </a:lnTo>
                  <a:lnTo>
                    <a:pt x="101052" y="62063"/>
                  </a:lnTo>
                  <a:lnTo>
                    <a:pt x="101341" y="64491"/>
                  </a:lnTo>
                  <a:lnTo>
                    <a:pt x="99694" y="68065"/>
                  </a:lnTo>
                  <a:lnTo>
                    <a:pt x="97311" y="73792"/>
                  </a:lnTo>
                  <a:lnTo>
                    <a:pt x="99162" y="77413"/>
                  </a:lnTo>
                  <a:lnTo>
                    <a:pt x="96530" y="80413"/>
                  </a:lnTo>
                  <a:lnTo>
                    <a:pt x="92932" y="82503"/>
                  </a:lnTo>
                  <a:lnTo>
                    <a:pt x="93017" y="80514"/>
                  </a:lnTo>
                  <a:lnTo>
                    <a:pt x="91969" y="78678"/>
                  </a:lnTo>
                  <a:lnTo>
                    <a:pt x="95034" y="74452"/>
                  </a:lnTo>
                  <a:lnTo>
                    <a:pt x="95197" y="70175"/>
                  </a:lnTo>
                  <a:lnTo>
                    <a:pt x="98107" y="65563"/>
                  </a:lnTo>
                  <a:lnTo>
                    <a:pt x="95884" y="64908"/>
                  </a:lnTo>
                  <a:lnTo>
                    <a:pt x="91837" y="64199"/>
                  </a:lnTo>
                  <a:lnTo>
                    <a:pt x="90163" y="62421"/>
                  </a:lnTo>
                  <a:lnTo>
                    <a:pt x="89938" y="56847"/>
                  </a:lnTo>
                  <a:lnTo>
                    <a:pt x="88464" y="55611"/>
                  </a:lnTo>
                  <a:lnTo>
                    <a:pt x="85886" y="53304"/>
                  </a:lnTo>
                  <a:lnTo>
                    <a:pt x="81999" y="53152"/>
                  </a:lnTo>
                  <a:lnTo>
                    <a:pt x="79539" y="50289"/>
                  </a:lnTo>
                  <a:lnTo>
                    <a:pt x="78902" y="47893"/>
                  </a:lnTo>
                  <a:lnTo>
                    <a:pt x="75072" y="48401"/>
                  </a:lnTo>
                  <a:lnTo>
                    <a:pt x="71860" y="51623"/>
                  </a:lnTo>
                  <a:lnTo>
                    <a:pt x="70162" y="51688"/>
                  </a:lnTo>
                  <a:lnTo>
                    <a:pt x="66211" y="52156"/>
                  </a:lnTo>
                  <a:lnTo>
                    <a:pt x="62242" y="53320"/>
                  </a:lnTo>
                  <a:lnTo>
                    <a:pt x="58379" y="53817"/>
                  </a:lnTo>
                  <a:lnTo>
                    <a:pt x="61223" y="51087"/>
                  </a:lnTo>
                  <a:lnTo>
                    <a:pt x="67678" y="46862"/>
                  </a:lnTo>
                  <a:lnTo>
                    <a:pt x="71916" y="45920"/>
                  </a:lnTo>
                  <a:lnTo>
                    <a:pt x="72641" y="44687"/>
                  </a:lnTo>
                  <a:lnTo>
                    <a:pt x="66522" y="46654"/>
                  </a:lnTo>
                  <a:lnTo>
                    <a:pt x="61216" y="49356"/>
                  </a:lnTo>
                  <a:lnTo>
                    <a:pt x="53821" y="51950"/>
                  </a:lnTo>
                  <a:lnTo>
                    <a:pt x="52952" y="54466"/>
                  </a:lnTo>
                  <a:lnTo>
                    <a:pt x="46733" y="57328"/>
                  </a:lnTo>
                  <a:lnTo>
                    <a:pt x="41809" y="58766"/>
                  </a:lnTo>
                  <a:lnTo>
                    <a:pt x="37676" y="59715"/>
                  </a:lnTo>
                  <a:lnTo>
                    <a:pt x="34660" y="61637"/>
                  </a:lnTo>
                  <a:lnTo>
                    <a:pt x="27969" y="63301"/>
                  </a:lnTo>
                  <a:lnTo>
                    <a:pt x="24636" y="65325"/>
                  </a:lnTo>
                  <a:lnTo>
                    <a:pt x="19382" y="66758"/>
                  </a:lnTo>
                  <a:lnTo>
                    <a:pt x="18075" y="66076"/>
                  </a:lnTo>
                  <a:lnTo>
                    <a:pt x="14214" y="66924"/>
                  </a:lnTo>
                  <a:lnTo>
                    <a:pt x="9805" y="68017"/>
                  </a:lnTo>
                  <a:lnTo>
                    <a:pt x="5884" y="69169"/>
                  </a:lnTo>
                  <a:lnTo>
                    <a:pt x="0" y="69651"/>
                  </a:lnTo>
                  <a:lnTo>
                    <a:pt x="536" y="68789"/>
                  </a:lnTo>
                  <a:lnTo>
                    <a:pt x="5856" y="67157"/>
                  </a:lnTo>
                  <a:lnTo>
                    <a:pt x="10003" y="66204"/>
                  </a:lnTo>
                  <a:lnTo>
                    <a:pt x="15675" y="64188"/>
                  </a:lnTo>
                  <a:lnTo>
                    <a:pt x="19382" y="64258"/>
                  </a:lnTo>
                  <a:lnTo>
                    <a:pt x="22859" y="62599"/>
                  </a:lnTo>
                  <a:lnTo>
                    <a:pt x="29579" y="60493"/>
                  </a:lnTo>
                  <a:lnTo>
                    <a:pt x="31231" y="59678"/>
                  </a:lnTo>
                  <a:lnTo>
                    <a:pt x="34990" y="58400"/>
                  </a:lnTo>
                  <a:lnTo>
                    <a:pt x="39601" y="55023"/>
                  </a:lnTo>
                  <a:lnTo>
                    <a:pt x="44120" y="52575"/>
                  </a:lnTo>
                  <a:lnTo>
                    <a:pt x="39643" y="53430"/>
                  </a:lnTo>
                  <a:lnTo>
                    <a:pt x="39831" y="52507"/>
                  </a:lnTo>
                  <a:lnTo>
                    <a:pt x="36484" y="53905"/>
                  </a:lnTo>
                  <a:lnTo>
                    <a:pt x="37781" y="51318"/>
                  </a:lnTo>
                  <a:lnTo>
                    <a:pt x="35101" y="52813"/>
                  </a:lnTo>
                  <a:lnTo>
                    <a:pt x="37045" y="50397"/>
                  </a:lnTo>
                  <a:lnTo>
                    <a:pt x="32378" y="51738"/>
                  </a:lnTo>
                  <a:lnTo>
                    <a:pt x="30923" y="51450"/>
                  </a:lnTo>
                  <a:lnTo>
                    <a:pt x="34155" y="48741"/>
                  </a:lnTo>
                  <a:lnTo>
                    <a:pt x="36708" y="47188"/>
                  </a:lnTo>
                  <a:lnTo>
                    <a:pt x="37289" y="45311"/>
                  </a:lnTo>
                  <a:lnTo>
                    <a:pt x="33149" y="45563"/>
                  </a:lnTo>
                  <a:lnTo>
                    <a:pt x="33995" y="43098"/>
                  </a:lnTo>
                  <a:lnTo>
                    <a:pt x="33874" y="41727"/>
                  </a:lnTo>
                  <a:lnTo>
                    <a:pt x="37281" y="39248"/>
                  </a:lnTo>
                  <a:lnTo>
                    <a:pt x="38148" y="37044"/>
                  </a:lnTo>
                  <a:lnTo>
                    <a:pt x="42529" y="34736"/>
                  </a:lnTo>
                  <a:lnTo>
                    <a:pt x="47754" y="32702"/>
                  </a:lnTo>
                  <a:lnTo>
                    <a:pt x="51697" y="30663"/>
                  </a:lnTo>
                  <a:lnTo>
                    <a:pt x="53915" y="30703"/>
                  </a:lnTo>
                  <a:lnTo>
                    <a:pt x="54439" y="31684"/>
                  </a:lnTo>
                  <a:lnTo>
                    <a:pt x="59160" y="29967"/>
                  </a:lnTo>
                  <a:lnTo>
                    <a:pt x="60229" y="30643"/>
                  </a:lnTo>
                  <a:lnTo>
                    <a:pt x="63791" y="29637"/>
                  </a:lnTo>
                  <a:lnTo>
                    <a:pt x="66170" y="27614"/>
                  </a:lnTo>
                  <a:lnTo>
                    <a:pt x="66058" y="26619"/>
                  </a:lnTo>
                  <a:lnTo>
                    <a:pt x="70032" y="25292"/>
                  </a:lnTo>
                  <a:lnTo>
                    <a:pt x="68637" y="25089"/>
                  </a:lnTo>
                  <a:lnTo>
                    <a:pt x="65006" y="25569"/>
                  </a:lnTo>
                  <a:lnTo>
                    <a:pt x="62982" y="26374"/>
                  </a:lnTo>
                  <a:lnTo>
                    <a:pt x="62657" y="25114"/>
                  </a:lnTo>
                  <a:lnTo>
                    <a:pt x="58933" y="24990"/>
                  </a:lnTo>
                  <a:lnTo>
                    <a:pt x="57341" y="23366"/>
                  </a:lnTo>
                  <a:lnTo>
                    <a:pt x="59020" y="21517"/>
                  </a:lnTo>
                  <a:lnTo>
                    <a:pt x="60129" y="18591"/>
                  </a:lnTo>
                  <a:lnTo>
                    <a:pt x="65721" y="17460"/>
                  </a:lnTo>
                  <a:lnTo>
                    <a:pt x="73453" y="16364"/>
                  </a:lnTo>
                  <a:lnTo>
                    <a:pt x="75151" y="16691"/>
                  </a:lnTo>
                  <a:lnTo>
                    <a:pt x="71693" y="18691"/>
                  </a:lnTo>
                  <a:lnTo>
                    <a:pt x="76361" y="19374"/>
                  </a:lnTo>
                  <a:lnTo>
                    <a:pt x="78572" y="16497"/>
                  </a:lnTo>
                  <a:lnTo>
                    <a:pt x="78463" y="14458"/>
                  </a:lnTo>
                  <a:lnTo>
                    <a:pt x="80231" y="12155"/>
                  </a:lnTo>
                  <a:lnTo>
                    <a:pt x="81067" y="10071"/>
                  </a:lnTo>
                  <a:lnTo>
                    <a:pt x="80401" y="8285"/>
                  </a:lnTo>
                  <a:lnTo>
                    <a:pt x="84964" y="6422"/>
                  </a:lnTo>
                  <a:lnTo>
                    <a:pt x="88685" y="6952"/>
                  </a:lnTo>
                  <a:lnTo>
                    <a:pt x="94168" y="5606"/>
                  </a:lnTo>
                  <a:lnTo>
                    <a:pt x="97826" y="3768"/>
                  </a:lnTo>
                  <a:lnTo>
                    <a:pt x="102948" y="2255"/>
                  </a:lnTo>
                  <a:lnTo>
                    <a:pt x="105609" y="2141"/>
                  </a:lnTo>
                  <a:lnTo>
                    <a:pt x="112228" y="1033"/>
                  </a:lnTo>
                  <a:lnTo>
                    <a:pt x="113607" y="1602"/>
                  </a:lnTo>
                  <a:lnTo>
                    <a:pt x="120085" y="0"/>
                  </a:lnTo>
                  <a:lnTo>
                    <a:pt x="121736" y="1318"/>
                  </a:lnTo>
                  <a:lnTo>
                    <a:pt x="120315" y="3354"/>
                  </a:lnTo>
                  <a:lnTo>
                    <a:pt x="122433" y="2723"/>
                  </a:lnTo>
                  <a:lnTo>
                    <a:pt x="125462" y="3507"/>
                  </a:lnTo>
                  <a:lnTo>
                    <a:pt x="123901" y="4415"/>
                  </a:lnTo>
                  <a:lnTo>
                    <a:pt x="125964" y="5597"/>
                  </a:lnTo>
                  <a:lnTo>
                    <a:pt x="128672" y="5517"/>
                  </a:lnTo>
                  <a:lnTo>
                    <a:pt x="131094" y="7480"/>
                  </a:lnTo>
                  <a:lnTo>
                    <a:pt x="134544" y="8476"/>
                  </a:lnTo>
                  <a:lnTo>
                    <a:pt x="135386" y="9257"/>
                  </a:lnTo>
                  <a:lnTo>
                    <a:pt x="139158" y="8997"/>
                  </a:lnTo>
                  <a:lnTo>
                    <a:pt x="140610" y="10722"/>
                  </a:lnTo>
                  <a:lnTo>
                    <a:pt x="142121" y="11645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30" name="Polygon form 1630"/>
            <p:cNvSpPr/>
            <p:nvPr/>
          </p:nvSpPr>
          <p:spPr>
            <a:xfrm>
              <a:off x="273202" y="4501160"/>
              <a:ext cx="9808" cy="5338"/>
            </a:xfrm>
            <a:custGeom>
              <a:avLst/>
              <a:gdLst/>
              <a:ahLst/>
              <a:cxnLst/>
              <a:rect l="0" t="0" r="0" b="0"/>
              <a:pathLst>
                <a:path w="9808" h="5338">
                  <a:moveTo>
                    <a:pt x="8516" y="0"/>
                  </a:moveTo>
                  <a:lnTo>
                    <a:pt x="9808" y="599"/>
                  </a:lnTo>
                  <a:lnTo>
                    <a:pt x="9221" y="2208"/>
                  </a:lnTo>
                  <a:lnTo>
                    <a:pt x="4534" y="4019"/>
                  </a:lnTo>
                  <a:lnTo>
                    <a:pt x="0" y="5338"/>
                  </a:lnTo>
                  <a:lnTo>
                    <a:pt x="83" y="3918"/>
                  </a:lnTo>
                  <a:lnTo>
                    <a:pt x="2203" y="1693"/>
                  </a:lnTo>
                  <a:lnTo>
                    <a:pt x="6372" y="464"/>
                  </a:lnTo>
                  <a:lnTo>
                    <a:pt x="8516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31" name="Polygon form 1631"/>
            <p:cNvSpPr/>
            <p:nvPr/>
          </p:nvSpPr>
          <p:spPr>
            <a:xfrm>
              <a:off x="271252" y="4467386"/>
              <a:ext cx="5937" cy="4370"/>
            </a:xfrm>
            <a:custGeom>
              <a:avLst/>
              <a:gdLst/>
              <a:ahLst/>
              <a:cxnLst/>
              <a:rect l="0" t="0" r="0" b="0"/>
              <a:pathLst>
                <a:path w="5937" h="4370">
                  <a:moveTo>
                    <a:pt x="2624" y="0"/>
                  </a:moveTo>
                  <a:lnTo>
                    <a:pt x="2687" y="1071"/>
                  </a:lnTo>
                  <a:lnTo>
                    <a:pt x="4656" y="922"/>
                  </a:lnTo>
                  <a:lnTo>
                    <a:pt x="4674" y="2389"/>
                  </a:lnTo>
                  <a:lnTo>
                    <a:pt x="5937" y="3396"/>
                  </a:lnTo>
                  <a:lnTo>
                    <a:pt x="5072" y="3818"/>
                  </a:lnTo>
                  <a:lnTo>
                    <a:pt x="2113" y="4370"/>
                  </a:lnTo>
                  <a:lnTo>
                    <a:pt x="1876" y="3109"/>
                  </a:lnTo>
                  <a:lnTo>
                    <a:pt x="2230" y="2176"/>
                  </a:lnTo>
                  <a:lnTo>
                    <a:pt x="0" y="2019"/>
                  </a:lnTo>
                  <a:lnTo>
                    <a:pt x="67" y="1542"/>
                  </a:lnTo>
                  <a:lnTo>
                    <a:pt x="2624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32" name="Polygon form 1632"/>
            <p:cNvSpPr/>
            <p:nvPr/>
          </p:nvSpPr>
          <p:spPr>
            <a:xfrm>
              <a:off x="260505" y="4484328"/>
              <a:ext cx="4791" cy="2900"/>
            </a:xfrm>
            <a:custGeom>
              <a:avLst/>
              <a:gdLst/>
              <a:ahLst/>
              <a:cxnLst/>
              <a:rect l="0" t="0" r="0" b="0"/>
              <a:pathLst>
                <a:path w="4791" h="2900">
                  <a:moveTo>
                    <a:pt x="3536" y="0"/>
                  </a:moveTo>
                  <a:lnTo>
                    <a:pt x="4791" y="767"/>
                  </a:lnTo>
                  <a:lnTo>
                    <a:pt x="2709" y="2501"/>
                  </a:lnTo>
                  <a:lnTo>
                    <a:pt x="374" y="2900"/>
                  </a:lnTo>
                  <a:lnTo>
                    <a:pt x="0" y="1766"/>
                  </a:lnTo>
                  <a:lnTo>
                    <a:pt x="267" y="286"/>
                  </a:lnTo>
                  <a:lnTo>
                    <a:pt x="3536" y="0"/>
                  </a:lnTo>
                  <a:close/>
                </a:path>
              </a:pathLst>
            </a:cu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33" name="Polygon form 1633"/>
            <p:cNvSpPr/>
            <p:nvPr/>
          </p:nvSpPr>
          <p:spPr>
            <a:xfrm>
              <a:off x="306281" y="4618306"/>
              <a:ext cx="30037" cy="29851"/>
            </a:xfrm>
            <a:custGeom>
              <a:avLst/>
              <a:gdLst/>
              <a:ahLst/>
              <a:cxnLst/>
              <a:rect l="0" t="0" r="0" b="0"/>
              <a:pathLst>
                <a:path w="30037" h="29851">
                  <a:moveTo>
                    <a:pt x="30037" y="1292"/>
                  </a:moveTo>
                  <a:lnTo>
                    <a:pt x="18126" y="29851"/>
                  </a:lnTo>
                  <a:lnTo>
                    <a:pt x="11035" y="29428"/>
                  </a:lnTo>
                  <a:lnTo>
                    <a:pt x="4330" y="25297"/>
                  </a:lnTo>
                  <a:lnTo>
                    <a:pt x="0" y="22444"/>
                  </a:lnTo>
                  <a:lnTo>
                    <a:pt x="748" y="21472"/>
                  </a:lnTo>
                  <a:lnTo>
                    <a:pt x="1203" y="21528"/>
                  </a:lnTo>
                  <a:lnTo>
                    <a:pt x="2020" y="20538"/>
                  </a:lnTo>
                  <a:lnTo>
                    <a:pt x="1696" y="19794"/>
                  </a:lnTo>
                  <a:lnTo>
                    <a:pt x="1896" y="19023"/>
                  </a:lnTo>
                  <a:lnTo>
                    <a:pt x="2098" y="18113"/>
                  </a:lnTo>
                  <a:lnTo>
                    <a:pt x="3286" y="16996"/>
                  </a:lnTo>
                  <a:lnTo>
                    <a:pt x="4577" y="14692"/>
                  </a:lnTo>
                  <a:lnTo>
                    <a:pt x="6096" y="13729"/>
                  </a:lnTo>
                  <a:lnTo>
                    <a:pt x="5867" y="12706"/>
                  </a:lnTo>
                  <a:lnTo>
                    <a:pt x="5840" y="11716"/>
                  </a:lnTo>
                  <a:lnTo>
                    <a:pt x="5951" y="10807"/>
                  </a:lnTo>
                  <a:lnTo>
                    <a:pt x="6069" y="10105"/>
                  </a:lnTo>
                  <a:lnTo>
                    <a:pt x="6204" y="9647"/>
                  </a:lnTo>
                  <a:lnTo>
                    <a:pt x="6870" y="8669"/>
                  </a:lnTo>
                  <a:lnTo>
                    <a:pt x="7153" y="7664"/>
                  </a:lnTo>
                  <a:lnTo>
                    <a:pt x="7533" y="6678"/>
                  </a:lnTo>
                  <a:lnTo>
                    <a:pt x="8040" y="5589"/>
                  </a:lnTo>
                  <a:lnTo>
                    <a:pt x="8055" y="4871"/>
                  </a:lnTo>
                  <a:lnTo>
                    <a:pt x="8582" y="4266"/>
                  </a:lnTo>
                  <a:lnTo>
                    <a:pt x="9309" y="4323"/>
                  </a:lnTo>
                  <a:lnTo>
                    <a:pt x="9802" y="4734"/>
                  </a:lnTo>
                  <a:lnTo>
                    <a:pt x="10180" y="4971"/>
                  </a:lnTo>
                  <a:lnTo>
                    <a:pt x="10768" y="4219"/>
                  </a:lnTo>
                  <a:lnTo>
                    <a:pt x="10994" y="4062"/>
                  </a:lnTo>
                  <a:lnTo>
                    <a:pt x="12891" y="0"/>
                  </a:lnTo>
                  <a:lnTo>
                    <a:pt x="18462" y="359"/>
                  </a:lnTo>
                  <a:lnTo>
                    <a:pt x="25060" y="878"/>
                  </a:lnTo>
                  <a:lnTo>
                    <a:pt x="30037" y="1292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34" name="Polygon form 1634"/>
            <p:cNvSpPr/>
            <p:nvPr/>
          </p:nvSpPr>
          <p:spPr>
            <a:xfrm>
              <a:off x="290668" y="4590050"/>
              <a:ext cx="21846" cy="50054"/>
            </a:xfrm>
            <a:custGeom>
              <a:avLst/>
              <a:gdLst/>
              <a:ahLst/>
              <a:cxnLst/>
              <a:rect l="0" t="0" r="0" b="0"/>
              <a:pathLst>
                <a:path w="21846" h="50054">
                  <a:moveTo>
                    <a:pt x="21480" y="40961"/>
                  </a:moveTo>
                  <a:lnTo>
                    <a:pt x="21709" y="41985"/>
                  </a:lnTo>
                  <a:lnTo>
                    <a:pt x="20190" y="42948"/>
                  </a:lnTo>
                  <a:lnTo>
                    <a:pt x="18899" y="45252"/>
                  </a:lnTo>
                  <a:lnTo>
                    <a:pt x="17711" y="46369"/>
                  </a:lnTo>
                  <a:lnTo>
                    <a:pt x="17509" y="47278"/>
                  </a:lnTo>
                  <a:lnTo>
                    <a:pt x="17309" y="48049"/>
                  </a:lnTo>
                  <a:lnTo>
                    <a:pt x="17633" y="48794"/>
                  </a:lnTo>
                  <a:lnTo>
                    <a:pt x="16816" y="49784"/>
                  </a:lnTo>
                  <a:lnTo>
                    <a:pt x="16361" y="49728"/>
                  </a:lnTo>
                  <a:lnTo>
                    <a:pt x="11644" y="49954"/>
                  </a:lnTo>
                  <a:lnTo>
                    <a:pt x="7463" y="50054"/>
                  </a:lnTo>
                  <a:lnTo>
                    <a:pt x="7997" y="47402"/>
                  </a:lnTo>
                  <a:lnTo>
                    <a:pt x="7018" y="44297"/>
                  </a:lnTo>
                  <a:lnTo>
                    <a:pt x="5660" y="43560"/>
                  </a:lnTo>
                  <a:lnTo>
                    <a:pt x="5941" y="42068"/>
                  </a:lnTo>
                  <a:lnTo>
                    <a:pt x="4101" y="41658"/>
                  </a:lnTo>
                  <a:lnTo>
                    <a:pt x="3491" y="40179"/>
                  </a:lnTo>
                  <a:lnTo>
                    <a:pt x="497" y="39415"/>
                  </a:lnTo>
                  <a:lnTo>
                    <a:pt x="0" y="38520"/>
                  </a:lnTo>
                  <a:lnTo>
                    <a:pt x="915" y="35689"/>
                  </a:lnTo>
                  <a:lnTo>
                    <a:pt x="99" y="30289"/>
                  </a:lnTo>
                  <a:lnTo>
                    <a:pt x="903" y="22974"/>
                  </a:lnTo>
                  <a:lnTo>
                    <a:pt x="1646" y="21809"/>
                  </a:lnTo>
                  <a:lnTo>
                    <a:pt x="1054" y="19999"/>
                  </a:lnTo>
                  <a:lnTo>
                    <a:pt x="783" y="15515"/>
                  </a:lnTo>
                  <a:lnTo>
                    <a:pt x="2646" y="11349"/>
                  </a:lnTo>
                  <a:lnTo>
                    <a:pt x="2472" y="8422"/>
                  </a:lnTo>
                  <a:lnTo>
                    <a:pt x="5651" y="4317"/>
                  </a:lnTo>
                  <a:lnTo>
                    <a:pt x="8130" y="0"/>
                  </a:lnTo>
                  <a:lnTo>
                    <a:pt x="21846" y="1387"/>
                  </a:lnTo>
                  <a:lnTo>
                    <a:pt x="13382" y="16444"/>
                  </a:lnTo>
                  <a:lnTo>
                    <a:pt x="16181" y="23823"/>
                  </a:lnTo>
                  <a:lnTo>
                    <a:pt x="19012" y="31020"/>
                  </a:lnTo>
                  <a:lnTo>
                    <a:pt x="21817" y="37903"/>
                  </a:lnTo>
                  <a:lnTo>
                    <a:pt x="21682" y="38361"/>
                  </a:lnTo>
                  <a:lnTo>
                    <a:pt x="21564" y="39062"/>
                  </a:lnTo>
                  <a:lnTo>
                    <a:pt x="21453" y="39972"/>
                  </a:lnTo>
                  <a:lnTo>
                    <a:pt x="21480" y="40961"/>
                  </a:lnTo>
                  <a:close/>
                </a:path>
              </a:pathLst>
            </a:cu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35" name="Polygon form 1635"/>
            <p:cNvSpPr/>
            <p:nvPr/>
          </p:nvSpPr>
          <p:spPr>
            <a:xfrm>
              <a:off x="336318" y="4599583"/>
              <a:ext cx="33124" cy="21777"/>
            </a:xfrm>
            <a:custGeom>
              <a:avLst/>
              <a:gdLst/>
              <a:ahLst/>
              <a:cxnLst/>
              <a:rect l="0" t="0" r="0" b="0"/>
              <a:pathLst>
                <a:path w="33124" h="21777">
                  <a:moveTo>
                    <a:pt x="30781" y="6793"/>
                  </a:moveTo>
                  <a:lnTo>
                    <a:pt x="27347" y="14458"/>
                  </a:lnTo>
                  <a:lnTo>
                    <a:pt x="24175" y="21777"/>
                  </a:lnTo>
                  <a:lnTo>
                    <a:pt x="20851" y="21534"/>
                  </a:lnTo>
                  <a:lnTo>
                    <a:pt x="16712" y="21241"/>
                  </a:lnTo>
                  <a:lnTo>
                    <a:pt x="10841" y="20820"/>
                  </a:lnTo>
                  <a:lnTo>
                    <a:pt x="5394" y="20413"/>
                  </a:lnTo>
                  <a:lnTo>
                    <a:pt x="0" y="20015"/>
                  </a:lnTo>
                  <a:lnTo>
                    <a:pt x="9652" y="0"/>
                  </a:lnTo>
                  <a:lnTo>
                    <a:pt x="13001" y="268"/>
                  </a:lnTo>
                  <a:lnTo>
                    <a:pt x="16348" y="536"/>
                  </a:lnTo>
                  <a:lnTo>
                    <a:pt x="23057" y="1056"/>
                  </a:lnTo>
                  <a:lnTo>
                    <a:pt x="26418" y="1312"/>
                  </a:lnTo>
                  <a:lnTo>
                    <a:pt x="33124" y="1817"/>
                  </a:lnTo>
                  <a:lnTo>
                    <a:pt x="30855" y="6633"/>
                  </a:lnTo>
                  <a:lnTo>
                    <a:pt x="30781" y="6793"/>
                  </a:lnTo>
                  <a:close/>
                </a:path>
              </a:pathLst>
            </a:cu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36" name="Polygon form 1636"/>
            <p:cNvSpPr/>
            <p:nvPr/>
          </p:nvSpPr>
          <p:spPr>
            <a:xfrm>
              <a:off x="304050" y="4591437"/>
              <a:ext cx="28033" cy="36515"/>
            </a:xfrm>
            <a:custGeom>
              <a:avLst/>
              <a:gdLst/>
              <a:ahLst/>
              <a:cxnLst/>
              <a:rect l="0" t="0" r="0" b="0"/>
              <a:pathLst>
                <a:path w="28033" h="36515">
                  <a:moveTo>
                    <a:pt x="15122" y="26868"/>
                  </a:moveTo>
                  <a:lnTo>
                    <a:pt x="13225" y="30930"/>
                  </a:lnTo>
                  <a:lnTo>
                    <a:pt x="12999" y="31087"/>
                  </a:lnTo>
                  <a:lnTo>
                    <a:pt x="12411" y="31839"/>
                  </a:lnTo>
                  <a:lnTo>
                    <a:pt x="12033" y="31602"/>
                  </a:lnTo>
                  <a:lnTo>
                    <a:pt x="11540" y="31192"/>
                  </a:lnTo>
                  <a:lnTo>
                    <a:pt x="10813" y="31135"/>
                  </a:lnTo>
                  <a:lnTo>
                    <a:pt x="10285" y="31740"/>
                  </a:lnTo>
                  <a:lnTo>
                    <a:pt x="10271" y="32457"/>
                  </a:lnTo>
                  <a:lnTo>
                    <a:pt x="9764" y="33547"/>
                  </a:lnTo>
                  <a:lnTo>
                    <a:pt x="9384" y="34532"/>
                  </a:lnTo>
                  <a:lnTo>
                    <a:pt x="9101" y="35537"/>
                  </a:lnTo>
                  <a:lnTo>
                    <a:pt x="8435" y="36515"/>
                  </a:lnTo>
                  <a:lnTo>
                    <a:pt x="5630" y="29633"/>
                  </a:lnTo>
                  <a:lnTo>
                    <a:pt x="2799" y="22436"/>
                  </a:lnTo>
                  <a:lnTo>
                    <a:pt x="0" y="15057"/>
                  </a:lnTo>
                  <a:lnTo>
                    <a:pt x="8464" y="0"/>
                  </a:lnTo>
                  <a:lnTo>
                    <a:pt x="18205" y="891"/>
                  </a:lnTo>
                  <a:lnTo>
                    <a:pt x="18213" y="878"/>
                  </a:lnTo>
                  <a:lnTo>
                    <a:pt x="28033" y="1803"/>
                  </a:lnTo>
                  <a:lnTo>
                    <a:pt x="15122" y="26868"/>
                  </a:lnTo>
                  <a:close/>
                </a:path>
              </a:pathLst>
            </a:cu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37" name="Text 1637"/>
            <p:cNvSpPr/>
            <p:nvPr/>
          </p:nvSpPr>
          <p:spPr>
            <a:xfrm rot="5400000">
              <a:off x="1169241" y="2006330"/>
              <a:ext cx="533400" cy="89768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720"/>
                </a:lnSpc>
              </a:pPr>
              <a:r>
                <a:rPr sz="72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2010</a:t>
              </a:r>
            </a:p>
          </p:txBody>
        </p:sp>
        <p:sp>
          <p:nvSpPr>
            <p:cNvPr id="1638" name="Text 1638"/>
            <p:cNvSpPr/>
            <p:nvPr/>
          </p:nvSpPr>
          <p:spPr>
            <a:xfrm rot="5400000">
              <a:off x="1169241" y="2679783"/>
              <a:ext cx="533400" cy="89768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720"/>
                </a:lnSpc>
              </a:pPr>
              <a:r>
                <a:rPr sz="72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2011</a:t>
              </a:r>
            </a:p>
          </p:txBody>
        </p:sp>
        <p:sp>
          <p:nvSpPr>
            <p:cNvPr id="1639" name="Text 1639"/>
            <p:cNvSpPr/>
            <p:nvPr/>
          </p:nvSpPr>
          <p:spPr>
            <a:xfrm rot="5400000">
              <a:off x="1169241" y="3353237"/>
              <a:ext cx="533400" cy="89768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720"/>
                </a:lnSpc>
              </a:pPr>
              <a:r>
                <a:rPr sz="72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2012</a:t>
              </a:r>
            </a:p>
          </p:txBody>
        </p:sp>
        <p:sp>
          <p:nvSpPr>
            <p:cNvPr id="1640" name="Text 1640"/>
            <p:cNvSpPr/>
            <p:nvPr/>
          </p:nvSpPr>
          <p:spPr>
            <a:xfrm rot="5400000">
              <a:off x="1169241" y="4026691"/>
              <a:ext cx="533400" cy="89768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720"/>
                </a:lnSpc>
              </a:pPr>
              <a:r>
                <a:rPr sz="72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2013</a:t>
              </a:r>
            </a:p>
          </p:txBody>
        </p:sp>
        <p:sp>
          <p:nvSpPr>
            <p:cNvPr id="1641" name="Text 1641"/>
            <p:cNvSpPr/>
            <p:nvPr/>
          </p:nvSpPr>
          <p:spPr>
            <a:xfrm rot="5400000">
              <a:off x="1169241" y="4700142"/>
              <a:ext cx="533400" cy="89768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720"/>
                </a:lnSpc>
              </a:pPr>
              <a:r>
                <a:rPr sz="72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2014</a:t>
              </a:r>
            </a:p>
          </p:txBody>
        </p:sp>
        <p:sp>
          <p:nvSpPr>
            <p:cNvPr id="1642" name="Rectangle 1642"/>
            <p:cNvSpPr/>
            <p:nvPr/>
          </p:nvSpPr>
          <p:spPr>
            <a:xfrm>
              <a:off x="321356" y="5340110"/>
              <a:ext cx="84053" cy="84053"/>
            </a:xfrm>
            <a:prstGeom prst="rect">
              <a:avLst/>
            </a:pr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43" name="Polyline form 1643"/>
            <p:cNvSpPr/>
            <p:nvPr/>
          </p:nvSpPr>
          <p:spPr>
            <a:xfrm>
              <a:off x="321356" y="5340110"/>
              <a:ext cx="84053" cy="84053"/>
            </a:xfrm>
            <a:custGeom>
              <a:avLst/>
              <a:gdLst/>
              <a:ahLst/>
              <a:cxnLst/>
              <a:rect l="0" t="0" r="0" b="0"/>
              <a:pathLst>
                <a:path w="84053" h="84053">
                  <a:moveTo>
                    <a:pt x="0" y="84053"/>
                  </a:moveTo>
                  <a:lnTo>
                    <a:pt x="84053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44" name="Rectangle 1644"/>
            <p:cNvSpPr/>
            <p:nvPr/>
          </p:nvSpPr>
          <p:spPr>
            <a:xfrm>
              <a:off x="321356" y="5340110"/>
              <a:ext cx="84053" cy="84053"/>
            </a:xfrm>
            <a:prstGeom prst="rect">
              <a:avLst/>
            </a:prstGeom>
            <a:solidFill>
              <a:srgbClr val="EFF3F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45" name="Polyline form 1645"/>
            <p:cNvSpPr/>
            <p:nvPr/>
          </p:nvSpPr>
          <p:spPr>
            <a:xfrm>
              <a:off x="321356" y="5340110"/>
              <a:ext cx="84053" cy="84053"/>
            </a:xfrm>
            <a:custGeom>
              <a:avLst/>
              <a:gdLst/>
              <a:ahLst/>
              <a:cxnLst/>
              <a:rect l="0" t="0" r="0" b="0"/>
              <a:pathLst>
                <a:path w="84053" h="84053">
                  <a:moveTo>
                    <a:pt x="0" y="84053"/>
                  </a:moveTo>
                  <a:lnTo>
                    <a:pt x="84053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46" name="Rectangle 1646"/>
            <p:cNvSpPr/>
            <p:nvPr/>
          </p:nvSpPr>
          <p:spPr>
            <a:xfrm>
              <a:off x="430625" y="5340110"/>
              <a:ext cx="84053" cy="84053"/>
            </a:xfrm>
            <a:prstGeom prst="rect">
              <a:avLst/>
            </a:pr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47" name="Polyline form 1647"/>
            <p:cNvSpPr/>
            <p:nvPr/>
          </p:nvSpPr>
          <p:spPr>
            <a:xfrm>
              <a:off x="430625" y="5340110"/>
              <a:ext cx="84053" cy="84053"/>
            </a:xfrm>
            <a:custGeom>
              <a:avLst/>
              <a:gdLst/>
              <a:ahLst/>
              <a:cxnLst/>
              <a:rect l="0" t="0" r="0" b="0"/>
              <a:pathLst>
                <a:path w="84053" h="84053">
                  <a:moveTo>
                    <a:pt x="0" y="84053"/>
                  </a:moveTo>
                  <a:lnTo>
                    <a:pt x="84053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48" name="Rectangle 1648"/>
            <p:cNvSpPr/>
            <p:nvPr/>
          </p:nvSpPr>
          <p:spPr>
            <a:xfrm>
              <a:off x="430625" y="5340110"/>
              <a:ext cx="84053" cy="84053"/>
            </a:xfrm>
            <a:prstGeom prst="rect">
              <a:avLst/>
            </a:prstGeom>
            <a:solidFill>
              <a:srgbClr val="C6DBEF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49" name="Polyline form 1649"/>
            <p:cNvSpPr/>
            <p:nvPr/>
          </p:nvSpPr>
          <p:spPr>
            <a:xfrm>
              <a:off x="430625" y="5340110"/>
              <a:ext cx="84053" cy="84053"/>
            </a:xfrm>
            <a:custGeom>
              <a:avLst/>
              <a:gdLst/>
              <a:ahLst/>
              <a:cxnLst/>
              <a:rect l="0" t="0" r="0" b="0"/>
              <a:pathLst>
                <a:path w="84053" h="84053">
                  <a:moveTo>
                    <a:pt x="0" y="84053"/>
                  </a:moveTo>
                  <a:lnTo>
                    <a:pt x="84053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0" name="Rectangle 1650"/>
            <p:cNvSpPr/>
            <p:nvPr/>
          </p:nvSpPr>
          <p:spPr>
            <a:xfrm>
              <a:off x="539894" y="5340110"/>
              <a:ext cx="96987" cy="84053"/>
            </a:xfrm>
            <a:prstGeom prst="rect">
              <a:avLst/>
            </a:pr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1" name="Polyline form 1651"/>
            <p:cNvSpPr/>
            <p:nvPr/>
          </p:nvSpPr>
          <p:spPr>
            <a:xfrm>
              <a:off x="539894" y="5340110"/>
              <a:ext cx="96987" cy="84053"/>
            </a:xfrm>
            <a:custGeom>
              <a:avLst/>
              <a:gdLst/>
              <a:ahLst/>
              <a:cxnLst/>
              <a:rect l="0" t="0" r="0" b="0"/>
              <a:pathLst>
                <a:path w="96987" h="84053">
                  <a:moveTo>
                    <a:pt x="0" y="84053"/>
                  </a:moveTo>
                  <a:lnTo>
                    <a:pt x="96987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2" name="Rectangle 1652"/>
            <p:cNvSpPr/>
            <p:nvPr/>
          </p:nvSpPr>
          <p:spPr>
            <a:xfrm>
              <a:off x="539894" y="5340110"/>
              <a:ext cx="96987" cy="84053"/>
            </a:xfrm>
            <a:prstGeom prst="rect">
              <a:avLst/>
            </a:prstGeom>
            <a:solidFill>
              <a:srgbClr val="9ECAE1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3" name="Polyline form 1653"/>
            <p:cNvSpPr/>
            <p:nvPr/>
          </p:nvSpPr>
          <p:spPr>
            <a:xfrm>
              <a:off x="539894" y="5340110"/>
              <a:ext cx="96987" cy="84053"/>
            </a:xfrm>
            <a:custGeom>
              <a:avLst/>
              <a:gdLst/>
              <a:ahLst/>
              <a:cxnLst/>
              <a:rect l="0" t="0" r="0" b="0"/>
              <a:pathLst>
                <a:path w="96987" h="84053">
                  <a:moveTo>
                    <a:pt x="0" y="84053"/>
                  </a:moveTo>
                  <a:lnTo>
                    <a:pt x="96987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4" name="Rectangle 1654"/>
            <p:cNvSpPr/>
            <p:nvPr/>
          </p:nvSpPr>
          <p:spPr>
            <a:xfrm>
              <a:off x="662096" y="5340110"/>
              <a:ext cx="123928" cy="84053"/>
            </a:xfrm>
            <a:prstGeom prst="rect">
              <a:avLst/>
            </a:pr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5" name="Polyline form 1655"/>
            <p:cNvSpPr/>
            <p:nvPr/>
          </p:nvSpPr>
          <p:spPr>
            <a:xfrm>
              <a:off x="662096" y="5340110"/>
              <a:ext cx="123928" cy="84053"/>
            </a:xfrm>
            <a:custGeom>
              <a:avLst/>
              <a:gdLst/>
              <a:ahLst/>
              <a:cxnLst/>
              <a:rect l="0" t="0" r="0" b="0"/>
              <a:pathLst>
                <a:path w="123928" h="84053">
                  <a:moveTo>
                    <a:pt x="0" y="84053"/>
                  </a:moveTo>
                  <a:lnTo>
                    <a:pt x="123928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6" name="Rectangle 1656"/>
            <p:cNvSpPr/>
            <p:nvPr/>
          </p:nvSpPr>
          <p:spPr>
            <a:xfrm>
              <a:off x="662096" y="5340110"/>
              <a:ext cx="123928" cy="84053"/>
            </a:xfrm>
            <a:prstGeom prst="rect">
              <a:avLst/>
            </a:prstGeom>
            <a:solidFill>
              <a:srgbClr val="6BAED6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7" name="Polyline form 1657"/>
            <p:cNvSpPr/>
            <p:nvPr/>
          </p:nvSpPr>
          <p:spPr>
            <a:xfrm>
              <a:off x="662096" y="5340110"/>
              <a:ext cx="123928" cy="84053"/>
            </a:xfrm>
            <a:custGeom>
              <a:avLst/>
              <a:gdLst/>
              <a:ahLst/>
              <a:cxnLst/>
              <a:rect l="0" t="0" r="0" b="0"/>
              <a:pathLst>
                <a:path w="123928" h="84053">
                  <a:moveTo>
                    <a:pt x="0" y="84053"/>
                  </a:moveTo>
                  <a:lnTo>
                    <a:pt x="123928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8" name="Rectangle 1658"/>
            <p:cNvSpPr/>
            <p:nvPr/>
          </p:nvSpPr>
          <p:spPr>
            <a:xfrm>
              <a:off x="811240" y="5340110"/>
              <a:ext cx="159849" cy="84053"/>
            </a:xfrm>
            <a:prstGeom prst="rect">
              <a:avLst/>
            </a:pr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59" name="Polyline form 1659"/>
            <p:cNvSpPr/>
            <p:nvPr/>
          </p:nvSpPr>
          <p:spPr>
            <a:xfrm>
              <a:off x="811240" y="5340110"/>
              <a:ext cx="159849" cy="84053"/>
            </a:xfrm>
            <a:custGeom>
              <a:avLst/>
              <a:gdLst/>
              <a:ahLst/>
              <a:cxnLst/>
              <a:rect l="0" t="0" r="0" b="0"/>
              <a:pathLst>
                <a:path w="159849" h="84053">
                  <a:moveTo>
                    <a:pt x="0" y="84053"/>
                  </a:moveTo>
                  <a:lnTo>
                    <a:pt x="159849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0" name="Rectangle 1660"/>
            <p:cNvSpPr/>
            <p:nvPr/>
          </p:nvSpPr>
          <p:spPr>
            <a:xfrm>
              <a:off x="811240" y="5340110"/>
              <a:ext cx="159849" cy="84053"/>
            </a:xfrm>
            <a:prstGeom prst="rect">
              <a:avLst/>
            </a:prstGeom>
            <a:solidFill>
              <a:srgbClr val="3182BD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1" name="Polyline form 1661"/>
            <p:cNvSpPr/>
            <p:nvPr/>
          </p:nvSpPr>
          <p:spPr>
            <a:xfrm>
              <a:off x="811240" y="5340110"/>
              <a:ext cx="159849" cy="84053"/>
            </a:xfrm>
            <a:custGeom>
              <a:avLst/>
              <a:gdLst/>
              <a:ahLst/>
              <a:cxnLst/>
              <a:rect l="0" t="0" r="0" b="0"/>
              <a:pathLst>
                <a:path w="159849" h="84053">
                  <a:moveTo>
                    <a:pt x="0" y="84053"/>
                  </a:moveTo>
                  <a:lnTo>
                    <a:pt x="159849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2" name="Rectangle 1662"/>
            <p:cNvSpPr/>
            <p:nvPr/>
          </p:nvSpPr>
          <p:spPr>
            <a:xfrm>
              <a:off x="996304" y="5340110"/>
              <a:ext cx="186789" cy="84053"/>
            </a:xfrm>
            <a:prstGeom prst="rect">
              <a:avLst/>
            </a:prstGeom>
            <a:solidFill>
              <a:srgbClr val="08519C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3" name="Polyline form 1663"/>
            <p:cNvSpPr/>
            <p:nvPr/>
          </p:nvSpPr>
          <p:spPr>
            <a:xfrm>
              <a:off x="996304" y="5340110"/>
              <a:ext cx="186789" cy="84053"/>
            </a:xfrm>
            <a:custGeom>
              <a:avLst/>
              <a:gdLst/>
              <a:ahLst/>
              <a:cxnLst/>
              <a:rect l="0" t="0" r="0" b="0"/>
              <a:pathLst>
                <a:path w="186789" h="84053">
                  <a:moveTo>
                    <a:pt x="0" y="84053"/>
                  </a:moveTo>
                  <a:lnTo>
                    <a:pt x="186789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4" name="Rectangle 1664"/>
            <p:cNvSpPr/>
            <p:nvPr/>
          </p:nvSpPr>
          <p:spPr>
            <a:xfrm>
              <a:off x="996304" y="5340110"/>
              <a:ext cx="186789" cy="84053"/>
            </a:xfrm>
            <a:prstGeom prst="rect">
              <a:avLst/>
            </a:prstGeom>
            <a:solidFill>
              <a:srgbClr val="08519C">
                <a:alpha val="100000"/>
              </a:srgbClr>
            </a:solidFill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5" name="Polyline form 1665"/>
            <p:cNvSpPr/>
            <p:nvPr/>
          </p:nvSpPr>
          <p:spPr>
            <a:xfrm>
              <a:off x="996304" y="5340110"/>
              <a:ext cx="186789" cy="84053"/>
            </a:xfrm>
            <a:custGeom>
              <a:avLst/>
              <a:gdLst/>
              <a:ahLst/>
              <a:cxnLst/>
              <a:rect l="0" t="0" r="0" b="0"/>
              <a:pathLst>
                <a:path w="186789" h="84053">
                  <a:moveTo>
                    <a:pt x="0" y="84053"/>
                  </a:moveTo>
                  <a:lnTo>
                    <a:pt x="186789" y="0"/>
                  </a:lnTo>
                </a:path>
              </a:pathLst>
            </a:custGeom>
          </p:spPr>
          <p:txBody>
            <a:bodyPr/>
            <a:lstStyle/>
            <a:p>
              <a:endParaRPr sz="1350">
                <a:solidFill>
                  <a:srgbClr val="53565A"/>
                </a:solidFill>
              </a:endParaRPr>
            </a:p>
          </p:txBody>
        </p:sp>
        <p:sp>
          <p:nvSpPr>
            <p:cNvPr id="1666" name="Text 1666"/>
            <p:cNvSpPr/>
            <p:nvPr/>
          </p:nvSpPr>
          <p:spPr>
            <a:xfrm rot="18900000">
              <a:off x="328875" y="5520717"/>
              <a:ext cx="76200" cy="51296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300"/>
                </a:lnSpc>
              </a:pPr>
              <a:r>
                <a:rPr sz="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0</a:t>
              </a:r>
            </a:p>
          </p:txBody>
        </p:sp>
        <p:sp>
          <p:nvSpPr>
            <p:cNvPr id="1667" name="Text 1667"/>
            <p:cNvSpPr/>
            <p:nvPr/>
          </p:nvSpPr>
          <p:spPr>
            <a:xfrm rot="18900000">
              <a:off x="438143" y="5520717"/>
              <a:ext cx="76200" cy="51296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300"/>
                </a:lnSpc>
              </a:pPr>
              <a:r>
                <a:rPr sz="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</a:t>
              </a:r>
            </a:p>
          </p:txBody>
        </p:sp>
        <p:sp>
          <p:nvSpPr>
            <p:cNvPr id="1668" name="Text 1668"/>
            <p:cNvSpPr/>
            <p:nvPr/>
          </p:nvSpPr>
          <p:spPr>
            <a:xfrm rot="18900000">
              <a:off x="534829" y="5520717"/>
              <a:ext cx="114300" cy="51296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300"/>
                </a:lnSpc>
              </a:pPr>
              <a:r>
                <a:rPr sz="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</a:t>
              </a:r>
            </a:p>
          </p:txBody>
        </p:sp>
        <p:sp>
          <p:nvSpPr>
            <p:cNvPr id="1669" name="Text 1669"/>
            <p:cNvSpPr/>
            <p:nvPr/>
          </p:nvSpPr>
          <p:spPr>
            <a:xfrm rot="18900000">
              <a:off x="613352" y="5520717"/>
              <a:ext cx="228600" cy="51296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300"/>
                </a:lnSpc>
              </a:pPr>
              <a:r>
                <a:rPr sz="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100</a:t>
              </a:r>
            </a:p>
          </p:txBody>
        </p:sp>
        <p:sp>
          <p:nvSpPr>
            <p:cNvPr id="1670" name="Text 1670"/>
            <p:cNvSpPr/>
            <p:nvPr/>
          </p:nvSpPr>
          <p:spPr>
            <a:xfrm rot="18900000">
              <a:off x="762676" y="5520717"/>
              <a:ext cx="264160" cy="51296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300"/>
                </a:lnSpc>
              </a:pPr>
              <a:r>
                <a:rPr sz="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1,000</a:t>
              </a:r>
            </a:p>
          </p:txBody>
        </p:sp>
        <p:sp>
          <p:nvSpPr>
            <p:cNvPr id="1671" name="Text 1671"/>
            <p:cNvSpPr/>
            <p:nvPr/>
          </p:nvSpPr>
          <p:spPr>
            <a:xfrm rot="18900000">
              <a:off x="940891" y="5520717"/>
              <a:ext cx="304800" cy="51296"/>
            </a:xfrm>
            <a:prstGeom prst="rect">
              <a:avLst/>
            </a:prstGeom>
            <a:noFill/>
          </p:spPr>
          <p:txBody>
            <a:bodyPr lIns="0" tIns="0" rIns="0" bIns="0" anchor="b">
              <a:spAutoFit/>
            </a:bodyPr>
            <a:lstStyle/>
            <a:p>
              <a:pPr algn="ctr">
                <a:lnSpc>
                  <a:spcPts val="300"/>
                </a:lnSpc>
              </a:pPr>
              <a:r>
                <a:rPr sz="300">
                  <a:solidFill>
                    <a:srgbClr val="000000">
                      <a:alpha val="100000"/>
                    </a:srgbClr>
                  </a:solidFill>
                  <a:latin typeface="Helvetica"/>
                  <a:cs typeface="Helvetica"/>
                </a:rPr>
                <a:t>10,000</a:t>
              </a:r>
            </a:p>
          </p:txBody>
        </p:sp>
      </p:grpSp>
      <p:sp>
        <p:nvSpPr>
          <p:cNvPr id="6" name="Title Texts6"/>
          <p:cNvSpPr>
            <a:spLocks noGrp="1"/>
          </p:cNvSpPr>
          <p:nvPr>
            <p:ph idx="4294967295"/>
          </p:nvPr>
        </p:nvSpPr>
        <p:spPr>
          <a:xfrm>
            <a:off x="190833" y="5143236"/>
            <a:ext cx="6817480" cy="857514"/>
          </a:xfrm>
        </p:spPr>
        <p:txBody>
          <a:bodyPr>
            <a:normAutofit lnSpcReduction="10000"/>
          </a:bodyPr>
          <a:lstStyle>
            <a:lvl1pPr marL="0" indent="0" algn="l">
              <a:buNone/>
              <a:defRPr sz="1200" b="0"/>
            </a:lvl1pPr>
          </a:lstStyle>
          <a:p>
            <a:r>
              <a:rPr sz="1800" dirty="0"/>
              <a:t>In </a:t>
            </a:r>
            <a:r>
              <a:rPr sz="1800" b="1" dirty="0">
                <a:solidFill>
                  <a:srgbClr val="FF0000"/>
                </a:solidFill>
              </a:rPr>
              <a:t>the last 5 years</a:t>
            </a:r>
            <a:r>
              <a:rPr sz="1800" dirty="0"/>
              <a:t>, articles from </a:t>
            </a:r>
            <a:r>
              <a:rPr lang="en-US" sz="1800" dirty="0"/>
              <a:t>Iran Ministry of Health </a:t>
            </a:r>
            <a:r>
              <a:rPr sz="1800" dirty="0"/>
              <a:t>affiliated authors published on </a:t>
            </a:r>
            <a:r>
              <a:rPr lang="en-US" sz="1800" dirty="0"/>
              <a:t>Elsevier </a:t>
            </a:r>
            <a:r>
              <a:rPr sz="1800" dirty="0" err="1"/>
              <a:t>ScienceDirect</a:t>
            </a:r>
            <a:r>
              <a:rPr sz="1800" dirty="0"/>
              <a:t>, </a:t>
            </a:r>
            <a:r>
              <a:rPr sz="1800" b="1" dirty="0">
                <a:solidFill>
                  <a:srgbClr val="FF0000"/>
                </a:solidFill>
              </a:rPr>
              <a:t>have been cited 74,177 </a:t>
            </a:r>
            <a:r>
              <a:rPr sz="1800" dirty="0"/>
              <a:t>times by authors </a:t>
            </a:r>
            <a:r>
              <a:rPr sz="1800" b="1" dirty="0">
                <a:solidFill>
                  <a:srgbClr val="FF0000"/>
                </a:solidFill>
              </a:rPr>
              <a:t>from 178 countries</a:t>
            </a:r>
            <a:r>
              <a:rPr sz="1800" dirty="0"/>
              <a:t>.</a:t>
            </a:r>
          </a:p>
        </p:txBody>
      </p:sp>
      <p:graphicFrame>
        <p:nvGraphicFramePr>
          <p:cNvPr id="7" name="nvGraphicFrame 7"/>
          <p:cNvGraphicFramePr>
            <a:graphicFrameLocks noGrp="1"/>
          </p:cNvGraphicFramePr>
          <p:nvPr>
            <p:extLst/>
          </p:nvPr>
        </p:nvGraphicFramePr>
        <p:xfrm>
          <a:off x="7086600" y="2646824"/>
          <a:ext cx="1828800" cy="2640330"/>
        </p:xfrm>
        <a:graphic>
          <a:graphicData uri="http://schemas.openxmlformats.org/drawingml/2006/table">
            <a:tbl>
              <a:tblPr/>
              <a:tblGrid>
                <a:gridCol w="114300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68580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125730">
                <a:tc gridSpan="2">
                  <a:txBody>
                    <a:bodyPr/>
                    <a:lstStyle/>
                    <a:p>
                      <a:pPr marL="25400" marR="25400" indent="0" algn="l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 b="1">
                          <a:solidFill>
                            <a:srgbClr val="FFFFFF"/>
                          </a:solidFill>
                          <a:latin typeface="Helvetica"/>
                          <a:ea typeface="Helvetica"/>
                          <a:cs typeface="Helvetica"/>
                        </a:rPr>
                        <a:t>Top 20 Citing Countries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8C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Iran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28.66 %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United States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11.97 %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China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9.34 %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India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6.09 %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United Kingdom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3.15 %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Brazil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3.15 %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Turkey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2.68 %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Italy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2.59 %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Germany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2.16 %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Spain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2.13 %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Canada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2.01 %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Australia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1.83 %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Japan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1.75 %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France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1.70 %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Korea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1.63 %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Egypt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1.42 %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Poland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1.25 %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Taiwan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1.03 %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Malaysia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0.95 %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8CC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  <a:tr h="125730"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Netherlands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tc>
                  <a:txBody>
                    <a:bodyPr/>
                    <a:lstStyle/>
                    <a:p>
                      <a:pPr marL="25400" marR="25400" indent="0" algn="r">
                        <a:spcBef>
                          <a:spcPts val="200"/>
                        </a:spcBef>
                        <a:spcAft>
                          <a:spcPts val="200"/>
                        </a:spcAft>
                        <a:buNone/>
                      </a:pPr>
                      <a:r>
                        <a:rPr sz="800" dirty="0">
                          <a:solidFill>
                            <a:srgbClr val="000000"/>
                          </a:solidFill>
                          <a:latin typeface="Helvetica"/>
                          <a:ea typeface="Helvetica"/>
                          <a:cs typeface="Helvetica"/>
                        </a:rPr>
                        <a:t>0.90 %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BA66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20"/>
                  </a:ext>
                </a:extLst>
              </a:tr>
            </a:tbl>
          </a:graphicData>
        </a:graphic>
      </p:graphicFrame>
      <p:cxnSp>
        <p:nvCxnSpPr>
          <p:cNvPr id="2036" name="Straight Arrow Connector 2035"/>
          <p:cNvCxnSpPr/>
          <p:nvPr/>
        </p:nvCxnSpPr>
        <p:spPr bwMode="auto">
          <a:xfrm>
            <a:off x="7882003" y="2332189"/>
            <a:ext cx="0" cy="216074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2037" name="Rectangle 2036"/>
          <p:cNvSpPr/>
          <p:nvPr/>
        </p:nvSpPr>
        <p:spPr bwMode="auto">
          <a:xfrm>
            <a:off x="7055286" y="2614025"/>
            <a:ext cx="1888298" cy="1559491"/>
          </a:xfrm>
          <a:prstGeom prst="rect">
            <a:avLst/>
          </a:prstGeom>
          <a:noFill/>
          <a:ln w="508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68580" tIns="34290" rIns="68580" bIns="34290" numCol="1" rtlCol="0" anchor="t" anchorCtr="0" compatLnSpc="1">
            <a:prstTxWarp prst="textNoShape">
              <a:avLst/>
            </a:prstTxWarp>
          </a:bodyPr>
          <a:lstStyle/>
          <a:p>
            <a:pPr defTabSz="685800" fontAlgn="base">
              <a:spcBef>
                <a:spcPct val="0"/>
              </a:spcBef>
              <a:spcAft>
                <a:spcPct val="0"/>
              </a:spcAft>
            </a:pPr>
            <a:endParaRPr lang="en-US" sz="1350">
              <a:latin typeface="Arial" pitchFamily="34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144488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" dur="5000" fill="hold"/>
                                        <p:tgtEl>
                                          <p:spTgt spid="203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" dur="5000" fill="hold"/>
                                        <p:tgtEl>
                                          <p:spTgt spid="20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" dur="5000" fill="hold"/>
                                        <p:tgtEl>
                                          <p:spTgt spid="203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9" dur="5000" fill="hold"/>
                                        <p:tgtEl>
                                          <p:spTgt spid="20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37" grpId="0" animBg="1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83543"/>
            <a:ext cx="9144000" cy="649091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9401106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Title 1"/>
          <p:cNvSpPr>
            <a:spLocks noGrp="1"/>
          </p:cNvSpPr>
          <p:nvPr>
            <p:ph type="title"/>
          </p:nvPr>
        </p:nvSpPr>
        <p:spPr>
          <a:xfrm>
            <a:off x="971550" y="404813"/>
            <a:ext cx="6554788" cy="1524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en-US" altLang="fa-IR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Web of Science</a:t>
            </a:r>
            <a:endParaRPr lang="fa-IR" altLang="fa-IR" dirty="0" smtClean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5603" name="Content Placeholder 2"/>
          <p:cNvSpPr>
            <a:spLocks noGrp="1"/>
          </p:cNvSpPr>
          <p:nvPr>
            <p:ph idx="1"/>
          </p:nvPr>
        </p:nvSpPr>
        <p:spPr>
          <a:xfrm>
            <a:off x="611188" y="1928813"/>
            <a:ext cx="7416800" cy="3876675"/>
          </a:xfrm>
        </p:spPr>
        <p:txBody>
          <a:bodyPr>
            <a:normAutofit/>
          </a:bodyPr>
          <a:lstStyle/>
          <a:p>
            <a:pPr algn="just" rtl="0" eaLnBrk="1" hangingPunct="1">
              <a:lnSpc>
                <a:spcPct val="150000"/>
              </a:lnSpc>
            </a:pPr>
            <a:r>
              <a:rPr lang="en-US" altLang="fa-IR" sz="2400" dirty="0" smtClean="0"/>
              <a:t>If a journal is in </a:t>
            </a:r>
            <a:r>
              <a:rPr lang="en-US" altLang="fa-IR" sz="2400" dirty="0" smtClean="0">
                <a:solidFill>
                  <a:srgbClr val="FF0000"/>
                </a:solidFill>
              </a:rPr>
              <a:t>Web of Science</a:t>
            </a:r>
            <a:r>
              <a:rPr lang="en-US" altLang="fa-IR" sz="2400" dirty="0" smtClean="0"/>
              <a:t>, it means it should have </a:t>
            </a:r>
            <a:r>
              <a:rPr lang="en-US" altLang="fa-IR" sz="2400" dirty="0" smtClean="0">
                <a:solidFill>
                  <a:srgbClr val="FF0000"/>
                </a:solidFill>
              </a:rPr>
              <a:t>Impact Factor </a:t>
            </a:r>
            <a:r>
              <a:rPr lang="en-US" altLang="fa-IR" sz="2400" dirty="0" smtClean="0"/>
              <a:t>&amp; vice versa.</a:t>
            </a:r>
          </a:p>
          <a:p>
            <a:pPr algn="just" rtl="0" eaLnBrk="1" hangingPunct="1">
              <a:lnSpc>
                <a:spcPct val="150000"/>
              </a:lnSpc>
            </a:pPr>
            <a:r>
              <a:rPr lang="en-US" altLang="fa-IR" sz="2400" dirty="0" smtClean="0"/>
              <a:t>Don’t confuse </a:t>
            </a:r>
            <a:r>
              <a:rPr lang="en-US" altLang="fa-IR" sz="2400" dirty="0" smtClean="0">
                <a:solidFill>
                  <a:srgbClr val="FF0000"/>
                </a:solidFill>
              </a:rPr>
              <a:t>Web of Sciences </a:t>
            </a:r>
            <a:r>
              <a:rPr lang="en-US" altLang="fa-IR" sz="2400" dirty="0" smtClean="0"/>
              <a:t>Journals with </a:t>
            </a:r>
            <a:r>
              <a:rPr lang="en-US" altLang="fa-IR" sz="2400" dirty="0" smtClean="0">
                <a:solidFill>
                  <a:srgbClr val="FF0000"/>
                </a:solidFill>
              </a:rPr>
              <a:t>ISI Master list Journals </a:t>
            </a:r>
            <a:r>
              <a:rPr lang="en-US" altLang="fa-IR" sz="2400" dirty="0" smtClean="0"/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42706589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2"/>
          <p:cNvSpPr>
            <a:spLocks noGrp="1" noChangeArrowheads="1"/>
          </p:cNvSpPr>
          <p:nvPr>
            <p:ph type="title"/>
          </p:nvPr>
        </p:nvSpPr>
        <p:spPr>
          <a:xfrm>
            <a:off x="1042988" y="333375"/>
            <a:ext cx="7772400" cy="1431925"/>
          </a:xfrm>
        </p:spPr>
        <p:txBody>
          <a:bodyPr/>
          <a:lstStyle/>
          <a:p>
            <a:pPr algn="ctr" eaLnBrk="1" fontAlgn="auto" hangingPunct="1">
              <a:spcAft>
                <a:spcPts val="0"/>
              </a:spcAft>
              <a:defRPr/>
            </a:pPr>
            <a:r>
              <a:rPr lang="en-GB" altLang="fa-IR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The Journal Impact Factor</a:t>
            </a:r>
          </a:p>
        </p:txBody>
      </p:sp>
      <p:sp>
        <p:nvSpPr>
          <p:cNvPr id="26627" name="Rectangle 3"/>
          <p:cNvSpPr>
            <a:spLocks noGrp="1" noChangeArrowheads="1"/>
          </p:cNvSpPr>
          <p:nvPr>
            <p:ph idx="1"/>
          </p:nvPr>
        </p:nvSpPr>
        <p:spPr>
          <a:xfrm>
            <a:off x="339090" y="1706880"/>
            <a:ext cx="8215313" cy="3810000"/>
          </a:xfrm>
        </p:spPr>
        <p:txBody>
          <a:bodyPr>
            <a:normAutofit/>
          </a:bodyPr>
          <a:lstStyle/>
          <a:p>
            <a:pPr algn="just" rtl="0" eaLnBrk="1" hangingPunct="1">
              <a:lnSpc>
                <a:spcPct val="150000"/>
              </a:lnSpc>
            </a:pPr>
            <a:r>
              <a:rPr lang="en-GB" altLang="fa-IR" sz="2400" dirty="0" smtClean="0"/>
              <a:t>The </a:t>
            </a:r>
            <a:r>
              <a:rPr lang="en-GB" altLang="fa-IR" sz="2400" dirty="0" smtClean="0">
                <a:solidFill>
                  <a:srgbClr val="FF0000"/>
                </a:solidFill>
              </a:rPr>
              <a:t>Journal Impact Factor </a:t>
            </a:r>
            <a:r>
              <a:rPr lang="en-GB" altLang="fa-IR" sz="2400" dirty="0" smtClean="0"/>
              <a:t>is calculated for those journals only which are indexed &amp; included in </a:t>
            </a:r>
            <a:r>
              <a:rPr lang="en-GB" altLang="fa-IR" sz="2400" dirty="0" smtClean="0">
                <a:solidFill>
                  <a:srgbClr val="FF0000"/>
                </a:solidFill>
              </a:rPr>
              <a:t>Web of Sciences </a:t>
            </a:r>
            <a:r>
              <a:rPr lang="en-GB" altLang="fa-IR" sz="2400" dirty="0" smtClean="0"/>
              <a:t>Databases, NOT more !</a:t>
            </a:r>
          </a:p>
          <a:p>
            <a:pPr algn="just" rtl="0" eaLnBrk="1" hangingPunct="1">
              <a:lnSpc>
                <a:spcPct val="150000"/>
              </a:lnSpc>
            </a:pPr>
            <a:r>
              <a:rPr lang="en-GB" altLang="fa-IR" sz="2400" dirty="0" smtClean="0"/>
              <a:t>The database which contain the Journal Impact Factors is </a:t>
            </a:r>
            <a:r>
              <a:rPr lang="en-GB" altLang="fa-IR" sz="2400" dirty="0" smtClean="0">
                <a:solidFill>
                  <a:srgbClr val="FF0000"/>
                </a:solidFill>
              </a:rPr>
              <a:t>Journal Citation Report </a:t>
            </a:r>
            <a:r>
              <a:rPr lang="en-GB" altLang="fa-IR" sz="2400" dirty="0" smtClean="0"/>
              <a:t>abbreviated</a:t>
            </a:r>
            <a:r>
              <a:rPr lang="en-GB" altLang="fa-IR" sz="2400" dirty="0" smtClean="0">
                <a:solidFill>
                  <a:srgbClr val="FF0000"/>
                </a:solidFill>
              </a:rPr>
              <a:t> JCR.</a:t>
            </a:r>
            <a:endParaRPr lang="en-GB" altLang="fa-IR" sz="2400" dirty="0" smtClean="0"/>
          </a:p>
        </p:txBody>
      </p:sp>
    </p:spTree>
    <p:extLst>
      <p:ext uri="{BB962C8B-B14F-4D97-AF65-F5344CB8AC3E}">
        <p14:creationId xmlns:p14="http://schemas.microsoft.com/office/powerpoint/2010/main" val="3257210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/>
          <p:cNvSpPr>
            <a:spLocks noGrp="1" noChangeArrowheads="1"/>
          </p:cNvSpPr>
          <p:nvPr>
            <p:ph type="title"/>
          </p:nvPr>
        </p:nvSpPr>
        <p:spPr>
          <a:xfrm>
            <a:off x="611188" y="260350"/>
            <a:ext cx="8267700" cy="1431925"/>
          </a:xfrm>
        </p:spPr>
        <p:txBody>
          <a:bodyPr/>
          <a:lstStyle/>
          <a:p>
            <a:pPr algn="ctr" eaLnBrk="1" fontAlgn="auto" hangingPunct="1">
              <a:spcAft>
                <a:spcPts val="0"/>
              </a:spcAft>
              <a:defRPr/>
            </a:pPr>
            <a:r>
              <a:rPr lang="en-GB" altLang="fa-IR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What is </a:t>
            </a:r>
            <a:r>
              <a:rPr lang="en-GB" altLang="fa-IR" dirty="0" smtClean="0">
                <a:solidFill>
                  <a:srgbClr val="FF0000"/>
                </a:solidFill>
              </a:rPr>
              <a:t>Journal Impact Factor</a:t>
            </a:r>
            <a:r>
              <a:rPr lang="en-GB" altLang="fa-IR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?</a:t>
            </a:r>
          </a:p>
        </p:txBody>
      </p:sp>
      <p:sp>
        <p:nvSpPr>
          <p:cNvPr id="27651" name="Rectangle 3"/>
          <p:cNvSpPr>
            <a:spLocks noGrp="1" noChangeArrowheads="1"/>
          </p:cNvSpPr>
          <p:nvPr>
            <p:ph idx="1"/>
          </p:nvPr>
        </p:nvSpPr>
        <p:spPr>
          <a:xfrm>
            <a:off x="395288" y="1981200"/>
            <a:ext cx="8001000" cy="3810000"/>
          </a:xfrm>
        </p:spPr>
        <p:txBody>
          <a:bodyPr>
            <a:normAutofit/>
          </a:bodyPr>
          <a:lstStyle/>
          <a:p>
            <a:pPr algn="just" rtl="0" eaLnBrk="1" hangingPunct="1">
              <a:lnSpc>
                <a:spcPct val="150000"/>
              </a:lnSpc>
            </a:pPr>
            <a:r>
              <a:rPr lang="en-GB" altLang="fa-IR" sz="2400" dirty="0" smtClean="0"/>
              <a:t>The </a:t>
            </a:r>
            <a:r>
              <a:rPr lang="en-GB" altLang="fa-IR" sz="2400" dirty="0" smtClean="0">
                <a:solidFill>
                  <a:srgbClr val="FF0000"/>
                </a:solidFill>
              </a:rPr>
              <a:t>average citation frequency for articles published in a journal</a:t>
            </a:r>
            <a:r>
              <a:rPr lang="en-GB" altLang="fa-IR" sz="2400" dirty="0" smtClean="0"/>
              <a:t>, or </a:t>
            </a:r>
            <a:r>
              <a:rPr lang="en-GB" altLang="fa-IR" sz="2400" dirty="0" smtClean="0">
                <a:solidFill>
                  <a:srgbClr val="FF0000"/>
                </a:solidFill>
              </a:rPr>
              <a:t>how many times</a:t>
            </a:r>
            <a:r>
              <a:rPr lang="en-GB" altLang="fa-IR" sz="2400" dirty="0" smtClean="0"/>
              <a:t>, on average, during the study year the articles that appeared in the 2 preceding years of that journal received citations in other (ISI) indexed journals only.</a:t>
            </a:r>
          </a:p>
        </p:txBody>
      </p:sp>
    </p:spTree>
    <p:extLst>
      <p:ext uri="{BB962C8B-B14F-4D97-AF65-F5344CB8AC3E}">
        <p14:creationId xmlns:p14="http://schemas.microsoft.com/office/powerpoint/2010/main" val="4950143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2"/>
          <p:cNvSpPr>
            <a:spLocks noGrp="1" noChangeArrowheads="1"/>
          </p:cNvSpPr>
          <p:nvPr>
            <p:ph type="title"/>
          </p:nvPr>
        </p:nvSpPr>
        <p:spPr>
          <a:xfrm>
            <a:off x="1903413" y="0"/>
            <a:ext cx="6554787" cy="1524000"/>
          </a:xfrm>
        </p:spPr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en-US" altLang="fa-IR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Impact Factor Calculation</a:t>
            </a:r>
          </a:p>
        </p:txBody>
      </p:sp>
      <p:sp>
        <p:nvSpPr>
          <p:cNvPr id="28675" name="Rectangle 3"/>
          <p:cNvSpPr>
            <a:spLocks noGrp="1" noChangeArrowheads="1"/>
          </p:cNvSpPr>
          <p:nvPr>
            <p:ph idx="1"/>
          </p:nvPr>
        </p:nvSpPr>
        <p:spPr>
          <a:xfrm>
            <a:off x="179388" y="1371918"/>
            <a:ext cx="8818562" cy="4313237"/>
          </a:xfrm>
        </p:spPr>
        <p:txBody>
          <a:bodyPr>
            <a:normAutofit/>
          </a:bodyPr>
          <a:lstStyle/>
          <a:p>
            <a:pPr algn="just" rtl="0" eaLnBrk="1" hangingPunct="1">
              <a:lnSpc>
                <a:spcPct val="150000"/>
              </a:lnSpc>
            </a:pPr>
            <a:r>
              <a:rPr lang="en-US" altLang="fa-IR" sz="2400" dirty="0" smtClean="0"/>
              <a:t>Citations in the </a:t>
            </a:r>
            <a:r>
              <a:rPr lang="en-US" altLang="fa-IR" sz="2400" dirty="0" smtClean="0">
                <a:solidFill>
                  <a:srgbClr val="FF0000"/>
                </a:solidFill>
              </a:rPr>
              <a:t>current JCR year </a:t>
            </a:r>
            <a:r>
              <a:rPr lang="en-US" altLang="fa-IR" sz="2400" dirty="0" smtClean="0"/>
              <a:t>to articles published in the </a:t>
            </a:r>
            <a:r>
              <a:rPr lang="en-US" altLang="fa-IR" sz="2400" dirty="0" smtClean="0">
                <a:solidFill>
                  <a:srgbClr val="FF0000"/>
                </a:solidFill>
              </a:rPr>
              <a:t>previous two years </a:t>
            </a:r>
            <a:r>
              <a:rPr lang="en-US" altLang="fa-IR" sz="2400" dirty="0" smtClean="0"/>
              <a:t>divided by the number of articles published in the previous two years.</a:t>
            </a:r>
          </a:p>
          <a:p>
            <a:pPr algn="just" rtl="0" eaLnBrk="1" hangingPunct="1">
              <a:lnSpc>
                <a:spcPct val="150000"/>
              </a:lnSpc>
              <a:buFont typeface="Wingdings" panose="05000000000000000000" pitchFamily="2" charset="2"/>
              <a:buNone/>
            </a:pPr>
            <a:r>
              <a:rPr lang="en-US" altLang="fa-IR" sz="2400" b="1" dirty="0" smtClean="0"/>
              <a:t>			</a:t>
            </a:r>
          </a:p>
          <a:p>
            <a:pPr algn="just" rtl="0" eaLnBrk="1" hangingPunct="1">
              <a:lnSpc>
                <a:spcPct val="150000"/>
              </a:lnSpc>
              <a:buFont typeface="Wingdings" panose="05000000000000000000" pitchFamily="2" charset="2"/>
              <a:buNone/>
            </a:pPr>
            <a:r>
              <a:rPr lang="en-US" altLang="fa-IR" sz="2800" dirty="0" smtClean="0"/>
              <a:t>IF 2015= </a:t>
            </a:r>
            <a:r>
              <a:rPr lang="en-US" altLang="fa-IR" sz="2800" b="1" dirty="0" smtClean="0"/>
              <a:t>Citations to articles published in 2013 + 2014</a:t>
            </a:r>
          </a:p>
          <a:p>
            <a:pPr algn="just" rtl="0" eaLnBrk="1" hangingPunct="1">
              <a:lnSpc>
                <a:spcPct val="150000"/>
              </a:lnSpc>
              <a:buFont typeface="Wingdings" panose="05000000000000000000" pitchFamily="2" charset="2"/>
              <a:buNone/>
            </a:pPr>
            <a:r>
              <a:rPr lang="en-US" altLang="fa-IR" sz="2800" b="1" dirty="0" smtClean="0"/>
              <a:t>	                         Total 2013 + 2014 Papers</a:t>
            </a:r>
            <a:r>
              <a:rPr lang="en-US" altLang="fa-IR" sz="2800" dirty="0" smtClean="0"/>
              <a:t> </a:t>
            </a:r>
          </a:p>
        </p:txBody>
      </p:sp>
      <p:cxnSp>
        <p:nvCxnSpPr>
          <p:cNvPr id="28676" name="Straight Connector 6"/>
          <p:cNvCxnSpPr>
            <a:cxnSpLocks noChangeShapeType="1"/>
          </p:cNvCxnSpPr>
          <p:nvPr/>
        </p:nvCxnSpPr>
        <p:spPr bwMode="auto">
          <a:xfrm>
            <a:off x="1606550" y="4386691"/>
            <a:ext cx="7391400" cy="0"/>
          </a:xfrm>
          <a:prstGeom prst="line">
            <a:avLst/>
          </a:prstGeom>
          <a:noFill/>
          <a:ln w="9525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9322750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698" name="Group 2"/>
          <p:cNvGrpSpPr>
            <a:grpSpLocks/>
          </p:cNvGrpSpPr>
          <p:nvPr/>
        </p:nvGrpSpPr>
        <p:grpSpPr bwMode="auto">
          <a:xfrm>
            <a:off x="500063" y="1143000"/>
            <a:ext cx="7162800" cy="1524000"/>
            <a:chOff x="480" y="1248"/>
            <a:chExt cx="5184" cy="1104"/>
          </a:xfrm>
        </p:grpSpPr>
        <p:sp>
          <p:nvSpPr>
            <p:cNvPr id="29744" name="Rectangle 3"/>
            <p:cNvSpPr>
              <a:spLocks noChangeArrowheads="1"/>
            </p:cNvSpPr>
            <p:nvPr/>
          </p:nvSpPr>
          <p:spPr bwMode="auto">
            <a:xfrm>
              <a:off x="480" y="1248"/>
              <a:ext cx="1728" cy="110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r" rtl="1">
                <a:lnSpc>
                  <a:spcPct val="90000"/>
                </a:lnSpc>
                <a:spcBef>
                  <a:spcPts val="1200"/>
                </a:spcBef>
                <a:spcAft>
                  <a:spcPts val="200"/>
                </a:spcAft>
                <a:buClr>
                  <a:schemeClr val="accent1"/>
                </a:buClr>
                <a:buSzPct val="100000"/>
                <a:buFont typeface="Calibri" panose="020F0502020204030204" pitchFamily="34" charset="0"/>
                <a:buChar char=" "/>
                <a:defRPr sz="20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1pPr>
              <a:lvl2pPr marL="742950" indent="-28575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2pPr>
              <a:lvl3pPr marL="1143000" indent="-22860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3pPr>
              <a:lvl4pPr marL="1600200" indent="-22860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4pPr>
              <a:lvl5pPr marL="2057400" indent="-22860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5pPr>
              <a:lvl6pPr marL="25146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6pPr>
              <a:lvl7pPr marL="29718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7pPr>
              <a:lvl8pPr marL="34290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8pPr>
              <a:lvl9pPr marL="38862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9pPr>
            </a:lstStyle>
            <a:p>
              <a:pPr algn="l" rtl="0" ea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lang="fa-IR" altLang="fa-IR" sz="1800">
                <a:solidFill>
                  <a:schemeClr val="tx1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9745" name="Rectangle 4"/>
            <p:cNvSpPr>
              <a:spLocks noChangeArrowheads="1"/>
            </p:cNvSpPr>
            <p:nvPr/>
          </p:nvSpPr>
          <p:spPr bwMode="auto">
            <a:xfrm>
              <a:off x="2208" y="1248"/>
              <a:ext cx="1728" cy="110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r" rtl="1">
                <a:lnSpc>
                  <a:spcPct val="90000"/>
                </a:lnSpc>
                <a:spcBef>
                  <a:spcPts val="1200"/>
                </a:spcBef>
                <a:spcAft>
                  <a:spcPts val="200"/>
                </a:spcAft>
                <a:buClr>
                  <a:schemeClr val="accent1"/>
                </a:buClr>
                <a:buSzPct val="100000"/>
                <a:buFont typeface="Calibri" panose="020F0502020204030204" pitchFamily="34" charset="0"/>
                <a:buChar char=" "/>
                <a:defRPr sz="20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1pPr>
              <a:lvl2pPr marL="742950" indent="-28575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2pPr>
              <a:lvl3pPr marL="1143000" indent="-22860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3pPr>
              <a:lvl4pPr marL="1600200" indent="-22860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4pPr>
              <a:lvl5pPr marL="2057400" indent="-22860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5pPr>
              <a:lvl6pPr marL="25146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6pPr>
              <a:lvl7pPr marL="29718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7pPr>
              <a:lvl8pPr marL="34290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8pPr>
              <a:lvl9pPr marL="38862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9pPr>
            </a:lstStyle>
            <a:p>
              <a:pPr algn="l" rtl="0" ea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lang="fa-IR" altLang="fa-IR" sz="1800">
                <a:solidFill>
                  <a:schemeClr val="tx1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9746" name="Rectangle 5"/>
            <p:cNvSpPr>
              <a:spLocks noChangeArrowheads="1"/>
            </p:cNvSpPr>
            <p:nvPr/>
          </p:nvSpPr>
          <p:spPr bwMode="auto">
            <a:xfrm>
              <a:off x="3936" y="1248"/>
              <a:ext cx="1728" cy="110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r" rtl="1">
                <a:lnSpc>
                  <a:spcPct val="90000"/>
                </a:lnSpc>
                <a:spcBef>
                  <a:spcPts val="1200"/>
                </a:spcBef>
                <a:spcAft>
                  <a:spcPts val="200"/>
                </a:spcAft>
                <a:buClr>
                  <a:schemeClr val="accent1"/>
                </a:buClr>
                <a:buSzPct val="100000"/>
                <a:buFont typeface="Calibri" panose="020F0502020204030204" pitchFamily="34" charset="0"/>
                <a:buChar char=" "/>
                <a:defRPr sz="20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1pPr>
              <a:lvl2pPr marL="742950" indent="-28575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2pPr>
              <a:lvl3pPr marL="1143000" indent="-22860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3pPr>
              <a:lvl4pPr marL="1600200" indent="-22860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4pPr>
              <a:lvl5pPr marL="2057400" indent="-22860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5pPr>
              <a:lvl6pPr marL="25146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6pPr>
              <a:lvl7pPr marL="29718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7pPr>
              <a:lvl8pPr marL="34290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8pPr>
              <a:lvl9pPr marL="38862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9pPr>
            </a:lstStyle>
            <a:p>
              <a:pPr algn="l" rtl="0" ea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endParaRPr lang="fa-IR" altLang="fa-IR" sz="1800">
                <a:solidFill>
                  <a:schemeClr val="tx1"/>
                </a:solidFill>
                <a:latin typeface="Arial" panose="020B0604020202020204" pitchFamily="34" charset="0"/>
              </a:endParaRPr>
            </a:p>
          </p:txBody>
        </p:sp>
      </p:grpSp>
      <p:graphicFrame>
        <p:nvGraphicFramePr>
          <p:cNvPr id="29699" name="Object 2"/>
          <p:cNvGraphicFramePr>
            <a:graphicFrameLocks noChangeAspect="1"/>
          </p:cNvGraphicFramePr>
          <p:nvPr/>
        </p:nvGraphicFramePr>
        <p:xfrm>
          <a:off x="652463" y="1447800"/>
          <a:ext cx="712787" cy="838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196" name="VISIO" r:id="rId3" imgW="2060448" imgH="2424684" progId="Visio.Drawing.6">
                  <p:embed/>
                </p:oleObj>
              </mc:Choice>
              <mc:Fallback>
                <p:oleObj name="VISIO" r:id="rId3" imgW="2060448" imgH="2424684" progId="Visio.Drawing.6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52463" y="1447800"/>
                        <a:ext cx="712787" cy="838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9700" name="Text Box 7"/>
          <p:cNvSpPr txBox="1">
            <a:spLocks noChangeArrowheads="1"/>
          </p:cNvSpPr>
          <p:nvPr/>
        </p:nvSpPr>
        <p:spPr bwMode="auto">
          <a:xfrm>
            <a:off x="1109663" y="1143000"/>
            <a:ext cx="9906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ctr" rtl="0" ea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fa-IR" sz="1800" b="1" dirty="0" smtClean="0">
                <a:solidFill>
                  <a:schemeClr val="tx1"/>
                </a:solidFill>
                <a:latin typeface="Arial" panose="020B0604020202020204" pitchFamily="34" charset="0"/>
              </a:rPr>
              <a:t>2015</a:t>
            </a:r>
            <a:endParaRPr lang="en-US" altLang="fa-IR" sz="1800" b="1" dirty="0">
              <a:solidFill>
                <a:schemeClr val="tx1"/>
              </a:solidFill>
              <a:latin typeface="Arial" panose="020B0604020202020204" pitchFamily="34" charset="0"/>
            </a:endParaRPr>
          </a:p>
        </p:txBody>
      </p:sp>
      <p:sp>
        <p:nvSpPr>
          <p:cNvPr id="29701" name="Text Box 8"/>
          <p:cNvSpPr txBox="1">
            <a:spLocks noChangeArrowheads="1"/>
          </p:cNvSpPr>
          <p:nvPr/>
        </p:nvSpPr>
        <p:spPr bwMode="auto">
          <a:xfrm>
            <a:off x="3624263" y="1143000"/>
            <a:ext cx="9906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ctr" rtl="0" ea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fa-IR" sz="1800" b="1" dirty="0" smtClean="0">
                <a:solidFill>
                  <a:schemeClr val="tx1"/>
                </a:solidFill>
                <a:latin typeface="Arial" panose="020B0604020202020204" pitchFamily="34" charset="0"/>
              </a:rPr>
              <a:t>2013</a:t>
            </a:r>
            <a:endParaRPr lang="en-US" altLang="fa-IR" sz="1800" b="1" dirty="0">
              <a:solidFill>
                <a:schemeClr val="tx1"/>
              </a:solidFill>
              <a:latin typeface="Arial" panose="020B0604020202020204" pitchFamily="34" charset="0"/>
            </a:endParaRPr>
          </a:p>
        </p:txBody>
      </p:sp>
      <p:sp>
        <p:nvSpPr>
          <p:cNvPr id="29702" name="Text Box 9"/>
          <p:cNvSpPr txBox="1">
            <a:spLocks noChangeArrowheads="1"/>
          </p:cNvSpPr>
          <p:nvPr/>
        </p:nvSpPr>
        <p:spPr bwMode="auto">
          <a:xfrm>
            <a:off x="5986463" y="1143000"/>
            <a:ext cx="9906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ctr" rtl="0" ea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fa-IR" sz="1800" b="1" dirty="0" smtClean="0">
                <a:solidFill>
                  <a:schemeClr val="tx1"/>
                </a:solidFill>
                <a:latin typeface="Arial" panose="020B0604020202020204" pitchFamily="34" charset="0"/>
              </a:rPr>
              <a:t>2014</a:t>
            </a:r>
            <a:endParaRPr lang="en-US" altLang="fa-IR" sz="1800" b="1" dirty="0">
              <a:solidFill>
                <a:schemeClr val="tx1"/>
              </a:solidFill>
              <a:latin typeface="Arial" panose="020B0604020202020204" pitchFamily="34" charset="0"/>
            </a:endParaRPr>
          </a:p>
        </p:txBody>
      </p:sp>
      <p:grpSp>
        <p:nvGrpSpPr>
          <p:cNvPr id="29703" name="Group 10"/>
          <p:cNvGrpSpPr>
            <a:grpSpLocks/>
          </p:cNvGrpSpPr>
          <p:nvPr/>
        </p:nvGrpSpPr>
        <p:grpSpPr bwMode="auto">
          <a:xfrm>
            <a:off x="500063" y="4343400"/>
            <a:ext cx="5562600" cy="533400"/>
            <a:chOff x="336" y="2880"/>
            <a:chExt cx="3504" cy="336"/>
          </a:xfrm>
        </p:grpSpPr>
        <p:graphicFrame>
          <p:nvGraphicFramePr>
            <p:cNvPr id="29742" name="Object 3"/>
            <p:cNvGraphicFramePr>
              <a:graphicFrameLocks noChangeAspect="1"/>
            </p:cNvGraphicFramePr>
            <p:nvPr/>
          </p:nvGraphicFramePr>
          <p:xfrm>
            <a:off x="336" y="2880"/>
            <a:ext cx="286" cy="33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4197" name="VISIO" r:id="rId5" imgW="2060448" imgH="2424684" progId="Visio.Drawing.6">
                    <p:embed/>
                  </p:oleObj>
                </mc:Choice>
                <mc:Fallback>
                  <p:oleObj name="VISIO" r:id="rId5" imgW="2060448" imgH="2424684" progId="Visio.Drawing.6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36" y="2880"/>
                          <a:ext cx="286" cy="33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9743" name="Text Box 12"/>
            <p:cNvSpPr txBox="1">
              <a:spLocks noChangeArrowheads="1"/>
            </p:cNvSpPr>
            <p:nvPr/>
          </p:nvSpPr>
          <p:spPr bwMode="auto">
            <a:xfrm>
              <a:off x="720" y="2933"/>
              <a:ext cx="312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r" rtl="1">
                <a:lnSpc>
                  <a:spcPct val="90000"/>
                </a:lnSpc>
                <a:spcBef>
                  <a:spcPts val="1200"/>
                </a:spcBef>
                <a:spcAft>
                  <a:spcPts val="200"/>
                </a:spcAft>
                <a:buClr>
                  <a:schemeClr val="accent1"/>
                </a:buClr>
                <a:buSzPct val="100000"/>
                <a:buFont typeface="Calibri" panose="020F0502020204030204" pitchFamily="34" charset="0"/>
                <a:buChar char=" "/>
                <a:defRPr sz="20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1pPr>
              <a:lvl2pPr marL="742950" indent="-28575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2pPr>
              <a:lvl3pPr marL="1143000" indent="-22860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3pPr>
              <a:lvl4pPr marL="1600200" indent="-22860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4pPr>
              <a:lvl5pPr marL="2057400" indent="-22860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5pPr>
              <a:lvl6pPr marL="25146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6pPr>
              <a:lvl7pPr marL="29718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7pPr>
              <a:lvl8pPr marL="34290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8pPr>
              <a:lvl9pPr marL="38862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9pPr>
            </a:lstStyle>
            <a:p>
              <a:pPr algn="l" rtl="0" eaLnBrk="1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lang="en-US" altLang="fa-IR" sz="1800" dirty="0">
                  <a:solidFill>
                    <a:srgbClr val="0000FF"/>
                  </a:solidFill>
                  <a:latin typeface="Arial" panose="020B0604020202020204" pitchFamily="34" charset="0"/>
                </a:rPr>
                <a:t>Source paper – published in </a:t>
              </a:r>
              <a:r>
                <a:rPr lang="en-US" altLang="fa-IR" sz="1800" dirty="0" smtClean="0">
                  <a:solidFill>
                    <a:srgbClr val="0000FF"/>
                  </a:solidFill>
                  <a:latin typeface="Arial" panose="020B0604020202020204" pitchFamily="34" charset="0"/>
                </a:rPr>
                <a:t>2015</a:t>
              </a:r>
              <a:endParaRPr lang="en-US" altLang="fa-IR" sz="1800" dirty="0">
                <a:solidFill>
                  <a:srgbClr val="0000FF"/>
                </a:solidFill>
                <a:latin typeface="Arial" panose="020B0604020202020204" pitchFamily="34" charset="0"/>
              </a:endParaRPr>
            </a:p>
          </p:txBody>
        </p:sp>
      </p:grpSp>
      <p:pic>
        <p:nvPicPr>
          <p:cNvPr id="29704" name="Picture 13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063" y="5029200"/>
            <a:ext cx="3937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05" name="Text Box 14"/>
          <p:cNvSpPr txBox="1">
            <a:spLocks noChangeArrowheads="1"/>
          </p:cNvSpPr>
          <p:nvPr/>
        </p:nvSpPr>
        <p:spPr bwMode="auto">
          <a:xfrm>
            <a:off x="1109663" y="5073650"/>
            <a:ext cx="42672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l" rtl="0" ea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fa-IR" sz="1800" dirty="0">
                <a:solidFill>
                  <a:srgbClr val="339933"/>
                </a:solidFill>
                <a:latin typeface="Arial" panose="020B0604020202020204" pitchFamily="34" charset="0"/>
              </a:rPr>
              <a:t>Cited reference – published in </a:t>
            </a:r>
            <a:r>
              <a:rPr lang="en-US" altLang="fa-IR" sz="1800" dirty="0" smtClean="0">
                <a:solidFill>
                  <a:srgbClr val="339933"/>
                </a:solidFill>
                <a:latin typeface="Arial" panose="020B0604020202020204" pitchFamily="34" charset="0"/>
              </a:rPr>
              <a:t>2015</a:t>
            </a:r>
            <a:endParaRPr lang="en-US" altLang="fa-IR" sz="1800" dirty="0">
              <a:solidFill>
                <a:srgbClr val="339933"/>
              </a:solidFill>
              <a:latin typeface="Arial" panose="020B0604020202020204" pitchFamily="34" charset="0"/>
            </a:endParaRPr>
          </a:p>
        </p:txBody>
      </p:sp>
      <p:grpSp>
        <p:nvGrpSpPr>
          <p:cNvPr id="29706" name="Group 15"/>
          <p:cNvGrpSpPr>
            <a:grpSpLocks/>
          </p:cNvGrpSpPr>
          <p:nvPr/>
        </p:nvGrpSpPr>
        <p:grpSpPr bwMode="auto">
          <a:xfrm>
            <a:off x="500063" y="5638800"/>
            <a:ext cx="5334000" cy="457200"/>
            <a:chOff x="432" y="3552"/>
            <a:chExt cx="3360" cy="288"/>
          </a:xfrm>
        </p:grpSpPr>
        <p:pic>
          <p:nvPicPr>
            <p:cNvPr id="29740" name="Picture 16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" y="3552"/>
              <a:ext cx="24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741" name="Text Box 17"/>
            <p:cNvSpPr txBox="1">
              <a:spLocks noChangeArrowheads="1"/>
            </p:cNvSpPr>
            <p:nvPr/>
          </p:nvSpPr>
          <p:spPr bwMode="auto">
            <a:xfrm>
              <a:off x="816" y="3580"/>
              <a:ext cx="2976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r" rtl="1">
                <a:lnSpc>
                  <a:spcPct val="90000"/>
                </a:lnSpc>
                <a:spcBef>
                  <a:spcPts val="1200"/>
                </a:spcBef>
                <a:spcAft>
                  <a:spcPts val="200"/>
                </a:spcAft>
                <a:buClr>
                  <a:schemeClr val="accent1"/>
                </a:buClr>
                <a:buSzPct val="100000"/>
                <a:buFont typeface="Calibri" panose="020F0502020204030204" pitchFamily="34" charset="0"/>
                <a:buChar char=" "/>
                <a:defRPr sz="20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1pPr>
              <a:lvl2pPr marL="742950" indent="-28575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2pPr>
              <a:lvl3pPr marL="1143000" indent="-22860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3pPr>
              <a:lvl4pPr marL="1600200" indent="-22860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4pPr>
              <a:lvl5pPr marL="2057400" indent="-22860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5pPr>
              <a:lvl6pPr marL="25146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6pPr>
              <a:lvl7pPr marL="29718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7pPr>
              <a:lvl8pPr marL="34290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8pPr>
              <a:lvl9pPr marL="38862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9pPr>
            </a:lstStyle>
            <a:p>
              <a:pPr algn="l" rtl="0" eaLnBrk="1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lang="en-US" altLang="fa-IR" sz="1800" dirty="0">
                  <a:solidFill>
                    <a:srgbClr val="CC0000"/>
                  </a:solidFill>
                  <a:latin typeface="Arial" panose="020B0604020202020204" pitchFamily="34" charset="0"/>
                </a:rPr>
                <a:t>Cited reference – published in </a:t>
              </a:r>
              <a:r>
                <a:rPr lang="en-US" altLang="fa-IR" sz="1800" dirty="0" smtClean="0">
                  <a:solidFill>
                    <a:srgbClr val="CC0000"/>
                  </a:solidFill>
                  <a:latin typeface="Arial" panose="020B0604020202020204" pitchFamily="34" charset="0"/>
                </a:rPr>
                <a:t>2013 </a:t>
              </a:r>
              <a:r>
                <a:rPr lang="en-US" altLang="fa-IR" sz="1800" dirty="0">
                  <a:solidFill>
                    <a:srgbClr val="CC0000"/>
                  </a:solidFill>
                  <a:latin typeface="Arial" panose="020B0604020202020204" pitchFamily="34" charset="0"/>
                </a:rPr>
                <a:t>or </a:t>
              </a:r>
              <a:r>
                <a:rPr lang="en-US" altLang="fa-IR" sz="1800" dirty="0" smtClean="0">
                  <a:solidFill>
                    <a:srgbClr val="CC0000"/>
                  </a:solidFill>
                  <a:latin typeface="Arial" panose="020B0604020202020204" pitchFamily="34" charset="0"/>
                </a:rPr>
                <a:t>2014</a:t>
              </a:r>
              <a:endParaRPr lang="en-US" altLang="fa-IR" sz="1800" dirty="0">
                <a:solidFill>
                  <a:srgbClr val="CC0000"/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29707" name="Group 18"/>
          <p:cNvGrpSpPr>
            <a:grpSpLocks/>
          </p:cNvGrpSpPr>
          <p:nvPr/>
        </p:nvGrpSpPr>
        <p:grpSpPr bwMode="auto">
          <a:xfrm>
            <a:off x="500063" y="4038600"/>
            <a:ext cx="2209800" cy="366713"/>
            <a:chOff x="432" y="2841"/>
            <a:chExt cx="1392" cy="231"/>
          </a:xfrm>
        </p:grpSpPr>
        <p:grpSp>
          <p:nvGrpSpPr>
            <p:cNvPr id="29736" name="Group 19"/>
            <p:cNvGrpSpPr>
              <a:grpSpLocks/>
            </p:cNvGrpSpPr>
            <p:nvPr/>
          </p:nvGrpSpPr>
          <p:grpSpPr bwMode="auto">
            <a:xfrm>
              <a:off x="432" y="2841"/>
              <a:ext cx="288" cy="96"/>
              <a:chOff x="336" y="2592"/>
              <a:chExt cx="288" cy="96"/>
            </a:xfrm>
          </p:grpSpPr>
          <p:sp>
            <p:nvSpPr>
              <p:cNvPr id="29738" name="Line 20"/>
              <p:cNvSpPr>
                <a:spLocks noChangeShapeType="1"/>
              </p:cNvSpPr>
              <p:nvPr/>
            </p:nvSpPr>
            <p:spPr bwMode="auto">
              <a:xfrm>
                <a:off x="336" y="2592"/>
                <a:ext cx="192" cy="0"/>
              </a:xfrm>
              <a:prstGeom prst="line">
                <a:avLst/>
              </a:prstGeom>
              <a:noFill/>
              <a:ln w="9525">
                <a:solidFill>
                  <a:srgbClr val="0099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9" name="Line 21"/>
              <p:cNvSpPr>
                <a:spLocks noChangeShapeType="1"/>
              </p:cNvSpPr>
              <p:nvPr/>
            </p:nvSpPr>
            <p:spPr bwMode="auto">
              <a:xfrm>
                <a:off x="432" y="2688"/>
                <a:ext cx="192" cy="0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737" name="Text Box 22"/>
            <p:cNvSpPr txBox="1">
              <a:spLocks noChangeArrowheads="1"/>
            </p:cNvSpPr>
            <p:nvPr/>
          </p:nvSpPr>
          <p:spPr bwMode="auto">
            <a:xfrm>
              <a:off x="816" y="2841"/>
              <a:ext cx="100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r" rtl="1">
                <a:lnSpc>
                  <a:spcPct val="90000"/>
                </a:lnSpc>
                <a:spcBef>
                  <a:spcPts val="1200"/>
                </a:spcBef>
                <a:spcAft>
                  <a:spcPts val="200"/>
                </a:spcAft>
                <a:buClr>
                  <a:schemeClr val="accent1"/>
                </a:buClr>
                <a:buSzPct val="100000"/>
                <a:buFont typeface="Calibri" panose="020F0502020204030204" pitchFamily="34" charset="0"/>
                <a:buChar char=" "/>
                <a:defRPr sz="20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1pPr>
              <a:lvl2pPr marL="742950" indent="-28575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2pPr>
              <a:lvl3pPr marL="1143000" indent="-22860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3pPr>
              <a:lvl4pPr marL="1600200" indent="-22860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4pPr>
              <a:lvl5pPr marL="2057400" indent="-228600" algn="r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5pPr>
              <a:lvl6pPr marL="25146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6pPr>
              <a:lvl7pPr marL="29718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7pPr>
              <a:lvl8pPr marL="34290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8pPr>
              <a:lvl9pPr marL="3886200" indent="-228600" algn="r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9pPr>
            </a:lstStyle>
            <a:p>
              <a:pPr algn="l" rtl="0" eaLnBrk="1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lang="en-US" altLang="fa-IR" sz="1800">
                  <a:solidFill>
                    <a:schemeClr val="tx2"/>
                  </a:solidFill>
                  <a:latin typeface="Arial" panose="020B0604020202020204" pitchFamily="34" charset="0"/>
                </a:rPr>
                <a:t>Citation</a:t>
              </a:r>
            </a:p>
          </p:txBody>
        </p:sp>
      </p:grpSp>
      <p:sp>
        <p:nvSpPr>
          <p:cNvPr id="29708" name="Text Box 23"/>
          <p:cNvSpPr txBox="1">
            <a:spLocks noChangeArrowheads="1"/>
          </p:cNvSpPr>
          <p:nvPr/>
        </p:nvSpPr>
        <p:spPr bwMode="auto">
          <a:xfrm>
            <a:off x="2100263" y="685800"/>
            <a:ext cx="2133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l" rtl="0" ea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fa-IR" sz="1800" b="1">
                <a:solidFill>
                  <a:srgbClr val="339933"/>
                </a:solidFill>
                <a:latin typeface="Arial" panose="020B0604020202020204" pitchFamily="34" charset="0"/>
              </a:rPr>
              <a:t>Immediacy Index</a:t>
            </a:r>
            <a:endParaRPr lang="en-US" altLang="fa-IR" sz="1800">
              <a:solidFill>
                <a:srgbClr val="339933"/>
              </a:solidFill>
              <a:latin typeface="Arial" panose="020B0604020202020204" pitchFamily="34" charset="0"/>
            </a:endParaRPr>
          </a:p>
        </p:txBody>
      </p:sp>
      <p:sp>
        <p:nvSpPr>
          <p:cNvPr id="29709" name="Text Box 24"/>
          <p:cNvSpPr txBox="1">
            <a:spLocks noChangeArrowheads="1"/>
          </p:cNvSpPr>
          <p:nvPr/>
        </p:nvSpPr>
        <p:spPr bwMode="auto">
          <a:xfrm>
            <a:off x="2709863" y="3276600"/>
            <a:ext cx="24384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ctr" rtl="0" ea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fa-IR" sz="1800" b="1">
                <a:solidFill>
                  <a:srgbClr val="FF0000"/>
                </a:solidFill>
                <a:latin typeface="Arial" panose="020B0604020202020204" pitchFamily="34" charset="0"/>
              </a:rPr>
              <a:t>Impact Factor</a:t>
            </a:r>
            <a:endParaRPr lang="en-US" altLang="fa-IR" sz="1800">
              <a:solidFill>
                <a:srgbClr val="FF0000"/>
              </a:solidFill>
              <a:latin typeface="Arial" panose="020B0604020202020204" pitchFamily="34" charset="0"/>
            </a:endParaRPr>
          </a:p>
        </p:txBody>
      </p:sp>
      <p:sp>
        <p:nvSpPr>
          <p:cNvPr id="29710" name="Line 25"/>
          <p:cNvSpPr>
            <a:spLocks noChangeShapeType="1"/>
          </p:cNvSpPr>
          <p:nvPr/>
        </p:nvSpPr>
        <p:spPr bwMode="auto">
          <a:xfrm>
            <a:off x="7662863" y="1143000"/>
            <a:ext cx="1143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11" name="Line 26"/>
          <p:cNvSpPr>
            <a:spLocks noChangeShapeType="1"/>
          </p:cNvSpPr>
          <p:nvPr/>
        </p:nvSpPr>
        <p:spPr bwMode="auto">
          <a:xfrm>
            <a:off x="7662863" y="2667000"/>
            <a:ext cx="1143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712" name="Group 27"/>
          <p:cNvGrpSpPr>
            <a:grpSpLocks/>
          </p:cNvGrpSpPr>
          <p:nvPr/>
        </p:nvGrpSpPr>
        <p:grpSpPr bwMode="auto">
          <a:xfrm>
            <a:off x="8653463" y="1143000"/>
            <a:ext cx="152400" cy="1524000"/>
            <a:chOff x="5136" y="624"/>
            <a:chExt cx="96" cy="960"/>
          </a:xfrm>
        </p:grpSpPr>
        <p:sp>
          <p:nvSpPr>
            <p:cNvPr id="29722" name="Line 28"/>
            <p:cNvSpPr>
              <a:spLocks noChangeShapeType="1"/>
            </p:cNvSpPr>
            <p:nvPr/>
          </p:nvSpPr>
          <p:spPr bwMode="auto">
            <a:xfrm flipH="1">
              <a:off x="5136" y="624"/>
              <a:ext cx="96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9723" name="Group 29"/>
            <p:cNvGrpSpPr>
              <a:grpSpLocks/>
            </p:cNvGrpSpPr>
            <p:nvPr/>
          </p:nvGrpSpPr>
          <p:grpSpPr bwMode="auto">
            <a:xfrm>
              <a:off x="5136" y="720"/>
              <a:ext cx="96" cy="192"/>
              <a:chOff x="5136" y="720"/>
              <a:chExt cx="96" cy="192"/>
            </a:xfrm>
          </p:grpSpPr>
          <p:sp>
            <p:nvSpPr>
              <p:cNvPr id="29734" name="Line 30"/>
              <p:cNvSpPr>
                <a:spLocks noChangeShapeType="1"/>
              </p:cNvSpPr>
              <p:nvPr/>
            </p:nvSpPr>
            <p:spPr bwMode="auto">
              <a:xfrm>
                <a:off x="5136" y="720"/>
                <a:ext cx="96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5" name="Line 31"/>
              <p:cNvSpPr>
                <a:spLocks noChangeShapeType="1"/>
              </p:cNvSpPr>
              <p:nvPr/>
            </p:nvSpPr>
            <p:spPr bwMode="auto">
              <a:xfrm flipH="1">
                <a:off x="5136" y="816"/>
                <a:ext cx="96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724" name="Group 32"/>
            <p:cNvGrpSpPr>
              <a:grpSpLocks/>
            </p:cNvGrpSpPr>
            <p:nvPr/>
          </p:nvGrpSpPr>
          <p:grpSpPr bwMode="auto">
            <a:xfrm>
              <a:off x="5136" y="1104"/>
              <a:ext cx="96" cy="192"/>
              <a:chOff x="5184" y="1104"/>
              <a:chExt cx="96" cy="192"/>
            </a:xfrm>
          </p:grpSpPr>
          <p:sp>
            <p:nvSpPr>
              <p:cNvPr id="29732" name="Line 33"/>
              <p:cNvSpPr>
                <a:spLocks noChangeShapeType="1"/>
              </p:cNvSpPr>
              <p:nvPr/>
            </p:nvSpPr>
            <p:spPr bwMode="auto">
              <a:xfrm flipH="1" flipV="1">
                <a:off x="5184" y="1104"/>
                <a:ext cx="96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3" name="Line 34"/>
              <p:cNvSpPr>
                <a:spLocks noChangeShapeType="1"/>
              </p:cNvSpPr>
              <p:nvPr/>
            </p:nvSpPr>
            <p:spPr bwMode="auto">
              <a:xfrm flipV="1">
                <a:off x="5184" y="1200"/>
                <a:ext cx="96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725" name="Group 35"/>
            <p:cNvGrpSpPr>
              <a:grpSpLocks/>
            </p:cNvGrpSpPr>
            <p:nvPr/>
          </p:nvGrpSpPr>
          <p:grpSpPr bwMode="auto">
            <a:xfrm>
              <a:off x="5136" y="912"/>
              <a:ext cx="96" cy="192"/>
              <a:chOff x="5184" y="1104"/>
              <a:chExt cx="96" cy="192"/>
            </a:xfrm>
          </p:grpSpPr>
          <p:sp>
            <p:nvSpPr>
              <p:cNvPr id="29730" name="Line 36"/>
              <p:cNvSpPr>
                <a:spLocks noChangeShapeType="1"/>
              </p:cNvSpPr>
              <p:nvPr/>
            </p:nvSpPr>
            <p:spPr bwMode="auto">
              <a:xfrm flipH="1" flipV="1">
                <a:off x="5184" y="1104"/>
                <a:ext cx="96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1" name="Line 37"/>
              <p:cNvSpPr>
                <a:spLocks noChangeShapeType="1"/>
              </p:cNvSpPr>
              <p:nvPr/>
            </p:nvSpPr>
            <p:spPr bwMode="auto">
              <a:xfrm flipV="1">
                <a:off x="5184" y="1200"/>
                <a:ext cx="96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726" name="Group 38"/>
            <p:cNvGrpSpPr>
              <a:grpSpLocks/>
            </p:cNvGrpSpPr>
            <p:nvPr/>
          </p:nvGrpSpPr>
          <p:grpSpPr bwMode="auto">
            <a:xfrm>
              <a:off x="5136" y="1296"/>
              <a:ext cx="96" cy="192"/>
              <a:chOff x="5184" y="1104"/>
              <a:chExt cx="96" cy="192"/>
            </a:xfrm>
          </p:grpSpPr>
          <p:sp>
            <p:nvSpPr>
              <p:cNvPr id="29728" name="Line 39"/>
              <p:cNvSpPr>
                <a:spLocks noChangeShapeType="1"/>
              </p:cNvSpPr>
              <p:nvPr/>
            </p:nvSpPr>
            <p:spPr bwMode="auto">
              <a:xfrm flipH="1" flipV="1">
                <a:off x="5184" y="1104"/>
                <a:ext cx="96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9" name="Line 40"/>
              <p:cNvSpPr>
                <a:spLocks noChangeShapeType="1"/>
              </p:cNvSpPr>
              <p:nvPr/>
            </p:nvSpPr>
            <p:spPr bwMode="auto">
              <a:xfrm flipV="1">
                <a:off x="5184" y="1200"/>
                <a:ext cx="96" cy="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727" name="Line 41"/>
            <p:cNvSpPr>
              <a:spLocks noChangeShapeType="1"/>
            </p:cNvSpPr>
            <p:nvPr/>
          </p:nvSpPr>
          <p:spPr bwMode="auto">
            <a:xfrm>
              <a:off x="5136" y="1488"/>
              <a:ext cx="96" cy="9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713" name="Text Box 42"/>
          <p:cNvSpPr txBox="1">
            <a:spLocks noChangeArrowheads="1"/>
          </p:cNvSpPr>
          <p:nvPr/>
        </p:nvSpPr>
        <p:spPr bwMode="auto">
          <a:xfrm>
            <a:off x="7739063" y="1524000"/>
            <a:ext cx="838200" cy="639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l" rtl="0" ea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fa-IR" sz="1200" b="1">
                <a:solidFill>
                  <a:schemeClr val="tx1"/>
                </a:solidFill>
                <a:latin typeface="Arial" panose="020B0604020202020204" pitchFamily="34" charset="0"/>
              </a:rPr>
              <a:t>All Previous Years</a:t>
            </a:r>
          </a:p>
        </p:txBody>
      </p:sp>
      <p:pic>
        <p:nvPicPr>
          <p:cNvPr id="29714" name="Picture 43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5463" y="1600200"/>
            <a:ext cx="59055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15" name="Picture 44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2863" y="1600200"/>
            <a:ext cx="59055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16" name="Picture 45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57913" y="1600200"/>
            <a:ext cx="59055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9717" name="AutoShape 46"/>
          <p:cNvCxnSpPr>
            <a:cxnSpLocks noChangeShapeType="1"/>
          </p:cNvCxnSpPr>
          <p:nvPr/>
        </p:nvCxnSpPr>
        <p:spPr bwMode="auto">
          <a:xfrm rot="5400000" flipV="1">
            <a:off x="1473994" y="983456"/>
            <a:ext cx="152400" cy="1081088"/>
          </a:xfrm>
          <a:prstGeom prst="curvedConnector3">
            <a:avLst>
              <a:gd name="adj1" fmla="val -586463"/>
            </a:avLst>
          </a:prstGeom>
          <a:noFill/>
          <a:ln w="101600">
            <a:solidFill>
              <a:srgbClr val="339933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718" name="AutoShape 47"/>
          <p:cNvCxnSpPr>
            <a:cxnSpLocks noChangeShapeType="1"/>
          </p:cNvCxnSpPr>
          <p:nvPr/>
        </p:nvCxnSpPr>
        <p:spPr bwMode="auto">
          <a:xfrm rot="16200000" flipH="1">
            <a:off x="2578100" y="717550"/>
            <a:ext cx="1588" cy="3138488"/>
          </a:xfrm>
          <a:prstGeom prst="curvedConnector3">
            <a:avLst>
              <a:gd name="adj1" fmla="val 62500014"/>
            </a:avLst>
          </a:prstGeom>
          <a:noFill/>
          <a:ln w="1016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719" name="AutoShape 48"/>
          <p:cNvCxnSpPr>
            <a:cxnSpLocks noChangeShapeType="1"/>
          </p:cNvCxnSpPr>
          <p:nvPr/>
        </p:nvCxnSpPr>
        <p:spPr bwMode="auto">
          <a:xfrm rot="16200000" flipH="1">
            <a:off x="3730625" y="-434975"/>
            <a:ext cx="1588" cy="5443538"/>
          </a:xfrm>
          <a:prstGeom prst="curvedConnector3">
            <a:avLst>
              <a:gd name="adj1" fmla="val 104500000"/>
            </a:avLst>
          </a:prstGeom>
          <a:noFill/>
          <a:ln w="1016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720" name="AutoShape 49"/>
          <p:cNvCxnSpPr>
            <a:cxnSpLocks noChangeShapeType="1"/>
            <a:endCxn id="29713" idx="2"/>
          </p:cNvCxnSpPr>
          <p:nvPr/>
        </p:nvCxnSpPr>
        <p:spPr bwMode="auto">
          <a:xfrm rot="5400000" flipH="1" flipV="1">
            <a:off x="4522788" y="-1349375"/>
            <a:ext cx="122237" cy="7148513"/>
          </a:xfrm>
          <a:prstGeom prst="curvedConnector3">
            <a:avLst>
              <a:gd name="adj1" fmla="val -1625977"/>
            </a:avLst>
          </a:prstGeom>
          <a:noFill/>
          <a:ln w="76200">
            <a:solidFill>
              <a:schemeClr val="tx1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721" name="Text Box 50"/>
          <p:cNvSpPr txBox="1">
            <a:spLocks noChangeArrowheads="1"/>
          </p:cNvSpPr>
          <p:nvPr/>
        </p:nvSpPr>
        <p:spPr bwMode="auto">
          <a:xfrm>
            <a:off x="6900863" y="3733800"/>
            <a:ext cx="16764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r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l" rtl="0" eaLnBrk="1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</a:pPr>
            <a:r>
              <a:rPr lang="en-US" altLang="fa-IR" sz="1800" b="1">
                <a:solidFill>
                  <a:schemeClr val="tx1"/>
                </a:solidFill>
                <a:latin typeface="Arial" panose="020B0604020202020204" pitchFamily="34" charset="0"/>
              </a:rPr>
              <a:t>Cited ½ Life</a:t>
            </a:r>
          </a:p>
        </p:txBody>
      </p:sp>
    </p:spTree>
    <p:extLst>
      <p:ext uri="{BB962C8B-B14F-4D97-AF65-F5344CB8AC3E}">
        <p14:creationId xmlns:p14="http://schemas.microsoft.com/office/powerpoint/2010/main" val="367178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fa-IR" dirty="0" smtClean="0">
                <a:cs typeface="B Titr" panose="00000700000000000000" pitchFamily="2" charset="-78"/>
              </a:rPr>
              <a:t>تعریف </a:t>
            </a:r>
            <a:r>
              <a:rPr lang="fa-IR" dirty="0" smtClean="0">
                <a:solidFill>
                  <a:srgbClr val="C00000"/>
                </a:solidFill>
                <a:cs typeface="B Titr" panose="00000700000000000000" pitchFamily="2" charset="-78"/>
              </a:rPr>
              <a:t>مرجعیت علمی</a:t>
            </a:r>
            <a:endParaRPr lang="en-US" dirty="0">
              <a:solidFill>
                <a:srgbClr val="C00000"/>
              </a:solidFill>
              <a:cs typeface="B Titr" panose="00000700000000000000" pitchFamily="2" charset="-78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731520" y="2114089"/>
            <a:ext cx="7520940" cy="1535892"/>
          </a:xfrm>
        </p:spPr>
        <p:txBody>
          <a:bodyPr>
            <a:normAutofit/>
          </a:bodyPr>
          <a:lstStyle/>
          <a:p>
            <a:pPr algn="ctr"/>
            <a:r>
              <a:rPr lang="fa-IR" sz="2400" dirty="0" smtClean="0">
                <a:solidFill>
                  <a:srgbClr val="C00000"/>
                </a:solidFill>
                <a:cs typeface="B Titr" panose="00000700000000000000" pitchFamily="2" charset="-78"/>
              </a:rPr>
              <a:t>مراجعه جهانی به منابع علمی </a:t>
            </a:r>
            <a:r>
              <a:rPr lang="fa-IR" sz="2400" dirty="0" smtClean="0">
                <a:cs typeface="B Titr" panose="00000700000000000000" pitchFamily="2" charset="-78"/>
              </a:rPr>
              <a:t>تولید شده توسط دانشمندان و متخصصان و </a:t>
            </a:r>
            <a:r>
              <a:rPr lang="fa-IR" sz="2400" dirty="0" smtClean="0">
                <a:solidFill>
                  <a:srgbClr val="C00000"/>
                </a:solidFill>
                <a:cs typeface="B Titr" panose="00000700000000000000" pitchFamily="2" charset="-78"/>
              </a:rPr>
              <a:t>شناسایی آنها به عنوان صاحب نظریه و سبک علمی</a:t>
            </a:r>
            <a:endParaRPr lang="en-US" sz="2400" dirty="0">
              <a:solidFill>
                <a:srgbClr val="C00000"/>
              </a:solidFill>
              <a:cs typeface="B Titr" panose="00000700000000000000" pitchFamily="2" charset="-78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>
                <a:cs typeface="B Titr" panose="00000700000000000000" pitchFamily="2" charset="-78"/>
              </a:rPr>
              <a:pPr/>
              <a:t>2</a:t>
            </a:fld>
            <a:endParaRPr lang="en-US">
              <a:cs typeface="B Titr" panose="000007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1994033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Title 1"/>
          <p:cNvSpPr>
            <a:spLocks noGrp="1"/>
          </p:cNvSpPr>
          <p:nvPr>
            <p:ph type="title"/>
          </p:nvPr>
        </p:nvSpPr>
        <p:spPr>
          <a:xfrm>
            <a:off x="1042988" y="115888"/>
            <a:ext cx="7129462" cy="1524000"/>
          </a:xfrm>
        </p:spPr>
        <p:txBody>
          <a:bodyPr/>
          <a:lstStyle/>
          <a:p>
            <a:pPr algn="ctr" eaLnBrk="1" fontAlgn="auto" hangingPunct="1">
              <a:spcAft>
                <a:spcPts val="0"/>
              </a:spcAft>
              <a:defRPr/>
            </a:pPr>
            <a:r>
              <a:rPr lang="en-US" altLang="fa-IR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How to Find Impact Factors?</a:t>
            </a:r>
            <a:endParaRPr lang="fa-IR" altLang="fa-IR" dirty="0" smtClean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0723" name="Content Placeholder 2"/>
          <p:cNvSpPr>
            <a:spLocks noGrp="1"/>
          </p:cNvSpPr>
          <p:nvPr>
            <p:ph idx="1"/>
          </p:nvPr>
        </p:nvSpPr>
        <p:spPr>
          <a:xfrm>
            <a:off x="1042988" y="2060575"/>
            <a:ext cx="7489825" cy="3767138"/>
          </a:xfrm>
        </p:spPr>
        <p:txBody>
          <a:bodyPr>
            <a:normAutofit/>
          </a:bodyPr>
          <a:lstStyle/>
          <a:p>
            <a:pPr algn="just" rtl="0" eaLnBrk="1" hangingPunct="1"/>
            <a:r>
              <a:rPr lang="en-US" altLang="fa-IR" sz="2800" dirty="0" smtClean="0"/>
              <a:t>Directly from </a:t>
            </a:r>
            <a:r>
              <a:rPr lang="en-US" altLang="fa-IR" sz="2800" dirty="0" smtClean="0">
                <a:solidFill>
                  <a:srgbClr val="FF0000"/>
                </a:solidFill>
              </a:rPr>
              <a:t>Journal Citation Report </a:t>
            </a:r>
            <a:r>
              <a:rPr lang="en-US" altLang="fa-IR" sz="2800" dirty="0" smtClean="0"/>
              <a:t>Database through ISI. </a:t>
            </a:r>
          </a:p>
          <a:p>
            <a:pPr algn="just" rtl="0" eaLnBrk="1" hangingPunct="1">
              <a:buFont typeface="Wingdings" panose="05000000000000000000" pitchFamily="2" charset="2"/>
              <a:buNone/>
            </a:pPr>
            <a:endParaRPr lang="en-US" altLang="fa-IR" sz="2800" dirty="0" smtClean="0"/>
          </a:p>
        </p:txBody>
      </p:sp>
    </p:spTree>
    <p:extLst>
      <p:ext uri="{BB962C8B-B14F-4D97-AF65-F5344CB8AC3E}">
        <p14:creationId xmlns:p14="http://schemas.microsoft.com/office/powerpoint/2010/main" val="34519092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Content Placeholder 2"/>
          <p:cNvSpPr>
            <a:spLocks noGrp="1"/>
          </p:cNvSpPr>
          <p:nvPr>
            <p:ph idx="1"/>
          </p:nvPr>
        </p:nvSpPr>
        <p:spPr>
          <a:xfrm>
            <a:off x="457200" y="1557338"/>
            <a:ext cx="7958138" cy="3881437"/>
          </a:xfrm>
        </p:spPr>
        <p:txBody>
          <a:bodyPr>
            <a:normAutofit/>
          </a:bodyPr>
          <a:lstStyle/>
          <a:p>
            <a:pPr algn="just" rtl="1" eaLnBrk="1" hangingPunct="1">
              <a:lnSpc>
                <a:spcPct val="150000"/>
              </a:lnSpc>
            </a:pPr>
            <a:r>
              <a:rPr lang="fa-IR" altLang="fa-IR" sz="2400" dirty="0" smtClean="0">
                <a:cs typeface="B Nazanin" panose="00000400000000000000" pitchFamily="2" charset="-78"/>
              </a:rPr>
              <a:t>اين شاخص در سال 2005 ميلادي توسط </a:t>
            </a:r>
            <a:r>
              <a:rPr lang="en-US" altLang="fa-IR" sz="2400" dirty="0" smtClean="0">
                <a:cs typeface="B Nazanin" panose="00000400000000000000" pitchFamily="2" charset="-78"/>
              </a:rPr>
              <a:t> Jorge </a:t>
            </a:r>
            <a:r>
              <a:rPr lang="en-US" altLang="fa-IR" sz="2400" dirty="0" smtClean="0">
                <a:solidFill>
                  <a:srgbClr val="FF0000"/>
                </a:solidFill>
                <a:cs typeface="B Nazanin" panose="00000400000000000000" pitchFamily="2" charset="-78"/>
              </a:rPr>
              <a:t>Hirsch</a:t>
            </a:r>
            <a:r>
              <a:rPr lang="en-US" altLang="fa-IR" sz="2400" dirty="0" smtClean="0">
                <a:cs typeface="B Nazanin" panose="00000400000000000000" pitchFamily="2" charset="-78"/>
              </a:rPr>
              <a:t> </a:t>
            </a:r>
            <a:r>
              <a:rPr lang="fa-IR" altLang="fa-IR" sz="2400" dirty="0" smtClean="0">
                <a:cs typeface="B Nazanin" panose="00000400000000000000" pitchFamily="2" charset="-78"/>
              </a:rPr>
              <a:t>در دانشگاه کاليفرنيا ابداع شد. اين شاخص در واقع با هدف </a:t>
            </a:r>
            <a:r>
              <a:rPr lang="fa-IR" altLang="fa-IR" sz="2400" dirty="0" smtClean="0">
                <a:solidFill>
                  <a:srgbClr val="C00000"/>
                </a:solidFill>
                <a:cs typeface="B Nazanin" panose="00000400000000000000" pitchFamily="2" charset="-78"/>
              </a:rPr>
              <a:t>ارزيابي کيفي اثر </a:t>
            </a:r>
            <a:r>
              <a:rPr lang="fa-IR" altLang="fa-IR" sz="2400" dirty="0" smtClean="0">
                <a:cs typeface="B Nazanin" panose="00000400000000000000" pitchFamily="2" charset="-78"/>
              </a:rPr>
              <a:t>و </a:t>
            </a:r>
            <a:r>
              <a:rPr lang="fa-IR" altLang="fa-IR" sz="2400" dirty="0" smtClean="0">
                <a:solidFill>
                  <a:srgbClr val="C00000"/>
                </a:solidFill>
                <a:cs typeface="B Nazanin" panose="00000400000000000000" pitchFamily="2" charset="-78"/>
              </a:rPr>
              <a:t>ارزيابي کمي برون‌داد پژوهشي </a:t>
            </a:r>
            <a:r>
              <a:rPr lang="fa-IR" altLang="fa-IR" sz="2400" dirty="0" smtClean="0">
                <a:cs typeface="B Nazanin" panose="00000400000000000000" pitchFamily="2" charset="-78"/>
              </a:rPr>
              <a:t>محققين ابداع شده است.</a:t>
            </a:r>
          </a:p>
        </p:txBody>
      </p:sp>
      <p:sp>
        <p:nvSpPr>
          <p:cNvPr id="4" name="Rectangle 2"/>
          <p:cNvSpPr txBox="1">
            <a:spLocks noChangeArrowheads="1"/>
          </p:cNvSpPr>
          <p:nvPr/>
        </p:nvSpPr>
        <p:spPr bwMode="auto">
          <a:xfrm>
            <a:off x="457200" y="609600"/>
            <a:ext cx="82296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 eaLnBrk="1" hangingPunct="1">
              <a:lnSpc>
                <a:spcPct val="85000"/>
              </a:lnSpc>
              <a:defRPr/>
            </a:pPr>
            <a:r>
              <a:rPr lang="en-GB" sz="4400" kern="0" dirty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The </a:t>
            </a:r>
            <a:r>
              <a:rPr lang="en-GB" sz="4400" i="1" kern="0" dirty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h</a:t>
            </a:r>
            <a:r>
              <a:rPr lang="en-GB" sz="4400" kern="0" dirty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-index</a:t>
            </a:r>
          </a:p>
        </p:txBody>
      </p:sp>
    </p:spTree>
    <p:extLst>
      <p:ext uri="{BB962C8B-B14F-4D97-AF65-F5344CB8AC3E}">
        <p14:creationId xmlns:p14="http://schemas.microsoft.com/office/powerpoint/2010/main" val="15905019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Content Placeholder 2"/>
          <p:cNvSpPr>
            <a:spLocks noGrp="1"/>
          </p:cNvSpPr>
          <p:nvPr>
            <p:ph idx="1"/>
          </p:nvPr>
        </p:nvSpPr>
        <p:spPr>
          <a:xfrm>
            <a:off x="457200" y="1752600"/>
            <a:ext cx="8569325" cy="3881438"/>
          </a:xfrm>
        </p:spPr>
        <p:txBody>
          <a:bodyPr>
            <a:normAutofit/>
          </a:bodyPr>
          <a:lstStyle/>
          <a:p>
            <a:pPr algn="r" rtl="1" eaLnBrk="1" hangingPunct="1">
              <a:lnSpc>
                <a:spcPct val="150000"/>
              </a:lnSpc>
            </a:pPr>
            <a:r>
              <a:rPr lang="fa-IR" altLang="fa-IR" sz="2400" dirty="0" smtClean="0">
                <a:cs typeface="B Nazanin" panose="00000400000000000000" pitchFamily="2" charset="-78"/>
              </a:rPr>
              <a:t>مفهوم </a:t>
            </a:r>
            <a:r>
              <a:rPr lang="en-US" altLang="fa-IR" sz="2400" dirty="0" smtClean="0">
                <a:cs typeface="B Nazanin" panose="00000400000000000000" pitchFamily="2" charset="-78"/>
              </a:rPr>
              <a:t>H-Index </a:t>
            </a:r>
            <a:r>
              <a:rPr lang="fa-IR" altLang="fa-IR" sz="2400" dirty="0" smtClean="0">
                <a:cs typeface="B Nazanin" panose="00000400000000000000" pitchFamily="2" charset="-78"/>
              </a:rPr>
              <a:t> عبارت است از</a:t>
            </a:r>
            <a:r>
              <a:rPr lang="fa-IR" altLang="fa-IR" sz="2400" dirty="0" smtClean="0">
                <a:solidFill>
                  <a:srgbClr val="FF0000"/>
                </a:solidFill>
                <a:cs typeface="B Nazanin" panose="00000400000000000000" pitchFamily="2" charset="-78"/>
              </a:rPr>
              <a:t> تعداد مقالات نويسنده که تعداد ارجاعات برابر با </a:t>
            </a:r>
            <a:r>
              <a:rPr lang="en-US" altLang="fa-IR" sz="2400" dirty="0" smtClean="0">
                <a:solidFill>
                  <a:srgbClr val="FF0000"/>
                </a:solidFill>
                <a:cs typeface="B Nazanin" panose="00000400000000000000" pitchFamily="2" charset="-78"/>
              </a:rPr>
              <a:t>h </a:t>
            </a:r>
            <a:r>
              <a:rPr lang="fa-IR" altLang="fa-IR" sz="2400" dirty="0" smtClean="0">
                <a:solidFill>
                  <a:srgbClr val="FF0000"/>
                </a:solidFill>
                <a:cs typeface="B Nazanin" panose="00000400000000000000" pitchFamily="2" charset="-78"/>
              </a:rPr>
              <a:t> و يا بیشتر از آن دارند</a:t>
            </a:r>
            <a:r>
              <a:rPr lang="fa-IR" altLang="fa-IR" sz="2400" dirty="0" smtClean="0">
                <a:cs typeface="B Nazanin" panose="00000400000000000000" pitchFamily="2" charset="-78"/>
              </a:rPr>
              <a:t>. مثلا چنان ‌چه </a:t>
            </a:r>
            <a:r>
              <a:rPr lang="en-US" altLang="fa-IR" sz="2400" dirty="0" smtClean="0">
                <a:cs typeface="B Nazanin" panose="00000400000000000000" pitchFamily="2" charset="-78"/>
              </a:rPr>
              <a:t> H-Index </a:t>
            </a:r>
            <a:r>
              <a:rPr lang="fa-IR" altLang="fa-IR" sz="2400" dirty="0" smtClean="0">
                <a:cs typeface="B Nazanin" panose="00000400000000000000" pitchFamily="2" charset="-78"/>
              </a:rPr>
              <a:t>محققي 5 باشد، مفهوم آن اين است که اين محقق 5 مقاله منتشر شده دارد که هرکدام حداقل 5 استناد يا </a:t>
            </a:r>
            <a:r>
              <a:rPr lang="en-US" altLang="fa-IR" sz="2400" dirty="0" smtClean="0">
                <a:cs typeface="B Nazanin" panose="00000400000000000000" pitchFamily="2" charset="-78"/>
              </a:rPr>
              <a:t> Citation </a:t>
            </a:r>
            <a:r>
              <a:rPr lang="fa-IR" altLang="fa-IR" sz="2400" dirty="0" smtClean="0">
                <a:cs typeface="B Nazanin" panose="00000400000000000000" pitchFamily="2" charset="-78"/>
              </a:rPr>
              <a:t>دارند. امروزه اين شاخص معادل </a:t>
            </a:r>
            <a:r>
              <a:rPr lang="en-US" altLang="fa-IR" sz="2400" dirty="0" smtClean="0">
                <a:cs typeface="B Nazanin" panose="00000400000000000000" pitchFamily="2" charset="-78"/>
              </a:rPr>
              <a:t>Impact Factor </a:t>
            </a:r>
            <a:r>
              <a:rPr lang="fa-IR" altLang="fa-IR" sz="2400" dirty="0" smtClean="0">
                <a:cs typeface="B Nazanin" panose="00000400000000000000" pitchFamily="2" charset="-78"/>
              </a:rPr>
              <a:t> براي </a:t>
            </a:r>
            <a:r>
              <a:rPr lang="fa-IR" altLang="fa-IR" sz="2400" dirty="0" smtClean="0">
                <a:solidFill>
                  <a:srgbClr val="FF0000"/>
                </a:solidFill>
                <a:cs typeface="B Nazanin" panose="00000400000000000000" pitchFamily="2" charset="-78"/>
              </a:rPr>
              <a:t>محققين، موضوعات و سازمان ها </a:t>
            </a:r>
            <a:r>
              <a:rPr lang="fa-IR" altLang="fa-IR" sz="2400" dirty="0" smtClean="0">
                <a:cs typeface="B Nazanin" panose="00000400000000000000" pitchFamily="2" charset="-78"/>
              </a:rPr>
              <a:t>محسوب مي‌شود.</a:t>
            </a:r>
            <a:br>
              <a:rPr lang="fa-IR" altLang="fa-IR" sz="2400" dirty="0" smtClean="0">
                <a:cs typeface="B Nazanin" panose="00000400000000000000" pitchFamily="2" charset="-78"/>
              </a:rPr>
            </a:br>
            <a:endParaRPr lang="fa-IR" altLang="fa-IR" sz="2400" dirty="0" smtClean="0">
              <a:cs typeface="B Nazanin" panose="00000400000000000000" pitchFamily="2" charset="-78"/>
            </a:endParaRPr>
          </a:p>
        </p:txBody>
      </p:sp>
      <p:sp>
        <p:nvSpPr>
          <p:cNvPr id="4" name="Rectangle 2"/>
          <p:cNvSpPr txBox="1">
            <a:spLocks noChangeArrowheads="1"/>
          </p:cNvSpPr>
          <p:nvPr/>
        </p:nvSpPr>
        <p:spPr bwMode="auto">
          <a:xfrm>
            <a:off x="457200" y="251460"/>
            <a:ext cx="82296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 eaLnBrk="1" hangingPunct="1">
              <a:lnSpc>
                <a:spcPct val="85000"/>
              </a:lnSpc>
              <a:defRPr/>
            </a:pPr>
            <a:r>
              <a:rPr lang="en-GB" sz="4400" kern="0" dirty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The </a:t>
            </a:r>
            <a:r>
              <a:rPr lang="en-GB" sz="4400" i="1" kern="0" dirty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h</a:t>
            </a:r>
            <a:r>
              <a:rPr lang="en-GB" sz="4400" kern="0" dirty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-index</a:t>
            </a:r>
          </a:p>
        </p:txBody>
      </p:sp>
    </p:spTree>
    <p:extLst>
      <p:ext uri="{BB962C8B-B14F-4D97-AF65-F5344CB8AC3E}">
        <p14:creationId xmlns:p14="http://schemas.microsoft.com/office/powerpoint/2010/main" val="24165149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Title 4"/>
          <p:cNvSpPr>
            <a:spLocks noGrp="1"/>
          </p:cNvSpPr>
          <p:nvPr>
            <p:ph type="title"/>
          </p:nvPr>
        </p:nvSpPr>
        <p:spPr>
          <a:xfrm>
            <a:off x="574675" y="333375"/>
            <a:ext cx="7559675" cy="1524000"/>
          </a:xfrm>
        </p:spPr>
        <p:txBody>
          <a:bodyPr/>
          <a:lstStyle/>
          <a:p>
            <a:pPr algn="ctr" eaLnBrk="1" fontAlgn="auto" hangingPunct="1">
              <a:spcAft>
                <a:spcPts val="0"/>
              </a:spcAft>
              <a:defRPr/>
            </a:pPr>
            <a:r>
              <a:rPr lang="en-US" altLang="fa-IR" dirty="0" smtClean="0">
                <a:solidFill>
                  <a:schemeClr val="tx1">
                    <a:lumMod val="75000"/>
                    <a:lumOff val="25000"/>
                  </a:schemeClr>
                </a:solidFill>
              </a:rPr>
              <a:t>How to calculate the h-index?</a:t>
            </a:r>
          </a:p>
        </p:txBody>
      </p:sp>
      <p:sp>
        <p:nvSpPr>
          <p:cNvPr id="57347" name="Content Placeholder 5"/>
          <p:cNvSpPr>
            <a:spLocks noGrp="1"/>
          </p:cNvSpPr>
          <p:nvPr>
            <p:ph idx="1"/>
          </p:nvPr>
        </p:nvSpPr>
        <p:spPr>
          <a:xfrm>
            <a:off x="574675" y="1633883"/>
            <a:ext cx="8229600" cy="3886200"/>
          </a:xfrm>
        </p:spPr>
        <p:txBody>
          <a:bodyPr rtlCol="0">
            <a:normAutofit/>
          </a:bodyPr>
          <a:lstStyle/>
          <a:p>
            <a:pPr marL="91440" indent="-91440" algn="l" rtl="0" eaLnBrk="1" fontAlgn="auto" hangingPunct="1">
              <a:lnSpc>
                <a:spcPct val="150000"/>
              </a:lnSpc>
              <a:defRPr/>
            </a:pPr>
            <a:r>
              <a:rPr lang="en-US" altLang="fa-IR" sz="2400" dirty="0" smtClean="0"/>
              <a:t>You can calculate the h-index through the following citation databases:</a:t>
            </a:r>
          </a:p>
          <a:p>
            <a:pPr marL="91440" indent="-91440" algn="l" rtl="0" eaLnBrk="1" fontAlgn="auto" hangingPunct="1">
              <a:lnSpc>
                <a:spcPct val="150000"/>
              </a:lnSpc>
              <a:defRPr/>
            </a:pPr>
            <a:r>
              <a:rPr lang="en-US" altLang="fa-IR" sz="2400" dirty="0" smtClean="0">
                <a:solidFill>
                  <a:srgbClr val="FF0000"/>
                </a:solidFill>
              </a:rPr>
              <a:t>Web of Science</a:t>
            </a:r>
          </a:p>
          <a:p>
            <a:pPr marL="91440" indent="-91440" algn="l" rtl="0" eaLnBrk="1" fontAlgn="auto" hangingPunct="1">
              <a:lnSpc>
                <a:spcPct val="150000"/>
              </a:lnSpc>
              <a:defRPr/>
            </a:pPr>
            <a:r>
              <a:rPr lang="en-GB" altLang="fa-IR" sz="2400" dirty="0" smtClean="0">
                <a:solidFill>
                  <a:srgbClr val="FF0000"/>
                </a:solidFill>
              </a:rPr>
              <a:t>Scopus</a:t>
            </a:r>
          </a:p>
          <a:p>
            <a:pPr marL="91440" indent="-91440" algn="l" rtl="0" eaLnBrk="1" fontAlgn="auto" hangingPunct="1">
              <a:lnSpc>
                <a:spcPct val="150000"/>
              </a:lnSpc>
              <a:defRPr/>
            </a:pPr>
            <a:r>
              <a:rPr lang="en-GB" altLang="fa-IR" sz="2400" dirty="0" smtClean="0">
                <a:solidFill>
                  <a:srgbClr val="FF0000"/>
                </a:solidFill>
              </a:rPr>
              <a:t>Google Scholar</a:t>
            </a:r>
          </a:p>
          <a:p>
            <a:pPr marL="91440" indent="-91440" algn="l" rtl="0" eaLnBrk="1" fontAlgn="auto" hangingPunct="1">
              <a:lnSpc>
                <a:spcPct val="150000"/>
              </a:lnSpc>
              <a:defRPr/>
            </a:pPr>
            <a:endParaRPr lang="en-US" altLang="fa-IR" sz="2400" dirty="0" smtClean="0"/>
          </a:p>
          <a:p>
            <a:pPr marL="91440" indent="-91440" algn="l" rtl="0" eaLnBrk="1" fontAlgn="auto" hangingPunct="1">
              <a:lnSpc>
                <a:spcPct val="150000"/>
              </a:lnSpc>
              <a:defRPr/>
            </a:pPr>
            <a:endParaRPr lang="en-US" altLang="fa-IR" sz="2400" dirty="0" smtClean="0"/>
          </a:p>
        </p:txBody>
      </p:sp>
    </p:spTree>
    <p:extLst>
      <p:ext uri="{BB962C8B-B14F-4D97-AF65-F5344CB8AC3E}">
        <p14:creationId xmlns:p14="http://schemas.microsoft.com/office/powerpoint/2010/main" val="36014409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24</a:t>
            </a:fld>
            <a:endParaRPr lang="en-US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26720" y="411481"/>
            <a:ext cx="8214359" cy="46166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411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818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2457" y="1478480"/>
            <a:ext cx="4454377" cy="3902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AutoShape 10"/>
          <p:cNvSpPr txBox="1">
            <a:spLocks noChangeArrowheads="1"/>
          </p:cNvSpPr>
          <p:nvPr/>
        </p:nvSpPr>
        <p:spPr>
          <a:xfrm>
            <a:off x="885190" y="259080"/>
            <a:ext cx="7378700" cy="1143000"/>
          </a:xfrm>
          <a:prstGeom prst="rect">
            <a:avLst/>
          </a:prstGeom>
        </p:spPr>
        <p:txBody>
          <a:bodyPr anchor="ctr"/>
          <a:lstStyle/>
          <a:p>
            <a:pPr algn="ctr" eaLnBrk="1" hangingPunct="1">
              <a:lnSpc>
                <a:spcPct val="85000"/>
              </a:lnSpc>
              <a:defRPr/>
            </a:pPr>
            <a:r>
              <a:rPr lang="en-US" sz="3600" kern="0" dirty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H-index Concept through its Graph</a:t>
            </a:r>
            <a:endParaRPr lang="el-GR" sz="3600" kern="0" dirty="0">
              <a:solidFill>
                <a:schemeClr val="tx2"/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42133500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26</a:t>
            </a:fld>
            <a:endParaRPr lang="en-US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3860" y="152400"/>
            <a:ext cx="8343900" cy="57226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11824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Text Box 6"/>
          <p:cNvSpPr txBox="1">
            <a:spLocks noChangeArrowheads="1"/>
          </p:cNvSpPr>
          <p:nvPr/>
        </p:nvSpPr>
        <p:spPr bwMode="auto">
          <a:xfrm>
            <a:off x="365125" y="539750"/>
            <a:ext cx="1376363" cy="388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9047" tIns="9523" rIns="19047" bIns="9523">
            <a:spAutoFit/>
          </a:bodyPr>
          <a:lstStyle>
            <a:lvl1pPr algn="r" defTabSz="1000125" rtl="1">
              <a:lnSpc>
                <a:spcPct val="90000"/>
              </a:lnSpc>
              <a:spcBef>
                <a:spcPts val="1200"/>
              </a:spcBef>
              <a:spcAft>
                <a:spcPts val="200"/>
              </a:spcAft>
              <a:buClr>
                <a:schemeClr val="accent1"/>
              </a:buClr>
              <a:buSzPct val="100000"/>
              <a:buFont typeface="Calibri" panose="020F0502020204030204" pitchFamily="34" charset="0"/>
              <a:buChar char=" "/>
              <a:defRPr sz="20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1pPr>
            <a:lvl2pPr marL="742950" indent="-285750" algn="r" defTabSz="1000125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2pPr>
            <a:lvl3pPr marL="1143000" indent="-228600" algn="r" defTabSz="1000125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3pPr>
            <a:lvl4pPr marL="1600200" indent="-228600" algn="r" defTabSz="1000125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4pPr>
            <a:lvl5pPr marL="2057400" indent="-228600" algn="r" defTabSz="1000125" rtl="1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5pPr>
            <a:lvl6pPr marL="2514600" indent="-228600" algn="r" defTabSz="1000125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6pPr>
            <a:lvl7pPr marL="2971800" indent="-228600" algn="r" defTabSz="1000125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7pPr>
            <a:lvl8pPr marL="3429000" indent="-228600" algn="r" defTabSz="1000125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8pPr>
            <a:lvl9pPr marL="3886200" indent="-228600" algn="r" defTabSz="1000125" rtl="1" eaLnBrk="0" fontAlgn="base" hangingPunct="0">
              <a:lnSpc>
                <a:spcPct val="90000"/>
              </a:lnSpc>
              <a:spcBef>
                <a:spcPts val="200"/>
              </a:spcBef>
              <a:spcAft>
                <a:spcPts val="400"/>
              </a:spcAft>
              <a:buClr>
                <a:schemeClr val="accent1"/>
              </a:buClr>
              <a:buFont typeface="Calibri" panose="020F0502020204030204" pitchFamily="34" charset="0"/>
              <a:buChar char="◦"/>
              <a:defRPr sz="1400">
                <a:solidFill>
                  <a:srgbClr val="404040"/>
                </a:solidFill>
                <a:latin typeface="Calibri" panose="020F0502020204030204" pitchFamily="34" charset="0"/>
                <a:cs typeface="Arial" panose="020B0604020202020204" pitchFamily="34" charset="0"/>
              </a:defRPr>
            </a:lvl9pPr>
          </a:lstStyle>
          <a:p>
            <a:pPr algn="l" rtl="0" ea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</a:pPr>
            <a:endParaRPr lang="fa-IR" altLang="fa-IR" sz="1800">
              <a:solidFill>
                <a:schemeClr val="tx1"/>
              </a:solidFill>
              <a:latin typeface="Arial" panose="020B0604020202020204" pitchFamily="34" charset="0"/>
            </a:endParaRPr>
          </a:p>
        </p:txBody>
      </p:sp>
      <p:grpSp>
        <p:nvGrpSpPr>
          <p:cNvPr id="38915" name="Group 31"/>
          <p:cNvGrpSpPr>
            <a:grpSpLocks/>
          </p:cNvGrpSpPr>
          <p:nvPr/>
        </p:nvGrpSpPr>
        <p:grpSpPr bwMode="auto">
          <a:xfrm>
            <a:off x="912813" y="381000"/>
            <a:ext cx="7621587" cy="6381750"/>
            <a:chOff x="12816" y="2064"/>
            <a:chExt cx="7200" cy="7665"/>
          </a:xfrm>
        </p:grpSpPr>
        <p:pic>
          <p:nvPicPr>
            <p:cNvPr id="38916" name="image783" descr="Edward Witten"/>
            <p:cNvPicPr>
              <a:picLocks noChangeAspect="1" noChangeArrowheads="1"/>
            </p:cNvPicPr>
            <p:nvPr/>
          </p:nvPicPr>
          <p:blipFill>
            <a:blip r:embed="rId3" r:link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364" r="4364"/>
            <a:stretch>
              <a:fillRect/>
            </a:stretch>
          </p:blipFill>
          <p:spPr bwMode="auto">
            <a:xfrm>
              <a:off x="12816" y="3936"/>
              <a:ext cx="3505" cy="4224"/>
            </a:xfrm>
            <a:prstGeom prst="rect">
              <a:avLst/>
            </a:prstGeom>
            <a:noFill/>
            <a:ln w="381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8917" name="Picture 22" descr="http://www.studioesseci.net/allegati/eventi/48/hawkingmedia.jpg"/>
            <p:cNvPicPr>
              <a:picLocks noChangeAspect="1" noChangeArrowheads="1"/>
            </p:cNvPicPr>
            <p:nvPr/>
          </p:nvPicPr>
          <p:blipFill>
            <a:blip r:embed="rId5" r:link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1752" t="20198" r="40643" b="49965"/>
            <a:stretch>
              <a:fillRect/>
            </a:stretch>
          </p:blipFill>
          <p:spPr bwMode="auto">
            <a:xfrm>
              <a:off x="16608" y="3936"/>
              <a:ext cx="3270" cy="4218"/>
            </a:xfrm>
            <a:prstGeom prst="rect">
              <a:avLst/>
            </a:prstGeom>
            <a:noFill/>
            <a:ln w="3810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8918" name="Text Box 23"/>
            <p:cNvSpPr txBox="1">
              <a:spLocks noChangeArrowheads="1"/>
            </p:cNvSpPr>
            <p:nvPr/>
          </p:nvSpPr>
          <p:spPr bwMode="auto">
            <a:xfrm>
              <a:off x="12960" y="8287"/>
              <a:ext cx="3264" cy="1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r" defTabSz="1000125" rtl="1">
                <a:lnSpc>
                  <a:spcPct val="90000"/>
                </a:lnSpc>
                <a:spcBef>
                  <a:spcPts val="1200"/>
                </a:spcBef>
                <a:spcAft>
                  <a:spcPts val="200"/>
                </a:spcAft>
                <a:buClr>
                  <a:schemeClr val="accent1"/>
                </a:buClr>
                <a:buSzPct val="100000"/>
                <a:buFont typeface="Calibri" panose="020F0502020204030204" pitchFamily="34" charset="0"/>
                <a:buChar char=" "/>
                <a:defRPr sz="20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1pPr>
              <a:lvl2pPr marL="742950" indent="-285750" algn="r" defTabSz="1000125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2pPr>
              <a:lvl3pPr marL="1143000" indent="-228600" algn="r" defTabSz="1000125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3pPr>
              <a:lvl4pPr marL="1600200" indent="-228600" algn="r" defTabSz="1000125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4pPr>
              <a:lvl5pPr marL="2057400" indent="-228600" algn="r" defTabSz="1000125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5pPr>
              <a:lvl6pPr marL="2514600" indent="-228600" algn="r" defTabSz="1000125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6pPr>
              <a:lvl7pPr marL="2971800" indent="-228600" algn="r" defTabSz="1000125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7pPr>
              <a:lvl8pPr marL="3429000" indent="-228600" algn="r" defTabSz="1000125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8pPr>
              <a:lvl9pPr marL="3886200" indent="-228600" algn="r" defTabSz="1000125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9pPr>
            </a:lstStyle>
            <a:p>
              <a:pPr algn="ctr" rtl="0" ea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lang="en-US" altLang="fa-IR" sz="1800" i="1">
                  <a:solidFill>
                    <a:schemeClr val="tx1"/>
                  </a:solidFill>
                  <a:latin typeface="Arial" panose="020B0604020202020204" pitchFamily="34" charset="0"/>
                </a:rPr>
                <a:t>Edward Witten</a:t>
              </a:r>
            </a:p>
            <a:p>
              <a:pPr algn="ctr" rtl="0" ea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lang="en-US" altLang="fa-IR" sz="1800" i="1">
                  <a:solidFill>
                    <a:schemeClr val="tx1"/>
                  </a:solidFill>
                  <a:latin typeface="Arial" panose="020B0604020202020204" pitchFamily="34" charset="0"/>
                </a:rPr>
                <a:t>Physicist</a:t>
              </a:r>
            </a:p>
            <a:p>
              <a:pPr algn="ctr" rtl="0" ea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lang="en-US" altLang="fa-IR" sz="1800" i="1">
                  <a:solidFill>
                    <a:schemeClr val="tx1"/>
                  </a:solidFill>
                  <a:latin typeface="Arial" panose="020B0604020202020204" pitchFamily="34" charset="0"/>
                </a:rPr>
                <a:t>h=132</a:t>
              </a:r>
            </a:p>
          </p:txBody>
        </p:sp>
        <p:sp>
          <p:nvSpPr>
            <p:cNvPr id="38919" name="Text Box 24"/>
            <p:cNvSpPr txBox="1">
              <a:spLocks noChangeArrowheads="1"/>
            </p:cNvSpPr>
            <p:nvPr/>
          </p:nvSpPr>
          <p:spPr bwMode="auto">
            <a:xfrm>
              <a:off x="17151" y="8208"/>
              <a:ext cx="2216" cy="1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r" defTabSz="1000125" rtl="1">
                <a:lnSpc>
                  <a:spcPct val="90000"/>
                </a:lnSpc>
                <a:spcBef>
                  <a:spcPts val="1200"/>
                </a:spcBef>
                <a:spcAft>
                  <a:spcPts val="200"/>
                </a:spcAft>
                <a:buClr>
                  <a:schemeClr val="accent1"/>
                </a:buClr>
                <a:buSzPct val="100000"/>
                <a:buFont typeface="Calibri" panose="020F0502020204030204" pitchFamily="34" charset="0"/>
                <a:buChar char=" "/>
                <a:defRPr sz="20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1pPr>
              <a:lvl2pPr marL="742950" indent="-285750" algn="r" defTabSz="1000125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2pPr>
              <a:lvl3pPr marL="1143000" indent="-228600" algn="r" defTabSz="1000125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3pPr>
              <a:lvl4pPr marL="1600200" indent="-228600" algn="r" defTabSz="1000125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4pPr>
              <a:lvl5pPr marL="2057400" indent="-228600" algn="r" defTabSz="1000125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5pPr>
              <a:lvl6pPr marL="2514600" indent="-228600" algn="r" defTabSz="1000125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6pPr>
              <a:lvl7pPr marL="2971800" indent="-228600" algn="r" defTabSz="1000125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7pPr>
              <a:lvl8pPr marL="3429000" indent="-228600" algn="r" defTabSz="1000125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8pPr>
              <a:lvl9pPr marL="3886200" indent="-228600" algn="r" defTabSz="1000125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9pPr>
            </a:lstStyle>
            <a:p>
              <a:pPr algn="ctr" rtl="0" ea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lang="en-US" altLang="fa-IR" sz="1800" i="1">
                  <a:solidFill>
                    <a:schemeClr val="tx1"/>
                  </a:solidFill>
                  <a:latin typeface="Arial" panose="020B0604020202020204" pitchFamily="34" charset="0"/>
                </a:rPr>
                <a:t>Stephen Hawking</a:t>
              </a:r>
            </a:p>
            <a:p>
              <a:pPr algn="ctr" rtl="0" ea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lang="en-US" altLang="fa-IR" sz="1800" i="1">
                  <a:solidFill>
                    <a:schemeClr val="tx1"/>
                  </a:solidFill>
                  <a:latin typeface="Arial" panose="020B0604020202020204" pitchFamily="34" charset="0"/>
                </a:rPr>
                <a:t>Physicist</a:t>
              </a:r>
            </a:p>
            <a:p>
              <a:pPr algn="ctr" rtl="0" ea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lang="en-US" altLang="fa-IR" sz="1800" i="1">
                  <a:solidFill>
                    <a:schemeClr val="tx1"/>
                  </a:solidFill>
                  <a:latin typeface="Arial" panose="020B0604020202020204" pitchFamily="34" charset="0"/>
                </a:rPr>
                <a:t>h=62</a:t>
              </a:r>
            </a:p>
          </p:txBody>
        </p:sp>
        <p:sp>
          <p:nvSpPr>
            <p:cNvPr id="38920" name="AutoShape 26"/>
            <p:cNvSpPr>
              <a:spLocks noChangeArrowheads="1"/>
            </p:cNvSpPr>
            <p:nvPr/>
          </p:nvSpPr>
          <p:spPr bwMode="auto">
            <a:xfrm>
              <a:off x="16224" y="2102"/>
              <a:ext cx="3792" cy="1152"/>
            </a:xfrm>
            <a:prstGeom prst="wedgeEllipseCallout">
              <a:avLst>
                <a:gd name="adj1" fmla="val 4116"/>
                <a:gd name="adj2" fmla="val 102519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rIns="0"/>
            <a:lstStyle>
              <a:lvl1pPr algn="r" defTabSz="1000125" rtl="1">
                <a:lnSpc>
                  <a:spcPct val="90000"/>
                </a:lnSpc>
                <a:spcBef>
                  <a:spcPts val="1200"/>
                </a:spcBef>
                <a:spcAft>
                  <a:spcPts val="200"/>
                </a:spcAft>
                <a:buClr>
                  <a:schemeClr val="accent1"/>
                </a:buClr>
                <a:buSzPct val="100000"/>
                <a:buFont typeface="Calibri" panose="020F0502020204030204" pitchFamily="34" charset="0"/>
                <a:buChar char=" "/>
                <a:defRPr sz="20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1pPr>
              <a:lvl2pPr marL="742950" indent="-285750" algn="r" defTabSz="1000125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2pPr>
              <a:lvl3pPr marL="1143000" indent="-228600" algn="r" defTabSz="1000125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3pPr>
              <a:lvl4pPr marL="1600200" indent="-228600" algn="r" defTabSz="1000125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4pPr>
              <a:lvl5pPr marL="2057400" indent="-228600" algn="r" defTabSz="1000125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5pPr>
              <a:lvl6pPr marL="2514600" indent="-228600" algn="r" defTabSz="1000125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6pPr>
              <a:lvl7pPr marL="2971800" indent="-228600" algn="r" defTabSz="1000125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7pPr>
              <a:lvl8pPr marL="3429000" indent="-228600" algn="r" defTabSz="1000125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8pPr>
              <a:lvl9pPr marL="3886200" indent="-228600" algn="r" defTabSz="1000125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9pPr>
            </a:lstStyle>
            <a:p>
              <a:pPr algn="ctr" rtl="0" ea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lang="en-US" altLang="fa-IR" sz="1800" i="1">
                  <a:solidFill>
                    <a:schemeClr val="tx1"/>
                  </a:solidFill>
                  <a:latin typeface="Arial" panose="020B0604020202020204" pitchFamily="34" charset="0"/>
                </a:rPr>
                <a:t>But more people know who I am!</a:t>
              </a:r>
            </a:p>
          </p:txBody>
        </p:sp>
        <p:sp>
          <p:nvSpPr>
            <p:cNvPr id="38921" name="AutoShape 30"/>
            <p:cNvSpPr>
              <a:spLocks noChangeArrowheads="1"/>
            </p:cNvSpPr>
            <p:nvPr/>
          </p:nvSpPr>
          <p:spPr bwMode="auto">
            <a:xfrm>
              <a:off x="12960" y="2064"/>
              <a:ext cx="3744" cy="1200"/>
            </a:xfrm>
            <a:prstGeom prst="wedgeEllipseCallout">
              <a:avLst>
                <a:gd name="adj1" fmla="val -13463"/>
                <a:gd name="adj2" fmla="val 11141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lIns="0" rIns="0"/>
            <a:lstStyle>
              <a:lvl1pPr algn="r" defTabSz="1000125" rtl="1">
                <a:lnSpc>
                  <a:spcPct val="90000"/>
                </a:lnSpc>
                <a:spcBef>
                  <a:spcPts val="1200"/>
                </a:spcBef>
                <a:spcAft>
                  <a:spcPts val="200"/>
                </a:spcAft>
                <a:buClr>
                  <a:schemeClr val="accent1"/>
                </a:buClr>
                <a:buSzPct val="100000"/>
                <a:buFont typeface="Calibri" panose="020F0502020204030204" pitchFamily="34" charset="0"/>
                <a:buChar char=" "/>
                <a:defRPr sz="20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1pPr>
              <a:lvl2pPr marL="742950" indent="-285750" algn="r" defTabSz="1000125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2pPr>
              <a:lvl3pPr marL="1143000" indent="-228600" algn="r" defTabSz="1000125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3pPr>
              <a:lvl4pPr marL="1600200" indent="-228600" algn="r" defTabSz="1000125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4pPr>
              <a:lvl5pPr marL="2057400" indent="-228600" algn="r" defTabSz="1000125" rtl="1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5pPr>
              <a:lvl6pPr marL="2514600" indent="-228600" algn="r" defTabSz="1000125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6pPr>
              <a:lvl7pPr marL="2971800" indent="-228600" algn="r" defTabSz="1000125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7pPr>
              <a:lvl8pPr marL="3429000" indent="-228600" algn="r" defTabSz="1000125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8pPr>
              <a:lvl9pPr marL="3886200" indent="-228600" algn="r" defTabSz="1000125" rtl="1" eaLnBrk="0" fontAlgn="base" hangingPunct="0">
                <a:lnSpc>
                  <a:spcPct val="90000"/>
                </a:lnSpc>
                <a:spcBef>
                  <a:spcPts val="200"/>
                </a:spcBef>
                <a:spcAft>
                  <a:spcPts val="400"/>
                </a:spcAft>
                <a:buClr>
                  <a:schemeClr val="accent1"/>
                </a:buClr>
                <a:buFont typeface="Calibri" panose="020F0502020204030204" pitchFamily="34" charset="0"/>
                <a:buChar char="◦"/>
                <a:defRPr sz="1400">
                  <a:solidFill>
                    <a:srgbClr val="404040"/>
                  </a:solidFill>
                  <a:latin typeface="Calibri" panose="020F0502020204030204" pitchFamily="34" charset="0"/>
                  <a:cs typeface="Arial" panose="020B0604020202020204" pitchFamily="34" charset="0"/>
                </a:defRPr>
              </a:lvl9pPr>
            </a:lstStyle>
            <a:p>
              <a:pPr algn="ctr" rtl="0" eaLnBrk="1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</a:pPr>
              <a:r>
                <a:rPr lang="en-US" altLang="fa-IR" sz="1800" i="1">
                  <a:solidFill>
                    <a:schemeClr val="tx1"/>
                  </a:solidFill>
                  <a:latin typeface="Arial" panose="020B0604020202020204" pitchFamily="34" charset="0"/>
                </a:rPr>
                <a:t>My h-index is bigger than yours!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782550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28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1920" y="640080"/>
            <a:ext cx="8716327" cy="2819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44124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29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73380" y="365760"/>
            <a:ext cx="8450579" cy="46666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892312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pPr algn="ctr" rtl="1"/>
            <a:r>
              <a:rPr lang="ar-SA" sz="2400" dirty="0">
                <a:solidFill>
                  <a:srgbClr val="C00000"/>
                </a:solidFill>
                <a:cs typeface="B Titr" panose="00000700000000000000" pitchFamily="2" charset="-78"/>
              </a:rPr>
              <a:t>تولید علم </a:t>
            </a:r>
            <a:r>
              <a:rPr lang="ar-SA" sz="2400" dirty="0">
                <a:cs typeface="B Titr" panose="00000700000000000000" pitchFamily="2" charset="-78"/>
              </a:rPr>
              <a:t>در مرجعیت </a:t>
            </a:r>
            <a:r>
              <a:rPr lang="ar-SA" sz="2400" dirty="0">
                <a:solidFill>
                  <a:srgbClr val="C00000"/>
                </a:solidFill>
                <a:cs typeface="B Titr" panose="00000700000000000000" pitchFamily="2" charset="-78"/>
              </a:rPr>
              <a:t>شرط لازم </a:t>
            </a:r>
            <a:r>
              <a:rPr lang="fa-IR" sz="2400" dirty="0" smtClean="0">
                <a:cs typeface="B Titr" panose="00000700000000000000" pitchFamily="2" charset="-78"/>
              </a:rPr>
              <a:t>است</a:t>
            </a:r>
            <a:r>
              <a:rPr lang="ar-SA" sz="2400" dirty="0" smtClean="0">
                <a:cs typeface="B Titr" panose="00000700000000000000" pitchFamily="2" charset="-78"/>
              </a:rPr>
              <a:t>، </a:t>
            </a:r>
            <a:r>
              <a:rPr lang="ar-SA" sz="2400" dirty="0">
                <a:cs typeface="B Titr" panose="00000700000000000000" pitchFamily="2" charset="-78"/>
              </a:rPr>
              <a:t>اما </a:t>
            </a:r>
            <a:r>
              <a:rPr lang="ar-SA" sz="2400" dirty="0">
                <a:solidFill>
                  <a:srgbClr val="C00000"/>
                </a:solidFill>
                <a:cs typeface="B Titr" panose="00000700000000000000" pitchFamily="2" charset="-78"/>
              </a:rPr>
              <a:t>شرط کافی </a:t>
            </a:r>
            <a:r>
              <a:rPr lang="ar-SA" sz="2400" dirty="0" smtClean="0">
                <a:solidFill>
                  <a:srgbClr val="C00000"/>
                </a:solidFill>
                <a:cs typeface="B Titr" panose="00000700000000000000" pitchFamily="2" charset="-78"/>
              </a:rPr>
              <a:t>نیست </a:t>
            </a:r>
            <a:endParaRPr lang="fa-IR" sz="2400" dirty="0" smtClean="0">
              <a:solidFill>
                <a:srgbClr val="C00000"/>
              </a:solidFill>
              <a:cs typeface="B Titr" panose="00000700000000000000" pitchFamily="2" charset="-78"/>
            </a:endParaRPr>
          </a:p>
          <a:p>
            <a:pPr algn="ctr" rtl="1"/>
            <a:endParaRPr lang="fa-IR" sz="2400" dirty="0" smtClean="0">
              <a:solidFill>
                <a:srgbClr val="C00000"/>
              </a:solidFill>
              <a:cs typeface="B Titr" panose="00000700000000000000" pitchFamily="2" charset="-78"/>
            </a:endParaRPr>
          </a:p>
          <a:p>
            <a:pPr algn="ctr" rtl="1"/>
            <a:r>
              <a:rPr lang="ar-SA" sz="2400" dirty="0" smtClean="0">
                <a:cs typeface="B Titr" panose="00000700000000000000" pitchFamily="2" charset="-78"/>
              </a:rPr>
              <a:t>حال </a:t>
            </a:r>
            <a:r>
              <a:rPr lang="ar-SA" sz="2400" dirty="0">
                <a:cs typeface="B Titr" panose="00000700000000000000" pitchFamily="2" charset="-78"/>
              </a:rPr>
              <a:t>این سئوال پیش می آید که </a:t>
            </a:r>
            <a:r>
              <a:rPr lang="ar-SA" sz="2400" dirty="0">
                <a:solidFill>
                  <a:srgbClr val="C00000"/>
                </a:solidFill>
                <a:cs typeface="B Titr" panose="00000700000000000000" pitchFamily="2" charset="-78"/>
              </a:rPr>
              <a:t>مرجعیت علمی چیست و چرا به جهاد مستمر نیاز دارد</a:t>
            </a:r>
            <a:r>
              <a:rPr lang="ar-SA" sz="2400" dirty="0" smtClean="0">
                <a:cs typeface="B Titr" panose="00000700000000000000" pitchFamily="2" charset="-78"/>
              </a:rPr>
              <a:t>؟</a:t>
            </a:r>
            <a:endParaRPr lang="fa-IR" sz="2400" dirty="0" smtClean="0">
              <a:cs typeface="B Titr" panose="00000700000000000000" pitchFamily="2" charset="-78"/>
            </a:endParaRPr>
          </a:p>
          <a:p>
            <a:pPr indent="0" algn="just" rtl="1"/>
            <a:endParaRPr lang="fa-IR" sz="2000" dirty="0" smtClean="0">
              <a:cs typeface="B Titr" panose="00000700000000000000" pitchFamily="2" charset="-78"/>
            </a:endParaRPr>
          </a:p>
          <a:p>
            <a:pPr indent="0" algn="just" rtl="1"/>
            <a:r>
              <a:rPr lang="ar-SA" sz="2000" dirty="0" smtClean="0">
                <a:cs typeface="B Titr" panose="00000700000000000000" pitchFamily="2" charset="-78"/>
              </a:rPr>
              <a:t>حرکت </a:t>
            </a:r>
            <a:r>
              <a:rPr lang="ar-SA" sz="2000" dirty="0">
                <a:cs typeface="B Titr" panose="00000700000000000000" pitchFamily="2" charset="-78"/>
              </a:rPr>
              <a:t>پژوهشگران کشور در عرصه های بین المللی نشان داده است که آن ها از قدرت علمی و ظرفیت های بیشماری برخوردارند که این </a:t>
            </a:r>
            <a:r>
              <a:rPr lang="ar-SA" sz="2000" dirty="0">
                <a:solidFill>
                  <a:srgbClr val="C00000"/>
                </a:solidFill>
                <a:cs typeface="B Titr" panose="00000700000000000000" pitchFamily="2" charset="-78"/>
              </a:rPr>
              <a:t>ظرفیت ها باید در مسیر درست هدایت و رهبری </a:t>
            </a:r>
            <a:r>
              <a:rPr lang="ar-SA" sz="2000" dirty="0">
                <a:cs typeface="B Titr" panose="00000700000000000000" pitchFamily="2" charset="-78"/>
              </a:rPr>
              <a:t>شوند تا علاوه بر کسب مرجعیت علمی در سطح </a:t>
            </a:r>
            <a:r>
              <a:rPr lang="ar-SA" sz="2000" dirty="0" smtClean="0">
                <a:cs typeface="B Titr" panose="00000700000000000000" pitchFamily="2" charset="-78"/>
              </a:rPr>
              <a:t>بین</a:t>
            </a:r>
            <a:r>
              <a:rPr lang="fa-IR" sz="2000" dirty="0" smtClean="0">
                <a:cs typeface="B Titr" panose="00000700000000000000" pitchFamily="2" charset="-78"/>
              </a:rPr>
              <a:t>‌</a:t>
            </a:r>
            <a:r>
              <a:rPr lang="ar-SA" sz="2000" dirty="0" smtClean="0">
                <a:cs typeface="B Titr" panose="00000700000000000000" pitchFamily="2" charset="-78"/>
              </a:rPr>
              <a:t>المللی</a:t>
            </a:r>
            <a:r>
              <a:rPr lang="ar-SA" sz="2000" dirty="0">
                <a:cs typeface="B Titr" panose="00000700000000000000" pitchFamily="2" charset="-78"/>
              </a:rPr>
              <a:t>، بتوان از فرصت های پیش رو در جهت پیشرفت حوزه های مختلف در سطح کشور نیز بهره </a:t>
            </a:r>
            <a:r>
              <a:rPr lang="ar-SA" sz="2000" dirty="0" smtClean="0">
                <a:cs typeface="B Titr" panose="00000700000000000000" pitchFamily="2" charset="-78"/>
              </a:rPr>
              <a:t>جست</a:t>
            </a:r>
            <a:endParaRPr lang="en-US" sz="14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80928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30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81000" y="365760"/>
            <a:ext cx="8412480" cy="45631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88736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31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97180" y="365760"/>
            <a:ext cx="8481059" cy="46391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05319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32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7660" y="251460"/>
            <a:ext cx="8503920" cy="46605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366047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33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6240" y="693420"/>
            <a:ext cx="8313420" cy="48615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414084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34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7200" y="731520"/>
            <a:ext cx="8298180" cy="48386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834240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Search Strategy</a:t>
            </a:r>
            <a:endParaRPr lang="en-US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35</a:t>
            </a:fld>
            <a:endParaRPr lang="en-US" dirty="0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73380" y="1407572"/>
            <a:ext cx="8313420" cy="46274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44616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Search strategy</a:t>
            </a:r>
            <a:endParaRPr lang="en-US" dirty="0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36</a:t>
            </a:fld>
            <a:endParaRPr lang="en-US" dirty="0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80060" y="1005840"/>
            <a:ext cx="8206740" cy="52654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01376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37</a:t>
            </a:fld>
            <a:endParaRPr lang="en-US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4360" y="365760"/>
            <a:ext cx="7985760" cy="5981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90870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38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5780" y="457200"/>
            <a:ext cx="8260080" cy="57136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92042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39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7200" y="624840"/>
            <a:ext cx="8199120" cy="51511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457207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/>
          <p:cNvSpPr>
            <a:spLocks noGrp="1" noChangeArrowheads="1"/>
          </p:cNvSpPr>
          <p:nvPr>
            <p:ph type="title"/>
          </p:nvPr>
        </p:nvSpPr>
        <p:spPr>
          <a:xfrm>
            <a:off x="544664" y="373215"/>
            <a:ext cx="8229600" cy="643525"/>
          </a:xfrm>
        </p:spPr>
        <p:txBody>
          <a:bodyPr/>
          <a:lstStyle/>
          <a:p>
            <a:pPr algn="ctr" eaLnBrk="1" hangingPunct="1"/>
            <a:r>
              <a:rPr lang="en-US" altLang="en-US" b="1" dirty="0" smtClean="0">
                <a:solidFill>
                  <a:srgbClr val="FF0000"/>
                </a:solidFill>
              </a:rPr>
              <a:t>Publish</a:t>
            </a:r>
            <a:r>
              <a:rPr lang="en-US" altLang="en-US" b="1" dirty="0" smtClean="0"/>
              <a:t> </a:t>
            </a:r>
            <a:r>
              <a:rPr lang="en-US" altLang="en-US" b="1" dirty="0"/>
              <a:t>or </a:t>
            </a:r>
            <a:r>
              <a:rPr lang="en-US" altLang="en-US" b="1" dirty="0">
                <a:solidFill>
                  <a:srgbClr val="FF0000"/>
                </a:solidFill>
              </a:rPr>
              <a:t>Perish</a:t>
            </a:r>
            <a:r>
              <a:rPr lang="en-US" altLang="en-US" b="1" dirty="0"/>
              <a:t>!</a:t>
            </a:r>
          </a:p>
        </p:txBody>
      </p:sp>
      <p:pic>
        <p:nvPicPr>
          <p:cNvPr id="3" name="Content Placeholder 2"/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6984" y="1156949"/>
            <a:ext cx="7586075" cy="3823571"/>
          </a:xfrm>
        </p:spPr>
      </p:pic>
    </p:spTree>
    <p:extLst>
      <p:ext uri="{BB962C8B-B14F-4D97-AF65-F5344CB8AC3E}">
        <p14:creationId xmlns:p14="http://schemas.microsoft.com/office/powerpoint/2010/main" val="40986936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40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2920" y="449580"/>
            <a:ext cx="8237220" cy="55092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87771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41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0540" y="426720"/>
            <a:ext cx="8161020" cy="57441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04901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42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1960" y="518160"/>
            <a:ext cx="8214359" cy="53644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44119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43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9580" y="358140"/>
            <a:ext cx="8191500" cy="58126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32045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44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1980" y="403860"/>
            <a:ext cx="8107680" cy="55702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06889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45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4800" y="396240"/>
            <a:ext cx="8412480" cy="55397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03253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46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2900" y="411480"/>
            <a:ext cx="8563438" cy="56235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0962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47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4320" y="342900"/>
            <a:ext cx="8572500" cy="5600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16372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48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58140" y="472440"/>
            <a:ext cx="8548198" cy="55092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22735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49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5280" y="441960"/>
            <a:ext cx="8328660" cy="57288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94877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 smtClean="0"/>
              <a:t>Substitute of old “</a:t>
            </a:r>
            <a:r>
              <a:rPr lang="en-US" altLang="en-US" b="1" dirty="0" smtClean="0">
                <a:solidFill>
                  <a:srgbClr val="FF0000"/>
                </a:solidFill>
              </a:rPr>
              <a:t>Publish</a:t>
            </a:r>
            <a:r>
              <a:rPr lang="en-US" altLang="en-US" b="1" dirty="0" smtClean="0"/>
              <a:t> </a:t>
            </a:r>
            <a:r>
              <a:rPr lang="en-US" altLang="en-US" b="1" dirty="0"/>
              <a:t>or </a:t>
            </a:r>
            <a:r>
              <a:rPr lang="en-US" altLang="en-US" b="1" dirty="0" smtClean="0">
                <a:solidFill>
                  <a:srgbClr val="FF0000"/>
                </a:solidFill>
              </a:rPr>
              <a:t>Perish”</a:t>
            </a:r>
            <a:r>
              <a:rPr lang="en-US" altLang="en-US" b="1" dirty="0" smtClean="0"/>
              <a:t>!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 anchor="ctr"/>
          <a:lstStyle/>
          <a:p>
            <a:pPr marL="0" indent="0" algn="ctr"/>
            <a:r>
              <a:rPr lang="en-US" sz="2700" dirty="0">
                <a:solidFill>
                  <a:srgbClr val="FF0000"/>
                </a:solidFill>
              </a:rPr>
              <a:t>Getting</a:t>
            </a:r>
            <a:r>
              <a:rPr lang="en-US" sz="2700" dirty="0"/>
              <a:t> Found</a:t>
            </a:r>
            <a:r>
              <a:rPr lang="en-US" sz="2700" dirty="0">
                <a:solidFill>
                  <a:srgbClr val="FF0000"/>
                </a:solidFill>
              </a:rPr>
              <a:t>, Staying</a:t>
            </a:r>
            <a:r>
              <a:rPr lang="en-US" sz="2700" dirty="0"/>
              <a:t> Found &amp; Increasing </a:t>
            </a:r>
            <a:r>
              <a:rPr lang="en-US" sz="2700" dirty="0">
                <a:solidFill>
                  <a:srgbClr val="FF0000"/>
                </a:solidFill>
              </a:rPr>
              <a:t>Impact</a:t>
            </a:r>
          </a:p>
        </p:txBody>
      </p:sp>
    </p:spTree>
    <p:extLst>
      <p:ext uri="{BB962C8B-B14F-4D97-AF65-F5344CB8AC3E}">
        <p14:creationId xmlns:p14="http://schemas.microsoft.com/office/powerpoint/2010/main" val="39392095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50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89560" y="289560"/>
            <a:ext cx="8420099" cy="58812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96661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51</a:t>
            </a:fld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73380" y="358140"/>
            <a:ext cx="8359140" cy="55397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02832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/>
            </a:r>
            <a:br>
              <a:rPr lang="en-US" dirty="0" smtClean="0"/>
            </a:b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idx="1"/>
          </p:nvPr>
        </p:nvSpPr>
        <p:spPr>
          <a:xfrm>
            <a:off x="349283" y="1887007"/>
            <a:ext cx="8504193" cy="769161"/>
          </a:xfrm>
        </p:spPr>
        <p:txBody>
          <a:bodyPr>
            <a:normAutofit fontScale="32500" lnSpcReduction="20000"/>
          </a:bodyPr>
          <a:lstStyle/>
          <a:p>
            <a:r>
              <a:rPr lang="en-US" sz="4400" b="1" dirty="0" smtClean="0"/>
              <a:t>Journal and Highly Cited Data</a:t>
            </a:r>
          </a:p>
          <a:p>
            <a:endParaRPr lang="en-US" sz="4400" b="1" i="1" dirty="0" smtClean="0"/>
          </a:p>
          <a:p>
            <a:r>
              <a:rPr lang="en-US" sz="2800" b="1" i="1" dirty="0" smtClean="0"/>
              <a:t>Ready….Set….Demo!!</a:t>
            </a:r>
            <a:endParaRPr lang="en-US" sz="2800" i="1" dirty="0"/>
          </a:p>
        </p:txBody>
      </p:sp>
      <p:sp>
        <p:nvSpPr>
          <p:cNvPr id="5" name="Rectangle 4"/>
          <p:cNvSpPr/>
          <p:nvPr/>
        </p:nvSpPr>
        <p:spPr>
          <a:xfrm>
            <a:off x="381025" y="381021"/>
            <a:ext cx="4656479" cy="646050"/>
          </a:xfrm>
          <a:prstGeom prst="rect">
            <a:avLst/>
          </a:prstGeom>
        </p:spPr>
        <p:txBody>
          <a:bodyPr wrap="none" lIns="91160" tIns="45581" rIns="91160" bIns="45581">
            <a:spAutoFit/>
          </a:bodyPr>
          <a:lstStyle/>
          <a:p>
            <a:r>
              <a:rPr lang="en-US" sz="3600" kern="0" dirty="0" smtClean="0">
                <a:solidFill>
                  <a:srgbClr val="FFFFFF"/>
                </a:solidFill>
                <a:latin typeface="Knowledge Light"/>
                <a:cs typeface="Arial" pitchFamily="34" charset="0"/>
              </a:rPr>
              <a:t>InCites </a:t>
            </a:r>
            <a:r>
              <a:rPr lang="en-US" sz="3600" kern="0" dirty="0">
                <a:solidFill>
                  <a:srgbClr val="FFFFFF"/>
                </a:solidFill>
                <a:latin typeface="Knowledge Light"/>
                <a:cs typeface="Arial" pitchFamily="34" charset="0"/>
              </a:rPr>
              <a:t>Next Generation</a:t>
            </a:r>
            <a:endParaRPr lang="en-US" dirty="0">
              <a:solidFill>
                <a:srgbClr val="66666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48100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1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38977" y="1123966"/>
            <a:ext cx="7855029" cy="566420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blurRad="76200" dist="38100" algn="l" rotWithShape="0">
              <a:prstClr val="black">
                <a:alpha val="30000"/>
              </a:prstClr>
            </a:outerShdw>
          </a:effectLst>
        </p:spPr>
      </p:pic>
      <p:sp>
        <p:nvSpPr>
          <p:cNvPr id="9" name="Rounded Rectangle 8"/>
          <p:cNvSpPr/>
          <p:nvPr/>
        </p:nvSpPr>
        <p:spPr>
          <a:xfrm>
            <a:off x="206751" y="4972147"/>
            <a:ext cx="4761857" cy="1375647"/>
          </a:xfrm>
          <a:prstGeom prst="roundRect">
            <a:avLst>
              <a:gd name="adj" fmla="val 6476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View summary information for each </a:t>
            </a:r>
            <a:r>
              <a:rPr lang="en-CA" sz="1600" dirty="0" smtClean="0">
                <a:solidFill>
                  <a:srgbClr val="4B4B4B"/>
                </a:solidFill>
              </a:rPr>
              <a:t>category. </a:t>
            </a:r>
            <a:endParaRPr lang="en-CA" sz="1600" dirty="0">
              <a:solidFill>
                <a:srgbClr val="4B4B4B"/>
              </a:solidFill>
            </a:endParaRPr>
          </a:p>
          <a:p>
            <a:endParaRPr lang="en-CA" sz="1600" dirty="0">
              <a:solidFill>
                <a:srgbClr val="4B4B4B"/>
              </a:solidFill>
            </a:endParaRPr>
          </a:p>
          <a:p>
            <a:r>
              <a:rPr lang="en-CA" sz="1600" dirty="0" smtClean="0">
                <a:solidFill>
                  <a:srgbClr val="4B4B4B"/>
                </a:solidFill>
              </a:rPr>
              <a:t>Navigation to </a:t>
            </a:r>
            <a:r>
              <a:rPr lang="en-CA" sz="1600" dirty="0">
                <a:solidFill>
                  <a:srgbClr val="4B4B4B"/>
                </a:solidFill>
              </a:rPr>
              <a:t>prior editions back to 1997 and </a:t>
            </a:r>
            <a:r>
              <a:rPr lang="en-CA" sz="1600" u="sng" dirty="0">
                <a:solidFill>
                  <a:srgbClr val="4B4B4B"/>
                </a:solidFill>
              </a:rPr>
              <a:t>combined</a:t>
            </a:r>
            <a:r>
              <a:rPr lang="en-CA" sz="1600" dirty="0">
                <a:solidFill>
                  <a:srgbClr val="4B4B4B"/>
                </a:solidFill>
              </a:rPr>
              <a:t> Science and Social Science editions. Now available for all customers. </a:t>
            </a:r>
            <a:endParaRPr lang="en-GB" sz="1600" strike="sngStrike" dirty="0">
              <a:solidFill>
                <a:srgbClr val="4B4B4B"/>
              </a:solidFill>
            </a:endParaRPr>
          </a:p>
        </p:txBody>
      </p:sp>
      <p:pic>
        <p:nvPicPr>
          <p:cNvPr id="2275" name="Picture 227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2686756" y="1952977"/>
            <a:ext cx="3908685" cy="26289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blurRad="76200" sx="104000" sy="104000" algn="ctr" rotWithShape="0">
              <a:prstClr val="black">
                <a:alpha val="29000"/>
              </a:prstClr>
            </a:outerShdw>
          </a:effectLst>
        </p:spPr>
      </p:pic>
      <p:sp>
        <p:nvSpPr>
          <p:cNvPr id="6" name="Rectangular Callout 5"/>
          <p:cNvSpPr/>
          <p:nvPr/>
        </p:nvSpPr>
        <p:spPr>
          <a:xfrm>
            <a:off x="2686804" y="1941689"/>
            <a:ext cx="3928533" cy="2641600"/>
          </a:xfrm>
          <a:prstGeom prst="wedgeRectCallout">
            <a:avLst>
              <a:gd name="adj1" fmla="val -58189"/>
              <a:gd name="adj2" fmla="val -22970"/>
            </a:avLst>
          </a:prstGeom>
          <a:noFill/>
          <a:ln>
            <a:solidFill>
              <a:srgbClr val="DC0A0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ctr"/>
          <a:lstStyle/>
          <a:p>
            <a:pPr algn="ctr"/>
            <a:endParaRPr lang="en-GB" sz="2400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716096" y="3194895"/>
            <a:ext cx="1773716" cy="826266"/>
          </a:xfrm>
          <a:prstGeom prst="roundRect">
            <a:avLst/>
          </a:prstGeom>
          <a:noFill/>
          <a:ln w="28575">
            <a:solidFill>
              <a:srgbClr val="DC0A0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endParaRPr lang="en-GB" sz="24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4646758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0"/>
                                        <p:tgtEl>
                                          <p:spTgt spid="2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38977" y="1123966"/>
            <a:ext cx="7855029" cy="566420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blurRad="76200" dist="38100" algn="l" rotWithShape="0">
              <a:prstClr val="black">
                <a:alpha val="30000"/>
              </a:prstClr>
            </a:outerShdw>
          </a:effectLst>
        </p:spPr>
      </p:pic>
      <p:sp>
        <p:nvSpPr>
          <p:cNvPr id="4" name="Rounded Rectangle 3"/>
          <p:cNvSpPr/>
          <p:nvPr/>
        </p:nvSpPr>
        <p:spPr>
          <a:xfrm>
            <a:off x="154284" y="5194900"/>
            <a:ext cx="2776533" cy="673891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Click a specific category to view the a category profile</a:t>
            </a:r>
            <a:endParaRPr lang="en-GB" sz="1600" dirty="0">
              <a:solidFill>
                <a:srgbClr val="4B4B4B"/>
              </a:solidFill>
            </a:endParaRPr>
          </a:p>
        </p:txBody>
      </p:sp>
      <p:sp>
        <p:nvSpPr>
          <p:cNvPr id="54" name="Rounded Rectangle 53"/>
          <p:cNvSpPr/>
          <p:nvPr/>
        </p:nvSpPr>
        <p:spPr>
          <a:xfrm>
            <a:off x="3117773" y="5894025"/>
            <a:ext cx="1641514" cy="963976"/>
          </a:xfrm>
          <a:prstGeom prst="roundRect">
            <a:avLst>
              <a:gd name="adj" fmla="val 10953"/>
            </a:avLst>
          </a:prstGeom>
          <a:noFill/>
          <a:ln w="28575">
            <a:solidFill>
              <a:srgbClr val="DC0A0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ctr"/>
          <a:lstStyle/>
          <a:p>
            <a:pPr algn="ctr"/>
            <a:endParaRPr lang="en-GB" sz="2400">
              <a:solidFill>
                <a:srgbClr val="FFFFFF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2044144" y="3657600"/>
            <a:ext cx="2776533" cy="1367081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Re-sort categories on any indicator. </a:t>
            </a:r>
          </a:p>
          <a:p>
            <a:endParaRPr lang="en-CA" sz="1600" dirty="0">
              <a:solidFill>
                <a:srgbClr val="4B4B4B"/>
              </a:solidFill>
            </a:endParaRPr>
          </a:p>
          <a:p>
            <a:r>
              <a:rPr lang="en-CA" sz="1600" dirty="0">
                <a:solidFill>
                  <a:srgbClr val="4B4B4B"/>
                </a:solidFill>
              </a:rPr>
              <a:t>Customize the view of indicators</a:t>
            </a:r>
            <a:endParaRPr lang="en-GB" sz="1600" dirty="0">
              <a:solidFill>
                <a:srgbClr val="4B4B4B"/>
              </a:solidFill>
            </a:endParaRPr>
          </a:p>
        </p:txBody>
      </p:sp>
      <p:sp>
        <p:nvSpPr>
          <p:cNvPr id="6" name="Rounded Rectangle 5"/>
          <p:cNvSpPr/>
          <p:nvPr/>
        </p:nvSpPr>
        <p:spPr>
          <a:xfrm>
            <a:off x="4820677" y="5539408"/>
            <a:ext cx="3355914" cy="410818"/>
          </a:xfrm>
          <a:prstGeom prst="roundRect">
            <a:avLst>
              <a:gd name="adj" fmla="val 10953"/>
            </a:avLst>
          </a:prstGeom>
          <a:noFill/>
          <a:ln w="28575">
            <a:solidFill>
              <a:srgbClr val="DC0A0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ctr"/>
          <a:lstStyle/>
          <a:p>
            <a:pPr algn="ctr"/>
            <a:endParaRPr lang="en-GB" sz="2400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7020538" y="5224790"/>
            <a:ext cx="1394592" cy="261610"/>
          </a:xfrm>
          <a:prstGeom prst="roundRect">
            <a:avLst>
              <a:gd name="adj" fmla="val 10953"/>
            </a:avLst>
          </a:prstGeom>
          <a:noFill/>
          <a:ln w="28575">
            <a:solidFill>
              <a:srgbClr val="DC0A0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ctr"/>
          <a:lstStyle/>
          <a:p>
            <a:pPr algn="ctr"/>
            <a:endParaRPr lang="en-GB" sz="24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692716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4" grpId="0" animBg="1"/>
      <p:bldP spid="5" grpId="0" animBg="1"/>
      <p:bldP spid="6" grpId="0" animBg="1"/>
      <p:bldP spid="7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58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50940" y="1046605"/>
            <a:ext cx="8519252" cy="4613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758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278836" y="1332087"/>
            <a:ext cx="4597674" cy="3095830"/>
          </a:xfrm>
          <a:prstGeom prst="rect">
            <a:avLst/>
          </a:prstGeom>
          <a:noFill/>
          <a:ln w="9525">
            <a:solidFill>
              <a:srgbClr val="DC0A0A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67588" name="Picture 4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2480171" y="2227174"/>
            <a:ext cx="4541521" cy="3025993"/>
          </a:xfrm>
          <a:prstGeom prst="rect">
            <a:avLst/>
          </a:prstGeom>
          <a:noFill/>
          <a:ln w="9525">
            <a:solidFill>
              <a:srgbClr val="DC0A0A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67589" name="Picture 5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4187049" y="3805288"/>
            <a:ext cx="4674729" cy="2203305"/>
          </a:xfrm>
          <a:prstGeom prst="rect">
            <a:avLst/>
          </a:prstGeom>
          <a:noFill/>
          <a:ln w="9525">
            <a:solidFill>
              <a:srgbClr val="DC0A0A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8" name="Rounded Rectangle 7"/>
          <p:cNvSpPr/>
          <p:nvPr/>
        </p:nvSpPr>
        <p:spPr>
          <a:xfrm>
            <a:off x="165300" y="5512904"/>
            <a:ext cx="3933023" cy="1207385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In addition to the raw aggregate data there are several additional points of information which help you understand the category as a whole. </a:t>
            </a:r>
            <a:endParaRPr lang="en-GB" sz="1600" dirty="0">
              <a:solidFill>
                <a:srgbClr val="4B4B4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7461022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7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67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67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38977" y="1123966"/>
            <a:ext cx="7855029" cy="566420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blurRad="76200" dist="38100" algn="l" rotWithShape="0">
              <a:prstClr val="black">
                <a:alpha val="30000"/>
              </a:prstClr>
            </a:outerShdw>
          </a:effectLst>
        </p:spPr>
      </p:pic>
      <p:sp>
        <p:nvSpPr>
          <p:cNvPr id="4" name="Rounded Rectangle 3"/>
          <p:cNvSpPr/>
          <p:nvPr/>
        </p:nvSpPr>
        <p:spPr>
          <a:xfrm>
            <a:off x="5950274" y="4543172"/>
            <a:ext cx="2968487" cy="1128758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Click a specific category in the Node &amp; Link Network or the # of journals to view the journals for that category</a:t>
            </a:r>
            <a:endParaRPr lang="en-GB" sz="1600" dirty="0">
              <a:solidFill>
                <a:srgbClr val="4B4B4B"/>
              </a:solidFill>
            </a:endParaRPr>
          </a:p>
        </p:txBody>
      </p:sp>
      <p:sp>
        <p:nvSpPr>
          <p:cNvPr id="55" name="Rounded Rectangle 54"/>
          <p:cNvSpPr/>
          <p:nvPr/>
        </p:nvSpPr>
        <p:spPr>
          <a:xfrm>
            <a:off x="2587128" y="1077865"/>
            <a:ext cx="3174694" cy="343359"/>
          </a:xfrm>
          <a:prstGeom prst="roundRect">
            <a:avLst>
              <a:gd name="adj" fmla="val 10953"/>
            </a:avLst>
          </a:prstGeom>
          <a:noFill/>
          <a:ln w="28575">
            <a:solidFill>
              <a:srgbClr val="DC0A0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ctr"/>
          <a:lstStyle/>
          <a:p>
            <a:pPr algn="ctr"/>
            <a:endParaRPr lang="en-GB" sz="2400">
              <a:solidFill>
                <a:srgbClr val="FFFFFF"/>
              </a:solidFill>
            </a:endParaRPr>
          </a:p>
        </p:txBody>
      </p:sp>
      <p:sp>
        <p:nvSpPr>
          <p:cNvPr id="6" name="Rounded Rectangle 5"/>
          <p:cNvSpPr/>
          <p:nvPr/>
        </p:nvSpPr>
        <p:spPr>
          <a:xfrm>
            <a:off x="6226848" y="1130785"/>
            <a:ext cx="2655064" cy="684811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Navigate between journal or category ranks</a:t>
            </a:r>
            <a:endParaRPr lang="en-GB" sz="1600" dirty="0">
              <a:solidFill>
                <a:srgbClr val="4B4B4B"/>
              </a:solidFill>
            </a:endParaRPr>
          </a:p>
        </p:txBody>
      </p:sp>
      <p:cxnSp>
        <p:nvCxnSpPr>
          <p:cNvPr id="7" name="Straight Arrow Connector 6"/>
          <p:cNvCxnSpPr/>
          <p:nvPr/>
        </p:nvCxnSpPr>
        <p:spPr>
          <a:xfrm rot="10800000" flipV="1">
            <a:off x="6082748" y="5605672"/>
            <a:ext cx="437322" cy="392977"/>
          </a:xfrm>
          <a:prstGeom prst="straightConnector1">
            <a:avLst/>
          </a:prstGeom>
          <a:ln w="38100">
            <a:solidFill>
              <a:srgbClr val="DC0A0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Arrow Connector 8"/>
          <p:cNvCxnSpPr/>
          <p:nvPr/>
        </p:nvCxnSpPr>
        <p:spPr>
          <a:xfrm rot="10800000">
            <a:off x="5261115" y="4598506"/>
            <a:ext cx="755372" cy="119268"/>
          </a:xfrm>
          <a:prstGeom prst="straightConnector1">
            <a:avLst/>
          </a:prstGeom>
          <a:ln w="38100">
            <a:solidFill>
              <a:srgbClr val="DC0A0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/>
          <p:cNvCxnSpPr/>
          <p:nvPr/>
        </p:nvCxnSpPr>
        <p:spPr>
          <a:xfrm rot="16200000" flipV="1">
            <a:off x="5459899" y="3737161"/>
            <a:ext cx="993915" cy="675863"/>
          </a:xfrm>
          <a:prstGeom prst="straightConnector1">
            <a:avLst/>
          </a:prstGeom>
          <a:ln w="38100">
            <a:solidFill>
              <a:srgbClr val="DC0A0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/>
          <p:cNvCxnSpPr/>
          <p:nvPr/>
        </p:nvCxnSpPr>
        <p:spPr>
          <a:xfrm rot="16200000" flipV="1">
            <a:off x="6374297" y="4253951"/>
            <a:ext cx="556593" cy="53009"/>
          </a:xfrm>
          <a:prstGeom prst="straightConnector1">
            <a:avLst/>
          </a:prstGeom>
          <a:ln w="38100">
            <a:solidFill>
              <a:srgbClr val="DC0A0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360046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5" grpId="0" animBg="1"/>
      <p:bldP spid="6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187872" y="949869"/>
            <a:ext cx="6694524" cy="59081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3" name="Rounded Rectangle 2"/>
          <p:cNvSpPr/>
          <p:nvPr/>
        </p:nvSpPr>
        <p:spPr>
          <a:xfrm>
            <a:off x="6345717" y="1010429"/>
            <a:ext cx="2552099" cy="1181928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 smtClean="0">
                <a:solidFill>
                  <a:srgbClr val="4B4B4B"/>
                </a:solidFill>
              </a:rPr>
              <a:t>All </a:t>
            </a:r>
            <a:r>
              <a:rPr lang="en-CA" sz="1600" dirty="0">
                <a:solidFill>
                  <a:srgbClr val="4B4B4B"/>
                </a:solidFill>
              </a:rPr>
              <a:t>journals from the category </a:t>
            </a:r>
            <a:r>
              <a:rPr lang="en-CA" sz="1600" i="1" dirty="0">
                <a:solidFill>
                  <a:srgbClr val="4B4B4B"/>
                </a:solidFill>
              </a:rPr>
              <a:t>Biodiversity Conservation </a:t>
            </a:r>
            <a:r>
              <a:rPr lang="en-CA" sz="1600" dirty="0">
                <a:solidFill>
                  <a:srgbClr val="4B4B4B"/>
                </a:solidFill>
              </a:rPr>
              <a:t>are displayed</a:t>
            </a:r>
            <a:endParaRPr lang="en-GB" sz="1600" dirty="0">
              <a:solidFill>
                <a:srgbClr val="4B4B4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7155413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187872" y="949869"/>
            <a:ext cx="6694524" cy="59081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12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093697" y="1988234"/>
            <a:ext cx="5815842" cy="2731713"/>
          </a:xfrm>
          <a:prstGeom prst="rect">
            <a:avLst/>
          </a:prstGeom>
          <a:noFill/>
          <a:ln w="9525">
            <a:solidFill>
              <a:srgbClr val="DC0A0A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cxnSp>
        <p:nvCxnSpPr>
          <p:cNvPr id="7" name="Straight Arrow Connector 6"/>
          <p:cNvCxnSpPr/>
          <p:nvPr/>
        </p:nvCxnSpPr>
        <p:spPr>
          <a:xfrm>
            <a:off x="2392680" y="2270760"/>
            <a:ext cx="1065628" cy="331763"/>
          </a:xfrm>
          <a:prstGeom prst="straightConnector1">
            <a:avLst/>
          </a:prstGeom>
          <a:ln w="38100">
            <a:solidFill>
              <a:srgbClr val="DC0A0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Rounded Rectangle 7"/>
          <p:cNvSpPr/>
          <p:nvPr/>
        </p:nvSpPr>
        <p:spPr>
          <a:xfrm>
            <a:off x="4229686" y="4469178"/>
            <a:ext cx="4450080" cy="422865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View summary of journal title changes</a:t>
            </a:r>
            <a:endParaRPr lang="en-GB" sz="1600" dirty="0">
              <a:solidFill>
                <a:srgbClr val="4B4B4B"/>
              </a:solidFill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3795933" y="1303944"/>
            <a:ext cx="4450080" cy="422865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Instantly search any journal title</a:t>
            </a:r>
            <a:endParaRPr lang="en-GB" sz="1600" dirty="0">
              <a:solidFill>
                <a:srgbClr val="4B4B4B"/>
              </a:solidFill>
            </a:endParaRPr>
          </a:p>
        </p:txBody>
      </p:sp>
      <p:cxnSp>
        <p:nvCxnSpPr>
          <p:cNvPr id="9" name="Straight Arrow Connector 8"/>
          <p:cNvCxnSpPr/>
          <p:nvPr/>
        </p:nvCxnSpPr>
        <p:spPr>
          <a:xfrm>
            <a:off x="2427897" y="1403252"/>
            <a:ext cx="1429043" cy="97302"/>
          </a:xfrm>
          <a:prstGeom prst="straightConnector1">
            <a:avLst/>
          </a:prstGeom>
          <a:ln w="38100">
            <a:solidFill>
              <a:srgbClr val="DC0A0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6546143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1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187872" y="949869"/>
            <a:ext cx="6694524" cy="59081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cxnSp>
        <p:nvCxnSpPr>
          <p:cNvPr id="7" name="Straight Arrow Connector 6"/>
          <p:cNvCxnSpPr/>
          <p:nvPr/>
        </p:nvCxnSpPr>
        <p:spPr>
          <a:xfrm flipV="1">
            <a:off x="2377440" y="2575560"/>
            <a:ext cx="960120" cy="60960"/>
          </a:xfrm>
          <a:prstGeom prst="straightConnector1">
            <a:avLst/>
          </a:prstGeom>
          <a:ln w="38100">
            <a:solidFill>
              <a:srgbClr val="DC0A0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146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337555" y="1554505"/>
            <a:ext cx="4708973" cy="3268826"/>
          </a:xfrm>
          <a:prstGeom prst="rect">
            <a:avLst/>
          </a:prstGeom>
          <a:noFill/>
          <a:ln w="9525">
            <a:solidFill>
              <a:srgbClr val="DC0A0A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8" name="Rounded Rectangle 7"/>
          <p:cNvSpPr/>
          <p:nvPr/>
        </p:nvSpPr>
        <p:spPr>
          <a:xfrm>
            <a:off x="3901440" y="4606336"/>
            <a:ext cx="3837830" cy="1131856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Search for specific journals to create a custom list. </a:t>
            </a:r>
          </a:p>
          <a:p>
            <a:endParaRPr lang="en-CA" sz="1600" dirty="0">
              <a:solidFill>
                <a:srgbClr val="4B4B4B"/>
              </a:solidFill>
            </a:endParaRPr>
          </a:p>
          <a:p>
            <a:r>
              <a:rPr lang="en-CA" sz="1600" dirty="0">
                <a:solidFill>
                  <a:srgbClr val="4B4B4B"/>
                </a:solidFill>
              </a:rPr>
              <a:t>Auto-completes </a:t>
            </a:r>
            <a:r>
              <a:rPr lang="en-CA" sz="1600" dirty="0" smtClean="0">
                <a:solidFill>
                  <a:srgbClr val="4B4B4B"/>
                </a:solidFill>
              </a:rPr>
              <a:t>titles as </a:t>
            </a:r>
            <a:r>
              <a:rPr lang="en-CA" sz="1600" dirty="0">
                <a:solidFill>
                  <a:srgbClr val="4B4B4B"/>
                </a:solidFill>
              </a:rPr>
              <a:t>you </a:t>
            </a:r>
            <a:r>
              <a:rPr lang="en-CA" sz="1600" dirty="0" smtClean="0">
                <a:solidFill>
                  <a:srgbClr val="4B4B4B"/>
                </a:solidFill>
              </a:rPr>
              <a:t>type</a:t>
            </a:r>
            <a:endParaRPr lang="en-GB" sz="1600" dirty="0">
              <a:solidFill>
                <a:srgbClr val="4B4B4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777627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6</a:t>
            </a:fld>
            <a:endParaRPr lang="en-US"/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fa-IR" dirty="0" smtClean="0">
                <a:cs typeface="B Titr" panose="00000700000000000000" pitchFamily="2" charset="-78"/>
              </a:rPr>
              <a:t>وضعیت حال و آینده </a:t>
            </a:r>
            <a:endParaRPr lang="en-US" dirty="0">
              <a:cs typeface="B Titr" panose="00000700000000000000" pitchFamily="2" charset="-78"/>
            </a:endParaRPr>
          </a:p>
        </p:txBody>
      </p:sp>
      <p:pic>
        <p:nvPicPr>
          <p:cNvPr id="6" name="Content Placeholder 5"/>
          <p:cNvPicPr>
            <a:picLocks noGrp="1" noChangeAspect="1"/>
          </p:cNvPicPr>
          <p:nvPr>
            <p:ph sz="half" idx="2"/>
          </p:nvPr>
        </p:nvPicPr>
        <p:blipFill>
          <a:blip r:embed="rId2"/>
          <a:stretch>
            <a:fillRect/>
          </a:stretch>
        </p:blipFill>
        <p:spPr>
          <a:xfrm>
            <a:off x="5097780" y="1234440"/>
            <a:ext cx="3303258" cy="3634740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7" name="Content Placeholder 6"/>
          <p:cNvPicPr>
            <a:picLocks noGrp="1" noChangeAspect="1"/>
          </p:cNvPicPr>
          <p:nvPr>
            <p:ph sz="half" idx="1"/>
          </p:nvPr>
        </p:nvPicPr>
        <p:blipFill>
          <a:blip r:embed="rId3"/>
          <a:stretch>
            <a:fillRect/>
          </a:stretch>
        </p:blipFill>
        <p:spPr>
          <a:xfrm>
            <a:off x="373380" y="1234440"/>
            <a:ext cx="3916680" cy="355853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8791992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187872" y="949869"/>
            <a:ext cx="6694524" cy="59081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cxnSp>
        <p:nvCxnSpPr>
          <p:cNvPr id="7" name="Straight Arrow Connector 6"/>
          <p:cNvCxnSpPr/>
          <p:nvPr/>
        </p:nvCxnSpPr>
        <p:spPr>
          <a:xfrm flipV="1">
            <a:off x="2377440" y="3017520"/>
            <a:ext cx="960120" cy="60960"/>
          </a:xfrm>
          <a:prstGeom prst="straightConnector1">
            <a:avLst/>
          </a:prstGeom>
          <a:ln w="38100">
            <a:solidFill>
              <a:srgbClr val="DC0A0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170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337550" y="1752596"/>
            <a:ext cx="4754778" cy="3177464"/>
          </a:xfrm>
          <a:prstGeom prst="rect">
            <a:avLst/>
          </a:prstGeom>
          <a:noFill/>
          <a:ln w="9525">
            <a:solidFill>
              <a:srgbClr val="DC0A0A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8" name="Rounded Rectangle 7"/>
          <p:cNvSpPr/>
          <p:nvPr/>
        </p:nvSpPr>
        <p:spPr>
          <a:xfrm>
            <a:off x="3901440" y="4606338"/>
            <a:ext cx="3566160" cy="636225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Select a subject </a:t>
            </a:r>
            <a:r>
              <a:rPr lang="en-CA" sz="1600" dirty="0" smtClean="0">
                <a:solidFill>
                  <a:srgbClr val="4B4B4B"/>
                </a:solidFill>
              </a:rPr>
              <a:t>category/categories </a:t>
            </a:r>
            <a:br>
              <a:rPr lang="en-CA" sz="1600" dirty="0" smtClean="0">
                <a:solidFill>
                  <a:srgbClr val="4B4B4B"/>
                </a:solidFill>
              </a:rPr>
            </a:br>
            <a:r>
              <a:rPr lang="en-CA" sz="1600" dirty="0" smtClean="0">
                <a:solidFill>
                  <a:srgbClr val="4B4B4B"/>
                </a:solidFill>
              </a:rPr>
              <a:t>to </a:t>
            </a:r>
            <a:r>
              <a:rPr lang="en-CA" sz="1600" dirty="0">
                <a:solidFill>
                  <a:srgbClr val="4B4B4B"/>
                </a:solidFill>
              </a:rPr>
              <a:t>see all journals</a:t>
            </a:r>
            <a:endParaRPr lang="en-GB" sz="1600" dirty="0">
              <a:solidFill>
                <a:srgbClr val="4B4B4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6527348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187872" y="949869"/>
            <a:ext cx="6694524" cy="59081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8" name="Rounded Rectangle 7"/>
          <p:cNvSpPr/>
          <p:nvPr/>
        </p:nvSpPr>
        <p:spPr>
          <a:xfrm>
            <a:off x="2926080" y="4118658"/>
            <a:ext cx="4450080" cy="877415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 smtClean="0">
                <a:solidFill>
                  <a:srgbClr val="4B4B4B"/>
                </a:solidFill>
              </a:rPr>
              <a:t>Navigate </a:t>
            </a:r>
            <a:r>
              <a:rPr lang="en-CA" sz="1600" dirty="0">
                <a:solidFill>
                  <a:srgbClr val="4B4B4B"/>
                </a:solidFill>
              </a:rPr>
              <a:t>to previous editions of the JCR to view trends. All customers </a:t>
            </a:r>
            <a:r>
              <a:rPr lang="en-CA" sz="1600" dirty="0" smtClean="0">
                <a:solidFill>
                  <a:srgbClr val="4B4B4B"/>
                </a:solidFill>
              </a:rPr>
              <a:t>gain </a:t>
            </a:r>
            <a:r>
              <a:rPr lang="en-CA" sz="1600" dirty="0">
                <a:solidFill>
                  <a:srgbClr val="4B4B4B"/>
                </a:solidFill>
              </a:rPr>
              <a:t>access to the full archive back to 1997</a:t>
            </a:r>
            <a:endParaRPr lang="en-GB" sz="1600" dirty="0">
              <a:solidFill>
                <a:srgbClr val="4B4B4B"/>
              </a:solidFill>
            </a:endParaRPr>
          </a:p>
        </p:txBody>
      </p:sp>
      <p:pic>
        <p:nvPicPr>
          <p:cNvPr id="8194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344213" y="3578452"/>
            <a:ext cx="1444690" cy="3058564"/>
          </a:xfrm>
          <a:prstGeom prst="rect">
            <a:avLst/>
          </a:prstGeom>
          <a:noFill/>
          <a:ln w="9525">
            <a:solidFill>
              <a:srgbClr val="DC0A0A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03726790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187872" y="949869"/>
            <a:ext cx="6694524" cy="59081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8" name="Rounded Rectangle 7"/>
          <p:cNvSpPr/>
          <p:nvPr/>
        </p:nvSpPr>
        <p:spPr>
          <a:xfrm>
            <a:off x="3048001" y="3387138"/>
            <a:ext cx="3578086" cy="880065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All customers have access to both Science and Social Sciences editions of the JCR at the same time. </a:t>
            </a:r>
            <a:endParaRPr lang="en-GB" sz="1600" dirty="0">
              <a:solidFill>
                <a:srgbClr val="4B4B4B"/>
              </a:solidFill>
            </a:endParaRPr>
          </a:p>
        </p:txBody>
      </p:sp>
      <p:pic>
        <p:nvPicPr>
          <p:cNvPr id="9218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307726" y="4450242"/>
            <a:ext cx="1435501" cy="845744"/>
          </a:xfrm>
          <a:prstGeom prst="rect">
            <a:avLst/>
          </a:prstGeom>
          <a:noFill/>
          <a:ln w="28575">
            <a:solidFill>
              <a:srgbClr val="DC0A0A"/>
            </a:solidFill>
            <a:miter lim="800000"/>
            <a:headEnd/>
            <a:tailEnd/>
          </a:ln>
          <a:effectLst/>
        </p:spPr>
      </p:pic>
      <p:sp>
        <p:nvSpPr>
          <p:cNvPr id="6" name="Rounded Rectangle 5"/>
          <p:cNvSpPr/>
          <p:nvPr/>
        </p:nvSpPr>
        <p:spPr>
          <a:xfrm>
            <a:off x="1295400" y="3992880"/>
            <a:ext cx="1066800" cy="289560"/>
          </a:xfrm>
          <a:prstGeom prst="roundRect">
            <a:avLst/>
          </a:prstGeom>
          <a:noFill/>
          <a:ln w="28575">
            <a:solidFill>
              <a:srgbClr val="DC0A0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ctr"/>
          <a:lstStyle/>
          <a:p>
            <a:pPr algn="ctr"/>
            <a:endParaRPr lang="en-GB" sz="2400">
              <a:solidFill>
                <a:srgbClr val="FFFFFF"/>
              </a:solidFill>
            </a:endParaRPr>
          </a:p>
        </p:txBody>
      </p:sp>
      <p:cxnSp>
        <p:nvCxnSpPr>
          <p:cNvPr id="7" name="Straight Arrow Connector 6"/>
          <p:cNvCxnSpPr>
            <a:stCxn id="6" idx="3"/>
            <a:endCxn id="8" idx="1"/>
          </p:cNvCxnSpPr>
          <p:nvPr/>
        </p:nvCxnSpPr>
        <p:spPr>
          <a:xfrm flipV="1">
            <a:off x="2362201" y="3827168"/>
            <a:ext cx="685801" cy="310492"/>
          </a:xfrm>
          <a:prstGeom prst="straightConnector1">
            <a:avLst/>
          </a:prstGeom>
          <a:ln w="38100">
            <a:solidFill>
              <a:srgbClr val="DC0A0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ounded Rectangle 10"/>
          <p:cNvSpPr/>
          <p:nvPr/>
        </p:nvSpPr>
        <p:spPr>
          <a:xfrm>
            <a:off x="3505200" y="4453935"/>
            <a:ext cx="4578626" cy="939700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 err="1" smtClean="0">
                <a:solidFill>
                  <a:srgbClr val="4B4B4B"/>
                </a:solidFill>
              </a:rPr>
              <a:t>New:group</a:t>
            </a:r>
            <a:r>
              <a:rPr lang="en-CA" sz="1600" dirty="0" smtClean="0">
                <a:solidFill>
                  <a:srgbClr val="4B4B4B"/>
                </a:solidFill>
              </a:rPr>
              <a:t> </a:t>
            </a:r>
            <a:r>
              <a:rPr lang="en-CA" sz="1600" dirty="0">
                <a:solidFill>
                  <a:srgbClr val="4B4B4B"/>
                </a:solidFill>
              </a:rPr>
              <a:t>journals by the </a:t>
            </a:r>
            <a:r>
              <a:rPr lang="en-CA" sz="1600" i="1" dirty="0">
                <a:solidFill>
                  <a:srgbClr val="4B4B4B"/>
                </a:solidFill>
              </a:rPr>
              <a:t>Essential Science Indicators</a:t>
            </a:r>
            <a:r>
              <a:rPr lang="en-CA" sz="1600" dirty="0">
                <a:solidFill>
                  <a:srgbClr val="4B4B4B"/>
                </a:solidFill>
              </a:rPr>
              <a:t> subject classification schema of 22 disciplines </a:t>
            </a:r>
            <a:endParaRPr lang="en-GB" sz="1600" dirty="0">
              <a:solidFill>
                <a:srgbClr val="4B4B4B"/>
              </a:solidFill>
            </a:endParaRPr>
          </a:p>
        </p:txBody>
      </p:sp>
      <p:cxnSp>
        <p:nvCxnSpPr>
          <p:cNvPr id="12" name="Straight Arrow Connector 11"/>
          <p:cNvCxnSpPr>
            <a:endCxn id="11" idx="1"/>
          </p:cNvCxnSpPr>
          <p:nvPr/>
        </p:nvCxnSpPr>
        <p:spPr>
          <a:xfrm>
            <a:off x="2758440" y="4899663"/>
            <a:ext cx="746760" cy="24125"/>
          </a:xfrm>
          <a:prstGeom prst="straightConnector1">
            <a:avLst/>
          </a:prstGeom>
          <a:ln w="38100">
            <a:solidFill>
              <a:srgbClr val="DC0A0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9556622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  <p:bldP spid="11" grpId="0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187872" y="949869"/>
            <a:ext cx="6694524" cy="59081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242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685147" y="2225096"/>
            <a:ext cx="2258252" cy="1257270"/>
          </a:xfrm>
          <a:prstGeom prst="rect">
            <a:avLst/>
          </a:prstGeom>
          <a:noFill/>
          <a:ln w="28575">
            <a:solidFill>
              <a:srgbClr val="DC0A0A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8" name="Rounded Rectangle 7"/>
          <p:cNvSpPr/>
          <p:nvPr/>
        </p:nvSpPr>
        <p:spPr>
          <a:xfrm>
            <a:off x="4373880" y="3402378"/>
            <a:ext cx="2910840" cy="849585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Limit </a:t>
            </a:r>
            <a:r>
              <a:rPr lang="en-CA" sz="1600" dirty="0" smtClean="0">
                <a:solidFill>
                  <a:srgbClr val="4B4B4B"/>
                </a:solidFill>
              </a:rPr>
              <a:t>analysis </a:t>
            </a:r>
            <a:r>
              <a:rPr lang="en-CA" sz="1600" dirty="0">
                <a:solidFill>
                  <a:srgbClr val="4B4B4B"/>
                </a:solidFill>
              </a:rPr>
              <a:t>to </a:t>
            </a:r>
            <a:r>
              <a:rPr lang="en-CA" sz="1600" dirty="0" smtClean="0">
                <a:solidFill>
                  <a:srgbClr val="4B4B4B"/>
                </a:solidFill>
              </a:rPr>
              <a:t>journals ranked in specific </a:t>
            </a:r>
            <a:r>
              <a:rPr lang="en-CA" sz="1600" dirty="0">
                <a:solidFill>
                  <a:srgbClr val="4B4B4B"/>
                </a:solidFill>
              </a:rPr>
              <a:t>quartiles of their subject area</a:t>
            </a:r>
            <a:endParaRPr lang="en-GB" sz="1600" dirty="0">
              <a:solidFill>
                <a:srgbClr val="4B4B4B"/>
              </a:solidFill>
            </a:endParaRPr>
          </a:p>
        </p:txBody>
      </p:sp>
      <p:sp>
        <p:nvSpPr>
          <p:cNvPr id="16" name="Rounded Rectangle 15"/>
          <p:cNvSpPr/>
          <p:nvPr/>
        </p:nvSpPr>
        <p:spPr>
          <a:xfrm>
            <a:off x="1295400" y="6050280"/>
            <a:ext cx="1478280" cy="518160"/>
          </a:xfrm>
          <a:prstGeom prst="roundRect">
            <a:avLst/>
          </a:prstGeom>
          <a:noFill/>
          <a:ln w="28575">
            <a:solidFill>
              <a:srgbClr val="DC0A0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ctr"/>
          <a:lstStyle/>
          <a:p>
            <a:pPr algn="ctr"/>
            <a:endParaRPr lang="en-GB" sz="2400">
              <a:solidFill>
                <a:srgbClr val="FFFFFF"/>
              </a:solidFill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4678680" y="5063538"/>
            <a:ext cx="2667000" cy="636225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Or limit to </a:t>
            </a:r>
            <a:r>
              <a:rPr lang="en-CA" sz="1600" dirty="0" smtClean="0">
                <a:solidFill>
                  <a:srgbClr val="4B4B4B"/>
                </a:solidFill>
              </a:rPr>
              <a:t>specific </a:t>
            </a:r>
            <a:r>
              <a:rPr lang="en-CA" sz="1600" dirty="0">
                <a:solidFill>
                  <a:srgbClr val="4B4B4B"/>
                </a:solidFill>
              </a:rPr>
              <a:t>range of </a:t>
            </a:r>
            <a:r>
              <a:rPr lang="en-CA" sz="1600" dirty="0" smtClean="0">
                <a:solidFill>
                  <a:srgbClr val="4B4B4B"/>
                </a:solidFill>
              </a:rPr>
              <a:t>Journal Impact </a:t>
            </a:r>
            <a:r>
              <a:rPr lang="en-CA" sz="1600" dirty="0">
                <a:solidFill>
                  <a:srgbClr val="4B4B4B"/>
                </a:solidFill>
              </a:rPr>
              <a:t>Factors</a:t>
            </a:r>
            <a:endParaRPr lang="en-GB" sz="1600" dirty="0">
              <a:solidFill>
                <a:srgbClr val="4B4B4B"/>
              </a:solidFill>
            </a:endParaRPr>
          </a:p>
        </p:txBody>
      </p:sp>
      <p:cxnSp>
        <p:nvCxnSpPr>
          <p:cNvPr id="14" name="Straight Arrow Connector 13"/>
          <p:cNvCxnSpPr/>
          <p:nvPr/>
        </p:nvCxnSpPr>
        <p:spPr>
          <a:xfrm flipV="1">
            <a:off x="2788920" y="5425440"/>
            <a:ext cx="1905000" cy="815340"/>
          </a:xfrm>
          <a:prstGeom prst="straightConnector1">
            <a:avLst/>
          </a:prstGeom>
          <a:ln w="38100">
            <a:solidFill>
              <a:srgbClr val="DC0A0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/>
          <p:cNvCxnSpPr/>
          <p:nvPr/>
        </p:nvCxnSpPr>
        <p:spPr>
          <a:xfrm rot="5400000" flipH="1" flipV="1">
            <a:off x="2289810" y="3547110"/>
            <a:ext cx="1485900" cy="1280160"/>
          </a:xfrm>
          <a:prstGeom prst="straightConnector1">
            <a:avLst/>
          </a:prstGeom>
          <a:ln w="38100">
            <a:solidFill>
              <a:srgbClr val="DC0A0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7609907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6" grpId="0" animBg="1"/>
      <p:bldP spid="17" grpId="0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fa-IR" dirty="0" smtClean="0">
                <a:latin typeface="0 Nazanin"/>
                <a:cs typeface="B Titr" panose="00000700000000000000" pitchFamily="2" charset="-78"/>
              </a:rPr>
              <a:t>چارک نشریات</a:t>
            </a:r>
            <a:endParaRPr lang="en-US" dirty="0">
              <a:latin typeface="0 Nazanin"/>
              <a:cs typeface="B Titr" panose="00000700000000000000" pitchFamily="2" charset="-78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22960" y="1734457"/>
            <a:ext cx="7520940" cy="2946020"/>
          </a:xfrm>
        </p:spPr>
        <p:txBody>
          <a:bodyPr>
            <a:normAutofit/>
          </a:bodyPr>
          <a:lstStyle/>
          <a:p>
            <a:pPr algn="ctr" rtl="1"/>
            <a:r>
              <a:rPr lang="fa-IR" sz="2000" dirty="0" smtClean="0">
                <a:cs typeface="B Titr" panose="00000700000000000000" pitchFamily="2" charset="-78"/>
              </a:rPr>
              <a:t>شاخص چارک نشان دهنده کیفیت مجله نسبت به کیفیت مجله های هم رشته بر اساس </a:t>
            </a:r>
            <a:r>
              <a:rPr lang="fa-IR" sz="2000" dirty="0" smtClean="0">
                <a:solidFill>
                  <a:srgbClr val="FF0000"/>
                </a:solidFill>
                <a:cs typeface="B Titr" panose="00000700000000000000" pitchFamily="2" charset="-78"/>
              </a:rPr>
              <a:t>ضریب تاثیر این مجله ها </a:t>
            </a:r>
            <a:r>
              <a:rPr lang="fa-IR" sz="2000" dirty="0" smtClean="0">
                <a:cs typeface="B Titr" panose="00000700000000000000" pitchFamily="2" charset="-78"/>
              </a:rPr>
              <a:t>است.</a:t>
            </a:r>
          </a:p>
          <a:p>
            <a:pPr algn="ctr" rtl="1"/>
            <a:r>
              <a:rPr lang="fa-IR" sz="2000" dirty="0" smtClean="0">
                <a:cs typeface="B Titr" panose="00000700000000000000" pitchFamily="2" charset="-78"/>
              </a:rPr>
              <a:t> مجله هایی که در چارک اول رشته خود قرار می گیرند، جزو</a:t>
            </a:r>
            <a:r>
              <a:rPr lang="fa-IR" sz="2000" dirty="0" smtClean="0">
                <a:solidFill>
                  <a:srgbClr val="FF0000"/>
                </a:solidFill>
                <a:cs typeface="B Titr" panose="00000700000000000000" pitchFamily="2" charset="-78"/>
              </a:rPr>
              <a:t> 25 درصد </a:t>
            </a:r>
            <a:r>
              <a:rPr lang="fa-IR" sz="2000" dirty="0" smtClean="0">
                <a:cs typeface="B Titr" panose="00000700000000000000" pitchFamily="2" charset="-78"/>
              </a:rPr>
              <a:t>مجله های دارای بیشترین شاخص ضریب تاثیر در آن رشته محسوب می شوند.</a:t>
            </a:r>
            <a:endParaRPr lang="en-US" sz="2000" dirty="0">
              <a:cs typeface="B Titr" panose="00000700000000000000" pitchFamily="2" charset="-78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64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027403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187872" y="949869"/>
            <a:ext cx="6694524" cy="59081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4" name="Rounded Rectangle 3"/>
          <p:cNvSpPr/>
          <p:nvPr/>
        </p:nvSpPr>
        <p:spPr>
          <a:xfrm>
            <a:off x="4675859" y="4596200"/>
            <a:ext cx="1607757" cy="319489"/>
          </a:xfrm>
          <a:prstGeom prst="roundRect">
            <a:avLst>
              <a:gd name="adj" fmla="val 10953"/>
            </a:avLst>
          </a:prstGeom>
          <a:noFill/>
          <a:ln w="28575">
            <a:solidFill>
              <a:srgbClr val="DC0A0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ctr"/>
          <a:lstStyle/>
          <a:p>
            <a:pPr algn="ctr"/>
            <a:endParaRPr lang="en-GB" sz="2400">
              <a:solidFill>
                <a:srgbClr val="FFFFFF"/>
              </a:solidFill>
            </a:endParaRPr>
          </a:p>
        </p:txBody>
      </p:sp>
      <p:sp>
        <p:nvSpPr>
          <p:cNvPr id="7" name="Rounded Rectangle 6"/>
          <p:cNvSpPr/>
          <p:nvPr/>
        </p:nvSpPr>
        <p:spPr>
          <a:xfrm>
            <a:off x="5587671" y="5133860"/>
            <a:ext cx="2511846" cy="683046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Permanently save your custom journal list </a:t>
            </a:r>
          </a:p>
          <a:p>
            <a:endParaRPr lang="en-GB" sz="1600" dirty="0">
              <a:solidFill>
                <a:srgbClr val="4B4B4B"/>
              </a:solidFill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2882182" y="5194029"/>
            <a:ext cx="353389" cy="1488125"/>
          </a:xfrm>
          <a:prstGeom prst="roundRect">
            <a:avLst>
              <a:gd name="adj" fmla="val 10953"/>
            </a:avLst>
          </a:prstGeom>
          <a:noFill/>
          <a:ln w="28575">
            <a:solidFill>
              <a:srgbClr val="DC0A0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ctr"/>
          <a:lstStyle/>
          <a:p>
            <a:pPr algn="ctr"/>
            <a:endParaRPr lang="en-GB" sz="24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614661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187872" y="949869"/>
            <a:ext cx="6694524" cy="59081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9" name="Rounded Rectangle 8"/>
          <p:cNvSpPr/>
          <p:nvPr/>
        </p:nvSpPr>
        <p:spPr>
          <a:xfrm>
            <a:off x="6466901" y="3305060"/>
            <a:ext cx="2511846" cy="683046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Customize the indicators displayed  in the table</a:t>
            </a:r>
          </a:p>
          <a:p>
            <a:endParaRPr lang="en-GB" sz="1600" dirty="0">
              <a:solidFill>
                <a:srgbClr val="4B4B4B"/>
              </a:solidFill>
            </a:endParaRPr>
          </a:p>
        </p:txBody>
      </p:sp>
      <p:pic>
        <p:nvPicPr>
          <p:cNvPr id="11266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2926056" y="4866845"/>
            <a:ext cx="4953025" cy="19911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4" name="Rounded Rectangle 3"/>
          <p:cNvSpPr/>
          <p:nvPr/>
        </p:nvSpPr>
        <p:spPr>
          <a:xfrm>
            <a:off x="6610120" y="4561031"/>
            <a:ext cx="1233890" cy="319489"/>
          </a:xfrm>
          <a:prstGeom prst="roundRect">
            <a:avLst>
              <a:gd name="adj" fmla="val 10953"/>
            </a:avLst>
          </a:prstGeom>
          <a:noFill/>
          <a:ln w="28575">
            <a:solidFill>
              <a:srgbClr val="DC0A0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ctr"/>
          <a:lstStyle/>
          <a:p>
            <a:pPr algn="ctr"/>
            <a:endParaRPr lang="en-GB" sz="2400">
              <a:solidFill>
                <a:srgbClr val="FFFFFF"/>
              </a:solidFill>
            </a:endParaRPr>
          </a:p>
        </p:txBody>
      </p:sp>
      <p:pic>
        <p:nvPicPr>
          <p:cNvPr id="4098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2544112" y="3648205"/>
            <a:ext cx="3612848" cy="24937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blurRad="76200" sx="104000" sy="104000" algn="ctr" rotWithShape="0">
              <a:prstClr val="black">
                <a:alpha val="29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176618307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1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187872" y="949869"/>
            <a:ext cx="6694524" cy="59081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266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2926056" y="4866845"/>
            <a:ext cx="4953025" cy="19911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4" name="Rounded Rectangle 3"/>
          <p:cNvSpPr/>
          <p:nvPr/>
        </p:nvSpPr>
        <p:spPr>
          <a:xfrm>
            <a:off x="3592600" y="5262071"/>
            <a:ext cx="1233890" cy="319489"/>
          </a:xfrm>
          <a:prstGeom prst="roundRect">
            <a:avLst>
              <a:gd name="adj" fmla="val 10953"/>
            </a:avLst>
          </a:prstGeom>
          <a:noFill/>
          <a:ln w="28575">
            <a:solidFill>
              <a:srgbClr val="DC0A0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ctr"/>
          <a:lstStyle/>
          <a:p>
            <a:pPr algn="ctr"/>
            <a:endParaRPr lang="en-GB" sz="2400">
              <a:solidFill>
                <a:srgbClr val="FFFFFF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5323901" y="5042420"/>
            <a:ext cx="2511846" cy="683046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Click the Journal title to view the journal profile</a:t>
            </a:r>
          </a:p>
          <a:p>
            <a:endParaRPr lang="en-GB" sz="1600" dirty="0">
              <a:solidFill>
                <a:srgbClr val="4B4B4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1825047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1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-26024" y="920584"/>
            <a:ext cx="9183897" cy="6009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6" name="Rounded Rectangle 5"/>
          <p:cNvSpPr/>
          <p:nvPr/>
        </p:nvSpPr>
        <p:spPr>
          <a:xfrm>
            <a:off x="5707471" y="5693700"/>
            <a:ext cx="3195260" cy="905403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See full descriptive and source data for this </a:t>
            </a:r>
            <a:r>
              <a:rPr lang="en-CA" sz="1600" dirty="0" smtClean="0">
                <a:solidFill>
                  <a:srgbClr val="4B4B4B"/>
                </a:solidFill>
              </a:rPr>
              <a:t>journal, including complete </a:t>
            </a:r>
            <a:r>
              <a:rPr lang="en-CA" sz="1600" dirty="0">
                <a:solidFill>
                  <a:srgbClr val="4B4B4B"/>
                </a:solidFill>
              </a:rPr>
              <a:t>retrospective data</a:t>
            </a:r>
            <a:endParaRPr lang="en-GB" sz="1600" dirty="0">
              <a:solidFill>
                <a:srgbClr val="4B4B4B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6352242" y="3079502"/>
            <a:ext cx="2557299" cy="671931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See the Open Access status of the journal</a:t>
            </a:r>
            <a:endParaRPr lang="en-GB" sz="1600" dirty="0">
              <a:solidFill>
                <a:srgbClr val="4B4B4B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6359246" y="2718164"/>
            <a:ext cx="1342816" cy="271269"/>
          </a:xfrm>
          <a:prstGeom prst="roundRect">
            <a:avLst>
              <a:gd name="adj" fmla="val 10953"/>
            </a:avLst>
          </a:prstGeom>
          <a:noFill/>
          <a:ln w="28575">
            <a:solidFill>
              <a:srgbClr val="DC0A0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ctr"/>
          <a:lstStyle/>
          <a:p>
            <a:pPr algn="ctr"/>
            <a:endParaRPr lang="en-GB" sz="24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74550591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 animBg="1"/>
      <p:bldP spid="5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1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-26024" y="920584"/>
            <a:ext cx="9183897" cy="6009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723373" y="1083244"/>
            <a:ext cx="5166360" cy="3263808"/>
          </a:xfrm>
          <a:prstGeom prst="rect">
            <a:avLst/>
          </a:prstGeom>
          <a:noFill/>
          <a:ln w="9525">
            <a:solidFill>
              <a:srgbClr val="DC0A0A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6" name="Rounded Rectangle 5"/>
          <p:cNvSpPr/>
          <p:nvPr/>
        </p:nvSpPr>
        <p:spPr>
          <a:xfrm>
            <a:off x="5203221" y="1273558"/>
            <a:ext cx="2714373" cy="1166135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See trend graphs for any of the indicators - easily toggle between all years or last 5 years</a:t>
            </a:r>
          </a:p>
          <a:p>
            <a:endParaRPr lang="en-GB" sz="1600" dirty="0">
              <a:solidFill>
                <a:srgbClr val="4B4B4B"/>
              </a:solidFill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2331219" y="4089678"/>
            <a:ext cx="462224" cy="177857"/>
          </a:xfrm>
          <a:prstGeom prst="roundRect">
            <a:avLst/>
          </a:prstGeom>
          <a:noFill/>
          <a:ln w="38100">
            <a:solidFill>
              <a:srgbClr val="DC0A0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ctr"/>
          <a:lstStyle/>
          <a:p>
            <a:pPr algn="ctr"/>
            <a:endParaRPr lang="en-GB" sz="2400">
              <a:solidFill>
                <a:srgbClr val="FFFFFF"/>
              </a:solidFill>
            </a:endParaRPr>
          </a:p>
        </p:txBody>
      </p:sp>
      <p:cxnSp>
        <p:nvCxnSpPr>
          <p:cNvPr id="8" name="Straight Arrow Connector 7"/>
          <p:cNvCxnSpPr>
            <a:stCxn id="5" idx="3"/>
          </p:cNvCxnSpPr>
          <p:nvPr/>
        </p:nvCxnSpPr>
        <p:spPr>
          <a:xfrm flipV="1">
            <a:off x="2793491" y="3597443"/>
            <a:ext cx="1369483" cy="581165"/>
          </a:xfrm>
          <a:prstGeom prst="straightConnector1">
            <a:avLst/>
          </a:prstGeom>
          <a:ln w="38100">
            <a:solidFill>
              <a:srgbClr val="DC0A0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4608095" y="4693558"/>
            <a:ext cx="3877696" cy="1947875"/>
          </a:xfrm>
          <a:prstGeom prst="rect">
            <a:avLst/>
          </a:prstGeom>
          <a:noFill/>
          <a:ln w="28575">
            <a:solidFill>
              <a:srgbClr val="DC0A0A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10" name="Rounded Rectangle 9"/>
          <p:cNvSpPr/>
          <p:nvPr/>
        </p:nvSpPr>
        <p:spPr>
          <a:xfrm>
            <a:off x="2495650" y="4542867"/>
            <a:ext cx="462224" cy="177857"/>
          </a:xfrm>
          <a:prstGeom prst="roundRect">
            <a:avLst/>
          </a:prstGeom>
          <a:noFill/>
          <a:ln w="38100">
            <a:solidFill>
              <a:srgbClr val="DC0A0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ctr"/>
          <a:lstStyle/>
          <a:p>
            <a:pPr algn="ctr"/>
            <a:endParaRPr lang="en-GB" sz="2400">
              <a:solidFill>
                <a:srgbClr val="FFFFFF"/>
              </a:solidFill>
            </a:endParaRPr>
          </a:p>
        </p:txBody>
      </p:sp>
      <p:cxnSp>
        <p:nvCxnSpPr>
          <p:cNvPr id="11" name="Straight Arrow Connector 10"/>
          <p:cNvCxnSpPr>
            <a:stCxn id="10" idx="3"/>
          </p:cNvCxnSpPr>
          <p:nvPr/>
        </p:nvCxnSpPr>
        <p:spPr>
          <a:xfrm>
            <a:off x="2957874" y="4631796"/>
            <a:ext cx="1878819" cy="662098"/>
          </a:xfrm>
          <a:prstGeom prst="straightConnector1">
            <a:avLst/>
          </a:prstGeom>
          <a:ln w="38100">
            <a:solidFill>
              <a:srgbClr val="DC0A0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Rounded Rectangle 14"/>
          <p:cNvSpPr/>
          <p:nvPr/>
        </p:nvSpPr>
        <p:spPr>
          <a:xfrm>
            <a:off x="5947612" y="5935585"/>
            <a:ext cx="2891588" cy="617615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 smtClean="0">
                <a:solidFill>
                  <a:srgbClr val="4B4B4B"/>
                </a:solidFill>
              </a:rPr>
              <a:t>Explain </a:t>
            </a:r>
            <a:r>
              <a:rPr lang="en-CA" sz="1600" dirty="0">
                <a:solidFill>
                  <a:srgbClr val="4B4B4B"/>
                </a:solidFill>
              </a:rPr>
              <a:t>how each indicator is calculated </a:t>
            </a:r>
          </a:p>
          <a:p>
            <a:endParaRPr lang="en-GB" sz="1600" dirty="0">
              <a:solidFill>
                <a:srgbClr val="4B4B4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221816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10" grpId="0" animBg="1"/>
      <p:bldP spid="15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7</a:t>
            </a:fld>
            <a:endParaRPr lang="en-US" dirty="0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00125" y="514350"/>
            <a:ext cx="7143750" cy="5829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154344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-26024" y="1469227"/>
            <a:ext cx="9183897" cy="54337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-24384" y="915289"/>
            <a:ext cx="9168384" cy="5783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51" name="Picture 3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6611456" y="998360"/>
            <a:ext cx="2019585" cy="17781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0" name="Rounded Rectangle 9"/>
          <p:cNvSpPr/>
          <p:nvPr/>
        </p:nvSpPr>
        <p:spPr>
          <a:xfrm>
            <a:off x="7288106" y="956334"/>
            <a:ext cx="1625421" cy="409170"/>
          </a:xfrm>
          <a:prstGeom prst="roundRect">
            <a:avLst/>
          </a:prstGeom>
          <a:noFill/>
          <a:ln w="38100">
            <a:solidFill>
              <a:srgbClr val="DC0A0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ctr"/>
          <a:lstStyle/>
          <a:p>
            <a:pPr algn="ctr"/>
            <a:endParaRPr lang="en-GB" sz="2400">
              <a:solidFill>
                <a:srgbClr val="FFFFFF"/>
              </a:solidFill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6610168" y="1447800"/>
            <a:ext cx="2016087" cy="1366092"/>
          </a:xfrm>
          <a:prstGeom prst="rect">
            <a:avLst/>
          </a:prstGeom>
          <a:noFill/>
          <a:ln>
            <a:solidFill>
              <a:srgbClr val="DC0A0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ctr"/>
          <a:lstStyle/>
          <a:p>
            <a:pPr algn="ctr"/>
            <a:endParaRPr lang="en-GB" sz="2400">
              <a:solidFill>
                <a:srgbClr val="FFFFFF"/>
              </a:solidFill>
            </a:endParaRPr>
          </a:p>
        </p:txBody>
      </p:sp>
      <p:cxnSp>
        <p:nvCxnSpPr>
          <p:cNvPr id="13" name="Straight Arrow Connector 12"/>
          <p:cNvCxnSpPr/>
          <p:nvPr/>
        </p:nvCxnSpPr>
        <p:spPr>
          <a:xfrm rot="10800000" flipV="1">
            <a:off x="5870271" y="1277954"/>
            <a:ext cx="2645823" cy="2458668"/>
          </a:xfrm>
          <a:prstGeom prst="straightConnector1">
            <a:avLst/>
          </a:prstGeom>
          <a:ln w="38100">
            <a:solidFill>
              <a:srgbClr val="DC0A0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53" name="Picture 5"/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327460" y="3733993"/>
            <a:ext cx="7066762" cy="2837405"/>
          </a:xfrm>
          <a:prstGeom prst="rect">
            <a:avLst/>
          </a:prstGeom>
          <a:noFill/>
          <a:ln w="9525">
            <a:solidFill>
              <a:srgbClr val="DC0A0A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20" name="Rounded Rectangle 19"/>
          <p:cNvSpPr/>
          <p:nvPr/>
        </p:nvSpPr>
        <p:spPr>
          <a:xfrm>
            <a:off x="4911623" y="5986613"/>
            <a:ext cx="3978990" cy="645542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Download the full tables in Excel format directly from JCR (restrictions may apply) </a:t>
            </a:r>
          </a:p>
          <a:p>
            <a:endParaRPr lang="en-GB" sz="1600" dirty="0">
              <a:solidFill>
                <a:srgbClr val="4B4B4B"/>
              </a:solidFill>
            </a:endParaRPr>
          </a:p>
        </p:txBody>
      </p:sp>
      <p:sp>
        <p:nvSpPr>
          <p:cNvPr id="9" name="Rounded Rectangle 8"/>
          <p:cNvSpPr/>
          <p:nvPr/>
        </p:nvSpPr>
        <p:spPr>
          <a:xfrm>
            <a:off x="6580951" y="2999685"/>
            <a:ext cx="2100885" cy="886515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Download data in a variety of formats from any </a:t>
            </a:r>
            <a:r>
              <a:rPr lang="en-CA" sz="1600" dirty="0" smtClean="0">
                <a:solidFill>
                  <a:srgbClr val="4B4B4B"/>
                </a:solidFill>
              </a:rPr>
              <a:t>page</a:t>
            </a:r>
            <a:endParaRPr lang="en-CA" sz="1600" dirty="0">
              <a:solidFill>
                <a:srgbClr val="4B4B4B"/>
              </a:solidFill>
            </a:endParaRPr>
          </a:p>
          <a:p>
            <a:endParaRPr lang="en-GB" sz="1600" dirty="0">
              <a:solidFill>
                <a:srgbClr val="4B4B4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6554236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20" grpId="0" animBg="1"/>
      <p:bldP spid="9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2"/>
          <p:cNvPicPr>
            <a:picLocks noChangeAspect="1" noChangeArrowheads="1"/>
          </p:cNvPicPr>
          <p:nvPr/>
        </p:nvPicPr>
        <p:blipFill>
          <a:blip r:embed="rId3">
            <a:lum bright="4000"/>
          </a:blip>
          <a:srcRect/>
          <a:stretch>
            <a:fillRect/>
          </a:stretch>
        </p:blipFill>
        <p:spPr bwMode="auto">
          <a:xfrm>
            <a:off x="-23970" y="914455"/>
            <a:ext cx="9175912" cy="23981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6" name="Rounded Rectangle 5"/>
          <p:cNvSpPr/>
          <p:nvPr/>
        </p:nvSpPr>
        <p:spPr>
          <a:xfrm>
            <a:off x="1909452" y="1266877"/>
            <a:ext cx="2610612" cy="596547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Get detailed information on the source items. </a:t>
            </a:r>
          </a:p>
          <a:p>
            <a:endParaRPr lang="en-CA" sz="1600" dirty="0">
              <a:solidFill>
                <a:srgbClr val="4B4B4B"/>
              </a:solidFill>
            </a:endParaRPr>
          </a:p>
          <a:p>
            <a:endParaRPr lang="en-CA" sz="1600" dirty="0">
              <a:solidFill>
                <a:srgbClr val="4B4B4B"/>
              </a:solidFill>
            </a:endParaRPr>
          </a:p>
          <a:p>
            <a:endParaRPr lang="en-GB" sz="1600" dirty="0">
              <a:solidFill>
                <a:srgbClr val="4B4B4B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7180084" y="1815269"/>
            <a:ext cx="576453" cy="298273"/>
          </a:xfrm>
          <a:prstGeom prst="roundRect">
            <a:avLst>
              <a:gd name="adj" fmla="val 10643"/>
            </a:avLst>
          </a:prstGeom>
          <a:noFill/>
          <a:ln w="28575">
            <a:solidFill>
              <a:srgbClr val="DC0A0A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endParaRPr lang="en-CA" sz="1600" dirty="0">
              <a:solidFill>
                <a:srgbClr val="4B4B4B"/>
              </a:solidFill>
            </a:endParaRPr>
          </a:p>
          <a:p>
            <a:endParaRPr lang="en-CA" sz="1600" dirty="0">
              <a:solidFill>
                <a:srgbClr val="4B4B4B"/>
              </a:solidFill>
            </a:endParaRPr>
          </a:p>
          <a:p>
            <a:endParaRPr lang="en-GB" sz="1600" dirty="0">
              <a:solidFill>
                <a:srgbClr val="4B4B4B"/>
              </a:solidFill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316736" y="3338113"/>
            <a:ext cx="5253030" cy="3133457"/>
          </a:xfrm>
          <a:prstGeom prst="rect">
            <a:avLst/>
          </a:prstGeom>
          <a:noFill/>
          <a:ln w="28575">
            <a:solidFill>
              <a:srgbClr val="DC0A0A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cxnSp>
        <p:nvCxnSpPr>
          <p:cNvPr id="7" name="Straight Arrow Connector 6"/>
          <p:cNvCxnSpPr>
            <a:stCxn id="4" idx="1"/>
          </p:cNvCxnSpPr>
          <p:nvPr/>
        </p:nvCxnSpPr>
        <p:spPr>
          <a:xfrm rot="10800000" flipV="1">
            <a:off x="5332165" y="1964405"/>
            <a:ext cx="1847872" cy="1428790"/>
          </a:xfrm>
          <a:prstGeom prst="straightConnector1">
            <a:avLst/>
          </a:prstGeom>
          <a:ln w="38100">
            <a:solidFill>
              <a:srgbClr val="DC0A0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4208072" y="4010188"/>
            <a:ext cx="4625493" cy="2636161"/>
          </a:xfrm>
          <a:prstGeom prst="rect">
            <a:avLst/>
          </a:prstGeom>
          <a:noFill/>
          <a:ln w="28575">
            <a:solidFill>
              <a:srgbClr val="DC0A0A"/>
            </a:solidFill>
            <a:miter lim="800000"/>
            <a:headEnd/>
            <a:tailEnd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cxnSp>
        <p:nvCxnSpPr>
          <p:cNvPr id="10" name="Straight Arrow Connector 9"/>
          <p:cNvCxnSpPr/>
          <p:nvPr/>
        </p:nvCxnSpPr>
        <p:spPr>
          <a:xfrm>
            <a:off x="3371162" y="4296578"/>
            <a:ext cx="947452" cy="572878"/>
          </a:xfrm>
          <a:prstGeom prst="straightConnector1">
            <a:avLst/>
          </a:prstGeom>
          <a:ln w="38100">
            <a:solidFill>
              <a:srgbClr val="DC0A0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ounded Rectangle 16"/>
          <p:cNvSpPr/>
          <p:nvPr/>
        </p:nvSpPr>
        <p:spPr>
          <a:xfrm>
            <a:off x="662710" y="5936193"/>
            <a:ext cx="2610612" cy="596547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View details of individual articles</a:t>
            </a:r>
          </a:p>
          <a:p>
            <a:endParaRPr lang="en-CA" sz="1600" dirty="0">
              <a:solidFill>
                <a:srgbClr val="4B4B4B"/>
              </a:solidFill>
            </a:endParaRPr>
          </a:p>
          <a:p>
            <a:endParaRPr lang="en-CA" sz="1600" dirty="0">
              <a:solidFill>
                <a:srgbClr val="4B4B4B"/>
              </a:solidFill>
            </a:endParaRPr>
          </a:p>
          <a:p>
            <a:endParaRPr lang="en-GB" sz="1600" dirty="0">
              <a:solidFill>
                <a:srgbClr val="4B4B4B"/>
              </a:solidFill>
            </a:endParaRPr>
          </a:p>
        </p:txBody>
      </p:sp>
      <p:sp>
        <p:nvSpPr>
          <p:cNvPr id="18" name="Rounded Rectangle 17"/>
          <p:cNvSpPr/>
          <p:nvPr/>
        </p:nvSpPr>
        <p:spPr>
          <a:xfrm>
            <a:off x="5596428" y="6103393"/>
            <a:ext cx="3018762" cy="603829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Link to the Web of Science for full details and citation data</a:t>
            </a:r>
          </a:p>
          <a:p>
            <a:endParaRPr lang="en-CA" sz="1600" dirty="0">
              <a:solidFill>
                <a:srgbClr val="4B4B4B"/>
              </a:solidFill>
            </a:endParaRPr>
          </a:p>
          <a:p>
            <a:endParaRPr lang="en-CA" sz="1600" dirty="0">
              <a:solidFill>
                <a:srgbClr val="4B4B4B"/>
              </a:solidFill>
            </a:endParaRPr>
          </a:p>
          <a:p>
            <a:endParaRPr lang="en-GB" sz="1600" dirty="0">
              <a:solidFill>
                <a:srgbClr val="4B4B4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2358466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2000"/>
                                        <p:tgtEl>
                                          <p:spTgt spid="1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7" grpId="0" animBg="1"/>
      <p:bldP spid="18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-25793" y="929642"/>
            <a:ext cx="9169794" cy="59629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5" name="Rounded Rectangle 4"/>
          <p:cNvSpPr/>
          <p:nvPr/>
        </p:nvSpPr>
        <p:spPr>
          <a:xfrm>
            <a:off x="325181" y="5585732"/>
            <a:ext cx="3195260" cy="1007860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View trends, quartile and rank for each subject area </a:t>
            </a:r>
            <a:br>
              <a:rPr lang="en-CA" sz="1600" dirty="0">
                <a:solidFill>
                  <a:srgbClr val="4B4B4B"/>
                </a:solidFill>
              </a:rPr>
            </a:br>
            <a:r>
              <a:rPr lang="en-CA" sz="1600" dirty="0">
                <a:solidFill>
                  <a:srgbClr val="4B4B4B"/>
                </a:solidFill>
              </a:rPr>
              <a:t>(both </a:t>
            </a:r>
            <a:r>
              <a:rPr lang="en-CA" sz="1600" dirty="0" err="1">
                <a:solidFill>
                  <a:srgbClr val="4B4B4B"/>
                </a:solidFill>
              </a:rPr>
              <a:t>WoS</a:t>
            </a:r>
            <a:r>
              <a:rPr lang="en-CA" sz="1600" dirty="0">
                <a:solidFill>
                  <a:srgbClr val="4B4B4B"/>
                </a:solidFill>
              </a:rPr>
              <a:t> and ESI schemas)</a:t>
            </a:r>
          </a:p>
          <a:p>
            <a:endParaRPr lang="en-CA" sz="1600" dirty="0">
              <a:solidFill>
                <a:srgbClr val="4B4B4B"/>
              </a:solidFill>
            </a:endParaRPr>
          </a:p>
          <a:p>
            <a:endParaRPr lang="en-GB" sz="1600" dirty="0">
              <a:solidFill>
                <a:srgbClr val="4B4B4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780523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-3521" y="899240"/>
            <a:ext cx="9152220" cy="59882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5" name="Rounded Rectangle 4"/>
          <p:cNvSpPr/>
          <p:nvPr/>
        </p:nvSpPr>
        <p:spPr>
          <a:xfrm>
            <a:off x="6405942" y="2969780"/>
            <a:ext cx="2524699" cy="2013700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See how each indicator is calculated</a:t>
            </a:r>
          </a:p>
          <a:p>
            <a:endParaRPr lang="en-CA" sz="1600" dirty="0">
              <a:solidFill>
                <a:srgbClr val="4B4B4B"/>
              </a:solidFill>
            </a:endParaRPr>
          </a:p>
          <a:p>
            <a:r>
              <a:rPr lang="en-CA" sz="1600" dirty="0">
                <a:solidFill>
                  <a:srgbClr val="4B4B4B"/>
                </a:solidFill>
              </a:rPr>
              <a:t>See the raw data on cited journals including a breakdown of the self citations. </a:t>
            </a:r>
          </a:p>
          <a:p>
            <a:endParaRPr lang="en-GB" sz="1600" dirty="0">
              <a:solidFill>
                <a:srgbClr val="4B4B4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140096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-11231" y="909680"/>
            <a:ext cx="9178392" cy="6018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5" name="Rounded Rectangle 4"/>
          <p:cNvSpPr/>
          <p:nvPr/>
        </p:nvSpPr>
        <p:spPr>
          <a:xfrm>
            <a:off x="6224955" y="4114800"/>
            <a:ext cx="2705686" cy="914400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Additional information and raw data for the journals that cite this journal</a:t>
            </a:r>
          </a:p>
          <a:p>
            <a:endParaRPr lang="en-GB" sz="1600" dirty="0">
              <a:solidFill>
                <a:srgbClr val="4B4B4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944848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-1905" y="899239"/>
            <a:ext cx="9148200" cy="6023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5" name="Rounded Rectangle 4"/>
          <p:cNvSpPr/>
          <p:nvPr/>
        </p:nvSpPr>
        <p:spPr>
          <a:xfrm>
            <a:off x="152400" y="3657600"/>
            <a:ext cx="2971800" cy="2790940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Box plots are available for each subject category </a:t>
            </a:r>
            <a:r>
              <a:rPr lang="en-CA" sz="1600" dirty="0" smtClean="0">
                <a:solidFill>
                  <a:srgbClr val="4B4B4B"/>
                </a:solidFill>
              </a:rPr>
              <a:t>covered by the journal. </a:t>
            </a:r>
            <a:endParaRPr lang="en-CA" sz="1600" dirty="0">
              <a:solidFill>
                <a:srgbClr val="4B4B4B"/>
              </a:solidFill>
            </a:endParaRPr>
          </a:p>
          <a:p>
            <a:endParaRPr lang="en-CA" sz="1600" dirty="0">
              <a:solidFill>
                <a:srgbClr val="4B4B4B"/>
              </a:solidFill>
            </a:endParaRPr>
          </a:p>
          <a:p>
            <a:r>
              <a:rPr lang="en-CA" sz="1600" dirty="0" smtClean="0">
                <a:solidFill>
                  <a:srgbClr val="4B4B4B"/>
                </a:solidFill>
              </a:rPr>
              <a:t>Understand </a:t>
            </a:r>
            <a:r>
              <a:rPr lang="en-CA" sz="1600" dirty="0">
                <a:solidFill>
                  <a:srgbClr val="4B4B4B"/>
                </a:solidFill>
              </a:rPr>
              <a:t>how this journal performs compared to similar journals and </a:t>
            </a:r>
            <a:r>
              <a:rPr lang="en-CA" sz="1600" dirty="0" smtClean="0">
                <a:solidFill>
                  <a:srgbClr val="4B4B4B"/>
                </a:solidFill>
              </a:rPr>
              <a:t>visualize </a:t>
            </a:r>
            <a:r>
              <a:rPr lang="en-CA" sz="1600" dirty="0">
                <a:solidFill>
                  <a:srgbClr val="4B4B4B"/>
                </a:solidFill>
              </a:rPr>
              <a:t>the </a:t>
            </a:r>
            <a:r>
              <a:rPr lang="en-CA" sz="1600" dirty="0" smtClean="0">
                <a:solidFill>
                  <a:srgbClr val="4B4B4B"/>
                </a:solidFill>
              </a:rPr>
              <a:t>range </a:t>
            </a:r>
            <a:r>
              <a:rPr lang="en-CA" sz="1600" dirty="0">
                <a:solidFill>
                  <a:srgbClr val="4B4B4B"/>
                </a:solidFill>
              </a:rPr>
              <a:t>of journals in a category </a:t>
            </a:r>
          </a:p>
          <a:p>
            <a:endParaRPr lang="en-GB" sz="1600" dirty="0">
              <a:solidFill>
                <a:srgbClr val="4B4B4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989715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04800" y="990600"/>
            <a:ext cx="8686800" cy="5878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7" name="Rounded Rectangle 6"/>
          <p:cNvSpPr/>
          <p:nvPr/>
        </p:nvSpPr>
        <p:spPr>
          <a:xfrm>
            <a:off x="228600" y="3429000"/>
            <a:ext cx="2209800" cy="1447800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 smtClean="0">
                <a:solidFill>
                  <a:srgbClr val="4B4B4B"/>
                </a:solidFill>
              </a:rPr>
              <a:t>Visualization depicts the </a:t>
            </a:r>
            <a:r>
              <a:rPr lang="en-CA" sz="1600" dirty="0">
                <a:solidFill>
                  <a:srgbClr val="4B4B4B"/>
                </a:solidFill>
              </a:rPr>
              <a:t>journal you are interested in and </a:t>
            </a:r>
            <a:r>
              <a:rPr lang="en-CA" sz="1600" dirty="0" smtClean="0">
                <a:solidFill>
                  <a:srgbClr val="4B4B4B"/>
                </a:solidFill>
              </a:rPr>
              <a:t>relationships to </a:t>
            </a:r>
            <a:r>
              <a:rPr lang="en-CA" sz="1600" dirty="0">
                <a:solidFill>
                  <a:srgbClr val="4B4B4B"/>
                </a:solidFill>
              </a:rPr>
              <a:t>citing or cited journals. </a:t>
            </a:r>
          </a:p>
          <a:p>
            <a:endParaRPr lang="en-GB" sz="1600" dirty="0">
              <a:solidFill>
                <a:srgbClr val="4B4B4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354776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187872" y="949869"/>
            <a:ext cx="6694524" cy="59081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3" name="Rounded Rectangle 2"/>
          <p:cNvSpPr/>
          <p:nvPr/>
        </p:nvSpPr>
        <p:spPr>
          <a:xfrm>
            <a:off x="3349175" y="1869745"/>
            <a:ext cx="2721167" cy="1181928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For direct comparison between 2 or more journals use the Compare Journals feature</a:t>
            </a:r>
            <a:endParaRPr lang="en-GB" sz="1600" dirty="0">
              <a:solidFill>
                <a:srgbClr val="4B4B4B"/>
              </a:solidFill>
            </a:endParaRPr>
          </a:p>
        </p:txBody>
      </p:sp>
      <p:cxnSp>
        <p:nvCxnSpPr>
          <p:cNvPr id="5" name="Straight Arrow Connector 4"/>
          <p:cNvCxnSpPr/>
          <p:nvPr/>
        </p:nvCxnSpPr>
        <p:spPr>
          <a:xfrm>
            <a:off x="2426725" y="1863969"/>
            <a:ext cx="926123" cy="304800"/>
          </a:xfrm>
          <a:prstGeom prst="straightConnector1">
            <a:avLst/>
          </a:prstGeom>
          <a:ln w="38100">
            <a:solidFill>
              <a:srgbClr val="DC0A0A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3974240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9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0" y="910618"/>
            <a:ext cx="9144000" cy="57148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6" name="Rounded Rectangle 5"/>
          <p:cNvSpPr/>
          <p:nvPr/>
        </p:nvSpPr>
        <p:spPr>
          <a:xfrm>
            <a:off x="2590800" y="5677175"/>
            <a:ext cx="6156960" cy="952225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The Compare Journals feature </a:t>
            </a:r>
            <a:r>
              <a:rPr lang="en-CA" sz="1600" dirty="0" smtClean="0">
                <a:solidFill>
                  <a:srgbClr val="4B4B4B"/>
                </a:solidFill>
              </a:rPr>
              <a:t>enables direct comparisons </a:t>
            </a:r>
            <a:r>
              <a:rPr lang="en-CA" sz="1600" dirty="0">
                <a:solidFill>
                  <a:srgbClr val="4B4B4B"/>
                </a:solidFill>
              </a:rPr>
              <a:t>of selected journals. </a:t>
            </a:r>
            <a:r>
              <a:rPr lang="en-CA" sz="1600" dirty="0" smtClean="0">
                <a:solidFill>
                  <a:srgbClr val="4B4B4B"/>
                </a:solidFill>
              </a:rPr>
              <a:t>Useful </a:t>
            </a:r>
            <a:r>
              <a:rPr lang="en-CA" sz="1600" dirty="0">
                <a:solidFill>
                  <a:srgbClr val="4B4B4B"/>
                </a:solidFill>
              </a:rPr>
              <a:t>for </a:t>
            </a:r>
            <a:r>
              <a:rPr lang="en-CA" sz="1600" dirty="0" smtClean="0">
                <a:solidFill>
                  <a:srgbClr val="4B4B4B"/>
                </a:solidFill>
              </a:rPr>
              <a:t>identify </a:t>
            </a:r>
            <a:r>
              <a:rPr lang="en-CA" sz="1600" dirty="0">
                <a:solidFill>
                  <a:srgbClr val="4B4B4B"/>
                </a:solidFill>
              </a:rPr>
              <a:t>the </a:t>
            </a:r>
            <a:r>
              <a:rPr lang="en-CA" sz="1600" dirty="0" smtClean="0">
                <a:solidFill>
                  <a:srgbClr val="4B4B4B"/>
                </a:solidFill>
              </a:rPr>
              <a:t>trends of </a:t>
            </a:r>
            <a:r>
              <a:rPr lang="en-CA" sz="1600" dirty="0">
                <a:solidFill>
                  <a:srgbClr val="4B4B4B"/>
                </a:solidFill>
              </a:rPr>
              <a:t>journal performance </a:t>
            </a:r>
            <a:endParaRPr lang="en-GB" sz="1600" dirty="0">
              <a:solidFill>
                <a:srgbClr val="4B4B4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31650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/>
            </a:r>
            <a:br>
              <a:rPr lang="en-US" dirty="0" smtClean="0"/>
            </a:b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idx="1"/>
          </p:nvPr>
        </p:nvSpPr>
        <p:spPr>
          <a:xfrm>
            <a:off x="349283" y="1887007"/>
            <a:ext cx="8504193" cy="3485289"/>
          </a:xfrm>
        </p:spPr>
        <p:txBody>
          <a:bodyPr>
            <a:normAutofit/>
          </a:bodyPr>
          <a:lstStyle/>
          <a:p>
            <a:pPr lvl="0" eaLnBrk="0" hangingPunct="0">
              <a:spcBef>
                <a:spcPct val="50000"/>
              </a:spcBef>
              <a:spcAft>
                <a:spcPct val="0"/>
              </a:spcAft>
              <a:buClr>
                <a:srgbClr val="0099CC"/>
              </a:buClr>
            </a:pPr>
            <a:r>
              <a:rPr lang="en-US" sz="4400" b="1" dirty="0" smtClean="0"/>
              <a:t>Essential </a:t>
            </a:r>
            <a:r>
              <a:rPr lang="en-US" sz="4400" b="1" dirty="0"/>
              <a:t>Science </a:t>
            </a:r>
            <a:r>
              <a:rPr lang="en-US" sz="4400" b="1" dirty="0" smtClean="0"/>
              <a:t>Indicators</a:t>
            </a:r>
            <a:r>
              <a:rPr sz="4400" b="1" dirty="0" smtClean="0">
                <a:solidFill>
                  <a:srgbClr val="FFFFFF"/>
                </a:solidFill>
                <a:latin typeface="Arial"/>
                <a:ea typeface="ＭＳ Ｐゴシック" pitchFamily="-84" charset="-128"/>
              </a:rPr>
              <a:t/>
            </a:r>
            <a:br>
              <a:rPr sz="4400" b="1" dirty="0" smtClean="0">
                <a:solidFill>
                  <a:srgbClr val="FFFFFF"/>
                </a:solidFill>
                <a:latin typeface="Arial"/>
                <a:ea typeface="ＭＳ Ｐゴシック" pitchFamily="-84" charset="-128"/>
              </a:rPr>
            </a:br>
            <a:r>
              <a:rPr sz="4400" b="1" dirty="0" smtClean="0">
                <a:solidFill>
                  <a:srgbClr val="FFFFFF"/>
                </a:solidFill>
                <a:latin typeface="Arial"/>
                <a:ea typeface="ＭＳ Ｐゴシック" pitchFamily="-84" charset="-128"/>
              </a:rPr>
              <a:t/>
            </a:r>
            <a:br>
              <a:rPr sz="4400" b="1" dirty="0" smtClean="0">
                <a:solidFill>
                  <a:srgbClr val="FFFFFF"/>
                </a:solidFill>
                <a:latin typeface="Arial"/>
                <a:ea typeface="ＭＳ Ｐゴシック" pitchFamily="-84" charset="-128"/>
              </a:rPr>
            </a:br>
            <a:endParaRPr sz="4400" b="1" dirty="0" smtClean="0">
              <a:solidFill>
                <a:srgbClr val="FFFFFF"/>
              </a:solidFill>
              <a:latin typeface="Arial"/>
              <a:ea typeface="ＭＳ Ｐゴシック" pitchFamily="-84" charset="-128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381025" y="381021"/>
            <a:ext cx="4656479" cy="646050"/>
          </a:xfrm>
          <a:prstGeom prst="rect">
            <a:avLst/>
          </a:prstGeom>
        </p:spPr>
        <p:txBody>
          <a:bodyPr wrap="none" lIns="91160" tIns="45581" rIns="91160" bIns="45581">
            <a:spAutoFit/>
          </a:bodyPr>
          <a:lstStyle/>
          <a:p>
            <a:r>
              <a:rPr lang="en-US" sz="3600" kern="0" dirty="0" smtClean="0">
                <a:solidFill>
                  <a:srgbClr val="FFFFFF"/>
                </a:solidFill>
                <a:latin typeface="Knowledge Light"/>
                <a:cs typeface="Arial" pitchFamily="34" charset="0"/>
              </a:rPr>
              <a:t>InCites Next </a:t>
            </a:r>
            <a:r>
              <a:rPr lang="en-US" sz="3600" kern="0" dirty="0">
                <a:solidFill>
                  <a:srgbClr val="FFFFFF"/>
                </a:solidFill>
                <a:latin typeface="Knowledge Light"/>
                <a:cs typeface="Arial" pitchFamily="34" charset="0"/>
              </a:rPr>
              <a:t>Generation</a:t>
            </a:r>
            <a:endParaRPr lang="en-US" dirty="0">
              <a:solidFill>
                <a:srgbClr val="66666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6958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indent="0" algn="just" rtl="1"/>
            <a:r>
              <a:rPr lang="fa-IR" sz="1800" dirty="0" smtClean="0">
                <a:solidFill>
                  <a:srgbClr val="C00000"/>
                </a:solidFill>
                <a:cs typeface="B Nazanin" panose="00000400000000000000" pitchFamily="2" charset="-78"/>
              </a:rPr>
              <a:t>تعیین جایگاه علمی، میزان مشارکت در توسعه علم جهانی، رتبه کشور، دانشگاه ها</a:t>
            </a:r>
            <a:r>
              <a:rPr lang="fa-IR" sz="1800" dirty="0" smtClean="0">
                <a:cs typeface="B Nazanin" panose="00000400000000000000" pitchFamily="2" charset="-78"/>
              </a:rPr>
              <a:t> و دیگر شاخص‌هایی که در اسنادی چون </a:t>
            </a:r>
            <a:r>
              <a:rPr lang="fa-IR" sz="1800" dirty="0" smtClean="0">
                <a:solidFill>
                  <a:srgbClr val="00B050"/>
                </a:solidFill>
                <a:cs typeface="B Nazanin" panose="00000400000000000000" pitchFamily="2" charset="-78"/>
              </a:rPr>
              <a:t>نقشه جامع علمی کشور </a:t>
            </a:r>
            <a:r>
              <a:rPr lang="fa-IR" sz="1800" dirty="0" smtClean="0">
                <a:cs typeface="B Nazanin" panose="00000400000000000000" pitchFamily="2" charset="-78"/>
              </a:rPr>
              <a:t>مشخص شده اند، به کمک </a:t>
            </a:r>
            <a:r>
              <a:rPr lang="fa-IR" sz="1800" dirty="0" smtClean="0">
                <a:solidFill>
                  <a:srgbClr val="C00000"/>
                </a:solidFill>
                <a:cs typeface="B Nazanin" panose="00000400000000000000" pitchFamily="2" charset="-78"/>
              </a:rPr>
              <a:t>ارزیابی‌های علم سنجی </a:t>
            </a:r>
            <a:r>
              <a:rPr lang="fa-IR" sz="1800" dirty="0" smtClean="0">
                <a:cs typeface="B Nazanin" panose="00000400000000000000" pitchFamily="2" charset="-78"/>
              </a:rPr>
              <a:t>انجام می پذیرد</a:t>
            </a:r>
          </a:p>
          <a:p>
            <a:pPr indent="0" algn="just" rtl="1"/>
            <a:r>
              <a:rPr lang="fa-IR" sz="1800" dirty="0" smtClean="0">
                <a:cs typeface="B Nazanin" panose="00000400000000000000" pitchFamily="2" charset="-78"/>
              </a:rPr>
              <a:t>اندازه گیری و تحلیل این شاخص ها نقش مهمی در </a:t>
            </a:r>
            <a:r>
              <a:rPr lang="fa-IR" sz="1800" dirty="0" smtClean="0">
                <a:solidFill>
                  <a:srgbClr val="C00000"/>
                </a:solidFill>
                <a:cs typeface="B Nazanin" panose="00000400000000000000" pitchFamily="2" charset="-78"/>
              </a:rPr>
              <a:t>تدوین سیاست های توسعه علم </a:t>
            </a:r>
            <a:r>
              <a:rPr lang="fa-IR" sz="1800" dirty="0" smtClean="0">
                <a:cs typeface="B Nazanin" panose="00000400000000000000" pitchFamily="2" charset="-78"/>
              </a:rPr>
              <a:t>دارد</a:t>
            </a:r>
          </a:p>
          <a:p>
            <a:pPr indent="0" algn="just" rtl="1"/>
            <a:endParaRPr lang="fa-IR" sz="1800" dirty="0" smtClean="0">
              <a:cs typeface="B Nazanin" panose="00000400000000000000" pitchFamily="2" charset="-78"/>
            </a:endParaRPr>
          </a:p>
          <a:p>
            <a:pPr indent="0" algn="just" rtl="1"/>
            <a:r>
              <a:rPr lang="fa-IR" sz="1800" dirty="0" smtClean="0">
                <a:cs typeface="B Nazanin" panose="00000400000000000000" pitchFamily="2" charset="-78"/>
              </a:rPr>
              <a:t>در این میان </a:t>
            </a:r>
            <a:r>
              <a:rPr lang="fa-IR" sz="1800" dirty="0" smtClean="0">
                <a:solidFill>
                  <a:srgbClr val="C00000"/>
                </a:solidFill>
                <a:cs typeface="B Nazanin" panose="00000400000000000000" pitchFamily="2" charset="-78"/>
              </a:rPr>
              <a:t>پایگاه های اطلاعاتی و استنادی </a:t>
            </a:r>
            <a:r>
              <a:rPr lang="fa-IR" sz="1800" dirty="0" smtClean="0">
                <a:cs typeface="B Nazanin" panose="00000400000000000000" pitchFamily="2" charset="-78"/>
              </a:rPr>
              <a:t>نقش مهمی در </a:t>
            </a:r>
            <a:r>
              <a:rPr lang="fa-IR" sz="1800" dirty="0" smtClean="0">
                <a:solidFill>
                  <a:srgbClr val="C00000"/>
                </a:solidFill>
                <a:cs typeface="B Nazanin" panose="00000400000000000000" pitchFamily="2" charset="-78"/>
              </a:rPr>
              <a:t>جمع آوری اطلاعات علمی، تدوین شاخص‌ها و اندازه گیری </a:t>
            </a:r>
            <a:r>
              <a:rPr lang="fa-IR" sz="1800" dirty="0" smtClean="0">
                <a:cs typeface="B Nazanin" panose="00000400000000000000" pitchFamily="2" charset="-78"/>
              </a:rPr>
              <a:t>آنها ایفا می کنند</a:t>
            </a:r>
          </a:p>
          <a:p>
            <a:pPr indent="0" algn="just" rtl="1"/>
            <a:endParaRPr lang="fa-IR" sz="1800" dirty="0" smtClean="0">
              <a:cs typeface="B Nazanin" panose="00000400000000000000" pitchFamily="2" charset="-78"/>
            </a:endParaRPr>
          </a:p>
          <a:p>
            <a:pPr indent="0" algn="just" rtl="1"/>
            <a:r>
              <a:rPr lang="fa-IR" sz="1800" dirty="0" smtClean="0">
                <a:cs typeface="B Nazanin" panose="00000400000000000000" pitchFamily="2" charset="-78"/>
              </a:rPr>
              <a:t>علم سنجی تجزیه و تحلیل </a:t>
            </a:r>
            <a:r>
              <a:rPr lang="fa-IR" sz="1800" dirty="0" smtClean="0">
                <a:solidFill>
                  <a:srgbClr val="C00000"/>
                </a:solidFill>
                <a:cs typeface="B Nazanin" panose="00000400000000000000" pitchFamily="2" charset="-78"/>
              </a:rPr>
              <a:t>شاخص های کمی و تاحد امکان کیفی فرایند تولید، توزیع و استفاده </a:t>
            </a:r>
            <a:r>
              <a:rPr lang="fa-IR" sz="1800" dirty="0" smtClean="0">
                <a:cs typeface="B Nazanin" panose="00000400000000000000" pitchFamily="2" charset="-78"/>
              </a:rPr>
              <a:t>از اطلاعات علمی و عوامل موثر بر آنها</a:t>
            </a:r>
            <a:endParaRPr lang="en-US" sz="1800" dirty="0" smtClean="0">
              <a:cs typeface="B Nazanin" panose="00000400000000000000" pitchFamily="2" charset="-78"/>
            </a:endParaRPr>
          </a:p>
          <a:p>
            <a:pPr indent="0" algn="just" rtl="1"/>
            <a:endParaRPr lang="en-US" sz="1800" dirty="0">
              <a:cs typeface="B Nazanin" panose="00000400000000000000" pitchFamily="2" charset="-78"/>
            </a:endParaRPr>
          </a:p>
          <a:p>
            <a:pPr indent="0" algn="just" rtl="1"/>
            <a:endParaRPr lang="en-US" sz="1800" dirty="0">
              <a:cs typeface="B Nazanin" panose="00000400000000000000" pitchFamily="2" charset="-78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8</a:t>
            </a:fld>
            <a:endParaRPr lang="en-US"/>
          </a:p>
        </p:txBody>
      </p:sp>
      <p:sp>
        <p:nvSpPr>
          <p:cNvPr id="5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fa-IR" dirty="0" smtClean="0">
                <a:cs typeface="B Titr" panose="00000700000000000000" pitchFamily="2" charset="-78"/>
              </a:rPr>
              <a:t>چرا شاخص های علم سنجی؟</a:t>
            </a:r>
            <a:endParaRPr lang="en-US" dirty="0">
              <a:cs typeface="B Titr" panose="000007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5492478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GB" smtClean="0"/>
              <a:t>AGENDA</a:t>
            </a:r>
          </a:p>
        </p:txBody>
      </p:sp>
      <p:sp>
        <p:nvSpPr>
          <p:cNvPr id="18434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850900" y="1528763"/>
            <a:ext cx="7445375" cy="4570412"/>
          </a:xfrm>
          <a:prstGeom prst="rect">
            <a:avLst/>
          </a:prstGeom>
        </p:spPr>
        <p:txBody>
          <a:bodyPr>
            <a:normAutofit/>
          </a:bodyPr>
          <a:lstStyle/>
          <a:p>
            <a:pPr marL="0" indent="0" eaLnBrk="1" hangingPunct="1"/>
            <a:r>
              <a:rPr lang="en-GB" sz="2000" dirty="0" smtClean="0"/>
              <a:t>Learn the basics about ESI</a:t>
            </a:r>
          </a:p>
          <a:p>
            <a:pPr lvl="1" eaLnBrk="1" hangingPunct="1"/>
            <a:r>
              <a:rPr lang="en-GB" sz="2000" dirty="0" smtClean="0"/>
              <a:t>Who uses it</a:t>
            </a:r>
          </a:p>
          <a:p>
            <a:pPr lvl="1" eaLnBrk="1" hangingPunct="1"/>
            <a:r>
              <a:rPr lang="en-GB" sz="2000" dirty="0" smtClean="0"/>
              <a:t>What does it do</a:t>
            </a:r>
          </a:p>
          <a:p>
            <a:pPr lvl="1" eaLnBrk="1" hangingPunct="1"/>
            <a:r>
              <a:rPr lang="en-GB" sz="2000" dirty="0" smtClean="0"/>
              <a:t>What questions does it answer</a:t>
            </a:r>
          </a:p>
          <a:p>
            <a:pPr marL="0" indent="0" eaLnBrk="1" hangingPunct="1"/>
            <a:r>
              <a:rPr lang="en-GB" sz="2000" dirty="0" smtClean="0"/>
              <a:t>Search ESI to answer some common questions asked by end users</a:t>
            </a:r>
          </a:p>
        </p:txBody>
      </p:sp>
    </p:spTree>
    <p:extLst>
      <p:ext uri="{BB962C8B-B14F-4D97-AF65-F5344CB8AC3E}">
        <p14:creationId xmlns:p14="http://schemas.microsoft.com/office/powerpoint/2010/main" val="18671684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b="1" dirty="0" smtClean="0">
                <a:latin typeface="+mn-lt"/>
              </a:rPr>
              <a:t>What is Essential Science Indicators? </a:t>
            </a:r>
          </a:p>
        </p:txBody>
      </p:sp>
      <p:sp>
        <p:nvSpPr>
          <p:cNvPr id="11" name="Rounded Rectangle 10"/>
          <p:cNvSpPr/>
          <p:nvPr/>
        </p:nvSpPr>
        <p:spPr>
          <a:xfrm>
            <a:off x="228600" y="3657600"/>
            <a:ext cx="1828800" cy="1752600"/>
          </a:xfrm>
          <a:prstGeom prst="roundRec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sz="1600" dirty="0"/>
              <a:t>Analyze Research Performance of Institutions, Nations &amp; Journals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2133600" y="3733800"/>
            <a:ext cx="2286000" cy="1676400"/>
          </a:xfrm>
          <a:prstGeom prst="roundRect">
            <a:avLst/>
          </a:prstGeom>
          <a:solidFill>
            <a:srgbClr val="006600"/>
          </a:solidFill>
          <a:ln>
            <a:solidFill>
              <a:srgbClr val="00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sz="1600" dirty="0"/>
              <a:t>Identify Significant Trends in Sciences &amp; Social Sciences</a:t>
            </a:r>
          </a:p>
        </p:txBody>
      </p:sp>
      <p:sp>
        <p:nvSpPr>
          <p:cNvPr id="13" name="Rounded Rectangle 12"/>
          <p:cNvSpPr/>
          <p:nvPr/>
        </p:nvSpPr>
        <p:spPr>
          <a:xfrm>
            <a:off x="4572000" y="3657600"/>
            <a:ext cx="1905000" cy="1828800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sz="1600" dirty="0"/>
              <a:t>Rank Top Countries Journals, Papers &amp; Authors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6629400" y="3810000"/>
            <a:ext cx="2362200" cy="1524000"/>
          </a:xfrm>
          <a:prstGeom prst="roundRect">
            <a:avLst/>
          </a:prstGeom>
          <a:solidFill>
            <a:srgbClr val="C00000"/>
          </a:solidFill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US" sz="1600" dirty="0"/>
              <a:t>Determine Research Impact &amp; Output in Fields of Study</a:t>
            </a:r>
          </a:p>
        </p:txBody>
      </p:sp>
      <p:sp>
        <p:nvSpPr>
          <p:cNvPr id="67591" name="Content Placeholder 2"/>
          <p:cNvSpPr>
            <a:spLocks noGrp="1"/>
          </p:cNvSpPr>
          <p:nvPr>
            <p:ph idx="4294967295"/>
          </p:nvPr>
        </p:nvSpPr>
        <p:spPr>
          <a:xfrm>
            <a:off x="457200" y="1676400"/>
            <a:ext cx="8686800" cy="1143000"/>
          </a:xfrm>
          <a:prstGeom prst="rect">
            <a:avLst/>
          </a:prstGeom>
        </p:spPr>
        <p:txBody>
          <a:bodyPr/>
          <a:lstStyle/>
          <a:p>
            <a:pPr marL="0" indent="0">
              <a:buFontTx/>
              <a:buNone/>
            </a:pPr>
            <a:r>
              <a:rPr lang="en-US" sz="1800" dirty="0" smtClean="0"/>
              <a:t>Essential Science Indicators – Discover influential researchers, institutions, publications and countries within a field of study. Determine emerging research areas and science trends based on journal article publication counts and citation data.</a:t>
            </a:r>
          </a:p>
        </p:txBody>
      </p:sp>
      <p:sp>
        <p:nvSpPr>
          <p:cNvPr id="17" name="Rectangle 16"/>
          <p:cNvSpPr/>
          <p:nvPr/>
        </p:nvSpPr>
        <p:spPr>
          <a:xfrm>
            <a:off x="762000" y="3124200"/>
            <a:ext cx="7467600" cy="457200"/>
          </a:xfrm>
          <a:prstGeom prst="rect">
            <a:avLst/>
          </a:prstGeom>
          <a:solidFill>
            <a:schemeClr val="tx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67593" name="TextBox 17"/>
          <p:cNvSpPr txBox="1">
            <a:spLocks noChangeArrowheads="1"/>
          </p:cNvSpPr>
          <p:nvPr/>
        </p:nvSpPr>
        <p:spPr bwMode="auto">
          <a:xfrm>
            <a:off x="990600" y="3200400"/>
            <a:ext cx="7239000" cy="338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1600">
                <a:solidFill>
                  <a:schemeClr val="bg1"/>
                </a:solidFill>
                <a:latin typeface="+mn-lt"/>
              </a:rPr>
              <a:t>ESSENTIAL SCIENCE INDICATORS USER BENEFITS: </a:t>
            </a:r>
          </a:p>
        </p:txBody>
      </p:sp>
      <p:sp>
        <p:nvSpPr>
          <p:cNvPr id="10" name="Slide Number Placeholder 4"/>
          <p:cNvSpPr>
            <a:spLocks noGrp="1"/>
          </p:cNvSpPr>
          <p:nvPr>
            <p:ph type="sldNum" sz="quarter" idx="4294967295"/>
          </p:nvPr>
        </p:nvSpPr>
        <p:spPr>
          <a:xfrm>
            <a:off x="8001000" y="6356350"/>
            <a:ext cx="533400" cy="365125"/>
          </a:xfrm>
          <a:prstGeom prst="rect">
            <a:avLst/>
          </a:prstGeom>
        </p:spPr>
        <p:txBody>
          <a:bodyPr/>
          <a:lstStyle/>
          <a:p>
            <a:fld id="{2EE8D762-777F-4FFA-8DA0-0AC2F9511B00}" type="slidenum">
              <a:rPr lang="en-US" sz="1050" smtClean="0">
                <a:solidFill>
                  <a:schemeClr val="tx1">
                    <a:lumMod val="75000"/>
                  </a:schemeClr>
                </a:solidFill>
                <a:latin typeface="+mn-lt"/>
              </a:rPr>
              <a:pPr/>
              <a:t>81</a:t>
            </a:fld>
            <a:endParaRPr lang="en-US" sz="1050" dirty="0">
              <a:solidFill>
                <a:schemeClr val="tx1">
                  <a:lumMod val="75000"/>
                </a:schemeClr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196502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Title 1"/>
          <p:cNvSpPr>
            <a:spLocks noGrp="1"/>
          </p:cNvSpPr>
          <p:nvPr>
            <p:ph type="title"/>
          </p:nvPr>
        </p:nvSpPr>
        <p:spPr>
          <a:xfrm>
            <a:off x="609600" y="457200"/>
            <a:ext cx="8229600" cy="836613"/>
          </a:xfrm>
        </p:spPr>
        <p:txBody>
          <a:bodyPr/>
          <a:lstStyle/>
          <a:p>
            <a:r>
              <a:rPr lang="en-US" b="1" dirty="0" smtClean="0">
                <a:latin typeface="+mn-lt"/>
              </a:rPr>
              <a:t>Essential Science Indicators – Data Source</a:t>
            </a:r>
            <a:endParaRPr lang="en-US" sz="2200" b="1" dirty="0" smtClean="0">
              <a:latin typeface="+mn-lt"/>
            </a:endParaRPr>
          </a:p>
        </p:txBody>
      </p:sp>
      <p:sp>
        <p:nvSpPr>
          <p:cNvPr id="68611" name="Slide Number Placeholder 4"/>
          <p:cNvSpPr>
            <a:spLocks noGrp="1"/>
          </p:cNvSpPr>
          <p:nvPr>
            <p:ph type="sldNum" sz="quarter" idx="11"/>
          </p:nvPr>
        </p:nvSpPr>
        <p:spPr>
          <a:xfrm>
            <a:off x="8001000" y="6356350"/>
            <a:ext cx="533400" cy="461384"/>
          </a:xfrm>
          <a:noFill/>
          <a:ln>
            <a:miter lim="800000"/>
            <a:headEnd/>
            <a:tailEnd/>
          </a:ln>
        </p:spPr>
        <p:txBody>
          <a:bodyPr/>
          <a:lstStyle/>
          <a:p>
            <a:fld id="{005C47C4-D47A-437C-B3D8-7DCB78CD0FB7}" type="slidenum">
              <a:rPr lang="en-US" smtClean="0">
                <a:solidFill>
                  <a:srgbClr val="FFFFFF"/>
                </a:solidFill>
                <a:cs typeface="Arial" charset="0"/>
              </a:rPr>
              <a:pPr/>
              <a:t>82</a:t>
            </a:fld>
            <a:endParaRPr lang="en-US" smtClean="0">
              <a:solidFill>
                <a:srgbClr val="FFFFFF"/>
              </a:solidFill>
              <a:cs typeface="Arial" charset="0"/>
            </a:endParaRPr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1828800"/>
          <a:ext cx="5105400" cy="12573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10540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</a:tblGrid>
              <a:tr h="419100">
                <a:tc>
                  <a:txBody>
                    <a:bodyPr/>
                    <a:lstStyle/>
                    <a:p>
                      <a:r>
                        <a:rPr lang="en-US" dirty="0" smtClean="0">
                          <a:latin typeface="+mn-lt"/>
                        </a:rPr>
                        <a:t>Source Data: </a:t>
                      </a:r>
                      <a:r>
                        <a:rPr lang="en-US" dirty="0" smtClean="0">
                          <a:solidFill>
                            <a:schemeClr val="tx1"/>
                          </a:solidFill>
                          <a:latin typeface="+mn-lt"/>
                        </a:rPr>
                        <a:t>Web of Science Core Collection</a:t>
                      </a:r>
                      <a:endParaRPr lang="en-US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19100">
                <a:tc>
                  <a:txBody>
                    <a:bodyPr/>
                    <a:lstStyle/>
                    <a:p>
                      <a:r>
                        <a:rPr lang="en-US" dirty="0" smtClean="0">
                          <a:latin typeface="+mn-lt"/>
                        </a:rPr>
                        <a:t>Science Citation</a:t>
                      </a:r>
                      <a:r>
                        <a:rPr lang="en-US" baseline="0" dirty="0" smtClean="0">
                          <a:latin typeface="+mn-lt"/>
                        </a:rPr>
                        <a:t> Index Expanded</a:t>
                      </a:r>
                      <a:endParaRPr lang="en-US" dirty="0">
                        <a:latin typeface="+mn-lt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19100">
                <a:tc>
                  <a:txBody>
                    <a:bodyPr/>
                    <a:lstStyle/>
                    <a:p>
                      <a:r>
                        <a:rPr lang="en-US" dirty="0" smtClean="0">
                          <a:latin typeface="+mn-lt"/>
                        </a:rPr>
                        <a:t>Social Science Citation Index</a:t>
                      </a:r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2" name="Table 11"/>
          <p:cNvGraphicFramePr>
            <a:graphicFrameLocks noGrp="1"/>
          </p:cNvGraphicFramePr>
          <p:nvPr/>
        </p:nvGraphicFramePr>
        <p:xfrm>
          <a:off x="609600" y="3810000"/>
          <a:ext cx="2514600" cy="1645920"/>
        </p:xfrm>
        <a:graphic>
          <a:graphicData uri="http://schemas.openxmlformats.org/drawingml/2006/table">
            <a:tbl>
              <a:tblPr firstRow="1" bandRow="1">
                <a:tableStyleId>{C4B1156A-380E-4F78-BDF5-A606A8083BF9}</a:tableStyleId>
              </a:tblPr>
              <a:tblGrid>
                <a:gridCol w="251460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</a:tblGrid>
              <a:tr h="411480"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>
                          <a:solidFill>
                            <a:schemeClr val="bg1"/>
                          </a:solidFill>
                          <a:latin typeface="+mn-lt"/>
                        </a:rPr>
                        <a:t>Document Types:</a:t>
                      </a:r>
                      <a:endParaRPr lang="en-US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>
                    <a:solidFill>
                      <a:srgbClr val="C00000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11480"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>
                          <a:latin typeface="+mn-lt"/>
                        </a:rPr>
                        <a:t>Articles</a:t>
                      </a:r>
                      <a:endParaRPr lang="en-US" dirty="0">
                        <a:latin typeface="+mn-lt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11480"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>
                          <a:latin typeface="+mn-lt"/>
                        </a:rPr>
                        <a:t>Research Notes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11480"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>
                          <a:latin typeface="+mn-lt"/>
                        </a:rPr>
                        <a:t>Reviews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3" name="Oval 32"/>
          <p:cNvSpPr/>
          <p:nvPr/>
        </p:nvSpPr>
        <p:spPr>
          <a:xfrm>
            <a:off x="5029200" y="4800600"/>
            <a:ext cx="1676400" cy="1371600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68635" name="TextBox 42"/>
          <p:cNvSpPr txBox="1">
            <a:spLocks noChangeArrowheads="1"/>
          </p:cNvSpPr>
          <p:nvPr/>
        </p:nvSpPr>
        <p:spPr bwMode="auto">
          <a:xfrm>
            <a:off x="5029200" y="5029200"/>
            <a:ext cx="1676400" cy="83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n-lt"/>
              </a:rPr>
              <a:t>22  Broad</a:t>
            </a:r>
          </a:p>
          <a:p>
            <a:pPr algn="ctr"/>
            <a:r>
              <a:rPr lang="en-US" sz="1600" dirty="0">
                <a:solidFill>
                  <a:schemeClr val="bg1"/>
                </a:solidFill>
                <a:latin typeface="+mn-lt"/>
              </a:rPr>
              <a:t>Research</a:t>
            </a:r>
          </a:p>
          <a:p>
            <a:pPr algn="ctr"/>
            <a:r>
              <a:rPr lang="en-US" sz="1600" dirty="0">
                <a:solidFill>
                  <a:schemeClr val="bg1"/>
                </a:solidFill>
                <a:latin typeface="+mn-lt"/>
              </a:rPr>
              <a:t>Categories</a:t>
            </a:r>
          </a:p>
        </p:txBody>
      </p:sp>
      <p:sp>
        <p:nvSpPr>
          <p:cNvPr id="16" name="Oval 15"/>
          <p:cNvSpPr/>
          <p:nvPr/>
        </p:nvSpPr>
        <p:spPr>
          <a:xfrm>
            <a:off x="6477000" y="1981200"/>
            <a:ext cx="1676400" cy="1371600"/>
          </a:xfrm>
          <a:prstGeom prst="ellipse">
            <a:avLst/>
          </a:prstGeom>
          <a:solidFill>
            <a:schemeClr val="accent6">
              <a:lumMod val="75000"/>
            </a:schemeClr>
          </a:solidFill>
          <a:ln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68637" name="TextBox 16"/>
          <p:cNvSpPr txBox="1">
            <a:spLocks noChangeArrowheads="1"/>
          </p:cNvSpPr>
          <p:nvPr/>
        </p:nvSpPr>
        <p:spPr bwMode="auto">
          <a:xfrm>
            <a:off x="6477000" y="2286000"/>
            <a:ext cx="1676400" cy="83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1600">
                <a:solidFill>
                  <a:schemeClr val="bg1"/>
                </a:solidFill>
                <a:latin typeface="+mn-lt"/>
              </a:rPr>
              <a:t>Coverage:</a:t>
            </a:r>
          </a:p>
          <a:p>
            <a:pPr algn="ctr"/>
            <a:r>
              <a:rPr lang="en-US" sz="1600">
                <a:solidFill>
                  <a:schemeClr val="bg1"/>
                </a:solidFill>
                <a:latin typeface="+mn-lt"/>
              </a:rPr>
              <a:t>10yrs Rolling Data</a:t>
            </a:r>
          </a:p>
        </p:txBody>
      </p:sp>
      <p:sp>
        <p:nvSpPr>
          <p:cNvPr id="18" name="Oval 17"/>
          <p:cNvSpPr/>
          <p:nvPr/>
        </p:nvSpPr>
        <p:spPr>
          <a:xfrm>
            <a:off x="7162800" y="3733800"/>
            <a:ext cx="1676400" cy="1371600"/>
          </a:xfrm>
          <a:prstGeom prst="ellipse">
            <a:avLst/>
          </a:prstGeom>
          <a:solidFill>
            <a:srgbClr val="006600"/>
          </a:solidFill>
          <a:ln>
            <a:solidFill>
              <a:srgbClr val="00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68639" name="TextBox 18"/>
          <p:cNvSpPr txBox="1">
            <a:spLocks noChangeArrowheads="1"/>
          </p:cNvSpPr>
          <p:nvPr/>
        </p:nvSpPr>
        <p:spPr bwMode="auto">
          <a:xfrm>
            <a:off x="7162800" y="4191000"/>
            <a:ext cx="1676400" cy="58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1600">
                <a:solidFill>
                  <a:schemeClr val="bg1"/>
                </a:solidFill>
                <a:latin typeface="+mn-lt"/>
              </a:rPr>
              <a:t>Updated </a:t>
            </a:r>
          </a:p>
          <a:p>
            <a:pPr algn="ctr"/>
            <a:r>
              <a:rPr lang="en-US" sz="1600">
                <a:solidFill>
                  <a:schemeClr val="bg1"/>
                </a:solidFill>
                <a:latin typeface="+mn-lt"/>
              </a:rPr>
              <a:t>Bi-Monthly</a:t>
            </a:r>
          </a:p>
        </p:txBody>
      </p:sp>
      <p:sp>
        <p:nvSpPr>
          <p:cNvPr id="13" name="Oval 12"/>
          <p:cNvSpPr/>
          <p:nvPr/>
        </p:nvSpPr>
        <p:spPr>
          <a:xfrm>
            <a:off x="4114800" y="3276600"/>
            <a:ext cx="1676400" cy="1371600"/>
          </a:xfrm>
          <a:prstGeom prst="ellipse">
            <a:avLst/>
          </a:prstGeom>
          <a:solidFill>
            <a:schemeClr val="tx2">
              <a:lumMod val="50000"/>
            </a:schemeClr>
          </a:solidFill>
          <a:ln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68641" name="TextBox 42"/>
          <p:cNvSpPr txBox="1">
            <a:spLocks noChangeArrowheads="1"/>
          </p:cNvSpPr>
          <p:nvPr/>
        </p:nvSpPr>
        <p:spPr bwMode="auto">
          <a:xfrm>
            <a:off x="4114800" y="3581400"/>
            <a:ext cx="1676400" cy="58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US" sz="1600" dirty="0">
                <a:solidFill>
                  <a:schemeClr val="bg1"/>
                </a:solidFill>
                <a:latin typeface="+mn-lt"/>
              </a:rPr>
              <a:t>10 Million+ Records </a:t>
            </a:r>
          </a:p>
        </p:txBody>
      </p:sp>
      <p:sp>
        <p:nvSpPr>
          <p:cNvPr id="15" name="Slide Number Placeholder 4"/>
          <p:cNvSpPr>
            <a:spLocks noGrp="1"/>
          </p:cNvSpPr>
          <p:nvPr>
            <p:ph type="sldNum" sz="quarter" idx="4294967295"/>
          </p:nvPr>
        </p:nvSpPr>
        <p:spPr>
          <a:xfrm>
            <a:off x="8001000" y="6356350"/>
            <a:ext cx="533400" cy="365125"/>
          </a:xfrm>
          <a:prstGeom prst="rect">
            <a:avLst/>
          </a:prstGeom>
        </p:spPr>
        <p:txBody>
          <a:bodyPr/>
          <a:lstStyle/>
          <a:p>
            <a:fld id="{2EE8D762-777F-4FFA-8DA0-0AC2F9511B00}" type="slidenum">
              <a:rPr lang="en-US" sz="1050" smtClean="0">
                <a:solidFill>
                  <a:schemeClr val="tx1">
                    <a:lumMod val="75000"/>
                  </a:schemeClr>
                </a:solidFill>
                <a:latin typeface="+mn-lt"/>
              </a:rPr>
              <a:pPr/>
              <a:t>82</a:t>
            </a:fld>
            <a:endParaRPr lang="en-US" sz="1050" dirty="0">
              <a:solidFill>
                <a:schemeClr val="tx1">
                  <a:lumMod val="75000"/>
                </a:schemeClr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6526692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FF8000"/>
                </a:solidFill>
              </a:rPr>
              <a:t>Fields of Research</a:t>
            </a:r>
            <a:endParaRPr lang="en-US" dirty="0">
              <a:solidFill>
                <a:srgbClr val="FF8000"/>
              </a:solidFill>
            </a:endParaRPr>
          </a:p>
        </p:txBody>
      </p:sp>
      <p:sp>
        <p:nvSpPr>
          <p:cNvPr id="4" name="Rectangle 3"/>
          <p:cNvSpPr>
            <a:spLocks noGrp="1" noChangeArrowheads="1"/>
          </p:cNvSpPr>
          <p:nvPr>
            <p:ph type="body" sz="quarter" idx="12"/>
          </p:nvPr>
        </p:nvSpPr>
        <p:spPr>
          <a:xfrm>
            <a:off x="917576" y="1525590"/>
            <a:ext cx="7845424" cy="4570412"/>
          </a:xfrm>
        </p:spPr>
        <p:txBody>
          <a:bodyPr/>
          <a:lstStyle/>
          <a:p>
            <a:r>
              <a:rPr lang="en-US" sz="1800" dirty="0" smtClean="0"/>
              <a:t>Multidisciplinary tool covering 22 disciplines</a:t>
            </a:r>
          </a:p>
          <a:p>
            <a:r>
              <a:rPr lang="en-US" sz="1800" dirty="0" smtClean="0"/>
              <a:t>Scope notes for each field:</a:t>
            </a:r>
            <a:endParaRPr lang="en-US" sz="1800" dirty="0"/>
          </a:p>
        </p:txBody>
      </p:sp>
      <p:grpSp>
        <p:nvGrpSpPr>
          <p:cNvPr id="3" name="Group 6"/>
          <p:cNvGrpSpPr/>
          <p:nvPr/>
        </p:nvGrpSpPr>
        <p:grpSpPr>
          <a:xfrm>
            <a:off x="822960" y="1317805"/>
            <a:ext cx="5562600" cy="2492991"/>
            <a:chOff x="1981200" y="2038350"/>
            <a:chExt cx="5562600" cy="1869742"/>
          </a:xfrm>
        </p:grpSpPr>
        <p:sp>
          <p:nvSpPr>
            <p:cNvPr id="5" name="Rectangle 4"/>
            <p:cNvSpPr/>
            <p:nvPr/>
          </p:nvSpPr>
          <p:spPr>
            <a:xfrm>
              <a:off x="1981200" y="2038350"/>
              <a:ext cx="2590800" cy="184665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sz="1400" dirty="0" smtClean="0">
                  <a:latin typeface="Frutiger 55 Roman" pitchFamily="34" charset="0"/>
                </a:rPr>
                <a:t>Agricultural Sciences </a:t>
              </a:r>
            </a:p>
            <a:p>
              <a:r>
                <a:rPr lang="en-US" sz="1400" dirty="0" smtClean="0">
                  <a:latin typeface="Frutiger 55 Roman" pitchFamily="34" charset="0"/>
                </a:rPr>
                <a:t>Biology &amp; Biochemistry </a:t>
              </a:r>
            </a:p>
            <a:p>
              <a:r>
                <a:rPr lang="en-US" sz="1400" dirty="0" smtClean="0">
                  <a:latin typeface="Frutiger 55 Roman" pitchFamily="34" charset="0"/>
                </a:rPr>
                <a:t>Chemistry </a:t>
              </a:r>
            </a:p>
            <a:p>
              <a:r>
                <a:rPr lang="en-US" sz="1400" dirty="0" smtClean="0">
                  <a:latin typeface="Frutiger 55 Roman" pitchFamily="34" charset="0"/>
                </a:rPr>
                <a:t>Clinical Medicine </a:t>
              </a:r>
            </a:p>
            <a:p>
              <a:r>
                <a:rPr lang="en-US" sz="1400" dirty="0" smtClean="0">
                  <a:latin typeface="Frutiger 55 Roman" pitchFamily="34" charset="0"/>
                </a:rPr>
                <a:t>Computer Science </a:t>
              </a:r>
            </a:p>
            <a:p>
              <a:r>
                <a:rPr lang="en-US" sz="1400" dirty="0" smtClean="0">
                  <a:latin typeface="Frutiger 55 Roman" pitchFamily="34" charset="0"/>
                </a:rPr>
                <a:t>Ecology/Environment </a:t>
              </a:r>
            </a:p>
            <a:p>
              <a:r>
                <a:rPr lang="en-US" sz="1400" dirty="0" smtClean="0">
                  <a:latin typeface="Frutiger 55 Roman" pitchFamily="34" charset="0"/>
                </a:rPr>
                <a:t>Economics &amp; Business </a:t>
              </a:r>
            </a:p>
            <a:p>
              <a:r>
                <a:rPr lang="en-US" sz="1400" dirty="0" smtClean="0">
                  <a:latin typeface="Frutiger 55 Roman" pitchFamily="34" charset="0"/>
                </a:rPr>
                <a:t>Engineering </a:t>
              </a:r>
            </a:p>
            <a:p>
              <a:r>
                <a:rPr lang="en-US" sz="1400" dirty="0" smtClean="0">
                  <a:latin typeface="Frutiger 55 Roman" pitchFamily="34" charset="0"/>
                </a:rPr>
                <a:t>Geosciences </a:t>
              </a:r>
            </a:p>
            <a:p>
              <a:r>
                <a:rPr lang="en-US" sz="1400" dirty="0" smtClean="0">
                  <a:latin typeface="Frutiger 55 Roman" pitchFamily="34" charset="0"/>
                </a:rPr>
                <a:t>Immunology </a:t>
              </a:r>
            </a:p>
            <a:p>
              <a:r>
                <a:rPr lang="en-US" sz="1400" dirty="0" smtClean="0">
                  <a:latin typeface="Frutiger 55 Roman" pitchFamily="34" charset="0"/>
                </a:rPr>
                <a:t>Material Sciences</a:t>
              </a:r>
              <a:r>
                <a:rPr lang="en-US" sz="1400" dirty="0" smtClean="0">
                  <a:solidFill>
                    <a:schemeClr val="accent2"/>
                  </a:solidFill>
                  <a:latin typeface="Frutiger 55 Roman" pitchFamily="34" charset="0"/>
                </a:rPr>
                <a:t> </a:t>
              </a:r>
              <a:endParaRPr lang="en-US" sz="1400" dirty="0">
                <a:solidFill>
                  <a:schemeClr val="accent2"/>
                </a:solidFill>
                <a:latin typeface="Frutiger 55 Roman" pitchFamily="34" charset="0"/>
              </a:endParaRPr>
            </a:p>
          </p:txBody>
        </p:sp>
        <p:sp>
          <p:nvSpPr>
            <p:cNvPr id="6" name="Text Box 5"/>
            <p:cNvSpPr txBox="1">
              <a:spLocks noChangeArrowheads="1"/>
            </p:cNvSpPr>
            <p:nvPr/>
          </p:nvSpPr>
          <p:spPr bwMode="auto">
            <a:xfrm>
              <a:off x="4648200" y="2038350"/>
              <a:ext cx="2895600" cy="18697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r>
                <a:rPr lang="en-US" sz="1400" b="0" dirty="0">
                  <a:latin typeface="Frutiger 55 Roman" pitchFamily="34" charset="0"/>
                </a:rPr>
                <a:t>Mathematics </a:t>
              </a:r>
            </a:p>
            <a:p>
              <a:r>
                <a:rPr lang="en-US" sz="1400" b="0" dirty="0">
                  <a:latin typeface="Frutiger 55 Roman" pitchFamily="34" charset="0"/>
                </a:rPr>
                <a:t>Microbiology </a:t>
              </a:r>
            </a:p>
            <a:p>
              <a:r>
                <a:rPr lang="en-US" sz="1400" b="0" dirty="0">
                  <a:latin typeface="Frutiger 55 Roman" pitchFamily="34" charset="0"/>
                </a:rPr>
                <a:t>Molecular Biology &amp; Genetics </a:t>
              </a:r>
            </a:p>
            <a:p>
              <a:r>
                <a:rPr lang="en-US" sz="1400" b="0" dirty="0">
                  <a:latin typeface="Frutiger 55 Roman" pitchFamily="34" charset="0"/>
                </a:rPr>
                <a:t>Multidisciplinary </a:t>
              </a:r>
            </a:p>
            <a:p>
              <a:r>
                <a:rPr lang="en-US" sz="1400" b="0" dirty="0">
                  <a:latin typeface="Frutiger 55 Roman" pitchFamily="34" charset="0"/>
                </a:rPr>
                <a:t>Neuroscience &amp; Behavior </a:t>
              </a:r>
            </a:p>
            <a:p>
              <a:r>
                <a:rPr lang="en-US" sz="1400" b="0" dirty="0">
                  <a:latin typeface="Frutiger 55 Roman" pitchFamily="34" charset="0"/>
                </a:rPr>
                <a:t>Pharmacology &amp; Toxicology </a:t>
              </a:r>
            </a:p>
            <a:p>
              <a:r>
                <a:rPr lang="en-US" sz="1400" b="0" dirty="0">
                  <a:latin typeface="Frutiger 55 Roman" pitchFamily="34" charset="0"/>
                </a:rPr>
                <a:t>Physics </a:t>
              </a:r>
            </a:p>
            <a:p>
              <a:r>
                <a:rPr lang="en-US" sz="1400" b="0" dirty="0">
                  <a:latin typeface="Frutiger 55 Roman" pitchFamily="34" charset="0"/>
                </a:rPr>
                <a:t>Plant &amp; Animal Science </a:t>
              </a:r>
            </a:p>
            <a:p>
              <a:r>
                <a:rPr lang="en-US" sz="1400" b="0" dirty="0">
                  <a:latin typeface="Frutiger 55 Roman" pitchFamily="34" charset="0"/>
                </a:rPr>
                <a:t>Psychology/Psychiatry </a:t>
              </a:r>
            </a:p>
            <a:p>
              <a:r>
                <a:rPr lang="en-US" sz="1400" b="0" dirty="0">
                  <a:latin typeface="Frutiger 55 Roman" pitchFamily="34" charset="0"/>
                </a:rPr>
                <a:t>Social Sciences, general</a:t>
              </a:r>
            </a:p>
            <a:p>
              <a:r>
                <a:rPr lang="en-US" sz="1400" b="0" dirty="0">
                  <a:latin typeface="Frutiger 55 Roman" pitchFamily="34" charset="0"/>
                </a:rPr>
                <a:t>Space Science</a:t>
              </a:r>
              <a:r>
                <a:rPr lang="en-US" sz="1600" b="0" dirty="0">
                  <a:latin typeface="Times New Roman" pitchFamily="18" charset="0"/>
                </a:rPr>
                <a:t> </a:t>
              </a:r>
              <a:endParaRPr lang="en-US" sz="1800" b="0" dirty="0">
                <a:latin typeface="Times New Roman" pitchFamily="18" charset="0"/>
              </a:endParaRPr>
            </a:p>
          </p:txBody>
        </p:sp>
      </p:grpSp>
      <p:sp>
        <p:nvSpPr>
          <p:cNvPr id="7" name="Slide Number Placeholder 4"/>
          <p:cNvSpPr>
            <a:spLocks noGrp="1"/>
          </p:cNvSpPr>
          <p:nvPr>
            <p:ph type="sldNum" sz="quarter" idx="4294967295"/>
          </p:nvPr>
        </p:nvSpPr>
        <p:spPr>
          <a:xfrm>
            <a:off x="8001000" y="6356350"/>
            <a:ext cx="533400" cy="365125"/>
          </a:xfrm>
          <a:prstGeom prst="rect">
            <a:avLst/>
          </a:prstGeom>
        </p:spPr>
        <p:txBody>
          <a:bodyPr/>
          <a:lstStyle/>
          <a:p>
            <a:fld id="{2EE8D762-777F-4FFA-8DA0-0AC2F9511B00}" type="slidenum">
              <a:rPr lang="en-US" smtClean="0"/>
              <a:pPr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46699982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CA" dirty="0" smtClean="0">
                <a:solidFill>
                  <a:srgbClr val="FF8000"/>
                </a:solidFill>
              </a:rPr>
              <a:t>InCites Essential Science Indicators</a:t>
            </a:r>
            <a:br>
              <a:rPr lang="en-CA" dirty="0" smtClean="0">
                <a:solidFill>
                  <a:srgbClr val="FF8000"/>
                </a:solidFill>
              </a:rPr>
            </a:br>
            <a:r>
              <a:rPr lang="en-CA" dirty="0" smtClean="0">
                <a:solidFill>
                  <a:srgbClr val="FF8000"/>
                </a:solidFill>
              </a:rPr>
              <a:t>integrated with Web of Science</a:t>
            </a:r>
            <a:endParaRPr lang="en-GB" dirty="0">
              <a:solidFill>
                <a:srgbClr val="FF8000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4294967295"/>
          </p:nvPr>
        </p:nvSpPr>
        <p:spPr>
          <a:xfrm>
            <a:off x="8153400" y="6324600"/>
            <a:ext cx="533400" cy="365125"/>
          </a:xfrm>
          <a:prstGeom prst="rect">
            <a:avLst/>
          </a:prstGeom>
        </p:spPr>
        <p:txBody>
          <a:bodyPr/>
          <a:lstStyle/>
          <a:p>
            <a:fld id="{2EE8D762-777F-4FFA-8DA0-0AC2F9511B00}" type="slidenum">
              <a:rPr lang="en-US" smtClean="0">
                <a:solidFill>
                  <a:srgbClr val="FFFFFF"/>
                </a:solidFill>
              </a:rPr>
              <a:pPr/>
              <a:t>84</a:t>
            </a:fld>
            <a:endParaRPr lang="en-US">
              <a:solidFill>
                <a:srgbClr val="FFFFFF"/>
              </a:solidFill>
            </a:endParaRPr>
          </a:p>
        </p:txBody>
      </p:sp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57200" y="1219200"/>
            <a:ext cx="8165442" cy="5067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4" name="Rounded Rectangle 13"/>
          <p:cNvSpPr/>
          <p:nvPr/>
        </p:nvSpPr>
        <p:spPr>
          <a:xfrm>
            <a:off x="2819400" y="1219200"/>
            <a:ext cx="1143000" cy="228600"/>
          </a:xfrm>
          <a:prstGeom prst="roundRect">
            <a:avLst/>
          </a:prstGeom>
          <a:noFill/>
          <a:ln w="28575">
            <a:solidFill>
              <a:srgbClr val="DC0A0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endParaRPr lang="en-GB" sz="2400" dirty="0">
              <a:solidFill>
                <a:srgbClr val="FFFFFF"/>
              </a:solidFill>
            </a:endParaRPr>
          </a:p>
        </p:txBody>
      </p:sp>
      <p:sp>
        <p:nvSpPr>
          <p:cNvPr id="15" name="Rounded Rectangle 14"/>
          <p:cNvSpPr/>
          <p:nvPr/>
        </p:nvSpPr>
        <p:spPr>
          <a:xfrm>
            <a:off x="3352800" y="1828800"/>
            <a:ext cx="3271826" cy="641364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Access </a:t>
            </a:r>
            <a:r>
              <a:rPr lang="en-CA" sz="1600" dirty="0" smtClean="0">
                <a:solidFill>
                  <a:srgbClr val="4B4B4B"/>
                </a:solidFill>
              </a:rPr>
              <a:t>ESI from anywhere on the platform </a:t>
            </a:r>
            <a:endParaRPr lang="en-GB" sz="1600" dirty="0">
              <a:solidFill>
                <a:srgbClr val="4B4B4B"/>
              </a:solidFill>
            </a:endParaRPr>
          </a:p>
        </p:txBody>
      </p:sp>
      <p:cxnSp>
        <p:nvCxnSpPr>
          <p:cNvPr id="16" name="Straight Connector 15"/>
          <p:cNvCxnSpPr/>
          <p:nvPr/>
        </p:nvCxnSpPr>
        <p:spPr>
          <a:xfrm>
            <a:off x="3962400" y="1371600"/>
            <a:ext cx="427087" cy="425342"/>
          </a:xfrm>
          <a:prstGeom prst="line">
            <a:avLst/>
          </a:prstGeom>
          <a:ln w="28575" cap="flat" cmpd="sng" algn="ctr">
            <a:solidFill>
              <a:srgbClr val="DC0A0A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" name="Rounded Rectangle 16"/>
          <p:cNvSpPr/>
          <p:nvPr/>
        </p:nvSpPr>
        <p:spPr>
          <a:xfrm>
            <a:off x="7239000" y="5334000"/>
            <a:ext cx="1132901" cy="198303"/>
          </a:xfrm>
          <a:prstGeom prst="roundRect">
            <a:avLst/>
          </a:prstGeom>
          <a:noFill/>
          <a:ln w="28575">
            <a:solidFill>
              <a:srgbClr val="DC0A0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endParaRPr lang="en-GB" sz="2400" dirty="0">
              <a:solidFill>
                <a:srgbClr val="FFFFFF"/>
              </a:solidFill>
            </a:endParaRPr>
          </a:p>
        </p:txBody>
      </p:sp>
      <p:sp>
        <p:nvSpPr>
          <p:cNvPr id="18" name="Rounded Rectangle 17"/>
          <p:cNvSpPr/>
          <p:nvPr/>
        </p:nvSpPr>
        <p:spPr>
          <a:xfrm>
            <a:off x="7239000" y="3657600"/>
            <a:ext cx="1209101" cy="274503"/>
          </a:xfrm>
          <a:prstGeom prst="roundRect">
            <a:avLst/>
          </a:prstGeom>
          <a:noFill/>
          <a:ln w="28575">
            <a:solidFill>
              <a:srgbClr val="DC0A0A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endParaRPr lang="en-GB" sz="2400" dirty="0">
              <a:solidFill>
                <a:srgbClr val="FFFFFF"/>
              </a:solidFill>
            </a:endParaRPr>
          </a:p>
        </p:txBody>
      </p:sp>
      <p:sp>
        <p:nvSpPr>
          <p:cNvPr id="19" name="Rounded Rectangle 18"/>
          <p:cNvSpPr/>
          <p:nvPr/>
        </p:nvSpPr>
        <p:spPr>
          <a:xfrm>
            <a:off x="4572000" y="4191000"/>
            <a:ext cx="2655065" cy="685800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>
                <a:solidFill>
                  <a:srgbClr val="4B4B4B"/>
                </a:solidFill>
              </a:rPr>
              <a:t>View </a:t>
            </a:r>
            <a:r>
              <a:rPr lang="en-CA" sz="1600" dirty="0" smtClean="0">
                <a:solidFill>
                  <a:srgbClr val="4B4B4B"/>
                </a:solidFill>
              </a:rPr>
              <a:t>ESI data within </a:t>
            </a:r>
            <a:r>
              <a:rPr lang="en-CA" sz="1600" dirty="0">
                <a:solidFill>
                  <a:srgbClr val="4B4B4B"/>
                </a:solidFill>
              </a:rPr>
              <a:t>the Web of Science </a:t>
            </a:r>
            <a:r>
              <a:rPr lang="en-CA" sz="1600" dirty="0" smtClean="0">
                <a:solidFill>
                  <a:srgbClr val="4B4B4B"/>
                </a:solidFill>
              </a:rPr>
              <a:t>interface</a:t>
            </a:r>
            <a:endParaRPr lang="en-GB" sz="1600" dirty="0">
              <a:solidFill>
                <a:srgbClr val="4B4B4B"/>
              </a:solidFill>
            </a:endParaRPr>
          </a:p>
        </p:txBody>
      </p:sp>
      <p:cxnSp>
        <p:nvCxnSpPr>
          <p:cNvPr id="20" name="Straight Arrow Connector 19"/>
          <p:cNvCxnSpPr>
            <a:stCxn id="19" idx="0"/>
          </p:cNvCxnSpPr>
          <p:nvPr/>
        </p:nvCxnSpPr>
        <p:spPr>
          <a:xfrm flipV="1">
            <a:off x="5899533" y="3840924"/>
            <a:ext cx="1346886" cy="350076"/>
          </a:xfrm>
          <a:prstGeom prst="straightConnector1">
            <a:avLst/>
          </a:prstGeom>
          <a:ln w="28575" cap="flat" cmpd="sng" algn="ctr">
            <a:solidFill>
              <a:srgbClr val="DC0A0A"/>
            </a:solidFill>
            <a:prstDash val="solid"/>
            <a:round/>
            <a:headEnd type="none" w="med" len="med"/>
            <a:tailEnd type="arrow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2" name="Straight Arrow Connector 21"/>
          <p:cNvCxnSpPr/>
          <p:nvPr/>
        </p:nvCxnSpPr>
        <p:spPr>
          <a:xfrm>
            <a:off x="6248400" y="4876800"/>
            <a:ext cx="998019" cy="533401"/>
          </a:xfrm>
          <a:prstGeom prst="straightConnector1">
            <a:avLst/>
          </a:prstGeom>
          <a:ln w="28575" cap="flat" cmpd="sng" algn="ctr">
            <a:solidFill>
              <a:srgbClr val="DC0A0A"/>
            </a:solidFill>
            <a:prstDash val="solid"/>
            <a:round/>
            <a:headEnd type="none" w="med" len="med"/>
            <a:tailEnd type="arrow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81654672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14" grpId="0" animBg="1"/>
      <p:bldP spid="15" grpId="0" animBg="1"/>
      <p:bldP spid="17" grpId="0" animBg="1"/>
      <p:bldP spid="18" grpId="0" animBg="1"/>
      <p:bldP spid="19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294967295"/>
          </p:nvPr>
        </p:nvSpPr>
        <p:spPr>
          <a:xfrm>
            <a:off x="8424863" y="6394453"/>
            <a:ext cx="457200" cy="231775"/>
          </a:xfrm>
          <a:prstGeom prst="rect">
            <a:avLst/>
          </a:prstGeom>
        </p:spPr>
        <p:txBody>
          <a:bodyPr>
            <a:normAutofit fontScale="92500" lnSpcReduction="10000"/>
          </a:bodyPr>
          <a:lstStyle/>
          <a:p>
            <a:pPr>
              <a:defRPr/>
            </a:pPr>
            <a:fld id="{312113BA-32EE-4C3E-B32D-B36F350480D3}" type="slidenum">
              <a:rPr lang="en-US" smtClean="0">
                <a:solidFill>
                  <a:srgbClr val="4B4B4B"/>
                </a:solidFill>
              </a:rPr>
              <a:pPr>
                <a:defRPr/>
              </a:pPr>
              <a:t>85</a:t>
            </a:fld>
            <a:endParaRPr lang="en-US" dirty="0">
              <a:solidFill>
                <a:srgbClr val="4B4B4B"/>
              </a:solidFill>
            </a:endParaRPr>
          </a:p>
        </p:txBody>
      </p:sp>
      <p:pic>
        <p:nvPicPr>
          <p:cNvPr id="11" name="Picture 6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1447800"/>
            <a:ext cx="7474232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143000" y="4419600"/>
            <a:ext cx="2162175" cy="1065532"/>
          </a:xfrm>
          <a:prstGeom prst="rect">
            <a:avLst/>
          </a:prstGeom>
          <a:noFill/>
          <a:ln w="15875">
            <a:solidFill>
              <a:srgbClr val="FF8000"/>
            </a:solidFill>
            <a:miter lim="800000"/>
            <a:headEnd/>
            <a:tailEnd/>
          </a:ln>
        </p:spPr>
      </p:pic>
      <p:pic>
        <p:nvPicPr>
          <p:cNvPr id="2052" name="Picture 4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524000" y="2667000"/>
            <a:ext cx="2710383" cy="1319213"/>
          </a:xfrm>
          <a:prstGeom prst="rect">
            <a:avLst/>
          </a:prstGeom>
          <a:noFill/>
          <a:ln w="15875">
            <a:solidFill>
              <a:srgbClr val="FF8000"/>
            </a:solidFill>
            <a:miter lim="800000"/>
            <a:headEnd/>
            <a:tailEnd/>
          </a:ln>
        </p:spPr>
      </p:pic>
      <p:pic>
        <p:nvPicPr>
          <p:cNvPr id="2053" name="Picture 5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5334000" y="2819400"/>
            <a:ext cx="2790825" cy="1383136"/>
          </a:xfrm>
          <a:prstGeom prst="rect">
            <a:avLst/>
          </a:prstGeom>
          <a:noFill/>
          <a:ln w="15875">
            <a:solidFill>
              <a:srgbClr val="FF8000"/>
            </a:solidFill>
            <a:miter lim="800000"/>
            <a:headEnd/>
            <a:tailEnd/>
          </a:ln>
        </p:spPr>
      </p:pic>
      <p:sp>
        <p:nvSpPr>
          <p:cNvPr id="16" name="Rectangle 15"/>
          <p:cNvSpPr/>
          <p:nvPr/>
        </p:nvSpPr>
        <p:spPr>
          <a:xfrm>
            <a:off x="6324600" y="1905000"/>
            <a:ext cx="838200" cy="228600"/>
          </a:xfrm>
          <a:prstGeom prst="rect">
            <a:avLst/>
          </a:prstGeom>
          <a:noFill/>
          <a:ln w="15875">
            <a:solidFill>
              <a:srgbClr val="FF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Rectangle 16"/>
          <p:cNvSpPr/>
          <p:nvPr/>
        </p:nvSpPr>
        <p:spPr>
          <a:xfrm>
            <a:off x="6324600" y="2209800"/>
            <a:ext cx="1143000" cy="228600"/>
          </a:xfrm>
          <a:prstGeom prst="rect">
            <a:avLst/>
          </a:prstGeom>
          <a:noFill/>
          <a:ln w="15875">
            <a:solidFill>
              <a:srgbClr val="FF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9" name="Straight Arrow Connector 18"/>
          <p:cNvCxnSpPr>
            <a:stCxn id="16" idx="1"/>
          </p:cNvCxnSpPr>
          <p:nvPr/>
        </p:nvCxnSpPr>
        <p:spPr>
          <a:xfrm flipH="1">
            <a:off x="4267200" y="2019300"/>
            <a:ext cx="2057400" cy="800100"/>
          </a:xfrm>
          <a:prstGeom prst="straightConnector1">
            <a:avLst/>
          </a:prstGeom>
          <a:ln w="15875"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Arrow Connector 21"/>
          <p:cNvCxnSpPr/>
          <p:nvPr/>
        </p:nvCxnSpPr>
        <p:spPr>
          <a:xfrm flipH="1">
            <a:off x="6553200" y="2438400"/>
            <a:ext cx="76200" cy="381000"/>
          </a:xfrm>
          <a:prstGeom prst="straightConnector1">
            <a:avLst/>
          </a:prstGeom>
          <a:ln w="15875"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itle 1"/>
          <p:cNvSpPr>
            <a:spLocks noGrp="1"/>
          </p:cNvSpPr>
          <p:nvPr>
            <p:ph type="title"/>
          </p:nvPr>
        </p:nvSpPr>
        <p:spPr>
          <a:xfrm>
            <a:off x="685800" y="382588"/>
            <a:ext cx="7772400" cy="836612"/>
          </a:xfrm>
        </p:spPr>
        <p:txBody>
          <a:bodyPr/>
          <a:lstStyle/>
          <a:p>
            <a:r>
              <a:rPr lang="en-CA" b="1" dirty="0" smtClean="0"/>
              <a:t>InCites Essential Science Indicators</a:t>
            </a:r>
            <a:br>
              <a:rPr lang="en-CA" b="1" dirty="0" smtClean="0"/>
            </a:br>
            <a:r>
              <a:rPr lang="en-CA" b="1" dirty="0" smtClean="0"/>
              <a:t>integrated with Web of Science</a:t>
            </a:r>
            <a:endParaRPr lang="en-GB" b="1" dirty="0"/>
          </a:p>
        </p:txBody>
      </p:sp>
      <p:sp>
        <p:nvSpPr>
          <p:cNvPr id="26" name="Rounded Rectangle 25"/>
          <p:cNvSpPr/>
          <p:nvPr/>
        </p:nvSpPr>
        <p:spPr>
          <a:xfrm>
            <a:off x="4419600" y="4876800"/>
            <a:ext cx="3429000" cy="914400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 w="15875">
            <a:solidFill>
              <a:srgbClr val="FF8000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 smtClean="0">
                <a:solidFill>
                  <a:srgbClr val="4B4B4B"/>
                </a:solidFill>
              </a:rPr>
              <a:t>Refine Web of Science Search Results by Hot or Highly Cited Papers</a:t>
            </a:r>
            <a:endParaRPr lang="en-GB" sz="1600" dirty="0">
              <a:solidFill>
                <a:srgbClr val="4B4B4B"/>
              </a:solidFill>
            </a:endParaRPr>
          </a:p>
        </p:txBody>
      </p:sp>
      <p:cxnSp>
        <p:nvCxnSpPr>
          <p:cNvPr id="28" name="Straight Connector 27"/>
          <p:cNvCxnSpPr>
            <a:endCxn id="26" idx="1"/>
          </p:cNvCxnSpPr>
          <p:nvPr/>
        </p:nvCxnSpPr>
        <p:spPr>
          <a:xfrm>
            <a:off x="3352800" y="4724400"/>
            <a:ext cx="1066800" cy="609600"/>
          </a:xfrm>
          <a:prstGeom prst="line">
            <a:avLst/>
          </a:prstGeom>
          <a:ln w="1587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40043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2000"/>
                                        <p:tgtEl>
                                          <p:spTgt spid="2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000"/>
                                        <p:tgtEl>
                                          <p:spTgt spid="2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Title 1"/>
          <p:cNvSpPr>
            <a:spLocks noGrp="1"/>
          </p:cNvSpPr>
          <p:nvPr>
            <p:ph type="title"/>
          </p:nvPr>
        </p:nvSpPr>
        <p:spPr>
          <a:xfrm>
            <a:off x="755650" y="188913"/>
            <a:ext cx="7062788" cy="1524000"/>
          </a:xfrm>
        </p:spPr>
        <p:txBody>
          <a:bodyPr/>
          <a:lstStyle/>
          <a:p>
            <a:pPr algn="ctr" eaLnBrk="1" fontAlgn="auto" hangingPunct="1">
              <a:spcAft>
                <a:spcPts val="0"/>
              </a:spcAft>
              <a:defRPr/>
            </a:pPr>
            <a:r>
              <a:rPr lang="en-US" dirty="0" smtClean="0">
                <a:solidFill>
                  <a:schemeClr val="tx2">
                    <a:satMod val="130000"/>
                  </a:schemeClr>
                </a:solidFill>
              </a:rPr>
              <a:t>Essential Science Indicators</a:t>
            </a:r>
          </a:p>
        </p:txBody>
      </p:sp>
      <p:sp>
        <p:nvSpPr>
          <p:cNvPr id="84995" name="Content Placeholder 2"/>
          <p:cNvSpPr>
            <a:spLocks noGrp="1"/>
          </p:cNvSpPr>
          <p:nvPr>
            <p:ph idx="1"/>
          </p:nvPr>
        </p:nvSpPr>
        <p:spPr>
          <a:xfrm>
            <a:off x="323850" y="1463041"/>
            <a:ext cx="8640763" cy="3535680"/>
          </a:xfrm>
        </p:spPr>
        <p:txBody>
          <a:bodyPr rtlCol="0">
            <a:normAutofit/>
          </a:bodyPr>
          <a:lstStyle/>
          <a:p>
            <a:pPr marL="91440" indent="-91440" algn="just" rtl="0" eaLnBrk="1" fontAlgn="auto" hangingPunct="1">
              <a:defRPr/>
            </a:pPr>
            <a:r>
              <a:rPr lang="en-US" altLang="fa-IR" sz="1800" dirty="0" smtClean="0">
                <a:solidFill>
                  <a:schemeClr val="bg2">
                    <a:lumMod val="75000"/>
                  </a:schemeClr>
                </a:solidFill>
              </a:rPr>
              <a:t>Essential Science Indicators provides answers to your questions: </a:t>
            </a:r>
          </a:p>
          <a:p>
            <a:pPr marL="91440" indent="-91440" algn="just" rtl="0" eaLnBrk="1" fontAlgn="auto" hangingPunct="1">
              <a:defRPr/>
            </a:pPr>
            <a:r>
              <a:rPr lang="en-US" altLang="fa-IR" sz="1800" dirty="0" smtClean="0">
                <a:solidFill>
                  <a:schemeClr val="bg2">
                    <a:lumMod val="75000"/>
                  </a:schemeClr>
                </a:solidFill>
              </a:rPr>
              <a:t>What are the </a:t>
            </a:r>
            <a:r>
              <a:rPr lang="en-US" altLang="fa-IR" sz="1800" b="1" dirty="0" smtClean="0">
                <a:solidFill>
                  <a:srgbClr val="FF0000"/>
                </a:solidFill>
              </a:rPr>
              <a:t>most cited papers</a:t>
            </a:r>
            <a:r>
              <a:rPr lang="en-US" altLang="fa-IR" sz="1800" dirty="0" smtClean="0">
                <a:solidFill>
                  <a:srgbClr val="FF0000"/>
                </a:solidFill>
              </a:rPr>
              <a:t> </a:t>
            </a:r>
            <a:r>
              <a:rPr lang="en-US" altLang="fa-IR" sz="1800" dirty="0" smtClean="0">
                <a:solidFill>
                  <a:schemeClr val="bg2">
                    <a:lumMod val="75000"/>
                  </a:schemeClr>
                </a:solidFill>
              </a:rPr>
              <a:t>in immunology? </a:t>
            </a:r>
          </a:p>
          <a:p>
            <a:pPr marL="91440" indent="-91440" algn="just" rtl="0" eaLnBrk="1" fontAlgn="auto" hangingPunct="1">
              <a:defRPr/>
            </a:pPr>
            <a:r>
              <a:rPr lang="en-US" altLang="fa-IR" sz="1800" dirty="0" smtClean="0">
                <a:solidFill>
                  <a:schemeClr val="bg2">
                    <a:lumMod val="75000"/>
                  </a:schemeClr>
                </a:solidFill>
              </a:rPr>
              <a:t>What are </a:t>
            </a:r>
            <a:r>
              <a:rPr lang="en-US" altLang="fa-IR" sz="1800" dirty="0" smtClean="0">
                <a:solidFill>
                  <a:srgbClr val="FF0000"/>
                </a:solidFill>
              </a:rPr>
              <a:t>the </a:t>
            </a:r>
            <a:r>
              <a:rPr lang="en-US" altLang="fa-IR" sz="1800" b="1" dirty="0" smtClean="0">
                <a:solidFill>
                  <a:srgbClr val="FF0000"/>
                </a:solidFill>
              </a:rPr>
              <a:t>emerging research areas</a:t>
            </a:r>
            <a:r>
              <a:rPr lang="en-US" altLang="fa-IR" sz="1800" dirty="0" smtClean="0">
                <a:solidFill>
                  <a:srgbClr val="FF0000"/>
                </a:solidFill>
              </a:rPr>
              <a:t> </a:t>
            </a:r>
            <a:r>
              <a:rPr lang="en-US" altLang="fa-IR" sz="1800" dirty="0" smtClean="0">
                <a:solidFill>
                  <a:schemeClr val="bg2">
                    <a:lumMod val="75000"/>
                  </a:schemeClr>
                </a:solidFill>
              </a:rPr>
              <a:t>in agricultural sciences? </a:t>
            </a:r>
          </a:p>
          <a:p>
            <a:pPr marL="91440" indent="-91440" algn="just" rtl="0" eaLnBrk="1" fontAlgn="auto" hangingPunct="1">
              <a:defRPr/>
            </a:pPr>
            <a:r>
              <a:rPr lang="en-US" altLang="fa-IR" sz="1800" dirty="0" smtClean="0">
                <a:solidFill>
                  <a:schemeClr val="bg2">
                    <a:lumMod val="75000"/>
                  </a:schemeClr>
                </a:solidFill>
              </a:rPr>
              <a:t>What country has the </a:t>
            </a:r>
            <a:r>
              <a:rPr lang="en-US" altLang="fa-IR" sz="1800" b="1" dirty="0" smtClean="0">
                <a:solidFill>
                  <a:srgbClr val="FF0000"/>
                </a:solidFill>
              </a:rPr>
              <a:t>highest impact</a:t>
            </a:r>
            <a:r>
              <a:rPr lang="en-US" altLang="fa-IR" sz="1800" dirty="0" smtClean="0">
                <a:solidFill>
                  <a:srgbClr val="FF0000"/>
                </a:solidFill>
              </a:rPr>
              <a:t> </a:t>
            </a:r>
            <a:r>
              <a:rPr lang="en-US" altLang="fa-IR" sz="1800" dirty="0" smtClean="0">
                <a:solidFill>
                  <a:schemeClr val="bg2">
                    <a:lumMod val="75000"/>
                  </a:schemeClr>
                </a:solidFill>
              </a:rPr>
              <a:t>in chemical research? </a:t>
            </a:r>
          </a:p>
          <a:p>
            <a:pPr marL="91440" indent="-91440" algn="just" rtl="0" eaLnBrk="1" fontAlgn="auto" hangingPunct="1">
              <a:defRPr/>
            </a:pPr>
            <a:r>
              <a:rPr lang="en-US" altLang="fa-IR" sz="1800" dirty="0" smtClean="0">
                <a:solidFill>
                  <a:schemeClr val="bg2">
                    <a:lumMod val="75000"/>
                  </a:schemeClr>
                </a:solidFill>
              </a:rPr>
              <a:t>Who are the most </a:t>
            </a:r>
            <a:r>
              <a:rPr lang="en-US" altLang="fa-IR" sz="1800" b="1" dirty="0" smtClean="0">
                <a:solidFill>
                  <a:srgbClr val="FF0000"/>
                </a:solidFill>
              </a:rPr>
              <a:t>highly cited authors</a:t>
            </a:r>
            <a:r>
              <a:rPr lang="en-US" altLang="fa-IR" sz="1800" dirty="0" smtClean="0">
                <a:solidFill>
                  <a:srgbClr val="FF0000"/>
                </a:solidFill>
              </a:rPr>
              <a:t> </a:t>
            </a:r>
            <a:r>
              <a:rPr lang="en-US" altLang="fa-IR" sz="1800" dirty="0" smtClean="0">
                <a:solidFill>
                  <a:schemeClr val="bg2">
                    <a:lumMod val="75000"/>
                  </a:schemeClr>
                </a:solidFill>
              </a:rPr>
              <a:t>in the field of molecular biology? </a:t>
            </a:r>
          </a:p>
          <a:p>
            <a:pPr marL="91440" indent="-91440" algn="just" rtl="0" eaLnBrk="1" fontAlgn="auto" hangingPunct="1">
              <a:defRPr/>
            </a:pPr>
            <a:r>
              <a:rPr lang="en-US" altLang="fa-IR" sz="1800" dirty="0" smtClean="0">
                <a:solidFill>
                  <a:schemeClr val="bg2">
                    <a:lumMod val="75000"/>
                  </a:schemeClr>
                </a:solidFill>
              </a:rPr>
              <a:t>What are the </a:t>
            </a:r>
            <a:r>
              <a:rPr lang="en-US" altLang="fa-IR" sz="1800" b="1" dirty="0" smtClean="0">
                <a:solidFill>
                  <a:srgbClr val="FF0000"/>
                </a:solidFill>
              </a:rPr>
              <a:t>top journals</a:t>
            </a:r>
            <a:r>
              <a:rPr lang="en-US" altLang="fa-IR" sz="1800" dirty="0" smtClean="0">
                <a:solidFill>
                  <a:srgbClr val="FF0000"/>
                </a:solidFill>
              </a:rPr>
              <a:t> </a:t>
            </a:r>
            <a:r>
              <a:rPr lang="en-US" altLang="fa-IR" sz="1800" dirty="0" smtClean="0">
                <a:solidFill>
                  <a:schemeClr val="bg2">
                    <a:lumMod val="75000"/>
                  </a:schemeClr>
                </a:solidFill>
              </a:rPr>
              <a:t>in geosciences? </a:t>
            </a:r>
          </a:p>
          <a:p>
            <a:pPr marL="91440" indent="-91440" algn="just" rtl="0" eaLnBrk="1" fontAlgn="auto" hangingPunct="1">
              <a:defRPr/>
            </a:pPr>
            <a:r>
              <a:rPr lang="en-US" altLang="fa-IR" sz="1800" b="1" dirty="0" smtClean="0">
                <a:solidFill>
                  <a:srgbClr val="FF0000"/>
                </a:solidFill>
              </a:rPr>
              <a:t>With Essential Science Indicators, you can</a:t>
            </a:r>
            <a:r>
              <a:rPr lang="en-US" altLang="fa-IR" sz="1800" b="1" dirty="0" smtClean="0">
                <a:solidFill>
                  <a:schemeClr val="bg2">
                    <a:lumMod val="75000"/>
                  </a:schemeClr>
                </a:solidFill>
              </a:rPr>
              <a:t>:</a:t>
            </a:r>
          </a:p>
          <a:p>
            <a:pPr marL="91440" indent="-91440" algn="just" rtl="0" eaLnBrk="1" fontAlgn="auto" hangingPunct="1">
              <a:defRPr/>
            </a:pPr>
            <a:r>
              <a:rPr lang="en-US" altLang="fa-IR" sz="1800" b="1" dirty="0" smtClean="0">
                <a:solidFill>
                  <a:srgbClr val="FF0000"/>
                </a:solidFill>
              </a:rPr>
              <a:t>Analyze research performance</a:t>
            </a:r>
            <a:r>
              <a:rPr lang="en-US" altLang="fa-IR" sz="1800" dirty="0" smtClean="0">
                <a:solidFill>
                  <a:srgbClr val="FF0000"/>
                </a:solidFill>
              </a:rPr>
              <a:t> </a:t>
            </a:r>
            <a:r>
              <a:rPr lang="en-US" altLang="fa-IR" sz="1800" dirty="0" smtClean="0">
                <a:solidFill>
                  <a:schemeClr val="bg2">
                    <a:lumMod val="75000"/>
                  </a:schemeClr>
                </a:solidFill>
              </a:rPr>
              <a:t>of companies, institutions, nations, and journals. </a:t>
            </a:r>
          </a:p>
        </p:txBody>
      </p:sp>
    </p:spTree>
    <p:extLst>
      <p:ext uri="{BB962C8B-B14F-4D97-AF65-F5344CB8AC3E}">
        <p14:creationId xmlns:p14="http://schemas.microsoft.com/office/powerpoint/2010/main" val="37578320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85837"/>
            <a:ext cx="8915400" cy="52459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Rectangle 1"/>
          <p:cNvSpPr/>
          <p:nvPr/>
        </p:nvSpPr>
        <p:spPr>
          <a:xfrm>
            <a:off x="304828" y="90259"/>
            <a:ext cx="7620432" cy="479851"/>
          </a:xfrm>
          <a:prstGeom prst="rect">
            <a:avLst/>
          </a:prstGeom>
        </p:spPr>
        <p:txBody>
          <a:bodyPr wrap="none" lIns="91160" tIns="45581" rIns="91160" bIns="45581">
            <a:spAutoFit/>
          </a:bodyPr>
          <a:lstStyle/>
          <a:p>
            <a:pPr>
              <a:lnSpc>
                <a:spcPct val="90000"/>
              </a:lnSpc>
            </a:pPr>
            <a:r>
              <a:rPr lang="en-US" sz="2800" dirty="0" smtClean="0">
                <a:solidFill>
                  <a:schemeClr val="tx2"/>
                </a:solidFill>
                <a:latin typeface="+mj-lt"/>
                <a:ea typeface="ＭＳ Ｐゴシック" pitchFamily="-106" charset="-128"/>
                <a:cs typeface="ＭＳ Ｐゴシック" charset="-128"/>
              </a:rPr>
              <a:t>In what fields does </a:t>
            </a:r>
            <a:r>
              <a:rPr lang="en-US" sz="2800" dirty="0">
                <a:solidFill>
                  <a:schemeClr val="tx2"/>
                </a:solidFill>
                <a:latin typeface="+mj-lt"/>
                <a:ea typeface="ＭＳ Ｐゴシック" pitchFamily="-106" charset="-128"/>
                <a:cs typeface="ＭＳ Ｐゴシック" charset="-128"/>
              </a:rPr>
              <a:t>my institution </a:t>
            </a:r>
            <a:r>
              <a:rPr lang="en-US" sz="2800" dirty="0" smtClean="0">
                <a:solidFill>
                  <a:schemeClr val="tx2"/>
                </a:solidFill>
                <a:latin typeface="+mj-lt"/>
                <a:ea typeface="ＭＳ Ｐゴシック" pitchFamily="-106" charset="-128"/>
                <a:cs typeface="ＭＳ Ｐゴシック" charset="-128"/>
              </a:rPr>
              <a:t>perform well?</a:t>
            </a:r>
            <a:endParaRPr lang="en-US" sz="2800" dirty="0">
              <a:solidFill>
                <a:schemeClr val="tx2"/>
              </a:solidFill>
              <a:latin typeface="+mj-lt"/>
              <a:ea typeface="ＭＳ Ｐゴシック" pitchFamily="-106" charset="-128"/>
              <a:cs typeface="ＭＳ Ｐゴシック" charset="-128"/>
            </a:endParaRPr>
          </a:p>
        </p:txBody>
      </p:sp>
      <p:sp>
        <p:nvSpPr>
          <p:cNvPr id="6" name="Rounded Rectangle 5"/>
          <p:cNvSpPr/>
          <p:nvPr/>
        </p:nvSpPr>
        <p:spPr>
          <a:xfrm>
            <a:off x="6118033" y="609600"/>
            <a:ext cx="2721167" cy="949655"/>
          </a:xfrm>
          <a:prstGeom prst="roundRect">
            <a:avLst>
              <a:gd name="adj" fmla="val 10643"/>
            </a:avLst>
          </a:prstGeom>
          <a:solidFill>
            <a:schemeClr val="bg1"/>
          </a:solidFill>
          <a:ln>
            <a:solidFill>
              <a:srgbClr val="DC0A0A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216" tIns="45609" rIns="91216" bIns="45609" rtlCol="0" anchor="t"/>
          <a:lstStyle/>
          <a:p>
            <a:r>
              <a:rPr lang="en-CA" sz="1600" dirty="0" smtClean="0">
                <a:solidFill>
                  <a:srgbClr val="00B050"/>
                </a:solidFill>
              </a:rPr>
              <a:t>Miami </a:t>
            </a:r>
            <a:r>
              <a:rPr lang="en-CA" sz="1600" dirty="0" smtClean="0">
                <a:solidFill>
                  <a:srgbClr val="4B4B4B"/>
                </a:solidFill>
              </a:rPr>
              <a:t>has Top 1% Papers (Highly Cited) or </a:t>
            </a:r>
            <a:br>
              <a:rPr lang="en-CA" sz="1600" dirty="0" smtClean="0">
                <a:solidFill>
                  <a:srgbClr val="4B4B4B"/>
                </a:solidFill>
              </a:rPr>
            </a:br>
            <a:r>
              <a:rPr lang="en-CA" sz="1600" dirty="0" smtClean="0">
                <a:solidFill>
                  <a:srgbClr val="4B4B4B"/>
                </a:solidFill>
              </a:rPr>
              <a:t>Hot Papers in 15 fields</a:t>
            </a:r>
            <a:endParaRPr lang="en-GB" sz="1600" dirty="0">
              <a:solidFill>
                <a:srgbClr val="4B4B4B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0462041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8"/>
          <p:cNvGrpSpPr/>
          <p:nvPr/>
        </p:nvGrpSpPr>
        <p:grpSpPr>
          <a:xfrm>
            <a:off x="304800" y="1219200"/>
            <a:ext cx="8511590" cy="5029200"/>
            <a:chOff x="304800" y="1219200"/>
            <a:chExt cx="8511590" cy="5029200"/>
          </a:xfrm>
        </p:grpSpPr>
        <p:grpSp>
          <p:nvGrpSpPr>
            <p:cNvPr id="3" name="Group 14"/>
            <p:cNvGrpSpPr/>
            <p:nvPr/>
          </p:nvGrpSpPr>
          <p:grpSpPr>
            <a:xfrm>
              <a:off x="304800" y="1219200"/>
              <a:ext cx="8511590" cy="5029200"/>
              <a:chOff x="304800" y="1219200"/>
              <a:chExt cx="8511590" cy="5029200"/>
            </a:xfrm>
          </p:grpSpPr>
          <p:pic>
            <p:nvPicPr>
              <p:cNvPr id="2050" name="Picture 2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304800" y="1219200"/>
                <a:ext cx="8511590" cy="5029200"/>
              </a:xfrm>
              <a:prstGeom prst="rect">
                <a:avLst/>
              </a:prstGeom>
              <a:ln w="38100" cap="sq">
                <a:solidFill>
                  <a:srgbClr val="000000"/>
                </a:solidFill>
                <a:prstDash val="solid"/>
                <a:miter lim="800000"/>
              </a:ln>
              <a:effectLst>
                <a:outerShdw blurRad="50800" dist="38100" dir="2700000" algn="tl" rotWithShape="0">
                  <a:srgbClr val="000000">
                    <a:alpha val="43000"/>
                  </a:srgbClr>
                </a:outerShdw>
              </a:effectLst>
            </p:spPr>
          </p:pic>
          <p:grpSp>
            <p:nvGrpSpPr>
              <p:cNvPr id="4" name="Group 18"/>
              <p:cNvGrpSpPr/>
              <p:nvPr/>
            </p:nvGrpSpPr>
            <p:grpSpPr>
              <a:xfrm>
                <a:off x="457200" y="2057400"/>
                <a:ext cx="8153400" cy="3810000"/>
                <a:chOff x="0" y="233577"/>
                <a:chExt cx="8153400" cy="3810000"/>
              </a:xfrm>
            </p:grpSpPr>
            <p:sp>
              <p:nvSpPr>
                <p:cNvPr id="17" name="Rounded Rectangle 16"/>
                <p:cNvSpPr/>
                <p:nvPr/>
              </p:nvSpPr>
              <p:spPr>
                <a:xfrm>
                  <a:off x="0" y="1224177"/>
                  <a:ext cx="1524000" cy="228600"/>
                </a:xfrm>
                <a:prstGeom prst="roundRect">
                  <a:avLst>
                    <a:gd name="adj" fmla="val 10643"/>
                  </a:avLst>
                </a:prstGeom>
                <a:noFill/>
                <a:ln>
                  <a:solidFill>
                    <a:srgbClr val="DC0A0A"/>
                  </a:solidFill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91216" tIns="45609" rIns="91216" bIns="45609" rtlCol="0" anchor="t"/>
                <a:lstStyle/>
                <a:p>
                  <a:endParaRPr lang="en-GB" sz="1600" dirty="0">
                    <a:solidFill>
                      <a:srgbClr val="4B4B4B"/>
                    </a:solidFill>
                  </a:endParaRPr>
                </a:p>
              </p:txBody>
            </p:sp>
            <p:sp>
              <p:nvSpPr>
                <p:cNvPr id="18" name="Rounded Rectangle 17"/>
                <p:cNvSpPr/>
                <p:nvPr/>
              </p:nvSpPr>
              <p:spPr>
                <a:xfrm>
                  <a:off x="6858000" y="233577"/>
                  <a:ext cx="1295400" cy="3810000"/>
                </a:xfrm>
                <a:prstGeom prst="roundRect">
                  <a:avLst>
                    <a:gd name="adj" fmla="val 10643"/>
                  </a:avLst>
                </a:prstGeom>
                <a:noFill/>
                <a:ln>
                  <a:solidFill>
                    <a:srgbClr val="DC0A0A"/>
                  </a:solidFill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91216" tIns="45609" rIns="91216" bIns="45609" rtlCol="0" anchor="t"/>
                <a:lstStyle/>
                <a:p>
                  <a:endParaRPr lang="en-GB" sz="1600" dirty="0">
                    <a:solidFill>
                      <a:srgbClr val="4B4B4B"/>
                    </a:solidFill>
                  </a:endParaRPr>
                </a:p>
              </p:txBody>
            </p:sp>
          </p:grpSp>
        </p:grpSp>
        <p:sp>
          <p:nvSpPr>
            <p:cNvPr id="10" name="Rounded Rectangle 9"/>
            <p:cNvSpPr/>
            <p:nvPr/>
          </p:nvSpPr>
          <p:spPr>
            <a:xfrm>
              <a:off x="4267200" y="1295400"/>
              <a:ext cx="2721167" cy="609600"/>
            </a:xfrm>
            <a:prstGeom prst="roundRect">
              <a:avLst>
                <a:gd name="adj" fmla="val 10643"/>
              </a:avLst>
            </a:prstGeom>
            <a:solidFill>
              <a:schemeClr val="bg1"/>
            </a:solidFill>
            <a:ln>
              <a:solidFill>
                <a:srgbClr val="DC0A0A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216" tIns="45609" rIns="91216" bIns="45609" rtlCol="0" anchor="t"/>
            <a:lstStyle/>
            <a:p>
              <a:r>
                <a:rPr lang="en-CA" sz="1600" dirty="0" smtClean="0">
                  <a:solidFill>
                    <a:srgbClr val="4B4B4B"/>
                  </a:solidFill>
                </a:rPr>
                <a:t>U Miami Highly Cited in Clinical Medicine</a:t>
              </a:r>
              <a:endParaRPr lang="en-GB" sz="1600" dirty="0">
                <a:solidFill>
                  <a:srgbClr val="4B4B4B"/>
                </a:solidFill>
              </a:endParaRPr>
            </a:p>
          </p:txBody>
        </p:sp>
      </p:grpSp>
      <p:sp>
        <p:nvSpPr>
          <p:cNvPr id="7" name="Rectangle 6"/>
          <p:cNvSpPr/>
          <p:nvPr/>
        </p:nvSpPr>
        <p:spPr>
          <a:xfrm>
            <a:off x="228629" y="304814"/>
            <a:ext cx="7799968" cy="867649"/>
          </a:xfrm>
          <a:prstGeom prst="rect">
            <a:avLst/>
          </a:prstGeom>
        </p:spPr>
        <p:txBody>
          <a:bodyPr wrap="none" lIns="91160" tIns="45581" rIns="91160" bIns="45581">
            <a:spAutoFit/>
          </a:bodyPr>
          <a:lstStyle/>
          <a:p>
            <a:pPr>
              <a:lnSpc>
                <a:spcPct val="90000"/>
              </a:lnSpc>
            </a:pPr>
            <a:r>
              <a:rPr lang="en-US" sz="2800" dirty="0" smtClean="0">
                <a:solidFill>
                  <a:schemeClr val="tx2"/>
                </a:solidFill>
                <a:latin typeface="+mj-lt"/>
                <a:ea typeface="ＭＳ Ｐゴシック" pitchFamily="-106" charset="-128"/>
                <a:cs typeface="ＭＳ Ｐゴシック" charset="-128"/>
              </a:rPr>
              <a:t>Which institutions </a:t>
            </a:r>
            <a:r>
              <a:rPr lang="en-US" sz="2800" dirty="0">
                <a:solidFill>
                  <a:schemeClr val="tx2"/>
                </a:solidFill>
                <a:latin typeface="+mj-lt"/>
                <a:ea typeface="ＭＳ Ｐゴシック" pitchFamily="-106" charset="-128"/>
                <a:cs typeface="ＭＳ Ｐゴシック" charset="-128"/>
              </a:rPr>
              <a:t>are the top players in </a:t>
            </a:r>
            <a:r>
              <a:rPr lang="en-US" sz="2800" dirty="0" smtClean="0">
                <a:solidFill>
                  <a:schemeClr val="tx2"/>
                </a:solidFill>
                <a:latin typeface="+mj-lt"/>
                <a:ea typeface="ＭＳ Ｐゴシック" pitchFamily="-106" charset="-128"/>
                <a:cs typeface="ＭＳ Ｐゴシック" charset="-128"/>
              </a:rPr>
              <a:t>a </a:t>
            </a:r>
            <a:r>
              <a:rPr lang="en-US" sz="2800" dirty="0">
                <a:solidFill>
                  <a:schemeClr val="tx2"/>
                </a:solidFill>
                <a:latin typeface="+mj-lt"/>
                <a:ea typeface="ＭＳ Ｐゴシック" pitchFamily="-106" charset="-128"/>
                <a:cs typeface="ＭＳ Ｐゴシック" charset="-128"/>
              </a:rPr>
              <a:t>field? </a:t>
            </a:r>
          </a:p>
          <a:p>
            <a:pPr>
              <a:lnSpc>
                <a:spcPct val="90000"/>
              </a:lnSpc>
            </a:pPr>
            <a:r>
              <a:rPr lang="en-US" sz="2800" dirty="0">
                <a:solidFill>
                  <a:schemeClr val="tx2"/>
                </a:solidFill>
                <a:latin typeface="+mj-lt"/>
                <a:ea typeface="ＭＳ Ｐゴシック" pitchFamily="-106" charset="-128"/>
                <a:cs typeface="ＭＳ Ｐゴシック" charset="-128"/>
              </a:rPr>
              <a:t>How </a:t>
            </a:r>
            <a:r>
              <a:rPr lang="en-US" sz="2800" dirty="0" smtClean="0">
                <a:solidFill>
                  <a:schemeClr val="tx2"/>
                </a:solidFill>
                <a:latin typeface="+mj-lt"/>
                <a:ea typeface="ＭＳ Ｐゴシック" pitchFamily="-106" charset="-128"/>
                <a:cs typeface="ＭＳ Ｐゴシック" charset="-128"/>
              </a:rPr>
              <a:t>does mine </a:t>
            </a:r>
            <a:r>
              <a:rPr lang="en-US" sz="2800" dirty="0">
                <a:solidFill>
                  <a:schemeClr val="tx2"/>
                </a:solidFill>
                <a:latin typeface="+mj-lt"/>
                <a:ea typeface="ＭＳ Ｐゴシック" pitchFamily="-106" charset="-128"/>
                <a:cs typeface="ＭＳ Ｐゴシック" charset="-128"/>
              </a:rPr>
              <a:t>rank compared to peers? </a:t>
            </a:r>
          </a:p>
        </p:txBody>
      </p:sp>
      <p:grpSp>
        <p:nvGrpSpPr>
          <p:cNvPr id="5" name="Group 22"/>
          <p:cNvGrpSpPr/>
          <p:nvPr/>
        </p:nvGrpSpPr>
        <p:grpSpPr>
          <a:xfrm>
            <a:off x="304800" y="1143000"/>
            <a:ext cx="8534400" cy="5080701"/>
            <a:chOff x="304800" y="1143000"/>
            <a:chExt cx="8534400" cy="5080701"/>
          </a:xfrm>
        </p:grpSpPr>
        <p:pic>
          <p:nvPicPr>
            <p:cNvPr id="2051" name="Picture 3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304800" y="1219200"/>
              <a:ext cx="8534400" cy="5004501"/>
            </a:xfrm>
            <a:prstGeom prst="rect">
              <a:avLst/>
            </a:prstGeom>
            <a:ln w="38100" cap="sq">
              <a:solidFill>
                <a:srgbClr val="000000"/>
              </a:solidFill>
              <a:prstDash val="solid"/>
              <a:miter lim="800000"/>
            </a:ln>
            <a:effectLst>
              <a:outerShdw blurRad="50800" dist="38100" dir="2700000" algn="tl" rotWithShape="0">
                <a:srgbClr val="000000">
                  <a:alpha val="43000"/>
                </a:srgbClr>
              </a:outerShdw>
            </a:effectLst>
          </p:spPr>
        </p:pic>
        <p:sp>
          <p:nvSpPr>
            <p:cNvPr id="13" name="Rounded Rectangle 12"/>
            <p:cNvSpPr/>
            <p:nvPr/>
          </p:nvSpPr>
          <p:spPr>
            <a:xfrm>
              <a:off x="6019800" y="1143000"/>
              <a:ext cx="2721167" cy="609600"/>
            </a:xfrm>
            <a:prstGeom prst="roundRect">
              <a:avLst>
                <a:gd name="adj" fmla="val 10643"/>
              </a:avLst>
            </a:prstGeom>
            <a:solidFill>
              <a:schemeClr val="bg1"/>
            </a:solidFill>
            <a:ln>
              <a:solidFill>
                <a:srgbClr val="DC0A0A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216" tIns="45609" rIns="91216" bIns="45609" rtlCol="0" anchor="t"/>
            <a:lstStyle/>
            <a:p>
              <a:r>
                <a:rPr lang="en-CA" sz="1600" dirty="0" smtClean="0">
                  <a:solidFill>
                    <a:srgbClr val="00B050"/>
                  </a:solidFill>
                </a:rPr>
                <a:t>U Miami </a:t>
              </a:r>
              <a:r>
                <a:rPr lang="en-CA" sz="1600" dirty="0" smtClean="0">
                  <a:solidFill>
                    <a:srgbClr val="4B4B4B"/>
                  </a:solidFill>
                </a:rPr>
                <a:t>Hot Papers in Clinical Medicine</a:t>
              </a:r>
              <a:endParaRPr lang="en-GB" sz="1600" dirty="0">
                <a:solidFill>
                  <a:srgbClr val="4B4B4B"/>
                </a:solidFill>
              </a:endParaRPr>
            </a:p>
          </p:txBody>
        </p:sp>
        <p:sp>
          <p:nvSpPr>
            <p:cNvPr id="22" name="Rounded Rectangle 21"/>
            <p:cNvSpPr/>
            <p:nvPr/>
          </p:nvSpPr>
          <p:spPr>
            <a:xfrm>
              <a:off x="7391400" y="1905000"/>
              <a:ext cx="1349567" cy="4191000"/>
            </a:xfrm>
            <a:prstGeom prst="roundRect">
              <a:avLst>
                <a:gd name="adj" fmla="val 10643"/>
              </a:avLst>
            </a:prstGeom>
            <a:noFill/>
            <a:ln>
              <a:solidFill>
                <a:srgbClr val="DC0A0A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91216" tIns="45609" rIns="91216" bIns="45609" rtlCol="0" anchor="t"/>
            <a:lstStyle/>
            <a:p>
              <a:endParaRPr lang="en-GB" sz="1600" dirty="0">
                <a:solidFill>
                  <a:srgbClr val="4B4B4B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6895557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7" name="Picture 3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3" r="13411" b="25180"/>
          <a:stretch/>
        </p:blipFill>
        <p:spPr bwMode="auto">
          <a:xfrm>
            <a:off x="0" y="2011680"/>
            <a:ext cx="8961120" cy="484632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Rectangle 1"/>
          <p:cNvSpPr/>
          <p:nvPr/>
        </p:nvSpPr>
        <p:spPr>
          <a:xfrm>
            <a:off x="228600" y="265113"/>
            <a:ext cx="8534400" cy="953883"/>
          </a:xfrm>
          <a:prstGeom prst="rect">
            <a:avLst/>
          </a:prstGeom>
        </p:spPr>
        <p:txBody>
          <a:bodyPr wrap="square" lIns="91216" tIns="45609" rIns="91216" bIns="45609">
            <a:spAutoFit/>
          </a:bodyPr>
          <a:lstStyle/>
          <a:p>
            <a:r>
              <a:rPr lang="en-US" sz="2800" dirty="0">
                <a:solidFill>
                  <a:schemeClr val="tx2"/>
                </a:solidFill>
                <a:latin typeface="+mj-lt"/>
                <a:ea typeface="ＭＳ Ｐゴシック" pitchFamily="-106" charset="-128"/>
                <a:cs typeface="ＭＳ Ｐゴシック" charset="-128"/>
              </a:rPr>
              <a:t>What are the ESI Citation Thresholds and </a:t>
            </a:r>
            <a:br>
              <a:rPr lang="en-US" sz="2800" dirty="0">
                <a:solidFill>
                  <a:schemeClr val="tx2"/>
                </a:solidFill>
                <a:latin typeface="+mj-lt"/>
                <a:ea typeface="ＭＳ Ｐゴシック" pitchFamily="-106" charset="-128"/>
                <a:cs typeface="ＭＳ Ｐゴシック" charset="-128"/>
              </a:rPr>
            </a:br>
            <a:r>
              <a:rPr lang="en-US" sz="2800" dirty="0">
                <a:solidFill>
                  <a:schemeClr val="tx2"/>
                </a:solidFill>
                <a:latin typeface="+mj-lt"/>
                <a:ea typeface="ＭＳ Ｐゴシック" pitchFamily="-106" charset="-128"/>
                <a:cs typeface="ＭＳ Ｐゴシック" charset="-128"/>
              </a:rPr>
              <a:t>Expected Citation Rates by Field? </a:t>
            </a:r>
          </a:p>
        </p:txBody>
      </p:sp>
      <p:pic>
        <p:nvPicPr>
          <p:cNvPr id="1028" name="Picture 4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495" r="232"/>
          <a:stretch/>
        </p:blipFill>
        <p:spPr bwMode="auto">
          <a:xfrm>
            <a:off x="441960" y="1447803"/>
            <a:ext cx="7863840" cy="428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29" name="Picture 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" y="1981200"/>
            <a:ext cx="8961120" cy="5168196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31" name="Picture 7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2008" y="1476378"/>
            <a:ext cx="7887653" cy="428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307053852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22960" y="1100628"/>
            <a:ext cx="7520940" cy="4003000"/>
          </a:xfrm>
        </p:spPr>
        <p:txBody>
          <a:bodyPr>
            <a:normAutofit/>
          </a:bodyPr>
          <a:lstStyle/>
          <a:p>
            <a:pPr algn="just" rtl="1"/>
            <a:r>
              <a:rPr lang="ar-SA" sz="1800" dirty="0" smtClean="0">
                <a:cs typeface="B Nazanin" panose="00000400000000000000" pitchFamily="2" charset="-78"/>
              </a:rPr>
              <a:t>گزنی</a:t>
            </a:r>
            <a:r>
              <a:rPr lang="fa-IR" sz="1800" dirty="0" smtClean="0">
                <a:cs typeface="B Nazanin" panose="00000400000000000000" pitchFamily="2" charset="-78"/>
              </a:rPr>
              <a:t> بیان نمود</a:t>
            </a:r>
            <a:r>
              <a:rPr lang="ar-SA" sz="1800" dirty="0" smtClean="0">
                <a:cs typeface="B Nazanin" panose="00000400000000000000" pitchFamily="2" charset="-78"/>
              </a:rPr>
              <a:t>: </a:t>
            </a:r>
            <a:r>
              <a:rPr lang="fa-IR" sz="1800" dirty="0" smtClean="0">
                <a:cs typeface="B Nazanin" panose="00000400000000000000" pitchFamily="2" charset="-78"/>
              </a:rPr>
              <a:t>«</a:t>
            </a:r>
            <a:r>
              <a:rPr lang="ar-SA" sz="1800" dirty="0" smtClean="0">
                <a:solidFill>
                  <a:srgbClr val="C00000"/>
                </a:solidFill>
                <a:cs typeface="B Nazanin" panose="00000400000000000000" pitchFamily="2" charset="-78"/>
              </a:rPr>
              <a:t>اصلی </a:t>
            </a:r>
            <a:r>
              <a:rPr lang="ar-SA" sz="1800" dirty="0">
                <a:solidFill>
                  <a:srgbClr val="C00000"/>
                </a:solidFill>
                <a:cs typeface="B Nazanin" panose="00000400000000000000" pitchFamily="2" charset="-78"/>
              </a:rPr>
              <a:t>ترین شاخص پذیرفته شده مرجعیت در دنیای علم امروز</a:t>
            </a:r>
            <a:r>
              <a:rPr lang="ar-SA" sz="1800" dirty="0">
                <a:solidFill>
                  <a:srgbClr val="00B050"/>
                </a:solidFill>
                <a:cs typeface="B Nazanin" panose="00000400000000000000" pitchFamily="2" charset="-78"/>
              </a:rPr>
              <a:t> استنادها </a:t>
            </a:r>
            <a:r>
              <a:rPr lang="ar-SA" sz="1800" dirty="0">
                <a:cs typeface="B Nazanin" panose="00000400000000000000" pitchFamily="2" charset="-78"/>
              </a:rPr>
              <a:t>هستند. </a:t>
            </a:r>
            <a:endParaRPr lang="fa-IR" sz="1800" dirty="0" smtClean="0">
              <a:cs typeface="B Nazanin" panose="00000400000000000000" pitchFamily="2" charset="-78"/>
            </a:endParaRPr>
          </a:p>
          <a:p>
            <a:pPr algn="just" rtl="1"/>
            <a:endParaRPr lang="fa-IR" sz="1800" dirty="0">
              <a:cs typeface="B Nazanin" panose="00000400000000000000" pitchFamily="2" charset="-78"/>
            </a:endParaRPr>
          </a:p>
          <a:p>
            <a:pPr algn="just" rtl="1"/>
            <a:r>
              <a:rPr lang="ar-SA" sz="1800" dirty="0" smtClean="0">
                <a:cs typeface="B Nazanin" panose="00000400000000000000" pitchFamily="2" charset="-78"/>
              </a:rPr>
              <a:t>استناد </a:t>
            </a:r>
            <a:r>
              <a:rPr lang="ar-SA" sz="1800" dirty="0">
                <a:cs typeface="B Nazanin" panose="00000400000000000000" pitchFamily="2" charset="-78"/>
              </a:rPr>
              <a:t>به معنای سند و مبنا قرار دادن چیزی یا تکیه کردن بر آن است. </a:t>
            </a:r>
            <a:r>
              <a:rPr lang="ar-SA" sz="1800" dirty="0">
                <a:solidFill>
                  <a:srgbClr val="C00000"/>
                </a:solidFill>
                <a:cs typeface="B Nazanin" panose="00000400000000000000" pitchFamily="2" charset="-78"/>
              </a:rPr>
              <a:t>پس از انتشار نتایج یک پژوهش، میزان </a:t>
            </a:r>
            <a:r>
              <a:rPr lang="ar-SA" sz="1800" dirty="0">
                <a:solidFill>
                  <a:srgbClr val="00B050"/>
                </a:solidFill>
                <a:cs typeface="B Nazanin" panose="00000400000000000000" pitchFamily="2" charset="-78"/>
              </a:rPr>
              <a:t>استنادهای دریافتی نماد میزان مرجعیت آن اثر </a:t>
            </a:r>
            <a:r>
              <a:rPr lang="ar-SA" sz="1800" dirty="0">
                <a:cs typeface="B Nazanin" panose="00000400000000000000" pitchFamily="2" charset="-78"/>
              </a:rPr>
              <a:t>است. </a:t>
            </a:r>
            <a:endParaRPr lang="en-US" sz="1800" dirty="0" smtClean="0">
              <a:cs typeface="B Nazanin" panose="00000400000000000000" pitchFamily="2" charset="-78"/>
            </a:endParaRPr>
          </a:p>
          <a:p>
            <a:pPr algn="just"/>
            <a:r>
              <a:rPr lang="en-US" sz="1800" dirty="0" smtClean="0">
                <a:cs typeface="B Nazanin" panose="00000400000000000000" pitchFamily="2" charset="-78"/>
              </a:rPr>
              <a:t>Pre-publishing</a:t>
            </a:r>
          </a:p>
          <a:p>
            <a:pPr algn="just"/>
            <a:r>
              <a:rPr lang="en-US" sz="1800" dirty="0" smtClean="0">
                <a:cs typeface="B Nazanin" panose="00000400000000000000" pitchFamily="2" charset="-78"/>
              </a:rPr>
              <a:t>Publishing</a:t>
            </a:r>
          </a:p>
          <a:p>
            <a:pPr algn="just"/>
            <a:r>
              <a:rPr lang="en-US" sz="1800" dirty="0" smtClean="0">
                <a:cs typeface="B Nazanin" panose="00000400000000000000" pitchFamily="2" charset="-78"/>
              </a:rPr>
              <a:t>Promoting</a:t>
            </a:r>
          </a:p>
          <a:p>
            <a:pPr algn="just"/>
            <a:r>
              <a:rPr lang="en-US" sz="1800" dirty="0" smtClean="0">
                <a:cs typeface="B Nazanin" panose="00000400000000000000" pitchFamily="2" charset="-78"/>
              </a:rPr>
              <a:t>Monitoring</a:t>
            </a:r>
          </a:p>
          <a:p>
            <a:pPr algn="just" rtl="1"/>
            <a:endParaRPr lang="fa-IR" sz="1800" dirty="0" smtClean="0">
              <a:cs typeface="B Nazanin" panose="00000400000000000000" pitchFamily="2" charset="-78"/>
            </a:endParaRPr>
          </a:p>
          <a:p>
            <a:pPr algn="just" rtl="1"/>
            <a:r>
              <a:rPr lang="ar-SA" sz="1800" dirty="0" smtClean="0">
                <a:solidFill>
                  <a:srgbClr val="C00000"/>
                </a:solidFill>
                <a:cs typeface="B Nazanin" panose="00000400000000000000" pitchFamily="2" charset="-78"/>
              </a:rPr>
              <a:t>تعداد </a:t>
            </a:r>
            <a:r>
              <a:rPr lang="ar-SA" sz="1800" dirty="0">
                <a:solidFill>
                  <a:srgbClr val="C00000"/>
                </a:solidFill>
                <a:cs typeface="B Nazanin" panose="00000400000000000000" pitchFamily="2" charset="-78"/>
              </a:rPr>
              <a:t>استنادهای صورت گرفته به یک محقق بیانگر </a:t>
            </a:r>
            <a:r>
              <a:rPr lang="ar-SA" sz="1800" dirty="0">
                <a:solidFill>
                  <a:srgbClr val="00B050"/>
                </a:solidFill>
                <a:cs typeface="B Nazanin" panose="00000400000000000000" pitchFamily="2" charset="-78"/>
              </a:rPr>
              <a:t>جایگاه و اهمیت وی در جامعه علمی </a:t>
            </a:r>
            <a:r>
              <a:rPr lang="ar-SA" sz="1800" dirty="0">
                <a:cs typeface="B Nazanin" panose="00000400000000000000" pitchFamily="2" charset="-78"/>
              </a:rPr>
              <a:t>است. </a:t>
            </a:r>
            <a:endParaRPr lang="en-US" sz="1800" dirty="0" smtClean="0">
              <a:cs typeface="B Nazanin" panose="00000400000000000000" pitchFamily="2" charset="-78"/>
            </a:endParaRPr>
          </a:p>
          <a:p>
            <a:pPr algn="just" rtl="1"/>
            <a:endParaRPr lang="en-US" sz="1800" dirty="0">
              <a:cs typeface="B Nazanin" panose="00000400000000000000" pitchFamily="2" charset="-78"/>
            </a:endParaRPr>
          </a:p>
          <a:p>
            <a:pPr algn="just" rtl="1"/>
            <a:endParaRPr lang="en-US" sz="1800" dirty="0">
              <a:cs typeface="B Nazanin" panose="00000400000000000000" pitchFamily="2" charset="-78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54ED01-E2A0-4C1E-8E21-014B99041579}" type="slidenum">
              <a:rPr lang="en-US" smtClean="0"/>
              <a:pPr/>
              <a:t>9</a:t>
            </a:fld>
            <a:endParaRPr lang="en-US"/>
          </a:p>
        </p:txBody>
      </p:sp>
      <p:sp>
        <p:nvSpPr>
          <p:cNvPr id="5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fa-IR" dirty="0" smtClean="0">
                <a:cs typeface="B Titr" panose="00000700000000000000" pitchFamily="2" charset="-78"/>
              </a:rPr>
              <a:t>آشنایی با شاخص های علم سنجی</a:t>
            </a:r>
            <a:endParaRPr lang="en-US" dirty="0">
              <a:cs typeface="B Titr" panose="00000700000000000000" pitchFamily="2" charset="-78"/>
            </a:endParaRPr>
          </a:p>
        </p:txBody>
      </p:sp>
      <p:sp>
        <p:nvSpPr>
          <p:cNvPr id="2" name="Left Brace 1"/>
          <p:cNvSpPr/>
          <p:nvPr/>
        </p:nvSpPr>
        <p:spPr>
          <a:xfrm>
            <a:off x="411480" y="2804160"/>
            <a:ext cx="281940" cy="1501140"/>
          </a:xfrm>
          <a:prstGeom prst="lef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sp>
        <p:nvSpPr>
          <p:cNvPr id="6" name="Cloud 5"/>
          <p:cNvSpPr/>
          <p:nvPr/>
        </p:nvSpPr>
        <p:spPr>
          <a:xfrm>
            <a:off x="182880" y="230274"/>
            <a:ext cx="1424940" cy="777240"/>
          </a:xfrm>
          <a:prstGeom prst="cloud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 smtClean="0"/>
              <a:t>Citation</a:t>
            </a:r>
          </a:p>
          <a:p>
            <a:pPr algn="ctr"/>
            <a:r>
              <a:rPr lang="en-US" dirty="0" smtClean="0"/>
              <a:t>H-index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428788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Content Placeholder 3"/>
          <p:cNvGraphicFramePr>
            <a:graphicFrameLocks/>
          </p:cNvGraphicFramePr>
          <p:nvPr/>
        </p:nvGraphicFramePr>
        <p:xfrm>
          <a:off x="337460" y="1556680"/>
          <a:ext cx="8392882" cy="4027576"/>
        </p:xfrm>
        <a:graphic>
          <a:graphicData uri="http://schemas.openxmlformats.org/drawingml/2006/table">
            <a:tbl>
              <a:tblPr firstRow="1" bandRow="1">
                <a:tableStyleId>{793D81CF-94F2-401A-BA57-92F5A7B2D0C5}</a:tableStyleId>
              </a:tblPr>
              <a:tblGrid>
                <a:gridCol w="2666997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37058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35529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729342">
                <a:tc>
                  <a:txBody>
                    <a:bodyPr/>
                    <a:lstStyle/>
                    <a:p>
                      <a:pPr algn="ctr"/>
                      <a:endParaRPr lang="en-US" sz="1600" dirty="0"/>
                    </a:p>
                  </a:txBody>
                  <a:tcPr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/>
                        <a:t>Citation Percentile</a:t>
                      </a:r>
                      <a:endParaRPr lang="en-US" sz="2000" dirty="0"/>
                    </a:p>
                  </a:txBody>
                  <a:tcPr marT="60960" marB="60960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/>
                        <a:t>Data</a:t>
                      </a:r>
                      <a:r>
                        <a:rPr lang="en-US" sz="2000" baseline="0" dirty="0" smtClean="0"/>
                        <a:t> years examined</a:t>
                      </a:r>
                      <a:endParaRPr lang="en-US" sz="2000" dirty="0"/>
                    </a:p>
                  </a:txBody>
                  <a:tcPr marT="60960" marB="60960" anchor="ctr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55056">
                <a:tc>
                  <a:txBody>
                    <a:bodyPr/>
                    <a:lstStyle/>
                    <a:p>
                      <a:pPr algn="l"/>
                      <a:r>
                        <a:rPr lang="en-US" sz="2000" dirty="0" smtClean="0"/>
                        <a:t>Researchers</a:t>
                      </a:r>
                      <a:endParaRPr lang="en-US" sz="2000" b="1" dirty="0"/>
                    </a:p>
                  </a:txBody>
                  <a:tcPr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/>
                        <a:t>1%</a:t>
                      </a:r>
                      <a:endParaRPr lang="en-US" sz="2000" dirty="0"/>
                    </a:p>
                  </a:txBody>
                  <a:tcPr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/>
                        <a:t>10</a:t>
                      </a:r>
                      <a:endParaRPr lang="en-US" sz="2000" dirty="0"/>
                    </a:p>
                  </a:txBody>
                  <a:tcPr marT="60960" marB="60960"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55056">
                <a:tc>
                  <a:txBody>
                    <a:bodyPr/>
                    <a:lstStyle/>
                    <a:p>
                      <a:pPr algn="l"/>
                      <a:r>
                        <a:rPr lang="en-US" sz="2000" dirty="0" smtClean="0"/>
                        <a:t>Institutions</a:t>
                      </a:r>
                      <a:endParaRPr lang="en-US" sz="2000" b="1" dirty="0"/>
                    </a:p>
                  </a:txBody>
                  <a:tcPr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/>
                        <a:t>1%</a:t>
                      </a:r>
                      <a:endParaRPr lang="en-US" sz="2000" dirty="0"/>
                    </a:p>
                  </a:txBody>
                  <a:tcPr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/>
                        <a:t>10</a:t>
                      </a:r>
                      <a:endParaRPr lang="en-US" sz="2000" dirty="0"/>
                    </a:p>
                  </a:txBody>
                  <a:tcPr marT="60960" marB="60960"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55056">
                <a:tc>
                  <a:txBody>
                    <a:bodyPr/>
                    <a:lstStyle/>
                    <a:p>
                      <a:pPr algn="l"/>
                      <a:r>
                        <a:rPr lang="en-US" sz="2000" dirty="0" smtClean="0"/>
                        <a:t>Countries</a:t>
                      </a:r>
                      <a:endParaRPr lang="en-US" sz="2000" b="1" dirty="0"/>
                    </a:p>
                  </a:txBody>
                  <a:tcPr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/>
                        <a:t>50%</a:t>
                      </a:r>
                      <a:endParaRPr lang="en-US" sz="2000" dirty="0"/>
                    </a:p>
                  </a:txBody>
                  <a:tcPr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/>
                        <a:t>10</a:t>
                      </a:r>
                      <a:endParaRPr lang="en-US" sz="2000" dirty="0"/>
                    </a:p>
                  </a:txBody>
                  <a:tcPr marT="60960" marB="60960"/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55056">
                <a:tc>
                  <a:txBody>
                    <a:bodyPr/>
                    <a:lstStyle/>
                    <a:p>
                      <a:pPr algn="l"/>
                      <a:r>
                        <a:rPr lang="en-US" sz="2000" dirty="0" smtClean="0"/>
                        <a:t>Journals</a:t>
                      </a:r>
                      <a:endParaRPr lang="en-US" sz="2000" b="1" dirty="0"/>
                    </a:p>
                  </a:txBody>
                  <a:tcPr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/>
                        <a:t>50%</a:t>
                      </a:r>
                      <a:endParaRPr lang="en-US" sz="2000" dirty="0"/>
                    </a:p>
                  </a:txBody>
                  <a:tcPr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/>
                        <a:t>10</a:t>
                      </a:r>
                      <a:endParaRPr lang="en-US" sz="2000" dirty="0"/>
                    </a:p>
                  </a:txBody>
                  <a:tcPr marT="60960" marB="60960"/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520776">
                <a:tc>
                  <a:txBody>
                    <a:bodyPr/>
                    <a:lstStyle/>
                    <a:p>
                      <a:pPr algn="l"/>
                      <a:r>
                        <a:rPr lang="en-US" sz="2000" dirty="0" smtClean="0"/>
                        <a:t>Highly Cited Papers</a:t>
                      </a:r>
                      <a:endParaRPr lang="en-US" sz="2000" b="1" dirty="0"/>
                    </a:p>
                  </a:txBody>
                  <a:tcPr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/>
                        <a:t>1%</a:t>
                      </a:r>
                      <a:endParaRPr lang="en-US" sz="2000" dirty="0"/>
                    </a:p>
                  </a:txBody>
                  <a:tcPr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/>
                        <a:t>10</a:t>
                      </a:r>
                      <a:endParaRPr lang="en-US" sz="2000" dirty="0"/>
                    </a:p>
                  </a:txBody>
                  <a:tcPr marT="60960" marB="60960"/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555056">
                <a:tc>
                  <a:txBody>
                    <a:bodyPr/>
                    <a:lstStyle/>
                    <a:p>
                      <a:pPr algn="l"/>
                      <a:r>
                        <a:rPr lang="en-US" sz="2000" dirty="0" smtClean="0"/>
                        <a:t>Hot Papers</a:t>
                      </a:r>
                      <a:endParaRPr lang="en-US" sz="2000" b="1" dirty="0"/>
                    </a:p>
                  </a:txBody>
                  <a:tcPr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/>
                        <a:t>0.1%</a:t>
                      </a:r>
                      <a:endParaRPr lang="en-US" sz="2000" dirty="0"/>
                    </a:p>
                  </a:txBody>
                  <a:tcPr marT="60960" marB="60960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dirty="0" smtClean="0"/>
                        <a:t>2</a:t>
                      </a:r>
                      <a:endParaRPr lang="en-US" sz="2000" dirty="0"/>
                    </a:p>
                  </a:txBody>
                  <a:tcPr marT="60960" marB="60960"/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" name="Title 3"/>
          <p:cNvSpPr txBox="1">
            <a:spLocks/>
          </p:cNvSpPr>
          <p:nvPr/>
        </p:nvSpPr>
        <p:spPr bwMode="auto">
          <a:xfrm>
            <a:off x="685800" y="361950"/>
            <a:ext cx="7369175" cy="6274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latinLnBrk="0" hangingPunct="0">
              <a:lnSpc>
                <a:spcPct val="90000"/>
              </a:lnSpc>
              <a:buClrTx/>
              <a:buSzTx/>
              <a:buFontTx/>
              <a:buNone/>
              <a:tabLst/>
              <a:defRPr/>
            </a:pPr>
            <a:r>
              <a:rPr lang="en-US" sz="2800" b="1" dirty="0" smtClean="0">
                <a:latin typeface="+mj-lt"/>
                <a:ea typeface="ＭＳ Ｐゴシック" pitchFamily="-84" charset="-128"/>
                <a:cs typeface="ＭＳ Ｐゴシック" pitchFamily="-84" charset="-128"/>
              </a:rPr>
              <a:t>Citation Thresholds</a:t>
            </a:r>
            <a:endParaRPr lang="en-US" sz="2800" b="1" dirty="0">
              <a:latin typeface="+mj-lt"/>
              <a:ea typeface="ＭＳ Ｐゴシック" pitchFamily="-84" charset="-128"/>
              <a:cs typeface="ＭＳ Ｐゴシック" pitchFamily="-84" charset="-128"/>
            </a:endParaRPr>
          </a:p>
        </p:txBody>
      </p:sp>
      <p:sp>
        <p:nvSpPr>
          <p:cNvPr id="4" name="Slide Number Placeholder 4"/>
          <p:cNvSpPr>
            <a:spLocks noGrp="1"/>
          </p:cNvSpPr>
          <p:nvPr>
            <p:ph type="sldNum" sz="quarter" idx="4294967295"/>
          </p:nvPr>
        </p:nvSpPr>
        <p:spPr>
          <a:xfrm>
            <a:off x="8153400" y="6324600"/>
            <a:ext cx="533400" cy="365125"/>
          </a:xfrm>
          <a:prstGeom prst="rect">
            <a:avLst/>
          </a:prstGeom>
        </p:spPr>
        <p:txBody>
          <a:bodyPr/>
          <a:lstStyle/>
          <a:p>
            <a:fld id="{2EE8D762-777F-4FFA-8DA0-0AC2F9511B00}" type="slidenum">
              <a:rPr lang="en-US" smtClean="0">
                <a:solidFill>
                  <a:srgbClr val="FFFFFF"/>
                </a:solidFill>
              </a:rPr>
              <a:pPr/>
              <a:t>90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474955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>
                <a:latin typeface="Knowledge Bold" pitchFamily="34" charset="0"/>
              </a:rPr>
              <a:t>Research Fronts</a:t>
            </a:r>
          </a:p>
        </p:txBody>
      </p:sp>
      <p:sp>
        <p:nvSpPr>
          <p:cNvPr id="79875" name="Rectangle 3"/>
          <p:cNvSpPr txBox="1">
            <a:spLocks noChangeArrowheads="1"/>
          </p:cNvSpPr>
          <p:nvPr/>
        </p:nvSpPr>
        <p:spPr bwMode="auto">
          <a:xfrm>
            <a:off x="669925" y="1295400"/>
            <a:ext cx="7940675" cy="4800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182880" bIns="0"/>
          <a:lstStyle/>
          <a:p>
            <a:pPr marL="228600" indent="-228600" eaLnBrk="0" hangingPunct="0">
              <a:spcBef>
                <a:spcPct val="50000"/>
              </a:spcBef>
              <a:buClr>
                <a:srgbClr val="FF8000"/>
              </a:buClr>
            </a:pPr>
            <a:r>
              <a:rPr lang="en-AU" sz="2400">
                <a:solidFill>
                  <a:srgbClr val="4B4B4B"/>
                </a:solidFill>
                <a:latin typeface="Knowledge Bold" pitchFamily="34" charset="0"/>
              </a:rPr>
              <a:t>	</a:t>
            </a:r>
            <a:r>
              <a:rPr lang="en-AU" sz="1700">
                <a:solidFill>
                  <a:srgbClr val="4B4B4B"/>
                </a:solidFill>
                <a:latin typeface="Knowledge Bold" pitchFamily="34" charset="0"/>
              </a:rPr>
              <a:t>Co-citation analysis counts the number of times that a given pair of documents (or authors or journals) are co-cited by third parties. The more papers co-cite the pair, the stronger the relationship. This relationship is </a:t>
            </a:r>
            <a:r>
              <a:rPr lang="en-AU" sz="1700" i="1">
                <a:solidFill>
                  <a:srgbClr val="4B4B4B"/>
                </a:solidFill>
                <a:latin typeface="Knowledge Bold" pitchFamily="34" charset="0"/>
              </a:rPr>
              <a:t>dynamic (</a:t>
            </a:r>
            <a:r>
              <a:rPr lang="en-AU" sz="1700">
                <a:solidFill>
                  <a:srgbClr val="4B4B4B"/>
                </a:solidFill>
                <a:latin typeface="Knowledge Bold" pitchFamily="34" charset="0"/>
              </a:rPr>
              <a:t>new papers may be published which cite our pair</a:t>
            </a:r>
            <a:r>
              <a:rPr lang="en-AU" sz="1700" i="1">
                <a:solidFill>
                  <a:srgbClr val="4B4B4B"/>
                </a:solidFill>
                <a:latin typeface="Knowledge Bold" pitchFamily="34" charset="0"/>
              </a:rPr>
              <a:t>) and forward looking.</a:t>
            </a:r>
          </a:p>
          <a:p>
            <a:pPr marL="228600" indent="-228600" eaLnBrk="0" hangingPunct="0">
              <a:spcBef>
                <a:spcPct val="50000"/>
              </a:spcBef>
              <a:buClr>
                <a:srgbClr val="FF8000"/>
              </a:buClr>
              <a:buFontTx/>
              <a:buChar char="•"/>
            </a:pPr>
            <a:endParaRPr lang="en-US" sz="1700">
              <a:solidFill>
                <a:srgbClr val="4B4B4B"/>
              </a:solidFill>
              <a:latin typeface="Knowledge Bold" pitchFamily="34" charset="0"/>
            </a:endParaRPr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1157288" y="3043238"/>
            <a:ext cx="7305675" cy="1616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>
            <a:spAutoFit/>
          </a:bodyPr>
          <a:lstStyle/>
          <a:p>
            <a:pPr marL="457200" indent="-457200">
              <a:spcBef>
                <a:spcPct val="50000"/>
              </a:spcBef>
              <a:buFontTx/>
              <a:buAutoNum type="arabicPeriod"/>
              <a:defRPr/>
            </a:pPr>
            <a:r>
              <a:rPr lang="en-US" altLang="ja-JP" sz="2000" dirty="0">
                <a:solidFill>
                  <a:srgbClr val="4B4B4B"/>
                </a:solidFill>
                <a:latin typeface="Knowledge Bold" pitchFamily="34" charset="0"/>
                <a:ea typeface="ＭＳ Ｐゴシック" pitchFamily="34" charset="-128"/>
                <a:cs typeface="Arial" pitchFamily="34" charset="0"/>
              </a:rPr>
              <a:t>When paper A and B are</a:t>
            </a:r>
            <a:br>
              <a:rPr lang="en-US" altLang="ja-JP" sz="2000" dirty="0">
                <a:solidFill>
                  <a:srgbClr val="4B4B4B"/>
                </a:solidFill>
                <a:latin typeface="Knowledge Bold" pitchFamily="34" charset="0"/>
                <a:ea typeface="ＭＳ Ｐゴシック" pitchFamily="34" charset="-128"/>
                <a:cs typeface="Arial" pitchFamily="34" charset="0"/>
              </a:rPr>
            </a:br>
            <a:r>
              <a:rPr lang="en-US" altLang="ja-JP" sz="2000" dirty="0">
                <a:solidFill>
                  <a:srgbClr val="4B4B4B"/>
                </a:solidFill>
                <a:latin typeface="Knowledge Bold" pitchFamily="34" charset="0"/>
                <a:ea typeface="ＭＳ Ｐゴシック" pitchFamily="34" charset="-128"/>
                <a:cs typeface="Arial" pitchFamily="34" charset="0"/>
              </a:rPr>
              <a:t>“co-cited” by paper P, </a:t>
            </a:r>
            <a:br>
              <a:rPr lang="en-US" altLang="ja-JP" sz="2000" dirty="0">
                <a:solidFill>
                  <a:srgbClr val="4B4B4B"/>
                </a:solidFill>
                <a:latin typeface="Knowledge Bold" pitchFamily="34" charset="0"/>
                <a:ea typeface="ＭＳ Ｐゴシック" pitchFamily="34" charset="-128"/>
                <a:cs typeface="Arial" pitchFamily="34" charset="0"/>
              </a:rPr>
            </a:br>
            <a:r>
              <a:rPr lang="en-US" altLang="ja-JP" sz="2000" dirty="0">
                <a:solidFill>
                  <a:srgbClr val="4B4B4B"/>
                </a:solidFill>
                <a:latin typeface="Knowledge Bold" pitchFamily="34" charset="0"/>
                <a:ea typeface="ＭＳ Ｐゴシック" pitchFamily="34" charset="-128"/>
                <a:cs typeface="Arial" pitchFamily="34" charset="0"/>
              </a:rPr>
              <a:t>A and B are likely to have</a:t>
            </a:r>
            <a:br>
              <a:rPr lang="en-US" altLang="ja-JP" sz="2000" dirty="0">
                <a:solidFill>
                  <a:srgbClr val="4B4B4B"/>
                </a:solidFill>
                <a:latin typeface="Knowledge Bold" pitchFamily="34" charset="0"/>
                <a:ea typeface="ＭＳ Ｐゴシック" pitchFamily="34" charset="-128"/>
                <a:cs typeface="Arial" pitchFamily="34" charset="0"/>
              </a:rPr>
            </a:br>
            <a:r>
              <a:rPr lang="en-US" altLang="ja-JP" sz="2000" dirty="0">
                <a:solidFill>
                  <a:srgbClr val="4B4B4B"/>
                </a:solidFill>
                <a:latin typeface="Knowledge Bold" pitchFamily="34" charset="0"/>
                <a:ea typeface="ＭＳ Ｐゴシック" pitchFamily="34" charset="-128"/>
                <a:cs typeface="Arial" pitchFamily="34" charset="0"/>
              </a:rPr>
              <a:t>topical relevance.</a:t>
            </a:r>
            <a:br>
              <a:rPr lang="en-US" altLang="ja-JP" sz="2000" dirty="0">
                <a:solidFill>
                  <a:srgbClr val="4B4B4B"/>
                </a:solidFill>
                <a:latin typeface="Knowledge Bold" pitchFamily="34" charset="0"/>
                <a:ea typeface="ＭＳ Ｐゴシック" pitchFamily="34" charset="-128"/>
                <a:cs typeface="Arial" pitchFamily="34" charset="0"/>
              </a:rPr>
            </a:br>
            <a:endParaRPr lang="en-US" altLang="ja-JP" sz="2000" dirty="0">
              <a:solidFill>
                <a:srgbClr val="4B4B4B"/>
              </a:solidFill>
              <a:latin typeface="Knowledge Bold" pitchFamily="34" charset="0"/>
              <a:ea typeface="ＭＳ Ｐゴシック" pitchFamily="34" charset="-128"/>
              <a:cs typeface="Arial" pitchFamily="34" charset="0"/>
            </a:endParaRPr>
          </a:p>
        </p:txBody>
      </p:sp>
      <p:sp useBgFill="1">
        <p:nvSpPr>
          <p:cNvPr id="79877" name="Text Box 3"/>
          <p:cNvSpPr txBox="1">
            <a:spLocks noChangeArrowheads="1"/>
          </p:cNvSpPr>
          <p:nvPr/>
        </p:nvSpPr>
        <p:spPr bwMode="auto">
          <a:xfrm>
            <a:off x="669925" y="2549525"/>
            <a:ext cx="7848600" cy="1685925"/>
          </a:xfrm>
          <a:prstGeom prst="rect">
            <a:avLst/>
          </a:prstGeom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indent="-457200">
              <a:spcBef>
                <a:spcPct val="50000"/>
              </a:spcBef>
              <a:buFontTx/>
              <a:buAutoNum type="arabicPeriod"/>
            </a:pPr>
            <a:r>
              <a:rPr lang="en-US" altLang="ja-JP" sz="2000">
                <a:solidFill>
                  <a:srgbClr val="4B4B4B"/>
                </a:solidFill>
                <a:latin typeface="Knowledge Bold" pitchFamily="34" charset="0"/>
                <a:ea typeface="MS PGothic" pitchFamily="34" charset="-128"/>
                <a:cs typeface="Arial" charset="0"/>
              </a:rPr>
              <a:t>When paper A and B are</a:t>
            </a:r>
            <a:br>
              <a:rPr lang="en-US" altLang="ja-JP" sz="2000">
                <a:solidFill>
                  <a:srgbClr val="4B4B4B"/>
                </a:solidFill>
                <a:latin typeface="Knowledge Bold" pitchFamily="34" charset="0"/>
                <a:ea typeface="MS PGothic" pitchFamily="34" charset="-128"/>
                <a:cs typeface="Arial" charset="0"/>
              </a:rPr>
            </a:br>
            <a:r>
              <a:rPr lang="en-US" altLang="ja-JP" sz="2000">
                <a:solidFill>
                  <a:srgbClr val="4B4B4B"/>
                </a:solidFill>
                <a:latin typeface="Knowledge Bold" pitchFamily="34" charset="0"/>
                <a:ea typeface="MS PGothic" pitchFamily="34" charset="-128"/>
                <a:cs typeface="Arial" charset="0"/>
              </a:rPr>
              <a:t>“co-cited” by paper P, </a:t>
            </a:r>
            <a:br>
              <a:rPr lang="en-US" altLang="ja-JP" sz="2000">
                <a:solidFill>
                  <a:srgbClr val="4B4B4B"/>
                </a:solidFill>
                <a:latin typeface="Knowledge Bold" pitchFamily="34" charset="0"/>
                <a:ea typeface="MS PGothic" pitchFamily="34" charset="-128"/>
                <a:cs typeface="Arial" charset="0"/>
              </a:rPr>
            </a:br>
            <a:r>
              <a:rPr lang="en-US" altLang="ja-JP" sz="2000">
                <a:solidFill>
                  <a:srgbClr val="4B4B4B"/>
                </a:solidFill>
                <a:latin typeface="Knowledge Bold" pitchFamily="34" charset="0"/>
                <a:ea typeface="MS PGothic" pitchFamily="34" charset="-128"/>
                <a:cs typeface="Arial" charset="0"/>
              </a:rPr>
              <a:t>A and B are likely to have</a:t>
            </a:r>
            <a:br>
              <a:rPr lang="en-US" altLang="ja-JP" sz="2000">
                <a:solidFill>
                  <a:srgbClr val="4B4B4B"/>
                </a:solidFill>
                <a:latin typeface="Knowledge Bold" pitchFamily="34" charset="0"/>
                <a:ea typeface="MS PGothic" pitchFamily="34" charset="-128"/>
                <a:cs typeface="Arial" charset="0"/>
              </a:rPr>
            </a:br>
            <a:r>
              <a:rPr lang="en-US" altLang="ja-JP" sz="2000">
                <a:solidFill>
                  <a:srgbClr val="4B4B4B"/>
                </a:solidFill>
                <a:latin typeface="Knowledge Bold" pitchFamily="34" charset="0"/>
                <a:ea typeface="MS PGothic" pitchFamily="34" charset="-128"/>
                <a:cs typeface="Arial" charset="0"/>
              </a:rPr>
              <a:t>topical relatedness.</a:t>
            </a:r>
            <a:r>
              <a:rPr lang="en-US" altLang="ja-JP" sz="2400">
                <a:solidFill>
                  <a:srgbClr val="4B4B4B"/>
                </a:solidFill>
                <a:latin typeface="Knowledge Bold" pitchFamily="34" charset="0"/>
                <a:ea typeface="MS PGothic" pitchFamily="34" charset="-128"/>
                <a:cs typeface="Arial" charset="0"/>
              </a:rPr>
              <a:t/>
            </a:r>
            <a:br>
              <a:rPr lang="en-US" altLang="ja-JP" sz="2400">
                <a:solidFill>
                  <a:srgbClr val="4B4B4B"/>
                </a:solidFill>
                <a:latin typeface="Knowledge Bold" pitchFamily="34" charset="0"/>
                <a:ea typeface="MS PGothic" pitchFamily="34" charset="-128"/>
                <a:cs typeface="Arial" charset="0"/>
              </a:rPr>
            </a:br>
            <a:endParaRPr lang="en-US" altLang="ja-JP" sz="2400">
              <a:solidFill>
                <a:srgbClr val="4B4B4B"/>
              </a:solidFill>
              <a:latin typeface="Knowledge Bold" pitchFamily="34" charset="0"/>
              <a:ea typeface="MS PGothic" pitchFamily="34" charset="-128"/>
              <a:cs typeface="Arial" charset="0"/>
            </a:endParaRPr>
          </a:p>
        </p:txBody>
      </p:sp>
      <p:sp useBgFill="1">
        <p:nvSpPr>
          <p:cNvPr id="79878" name="Text Box 4"/>
          <p:cNvSpPr txBox="1">
            <a:spLocks noChangeArrowheads="1"/>
          </p:cNvSpPr>
          <p:nvPr/>
        </p:nvSpPr>
        <p:spPr bwMode="auto">
          <a:xfrm>
            <a:off x="681038" y="4229100"/>
            <a:ext cx="7835900" cy="1747838"/>
          </a:xfrm>
          <a:prstGeom prst="rect">
            <a:avLst/>
          </a:prstGeom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marL="457200" indent="-457200">
              <a:spcBef>
                <a:spcPct val="50000"/>
              </a:spcBef>
              <a:buFontTx/>
              <a:buAutoNum type="arabicPeriod" startAt="2"/>
            </a:pPr>
            <a:r>
              <a:rPr lang="en-US" altLang="ja-JP" sz="2000">
                <a:solidFill>
                  <a:srgbClr val="4B4B4B"/>
                </a:solidFill>
                <a:latin typeface="Knowledge Bold" pitchFamily="34" charset="0"/>
                <a:ea typeface="MS PGothic" pitchFamily="34" charset="-128"/>
                <a:cs typeface="Arial" charset="0"/>
              </a:rPr>
              <a:t>When co-citation is</a:t>
            </a:r>
            <a:br>
              <a:rPr lang="en-US" altLang="ja-JP" sz="2000">
                <a:solidFill>
                  <a:srgbClr val="4B4B4B"/>
                </a:solidFill>
                <a:latin typeface="Knowledge Bold" pitchFamily="34" charset="0"/>
                <a:ea typeface="MS PGothic" pitchFamily="34" charset="-128"/>
                <a:cs typeface="Arial" charset="0"/>
              </a:rPr>
            </a:br>
            <a:r>
              <a:rPr lang="en-US" altLang="ja-JP" sz="2000">
                <a:solidFill>
                  <a:srgbClr val="4B4B4B"/>
                </a:solidFill>
                <a:latin typeface="Knowledge Bold" pitchFamily="34" charset="0"/>
                <a:ea typeface="MS PGothic" pitchFamily="34" charset="-128"/>
                <a:cs typeface="Arial" charset="0"/>
              </a:rPr>
              <a:t>frequent, it forms a group</a:t>
            </a:r>
            <a:br>
              <a:rPr lang="en-US" altLang="ja-JP" sz="2000">
                <a:solidFill>
                  <a:srgbClr val="4B4B4B"/>
                </a:solidFill>
                <a:latin typeface="Knowledge Bold" pitchFamily="34" charset="0"/>
                <a:ea typeface="MS PGothic" pitchFamily="34" charset="-128"/>
                <a:cs typeface="Arial" charset="0"/>
              </a:rPr>
            </a:br>
            <a:r>
              <a:rPr lang="en-US" altLang="ja-JP" sz="2000">
                <a:solidFill>
                  <a:srgbClr val="4B4B4B"/>
                </a:solidFill>
                <a:latin typeface="Knowledge Bold" pitchFamily="34" charset="0"/>
                <a:ea typeface="MS PGothic" pitchFamily="34" charset="-128"/>
                <a:cs typeface="Arial" charset="0"/>
              </a:rPr>
              <a:t>of papers that are topically</a:t>
            </a:r>
            <a:br>
              <a:rPr lang="en-US" altLang="ja-JP" sz="2000">
                <a:solidFill>
                  <a:srgbClr val="4B4B4B"/>
                </a:solidFill>
                <a:latin typeface="Knowledge Bold" pitchFamily="34" charset="0"/>
                <a:ea typeface="MS PGothic" pitchFamily="34" charset="-128"/>
                <a:cs typeface="Arial" charset="0"/>
              </a:rPr>
            </a:br>
            <a:r>
              <a:rPr lang="en-US" altLang="ja-JP" sz="2000">
                <a:solidFill>
                  <a:srgbClr val="4B4B4B"/>
                </a:solidFill>
                <a:latin typeface="Knowledge Bold" pitchFamily="34" charset="0"/>
                <a:ea typeface="MS PGothic" pitchFamily="34" charset="-128"/>
                <a:cs typeface="Arial" charset="0"/>
              </a:rPr>
              <a:t>associated to one another.</a:t>
            </a:r>
            <a:r>
              <a:rPr lang="en-US" altLang="ja-JP" sz="2800">
                <a:solidFill>
                  <a:srgbClr val="4B4B4B"/>
                </a:solidFill>
                <a:latin typeface="Knowledge Bold" pitchFamily="34" charset="0"/>
                <a:ea typeface="MS PGothic" pitchFamily="34" charset="-128"/>
                <a:cs typeface="Arial" charset="0"/>
              </a:rPr>
              <a:t/>
            </a:r>
            <a:br>
              <a:rPr lang="en-US" altLang="ja-JP" sz="2800">
                <a:solidFill>
                  <a:srgbClr val="4B4B4B"/>
                </a:solidFill>
                <a:latin typeface="Knowledge Bold" pitchFamily="34" charset="0"/>
                <a:ea typeface="MS PGothic" pitchFamily="34" charset="-128"/>
                <a:cs typeface="Arial" charset="0"/>
              </a:rPr>
            </a:br>
            <a:endParaRPr lang="en-US" altLang="ja-JP" sz="2800">
              <a:solidFill>
                <a:srgbClr val="4B4B4B"/>
              </a:solidFill>
              <a:latin typeface="Knowledge Bold" pitchFamily="34" charset="0"/>
              <a:ea typeface="MS PGothic" pitchFamily="34" charset="-128"/>
              <a:cs typeface="Arial" charset="0"/>
            </a:endParaRPr>
          </a:p>
        </p:txBody>
      </p:sp>
      <p:grpSp>
        <p:nvGrpSpPr>
          <p:cNvPr id="2" name="Group 38"/>
          <p:cNvGrpSpPr>
            <a:grpSpLocks/>
          </p:cNvGrpSpPr>
          <p:nvPr/>
        </p:nvGrpSpPr>
        <p:grpSpPr bwMode="auto">
          <a:xfrm>
            <a:off x="6951663" y="2757488"/>
            <a:ext cx="1382712" cy="1285875"/>
            <a:chOff x="4150" y="1202"/>
            <a:chExt cx="871" cy="872"/>
          </a:xfrm>
        </p:grpSpPr>
        <p:grpSp>
          <p:nvGrpSpPr>
            <p:cNvPr id="3" name="Group 39"/>
            <p:cNvGrpSpPr>
              <a:grpSpLocks noChangeAspect="1"/>
            </p:cNvGrpSpPr>
            <p:nvPr/>
          </p:nvGrpSpPr>
          <p:grpSpPr bwMode="auto">
            <a:xfrm>
              <a:off x="4150" y="1202"/>
              <a:ext cx="871" cy="872"/>
              <a:chOff x="4286" y="1071"/>
              <a:chExt cx="725" cy="726"/>
            </a:xfrm>
          </p:grpSpPr>
          <p:sp>
            <p:nvSpPr>
              <p:cNvPr id="53" name="Rectangle 40"/>
              <p:cNvSpPr>
                <a:spLocks noChangeAspect="1" noChangeArrowheads="1"/>
              </p:cNvSpPr>
              <p:nvPr/>
            </p:nvSpPr>
            <p:spPr bwMode="auto">
              <a:xfrm>
                <a:off x="4286" y="1071"/>
                <a:ext cx="226" cy="272"/>
              </a:xfrm>
              <a:prstGeom prst="rect">
                <a:avLst/>
              </a:prstGeom>
              <a:solidFill>
                <a:srgbClr val="0099CC"/>
              </a:solidFill>
              <a:ln w="12699">
                <a:solidFill>
                  <a:srgbClr val="4B4B4B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r>
                  <a:rPr lang="en-US" altLang="ja-JP" kern="0" dirty="0">
                    <a:solidFill>
                      <a:srgbClr val="4B4B4B"/>
                    </a:solidFill>
                    <a:latin typeface="Knowledge Bold" pitchFamily="34" charset="0"/>
                    <a:ea typeface="MS PGothic" pitchFamily="34" charset="-128"/>
                    <a:cs typeface="Arial" pitchFamily="34" charset="0"/>
                  </a:rPr>
                  <a:t>A</a:t>
                </a:r>
              </a:p>
            </p:txBody>
          </p:sp>
          <p:sp>
            <p:nvSpPr>
              <p:cNvPr id="54" name="Rectangle 41"/>
              <p:cNvSpPr>
                <a:spLocks noChangeAspect="1" noChangeArrowheads="1"/>
              </p:cNvSpPr>
              <p:nvPr/>
            </p:nvSpPr>
            <p:spPr bwMode="auto">
              <a:xfrm>
                <a:off x="4785" y="1298"/>
                <a:ext cx="226" cy="272"/>
              </a:xfrm>
              <a:prstGeom prst="rect">
                <a:avLst/>
              </a:prstGeom>
              <a:solidFill>
                <a:srgbClr val="FF3300"/>
              </a:solidFill>
              <a:ln w="12699">
                <a:solidFill>
                  <a:srgbClr val="4B4B4B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>
                  <a:defRPr/>
                </a:pPr>
                <a:endParaRPr lang="en-US" kern="0" dirty="0">
                  <a:solidFill>
                    <a:srgbClr val="4B4B4B"/>
                  </a:solidFill>
                  <a:latin typeface="Knowledge Bold" pitchFamily="34" charset="0"/>
                  <a:cs typeface="Arial" pitchFamily="34" charset="0"/>
                </a:endParaRPr>
              </a:p>
            </p:txBody>
          </p:sp>
          <p:sp>
            <p:nvSpPr>
              <p:cNvPr id="55" name="Rectangle 42"/>
              <p:cNvSpPr>
                <a:spLocks noChangeAspect="1" noChangeArrowheads="1"/>
              </p:cNvSpPr>
              <p:nvPr/>
            </p:nvSpPr>
            <p:spPr bwMode="auto">
              <a:xfrm>
                <a:off x="4785" y="1298"/>
                <a:ext cx="226" cy="272"/>
              </a:xfrm>
              <a:prstGeom prst="rect">
                <a:avLst/>
              </a:prstGeom>
              <a:solidFill>
                <a:srgbClr val="FFB400"/>
              </a:solidFill>
              <a:ln w="12699">
                <a:solidFill>
                  <a:srgbClr val="4B4B4B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r>
                  <a:rPr lang="en-US" altLang="ja-JP" kern="0" dirty="0">
                    <a:solidFill>
                      <a:srgbClr val="4B4B4B"/>
                    </a:solidFill>
                    <a:latin typeface="Knowledge Bold" pitchFamily="34" charset="0"/>
                    <a:ea typeface="MS PGothic" pitchFamily="34" charset="-128"/>
                    <a:cs typeface="Arial" pitchFamily="34" charset="0"/>
                  </a:rPr>
                  <a:t>P</a:t>
                </a:r>
              </a:p>
            </p:txBody>
          </p:sp>
          <p:sp>
            <p:nvSpPr>
              <p:cNvPr id="56" name="Rectangle 43"/>
              <p:cNvSpPr>
                <a:spLocks noChangeAspect="1" noChangeArrowheads="1"/>
              </p:cNvSpPr>
              <p:nvPr/>
            </p:nvSpPr>
            <p:spPr bwMode="auto">
              <a:xfrm>
                <a:off x="4286" y="1525"/>
                <a:ext cx="226" cy="272"/>
              </a:xfrm>
              <a:prstGeom prst="rect">
                <a:avLst/>
              </a:prstGeom>
              <a:solidFill>
                <a:srgbClr val="0099CC"/>
              </a:solidFill>
              <a:ln w="12699">
                <a:solidFill>
                  <a:srgbClr val="4B4B4B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r>
                  <a:rPr lang="en-US" altLang="ja-JP" kern="0" dirty="0">
                    <a:solidFill>
                      <a:srgbClr val="4B4B4B"/>
                    </a:solidFill>
                    <a:latin typeface="Knowledge Bold" pitchFamily="34" charset="0"/>
                    <a:ea typeface="MS PGothic" pitchFamily="34" charset="-128"/>
                    <a:cs typeface="Arial" pitchFamily="34" charset="0"/>
                  </a:rPr>
                  <a:t>B</a:t>
                </a:r>
              </a:p>
            </p:txBody>
          </p:sp>
          <p:cxnSp>
            <p:nvCxnSpPr>
              <p:cNvPr id="79919" name="AutoShape 44"/>
              <p:cNvCxnSpPr>
                <a:cxnSpLocks noChangeAspect="1" noChangeShapeType="1"/>
                <a:stCxn id="54" idx="1"/>
                <a:endCxn id="53" idx="3"/>
              </p:cNvCxnSpPr>
              <p:nvPr/>
            </p:nvCxnSpPr>
            <p:spPr bwMode="auto">
              <a:xfrm flipH="1" flipV="1">
                <a:off x="4512" y="1207"/>
                <a:ext cx="273" cy="227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79920" name="AutoShape 45"/>
              <p:cNvCxnSpPr>
                <a:cxnSpLocks noChangeAspect="1" noChangeShapeType="1"/>
                <a:stCxn id="54" idx="1"/>
              </p:cNvCxnSpPr>
              <p:nvPr/>
            </p:nvCxnSpPr>
            <p:spPr bwMode="auto">
              <a:xfrm flipH="1">
                <a:off x="4512" y="1434"/>
                <a:ext cx="273" cy="228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</p:grpSp>
        <p:sp>
          <p:nvSpPr>
            <p:cNvPr id="52" name="Line 46"/>
            <p:cNvSpPr>
              <a:spLocks noChangeShapeType="1"/>
            </p:cNvSpPr>
            <p:nvPr/>
          </p:nvSpPr>
          <p:spPr bwMode="auto">
            <a:xfrm>
              <a:off x="4282" y="1546"/>
              <a:ext cx="0" cy="192"/>
            </a:xfrm>
            <a:prstGeom prst="line">
              <a:avLst/>
            </a:prstGeom>
            <a:noFill/>
            <a:ln w="38100">
              <a:solidFill>
                <a:srgbClr val="0099CC"/>
              </a:solidFill>
              <a:prstDash val="sysDot"/>
              <a:round/>
              <a:headEnd/>
              <a:tailEnd/>
            </a:ln>
            <a:extLst/>
          </p:spPr>
          <p:txBody>
            <a:bodyPr/>
            <a:lstStyle/>
            <a:p>
              <a:pPr>
                <a:defRPr/>
              </a:pPr>
              <a:endParaRPr lang="en-US" kern="0" dirty="0">
                <a:solidFill>
                  <a:srgbClr val="4B4B4B"/>
                </a:solidFill>
                <a:latin typeface="Knowledge Bold" pitchFamily="34" charset="0"/>
                <a:cs typeface="Arial" pitchFamily="34" charset="0"/>
              </a:endParaRPr>
            </a:p>
          </p:txBody>
        </p:sp>
      </p:grpSp>
      <p:grpSp>
        <p:nvGrpSpPr>
          <p:cNvPr id="4" name="Group 48"/>
          <p:cNvGrpSpPr>
            <a:grpSpLocks/>
          </p:cNvGrpSpPr>
          <p:nvPr/>
        </p:nvGrpSpPr>
        <p:grpSpPr bwMode="auto">
          <a:xfrm>
            <a:off x="6629400" y="4489450"/>
            <a:ext cx="1771650" cy="1357313"/>
            <a:chOff x="4014" y="2186"/>
            <a:chExt cx="1116" cy="1179"/>
          </a:xfrm>
        </p:grpSpPr>
        <p:grpSp>
          <p:nvGrpSpPr>
            <p:cNvPr id="6" name="Group 6"/>
            <p:cNvGrpSpPr>
              <a:grpSpLocks/>
            </p:cNvGrpSpPr>
            <p:nvPr/>
          </p:nvGrpSpPr>
          <p:grpSpPr bwMode="auto">
            <a:xfrm>
              <a:off x="4169" y="2306"/>
              <a:ext cx="961" cy="1014"/>
              <a:chOff x="4169" y="2296"/>
              <a:chExt cx="961" cy="1014"/>
            </a:xfrm>
          </p:grpSpPr>
          <p:sp>
            <p:nvSpPr>
              <p:cNvPr id="62" name="Rectangle 7"/>
              <p:cNvSpPr>
                <a:spLocks noChangeAspect="1" noChangeArrowheads="1"/>
              </p:cNvSpPr>
              <p:nvPr/>
            </p:nvSpPr>
            <p:spPr bwMode="auto">
              <a:xfrm>
                <a:off x="4170" y="2341"/>
                <a:ext cx="163" cy="196"/>
              </a:xfrm>
              <a:prstGeom prst="rect">
                <a:avLst/>
              </a:prstGeom>
              <a:solidFill>
                <a:srgbClr val="0099CC"/>
              </a:solidFill>
              <a:ln w="12699">
                <a:solidFill>
                  <a:srgbClr val="4B4B4B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r>
                  <a:rPr lang="en-US" altLang="ja-JP" kern="0" dirty="0">
                    <a:solidFill>
                      <a:srgbClr val="4B4B4B"/>
                    </a:solidFill>
                    <a:latin typeface="Knowledge Bold" pitchFamily="34" charset="0"/>
                    <a:ea typeface="MS PGothic" pitchFamily="34" charset="-128"/>
                    <a:cs typeface="Arial" pitchFamily="34" charset="0"/>
                  </a:rPr>
                  <a:t>A</a:t>
                </a:r>
              </a:p>
            </p:txBody>
          </p:sp>
          <p:sp>
            <p:nvSpPr>
              <p:cNvPr id="63" name="Rectangle 8"/>
              <p:cNvSpPr>
                <a:spLocks noChangeAspect="1" noChangeArrowheads="1"/>
              </p:cNvSpPr>
              <p:nvPr/>
            </p:nvSpPr>
            <p:spPr bwMode="auto">
              <a:xfrm>
                <a:off x="4604" y="2296"/>
                <a:ext cx="163" cy="197"/>
              </a:xfrm>
              <a:prstGeom prst="rect">
                <a:avLst/>
              </a:prstGeom>
              <a:solidFill>
                <a:srgbClr val="FFB400"/>
              </a:solidFill>
              <a:ln w="12699">
                <a:solidFill>
                  <a:srgbClr val="4B4B4B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en-US" kern="0" dirty="0">
                  <a:solidFill>
                    <a:srgbClr val="4B4B4B"/>
                  </a:solidFill>
                  <a:latin typeface="Knowledge Bold" pitchFamily="34" charset="0"/>
                  <a:cs typeface="Arial" pitchFamily="34" charset="0"/>
                </a:endParaRPr>
              </a:p>
            </p:txBody>
          </p:sp>
          <p:sp>
            <p:nvSpPr>
              <p:cNvPr id="64" name="Rectangle 9"/>
              <p:cNvSpPr>
                <a:spLocks noChangeAspect="1" noChangeArrowheads="1"/>
              </p:cNvSpPr>
              <p:nvPr/>
            </p:nvSpPr>
            <p:spPr bwMode="auto">
              <a:xfrm>
                <a:off x="4170" y="2668"/>
                <a:ext cx="163" cy="196"/>
              </a:xfrm>
              <a:prstGeom prst="rect">
                <a:avLst/>
              </a:prstGeom>
              <a:solidFill>
                <a:srgbClr val="0099CC"/>
              </a:solidFill>
              <a:ln w="12699">
                <a:solidFill>
                  <a:srgbClr val="4B4B4B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r>
                  <a:rPr lang="en-US" altLang="ja-JP" kern="0" dirty="0">
                    <a:solidFill>
                      <a:srgbClr val="4B4B4B"/>
                    </a:solidFill>
                    <a:latin typeface="Knowledge Bold" pitchFamily="34" charset="0"/>
                    <a:ea typeface="MS PGothic" pitchFamily="34" charset="-128"/>
                    <a:cs typeface="Arial" pitchFamily="34" charset="0"/>
                  </a:rPr>
                  <a:t>B</a:t>
                </a:r>
              </a:p>
            </p:txBody>
          </p:sp>
          <p:cxnSp>
            <p:nvCxnSpPr>
              <p:cNvPr id="79886" name="AutoShape 10"/>
              <p:cNvCxnSpPr>
                <a:cxnSpLocks noChangeAspect="1" noChangeShapeType="1"/>
                <a:stCxn id="63" idx="1"/>
                <a:endCxn id="62" idx="3"/>
              </p:cNvCxnSpPr>
              <p:nvPr/>
            </p:nvCxnSpPr>
            <p:spPr bwMode="auto">
              <a:xfrm flipH="1">
                <a:off x="4333" y="2395"/>
                <a:ext cx="271" cy="45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79887" name="AutoShape 11"/>
              <p:cNvCxnSpPr>
                <a:cxnSpLocks noChangeAspect="1" noChangeShapeType="1"/>
                <a:stCxn id="63" idx="1"/>
                <a:endCxn id="64" idx="3"/>
              </p:cNvCxnSpPr>
              <p:nvPr/>
            </p:nvCxnSpPr>
            <p:spPr bwMode="auto">
              <a:xfrm flipH="1">
                <a:off x="4333" y="2395"/>
                <a:ext cx="271" cy="373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  <p:sp>
            <p:nvSpPr>
              <p:cNvPr id="67" name="Rectangle 12"/>
              <p:cNvSpPr>
                <a:spLocks noChangeAspect="1" noChangeArrowheads="1"/>
              </p:cNvSpPr>
              <p:nvPr/>
            </p:nvSpPr>
            <p:spPr bwMode="auto">
              <a:xfrm>
                <a:off x="4694" y="2387"/>
                <a:ext cx="163" cy="197"/>
              </a:xfrm>
              <a:prstGeom prst="rect">
                <a:avLst/>
              </a:prstGeom>
              <a:solidFill>
                <a:srgbClr val="FFB400"/>
              </a:solidFill>
              <a:ln w="12699">
                <a:solidFill>
                  <a:srgbClr val="4B4B4B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en-US" kern="0" dirty="0">
                  <a:solidFill>
                    <a:srgbClr val="4B4B4B"/>
                  </a:solidFill>
                  <a:latin typeface="Knowledge Bold" pitchFamily="34" charset="0"/>
                  <a:cs typeface="Arial" pitchFamily="34" charset="0"/>
                </a:endParaRPr>
              </a:p>
            </p:txBody>
          </p:sp>
          <p:sp>
            <p:nvSpPr>
              <p:cNvPr id="68" name="Rectangle 13"/>
              <p:cNvSpPr>
                <a:spLocks noChangeAspect="1" noChangeArrowheads="1"/>
              </p:cNvSpPr>
              <p:nvPr/>
            </p:nvSpPr>
            <p:spPr bwMode="auto">
              <a:xfrm>
                <a:off x="4785" y="2478"/>
                <a:ext cx="163" cy="197"/>
              </a:xfrm>
              <a:prstGeom prst="rect">
                <a:avLst/>
              </a:prstGeom>
              <a:solidFill>
                <a:srgbClr val="FFB400"/>
              </a:solidFill>
              <a:ln w="12699">
                <a:solidFill>
                  <a:srgbClr val="4B4B4B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en-US" kern="0" dirty="0">
                  <a:solidFill>
                    <a:srgbClr val="4B4B4B"/>
                  </a:solidFill>
                  <a:latin typeface="Knowledge Bold" pitchFamily="34" charset="0"/>
                  <a:cs typeface="Arial" pitchFamily="34" charset="0"/>
                </a:endParaRPr>
              </a:p>
            </p:txBody>
          </p:sp>
          <p:sp>
            <p:nvSpPr>
              <p:cNvPr id="69" name="Rectangle 14"/>
              <p:cNvSpPr>
                <a:spLocks noChangeAspect="1" noChangeArrowheads="1"/>
              </p:cNvSpPr>
              <p:nvPr/>
            </p:nvSpPr>
            <p:spPr bwMode="auto">
              <a:xfrm>
                <a:off x="4876" y="2568"/>
                <a:ext cx="163" cy="197"/>
              </a:xfrm>
              <a:prstGeom prst="rect">
                <a:avLst/>
              </a:prstGeom>
              <a:solidFill>
                <a:srgbClr val="FFB400"/>
              </a:solidFill>
              <a:ln w="12699">
                <a:solidFill>
                  <a:srgbClr val="4B4B4B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en-US" kern="0" dirty="0">
                  <a:solidFill>
                    <a:srgbClr val="4B4B4B"/>
                  </a:solidFill>
                  <a:latin typeface="Knowledge Bold" pitchFamily="34" charset="0"/>
                  <a:cs typeface="Arial" pitchFamily="34" charset="0"/>
                </a:endParaRPr>
              </a:p>
            </p:txBody>
          </p:sp>
          <p:sp>
            <p:nvSpPr>
              <p:cNvPr id="70" name="Rectangle 15"/>
              <p:cNvSpPr>
                <a:spLocks noChangeAspect="1" noChangeArrowheads="1"/>
              </p:cNvSpPr>
              <p:nvPr/>
            </p:nvSpPr>
            <p:spPr bwMode="auto">
              <a:xfrm>
                <a:off x="4649" y="3111"/>
                <a:ext cx="163" cy="197"/>
              </a:xfrm>
              <a:prstGeom prst="rect">
                <a:avLst/>
              </a:prstGeom>
              <a:solidFill>
                <a:srgbClr val="FFB400"/>
              </a:solidFill>
              <a:ln w="12699">
                <a:solidFill>
                  <a:srgbClr val="4B4B4B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en-US" kern="0" dirty="0">
                  <a:solidFill>
                    <a:srgbClr val="4B4B4B"/>
                  </a:solidFill>
                  <a:latin typeface="Knowledge Bold" pitchFamily="34" charset="0"/>
                  <a:cs typeface="Arial" pitchFamily="34" charset="0"/>
                </a:endParaRPr>
              </a:p>
            </p:txBody>
          </p:sp>
          <p:sp>
            <p:nvSpPr>
              <p:cNvPr id="71" name="Rectangle 16"/>
              <p:cNvSpPr>
                <a:spLocks noChangeAspect="1" noChangeArrowheads="1"/>
              </p:cNvSpPr>
              <p:nvPr/>
            </p:nvSpPr>
            <p:spPr bwMode="auto">
              <a:xfrm>
                <a:off x="4713" y="3006"/>
                <a:ext cx="163" cy="196"/>
              </a:xfrm>
              <a:prstGeom prst="rect">
                <a:avLst/>
              </a:prstGeom>
              <a:solidFill>
                <a:srgbClr val="FFB400"/>
              </a:solidFill>
              <a:ln w="12699">
                <a:solidFill>
                  <a:srgbClr val="4B4B4B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en-US" kern="0" dirty="0">
                  <a:solidFill>
                    <a:srgbClr val="4B4B4B"/>
                  </a:solidFill>
                  <a:latin typeface="Knowledge Bold" pitchFamily="34" charset="0"/>
                  <a:cs typeface="Arial" pitchFamily="34" charset="0"/>
                </a:endParaRPr>
              </a:p>
            </p:txBody>
          </p:sp>
          <p:sp>
            <p:nvSpPr>
              <p:cNvPr id="72" name="Rectangle 17"/>
              <p:cNvSpPr>
                <a:spLocks noChangeAspect="1" noChangeArrowheads="1"/>
              </p:cNvSpPr>
              <p:nvPr/>
            </p:nvSpPr>
            <p:spPr bwMode="auto">
              <a:xfrm>
                <a:off x="4785" y="2886"/>
                <a:ext cx="163" cy="196"/>
              </a:xfrm>
              <a:prstGeom prst="rect">
                <a:avLst/>
              </a:prstGeom>
              <a:solidFill>
                <a:srgbClr val="FFB400"/>
              </a:solidFill>
              <a:ln w="12699">
                <a:solidFill>
                  <a:srgbClr val="4B4B4B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en-US" kern="0" dirty="0">
                  <a:solidFill>
                    <a:srgbClr val="4B4B4B"/>
                  </a:solidFill>
                  <a:latin typeface="Knowledge Bold" pitchFamily="34" charset="0"/>
                  <a:cs typeface="Arial" pitchFamily="34" charset="0"/>
                </a:endParaRPr>
              </a:p>
            </p:txBody>
          </p:sp>
          <p:sp>
            <p:nvSpPr>
              <p:cNvPr id="73" name="Rectangle 18"/>
              <p:cNvSpPr>
                <a:spLocks noChangeAspect="1" noChangeArrowheads="1"/>
              </p:cNvSpPr>
              <p:nvPr/>
            </p:nvSpPr>
            <p:spPr bwMode="auto">
              <a:xfrm>
                <a:off x="4876" y="2795"/>
                <a:ext cx="163" cy="196"/>
              </a:xfrm>
              <a:prstGeom prst="rect">
                <a:avLst/>
              </a:prstGeom>
              <a:solidFill>
                <a:srgbClr val="FFB400"/>
              </a:solidFill>
              <a:ln w="12699">
                <a:solidFill>
                  <a:srgbClr val="4B4B4B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en-US" kern="0" dirty="0">
                  <a:solidFill>
                    <a:srgbClr val="4B4B4B"/>
                  </a:solidFill>
                  <a:latin typeface="Knowledge Bold" pitchFamily="34" charset="0"/>
                  <a:cs typeface="Arial" pitchFamily="34" charset="0"/>
                </a:endParaRPr>
              </a:p>
            </p:txBody>
          </p:sp>
          <p:sp>
            <p:nvSpPr>
              <p:cNvPr id="74" name="Rectangle 19"/>
              <p:cNvSpPr>
                <a:spLocks noChangeAspect="1" noChangeArrowheads="1"/>
              </p:cNvSpPr>
              <p:nvPr/>
            </p:nvSpPr>
            <p:spPr bwMode="auto">
              <a:xfrm>
                <a:off x="4967" y="2659"/>
                <a:ext cx="163" cy="197"/>
              </a:xfrm>
              <a:prstGeom prst="rect">
                <a:avLst/>
              </a:prstGeom>
              <a:solidFill>
                <a:srgbClr val="FFB400"/>
              </a:solidFill>
              <a:ln w="12699">
                <a:solidFill>
                  <a:srgbClr val="4B4B4B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endParaRPr lang="en-US" kern="0" dirty="0">
                  <a:solidFill>
                    <a:srgbClr val="4B4B4B"/>
                  </a:solidFill>
                  <a:latin typeface="Knowledge Bold" pitchFamily="34" charset="0"/>
                  <a:cs typeface="Arial" pitchFamily="34" charset="0"/>
                </a:endParaRPr>
              </a:p>
            </p:txBody>
          </p:sp>
          <p:sp>
            <p:nvSpPr>
              <p:cNvPr id="75" name="Rectangle 20"/>
              <p:cNvSpPr>
                <a:spLocks noChangeAspect="1" noChangeArrowheads="1"/>
              </p:cNvSpPr>
              <p:nvPr/>
            </p:nvSpPr>
            <p:spPr bwMode="auto">
              <a:xfrm>
                <a:off x="4169" y="3006"/>
                <a:ext cx="163" cy="196"/>
              </a:xfrm>
              <a:prstGeom prst="rect">
                <a:avLst/>
              </a:prstGeom>
              <a:solidFill>
                <a:srgbClr val="0099CC"/>
              </a:solidFill>
              <a:ln w="12699">
                <a:solidFill>
                  <a:srgbClr val="4B4B4B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algn="ctr">
                  <a:defRPr/>
                </a:pPr>
                <a:r>
                  <a:rPr lang="en-US" altLang="ja-JP" kern="0" dirty="0">
                    <a:solidFill>
                      <a:srgbClr val="4B4B4B"/>
                    </a:solidFill>
                    <a:latin typeface="Knowledge Bold" pitchFamily="34" charset="0"/>
                    <a:ea typeface="MS PGothic" pitchFamily="34" charset="-128"/>
                    <a:cs typeface="Arial" pitchFamily="34" charset="0"/>
                  </a:rPr>
                  <a:t>C</a:t>
                </a:r>
              </a:p>
            </p:txBody>
          </p:sp>
          <p:cxnSp>
            <p:nvCxnSpPr>
              <p:cNvPr id="79897" name="AutoShape 21"/>
              <p:cNvCxnSpPr>
                <a:cxnSpLocks noChangeAspect="1" noChangeShapeType="1"/>
                <a:stCxn id="67" idx="1"/>
                <a:endCxn id="64" idx="3"/>
              </p:cNvCxnSpPr>
              <p:nvPr/>
            </p:nvCxnSpPr>
            <p:spPr bwMode="auto">
              <a:xfrm flipH="1">
                <a:off x="4333" y="2486"/>
                <a:ext cx="361" cy="282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79898" name="AutoShape 22"/>
              <p:cNvCxnSpPr>
                <a:cxnSpLocks noChangeAspect="1" noChangeShapeType="1"/>
                <a:stCxn id="67" idx="1"/>
                <a:endCxn id="62" idx="3"/>
              </p:cNvCxnSpPr>
              <p:nvPr/>
            </p:nvCxnSpPr>
            <p:spPr bwMode="auto">
              <a:xfrm flipH="1" flipV="1">
                <a:off x="4333" y="2440"/>
                <a:ext cx="361" cy="46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79899" name="AutoShape 23"/>
              <p:cNvCxnSpPr>
                <a:cxnSpLocks noChangeAspect="1" noChangeShapeType="1"/>
                <a:stCxn id="68" idx="1"/>
                <a:endCxn id="62" idx="3"/>
              </p:cNvCxnSpPr>
              <p:nvPr/>
            </p:nvCxnSpPr>
            <p:spPr bwMode="auto">
              <a:xfrm flipH="1" flipV="1">
                <a:off x="4333" y="2440"/>
                <a:ext cx="452" cy="137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79900" name="AutoShape 24"/>
              <p:cNvCxnSpPr>
                <a:cxnSpLocks noChangeAspect="1" noChangeShapeType="1"/>
                <a:stCxn id="68" idx="1"/>
                <a:endCxn id="64" idx="3"/>
              </p:cNvCxnSpPr>
              <p:nvPr/>
            </p:nvCxnSpPr>
            <p:spPr bwMode="auto">
              <a:xfrm flipH="1">
                <a:off x="4333" y="2577"/>
                <a:ext cx="452" cy="191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79901" name="AutoShape 25"/>
              <p:cNvCxnSpPr>
                <a:cxnSpLocks noChangeAspect="1" noChangeShapeType="1"/>
                <a:stCxn id="69" idx="1"/>
                <a:endCxn id="64" idx="3"/>
              </p:cNvCxnSpPr>
              <p:nvPr/>
            </p:nvCxnSpPr>
            <p:spPr bwMode="auto">
              <a:xfrm flipH="1">
                <a:off x="4333" y="2667"/>
                <a:ext cx="543" cy="101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79902" name="AutoShape 26"/>
              <p:cNvCxnSpPr>
                <a:cxnSpLocks noChangeAspect="1" noChangeShapeType="1"/>
                <a:stCxn id="69" idx="1"/>
                <a:endCxn id="62" idx="3"/>
              </p:cNvCxnSpPr>
              <p:nvPr/>
            </p:nvCxnSpPr>
            <p:spPr bwMode="auto">
              <a:xfrm flipH="1" flipV="1">
                <a:off x="4333" y="2440"/>
                <a:ext cx="543" cy="227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79903" name="AutoShape 27"/>
              <p:cNvCxnSpPr>
                <a:cxnSpLocks noChangeAspect="1" noChangeShapeType="1"/>
                <a:stCxn id="74" idx="1"/>
                <a:endCxn id="64" idx="3"/>
              </p:cNvCxnSpPr>
              <p:nvPr/>
            </p:nvCxnSpPr>
            <p:spPr bwMode="auto">
              <a:xfrm flipH="1">
                <a:off x="4333" y="2758"/>
                <a:ext cx="634" cy="10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79904" name="AutoShape 28"/>
              <p:cNvCxnSpPr>
                <a:cxnSpLocks noChangeAspect="1" noChangeShapeType="1"/>
                <a:stCxn id="74" idx="1"/>
                <a:endCxn id="75" idx="3"/>
              </p:cNvCxnSpPr>
              <p:nvPr/>
            </p:nvCxnSpPr>
            <p:spPr bwMode="auto">
              <a:xfrm flipH="1">
                <a:off x="4332" y="2758"/>
                <a:ext cx="635" cy="347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79905" name="AutoShape 29"/>
              <p:cNvCxnSpPr>
                <a:cxnSpLocks noChangeAspect="1" noChangeShapeType="1"/>
                <a:stCxn id="73" idx="1"/>
                <a:endCxn id="64" idx="3"/>
              </p:cNvCxnSpPr>
              <p:nvPr/>
            </p:nvCxnSpPr>
            <p:spPr bwMode="auto">
              <a:xfrm flipH="1" flipV="1">
                <a:off x="4333" y="2768"/>
                <a:ext cx="543" cy="126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79906" name="AutoShape 30"/>
              <p:cNvCxnSpPr>
                <a:cxnSpLocks noChangeAspect="1" noChangeShapeType="1"/>
                <a:stCxn id="73" idx="1"/>
                <a:endCxn id="75" idx="3"/>
              </p:cNvCxnSpPr>
              <p:nvPr/>
            </p:nvCxnSpPr>
            <p:spPr bwMode="auto">
              <a:xfrm flipH="1">
                <a:off x="4332" y="2894"/>
                <a:ext cx="544" cy="211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79907" name="AutoShape 31"/>
              <p:cNvCxnSpPr>
                <a:cxnSpLocks noChangeAspect="1" noChangeShapeType="1"/>
                <a:stCxn id="72" idx="1"/>
                <a:endCxn id="64" idx="3"/>
              </p:cNvCxnSpPr>
              <p:nvPr/>
            </p:nvCxnSpPr>
            <p:spPr bwMode="auto">
              <a:xfrm flipH="1" flipV="1">
                <a:off x="4333" y="2768"/>
                <a:ext cx="452" cy="217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79908" name="AutoShape 32"/>
              <p:cNvCxnSpPr>
                <a:cxnSpLocks noChangeAspect="1" noChangeShapeType="1"/>
                <a:stCxn id="72" idx="1"/>
                <a:endCxn id="75" idx="3"/>
              </p:cNvCxnSpPr>
              <p:nvPr/>
            </p:nvCxnSpPr>
            <p:spPr bwMode="auto">
              <a:xfrm flipH="1">
                <a:off x="4332" y="2985"/>
                <a:ext cx="453" cy="120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79909" name="AutoShape 33"/>
              <p:cNvCxnSpPr>
                <a:cxnSpLocks noChangeAspect="1" noChangeShapeType="1"/>
                <a:stCxn id="71" idx="1"/>
                <a:endCxn id="75" idx="3"/>
              </p:cNvCxnSpPr>
              <p:nvPr/>
            </p:nvCxnSpPr>
            <p:spPr bwMode="auto">
              <a:xfrm flipH="1">
                <a:off x="4332" y="3105"/>
                <a:ext cx="381" cy="0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79910" name="AutoShape 34"/>
              <p:cNvCxnSpPr>
                <a:cxnSpLocks noChangeAspect="1" noChangeShapeType="1"/>
                <a:stCxn id="71" idx="1"/>
                <a:endCxn id="64" idx="3"/>
              </p:cNvCxnSpPr>
              <p:nvPr/>
            </p:nvCxnSpPr>
            <p:spPr bwMode="auto">
              <a:xfrm flipH="1" flipV="1">
                <a:off x="4333" y="2768"/>
                <a:ext cx="380" cy="337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79911" name="AutoShape 35"/>
              <p:cNvCxnSpPr>
                <a:cxnSpLocks noChangeAspect="1" noChangeShapeType="1"/>
                <a:stCxn id="70" idx="1"/>
                <a:endCxn id="64" idx="3"/>
              </p:cNvCxnSpPr>
              <p:nvPr/>
            </p:nvCxnSpPr>
            <p:spPr bwMode="auto">
              <a:xfrm flipH="1" flipV="1">
                <a:off x="4333" y="2768"/>
                <a:ext cx="316" cy="444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79912" name="AutoShape 36"/>
              <p:cNvCxnSpPr>
                <a:cxnSpLocks noChangeAspect="1" noChangeShapeType="1"/>
                <a:stCxn id="70" idx="1"/>
                <a:endCxn id="75" idx="3"/>
              </p:cNvCxnSpPr>
              <p:nvPr/>
            </p:nvCxnSpPr>
            <p:spPr bwMode="auto">
              <a:xfrm flipH="1" flipV="1">
                <a:off x="4332" y="3105"/>
                <a:ext cx="317" cy="107"/>
              </a:xfrm>
              <a:prstGeom prst="straightConnector1">
                <a:avLst/>
              </a:prstGeom>
              <a:noFill/>
              <a:ln w="9525">
                <a:solidFill>
                  <a:srgbClr val="4B4B4B"/>
                </a:solidFill>
                <a:round/>
                <a:headEnd/>
                <a:tailEnd type="arrow" w="med" len="med"/>
              </a:ln>
            </p:spPr>
          </p:cxnSp>
        </p:grpSp>
        <p:sp>
          <p:nvSpPr>
            <p:cNvPr id="61" name="Oval 37"/>
            <p:cNvSpPr>
              <a:spLocks noChangeArrowheads="1"/>
            </p:cNvSpPr>
            <p:nvPr/>
          </p:nvSpPr>
          <p:spPr bwMode="auto">
            <a:xfrm>
              <a:off x="4014" y="2186"/>
              <a:ext cx="499" cy="1179"/>
            </a:xfrm>
            <a:prstGeom prst="ellipse">
              <a:avLst/>
            </a:prstGeom>
            <a:noFill/>
            <a:ln w="38100">
              <a:solidFill>
                <a:srgbClr val="FF66CC"/>
              </a:solidFill>
              <a:prstDash val="sysDot"/>
              <a:round/>
              <a:headEnd/>
              <a:tailEnd/>
            </a:ln>
            <a:extLst/>
          </p:spPr>
          <p:txBody>
            <a:bodyPr wrap="none" anchor="ctr"/>
            <a:lstStyle/>
            <a:p>
              <a:pPr>
                <a:defRPr/>
              </a:pPr>
              <a:endParaRPr lang="en-US" kern="0" dirty="0">
                <a:solidFill>
                  <a:srgbClr val="4B4B4B"/>
                </a:solidFill>
                <a:latin typeface="Knowledge Bold" pitchFamily="34" charset="0"/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06582515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/>
            </a:r>
            <a:br>
              <a:rPr lang="en-US" dirty="0" smtClean="0"/>
            </a:b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idx="1"/>
          </p:nvPr>
        </p:nvSpPr>
        <p:spPr>
          <a:xfrm>
            <a:off x="349283" y="1887007"/>
            <a:ext cx="8504193" cy="3485289"/>
          </a:xfrm>
        </p:spPr>
        <p:txBody>
          <a:bodyPr>
            <a:normAutofit/>
          </a:bodyPr>
          <a:lstStyle/>
          <a:p>
            <a:pPr lvl="0" eaLnBrk="0" hangingPunct="0">
              <a:spcBef>
                <a:spcPct val="50000"/>
              </a:spcBef>
              <a:spcAft>
                <a:spcPct val="0"/>
              </a:spcAft>
              <a:buClr>
                <a:srgbClr val="0099CC"/>
              </a:buClr>
            </a:pPr>
            <a:r>
              <a:rPr lang="en-US" sz="4400" dirty="0">
                <a:cs typeface="B Titr" panose="00000700000000000000" pitchFamily="2" charset="-78"/>
              </a:rPr>
              <a:t>Emerging Sources Citation Index</a:t>
            </a:r>
            <a:r>
              <a:rPr sz="4400" b="1" dirty="0" smtClean="0">
                <a:solidFill>
                  <a:srgbClr val="FFFFFF"/>
                </a:solidFill>
                <a:latin typeface="Arial"/>
                <a:ea typeface="ＭＳ Ｐゴシック" pitchFamily="-84" charset="-128"/>
              </a:rPr>
              <a:t/>
            </a:r>
            <a:br>
              <a:rPr sz="4400" b="1" dirty="0" smtClean="0">
                <a:solidFill>
                  <a:srgbClr val="FFFFFF"/>
                </a:solidFill>
                <a:latin typeface="Arial"/>
                <a:ea typeface="ＭＳ Ｐゴシック" pitchFamily="-84" charset="-128"/>
              </a:rPr>
            </a:br>
            <a:r>
              <a:rPr sz="4400" b="1" dirty="0" smtClean="0">
                <a:solidFill>
                  <a:srgbClr val="FFFFFF"/>
                </a:solidFill>
                <a:latin typeface="Arial"/>
                <a:ea typeface="ＭＳ Ｐゴシック" pitchFamily="-84" charset="-128"/>
              </a:rPr>
              <a:t/>
            </a:r>
            <a:br>
              <a:rPr sz="4400" b="1" dirty="0" smtClean="0">
                <a:solidFill>
                  <a:srgbClr val="FFFFFF"/>
                </a:solidFill>
                <a:latin typeface="Arial"/>
                <a:ea typeface="ＭＳ Ｐゴシック" pitchFamily="-84" charset="-128"/>
              </a:rPr>
            </a:br>
            <a:endParaRPr sz="4400" b="1" dirty="0" smtClean="0">
              <a:solidFill>
                <a:srgbClr val="FFFFFF"/>
              </a:solidFill>
              <a:latin typeface="Arial"/>
              <a:ea typeface="ＭＳ Ｐゴシック" pitchFamily="-84" charset="-128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381025" y="381021"/>
            <a:ext cx="4656479" cy="646050"/>
          </a:xfrm>
          <a:prstGeom prst="rect">
            <a:avLst/>
          </a:prstGeom>
        </p:spPr>
        <p:txBody>
          <a:bodyPr wrap="none" lIns="91160" tIns="45581" rIns="91160" bIns="45581">
            <a:spAutoFit/>
          </a:bodyPr>
          <a:lstStyle/>
          <a:p>
            <a:r>
              <a:rPr lang="en-US" sz="3600" kern="0" dirty="0" smtClean="0">
                <a:solidFill>
                  <a:srgbClr val="FFFFFF"/>
                </a:solidFill>
                <a:latin typeface="Knowledge Light"/>
                <a:cs typeface="Arial" pitchFamily="34" charset="0"/>
              </a:rPr>
              <a:t>InCites Next </a:t>
            </a:r>
            <a:r>
              <a:rPr lang="en-US" sz="3600" kern="0" dirty="0">
                <a:solidFill>
                  <a:srgbClr val="FFFFFF"/>
                </a:solidFill>
                <a:latin typeface="Knowledge Light"/>
                <a:cs typeface="Arial" pitchFamily="34" charset="0"/>
              </a:rPr>
              <a:t>Generation</a:t>
            </a:r>
            <a:endParaRPr lang="en-US" dirty="0">
              <a:solidFill>
                <a:srgbClr val="66666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467801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/>
    </mc:Choice>
    <mc:Fallback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764903" y="240187"/>
            <a:ext cx="7520940" cy="5210978"/>
          </a:xfrm>
        </p:spPr>
        <p:txBody>
          <a:bodyPr>
            <a:noAutofit/>
          </a:bodyPr>
          <a:lstStyle/>
          <a:p>
            <a:pPr algn="just" rtl="1"/>
            <a:r>
              <a:rPr lang="fa-IR" b="0" dirty="0" smtClean="0">
                <a:cs typeface="B Titr" panose="00000700000000000000" pitchFamily="2" charset="-78"/>
              </a:rPr>
              <a:t>موسسه </a:t>
            </a:r>
            <a:r>
              <a:rPr lang="fa-IR" b="0" dirty="0">
                <a:cs typeface="B Titr" panose="00000700000000000000" pitchFamily="2" charset="-78"/>
              </a:rPr>
              <a:t>تامسون رویترز هدف اصلی رونمایی از این پایگاه را آشکار نمودن </a:t>
            </a:r>
            <a:r>
              <a:rPr lang="fa-IR" b="0" dirty="0">
                <a:solidFill>
                  <a:srgbClr val="FF0000"/>
                </a:solidFill>
                <a:cs typeface="B Titr" panose="00000700000000000000" pitchFamily="2" charset="-78"/>
              </a:rPr>
              <a:t>رقابت و پیش ارزیابی مجلات برای ورود و نمایه شدن در </a:t>
            </a:r>
            <a:r>
              <a:rPr lang="en-US" b="0" dirty="0" smtClean="0">
                <a:solidFill>
                  <a:srgbClr val="FF0000"/>
                </a:solidFill>
                <a:cs typeface="B Titr" panose="00000700000000000000" pitchFamily="2" charset="-78"/>
              </a:rPr>
              <a:t>SCIE </a:t>
            </a:r>
            <a:r>
              <a:rPr lang="fa-IR" b="0" dirty="0" smtClean="0">
                <a:solidFill>
                  <a:srgbClr val="FF0000"/>
                </a:solidFill>
                <a:cs typeface="B Titr" panose="00000700000000000000" pitchFamily="2" charset="-78"/>
              </a:rPr>
              <a:t> </a:t>
            </a:r>
            <a:r>
              <a:rPr lang="fa-IR" b="0" dirty="0" smtClean="0">
                <a:cs typeface="B Titr" panose="00000700000000000000" pitchFamily="2" charset="-78"/>
              </a:rPr>
              <a:t>ذکر </a:t>
            </a:r>
            <a:r>
              <a:rPr lang="fa-IR" b="0" dirty="0">
                <a:cs typeface="B Titr" panose="00000700000000000000" pitchFamily="2" charset="-78"/>
              </a:rPr>
              <a:t>نموده است</a:t>
            </a:r>
            <a:r>
              <a:rPr lang="fa-IR" b="0" dirty="0" smtClean="0">
                <a:cs typeface="B Titr" panose="00000700000000000000" pitchFamily="2" charset="-78"/>
              </a:rPr>
              <a:t>. هر </a:t>
            </a:r>
            <a:r>
              <a:rPr lang="fa-IR" b="0" dirty="0">
                <a:cs typeface="B Titr" panose="00000700000000000000" pitchFamily="2" charset="-78"/>
              </a:rPr>
              <a:t>دو سال مجلاتی که موفق به کسب </a:t>
            </a:r>
            <a:r>
              <a:rPr lang="fa-IR" b="0" dirty="0" smtClean="0">
                <a:cs typeface="B Titr" panose="00000700000000000000" pitchFamily="2" charset="-78"/>
              </a:rPr>
              <a:t>بیشترین </a:t>
            </a:r>
            <a:r>
              <a:rPr lang="fa-IR" b="0" dirty="0">
                <a:cs typeface="B Titr" panose="00000700000000000000" pitchFamily="2" charset="-78"/>
              </a:rPr>
              <a:t>ضریب نفوذ </a:t>
            </a:r>
            <a:r>
              <a:rPr lang="fa-IR" b="0" dirty="0" smtClean="0">
                <a:cs typeface="B Titr" panose="00000700000000000000" pitchFamily="2" charset="-78"/>
              </a:rPr>
              <a:t>شوند </a:t>
            </a:r>
            <a:r>
              <a:rPr lang="fa-IR" b="0" dirty="0">
                <a:cs typeface="B Titr" panose="00000700000000000000" pitchFamily="2" charset="-78"/>
              </a:rPr>
              <a:t>در پایگاه اصلی </a:t>
            </a:r>
            <a:r>
              <a:rPr lang="en-US" b="0" dirty="0">
                <a:cs typeface="B Titr" panose="00000700000000000000" pitchFamily="2" charset="-78"/>
              </a:rPr>
              <a:t>ISI </a:t>
            </a:r>
            <a:r>
              <a:rPr lang="fa-IR" b="0" dirty="0" smtClean="0">
                <a:cs typeface="B Titr" panose="00000700000000000000" pitchFamily="2" charset="-78"/>
              </a:rPr>
              <a:t> یعنی </a:t>
            </a:r>
            <a:r>
              <a:rPr lang="en-US" b="0" dirty="0">
                <a:cs typeface="B Titr" panose="00000700000000000000" pitchFamily="2" charset="-78"/>
              </a:rPr>
              <a:t>SCIE </a:t>
            </a:r>
            <a:r>
              <a:rPr lang="fa-IR" b="0" dirty="0" smtClean="0">
                <a:cs typeface="B Titr" panose="00000700000000000000" pitchFamily="2" charset="-78"/>
              </a:rPr>
              <a:t> نمایه </a:t>
            </a:r>
            <a:r>
              <a:rPr lang="fa-IR" b="0" dirty="0">
                <a:cs typeface="B Titr" panose="00000700000000000000" pitchFamily="2" charset="-78"/>
              </a:rPr>
              <a:t>خواهند شد.</a:t>
            </a:r>
          </a:p>
          <a:p>
            <a:pPr algn="just" rtl="1" fontAlgn="base"/>
            <a:r>
              <a:rPr lang="fa-IR" b="0" dirty="0" smtClean="0">
                <a:cs typeface="B Titr" panose="00000700000000000000" pitchFamily="2" charset="-78"/>
              </a:rPr>
              <a:t>پایگاه </a:t>
            </a:r>
            <a:r>
              <a:rPr lang="fa-IR" b="0" dirty="0">
                <a:cs typeface="B Titr" panose="00000700000000000000" pitchFamily="2" charset="-78"/>
              </a:rPr>
              <a:t>استنادی </a:t>
            </a:r>
            <a:r>
              <a:rPr lang="en-US" b="0" dirty="0" smtClean="0">
                <a:cs typeface="B Titr" panose="00000700000000000000" pitchFamily="2" charset="-78"/>
              </a:rPr>
              <a:t>ESCI </a:t>
            </a:r>
            <a:r>
              <a:rPr lang="fa-IR" b="0" dirty="0">
                <a:cs typeface="B Titr" panose="00000700000000000000" pitchFamily="2" charset="-78"/>
              </a:rPr>
              <a:t>و یا </a:t>
            </a:r>
            <a:r>
              <a:rPr lang="en-US" b="0" dirty="0">
                <a:cs typeface="B Titr" panose="00000700000000000000" pitchFamily="2" charset="-78"/>
              </a:rPr>
              <a:t>Emerging Sources Citation Index </a:t>
            </a:r>
            <a:r>
              <a:rPr lang="fa-IR" b="0" dirty="0" smtClean="0">
                <a:cs typeface="B Titr" panose="00000700000000000000" pitchFamily="2" charset="-78"/>
              </a:rPr>
              <a:t> یکی </a:t>
            </a:r>
            <a:r>
              <a:rPr lang="fa-IR" b="0" dirty="0">
                <a:cs typeface="B Titr" panose="00000700000000000000" pitchFamily="2" charset="-78"/>
              </a:rPr>
              <a:t>از جدیدترین محصولات شرکت تامسون رویترز است که با هدف </a:t>
            </a:r>
            <a:r>
              <a:rPr lang="fa-IR" b="0" dirty="0">
                <a:solidFill>
                  <a:srgbClr val="FF0000"/>
                </a:solidFill>
                <a:cs typeface="B Titr" panose="00000700000000000000" pitchFamily="2" charset="-78"/>
              </a:rPr>
              <a:t>افزایش مشاهده پذیری در اواخر سال </a:t>
            </a:r>
            <a:r>
              <a:rPr lang="fa-IR" b="0" dirty="0">
                <a:cs typeface="B Titr" panose="00000700000000000000" pitchFamily="2" charset="-78"/>
              </a:rPr>
              <a:t>۲۰۱۵ رونمایی گردید. </a:t>
            </a:r>
          </a:p>
          <a:p>
            <a:pPr algn="just" rtl="1" fontAlgn="base"/>
            <a:r>
              <a:rPr lang="fa-IR" b="0" dirty="0">
                <a:cs typeface="B Titr" panose="00000700000000000000" pitchFamily="2" charset="-78"/>
              </a:rPr>
              <a:t>طبق اطلاعات ارائه شده از سوی </a:t>
            </a:r>
            <a:r>
              <a:rPr lang="en-US" b="0" dirty="0">
                <a:cs typeface="B Titr" panose="00000700000000000000" pitchFamily="2" charset="-78"/>
              </a:rPr>
              <a:t>ISI، </a:t>
            </a:r>
            <a:r>
              <a:rPr lang="fa-IR" b="0" dirty="0">
                <a:cs typeface="B Titr" panose="00000700000000000000" pitchFamily="2" charset="-78"/>
              </a:rPr>
              <a:t>هدف اصلی این مجموعه </a:t>
            </a:r>
            <a:r>
              <a:rPr lang="fa-IR" b="0" dirty="0">
                <a:solidFill>
                  <a:srgbClr val="FF0000"/>
                </a:solidFill>
                <a:cs typeface="B Titr" panose="00000700000000000000" pitchFamily="2" charset="-78"/>
              </a:rPr>
              <a:t>نمایه سازی تعداد بیشتری از مجلات علوم بصورت رقابتی </a:t>
            </a:r>
            <a:r>
              <a:rPr lang="fa-IR" b="0" dirty="0">
                <a:cs typeface="B Titr" panose="00000700000000000000" pitchFamily="2" charset="-78"/>
              </a:rPr>
              <a:t>می باشد. </a:t>
            </a:r>
          </a:p>
          <a:p>
            <a:pPr algn="just" rtl="1" fontAlgn="base"/>
            <a:r>
              <a:rPr lang="fa-IR" b="0" dirty="0">
                <a:cs typeface="B Titr" panose="00000700000000000000" pitchFamily="2" charset="-78"/>
              </a:rPr>
              <a:t>این پایگاه رقابت بسیار فشرده مجلات در پایگاه های </a:t>
            </a:r>
            <a:r>
              <a:rPr lang="en-US" b="0" dirty="0">
                <a:cs typeface="B Titr" panose="00000700000000000000" pitchFamily="2" charset="-78"/>
              </a:rPr>
              <a:t>SCIE ، SSCI ، AHCI </a:t>
            </a:r>
            <a:r>
              <a:rPr lang="fa-IR" b="0" dirty="0">
                <a:cs typeface="B Titr" panose="00000700000000000000" pitchFamily="2" charset="-78"/>
              </a:rPr>
              <a:t>از مجموعه تامسون رویترز را بصورت عینی و آشکار و قابل ارزیابی برای همه بیان می نماید. بدین ترتیب مجلات می توانند در یک فضای رقابتی واقعی نتایج ارزیابی خود را در این پایگاه ملاحظه نموده و سپس طی یک فرایند انتخابی تنها مجلاتی در سه پایگاه مذکور وارد شوند که </a:t>
            </a:r>
            <a:r>
              <a:rPr lang="fa-IR" b="0" dirty="0">
                <a:solidFill>
                  <a:srgbClr val="FF0000"/>
                </a:solidFill>
                <a:cs typeface="B Titr" panose="00000700000000000000" pitchFamily="2" charset="-78"/>
              </a:rPr>
              <a:t>بیشترین ضریب نفوذ </a:t>
            </a:r>
            <a:r>
              <a:rPr lang="fa-IR" b="0" dirty="0">
                <a:cs typeface="B Titr" panose="00000700000000000000" pitchFamily="2" charset="-78"/>
              </a:rPr>
              <a:t>را داشته باشند. </a:t>
            </a:r>
          </a:p>
          <a:p>
            <a:pPr algn="just" rtl="1" fontAlgn="base"/>
            <a:r>
              <a:rPr lang="fa-IR" b="0" dirty="0">
                <a:cs typeface="B Titr" panose="00000700000000000000" pitchFamily="2" charset="-78"/>
              </a:rPr>
              <a:t>مجلاتی که دارای شرایط ذیل بوده اند در مرحله اول در این پایگاه نمایه شده اند.</a:t>
            </a:r>
          </a:p>
          <a:p>
            <a:pPr algn="just" rtl="1" fontAlgn="base"/>
            <a:r>
              <a:rPr lang="fa-IR" b="0" dirty="0">
                <a:cs typeface="B Titr" panose="00000700000000000000" pitchFamily="2" charset="-78"/>
              </a:rPr>
              <a:t>۱ – مجلات با کیفیت بالا</a:t>
            </a:r>
          </a:p>
          <a:p>
            <a:pPr algn="just" rtl="1" fontAlgn="base"/>
            <a:r>
              <a:rPr lang="fa-IR" b="0" dirty="0">
                <a:cs typeface="B Titr" panose="00000700000000000000" pitchFamily="2" charset="-78"/>
              </a:rPr>
              <a:t>۲- دارای </a:t>
            </a:r>
            <a:r>
              <a:rPr lang="en-US" b="0" dirty="0">
                <a:cs typeface="B Titr" panose="00000700000000000000" pitchFamily="2" charset="-78"/>
              </a:rPr>
              <a:t>Peer review</a:t>
            </a:r>
          </a:p>
          <a:p>
            <a:pPr algn="just" rtl="1" fontAlgn="base"/>
            <a:r>
              <a:rPr lang="fa-IR" b="0" dirty="0">
                <a:cs typeface="B Titr" panose="00000700000000000000" pitchFamily="2" charset="-78"/>
              </a:rPr>
              <a:t>۳- اولویت منطقه ای</a:t>
            </a:r>
          </a:p>
          <a:p>
            <a:pPr algn="just" rtl="1" fontAlgn="base"/>
            <a:r>
              <a:rPr lang="fa-IR" b="0" dirty="0">
                <a:cs typeface="B Titr" panose="00000700000000000000" pitchFamily="2" charset="-78"/>
              </a:rPr>
              <a:t>۴- منتشر شده توسط افراد تاثیر گذار و بنیان گذاران گروه های علمی</a:t>
            </a:r>
          </a:p>
          <a:p>
            <a:pPr algn="just" rtl="1"/>
            <a:endParaRPr lang="en-US" b="0" dirty="0">
              <a:cs typeface="B Titr" panose="00000700000000000000" pitchFamily="2" charset="-78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/>
          </a:bodyPr>
          <a:lstStyle/>
          <a:p>
            <a:fld id="{2754ED01-E2A0-4C1E-8E21-014B99041579}" type="slidenum">
              <a:rPr lang="en-US" smtClean="0"/>
              <a:pPr/>
              <a:t>93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42709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/>
          <p:cNvSpPr>
            <a:spLocks noGrp="1" noChangeArrowheads="1"/>
          </p:cNvSpPr>
          <p:nvPr>
            <p:ph type="ctrTitle"/>
          </p:nvPr>
        </p:nvSpPr>
        <p:spPr>
          <a:xfrm>
            <a:off x="2837145" y="2350979"/>
            <a:ext cx="6209779" cy="1506516"/>
          </a:xfrm>
        </p:spPr>
        <p:txBody>
          <a:bodyPr/>
          <a:lstStyle/>
          <a:p>
            <a:pPr algn="r"/>
            <a:r>
              <a:rPr lang="en-US" altLang="en-US" sz="4950" b="1" dirty="0">
                <a:cs typeface="Mitra" panose="00000400000000000000" pitchFamily="2" charset="-78"/>
              </a:rPr>
              <a:t>How to improve our research impact?</a:t>
            </a:r>
          </a:p>
        </p:txBody>
      </p:sp>
      <p:sp>
        <p:nvSpPr>
          <p:cNvPr id="16387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21567" y="4295644"/>
            <a:ext cx="5829300" cy="1521913"/>
          </a:xfrm>
        </p:spPr>
        <p:txBody>
          <a:bodyPr>
            <a:normAutofit/>
          </a:bodyPr>
          <a:lstStyle/>
          <a:p>
            <a:pPr algn="l" eaLnBrk="1" hangingPunct="1"/>
            <a:r>
              <a:rPr lang="en-US" altLang="en-US" sz="2100" dirty="0" smtClean="0">
                <a:cs typeface="B Mitra" panose="00000400000000000000" pitchFamily="2" charset="-78"/>
              </a:rPr>
              <a:t>Ministry </a:t>
            </a:r>
            <a:r>
              <a:rPr lang="en-US" altLang="en-US" sz="2100" dirty="0">
                <a:cs typeface="B Mitra" panose="00000400000000000000" pitchFamily="2" charset="-78"/>
              </a:rPr>
              <a:t>of Health &amp; Medical Education</a:t>
            </a:r>
          </a:p>
        </p:txBody>
      </p:sp>
    </p:spTree>
    <p:extLst>
      <p:ext uri="{BB962C8B-B14F-4D97-AF65-F5344CB8AC3E}">
        <p14:creationId xmlns:p14="http://schemas.microsoft.com/office/powerpoint/2010/main" val="28690987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C:\Users\ptrevorr\Desktop\impact1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82" y="1534038"/>
            <a:ext cx="9036496" cy="34666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 smtClean="0"/>
              <a:t>The Story of </a:t>
            </a:r>
            <a:r>
              <a:rPr lang="en-US" b="1" dirty="0" smtClean="0">
                <a:solidFill>
                  <a:srgbClr val="FF0000"/>
                </a:solidFill>
              </a:rPr>
              <a:t>Impact</a:t>
            </a:r>
            <a:endParaRPr lang="en-US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662118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dirty="0"/>
          </a:p>
        </p:txBody>
      </p:sp>
      <p:graphicFrame>
        <p:nvGraphicFramePr>
          <p:cNvPr id="4" name="Object 3"/>
          <p:cNvGraphicFramePr>
            <a:graphicFrameLocks noChangeAspect="1"/>
          </p:cNvGraphicFramePr>
          <p:nvPr>
            <p:extLst/>
          </p:nvPr>
        </p:nvGraphicFramePr>
        <p:xfrm>
          <a:off x="0" y="753617"/>
          <a:ext cx="9140428" cy="535517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90" name="Acrobat Document" r:id="rId3" imgW="10699200" imgH="7547760" progId="Acrobat.Document.11">
                  <p:embed/>
                </p:oleObj>
              </mc:Choice>
              <mc:Fallback>
                <p:oleObj name="Acrobat Document" r:id="rId3" imgW="10699200" imgH="7547760" progId="Acrobat.Document.11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753617"/>
                        <a:ext cx="9140428" cy="535517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angle 4"/>
          <p:cNvSpPr/>
          <p:nvPr/>
        </p:nvSpPr>
        <p:spPr>
          <a:xfrm>
            <a:off x="4669077" y="1974733"/>
            <a:ext cx="4387241" cy="3000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350" dirty="0">
                <a:solidFill>
                  <a:srgbClr val="C00000"/>
                </a:solidFill>
              </a:rPr>
              <a:t>How to </a:t>
            </a:r>
            <a:r>
              <a:rPr lang="en-US" sz="1350" dirty="0" err="1">
                <a:solidFill>
                  <a:srgbClr val="C00000"/>
                </a:solidFill>
              </a:rPr>
              <a:t>maximise</a:t>
            </a:r>
            <a:r>
              <a:rPr lang="en-US" sz="1350" dirty="0">
                <a:solidFill>
                  <a:srgbClr val="C00000"/>
                </a:solidFill>
              </a:rPr>
              <a:t> article visibility/impact post-publication</a:t>
            </a:r>
          </a:p>
        </p:txBody>
      </p:sp>
    </p:spTree>
    <p:extLst>
      <p:ext uri="{BB962C8B-B14F-4D97-AF65-F5344CB8AC3E}">
        <p14:creationId xmlns:p14="http://schemas.microsoft.com/office/powerpoint/2010/main" val="1691770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071563" y="2369767"/>
            <a:ext cx="7696200" cy="1493729"/>
          </a:xfrm>
        </p:spPr>
        <p:txBody>
          <a:bodyPr/>
          <a:lstStyle/>
          <a:p>
            <a:pPr algn="r" rtl="1" eaLnBrk="1" hangingPunct="1"/>
            <a:r>
              <a:rPr lang="en-US" altLang="en-US" sz="4950" b="1" dirty="0"/>
              <a:t>Publication Process</a:t>
            </a:r>
          </a:p>
        </p:txBody>
      </p:sp>
    </p:spTree>
    <p:extLst>
      <p:ext uri="{BB962C8B-B14F-4D97-AF65-F5344CB8AC3E}">
        <p14:creationId xmlns:p14="http://schemas.microsoft.com/office/powerpoint/2010/main" val="14333990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altLang="en-US" b="1" dirty="0" smtClean="0">
                <a:solidFill>
                  <a:srgbClr val="FF0000"/>
                </a:solidFill>
              </a:rPr>
              <a:t>Science</a:t>
            </a:r>
            <a:r>
              <a:rPr lang="en-US" altLang="en-US" b="1" dirty="0" smtClean="0"/>
              <a:t> Circle</a:t>
            </a:r>
            <a:endParaRPr lang="fa-IR" altLang="en-US" b="1" dirty="0" smtClean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defRPr/>
            </a:pPr>
            <a:r>
              <a:rPr lang="en-US" dirty="0"/>
              <a:t>The c</a:t>
            </a:r>
            <a:r>
              <a:rPr lang="en-US" dirty="0" smtClean="0"/>
              <a:t>ircle of science from </a:t>
            </a:r>
            <a:r>
              <a:rPr lang="en-US" dirty="0" smtClean="0">
                <a:solidFill>
                  <a:srgbClr val="FF0000"/>
                </a:solidFill>
              </a:rPr>
              <a:t>origination</a:t>
            </a:r>
            <a:r>
              <a:rPr lang="en-US" dirty="0" smtClean="0"/>
              <a:t> to </a:t>
            </a:r>
            <a:r>
              <a:rPr lang="en-US" dirty="0" smtClean="0">
                <a:solidFill>
                  <a:srgbClr val="FF0000"/>
                </a:solidFill>
              </a:rPr>
              <a:t>usage</a:t>
            </a:r>
            <a:r>
              <a:rPr lang="en-US" dirty="0" smtClean="0"/>
              <a:t> consist of many steps as follows:</a:t>
            </a:r>
          </a:p>
          <a:p>
            <a:pPr marL="0" indent="0">
              <a:defRPr/>
            </a:pPr>
            <a:endParaRPr lang="en-US" dirty="0" smtClean="0"/>
          </a:p>
          <a:p>
            <a:pPr marL="385763" indent="-385763">
              <a:defRPr/>
            </a:pPr>
            <a:r>
              <a:rPr lang="en-US" dirty="0" smtClean="0"/>
              <a:t>	1- Doing </a:t>
            </a:r>
            <a:r>
              <a:rPr lang="en-US" dirty="0" smtClean="0">
                <a:solidFill>
                  <a:srgbClr val="FF0000"/>
                </a:solidFill>
              </a:rPr>
              <a:t>Research</a:t>
            </a:r>
          </a:p>
          <a:p>
            <a:pPr marL="385763" indent="-385763">
              <a:defRPr/>
            </a:pPr>
            <a:r>
              <a:rPr lang="en-US" dirty="0" smtClean="0"/>
              <a:t>	2- Research </a:t>
            </a:r>
            <a:r>
              <a:rPr lang="en-US" dirty="0" smtClean="0">
                <a:solidFill>
                  <a:srgbClr val="FF0000"/>
                </a:solidFill>
              </a:rPr>
              <a:t>Publication</a:t>
            </a:r>
            <a:r>
              <a:rPr lang="en-US" dirty="0" smtClean="0"/>
              <a:t> (Paper)</a:t>
            </a:r>
          </a:p>
          <a:p>
            <a:pPr marL="385763" indent="-385763">
              <a:defRPr/>
            </a:pPr>
            <a:r>
              <a:rPr lang="en-US" dirty="0" smtClean="0"/>
              <a:t>	3- Knowledge </a:t>
            </a:r>
            <a:r>
              <a:rPr lang="en-US" dirty="0" smtClean="0">
                <a:solidFill>
                  <a:srgbClr val="FF0000"/>
                </a:solidFill>
              </a:rPr>
              <a:t>Dissemination</a:t>
            </a:r>
          </a:p>
          <a:p>
            <a:pPr marL="385763" indent="-385763">
              <a:defRPr/>
            </a:pPr>
            <a:r>
              <a:rPr lang="en-US" dirty="0"/>
              <a:t>	</a:t>
            </a:r>
            <a:r>
              <a:rPr lang="en-US" dirty="0" smtClean="0"/>
              <a:t>4- Knowledge </a:t>
            </a:r>
            <a:r>
              <a:rPr lang="en-US" dirty="0" smtClean="0">
                <a:solidFill>
                  <a:srgbClr val="FF0000"/>
                </a:solidFill>
              </a:rPr>
              <a:t>Utilization</a:t>
            </a:r>
          </a:p>
        </p:txBody>
      </p:sp>
    </p:spTree>
    <p:extLst>
      <p:ext uri="{BB962C8B-B14F-4D97-AF65-F5344CB8AC3E}">
        <p14:creationId xmlns:p14="http://schemas.microsoft.com/office/powerpoint/2010/main" val="10498836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b="1" dirty="0" smtClean="0">
                <a:solidFill>
                  <a:srgbClr val="FF0000"/>
                </a:solidFill>
              </a:rPr>
              <a:t>Business Plan for </a:t>
            </a:r>
            <a:r>
              <a:rPr lang="en-US" b="1" dirty="0" smtClean="0"/>
              <a:t>Your Article</a:t>
            </a:r>
            <a:endParaRPr lang="en-US" b="1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 dirty="0"/>
          </a:p>
          <a:p>
            <a:pPr marL="385763" indent="-385763">
              <a:buFont typeface="+mj-lt"/>
              <a:buAutoNum type="arabicPeriod"/>
            </a:pPr>
            <a:r>
              <a:rPr lang="en-US" dirty="0" smtClean="0">
                <a:solidFill>
                  <a:srgbClr val="FF0000"/>
                </a:solidFill>
              </a:rPr>
              <a:t>Preparing </a:t>
            </a:r>
            <a:r>
              <a:rPr lang="en-US" dirty="0" smtClean="0"/>
              <a:t>your article</a:t>
            </a:r>
          </a:p>
          <a:p>
            <a:pPr marL="385763" indent="-385763">
              <a:buFont typeface="+mj-lt"/>
              <a:buAutoNum type="arabicPeriod"/>
            </a:pPr>
            <a:r>
              <a:rPr lang="en-US" dirty="0" smtClean="0">
                <a:solidFill>
                  <a:srgbClr val="FF0000"/>
                </a:solidFill>
              </a:rPr>
              <a:t>Publishing</a:t>
            </a:r>
            <a:r>
              <a:rPr lang="en-US" dirty="0" smtClean="0"/>
              <a:t> </a:t>
            </a:r>
            <a:r>
              <a:rPr lang="en-US" dirty="0"/>
              <a:t>your article</a:t>
            </a:r>
          </a:p>
          <a:p>
            <a:pPr marL="385763" indent="-385763">
              <a:buFont typeface="+mj-lt"/>
              <a:buAutoNum type="arabicPeriod"/>
            </a:pPr>
            <a:r>
              <a:rPr lang="en-US" dirty="0" smtClean="0">
                <a:solidFill>
                  <a:srgbClr val="FF0000"/>
                </a:solidFill>
              </a:rPr>
              <a:t>Promoting</a:t>
            </a:r>
            <a:r>
              <a:rPr lang="en-US" dirty="0" smtClean="0"/>
              <a:t> </a:t>
            </a:r>
            <a:r>
              <a:rPr lang="en-US" dirty="0"/>
              <a:t>your published </a:t>
            </a:r>
            <a:r>
              <a:rPr lang="en-US" dirty="0" smtClean="0"/>
              <a:t>article</a:t>
            </a:r>
          </a:p>
          <a:p>
            <a:pPr marL="385763" indent="-385763">
              <a:buFont typeface="+mj-lt"/>
              <a:buAutoNum type="arabicPeriod"/>
            </a:pPr>
            <a:r>
              <a:rPr lang="en-US" dirty="0" smtClean="0">
                <a:solidFill>
                  <a:srgbClr val="FF0000"/>
                </a:solidFill>
              </a:rPr>
              <a:t>Monitoring</a:t>
            </a:r>
            <a:r>
              <a:rPr lang="en-US" dirty="0" smtClean="0"/>
              <a:t> </a:t>
            </a:r>
            <a:r>
              <a:rPr lang="en-US" dirty="0"/>
              <a:t>your article </a:t>
            </a:r>
          </a:p>
        </p:txBody>
      </p:sp>
    </p:spTree>
    <p:extLst>
      <p:ext uri="{BB962C8B-B14F-4D97-AF65-F5344CB8AC3E}">
        <p14:creationId xmlns:p14="http://schemas.microsoft.com/office/powerpoint/2010/main" val="37871430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_rels/them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Angles">
  <a:themeElements>
    <a:clrScheme name="Angles">
      <a:dk1>
        <a:srgbClr val="000000"/>
      </a:dk1>
      <a:lt1>
        <a:srgbClr val="FFFFFF"/>
      </a:lt1>
      <a:dk2>
        <a:srgbClr val="434342"/>
      </a:dk2>
      <a:lt2>
        <a:srgbClr val="CDD7D9"/>
      </a:lt2>
      <a:accent1>
        <a:srgbClr val="797B7E"/>
      </a:accent1>
      <a:accent2>
        <a:srgbClr val="F96A1B"/>
      </a:accent2>
      <a:accent3>
        <a:srgbClr val="08A1D9"/>
      </a:accent3>
      <a:accent4>
        <a:srgbClr val="7C984A"/>
      </a:accent4>
      <a:accent5>
        <a:srgbClr val="C2AD8D"/>
      </a:accent5>
      <a:accent6>
        <a:srgbClr val="506E94"/>
      </a:accent6>
      <a:hlink>
        <a:srgbClr val="5F5F5F"/>
      </a:hlink>
      <a:folHlink>
        <a:srgbClr val="969696"/>
      </a:folHlink>
    </a:clrScheme>
    <a:fontScheme name="Angles">
      <a:majorFont>
        <a:latin typeface="Franklin Gothic Medium"/>
        <a:ea typeface=""/>
        <a:cs typeface=""/>
        <a:font script="Jpan" typeface="HG創英角ｺﾞｼｯｸUB"/>
        <a:font script="Hang" typeface="돋움"/>
        <a:font script="Hans" typeface="微软雅黑"/>
        <a:font script="Hant" typeface="微軟正黑體"/>
        <a:font script="Arab" typeface="Tahoma"/>
        <a:font script="Hebr" typeface="Aharoni"/>
        <a:font script="Thai" typeface="Lily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Franklin Gothic Book"/>
        <a:ea typeface=""/>
        <a:cs typeface=""/>
        <a:font script="Jpan" typeface="ＭＳ Ｐゴシック"/>
        <a:font script="Hang" typeface="맑은 고딕"/>
        <a:font script="Hans" typeface="隶书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Angles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20400000"/>
            </a:lightRig>
          </a:scene3d>
          <a:sp3d contourW="6350">
            <a:bevelT w="41275" h="19050" prst="angle"/>
            <a:contourClr>
              <a:schemeClr val="phClr">
                <a:shade val="25000"/>
                <a:satMod val="150000"/>
              </a:schemeClr>
            </a:contourClr>
          </a:sp3d>
        </a:effectStyle>
      </a:effectStyleLst>
      <a:bgFillStyleLst>
        <a:solidFill>
          <a:schemeClr val="phClr"/>
        </a:solidFill>
        <a:blipFill rotWithShape="1">
          <a:blip xmlns:r="http://schemas.openxmlformats.org/officeDocument/2006/relationships" r:embed="rId1">
            <a:duotone>
              <a:schemeClr val="phClr">
                <a:tint val="90000"/>
                <a:shade val="85000"/>
              </a:schemeClr>
              <a:schemeClr val="phClr">
                <a:tint val="95000"/>
                <a:shade val="99000"/>
              </a:schemeClr>
            </a:duotone>
          </a:blip>
          <a:tile tx="0" ty="0" sx="100000" sy="100000" flip="none" algn="tl"/>
        </a:blipFill>
        <a:blipFill rotWithShape="1">
          <a:blip xmlns:r="http://schemas.openxmlformats.org/officeDocument/2006/relationships" r:embed="rId2">
            <a:duotone>
              <a:schemeClr val="phClr">
                <a:tint val="93000"/>
                <a:shade val="85000"/>
              </a:schemeClr>
              <a:schemeClr val="phClr">
                <a:tint val="96000"/>
                <a:shade val="99000"/>
              </a:schemeClr>
            </a:duotone>
          </a:blip>
          <a:tile tx="0" ty="0" sx="90000" sy="90000" flip="none" algn="tl"/>
        </a:blip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Angles</Template>
  <TotalTime>4398</TotalTime>
  <Words>3697</Words>
  <Application>Microsoft Office PowerPoint</Application>
  <PresentationFormat>On-screen Show (4:3)</PresentationFormat>
  <Paragraphs>781</Paragraphs>
  <Slides>144</Slides>
  <Notes>18</Notes>
  <HiddenSlides>32</HiddenSlides>
  <MMClips>0</MMClips>
  <ScaleCrop>false</ScaleCrop>
  <HeadingPairs>
    <vt:vector size="8" baseType="variant">
      <vt:variant>
        <vt:lpstr>Fonts Used</vt:lpstr>
      </vt:variant>
      <vt:variant>
        <vt:i4>26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2</vt:i4>
      </vt:variant>
      <vt:variant>
        <vt:lpstr>Slide Titles</vt:lpstr>
      </vt:variant>
      <vt:variant>
        <vt:i4>144</vt:i4>
      </vt:variant>
    </vt:vector>
  </HeadingPairs>
  <TitlesOfParts>
    <vt:vector size="173" baseType="lpstr">
      <vt:lpstr>MS PGothic</vt:lpstr>
      <vt:lpstr>MS PGothic</vt:lpstr>
      <vt:lpstr>0 Nazanin</vt:lpstr>
      <vt:lpstr>Arial</vt:lpstr>
      <vt:lpstr>Arial Black</vt:lpstr>
      <vt:lpstr>Arial Narrow</vt:lpstr>
      <vt:lpstr>B Mitra</vt:lpstr>
      <vt:lpstr>B Nazanin</vt:lpstr>
      <vt:lpstr>B Titr</vt:lpstr>
      <vt:lpstr>Calibri</vt:lpstr>
      <vt:lpstr>Franklin Gothic Book</vt:lpstr>
      <vt:lpstr>Franklin Gothic Medium</vt:lpstr>
      <vt:lpstr>Frutiger 55 Roman</vt:lpstr>
      <vt:lpstr>Helvetica</vt:lpstr>
      <vt:lpstr>Helvetica Light</vt:lpstr>
      <vt:lpstr>Helvetica Neue Light</vt:lpstr>
      <vt:lpstr>Helvetica Neue Thin</vt:lpstr>
      <vt:lpstr>Knowledge Bold</vt:lpstr>
      <vt:lpstr>Knowledge Light</vt:lpstr>
      <vt:lpstr>Mitra</vt:lpstr>
      <vt:lpstr>Tahoma</vt:lpstr>
      <vt:lpstr>Times</vt:lpstr>
      <vt:lpstr>Times New Roman</vt:lpstr>
      <vt:lpstr>Tunga</vt:lpstr>
      <vt:lpstr>Wingdings</vt:lpstr>
      <vt:lpstr>ヒラギノ角ゴ Pro W3</vt:lpstr>
      <vt:lpstr>Angles</vt:lpstr>
      <vt:lpstr>VISIO</vt:lpstr>
      <vt:lpstr>Acrobat Document</vt:lpstr>
      <vt:lpstr>کاربرد علم‌سنجي در مرجعیت علمی با تاکید بر پایگاه استنادیWOS</vt:lpstr>
      <vt:lpstr>تعریف مرجعیت علمی</vt:lpstr>
      <vt:lpstr>PowerPoint Presentation</vt:lpstr>
      <vt:lpstr>Publish or Perish!</vt:lpstr>
      <vt:lpstr>Substitute of old “Publish or Perish”!</vt:lpstr>
      <vt:lpstr>وضعیت حال و آینده </vt:lpstr>
      <vt:lpstr>PowerPoint Presentation</vt:lpstr>
      <vt:lpstr>چرا شاخص های علم سنجی؟</vt:lpstr>
      <vt:lpstr>آشنایی با شاخص های علم سنجی</vt:lpstr>
      <vt:lpstr>آشنایی با شاخص های علم سنجی</vt:lpstr>
      <vt:lpstr> Why do we evaluate scientific output?</vt:lpstr>
      <vt:lpstr>PowerPoint Presentation</vt:lpstr>
      <vt:lpstr>آشنایی با شاخص های علم سنجی و رصد آنها</vt:lpstr>
      <vt:lpstr>Citation Databases</vt:lpstr>
      <vt:lpstr>Web of Science</vt:lpstr>
      <vt:lpstr>The Journal Impact Factor</vt:lpstr>
      <vt:lpstr>What is Journal Impact Factor?</vt:lpstr>
      <vt:lpstr>Impact Factor Calculation</vt:lpstr>
      <vt:lpstr>PowerPoint Presentation</vt:lpstr>
      <vt:lpstr>How to Find Impact Factors?</vt:lpstr>
      <vt:lpstr>PowerPoint Presentation</vt:lpstr>
      <vt:lpstr>PowerPoint Presentation</vt:lpstr>
      <vt:lpstr>How to calculate the h-index?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Search Strategy</vt:lpstr>
      <vt:lpstr>Search strategy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چارک نشریات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 </vt:lpstr>
      <vt:lpstr>AGENDA</vt:lpstr>
      <vt:lpstr>What is Essential Science Indicators? </vt:lpstr>
      <vt:lpstr>Essential Science Indicators – Data Source</vt:lpstr>
      <vt:lpstr>Fields of Research</vt:lpstr>
      <vt:lpstr>InCites Essential Science Indicators integrated with Web of Science</vt:lpstr>
      <vt:lpstr>InCites Essential Science Indicators integrated with Web of Science</vt:lpstr>
      <vt:lpstr>Essential Science Indicators</vt:lpstr>
      <vt:lpstr>PowerPoint Presentation</vt:lpstr>
      <vt:lpstr>PowerPoint Presentation</vt:lpstr>
      <vt:lpstr>PowerPoint Presentation</vt:lpstr>
      <vt:lpstr>PowerPoint Presentation</vt:lpstr>
      <vt:lpstr>Research Fronts</vt:lpstr>
      <vt:lpstr> </vt:lpstr>
      <vt:lpstr>PowerPoint Presentation</vt:lpstr>
      <vt:lpstr>How to improve our research impact?</vt:lpstr>
      <vt:lpstr>The Story of Impact</vt:lpstr>
      <vt:lpstr>PowerPoint Presentation</vt:lpstr>
      <vt:lpstr>Publication Process</vt:lpstr>
      <vt:lpstr>Science Circle</vt:lpstr>
      <vt:lpstr>Business Plan for Your Article</vt:lpstr>
      <vt:lpstr>1- Preparing Your Article</vt:lpstr>
      <vt:lpstr>Enrich Your Article </vt:lpstr>
      <vt:lpstr>Highlights Gynecologic Oncology Journal Example</vt:lpstr>
      <vt:lpstr>Graphical Abstract Gynecologic Oncology Journal Example</vt:lpstr>
      <vt:lpstr>Graphical Abstract Gynecologic Oncology Journal Example</vt:lpstr>
      <vt:lpstr>Business Plan for Your Article</vt:lpstr>
      <vt:lpstr>Considerations in Selecting a Journal</vt:lpstr>
      <vt:lpstr>PowerPoint Presentation</vt:lpstr>
      <vt:lpstr>Elsevier Journal Finder http://journalfinder.elsevier.com</vt:lpstr>
      <vt:lpstr>Springer Journal Selector http://www.springer.com/gp/authors-editors/journal-author/journal-author-helpdesk/preparation/1276</vt:lpstr>
      <vt:lpstr>Edanz Journal Selector https://www.edanzediting.com/journal-selector</vt:lpstr>
      <vt:lpstr>Journal Guide https://www.journalguide.com/</vt:lpstr>
      <vt:lpstr>Business Plan for Your Article</vt:lpstr>
      <vt:lpstr>3- Promoting your article</vt:lpstr>
      <vt:lpstr>1. Conferences </vt:lpstr>
      <vt:lpstr>2. Media relations </vt:lpstr>
      <vt:lpstr>3. Share links to your article</vt:lpstr>
      <vt:lpstr>Social Networks</vt:lpstr>
      <vt:lpstr>Academic Social Networks</vt:lpstr>
      <vt:lpstr>What is a Social Network?</vt:lpstr>
      <vt:lpstr>Social Network Analysis</vt:lpstr>
      <vt:lpstr>Examples of Social Networks</vt:lpstr>
      <vt:lpstr>Social Media: Twitter </vt:lpstr>
      <vt:lpstr>Social media: Facebook </vt:lpstr>
      <vt:lpstr>Linkedin www.linkedin.com</vt:lpstr>
      <vt:lpstr>Researchgate www.researchgate.net</vt:lpstr>
      <vt:lpstr>Mendeley www.mendeley.com</vt:lpstr>
      <vt:lpstr>Academia www.academia.edu</vt:lpstr>
      <vt:lpstr>Altmetrics (Alternative Metrics) Article Level Metrics</vt:lpstr>
      <vt:lpstr>Altmetric (Alternative Metrics) Article Level Metrics</vt:lpstr>
      <vt:lpstr>Papers Different Impact Measures</vt:lpstr>
      <vt:lpstr>Altmetric (Alternative Metrics) Article Level Metrics Benefits</vt:lpstr>
      <vt:lpstr>PowerPoint Presentation</vt:lpstr>
      <vt:lpstr>Scopus Altmetric (Alternative Metrics) Article Level Metrics</vt:lpstr>
      <vt:lpstr>Business Plan for Your Article</vt:lpstr>
      <vt:lpstr>Monitoring your article </vt:lpstr>
      <vt:lpstr>Research Dashboard</vt:lpstr>
      <vt:lpstr>Mendeley Stats</vt:lpstr>
      <vt:lpstr>  Promoting your article by Slideshare presentation </vt:lpstr>
      <vt:lpstr>PowerPoint Presentation</vt:lpstr>
      <vt:lpstr>Make your research gets read and applied growkudos.com</vt:lpstr>
      <vt:lpstr>Countries Views &amp; Citation Figures Scopus, 2000-2014</vt:lpstr>
      <vt:lpstr>Who in the World is Downloading our published papers in Elsevier ScienceDirect Journals?</vt:lpstr>
      <vt:lpstr>Who in the World is Citing our published papers in Elsevier ScienceDirect Journals?</vt:lpstr>
      <vt:lpstr>PowerPoint Presentation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mary</dc:creator>
  <cp:lastModifiedBy>Reviewer</cp:lastModifiedBy>
  <cp:revision>169</cp:revision>
  <dcterms:created xsi:type="dcterms:W3CDTF">2014-09-16T21:28:01Z</dcterms:created>
  <dcterms:modified xsi:type="dcterms:W3CDTF">2016-08-28T19:16:02Z</dcterms:modified>
</cp:coreProperties>
</file>